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5" r:id="rId2"/>
    <p:sldId id="350" r:id="rId3"/>
    <p:sldId id="361" r:id="rId4"/>
    <p:sldId id="362" r:id="rId5"/>
    <p:sldId id="363" r:id="rId6"/>
    <p:sldId id="353" r:id="rId7"/>
    <p:sldId id="355" r:id="rId8"/>
    <p:sldId id="360" r:id="rId9"/>
    <p:sldId id="3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270CED-3205-42A0-8A8C-AD158C58ACE7}" v="117" dt="2023-01-30T03:26:46.372"/>
    <p1510:client id="{5FA8EF56-45CB-460B-BE8A-861AA532DF0B}" v="5" dt="2023-01-30T16:31:57.875"/>
    <p1510:client id="{94ABAA74-F265-4792-AE84-1D4BC321FEFF}" v="1471" dt="2023-01-30T02:22:32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5FA8EF56-45CB-460B-BE8A-861AA532DF0B}"/>
    <pc:docChg chg="modSld">
      <pc:chgData name="Tim Cook" userId="d1c7cfb340f2c7ab" providerId="LiveId" clId="{5FA8EF56-45CB-460B-BE8A-861AA532DF0B}" dt="2023-01-30T16:31:57.875" v="18"/>
      <pc:docMkLst>
        <pc:docMk/>
      </pc:docMkLst>
      <pc:sldChg chg="addSp delSp modSp mod">
        <pc:chgData name="Tim Cook" userId="d1c7cfb340f2c7ab" providerId="LiveId" clId="{5FA8EF56-45CB-460B-BE8A-861AA532DF0B}" dt="2023-01-30T16:31:57.875" v="18"/>
        <pc:sldMkLst>
          <pc:docMk/>
          <pc:sldMk cId="208354759" sldId="362"/>
        </pc:sldMkLst>
        <pc:grpChg chg="del mod">
          <ac:chgData name="Tim Cook" userId="d1c7cfb340f2c7ab" providerId="LiveId" clId="{5FA8EF56-45CB-460B-BE8A-861AA532DF0B}" dt="2023-01-30T16:31:57.875" v="18"/>
          <ac:grpSpMkLst>
            <pc:docMk/>
            <pc:sldMk cId="208354759" sldId="362"/>
            <ac:grpSpMk id="62" creationId="{C6369B8A-C9F6-3BF1-A54E-CDC1FCC7AD96}"/>
          </ac:grpSpMkLst>
        </pc:grpChg>
        <pc:grpChg chg="mod">
          <ac:chgData name="Tim Cook" userId="d1c7cfb340f2c7ab" providerId="LiveId" clId="{5FA8EF56-45CB-460B-BE8A-861AA532DF0B}" dt="2023-01-30T16:31:57.875" v="18"/>
          <ac:grpSpMkLst>
            <pc:docMk/>
            <pc:sldMk cId="208354759" sldId="362"/>
            <ac:grpSpMk id="457" creationId="{5C253A34-EFAA-4B7B-CC66-B7EEDD57DAF6}"/>
          </ac:grpSpMkLst>
        </pc:grpChg>
        <pc:inkChg chg="add mod">
          <ac:chgData name="Tim Cook" userId="d1c7cfb340f2c7ab" providerId="LiveId" clId="{5FA8EF56-45CB-460B-BE8A-861AA532DF0B}" dt="2023-01-30T16:31:57.875" v="18"/>
          <ac:inkMkLst>
            <pc:docMk/>
            <pc:sldMk cId="208354759" sldId="362"/>
            <ac:inkMk id="5" creationId="{4BA1A019-013B-9090-C324-63E051595932}"/>
          </ac:inkMkLst>
        </pc:inkChg>
        <pc:inkChg chg="add mod">
          <ac:chgData name="Tim Cook" userId="d1c7cfb340f2c7ab" providerId="LiveId" clId="{5FA8EF56-45CB-460B-BE8A-861AA532DF0B}" dt="2023-01-30T16:31:57.875" v="18"/>
          <ac:inkMkLst>
            <pc:docMk/>
            <pc:sldMk cId="208354759" sldId="362"/>
            <ac:inkMk id="11" creationId="{49C81A18-B578-78AD-2897-09FBE1F2E9CF}"/>
          </ac:inkMkLst>
        </pc:inkChg>
        <pc:inkChg chg="add mod">
          <ac:chgData name="Tim Cook" userId="d1c7cfb340f2c7ab" providerId="LiveId" clId="{5FA8EF56-45CB-460B-BE8A-861AA532DF0B}" dt="2023-01-30T16:31:57.875" v="18"/>
          <ac:inkMkLst>
            <pc:docMk/>
            <pc:sldMk cId="208354759" sldId="362"/>
            <ac:inkMk id="12" creationId="{166E472E-6BF5-96B3-5954-D0DAA5746A80}"/>
          </ac:inkMkLst>
        </pc:inkChg>
        <pc:inkChg chg="add mod">
          <ac:chgData name="Tim Cook" userId="d1c7cfb340f2c7ab" providerId="LiveId" clId="{5FA8EF56-45CB-460B-BE8A-861AA532DF0B}" dt="2023-01-30T16:31:57.875" v="18"/>
          <ac:inkMkLst>
            <pc:docMk/>
            <pc:sldMk cId="208354759" sldId="362"/>
            <ac:inkMk id="24" creationId="{B5A1DD2C-ACBE-FB13-EDD8-334433C2A1D6}"/>
          </ac:inkMkLst>
        </pc:inkChg>
        <pc:inkChg chg="add del">
          <ac:chgData name="Tim Cook" userId="d1c7cfb340f2c7ab" providerId="LiveId" clId="{5FA8EF56-45CB-460B-BE8A-861AA532DF0B}" dt="2023-01-30T16:31:52.767" v="9"/>
          <ac:inkMkLst>
            <pc:docMk/>
            <pc:sldMk cId="208354759" sldId="362"/>
            <ac:inkMk id="41" creationId="{29681C5E-7E42-0439-2E79-5FE689674179}"/>
          </ac:inkMkLst>
        </pc:inkChg>
        <pc:inkChg chg="add del">
          <ac:chgData name="Tim Cook" userId="d1c7cfb340f2c7ab" providerId="LiveId" clId="{5FA8EF56-45CB-460B-BE8A-861AA532DF0B}" dt="2023-01-30T16:31:52.759" v="7"/>
          <ac:inkMkLst>
            <pc:docMk/>
            <pc:sldMk cId="208354759" sldId="362"/>
            <ac:inkMk id="59" creationId="{78B422B1-4F8C-2863-9B8C-A3F8147E0109}"/>
          </ac:inkMkLst>
        </pc:inkChg>
        <pc:inkChg chg="add del">
          <ac:chgData name="Tim Cook" userId="d1c7cfb340f2c7ab" providerId="LiveId" clId="{5FA8EF56-45CB-460B-BE8A-861AA532DF0B}" dt="2023-01-30T16:31:52.767" v="8"/>
          <ac:inkMkLst>
            <pc:docMk/>
            <pc:sldMk cId="208354759" sldId="362"/>
            <ac:inkMk id="61" creationId="{B55630BE-2698-9C4B-D238-EBB385AAAE20}"/>
          </ac:inkMkLst>
        </pc:inkChg>
        <pc:inkChg chg="add mod">
          <ac:chgData name="Tim Cook" userId="d1c7cfb340f2c7ab" providerId="LiveId" clId="{5FA8EF56-45CB-460B-BE8A-861AA532DF0B}" dt="2023-01-30T16:31:57.875" v="18"/>
          <ac:inkMkLst>
            <pc:docMk/>
            <pc:sldMk cId="208354759" sldId="362"/>
            <ac:inkMk id="63" creationId="{E401AF5C-606A-BAC3-4793-4578670F173C}"/>
          </ac:inkMkLst>
        </pc:inkChg>
        <pc:inkChg chg="add mod">
          <ac:chgData name="Tim Cook" userId="d1c7cfb340f2c7ab" providerId="LiveId" clId="{5FA8EF56-45CB-460B-BE8A-861AA532DF0B}" dt="2023-01-30T16:31:57.875" v="18"/>
          <ac:inkMkLst>
            <pc:docMk/>
            <pc:sldMk cId="208354759" sldId="362"/>
            <ac:inkMk id="451" creationId="{6AC63D54-D77C-0F03-855E-342D15DDD839}"/>
          </ac:inkMkLst>
        </pc:inkChg>
        <pc:inkChg chg="add mod">
          <ac:chgData name="Tim Cook" userId="d1c7cfb340f2c7ab" providerId="LiveId" clId="{5FA8EF56-45CB-460B-BE8A-861AA532DF0B}" dt="2023-01-30T16:31:57.875" v="18"/>
          <ac:inkMkLst>
            <pc:docMk/>
            <pc:sldMk cId="208354759" sldId="362"/>
            <ac:inkMk id="452" creationId="{8FF5C342-BCEB-0D3A-8ACE-139B874041A7}"/>
          </ac:inkMkLst>
        </pc:inkChg>
        <pc:inkChg chg="add mod">
          <ac:chgData name="Tim Cook" userId="d1c7cfb340f2c7ab" providerId="LiveId" clId="{5FA8EF56-45CB-460B-BE8A-861AA532DF0B}" dt="2023-01-30T16:31:57.875" v="18"/>
          <ac:inkMkLst>
            <pc:docMk/>
            <pc:sldMk cId="208354759" sldId="362"/>
            <ac:inkMk id="453" creationId="{C7D9A0ED-FCCE-896C-235F-C3C23A8E70AC}"/>
          </ac:inkMkLst>
        </pc:inkChg>
        <pc:inkChg chg="add mod">
          <ac:chgData name="Tim Cook" userId="d1c7cfb340f2c7ab" providerId="LiveId" clId="{5FA8EF56-45CB-460B-BE8A-861AA532DF0B}" dt="2023-01-30T16:31:57.875" v="18"/>
          <ac:inkMkLst>
            <pc:docMk/>
            <pc:sldMk cId="208354759" sldId="362"/>
            <ac:inkMk id="454" creationId="{D08F2D6D-6224-DFFF-CDF6-F5DE2F406814}"/>
          </ac:inkMkLst>
        </pc:inkChg>
        <pc:inkChg chg="add mod">
          <ac:chgData name="Tim Cook" userId="d1c7cfb340f2c7ab" providerId="LiveId" clId="{5FA8EF56-45CB-460B-BE8A-861AA532DF0B}" dt="2023-01-30T16:31:57.875" v="18"/>
          <ac:inkMkLst>
            <pc:docMk/>
            <pc:sldMk cId="208354759" sldId="362"/>
            <ac:inkMk id="455" creationId="{96ECA9F2-37C8-9859-1FCD-6D6EF911BB76}"/>
          </ac:inkMkLst>
        </pc:inkChg>
        <pc:inkChg chg="add mod">
          <ac:chgData name="Tim Cook" userId="d1c7cfb340f2c7ab" providerId="LiveId" clId="{5FA8EF56-45CB-460B-BE8A-861AA532DF0B}" dt="2023-01-30T16:31:57.875" v="18"/>
          <ac:inkMkLst>
            <pc:docMk/>
            <pc:sldMk cId="208354759" sldId="362"/>
            <ac:inkMk id="456" creationId="{057719A8-C4C6-00A6-D3B9-4D12F7046773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0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1629 455 0 0,'0'0'8735'0'0,"1"2"-8052"0"0,-1-2-614 0 0,0 0 0 0 0,0 0 0 0 0,0 1 0 0 0,0-1 0 0 0,0 0 0 0 0,0 0 0 0 0,0 0 0 0 0,0 0 0 0 0,0 0 0 0 0,0 1 0 0 0,0-1 0 0 0,0 0 0 0 0,0 0 0 0 0,0 0 0 0 0,0 0 0 0 0,0 0-1 0 0,1 0 1 0 0,-1 1 0 0 0,0-1 0 0 0,0 0 0 0 0,0 0 0 0 0,0 0 0 0 0,0 0 0 0 0,0 0 0 0 0,0 0 0 0 0,0 0 0 0 0,1 0 0 0 0,-1 0 0 0 0,0 1 0 0 0,0-1 0 0 0,0 0 0 0 0,0 0 0 0 0,0 0 0 0 0,0 0 0 0 0,1 0 0 0 0,-1 0 0 0 0,0 0 0 0 0,0 0 0 0 0,0 0 0 0 0,0 0 0 0 0,0 0 0 0 0,1 0 0 0 0,-1 0 0 0 0,0 0 0 0 0,0 0 0 0 0,0 0 0 0 0,0 0 0 0 0,0 0 0 0 0,1 0 0 0 0,-1 0 0 0 0,0-1 0 0 0,0 1 0 0 0,0 0 0 0 0,0 0 0 0 0,0 0 0 0 0,0 0 0 0 0,0 0 0 0 0,1 0 0 0 0,-1 0 0 0 0,0 0 0 0 0,0 0 0 0 0,0-1 0 0 0,0 1 0 0 0,0 0 0 0 0,0 0 0 0 0,0 0 0 0 0,0 0 0 0 0,4-17 1377 0 0,0-25-457 0 0,-2-130 1827 0 0,0 51-1879 0 0,0 11-394 0 0,-1-26-21 0 0,-1-26-55 0 0,-18-160 488 0 0,12 218-630 0 0,11-160 1 0 0,-4 236-126 0 0,-4-38-1 0 0,-2-23-4058 0 0,6 92 2347 0 0,2 9-231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1469 1463 0 0,'0'0'7168'0'0,"-5"6"-5534"0"0,-8 2-940 0 0,12-7-287 0 0,-16 16 1516 0 0,4 11 2051 0 0,12-27-3598 0 0,-8 15 48 0 0,9-16-395 0 0,0 0 0 0 0,0 0 1 0 0,0 1-1 0 0,0-1 0 0 0,0 0 0 0 0,0 0 0 0 0,0 0 0 0 0,0 0 0 0 0,0 0 0 0 0,0 0 1 0 0,0 0-1 0 0,0 1 0 0 0,0-1 0 0 0,0 0 0 0 0,0 0 0 0 0,0 0 0 0 0,1 0 0 0 0,-1 0 0 0 0,0 0 1 0 0,0 0-1 0 0,0 0 0 0 0,0 1 0 0 0,0-1 0 0 0,0 0 0 0 0,0 0 0 0 0,0 0 0 0 0,0 0 1 0 0,0 0-1 0 0,0 0 0 0 0,1 0 0 0 0,-1 0 0 0 0,0 0 0 0 0,0 0 0 0 0,0 0 0 0 0,0 0 0 0 0,0 0 1 0 0,0 0-1 0 0,0 0 0 0 0,1 0 0 0 0,-1 0 0 0 0,0 0 0 0 0,0 0 0 0 0,0 0 0 0 0,0 0 1 0 0,0 0-1 0 0,0 0 0 0 0,0 0 0 0 0,1 0 0 0 0,-1 0 0 0 0,0 0 0 0 0,0 0 0 0 0,0 0 0 0 0,0 0 1 0 0,0 0-1 0 0,0 0 0 0 0,0 0 0 0 0,0 0 0 0 0,1 0 0 0 0,-1 0 0 0 0,0 0 0 0 0,0-1 1 0 0,0 1-1 0 0,0 0 0 0 0,0 0 0 0 0,0 0 0 0 0,0 0 0 0 0,14-10 597 0 0,13-13-212 0 0,39-63 578 0 0,-41 51-591 0 0,37-39-1 0 0,-47 59-288 0 0,8-9 121 0 0,20-26-1 0 0,80-98 551 0 0,-44 57-447 0 0,86-90 183 0 0,-93 105-343 0 0,32-29 30 0 0,33-35 93 0 0,-50 40-142 0 0,115-129 70 0 0,-73 102-595 0 0,-123 122-555 0 0,1 0-1 0 0,0 0 1 0 0,10-6 0 0 0,-8 3-3320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4:3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0 919 0 0,'-10'7'21600'0'0,"13"-6"-20641"0"0,28 8-3899 0 0,-2-1 3019 0 0,-1-2 1 0 0,1-1-1 0 0,45 2 0 0 0,-68-6-260 0 0,12 0-1126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4:4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4 919 0 0,'-2'0'67'0'0,"-3"-1"-515"0"0,-11-1 2342 0 0,-7 2 5922 0 0,21 0-7235 0 0,1 1 0 0 0,-1-1 1 0 0,0 1-1 0 0,0 0 0 0 0,1-1 1 0 0,-1 1-1 0 0,1 0 1 0 0,-1 0-1 0 0,1 0 0 0 0,-3 2 1 0 0,-8 13-1214 0 0,3 2 1018 0 0,1 1 0 0 0,0 1 0 0 0,2-1 0 0 0,0 1 0 0 0,-4 33 0 0 0,-2 5-75 0 0,-32 210 565 0 0,32-182-647 0 0,6-28-87 0 0,1 0 0 0 0,4 0 0 0 0,8 97 0 0 0,-1-108-130 0 0,2-1 0 0 0,2 0 0 0 0,2 0 0 0 0,2-1 0 0 0,20 43 0 0 0,-24-67 47 0 0,1 0 0 0 0,0-1-1 0 0,2 0 1 0 0,22 27 0 0 0,-23-33-450 0 0,1-1 0 0 0,16 14 0 0 0,-17-18-968 0 0,0-1 0 0 0,0 1-1 0 0,15 6 1 0 0,9 1-4693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4:53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5983 0 0,'-1'8'296'0'0,"3"17"199"0"0,-2-23 285 0 0,1 1 263 0 0,7 24-109 0 0,1-1 0 0 0,1 0 1 0 0,1 0-1 0 0,16 24 0 0 0,-9-14-348 0 0,0 3 77 0 0,-1 1 0 0 0,20 81 0 0 0,-35-112-590 0 0,0 1-1 0 0,0-1 1 0 0,-1 1-1 0 0,0-1 1 0 0,-1 1-1 0 0,0 0 1 0 0,-2 11-1 0 0,1-20 190 0 0,-1-1-242 0 0,0 0 1 0 0,0-1-1 0 0,-1 1 1 0 0,1-1 0 0 0,0 1-1 0 0,0-1 1 0 0,0 0-1 0 0,0 0 1 0 0,-1 0-1 0 0,1 0 1 0 0,1-1 0 0 0,-1 1-1 0 0,0 0 1 0 0,0-1-1 0 0,0 0 1 0 0,1 1 0 0 0,-1-1-1 0 0,-1-2 1 0 0,-3-5 17 0 0,0 0 1 0 0,-8-15-1 0 0,12 20-19 0 0,-8-18-63 0 0,0-1-1 0 0,1 0 1 0 0,2 0 0 0 0,0-1 0 0 0,2 0 0 0 0,0-1-1 0 0,2 1 1 0 0,0-1 0 0 0,2 1 0 0 0,1-1-1 0 0,3-25 1 0 0,-1 26-16 0 0,2 0 1 0 0,0 0-1 0 0,2 0 0 0 0,1 0 0 0 0,1 1 0 0 0,19-41 1 0 0,-24 59 71 0 0,0 0 1 0 0,0 1-1 0 0,0 0 1 0 0,1 0-1 0 0,0 0 1 0 0,0 0-1 0 0,0 0 1 0 0,0 1-1 0 0,0 0 1 0 0,1 0-1 0 0,-1 0 1 0 0,1 0-1 0 0,0 1 1 0 0,0 0-1 0 0,0 0 1 0 0,0 0-1 0 0,0 0 1 0 0,7 0-1 0 0,-8 1 29 0 0,0 0 0 0 0,0 1 0 0 0,0-1 0 0 0,0 1 0 0 0,0 0 0 0 0,0 0 0 0 0,0 1 0 0 0,0-1 0 0 0,0 1-1 0 0,-1 0 1 0 0,1 0 0 0 0,0 0 0 0 0,0 1 0 0 0,-1-1 0 0 0,1 1 0 0 0,0 0 0 0 0,-1 0 0 0 0,0 0 0 0 0,1 0 0 0 0,-1 1-1 0 0,0-1 1 0 0,0 1 0 0 0,0 0 0 0 0,-1 0 0 0 0,3 3 0 0 0,1 3 142 0 0,-1 1 1 0 0,0-1-1 0 0,-1 1 1 0 0,0 0-1 0 0,0 0 1 0 0,-1 0-1 0 0,-1 1 1 0 0,1-1-1 0 0,-2 1 1 0 0,1-1-1 0 0,-2 1 0 0 0,1 0 1 0 0,-2 13-1 0 0,-2 4 65 0 0,-1 0-1 0 0,-2 0 0 0 0,-15 48 0 0 0,18-67-223 0 0,-1-1 1 0 0,0 1-1 0 0,0-1 0 0 0,-1 0 1 0 0,-9 12-1 0 0,-33 34 118 0 0,43-49-134 0 0,-15 11 35 0 0,15-13-38 0 0,1-1 0 0 0,0 0 0 0 0,1 1 0 0 0,-1 0 0 0 0,0-1 0 0 0,1 1 0 0 0,-4 5 0 0 0,5-6 54 0 0,22 3 159 0 0,173 16 38 0 0,-163-19-1058 0 0,50-2 0 0 0,-68-1 444 0 0,0 0 0 0 0,-1-1 0 0 0,1-1 0 0 0,-1 0 0 0 0,0-1 0 0 0,22-9 0 0 0,-21 7-1524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4:5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21 919 0 0,'-7'-20'11234'0'0,"11"25"-7225"0"0,26 32-3554 0 0,11 21 480 0 0,-3 1 1 0 0,-2 2 0 0 0,28 66-1 0 0,-39-68 27 0 0,-2 0 0 0 0,25 102 0 0 0,-28-68-97 0 0,8 106 0 0 0,-25-170-784 0 0,-2-1 0 0 0,-1 1 0 0 0,-2-1-1 0 0,-1 1 1 0 0,-1-1 0 0 0,-1 0 0 0 0,-1 0 0 0 0,-2-1-1 0 0,-16 40 1 0 0,14-43-1146 0 0,-21 39 0 0 0,26-56 607 0 0,1 0 0 0 0,-1-1 0 0 0,0 1 0 0 0,-1-1 0 0 0,0 0 0 0 0,0 0 0 0 0,0 0 0 0 0,0-1 0 0 0,-11 7 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4:5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17335 0 0,'0'0'4010'0'0,"2"1"-3684"0"0,24 2 137 0 0,-7 0-346 0 0,1-1 1 0 0,23-1 0 0 0,-9-5-204 0 0,-16 2-1407 0 0,-1 0-3430 0 0,0 2-1951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5:4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5063 0 0,'0'0'232'0'0,"9"-16"4946"0"0,-3 12-4707 0 0,0 0 1 0 0,0 0-1 0 0,0 0 1 0 0,1 0-1 0 0,-1 1 1 0 0,1 0 0 0 0,0 1-1 0 0,0-1 1 0 0,7 0-1 0 0,-9 2-383 0 0,1 0 0 0 0,-1 1-1 0 0,0-1 1 0 0,1 1 0 0 0,-1 1-1 0 0,0-1 1 0 0,1 1-1 0 0,-1 0 1 0 0,0 0 0 0 0,0 0-1 0 0,1 1 1 0 0,-1 0 0 0 0,6 3-1 0 0,4 2 281 0 0,0 2 0 0 0,-1 0 0 0 0,0 0 0 0 0,19 18 0 0 0,-26-20-214 0 0,0 0 1 0 0,-1 0-1 0 0,0 0 1 0 0,-1 0-1 0 0,1 1 1 0 0,-1 0-1 0 0,-1 0 0 0 0,0 1 1 0 0,6 15-1 0 0,-6-14-86 0 0,-1 0 0 0 0,0 0 0 0 0,-1 1-1 0 0,0-1 1 0 0,-1 1 0 0 0,0-1 0 0 0,-1 1 0 0 0,0 0-1 0 0,0-1 1 0 0,-1 1 0 0 0,-1-1 0 0 0,-3 12 0 0 0,2-7-27 0 0,-2-1 1 0 0,0 0 0 0 0,-13 26-1 0 0,15-36-37 0 0,1 1 0 0 0,-1-1 0 0 0,0 0-1 0 0,-1 0 1 0 0,1 0 0 0 0,-1-1-1 0 0,1 1 1 0 0,-1-1 0 0 0,0 0 0 0 0,-1 0-1 0 0,1 0 1 0 0,0 0 0 0 0,-1-1-1 0 0,-9 4 1 0 0,12-5-17 0 0,0-1 0 0 0,0 1 0 0 0,0-1 0 0 0,0 1 0 0 0,-1-1 0 0 0,1 0 0 0 0,0 0 0 0 0,0 0 0 0 0,0 0 0 0 0,0-1-1 0 0,0 1 1 0 0,-1 0 0 0 0,1-1 0 0 0,-3-1 0 0 0,4 2-83 0 0,-1-3-130 0 0,1 0 187 0 0,0-1 1 0 0,0 1-1 0 0,1 0 1 0 0,-1 0-1 0 0,1 0 0 0 0,-1 0 1 0 0,1-1-1 0 0,0 1 1 0 0,0 0-1 0 0,1 0 1 0 0,0-4-1 0 0,0 0 8 0 0,1 0-1 0 0,0 0 1 0 0,0 0-1 0 0,4-9 1 0 0,-3 13 57 0 0,-1-1 1 0 0,1 1 0 0 0,0-1 0 0 0,0 1-1 0 0,0 0 1 0 0,0 0 0 0 0,0 1 0 0 0,1-1 0 0 0,-1 1-1 0 0,1-1 1 0 0,0 1 0 0 0,0 0 0 0 0,-1 1-1 0 0,1-1 1 0 0,1 1 0 0 0,-1-1 0 0 0,0 1 0 0 0,0 0-1 0 0,0 1 1 0 0,1-1 0 0 0,-1 1 0 0 0,0 0-1 0 0,9 1 1 0 0,5 2 81 0 0,-1 1 1 0 0,1 1-1 0 0,-1 1 0 0 0,0 0 0 0 0,0 1 1 0 0,-1 1-1 0 0,0 1 0 0 0,0 0 0 0 0,-1 1 1 0 0,23 20-1 0 0,-24-16-821 0 0,20 26 1 0 0,-19-21-5167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5:4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10 455 0 0,'-5'0'14074'0'0,"13"0"-13622"0"0,-1 1 0 0 0,1-1 0 0 0,0-1 0 0 0,-1 1 0 0 0,14-4 0 0 0,-14 2-358 0 0,1 1-1 0 0,-1 0 1 0 0,0 0 0 0 0,1 1 0 0 0,-1 0 0 0 0,1 0-1 0 0,7 2 1 0 0,4 1-99 0 0,35 1 0 0 0,-32-3-215 0 0,15-2-3583 0 0,-26 1-1404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5:5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1375 0 0,'0'0'66'0'0,"1"1"334"0"0,2 1 401 0 0,-1 0 0 0 0,1 0 0 0 0,0 0 1 0 0,-1-1-1 0 0,1 1 0 0 0,0-1 0 0 0,0 0 1 0 0,0 1-1 0 0,0-2 0 0 0,0 1 0 0 0,5 1 0 0 0,-6-2-681 0 0,0 0 0 0 0,0 0 0 0 0,0 0 0 0 0,0 0 0 0 0,1-1 0 0 0,-1 1 0 0 0,0-1 0 0 0,0 1 0 0 0,0-1 0 0 0,0 0 0 0 0,0 1 0 0 0,0-1-1 0 0,0 0 1 0 0,0 0 0 0 0,-1-1 0 0 0,1 1 0 0 0,0 0 0 0 0,0-1 0 0 0,1-1 0 0 0,1-1-68 0 0,-1 0 0 0 0,1 0 0 0 0,-1 0 0 0 0,0-1 0 0 0,0 1 0 0 0,-1-1 1 0 0,1 0-1 0 0,-1 0 0 0 0,0 0 0 0 0,0 0 0 0 0,-1 0 0 0 0,0 0 0 0 0,0 0 0 0 0,1-10 0 0 0,-2 11 47 0 0,0 1 1 0 0,0-1-1 0 0,0 0 0 0 0,0 1 0 0 0,-1-1 0 0 0,0 0 0 0 0,0 1 1 0 0,0-1-1 0 0,0 1 0 0 0,0-1 0 0 0,-1 1 0 0 0,1 0 0 0 0,-1-1 0 0 0,0 1 1 0 0,0 0-1 0 0,-1 0 0 0 0,1 0 0 0 0,-5-4 0 0 0,6 7-52 0 0,0 0 0 0 0,0 0-1 0 0,0 0 1 0 0,1 0 0 0 0,-1 0-1 0 0,0 0 1 0 0,0 0 0 0 0,0 0-1 0 0,0 0 1 0 0,0 0 0 0 0,0 1-1 0 0,0-1 1 0 0,0 0 0 0 0,0 1 0 0 0,0-1-1 0 0,0 0 1 0 0,0 1 0 0 0,-1 0-1 0 0,-1 1-22 0 0,0-1 1 0 0,1 1 0 0 0,0-1-1 0 0,0 1 1 0 0,0 0 0 0 0,0-1 0 0 0,0 1 0 0 0,0 0 0 0 0,1 0-1 0 0,-1 0 1 0 0,1 0 0 0 0,-1 1 0 0 0,1-1 0 0 0,0 0 0 0 0,0 1-1 0 0,0-1 1 0 0,0 0 0 0 0,0 1 0 0 0,-1 4 0 0 0,1-4 28 0 0,1 1 0 0 0,-1-1 1 0 0,1 0-1 0 0,-1 0 0 0 0,1 1 0 0 0,0-1 1 0 0,1 0-1 0 0,-1 0 0 0 0,0 0 0 0 0,1 1 1 0 0,0-1-1 0 0,0 0 0 0 0,0 0 0 0 0,0 0 1 0 0,0 0-1 0 0,2 3 0 0 0,34 44 706 0 0,-35-48-730 0 0,0-1 0 0 0,0 1 0 0 0,0 0 0 0 0,0 0 0 0 0,1-1 0 0 0,-1 0 1 0 0,3 2-1 0 0,4 2-21 0 0,-3-1-40 0 0,-1 0 1 0 0,2-1-1 0 0,-1 0 0 0 0,0 0 1 0 0,1 0-1 0 0,-1-1 0 0 0,1 0 0 0 0,0-1 1 0 0,-1 1-1 0 0,1-1 0 0 0,0 0 0 0 0,11-1 1 0 0,-12 0-413 0 0,0-1 1 0 0,-1 0 0 0 0,1 0 0 0 0,0 0-1 0 0,0-1 1 0 0,-1 1 0 0 0,1-1 0 0 0,-1-1-1 0 0,8-3 1 0 0,2-3-5136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5:5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0,'0'0'5915'0'0,"0"2"-4196"0"0,20 96 2071 0 0,-11-60-3231 0 0,20 51 0 0 0,5 15-445 0 0,-9 13-500 0 0,1-3-5306 0 0,-26-111 3874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5:5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85 6911 0 0,'0'0'7416'0'0,"0"0"-7359"0"0,0 0-1 0 0,-1 0 0 0 0,1 0 1 0 0,0 0-1 0 0,0 0 0 0 0,0 0 0 0 0,0-1 1 0 0,0 1-1 0 0,0 0 0 0 0,0 0 1 0 0,0 0-1 0 0,0 0 0 0 0,0 0 1 0 0,0 0-1 0 0,0 0 0 0 0,0-1 1 0 0,0 1-1 0 0,-1 0 0 0 0,1 0 0 0 0,0 0 1 0 0,0 0-1 0 0,0 0 0 0 0,0 0 1 0 0,0-1-1 0 0,0 1 0 0 0,0 0 1 0 0,1 0-1 0 0,-1 0 0 0 0,0 0 1 0 0,0 0-1 0 0,0 0 0 0 0,0-1 1 0 0,0 1-1 0 0,0 0 0 0 0,0 0 0 0 0,0 0 1 0 0,0 0-1 0 0,0 0 0 0 0,0 0 1 0 0,0 0-1 0 0,0 0 0 0 0,0-1 1 0 0,1 1-1 0 0,-1 0 0 0 0,0 0 1 0 0,0 0-1 0 0,8 0-157 0 0,-1-1-1 0 0,1 0 1 0 0,-1 0 0 0 0,1-1-1 0 0,-1 0 1 0 0,1 0 0 0 0,-1-1 0 0 0,0 0-1 0 0,0 0 1 0 0,8-6 0 0 0,-10 6-515 0 0,0-1 1 0 0,0 1-1 0 0,0-1 1 0 0,-1-1-1 0 0,1 1 1 0 0,-1 0 0 0 0,0-1-1 0 0,4-6 1 0 0,-3 1-1467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6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204 274 2303 0 0,'1'-2'167'0'0,"4"-28"1545"0"0,-5 8 4004 0 0,0-8-2701 0 0,1 6-1315 0 0,-1-1-1 0 0,-4-25 1 0 0,3 44-1465 0 0,0-1 0 0 0,-1 1 1 0 0,0 0-1 0 0,0-1 0 0 0,0 1 1 0 0,0 0-1 0 0,-1 0 1 0 0,0 0-1 0 0,0 1 0 0 0,-1-1 1 0 0,0 1-1 0 0,-6-8 0 0 0,8 12-200 0 0,1 0 0 0 0,0 1 0 0 0,0-1 0 0 0,-1 0 0 0 0,1 1-1 0 0,0-1 1 0 0,-1 1 0 0 0,1 0 0 0 0,-1 0 0 0 0,1-1 0 0 0,-1 1 0 0 0,1 0 0 0 0,0 0 0 0 0,-1 0-1 0 0,1 0 1 0 0,-1 0 0 0 0,1 1 0 0 0,0-1 0 0 0,-1 0 0 0 0,1 1 0 0 0,-1-1 0 0 0,1 1-1 0 0,0-1 1 0 0,0 1 0 0 0,-1 0 0 0 0,-1 1 0 0 0,-4 2 31 0 0,1 0 1 0 0,-1 0 0 0 0,-8 9-1 0 0,7-6-71 0 0,1 0 1 0 0,1 1-1 0 0,-1 1 0 0 0,2-1 0 0 0,-1 1 1 0 0,1 0-1 0 0,0 0 0 0 0,-7 19 0 0 0,5-7-58 0 0,1 1-1 0 0,0 0 0 0 0,-2 25 1 0 0,5-26 45 0 0,1 1 0 0 0,2-1 0 0 0,0 1 0 0 0,1 0 0 0 0,1-1 0 0 0,1 1-1 0 0,1-1 1 0 0,7 24 0 0 0,-6-30 17 0 0,1 0 0 0 0,0-1 0 0 0,1 1 0 0 0,1-1 0 0 0,0 0 0 0 0,1-1 0 0 0,0 0 0 0 0,1 0 0 0 0,1-1 0 0 0,0-1 0 0 0,21 18 0 0 0,-20-20 2 0 0,0 0-1 0 0,0-1 1 0 0,1 0-1 0 0,0-1 0 0 0,0-1 1 0 0,1 0-1 0 0,0-1 1 0 0,0 0-1 0 0,22 4 1 0 0,-29-8 22 0 0,0 0 0 0 0,0-1 0 0 0,1 1 0 0 0,-1-1 0 0 0,0-1 0 0 0,1 1 0 0 0,-1-1 0 0 0,0-1 0 0 0,0 1 0 0 0,0-1 0 0 0,0 0 0 0 0,0-1 1 0 0,0 0-1 0 0,0 0 0 0 0,-1 0 0 0 0,1-1 0 0 0,-1 0 0 0 0,0 0 0 0 0,0 0 0 0 0,-1-1 0 0 0,6-6 0 0 0,-4 4 60 0 0,0-1 1 0 0,-1 0-1 0 0,-1-1 0 0 0,1 1 1 0 0,-1-1-1 0 0,-1 0 0 0 0,1 0 1 0 0,-2-1-1 0 0,1 1 0 0 0,-1-1 1 0 0,-1 0-1 0 0,0 0 0 0 0,2-14 1 0 0,-3 11 53 0 0,-1 0 1 0 0,-1 1-1 0 0,1-1 1 0 0,-2 0 0 0 0,0 1-1 0 0,0-1 1 0 0,-2 1-1 0 0,1 0 1 0 0,-1 0 0 0 0,-8-16-1 0 0,1 5 20 0 0,-1 0-1 0 0,-2 1 0 0 0,0 0 1 0 0,-1 1-1 0 0,0 1 1 0 0,-2 0-1 0 0,-1 1 1 0 0,-27-22-1 0 0,9 9-317 0 0,29 25 61 0 0,0 0 1 0 0,0 1 0 0 0,-1-1 0 0 0,0 2 0 0 0,0-1 0 0 0,0 1 0 0 0,-1 0 0 0 0,-16-6 0 0 0,21 10-344 0 0,-1 0 0 0 0,1-1 0 0 0,0 0 0 0 0,0 0 1 0 0,0 0-1 0 0,-5-4 0 0 0,9 7 271 0 0,-1-1 1 0 0,1 1 0 0 0,0-1 0 0 0,-1 1-1 0 0,1-1 1 0 0,-1 1 0 0 0,1 0-1 0 0,0-1 1 0 0,0 1 0 0 0,-1-1-1 0 0,1 1 1 0 0,0 0 0 0 0,0-1-1 0 0,0 1 1 0 0,0 1 0 0 0,-1 10-1491 0 0,3 1-30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5:5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0,'0'0'694'0'0,"9"8"3591"0"0,3 12-2670 0 0,-1 0-1 0 0,-1 1 1 0 0,0 0 0 0 0,10 35-1 0 0,-11-22-1029 0 0,0-1 0 0 0,-2 2 0 0 0,-2-1-1 0 0,1 44 1 0 0,-4-43-2161 0 0,5-50 1285 0 0,-4 10 246 0 0,12-30-99 0 0,-10 21 138 0 0,1 1-1 0 0,0 0 0 0 0,1 0 0 0 0,0 1 0 0 0,1 0 0 0 0,15-19 0 0 0,-22 31 18 0 0,-1-1 0 0 0,1 1 0 0 0,-1 0 0 0 0,1-1 0 0 0,-1 1 0 0 0,1 0-1 0 0,0 0 1 0 0,-1 0 0 0 0,1-1 0 0 0,-1 1 0 0 0,1 0 0 0 0,0 0 0 0 0,-1 0 0 0 0,1 0 0 0 0,0 0-1 0 0,-1 0 1 0 0,1 0 0 0 0,-1 0 0 0 0,1 1 0 0 0,0-1 0 0 0,-1 0 0 0 0,1 0 0 0 0,0 1 0 0 0,13 5 218 0 0,-14-5-224 0 0,38 20 290 0 0,-29-14-369 0 0,-1-1 0 0 0,17 16-1 0 0,-19-16-408 0 0,1 1 0 0 0,0-1 0 0 0,1-1-1 0 0,9 7 1 0 0,-13-11-1010 0 0,5 0-326 0 0</inkml:trace>
  <inkml:trace contextRef="#ctx0" brushRef="#br0" timeOffset="1">481 190 8839 0 0,'0'0'800'0'0,"-1"2"-656"0"0,-1 2 55 0 0,0 0 0 0 0,0 0-1 0 0,1 0 1 0 0,-1 1 0 0 0,1-1 0 0 0,0 0-1 0 0,1 1 1 0 0,-1 7 0 0 0,1 39 2094 0 0,1-23-2003 0 0,-1-22-249 0 0,1 0 0 0 0,0 0 0 0 0,0 0 0 0 0,2 5 0 0 0,-1-5-59 0 0,-1-1-1 0 0,0 0 1 0 0,0 1 0 0 0,0 5 0 0 0,0-9-142 0 0,0 1 0 0 0,0-1 1 0 0,0 1-1 0 0,1-1 1 0 0,-1 0-1 0 0,1 1 0 0 0,3 3 1 0 0,-4-4-179 0 0,0-1-265 0 0,8 4-4746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5:5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0 540 1839 0 0,'0'0'83'0'0,"1"-1"-6"0"0,1-1 723 0 0,12-18 7391 0 0,-5 37-4376 0 0,-5-4-3310 0 0,-2 0 0 0 0,0 0 0 0 0,0 0 0 0 0,-1 0 0 0 0,-1 0 0 0 0,-1 15 0 0 0,2 25 129 0 0,2 41-181 0 0,-2-47-1068 0 0,10 74 1 0 0,-10-115-171 0 0,1-1 0 0 0,0 0 0 0 0,0 0 0 0 0,3 6 0 0 0</inkml:trace>
  <inkml:trace contextRef="#ctx0" brushRef="#br0" timeOffset="1">377 0 14567 0 0,'0'0'664'0'0,"0"3"-8"0"0,-8 50 762 0 0,-1 92 1 0 0,8-104-497 0 0,0 32 746 0 0,12 91 1 0 0,21 71-1101 0 0,-18-163-2264 0 0,-9-38-112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9:2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22 455 0 0,'0'0'7618'0'0,"1"-10"-6533"0"0,-2 8-1517 0 0,-10-7 5433 0 0,7 9-2165 0 0,3 8-2608 0 0,3 7 59 0 0,-1-5-141 0 0,0 0-1 0 0,1 0 0 0 0,0 0 0 0 0,1 0 1 0 0,0 0-1 0 0,8 17 0 0 0,26 49 413 0 0,-17-35-238 0 0,25 70 0 0 0,10 61-6 0 0,-33-104-123 0 0,14 36-3 0 0,21 51-72 0 0,-28-69-61 0 0,4 7-46 0 0,75 193-8 0 0,-51-143 107 0 0,10 23-74 0 0,-53-137-8 0 0,93 208 398 0 0,-40-79-189 0 0,0-11 26 0 0,10 75 214 0 0,-28-78-230 0 0,-24-78-115 0 0,8 22-105 0 0,36 102 92 0 0,-7-31-92 0 0,-11-28 14 0 0,18 49 25 0 0,62 155 341 0 0,-45-131-109 0 0,-31-68-128 0 0,-38-89-141 0 0,14 54 51 0 0,-6-17-20 0 0,41 124 145 0 0,-40-124-115 0 0,9 29 42 0 0,10 27 217 0 0,51 135-240 0 0,-84-244-78 0 0,37 83-30 0 0,-15-36 13 0 0,23 51 94 0 0,5 17-95 0 0,-52-124 5 0 0,23 39 1 0 0,-20-40-2 0 0,18 39 1 0 0,12 27-16 0 0,-8-18 0 0 0,12 28 0 0 0,28 100 0 0 0,-32-75-1471 0 0,-42-121 256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9:2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2759 0 0,'0'0'4387'0'0,"3"-2"-3759"0"0,11-7 2597 0 0,-7 15-2570 0 0,-1-1-258 0 0,-1 1 1 0 0,1-1-1 0 0,-1 1 0 0 0,6 9 1 0 0,-2-3 79 0 0,-8-10-4 0 0,0 0-409 0 0,0 0 0 0 0,0 0-1 0 0,0 0 1 0 0,0 0 0 0 0,0 0-1 0 0,1-1 1 0 0,1 4 0 0 0,1 0 22 0 0,3 8 169 0 0,-1 1 0 0 0,0 0 0 0 0,-1 0 0 0 0,-1 0-1 0 0,4 16 1 0 0,-3-9 73 0 0,11 29-1 0 0,-12-39-315 0 0,2 3 6 0 0,-6-12 14 0 0,3 16 65 0 0,-2-11 60 0 0,-1-5 158 0 0,0 0-182 0 0,2 16 242 0 0,-2-16-295 0 0,0 0-9 0 0,4 16 847 0 0,-4-15-763 0 0,1 0 0 0 0,0 0 0 0 0,0 0-1 0 0,1 0 1 0 0,-1 0 0 0 0,2 3 0 0 0,6 0-30 0 0,-8-5-109 0 0,0-1 0 0 0,-1 0 0 0 0,1 1 1 0 0,0-1-1 0 0,-1 0 0 0 0,1 1 0 0 0,0-1 0 0 0,-1 1 1 0 0,1-1-1 0 0,-1 1 0 0 0,1 0 0 0 0,-1-1 0 0 0,1 1 1 0 0,-1-1-1 0 0,1 1 0 0 0,0 1 0 0 0,20 6 426 0 0,4 1-107 0 0,0-1 1 0 0,0-2 0 0 0,0 0 0 0 0,1-2-1 0 0,34 2 1 0 0,109-12 305 0 0,-80 1-314 0 0,-5-2-54 0 0,24 0-55 0 0,-34 5 54 0 0,113-18 0 0 0,-135 15-125 0 0,-1 1 0 0 0,61 5-1 0 0,8 0 103 0 0,-116-2-239 0 0,207-9 800 0 0,-74 8-487 0 0,50 8-107 0 0,81-5 208 0 0,-209-4-359 0 0,65 1 104 0 0,-9 5 45 0 0,56 3 2 0 0,-69-6-97 0 0,64 6 187 0 0,-53-2-208 0 0,-9-1-3 0 0,-89-2-89 0 0,20 3-5 0 0,-1-3 1 0 0,43-2 0 0 0,74-8 126 0 0,8 7-122 0 0,-114 2 41 0 0,182 9-36 0 0,-128-16-11 0 0,-32 1 0 0 0,142 5 64 0 0,-34 5-64 0 0,109-8 0 0 0,-221 5 0 0 0,83 10 0 0 0,-42-1 0 0 0,-72-8 4 0 0,183 19 109 0 0,-50 1-12 0 0,-87-13-55 0 0,-22-5 33 0 0,-34-3 89 0 0,34 6 0 0 0,-48-6-157 0 0,42 10-14 0 0,1-3 1 0 0,82 4 0 0 0,-56-11 16 0 0,121-4-15 0 0,-132-5 1 0 0,-39 4 0 0 0,35 0 0 0 0,18-2 0 0 0,20-1-144 0 0,-14 3-4 0 0,-46 2-25 0 0,49 2 1 0 0,34 6-314 0 0,-63-4 220 0 0,-56-2 252 0 0,52 2-281 0 0,-41-2 273 0 0,-4-1 22 0 0,-2 0 0 0 0,-8 1 3 0 0,-1 0-1 0 0,1-1 1 0 0,0 1 0 0 0,0 0-1 0 0,0 0 1 0 0,0-1 0 0 0,-1 1-1 0 0,1 0 1 0 0,0-1 0 0 0,0 1-1 0 0,-1-1 1 0 0,1 1 0 0 0,0-1-1 0 0,-1 1 1 0 0,1-1 0 0 0,0 0-1 0 0,-1 1 1 0 0,1-1 0 0 0,-1 0-1 0 0,1 1 1 0 0,0-2 0 0 0,0-1 13 0 0,0 2-10 0 0,-1 1 0 0 0,1-1 0 0 0,-1 0 0 0 0,1 0 1 0 0,-1 0-1 0 0,0 1 0 0 0,1-1 0 0 0,-1 0 0 0 0,0 0 0 0 0,0 0 1 0 0,0 0-1 0 0,0 0 0 0 0,0 0 0 0 0,0 0 0 0 0,0 0 1 0 0,0 1-1 0 0,0-1 0 0 0,0-2 0 0 0,-6-16 104 0 0,6 17-92 0 0,-3-5 22 0 0,-1 1 0 0 0,1-1-1 0 0,-1 1 1 0 0,-1 0 0 0 0,1 0 0 0 0,-1 1-1 0 0,-8-9 1 0 0,-1-2 58 0 0,3 4-42 0 0,-1 0 1 0 0,-1 1-1 0 0,0 0 0 0 0,0 1 1 0 0,-1 0-1 0 0,0 1 0 0 0,-1 1 0 0 0,-27-12 1 0 0,36 18-40 0 0,0 1 0 0 0,1 0 1 0 0,-11-2-1 0 0,-11-1 43 0 0,20 2-58 0 0,1 1 1 0 0,-1 1-1 0 0,1-1 1 0 0,-8 1-1 0 0,8 1-2 0 0,1 4-11 0 0,5-4-43 0 0,1 1-5 0 0,5 5 32 0 0,1-1-1 0 0,-1 0 1 0 0,1 0-1 0 0,0 0 1 0 0,11 5-1 0 0,43 22-256 0 0,-39-22 27 0 0,34 21 0 0 0,-46-24 188 0 0,0-2 40 0 0,-1 1-1 0 0,0 0 1 0 0,0 0-1 0 0,0 1 0 0 0,13 17 1 0 0,-21-23 44 0 0,0-1-1 0 0,1 1 1 0 0,-1 0 0 0 0,0 0 0 0 0,0 0 0 0 0,0 0-1 0 0,0 0 1 0 0,0 1 0 0 0,-1-1 0 0 0,1 0 0 0 0,-1 0 0 0 0,1 0-1 0 0,-1 1 1 0 0,0 2 0 0 0,0 1 96 0 0,0-5-85 0 0,0 1 0 0 0,0 0 0 0 0,-1-1 0 0 0,1 1 0 0 0,0-1 0 0 0,-1 1 0 0 0,0-1 0 0 0,1 1 0 0 0,-1-1 0 0 0,0 1-1 0 0,0-1 1 0 0,0 0 0 0 0,-1 3 0 0 0,-1 0 60 0 0,-5 9 131 0 0,-1-1-1 0 0,0 0 0 0 0,-1 0 1 0 0,-19 18-1 0 0,-51 37 447 0 0,52-46-468 0 0,20-14-171 0 0,0-1-1 0 0,-1-1 0 0 0,1 1 0 0 0,-1-2 1 0 0,-1 1-1 0 0,-10 3 0 0 0,15-5-33 0 0,0-1 1 0 0,0 1-1 0 0,1 0 0 0 0,-1 0 1 0 0,1 1-1 0 0,0-1 0 0 0,0 1 1 0 0,-4 4-1 0 0,-14 13-63 0 0,-3 3-453 0 0,21-19 125 0 0,0-1 0 0 0,-1 1 1 0 0,0-1-1 0 0,-5 4 1 0 0,5-1-1745 0 0,4-5 1719 0 0,-2 6-1002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9:3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6447 0 0,'0'0'586'0'0,"2"9"563"0"0,22 73 4103 0 0,26 36-3581 0 0,-8-20-553 0 0,-39-90-934 0 0,0-1 0 0 0,1 1 0 0 0,0-1 0 0 0,6 9 0 0 0,-8-14 32 0 0,1 6 210 0 0,0-2 75 0 0,-10-13-337 0 0,-2-9-204 0 0,1 1 0 0 0,0-1 0 0 0,1 0 0 0 0,0-1 0 0 0,2 0 0 0 0,-5-19 0 0 0,3 4-89 0 0,2-1-1 0 0,-2-41 1 0 0,1 8 42 0 0,4 47 65 0 0,0 1 0 0 0,2-1 0 0 0,0 0-1 0 0,2 1 1 0 0,4-27 0 0 0,-4 39 21 0 0,0-1-1 0 0,0 1 1 0 0,1-1 0 0 0,-1 1 0 0 0,2 0 0 0 0,-1 1-1 0 0,1-1 1 0 0,6-8 0 0 0,-8 11 20 0 0,0 1 0 0 0,0 0 0 0 0,-1 0 0 0 0,2 0 0 0 0,-1 0 0 0 0,0 1 0 0 0,0-1-1 0 0,1 0 1 0 0,-1 1 0 0 0,1 0 0 0 0,-1-1 0 0 0,1 1 0 0 0,-1 0 0 0 0,1 0 0 0 0,0 1 0 0 0,0-1 0 0 0,-1 1 0 0 0,1-1-1 0 0,0 1 1 0 0,0 0 0 0 0,4 0 0 0 0,-3 1 12 0 0,-1 0 0 0 0,0 0 0 0 0,1 0 0 0 0,-1 1 0 0 0,0-1 0 0 0,0 1 0 0 0,0 0 0 0 0,0 0 0 0 0,0 0 0 0 0,0 0 0 0 0,-1 0 0 0 0,1 1 0 0 0,-1-1 0 0 0,4 4 0 0 0,-2 0 18 0 0,1 1 0 0 0,-1-1 1 0 0,-1 1-1 0 0,1-1 0 0 0,3 11 0 0 0,-4-7-3 0 0,0 1 0 0 0,-1 0 0 0 0,0 0 0 0 0,-1 0 0 0 0,0 0 0 0 0,0 0 0 0 0,-1 0 0 0 0,-1 0 0 0 0,0 0 0 0 0,0 0 0 0 0,-1 0 0 0 0,-4 12 0 0 0,4-5-32 0 0,2-15-10 0 0,0 0 0 0 0,-1 0-1 0 0,1 0 1 0 0,0 0 0 0 0,-1 0 0 0 0,0 0 0 0 0,0 0 0 0 0,0 0 0 0 0,0-1 0 0 0,0 1 0 0 0,0 0 0 0 0,-3 3 0 0 0,3-5-88 0 0,25-8-1164 0 0,-13 4 1192 0 0,10-2-14 0 0,-1 0-1 0 0,26-1 0 0 0,-39 5 94 0 0,0 1 0 0 0,0 0 0 0 0,0 1 0 0 0,0-1 0 0 0,0 1 0 0 0,0 1 0 0 0,0 0 0 0 0,0 0 0 0 0,0 0 0 0 0,9 5 0 0 0,-7-3 164 0 0,0 1-1 0 0,0 0 1 0 0,0 1-1 0 0,-1 0 1 0 0,13 12-1 0 0,-19-16-86 0 0,0 0 0 0 0,0 1 0 0 0,0-1 0 0 0,0 1 0 0 0,0 0 0 0 0,0-1 0 0 0,-1 1 0 0 0,1 0 1 0 0,-1 0-1 0 0,0 0 0 0 0,0 0 0 0 0,0 0 0 0 0,0 0 0 0 0,-1 0 0 0 0,1 0 0 0 0,-1 1 0 0 0,0-1 0 0 0,0 0 0 0 0,0 0 0 0 0,0 0 0 0 0,0 0 0 0 0,-2 6 0 0 0,-4 9 212 0 0,0-1 0 0 0,-2 0 0 0 0,0 0-1 0 0,0-1 1 0 0,-2 0 0 0 0,0 0 0 0 0,-17 19 0 0 0,20-27-255 0 0,0 0 0 0 0,0-1 1 0 0,-1 0-1 0 0,0-1 0 0 0,-17 12 0 0 0,22-16-52 0 0,-1 0 0 0 0,0 0 1 0 0,1 0-1 0 0,-1-1 0 0 0,0 1 0 0 0,0-1 0 0 0,0 0 0 0 0,0 0 0 0 0,0-1 0 0 0,0 1 0 0 0,-1-1 0 0 0,1 0 0 0 0,0 0 0 0 0,0 0 0 0 0,0 0 0 0 0,0-1 0 0 0,-7-1 0 0 0,9 0-72 0 0,-1 1 1 0 0,1 0-1 0 0,-1 0 0 0 0,1-1 0 0 0,0 1 0 0 0,0-1 0 0 0,0 0 0 0 0,0 0 0 0 0,0 0 0 0 0,0 0 0 0 0,0 0 0 0 0,1 0 0 0 0,-1 0 0 0 0,1 0 0 0 0,0-1 0 0 0,-1 1 0 0 0,1 0 0 0 0,0-1 0 0 0,0 0 0 0 0,1 1 0 0 0,-1-1 0 0 0,0 1 0 0 0,1-1 0 0 0,0 0 0 0 0,-1 1 0 0 0,1-4 0 0 0,0-5-649 0 0,0 0-1 0 0,1 0 0 0 0,0 0 1 0 0,0 0-1 0 0,4-11 1 0 0,1-1-948 0 0,1-1-30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9:3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0,'0'2'390'0'0,"78"227"8464"0"0,-73-211-8066 0 0,0 1 0 0 0,-1 0 0 0 0,-1 0 0 0 0,2 26 3568 0 0,-14-54-3704 0 0,7 5-596 0 0,-1 1 0 0 0,1-1 0 0 0,0 0 0 0 0,0 0 0 0 0,1 0 0 0 0,-1-1 0 0 0,1 1-1 0 0,0 0 1 0 0,0 0 0 0 0,0-1 0 0 0,0-8 0 0 0,1-1 124 0 0,1 0 1 0 0,2-20-1 0 0,0 19-250 0 0,0 0 0 0 0,0 0-1 0 0,2 0 1 0 0,0 1 0 0 0,9-19-1 0 0,-11 26 24 0 0,0 1 0 0 0,1-1 0 0 0,1 1 0 0 0,-1 0 0 0 0,1 0 0 0 0,0 0 0 0 0,0 0 0 0 0,1 1 0 0 0,-1 0 0 0 0,1 0 0 0 0,0 1 0 0 0,11-7 0 0 0,-11 9-432 0 0,-1 0 1 0 0,1 0 0 0 0,0 1 0 0 0,-1 0-1 0 0,1 0 1 0 0,0 0 0 0 0,0 1-1 0 0,-1 0 1 0 0,1 0 0 0 0,0 1-1 0 0,9 1 1 0 0,2 3-5837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9:3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6447 0 0,'-5'3'9381'0'0,"12"-3"-6481"0"0,24-3-4151 0 0,-18 2 2261 0 0,-4 0-823 0 0,0 1 1 0 0,1 0-1 0 0,-1 1 0 0 0,0 0 0 0 0,0 0 1 0 0,0 1-1 0 0,10 3 0 0 0,-16-4-137 0 0,1 0 1 0 0,0 1-1 0 0,-1-1 0 0 0,1 1 1 0 0,-1 0-1 0 0,0 0 0 0 0,1 0 1 0 0,-1 0-1 0 0,0 0 0 0 0,0 1 0 0 0,0-1 1 0 0,-1 1-1 0 0,1 0 0 0 0,-1 0 1 0 0,1 0-1 0 0,-1 0 0 0 0,0 1 1 0 0,0-1-1 0 0,2 5 0 0 0,-4-5-40 0 0,1-1-1 0 0,-1 0 1 0 0,0 0-1 0 0,0 0 0 0 0,0 1 1 0 0,0-1-1 0 0,-1 0 1 0 0,1 0-1 0 0,0 0 1 0 0,-1 0-1 0 0,0 1 1 0 0,1-1-1 0 0,-1 0 1 0 0,0 0-1 0 0,0 0 0 0 0,-2 3 1 0 0,-23 29 142 0 0,26-33-150 0 0,-6 6 9 0 0,0 0 0 0 0,-1 0 0 0 0,0 0 0 0 0,0-1 0 0 0,0 0 0 0 0,-9 5 0 0 0,14-10-9 0 0,1 0 0 0 0,-1 0 0 0 0,1 0 0 0 0,-1-1 0 0 0,1 1 0 0 0,-1 0 1 0 0,1-1-1 0 0,-1 1 0 0 0,1-1 0 0 0,-1 1 0 0 0,0-1 0 0 0,1 0 0 0 0,-1 1 0 0 0,0-1 0 0 0,1 0 0 0 0,-1 0 0 0 0,0 0 0 0 0,1-1 0 0 0,-1 1 0 0 0,0 0 0 0 0,1-1 0 0 0,-4 0 0 0 0,3 0 5 0 0,1 1-10 0 0,1 0 0 0 0,-1 0 0 0 0,1 0 0 0 0,-1 0 0 0 0,0 0 0 0 0,1-1 0 0 0,-1 1 0 0 0,1 0 0 0 0,-1 0 0 0 0,1-1 0 0 0,-1 1 0 0 0,1 0 0 0 0,-1 0 0 0 0,1-1 0 0 0,-1 1 1 0 0,1-1-1 0 0,-1 1 0 0 0,1 0 0 0 0,0-1 0 0 0,-1 1 0 0 0,1-1 0 0 0,0 1 0 0 0,-1-1 0 0 0,1 1 0 0 0,0-1 0 0 0,0 1 0 0 0,-1-1 0 0 0,1 0 0 0 0,0 1 0 0 0,0-1 0 0 0,0 1 1 0 0,0-1-1 0 0,0 1 0 0 0,0-1 0 0 0,0 0 0 0 0,0 1 0 0 0,0-2 0 0 0,0 0-16 0 0,0-7 8 0 0,0 1 27 0 0,1 8 10 0 0,1-1-1 0 0,-1 0 1 0 0,1 1-1 0 0,-1-1 1 0 0,1 1-1 0 0,0-1 1 0 0,-1 1-1 0 0,1 0 1 0 0,2 0 0 0 0,-2-1 22 0 0,13-1-6 0 0,0-1-1 0 0,-1 2 0 0 0,1 0 1 0 0,0 1-1 0 0,0 0 1 0 0,0 2-1 0 0,-1-1 1 0 0,1 2-1 0 0,0 0 0 0 0,-1 0 1 0 0,0 2-1 0 0,0 0 1 0 0,23 11-1 0 0,-2 1-4058 0 0,-24-12-2690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0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9503 0 0,'0'0'216'0'0,"0"2"32"0"0,-1 10-120 0 0,0 0 0 0 0,1-1-1 0 0,3 24 1 0 0,0 11 220 0 0,1 24 767 0 0,17 99 0 0 0,-6-57-296 0 0,21 126 553 0 0,-18-79-878 0 0,-12-87-210 0 0,-1 24 183 0 0,1 12-72 0 0,3 87-35 0 0,-7-83-254 0 0,3 12 27 0 0,10 153 244 0 0,-9-133-144 0 0,0-4-18 0 0,4 49 54 0 0,4 43 20 0 0,6-38-83 0 0,-13-99-197 0 0,-2-21 48 0 0,-1-13-47 0 0,-2-21 49 0 0,8 39 0 0 0,16 136 423 0 0,-5-18-78 0 0,-6-72-392 0 0,5 171 168 0 0,-22-272-462 0 0,1 12-1064 0 0,-2-5-2067 0 0,3-21 1818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0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2759 0 0,'0'0'11444'0'0,"1"1"-10905"0"0,6 13 32 0 0,0 0 1 0 0,1-1 0 0 0,9 12-1 0 0,-6-10-133 0 0,14 28-1 0 0,-16-26-163 0 0,0 0 0 0 0,2 0-1 0 0,-1-1 1 0 0,2-1 0 0 0,0 1 0 0 0,1-2-1 0 0,1 0 1 0 0,0-1 0 0 0,26 20 0 0 0,-36-31-192 0 0,-1 1 0 0 0,1-1 0 0 0,0 0 1 0 0,-1 0-1 0 0,1 0 0 0 0,0-1 1 0 0,1 0-1 0 0,-1 1 0 0 0,0-1 0 0 0,0 0 1 0 0,0-1-1 0 0,1 1 0 0 0,-1-1 1 0 0,0 0-1 0 0,5 0 0 0 0,-4-1 9 0 0,0-1-1 0 0,0 1 1 0 0,0-1 0 0 0,0 0-1 0 0,0 0 1 0 0,-1 0-1 0 0,1 0 1 0 0,-1-1 0 0 0,1 0-1 0 0,-1 0 1 0 0,0 0 0 0 0,5-5-1 0 0,3-6-15 0 0,0 0 0 0 0,-1-1 0 0 0,-1 0 0 0 0,0-1 0 0 0,13-30 0 0 0,-12 24-34 0 0,87-194-1677 0 0,-92 200 1064 0 0,6-16-1015 0 0,-4-3-69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0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0 130 455 0 0,'3'5'1714'0'0,"0"1"0"0"0,0 0-1 0 0,-1 1 1 0 0,0-1-1 0 0,0 0 1 0 0,1 10-1 0 0,1 4-2301 0 0,1-1 990 0 0,4 13 225 0 0,13 35 0 0 0,8 22 150 0 0,12 71-76 0 0,-30-111-554 0 0,-10-39-99 0 0,0 0 0 0 0,-1 0 0 0 0,0 10 0 0 0,-1-17 880 0 0,-6-14-681 0 0,-4-10-159 0 0,2 0 1 0 0,0-1-1 0 0,-9-45 0 0 0,9 35-96 0 0,-6-29-37 0 0,-13-116 0 0 0,26 154 0 0 0,-2-9-100 0 0,2 0-1 0 0,1 1 0 0 0,6-46 0 0 0,-5 71 127 0 0,0 0 1 0 0,1 0-1 0 0,-1 0 1 0 0,1 0-1 0 0,1 1 0 0 0,-1-1 1 0 0,1 1-1 0 0,4-6 1 0 0,-1 5-49 0 0,-2 6 1 0 0,5 3 54 0 0,-1 1 0 0 0,0 0 0 0 0,0 1 0 0 0,0-1 0 0 0,0 2 1 0 0,-1-1-1 0 0,0 1 0 0 0,0 0 0 0 0,8 10 0 0 0,8 10-7 0 0,22 35 1 0 0,-17-23 32 0 0,-12-16 196 0 0,0 1-1 0 0,23 46 0 0 0,-34-59-40 0 0,-1 0 0 0 0,-1 0 0 0 0,1 1 0 0 0,-2-1 0 0 0,1 1 0 0 0,-1 0 0 0 0,-1 0 0 0 0,0 0 0 0 0,-1-1 0 0 0,0 15 0 0 0,-1-18-42 0 0,1 0 1 0 0,-1 0 0 0 0,-1 0-1 0 0,1 0 1 0 0,-1 0-1 0 0,0 0 1 0 0,-1 0-1 0 0,-5 11 1 0 0,-4 4 72 0 0,7-13-131 0 0,-1 1-1 0 0,0-1 0 0 0,0 1 0 0 0,0-2 0 0 0,-1 1 0 0 0,-11 10 0 0 0,-19 18 5 0 0,14-12-167 0 0,2-1-670 0 0,20-22 307 0 0,-1 10-639 0 0,0-3-104 0 0,2-7-252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7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9215 0 0,'1'2'5690'0'0,"4"6"-4816"0"0,-1 0 1 0 0,0 1 0 0 0,0 0-1 0 0,4 16 1 0 0,8 43 265 0 0,-12-49-872 0 0,74 525 1269 0 0,-54-322-1107 0 0,-6-112-2189 0 0,5 0-6620 0 0,-19-91 2959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0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78 300 6447 0 0,'0'0'908'0'0,"1"2"258"0"0,12 58 5100 0 0,1 0-10872 0 0</inkml:trace>
  <inkml:trace contextRef="#ctx0" brushRef="#br0" timeOffset="1">4 34 6823 0 0,'0'0'664'0'0,"-2"-13"-592"0"0,0 3-72 0 0,2 0 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0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0,'0'0'390'0'0,"1"2"-72"0"0,8 19 2542 0 0,11 39-1 0 0,-6-17-1783 0 0,-6-11-294 0 0,0 0-1 0 0,4 48 1 0 0,-6-36-242 0 0,7 39 302 0 0,22 188 430 0 0,-29-202 565 0 0,-6-67-2117 0 0,4-35-2254 0 0,-2-54 2409 0 0,-2 65 125 0 0,0 15 6 0 0,0 1 0 0 0,1-1 0 0 0,0 1 0 0 0,0-1 0 0 0,0 1 0 0 0,1 0 0 0 0,0 0 0 0 0,1-1 0 0 0,-1 1 0 0 0,1 1 0 0 0,6-11 0 0 0,-8 15 101 0 0,0 0-58 0 0,0 0 0 0 0,1 0 0 0 0,-1 0 0 0 0,1 0 0 0 0,-1 1 0 0 0,1-1 0 0 0,-1 0 0 0 0,1 1 0 0 0,-1-1 0 0 0,1 1 0 0 0,0-1 0 0 0,2 1 0 0 0,4 3-3 0 0,0 0-1 0 0,0 1 0 0 0,-1 0 1 0 0,1 1-1 0 0,-1 0 1 0 0,0 0-1 0 0,0 0 0 0 0,11 12 1 0 0,2 6-46 0 0,22 31 0 0 0,11 12-931 0 0,-17-31-1371 0 0,-26-27 750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0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0,'1'1'11140'0'0,"54"82"-8516"0"0,19 34-3301 0 0,-59-96-684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0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1839 0 0,'0'0'12054'0'0,"0"2"-11212"0"0,2 14-176 0 0,-1 0 0 0 0,0 0-1 0 0,-3 24 1 0 0,-9 51 544 0 0,4-36-708 0 0,-31 171-238 0 0,30-197-1158 0 0,-1-1 1 0 0,-1 0-1 0 0,-20 38 0 0 0,29-64-535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0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58 278 5527 0 0,'0'0'423'0'0,"0"-1"-278"0"0,-3-4-771 0 0,3 3 1141 0 0,-1 0-1 0 0,0 1 1 0 0,0-1-1 0 0,0 0 1 0 0,0 1-1 0 0,0-1 0 0 0,0 0 1 0 0,0 1-1 0 0,-1-1 1 0 0,1 1-1 0 0,0 0 0 0 0,-1-1 1 0 0,-1 0-1 0 0,1 1 845 0 0,-6 17-455 0 0,4-10-819 0 0,0 4-64 0 0,0 1 1 0 0,0-1-1 0 0,1 1 0 0 0,1 0 0 0 0,-1-1 0 0 0,2 1 1 0 0,0 0-1 0 0,0 1 0 0 0,1 15 0 0 0,2-3-57 0 0,1 0 0 0 0,1 0 0 0 0,9 30 0 0 0,-11-47 26 0 0,0 1-1 0 0,1-1 0 0 0,0 0 1 0 0,1 0-1 0 0,0 0 0 0 0,0-1 1 0 0,0 1-1 0 0,1-1 0 0 0,8 10 1 0 0,-9-13 25 0 0,-1 1 0 0 0,1-1 0 0 0,0 0 1 0 0,0 0-1 0 0,0-1 0 0 0,1 1 1 0 0,-1-1-1 0 0,1 0 0 0 0,-1 0 1 0 0,1 0-1 0 0,-1-1 0 0 0,1 1 0 0 0,0-1 1 0 0,0 0-1 0 0,0-1 0 0 0,6 1 1 0 0,-9-1 26 0 0,0 0 0 0 0,-1 0 0 0 0,1-1 0 0 0,0 1 1 0 0,-1 0-1 0 0,1-1 0 0 0,0 1 0 0 0,-1-1 0 0 0,1 0 1 0 0,-1 1-1 0 0,1-1 0 0 0,-1 0 0 0 0,1 0 0 0 0,-1 0 0 0 0,0 0 1 0 0,3-3-1 0 0,-2 2 60 0 0,1-1 1 0 0,-1 0-1 0 0,0 0 0 0 0,0 0 1 0 0,0-1-1 0 0,-1 1 0 0 0,3-6 1 0 0,-1-2 306 0 0,0-1 1 0 0,0 0 0 0 0,1-22-1 0 0,-3 17-2 0 0,-1 0 0 0 0,0 0-1 0 0,-7-34 1 0 0,-16-48 432 0 0,16 72-715 0 0,-2-1-170 0 0,-1 1 1 0 0,-1 1 0 0 0,-2 0-1 0 0,0 0 1 0 0,-2 1 0 0 0,-27-35-1 0 0,7 5-2743 0 0,23 36 1386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0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70 182 1375 0 0,'1'2'107'0'0,"6"16"-32"0"0,8 31 9448 0 0,-11-36-8260 0 0,-3-8-938 0 0,0-1-1 0 0,-1 1 1 0 0,1 0-1 0 0,-1 0 1 0 0,0 0-1 0 0,0 0 1 0 0,-1-1-1 0 0,1 1 1 0 0,-2 6-1 0 0,-2 2 962 0 0,-9 24-1 0 0,12-35-1180 0 0,0-1 0 0 0,0 1-1 0 0,0-1 1 0 0,0 1 0 0 0,0-1-1 0 0,0 0 1 0 0,-1 1 0 0 0,1-1-1 0 0,-1 0 1 0 0,1 0 0 0 0,-1 0-1 0 0,1 0 1 0 0,-1 0 0 0 0,-3 1 0 0 0,3-1-2 0 0,1 0 358 0 0,-1-1-252 0 0,0-1-189 0 0,0 1-1 0 0,1-1 1 0 0,-1 1-1 0 0,0-1 1 0 0,0 0-1 0 0,1 0 1 0 0,-1 0-1 0 0,1 0 1 0 0,-1 0-1 0 0,1 0 1 0 0,-1 0-1 0 0,1 0 1 0 0,-1-1-1 0 0,1 1 1 0 0,0 0-1 0 0,0-1 1 0 0,0 1-1 0 0,0-1 1 0 0,0 1-1 0 0,0-1 1 0 0,0 0-1 0 0,0 1 1 0 0,0-4-1 0 0,-3-5 72 0 0,1 0 0 0 0,0 0 0 0 0,-2-11 0 0 0,3 10-107 0 0,1 1-1 0 0,1-1 0 0 0,-1 0 1 0 0,2 1-1 0 0,-1-1 0 0 0,1 1 1 0 0,1-1-1 0 0,0 1 0 0 0,1-1 1 0 0,0 1-1 0 0,8-20 0 0 0,7-11-322 0 0,-13 28 120 0 0,0 0 0 0 0,1 0-1 0 0,10-14 1 0 0,-13 22-113 0 0,0 1 1 0 0,0 0-1 0 0,1 0 1 0 0,-1 1-1 0 0,1-1 1 0 0,0 1-1 0 0,0-1 0 0 0,1 1 1 0 0,-1 1-1 0 0,1-1 1 0 0,-1 1-1 0 0,8-4 1 0 0,4 1-1939 0 0,0 2-2806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8495 0 0,'0'0'1555'0'0,"-2"1"-843"0"0,-2 2-522 0 0,1-1 1 0 0,-1 1-1 0 0,0 0 0 0 0,1 0 1 0 0,0 0-1 0 0,0 1 0 0 0,0-1 1 0 0,0 1-1 0 0,0-1 0 0 0,1 1 0 0 0,-1 0 1 0 0,1 0-1 0 0,0 0 0 0 0,0 1 1 0 0,1-1-1 0 0,-1 0 0 0 0,1 1 1 0 0,-1 5-1 0 0,-1 4 172 0 0,0 0 1 0 0,0 0-1 0 0,0 30 1 0 0,3-41-333 0 0,0 0 0 0 0,0 1 0 0 0,1-1 0 0 0,-1 0 0 0 0,1 1 0 0 0,0-1 0 0 0,0 0 1 0 0,0 0-1 0 0,0 0 0 0 0,0 0 0 0 0,0 0 0 0 0,1 0 0 0 0,0 0 0 0 0,0 0 1 0 0,0 0-1 0 0,0-1 0 0 0,0 1 0 0 0,0-1 0 0 0,0 1 0 0 0,1-1 0 0 0,0 0 0 0 0,5 3 1 0 0,28 15 294 0 0,-20-14-217 0 0,-11-6-82 0 0,-2-2 8 0 0,1 2 67 0 0,0-1 0 0 0,1 0 0 0 0,-1 0 0 0 0,0 0 1 0 0,0 0-1 0 0,0-1 0 0 0,0 0 0 0 0,0 0 0 0 0,-1 0 0 0 0,1 0 0 0 0,0-1 0 0 0,4-3 1 0 0,-6 4-11 0 0,0 0 1 0 0,-1 1-1 0 0,1-1 1 0 0,0 0 0 0 0,-1 0-1 0 0,0 0 1 0 0,1 0-1 0 0,-1 0 1 0 0,0 0 0 0 0,0-1-1 0 0,0 1 1 0 0,0 0-1 0 0,0-1 1 0 0,-1 1-1 0 0,1 0 1 0 0,-1-1 0 0 0,0 1-1 0 0,1-1 1 0 0,-1 1-1 0 0,0-1 1 0 0,0 1 0 0 0,-1-5-1 0 0,-2-1 5 0 0,0 0-1 0 0,0 0 1 0 0,0 0-1 0 0,-1 1 1 0 0,-9-13 0 0 0,-5-11-90 0 0,11 15-1753 0 0,-20-28 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1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7743 0 0,'0'0'356'0'0,"1"2"-8"0"0,8 10-202 0 0,-5-6 41 0 0,0 0 0 0 0,0-1 0 0 0,8 8 0 0 0,12 12 2219 0 0,-19-18-1901 0 0,0-1 0 0 0,1 0 0 0 0,8 6 0 0 0,90 74 1255 0 0,-92-76-1723 0 0,-8-6-26 0 0,1-1 0 0 0,-1 1-1 0 0,1-1 1 0 0,0 0 0 0 0,0 0 0 0 0,0-1-1 0 0,8 4 1 0 0,3-1-222 0 0,-10-3-254 0 0,0 0 0 0 0,0 0 0 0 0,1 0 0 0 0,-1-1 0 0 0,9 1 0 0 0,-13-2-786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1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2303 0 0,'-2'2'102'0'0,"-26"34"28"0"0,-10 12 5480 0 0,7-10 708 0 0,-1-1-3594 0 0,-47 56-1152 0 0,75-88-1546 0 0,-7 9-12 0 0,0 0 0 0 0,0 1 0 0 0,2 0 0 0 0,-1 1 0 0 0,-9 25 0 0 0,18-39-766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1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0,'0'0'7796'0'0,"1"2"-7137"0"0,20 28 1293 0 0,-8-12-1423 0 0,12 20-1 0 0,-18-24-535 0 0,1-1 0 0 0,0 0 0 0 0,1 0 1 0 0,13 14-1 0 0,-17-19-480 0 0,3 1-107 0 0,-2-6-5316 0 0,4-1 1799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7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9215 0 0,'0'-1'707'0'0,"0"-9"5658"0"0,1 12-5541 0 0,16 33-141 0 0,-2-1-1 0 0,12 41 1 0 0,-4-12-383 0 0,149 444-652 0 0,-155-454 35 0 0,10 34-725 0 0,8 27-5645 0 0,-24-84 1897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1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58 344 5063 0 0,'0'3'4499'0'0,"-6"19"-1267"0"0,-1 23 0 0 0,-3 15-1584 0 0,0 2-339 0 0,6-30-899 0 0,-5 76 383 0 0,1-7-596 0 0,4-38 373 0 0,4-35-4614 0 0,0-13-2308 0 0</inkml:trace>
  <inkml:trace contextRef="#ctx0" brushRef="#br0" timeOffset="1">162 131 10967 0 0,'0'-3'499'0'0,"4"-35"143"0"0,-3 25 154 0 0,0-1-1 0 0,1 0 1 0 0,1 0-1 0 0,6-20 2801 0 0,-9 36-3564 0 0,1 0-1 0 0,-1 0 1 0 0,1 0 0 0 0,-1 0 0 0 0,1 0-1 0 0,0-1 1 0 0,-1 1 0 0 0,3 3-1 0 0,2 5 45 0 0,0 18 4 0 0,0-1 0 0 0,-2 1 0 0 0,0 0-1 0 0,-4 50 1 0 0,2 0-199 0 0,-1-19-590 0 0,-1-30-625 0 0,5 39 0 0 0,1-18-2529 0 0,-5-48 2783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1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32 7631 0 0,'0'0'690'0'0,"0"-1"-462"0"0,-2-3 546 0 0,-1 0 0 0 0,1 1-1 0 0,-1-1 1 0 0,0 1 0 0 0,0 0 0 0 0,-3-3 0 0 0,2 2-493 0 0,3 4-132 0 0,0 0 0 0 0,-1 0 0 0 0,1 0 0 0 0,0 0 0 0 0,-1 0 0 0 0,1 1-1 0 0,0-1 1 0 0,0 0 0 0 0,-1 1 0 0 0,1-1 0 0 0,0 0 0 0 0,-3 2 0 0 0,3-1-119 0 0,-3 0 54 0 0,0 1 1 0 0,0 0-1 0 0,0 1 1 0 0,0-1-1 0 0,1 1 1 0 0,-1-1 0 0 0,1 1-1 0 0,-1 0 1 0 0,1 1-1 0 0,0-1 1 0 0,0 0-1 0 0,0 1 1 0 0,1 0-1 0 0,-1-1 1 0 0,1 1 0 0 0,0 0-1 0 0,0 0 1 0 0,1 1-1 0 0,-1-1 1 0 0,1 0-1 0 0,-1 0 1 0 0,2 1 0 0 0,-1-1-1 0 0,0 1 1 0 0,1 7-1 0 0,0-7-74 0 0,-2 18 83 0 0,2-19-34 0 0,4 5-49 0 0,4 0-10 0 0,-4-5 0 0 0,8 6 0 0 0,18 0 0 0 0,-25-9-5 0 0,-2 0 0 0 0,0-1-1 0 0,-1 1 1 0 0,1-1-1 0 0,0 0 1 0 0,0 0-1 0 0,-1 0 1 0 0,1 0-1 0 0,0 0 1 0 0,2-1-1 0 0,6 0-26 0 0,-9 1 26 0 0,0 0 1 0 0,1 0-1 0 0,-1 0 1 0 0,0 0-1 0 0,1-1 0 0 0,-1 1 1 0 0,0-1-1 0 0,0 0 0 0 0,1 1 1 0 0,-1-1-1 0 0,0 0 1 0 0,0 0-1 0 0,0-1 0 0 0,0 1 1 0 0,0 0-1 0 0,0-1 0 0 0,-1 1 1 0 0,1-1-1 0 0,0 1 0 0 0,-1-1 1 0 0,3-3-1 0 0,4-4 7 0 0,-3 4-1 0 0,0 0-1 0 0,-1-1 1 0 0,7-10-1 0 0,-6 6 4 0 0,-1 0 1 0 0,0 0-1 0 0,4-19 0 0 0,-8 27 185 0 0,4 14-44 0 0,6 40 99 0 0,2 10-174 0 0,-7-42 29 0 0,-3-12-782 0 0,0 1 0 0 0,1-1 0 0 0,0 0 0 0 0,5 11 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1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0,'0'0'2740'0'0,"1"2"-1662"0"0,26 104 2818 0 0,-3-12-2756 0 0,-3 8-522 0 0,-8-35-386 0 0,35 153-1042 0 0,-34-166-3214 0 0,-10-38-590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1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7 130 1375 0 0,'0'0'66'0'0,"0"-2"-8"0"0,-2-6-545 0 0,-3-26 2675 0 0,5 33-1699 0 0,0-1 0 0 0,0 1 0 0 0,0-1 0 0 0,0 1 0 0 0,1 0 0 0 0,-1-1 0 0 0,0 1 0 0 0,1-1 0 0 0,-1 1 0 0 0,1 0 0 0 0,-1-1 0 0 0,1 1 0 0 0,0 0 0 0 0,-1-1 0 0 0,1 1 0 0 0,0 0 0 0 0,0 0 0 0 0,0 0 0 0 0,0 0 0 0 0,2-2 0 0 0,13-8 1122 0 0,35-17-1 0 0,-43 25-1508 0 0,0 0-1 0 0,0 0 0 0 0,0 1 0 0 0,0 0 1 0 0,0 0-1 0 0,0 1 0 0 0,15-1 1 0 0,-14 3-120 0 0,0-1 1 0 0,0 1 0 0 0,0 1-1 0 0,0-1 1 0 0,11 5 0 0 0,24 10-4163 0 0,-36-13 2482 0 0</inkml:trace>
  <inkml:trace contextRef="#ctx0" brushRef="#br0" timeOffset="1">350 120 11199 0 0,'0'0'1016'0'0,"0"3"-836"0"0,-1 12 520 0 0,0 0 0 0 0,1 0 0 0 0,1 0 0 0 0,2 16 0 0 0,5-9-16 0 0,-8-20-820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1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0,'0'0'0'0'0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1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33 919 0 0,'2'21'266'0'0,"4"39"2571"0"0,-4-53-2407 0 0,0 0 0 0 0,0 0 0 0 0,0-1 0 0 0,0 1 0 0 0,1-1 1 0 0,6 11-1 0 0,-2-6 1016 0 0,-2-4-1015 0 0,-1 1 0 0 0,1-1-1 0 0,1 0 1 0 0,-1 0 0 0 0,1 0 0 0 0,1-1 0 0 0,9 8 0 0 0,-9-9-199 0 0,0 0-1 0 0,1-1 1 0 0,0 0-1 0 0,0 0 1 0 0,0-1 0 0 0,12 3-1 0 0,-16-5-127 0 0,-1 0-1 0 0,0 0 0 0 0,0-1 1 0 0,0 1-1 0 0,1-1 0 0 0,-1 0 0 0 0,0 0 1 0 0,1 0-1 0 0,-1 0 0 0 0,0-1 1 0 0,0 0-1 0 0,1 1 0 0 0,-1-1 0 0 0,0 0 1 0 0,0 0-1 0 0,0-1 0 0 0,0 1 1 0 0,0-1-1 0 0,0 1 0 0 0,3-3 1 0 0,-4 1 55 0 0,1 0 0 0 0,-1 1 0 0 0,0-1 0 0 0,0 0 1 0 0,-1 0-1 0 0,1 0 0 0 0,-1 0 0 0 0,1 0 1 0 0,-1-1-1 0 0,0 1 0 0 0,0 0 0 0 0,0-1 0 0 0,-1 1 1 0 0,1 0-1 0 0,-1-1 0 0 0,0 1 0 0 0,0-1 1 0 0,0 1-1 0 0,-1-7 0 0 0,0 2 82 0 0,0 1-1 0 0,-1-1 1 0 0,0 1-1 0 0,0-1 1 0 0,-1 1 0 0 0,0 0-1 0 0,-8-13 1 0 0,3 7-206 0 0,-2 0 0 0 0,0 0 1 0 0,0 2-1 0 0,-1-1 0 0 0,0 1 1 0 0,-15-10-1 0 0,16 13-2276 0 0,-1 1 1 0 0,-14-7-1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4:1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5527 0 0,'0'0'423'0'0,"1"2"-278"0"0,11 25 3923 0 0,18 54-1 0 0,-3-13-535 0 0,-16-38-2439 0 0,-10-28-850 0 0,8 21 1168 0 0,-6-25-1405 0 0,0-1 0 0 0,-1 1 0 0 0,1-1 0 0 0,-1 1 1 0 0,1-1-1 0 0,-1 0 0 0 0,0 0 0 0 0,0 0 1 0 0,0 0-1 0 0,2-7 0 0 0,15-40-2 0 0,-12 28-18 0 0,22-53-146 0 0,-29 73 160 0 0,1 1 0 0 0,-1 0 0 0 0,0 0 0 0 0,1 0 0 0 0,-1 0 0 0 0,1 0 0 0 0,-1 0 0 0 0,1 0 0 0 0,-1 0 0 0 0,1 0-1 0 0,0 0 1 0 0,1-1 0 0 0,11-14 15 0 0,-11 14 46 0 0,-1-1 1 0 0,1 1 0 0 0,0 0 0 0 0,0 0 0 0 0,1 0 0 0 0,-1 0-1 0 0,0 0 1 0 0,1 0 0 0 0,-1 1 0 0 0,4-2 0 0 0,-5 2-11 0 0,0 1 0 0 0,0 0 1 0 0,0 0-1 0 0,1 0 0 0 0,-1 0 1 0 0,0-1-1 0 0,0 2 1 0 0,1-1-1 0 0,-1 0 0 0 0,0 0 1 0 0,0 0-1 0 0,1 0 0 0 0,-1 1 1 0 0,0-1-1 0 0,0 1 0 0 0,0-1 1 0 0,1 1-1 0 0,-1-1 0 0 0,0 1 1 0 0,0 0-1 0 0,0-1 0 0 0,0 1 1 0 0,0 0-1 0 0,0 0 0 0 0,-1 0 1 0 0,2 1-1 0 0,5 6 160 0 0,0 0 0 0 0,-1 0 0 0 0,0 1 0 0 0,0 0 0 0 0,6 13 0 0 0,19 53 706 0 0,-14-31-575 0 0,21 31-327 0 0,-6-13-5889 0 0,-28-51-1264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9:3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0,'0'0'10842'0'0,"3"1"-10038"0"0,-1 0-695 0 0,0 0 1 0 0,-1 0 0 0 0,1 0-1 0 0,0 0 1 0 0,-1 0-1 0 0,1 0 1 0 0,-1 1 0 0 0,0-1-1 0 0,1 0 1 0 0,-1 1 0 0 0,0-1-1 0 0,0 1 1 0 0,0 0 0 0 0,0-1-1 0 0,0 1 1 0 0,0 0-1 0 0,0 0 1 0 0,0 0 0 0 0,0 2-1 0 0,2 8 314 0 0,0-1 0 0 0,1 16 0 0 0,-1-5-12 0 0,22 110 543 0 0,8 41-372 0 0,-17-84-1662 0 0,3 0-5152 0 0,-15-76 834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9:3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5527 0 0,'0'-19'403'0'0,"5"-36"0"0"0,3 35 5689 0 0,-6 20-5668 0 0,0 1-354 0 0,0-1 0 0 0,0 1 0 0 0,0 0 0 0 0,0 0 0 0 0,0 0 0 0 0,-1 0 0 0 0,1 0 0 0 0,0 0 0 0 0,0 1 0 0 0,-1-1 0 0 0,1 1 0 0 0,-1-1 0 0 0,1 1 0 0 0,-1-1 0 0 0,0 1 0 0 0,0 0 0 0 0,0 0 0 0 0,2 3 0 0 0,2 5 23 0 0,0 1 0 0 0,4 14 0 0 0,-6-15 38 0 0,67 239 432 0 0,-62-215-556 0 0,5 40-952 0 0,-11-53 442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9:3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0,'0'0'8224'0'0,"1"1"-8106"0"0,2-1-88 0 0,18 5 52 0 0,27 1 0 0 0,-10-4-188 0 0,-12 1-4254 0 0,-8-1-558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7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109 135 7367 0 0,'-11'-6'551'0'0,"-1"0"-1"0"0,1 1 0 0 0,-1 0 0 0 0,-17-4 0 0 0,12 6 3892 0 0,0 2 3506 0 0,22 0-7670 0 0,-1 1-1 0 0,0-1 1 0 0,1 0-1 0 0,-1 0 1 0 0,6-3-1 0 0,5-1-3 0 0,70-22 539 0 0,-52 15-672 0 0,0 2 1 0 0,57-10-1 0 0,61 4-1881 0 0,-116 14-29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9:3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9183 0 0,'0'0'1592'0'0,"2"-2"-924"0"0,-1 1-377 0 0,6-6 563 0 0,0 0-1 0 0,14-10 1 0 0,-19 16-778 0 0,0 0 0 0 0,0-1 0 0 0,1 1 0 0 0,-1 0 0 0 0,0 0 0 0 0,0 0 0 0 0,1 1 0 0 0,-1-1 0 0 0,0 0 0 0 0,1 1 0 0 0,-1 0 0 0 0,1-1 0 0 0,-1 1 0 0 0,0 0 0 0 0,1 0 0 0 0,-1 0 0 0 0,3 1 0 0 0,0 0 55 0 0,7 2 302 0 0,0 0-1 0 0,-1 1 1 0 0,23 10 0 0 0,-31-12-371 0 0,0 0 0 0 0,0 0 0 0 0,0 0-1 0 0,0 0 1 0 0,0 1 0 0 0,0-1 0 0 0,-1 1 0 0 0,1 0 0 0 0,-1 0-1 0 0,0 0 1 0 0,0 0 0 0 0,0 0 0 0 0,0 1 0 0 0,0-1-1 0 0,-1 0 1 0 0,1 1 0 0 0,0 4 0 0 0,-1-2-64 0 0,0 0-1 0 0,0 1 1 0 0,0-1 0 0 0,-1 1 0 0 0,0-1 0 0 0,0 0-1 0 0,-1 1 1 0 0,0-1 0 0 0,0 1 0 0 0,0-1-1 0 0,-1 0 1 0 0,0 0 0 0 0,0 0 0 0 0,-1 0 0 0 0,0 0-1 0 0,0 0 1 0 0,0-1 0 0 0,-1 1 0 0 0,1-1-1 0 0,-9 9 1 0 0,10-12-29 0 0,-1 0-1 0 0,0 0 1 0 0,0 0-1 0 0,1 0 1 0 0,-1-1-1 0 0,0 1 1 0 0,0-1-1 0 0,-1 1 1 0 0,1-1-1 0 0,0 0 1 0 0,0 0-1 0 0,0-1 1 0 0,-1 1-1 0 0,1-1 1 0 0,-5 0-1 0 0,7 0 15 0 0,0 0-1 0 0,0 0 1 0 0,0-1 0 0 0,0 1-1 0 0,0 0 1 0 0,0-1 0 0 0,0 1-1 0 0,0-1 1 0 0,0 0 0 0 0,0 1-1 0 0,0-1 1 0 0,0 0-1 0 0,0 1 1 0 0,1-1 0 0 0,-1 0-1 0 0,0 0 1 0 0,0 0 0 0 0,0-1-1 0 0,-10-17-162 0 0,4-13 50 0 0,7 31 127 0 0,0 0 0 0 0,-1 0-1 0 0,1 0 1 0 0,0 0 0 0 0,0-1 0 0 0,0 1 0 0 0,0 0-1 0 0,0 0 1 0 0,0 0 0 0 0,0 0 0 0 0,0 0-1 0 0,0 0 1 0 0,1-1 0 0 0,-1 1 0 0 0,0 0-1 0 0,1 0 1 0 0,-1 0 0 0 0,1 0 0 0 0,-1 0-1 0 0,1 0 1 0 0,1-1 0 0 0,0-2-6 0 0,0 0 49 0 0,-1 0 0 0 0,0 1 0 0 0,1-1 0 0 0,0 1 0 0 0,0 0 0 0 0,0 0-1 0 0,0-1 1 0 0,0 1 0 0 0,1 1 0 0 0,-1-1 0 0 0,1 0 0 0 0,0 0 0 0 0,0 1 0 0 0,0 0 0 0 0,0 0 0 0 0,0-1-1 0 0,0 2 1 0 0,1-1 0 0 0,-1 0 0 0 0,1 1 0 0 0,-1-1 0 0 0,1 1 0 0 0,0 0 0 0 0,4 0 0 0 0,-2 0-13 0 0,0 1 0 0 0,-1 0 0 0 0,1 0 0 0 0,0 0 0 0 0,0 1 1 0 0,0 0-1 0 0,0 0 0 0 0,-1 1 0 0 0,1-1 0 0 0,6 4 0 0 0,5 3 218 0 0,-2 0-1 0 0,16 11 0 0 0,-18-10-1850 0 0,1-1-1 0 0,-1-1 1 0 0,23 9-1 0 0,-22-12-3980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9:3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74 919 0 0,'-2'-1'67'0'0,"-16"-7"-49"0"0,13 7 1200 0 0,0-1 1 0 0,1 1-1 0 0,-1 1 1 0 0,0-1-1 0 0,0 1 0 0 0,1-1 1 0 0,-1 1-1 0 0,0 1 1 0 0,-9 1-1 0 0,-11 6 523 0 0,23-6-1631 0 0,-1 0 1 0 0,1-1 0 0 0,0 1 0 0 0,0 0 0 0 0,-1 1 0 0 0,1-1-1 0 0,1 0 1 0 0,-1 0 0 0 0,0 1 0 0 0,0-1 0 0 0,1 1 0 0 0,0 0-1 0 0,-1-1 1 0 0,1 1 0 0 0,-1 4 0 0 0,-2 7 529 0 0,-5 28 1 0 0,9-38-490 0 0,-2 9-107 0 0,1 0 1 0 0,0 0-1 0 0,1 0 0 0 0,0 0 1 0 0,1 0-1 0 0,1 0 1 0 0,0 0-1 0 0,0-1 0 0 0,2 1 1 0 0,-1-1-1 0 0,11 21 1 0 0,-11-25-36 0 0,1 0 0 0 0,1-1 1 0 0,-1 1-1 0 0,1-1 1 0 0,1 0-1 0 0,-1-1 1 0 0,1 1-1 0 0,1-1 1 0 0,-1 0-1 0 0,1-1 0 0 0,0 1 1 0 0,0-1-1 0 0,0-1 1 0 0,1 1-1 0 0,-1-1 1 0 0,1-1-1 0 0,0 0 0 0 0,14 4 1 0 0,-13-5 39 0 0,0 0 0 0 0,0 0 0 0 0,0-1 1 0 0,1-1-1 0 0,-1 0 0 0 0,0 0 0 0 0,1 0 0 0 0,-1-2 1 0 0,0 1-1 0 0,0-1 0 0 0,0 0 0 0 0,14-5 0 0 0,-17 4 44 0 0,-1 0-1 0 0,1 0 0 0 0,0 0 0 0 0,-1-1 0 0 0,0 1 0 0 0,0-1 0 0 0,0-1 0 0 0,0 1 0 0 0,0-1 0 0 0,-1 0 0 0 0,0 0 0 0 0,0 0 1 0 0,-1 0-1 0 0,1-1 0 0 0,-1 1 0 0 0,0-1 0 0 0,0 0 0 0 0,-1 0 0 0 0,2-7 0 0 0,0 2 18 0 0,-2-1 0 0 0,1 0 0 0 0,-1-1 0 0 0,-1 1 0 0 0,0 0 0 0 0,-1 0 0 0 0,0-1 0 0 0,-1 1 0 0 0,0 0 0 0 0,-1 0 0 0 0,-1 0 0 0 0,1 0 0 0 0,-2 0 0 0 0,0 0 0 0 0,0 1 0 0 0,-1 0 0 0 0,-7-12 0 0 0,7 15-107 0 0,1 1 0 0 0,-1 0 1 0 0,0 0-1 0 0,-1 1 0 0 0,1-1 0 0 0,-1 1 0 0 0,-1 1 0 0 0,1-1 0 0 0,-1 1 1 0 0,0 0-1 0 0,0 1 0 0 0,0-1 0 0 0,-15-5 0 0 0,-1 1-553 0 0,-41-9-1 0 0,47 15-1555 0 0,-28-2 0 0 0,25 4 139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9:4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0,'0'0'6856'0'0,"2"2"-5872"0"0,3 9-441 0 0,0 1-1 0 0,0 0 0 0 0,-1 0 0 0 0,0 0 0 0 0,-1 0 1 0 0,2 18-1 0 0,0-1 204 0 0,7 35 511 0 0,6 24-192 0 0,4 34-405 0 0,-12-58-554 0 0,-3-29-69 0 0,16 48 0 0 0,-7-23-1698 0 0,-10-42 722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2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8431 0 0,'0'0'766'0'0,"-1"3"-628"0"0,-2 32 1113 0 0,3-33 380 0 0,3 8-1239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4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136 106 5983 0 0,'0'0'464'0'0,"0"-2"-305"0"0,0-1 1 0 0,0 0-1 0 0,0-1 1 0 0,0 1-1 0 0,0 0 1 0 0,0-1-1 0 0,-1 1 1 0 0,-1-4-1 0 0,0 1 563 0 0,0 1 1 0 0,0-1-1 0 0,0 0 0 0 0,-1 1 0 0 0,0 0 0 0 0,0 0 1 0 0,0 0-1 0 0,-1 0 0 0 0,0 0 0 0 0,0 1 0 0 0,-6-6 1 0 0,9 9-657 0 0,-1 0 1 0 0,1 1 0 0 0,0-1 0 0 0,0 0 0 0 0,0 1 0 0 0,-1-1 0 0 0,1 1-1 0 0,0-1 1 0 0,-1 1 0 0 0,1 0 0 0 0,0 0 0 0 0,-1-1 0 0 0,1 1 0 0 0,0 0-1 0 0,-1 0 1 0 0,1 0 0 0 0,0 0 0 0 0,-1 1 0 0 0,1-1 0 0 0,0 0 0 0 0,-1 1-1 0 0,1-1 1 0 0,0 1 0 0 0,-1-1 0 0 0,1 1 0 0 0,0-1 0 0 0,0 1 0 0 0,0 0-1 0 0,0 0 1 0 0,0-1 0 0 0,-1 1 0 0 0,1 0 0 0 0,1 0 0 0 0,-1 0 0 0 0,0 0-1 0 0,-1 2 1 0 0,-3 3 14 0 0,1-1 0 0 0,1 1 1 0 0,-1 0-1 0 0,1 0 0 0 0,0 0 0 0 0,-2 7 0 0 0,0 6-66 0 0,1-1 0 0 0,1 0 0 0 0,0 1 1 0 0,2 0-1 0 0,0 0 0 0 0,1-1 0 0 0,4 31 0 0 0,-3-41-19 0 0,0 0 0 0 0,0 0-1 0 0,1 0 1 0 0,1 0 0 0 0,-1-1 0 0 0,1 1 0 0 0,0-1-1 0 0,1 0 1 0 0,0 0 0 0 0,0 0 0 0 0,0 0-1 0 0,1-1 1 0 0,0 1 0 0 0,1-1 0 0 0,-1 0-1 0 0,1-1 1 0 0,0 0 0 0 0,0 1 0 0 0,1-2-1 0 0,-1 1 1 0 0,1-1 0 0 0,0 0 0 0 0,1-1 0 0 0,-1 1-1 0 0,0-2 1 0 0,1 1 0 0 0,0-1 0 0 0,0 0-1 0 0,0 0 1 0 0,-1-1 0 0 0,1 0 0 0 0,0-1-1 0 0,13 0 1 0 0,-16 0 35 0 0,0-1 0 0 0,0 0-1 0 0,0 0 1 0 0,-1 0 0 0 0,1-1-1 0 0,0 1 1 0 0,-1-1-1 0 0,0 0 1 0 0,1-1 0 0 0,-1 1-1 0 0,0-1 1 0 0,0 1 0 0 0,0-1-1 0 0,0-1 1 0 0,-1 1 0 0 0,1 0-1 0 0,-1-1 1 0 0,0 0 0 0 0,0 0-1 0 0,0 0 1 0 0,-1 0 0 0 0,1 0-1 0 0,-1 0 1 0 0,0-1 0 0 0,0 1-1 0 0,-1-1 1 0 0,1 1 0 0 0,0-7-1 0 0,0 5 21 0 0,-1 0 0 0 0,0 0 0 0 0,0 0-1 0 0,-1 0 1 0 0,1 0 0 0 0,-1 0-1 0 0,-1 0 1 0 0,1 0 0 0 0,-1 0 0 0 0,0 0-1 0 0,-1 0 1 0 0,1 0 0 0 0,-1 0 0 0 0,0 0-1 0 0,-1 1 1 0 0,1-1 0 0 0,-1 1 0 0 0,0 0-1 0 0,0 0 1 0 0,-1 0 0 0 0,0 0-1 0 0,-5-5 1 0 0,0 3-148 0 0,-1 0 0 0 0,0 1 1 0 0,0 0-1 0 0,0 1 0 0 0,-1 0 0 0 0,1 1 0 0 0,-1 0 0 0 0,-1 0 0 0 0,1 1 0 0 0,0 1 0 0 0,-1 0 1 0 0,1 0-1 0 0,-1 1 0 0 0,0 1 0 0 0,1 0 0 0 0,-1 1 0 0 0,-12 1 0 0 0,16 1-665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4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6911 0 0,'0'0'528'0'0,"6"-6"-81"0"0,-6 3 372 0 0,6-14 7773 0 0,0 28-8395 0 0,0 0 1 0 0,0 0 0 0 0,-1 1 0 0 0,-1 0 0 0 0,0 0 0 0 0,0 0-1 0 0,-1 0 1 0 0,2 20 0 0 0,-2 2 3 0 0,-2-1 0 0 0,-3 37-1 0 0,3-24-478 0 0,1 0 0 0 0,3 0 0 0 0,15 69 0 0 0,-10-72-1832 0 0,-7-27 292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4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7367 0 0,'0'0'2798'0'0,"3"13"-154"0"0,17 87-1594 0 0,-8-48-998 0 0,15 55-42 0 0,0-3-2040 0 0,-22-78-2310 0 0</inkml:trace>
  <inkml:trace contextRef="#ctx0" brushRef="#br0" timeOffset="1">1 356 13391 0 0,'0'0'3248'0'0,"2"0"-2652"0"0,13 1-277 0 0,-1-2-1 0 0,0 1 1 0 0,1-2 0 0 0,24-5-1 0 0,2-3-5528 0 0,-18 4-633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4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75 864 1375 0 0,'-6'-3'128'0'0,"2"4"424"0"0,0 0-1 0 0,1 0 1 0 0,-1 0-1 0 0,1 0 1 0 0,0 1-1 0 0,-1 0 1 0 0,1 0-1 0 0,-5 3 1 0 0,-10 5 3072 0 0,17-9-2868 0 0,-12 4 3767 0 0,16-9-1944 0 0,22-14-1072 0 0,-20 14-1492 0 0,29-19 928 0 0,68-37 0 0 0,170-94 512 0 0,-118 62-817 0 0,-109 66-522 0 0,167-89 260 0 0,-66 40-122 0 0,139-97 0 0 0,-121 77-641 0 0,-144 86-697 0 0,34-12 1 0 0,-12 6-5399 0 0,-19 5-173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4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61 4631 0 0,'0'0'210'0'0,"-2"0"-6"0"0,-4-3 477 0 0,-1-1 1 0 0,1 0-1 0 0,0 0 1 0 0,-10-9-1 0 0,3 2 98 0 0,12 11-183 0 0,0-1-544 0 0,1 0 0 0 0,-1 1 0 0 0,0-1 0 0 0,0 0 0 0 0,1 0-1 0 0,-1 1 1 0 0,0-1 0 0 0,1 0 0 0 0,-1 0 0 0 0,1 0 0 0 0,-1 0-1 0 0,0-1 1 0 0,-6-8 7134 0 0,26 13-6743 0 0,-1 2 0 0 0,1-1-1 0 0,-1 2 1 0 0,-1 1 0 0 0,1 0-1 0 0,19 11 1 0 0,6 7 420 0 0,47 35-1 0 0,-48-30-469 0 0,172 116 869 0 0,35-13-693 0 0,-188-104-490 0 0,53 24 31 0 0,-64-33-14 0 0,70 19 0 0 0,78 21-2502 0 0,-145-47-1725 0 0,-38-8 2391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5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8375 0 0,'0'0'7463'0'0,"2"0"-6706"0"0,17 7 587 0 0,-15-6-1137 0 0,-1 1 1 0 0,0-1-1 0 0,0 0 0 0 0,1 0 1 0 0,-1-1-1 0 0,1 1 0 0 0,5 0 1 0 0,-6-1-99 0 0,1 0 1 0 0,-1-1-1 0 0,1 1 1 0 0,-1-1-1 0 0,1 0 0 0 0,-1 1 1 0 0,1-2-1 0 0,-1 1 1 0 0,0 0-1 0 0,0-1 1 0 0,1 1-1 0 0,-1-1 0 0 0,0 0 1 0 0,0 0-1 0 0,-1 0 1 0 0,1-1-1 0 0,4-3 1 0 0,0-3 143 0 0,0-1-1 0 0,0 1 1 0 0,-1-1 0 0 0,5-12 0 0 0,13-19 310 0 0,-10 19-410 0 0,-2-1 0 0 0,16-36-1 0 0,-7 13-54 0 0,-9 22-541 0 0,2 0 1 0 0,0 1-1 0 0,27-32 0 0 0,-4 2-3208 0 0,-27 38 1705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4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1634 54 919 0 0,'2'0'24'0'0,"-2"0"-21"0"0,1 0 0 0 0,-1 0 0 0 0,1 0 0 0 0,-1 0-1 0 0,1 0 1 0 0,-1 0 0 0 0,0 0 0 0 0,1 0 0 0 0,-1 0 0 0 0,1 0 0 0 0,-1-1 0 0 0,0 1 0 0 0,1 0 0 0 0,-1 0 0 0 0,0-1-1 0 0,1 1 1 0 0,-1 0 0 0 0,1 0 0 0 0,-1-1 0 0 0,5-3-5 0 0,1-1 119 0 0,3-2-129 0 0,2 1 3758 0 0,1-8-787 0 0,5-1 2958 0 0,-24 27-3460 0 0,2-5-2158 0 0,0 0 1 0 0,-1 0-1 0 0,0-1 0 0 0,-1 0 0 0 0,1 0 0 0 0,-1 0 0 0 0,-11 6 1 0 0,-15 13 753 0 0,-61 49 556 0 0,60-49-1337 0 0,-63 51 306 0 0,-58 42 300 0 0,122-92-536 0 0,-34 36-1 0 0,-4 3 64 0 0,7-12 40 0 0,-2-2 1 0 0,-85 49-1 0 0,114-77-215 0 0,-33 28-1 0 0,19-14-117 0 0,-21 19-59 0 0,-63 64 0 0 0,32-23-42 0 0,34-36-11 0 0,31-29 0 0 0,0-1-1 0 0,13-11-25 0 0,-32 34 0 0 0,40-36-121 0 0,9-10-296 0 0,0 1 0 0 0,0-1 0 0 0,1 1 0 0 0,0 0 0 0 0,1 1 0 0 0,-9 17 0 0 0,15-19-5217 0 0,0-6 3995 0 0,3 10-5021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5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8287 0 0,'0'0'2854'0'0,"1"1"-1770"0"0,5 8-613 0 0,0-1 1 0 0,-1 0 0 0 0,-1 1-1 0 0,1 0 1 0 0,-1 0 0 0 0,4 15-1 0 0,12 62 580 0 0,-1-5-286 0 0,-8-32-76 0 0,-10-48-281 0 0,-11-9-280 0 0,9 7-124 0 0,0 0 0 0 0,-1 0-1 0 0,1 0 1 0 0,0-1 0 0 0,0 1-1 0 0,0 0 1 0 0,0-1 0 0 0,0 1-1 0 0,0 0 1 0 0,0-1 0 0 0,0 1-1 0 0,1-1 1 0 0,-1 0 0 0 0,1 1-1 0 0,-1-3 1 0 0,-1-2 1 0 0,-6-14-5 0 0,1-1 0 0 0,1 1 0 0 0,1-1 0 0 0,1 0 0 0 0,-2-35 0 0 0,4 3 0 0 0,4-58 0 0 0,1 85 0 0 0,1 0 0 0 0,12-44 0 0 0,14-14 0 0 0,-27 73 0 0 0,-2 11 1 0 0,-1 0 0 0 0,0-1 0 0 0,0 1-1 0 0,0-1 1 0 0,1 1 0 0 0,-1-1 0 0 0,0 1 0 0 0,1-1 0 0 0,-1 1-1 0 0,0 0 1 0 0,1-1 0 0 0,-1 1 0 0 0,0 0 0 0 0,1-1-1 0 0,-1 1 1 0 0,1 0 0 0 0,-1-1 0 0 0,1 1 0 0 0,-1 0-1 0 0,1 0 1 0 0,-1 0 0 0 0,1-1 0 0 0,3 3 34 0 0,-3-2-27 0 0,0 0 1 0 0,0 1 0 0 0,0-1 0 0 0,0 1-1 0 0,0 0 1 0 0,0-1 0 0 0,0 1 0 0 0,0 0-1 0 0,0 0 1 0 0,0 0 0 0 0,0-1 0 0 0,-1 1 0 0 0,1 0-1 0 0,0 0 1 0 0,-1 0 0 0 0,1 0 0 0 0,-1 0-1 0 0,1 0 1 0 0,-1 0 0 0 0,1 0 0 0 0,-1 1 0 0 0,0-1-1 0 0,1 2 1 0 0,5 28 200 0 0,-6-30-195 0 0,2 23 75 0 0,-2 0 0 0 0,0 0 0 0 0,-1-1 0 0 0,-6 30 0 0 0,-12 25 17 0 0,19-76-240 0 0,25-4-2213 0 0,-20 2 2351 0 0,0-1-1 0 0,0 1 1 0 0,0 0 0 0 0,0 0 0 0 0,-1 1 0 0 0,1-1-1 0 0,0 1 1 0 0,0 0 0 0 0,6 2 0 0 0,0 1 190 0 0,1 1-1 0 0,-1 0 1 0 0,0 0 0 0 0,0 1 0 0 0,-1 1 0 0 0,0 0-1 0 0,0 0 1 0 0,9 10 0 0 0,-17-15-92 0 0,0 1-1 0 0,0-1 1 0 0,0 0 0 0 0,0 1-1 0 0,-1 0 1 0 0,1-1 0 0 0,-1 1 0 0 0,0 0-1 0 0,1 0 1 0 0,-1 0 0 0 0,-1 0-1 0 0,1 0 1 0 0,0 0 0 0 0,-1 0-1 0 0,0 0 1 0 0,1 0 0 0 0,-1 0 0 0 0,-1 4-1 0 0,0-2 44 0 0,0-1 0 0 0,0 1 0 0 0,0-1-1 0 0,-1 0 1 0 0,1 0 0 0 0,-1 0-1 0 0,0 0 1 0 0,-1 0 0 0 0,1 0 0 0 0,-1 0-1 0 0,-4 5 1 0 0,-12 13 325 0 0,-28 32-52 0 0,40-47-419 0 0,0-1 0 0 0,-1 1 0 0 0,0-1 0 0 0,0-1 0 0 0,-11 6-1 0 0,18-10-31 0 0,1-1 0 0 0,-1 0 0 0 0,0 1 0 0 0,0-1 0 0 0,0 0 0 0 0,0 0 0 0 0,0 0 0 0 0,0 0 0 0 0,0 0-1 0 0,1 0 1 0 0,-1 0 0 0 0,0 0 0 0 0,0 0 0 0 0,0 0 0 0 0,0-1 0 0 0,0 1 0 0 0,0 0 0 0 0,0 0 0 0 0,1-1-1 0 0,-1 1 1 0 0,0-1 0 0 0,-1 0 0 0 0,2-21-8777 0 0,1 6 2772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5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4607 0 0,'1'2'354'0'0,"13"15"501"0"0,12 23 1 0 0,-7-11 2410 0 0,-6-9-1806 0 0,0 1 0 0 0,-2-1 0 0 0,0 2 0 0 0,11 32 0 0 0,-21-51-1292 0 0,-1-1 0 0 0,1 0 1 0 0,-1 0-1 0 0,0 0 0 0 0,0 1 1 0 0,0-1-1 0 0,0 3 0 0 0,-1 5 543 0 0,-14-22-303 0 0,11 7-360 0 0,1 1 0 0 0,-1-1 0 0 0,1 0 0 0 0,0 0-1 0 0,0 0 1 0 0,1-1 0 0 0,0 1 0 0 0,-1-1 0 0 0,2 1 0 0 0,-1-1 0 0 0,1 0-1 0 0,0 0 1 0 0,0 1 0 0 0,0-1 0 0 0,1 0 0 0 0,0-9 0 0 0,2-3 8 0 0,0-1 0 0 0,0 1 0 0 0,11-35 0 0 0,-9 41-5 0 0,0 0 0 0 0,0 1 0 0 0,7-12 0 0 0,-9 18-20 0 0,1 1-1 0 0,0-1 0 0 0,0 1 1 0 0,1 0-1 0 0,-1 0 0 0 0,1 0 1 0 0,0 0-1 0 0,0 1 0 0 0,7-5 1 0 0,0 1 40 0 0,1 0 1 0 0,0 1 0 0 0,0 1 0 0 0,1 0 0 0 0,0 0 0 0 0,0 2 0 0 0,0-1-1 0 0,0 2 1 0 0,20-2 0 0 0,64 0-774 0 0,-82 4-130 0 0,3 0-66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5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0,'0'0'10199'0'0,"2"4"-9758"0"0,-2-3-425 0 0,9 14 715 0 0,-2 1 0 0 0,8 21 1 0 0,33 215 973 0 0,-18-73-812 0 0,-25-156-914 0 0,31 134-623 0 0,-32-143 96 0 0,3 11-1265 0 0,0-10-4218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5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10159 0 0,'0'0'3138'0'0,"2"1"-2469"0"0,5 2-492 0 0,1 0 1 0 0,0-1-1 0 0,-1 0 1 0 0,1 0-1 0 0,0 0 1 0 0,0-1-1 0 0,1 0 1 0 0,-1-1-1 0 0,0 0 1 0 0,8-1-1 0 0,14-2 82 0 0,40-10 0 0 0,-56 10-128 0 0,-3 0-25 0 0,1 1 0 0 0,-1 0 0 0 0,1 1 0 0 0,0 0 0 0 0,-1 1 0 0 0,1 0 0 0 0,0 1 0 0 0,15 3 0 0 0,-26-4 15 0 0,0 0-83 0 0,0 0 0 0 0,0 1 0 0 0,-1-1 0 0 0,1 0-1 0 0,0 0 1 0 0,-1 1 0 0 0,1-1 0 0 0,0 0 0 0 0,-1 1 0 0 0,1-1 0 0 0,0 1 0 0 0,-1-1 0 0 0,1 1 0 0 0,-1-1 0 0 0,1 1-1 0 0,-1-1 1 0 0,1 1 0 0 0,-1 0 0 0 0,1-1 0 0 0,-1 1 0 0 0,0 0 0 0 0,1-1 0 0 0,-1 1 0 0 0,0 0 0 0 0,1-1 0 0 0,-1 1-1 0 0,0 0 1 0 0,0 1 0 0 0,3 23 711 0 0,-3-23-824 0 0,1 22 283 0 0,-2 0 1 0 0,0 0-1 0 0,-2-1 0 0 0,-9 42 1 0 0,9-53-204 0 0,-8 37 46 0 0,1 1 0 0 0,-3 53 0 0 0,10-80-51 0 0,-10 45 0 0 0,1-15 0 0 0,-11 76-1074 0 0,20-115 757 0 0,2-6-544 0 0,0-1-1 0 0,0 1 1 0 0,1 11-1 0 0,1-9-701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0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169 138 455 0 0,'0'8'1704'0'0,"-1"1"-1"0"0,1-1 0 0 0,2 17 1 0 0,-1 12 1778 0 0,-1 159-1190 0 0,-8 46-1496 0 0,6-182-744 0 0,2-58-206 0 0,0-5-89 0 0,-1-15-344 0 0,2-26 1 0 0,-1-18-508 0 0,-3 19 590 0 0,-2-36 435 0 0,-30-148 0 0 0,30 210 964 0 0,2 14 371 0 0,3 12-701 0 0,15 148 922 0 0,2 30-994 0 0,-15-161-414 0 0,-1-24 238 0 0,-2-3-237 0 0,-17-163 171 0 0,15 109-469 0 0,-12-55 1 0 0,10 83 100 0 0,-13-51-90 0 0,36 164 224 0 0,-15-64 89 0 0,14 62 298 0 0,-17-82-31 0 0,-15-5-189 0 0,8-1-161 0 0,1-1 0 0 0,-1 0 1 0 0,1 1-1 0 0,0-2 0 0 0,1 1 0 0 0,-1-1 0 0 0,1 0 0 0 0,-8-12 0 0 0,7 10-32 0 0,1-1-1 0 0,0 1 1 0 0,0-1-1 0 0,1-1 1 0 0,0 1-1 0 0,1-1 0 0 0,0 0 1 0 0,0 1-1 0 0,1-1 1 0 0,0 0-1 0 0,1-1 1 0 0,0 1-1 0 0,1 0 1 0 0,0 0-1 0 0,0 0 1 0 0,1 0-1 0 0,1 0 0 0 0,4-18 1 0 0,-5 26 0 0 0,0 0-1 0 0,0 0 1 0 0,0 0 0 0 0,0 0 0 0 0,1 0-1 0 0,-1 0 1 0 0,1 0 0 0 0,-1 0 0 0 0,1 1-1 0 0,0-1 1 0 0,-1 1 0 0 0,1-1 0 0 0,0 1 0 0 0,0-1-1 0 0,0 1 1 0 0,0 0 0 0 0,1 0 0 0 0,-1 0-1 0 0,0 0 1 0 0,0 1 0 0 0,4-2 0 0 0,1 1-10 0 0,-1 0 1 0 0,0 1 0 0 0,0 0-1 0 0,0 0 1 0 0,1 0 0 0 0,-1 1-1 0 0,0-1 1 0 0,0 2 0 0 0,10 2-1 0 0,-6-1 30 0 0,-1 1 0 0 0,1 1 0 0 0,-1-1 0 0 0,0 2-1 0 0,0-1 1 0 0,-1 1 0 0 0,0 0 0 0 0,14 14 0 0 0,-21-18 35 0 0,1 0 1 0 0,-1 0 0 0 0,-1 0 0 0 0,1 0-1 0 0,0 0 1 0 0,0 0 0 0 0,-1 0 0 0 0,0 0-1 0 0,1 1 1 0 0,-1-1 0 0 0,0 0 0 0 0,0 0-1 0 0,0 3 1 0 0,-1 2 68 0 0,-1 1 0 0 0,0-1 1 0 0,0 0-1 0 0,0 0 0 0 0,-1-1 0 0 0,0 1 0 0 0,-6 9 0 0 0,2-3 64 0 0,-52 92 105 0 0,56-99-283 0 0,1 1 1 0 0,0 0-1 0 0,-2 10 0 0 0,-2 4-79 0 0,6-19-1 0 0,-3 3-622 0 0,6-11 394 0 0,14-64-157 0 0,-9 41 295 0 0,8-47 0 0 0,-12 53 118 0 0,1-1-1 0 0,1 1 1 0 0,16-41-1 0 0,-15 52 113 0 0,-7 12-56 0 0,0 0 1 0 0,0-1-1 0 0,0 1 0 0 0,0 0 1 0 0,0 0-1 0 0,0 0 1 0 0,0 0-1 0 0,0 0 1 0 0,0 0-1 0 0,0 0 1 0 0,0 0-1 0 0,0 0 1 0 0,0-1-1 0 0,0 1 1 0 0,1 0-1 0 0,-1 0 1 0 0,0 0-1 0 0,0 0 1 0 0,0 0-1 0 0,0 0 0 0 0,0 0 1 0 0,0 0-1 0 0,0 0 1 0 0,1 0-1 0 0,-1 0 1 0 0,0 0-1 0 0,0 0 1 0 0,0 0-1 0 0,0 0 1 0 0,0 0-1 0 0,0 0 1 0 0,0 0-1 0 0,1 0 1 0 0,-1 0-1 0 0,0 0 0 0 0,0 0 1 0 0,0 0-1 0 0,0 0 1 0 0,0 0-1 0 0,0 0 1 0 0,0 0-1 0 0,1 0 1 0 0,-1 0-1 0 0,5 24 238 0 0,-5-23-251 0 0,2 19 65 0 0,0 1-1 0 0,-2-1 0 0 0,-2 24 1 0 0,-12 63 294 0 0,1-13-192 0 0,-8 36-105 0 0,16-104-62 0 0,5-25-79 0 0,7-103-1672 0 0,-2 54 1527 0 0,-1 2-70 0 0,14-68-1 0 0,-14 92 293 0 0,-4 18 1 0 0,0 0 0 0 0,1-1 0 0 0,0 1 0 0 0,0 0 0 0 0,3-8 0 0 0,0 6 9 0 0,-4 6 4 0 0,1 0 0 0 0,-1 0-1 0 0,0-1 1 0 0,1 1 0 0 0,-1 0 0 0 0,0 0-1 0 0,1 0 1 0 0,-1 0 0 0 0,0 0 0 0 0,1 0 0 0 0,-1 0-1 0 0,1 0 1 0 0,-1 0 0 0 0,0 0 0 0 0,1 0 0 0 0,-1 1-1 0 0,0-1 1 0 0,1 0 0 0 0,-1 0 0 0 0,0 0 0 0 0,1 0-1 0 0,-1 1 1 0 0,0-1 0 0 0,1 0 0 0 0,-1 0 0 0 0,0 0-1 0 0,0 1 1 0 0,1-1 0 0 0,7 8 17 0 0,-5-4 17 0 0,-1 1-1 0 0,0 0 1 0 0,-1 0 0 0 0,1 0 0 0 0,-1 0 0 0 0,0 0 0 0 0,0 0 0 0 0,-1 0 0 0 0,1 0 0 0 0,-1 9 0 0 0,0 1 43 0 0,9 185 919 0 0,-8-182-906 0 0,-1 1-1 0 0,-1-1 1 0 0,0 1 0 0 0,-6 28-1 0 0,-2-56-47 0 0,7 3-74 0 0,-1 0 1 0 0,1 0 0 0 0,0 0-1 0 0,0 0 1 0 0,0-1 0 0 0,0-6-1 0 0,-3-43-101 0 0,3 37 72 0 0,2-78-188 0 0,0 49-4 0 0,0 8 55 0 0,5-114-222 0 0,-3 122 409 0 0,3-15-36 0 0,-5 46 189 0 0,1 3-79 0 0,4 9-8 0 0,-1 1 1 0 0,0-1-1 0 0,0 1 0 0 0,2 21 0 0 0,3 52 115 0 0,-8-75-156 0 0,0 5 17 0 0,-2-1 1 0 0,0 1-1 0 0,0-1 0 0 0,-6 21 1 0 0,0 1 0 0 0,7-35-35 0 0,0 0 0 0 0,0 0 0 0 0,0-1 0 0 0,0 1 0 0 0,0 0 0 0 0,0 0 0 0 0,0 0 0 0 0,0-1 0 0 0,-1 1 0 0 0,1 0-1 0 0,0 0 1 0 0,-1-1 0 0 0,1 1 0 0 0,0 0 0 0 0,-1-1 0 0 0,1 1 0 0 0,-1 0 0 0 0,1-1 0 0 0,-1 1 0 0 0,1-1 0 0 0,-1 1 0 0 0,1-1 0 0 0,-1 1 0 0 0,-1 0-1 0 0,2-1 3 0 0,-1 0-1 0 0,0 0 0 0 0,0-1 1 0 0,1 1-1 0 0,-1 0 0 0 0,0 0 1 0 0,0 0-1 0 0,1-1 0 0 0,-1 1 1 0 0,0 0-1 0 0,1-1 0 0 0,-1 1 1 0 0,0 0-1 0 0,0-2 0 0 0,-4-1 4 0 0,2 1-9 0 0,-1 0-1 0 0,1 0 0 0 0,0-1 1 0 0,0 1-1 0 0,0-1 0 0 0,0 0 1 0 0,1 0-1 0 0,-1 0 0 0 0,1 0 1 0 0,0 0-1 0 0,0-1 0 0 0,0 1 1 0 0,0 0-1 0 0,0-1 0 0 0,1 0 1 0 0,0 1-1 0 0,0-1 0 0 0,-2-6 1 0 0,0-5-102 0 0,1-1 1 0 0,0 1 0 0 0,1-22 0 0 0,1 24 7 0 0,0-11-70 0 0,4-38 0 0 0,-3 58 155 0 0,0 0 1 0 0,0 1-1 0 0,0-1 0 0 0,1 1 1 0 0,-1-1-1 0 0,1 1 0 0 0,-1 0 1 0 0,1-1-1 0 0,0 1 1 0 0,4-3-1 0 0,-6 5 12 0 0,1 0-1 0 0,0 0 1 0 0,-1 0-1 0 0,1 0 1 0 0,0 0 0 0 0,0 0-1 0 0,-1 1 1 0 0,1-1-1 0 0,0 0 1 0 0,0 1 0 0 0,0-1-1 0 0,0 0 1 0 0,0 1-1 0 0,0-1 1 0 0,0 1 0 0 0,0 0-1 0 0,0-1 1 0 0,0 1-1 0 0,0 0 1 0 0,1-1 0 0 0,-1 1-1 0 0,0 0 1 0 0,0 0-1 0 0,0 0 1 0 0,0 0 0 0 0,0 0-1 0 0,2 1 1 0 0,0-1 0 0 0,6 3 11 0 0,-5 0 20 0 0,-1 0 0 0 0,0 0 1 0 0,1 1-1 0 0,-1-1 0 0 0,0 1 0 0 0,-1 0 0 0 0,1 0 1 0 0,-1 0-1 0 0,1 0 0 0 0,-1 1 0 0 0,0-1 1 0 0,-1 0-1 0 0,1 1 0 0 0,-1-1 0 0 0,0 1 0 0 0,1 7 1 0 0,-2-10 2 0 0,0 0 0 0 0,-1 0 0 0 0,1 0 0 0 0,0 0 0 0 0,-1-1 0 0 0,1 1 0 0 0,-1 0 0 0 0,0 0 0 0 0,0 0 0 0 0,1-1 0 0 0,-1 1 0 0 0,0 0 0 0 0,0-1 0 0 0,-1 1 0 0 0,1-1 0 0 0,0 1 0 0 0,0-1 0 0 0,-1 1 0 0 0,1-1 0 0 0,-1 0 0 0 0,1 0 0 0 0,-1 0 0 0 0,0 0 1 0 0,1 0-1 0 0,-1 0 0 0 0,0 0 0 0 0,0-1 0 0 0,0 1 0 0 0,-2 0 0 0 0,-3 1 3 0 0,0-1 0 0 0,0 0 1 0 0,0 0-1 0 0,0 0 1 0 0,0-1-1 0 0,-10-1 0 0 0,13 0-32 0 0,1 0-1 0 0,-1 1 1 0 0,1-1 0 0 0,0-1-1 0 0,-1 1 1 0 0,1-1-1 0 0,0 1 1 0 0,0-1-1 0 0,0 0 1 0 0,0 0 0 0 0,0 0-1 0 0,0 0 1 0 0,-3-4-1 0 0,2-2-27 0 0,1 1-1 0 0,-1-1 0 0 0,1 0 1 0 0,1 0-1 0 0,0 0 1 0 0,0-1-1 0 0,0 1 1 0 0,1 0-1 0 0,0-1 0 0 0,1 1 1 0 0,0-1-1 0 0,1-12 1 0 0,0 19 15 0 0,-1-1 0 0 0,1 0 0 0 0,0 0 0 0 0,-1 1 0 0 0,1-1 0 0 0,1 1 0 0 0,-1-1 0 0 0,0 1 0 0 0,1-1 0 0 0,-1 1 0 0 0,3-3 0 0 0,3 0-48 0 0,-4 5 42 0 0,0-1 0 0 0,0 1 0 0 0,1 0-1 0 0,-1 0 1 0 0,0 0 0 0 0,0 0 0 0 0,0 1 0 0 0,0-1 0 0 0,0 1 0 0 0,0 0 0 0 0,4 1 0 0 0,20 5-41 0 0,-25-6 49 0 0,0-1 0 0 0,1 1 1 0 0,-1 0-1 0 0,0 1 0 0 0,0-1 1 0 0,1 0-1 0 0,-1 1 1 0 0,3 2-1 0 0,-5-3 3 0 0,7 5 18 0 0,-6-4 54 0 0,-1 0-52 0 0,0-1 1 0 0,-1 1-1 0 0,1 0 0 0 0,-1 0 0 0 0,1 0 0 0 0,-1 0 0 0 0,1-1 0 0 0,-1 1 1 0 0,0 0-1 0 0,0-1 0 0 0,0 1 0 0 0,0 0 0 0 0,-2 1 0 0 0,-19 19 226 0 0,9-9-64 0 0,8-8-139 0 0,1-1 1 0 0,-1 0 0 0 0,0 0 0 0 0,0 0 0 0 0,0-1-1 0 0,-11 6 1 0 0,13-8-32 0 0,0 0 0 0 0,0 1 0 0 0,0-1-1 0 0,0-1 1 0 0,0 1 0 0 0,0 0 0 0 0,0-1 0 0 0,0 1-1 0 0,0-1 1 0 0,-1 0 0 0 0,1 0 0 0 0,0 0 0 0 0,0-1 0 0 0,0 1-1 0 0,-4-2 1 0 0,6 2-8 0 0,-1 0 0 0 0,1-1 0 0 0,0 1-1 0 0,0 0 1 0 0,0-1 0 0 0,0 1 0 0 0,0-1 0 0 0,0 0-1 0 0,0 1 1 0 0,0-1 0 0 0,0 0 0 0 0,0 1 0 0 0,1-1-1 0 0,-1 0 1 0 0,0 0 0 0 0,-1-1 0 0 0,-1-2-3 0 0,3 4-8 0 0,-1-1 0 0 0,0 0 0 0 0,0 0-1 0 0,1 0 1 0 0,-1 0 0 0 0,0 0 0 0 0,1 1-1 0 0,-1-1 1 0 0,1 0 0 0 0,-1 0 0 0 0,1-1-1 0 0,0 1 1 0 0,-1 0 0 0 0,1 0 0 0 0,0 0-1 0 0,0 0 1 0 0,-1 0 0 0 0,1 0 0 0 0,0 0-1 0 0,0 0 1 0 0,0-1 0 0 0,1-1 0 0 0,-1 0-49 0 0,-2-10-69 0 0,-2-34-311 0 0,4 44 418 0 0,0 0-1 0 0,0 0 1 0 0,1 0 0 0 0,-1 0 0 0 0,1 0 0 0 0,0 0-1 0 0,0 0 1 0 0,0 0 0 0 0,0 0 0 0 0,0 0-1 0 0,0 0 1 0 0,3-3 0 0 0,-3 5-59 0 0,8 0 18 0 0,-7 0 56 0 0,-1 1 0 0 0,1-1 1 0 0,0 1-1 0 0,0 0 0 0 0,-1 0 0 0 0,1 0 1 0 0,0 0-1 0 0,0 0 0 0 0,0 0 0 0 0,-1 1 1 0 0,1-1-1 0 0,0 1 0 0 0,3 0 0 0 0,-4 0 6 0 0,0-1 0 0 0,1 0 0 0 0,-1 0 1 0 0,1 1-1 0 0,-1-1 0 0 0,0 1 0 0 0,0-1 0 0 0,1 1 0 0 0,-1 0 0 0 0,0 0 0 0 0,0-1 0 0 0,0 1 0 0 0,0 0 0 0 0,0 0 0 0 0,0 0 1 0 0,0 0-1 0 0,0 0 0 0 0,0 0 0 0 0,0 0 0 0 0,1 3 0 0 0,0 0 13 0 0,1 0 22 0 0,0 1-1 0 0,0 0 1 0 0,-1-1 0 0 0,1 1-1 0 0,-1 0 1 0 0,-1 1 0 0 0,1-1-1 0 0,-1 0 1 0 0,0 0 0 0 0,0 1-1 0 0,0-1 1 0 0,-1 0-1 0 0,0 1 1 0 0,0-1 0 0 0,0 1-1 0 0,0-1 1 0 0,-1 1 0 0 0,0-1-1 0 0,-3 9 1 0 0,-3 7 130 0 0,-1 0 1 0 0,-1-1-1 0 0,-18 29 0 0 0,13-23-104 0 0,4-9-114 0 0,-1 0 1 0 0,-19 21 0 0 0,6-8-390 0 0,23-29 283 0 0,2-8-1727 0 0,-1 0 1730 0 0,2-1 1 0 0,-1 1-1 0 0,1 0 1 0 0,0 0-1 0 0,0 1 1 0 0,1-1-1 0 0,0 0 0 0 0,0 1 1 0 0,1 0-1 0 0,-1 0 1 0 0,1 0-1 0 0,1 0 0 0 0,-1 0 1 0 0,7-5-1 0 0,-9 10 160 0 0,0-1-1 0 0,-1 1 1 0 0,1 0 0 0 0,0 1-1 0 0,0-1 1 0 0,0 0-1 0 0,0 0 1 0 0,0 1-1 0 0,0-1 1 0 0,0 1-1 0 0,0 0 1 0 0,0 0 0 0 0,0-1-1 0 0,1 1 1 0 0,-1 1-1 0 0,0-1 1 0 0,0 0-1 0 0,0 0 1 0 0,0 1-1 0 0,0-1 1 0 0,0 1 0 0 0,0 0-1 0 0,0 0 1 0 0,0-1-1 0 0,0 1 1 0 0,1 2-1 0 0,1-1 36 0 0,0 0-1 0 0,0 1 1 0 0,0 0-1 0 0,-1 0 0 0 0,1 0 1 0 0,-1 1-1 0 0,0-1 1 0 0,0 1-1 0 0,0-1 1 0 0,3 7-1 0 0,-1 0 58 0 0,0 0-1 0 0,-1 0 1 0 0,0 1 0 0 0,-1-1-1 0 0,0 1 1 0 0,-1-1 0 0 0,0 1 0 0 0,0 20-1 0 0,1-3 94 0 0,-2-21-130 0 0,0 1 1 0 0,0 0 0 0 0,-1 0 0 0 0,-1 13 0 0 0,-4 19 115 0 0,3-24-101 0 0,0 0 0 0 0,-6 21-1 0 0,6-24-50 0 0,-2-2 17 0 0,3-11-47 0 0,1 0 0 0 0,0 0 0 0 0,0 0-1 0 0,0 0 1 0 0,0 0 0 0 0,-1 1 0 0 0,1-1 0 0 0,0 0 0 0 0,0 0 0 0 0,0 0 0 0 0,-1 0-1 0 0,1 0 1 0 0,0-1 0 0 0,0 1 0 0 0,0 0 0 0 0,0 0 0 0 0,-1 0 0 0 0,1 0-1 0 0,0 0 1 0 0,0 0 0 0 0,0 0 0 0 0,-1 0 0 0 0,1 0 0 0 0,0 0 0 0 0,0 0 0 0 0,0-1-1 0 0,0 1 1 0 0,0 0 0 0 0,-1 0 0 0 0,1 0 0 0 0,-7-11-455 0 0,2-10 174 0 0,1 0 0 0 0,1 0-1 0 0,0-29 1 0 0,1 27 185 0 0,1-6-94 0 0,2-1-1 0 0,5-42 0 0 0,16-58-122 0 0,-18 110 335 0 0,20-53 429 0 0,-24 71-262 0 0,8 6 210 0 0,-6-3-359 0 0,-1 0 0 0 0,0 1 0 0 0,0-1 0 0 0,0 0 0 0 0,0 1-1 0 0,0-1 1 0 0,0 0 0 0 0,0 1 0 0 0,0-1 0 0 0,-1 1 0 0 0,1-1-1 0 0,-1 1 1 0 0,2 2 0 0 0,3 26 227 0 0,-3-16-126 0 0,0-5-44 0 0,6 32 214 0 0,-1 1 1 0 0,2 57 0 0 0,-12-64-197 0 0,3-33 318 0 0,-1-4-359 0 0,-8-22-39 0 0,1 0 0 0 0,0 0 0 0 0,2-1 0 0 0,-4-39 0 0 0,9 57-27 0 0,-3-46-40 0 0,4 39 20 0 0,-1 0 0 0 0,-4-26 0 0 0,-35-98-45 0 0,53 184-103 0 0,-7-24-2043 0 0,8 23-1 0 0,-2-18-2457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0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0,'11'13'440'0'0,"46"73"8063"0"0,0-1-6130 0 0,84 95-2289 0 0,-125-161-1652 0 0,-10-13 16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0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1375 0 0,'-7'6'532'0'0,"0"-1"1992"0"0,1 1 0 0 0,0 0 0 0 0,-9 12 0 0 0,2 0-867 0 0,-15 29 1 0 0,-44 77-768 0 0,54-95-883 0 0,3-6-311 0 0,-1-1 0 0 0,-1-1-1 0 0,-31 29 1 0 0,38-41-1103 0 0,0-4-3553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0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5983 0 0,'0'0'542'0'0,"0"1"-446"0"0,-3 10 1087 0 0,0 0 0 0 0,1-1 1 0 0,1 1-1 0 0,-1 21 0 0 0,5 46 1025 0 0,-2-52-2199 0 0,12 95 271 0 0,-2-29-283 0 0,-8-68-1055 0 0,7 33-1 0 0,-3-34-112 0 0</inkml:trace>
  <inkml:trace contextRef="#ctx0" brushRef="#br0" timeOffset="1">7 353 7367 0 0,'-5'-25'568'0'0,"4"20"2591"0"0,20 17 854 0 0,13 1-2914 0 0,1-2 1 0 0,35 7-1 0 0,69 9-458 0 0,-135-27-640 0 0,46 4-1475 0 0,-22-2-4828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0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47 6479 0 0,'10'-15'428'0'0,"8"-8"450"0"0,-18 23-606 0 0,0-1 0 0 0,0 1 0 0 0,1-1 0 0 0,-1 1 0 0 0,0-1 0 0 0,0 1 0 0 0,1-1 0 0 0,-1 1 1 0 0,0 0-1 0 0,1-1 0 0 0,-1 1 0 0 0,0-1 0 0 0,1 1 0 0 0,-1 0 0 0 0,1-1 0 0 0,-1 1 0 0 0,1 0 0 0 0,-1-1 0 0 0,1 1 1 0 0,-1 0-1 0 0,1 0 0 0 0,-1 0 0 0 0,1-1 0 0 0,-1 1 0 0 0,1 0 0 0 0,0 0 0 0 0,0 1-187 0 0,-1-1 0 0 0,0 1-1 0 0,1-1 1 0 0,-1 1 0 0 0,0 0-1 0 0,1-1 1 0 0,-1 1 0 0 0,0-1 0 0 0,0 1-1 0 0,0 0 1 0 0,0-1 0 0 0,1 1 0 0 0,-1 0-1 0 0,0-1 1 0 0,0 1 0 0 0,0 0 0 0 0,-1 0-1 0 0,-2 36-59 0 0,-6 0 399 0 0,-24 64 1 0 0,-23 32-396 0 0,34-89-1019 0 0,-2 0-1 0 0,-38 52 0 0 0,52-82-693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0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11519 0 0,'-1'1'89'0'0,"0"-1"-1"0"0,-1 1 0 0 0,1 0 1 0 0,0-1-1 0 0,-1 1 0 0 0,1 0 1 0 0,0 0-1 0 0,0 0 1 0 0,0 0-1 0 0,0 0 0 0 0,0 0 1 0 0,0 0-1 0 0,0 0 0 0 0,0 1 1 0 0,0-1-1 0 0,1 0 0 0 0,-2 3 1 0 0,-12 29 968 0 0,10-24-437 0 0,-36 107 1487 0 0,35-96-1731 0 0,1 0 0 0 0,0 0 1 0 0,0 41-1 0 0,4-58-296 0 0,0 0-1 0 0,0 0 1 0 0,1 1-1 0 0,-1-1 1 0 0,1 0-1 0 0,0 0 1 0 0,0 0-1 0 0,0 0 1 0 0,0 0-1 0 0,1-1 1 0 0,-1 1-1 0 0,1 0 1 0 0,0 0-1 0 0,0-1 1 0 0,0 1-1 0 0,0-1 1 0 0,0 0-1 0 0,0 0 1 0 0,5 4-1 0 0,-4-4-24 0 0,0 0 0 0 0,1 0 0 0 0,0 0 0 0 0,-1 0 0 0 0,1 0-1 0 0,0-1 1 0 0,0 0 0 0 0,0 0 0 0 0,0 0 0 0 0,0 0 0 0 0,0 0 0 0 0,0-1 0 0 0,0 0 0 0 0,7 0 0 0 0,29-6 59 0 0,0-1 1 0 0,63-20 0 0 0,-27 2-6309 0 0,-56 17-242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4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 2759 0 0,'-2'0'343'0'0,"1"0"-98"0"0,0 0 0 0 0,0-1 0 0 0,0 1 0 0 0,0 0-1 0 0,0-1 1 0 0,1 1 0 0 0,-1-1 0 0 0,0 1 0 0 0,0-1 0 0 0,0 1-1 0 0,1-1 1 0 0,-1 0 0 0 0,0 1 0 0 0,1-1 0 0 0,-1 0 0 0 0,0 0 0 0 0,1 1-1 0 0,-1-1 1 0 0,1 0 0 0 0,-3-6 5169 0 0,14 16-4270 0 0,57 41 1733 0 0,26 33-1217 0 0,-29-25-1084 0 0,-7-7-185 0 0,64 50 187 0 0,202 186 527 0 0,-269-235-778 0 0,16 9 250 0 0,92 62-1 0 0,-77-60-201 0 0,119 112 711 0 0,-121-99-805 0 0,-59-53-223 0 0,124 105 344 0 0,-78-70-285 0 0,-56-45-117 0 0,-6-6 0 0 0,-1 0 0 0 0,1-1 0 0 0,0 0 0 0 0,12 6 0 0 0,-2-3-77 0 0,22 7-1603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0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7831 0 0,'0'0'954'0'0,"2"2"-186"0"0,-2 0-543 0 0,1 0 0 0 0,-1 0 1 0 0,1 0-1 0 0,-1 0 0 0 0,0 0 0 0 0,0 0 1 0 0,0 0-1 0 0,0 0 0 0 0,0 0 1 0 0,0 0-1 0 0,0 0 0 0 0,-1 0 0 0 0,0 4 1 0 0,-2 15 648 0 0,4 6-142 0 0,1-1 0 0 0,7 35 0 0 0,18 53 55 0 0,-20-84-736 0 0,50 220-1124 0 0,-51-228-2728 0 0,1-4-1245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0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63 153 9903 0 0,'-2'-1'455'0'0,"1"0"-362"0"0,-34-25 517 0 0,32 24-376 0 0,1-1 0 0 0,-1 1 1 0 0,1-1-1 0 0,0 1 1 0 0,0-1-1 0 0,0 0 1 0 0,0 0-1 0 0,1 0 1 0 0,-1 0-1 0 0,1 0 1 0 0,-2-5 1596 0 0,13 4-1161 0 0,-6 3-628 0 0,1 0 1 0 0,0 1 0 0 0,-1 0 0 0 0,1-1 0 0 0,-1 2-1 0 0,1-1 1 0 0,4 1 0 0 0,5 1-36 0 0,-9-2-9 0 0,14 2 18 0 0,1-2 0 0 0,23-1 0 0 0,-37 0-130 0 0,1 0 1 0 0,-1 0-1 0 0,1-1 0 0 0,-1 0 1 0 0,1 0-1 0 0,-1-1 1 0 0,0 0-1 0 0,0 0 0 0 0,-1 0 1 0 0,9-6-1 0 0,-7 4-718 0 0,0-1 0 0 0,0 0 0 0 0,0 0 0 0 0,9-12 0 0 0,-7 5-1103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0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9903 0 0,'0'0'898'0'0,"4"8"-133"0"0,9 23 827 0 0,4 6-399 0 0,-2 0 0 0 0,12 51 0 0 0,-22-63-747 0 0,1 29 0 0 0,0-5-94 0 0,0 3-80 0 0,-3-24-194 0 0,1 1 0 0 0,12 41 0 0 0,-11-60-107 0 0,-4-9 6 0 0,-1-1 1 0 0,1 1-1 0 0,0-1 1 0 0,0 0-1 0 0,-1 1 0 0 0,1-1 1 0 0,0 0-1 0 0,0 1 1 0 0,-1-1-1 0 0,1 0 1 0 0,0 0-1 0 0,0 0 0 0 0,0 0 1 0 0,-1 0-1 0 0,1 0 1 0 0,0 0-1 0 0,0 0 0 0 0,0 0 1 0 0,-1 0-1 0 0,1-1 1 0 0,0 1-1 0 0,0 0 1 0 0,-1 0-1 0 0,1-1 0 0 0,0 1 1 0 0,0 0-1 0 0,-1-1 1 0 0,2 0-1 0 0,21-16-367 0 0,-18 13 263 0 0,1-2 26 0 0,0 0 0 0 0,0 0 1 0 0,0 0-1 0 0,-1-1 0 0 0,0 1 1 0 0,-1-1-1 0 0,1 0 0 0 0,2-8 0 0 0,5-11-138 0 0,8-29-1 0 0,-12 30 205 0 0,13-26 1 0 0,-20 51 70 0 0,-1 0 0 0 0,0-1-1 0 0,0 1 1 0 0,0 0 0 0 0,0-1 0 0 0,1 1-1 0 0,-1 0 1 0 0,0 0 0 0 0,0-1 0 0 0,1 1-1 0 0,-1 0 1 0 0,0 0 0 0 0,1-1-1 0 0,-1 1 1 0 0,0 0 0 0 0,0 0 0 0 0,1 0-1 0 0,-1 0 1 0 0,0-1 0 0 0,1 1 0 0 0,-1 0-1 0 0,1 0 1 0 0,-1 0 0 0 0,0 0 0 0 0,1 0-1 0 0,-1 0 1 0 0,0 0 0 0 0,1 0-1 0 0,-1 0 1 0 0,0 0 0 0 0,1 0 0 0 0,0 0-1 0 0,12 9 248 0 0,9 15-225 0 0,-13-11-5 0 0,1 1-591 0 0,0 0-1 0 0,1 0 1 0 0,1-1 0 0 0,15 14 0 0 0,-25-25 139 0 0,1-1 1 0 0,-1 1 0 0 0,1-1-1 0 0,-1 0 1 0 0,1 0-1 0 0,0 0 1 0 0,-1 0 0 0 0,6 0-1 0 0,0 1-353 0 0</inkml:trace>
  <inkml:trace contextRef="#ctx0" brushRef="#br0" timeOffset="1">528 267 5527 0 0,'0'0'584'0'0,"0"11"-584"0"0,0 2 0 0 0,0 2 864 0 0,0 2 160 0 0,0 0 24 0 0,2-1 8 0 0,0 1-664 0 0,-1 0-128 0 0,3-1-24 0 0,1-1-8 0 0,1-3-232 0 0,-1-2-104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0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7167 0 0,'0'0'652'0'0,"2"2"-540"0"0,42 20 545 0 0,-27-14-541 0 0,0 0 1 0 0,0 2-1 0 0,-1 0 1 0 0,21 17-1 0 0,-28-17-73 0 0,-4 1 2 0 0,-4-6 106 0 0,0 0 0 0 0,0 0 0 0 0,-1 0 1 0 0,0 0-1 0 0,0 0 0 0 0,0 0 0 0 0,-1 0 0 0 0,1 0 0 0 0,-1 0 1 0 0,-3 7 1485 0 0,16-9-1429 0 0,5 2-172 0 0,-2-2 72 0 0,0 1-1 0 0,0 1 1 0 0,16 8-1 0 0,-27-11 56 0 0,0 0-1 0 0,0 0 0 0 0,-1 0 0 0 0,1 1 1 0 0,-1 0-1 0 0,0-1 0 0 0,1 1 1 0 0,-1 0-1 0 0,0 1 0 0 0,-1-1 1 0 0,1 0-1 0 0,-1 1 0 0 0,1 0 1 0 0,-1-1-1 0 0,0 1 0 0 0,2 6 1 0 0,-3-6 77 0 0,-1 0 0 0 0,1 0 0 0 0,0 0 1 0 0,-1 0-1 0 0,0 0 0 0 0,0 1 0 0 0,0-1 1 0 0,-1 0-1 0 0,1 0 0 0 0,-1 0 0 0 0,0 0 1 0 0,0 0-1 0 0,-3 7 0 0 0,-2 4 349 0 0,-2 0 1 0 0,-9 15-1 0 0,8-15-426 0 0,-36 57-1944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29 8751 0 0,'0'0'399'0'0,"-13"-7"154"0"0,9 4-23 0 0,1 1 0 0 0,-1 0 0 0 0,0 0 0 0 0,0 0 0 0 0,0 0 0 0 0,0 0 0 0 0,0 1 0 0 0,0 0 0 0 0,0-1 0 0 0,0 2 0 0 0,-1-1 0 0 0,1 0 0 0 0,0 1 0 0 0,-1 0 0 0 0,1 0 0 0 0,0 0 0 0 0,-1 1 0 0 0,1-1 0 0 0,-5 2 0 0 0,6-1-477 0 0,0 0-1 0 0,0 1 1 0 0,0-1 0 0 0,0 1-1 0 0,0-1 1 0 0,0 1 0 0 0,1 0-1 0 0,-1 0 1 0 0,0 0 0 0 0,1 0-1 0 0,0 1 1 0 0,0-1-1 0 0,-1 1 1 0 0,-1 2 0 0 0,2 0-23 0 0,-1-1 1 0 0,1 1 0 0 0,0 0-1 0 0,0-1 1 0 0,0 1-1 0 0,1 0 1 0 0,0 0 0 0 0,-1 8-1 0 0,1-5-29 0 0,0-1-1 0 0,1 1 1 0 0,1 0-1 0 0,-1-1 1 0 0,1 1-1 0 0,0-1 1 0 0,1 0 0 0 0,0 1-1 0 0,0-1 1 0 0,0 0-1 0 0,1 0 1 0 0,6 11-1 0 0,-5-12-7 0 0,0 0-1 0 0,0 0 1 0 0,1-1-1 0 0,-1 1 1 0 0,1-1 0 0 0,1 0-1 0 0,-1-1 1 0 0,7 6-1 0 0,-8-8-62 0 0,-1-1 0 0 0,0 1 0 0 0,1 0 0 0 0,-1-1 0 0 0,1 0 0 0 0,-1 0 0 0 0,1 0 0 0 0,0 0 0 0 0,-1 0 0 0 0,1-1 0 0 0,0 0 0 0 0,-1 0-1 0 0,1 0 1 0 0,0 0 0 0 0,0 0 0 0 0,-1-1 0 0 0,5-1 0 0 0,25-8-2407 0 0,-18 1 1042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0,'0'0'778'0'0,"2"7"-476"0"0,2 7 521 0 0,-1 1 1 0 0,1 15-1 0 0,1-1 295 0 0,1 3-216 0 0,18 87 1152 0 0,-20-105-1854 0 0,2 9 252 0 0,12 33 0 0 0,-3-11-84 0 0,-11-33-253 0 0,-1 0-1 0 0,2 0 0 0 0,6 11 1 0 0,-10-21 19 0 0,-1-1-20 0 0,10 9-38 0 0,-10-9-77 0 0,0-1 1 0 0,1 0 0 0 0,-1 0 0 0 0,0 0 0 0 0,1 0 0 0 0,-1 1 0 0 0,1-1 0 0 0,-1 0 0 0 0,0 0 0 0 0,1 0 0 0 0,-1 0 0 0 0,1 0 0 0 0,-1 0 0 0 0,0 0 0 0 0,1 0 0 0 0,-1 0 0 0 0,0 0 0 0 0,1 0 0 0 0,-1 0 0 0 0,1-1 0 0 0,-1 1 0 0 0,0 0 0 0 0,1 0 0 0 0,-1 0 0 0 0,0 0 0 0 0,1-1 0 0 0,-1 1-1 0 0,0 0 1 0 0,1 0 0 0 0,-1-1 0 0 0,0 1 0 0 0,1 0 0 0 0,-1 0 0 0 0,0-1 0 0 0,1 0 0 0 0,3-3-25 0 0,0 0 0 0 0,0-1 0 0 0,0 0 0 0 0,0 0 1 0 0,-1 0-1 0 0,1-1 0 0 0,-1 1 0 0 0,2-8 0 0 0,11-16-155 0 0,-12 21 155 0 0,0 1 0 0 0,0-1 0 0 0,2-9 1 0 0,9-19-21 0 0,-6 16-15 0 0,-4 14 48 0 0,2 3 12 0 0,-5 3 6 0 0,0 1-1 0 0,0-1 1 0 0,0 1-1 0 0,0-1 1 0 0,0 1-1 0 0,0 0 1 0 0,-1 0-1 0 0,1 0 1 0 0,0 0-1 0 0,0 0 1 0 0,-1 0-1 0 0,3 3 1 0 0,21 20 89 0 0,-17-16-91 0 0,8 10-348 0 0,9 9-632 0 0,-23-25 159 0 0,0 0 1 0 0,1-1 0 0 0,-1 1-1 0 0,1-1 1 0 0,-1 1 0 0 0,5 0-1 0 0,1 1-1039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11599 0 0,'0'0'1264'0'0,"1"8"-280"0"0,1 4-440 0 0,0-1 0 0 0,3 3-416 0 0,1-3-48 0 0,1 1-80 0 0,3-1-808 0 0,0 1-208 0 0,6 10-40 0 0,-1-12 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1839 0 0,'7'7'160'0'0,"-5"-5"-141"0"0,7 11-22 0 0,114 211 9995 0 0,-113-205-8654 0 0,0-1-1 0 0,15 20 1276 0 0,-23-40-2549 0 0,-1 0 1 0 0,0 0-1 0 0,-1 0 0 0 0,1-1 0 0 0,0 1 1 0 0,0 0-1 0 0,-1-1 0 0 0,0 1 0 0 0,1 0 1 0 0,-1-1-1 0 0,0 1 0 0 0,0 0 0 0 0,0-1 1 0 0,0 1-1 0 0,-1-3 0 0 0,-7-115 275 0 0,8 115-338 0 0,0-18-423 0 0,5-30-1 0 0,-2 19-68 0 0,-2 27 90 0 0,0 1 0 0 0,0-1-1 0 0,0 0 1 0 0,4-8 0 0 0,7-11-4578 0 0,-6 14 500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53 281 2303 0 0,'2'0'167'0'0,"2"1"110"0"0,1-1 0 0 0,-1 1-1 0 0,0 1 1 0 0,0-1 0 0 0,6 3 0 0 0,-3-1 5071 0 0,-4-1-3966 0 0,-3-2-1296 0 0,0 0-1 0 0,0 0 1 0 0,1 1-1 0 0,-1-1 1 0 0,0 0-1 0 0,0 0 1 0 0,0 0-1 0 0,0 0 1 0 0,1 0-1 0 0,-1 0 1 0 0,0 0-1 0 0,0 0 1 0 0,0 1-1 0 0,0-1 1 0 0,0 0-1 0 0,0 0 1 0 0,1 0-1 0 0,-1 0 1 0 0,0 0-1 0 0,0 1 1 0 0,0-1-1 0 0,0 0 1 0 0,0 0-1 0 0,0 0 1 0 0,0 0-1 0 0,0 1 1 0 0,0-1-1 0 0,0 0 1 0 0,0 0-1 0 0,0 0 1 0 0,0 0-1 0 0,0 1 0 0 0,0-1 1 0 0,0 0-1 0 0,0 0 1 0 0,0 0-1 0 0,0 1 1 0 0,-1 3 194 0 0,0 0 0 0 0,-1 0 0 0 0,1 0 0 0 0,-1 0 1 0 0,0 0-1 0 0,0 0 0 0 0,-1-1 0 0 0,1 1 0 0 0,-1-1 0 0 0,-6 7 0 0 0,0 0 76 0 0,-1 0-1 0 0,2 1 1 0 0,-1 0-1 0 0,-7 13 1 0 0,10-15-190 0 0,4-7-132 0 0,1 1 0 0 0,-1 0 0 0 0,1 0 0 0 0,0 0 0 0 0,-1 0 0 0 0,1 0 0 0 0,1 0 0 0 0,-1 1 0 0 0,0-1 0 0 0,1 0 0 0 0,-1 5 0 0 0,4 1-46 0 0,-2-8 8 0 0,-1 0-1 0 0,1 0 1 0 0,0-1-1 0 0,0 1 1 0 0,0 0-1 0 0,0-1 1 0 0,0 1-1 0 0,-1 0 1 0 0,1-1-1 0 0,0 1 1 0 0,0-1-1 0 0,0 0 1 0 0,1 1 0 0 0,-1-1-1 0 0,0 0 1 0 0,0 0-1 0 0,0 1 1 0 0,0-1-1 0 0,0 0 1 0 0,0 0-1 0 0,0 0 1 0 0,0 0-1 0 0,0 0 1 0 0,0-1-1 0 0,1 1 1 0 0,-1 0-1 0 0,1-1 1 0 0,3-1-25 0 0,-1 0 1 0 0,0 0-1 0 0,1-1 1 0 0,7-5-1 0 0,4-3-67 0 0,-11 8 62 0 0,0-1-1 0 0,0 1 0 0 0,-1-1 1 0 0,7-5-1 0 0,5-5-80 0 0,-15 13 100 0 0,1 0 10 0 0,0-1 0 0 0,-1 1 0 0 0,1-1 0 0 0,0 1 0 0 0,-1-1 0 0 0,0 0 0 0 0,1 0 0 0 0,-1 0 0 0 0,0 0 0 0 0,0 0 0 0 0,0 0 0 0 0,1-2 0 0 0,1-3 5 0 0,0 0 11 0 0,-2 6 314 0 0,4 24-118 0 0,-1-10-107 0 0,0 0 0 0 0,0 0 1 0 0,9 16-1 0 0,-11-26-323 0 0,-1 0 1 0 0,1-1-1 0 0,0 1 0 0 0,0 0 0 0 0,0-1 1 0 0,5 4-1 0 0,-4-4-437 0 0,-1-1-1 0 0,1 1 1 0 0,-1-1 0 0 0,1 1 0 0 0,-1-1 0 0 0,1 0-1 0 0,0 0 1 0 0,3 1 0 0 0,6 0-4623 0 0</inkml:trace>
  <inkml:trace contextRef="#ctx0" brushRef="#br0" timeOffset="1">394 0 11055 0 0,'0'0'984'0'0,"3"10"-792"0"0,-1 2-192 0 0,1 4 0 0 0,0 4 1120 0 0,4 3 192 0 0,3 2 32 0 0,-2 0 0 0 0,1 2-480 0 0,1 1-96 0 0,0 0-16 0 0,3 1-8 0 0,2-1-472 0 0,-2 2-96 0 0,-1-7-16 0 0,3 5-8 0 0,3 4-1096 0 0,0-2-216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65 13591 0 0,'0'0'1231'0'0,"0"-2"-919"0"0,-22-50 3529 0 0,21 51-3161 0 0,1 0-617 0 0,-1 1 0 0 0,1-1 0 0 0,-1 0-1 0 0,1 1 1 0 0,-1-1 0 0 0,0 1 0 0 0,1-1 0 0 0,-1 0 0 0 0,1 1-1 0 0,-1-1 1 0 0,0 1 0 0 0,0 0 0 0 0,1-1 0 0 0,-1 1-1 0 0,0 0 1 0 0,0-1 0 0 0,0 1 0 0 0,1 0 0 0 0,-1 0 0 0 0,0 0-1 0 0,0-1 1 0 0,0 1 0 0 0,1 0 0 0 0,-1 0 0 0 0,0 0-1 0 0,0 1 1 0 0,0-1 0 0 0,0 0 0 0 0,1 0 0 0 0,-1 0 0 0 0,0 0-1 0 0,0 1 1 0 0,0 0 0 0 0,-4 0 123 0 0,0 1-1 0 0,0 1 1 0 0,-8 4 0 0 0,12-6-146 0 0,-6 4 83 0 0,-1 1 0 0 0,1 0 1 0 0,0 0-1 0 0,0 0 0 0 0,1 1 0 0 0,0 0 0 0 0,0 0 1 0 0,1 1-1 0 0,-7 11 0 0 0,9-13-103 0 0,0 0 0 0 0,0 1 0 0 0,0-1 0 0 0,1 1 1 0 0,0 0-1 0 0,0-1 0 0 0,1 1 0 0 0,-1 0 0 0 0,2 0 0 0 0,-1 0 0 0 0,1 0 0 0 0,0 0 0 0 0,1 8 0 0 0,0-11-21 0 0,1 1 0 0 0,-1-1 0 0 0,1 0-1 0 0,-1 0 1 0 0,1 1 0 0 0,1-1 0 0 0,-1 0 0 0 0,1-1-1 0 0,-1 1 1 0 0,1 0 0 0 0,0-1 0 0 0,0 1 0 0 0,1-1 0 0 0,-1 0-1 0 0,1 0 1 0 0,-1 0 0 0 0,1-1 0 0 0,0 1 0 0 0,0-1-1 0 0,0 0 1 0 0,7 2 0 0 0,-1 0-205 0 0,0 0 0 0 0,1-1 0 0 0,0-1 0 0 0,0 1 0 0 0,-1-2 0 0 0,2 0 0 0 0,18 0 0 0 0,10-6-1958 0 0,-14 0-2299 0 0,-22 4 3224 0 0,18-4-5045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5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1743 0 919 0 0,'3'2'67'0'0,"10"6"86"0"0,-10-6 2565 0 0,-2-3-2267 0 0,1 0 1 0 0,-1 1-1 0 0,0-1 0 0 0,0 0 1 0 0,1 0-1 0 0,-1 1 0 0 0,0-1 1 0 0,1 0-1 0 0,-1 1 1 0 0,0 0-1 0 0,3-1 0 0 0,0-1 2758 0 0,-12 3-2580 0 0,2 1-425 0 0,0 0-1 0 0,0 0 1 0 0,0 1-1 0 0,0-1 1 0 0,1 1-1 0 0,-1 0 0 0 0,1 1 1 0 0,0-1-1 0 0,0 1 1 0 0,0 0-1 0 0,-6 7 1 0 0,-15 11 634 0 0,-43 27 818 0 0,61-42-1482 0 0,0-1 0 0 0,0 2 0 0 0,1-1 0 0 0,-10 13 0 0 0,-12 12 252 0 0,-24 20 68 0 0,-70 63 380 0 0,-196 139 729 0 0,239-192-1022 0 0,-125 110 1067 0 0,103-89-1288 0 0,-42 39-227 0 0,-3 6-6 0 0,73-67-24 0 0,-58 49 14 0 0,104-85-127 0 0,21-17-36 0 0,-1-1 1 0 0,0 0-1 0 0,0 0 0 0 0,0-1 1 0 0,-1 0-1 0 0,0 0 0 0 0,0-1 0 0 0,-13 5 1 0 0,15-8-316 0 0,-12 5-815 0 0,8 4-3242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97 2303 0 0,'0'0'8503'0'0,"-5"9"-3951"0"0,5-8-4404 0 0,0 0 0 0 0,-1 0 1 0 0,1 0-1 0 0,0 1 0 0 0,0-1 0 0 0,0 0 1 0 0,1 0-1 0 0,-1 0 0 0 0,0 0 0 0 0,0 1 0 0 0,1-1 1 0 0,-1 0-1 0 0,0 0 0 0 0,1 0 0 0 0,-1 0 1 0 0,1 0-1 0 0,0 0 0 0 0,-1 0 0 0 0,1 0 1 0 0,0 0-1 0 0,1 1 0 0 0,-1-1-25 0 0,1 1 0 0 0,0-1 0 0 0,0 0 0 0 0,0 0 0 0 0,1 1 0 0 0,-1-1 0 0 0,0-1 0 0 0,0 1 0 0 0,0 0 0 0 0,4 0 0 0 0,-1 0-41 0 0,0 0 0 0 0,0 0 0 0 0,0-1 0 0 0,0 0 0 0 0,0 0-1 0 0,1-1 1 0 0,-1 1 0 0 0,0-1 0 0 0,10-3 0 0 0,-9 1-38 0 0,0-1 1 0 0,0 0-1 0 0,0 0 0 0 0,0 0 1 0 0,0-1-1 0 0,-1 0 0 0 0,0 0 1 0 0,0 0-1 0 0,0-1 0 0 0,-1 0 1 0 0,0 0-1 0 0,6-11 0 0 0,-8 14-9 0 0,-1 2-27 0 0,0-1-1 0 0,-1 1 1 0 0,1 0 0 0 0,-1-1 0 0 0,1 1 0 0 0,-1-1 0 0 0,1 1-1 0 0,-1 0 1 0 0,0-1 0 0 0,0 1 0 0 0,0-1 0 0 0,0 1 0 0 0,0-1-1 0 0,0 1 1 0 0,0-3 0 0 0,-1 3 1 0 0,1-1 0 0 0,0 0 0 0 0,-1 1 0 0 0,1-1 0 0 0,-1 1 0 0 0,0-1-1 0 0,1 1 1 0 0,-1-1 0 0 0,0 1 0 0 0,0 0 0 0 0,0-1 0 0 0,0 1 0 0 0,0 0 0 0 0,-1 0 0 0 0,1-1-1 0 0,0 1 1 0 0,0 0 0 0 0,-1 0 0 0 0,1 0 0 0 0,-1 1 0 0 0,1-1 0 0 0,-4-1 0 0 0,3 1 1 0 0,-1 0-1 0 0,1 0 1 0 0,-1 0 0 0 0,1 0 0 0 0,-1 0 0 0 0,0 1 0 0 0,1-1 0 0 0,-1 1 0 0 0,0 0-1 0 0,0 0 1 0 0,1 0 0 0 0,-1 0 0 0 0,-3 1 0 0 0,0 0 10 0 0,1 1 1 0 0,0 0 0 0 0,0 1-1 0 0,0-1 1 0 0,0 1-1 0 0,0 0 1 0 0,1 0-1 0 0,-1 1 1 0 0,1-1 0 0 0,0 1-1 0 0,0 0 1 0 0,0 0-1 0 0,0 0 1 0 0,1 1-1 0 0,0-1 1 0 0,-6 10-1 0 0,8-10-6 0 0,-1 0-1 0 0,1 0 1 0 0,0 0-1 0 0,0 0 0 0 0,0 1 1 0 0,0-1-1 0 0,1 0 1 0 0,-1 0-1 0 0,1 0 0 0 0,0 1 1 0 0,1-1-1 0 0,-1 0 0 0 0,1 0 1 0 0,-1 1-1 0 0,1-1 1 0 0,1 0-1 0 0,-1 0 0 0 0,1 0 1 0 0,-1 0-1 0 0,1-1 0 0 0,0 1 1 0 0,4 6-1 0 0,-2-6-124 0 0,-1-1-1 0 0,0 1 0 0 0,1-1 1 0 0,0 1-1 0 0,0-1 0 0 0,0 0 1 0 0,0-1-1 0 0,0 1 0 0 0,1-1 1 0 0,-1 0-1 0 0,1 0 0 0 0,0 0 1 0 0,-1 0-1 0 0,1-1 0 0 0,0 0 1 0 0,0 0-1 0 0,8 1 1 0 0,0-2-384 0 0,0 1 0 0 0,0-1 1 0 0,0-1-1 0 0,0 0 1 0 0,21-6-1 0 0,-14 1-1440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0,'0'0'667'0'0,"0"1"-547"0"0,15 58 4605 0 0,-10-35-2655 0 0,11 29 0 0 0,3 19-919 0 0,-18-66-1102 0 0,1-1 1 0 0,0 0-1 0 0,0 0 0 0 0,0 0 1 0 0,0 0-1 0 0,1 0 0 0 0,5 8 1 0 0,-7-12-46 0 0,0 0 1 0 0,1 0 0 0 0,-1 0-1 0 0,0 0 1 0 0,1 0 0 0 0,-1-1 0 0 0,1 1-1 0 0,-1 0 1 0 0,1-1 0 0 0,-1 1-1 0 0,1-1 1 0 0,-1 1 0 0 0,3 0 0 0 0,-2-1-5 0 0,-1 0-7 0 0,0 0 1 0 0,0 0-1 0 0,0 0 0 0 0,0 0 0 0 0,0 0 0 0 0,1 0 0 0 0,-1 0 0 0 0,0 0 1 0 0,0-1-1 0 0,0 1 0 0 0,0 0 0 0 0,0-1 0 0 0,0 1 0 0 0,0-1 0 0 0,0 1 1 0 0,0-1-1 0 0,0 1 0 0 0,-1-1 0 0 0,1 0 0 0 0,0 1 0 0 0,0-1 0 0 0,0 0 1 0 0,-1 0-1 0 0,1 0 0 0 0,0 0 0 0 0,-1 1 0 0 0,1-1 0 0 0,0-2 0 0 0,0 1-24 0 0,5-7-128 0 0,-1 1 1 0 0,0-1 0 0 0,0-1-1 0 0,-1 1 1 0 0,-1-1 0 0 0,6-18 0 0 0,6-65-637 0 0,-5 26 607 0 0,-10 67 235 0 0,0 0-1 0 0,0 0 1 0 0,0-1 0 0 0,0 1 0 0 0,0 0 0 0 0,0-1-1 0 0,0 1 1 0 0,0 0 0 0 0,0-1 0 0 0,0 1-1 0 0,0 0 1 0 0,0 0 0 0 0,0-1 0 0 0,0 1-1 0 0,1 0 1 0 0,-1-1 0 0 0,0 1 0 0 0,0 0 0 0 0,0 0-1 0 0,1 0 1 0 0,-1-1 0 0 0,0 1 0 0 0,0 0-1 0 0,0 0 1 0 0,1 0 0 0 0,-1-1 0 0 0,0 1 0 0 0,1 0-1 0 0,-1 0 1 0 0,0 0 0 0 0,0 0 0 0 0,1 0-1 0 0,-1 0 1 0 0,9 6 639 0 0,4 18-194 0 0,1 16-325 0 0,-7-20-179 0 0,15 31 0 0 0,-14-36-189 0 0,-5-7-306 0 0,1 0 0 0 0,0-1 0 0 0,0 0 0 0 0,1 0 0 0 0,0 0 0 0 0,8 8 0 0 0,-4-8-1421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0,'0'2'5688'0'0,"2"11"-5039"0"0,1 0-1 0 0,0-1 1 0 0,0 1-1 0 0,1-1 0 0 0,7 14 1 0 0,-5-10-429 0 0,76 248-492 0 0,-58-177-4579 0 0,-16-58-329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88 5983 0 0,'-18'-22'542'0'0,"17"22"-391"0"0,0-1 1 0 0,0 0 0 0 0,0 1-1 0 0,1-1 1 0 0,-1 0 0 0 0,0 0 0 0 0,1 0-1 0 0,-1 0 1 0 0,1 0 0 0 0,-1 0-1 0 0,1 0 1 0 0,-1 0 0 0 0,1 0-1 0 0,0 0 1 0 0,-1 0 0 0 0,1 0-1 0 0,0 0 1 0 0,0 0 0 0 0,0 0-1 0 0,0 0 1 0 0,0 0 0 0 0,0-2 0 0 0,0 0 989 0 0,2-6 3522 0 0,5 1-3312 0 0,10-3-853 0 0,-13 9-462 0 0,1 0 0 0 0,0 0 0 0 0,0 1-1 0 0,0 0 1 0 0,0 0 0 0 0,0 0 0 0 0,0 0 0 0 0,0 1-1 0 0,0 0 1 0 0,9 0 0 0 0,-4 1-101 0 0,0 1 1 0 0,0 0-1 0 0,0 0 0 0 0,13 5 1 0 0,43 18-2719 0 0,-53-22 1163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106 148 4607 0 0,'1'0'3432'0'0,"2"1"-3072"0"0,0 0 0 0 0,0-1 0 0 0,0 1-1 0 0,0-1 1 0 0,0 0 0 0 0,0 0 0 0 0,1 0 0 0 0,-1 0-1 0 0,0 0 1 0 0,0-1 0 0 0,0 1 0 0 0,0-1-1 0 0,0 0 1 0 0,0 0 0 0 0,-1 0 0 0 0,4-2 0 0 0,-4 2-281 0 0,0 0 1 0 0,0 0-1 0 0,-1 0 1 0 0,1 0-1 0 0,-1-1 1 0 0,1 1-1 0 0,-1-1 1 0 0,1 1-1 0 0,-1-1 1 0 0,0 1-1 0 0,1-1 1 0 0,-1 0-1 0 0,0 0 1 0 0,0 1-1 0 0,0-1 1 0 0,-1 0 0 0 0,1 0-1 0 0,0 0 1 0 0,-1 0-1 0 0,1 0 1 0 0,-1 0-1 0 0,0 0 1 0 0,0 0-1 0 0,1-1 1 0 0,-2-2-1 0 0,1 1 127 0 0,-1 1-1 0 0,1-1 1 0 0,-1 0-1 0 0,0 0 1 0 0,0 1-1 0 0,-1-1 1 0 0,1 1-1 0 0,-1-1 1 0 0,1 1-1 0 0,-1-1 1 0 0,0 1-1 0 0,-1 0 1 0 0,1 0-1 0 0,-5-4 1 0 0,2 2 44 0 0,0 0 1 0 0,-1 1 0 0 0,0 0-1 0 0,0 0 1 0 0,0 1 0 0 0,0 0-1 0 0,-7-3 1 0 0,9 4-199 0 0,1 1-1 0 0,0 1 1 0 0,0-1 0 0 0,0 0-1 0 0,0 1 1 0 0,-1-1-1 0 0,1 1 1 0 0,0 0 0 0 0,0 0-1 0 0,-1 0 1 0 0,1 1-1 0 0,0-1 1 0 0,0 1 0 0 0,0 0-1 0 0,-1 0 1 0 0,1 0-1 0 0,0 0 1 0 0,0 0 0 0 0,0 1-1 0 0,1-1 1 0 0,-1 1 0 0 0,0 0-1 0 0,0 0 1 0 0,1 0-1 0 0,-1 0 1 0 0,1 1 0 0 0,0-1-1 0 0,0 0 1 0 0,0 1-1 0 0,0 0 1 0 0,0-1 0 0 0,0 1-1 0 0,-1 5 1 0 0,1-4-51 0 0,0 1 1 0 0,0 0 0 0 0,1 0-1 0 0,0 0 1 0 0,0 0 0 0 0,0 0-1 0 0,0 0 1 0 0,1 1-1 0 0,0-1 1 0 0,0 0 0 0 0,1 0-1 0 0,-1 0 1 0 0,1 0 0 0 0,0 0-1 0 0,0 0 1 0 0,1 0 0 0 0,0 0-1 0 0,0 0 1 0 0,0-1-1 0 0,0 1 1 0 0,1 0 0 0 0,-1-1-1 0 0,1 0 1 0 0,0 0 0 0 0,5 5-1 0 0,-1-2-343 0 0,0 0 1 0 0,0 0-1 0 0,1-1 0 0 0,0 0 1 0 0,0 0-1 0 0,1-1 0 0 0,0 0 0 0 0,0-1 1 0 0,0 0-1 0 0,0 0 0 0 0,0-1 1 0 0,12 2-1 0 0,15 0-2655 0 0,-15-4 1399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80 9671 0 0,'0'0'440'0'0,"1"2"-5"0"0,27 53 420 0 0,-10-15 1101 0 0,-10-24-1166 0 0,-1-1-1 0 0,7 24 1 0 0,-12-34-621 0 0,0 0 1 0 0,-1 1-1 0 0,0-1 0 0 0,0 1 1 0 0,0 0-1 0 0,0-1 0 0 0,-1 1 1 0 0,0 0-1 0 0,-1-1 0 0 0,1 1 1 0 0,-1-1-1 0 0,-2 8 0 0 0,3-12-133 0 0,0 0-1 0 0,-1 0 1 0 0,1 0-1 0 0,-1 0 1 0 0,0 0-1 0 0,1 0 1 0 0,-1 0-1 0 0,0 0 1 0 0,1 0-1 0 0,-1-1 1 0 0,0 1-1 0 0,0 0 1 0 0,0-1-1 0 0,0 1 1 0 0,1 0-1 0 0,-1-1 1 0 0,0 1-1 0 0,0-1 1 0 0,0 0-1 0 0,0 1 1 0 0,0-1-1 0 0,0 0 1 0 0,-1 1-1 0 0,1-1 1 0 0,0 0-1 0 0,0 0 1 0 0,0 0-1 0 0,0 0 1 0 0,-2 0-1 0 0,0 0-9 0 0,0-1-1 0 0,0 1 0 0 0,1-1 1 0 0,-1 0-1 0 0,0 1 0 0 0,0-1 1 0 0,1 0-1 0 0,-1-1 1 0 0,-3-1-1 0 0,4 2-15 0 0,-1-1 0 0 0,1 0 0 0 0,0 1 0 0 0,0-1 0 0 0,0 0 1 0 0,0 0-1 0 0,0 0 0 0 0,1 0 0 0 0,-1 0 0 0 0,0-1 0 0 0,1 1 0 0 0,0 0 0 0 0,-2-6 1 0 0,0 2-16 0 0,1 1-10 0 0,0-1 0 0 0,0 0 0 0 0,0 0 0 0 0,1 0 0 0 0,0 0 0 0 0,0 0 0 0 0,1 0 0 0 0,0 0 0 0 0,0 0 0 0 0,0 0 0 0 0,1 0 0 0 0,0-1-1 0 0,0 1 1 0 0,0 0 0 0 0,1 1 0 0 0,3-9 0 0 0,4-4 20 0 0,1 1 0 0 0,1 1 1 0 0,1 0-1 0 0,0 0 0 0 0,19-17 0 0 0,-22 23 139 0 0,2 0 0 0 0,-1 1 0 0 0,14-9 0 0 0,-19 15-96 0 0,1 0 0 0 0,-1 1 0 0 0,0-1 0 0 0,1 1 1 0 0,-1 0-1 0 0,1 0 0 0 0,0 1 0 0 0,0 0 0 0 0,-1 0 0 0 0,8 0 0 0 0,-4 1-81 0 0,0 0 1 0 0,0 1-1 0 0,-1 0 0 0 0,1 1 0 0 0,15 4 0 0 0,5 4-5350 0 0,-8-2-941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62 8551 0 0,'0'0'772'0'0,"1"-1"-632"0"0,0-1 158 0 0,0-1 1 0 0,0 1-1 0 0,0 0 0 0 0,0 0 0 0 0,-1-1 0 0 0,1 1 0 0 0,0 0 0 0 0,-1-1 1 0 0,0 1-1 0 0,0-1 0 0 0,1 1 0 0 0,-1 0 0 0 0,-1-1 0 0 0,1 1 0 0 0,0-1 1 0 0,-1 1-1 0 0,1 0 0 0 0,-1-1 0 0 0,0 1 0 0 0,1 0 0 0 0,-1-1 0 0 0,-2-2 1 0 0,2 4-238 0 0,1 1 1 0 0,-1 0 0 0 0,1-1-1 0 0,-1 1 1 0 0,1 0 0 0 0,-1 0-1 0 0,1-1 1 0 0,-1 1 0 0 0,0 0-1 0 0,1 0 1 0 0,-1 0 0 0 0,1 0-1 0 0,-1 0 1 0 0,1-1 0 0 0,-1 1-1 0 0,0 0 1 0 0,1 1 0 0 0,-1-1 0 0 0,1 0-1 0 0,-1 0 1 0 0,0 0 0 0 0,1 0-1 0 0,-1 1 1 0 0,-13 3 580 0 0,9-1-506 0 0,1 1 0 0 0,-1-1 0 0 0,0 0-1 0 0,1 1 1 0 0,0 0 0 0 0,0 0 0 0 0,0 0 0 0 0,0 1-1 0 0,1-1 1 0 0,0 1 0 0 0,-1 0 0 0 0,2 0-1 0 0,-1 0 1 0 0,1 0 0 0 0,0 1 0 0 0,0-1 0 0 0,-2 8-1 0 0,1 0-15 0 0,0 1-1 0 0,1 0 1 0 0,1 0-1 0 0,0 0 1 0 0,2 28-1 0 0,-1-36-128 0 0,1 1 0 0 0,0-1-1 0 0,0 1 1 0 0,1-1 0 0 0,-1 1-1 0 0,1-1 1 0 0,1 0 0 0 0,-1 0-1 0 0,1 0 1 0 0,0 0-1 0 0,1-1 1 0 0,-1 1 0 0 0,1-1-1 0 0,0 0 1 0 0,0 0 0 0 0,1 0-1 0 0,-1 0 1 0 0,1-1-1 0 0,0 1 1 0 0,1-2 0 0 0,-1 1-1 0 0,1 0 1 0 0,-1-1 0 0 0,1 0-1 0 0,0 0 1 0 0,0-1-1 0 0,1 0 1 0 0,-1 0 0 0 0,0 0-1 0 0,1-1 1 0 0,10 2 0 0 0,-4-3-424 0 0,-1 1 0 0 0,1-2 0 0 0,0 1 1 0 0,0-2-1 0 0,-1 0 0 0 0,1 0 1 0 0,17-7-1 0 0,1-2-2311 0 0,49-25-1 0 0,-68 29 2093 0 0,0-1 0 0 0,-1 0 0 0 0,0-1 0 0 0,0 0 0 0 0,-1 0 0 0 0,0-1 0 0 0,0-1 0 0 0,-1 0 0 0 0,-1 0 0 0 0,0 0 0 0 0,-1-1 0 0 0,0-1 0 0 0,7-15 0 0 0,-13 26 777 0 0,-1 1 0 0 0,1 0 0 0 0,-1-1 0 0 0,1 1 0 0 0,-1-1 0 0 0,0 1 1 0 0,1-1-1 0 0,-1 1 0 0 0,0-1 0 0 0,0 1 0 0 0,0 0 0 0 0,0-1 0 0 0,0 1 0 0 0,0-1 0 0 0,-1 1 0 0 0,1-1 0 0 0,-1 1 0 0 0,1-1 0 0 0,0 1 0 0 0,-1 0 0 0 0,0-1 0 0 0,1 1 0 0 0,-1 0 0 0 0,0 0 1 0 0,0-1-1 0 0,0 1 0 0 0,0 0 0 0 0,-2-2 1340 0 0,-1 3-746 0 0,1 0-446 0 0,1-1 1 0 0,-1 1 0 0 0,0 0 0 0 0,0 0 0 0 0,1 1 0 0 0,-1-1 0 0 0,0 1 0 0 0,1-1 0 0 0,-1 1 0 0 0,0 0 0 0 0,1 0 0 0 0,-1 0 0 0 0,1 0 0 0 0,-1 0 0 0 0,1 1 0 0 0,0-1 0 0 0,-5 4 0 0 0,-1 3 233 0 0,-1 1 1 0 0,1-1-1 0 0,-13 21 0 0 0,18-25-430 0 0,0 1 0 0 0,0 0 0 0 0,1-1 0 0 0,0 1 0 0 0,0 0 0 0 0,0 1 0 0 0,1-1 0 0 0,0 0 0 0 0,0 0 0 0 0,-1 11 0 0 0,2-11-38 0 0,0-1 0 0 0,0 1-1 0 0,0-1 1 0 0,1 0 0 0 0,-1 1-1 0 0,1-1 1 0 0,0 0 0 0 0,0 1-1 0 0,1-1 1 0 0,-1 0 0 0 0,1 0-1 0 0,0 0 1 0 0,0 0 0 0 0,1-1-1 0 0,-1 1 1 0 0,1 0 0 0 0,-1-1-1 0 0,1 0 1 0 0,0 1 0 0 0,1-1-1 0 0,-1 0 1 0 0,0-1 0 0 0,5 3-1 0 0,-6-4-23 0 0,-1 0 0 0 0,1 0 0 0 0,0-1 0 0 0,0 1 0 0 0,0-1-1 0 0,-1 0 1 0 0,1 1 0 0 0,0-1 0 0 0,0 0 0 0 0,0 0 0 0 0,0 0 0 0 0,0-1-1 0 0,0 1 1 0 0,0 0 0 0 0,-1-1 0 0 0,1 1 0 0 0,2-2 0 0 0,0 1-6 0 0,0 0 1 0 0,0-1-1 0 0,-1 0 0 0 0,1 0 1 0 0,-1 0-1 0 0,6-4 1 0 0,-6 3 6 0 0,0-1 1 0 0,0 1 0 0 0,0-1 0 0 0,0 0 0 0 0,0 1 0 0 0,-1-1 0 0 0,0 0 0 0 0,1-1 0 0 0,-1 1 0 0 0,-1 0 0 0 0,1 0 0 0 0,-1-1-1 0 0,0 1 1 0 0,0-1 0 0 0,1-8 0 0 0,-2 8 25 0 0,1 1-1 0 0,-1-1 0 0 0,0 1 1 0 0,0-1-1 0 0,-1 1 0 0 0,1-1 1 0 0,-3-7-1 0 0,3 11 98 0 0,-3-3 219 0 0,3 4-320 0 0,0-1 1 0 0,-1 1-1 0 0,1-1 0 0 0,0 0 1 0 0,-1 1-1 0 0,1-1 0 0 0,0 1 1 0 0,-1-1-1 0 0,1 1 1 0 0,-1-1-1 0 0,1 1 0 0 0,-1 0 1 0 0,1-1-1 0 0,-1 1 0 0 0,1-1 1 0 0,-1 1-1 0 0,1 0 0 0 0,-1 0 1 0 0,1-1-1 0 0,-2 1 1 0 0,1 0-14 0 0,0 1 0 0 0,0 0 1 0 0,0 0-1 0 0,0 0 0 0 0,0-1 1 0 0,0 1-1 0 0,0 0 0 0 0,0 0 1 0 0,0 0-1 0 0,1 1 0 0 0,-1-1 1 0 0,0 0-1 0 0,1 0 0 0 0,-1 0 1 0 0,1 0-1 0 0,-1 1 0 0 0,1-1 1 0 0,0 0-1 0 0,0 0 0 0 0,-1 1 1 0 0,1-1-1 0 0,0 0 0 0 0,0 1 1 0 0,0 1-1 0 0,0 2-32 0 0,0 0 1 0 0,0 0-1 0 0,1 0 0 0 0,-1-1 1 0 0,1 1-1 0 0,2 5 0 0 0,-2-6-26 0 0,1 0-1 0 0,1 0 0 0 0,-1 0 1 0 0,0 0-1 0 0,1 0 1 0 0,0 0-1 0 0,0 0 0 0 0,0-1 1 0 0,1 0-1 0 0,-1 1 1 0 0,1-1-1 0 0,5 3 0 0 0,-6-4-314 0 0,1 1 0 0 0,0-2-1 0 0,0 1 1 0 0,-1 0 0 0 0,1-1 0 0 0,5 2-1 0 0,-6-3-333 0 0,0 1 0 0 0,0-1-1 0 0,0 0 1 0 0,0 0-1 0 0,0 0 1 0 0,0 0 0 0 0,0 0-1 0 0,0 0 1 0 0,3-2 0 0 0,7-1-3996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5983 0 0,'0'0'464'0'0,"0"2"-76"0"0,-3 10 759 0 0,1-1-1 0 0,0 1 1 0 0,1-1-1 0 0,1 1 1 0 0,0 0-1 0 0,1 13 1 0 0,2 2-443 0 0,11 42 1 0 0,-13-66-656 0 0,-1-1 0 0 0,1 1 0 0 0,0 0 0 0 0,0-1 0 0 0,0 1 0 0 0,0-1 0 0 0,0 1 0 0 0,0-1 0 0 0,1 0 0 0 0,-1 0 0 0 0,1 1 0 0 0,0-1 0 0 0,0 0 0 0 0,0 0 0 0 0,-1-1 1 0 0,2 1-1 0 0,1 1 0 0 0,-3-2 87 0 0,13-14 270 0 0,-3 0-377 0 0,0 1-1 0 0,0-1 1 0 0,14-26-1 0 0,19-44 114 0 0,-15 25-102 0 0,-13 33 72 0 0,-15 24 140 0 0,1 1-196 0 0,0 1 1 0 0,0 0-1 0 0,0-1 0 0 0,0 1 0 0 0,0 0 0 0 0,0 0 1 0 0,0 1-1 0 0,0-1 0 0 0,0 0 0 0 0,-1 0 0 0 0,1 1 1 0 0,0-1-1 0 0,-1 1 0 0 0,1 0 0 0 0,1 2 0 0 0,18 30 183 0 0,-20-33-242 0 0,12 20-476 0 0,1 0 0 0 0,1-2 0 0 0,1 0 0 0 0,35 34 0 0 0,-34-38-1633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9215 0 0,'0'0'707'0'0,"0"2"-464"0"0,-2 24 1111 0 0,0 0 1 0 0,5 46-1 0 0,13 53 652 0 0,1 1-393 0 0,-17-126-1579 0 0,0 0 0 0 0,0 0 0 0 0,0 0 0 0 0,0 0 0 0 0,0-1 0 0 0,0 1 0 0 0,0 0-1 0 0,0 0 1 0 0,0 0 0 0 0,0 0 0 0 0,0 0 0 0 0,0 0 0 0 0,1 0 0 0 0,-1 0 0 0 0,0 0 0 0 0,0 0-1 0 0,0 0 1 0 0,0 0 0 0 0,0 0 0 0 0,0 0 0 0 0,0 0 0 0 0,0 0 0 0 0,0 0 0 0 0,1 0 0 0 0,-1 0 0 0 0,0 0-1 0 0,0 0 1 0 0,0 0 0 0 0,0 0 0 0 0,0 0 0 0 0,0 0 0 0 0,0 0 0 0 0,0 0 0 0 0,0 0 0 0 0,1 0 0 0 0,-1 0-1 0 0,0 0 1 0 0,0 0 0 0 0,0 0 0 0 0,0 0 0 0 0,0 0 0 0 0,0 0 0 0 0,0 0 0 0 0,0 1 0 0 0,0-1 0 0 0,0 0-1 0 0,0 0 1 0 0,0 0 0 0 0,1 0 0 0 0,-1 0 0 0 0,0 0 0 0 0,0 0 0 0 0,0 0 0 0 0,0 0 0 0 0,0 0-1 0 0,0 1 1 0 0,0-1 0 0 0,8-16 397 0 0,6-22-516 0 0,-3-12 85 0 0,-10 40 0 0 0,1-1 0 0 0,0 1 0 0 0,1 0 0 0 0,0 0 0 0 0,7-15 0 0 0,7-10 0 0 0,-17 35 0 0 0,0-1 0 0 0,0 1 0 0 0,0 0 0 0 0,0-1 0 0 0,0 1 0 0 0,0 0 0 0 0,0 0 0 0 0,1-1 0 0 0,-1 1 0 0 0,0 0 0 0 0,0 0 0 0 0,0 0 0 0 0,1-1 0 0 0,-1 1 0 0 0,0 0 0 0 0,0 0 0 0 0,0 0 0 0 0,1-1 0 0 0,-1 1 0 0 0,0 0 0 0 0,1 0 0 0 0,-1 0 0 0 0,0 0 0 0 0,0 0 0 0 0,1 0 0 0 0,-1 0 0 0 0,0-1 0 0 0,1 1 0 0 0,-1 0 0 0 0,0 0 0 0 0,0 0 0 0 0,1 0 0 0 0,-1 0 0 0 0,0 0 0 0 0,1 1 0 0 0,-1-1 0 0 0,0 0 0 0 0,0 0 0 0 0,1 0 0 0 0,-1 0 0 0 0,0 0 0 0 0,1 0 0 0 0,-1 0 0 0 0,0 1 0 0 0,0-1 0 0 0,0 0 0 0 0,1 0 0 0 0,-1 0 0 0 0,0 0 0 0 0,0 1 0 0 0,1-1 0 0 0,-1 0 0 0 0,0 0 0 0 0,0 1 0 0 0,0-1 0 0 0,0 0 0 0 0,0 0 0 0 0,1 1 0 0 0,-1-1 0 0 0,0 0 0 0 0,0 1 0 0 0,7 9-2 0 0,0 0 0 0 0,0 0 0 0 0,-1 1 1 0 0,-1 0-1 0 0,8 20 0 0 0,7 13-117 0 0,-15-33-143 0 0,1-1 1 0 0,1-1-1 0 0,0 1 1 0 0,10 11-1 0 0,12 3-2129 0 0,-25-21 1180 0 0,1 0-1 0 0,0 0 1 0 0,0-1 0 0 0,9 3 0 0 0,3-1-3256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30 4143 0 0,'0'0'319'0'0,"-2"-1"89"0"0,-9-5 1032 0 0,8 3-339 0 0,-1 1 0 0 0,0 0-1 0 0,0 0 1 0 0,-8-3 0 0 0,10 5-899 0 0,1-1 1 0 0,-1 1-1 0 0,0 0 1 0 0,1 0 0 0 0,-1 0-1 0 0,0 0 1 0 0,1 0-1 0 0,-1 0 1 0 0,1 0-1 0 0,-1 0 1 0 0,0 1-1 0 0,1-1 1 0 0,-1 1-1 0 0,1-1 1 0 0,-1 1-1 0 0,1 0 1 0 0,-1-1-1 0 0,-1 2 1 0 0,0 0-78 0 0,0 1 0 0 0,0-1 0 0 0,-1 1-1 0 0,1-1 1 0 0,1 1 0 0 0,-1 0 0 0 0,0 0 0 0 0,1 0 0 0 0,-1 1 0 0 0,1-1 0 0 0,0 0 0 0 0,0 1-1 0 0,1 0 1 0 0,-1-1 0 0 0,1 1 0 0 0,-1 0 0 0 0,0 6 0 0 0,1-4-116 0 0,0 1 1 0 0,0-1-1 0 0,0 0 0 0 0,1 1 1 0 0,0-1-1 0 0,1 0 1 0 0,-1 1-1 0 0,1-1 0 0 0,0 0 1 0 0,1 0-1 0 0,-1 0 1 0 0,1 0-1 0 0,1 0 0 0 0,-1 0 1 0 0,1 0-1 0 0,0-1 1 0 0,0 1-1 0 0,0-1 0 0 0,5 5 1 0 0,-7-9-7 0 0,-1-1-1 0 0,1 0 1 0 0,-1 1 0 0 0,1-1 0 0 0,-1 0 0 0 0,1 0-1 0 0,0 1 1 0 0,-1-1 0 0 0,1 0 0 0 0,0 0 0 0 0,-1 0-1 0 0,1 0 1 0 0,-1 0 0 0 0,1 0 0 0 0,0 0-1 0 0,-1 0 1 0 0,2 0 0 0 0,0 0 0 0 0,2 0 9 0 0,0 0 0 0 0,0 0 0 0 0,0 0 0 0 0,-1-1 0 0 0,1 1 0 0 0,0-1 0 0 0,0 0 0 0 0,-1 0 0 0 0,1-1 0 0 0,0 1 0 0 0,-1-1 0 0 0,1 0 0 0 0,-1 1-1 0 0,0-2 1 0 0,0 1 0 0 0,0 0 0 0 0,0-1 0 0 0,0 1 0 0 0,0-1 0 0 0,0 0 0 0 0,-1 0 0 0 0,1 0 0 0 0,-1 0 0 0 0,3-6 0 0 0,6-7 39 0 0,-9 14-42 0 0,1-1-1 0 0,-1 0 0 0 0,0 0 0 0 0,-1 0 1 0 0,1 0-1 0 0,-1-1 0 0 0,3-6 0 0 0,13-64 352 0 0,-17 72-321 0 0,1 1 0 0 0,-1-1 0 0 0,0 1 0 0 0,0-1 0 0 0,0 1 0 0 0,0-1 0 0 0,0 1 0 0 0,0-1 0 0 0,0 1 0 0 0,0-1 0 0 0,-1 1 0 0 0,0-4 0 0 0,0 2 128 0 0,1 2 151 0 0,0 0-228 0 0,-1 1 0 0 0,1-1 0 0 0,0 0-1 0 0,-1 1 1 0 0,1-1 0 0 0,-1 1 0 0 0,1-1-1 0 0,-1 1 1 0 0,1-1 0 0 0,-1 1 0 0 0,1 0 0 0 0,-1-1-1 0 0,0 1 1 0 0,1 0 0 0 0,-1-1 0 0 0,0 1-1 0 0,0 0 1 0 0,0 7-84 0 0,1 1 0 0 0,0-1 0 0 0,0 1 0 0 0,1 0 0 0 0,-1-1 0 0 0,2 1 0 0 0,-1-1 1 0 0,5 13-1 0 0,-3-11-204 0 0,1 0 1 0 0,0 0-1 0 0,0 0 1 0 0,1-1-1 0 0,0 1 1 0 0,8 9-1 0 0,-9-14-592 0 0,0 0 0 0 0,0-1 1 0 0,0 1-1 0 0,8 4 0 0 0,0 1-3887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8:42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7743 0 0,'2'-42'592'0'0,"1"44"-435"0"0,-1 0 0 0 0,1-1 0 0 0,0 1-1 0 0,-1-1 1 0 0,1 1 0 0 0,4 0 0 0 0,-5-1 108 0 0,1-1 1 0 0,0 1 0 0 0,-1 0 0 0 0,1 0-1 0 0,0 0 1 0 0,-1 1 0 0 0,1-1 0 0 0,-1 1-1 0 0,0-1 1 0 0,1 1 0 0 0,-1 0 0 0 0,0 0-1 0 0,0-1 1 0 0,0 2 0 0 0,3 3 0 0 0,-2-1 13 0 0,0 2 1 0 0,0-1-1 0 0,-1 0 0 0 0,0 0 1 0 0,2 9-1 0 0,-3-11-109 0 0,30 145 2659 0 0,-17-64-2090 0 0,2-8-535 0 0,42 188-1373 0 0,-57-263 593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10159 0 0,'0'0'920'0'0,"0"1"-754"0"0,0 9 198 0 0,0-1 0 0 0,0 1 0 0 0,1-1 0 0 0,0 1-1 0 0,0-1 1 0 0,1 0 0 0 0,6 17 0 0 0,-1-5 120 0 0,2 0 1 0 0,14 26-1 0 0,-14-30-277 0 0,6 9 773 0 0,0 0-1 0 0,22 27 1 0 0,-30-42-599 0 0,-6-10-320 0 0,-1 0 0 0 0,1 0 0 0 0,-1 0 0 0 0,1 0 0 0 0,0 1 0 0 0,0-1 0 0 0,-1 0 0 0 0,1 0 0 0 0,0-1 0 0 0,0 1 1 0 0,0 0-1 0 0,0 0 0 0 0,0 0 0 0 0,0-1 0 0 0,1 1 0 0 0,-1 0 0 0 0,0-1 0 0 0,0 1 0 0 0,0-1 0 0 0,1 1 0 0 0,1-1 0 0 0,-1 0-33 0 0,-1 0 0 0 0,1 0 0 0 0,-1 0 0 0 0,1 0 0 0 0,-1-1 0 0 0,1 1 0 0 0,-1-1 0 0 0,1 1 0 0 0,-1-1 0 0 0,1 1 0 0 0,-1-1 0 0 0,0 0 0 0 0,1 0 0 0 0,-1 0 0 0 0,0 0 0 0 0,0 0 0 0 0,1 0 0 0 0,-1 0 1 0 0,0 0-1 0 0,0 0 0 0 0,0 0 0 0 0,1-3 0 0 0,0 1-15 0 0,1-1 1 0 0,-1 0 0 0 0,0 1 0 0 0,-1-1-1 0 0,1 0 1 0 0,0 0 0 0 0,1-7 0 0 0,2-23-596 0 0,0 0 0 0 0,-3 0 0 0 0,-1-52 0 0 0,-5 41-5447 0 0,3 24 463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64 919 0 0,'4'7'-71'0'0,"1"-1"0"0"0,1 0-1 0 0,5 6 1 0 0,-4-6 1082 0 0,-1 0 0 0 0,1-1 0 0 0,1 0 0 0 0,-1 0 0 0 0,14 6-1 0 0,-17-9-417 0 0,1 0-1 0 0,-1-1 0 0 0,1 1 1 0 0,0-1-1 0 0,-1 0 1 0 0,1 0-1 0 0,0-1 0 0 0,0 1 1 0 0,5-1-1 0 0,-7-1-473 0 0,0 1 0 0 0,0-1 0 0 0,0 1 0 0 0,0-1 0 0 0,0 0 0 0 0,0 0 0 0 0,0 0 0 0 0,0-1 0 0 0,0 1-1 0 0,-1-1 1 0 0,1 1 0 0 0,-1-1 0 0 0,1 0 0 0 0,4-4 0 0 0,-4 3-42 0 0,0 0-1 0 0,0 0 1 0 0,-1 0 0 0 0,1-1-1 0 0,0 1 1 0 0,-1-1-1 0 0,0 1 1 0 0,0-1-1 0 0,0 0 1 0 0,-1 0-1 0 0,2-5 1 0 0,-2 8 12 0 0,-1-1-1 0 0,-1-2-62 0 0,1 1 0 0 0,0-1-1 0 0,-1 0 1 0 0,0 0 0 0 0,0 1 0 0 0,0-1-1 0 0,0 0 1 0 0,0 1 0 0 0,-1-1 0 0 0,0 1-1 0 0,0 0 1 0 0,0-1 0 0 0,-4-4 0 0 0,5 7 24 0 0,0-1 1 0 0,-1 1 0 0 0,1 0-1 0 0,0-1 1 0 0,-1 1 0 0 0,1 0-1 0 0,-1 0 1 0 0,0 0-1 0 0,1 0 1 0 0,-1 0 0 0 0,0 1-1 0 0,0-1 1 0 0,0 0 0 0 0,1 1-1 0 0,-1-1 1 0 0,0 1 0 0 0,0 0-1 0 0,0 0 1 0 0,0 0 0 0 0,0 0-1 0 0,0 0 1 0 0,0 0 0 0 0,0 0-1 0 0,1 0 1 0 0,-1 1 0 0 0,0-1-1 0 0,0 1 1 0 0,0 0 0 0 0,-2 1-1 0 0,-1 0 78 0 0,1 0 0 0 0,-1 0 0 0 0,1 0 0 0 0,0 1-1 0 0,0-1 1 0 0,0 1 0 0 0,0 0 0 0 0,1 1 0 0 0,-1-1 0 0 0,1 0 0 0 0,0 1-1 0 0,0 0 1 0 0,0 0 0 0 0,0 0 0 0 0,1 0 0 0 0,0 0 0 0 0,-3 6 0 0 0,2-3 12 0 0,1 0 1 0 0,-1 0-1 0 0,1 0 1 0 0,1 0-1 0 0,-1 1 1 0 0,1-1 0 0 0,0 0-1 0 0,1 1 1 0 0,0-1-1 0 0,0 1 1 0 0,1-1 0 0 0,0 0-1 0 0,0 1 1 0 0,0-1-1 0 0,1 0 1 0 0,0 0-1 0 0,1 0 1 0 0,-1 0 0 0 0,1 0-1 0 0,1-1 1 0 0,-1 1-1 0 0,1-1 1 0 0,0 0 0 0 0,8 9-1 0 0,-8-10-215 0 0,0-1 1 0 0,0 0-1 0 0,1 0 0 0 0,-1 0 0 0 0,1-1 0 0 0,0 0 1 0 0,0 0-1 0 0,0 0 0 0 0,0 0 0 0 0,1-1 0 0 0,-1 0 1 0 0,1 0-1 0 0,-1 0 0 0 0,1-1 0 0 0,0 0 0 0 0,0 0 1 0 0,-1 0-1 0 0,1-1 0 0 0,9 0 0 0 0,11-1-1581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5527 0 0,'0'0'423'0'0,"2"0"-107"0"0,12-1 1550 0 0,1-1 0 0 0,16-3 1 0 0,-26 3-1384 0 0,0 0 0 0 0,-1 0 0 0 0,1-1 0 0 0,-1 1 1 0 0,0-1-1 0 0,1 0 0 0 0,3-4 0 0 0,8-5 825 0 0,-9 6-869 0 0,1 0-1 0 0,-1 0 1 0 0,0-1 0 0 0,0 0 0 0 0,10-15 0 0 0,-3 1-8 0 0,13-24 0 0 0,-26 43-415 0 0,0 1 0 0 0,0-1 0 0 0,-1 1 1 0 0,1-1-1 0 0,0 0 0 0 0,-1 1 0 0 0,0-1 1 0 0,1 0-1 0 0,-1 1 0 0 0,0-1 1 0 0,0 0-1 0 0,1 0 0 0 0,-1 1 0 0 0,-1-1 1 0 0,1 0-1 0 0,0 0 0 0 0,0 1 0 0 0,-1-1 1 0 0,1 0-1 0 0,-1 0 0 0 0,1 1 1 0 0,-1-1-1 0 0,0 1 0 0 0,0-1 0 0 0,1 1 1 0 0,-1-1-1 0 0,0 1 0 0 0,-2-2 1 0 0,2 2 20 0 0,0 0 1 0 0,0 1-1 0 0,0-1 1 0 0,0 1-1 0 0,0-1 1 0 0,0 1-1 0 0,0-1 1 0 0,0 1 0 0 0,-1 0-1 0 0,1 0 1 0 0,0-1-1 0 0,0 1 1 0 0,0 0-1 0 0,-1 0 1 0 0,1 0-1 0 0,0 0 1 0 0,0 0 0 0 0,0 1-1 0 0,0-1 1 0 0,-1 0-1 0 0,1 0 1 0 0,0 1-1 0 0,0-1 1 0 0,-1 1-1 0 0,-1 1 1 0 0,0-1 0 0 0,0 0-1 0 0,0 1 1 0 0,0 0 0 0 0,1 0-1 0 0,-1 0 1 0 0,-3 3-1 0 0,2 1-21 0 0,0-1 0 0 0,0 1 0 0 0,1-1 0 0 0,0 1 0 0 0,0 0 0 0 0,0 0 0 0 0,1 0 0 0 0,0 1 0 0 0,0-1 0 0 0,1 1 0 0 0,0-1 0 0 0,-1 11 0 0 0,1-5 11 0 0,1 0-1 0 0,0-1 1 0 0,1 1 0 0 0,1 0 0 0 0,-1 0-1 0 0,5 12 1 0 0,-4-16-135 0 0,1-1 0 0 0,-1 1 0 0 0,2 0 1 0 0,-1-1-1 0 0,1 0 0 0 0,0 0 0 0 0,1 0 0 0 0,0-1 0 0 0,0 1 0 0 0,0-1 0 0 0,1 0 0 0 0,7 6 1 0 0,-7-7-93 0 0,-1-1 1 0 0,1-1 0 0 0,0 1 0 0 0,1-1 0 0 0,-1 0 0 0 0,0 0 0 0 0,1-1 0 0 0,0 0 0 0 0,-1 0-1 0 0,1-1 1 0 0,0 1 0 0 0,0-2 0 0 0,0 1 0 0 0,11-1 0 0 0,5-2-4460 0 0,0-1-1221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 6911 0 0,'0'0'528'0'0,"-2"0"-341"0"0,-11-10 5432 0 0,14 12-4778 0 0,4 8-110 0 0,-4-7-631 0 0,0-1 1 0 0,0 0-1 0 0,1 1 1 0 0,-1-1-1 0 0,1 0 1 0 0,-1 0-1 0 0,1 0 0 0 0,0 0 1 0 0,0 0-1 0 0,2 2 1 0 0,21 16 20 0 0,-18-13-503 0 0,1-1 0 0 0,-1 0 0 0 0,17 9 0 0 0,-11-8-4846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17 919 0 0,'1'-1'67'0'0,"3"-1"49"0"0,0 0-1 0 0,0 0 0 0 0,0 0 1 0 0,0 1-1 0 0,0-1 1 0 0,0 1-1 0 0,1 0 0 0 0,-1 0 1 0 0,0 1-1 0 0,7-1 0 0 0,-9 1 97 0 0,4 3 228 0 0,0 1-1 0 0,0 0 0 0 0,-1 0 0 0 0,1 0 0 0 0,-1 1 0 0 0,0 0 1 0 0,0 0-1 0 0,-1 0 0 0 0,5 7 0 0 0,5 9 2112 0 0,13 28 0 0 0,4 6-638 0 0,-21-37-1863 0 0,-8-14-237 0 0,0 1-1 0 0,0-1 0 0 0,1 0 0 0 0,0 0 1 0 0,5 6-1 0 0,-1-3-1051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14135 0 0,'0'9'1511'0'0,"-3"20"-883"0"0,1 0 0 0 0,2 1 0 0 0,6 54 1 0 0,24 90 518 0 0,-23-137-1258 0 0,17 91 143 0 0,20 100-1977 0 0,-40-215 470 0 0,-1-1-69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7 291 7367 0 0,'0'0'568'0'0,"-7"-9"7834"0"0,8 7-8323 0 0,-1 0 0 0 0,1 1 0 0 0,0-1 0 0 0,-1 1 0 0 0,1-1 0 0 0,0 1 0 0 0,0-1 0 0 0,0 1 0 0 0,0-1 0 0 0,1 1 0 0 0,-1 0 0 0 0,0-1 0 0 0,0 1 0 0 0,1 0 0 0 0,-1 0 0 0 0,1 0 0 0 0,-1 0 0 0 0,1 0 0 0 0,-1 1 0 0 0,1-1 0 0 0,-1 0 0 0 0,1 1 0 0 0,0-1 0 0 0,2 0 0 0 0,6-1-101 0 0,1 0 1 0 0,-1 1-1 0 0,12-1 0 0 0,7 0 92 0 0,-21 1-336 0 0,0-1 0 0 0,0 0 0 0 0,0 0 0 0 0,-1-1 0 0 0,1 0 0 0 0,0 0 0 0 0,-1-1 0 0 0,0 0 0 0 0,0-1 0 0 0,0 1 0 0 0,-1-1 0 0 0,1 0 0 0 0,-1-1 0 0 0,0 1 0 0 0,-1-1 0 0 0,1-1 0 0 0,5-7 0 0 0,-6 6-207 0 0,0 0 0 0 0,-1 0-1 0 0,0-1 1 0 0,0 1 0 0 0,0-1-1 0 0,-1 0 1 0 0,-1 0 0 0 0,3-10-1 0 0,3-48-956 0 0,-8 66 1525 0 0,0 1 0 0 0,0 0 0 0 0,0 0-1 0 0,0 0 1 0 0,0 0 0 0 0,0-1 0 0 0,0 1 0 0 0,0 0 0 0 0,0 0 0 0 0,0 0 0 0 0,0-1 0 0 0,0 1 0 0 0,0 0 0 0 0,0 0 0 0 0,0 0 0 0 0,0-1 0 0 0,0 1-1 0 0,0 0 1 0 0,0 0 0 0 0,0 0 0 0 0,0-1 0 0 0,0 1 0 0 0,0 0 0 0 0,1 0 0 0 0,-1 0 0 0 0,0-1 0 0 0,0 1 0 0 0,0 0 0 0 0,0 0 0 0 0,0 0 0 0 0,1 0-1 0 0,-1 0 1 0 0,0 0 0 0 0,0-1 0 0 0,0 1 0 0 0,0 0 0 0 0,1 0 0 0 0,-1 0 0 0 0,0 0 0 0 0,0 0 0 0 0,1 0 0 0 0,4 8 1246 0 0,3 19-255 0 0,4 32 557 0 0,-5-26-859 0 0,4 37 0 0 0,-8-30-396 0 0,5 90 685 0 0,-8-109-998 0 0,1-1-1 0 0,1 0 0 0 0,0 1 1 0 0,7 20-1 0 0,-6-30-62 0 0,-3-11-15 0 0,0 0 1 0 0,0 0-1 0 0,0 1 0 0 0,0-1 0 0 0,1 0 1 0 0,-1 0-1 0 0,0 0 0 0 0,0 0 0 0 0,0 1 0 0 0,0-1 1 0 0,0 0-1 0 0,0 0 0 0 0,0 0 0 0 0,1 0 0 0 0,-1 1 1 0 0,0-1-1 0 0,0 0 0 0 0,0 0 0 0 0,0 0 1 0 0,1 0-1 0 0,-1 0 0 0 0,0 0 0 0 0,0 1 0 0 0,0-1 1 0 0,1 0-1 0 0,-1 0 0 0 0,0 0 0 0 0,0 0 0 0 0,0 0 1 0 0,1 0-1 0 0,-1 0 0 0 0,0 0 0 0 0,0 0 1 0 0,1 0-1 0 0,-1 0 0 0 0,0 0 0 0 0,0 0 0 0 0,0 0 1 0 0,1 0-1 0 0,-1 0 0 0 0,0 0 0 0 0,0-1 1 0 0,0 1-1 0 0,1 0 0 0 0,-1 0 0 0 0,0 0 0 0 0,0 0 1 0 0,0 0-1 0 0,0 0 0 0 0,1-1 0 0 0,-1 1 0 0 0,0 0 1 0 0,0 0-1 0 0,0 0 0 0 0,0 0 0 0 0,0-1 1 0 0,0 1-1 0 0,0 0 0 0 0,1 0 0 0 0,-1 0 0 0 0,0-1 1 0 0,0 1-1 0 0,0 0 0 0 0,0 0 0 0 0,0 0 1 0 0,0-1-1 0 0,0 1 0 0 0,0 0 0 0 0,17-47-766 0 0,-13 39 675 0 0,0 0 0 0 0,-1 0 0 0 0,0 0 0 0 0,-1 0 0 0 0,0-1 0 0 0,0 0 0 0 0,1-10 0 0 0,-2 9 77 0 0,0 4 4 0 0,0 0-1 0 0,-1 0 1 0 0,1 1 0 0 0,-1-1-1 0 0,-1 0 1 0 0,1 0-1 0 0,-1 0 1 0 0,0 1 0 0 0,-2-7-1 0 0,3 12 32 0 0,0-1-1 0 0,-1 0 0 0 0,1 0 1 0 0,0 0-1 0 0,-1 0 0 0 0,1 1 1 0 0,0-1-1 0 0,0 0 0 0 0,0 0 1 0 0,0 0-1 0 0,0 0 0 0 0,0 0 1 0 0,0 0-1 0 0,0 1 1 0 0,0-2-1 0 0,1 2 5 0 0,-1 0 1 0 0,0-1-1 0 0,1 1 1 0 0,-1 0-1 0 0,0 0 1 0 0,1 0-1 0 0,-1 0 1 0 0,0 0-1 0 0,0 1 1 0 0,1-1-1 0 0,-1 0 0 0 0,0 0 1 0 0,1 0-1 0 0,-1 0 1 0 0,0 0-1 0 0,0 0 1 0 0,1 0-1 0 0,-1 1 1 0 0,0-1-1 0 0,1 0 1 0 0,-1 0-1 0 0,0 0 1 0 0,0 0-1 0 0,0 1 0 0 0,1-1 1 0 0,-1 0-1 0 0,0 1 1 0 0,23 23 1064 0 0,-21-22-1059 0 0,4 6-4 0 0,63 70 57 0 0,-56-66-83 0 0,0 0 1 0 0,1 0-1 0 0,28 17 0 0 0,-36-26 2 0 0,0-1 0 0 0,1 1 0 0 0,-1-1 0 0 0,0 0 0 0 0,1-1 0 0 0,0 0 0 0 0,-1 0 0 0 0,1 0 0 0 0,0 0 0 0 0,-1-1 0 0 0,1-1 0 0 0,0 1 0 0 0,-1-1 0 0 0,12-2 0 0 0,-14 1-5 0 0,0 0 1 0 0,0 0-1 0 0,-1 0 0 0 0,1 0 0 0 0,-1 0 1 0 0,0-1-1 0 0,1 1 0 0 0,-1-1 0 0 0,0 0 0 0 0,0 0 1 0 0,-1 0-1 0 0,1 0 0 0 0,-1-1 0 0 0,4-6 0 0 0,1-4-145 0 0,0 0 0 0 0,6-24 0 0 0,-11 32 96 0 0,0-2 68 0 0,0 0 0 0 0,0 1-1 0 0,-1-1 1 0 0,0 0 0 0 0,-1 0-1 0 0,0 0 1 0 0,0 0 0 0 0,-1 0 0 0 0,0 0-1 0 0,0 0 1 0 0,-1 0 0 0 0,0 0-1 0 0,0 1 1 0 0,-1-1 0 0 0,0 1-1 0 0,0-1 1 0 0,-5-7 0 0 0,7 14 8 0 0,0 0-1 0 0,0 0 1 0 0,1 0 0 0 0,-1-1 0 0 0,-1 1-1 0 0,1 0 1 0 0,0 0 0 0 0,0 0 0 0 0,0 1-1 0 0,0-1 1 0 0,-1 0 0 0 0,1 0 0 0 0,0 1-1 0 0,-1-1 1 0 0,-1 0 0 0 0,2 2 2 0 0,0-1 0 0 0,0 0 0 0 0,0 1 0 0 0,0 0 0 0 0,0-1 0 0 0,0 1 0 0 0,0 0 0 0 0,1-1 0 0 0,-1 1 0 0 0,0 0 0 0 0,0 0 0 0 0,1 0 0 0 0,-1-1 0 0 0,0 1 0 0 0,1 0 0 0 0,-1 0 0 0 0,1 0 0 0 0,-1 2 0 0 0,-7 18 253 0 0,8-12-359 0 0,-1 0-1 0 0,1-1 0 0 0,1 1 1 0 0,0 0-1 0 0,0 0 1 0 0,0 0-1 0 0,1-1 0 0 0,1 1 1 0 0,0-1-1 0 0,0 0 1 0 0,0 0-1 0 0,1 0 0 0 0,0 0 1 0 0,0 0-1 0 0,1-1 1 0 0,0 1-1 0 0,1-1 0 0 0,-1-1 1 0 0,2 1-1 0 0,-1-1 0 0 0,14 11 1 0 0,16 3-5570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1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2759 0 0,'0'0'126'0'0,"1"2"-5"0"0,16 30 254 0 0,7 11 6757 0 0,10 36 113 0 0,-34-77-6764 0 0,3 11 1494 0 0,-2-10-436 0 0,-1-9-1034 0 0,-2-6-452 0 0,1 1 1 0 0,1-1-1 0 0,0 1 0 0 0,1 0 1 0 0,0-1-1 0 0,0 1 1 0 0,1-1-1 0 0,1 1 0 0 0,0 0 1 0 0,1 0-1 0 0,0 1 1 0 0,0-1-1 0 0,1 1 0 0 0,1-1 1 0 0,-1 2-1 0 0,2-1 1 0 0,-1 1-1 0 0,10-10 0 0 0,-10 12-51 0 0,0 1-1 0 0,1 0 1 0 0,0 0-1 0 0,0 1 0 0 0,0 0 1 0 0,0 0-1 0 0,1 0 1 0 0,0 1-1 0 0,0 0 0 0 0,0 1 1 0 0,1 0-1 0 0,-1 0 1 0 0,1 1-1 0 0,0 0 0 0 0,-1 0 1 0 0,1 1-1 0 0,0 0 1 0 0,0 1-1 0 0,0 0 0 0 0,12 2 1 0 0,-10-2-269 0 0,18 3-6042 0 0,-9 0-882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2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22 10591 0 0,'0'0'819'0'0,"-6"-14"-332"0"0,5 13-229 0 0,1 1 1 0 0,0-1-1 0 0,0 1 1 0 0,0 0-1 0 0,0-1 1 0 0,-1 1-1 0 0,1-1 1 0 0,0 1-1 0 0,0 0 1 0 0,-1-1-1 0 0,1 1 1 0 0,0 0-1 0 0,-1 0 1 0 0,1-1-1 0 0,0 1 1 0 0,-1 0-1 0 0,1 0 1 0 0,-1-1-1 0 0,1 1 1 0 0,0 0-1 0 0,-1 0 1 0 0,1 0-1 0 0,-1 0 1 0 0,1 0-1 0 0,0-1 1 0 0,-1 1-1 0 0,1 0 1 0 0,-1 0-1 0 0,0 1-156 0 0,0-1 1 0 0,1 0-1 0 0,-1 1 0 0 0,0-1 1 0 0,1 1-1 0 0,-1-1 0 0 0,1 1 1 0 0,-1-1-1 0 0,1 1 0 0 0,-1-1 1 0 0,1 1-1 0 0,-1-1 0 0 0,1 1 1 0 0,0 0-1 0 0,-1 0 0 0 0,-1 3-110 0 0,0 0-1 0 0,1 0 0 0 0,-1 1 0 0 0,1-1 1 0 0,-1 5-1 0 0,1 3 34 0 0,0-1 1 0 0,1 1-1 0 0,0-1 0 0 0,1 1 1 0 0,0-1-1 0 0,1 0 0 0 0,6 22 1 0 0,-6-27-75 0 0,0 0 1 0 0,0 0 0 0 0,1 0 0 0 0,0 0 0 0 0,0 0 0 0 0,0-1-1 0 0,1 1 1 0 0,0-1 0 0 0,0 0 0 0 0,1 0 0 0 0,-1 0 0 0 0,1-1-1 0 0,0 0 1 0 0,0 0 0 0 0,6 4 0 0 0,-8-7-95 0 0,1 0 0 0 0,-1 0 0 0 0,0-1 1 0 0,1 1-1 0 0,-1-1 0 0 0,1 0 0 0 0,-1 0 0 0 0,1 0 1 0 0,-1 0-1 0 0,1-1 0 0 0,-1 1 0 0 0,1-1 0 0 0,4-2 1 0 0,2 1-503 0 0,-3 1 286 0 0,-1-1-1 0 0,1 0 1 0 0,-1 0 0 0 0,1 0 0 0 0,-1-1-1 0 0,0 0 1 0 0,0-1 0 0 0,0 1-1 0 0,-1-1 1 0 0,1 0 0 0 0,6-7 0 0 0,-1 0-26 0 0,-2 0 0 0 0,0-1 0 0 0,0 0 0 0 0,8-15 0 0 0,-13 20 410 0 0,0 0 0 0 0,0 0 0 0 0,-1-1 1 0 0,0 0-1 0 0,0 1 0 0 0,2-14 0 0 0,-5 19 132 0 0,-1 1 53 0 0,0 0-125 0 0,1 0 1 0 0,-1-1-1 0 0,0 1 1 0 0,-1 0-1 0 0,1 0 1 0 0,0 0-1 0 0,0 0 1 0 0,0 0-1 0 0,-1 1 1 0 0,1-1-1 0 0,0 0 1 0 0,-1 1-1 0 0,1-1 1 0 0,0 0-1 0 0,-1 1 1 0 0,1 0-1 0 0,-1-1 1 0 0,1 1-1 0 0,-1 0 1 0 0,1 0-1 0 0,-1-1 1 0 0,-2 2-1 0 0,2-1 32 0 0,-1 1 0 0 0,1 0 0 0 0,0-1-1 0 0,-1 1 1 0 0,1 0 0 0 0,0 1 0 0 0,-1-1 0 0 0,1 0-1 0 0,0 1 1 0 0,0-1 0 0 0,0 1 0 0 0,-2 2 0 0 0,-1 1 54 0 0,0 1 0 0 0,0 0 0 0 0,1 0 0 0 0,0 0 0 0 0,0 0 0 0 0,0 1 0 0 0,1-1 0 0 0,-5 14 0 0 0,6-12-113 0 0,0 1 0 0 0,1-1 1 0 0,-1 1-1 0 0,2 0 0 0 0,-1 0 1 0 0,1 0-1 0 0,1 0 1 0 0,-1-1-1 0 0,1 1 0 0 0,3 10 1 0 0,-3-16-11 0 0,0 0 0 0 0,0 0 1 0 0,0 1-1 0 0,1-1 1 0 0,-1 0-1 0 0,1 0 1 0 0,0 0-1 0 0,0 0 1 0 0,0 0-1 0 0,0-1 0 0 0,0 1 1 0 0,1-1-1 0 0,-1 1 1 0 0,1-1-1 0 0,-1 0 1 0 0,1 0-1 0 0,0 0 0 0 0,0 0 1 0 0,0-1-1 0 0,0 1 1 0 0,0-1-1 0 0,1 1 1 0 0,-1-1-1 0 0,0 0 0 0 0,0-1 1 0 0,1 1-1 0 0,-1 0 1 0 0,5-1-1 0 0,-5 0-16 0 0,-1 0-1 0 0,1 0 1 0 0,-1-1-1 0 0,1 1 1 0 0,-1-1-1 0 0,0 1 1 0 0,1-1-1 0 0,-1 0 1 0 0,0 0-1 0 0,1 0 1 0 0,-1 0 0 0 0,0 0-1 0 0,0-1 1 0 0,0 1-1 0 0,0-1 1 0 0,0 1-1 0 0,0-1 1 0 0,0 0-1 0 0,-1 0 1 0 0,1 0-1 0 0,-1 1 1 0 0,1-2-1 0 0,-1 1 1 0 0,2-3-1 0 0,-1 1 8 0 0,0 0-1 0 0,0 0 1 0 0,-1 0 0 0 0,1 0-1 0 0,-1 0 1 0 0,0 0-1 0 0,0-1 1 0 0,-1 1-1 0 0,1 0 1 0 0,-1-1 0 0 0,0 1-1 0 0,0 0 1 0 0,-1-7-1 0 0,0 5-104 0 0,-1 1-1 0 0,1-1 1 0 0,-1 1-1 0 0,0-1 1 0 0,0 1-1 0 0,0 0 1 0 0,-6-8-1 0 0,5 8-483 0 0,0-1 0 0 0,1 1-1 0 0,-1 0 1 0 0,1-1 0 0 0,0 0-1 0 0,0 0 1 0 0,-1-10 0 0 0,1 4-1060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2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0,'1'2'390'0'0,"2"16"1509"0"0,2 0-1 0 0,0 0 1 0 0,14 29 0 0 0,-11-29-680 0 0,-1 0 0 0 0,0 1 0 0 0,5 28 1 0 0,2 12 304 0 0,-5-27-871 0 0,-9-32-651 0 0,0 0 0 0 0,0 0-1 0 0,0 1 1 0 0,0-1 0 0 0,0 0 0 0 0,0 0 0 0 0,0 0 0 0 0,0 0 0 0 0,0 1 0 0 0,0-1-1 0 0,0 0 1 0 0,0 0 0 0 0,0 0 0 0 0,0 0 0 0 0,0 1 0 0 0,1-1 0 0 0,-1 0 0 0 0,0 0-1 0 0,0 0 1 0 0,0 0 0 0 0,0 0 0 0 0,0 1 0 0 0,0-1 0 0 0,1 0 0 0 0,-1 0 0 0 0,0 0-1 0 0,0 0 1 0 0,0 0 0 0 0,0 0 0 0 0,0 0 0 0 0,1 0 0 0 0,-1 0 0 0 0,0 0 0 0 0,0 0-1 0 0,0 1 1 0 0,0-1 0 0 0,1 0 0 0 0,-1 0 0 0 0,0 0 0 0 0,0 0 0 0 0,6-7 46 0 0,1-9 16 0 0,28-86 20 0 0,-32 92-84 0 0,-1-1 0 0 0,3-19 0 0 0,3-10 0 0 0,-8 40 0 0 0,0-1 0 0 0,0 1 0 0 0,0-1 0 0 0,0 1 0 0 0,0 0 0 0 0,0-1 0 0 0,0 1 0 0 0,0-1 0 0 0,0 1 0 0 0,0-1 0 0 0,1 1 0 0 0,-1 0 0 0 0,0-1 0 0 0,0 1 0 0 0,1 0 0 0 0,-1-1 0 0 0,0 1 0 0 0,0 0 0 0 0,1-1 0 0 0,-1 1 0 0 0,0 0 0 0 0,1-1 0 0 0,11 10 0 0 0,-5-2-26 0 0,0 1 0 0 0,-1 0 0 0 0,0 0 0 0 0,0 0-1 0 0,5 13 1 0 0,8 10-161 0 0,-6-10-363 0 0,13 18-1482 0 0,-22-35 955 0 0,-1-1 0 0 0,1 1 1 0 0,0-1-1 0 0,5 4 1 0 0,6 2-4143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8:42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6447 0 0,'0'0'586'0'0,"0"1"-226"0"0,23 60 6589 0 0,-3 2-3715 0 0,31 128-1203 0 0,33 162-1476 0 0,-62-244-1571 0 0,-6-24-2840 0 0,-12-69 2085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2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200 141 6911 0 0,'-34'-42'661'0'0,"0"1"612"0"0,7 16 2884 0 0,22 20-3300 0 0,1 1-309 0 0,-1 0 0 0 0,1 1 0 0 0,-1-1 0 0 0,1 1 0 0 0,-9-4 0 0 0,12 7-498 0 0,0-1 1 0 0,-1 1-1 0 0,1 0 1 0 0,0-1 0 0 0,0 1-1 0 0,0 0 1 0 0,0 0-1 0 0,-1 0 1 0 0,1 0-1 0 0,0 0 1 0 0,0 0-1 0 0,0 0 1 0 0,-1 0-1 0 0,1 0 1 0 0,0 1-1 0 0,0-1 1 0 0,0 0-1 0 0,0 1 1 0 0,0-1-1 0 0,0 1 1 0 0,-1-1-1 0 0,1 1 1 0 0,0 0-1 0 0,0-1 1 0 0,1 1-1 0 0,-1 0 1 0 0,0 0-1 0 0,0 0 1 0 0,0 0-1 0 0,0 0 1 0 0,1 0-1 0 0,-2 1 1 0 0,-1 3 18 0 0,1 0-1 0 0,-1 1 1 0 0,1-1 0 0 0,0 1 0 0 0,0-1-1 0 0,0 1 1 0 0,0 7 0 0 0,-5 41 126 0 0,7-53-189 0 0,-2 26-12 0 0,1-1 1 0 0,1 1 0 0 0,1 0-1 0 0,2-1 1 0 0,0 1 0 0 0,2-1-1 0 0,1 0 1 0 0,1 0 0 0 0,1-1-1 0 0,14 30 1 0 0,-7-21-1822 0 0,39 59 1 0 0,-41-73-2238 0 0,-2-4-1038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2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53 115 4143 0 0,'-15'-19'-178'0'0,"8"9"1527"0"0,0 1 0 0 0,-7-14 0 0 0,12 20-1003 0 0,1 0-1 0 0,0 0 1 0 0,-1 0-1 0 0,1 0 0 0 0,1 0 1 0 0,-1 0-1 0 0,0 0 0 0 0,1 0 1 0 0,0 0-1 0 0,-1 0 0 0 0,1 0 1 0 0,0 0-1 0 0,1-5 0 0 0,0 7 55 0 0,37-4 11 0 0,-26 6-654 0 0,0 1-1 0 0,-1 1 1 0 0,1 0-1 0 0,-1 0 1 0 0,21 10 0 0 0,53 32-1458 0 0,-75-39 1689 0 0,0 2 0 0 0,0-1 1 0 0,0 2-1 0 0,-1-1 0 0 0,0 1 0 0 0,0 0 1 0 0,-1 1-1 0 0,10 15 0 0 0,29 30 12 0 0,-31-35 0 0 0,-9-4 0 0 0,-4-10-10 0 0,-2-5-193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2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1 919 0 0,'2'1'67'0'0,"1"2"245"0"0,0 0 0 0 0,-1 0-1 0 0,1 0 1 0 0,0 1 0 0 0,-1-1-1 0 0,0 1 1 0 0,4 6 0 0 0,-6-7 297 0 0,1-1 1 0 0,0 1 0 0 0,-1 0-1 0 0,1-1 1 0 0,-1 1 0 0 0,0 0-1 0 0,0 0 1 0 0,0-1 0 0 0,0 1-1 0 0,0 0 1 0 0,-1 0 0 0 0,1-1-1 0 0,-1 1 1 0 0,-1 3 0 0 0,-3 6 431 0 0,0 0 0 0 0,-1 0 0 0 0,0-1 0 0 0,-15 20 0 0 0,19-28-933 0 0,0 0-1 0 0,0 0 1 0 0,1 1 0 0 0,-1-1-1 0 0,1 0 1 0 0,-1 1 0 0 0,1-1 0 0 0,-1 6-1 0 0,3-8-118 0 0,0 0-1 0 0,1 0 0 0 0,-1 1 1 0 0,0-1-1 0 0,0 0 1 0 0,1 0-1 0 0,-1 0 0 0 0,0 0 1 0 0,1 0-1 0 0,1 0 1 0 0,-2-1 6 0 0,6 4-55 0 0,-5-4 40 0 0,0 0 0 0 0,0 0 0 0 0,1 0 0 0 0,-1 0 1 0 0,0 0-1 0 0,0-1 0 0 0,0 1 0 0 0,1 0 0 0 0,-1-1 0 0 0,0 0 0 0 0,0 0 0 0 0,0 1 0 0 0,0-1 0 0 0,0 0 0 0 0,0-1 0 0 0,0 1 0 0 0,-1 0 0 0 0,1 0 0 0 0,2-3 1 0 0,-3 3-128 0 0,9-14-522 0 0,-10 14 646 0 0,1-1 1 0 0,-1 1 0 0 0,0 0-1 0 0,0 0 1 0 0,0-1 0 0 0,0 1-1 0 0,0 0 1 0 0,0-1 0 0 0,-1 1-1 0 0,1 0 1 0 0,0 0 0 0 0,0-1-1 0 0,-1 1 1 0 0,1 0 0 0 0,-1 0 0 0 0,0-1-1 0 0,0 0 1 0 0,-1-3-10 0 0,-2-2 32 0 0,-16-12-420 0 0,19 17 151 0 0,8 13-768 0 0,18 28 2101 0 0,-1 1 1 0 0,26 61 0 0 0,-45-88-899 0 0,16 32 1077 0 0,19 66 0 0 0,-37-100-903 0 0,0 0 0 0 0,-1 0 0 0 0,-1 0 0 0 0,1 23 0 0 0,-2-30-222 0 0,0 0 0 0 0,-1-1-1 0 0,1 1 1 0 0,-1 0-1 0 0,0 0 1 0 0,0-1-1 0 0,0 1 1 0 0,0 0-1 0 0,-1-1 1 0 0,0 1-1 0 0,1-1 1 0 0,-1 1-1 0 0,0-1 1 0 0,-1 0 0 0 0,1 0-1 0 0,-1 0 1 0 0,-4 5-1 0 0,3-5 9 0 0,0 0-1 0 0,-1 0 1 0 0,1 0-1 0 0,-1 0 1 0 0,-8 3-1 0 0,11-5-106 0 0,-1 0-1 0 0,0 0 0 0 0,0-1 0 0 0,0 1 0 0 0,0-1 0 0 0,1 0 0 0 0,-1 0 1 0 0,0 0-1 0 0,0 0 0 0 0,0-1 0 0 0,0 1 0 0 0,-3-1 0 0 0,1 0-117 0 0,-1 0-1 0 0,1-1 1 0 0,0 1-1 0 0,0-1 0 0 0,0 0 1 0 0,0 0-1 0 0,1-1 0 0 0,-1 1 1 0 0,1-1-1 0 0,-1 0 1 0 0,1 0-1 0 0,0-1 0 0 0,0 1 1 0 0,0-1-1 0 0,0 0 0 0 0,1 0 1 0 0,-5-8-1 0 0,0 1-1132 0 0,1 0 0 0 0,-8-18 0 0 0,9 11-876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2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16127 0 0,'0'0'1432'0'0,"-8"7"-1144"0"0,1 0-288 0 0,2-1 0 0 0,2 4 2104 0 0,1 0 560 0 0,12-1-2664 0 0,0-3-6000 0 0,0-2-1248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5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69 7799 0 0,'0'0'706'0'0,"3"-9"-564"0"0,-2 6 207 0 0,0-1 0 0 0,-1 0-1 0 0,1 0 1 0 0,-1 0 0 0 0,0 0-1 0 0,0 0 1 0 0,0 1 0 0 0,-1-1-1 0 0,-1-8 1338 0 0,-3 7-657 0 0,5 4-972 0 0,0 1 0 0 0,-1-1 1 0 0,1 1-1 0 0,0-1 0 0 0,0 1 1 0 0,-1-1-1 0 0,1 1 0 0 0,0-1 0 0 0,-1 1 1 0 0,1 0-1 0 0,-1-1 0 0 0,1 1 1 0 0,0 0-1 0 0,-1-1 0 0 0,1 1 1 0 0,-1 0-1 0 0,1 0 0 0 0,-1-1 1 0 0,1 1-1 0 0,-1 0 0 0 0,1 0 1 0 0,-2-1-1 0 0,0 2 10 0 0,-1-1 1 0 0,0 1-1 0 0,0-1 0 0 0,0 1 1 0 0,1 0-1 0 0,-1 0 0 0 0,1 0 1 0 0,-1 0-1 0 0,1 1 0 0 0,-1-1 1 0 0,1 1-1 0 0,-1 0 0 0 0,1-1 1 0 0,0 1-1 0 0,0 0 0 0 0,0 0 1 0 0,0 0-1 0 0,0 1 0 0 0,1-1 1 0 0,-1 0-1 0 0,-1 5 0 0 0,-5 6-13 0 0,1 1-1 0 0,-9 26 0 0 0,11-26-33 0 0,1-1-20 0 0,0-1 0 0 0,1 1 0 0 0,0-1 0 0 0,1 1 0 0 0,1 0 0 0 0,0 0 0 0 0,1 0 0 0 0,0 0 0 0 0,4 23 0 0 0,-2-28 20 0 0,0 0 0 0 0,0-1 0 0 0,1 1 1 0 0,0-1-1 0 0,1 0 0 0 0,0 0 0 0 0,0 0 0 0 0,0-1 0 0 0,1 1 0 0 0,0-1 0 0 0,0 0 0 0 0,1-1 0 0 0,-1 1 0 0 0,1-1 0 0 0,1 0 0 0 0,10 7 1 0 0,-12-9 51 0 0,1 0 1 0 0,0 0 0 0 0,0-1-1 0 0,-1 1 1 0 0,2-1 0 0 0,-1-1 0 0 0,0 1-1 0 0,0-1 1 0 0,0 0 0 0 0,8 0 0 0 0,-9-1-18 0 0,-1 0 0 0 0,1 0 0 0 0,-1-1 0 0 0,1 0 0 0 0,-1 0 1 0 0,1 0-1 0 0,-1 0 0 0 0,0-1 0 0 0,1 0 0 0 0,-1 0 0 0 0,0 0 1 0 0,0 0-1 0 0,0 0 0 0 0,-1-1 0 0 0,5-3 0 0 0,1-1 157 0 0,0-2 0 0 0,-1 1 0 0 0,9-12-1 0 0,-14 17-146 0 0,-1-1 1 0 0,0 1-1 0 0,0 0 0 0 0,0-1 0 0 0,-1 1 0 0 0,1-1 0 0 0,-1 0 0 0 0,0 1 0 0 0,0-1 1 0 0,0 0-1 0 0,-1 0 0 0 0,1 0 0 0 0,-1 0 0 0 0,0-3 0 0 0,0-2-21 0 0,-1 1 1 0 0,0 0-1 0 0,-1 0 0 0 0,1 0 1 0 0,-2 1-1 0 0,1-1 0 0 0,-1 0 0 0 0,0 1 1 0 0,-1 0-1 0 0,0-1 0 0 0,0 1 1 0 0,0 1-1 0 0,-1-1 0 0 0,0 1 0 0 0,0-1 1 0 0,-1 1-1 0 0,1 1 0 0 0,-13-10 0 0 0,6 6-406 0 0,1 1-1 0 0,-1 0 0 0 0,-16-7 0 0 0,22 12-299 0 0,-1 0 0 0 0,0 0 0 0 0,0 1 0 0 0,0 0 0 0 0,0 0-1 0 0,0 1 1 0 0,0 0 0 0 0,-8 0 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8:5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4 919 0 0,'8'-2'80'0'0,"-5"1"720"0"0,0 1 0 0 0,0-1 0 0 0,0 1 0 0 0,0 0 0 0 0,0 0 0 0 0,0 0-1 0 0,0 1 1 0 0,3 0 0 0 0,-4 0-555 0 0,0-1-1 0 0,0 1 1 0 0,0 0-1 0 0,0 0 1 0 0,0 0-1 0 0,0 0 1 0 0,0 0-1 0 0,-1 0 1 0 0,1 1-1 0 0,1 1 1 0 0,0 0-73 0 0,-1 0 0 0 0,0 0 0 0 0,0 0 0 0 0,0 1 0 0 0,0-1 0 0 0,-1 0 0 0 0,1 1 0 0 0,-1-1-1 0 0,0 1 1 0 0,0 0 0 0 0,0-1 0 0 0,-1 1 0 0 0,1 5 0 0 0,21 253 2482 0 0,-4-143-2906 0 0,-16-113-139 0 0,0 0 0 0 0,0 0 0 0 0,5 10 0 0 0,0-1-1223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0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7831 0 0,'0'0'603'0'0,"-1"9"-222"0"0,0 16 1315 0 0,2 0 0 0 0,3 26 0 0 0,-2-31-1497 0 0,43 225 523 0 0,-32-185-824 0 0,15 72-1847 0 0,-24-111 1167 0 0</inkml:trace>
  <inkml:trace contextRef="#ctx0" brushRef="#br0" timeOffset="1">30 535 5527 0 0,'-22'-28'1435'0'0,"14"15"7962"0"0,10 12-8589 0 0,19-4-235 0 0,0 1-1 0 0,1 1 1 0 0,40-1 0 0 0,-14 1-1949 0 0,-29 1-187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0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0,'0'0'4275'0'0,"9"7"738"0"0,2 19-4300 0 0,-1 1 0 0 0,-2 1-1 0 0,0-1 1 0 0,3 32 0 0 0,8 31-605 0 0,43 131-1812 0 0,-54-183-1632 0 0,-4-21-1568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0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3 104 1839 0 0,'0'-9'160'0'0,"-1"5"1211"0"0,0-1 0 0 0,1 1 0 0 0,0-1 0 0 0,0 0 0 0 0,0 1 0 0 0,1-1 0 0 0,0-4 0 0 0,0 7-1214 0 0,0 0-1 0 0,1 0 0 0 0,-1 1 1 0 0,1-1-1 0 0,-1 1 0 0 0,1-1 1 0 0,-1 1-1 0 0,1 0 0 0 0,0 0 0 0 0,-1-1 1 0 0,3 0-1 0 0,0 0 34 0 0,2-2-74 0 0,0 1 1 0 0,1-1 0 0 0,-1 2 0 0 0,1-1 0 0 0,0 1-1 0 0,-1-1 1 0 0,14-1 0 0 0,51-3-133 0 0,-50 7-96 0 0,0 1 0 0 0,28 4 0 0 0,-47-5 24 0 0,28 11-112 0 0,-28-10 126 0 0,-1 7-6 0 0,-1-6 77 0 0,0-1 0 0 0,1 0 1 0 0,-1 1-1 0 0,0-1 0 0 0,0 0 1 0 0,0 1-1 0 0,0-1 0 0 0,-1 1 1 0 0,1-1-1 0 0,0 0 0 0 0,-1 1 1 0 0,1-1-1 0 0,-1 0 0 0 0,1 0 1 0 0,-1 1-1 0 0,1-1 0 0 0,-1 0 1 0 0,-1 2-1 0 0,-2 2 0 0 0,0 6 20 0 0,-1 1-1 0 0,1-1 0 0 0,1 1 1 0 0,0 0-1 0 0,0 0 1 0 0,2 0-1 0 0,-1 0 0 0 0,1 13 1 0 0,1-19 29 0 0,0 0-1 0 0,1 0 1 0 0,-1 0 0 0 0,1 0 0 0 0,0 0 0 0 0,1-1 0 0 0,0 1 0 0 0,-1 0-1 0 0,2-1 1 0 0,-1 1 0 0 0,1-1 0 0 0,0 0 0 0 0,0 0 0 0 0,0 0 0 0 0,1 0-1 0 0,-1 0 1 0 0,1-1 0 0 0,6 6 0 0 0,-6-7 35 0 0,0 0-1 0 0,1-1 1 0 0,-1 1 0 0 0,0-1-1 0 0,1 0 1 0 0,0 0 0 0 0,-1 0-1 0 0,1 0 1 0 0,0-1 0 0 0,0 0-1 0 0,0 0 1 0 0,0 0 0 0 0,0-1-1 0 0,0 0 1 0 0,0 0 0 0 0,0 0-1 0 0,0 0 1 0 0,0-1 0 0 0,0 0-1 0 0,0 0 1 0 0,0 0 0 0 0,0-1-1 0 0,6-2 1 0 0,-6 1-23 0 0,0 1 0 0 0,0-1 0 0 0,0 0 0 0 0,-1 0-1 0 0,1 0 1 0 0,-1-1 0 0 0,0 1 0 0 0,0-1 0 0 0,0 0 0 0 0,0 0 0 0 0,-1-1 0 0 0,1 1 0 0 0,-1-1 0 0 0,0 0-1 0 0,-1 1 1 0 0,1-1 0 0 0,-1-1 0 0 0,0 1 0 0 0,0 0 0 0 0,2-11 0 0 0,-3 11 25 0 0,0-1-1 0 0,-1 0 1 0 0,1 0 0 0 0,-1 0 0 0 0,-1 0 0 0 0,1 0-1 0 0,-1 0 1 0 0,0 0 0 0 0,0 0 0 0 0,0 1-1 0 0,-1-1 1 0 0,0 0 0 0 0,0 1 0 0 0,-1-1-1 0 0,1 1 1 0 0,-1 0 0 0 0,0 0 0 0 0,-1 0 0 0 0,1 0-1 0 0,-1 0 1 0 0,0 1 0 0 0,0 0 0 0 0,-1 0-1 0 0,-5-5 1 0 0,2 3-73 0 0,0 1 0 0 0,0 0-1 0 0,0 0 1 0 0,0 0 0 0 0,-15-4-1 0 0,-11-2-1546 0 0,-1 2-3705 0 0,29 7 3805 0 0,-11-2-4269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0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0 919 0 0,'-24'62'942'0'0,"22"-53"1027"0"0,0 0 1 0 0,1 0 0 0 0,-1 15-1 0 0,2-11-80 0 0,0 1 0 0 0,3 16 0 0 0,14 55 521 0 0,-13-69-1880 0 0,19 54 672 0 0,-14-44-865 0 0,-9-24 97 0 0,2-4-363 0 0,1-1-61 0 0,0 0 1 0 0,0 0 0 0 0,0 0-1 0 0,-1-1 1 0 0,1 1 0 0 0,-1-1-1 0 0,0 0 1 0 0,0 1-1 0 0,-1-1 1 0 0,1 0 0 0 0,1-6-1 0 0,1-6-8 0 0,3-29-1 0 0,1-8-82 0 0,-1 26-83 0 0,-3 8-195 0 0,1 0 1 0 0,14-34-1 0 0,-3 32-114 0 0,-15 20 418 0 0,1 4 85 0 0,2 4 27 0 0,1 0 0 0 0,-1 0 0 0 0,0 0 0 0 0,-1 1 1 0 0,1-1-1 0 0,2 11 0 0 0,-1 5 197 0 0,3 24 1 0 0,7 39 140 0 0,2-24-222 0 0,-17-61-171 0 0,0-1 0 0 0,0 1 0 0 0,0-1 0 0 0,1 1 0 0 0,-1-1 0 0 0,0 1 0 0 0,0-1 0 0 0,0 1 0 0 0,1-1 0 0 0,-1 1 0 0 0,0-1 0 0 0,0 0-1 0 0,1 1 1 0 0,-1-1 0 0 0,1 1 0 0 0,-1-1 0 0 0,0 0 0 0 0,1 1 0 0 0,-1-1 0 0 0,1 0 0 0 0,-1 0 0 0 0,0 1 0 0 0,1-1 0 0 0,-1 0 0 0 0,1 0 0 0 0,-1 1 0 0 0,1-1 0 0 0,-1 0 0 0 0,1 0 0 0 0,-1 0 0 0 0,1 0 0 0 0,-1 0 0 0 0,1 0 0 0 0,0 0 0 0 0,-1 0 0 0 0,1 0 0 0 0,-1 0 0 0 0,1 0 0 0 0,-1 0 0 0 0,1 0 0 0 0,-1-1 0 0 0,1 1 0 0 0,1-1-10 0 0,0 0 1 0 0,0 0 0 0 0,0 0-1 0 0,0 0 1 0 0,-1-1 0 0 0,1 1-1 0 0,0-1 1 0 0,1-1 0 0 0,4-6-63 0 0,0-1 1 0 0,7-12-1 0 0,-5 6-15 0 0,-5 7-19 0 0,0 0 0 0 0,0 0 1 0 0,5-19-1 0 0,5-14-313 0 0,-3 17 50 0 0,-2 4 61 0 0,0 2 0 0 0,15-22 0 0 0,-20 33 306 0 0,-3 7 245 0 0,0 12-142 0 0,0 1-1 0 0,1-1 0 0 0,7 22 1 0 0,0 5 70 0 0,-4-12-65 0 0,1 1 1 0 0,1-1-1 0 0,15 34 0 0 0,-18-51-104 0 0,0-1 0 0 0,1 1 0 0 0,0-1 0 0 0,0-1 0 0 0,0 1 0 0 0,1-1 0 0 0,0 1 0 0 0,1-2 0 0 0,0 1 0 0 0,0-1 0 0 0,0 0 0 0 0,1 0 0 0 0,0-1 0 0 0,0 0 0 0 0,9 4 0 0 0,0-6-4 0 0,-13-3-10 0 0,0-1 1 0 0,1 0-1 0 0,-1 0 0 0 0,1 0 1 0 0,-1 0-1 0 0,0-1 0 0 0,0 0 0 0 0,0 0 1 0 0,0 0-1 0 0,0 0 0 0 0,0 0 0 0 0,0-1 1 0 0,-1 0-1 0 0,1 0 0 0 0,-1 0 0 0 0,0 0 1 0 0,0 0-1 0 0,0-1 0 0 0,3-5 0 0 0,2-2-49 0 0,-1 0 0 0 0,-1 0 0 0 0,0-1 0 0 0,0 0 0 0 0,5-18 0 0 0,-6 14 24 0 0,-1 0 0 0 0,0 0 0 0 0,-2-1 0 0 0,2-17 0 0 0,-4 26 32 0 0,0-1-1 0 0,0 1 1 0 0,-1-1-1 0 0,0 1 0 0 0,0-1 1 0 0,-1 1-1 0 0,0 0 0 0 0,-1 0 1 0 0,-6-14-1 0 0,3 12 4 0 0,5 10 0 0 0,1-1 0 0 0,-1 1 0 0 0,1-1 0 0 0,-1 1 0 0 0,0-1 0 0 0,1 1 0 0 0,-1-1 0 0 0,1 1 0 0 0,-1 0 0 0 0,0-1 0 0 0,0 1 0 0 0,1 0 0 0 0,-1-1 0 0 0,-1 1 0 0 0,1 0 2 0 0,0 0-1 0 0,0 0 0 0 0,-1 1 1 0 0,1-1-1 0 0,0 0 0 0 0,0 1 1 0 0,0-1-1 0 0,0 0 0 0 0,0 1 1 0 0,-1 0-1 0 0,1-1 0 0 0,0 1 1 0 0,0 0-1 0 0,0-1 0 0 0,1 1 1 0 0,-1 0-1 0 0,0 0 0 0 0,0 0 1 0 0,0 0-1 0 0,0 0 0 0 0,1 0 1 0 0,-1 0-1 0 0,1 0 0 0 0,-1 0 1 0 0,0 0-1 0 0,0 2 0 0 0,-1 1 5 0 0,1 1 0 0 0,-1 0 0 0 0,1 0 0 0 0,0 0 0 0 0,-1 5 0 0 0,2 1-6 0 0,1-1 0 0 0,-1 1 0 0 0,2-1 0 0 0,0 0 0 0 0,0 1 0 0 0,0-1 0 0 0,1 0 0 0 0,1 0 0 0 0,0 0 0 0 0,7 11 0 0 0,-8-15 0 0 0,1 0-1 0 0,-1-1 1 0 0,2 0 0 0 0,-1 0-1 0 0,0 0 1 0 0,1 0 0 0 0,0-1-1 0 0,0 0 1 0 0,9 6 0 0 0,-6-5 3 0 0,0 0 0 0 0,1 0 0 0 0,-1-1 0 0 0,1 0 0 0 0,15 5 0 0 0,3-4 214 0 0,-25-5-119 0 0,9-9 358 0 0,-9 8-374 0 0,-1-1 0 0 0,1 0 0 0 0,-1 0 1 0 0,1 0-1 0 0,-1 0 0 0 0,0 0 1 0 0,0 0-1 0 0,0 0 0 0 0,0-1 0 0 0,0 1 1 0 0,-1 0-1 0 0,1-1 0 0 0,-1 1 1 0 0,1 0-1 0 0,-1-1 0 0 0,0 1 1 0 0,0-1-1 0 0,0 1 0 0 0,0 0 0 0 0,0-1 1 0 0,-1 1-1 0 0,1 0 0 0 0,-1-1 1 0 0,1 1-1 0 0,-1 0 0 0 0,0-1 0 0 0,-2-2 1 0 0,0-3 29 0 0,-1 0-1 0 0,-1 1 1 0 0,1 0 0 0 0,-1 0 0 0 0,0 0-1 0 0,-10-9 1 0 0,0 1-116 0 0,2 0 1 0 0,-1-1-1 0 0,-18-31 0 0 0,25 36-1432 0 0,1-1 0 0 0,1 0-1 0 0,-8-23 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05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157 104 5983 0 0,'0'0'464'0'0,"0"0"-305"0"0,9 0-142 0 0,19-12 101 0 0,-28 12-75 0 0,1 0 0 0 0,-1-1 1 0 0,1 1-1 0 0,-1 0 0 0 0,0-1 1 0 0,1 1-1 0 0,-1 0 0 0 0,0-1 1 0 0,0 1-1 0 0,1-1 1 0 0,-1 1-1 0 0,0-1 0 0 0,0 1 1 0 0,1-1-1 0 0,-1 1 0 0 0,0-1 1 0 0,0 1-1 0 0,0-1 0 0 0,0 1 1 0 0,0-1-1 0 0,0 1 0 0 0,0-1 1 0 0,0 1-1 0 0,0-1 0 0 0,0 1 1 0 0,0-1-1 0 0,0 1 0 0 0,-1-1 1 0 0,1 1-1 0 0,0-1 0 0 0,0 1 1 0 0,0-1-1 0 0,-1 1 0 0 0,1-1 1 0 0,0 1-1 0 0,0-1 0 0 0,-1 1 1 0 0,1 0-1 0 0,0-1 0 0 0,-1 1 1 0 0,0-1-1 0 0,-1-2 405 0 0,-1-4 344 0 0,0 1 0 0 0,0-1 0 0 0,-1 1 0 0 0,0 0 1 0 0,-7-7-1 0 0,9 11-638 0 0,0-1 0 0 0,0 1 0 0 0,0 0 1 0 0,-1 0-1 0 0,1 1 0 0 0,-1-1 0 0 0,0 0 0 0 0,1 1 0 0 0,-1-1 1 0 0,0 1-1 0 0,0 0 0 0 0,0 0 0 0 0,0 0 0 0 0,0 1 0 0 0,-4-1 1 0 0,5 0-117 0 0,-1 2 0 0 0,0-1 0 0 0,0 0 1 0 0,1 0-1 0 0,-1 1 0 0 0,0 0 0 0 0,1-1 0 0 0,-1 1 1 0 0,1 0-1 0 0,-1 0 0 0 0,1 1 0 0 0,-1-1 1 0 0,1 0-1 0 0,0 1 0 0 0,0 0 0 0 0,0-1 1 0 0,-4 4-1 0 0,2 0-18 0 0,-1 0-1 0 0,1 0 1 0 0,0 0 0 0 0,1 0 0 0 0,-1 0-1 0 0,-3 8 1 0 0,1 1-20 0 0,0 0 0 0 0,0 1 0 0 0,2-1 0 0 0,0 1 0 0 0,0 0 0 0 0,1 0 0 0 0,-1 25 0 0 0,3-15-16 0 0,0-1 0 0 0,2 1 0 0 0,1-1 0 0 0,0 1 0 0 0,2-1 0 0 0,1 0 0 0 0,1 0 0 0 0,16 40 0 0 0,-17-54 11 0 0,0 1 0 0 0,2-1 0 0 0,-1-1 0 0 0,1 1 0 0 0,1-1 0 0 0,-1 0 0 0 0,2-1 0 0 0,-1 0 0 0 0,1 0 0 0 0,0-1 0 0 0,1 0 0 0 0,-1-1 0 0 0,14 7 0 0 0,-16-9 59 0 0,1 0 0 0 0,0-1 1 0 0,0 0-1 0 0,0 0 0 0 0,0-1 1 0 0,1 0-1 0 0,-1-1 0 0 0,1 1 1 0 0,-1-2-1 0 0,1 1 0 0 0,-1-1 0 0 0,1 0 1 0 0,0-1-1 0 0,-1 0 0 0 0,1 0 1 0 0,-1-1-1 0 0,0 0 0 0 0,13-5 1 0 0,-15 4 49 0 0,0 0 1 0 0,-1-1-1 0 0,0 1 1 0 0,0-1 0 0 0,0 0-1 0 0,0-1 1 0 0,0 1-1 0 0,-1-1 1 0 0,0 0 0 0 0,0 0-1 0 0,0 0 1 0 0,6-11-1 0 0,-3 0 228 0 0,1 0 0 0 0,-2-1 0 0 0,7-25-1 0 0,-11 33-211 0 0,-1-1-1 0 0,1 0 1 0 0,-2 1-1 0 0,1-1 1 0 0,-1 0-1 0 0,-1 1 1 0 0,-3-18-1 0 0,2 14 53 0 0,-1-1 0 0 0,-1 1 0 0 0,-1 0 0 0 0,-11-24 0 0 0,5 18-74 0 0,-2 0 0 0 0,-1 1 0 0 0,0 0 0 0 0,-1 1 0 0 0,-1 1 0 0 0,-23-19-1 0 0,17 17-227 0 0,0 2 0 0 0,-2 0 0 0 0,-34-17 0 0 0,56 31-117 0 0,-1 1-1 0 0,0 0 0 0 0,1 0 0 0 0,-1 0 0 0 0,0 0 0 0 0,0 0 0 0 0,0 0 0 0 0,0 1 0 0 0,-4-1 0 0 0,-7 5-5840 0 0,6 1 50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8:42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59 7367 0 0,'-1'1'568'0'0,"-5"1"-148"0"0,4-1 770 0 0,-7-5 5769 0 0,13 0-5162 0 0,1 2-1556 0 0,-1 1 0 0 0,1-1 0 0 0,0 1 0 0 0,0 0 0 0 0,9-1 0 0 0,6-1 66 0 0,99-23-82 0 0,-63 15-2962 0 0,-34 6-3662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0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7831 0 0,'2'3'603'0'0,"23"44"-388"0"0,13 29 4749 0 0,-11-20-1059 0 0,-26-54-3094 0 0,7 10 337 0 0,-6-9-1271 0 0,7 7 1645 0 0,-9-10-1490 0 0,0 0 1 0 0,0 0 0 0 0,1 0 0 0 0,-1 0-1 0 0,0 0 1 0 0,1 0 0 0 0,-1-1-1 0 0,0 1 1 0 0,0 0 0 0 0,1 0 0 0 0,-1 0-1 0 0,0 0 1 0 0,0 0 0 0 0,1-1-1 0 0,-1 1 1 0 0,0 0 0 0 0,0 0 0 0 0,0 0-1 0 0,1-1 1 0 0,-1 1 0 0 0,0 0 0 0 0,0 0-1 0 0,0-1 1 0 0,0 1 0 0 0,0 0-1 0 0,1 0 1 0 0,-1-1 0 0 0,0 1 0 0 0,0 0-1 0 0,0-1 1 0 0,0 1 0 0 0,0 0 0 0 0,0 0-1 0 0,0-1 1 0 0,0 1 0 0 0,0 0-1 0 0,0-1 1 0 0,2-9 44 0 0,-1 0 0 0 0,0-1 0 0 0,-1 1 0 0 0,0 0 0 0 0,0-1 0 0 0,-1 1 0 0 0,-2-11 0 0 0,-2-22-61 0 0,1-32-108 0 0,-2-51-1692 0 0,7 120 1553 0 0,0 1 0 0 0,0 0 0 0 0,0-1 0 0 0,0 1 0 0 0,1-1 0 0 0,0 1 0 0 0,4-9 0 0 0,0 1-251 0 0,-6 11 262 0 0,3 3 206 0 0,-1 0 0 0 0,0 0 0 0 0,1 0 0 0 0,-1 0 0 0 0,0 0 0 0 0,0 0 0 0 0,0 1 0 0 0,0-1 0 0 0,0 1 0 0 0,2 3 0 0 0,7 3 2 0 0,14 10 11 0 0,41 36-1 0 0,-48-38 61 0 0,0 0 0 0 0,1-1-1 0 0,1-1 1 0 0,22 11 0 0 0,-25-16 55 0 0,-10-5-83 0 0,-1 0 1 0 0,1-1 0 0 0,0 0 0 0 0,0-1 0 0 0,1 1 0 0 0,-1-1 0 0 0,0-1-1 0 0,1 1 1 0 0,-1-1 0 0 0,11 0 0 0 0,-14-1-8 0 0,-1 0 0 0 0,0-1 0 0 0,0 1 1 0 0,0-1-1 0 0,1 1 0 0 0,-1-1 0 0 0,0 0 1 0 0,0 0-1 0 0,0 0 0 0 0,0-1 0 0 0,0 1 0 0 0,0-1 1 0 0,-1 0-1 0 0,1 1 0 0 0,0-1 0 0 0,-1 0 0 0 0,1-1 1 0 0,-1 1-1 0 0,0 0 0 0 0,0-1 0 0 0,0 1 0 0 0,0-1 1 0 0,0 0-1 0 0,-1 1 0 0 0,1-1 0 0 0,-1 0 0 0 0,1 0 1 0 0,-1 0-1 0 0,0 0 0 0 0,0 0 0 0 0,-1-1 0 0 0,1 1 1 0 0,-1 0-1 0 0,1 0 0 0 0,-1 0 0 0 0,0-1 0 0 0,0 1 1 0 0,-1-5-1 0 0,-3-3 19 0 0,3 9-22 0 0,-1-1 1 0 0,1 0 0 0 0,-1 1 0 0 0,0 0 0 0 0,0 0 0 0 0,0-1 0 0 0,0 1 0 0 0,-1 0 0 0 0,1 0 0 0 0,-1 1 0 0 0,1-1 0 0 0,-1 1-1 0 0,1-1 1 0 0,-1 1 0 0 0,0 0 0 0 0,0 0 0 0 0,-3-1 0 0 0,4 1-4 0 0,1 1 0 0 0,-1 0 0 0 0,0 0 0 0 0,0 0 0 0 0,1 0 0 0 0,-1 0 0 0 0,0 0 0 0 0,1 0 0 0 0,-1 1 0 0 0,0-1 0 0 0,1 1 0 0 0,-1-1 0 0 0,0 1 0 0 0,1-1 0 0 0,-1 1-1 0 0,1 0 1 0 0,-1 0 0 0 0,1 0 0 0 0,-1 0 0 0 0,1 0 0 0 0,0 0 0 0 0,0 0 0 0 0,-1 1 0 0 0,1-1 0 0 0,0 0 0 0 0,0 1 0 0 0,0-1 0 0 0,0 1 0 0 0,1-1 0 0 0,-1 1 0 0 0,-1 2 0 0 0,0 0 28 0 0,1 0 0 0 0,0 0 0 0 0,-1 0-1 0 0,1 0 1 0 0,1 1 0 0 0,-1-1 0 0 0,1 0 0 0 0,0 1 0 0 0,-1-1 0 0 0,2 0 0 0 0,-1 0 0 0 0,1 1-1 0 0,-1-1 1 0 0,1 0 0 0 0,0 0 0 0 0,1 0 0 0 0,-1 0 0 0 0,1 0 0 0 0,-1 0 0 0 0,1 0 0 0 0,0 0 0 0 0,1-1-1 0 0,-1 1 1 0 0,1-1 0 0 0,-1 1 0 0 0,1-1 0 0 0,4 3 0 0 0,0 1-28 0 0,0-1 1 0 0,1 0 0 0 0,0 0-1 0 0,1-1 1 0 0,-1 0-1 0 0,1 0 1 0 0,0-1-1 0 0,0 0 1 0 0,1-1 0 0 0,15 4-1 0 0,-4-2-227 0 0,2 0-617 0 0,0 0-1 0 0,0-2 1 0 0,27 1 0 0 0,-27-4-908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0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40 12895 0 0,'0'0'1172'0'0,"0"-3"-966"0"0,0-26 2312 0 0,-13 23-1566 0 0,11 6-899 0 0,0-1 0 0 0,0 1-1 0 0,0 0 1 0 0,0-1 0 0 0,0 1-1 0 0,0 0 1 0 0,0 0 0 0 0,0 0 0 0 0,0 0-1 0 0,0 1 1 0 0,0-1 0 0 0,0 0-1 0 0,1 1 1 0 0,-1 0 0 0 0,0-1 0 0 0,-3 3-1 0 0,-2 3 42 0 0,-2 12-76 0 0,8-8-28 0 0,5 2-33 0 0,-1-6 41 0 0,1 0-1 0 0,0-1 1 0 0,0 1 0 0 0,0-1-1 0 0,1 0 1 0 0,7 6 0 0 0,35 26 114 0 0,-36-29-36 0 0,12 7 299 0 0,30 15 1 0 0,-6-3 490 0 0,-43-24-734 0 0,-1 0-1 0 0,0 0 1 0 0,0 0-1 0 0,0 0 1 0 0,-1 0-1 0 0,1 1 1 0 0,-1-1-1 0 0,0 1 1 0 0,0 0-1 0 0,3 6 1 0 0,-4-8 156 0 0,-7 8 273 0 0,4-7-487 0 0,-1 1-1 0 0,0 0 1 0 0,-1-1-1 0 0,1 0 0 0 0,0 0 1 0 0,-1 0-1 0 0,0 0 1 0 0,1-1-1 0 0,-1 1 1 0 0,-5 1-1 0 0,-44 19 223 0 0,50-22-293 0 0,-25 4-187 0 0,9-2-220 0 0,18-3 268 0 0,0 0-1 0 0,0 1 1 0 0,0-1 0 0 0,0 0-1 0 0,0-1 1 0 0,0 1 0 0 0,0 0 0 0 0,0 0-1 0 0,1 0 1 0 0,-1 0 0 0 0,0-1-1 0 0,0 1 1 0 0,0 0 0 0 0,0-1-1 0 0,0 1 1 0 0,1-1 0 0 0,-1 1 0 0 0,0-1-1 0 0,0 1 1 0 0,1-1 0 0 0,-1 0-1 0 0,0 1 1 0 0,1-1 0 0 0,-1 0 0 0 0,1 1-1 0 0,-1-1 1 0 0,1 0 0 0 0,-1 0-1 0 0,1 0 1 0 0,0 1 0 0 0,-1-1 0 0 0,1-2-1 0 0,-2 0-436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0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0,'0'0'83'0'0,"0"3"330"0"0,1 24 3659 0 0,0-10-637 0 0,-2 24 0 0 0,0-35-3119 0 0,1-1 0 0 0,0 1 0 0 0,1 0 0 0 0,-1-1 1 0 0,1 1-1 0 0,0 0 0 0 0,3 7 0 0 0,15 36 365 0 0,-15-38-601 0 0,0-2 24 0 0,-3-8 0 0 0,2 1 0 0 0,3 2-9 0 0,-4-3-83 0 0,0 1 0 0 0,0-1 0 0 0,0 1 0 0 0,0-1 0 0 0,0 0 0 0 0,0 0-1 0 0,1 0 1 0 0,-1 0 0 0 0,1 0 0 0 0,-1-1 0 0 0,0 1 0 0 0,1-1 0 0 0,2 1 0 0 0,2-1 6 0 0,0-1 0 0 0,0 0 0 0 0,0-1 0 0 0,0 1 0 0 0,-1-1 1 0 0,1-1-1 0 0,10-4 0 0 0,-14 5-6 0 0,1 0-1 0 0,-1-1 1 0 0,0 0 0 0 0,0 1 0 0 0,0-1-1 0 0,0 0 1 0 0,-1 0 0 0 0,1-1 0 0 0,-1 1-1 0 0,4-6 1 0 0,14-24 52 0 0,-15 21-53 0 0,-4 9-6 0 0,0 1-1 0 0,0 0 1 0 0,-1-1 0 0 0,1 1 0 0 0,-1-1 0 0 0,1 1-1 0 0,-1-1 1 0 0,0 1 0 0 0,0-1 0 0 0,0-3 0 0 0,0-1 6 0 0,0 5 329 0 0,1 17 159 0 0,0-3-220 0 0,1 1 0 0 0,1-1 0 0 0,0 1 0 0 0,8 16 0 0 0,-9-23-277 0 0,1-1 0 0 0,-1 1 1 0 0,1-1-1 0 0,0 0 0 0 0,1 0 0 0 0,-1 0 0 0 0,1 0 0 0 0,0-1 0 0 0,0 0 1 0 0,1 1-1 0 0,7 4 0 0 0,-8-7-130 0 0,0-1-1 0 0,-1 0 1 0 0,1 0 0 0 0,0-1 0 0 0,0 1-1 0 0,0-1 1 0 0,0 0 0 0 0,-1 0-1 0 0,1 0 1 0 0,0-1 0 0 0,0 1 0 0 0,0-1-1 0 0,0 0 1 0 0,4-2 0 0 0,3-3-1489 0 0,-1-5-417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0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0,'1'2'488'0'0,"16"37"1741"0"0,20 73 0 0 0,-34-102-1855 0 0,22 89 2045 0 0,-17-76-1959 0 0,2 2 385 0 0,-2 0 0 0 0,8 43 0 0 0,-16-66-419 0 0,0 1-231 0 0,-1 34 341 0 0,0-35-507 0 0,1-5-102 0 0,-1 0 0 0 0,1 0 0 0 0,0 0 0 0 0,0 0 0 0 0,0 0-1 0 0,0 0 1 0 0,0 0 0 0 0,1 1 0 0 0,-1-1 0 0 0,1 0 0 0 0,2-5 0 0 0,16-30-819 0 0,-6 14 77 0 0,-12 21 672 0 0,43-83-5201 0 0,-36 72 4294 0 0,1 0 1 0 0,0 1-1 0 0,22-23 1 0 0,-29 34 1003 0 0,0 1 0 0 0,-1-1-1 0 0,1 1 1 0 0,0 0 0 0 0,1 0 0 0 0,-1-1-1 0 0,0 2 1 0 0,0-1 0 0 0,0 0 0 0 0,0 0 0 0 0,1 1-1 0 0,-1-1 1 0 0,0 1 0 0 0,1 0 0 0 0,-1-1-1 0 0,1 1 1 0 0,-1 0 0 0 0,0 1 0 0 0,1-1 0 0 0,3 1-1 0 0,-3 0 318 0 0,0 0-1 0 0,0 1 0 0 0,0-1 0 0 0,0 1 0 0 0,-1 0 1 0 0,1 0-1 0 0,0 0 0 0 0,-1 0 0 0 0,1 0 0 0 0,-1 0 1 0 0,0 1-1 0 0,0-1 0 0 0,4 6 0 0 0,-2-3 466 0 0,-3-4 427 0 0,-1 2 11 0 0,2 7-511 0 0,-1-1 0 0 0,0 0 0 0 0,-1 1 0 0 0,-1 11 0 0 0,1-16-408 0 0,-1 1-1 0 0,0-1 0 0 0,0 0 0 0 0,0 0 0 0 0,-1 0 0 0 0,0-1 0 0 0,0 1 0 0 0,0 0 0 0 0,-6 8 0 0 0,5-9-126 0 0,0 0 0 0 0,-1 0-1 0 0,0 0 1 0 0,1 0 0 0 0,-2-1-1 0 0,1 0 1 0 0,0 0 0 0 0,-1 0 0 0 0,1 0-1 0 0,-1-1 1 0 0,-5 3 0 0 0,-1-1-41 0 0,0-1 1 0 0,0 0-1 0 0,-21 3 1 0 0,30-6-131 0 0,1-1 0 0 0,-1 1 0 0 0,0 0 0 0 0,1-1 0 0 0,-1 1 0 0 0,1-1 0 0 0,-1 1 0 0 0,1-1 0 0 0,-1 0 0 0 0,1 0 1 0 0,-1 0-1 0 0,1 0 0 0 0,-2-1 0 0 0,1 0-103 0 0,0 1 0 0 0,1-1-1 0 0,0 1 1 0 0,0-1-1 0 0,0 0 1 0 0,0 1-1 0 0,0-1 0 0 0,0 0 1 0 0,0 1-1 0 0,0-1 1 0 0,1 0-1 0 0,-1 0 1 0 0,1 0-1 0 0,-1 0 1 0 0,1 0-1 0 0,0-2 1 0 0,-2-5-1035 0 0,-2-5-1324 0 0,3-2-3905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0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10591 0 0,'0'0'3744'0'0,"-5"16"-2304"0"0,3-1 376 0 0,-1 2-1816 0 0,-1 1-72 0 0,3-1-48 0 0,1-4-8 0 0,0 0-6792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0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114 414 455 0 0,'-11'4'378'0'0,"1"0"-1"0"0,0 1 0 0 0,0 0 1 0 0,-13 9-1 0 0,18-10 364 0 0,1 0 0 0 0,-1 0-1 0 0,1 0 1 0 0,0 0 0 0 0,1 1-1 0 0,-1-1 1 0 0,1 1 0 0 0,0 0 0 0 0,0 0-1 0 0,-3 7 1 0 0,5-9-572 0 0,0-1 0 0 0,0 1 0 0 0,1 0 0 0 0,-1 0 0 0 0,0-1 0 0 0,1 1 1 0 0,0 0-1 0 0,0 0 0 0 0,0 0 0 0 0,0-1 0 0 0,0 1 0 0 0,1 0 0 0 0,-1 0 0 0 0,1 0 0 0 0,-1-1 0 0 0,1 1 0 0 0,0 0 0 0 0,0-1 1 0 0,1 1-1 0 0,-1-1 0 0 0,0 1 0 0 0,1-1 0 0 0,0 0 0 0 0,-1 1 0 0 0,1-1 0 0 0,0 0 0 0 0,0 0 0 0 0,0 0 0 0 0,0-1 0 0 0,1 1 1 0 0,3 2-1 0 0,7 4 67 0 0,1 0 1 0 0,0-1-1 0 0,0-1 1 0 0,0 0-1 0 0,1-1 1 0 0,21 4 0 0 0,-26-7 49 0 0,0-1-1 0 0,0 0 1 0 0,0 0 0 0 0,0-1 0 0 0,16-2 0 0 0,-22 1-172 0 0,0 0-1 0 0,0 1 1 0 0,-1-1-1 0 0,1-1 1 0 0,0 1-1 0 0,0-1 1 0 0,0 1-1 0 0,-1-1 1 0 0,1 0-1 0 0,-1 0 1 0 0,0-1-1 0 0,1 1 1 0 0,-1-1-1 0 0,0 1 1 0 0,0-1-1 0 0,-1 0 1 0 0,4-4-1 0 0,-1-1-45 0 0,-1 0-1 0 0,0 0 1 0 0,-1 0 0 0 0,0-1-1 0 0,0 1 1 0 0,0-1-1 0 0,-1 0 1 0 0,-1 1-1 0 0,0-1 1 0 0,0 0 0 0 0,0 0-1 0 0,-2-17 1 0 0,-4-49 694 0 0,-21-103 1 0 0,9 44-491 0 0,16 127-329 0 0,-1-5-978 0 0,-1 0 0 0 0,0 1 0 0 0,0-1-1 0 0,-9-17 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0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34 2303 0 0,'2'-1'167'0'0,"23"-7"827"0"0,16-5 4699 0 0,-14 1 4405 0 0,-51 18-9003 0 0,19-3-975 0 0,0 0 1 0 0,0 0 0 0 0,0 1-1 0 0,1 0 1 0 0,-1 0 0 0 0,1 0-1 0 0,-6 8 1 0 0,-24 36 318 0 0,29-39-372 0 0,-1-1-45 0 0,1 1 1 0 0,1 0 0 0 0,-1 0 0 0 0,2 0 0 0 0,-1 0 0 0 0,-2 15 0 0 0,5-20-35 0 0,0 1-1 0 0,0-1 0 0 0,1 1 1 0 0,0-1-1 0 0,0 1 1 0 0,0-1-1 0 0,0 1 1 0 0,1-1-1 0 0,0 0 0 0 0,0 1 1 0 0,0-1-1 0 0,0 1 1 0 0,1-1-1 0 0,-1 0 0 0 0,1 0 1 0 0,3 5-1 0 0,-2-5-115 0 0,-1 0-1 0 0,1-1 1 0 0,-1 1 0 0 0,1-1-1 0 0,0 0 1 0 0,1 1 0 0 0,-1-2-1 0 0,0 1 1 0 0,1 0-1 0 0,0-1 1 0 0,-1 1 0 0 0,1-1-1 0 0,0 0 1 0 0,0 0-1 0 0,1-1 1 0 0,-1 1 0 0 0,0-1-1 0 0,0 0 1 0 0,1 0 0 0 0,4 0-1 0 0,2 0-248 0 0,0 0 1 0 0,0-1-1 0 0,0-1 0 0 0,0 0 1 0 0,0-1-1 0 0,0 0 0 0 0,-1 0 0 0 0,1-1 1 0 0,15-6-1 0 0,-10 2 12 0 0,1-1 1 0 0,-2-1-1 0 0,1 0 1 0 0,-1 0-1 0 0,14-13 1 0 0,-21 15 305 0 0,-2 0 1 0 0,12-14 0 0 0,4-4 11 0 0,-7 7 317 0 0,-13 7 197 0 0,-3 7-348 0 0,1 3-63 0 0,0 0 0 0 0,0 1 0 0 0,-1-1 0 0 0,1 1 0 0 0,0-1 0 0 0,0 1 0 0 0,-1-1 0 0 0,1 1 0 0 0,-1-1 0 0 0,1 1 0 0 0,-1-1 0 0 0,1 1 0 0 0,-1-1 0 0 0,1 1 1 0 0,-1 0-1 0 0,1-1 0 0 0,-1 1 0 0 0,1 0 0 0 0,-1 0 0 0 0,1-1 0 0 0,-2 1 0 0 0,-13-3 1217 0 0,12 3-1193 0 0,0 1 0 0 0,0 0 1 0 0,0 0-1 0 0,1 1 1 0 0,-1-1-1 0 0,0 0 0 0 0,1 1 1 0 0,-1 0-1 0 0,1 0 1 0 0,-1 0-1 0 0,1 0 1 0 0,0 0-1 0 0,-1 0 0 0 0,1 0 1 0 0,1 1-1 0 0,-1-1 1 0 0,0 1-1 0 0,0 0 0 0 0,-1 4 1 0 0,0-1 53 0 0,0-1 0 0 0,1 0 1 0 0,0 1-1 0 0,1-1 0 0 0,-1 1 0 0 0,1 0 1 0 0,0-1-1 0 0,0 1 0 0 0,0 10 0 0 0,1-14-134 0 0,0 0 0 0 0,0-1 0 0 0,0 1 0 0 0,1 0 1 0 0,-1 0-1 0 0,0-1 0 0 0,1 1 0 0 0,-1 0 0 0 0,1-1 0 0 0,-1 1 0 0 0,1-1 0 0 0,0 1 0 0 0,-1-1 0 0 0,1 1 0 0 0,0-1 0 0 0,0 1 0 0 0,0-1 0 0 0,0 0 1 0 0,1 1-1 0 0,-1-1 0 0 0,3 2 0 0 0,1 1 10 0 0,-3-2 7 0 0,0 0-1 0 0,1 0 1 0 0,-1 0-1 0 0,1 0 1 0 0,0 0-1 0 0,0-1 1 0 0,-1 1 0 0 0,1-1-1 0 0,0 0 1 0 0,0 0-1 0 0,0 0 1 0 0,1 0-1 0 0,-1 0 1 0 0,0-1-1 0 0,0 0 1 0 0,3 1 0 0 0,-3-1-16 0 0,0 0 1 0 0,0 0 0 0 0,0-1-1 0 0,0 1 1 0 0,0-1 0 0 0,0 1-1 0 0,0-1 1 0 0,0 0 0 0 0,-1 0-1 0 0,1 0 1 0 0,0 0 0 0 0,-1-1-1 0 0,6-2 1 0 0,0-2 39 0 0,-4 4-34 0 0,-1 1-7 0 0,-1 0 0 0 0,0-1 1 0 0,0 1-1 0 0,0-1 0 0 0,0 0 1 0 0,0 0-1 0 0,0 0 0 0 0,0 1 1 0 0,-1-2-1 0 0,3-3 0 0 0,-1 3 8 0 0,-1-1-1 0 0,0 0 1 0 0,0 0 0 0 0,0 0-1 0 0,-1 0 1 0 0,2-6 0 0 0,-5 3 2 0 0,2 6-11 0 0,0 1 0 0 0,0 0-1 0 0,0 0 1 0 0,0 0 0 0 0,0-1 0 0 0,0 1 0 0 0,-1 0-1 0 0,1 0 1 0 0,0 0 0 0 0,0 0 0 0 0,0-1-1 0 0,0 1 1 0 0,-1 0 0 0 0,1 0 0 0 0,0 0-1 0 0,0 0 1 0 0,0 0 0 0 0,-1 0 0 0 0,1 0 0 0 0,0-1-1 0 0,0 1 1 0 0,0 0 0 0 0,-1 0 0 0 0,1 0-1 0 0,0 0 1 0 0,0 0 0 0 0,0 0 0 0 0,-1 0-1 0 0,1 0 1 0 0,0 0 0 0 0,0 0 0 0 0,-1 0-1 0 0,1 0 1 0 0,0 1 0 0 0,0-1 0 0 0,0 0 0 0 0,-1 0-1 0 0,1 0 1 0 0,0 0 0 0 0,0 0 0 0 0,0 0-1 0 0,-1 0 1 0 0,1 1 0 0 0,0-1 0 0 0,0 0-1 0 0,0 0 1 0 0,0 0 0 0 0,0 0 0 0 0,-1 0-1 0 0,1 1 1 0 0,0-1 0 0 0,0 0 0 0 0,0 0 0 0 0,0 0-1 0 0,0 1 1 0 0,0-1 0 0 0,0 0 0 0 0,0 0-1 0 0,0 1 1 0 0,0-1 0 0 0,0 0 0 0 0,0 0-1 0 0,0 0 1 0 0,0 1 0 0 0,0-1 0 0 0,0 0 0 0 0,-1 2-53 0 0,1 0 0 0 0,0 0 0 0 0,0 0 0 0 0,1 0 1 0 0,-1 0-1 0 0,0 0 0 0 0,1 0 0 0 0,-1 0 0 0 0,1 0 1 0 0,-1-1-1 0 0,1 1 0 0 0,0 0 0 0 0,0 0 1 0 0,0-1-1 0 0,0 1 0 0 0,0 0 0 0 0,0-1 0 0 0,0 1 1 0 0,0-1-1 0 0,1 1 0 0 0,-1-1 0 0 0,3 2 1 0 0,0 0-402 0 0,1 1 0 0 0,0-1 0 0 0,0-1 0 0 0,-1 1 0 0 0,2 0 0 0 0,7 2 0 0 0,-11-5 160 0 0,1 1 0 0 0,-1-1-1 0 0,0 0 1 0 0,1 0 0 0 0,-1 0 0 0 0,1 0-1 0 0,-1 0 1 0 0,4-1 0 0 0,0 1-622 0 0,6-2-1045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0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3679 0 0,'0'0'556'0'0,"7"-9"4887"0"0,-6 9-5300 0 0,0 0 0 0 0,1-1 1 0 0,-1 1-1 0 0,1 0 0 0 0,-1 0 0 0 0,0 0 0 0 0,1 0 0 0 0,-1 0 1 0 0,0 0-1 0 0,1 1 0 0 0,-1-1 0 0 0,1 0 0 0 0,-1 1 0 0 0,0-1 1 0 0,1 1-1 0 0,-1-1 0 0 0,0 1 0 0 0,0 0 0 0 0,0-1 1 0 0,1 1-1 0 0,-1 0 0 0 0,0 0 0 0 0,0 0 0 0 0,0 0 0 0 0,0 0 1 0 0,0 0-1 0 0,0 1 0 0 0,5 5 161 0 0,0 1-1 0 0,-1 0 1 0 0,4 8-1 0 0,-4-7 91 0 0,12 20 455 0 0,-11-16-322 0 0,1-1 1 0 0,1 0-1 0 0,0 0 0 0 0,16 18 1883 0 0,-24-32-2343 0 0,1-2-100 0 0,0 0 0 0 0,-1 1 0 0 0,1-1 1 0 0,-1 0-1 0 0,0 0 0 0 0,-1-5 0 0 0,1-9-398 0 0,1 11-21 0 0,-1-1 1 0 0,0 0-1 0 0,0 0 1 0 0,-2-11 0 0 0,0-14-3132 0 0,2 12-1799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0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0,'0'0'191'0'0,"1"3"-11"0"0,11 32 180 0 0,13 53 7679 0 0,-15-39-5871 0 0,5 55 0 0 0,-7-41-1126 0 0,-4-27-589 0 0,-3-21-230 0 0,0-1 0 0 0,1 0-1 0 0,7 22 1 0 0,-9-34-285 0 0,10-21-948 0 0,4-27-291 0 0,-10 31 400 0 0,10-24-1 0 0,-12 34 700 0 0,1 0 0 0 0,-1 0 0 0 0,1 0 0 0 0,1 1 0 0 0,-1-1 0 0 0,0 1 0 0 0,1 0 0 0 0,7-6 0 0 0,-9 8 234 0 0,1 0-1 0 0,-1 0 1 0 0,1 0 0 0 0,-1 0 0 0 0,1 1 0 0 0,0-1 0 0 0,0 1 0 0 0,0 0 0 0 0,0 0-1 0 0,0 0 1 0 0,0 0 0 0 0,0 0 0 0 0,0 1 0 0 0,0 0 0 0 0,1-1 0 0 0,-1 1 0 0 0,0 0-1 0 0,0 0 1 0 0,0 1 0 0 0,1-1 0 0 0,-1 1 0 0 0,0 0 0 0 0,0-1 0 0 0,0 1 0 0 0,0 1-1 0 0,0-1 1 0 0,0 0 0 0 0,-1 1 0 0 0,1-1 0 0 0,0 1 0 0 0,-1 0 0 0 0,4 3 0 0 0,0 0 298 0 0,0 0 1 0 0,0 0 0 0 0,-1 1-1 0 0,0 0 1 0 0,5 7 0 0 0,-8-12-236 0 0,-1 1 1 0 0,0 0 0 0 0,0 0 0 0 0,-1-1 0 0 0,1 1-1 0 0,0 0 1 0 0,-1 0 0 0 0,1 0 0 0 0,-1 0 0 0 0,1 0-1 0 0,-1 0 1 0 0,0 0 0 0 0,0 0 0 0 0,0 0-1 0 0,0 0 1 0 0,0 0 0 0 0,0 0 0 0 0,-1 0 0 0 0,1 0-1 0 0,-1 0 1 0 0,1 0 0 0 0,-1 0 0 0 0,0 0-1 0 0,-2 3 1 0 0,1 0 108 0 0,-1-1-74 0 0,1 1 0 0 0,-1-1 0 0 0,0 0 0 0 0,0 0 0 0 0,0 0-1 0 0,-1-1 1 0 0,1 1 0 0 0,-1-1 0 0 0,-4 4 0 0 0,-1-1-58 0 0,0 0 1 0 0,-1 0-1 0 0,0-1 1 0 0,0 0-1 0 0,-14 4 1 0 0,20-8-167 0 0,-1 1 0 0 0,0-1 0 0 0,1 0 1 0 0,-1-1-1 0 0,0 1 0 0 0,0-1 0 0 0,0 0 0 0 0,0 0 1 0 0,1-1-1 0 0,-1 1 0 0 0,0-1 0 0 0,0 0 0 0 0,1 0 1 0 0,-9-4-1 0 0,12 5-187 0 0,-1-1 0 0 0,1 0 0 0 0,-1 0 0 0 0,1 0 0 0 0,-1 0-1 0 0,1 0 1 0 0,0 0 0 0 0,0 0 0 0 0,-2-2 0 0 0,-2-5-1359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0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4143 0 0,'0'0'5324'0'0,"0"2"-4449"0"0,-9 36 1595 0 0,6-26-1075 0 0,-4 24 0 0 0,7-32-1260 0 0,0 1 0 0 0,0 0 0 0 0,0-1-1 0 0,0 1 1 0 0,1-1 0 0 0,0 1 0 0 0,0 0-1 0 0,3 8 1 0 0,-1-7-85 0 0,0 0 1 0 0,0 0-1 0 0,1 0 0 0 0,0-1 0 0 0,0 1 0 0 0,0-1 0 0 0,0 0 0 0 0,1 0 0 0 0,0-1 1 0 0,0 1-1 0 0,1-1 0 0 0,-1 0 0 0 0,1 0 0 0 0,-1-1 0 0 0,8 3 0 0 0,-9-4-11 0 0,0 0-1 0 0,-1-1 1 0 0,1 0-1 0 0,0 0 1 0 0,0 0-1 0 0,0 0 0 0 0,0 0 1 0 0,0-1-1 0 0,0 0 1 0 0,0 0-1 0 0,0 0 1 0 0,0 0-1 0 0,0-1 1 0 0,0 0-1 0 0,0 1 0 0 0,0-1 1 0 0,-1-1-1 0 0,1 1 1 0 0,0-1-1 0 0,0 1 1 0 0,-1-1-1 0 0,1 0 0 0 0,-1 0 1 0 0,0 0-1 0 0,0-1 1 0 0,6-5-1 0 0,-7 6 9 0 0,0 0 0 0 0,-1 0 0 0 0,1 0-1 0 0,0 0 1 0 0,-1-1 0 0 0,0 1 0 0 0,1-1 0 0 0,-1 1-1 0 0,0-1 1 0 0,0 1 0 0 0,0-1 0 0 0,-1 0 0 0 0,1 1 0 0 0,-1-1-1 0 0,1 0 1 0 0,-1 0 0 0 0,0 1 0 0 0,0-1 0 0 0,0 0-1 0 0,-1 0 1 0 0,1 1 0 0 0,-1-1 0 0 0,1 0 0 0 0,-1 1-1 0 0,0-1 1 0 0,0 0 0 0 0,0 1 0 0 0,0-1 0 0 0,-1 1-1 0 0,1 0 1 0 0,0-1 0 0 0,-1 1 0 0 0,0 0 0 0 0,0 0-1 0 0,0 0 1 0 0,1 0 0 0 0,-5-2 0 0 0,1 0-101 0 0,-1 1 0 0 0,0 0 1 0 0,0 0-1 0 0,-1 1 0 0 0,-7-2 0 0 0,-5 1-8020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7T15:56:44.45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11947 1047 1839 0,'-5'-3'160'0,"0"-4"-160"0,0-1 0 0,-1 0 0 0,2-2 4608 0,1 0 880 0,-1-2 176 0,1 1 32 16,2 0-4176-16,-1 0-848 0,4 3-160 0,0-2-48 16,2 1-256-16,1 4-48 0,-5 5-16 0,8-2 0 15,0 5 224-15,3 3 32 0,0 5 16 0,1 6 0 16,-2 5 416-16,1 5 64 0,-2 2 32 0,0 5 0 16,-1 0-368-16,1 0-80 0,-1 2-16 0,0-1 0 0,-2-2-240 0,-1-2-48 15,1 1-16-15,-2-5 0 0,-2-4-160 0,0-3 0 16,-2-4 144-16,-2-2-144 0,0-6 144 0,-1-2-144 15,3-6 192-15,0 0-192 0,-7-1 240 0,1-8-64 16,-2-2-16-16,2-5 0 0,-2-4-160 0,1-6 0 16,2-1 0-16,0-5 0 0,0-4-320 0,1-2 64 15,0-1 16-15,3-2 0 0,1-6 16 0,1 1 0 16,0 0 0-16,2 3 0 0,2 2 48 0,1 4 16 16,1 3 0-16,2 1 0 0,2 2 416 0,0 5 96 15,2 2 16-15,2 6 0 0,0 1 64 0,0 5 16 16,-1 3 0-16,0 3 0 0,1 1-176 0,-1 2-16 15,0 4-16-15,1 3 0 0,0 1-16 0,0 6 0 0,-4 1 0 0,2 2 0 16,-2 3 32-16,-3 0 0 0,-3 5 0 0,0 5 0 16,-4 2-96-16,-2 6-16 0,-4 4 0 0,-2 3 0 15,1 1-144-15,-3 1 128 0,-4-3-128 0,0 2 128 16,0-3-128-16,0-3 0 0,1-6 144 0,0-2-144 16,0-2 0-16,2-3 144 0,1-5-144 0,1-2 0 15,0-4 192-15,3-2-64 0,1-6 0 0,4-5-128 16,0 0 384-16,0 0-48 0,0 0 0 0,10 1 0 15,2-2 64-15,3-2 16 0,0 1 0 0,3-5 0 16,3 0-96-16,3 1-32 0,3-2 0 0,1 0 0 16,-1 0-288-16,0-2 128 0,1 1-128 0,-1 0 0 15,2 1-848-15,-1 1-288 0,0-3-48 16,0 1-10336-16,2-2-2048 0</inkml:trace>
  <inkml:trace contextRef="#ctx0" brushRef="#br0" timeOffset="192.46">12727 990 31327 0,'0'0'2784'0,"0"0"-2224"16,0 0-560-16,0 0 0 0,0 0 2080 0,0 0 304 16,0 0 64-16,0 0 16 0,8 7-992 0,3-3-192 15,8-3-32-15,2-2-16 0,2-2-656 0,4-1-144 16,3-2-32-16,0-1 0 0,2-1-208 0,2 0-64 15,1-2 0-15,1-1 0 16,3 2-1328-16,2-1-272 0,1 1-48 0,2 2-17616 0</inkml:trace>
  <inkml:trace contextRef="#ctx0" brushRef="#br1" timeOffset="3101.38">13693 552 6447 0,'0'0'576'0,"0"0"-576"16,0 0 0-16,0 0 0 0,0 0 4112 0,0 0 720 16,5-1 144-16,-14 1 16 0,1 2-2624 0,-1 2-512 15,0 1-128-15,1 5 0 0,-1 0-1056 0,0 4-208 0,-3 5-32 0,0 3-16 16,1 3-416-16,0 3 0 0,3 4 0 0,3 0 0 15,3 3 0-15,3-1 0 0,4 1 0 0,2-1 0 16,2-1 0-16,1 0-176 0,2-6 176 0,4-1-128 16,2-4 128-16,4-4 0 0,3-2 0 0,1-6 0 15,3-3 0-15,1-2 256 0,1-6-48 0,1-4 0 0,-2-4 320 16,0-6 64-16,-1-2 16 0,-4-2 0 16,-3-3 112-16,-2-1 32 0,-4-3 0 0,-2 0 0 0,-5-1-336 15,-3 1-64-15,-1 2-16 0,-5-2 0 16,-4 1 208-16,-2 1 32 0,-4 0 16 0,-6 1 0 15,-5 1-144-15,-4 1-16 0,-2 1-16 0,-2 1 0 16,1 0-416-16,-1 4 0 0,-2 0 0 0,3 6-176 16,2 0-1296-1,3 7-272-15,2 3-48 0,2 3-16 0,3 2-1296 0,3 2-256 0,-10 5-48 0,14 3-16 0</inkml:trace>
  <inkml:trace contextRef="#ctx0" brushRef="#br1" timeOffset="3337.59">14165 574 21183 0,'0'-14'944'0,"1"7"192"0,0 0-912 0,1-1-224 16,-1-5 0-16,0 2 0 0,2-2 3008 0,-2 4 544 16,1 3 112-16,-2 6 32 0,0 0-1952 0,0 0-384 15,5 13-80-15,-1 5 0 0,1 3-720 0,-1 6-144 16,0 4-32-16,1 5 0 0,0 3-160 0,2 4-32 0,-1 4-16 0,2 0 0 15,1 1-176-15,0-1 0 0,-1-2 0 0,1-4-176 32,0-2-480-32,1-5-112 0,-3 0 0 0,2-4-16 15,-1-4-2288-15,-1-3-464 0,-1-3-96 0</inkml:trace>
  <inkml:trace contextRef="#ctx0" brushRef="#br1" timeOffset="3542.62">14400 406 9215 0,'-8'-8'400'0,"8"8"96"0,0 0-496 0,0 0 0 0,-5 5 0 0,1 2 0 0,0 2 5376 0,1 4 992 15,2 4 192-15,2 5 32 0,0 4-4608 0,5 0-912 16,0 4-192-16,2 2-48 0,1 0-688 0,3 5-144 16,2-1 0-16,2 2 0 15,-1 0-400-15,4 0-48 0,-2-1 0 0,1 1 0 16,-2 1-1536-16,0-2-304 0,-1-3-64 0,-2-2-6368 15,-1-2-1280-15</inkml:trace>
  <inkml:trace contextRef="#ctx0" brushRef="#br1" timeOffset="3751.21">14216 768 25791 0,'-13'-2'1152'0,"13"2"224"0,-6 0-1104 0,6 0-272 0,0 0 0 0,0 0 0 16,0 0 3632-16,0 0 656 0,0 0 144 0,7 8 32 16,1-2-2864-16,5-2-576 0,3-1-128 0,2-1 0 15,3 0-512-15,2-1-80 0,4-2-32 0,6-1 0 32,2-4-864-32,3-1-176 0,1-1-48 0,3 1-18832 0</inkml:trace>
  <inkml:trace contextRef="#ctx0" brushRef="#br1" timeOffset="22234.72">17184 874 10127 0,'0'0'896'0,"0"0"-704"0,0 0-192 0,-6 12 0 0,6-12 1728 0,-5 14 320 0,5-14 64 0,-6 13 16 0,6-13-384 0,0 0-80 16,-4 16 0-16,2-3-16 0,2-3-656 0,-1 2-128 15,2 2-32-15,-1-2 0 0,0 2-96 0,1-1-32 16,-1-1 0-16,0 0 0 0,0-12-80 0,1 10-32 16,-1 1 0-16,0-11 0 0,0 0-144 0,0 0-48 15,0 0 0-15,0 0 0 0,0 0-176 0,0 0-32 16,0 0-16-16,0 0 0 0,0 0 0 0,-1-7 0 16,0-2 0-16,-3-4 0 0,-1-5-176 0,-1-3 192 0,0-1-192 0,-1-2 192 15,0-6-192-15,-2 0 0 16,-2 2 144-16,1-1-144 0,1-2 0 0,-1 2 0 15,1 2 0-15,0 1 128 0,1 0-128 0,2 2 0 16,1 3 0-16,-1 4 128 0,2-2-128 0,1 4 0 16,-1 2 0-16,0 2 0 0,1 0 0 0,1 3 0 15,-1 2 0-15,3 6-128 0,0 0 128 0,0 0 0 0,0 0-144 0,0 0 144 16,0 0-176-16,0 0 48 0,0 0 0 0,0 0 0 16,0 0 128-16,8 5 0 0,-2 0-144 0,1 2 144 15,-1-1 0-15,1 1-144 0,-2-1 144 0,2 1 0 16,-1-2-160-16,1 0 160 0,-7-5-128 0,6 6 128 15,1-3-256-15,-7-3 48 0,6 3 0 0,-6-3 0 32,0 0-176-32,8 0-48 0,-8 0 0 0,6 0 0 15,-6 0-256-15,0 0-48 0,0 0-16 0,0 0-8016 0,0 0-1600 0</inkml:trace>
  <inkml:trace contextRef="#ctx0" brushRef="#br1" timeOffset="23429.09">17130 1037 1839 0,'0'0'160'0,"0"0"-160"0,0 0 0 0,0 0 0 0,-4 8 2496 0,1-2 480 16,3-6 96-16,-3 7 0 0,2 2-1920 0,0-1-384 16,0 0-64-16,-2-2-32 0,3-6 176 0,0 0 48 15,-1 7 0-15,1-7 0 0,0 0 16 0,0 0 16 16,0 0 0-16,0 0 0 0,0 0-32 0,0 0-16 16,0 0 0-16,0-7 0 0,-2-1-96 0,1-2-16 15,0-3 0-15,-1-4 0 0,1-3-160 0,0 1-32 16,-1-2-16-16,1-4 0 0,0-2-160 0,0-3-16 15,-1 0-16-15,1-3 0 0,-2 1-112 0,-1-1-32 16,2-1 0-16,-1 2 0 0,-1 0-224 0,2 1 128 16,-1 4-128-16,0 1 0 0,1 1 0 0,-1 3 0 15,1 1 0-15,-2 3 0 0,1 2 128 0,1 2-128 16,-1 2 0-16,0 1 0 0,1 2 128 0,-1 3-128 0,0 1 0 0,3 5 0 16,0 0 0-16,0 0 0 0,0 0 0 0,0 0 0 15,0 0 0-15,0 0-128 0,3 13 128 0,1 2-160 16,0 5 160-16,1-2 0 0,2 3-144 0,0 1 144 15,3 1 0-15,0 2-144 0,3-1 144 0,0 2 0 16,1 1-128-16,2 1 128 0,1-1 0 0,0 2 0 16,0 1 0-16,-1 0-128 0,-1 0 128 0,0-2 0 15,-1 0 0-15,-1-2 0 0,0 0 0 0,0 0 0 16,0-4 160-16,0 0 32 0,1-2 16 0,-1-2 0 16,-1-1-208-16,0-3 0 0,-2-1 128 0,0-1-128 15,0-3 128-15,0 0-128 0,-1 0 176 0,1-2-176 0,-3-1 144 0,0 0-144 16,-7-6 0-16,6 4 144 15,-6-4-144-15,0 0 160 0,0 0-160 0,0 0 160 0,0 0 32 0,0 0 16 16,0 0 0-16,0 0 0 0,-1-7 128 0,-3-1 32 16,-2 0 0-16,-2-2 0 0,-4 0-176 0,-2-2-48 15,-4-1 0-15,-3-3 0 0,-3-5-144 0,-3 0 192 16,-4-2-192-16,-5-3 192 0,-3-1-192 0,-1-1 128 16,-1 1-128-16,2 1 128 0,2 1 160 0,4 4 32 15,2 3 0-15,3 0 0 0,4 3 160 0,4 3 32 16,0 3 16-16,5 0 0 0,2-1-272 0,1-1-48 15,3 2-16-15,2 0 0 0,3 1-192 0,4-1 0 16,2 0 0-16,2 0-160 0,1 0 16 0,0 0 0 16,4 0 0-16,3-2 0 0,2 1-48 0,3-1-16 15,3 1 0-15,-1 2 0 0,5 3-96 0,3-2-16 16,2 1 0-16,2 2 0 0,2 0 32 0,1 1 0 16,1 1 0-16,-1-1 0 0,-2 0 112 0,1 1 32 0,-2-1 0 0,-1-2 0 31,-1 1-320-31,-3 2-64 0,-3 0-16 0,-2-2 0 0,-4 2 320 0,-4 2 64 0,-1-3 16 0,-3 3 0 15,-1 0 144-15,-8 0 0 0,0 0 0 0,0 0 128 16,-4 9 320-16,-1 2 64 0,-3 0 0 0,-2 4 16 16,-2 2 208-16,-4 2 32 0,-2 2 16 0,-3 3 0 15,-2 0-112-15,-1 4-32 0,-1-1 0 0,-1-1 0 16,-2-1-112-16,0 2-16 0,0-1-16 0,-1 2 0 16,1-1-336-16,2 2-160 0,3 1 160 0,2-1-160 0,4-2 0 0,3-4-160 15,2 3 0-15,3-2 0 16,2-3-2192-16,6-2-432 15,2 0-96-15</inkml:trace>
  <inkml:trace contextRef="#ctx0" brushRef="#br1" timeOffset="25432.93">17963 501 21183 0,'0'0'944'0,"0"0"192"0,11 11-912 0,-13-1-224 15,-1 1 0-15,1 0 0 0,-1 0 1104 0,2 3 176 16,1 2 48-16,1 3 0 0,2 3-592 0,0 2-112 16,1-1-32-16,2 3 0 0,0 3-272 0,2 0-64 15,1-1-16-15,0 0 0 0,0-6-240 0,0 0 176 0,1-1-176 0,0 0 160 16,2-6-160-16,-2 0 0 0,1-2 144 0,0-5-144 15,1-3 0-15,-2-1 144 0,0-2-144 0,-1-3 0 16,1-4 176-16,-1-2-176 0,2-4 160 0,-3-4-160 16,-2-2 192-16,1-1-64 0,-2-3-128 0,0-1 192 15,0-3-192-15,-2 1 128 0,-3-3-128 0,0 3 0 16,1 0 0-16,0 3 0 0,2 2 0 0,0 3 0 0,-3 3 0 0,1 4 0 16,0 4 0-16,-1 5 0 15,0 0-160-15,7 6 32 0,-1 5 0 0,2 3 0 16,1 2 128-16,2 3-160 0,3 2 160 0,0 1-160 15,1-3 160-15,-1 0 0 0,0-1 0 0,2-1-128 16,-2 0 128-16,1-2 176 0,-1-2-48 0,0-3 0 16,1-2 512-16,-2-3 80 0,0-2 32 0,-1-3 0 0,-2-3 512 0,-1 1 96 15,-2-2 32-15,-1-3 0 0,1-3-496 0,-2-1-112 16,-3-1-16-16,1-1 0 0,-2-1-400 0,-1-2-96 16,-1-2-16-16,0 0 0 0,-1-2-256 0,0-2 0 15,-5 0 128-15,1-1-128 16,-2-1-1936-16,0-1-448 0,-1 1-96 0,1 0-13424 0</inkml:trace>
  <inkml:trace contextRef="#ctx0" brushRef="#br1" timeOffset="25802.82">18783 583 6447 0,'17'-2'272'0,"-10"2"80"0,0-3-352 0,-7 3 0 15,0 0 0-15,0 0 0 0,0 0 3792 0,0 0 688 0,0 0 144 0,0 0 32 16,0 0-2448-16,-10 3-480 15,-2-2-112-15,-3 4-16 0,1-1-976 0,-2 3-208 0,0 1-32 0,0 3-16 16,2 0 80-16,0 2 32 0,3 0 0 0,0 0 0 16,2 1-208-16,3 3-32 0,2 0-16 0,2-1 0 15,4-1-224-15,0-3 0 0,2 4 0 0,3-5 0 16,2-3 0-16,1-1 0 0,2-3 0 0,2-2 0 16,3 0-144-16,0-2 144 0,0-2 0 0,0 0-144 15,-1-2 144-15,0-3 0 0,0-1 0 0,0-1 0 16,-2-5-240-16,-1 0 48 0,-2-1 0 0,-1 1 0 15,1 0 0-15,-2-2 0 0,-3 2 0 0,1-1 0 16,-2 0 192-16,-1 2 0 0,-1 0 0 0,-2 2 0 16,-1 3 720-16,0 2 48 0,0 6 0 0,0 0 0 15,0 0 208-15,0 0 48 0,0 0 16 0,-7 6 0 0,2 5-640 0,-1 2-128 16,3 4-16-16,1 4-16 0,0 2-240 0,1 3-128 16,0 3 128-16,1-3-208 15,2 0-544-15,1 1-96 0,1-3-32 0,2-1-9904 16,2-2-1984-16</inkml:trace>
  <inkml:trace contextRef="#ctx0" brushRef="#br1" timeOffset="25976.92">19119 367 6447 0,'-4'-27'576'0,"1"17"-576"0,0 1 0 0,-1 3 0 15,1 1 6304-15,0 1 1152 0,3 4 224 0,0 0 64 16,0 0-5056-16,0 0-1024 0,0 13-192 0,2 1-32 15,2 6-1056-15,1 3-224 0,1 4-32 0,2 5-128 16,3 0 0-16,0 4 0 0,0-1 0 0,2 1 0 31,0 1-640-31,1 1-48 0,1 1 0 0,-1-2 0 16,3 0-2720-16,-3-2-560 0</inkml:trace>
  <inkml:trace contextRef="#ctx0" brushRef="#br1" timeOffset="26170.97">19081 621 24879 0,'0'0'2208'0,"0"0"-1760"15,0 0-448-15,0 0 0 0,0 0 1760 0,0 0 272 16,0 0 48-16,0 0 16 0,0 0-1184 0,11 3-224 16,0-1-48-16,5 2-16 0,2 0-624 0,3 0-368 15,3 0 48-15,0 3 16 16,4-1-736-16,-1 1-160 0,2-2-16 0,1 1-16 15,-3-2-2864-15,1 0-560 0</inkml:trace>
  <inkml:trace contextRef="#ctx0" brushRef="#br1" timeOffset="26370.34">19544 680 4607 0,'0'0'192'0,"5"-4"64"0,0-1-256 0,-1-2 0 15,-2-2 0-15,0 1 0 0,1-1 3920 0,-2-1 752 16,-1-1 128-16,-2-3 48 0,-1 0-2672 0,-4-1-544 16,0 2-96-16,-1 0-32 0,0 3 160 0,1-2 16 15,-2 3 16-15,0 2 0 0,0 5-304 0,0-2-64 16,2 4-16-16,0 4 0 0,0 0-224 0,1 5-32 0,-1 1-16 0,2 3 0 15,1 3-512-15,3 0-96 0,1 2-32 0,1-3 0 16,3 2-400-16,1 0 0 0,2 0 0 0,2-1 0 31,4-3-640-31,1 1-224 0,2 1-32 0,2-2-16 16,0-2-2912-16,3 0-576 0,1-3-112 0,0-2-8800 0</inkml:trace>
  <inkml:trace contextRef="#ctx0" brushRef="#br1" timeOffset="26671.1">19817 628 30463 0,'-6'32'1344'0,"6"-15"288"0,3 5-1312 0,1 2-320 16,0-1 0-16,1-1 0 0,1 2 848 0,1-1 112 16,1 0 0-16,1-1 16 0,1-5-528 0,-1-2-96 15,-1 0-32-15,0-4 0 0,1 0-320 0,0-5 144 16,-3-2-144-16,-6-4 0 0,0 0-192 0,0 0-160 15,3-6-32-15,0-2 0 16,-2-6-144-16,-2-2-48 0,-2-2 0 0,1-3 0 0,-3 0 576 0,-2-1 0 16,-2-8 0-16,3 2 0 0,0 1 256 0,2 0 144 15,2-1 48-15,0-3 0 0,6 0 64 0,3 1 32 16,2 1 0-16,1 4 0 0,2 6 448 0,0 0 96 16,0 8 0-16,-1 4 16 0,1 2-480 0,2 1-112 15,2 7 0-15,1-1-16 0,0 6-48 0,3 3 0 0,2 0 0 0,3 2 0 16,1 0-448-16,1 3 0 0,0 0-208 0,2 1-18704 15</inkml:trace>
  <inkml:trace contextRef="#ctx0" brushRef="#br1" timeOffset="28327.56">21108 753 11055 0,'0'0'976'0,"0"0"-784"0,2 10-192 0,0 3 0 0,1 0 3344 0,0-1 624 0,-1 1 128 0,3 0 32 15,-1-1-2560-15,2 0-512 0,-1 1-96 0,1 1-32 32,0 0-1152-32,0-1-224 0,1 2-64 0,-2-2-11968 0</inkml:trace>
  <inkml:trace contextRef="#ctx0" brushRef="#br1" timeOffset="28465.26">21111 519 18431 0,'-3'-14'816'0,"3"14"160"0,0-8-784 15,2 0-192-15,-2 2 0 0,0 6 0 0,0 0 1344 0,5-5 208 16,2 1 48-16,3 1 16 0,0 3-1312 0,3 2-304 16,2 0 0-16,2 2 0 15,2-1-1104-15,2 1-208 0,0 1-32 0</inkml:trace>
  <inkml:trace contextRef="#ctx0" brushRef="#br1" timeOffset="28697.18">21404 625 5519 0,'-14'7'240'0,"8"-4"64"0,-1 1-304 0,1 0 0 0,-1 2 0 0,0-1 0 16,7-5 3008-16,0 0 528 0,0 0 112 0,0 0 32 16,0 0-2896-16,4 8-576 0,3-2-208 0,2 1 144 15,4-2-144-15,3 1 0 0,2 1 0 0,3-1 0 16,0 0 384-16,0-1 160 0,-2-3 32 0,-1 2 0 16,-2 0 784-16,-2 3 176 0,-2 2 16 0,-4-1 16 15,-3-2 320-15,-2 2 64 0,-3 1 16 0,-5 3 0 16,-5 1-192-16,-4 4-48 0,-3 0 0 0,-4-2 0 15,-2 0-704-15,-2-2-160 0,0 0-32 0,-1 1 0 16,0 1-704-16,1-1-128 0,2 0 0 0,2-1-19072 16</inkml:trace>
  <inkml:trace contextRef="#ctx0" brushRef="#br1" timeOffset="29335.1">22387 776 16575 0,'0'0'1472'0,"0"0"-1168"0,-1 8-304 0,-1 0 0 16,0 0 3008-16,1 1 528 0,1 1 112 0,1 1 32 16,1 0-2784-16,0 4-544 0,1 3-112 0,1 2-32 15,1 0-208-15,1 1 0 0,0 0 0 0,0-1 0 16,-1-2 0-16,1-1 144 0,-1 0-144 0,-1 0 128 16,0-1-128-16,-1-1 0 0,1-2 0 0,0-1 0 15,0-4 0-15,-1 1 0 0,-3-9 0 0,0 0 128 0,0 0-128 0,0 0 0 16,0 0 0-16,1-9 128 0,-1-4-384 0,0-4-96 15,0-4-16-15,-1-4 0 16,-2 0-336-16,1-2-64 0,0-2 0 0,1 2-16 0,1 1 352 0,1-4 80 16,2-1 16-16,0-1 0 0,-1 2 336 0,3 8 160 15,2 1-16-15,1 2 0 0,1 2 672 0,1 0 128 16,-1 5 16-16,1 4 16 0,-1-1-16 0,0 4-16 16,-1 2 0-16,-1 3 0 0,1 3-144 0,-1 2-32 15,-2 2 0-15,-1 2 0 0,-2 3-192 0,0 3-32 16,-2 1-16-16,0 2 0 0,-4 0-336 0,-1 2-192 15,-3 1 192-15,1-2-192 16,1-2-352-16,1 0-176 0,-2-1-48 0,2-2-10368 16,1-3-2096-16</inkml:trace>
  <inkml:trace contextRef="#ctx0" brushRef="#br1" timeOffset="29800.59">22678 712 23551 0,'4'16'1040'0,"-4"-16"224"0,4 9-1008 0,0 3-256 0,1 1 0 0,0-1 0 16,1-3 1344-16,0 0 240 0,-1 1 32 0,0-2 16 16,-5-8-880-16,4 7-176 0,2-2-48 0,-6-5 0 15,0 0-336-15,5 6-64 0,0 0 0 0,-5-6-128 16,0 0 336-16,0 0-32 0,1-8-16 0,-1-3 0 16,0 0-128-16,0-2-32 0,-1 0 0 0,0-2 0 15,-2 0-128-15,3 0 0 0,0-2 0 0,1 4-176 0,1-4 16 0,2 4 0 16,1-2 0-16,0 3 0 0,0 0 160 0,1 2 0 15,0 1 0-15,-1 2-128 0,0 1 128 0,3 2 0 16,0 1 0-16,1 3 0 0,-1 3 0 0,0-1 0 16,0 2 0-16,1 0 0 0,1 0 0 0,1 1 0 15,0 2 0-15,2-3-128 0,2 0 128 0,-1-1 144 16,0 1-16-16,1 0-128 0,-1 2 192 0,1-1-192 16,-2-1 192-16,0-2-192 0,-2-2 224 0,0 0-64 15,-2 2-16-15,0-2 0 0,-2-2 0 0,-1 0 0 16,1 2 0-16,-7 0 0 0,2-4 32 0,-2-4 0 15,-1 1 0-15,0 1 0 0,-2-1-176 0,-2-2 192 16,-2 0-192-16,1 3 192 0,-1 2 64 0,1 2 32 16,-1 2 0-16,1 4 0 0,-2 3 336 0,3 1 64 0,-2 1 16 15,2 1 0-15,0 2-144 0,-1 2-32 0,3-3 0 0,0 2 0 16,2 0-384-16,1 4-144 0,1 0 0 0,3-2 144 16,1 0-272-16,3-2-64 0,2-2-16 0,3 1 0 15,3 0-1856 1,1-2-368-16,0-3-80 0,2-5-12672 0</inkml:trace>
  <inkml:trace contextRef="#ctx0" brushRef="#br1" timeOffset="29963.16">23305 330 20271 0,'-4'-23'896'0,"3"15"192"0,-3 0-880 0,2 3-208 0,2 5 0 0,0 0 0 15,0 0 3872-15,0 0 736 0,0 0 128 0,-4 9 48 0,1 4-3232 0,4 7-640 16,1 2-128-16,2 5-16 0,1 5-592 0,1 0-176 15,2 1 0-15,0 2 0 0,0 2 0 0,0-1-144 16,1-1-16-16,1-1 0 16,-1-3-3296-16,2-2-640 0,-1-3-144 0,1 2-9152 15</inkml:trace>
  <inkml:trace contextRef="#ctx0" brushRef="#br1" timeOffset="30128.66">23296 719 11967 0,'-12'-29'1072'0,"7"19"-864"0,-1-1-208 15,0 2 0-15,1-1 4640 0,0 2 880 16,0-2 176-16,1 2 48 0,0 1-2944 0,3-1-592 16,2 2-112-16,2-1-32 0,-1 0-1360 0,3 1-288 15,2 1-48-15,3 1-16 0,3 0-352 0,0 0 0 0,-1-1 0 0,3 1-128 32,0-1-1152-32,2 4-208 0,-1-3-48 0,2 1-9728 0,-1-2-1920 0</inkml:trace>
  <inkml:trace contextRef="#ctx0" brushRef="#br1" timeOffset="30279.35">23578 260 6447 0,'0'0'576'0,"0"0"-576"0,0 0 0 0,0 0 0 15,0 0 5440-15,-5 5 992 0,1 3 192 0,1 5 32 16,2 7-4096-16,2-1-816 0,2 6-160 0,1 2-48 16,1 5-1088-16,1 2-208 0,3 1-48 0,-1 1-16 15,1-2-1344-15,0 3-272 0,1-1-48 0,0-2-8464 16,2-1-1696-16</inkml:trace>
  <inkml:trace contextRef="#ctx0" brushRef="#br1" timeOffset="30449.94">23583 609 31039 0,'0'0'1376'0,"0"0"288"0,-7-1-1344 0,2 0-320 15,0 0 0-15,5 1 0 0,0 0 1856 0,0 0 288 16,3-8 64-16,2 1 16 0,1 3-1488 0,3 2-288 15,4 0-64-15,2 1-16 0,2 1-496 0,4 5-112 16,0-1-16-16,-1 0 0 16,3-1-2880-16,-3-2-592 0</inkml:trace>
  <inkml:trace contextRef="#ctx0" brushRef="#br1" timeOffset="30597.79">23911 589 12895 0,'-2'7'576'0,"2"-7"112"0,0 0-560 0,0 0-128 0,-3 4 0 0,1 3 0 15,-2 3 2368-15,2-2 448 0,2 1 96 0,0 3 16 16,0 2-2032-16,3-1-384 0,0-4-96 0,1 1-7600 16,1-1-1520-16</inkml:trace>
  <inkml:trace contextRef="#ctx0" brushRef="#br1" timeOffset="30738.35">24076 551 8287 0,'0'0'736'0,"0"0"-592"0,-5 6-144 0,-1 5 0 0,0 2 5312 0,-2 4 1024 16,-1 2 192-16,0 2 64 0,0 5-3328 0,-1 4-640 16,0 0-144-16,0 5-32 0,2-2-1280 0,0 3-256 15,0 5-48-15,2-2-16 16,-1 3-2032-16,3-2-416 0</inkml:trace>
  <inkml:trace contextRef="#ctx0" brushRef="#br1" timeOffset="31498.86">24785 671 2751 0,'0'0'256'0,"0"0"-256"16,0 0 0-16,0 0 0 0,0 0 4144 0,0 0 784 15,1 15 144-15,-1 0 48 0,-1-2-2816 0,0 1-544 16,2 6-112-16,-1-1-32 0,-1 1-816 0,1-5-160 16,0-2-48-16,0-1 0 0,1 0-384 0,0-4-80 15,-1-8 0-15,0 0-128 0,0 0 0 0,0 0 0 16,0 0 0-16,5-6 0 0,-5 6-144 0,6-6-48 16,-1-3 0-16,0-4 0 0,-1-4-64 0,-1-1-32 0,1-3 0 0,1 0 0 15,0 0 144-15,0-1 144 0,0-2-208 0,2 1 80 16,-1 1 128-16,1 0 176 0,-1 2-48 0,1 2 0 15,-3 7 400-15,1 4 80 0,-1 1 16 0,-4 6 0 16,0 0-336-16,0 0-64 0,3 8-16 0,-1 4 0 16,0 5 112-16,-1 1 0 0,0 2 16 0,0-1 0 15,-1 1-336-15,2-1 0 0,0-2 0 0,1-1 128 16,0-2-128-16,1-5-208 0,1-2 48 0,1-3 16 31,2-2-240-31,0-4-64 0,0-7 0 0,-2 2 0 0,-6 7 448 0,5-8-160 0,2-3 160 0,-2 0 0 16,0 3 0-16,1-1 272 0,-1-1-16 0,0-3-16 0,-2 0 256 0,1-2 48 15,-1-2 16-15,1 2 0 16,0-3 224-16,0 2 48 0,0 0 16 0,-3 3 0 16,2 3-80-16,-2 3 0 0,-1 7-16 0,0 0 0 0,0 0-544 0,0 0-208 15,4 8 176-15,0 1-176 0,1 2 0 0,1 4 0 16,-1 2-128-16,0 0 128 16,3-4-2176-16,0 4-336 0,2 9-64 0</inkml:trace>
  <inkml:trace contextRef="#ctx0" brushRef="#br1" timeOffset="31865.88">25316 525 27647 0,'0'0'2448'0,"-6"8"-1952"0,0-3-496 0,1 1 0 16,-2 1 1456-16,2 3 192 0,-2 3 32 0,2 0 16 15,1-4-384-15,0 6-80 0,4 2-16 0,2 4 0 16,2-3-992-16,1-4-224 0,1 3 0 0,2-1 0 15,1-2-256-15,2 0-32 0,-2-1 0 0,1-2 0 16,-1-6-32-16,0 0 0 0,1-1 0 0,-1 0 0 16,-1-1 144-16,-2 2 32 0,2 3 0 0,1-3 0 15,-1-4-32-15,0-6 0 0,-2-7 0 0,1 2 0 16,-2 7-16-16,1-6 0 0,0-4 0 0,0-1 0 16,-1-1 192-16,1 0 0 0,-1-9 0 0,0 2 0 15,-1 3 0-15,-1 0 192 0,-1-1-32 0,1-1-16 0,-1 9 400 16,-2 1 80-16,-1 2 16 0,-2 4 0 15,2 1-208-15,1 4-48 0,-5 7 0 0,0 1 0 16,-2 6-192-16,3 4-64 0,0 3 0 0,3 0 0 0,0 0-128 0,2-2-256 16,2-2 64-16,3-2 16 15,3-5-2448-15,-1-1-480 0,0 2-96 0</inkml:trace>
  <inkml:trace contextRef="#ctx0" brushRef="#br1" timeOffset="32042.52">25849 529 12895 0,'-16'-19'576'0,"10"13"112"0,-3-2-560 0,-3 0-128 16,-3 0 0-16,1 2 0 0,-2 1 3792 0,0 2 736 15,0 4 144-15,2 5 16 0,-1 1-2064 0,3 5-432 16,1 4-80-16,3 1 0 0,1 2-1440 0,5 1-288 16,2 1-48-16,2 1-16 0,5 1-320 0,1-2 0 0,3 1 0 15,4-3-128 1,2-1-448-16,2-4-64 0,3 2-32 0,1-6 0 15,0-1-2464-15,1-2-480 0,-1-3-96 0</inkml:trace>
  <inkml:trace contextRef="#ctx0" brushRef="#br1" timeOffset="32367.34">26003 269 5519 0,'0'0'496'0,"0"0"-496"0,0 0 0 0,0 16 0 16,1 2 5344-16,-1-2 976 0,-1 2 192 0,1 4 32 15,1 4-3472-15,0 4-704 0,2 3-144 0,-3-3-32 16,1-3-1152-16,3 1-224 0,0-1-48 0,1 0-16 16,0-5-432-16,-1 2-64 0,0-2-32 0,-1-1 0 0,-1-3-224 0,1-1 0 15,0-3 0-15,-3 1 0 0,0-9-192 0,0-6 32 16,0 0 0-16,0 0 0 16,0 0-368-16,0 0-80 0,0 0-16 0,5-6 0 0,-1-6 240 0,1 0 32 15,0-3 16-15,0-1 0 0,-1-1 336 0,2 0-144 16,0 0 144-16,1 2 0 0,0 0 224 0,1 5 160 15,0-2 16-15,-1 3 16 0,0 0 480 0,3 4 112 16,-1 3 16-16,0 2 0 0,0 3-272 0,1 3-48 0,1 4-16 16,1 1 0-16,-3 2-144 0,1 4-32 15,2-1 0-15,2 0 0 0,3-2-512 0,0 2-224 16,0 2 16-16,3-5-13232 16,2 1-2624-16</inkml:trace>
  <inkml:trace contextRef="#ctx0" brushRef="#br1" timeOffset="33095.85">26982 619 15663 0,'0'0'1392'0,"0"0"-1120"0,0 0-272 0,9 1 0 16,-3-2 1760-16,2-1 288 0,-8 2 64 0,9 0 16 15,0-2-880-15,-1-1-176 0,0 0-48 0,-1 1 0 16,-7 2-336-16,5-4-80 0,-5 4-16 0,0 0 0 16,0 0 240-16,0 0 32 0,0 0 16 0,0 0 0 15,-7 0-240-15,-1 3-32 0,-1 0-16 0,-2 3 0 16,-4 0-144-16,2 3-48 0,2 3 0 0,-1 0 0 15,-1-2-32-15,2 1-16 0,3-2 0 0,3 1 0 16,3 1-352-16,0 0 144 0,1 1-144 0,5-3 0 16,4-2 0-16,1-2 0 0,1-1 0 0,2-2 0 15,0-2 0-15,2-1 0 0,-1-3 0 0,0 0-144 16,2-2 144-16,-1-3 0 0,0 2 0 0,-1 1 0 0,-1-2 0 0,-2 1 0 16,0-2 0-16,-1 3 0 0,-3 0 128 0,-6 6 64 15,0 0 16-15,0 0 0 0,0 0 192 0,0 0 48 16,0 0 0-16,0 0 0 0,0 0-208 0,-2 7-48 15,-2 1 0-15,0-2 0 0,3 3-192 0,1 3-256 16,0 0 48-16,1-2 16 16,0 1-832-16,3-1-144 0,0-1-48 0,1 0-9728 15,0-1-1936-15</inkml:trace>
  <inkml:trace contextRef="#ctx0" brushRef="#br1" timeOffset="33365.07">27359 604 31391 0,'0'0'1392'0,"0"0"272"0,0 0-1328 0,0 0-336 0,0 0 0 0,0 0 0 16,0 0 1216-16,1 11 192 0,-2-2 16 0,1 1 16 16,0 2-688-16,0 0-144 0,-3-2-32 0,2-1 0 15,1 0-448-15,0-1-128 0,0 1 0 0,0-9 0 16,4 7-176-16,-4-7-48 0,6 2-16 0,-6-2 0 16,8-2 0-16,0-2 0 0,1-1 0 0,0-2 0 15,-1-1 240-15,0-1-192 0,-1-1 192 0,1 1-192 16,-1-2 192-16,1 2 0 0,1 1 0 0,-1 2 0 15,-1-1 0-15,2 3 240 0,-2 2-48 0,-1 0-16 16,2 1 304-16,-1 4 64 0,-1 3 16 0,1 1 0 16,-1-1-288-16,1 3-48 0,-1 3-16 0,2 0 0 15,0 1-208-15,2 0 0 0,2 1-192 0,9 7 192 16,-1-1-2272-16,-1-3-352 0,1-2-64 0</inkml:trace>
  <inkml:trace contextRef="#ctx0" brushRef="#br1" timeOffset="33733.91">28504 619 25791 0,'-9'-4'2304'0,"0"1"-1856"16,0-1-448-16,-1 2 0 0,-3-1 2368 0,-2 2 384 16,1-1 80-16,-2 4 16 0,-2 2-1584 0,2 1-320 0,2 1-64 0,0 3-16 15,1 3-640-15,1 1-224 0,0 0 144 0,4 2-144 16,2-2 0-16,3 0 0 15,3 1 0-15,4-2 0 0,3-1 0 0,1-3 0 0,-1-1 0 0,5-1 0 16,1-1 0-16,0-1 0 0,0 0 0 0,0-4 0 16,2-2 0-16,-1-1 0 0,0-1 0 0,1 0 0 15,-2-1 0-15,0 0 0 0,1-2 0 0,-2 1 128 16,-3-3-128-16,1 1 0 0,2 1 0 0,-2 3 0 16,-4-2 160-16,-6 6-160 0,0 0 192 0,0 0-192 15,0 0 384-15,0 0-16 0,0 9-16 0,0 3 0 16,-4 1-96-16,1 0-32 0,1 0 0 0,0 4 0 15,2 1-224-15,2 2 0 0,0 2 0 0,2-3 0 16,0-6-640-16,3 0-112 16,0-1-16-16,2-3-16 0,2-5-1744 0,2-3-352 15,0-2-64-15,0-3-11456 0</inkml:trace>
  <inkml:trace contextRef="#ctx0" brushRef="#br1" timeOffset="33896.75">28889 394 24879 0,'5'-17'2208'0,"-1"8"-1760"15,0 0-448-15,-4 9 0 0,0 0 2064 0,0 0 336 16,0 0 64-16,0 0 16 0,-6 8-816 0,-4 6-176 16,-1 6-16-16,-2 7-16 0,-3 7-672 0,0 1-128 15,-1-1-16-15,3 1-16 0,2-2-480 0,2 1-144 16,0 0 0-16,2 0 0 0,2-2 0 0,5-2-176 16,2 0 0-16,3-4 0 15,0-4-1712-15,5-1-352 0,1-4-64 0,3-4-8384 16,0-4-1664-16</inkml:trace>
  <inkml:trace contextRef="#ctx0" brushRef="#br1" timeOffset="34082.81">29178 682 28671 0,'0'0'1280'0,"2"-9"256"0,-4 3-1232 0,2 6-304 0,-2-11 0 0,2 11 0 16,-7-7 1648-16,0 1 272 0,0 4 48 0,-2 2 16 16,-3 4-592-16,-1 5-112 0,-1 0-32 0,1 5 0 15,0 3-928-15,0 3-176 0,-3-1-144 0,4 2 192 16,2 1-192-16,2 0 0 0,7 2 0 0,1-6-176 31,2-5-400-31,5-2-64 0,3-2-32 0,2-1 0 0,1-2-608 0,3-1-128 0,3-2-32 0,1-3 0 16,-1-3-2240-16,1-3-448 0</inkml:trace>
  <inkml:trace contextRef="#ctx0" brushRef="#br1" timeOffset="34301.67">29375 697 25391 0,'2'-13'1120'0,"-2"6"240"0,-2 1-1088 0,2 6-272 15,-4-7 0-15,-1 5 0 0,-3 0 864 0,-1 2 112 16,0 2 32-16,-1 3 0 0,-1 3 16 0,0 2 16 15,-1 2 0-15,3 1 0 0,0 0-336 0,2 4-80 16,2-3-16-16,2 2 0 0,3-2-288 0,3 0-64 16,2 1-16-16,4-5 0 0,0-2-240 0,3 0 0 15,1 0 0-15,1-3 0 0,2-1 0 0,0-4 0 16,-1 0 0-16,1-4 0 0,-3-1 0 0,0-2 0 16,0-1 0-16,-2-1 0 0,-4-1 0 0,-1-1 0 15,-4 2 0-15,-3 0 0 16,-2-1-448-16,-2-1-16 0,-1 1-16 0,-2-6 0 15,-1 3-1776-15,-2 1-368 0,-6-2-64 0,5 1-9712 0</inkml:trace>
  <inkml:trace contextRef="#ctx0" brushRef="#br1" timeOffset="34867.35">29609 401 23951 0,'0'0'2128'0,"0"0"-1696"0,0 0-432 0,4 14 0 15,-4 2 1776-15,-3 5 272 0,-2 2 48 0,-3 5 16 16,-2 0-192-16,-1 2-16 0,-2-1-16 0,0 0 0 16,0-2-1024-16,1 0-208 0,2-1-32 0,1-2-16 15,2-3-416-15,3-2-64 0,4 1-128 0,3-7 176 16,1 0-176-16,2-3 0 0,-6-10 144 0,12 8-144 16,1-1 0-16,1-5-240 0,2-3 48 0,0-4 0 15,-1-4-336-15,5-4-64 0,1-4-16 0,-2 0 0 16,1-2-272-16,-2 0-48 0,-1-1-16 0,0 2 0 15,0 0-288-15,-4 5-64 0,-3 0-16 0,-2 4 0 0,-2 2 928 0,-6 7 192 16,0 0 48-16,0 0 0 0,0 0 464 0,0 0 80 16,0 0 32-16,0 0 0 0,-10 11 80 0,4 0 0 15,-1 2 16-15,3 2 0 0,1 0-144 0,0-2-16 16,2 4-16-16,2-4 0 0,0 2-80 0,4-2-16 16,2-2 0-16,3-1 0 0,2-4-96 0,2-1-32 15,5-1 0-15,-1-1 0 0,0-3-128 0,2-5 0 16,2-1 0-16,0 0 0 0,-1-1 0 0,0-3 0 15,-2-2-192-15,0-1 192 0,-2 0 0 0,-4 1 0 0,-3 1 0 16,0 0 0-16,1 1 0 0,-6-3 0 0,-6 2 128 0,0 1-128 16,-1 2 0-16,2 8 0 0,-4-5 0 0,-2 2 0 15,-5 1-384-15,2 3 0 0,1 3 0 0,-1 2 0 16,0 5 208-16,1-3 48 0,2-1 0 0,1 1 0 16,5-8 320-16,-3 13 64 0,3 3 0 0,4-4 16 15,1-3-64-15,-5-9-16 0,13 4 0 0,1 1 0 16,2-1-192-16,1 0 0 0,-1 0 0 0,2-2 0 15,2-4 256-15,-5-2-64 0,-6 0 0 0,0-3 0 16,-1-3 320-16,0 2 64 0,-1 0 16 0,-7 8 0 16,0-10-256-16,0 1-48 0,0 9-16 0,-6-9 0 15,-5-2-272-15,-2 3-272 0,-2 2 48 0,1-1 16 16,-2 1-2128-16,-1 1-416 0,-1-2-96 0,4 0-11360 16</inkml:trace>
  <inkml:trace contextRef="#ctx0" brushRef="#br1" timeOffset="35067.25">30391 312 30575 0,'0'0'1344'0,"0"0"304"0,0 0-1328 0,0 0-320 16,0 0 0-16,0 0 0 0,0 0 1024 0,0 13 128 16,-4 4 16-16,-2 3 16 0,-2 3 96 0,-1 5 0 15,-1 2 16-15,1 2 0 0,0 1-832 0,1-2-160 16,1-1-48-16,0-1 0 0,2-3-128 0,1-3-128 15,3 1 192-15,2-1-192 16,2-1-256-16,-1-2-144 0,2-3-48 0,3-2-11360 16,0 2-2272-16</inkml:trace>
  <inkml:trace contextRef="#ctx0" brushRef="#br1" timeOffset="35835.92">30643 767 28559 0,'0'0'2544'0,"0"0"-2032"16,0 0-512-16,0 0 0 0,0 0 1696 0,0 0 240 16,-3 9 48-16,3-9 16 0,0 0-464 0,12 0-80 15,-1-6-32-15,1-2 0 0,0-1-1040 0,1-4-224 16,0 0-32-16,0-3-128 0,0-1 0 0,0 0 0 16,0 0 0-16,-1 3 0 0,-3 0-208 0,0-3-48 15,2-3-16-15,-1-1 0 0,0-2-64 0,1-1-16 16,-3 0 0-16,1-1 0 15,1 1-448-15,-1 5-96 0,-2 2 0 0,-1 5-16 16,1 4 128-16,-7 8 16 0,0 0 16 0,9 3 0 0,-9-3 432 0,9 13 96 16,-2 3 16-16,-1 6 0 0,-1 5 208 0,1 2 0 0,-1-2 144 0,3 0-144 15,1-2 160-15,0 1-160 0,0 2 160 0,1-2-160 16,1-5 192-16,-1 3-48 0,-2 4-16 0,3-6 0 16,-2-4 592-16,1-1 112 0,2-1 32 0,-2-2 0 15,-2-6-288-15,-8-8-48 0,0 0-16 0,0 0 0 16,0 0-256-16,0 0-64 0,0 0-16 0,0 0 0 15,-5-9 32-15,-4-3 16 0,-3 2 0 0,-5 1 0 16,-4-1-224-16,-4 1 0 0,-3-2 0 0,-4-1 0 16,0-1 256-16,-2 0-64 0,-1-2 0 0,0 1 0 15,-1 2-192-15,4 1 128 0,1-2-128 0,3 2 0 16,3 2-128-16,6 1-128 0,2 4-32 0,5-2 0 16,3 1-32-16,9 5 0 0,0 0 0 0,0 0 0 15,8-4-320-15,6 1-80 0,6 0-16 0,4 2 0 16,5-1-240-16,4-1-48 0,2 0-16 0,1-1 0 15,0-1 16-15,1-3 0 0,3 2 0 0,-1-3 0 16,0 0 512-16,-1-2 96 0,-2 1 32 0,1-1 0 0,-1 2 576 0,-2 0 112 16,-5 1 16-16,-6-2 16 0,-6 3 336 0,-3 3 64 15,-2 2 16-15,-12 2 0 0,0 0 528 0,0 0 96 16,0 0 32-16,-12 4 0 0,-3 1-224 0,-5 3-32 16,-3 2-16-16,-5 3 0 0,-3 3-144 0,-3 3-32 15,-4 4 0-15,1-1 0 0,-2 1-128 0,2 2-16 16,2 0-16-16,1 2 0 0,0 2-416 0,5 1-64 15,7-2-32-15,1 0 0 16,2-2-1120-16,0 0-240 0,4 1-32 0,1-3-18816 0</inkml:trace>
  <inkml:trace contextRef="#ctx0" brushRef="#br0" timeOffset="58481.96">5091 7690 6447 0,'0'0'576'0,"0"0"-576"15,-7 0 0-15,7 0 0 0,-3 5 5648 0,-1 3 1024 16,0 4 208-16,1 1 32 0,1 2-4544 0,-1 6-896 15,0 8-192-15,2 1-48 0,0 2-464 0,1 6-80 16,0 4-32-16,1 4 0 0,0 1-496 0,1 0-160 16,-1-2 0-16,0 1 0 15,1-5-464-15,0-3-208 0,1-4-32 0,-1-5-16 16,1-4-2672-16,-2-6-544 0</inkml:trace>
  <inkml:trace contextRef="#ctx0" brushRef="#br0" timeOffset="58763.18">5339 7622 19343 0,'-13'-2'1728'0,"13"2"-1392"0,-7 5-336 0,-1 4 0 15,1-3 1184-15,-1 5 160 0,0 1 48 0,1 3 0 16,1 5-576-16,2 3-112 0,4 6-32 0,1 0 0 16,2 2-480-16,2 1-192 0,3-2 128 0,2-2-128 15,2-1 0-15,2-2 0 0,2-7 0 0,1-2 0 16,-1-3 0-16,-1-5 0 0,1-4 0 0,1-6 0 15,0-3 0-15,-3-4 0 0,0-4 0 0,0-3 128 16,-4-3 448-16,-2-3 96 0,-3-2 16 0,-2-1 0 16,-3 1 144-16,-4-1 16 0,-3 0 16 0,-2 2 0 0,-3 0-432 0,1 3-96 15,-2 0-16-15,-2 0 0 0,0 1-320 0,-1 2 0 16,-2 1-192-16,2 3 64 16,0 3-2432-16,3 2-464 0</inkml:trace>
  <inkml:trace contextRef="#ctx0" brushRef="#br0" timeOffset="59200.88">6113 8204 24351 0,'4'17'1088'0,"0"-4"208"0,1 1-1040 0,2 5-256 0,1 2 0 0,1 1 0 15,1 1 896-15,2 0 128 0,0 2 32 0,1-2 0 16,0 0-352-16,1-3-80 0,0 1-16 0,1 0 0 16,-4-1-352-16,1-1-80 0,0-2-16 0,0-1 0 15,-3-1 16-15,-1 0 0 0,-3-3 0 0,0-2 0 16,-2-2 0-16,-3-8 0 0,0 0 0 0,0 0 0 16,-8 4 176-16,-1-7 32 0,-2-1 16 0,1-5 0 15,-2-5-208-15,0-3-32 0,1-4-16 0,-2-4 0 16,-1-2-304-16,1-6-64 0,-1-6-16 0,1-1 0 15,0-6-464-15,4 2-112 16,1-1-16-16,3 2 0 0,1 0 384 0,1 3 64 0,3 1 0 0,3 4 16 0,0 2 368 16,3 4 256-16,2 3-32 0,2 4-16 15,3 2 144-15,2 5 32 0,-2 2 0 0,2 5 0 16,4 4 16-16,-1 5 16 0,-2 3 0 0,-1 4 0 16,2 1 208-16,1 4 32 0,-3 3 16 0,-2 3 0 15,-2 1 160-15,-1 3 16 0,-3 1 16 0,-1 1 0 16,-2 0-416-16,-2-1-64 0,-2 1-32 0,-1-1 0 0,-2-1-224 0,2-1-128 15,-3-4 128-15,-1-1-128 16,0-1-960-16,-2-3-256 0,1-3-48 0,-2 0-16 16,0-7-1856-16,0 0-368 0,0-4-80 0</inkml:trace>
  <inkml:trace contextRef="#ctx0" brushRef="#br0" timeOffset="59499.68">6457 7913 11967 0,'0'0'1072'0,"11"4"-864"0,0 1-208 0,1 3 0 15,1 2 1760-15,2 5 304 0,2 0 64 0,-1 5 16 16,-1 1-176-16,-1 2-48 0,-2 2 0 0,0 1 0 16,-2 0-464-16,-1-3-112 0,-1 1 0 0,0-2-16 15,-2-2-304-15,0-2-48 0,-3-1-16 0,0-1 0 16,0-3-80-16,-2 0-32 0,0-6 0 0,-2 0 0 16,1-7-16-16,0 0-16 0,-7 3 0 0,1-3 0 15,-1-4-160-15,2-3-16 0,-1-2-16 0,-1-1 0 16,3-6-400-16,-1-2-80 0,0-3-16 0,0-3 0 15,1-3-128-15,1-2 0 0,1-1 0 0,0 0 0 16,2 2 0-16,2 3 0 0,-1 4 0 0,3-1 0 16,1 2-320-16,1 5 64 0,2 0 16 0,1 5 0 15,2 2-1888 1,1 3-384-16,1 1-80 0,1 4-13696 0</inkml:trace>
  <inkml:trace contextRef="#ctx0" brushRef="#br0" timeOffset="59593.61">6941 8061 14735 0,'0'14'1312'0,"1"-5"-1056"15,3 1-256-15,-1 3 0 0,-1 0 2816 0,1 1 512 16,1 0 112-16,-1-1 16 0,-1-2-2048 0,1 1-384 16,-1-2-96-16,2 0-16 0,0-4-912 0,0-1-224 15,-4-5-32-15</inkml:trace>
  <inkml:trace contextRef="#ctx0" brushRef="#br0" timeOffset="60137.21">6929 7685 18431 0,'0'0'1632'0,"0"0"-1312"0,0 0-320 0,0 0 0 15,8 0 1856-15,0 0 320 0,1 2 48 0,1 4 16 16,1 1-1648-16,-1 4-320 0,1 2-64 0,0 2-16 16,1 2 0-16,0 4 0 0,-2 4 0 0,1 2 0 15,-1-1 32-15,-1 4 0 0,2 2 0 0,-2 0 0 31,1 1-512-31,1 0-96 0,-2-1-32 0,-1-2 0 16,-4-3-32-16,1-2 0 0,-1-4 0 0,0-3 0 0,-2-2 448 0,1-7 0 0,-3-9 0 0,0 0-128 16,0 0 128-16,0 0 0 0,0 0 0 0,0-9-128 15,0-4 128-15,-1-4 0 0,-1-4 0 0,1-4 0 16,0-2-256-16,1-2 48 0,0 2 0 0,0-3 0 0,0 0 384 0,0 0 80 16,0-1 0-16,1 2 16 0,2 4 848 0,0 4 160 15,0 2 48-15,1 5 0 0,0 3-80 0,1 3-16 16,-5 8 0-16,0 0 0 0,0 0-752 0,8 9-160 15,-2 4-16-15,1 6-16 0,0 3 16 0,-1 4 0 16,-1 0 0-16,2 4 0 0,-2 1-304 0,0 1 0 16,0-1 128-16,1-2-128 0,-1-3 0 0,0-3 0 15,2 1 0-15,-1-8 0 0,-1-1-272 0,1-3-64 16,0-3-16-16,-1-4 0 16,-5-5-112-16,0 0-32 0,7-3 0 0,-1-2 0 0,0-1 256 0,-1-6 48 15,-1-3 16-15,0-1 0 0,-1-5 176 0,3-1-160 16,-2-3 160-16,-1 0-160 0,1-2 160 0,0-1 144 15,-1-2-16-15,1 2-128 0,1-1 448 0,0 4 0 16,-1 6-16-16,1 3 0 0,1 4-48 0,-1 3 0 16,-1 3 0-16,-4 6 0 0,6 3-256 0,1 7-128 0,-1 5 128 0,0 5-128 15,0 2 128-15,1 5-128 0,-1 3 128 0,3 3-128 32,2 1-368-32,0 1-144 0,2-4-48 0,6 4-6512 15,-2-3-1312-15,-2-6-256 0</inkml:trace>
  <inkml:trace contextRef="#ctx0" brushRef="#br0" timeOffset="60468.18">7696 8121 1839 0,'6'-20'160'0,"-3"9"-160"0,0-2 0 0,-1-3 0 16,-1-2 4000-16,1 0 768 0,-1 0 160 0,0-1 16 15,-1 1-2608-15,-1 1-528 0,0 2-96 0,-2 2-32 16,1 1-704-16,-1 4-144 0,0 2-16 0,3 6-16 0,0 0-96 16,0 0-32-16,0 0 0 0,-4 6 0 0,-1 2-224 0,3 2-64 15,0 2 0-15,1 1 0 0,1 0-384 0,0 0 0 16,1 1 0-16,2-3 0 0,1-1 0 0,0 1-176 15,1-2 176-15,1 0-192 0,2-2 192 0,0-2-128 16,0-3 128-16,1 0-128 0,-1-1 128 0,0-2-208 16,0-3 80-16,-1-1 128 0,1-2-240 0,-1 0 80 15,-2-3 16-15,-1 0 0 0,0 0 0 0,0-3 0 16,-3 0 0-16,0 3 0 0,1-2 144 0,-1 2 0 16,-1-2 0-16,0 0 0 0,0 3 0 0,-1 1 0 15,-1 2 0-15,1 1 128 0,1 5-128 0,0 0 0 16,0 0 0-16,0 0 128 0,0 0-128 0,0 0 0 15,0 0 0-15,-1 6 0 0,1-6 0 0,1 8-160 16,3 0 160-16,1-2 0 16,2-2-1472-16,0 0-192 0,3-1-48 0,1-2 0 15,1 0-1648-15,4-1-336 0</inkml:trace>
  <inkml:trace contextRef="#ctx0" brushRef="#br0" timeOffset="60704.68">8026 7952 2751 0,'0'0'256'0,"6"3"-256"0,-1 0 0 0,1 1 0 15,0 3 2944-15,-1 2 560 0,2 1 96 0,-2 0 32 16,2 1-1712-16,-3 2-352 0,-1 3-64 0,1-2-16 15,-1 2-128-15,1 0-16 0,-2-3-16 0,0 1 0 16,-1-4-176-16,-1 2-16 0,1-1-16 0,-1-1 0 16,-1-3-352-16,1-7-64 0,0 0 0 0,0 0-16 15,0 0-112-15,0 0-32 0,0 0 0 0,-4-12 0 16,-1-1-32-16,1-2-16 0,-1-2 0 0,1-3 0 16,-3-1 32-16,2-3 16 0,0 0 0 0,2-1 0 15,2 0-160-15,1-2-48 0,1 2 0 0,2 0 0 0,2 0 112 0,0 4 32 16,1-1 0-16,0 4 0 0,1 0-288 15,0 3-48-15,1 2-16 0,0 3 0 0,1 1-272 0,-1 2-64 0,1 3-16 0,3 1 0 32,1 0-1744-32,0 3-336 0,0 0-80 0</inkml:trace>
  <inkml:trace contextRef="#ctx0" brushRef="#br0" timeOffset="60878.12">8337 7771 32015 0,'0'0'1408'0,"-1"8"320"0,-2 1-1392 0,3 2-336 0,0-3 0 0,2 3 0 16,0 0 256-16,3-1-32 0,3-1 0 0,1 0 0 15,3 0-224-15,1-3 0 0,3 1 128 0,-1-1-128 32,4-3-1568-32,-1 1-352 0,2-1-80 0,-1-1-6560 0,1 1-1296 0</inkml:trace>
  <inkml:trace contextRef="#ctx0" brushRef="#br0" timeOffset="61067.03">8680 7599 14735 0,'0'0'1312'15,"0"0"-1056"-15,0 0-256 0,-4 9 0 16,-1 3 4528-16,1 3 848 0,-1 5 160 0,0 4 32 16,-2 5-2736-16,1 4-544 0,0 6-112 0,-1 1-32 0,-3 3-944 15,1 3-192-15,0 3-48 0,0 1 0 0,0 3-608 0,1 1-128 16,-1-1-32-16,0 1 0 15,0 1-864-15,0-5-176 0,1-1-48 0,1-2-18960 16</inkml:trace>
  <inkml:trace contextRef="#ctx0" brushRef="#br0" timeOffset="61901.48">13938 8011 8287 0,'-5'-3'368'0,"-2"-2"80"0,14-10-448 0,-15 8 0 0,0 0 0 0,0-1 0 16,1-2 3456-16,0-1 592 0,-1-6 128 0,4 2 32 16,3-1-2096-16,2 1-432 0,1-1-80 0,2 2 0 15,2 1-368-15,3-1-64 0,2 3-16 0,0 3 0 16,2-1-256-16,3 1-64 0,-3 0-16 0,3 3 0 15,-1 2-416-15,1 3-80 0,1 3 0 0,1 5-16 16,0 4-304-16,1 3 160 0,-1 3-160 0,-2 2 128 16,-3 3-128-16,-2 2 192 0,0 3-192 0,-3 2 192 15,-1 1-192-15,-1 1 0 0,-2 1 0 0,-2-2 128 16,-1-2-128-16,1-2-256 0,-2-2 64 0,-2-1 16 16,0-4-112-16,-2 0-32 0,-1-3 0 0,-1-4 0 15,0-3 320-15,-3 0 0 0,-2-8 0 0,1-2 0 0,1-2-224 0,0-5 64 0,-2-3 16 16,2-3 0-1,0-3-32-15,1-1 0 0,3 0 0 0,1-2 0 16,0 2 336-16,2-2 64 0,2 4 16 0,2 2 0 16,2 1 208-16,3 3 64 0,0 1 0 0,3 4 0 0,0 0-256 0,2 4-32 15,-1 4-16-15,1 0 0 0,-1 2-208 0,2 2 0 16,0 0 128-16,2 0-128 0,2 0 0 0,0 0-240 16,2-2 48-16,0 1 16 15,2-1-1808-15,0-2-384 0,1-3-64 0</inkml:trace>
  <inkml:trace contextRef="#ctx0" brushRef="#br0" timeOffset="62163.12">14590 7685 18431 0,'-13'-11'1632'0,"8"7"-1312"0,-2-3-320 0,-2 3 0 16,-3 1 2656-16,-1 2 464 0,0-1 80 0,-1 5 32 16,1 1-1952-16,2 2-384 0,4 5-64 0,0 2-32 15,3 1-560-15,2 3-112 0,2 0-128 0,5 1 176 16,1 1-176-16,3-1 0 0,3 0 0 0,2-2 0 15,5-3-192-15,-2-3 192 0,0-1-160 0,1-2 160 16,0-3-176-16,0-2 176 0,-1 0-192 0,-1-2 192 16,-3-2 0-16,-1-1 128 0,-3 0 0 0,-1-4 16 15,-3 0 432-15,-1-3 96 0,-3 0 16 0,-2 0 0 16,-3-1 144-16,-1-1 48 0,-3-3 0 0,-3 0 0 16,0-3-416-16,-2 3-80 0,-2-1 0 0,2-1-16 15,-1 4-368-15,1 1-240 0,0 4 48 0,2-1-11536 16,2 4-2304-16</inkml:trace>
  <inkml:trace contextRef="#ctx0" brushRef="#br0" timeOffset="63230.24">15767 7919 2751 0,'0'0'128'0,"0"0"16"0,1-6-144 0,-1 6 0 0,0 0 0 0,6-4 0 0,-6 4 4160 0,0 0 784 16,0 0 176-16,0 0 16 15,0 0-3088-15,0 0-608 0,0 0-128 0,0 0-32 0,0 0-64 0,0 0-32 16,0 0 0-16,-6 6 0 0,1-2-192 0,0 2-32 16,0 0-16-16,5-6 0 0,-5 5-256 0,1 1-48 15,-2-1-16-15,3 0 0 0,-1 1-192 0,2 2-48 16,2 0 0-16,2 1 0 0,-1-1-384 0,2 2 0 15,0 0 0-15,4 0 0 0,-2 0 0 0,0 2 0 16,-1 0 0-16,2 1 0 0,-1 1 0 0,0 1 0 16,0-1 0-16,0 0 0 0,1 2 0 0,-1-3 0 15,-3 1 144-15,1 2-144 0,-2-3 192 0,-1-1-16 16,-1 1-16-16,0 0 0 0,-1-1-32 0,-1-2-128 0,-3-1 192 16,1-1-64-16,0 0-128 0,0-2 0 0,-2 1-160 0,1-2 160 31,-2-1-1024-31,1-1-128 0,1-3 0 0,1-4-16 15,-1 1-1488-15,2-5-288 0,2 0-64 0,2-2-16 16,-3 0 1024-16,5-3 208 0,0-1 32 0,2 4 16 16,1-2 656-16,3 3 128 0,1 0 16 0,2 0 16 0,-1 1 928 0,2 2 272 0,1 0 16 0,1 1 0 15,1-1 640-15,0 0 128 0,1 0 32 0,1 2 0 16,0-4-112-16,1 2-16 0,2-1 0 0,0-1 0 16,1-2-192-16,0-1-64 0,-1 1 0 0,-1-3 0 15,-1-1-32-15,-1 1-16 0,-2 0 0 0,-1 0 0 16,-3-1 192-16,-2 3 48 0,-3 0 0 0,-1 4 0 15,-3-3 112-15,-4 3 16 0,-2 0 16 0,-1 2 0 16,-1 1 48-16,-2 1 16 0,0 2 0 0,-2 1 0 16,-1 3-368-16,1 1-80 0,-2 2-16 0,2 2 0 0,-1 2-64 0,1 3-32 15,-1 3 0-15,2-2 0 0,1 2-288 0,1 2-64 0,3 0-16 0,1 2 0 16,3-3-176-16,1 3 0 16,2-5 0-16,3 1 0 15,4-2-480-15,0 1-80 0,2-2-16 0,2-4 0 16,4-2-1728-16,1 0-336 0,0 0-80 0,1-5-16 15,-1-1-112-15,1-1-32 0,-5-1 0 0,2-1 0 16,0-6-64-16,-1 0 0 0,-2 0-16 0,-1-4-3024 0,13-12 4784 16,1-10-2208-16,-9-2 2976 0,-12 26 432 15,-2-3 0-15,1-1 0 0,-1 1 2976 0,-1 1 672 16,-2 3 144-16,1 0 32 0,-4-1-752 0,1 4-160 0,0-1-32 0,1 7 0 16,-6-3-1008-16,6 3-208 0,0 0-32 0,-6 3-16 15,-2 1-416-15,0 3-96 0,0 1-16 0,2 1 0 16,-1 4-704-16,4 3-128 0,0 2-48 0,3 1 0 15,1 1-208-15,3-1 0 0,3 1 0 0,0-3 0 32,1 0-336-32,3-1-64 0,2-2-16 0,1 2 0 15,2-3-2144-15,2-4-448 0,2-1-64 0</inkml:trace>
  <inkml:trace contextRef="#ctx0" brushRef="#br0" timeOffset="63500.24">16659 8038 12895 0,'0'0'1152'0,"-8"-3"-928"0,2-1-224 0,-4 2 0 16,0 1 3168-16,-2 1 592 0,-1-2 112 0,0 5 32 16,0 2-2288-16,1 2-448 0,2 0-80 0,1 4-32 0,1 2-400 0,0 1-80 15,3 1 0-15,4 2-16 0,2-3-560 0,3 2 0 16,2-1 0-16,2 0 0 0,3-2 0 0,2-2 0 16,1 0 0-16,2-2 0 0,2 0-176 0,3 0 16 15,-3-5 0-15,0 0 0 0,-1-1 160 0,-1-2 0 16,0-2-144-16,-3-2 144 0,-2-1 0 0,0 0 0 15,-2-2 0-15,-3-1 0 0,0 1 0 0,-2-4 160 16,-2 1-160-16,-1 0 160 0,-2 0 320 0,-1-1 64 16,-1 0 16-16,-1 0 0 0,0 0-400 0,-1-1-160 15,-2-1 128-15,1 2-128 16,-1-3-1344-16,1 0-336 0,-2-1-80 0,0 1-7392 16,0 1-1488-16</inkml:trace>
  <inkml:trace contextRef="#ctx0" brushRef="#br0" timeOffset="63800.55">16857 7985 13823 0,'5'13'608'0,"-2"-6"128"0,-2 4-592 0,2 4-144 0,1 0 0 0,0 2 0 15,-2 1 3456-15,1 2 672 0,-1 0 128 0,2 1 32 16,-1-2-2560-16,0-1-496 0,-1-3-96 0,1 0-32 16,-1-3-400-16,1-3-96 0,1-2-16 0,-4-7 0 15,0 0-288-15,0 0-64 0,6-2-16 0,2-3 0 16,-1-4-224-16,1-3 0 0,-3-4 0 0,1-2 0 15,1-2 0-15,-2-2-256 0,-1 0 48 0,0-4 16 16,0 2 32-16,-2-2 16 0,1 0 0 0,1 3 0 0,0 2 144 0,0-1-192 16,0 4 192-16,0 3-192 0,-1 4 0 0,0 5 0 15,-3 6 0-15,0 0 0 16,0 0-256-16,5 11-64 0,1 2-16 0,0 4 0 0,-1 2 304 0,2 2 64 16,-1 0 16-16,2 1 0 15,3 0-608-15,0 0-112 0,4 1-32 0,0-3 0 16,2-4-2720-16,3 0-544 0</inkml:trace>
  <inkml:trace contextRef="#ctx0" brushRef="#br0" timeOffset="64062.28">17345 8028 3679 0,'-3'-16'320'0,"2"9"-320"0,-1-2 0 0,0 1 0 0,-1 1 2064 0,-1 0 352 16,-1 2 64-16,0 2 16 0,-2 2-768 0,7 1-160 15,-5 5-32-15,0 4 0 0,0 3-832 0,1 4-192 16,1 3-16-16,2 3-16 0,1 2-128 0,3 1-32 0,-1-3 0 15,3 0 0-15,1-5 192 0,1 0 48 0,2-1 0 0,1-6 0 16,0-2-112-16,2-2 0 0,1 0-16 0,-1-6 0 16,-1-4 176-16,0-2 32 0,-1-1 16 0,1-4 0 15,-2-2 304-15,-1-1 64 0,-2-3 16 0,-1-3 0 16,-1-1-224-16,-1-2-48 0,-2-1-16 0,-1-3 0 16,-1-2-48-16,-3 1 0 0,-1-2 0 0,-2 0 0 15,-1-2-176-15,0 0-32 0,-1-2-16 0,-1 0 0 16,-2 0-1632-1,0 3-320-15,2 1-64 0,0 4 0 0,-1 4-1072 0,3 3-208 0,2 4-32 16</inkml:trace>
  <inkml:trace contextRef="#ctx0" brushRef="#br0" timeOffset="64432.57">17772 7888 27759 0,'0'0'1216'0,"-6"8"272"0,-3 0-1184 0,-2 1-304 15,-1 3 0-15,1 1 0 0,-1 1 1008 0,0 0 144 16,-2 1 16-16,1 2 16 0,1 1-64 0,2 0-16 16,1 0 0-16,1 2 0 0,1-1-272 0,5 1-48 15,0-3-16-15,2 0 0 0,2-1-336 0,2-2-80 16,2-2-16-16,2-2 0 0,1-1-176 0,1-2-32 16,2-2-128-16,1-1 192 0,0-3-192 0,0-2 0 15,0-3 0-15,-1-1 0 0,1-2-160 0,-1-1 160 16,-2-2-128-16,-1-2 128 0,-1-1 0 0,-1 0 0 0,-2 0 0 0,-1 0-128 15,-2 0 128-15,0-4 0 0,-2 0-144 0,0 1 144 16,-2 2 0-16,1 2 0 0,-1 2 0 0,-2 1 0 16,-2 1 0-16,1 3 0 0,0 1 0 0,5 4 0 15,-5-1 0-15,5 1 0 0,0 0 192 0,0 0-64 16,0 0-128-16,0 0 0 0,0 7 0 0,1 1 0 16,3 1-320-16,1 2 48 0,0-1 16 0,2 1 0 15,2-2-576-15,0-1-128 0,2-3 0 16,0 0-16-16,2 0-2384 0,-1-2-480 0,1-3-80 0</inkml:trace>
  <inkml:trace contextRef="#ctx0" brushRef="#br0" timeOffset="64733.09">18003 7939 2751 0,'0'0'256'0,"0"0"-256"0,0 0 0 0,0 0 0 0,0 0 4672 0,0 0 880 16,4 9 176-16,0 1 32 0,0 2-3168 0,0 0-640 15,-2 1-128-15,2 1-32 0,0 2-320 0,0 1-80 16,0 0-16-16,1 0 0 0,0 0-560 0,-1-2-112 15,0 0-32-15,0-4 0 0,0 0-176 0,1-2-48 16,0-1 0-16,-5-8 0 0,0 0 0 0,0 0 0 16,0 0 0-16,7 1 0 0,-7-1-256 0,6-5-48 15,0-3-16-15,-1-1 0 0,0-3-128 0,-1 1 0 16,-1-5 0-16,-1 0 0 0,1-2-400 0,-1 0 32 16,0-1 16-16,0-1 0 15,1-1-176-15,1 3-48 0,1 2 0 0,0 2 0 16,1 0 80-16,-1 1 16 0,-1 2 0 0,1 0 0 15,1 3-224-15,2 2-32 0,0 1-16 0,1 3 0 16,0 0-240-16,0 4-48 0,2 1-16 0,-1 2 0 16,-1 2 400-16,-1 2 80 0,-1 1 0 0,-1 2 16 15,2 0-272-15,0 1-48 0,0 0-16 0,0-1-10336 0</inkml:trace>
  <inkml:trace contextRef="#ctx0" brushRef="#br0" timeOffset="65032.99">18565 7810 13823 0,'0'0'1216'0,"3"8"-960"15,-2-1-256-15,0 1 0 0,-1-8 960 0,3 9 128 16,-2-1 48-16,0 0 0 0,1 0-192 0,-1 1-48 15,0 1 0-15,1 0 0 0,-2 0-480 0,0 2-96 16,0-1-32-16,0 3 0 0,0-1 448 0,-2 0 96 16,1 0 0-16,0 1 16 0,-3 2 112 0,1 2 0 0,-1 1 16 0,-1 2 0 15,-1 3 384-15,-2 2 80 16,0 3 16-16,-1 1 0 0,-2 5-512 0,-2 3-112 16,-1 1 0-16,-2 0-16 0,1-1-512 0,2-2-112 15,1-2 0-15,4-3-16784 0</inkml:trace>
  <inkml:trace contextRef="#ctx0" brushRef="#br0" timeOffset="65524.96">18368 7836 11055 0,'0'0'976'0,"0"0"-784"0,0 0-192 0,0 0 0 15,0 6 3632-15,-1 2 672 0,1 0 144 0,1 1 32 16,2 3-2048-16,1-2-384 0,1 1-96 0,3 1-16 0,-1-1-1008 0,5 4-208 16,4-1-32-16,-1 2-16 31,2 1-1344-31,3 2-272 0,1 2-48 0</inkml:trace>
  <inkml:trace contextRef="#ctx0" brushRef="#br0" timeOffset="66299.64">23144 7726 19343 0,'0'0'848'0,"0"0"192"16,0 0-832-16,0 0-208 0,0 0 0 0,0 0 0 0,6-5 2224 0,2 1 400 16,1 0 64-16,1 0 32 0,4 2-1152 0,-1-2-224 15,0 0-64-15,2 1 0 0,1 1-736 0,1 1-160 16,1-1-16-16,-1 1-16 0,0 1-16 0,-1 1 0 15,-5 2 0-15,2 1 0 0,0 0-16 0,-1 0 0 16,-3 1 0-16,-1 1 0 0,-3 3-128 0,-1-1-16 16,-1 3-16-16,-2 0 0 0,-2 2-160 0,-3-1 0 15,0 3 144-15,-2-1-144 0,-1 0 0 0,-1 1-160 16,-1-1 16-16,0 0 0 0,0-2-80 0,-2 0-16 16,0-2 0-16,-1-1 0 0,0 0 32 0,3-1 0 15,3-1 0-15,0-2 0 0,1 1-32 0,5-6 0 0,0 0 0 0,0 0 0 16,7 7 0-16,0-3 0 0,3 0 0 0,1 1 0 15,2-1 240-15,2 1 0 0,0-1-160 0,4 1 160 16,-1 2 160-16,0-1 96 0,-2 1 32 0,-2 1 0 16,0-1 224-16,-2 3 32 0,-3 0 16 0,-2 0 0 15,-3 3 16-15,-3 1 16 0,-4-3 0 0,-2 2 0 16,-3 0-16-16,1 0 0 0,-7-1 0 0,0 0 0 0,-2 0-272 0,0-2-64 16,-3-1-16-16,2-2 0 15,0-3-368-15,0-4-80 0,1 0-16 0,0 0 0 16,3 0-1552-16,2-3-320 15,4-4-64-15,1-2-16 16,4-2-1200-16,2-2-256 0,1-2-32 0</inkml:trace>
  <inkml:trace contextRef="#ctx0" brushRef="#br0" timeOffset="66562.12">23610 7713 4607 0,'0'0'400'0,"3"-7"-400"16,1 0 0-16,-4 7 0 0,0 0 4016 0,-1-6 720 15,-2-1 128-15,3 7 48 0,0 0-2416 0,0 0-464 16,-8 4-112-16,3 0 0 0,1 4-1040 0,0 3-208 15,1 2-32-15,3 0-16 0,4 4-480 0,2-2-144 16,3 0 0-16,1 2 0 0,2 3 0 0,4-3 0 16,0-2 0-16,1-1-144 0,0-4 144 0,-1-2 0 15,0-3-144-15,-2-1 144 0,0-1 0 0,-1-2 0 16,-2-2 0-16,-2-3 0 0,-3-2 272 0,1 2 128 16,-7 4 32-16,4-5 0 0,-3-1 528 0,-2-2 128 15,-2 1 0-15,-1-2 16 0,-3-2-384 0,-1-3-80 16,0 1 0-16,-1 0-16 0,-3-1-416 0,0 0-80 15,1-1 0-15,-1-2-128 16,0 1-976-16,2 0-304 0,1 2-64 0,1 0-14736 0</inkml:trace>
  <inkml:trace contextRef="#ctx0" brushRef="#br0" timeOffset="67467.08">24823 7746 16863 0,'-5'-25'752'0,"2"15"144"0,0-1-704 0,1 1-192 0,-1-2 0 0,1 2 0 16,-1 1 1952-16,0-1 352 0,3 1 80 0,0 3 16 15,-1-1-480-15,1 7-80 0,0 0-32 0,0 0 0 16,0 0-848-16,3 13-192 0,-1 2-16 0,1 7-16 15,-1 1-288-15,2 6-48 0,0 2-16 0,0 6 0 16,1 2-256-16,-1-5-128 0,2 5 0 0,-1 1 128 31,0-1-1312-31,1 4-272 0,1-2-48 0,-1-1-8320 0,1-3-1664 0</inkml:trace>
  <inkml:trace contextRef="#ctx0" brushRef="#br0" timeOffset="67866.98">24795 8174 3679 0,'-10'-16'320'0,"-2"0"-320"16,-1 2 0-16,1 4 0 0,1 3 5536 0,2 0 1040 16,2 4 208-16,2 0 32 0,5 3-4832 0,0 0-976 15,0 0-192-15,8-1-48 0,5 2-640 0,0 0-128 16,1 1 0-16,4-2 0 0,2-3 0 0,1 2-176 16,1 1 176-16,1 0-160 15,1-2-272-15,3 0-48 0,2-1-16 0,0 2 0 16,-2 0-544-16,0 1-112 0,2 1-32 0,-2 1 0 15,1 2-864-15,-2 0-192 0,-3 1-16 0,0-1-16 16,-3 2 352-16,0-2 64 0,-3-2 0 0,-3 1 16 16,-3-1 976-16,-2 0 192 0,0-4 32 0,-3 1 16 0,-6 1 1136 0,7-4 240 0,-2-1 32 0,0 1 16 15,-3-3 512-15,-2-2 96 0,-3 2 32 0,-1 0 0 16,-1 1 0-16,0-4 0 0,0 1 0 0,-3 1 0 16,-3 2 288-16,0 2 64 0,0 1 16 0,-1 2 0 15,1 2-512-15,0 2-96 0,-2 0-32 0,4 2 0 16,1 3-464-16,3-1-80 0,0 0-32 0,1 0 0 15,1 2-272-15,3 2-64 0,2 1-16 0,1 4 0 16,3-1-240-16,4 5 128 0,2-3-128 0,2-1 0 16,3-5 0-16,1 2-128 0,-2-4-16 0,1 1 0 15,3-4-2160-15,-2-3-416 16,0-2-96-16,0-1-9536 0</inkml:trace>
  <inkml:trace contextRef="#ctx0" brushRef="#br0" timeOffset="68167.6">25519 8028 10127 0,'1'14'448'0,"-1"-4"96"0,0 6-544 0,0 0 0 16,2 4 0-16,-1 3 0 0,0-5 3136 0,-1 0 512 16,1-2 96-16,1 2 32 0,-1-5-1856 0,0 0-384 15,-1-1-64-15,0-2 0 0,2 1-336 0,-2-3-64 16,0-2-16-16,0-6 0 0,0 0-48 0,0 0-16 15,0 0 0-15,0 0 0 0,-4-6-160 0,1-5-16 16,1-1-16-16,-1-1 0 0,-1 0-320 0,1-1-64 16,2-2-16-16,2-1 0 0,-1-2-272 0,0-1-128 0,0-3 128 0,2 1-128 15,0 1 0-15,2 1 0 0,1 2 0 0,1 2 0 32,0 2-384-32,2 2-128 0,0 3 0 0,1 1-16 15,1 2-1264-15,0 2-240 0,1 1-48 0,1 2-8192 0,1 1-1632 0</inkml:trace>
  <inkml:trace contextRef="#ctx0" brushRef="#br0" timeOffset="68337.63">25957 7638 26143 0,'0'0'1152'0,"-4"-8"256"0,-1 1-1136 0,5 7-272 0,0 0 0 0,0 0 0 15,-7 7 1792-15,3 6 288 0,3 4 64 0,0 0 16 16,0 6-1200-16,1 3-224 0,0 6-48 0,2 3-16 0,1-1-480 0,1 2-192 15,1 1 128-15,0 2-128 0,0 1 0 0,2 1-320 16,-1-2 48-16,2-3 16 16,0-3-2304-16,2 0-464 0,0-3-96 0,-3-4-16 0</inkml:trace>
  <inkml:trace contextRef="#ctx0" brushRef="#br0" timeOffset="68510.55">25994 8091 12895 0,'-6'-16'1152'0,"0"-4"-928"15,1-1-224-15,1 3 0 0,1 0 3008 0,0 3 544 16,2 4 112-16,-1 0 32 0,2 2-1632 0,0 9-320 0,3-10-64 0,-3 10-16 16,10-8-1120-16,0 2-224 0,0 3-64 0,1 1 0 15,-1 1-256-15,-10 1 0 0,13-3-128 0,0 3 128 16,0 0-336-16,3 3 16 0,0-2 16 0,1 1 0 31,2-2-1904-31,1 1-384 0,-1-1-80 0</inkml:trace>
  <inkml:trace contextRef="#ctx0" brushRef="#br0" timeOffset="68632.47">26408 8033 19455 0,'-5'22'864'0,"2"-6"176"0,2 3-832 0,0-1-208 0,1 1 0 0,0-4 0 16,-2 1 592-16,2-2 80 0,2 1 16 0,0-2 0 16,3-3-832-16,1-5-176 0,-1 1-16 0</inkml:trace>
  <inkml:trace contextRef="#ctx0" brushRef="#br0" timeOffset="69032.81">26524 7912 3679 0,'12'-10'160'0,"-3"4"32"0,1-5-192 0,0 2 0 16,-3 2 0-16,2-3 0 0,3 0 3952 0,-1 0 736 16,-1 0 160-16,-2 3 16 0,-8 7-3008 0,0 0-624 15,0 0-112-15,0 0-32 0,0 0-48 0,0 0-16 16,0 0 0-16,0 0 0 0,-7 7-128 0,1 6-16 15,-3 0-16-15,1 4 0 0,-1 2-496 0,2 0-112 16,2 2 0-16,0 0-16 0,-2-1-240 0,3-1 0 0,1-1 128 0,3-1-128 16,2-1 0-16,1 0 0 0,1-2 0 0,1-1 0 15,0-4 0-15,3-2-160 0,-8-7 160 0,16 3-128 16,-2 0-64-16,2-3-16 0,0-3 0 0,0 0 0 16,-2-3-80-16,2-3-16 0,1-2 0 0,-1-1 0 15,-3 0 304-15,-3 0-128 0,-2-1 128 0,-2 0 0 16,1 1 0-16,0-1 0 0,-2-2 0 0,0 2 0 15,-1 0 320-15,-3 4 0 0,-3-1 16 0,2 10 0 16,0 0 176-16,0 0 16 0,0 0 16 0,0 0 0 16,-12 3-112-16,1 2-32 0,1 4 0 0,2 4 0 15,3-1-128-15,1 3-16 0,1-1-16 0,3 0 0 16,4-1-240-16,0 0 0 0,-1 0 0 0,2-1-160 16,3-1-1712-16,4-5-352 15,1 2-64-15,2-3-11408 0</inkml:trace>
  <inkml:trace contextRef="#ctx0" brushRef="#br0" timeOffset="69302.52">27082 7858 21183 0,'-2'16'944'0,"0"-3"192"0,0 4-912 0,-1 4-224 16,0 2 0-16,2 2 0 0,1-2 1808 0,0 2 320 15,0 0 64-15,-1 0 16 0,-1-3-656 0,2-3-128 16,3-2-16-16,1-1-16 0,-1-3-672 0,-1-1-128 15,-2-12-16-15,5 8-16 0,-5-8-144 0,8 6-32 16,-8-6 0-16,0 0 0 0,0 0 128 0,11-6 0 16,-5-2 16-16,-1-1 0 0,-1-3 144 0,-1-1 32 15,0-2 0-15,-1-2 0 0,-2-2 0 0,1-1 0 0,3 0 0 0,-1-3 0 16,-2 0-544-16,2-2-160 0,1-1 0 0,1 0 0 16,0-3-192-16,0 3-160 0,-1 3-32 0,2 4 0 31,-3 5-544-31,3 2-112 0,-1 3-32 0,1 1 0 15,-6 8-272-15,0 0-64 0,12 3-16 0,0 2 0 16,0 4-2336-16,-1-2-464 0</inkml:trace>
  <inkml:trace contextRef="#ctx0" brushRef="#br0" timeOffset="69478.72">27459 7848 16575 0,'0'0'736'0,"0"0"160"0,0 0-720 0,0 0-176 0,-5 9 0 0,-1 0 0 16,1-1 3600-16,1 3 688 0,0-1 144 0,3 1 32 0,0 2-3008 0,1 2-608 15,2 0-112-15,4 1-32 0,0-2-560 0,1 2-144 16,-1-3 0-16,2 1 0 0,1 2 0 0,2-3 0 16,0 0-192-16,2-1 192 15,-1-3-928-15,1-1-64 0,1-4-16 0,1-3-8720 16,-1-2-1728-16</inkml:trace>
  <inkml:trace contextRef="#ctx0" brushRef="#br0" timeOffset="69699.58">27821 7726 14735 0,'0'0'640'0,"-4"8"160"0,-2 3-640 0,-2 3-160 0,-2 4 0 0,1 4 0 15,-1 4 4448-15,1 6 864 0,-2 3 160 0,-3 4 32 16,-1 3-3168-16,2 2-640 0,2 2-128 0,-2 2-32 16,-2-2-576-16,0 2-128 0,4 0-32 0,2 0 0 15,-2 1-544-15,1-4-128 0,-1-4 0 0,2 0-128 31,0 1-1504-31,2 2-416 0,1 1-64 0,-2-2-15296 0</inkml:trace>
  <inkml:trace contextRef="#ctx0" brushRef="#br0" timeOffset="73627.07">3192 10467 20271 0,'1'0'896'0,"1"0"192"0,26-22-880 0,-28 22-208 0,8 5 0 0,-1-1 0 16,3 1 2048-16,0 2 352 0,6 2 80 0,2-2 16 16,1 0-768-16,2-2-128 0,0-1-48 0,3-1 0 15,0-2-752-15,2-2-160 0,2-3-16 0,2 1-16 16,2-3-416-16,4-1-192 0,1-1 160 0,1 1-160 31,1-1-1408-31,0 0-368 0</inkml:trace>
  <inkml:trace contextRef="#ctx0" brushRef="#br0" timeOffset="76437.32">4743 10147 24991 0,'-4'6'1104'0,"16"12"240"0,-16-6-1088 0,1 2-256 0,1 3 0 0,0 4 0 16,2 2 448-16,3 2 16 0,-2 0 16 0,3 3 0 15,1 0-64-15,1 1-16 0,-1 1 0 0,0-2 0 16,2 0-400-16,-2-6 128 0,0-5-128 0,0 0 0 16,0-2 176-16,2-3-48 0,-1 0-128 0,1-3 192 15,-2-3 48-15,3 1 0 0,-8-7 0 0,9 1 0 16,-9-1-240-16,8-4 128 0,-2-2-128 0,1-3 0 31,-3 0-336-31,0-2-176 0,-2-1-16 0,0 1-16 0,-1-1 544 0,-2 0 304 0,1 2-48 0,1 1 0 31,0 1-1472-31,-1 8-320 0,0 0-48 0,0 0-16 0,0 0 1008 0,9 1 192 0,1 3 32 0,1 3 16 16,0 2 672-16,3 2 144 0,0 1 32 0,2 1 0 16,-2 0 336-16,2-1 64 0,1-2 0 0,0 1 16 15,1-5 0-15,0 0 0 0,-1-4 0 0,0-2 0 16,-1-2 176-16,0-4 48 0,-1-3 0 0,0-1 0 0,-4-3-240 0,0-3-32 16,-3-1-16-16,-2-2 0 0,-1-2-400 0,-2 1-64 15,-2-2-32-15,-2 0 0 0,-3 0-352 0,-1 1 0 16,-2-1-192-16,-1-1 64 15,-2 0-3200-15,-2-2-624 0</inkml:trace>
  <inkml:trace contextRef="#ctx0" brushRef="#br0" timeOffset="76734.42">5440 10539 11967 0,'0'0'528'0,"8"5"112"0,3 1-512 0,-1-2-128 0,2 1 0 0,0-1 0 15,-3-2 3616-15,1-2 688 16,1-2 144-16,-2 0 32 0,0-4-2336 0,-1 1-464 0,-1-5-80 0,0-1-32 16,-1 0-544-16,0-2-128 0,-2-2 0 0,-2 0-16 15,0-2-320-15,-2 0-64 0,0-1-16 0,-2 1 0 16,0 0-16-16,-2 2 0 0,-2 2 0 0,0 1 0 16,-1 5 32-16,1 0 0 0,-2 2 0 0,0 4 0 15,-1 2-48-15,-1 4 0 0,-1 4 0 0,1 4 0 16,1 4-272-16,1 4-176 0,1 1 192 0,3 3-192 15,2 1 0-15,1 0 0 0,1 0 0 0,2-1 0 32,3 0-448-32,5-3-112 0,0-1-16 0,3-3 0 15,0-2-1296-15,4-3-272 0,3-3-48 0,2-3-16 0,2-6-992 0,3-2-192 0</inkml:trace>
  <inkml:trace contextRef="#ctx0" brushRef="#br0" timeOffset="77065.42">6006 10475 8287 0,'0'0'368'0,"0"0"80"0,0 0-448 0,-5-4 0 15,0-1 0-15,-2 3 0 0,1 0 4800 0,-3 4 896 16,0 2 160-16,-1 1 32 0,1 1-3616 0,1 3-736 16,-2 4-128-16,1 0-48 0,1-2-768 0,2 4-144 15,2 0-48-15,0 1 0 0,1 0-400 0,3-3 0 16,3-1 0-16,1-1 0 0,2 0 0 0,1-1 0 16,-1-1 0-16,2-1 0 0,0-3 0 0,1-1-176 15,0-1 48-15,2-2 0 0,-1-2-128 0,0-2-32 16,1-1 0-16,-1-2 0 0,-1-1 32 0,2-1 16 15,-1-2 0-15,-2-2 0 0,-3-1 240 0,0 0 0 0,-1 0 0 16,-1-1 0-16,0-1 0 0,-2 0 0 0,-1-1 0 16,-1 1 0-16,-2 0 0 0,0 0 0 15,1 0 192-15,-1 2-192 0,1 1 304 0,-1 3-48 0,0 2-16 0,1 1 0 16,2 6 144-16,0 0 16 0,0 0 16 0,0 0 0 16,0 8-64-16,1 4-16 0,2 1 0 0,1 1 0 15,1 4-96-15,1 2-32 0,1 1 0 0,-1 0 0 16,1-2-208-16,2 0 0 0,3-2 0 0,-1 1 0 31,1-5-1344-31,1 0-352 0,0-3-80 0,0-1-13392 0</inkml:trace>
  <inkml:trace contextRef="#ctx0" brushRef="#br0" timeOffset="77251.06">6263 10024 13823 0,'0'0'608'0,"0"0"128"0,0 0-592 0,0 0-144 0,-1 7 0 0,1 5 0 0,0 4 4592 0,1 5 880 16,2 2 176-16,-1 3 48 0,2 7-4224 0,1 3-832 15,2 5-160-15,-1-1-32 0,1 4-448 0,1 1 0 16,0-1 0-16,-1 2 0 16,1-3-2544-16,1 0-384 0,0-4-80 0</inkml:trace>
  <inkml:trace contextRef="#ctx0" brushRef="#br0" timeOffset="77500.89">6545 10287 18655 0,'2'-29'832'0,"-2"18"160"0,0-1-800 0,-1-1-192 0,-2-2 0 0,-1 4 0 16,-2-1 1216-16,1 5 208 0,-2 3 48 0,-1 4 0 15,1 4 400-15,-4 4 96 0,-1 4 16 0,-1 4 0 16,-1 3-624-16,1 5-112 0,1 2-32 0,2 4 0 15,-1 0 128-15,2 0 32 0,3 2 0 0,1 0 0 16,2-2-416-16,4-2-64 0,4-2-32 0,3-2 0 16,3-3-304-16,3-3-64 0,3-2-16 0,1-3 0 15,3-2-480-15,3-4 0 0,3-3 0 0,3-2 0 16,0-2-1792-16,4-4-288 16</inkml:trace>
  <inkml:trace contextRef="#ctx0" brushRef="#br2" timeOffset="79969.42">7960 10378 1839 0,'-15'26'160'0,"15"-26"-160"0,0 0 0 0,0 0 0 16,0 0 4528-16,8-2 864 0,-2-1 176 0,1-1 48 15,-1 0-3248-15,-1-5-640 0,-1 0-128 0,0 0-16 16,-1 1-432-16,-2 1-64 0,-2 1-32 0,0-1 0 16,-2 1-352-16,-1 1-64 0,-2 1 0 0,-4 1-16 15,0 2-160-15,-3 2-16 0,-1 4-16 0,-1 3 0 16,1 3-432-16,0 2 0 0,-2 1 0 0,2 6 0 16,-1 0-144-16,4 3-16 0,0 3 0 0,2-3 0 15,1 3 160-15,3-4-160 0,1 1 160 0,1-1-160 16,5-5 160-16,2-3 0 0,1-1-144 0,1-1 144 15,2-3 0-15,3-3-144 0,-1-3 144 0,3-2 0 16,1-2 0-16,3-2 0 0,2-2 0 0,-1-3 0 16,0-3 0-16,0-4 0 0,1 0 0 0,0-2 0 0,-1-2 0 0,2 1 176 15,-4-3-176-15,-2 2 160 0,-1 1-160 0,-1-1 0 16,-2 2 144-16,-2 3-144 0,-3 2 192 0,-1 4-48 16,0 3 0-16,-4 5 0 0,0 0 336 0,0 0 64 15,0 0 16-15,0 0 0 0,-3 7-80 0,0 3-16 16,-1 1 0-16,1 3 0 0,2 4-336 0,-1 0-128 15,2 1 0-15,2 0 144 0,-1 1-144 0,2 1 0 16,2 0 0-16,1-3 0 16,2 1-448-16,1 0-64 0,2-2 0 0,2-2-16 15,2-2-2688-15,1-2-544 0,0-2-96 0</inkml:trace>
  <inkml:trace contextRef="#ctx0" brushRef="#br2" timeOffset="80166.95">8469 10409 26719 0,'-10'-9'1184'0,"4"5"240"0,0-1-1136 0,-2 0-288 0,0 0 0 0,0-2 0 16,0 2 1120-16,2 0 160 0,-1 1 48 0,1 1 0 16,-2 5-32-16,2 2 0 0,-1 3 0 0,1 5 0 15,-1 2-784-15,3 5-144 0,2-2-48 0,0 3 0 16,2 3-320-16,3-4 0 0,2 1 0 0,3-2 0 16,2 0 0-16,3-5 0 0,2 0 0 0,2-2-192 31,2-3-320-31,3-2-80 0,2-2-16 0,1-1 0 15,1-1-528-15,-3-4-96 0,-1-1-32 0,-1 0-8304 0,-1-2-1664 0</inkml:trace>
  <inkml:trace contextRef="#ctx0" brushRef="#br2" timeOffset="80308.28">8741 10434 7359 0,'0'0'656'0,"0"0"-528"0,0 0-128 0,0 0 0 0,0 0 3296 0,-1 7 624 16,0 2 128-16,1 3 32 0,1 1-2400 0,2 2-464 15,1 2-112-15,1 1-16 0,0 1-720 0,2-1-160 16,-1 0-16-16,2-1-16 0,1-2-176 0,1 0 0 15,1-2 0-15,2 0-7904 16,0-4-1536-16</inkml:trace>
  <inkml:trace contextRef="#ctx0" brushRef="#br2" timeOffset="80447.97">8826 10368 10127 0,'-10'-13'896'0,"-1"-6"-704"0,1 1-192 0,-1-1 0 15,0-5 3840-15,-1 1 752 0,2 1 144 0,0 2 16 16,3 3-3216-16,1 4-656 0,4 1-128 0,0 3-32 31,4 3-1424-31,3 0-272 0,4 1-64 0,0 4-16 16,0 1-1760-16,2 3-368 0</inkml:trace>
  <inkml:trace contextRef="#ctx0" brushRef="#br2" timeOffset="80701.75">9058 10203 2751 0,'-5'16'256'0,"4"-9"-256"0,-3 3 0 0,-1 7 0 16,-1 3 3712-16,0 2 688 0,-2 3 144 0,2 3 16 15,-1 0-2448-15,4 3-480 0,3 1-96 0,3 0-32 16,1-1-400-16,2-2-80 0,4-3 0 0,1-3-16 16,6-3-704-16,1-3-144 0,2-4-32 0,0-3 0 0,-1-3 80 0,-1-5 16 15,1-3 0-15,-2-4 0 0,-2-3 192 0,1-4 32 16,-3-3 16-16,0-2 0 0,0 0 112 0,-3-5 0 16,-2-2 16-16,-1-3 0 0,-3-3 48 0,-2-2 0 15,-2-1 0-15,-1-3 0 0,-2-1 0 0,-1-1 16 16,-1-1 0-16,-1 2 0 0,-3-2-64 0,-2 1-16 15,-1-1 0-15,-1 0 0 16,0 1-1888-16,0 6-384 0,2 2-80 0,-1 5-16 16,0 7-624-16,2 2-128 0,-2 7-16 0</inkml:trace>
  <inkml:trace contextRef="#ctx0" brushRef="#br2" timeOffset="81035.28">9663 10068 19343 0,'0'0'1728'0,"0"0"-1392"0,0 0-336 0,0 0 0 16,0 0 2928-16,-6 5 512 0,-3-2 96 0,-2 3 32 16,-3 1-2496-16,-3 1-496 0,-3-1-112 0,1 3-16 15,-2 0 64-15,0 2 16 0,-1 1 0 0,2 1 0 16,2 0-352-16,2 1-176 0,2-1 160 0,2 0-160 16,3-1 0-16,3 1 0 0,2 1 0 0,4-1 0 15,2 1-160-15,5-1 32 0,2 1 0 0,3 0 0 16,3-2-64-16,4 2 0 0,0 0 0 0,3-2 0 15,2-1 192-15,-1 0-128 0,1-3 128 0,-1 1-128 16,-2-1 400-16,-1 0 96 0,-2 3 16 0,-3-1 0 0,-3-4 560 16,-3 1 112-16,-1 3 32 0,-4-3 0 0,-4 2 96 0,-4 0 32 15,-4 2 0-15,-3 1 0 0,-6 2-288 0,0-1-48 16,-3-1-16-16,-1 1 0 0,-1-1-464 0,0-1-80 16,0 1-32-16,0 0 0 15,-1 0-864-15,4 0-192 0,-1 3-16 0,3-4-13040 16,3 1-2592-16</inkml:trace>
  <inkml:trace contextRef="#ctx0" brushRef="#br0" timeOffset="84263.29">12095 10511 17503 0,'-4'0'768'0,"2"3"176"0,-25 20-752 0,27-23-192 0,0 0 0 0,4 9 0 16,-3 0 1584-16,3 6 272 0,1 2 64 0,1-2 16 15,0 4-832-15,2 2-160 0,0 3-48 0,1 2 0 16,1 0-608-16,1 2-128 0,-1 2-32 0,1-4 0 16,-1 0-128-16,-1-1 128 0,-2-3-128 0,-1 1 128 15,-2-4 192-15,0-1 48 0,-3-4 0 0,1-1 0 0,-2-2 112 0,0-2 32 16,0-3 0-16,0-6 0 15,-6 6-64-15,6-6-16 0,-7 0 0 0,-1-4 0 0,0-4 32 0,0-3 16 16,0-3 0-16,0-2 0 16,-1-4-352-16,1-3-128 0,-1-5 0 0,2-4 0 15,1 0-240-15,2-5-144 0,0 2-16 0,3-1-16 0,1 0 48 16,3 4 16-16,1 2 0 0,1 1 0 0,1 2 176 0,2 1 48 16,1 2 0-16,2 5 0 0,-1 3 128 0,2 2 0 15,0 3 0-15,1 0 0 0,1 3 0 0,0-1 224 16,1 2-48-16,-2 3-16 0,-1 2 144 0,-1 3 16 15,1 3 16-15,-3 1 0 0,0 1 64 0,-2 6 16 16,-3 1 0-16,-3 2 0 0,-1 0 64 0,-3 3 16 16,-1 1 0-16,-1-1 0 0,0 2-240 0,-1-1-32 15,-1-1-16-15,0-1 0 0,0-2-208 0,-1-2-240 0,0 0 48 0,2-3 16 32,0-1-2832-32,1-5-560 0</inkml:trace>
  <inkml:trace contextRef="#ctx0" brushRef="#br0" timeOffset="84442.9">12443 9957 25279 0,'0'0'1120'0,"0"0"224"0,0 0-1072 0,4 8-272 0,-4-8 0 0,4 9 0 16,-2 0 912-16,1 3 128 0,1 1 32 0,0 4 0 15,-2 2-176-15,1 4-48 0,-1 0 0 0,1 4 0 16,-2 5-528-16,1 2-128 0,-2 3 0 0,0 3-16 15,0 0-432-15,1 2-96 0,-1-6-16 0,0 2 0 16,1-4-2304-16,0-4-464 0</inkml:trace>
  <inkml:trace contextRef="#ctx0" brushRef="#br0" timeOffset="84728.6">12693 10021 1839 0,'5'-20'160'0,"-3"14"-160"0,-1-2 0 0,1 0 0 15,-2 2 5568-15,0 6 1072 16,0-7 208-16,0 7 64 0,0 0-4000 0,0 0-800 16,0 0-144-16,-7 3-48 0,-3 5-1072 0,1 2-208 0,-1 4-64 0,-2 3 0 15,0 3-320-15,-1 2-64 0,0 2 0 0,0 2-16 16,0-2 0-16,2 4 0 0,0-1 0 0,3-1 0 16,0-2 128-16,2 2 16 0,1-1 16 0,0-2 0 15,1-1 48-15,4-2 16 0,1-2 0 0,0 0 0 16,2-2-400-16,1 0 0 0,1 0 0 0,1-1 0 15,2-2-304-15,3-1 64 0,-2-2 16 0,3-1 0 32,1 0-592-32,1-2-112 0,0-2-32 0,1-1 0 15,0 0-1344-15,2-2-288 0,0-2-48 0</inkml:trace>
  <inkml:trace contextRef="#ctx0" brushRef="#br0" timeOffset="85040.32">12984 10299 12895 0,'0'0'576'0,"-4"-7"112"0,-1 2-560 0,-1 0-128 0,6 5 0 0,-7-4 0 0,-1 2 4496 0,-1 2 880 16,-1 2 160-16,1 2 32 0,2 2-3744 0,-1 5-752 16,1-2-160-16,2 4-16 0,0 4-704 0,1 1-192 15,3 2 0-15,-1 2 0 0,2-3 0 0,2 1 0 16,0 1 0-16,3-4 0 0,2-2 0 0,-1 0-160 16,2-4 160-16,0-2 0 15,0-1-448-15,0-2 0 0,0-1 16 0,-1-5 0 0,0 0 176 0,-1-3 48 16,1-1 0-16,-1-1 0 0,1-4 208 0,-1 0 0 15,1-4 0-15,-1-2 0 0,-2 0 0 0,0-2 0 16,0-1 0-16,0-1-144 0,-3 0 144 0,1 0 0 16,-1 3 0-16,-1 1 0 0,1 2 0 0,1 0 224 15,-1 3-48-15,0 1-16 0,1 1 480 0,-2 8 80 16,0 0 32-16,0 0 0 0,0 0 144 0,7 10 48 0,1 3 0 0,0 4 0 16,0 3-448-16,1-1-96 15,0 5-16-15,3-1 0 0,1 1-384 0,3-2 0 0,-2-1 0 0,5-2 0 31,5-2-2800-31,2-4-640 0</inkml:trace>
  <inkml:trace contextRef="#ctx0" brushRef="#br0" timeOffset="87103.03">13848 10555 11055 0,'0'-2'976'0,"0"2"-784"0,0 0-192 0,0 0 0 0,0 0 2560 0,21-14 480 16,-21 14 96-16,0 0 0 0,0 0-2208 0,8 0-448 0,0-2-96 0,-1-4 0 15,1-1 192-15,1-2 32 0,2-1 16 0,1-1 0 16,-1-3-272-16,1 0-48 0,0-1-16 0,-1 1 0 15,0 0-32-15,-1-1-16 0,1 2 0 0,-1 0 0 16,-2 1-16-16,0 3 0 0,0 3 0 0,-2-1 0 16,-6 7-80-16,0 0-16 0,0 0 0 0,8 1 0 15,-8-1 128-15,8 6 32 0,-2 0 0 0,1 2 0 16,-1-1-96-16,1 2-32 0,-1-3 0 0,2 1 0 16,1-3-160-16,0 0 0 0,1-1 144 0,-1 0-144 15,-1-3 448-15,1 0 32 0,1-3 0 0,1 1 0 16,0-2 224-16,1 0 32 0,0 0 16 0,1 2 0 15,0 0-416-15,0-2-80 0,0 2 0 0,1 2-16 16,1-3-240-16,-1 2 0 0,0-1 0 0,2 1-160 16,2-3-1648-1,-1 0-336-15,-3 0-64 0,1 1-11568 0</inkml:trace>
  <inkml:trace contextRef="#ctx0" brushRef="#br0" timeOffset="87400.86">14977 10117 28447 0,'0'0'624'0,"0"0"128"0,0 0 16 0,0 0 48 0,0 0-656 0,1-5-160 0,-1-1 0 0,0 6 0 16,0 0 1344-16,0 0 224 0,0 0 48 0,0 0 16 16,2 8-752-16,-1 3-160 0,0 6-16 0,1 5-16 15,-1 4-304-15,0 4-64 0,-1 4-16 0,2 4 0 16,-2 3-304-16,0 0 160 0,-2 4-160 0,4 0 128 31,0-2-1072-31,2-4-208 0,3-2-64 0,0-2 0 16,4-5-2240-16,-1-3-464 0</inkml:trace>
  <inkml:trace contextRef="#ctx0" brushRef="#br0" timeOffset="87765.72">15316 9977 20271 0,'0'0'1792'0,"-6"2"-1424"0,-1 3-368 0,-1 1 0 0,0 0 2192 0,1 3 368 16,-3 3 80-16,3 4 16 0,-1 2-1552 0,1 4-304 15,2 4-64-15,1 5-16 0,0 3-448 0,2 3-80 16,2 2-32-16,1 1 0 0,3 3-160 0,1 0 0 16,3-1 0-16,1-3 0 0,3-2 0 0,1-3 0 15,1-2 0-15,3-2 0 0,1-5-128 0,2 0 128 16,2-6 0-16,0-2 0 0,2-5 0 0,0-3 0 16,1-2 0-16,1-2 0 0,2-5 0 0,-4-3 0 15,-1-2 0-15,-4-3 0 0,-1 0 320 0,-3-3-32 16,-4-2 0-16,0 0 0 0,-3-2 384 0,-2 0 80 15,1-1 16-15,-3 0 0 0,-2 1-16 0,-3 2 0 16,-2-2 0-16,-2 4 0 0,-4 0 80 0,-3 2 0 0,-2 1 16 16,-6 3 0-16,-3 2-96 0,-2 3-32 0,-2 3 0 0,1 2 0 15,2 2-368-15,2 2-80 0,0 3-16 0,2 1 0 16,3 0-256-16,6 2 0 0,2 2 0 0,5-2 0 31,4 0-1728-31,6 5-320 0,6-2-48 0</inkml:trace>
  <inkml:trace contextRef="#ctx0" brushRef="#br0" timeOffset="89901.38">17449 10842 11967 0,'0'0'1072'0,"0"0"-864"16,0 0-208-16,0 0 0 0,0 0 1984 0,0 0 336 16,0 0 80-16,0 0 16 0,0 0-368 0,0 0-80 15,0 0-16-15,0 0 0 0,0 0-640 0,0 0-128 16,18-9-32-16,-18 9 0 0,8-2-224 0,2-2-48 15,2-3-16-15,1-1 0 0,2-2-112 0,0-1-32 16,2 0 0-16,4-2 0 0,1-2-144 0,3 0-16 16,0-4-16-16,2 1 0 0,2 0-80 0,-2-2-16 15,-1-3 0-15,0 1 0 0,0-3-256 0,2 0-48 0,-1 2-16 0,-2-5 0 0,-2 2-128 16,0 0 0-16,0-2 0 0,0 1 128 16,1 3-128-16,-1-2 0 0,1 2 144 0,-2 1-144 15,-1 1 0-15,1 1 0 0,-2 2 0 0,-3 1 128 16,-4 1-128-16,-2 2 0 0,0-1 0 0,-2 3 0 15,0 2 0-15,-1 4 0 0,-2-4 0 0,0 2 0 16,-1 1 0-16,0 2 128 0,2 1-128 0,0 1 0 16,0-3 0-16,-2 2 0 0,-1 0 0 0,0 1 128 15,-4 4-128-15,6-4 144 0,0 1-144 0,0 1 160 16,1 2 16-16,-1 0 0 0,1 0 0 0,1 0 0 0,-1 2 32 16,2 2 16-16,-1 0 0 0,3 1 0 15,0 0 80-15,1 2 16 0,-1 2 0 0,2 2 0 16,2 2 0-16,2 0 0 0,-1 2 0 0,1 2 0 0,2 0 16 0,1 0 16 15,0 0 0-15,2 1 0 0,1-1-96 0,2 2-32 16,1-1 0-16,3 0 0 0,2-1-48 0,0 0-16 16,1 1 0-16,0-3 0 0,-2-2-160 0,0 0 160 15,-1 0-160-15,-2 0 160 0,-1 0-160 0,-2 0 0 16,-2-2 0-16,-1 1 128 16,0 1-1216-16,-2-2-256 0,-1-1-64 0,1 1 0 15,-2 0-1712-15,-2 1-336 0,0 0-80 0</inkml:trace>
  <inkml:trace contextRef="#ctx0" brushRef="#br0" timeOffset="90328.57">19611 10558 24879 0,'0'0'2208'0,"0"0"-1760"0,-7-1-448 0,-2-2 0 16,-2 2 2304-16,0 1 368 0,-2 0 80 0,1 2 0 16,0 4-1904-16,2 2-384 0,-1 3-80 0,2 4 0 15,0 0-256-15,1 5-128 0,4 3 128 0,0 1-128 16,2 2 0-16,2 1 0 0,2-1 0 0,5 0 0 15,1 0 0-15,1-2 0 0,3-1 0 0,2-2 0 0,2-1 0 0,1-3 0 16,2-2 0-16,-1-2 128 0,1-2-128 0,-1-2 0 16,-1-3 0-16,0-2 0 0,0-1 384 0,0-3 64 15,-2-1 16-15,0-3 0 0,-1 0 272 0,-1-4 48 16,-3 0 16-16,1-2 0 0,-2-3-288 0,-1-2-64 16,-3 0-16-16,-1-2 0 0,-1 0-96 0,-3-3-16 15,-2-1 0-15,-2 1 0 0,-2-1-64 0,-2 0-32 16,-1-3 0-16,-3 4 0 0,-1-1-352 0,0 1-80 15,-1 2-16-15,-1 2 0 16,1 1-2208-16,1 3-432 0,0 4-80 0,1 3-13504 0</inkml:trace>
  <inkml:trace contextRef="#ctx0" brushRef="#br0" timeOffset="90570.98">20049 10518 30175 0,'0'0'1344'0,"3"-9"256"0,0 1-1280 0,0-3-320 0,-1 2 0 0,1 3 0 15,-3 6 768-15,0 0 64 0,0 0 32 0,0 0 0 16,0 0 240-16,8 7 48 0,-3 5 16 0,0 5 0 16,0 3-528-16,1 4-128 0,-1 4 0 0,0 3-16 15,-1 3-224-15,1 0-32 0,0 0-16 0,1 1 0 16,-1 2-224-16,1-4 0 0,0-1 0 0,0-2 0 15,1-2-320-15,-1 2-144 0,2-2-48 0,-2-3 0 16,1-3-1616-16,-1-1-336 0,1-3-64 0,-1-3-7296 16,1-3-1456-16</inkml:trace>
  <inkml:trace contextRef="#ctx0" brushRef="#br0" timeOffset="90802.71">20438 10407 15663 0,'0'0'1392'0,"-4"12"-1120"16,-1 3-272-16,1 3 0 0,2 6 3696 0,0 2 672 0,2 1 144 0,2 2 32 15,-2 0-3360-15,4 1-672 0,0-2-128 0,2 5-16 16,2 1-176-16,1 0-48 0,3-4 0 0,-2 0 0 16,2 0-144-16,0-2 0 0,-1 1 144 0,0-3-144 15,-1-1 0-15,1-2-256 0,-2 0 32 0,0-1 16 31,-1-3-1008-31,1 1-192 0,-1-6-32 0,-2 2-16 16,-1-3-1968-16,-1-1-400 0</inkml:trace>
  <inkml:trace contextRef="#ctx0" brushRef="#br0" timeOffset="91008.1">20219 10827 21183 0,'0'0'944'0,"-6"4"192"0,-5-3-912 0,4 3-224 16,0 1 0-16,2 0 0 0,5-5 4640 0,0 0 880 16,0 0 176-16,2 9 48 0,-2-9-3328 0,10 4-672 15,-1-1-128-15,2-1-16 0,4-2-1024 0,3 0-192 16,2-1-32-16,3 0-16 0,3-4-464 0,3-1-112 16,3 1-16-16,5-4-14032 15,-1-3-2816-15</inkml:trace>
  <inkml:trace contextRef="#ctx0" brushRef="#br0" timeOffset="92895.58">21849 10636 16575 0,'0'0'1472'0,"0"0"-1168"0,0 0-304 0,0 0 0 15,0 0 1856-15,0 0 304 0,0-11 64 0,12 11 16 16,1 0-400-16,-1 0-80 0,1-2-16 0,1 2 0 15,2 2-176-15,0-2-32 0,3 0-16 0,0 0 0 16,3 0-448-16,1 1-96 0,-1 3-16 0,3-3 0 16,-3 0-352-16,2 2-80 0,3-2-16 0,0 1 0 15,0-1-240-15,3-1-48 0,3 0-16 0,2 0 0 16,2 0-80-16,3-1-128 0,4 1 176 0,1-3-176 16,0-1 192-16,1 0-192 0,-3 0 192 0,0-2-192 15,-1-1 224-15,1 1-64 0,-4-1-16 0,1 1 0 16,1-1-144-16,-2 3 0 0,0-2 0 0,-1 1 0 15,-2-1 0-15,1 2 0 0,-2 0 0 0,-1 1 0 16,-2 1 0-16,-3-2 0 0,-2 3 0 0,-2 0 0 16,-1 1-224-16,-2 0 80 0,-1 0 16 0,-2 0 0 15,0 1-448-15,-3 2-64 0,1-1-32 0,-1 0 0 16,-2 0-400-16,1 1-80 0,0-1 0 0,-2 0-16 16,-2-1-1392-16,1 0-256 0,1 1-64 0,-3-1-10416 15</inkml:trace>
  <inkml:trace contextRef="#ctx0" brushRef="#br0" timeOffset="93233">23270 10278 23039 0,'0'0'1024'0,"0"0"192"0,-3 8-960 0,5-1-256 0,2 3 0 0,2-1 0 16,2-1 1664-16,4 1 272 0,2 0 64 0,3-1 16 15,0-3-1376-15,4 0-288 0,2 0-48 0,15 4-16 16,-1-1-288-16,-2-1 0 0,-1 2 0 0,-10-3 0 16,4 1 128-16,-1 1-128 0,-2 0 0 0,-2-1 0 15,0 2 128-15,-4 2-128 0,-2-3 0 0,-3 2 0 16,0 2 0-16,-4 2 128 0,-1-1-128 0,-4 2 0 15,-3 0 1136-15,-4 3 112 0,-3 2 32 0,-4 1 0 16,-4 1-128-16,-3 2 0 0,-2 3-16 0,-2 2 0 16,-2 1-464-16,0 0-96 0,0-2 0 0,2 2-16 15,2-1-560-15,1-3 0 0,3-1 0 0,3-2-12576 16,4-1-2464-16</inkml:trace>
  <inkml:trace contextRef="#ctx0" brushRef="#br0" timeOffset="94200.4">24690 11072 25679 0,'0'0'1136'0,"0"0"240"0,-8 1-1104 0,0 2-272 0,2-1 0 0,6-2 0 16,0 0 784-16,0 0 112 0,0 0 0 0,0 0 16 15,0 0 80-15,0 0 16 0,10 3 0 0,3-6 0 16,3-1-384-16,3 0-80 0,3-5-16 0,2-1 0 16,1-2-16-16,2-3 0 0,-2-4 0 0,2 0 0 15,1-2-80-15,-1-3-32 0,2 0 0 0,3-1 0 16,2-4-128-16,-1 0-16 0,1-2-16 0,0 0 0 16,1-2-64-16,1 1-16 0,-1-1 0 0,-1 3 0 15,-2 3-160-15,-2 3 128 0,-3 2-128 0,-1 1 128 16,0-1-128-16,-2 1 0 0,-2 2 0 0,-1 2 0 15,-2-2 0-15,1 3 0 0,-1 1 0 0,0 0 0 0,-2 0 0 16,6-4 0-16,-5 2 0 0,-1 1 0 16,0 0 128-16,-3 5-128 0,-3 0 0 0,-3 3 128 15,0 3-128-15,2-3 128 0,-1 1-128 0,-9 7 128 0,7-7 48 0,-7 7 0 16,0 0 0-16,7-4 0 0,-7 4 32 0,0 0 16 0,8 0 0 16,3 3 0-16,-11-3 16 0,8 4 0 15,-2 0 0-15,3 3 0 0,0 5-48 0,-1-3 0 16,3 2 0-16,-1-2 0 0,2 3 144 0,2 1 32 15,2 1 0-15,5 5 0 0,-3 0 16 0,0-1 16 16,0 2 0-16,2 2 0 0,2 1-48 0,0 1-16 16,2-2 0-16,-7-5 0 0,0 0-32 0,11 9-16 15,2-3 0-15,1 1 0 0,1-3-160 0,-1-2-128 16,0 1 144-16,1-2-144 0,-1-1 128 0,-1 0-128 16,-1-4 0-16,-2 0 144 0,-5-1-144 0,-1-2 0 15,-3-1 0-15,1 0 0 16,-3-5-896-16,-1 3-144 0,-2-3-48 0,0 1 0 15,1-1-1552-15,-2-2-320 0,4-3-64 0,-5 0-16 0</inkml:trace>
  <inkml:trace contextRef="#ctx0" brushRef="#br0" timeOffset="95800.22">27082 10810 22175 0,'0'0'976'0,"0"0"208"0,0 0-944 0,-8-4-240 16,-1 0 0-16,4 1 0 0,-2 1 1120 0,1 0 176 16,-2 1 48-16,2 1 0 0,-1 1-416 0,-3 5-80 15,-1 1-16-15,5 4 0 0,-1-2-480 0,-5 12-96 16,2-3-32-16,5-2 0 0,1 2-224 0,0 3 176 16,1-2-176-16,3 5 160 0,4-3-160 0,0 1 0 15,0 1 0-15,1 0 0 0,4-3 0 0,2 0 192 16,1-3-64-16,1-3 0 0,2-2 240 0,2-3 32 15,1-1 16-15,2-2 0 0,0-4 32 0,0-4 0 16,1-2 0-16,-1-1 0 0,1-3 16 0,-2-2 16 0,-2-3 0 0,0-1 0 16,-4-2-32-16,-2 0 0 0,-4-1 0 0,-1-1 0 15,-2 0-192-15,-6 0-64 0,1-1 0 16,-7-5 0-16,-2 1-64 0,1 9 0 0,-4-3-128 0,-6-4 192 16,1 2-512-16,1 3-128 0,1 3 0 15,3 3-16 1,3 2-1072-16,1 1-192 0,0 2-64 0,4 4-13024 0</inkml:trace>
  <inkml:trace contextRef="#ctx0" brushRef="#br0" timeOffset="96008.29">27545 10696 28671 0,'0'0'1280'0,"0"0"256"0,0 0-1232 0,0 0-304 16,0 0 0-16,0 0 0 0,0 0 1120 0,0 0 160 16,0 0 48-16,0 0 0 0,0 0-416 0,0 0-80 15,10 7 0-15,2-5-16 0,1-2-688 0,0 0-128 16,0 0 0-16,2-1 0 16,0 0-1632-16,2 1-224 0,0-4-64 0,-4 1-12256 0</inkml:trace>
  <inkml:trace contextRef="#ctx0" brushRef="#br0" timeOffset="96402.87">27691 10423 12895 0,'0'0'1152'0,"0"0"-928"0,-16 0-224 0,1 2 0 16,-2 3 1888-16,1 2 336 0,0 2 64 0,1 3 16 16,-2-2-1264-16,1 4-240 0,-1 5-48 0,0-2-16 15,-1 2 0-15,2-1 0 0,3 5 0 0,3-1 0 16,0 1-256-16,2 2-48 0,2 1-16 0,4 0 0 16,2 2-224-16,2-9-64 0,2 3 0 0,4-2 0 15,0-1 16-15,4 0 0 0,1-1 0 0,1 0 0 16,2-3 48-16,3-4 16 0,1-2 0 0,9 0 0 0,-1-5 144 0,-2-4 32 15,-4-2 0-15,1-2 0 0,-1-5 288 0,-1 1 64 0,-3-1 16 0,-1 0 0 16,-1-2 16-16,-3 1 0 16,-3-5 0-16,-1 2 0 0,-2 2-48 0,-2-4 0 15,-1-4 0-15,-2 2 0 0,0 0-272 0,-5 1-48 16,-3-1-16-16,-1 0 0 0,-2 2-128 0,-3-2-48 16,0-3 0-16,-1 3 0 0,-2-2-208 0,0 2-160 0,2-3 32 0,0 5 0 31,2 0-2560-31,1 3-512 0,3 3-112 0</inkml:trace>
  <inkml:trace contextRef="#ctx0" brushRef="#br0" timeOffset="97170.47">28832 10648 11967 0,'0'0'528'0,"0"0"112"0,0-9-512 0,0 9-128 16,0 0 0-16,0 0 0 0,0 0 3072 0,0 0 592 16,0 0 112-16,0 0 32 0,0 0-2016 0,0 0-416 15,4 12-80-15,-2 3-16 0,-2 2-384 0,0 3-96 16,0 2-16-16,2 3 0 0,-4 1-400 0,2 1-64 16,0 2-32-16,2-2 0 0,-2 1-288 0,1-4 0 15,1 0 0-15,4-5 0 16,-2 0-480-16,1-1-160 0,0-1-16 0,0-4-16 15,0-1-2192-15,-1-1-432 0,-4-11-96 0</inkml:trace>
  <inkml:trace contextRef="#ctx0" brushRef="#br0" timeOffset="97342.43">28746 10849 12895 0,'0'0'1152'0,"0"0"-928"0,0 0-224 0,0 0 0 15,0 0 3968-15,0 0 768 0,-3-9 128 0,3 9 48 16,0 0-3136-16,0 0-624 0,9 0-128 0,3 1-32 15,1 0-560-15,1-1-112 0,2 0-32 0,1 2 0 16,1 0-288-16,3 1 0 0,0-6 128 0,4 3-128 31,1-1-784-31,4 0-224 0,2-1-32 0,3 0-13600 0</inkml:trace>
  <inkml:trace contextRef="#ctx0" brushRef="#br0" timeOffset="97643.31">30154 10537 23039 0,'0'0'1024'0,"0"0"192"0,4-9-960 0,-4 9-256 15,7-8 0-15,-7 8 0 0,0 0 880 0,0 0 128 16,0 0 16-16,0 0 16 0,-3 12 368 0,-3 2 64 16,0 5 0-16,1 3 16 0,1 1-560 0,0 3-112 15,-3 4-32-15,-1 2 0 0,1 0-416 0,0-1-96 16,-1 1-16-16,0 0 0 0,-1 0-256 0,4-2 0 0,2-4 0 0,5-2 0 31,-2-3-1280-31,2 0-304 0,1-4-64 0,3-3-12624 0</inkml:trace>
  <inkml:trace contextRef="#ctx0" brushRef="#br0" timeOffset="97860.68">30515 10387 21183 0,'0'0'1888'0,"0"0"-1504"0,0 0-384 0,-3 11 0 16,-1-1 1472-16,-1 3 240 0,-1 3 32 0,0 5 16 15,1 2-528-15,0 6-96 0,1 5-32 0,-1-3 0 0,0 2-704 0,1 2-144 16,-2 0-16-16,4 2-16 0,-1-1-224 0,2-1 0 16,1 0 0-16,1-1 0 15,1-4-448-15,0 0-16 0,3-2-16 0,-1-2 0 16,0-4-1872-16,0 1-368 0,0-3-80 0</inkml:trace>
  <inkml:trace contextRef="#ctx0" brushRef="#br0" timeOffset="98086.3">30206 10834 28735 0,'0'0'1280'0,"0"0"256"0,0 0-1232 0,5-7-304 15,-1-1 0-15,-4 8 0 0,6-7 1152 0,-6 7 160 0,0 0 32 0,10-4 16 16,1 2-400-16,0 2-64 0,0-4-32 0,3 3 0 15,0-2-656-15,5 3-208 0,2 0 128 0,0 0-128 16,-1 0-176-16,2 0-80 0,3 0-32 0,-1-1 0 31,2-3-2656-31,1 0-512 0</inkml:trace>
  <inkml:trace contextRef="#ctx0" brushRef="#br0" timeOffset="98275.81">31044 10290 20271 0,'0'0'1792'0,"0"0"-1424"16,0 0-368-16,0 0 0 0,0 0 2944 0,-6 9 528 15,0 1 112-15,1 2 0 0,-1 2-2832 0,0 6-576 16,1-3-176-16,3 2 0 0,-1 2 0 0,2 1 128 16,1-2-128-16,0 2 0 0,1 3 0 0,2-3-320 15,1-1 48-15,-1-2-9504 16,1 1-1888-16</inkml:trace>
  <inkml:trace contextRef="#ctx0" brushRef="#br0" timeOffset="98471.7">30927 10467 17503 0,'0'0'1552'0,"0"0"-1232"0,0 0-320 0,0 0 0 16,4-8 2272-16,-4 8 400 0,8-7 80 0,-1 4 0 15,1-1-1008-15,1 1-208 0,2 0-32 0,0 2-16 16,1 0-976-16,3 1-208 0,-1-1-48 0,3 1 0 31,1-2-544-31,3 2-112 0,0 0-32 0,4 0-9296 0,1 0-1872 0</inkml:trace>
  <inkml:trace contextRef="#ctx0" brushRef="#br0" timeOffset="98862.83">31125 10110 3679 0,'-10'1'320'0,"-4"4"-320"16,-1 2 0-16,-1-1 0 0,-3 1 3840 0,-1 3 704 15,1-1 144-15,0 4 32 0,2 2-3664 0,2 0-736 16,0 4-128-16,1-1-48 0,1 3 224 0,1 1 32 16,3 5 16-16,4-3 0 0,1 2 96 0,3-2 0 15,1 3 16-15,4 1 0 0,3-2-288 0,1 0-64 16,0-1-16-16,4-3 0 0,2-1-160 0,3-1 192 16,3-6-192-16,0-1 192 0,3-2-192 0,3-4 0 0,1-3 0 0,2-2 0 15,-1-4 0-15,1-2 0 0,0-2 144 0,1-5-144 16,-2 0 208-16,-1-5-16 0,-7 0-16 0,0-2 0 15,-2-3 448-15,-1 2 80 0,-4-2 32 0,-4 0 0 16,-2 0-256-16,-3-1-48 0,-3-1-16 0,-2-1 0 16,-3 1 288-16,-1-1 48 0,-4 1 16 0,-2 0 0 31,-1 3-2064-31,-8 3-416 0</inkml:trace>
  <inkml:trace contextRef="#ctx0" brushRef="#br0" timeOffset="116478.71">3285 12866 26719 0,'0'0'2368'0,"4"4"-1888"0,3-1-480 0,5 3 0 15,2-1 1776-15,2-1 256 0,0-2 48 0,4 2 16 16,1-1-1712-16,4-3-384 0,2 0 0 0,6 1 0 16,1 1 0-16,2-4 0 0,4-3 0 0,0 0 0 31,-3 1-1488-31,1 0-304 0,1 1-64 0</inkml:trace>
  <inkml:trace contextRef="#ctx0" brushRef="#br0" timeOffset="116934.4">4626 12712 19343 0,'-13'-1'848'0,"13"1"192"16,-7 2-832-16,1 1-208 0,-2-1 0 0,0 2 0 0,0 0 1408 0,0 3 256 15,0 1 32-15,3 5 16 0,1 3-592 0,2 4-112 16,0 2-32-16,2 2 0 0,3 0-656 0,1 1-128 15,2-1-16-15,2 0-16 0,3-3-160 0,0 1 160 16,4-3-160-16,-1-1 160 0,3-5-160 0,0 0 192 16,0-1-192-16,-1-2 192 0,1-1-192 0,-2-2 0 15,-1-2 0-15,2-1 128 0,0-4-128 0,-1 0-176 16,0-7 48-16,-1 0 0 0,-2-2-16 0,0-5 0 16,1-1 0-16,-3 1 0 15,-1-6-912-15,-1 0-176 0,0 0-48 0,-2-3 0 16,-2 0-144-16,0 2-48 0,-1 1 0 0,-1 4 0 15,0 1-1600-15,-2 6-336 0,0 9-64 0,0 0-16 16,0 0 2112-16,0 0 416 0,2 9 96 0,1 3 16 0,1 2 1728 0,1 2 336 16,2-2 80-16,0 2 16 0,4 0 736 0,1-1 160 15,-1 0 32-15,1-2 0 0,2-2-256 0,2 0-64 0,-2-3 0 0,1-2 0 16,-2-2-160-16,0-1-32 0,-2-5-16 0,2 1 0 16,1-4-128-16,-3-3-32 0,0-2 0 0,-2-2 0 15,-1-1-464-15,-2 0-112 0,-1-2-16 0,1 0 0 16,-1-2-512-16,-1-1-128 0,-2-3 0 0,0 0-16 15,-1 0-432-15,-1-4-96 0,0 0-16 0,-1-5-17232 16</inkml:trace>
  <inkml:trace contextRef="#ctx0" brushRef="#br0" timeOffset="117262.36">5599 12840 26367 0,'0'0'1168'0,"0"7"240"0,0 4-1120 0,0-2-288 16,0-9 0-16,0 0 0 0,0 0 704 0,0 0 96 15,0 0 16-15,0 0 0 0,0 0 384 0,0 0 80 16,3-7 0-16,0-2 16 0,-1-2-608 0,0-2-128 16,-2-2-32-16,-2 0 0 0,1-1-16 0,-2 0 0 15,-2 1 0-15,0-1 0 0,0 2 96 0,-2 2 16 16,1-1 0-16,-1 4 0 0,1 4-80 0,6 5-16 15,0 0 0-15,-8 2 0 0,-1 3-272 0,0 6-48 16,-1 2-16-16,3 6 0 0,-1 2-192 0,3 4 0 16,2 2 0-16,0 1 0 0,3-2 0 0,3 1-208 0,2 1 32 0,3-1 16 31,2-4-608-31,3 0-128 0,3-3-32 0,2-4 0 0,2 1-1744 0,3-4-336 0,3-4-80 0,2-1-6512 16,1-3-1280-16</inkml:trace>
  <inkml:trace contextRef="#ctx0" brushRef="#br0" timeOffset="117600.92">5994 12953 4607 0,'2'-13'192'0,"-2"13"64"0,-3-10-256 0,-1 0 0 0,0 1 0 0,-1-1 0 16,0-1 4256-16,-2 0 800 0,0 2 176 0,-3 1 16 15,-1 1-3952-15,-2 3-784 0,-2 4-176 0,1 3-16 16,1 3-32-16,0 2 0 0,1 3 0 0,2 2 0 16,2 2 448-16,1 1 96 0,4-2 0 0,1 1 16 15,2-1-272-15,3 0-48 0,3-2-16 0,3 0 0 16,3-2-512-16,1-2 0 0,2 0 0 0,-1-4 0 0,0-2 0 0,2-2-192 15,-3-1 48-15,1-3 16 0,1-2 0 0,-1-2 0 16,0 0 0-16,1-1 0 0,-2-3 128 0,-2 0 0 16,-1-1 0-16,-3-1-128 0,0 1 128 0,-1 0 0 15,-2-1 0-15,0-1 128 0,0 1-128 0,-1 0 0 16,-2-2 0-16,-1 2 128 0,-1-2-128 0,-1 2 0 16,2-1 128-16,0 5-128 0,-1-2 0 0,1 3 128 15,-1 3-128-15,1 6 0 0,0 0 512 0,0 0 16 16,0 0 16-16,-1 10 0 0,-1 7 0 0,1 0 0 15,1 4 0-15,1 1 0 0,2-1-288 0,2 1-48 16,2 0-16-16,0 0 0 0,3 0-192 0,0-1-256 16,0-1 48-16,3-3 16 15,2-2-1952-15,-1 1-384 0,-1-3-80 0,1-1-9840 0</inkml:trace>
  <inkml:trace contextRef="#ctx0" brushRef="#br0" timeOffset="117815.46">6365 12317 22111 0,'0'0'976'0,"0"0"208"0,0 0-944 0,4 6-240 0,1 5 0 0,0 4 0 16,-2 5 928-16,-2 3 144 0,-2 5 16 0,2-1 16 16,3 4-288-16,-1 3-64 0,-2 0-16 0,0 1 0 15,0 1-304-15,1-1-64 0,-2-3-16 0,2 1 0 16,2-2-208-16,0 2-144 0,0-6 192 0,-1 1-192 15,-1-4-288-15,0 0-160 0,-1-5-48 0,0-3 0 16,2-2-2320-16,1-2-480 0,0-3-96 0</inkml:trace>
  <inkml:trace contextRef="#ctx0" brushRef="#br0" timeOffset="118027.52">6533 12649 4607 0,'3'-14'192'0,"-3"14"64"16,-2-7-256-16,1 1 0 0,1 6 0 0,-4-7 0 0,-1 1 4144 0,0 6 784 15,-2 1 144-15,-3 7 48 0,-5 4-3184 0,1 5-624 16,-2 4-128-16,2 6-32 0,-3 2-80 0,4 4-32 16,3 4 0-16,0-1 0 0,3 0-112 0,1-2-32 15,5-3 0-15,5-4 0 0,6-2-416 0,3-4-96 0,6-3 0 16,2-4-16-16,1-1-80 0,4-6-16 0,2-2 0 0,5-3 0 16,1-4 64-16,4 0 16 0,4-1 0 0,3-4 0 31,3 1-2080-31,3-3-432 0</inkml:trace>
  <inkml:trace contextRef="#ctx0" brushRef="#br1" timeOffset="120499.59">8004 12381 16575 0,'0'-2'1472'0,"-2"1"-1168"0,2 1-304 0,0 0 0 0,22-22 1872 0,-22 22 320 15,7 9 64-15,-1 3 16 0,1-2-1248 0,1 6-256 16,1 2-64-16,0 4 0 0,0 4 64 0,2 4 0 16,-1 3 0-16,-1 1 0 0,-1-2-400 0,0 1-80 15,0-2-16-15,-1-2 0 0,0 1-112 0,-1-4-32 16,0-4 0-16,-1-1 0 0,-1 0 80 0,-2-3 16 16,-2 0 0-16,2-5 0 0,-4 0-224 0,1-1 0 15,0-3 0-15,-2 0 0 0,1-1 0 0,-2-2 0 16,4-6 0-16,0 0 0 0,0 0 0 0,-7-2 128 15,2-4-128-15,1-3 0 16,1-3-448-16,2-3-192 0,1-3-48 0,1-1 0 16,3-2-528-16,0 1-96 0,0 2-32 0,4 1 0 15,2 1 608-15,2 3 112 0,1 2 32 0,2 2 0 0,-1 1 592 0,3 2 320 0,0 4-48 0,2 3 0 16,3 4 336-16,1 5 64 0,0 1 16 0,1 5 0 0,-1 2 272 0,-2 2 48 16,-2 1 16-16,-2-1 0 15,-2 3 176-15,-5-1 32 0,-1 0 16 0,-5-3 0 16,-2 2 48-16,-2 0 16 0,-3-1 0 0,-4-2 0 15,-3 0-656-15,-4 1-128 0,-2-3-16 0,-1 4-16 16,-3-7-304-16,1 0-64 0,-2-2-128 0,1-2 192 16,1-3-448-16,-1-2-112 0,3-3-16 0,3-2 0 15,0-4-2272-15,2-2-464 16,2 0-80-16,0-5-11440 0</inkml:trace>
  <inkml:trace contextRef="#ctx0" brushRef="#br1" timeOffset="120866.46">8771 12686 15663 0,'0'0'1392'0,"0"0"-1120"15,0 0-272-15,0 0 0 0,-6 6 2640 0,-1 1 480 16,-2-1 80-16,0 2 32 0,-1 0-1536 0,-1 2-304 16,1-2-64-16,-1 1-16 0,4 0-544 0,-3 2-128 15,3 2 0-15,0-1-16 0,2 2-496 0,1 0-128 16,0 1 0-16,1-1 0 0,3 0 0 0,0 1 0 15,2-1 0-15,0 0 0 0,1-2 0 0,1-1-160 16,1-4 160-16,0 0 0 0,-5-7 0 0,7 5 0 0,1-1 0 0,1-3 0 16,0-2 0-16,1-2 0 0,2-3 0 0,0-3 0 15,-2-3 0-15,2 0 0 0,-2-2 0 0,2-3 0 16,1-1 0-16,0-2 0 0,-1-1 0 0,0 0 0 16,-2 2-144-16,-1-2 144 0,-1 3 0 0,-1 1-144 15,-2 3 144-15,-1 2 0 0,-3 1 0 0,-1 4 0 16,0 7 192-16,0 0-48 0,0 0 0 0,0 0 0 15,-5 7 112-15,0 6 32 0,-2 0 0 0,2 4 0 16,0 3-288-16,1 3 0 0,1 0 0 0,2 1 0 16,1 2-512-16,2-2-48 0,2-2-16 0,3 0-9552 15,1 0-1920-15</inkml:trace>
  <inkml:trace contextRef="#ctx0" brushRef="#br1" timeOffset="121400.4">9316 12653 14735 0,'-6'-1'1312'0,"-3"-2"-1056"16,-3 1-256-16,-1-1 0 0,-1 2 1552 0,-2-1 256 15,2 0 48-15,-2 2 16 0,2-3-1248 0,1 2-256 16,0 1-48-16,2 1-16 0,3 2-128 0,8-3-32 16,0 0 0-16,-4 8 0 0,6-1-144 0,0 4 128 15,4 1-128-15,0 1 128 0,2 1 368 0,2 2 64 16,2-1 16-16,1 2 0 0,1 1 560 0,2-1 112 15,1 0 32-15,-3 0 0 0,-3 0 0 0,-1 0 0 16,1-1 0-16,-2-2 0 0,-3-1-256 0,-1 0-32 16,-2 0-16-16,-2 0 0 0,-2 0-272 0,0 2-48 0,-2-1-16 0,-2-1 0 15,-2 1-304-15,-2-3-64 0,-1-1-16 0,1 2 0 0,-3-2 64 16,0-3 0-16,1-2 0 0,0-1 0 16,2-3-560-16,0-1-96 0,1-1-32 0,8 1 0 31,-6-5-336-31,2-2-80 0,2 0-16 0,1 0 0 15,1 7 144-15,3-6 16 0,1 0 16 0,1 1 0 0,1 3 416 0,3-4 80 0,1 2 128 0,3 0-208 16,2 1 208-16,1-1 0 0,1-2 0 0,1 0-144 16,3-2 144-16,1-1 0 0,0-1 0 0,-1-1 0 15,1 2 0-15,0-3 0 0,-1 1 0 0,0-3 0 16,0 1 0-16,-3-1 0 0,1 1 0 0,-5 0 0 16,-1 0 0-16,-3 0 0 0,-2 1 0 0,-4 2 128 0,-3 1-128 15,-1 1 0-15,-2 1 128 0,-5 3-128 0,-3 0 192 0,-2 3-48 16,-1 1 0-16,-1 3 0 0,1 1 336 0,-2 2 64 15,0 3 16-15,-1 2 0 0,0 4 80 0,3 1 32 0,0 5 0 16,3-2 0-16,2 2-176 0,3 0-48 16,4-1 0-16,2-2 0 0,3-1-288 0,2-1-160 15,3-3 160-15,3-2-160 0,2 0 0 0,3-2 0 16,3 0-208-16,2-1 64 16,2-3-1248-16,0-1-240 0,1 0-48 0,3-3-9840 15,-2-1-1952-15</inkml:trace>
  <inkml:trace contextRef="#ctx0" brushRef="#br1" timeOffset="122066.78">10086 12666 30687 0,'0'0'1360'0,"0"0"288"0,0-10-1328 0,-2-1-320 0,-2 1 0 0,2 3 0 16,-1 1 496-16,-1-1 16 0,-2 2 16 0,-2 1 0 15,-1 2 496-15,-2 0 112 0,0 2 16 0,-1 2 0 16,-1-1-752-16,0 3-144 0,0 2-16 0,1 2-16 16,0 0-224-16,2 0-128 0,-1 0 128 0,5 1-208 15,-1 0-48-15,3 0 0 0,2 0 0 0,1 5 0 31,2 1-448-31,3-2-112 0,0 0-16 0,1-4 0 0,3 1 368 0,1 1 64 0,1-1 16 0,3 2 0 16,3 2 192-16,1-3 32 0,1 1 16 0,3-1 0 16,1 2 144-16,0-1 0 0,-2 0 0 0,-2 0 128 15,-1 1 320-15,0-2 64 0,-4 0 0 0,-4 0 16 16,-4 1 544-16,-1 0 96 0,-5 1 32 0,-2 0 0 16,0 0-112-16,-7 1-32 0,-3-1 0 0,-2 2 0 15,-4-1-480-15,-1 0-112 0,-3 2-16 0,1-2 0 0,1-1-288 0,1 1-160 16,0-1 160-16,2 0-160 15,1 0-2432-15,1-2-592 0</inkml:trace>
  <inkml:trace contextRef="#ctx0" brushRef="#br0" timeOffset="129634.92">11950 13059 8287 0,'0'0'368'0,"0"0"80"0,0 0-448 0,0 0 0 0,0 0 0 0,0 0 0 0,18 0 3360 0,-15 11 592 16,1 5 112-16,0-2 32 0,2 3-2368 0,2 3-448 16,0 2-112-16,1-2-16 0,-3 0-384 0,3 4-64 15,1-1-32-15,-1 2 0 0,0-1-144 0,0-1-16 16,-1-5-16-16,-2 2 0 0,0-2 48 0,-3-1 16 16,0 0 0-16,-2-3 0 0,-1-1-64 0,0-1-16 15,-2-3 0-15,0-1 0 0,2-8-176 0,-2 7-48 16,-2-1 0-16,4-6 0 0,-8-2-32 0,2-2-16 15,-1-3 0-15,2-3 0 0,0-3-208 0,1-7 0 16,0-2 0-16,0-5 0 16,0-5-576-16,0 0-16 0,1-4 0 0,0-1 0 15,1-4-352-15,2 2-64 0,0 0-16 0,2 2 0 0,0 1 688 0,3 2 128 16,2 4 16-16,1 1 16 0,1 6 176 0,3 3 0 16,-1 3-144-16,4 6 144 0,0 3 0 0,2 1 0 15,0 3 0-15,0 1 0 0,1 3 192 0,1 3 128 16,-1 0 0-16,-1 1 16 0,-1 1 304 0,-2 3 48 0,-1-1 16 0,-3 0 0 15,-1 2 32-15,-2 1 16 0,-3 4 0 0,-4 3 0 16,-4 2-240-16,-1 1-32 0,1-2-16 0,-4 3 0 16,-2 1-256-16,-1-1-48 0,-1 0-16 0,1-3 0 15,-1 1-144-15,2-3 0 0,-1-3 0 0,2 1 0 32,1-7-1728-32,2 1-320 0,-1-3-64 0,7-5-8032 0,0 0-1616 0</inkml:trace>
  <inkml:trace contextRef="#ctx0" brushRef="#br0" timeOffset="129871.9">12456 12283 19343 0,'0'0'848'0,"0"0"192"0,0 0-832 0,0 0-208 16,0 0 0-16,0 0 0 0,0 0 2624 0,1 10 464 15,0 5 112-15,1 2 0 0,-1 5-1456 0,0 4-288 16,-1 4-64-16,0 4-16 0,0 2-944 0,-1 3-192 16,0 2-48-16,-1 2 0 0,1 0-192 0,0 1 0 15,-1 2 0-15,0-1 0 0,-1-2-256 0,1-2-112 16,2 1-16-16,-2-5 0 16,1-3-2240-16,0-5-448 0,-1-4-80 0</inkml:trace>
  <inkml:trace contextRef="#ctx0" brushRef="#br0" timeOffset="130169.45">12651 12433 14735 0,'2'-20'1312'0,"-2"20"-1056"0,0-6-256 0,0-1 0 0,0-1 2976 0,-2-1 544 0,2 3 96 0,0 6 32 16,0 0-2112-16,0 0-400 0,0 0-96 0,0 0-16 15,-6 6-496-15,-1 5-96 0,1 2-32 0,-3 4 0 16,-2 4-400-16,1 3 128 0,-2 1-128 0,0 4 0 15,1 1 464-15,-1 0 16 0,-1 0 0 0,-2-2 0 16,1 1 224-16,2-2 64 0,2 0 0 0,2-1 0 16,2 0-224-16,0-3-32 0,2-3-16 0,3-2 0 0,1-1-288 0,3-5-48 15,2-1-16-15,3-1 0 0,2-5-144 0,1 0 0 16,-1-4 0-16,2 2 0 0,1-3 0 0,1 0-320 16,1-3 48-16,0 2 16 15,2 1-1744-15,0-4-352 0,0 1-64 0,0 0-7696 16,0 0-1536-16</inkml:trace>
  <inkml:trace contextRef="#ctx0" brushRef="#br0" timeOffset="130535.68">12967 12720 20271 0,'0'0'896'0,"-7"6"192"0,-2-1-880 0,-1 2-208 16,-2-3 0-16,0 2 0 0,-1 1 2944 0,0 1 528 0,-1-1 112 0,1 4 32 15,1-1-2144-15,2 3-448 0,-1 0-64 0,2 2-32 16,1 0-720-16,2 1-208 0,1 0 0 0,2 2 128 16,3-4-128-16,1 2 0 0,2-3 0 0,1-3 0 15,0 0 0-15,1-3 0 0,1 2 0 0,3-2 0 16,1-4 0-16,0-2 0 0,0-1 0 0,2-3 0 16,0-2 0-16,0-3 0 0,-1 0 0 0,0-3 0 15,-2 0-128-15,0 0 128 0,-1-1-128 0,-2 0 128 16,0 0 0-16,-2 2 0 0,-1-2 0 0,0 2 0 15,-2 2 0-15,1-1 0 0,-2 1 0 0,-2 1 0 16,2 7 160-16,0 0 64 0,-1-6 16 0,1 6 0 16,0 0 272-16,0 0 64 0,0 0 16 0,0 0 0 15,3 8-224-15,1 1-48 0,0 0-16 0,1 1 0 0,-1 0-176 16,1 0-128-16,1 0 192 0,2-2-192 0,1 0 0 0,2 0 0 16,0 0 0-16,1 1 0 15,0 0-1312-15,0 0-272 0,-1 3-48 0,1 0-16 16,1-1-1632-16,-1 1-336 0</inkml:trace>
  <inkml:trace contextRef="#ctx0" brushRef="#br0" timeOffset="146530.73">13423 12884 9215 0,'0'0'400'0,"0"0"96"0,-5-4-496 0,5 4 0 0,-4-4 0 0,4 4 0 15,0 0 4912-15,0 0 880 0,0 0 176 0,0 0 48 16,0 0-3680-16,0 0-736 0,0 0-128 0,6 8-48 16,1 2-784-16,0 5-144 0,-1 3-48 0,2 0 0 15,-2 4-80-15,1 3-32 0,-2 3 0 0,-1 1 0 16,0 3-192-16,-1 2-144 0,-1-2 192 0,2 1-192 16,-1-2 0-16,-1-1 0 0,1 0 0 0,-1-2 0 31,2-2-704-31,0-4-32 0,0-1-16 0,1-1-10320 0,-1-1-2080 0</inkml:trace>
  <inkml:trace contextRef="#ctx0" brushRef="#br0" timeOffset="146756.25">13623 12857 29535 0,'0'0'1312'0,"0"0"272"0,0 0-1264 0,0 0-320 16,0 0 0-16,0 0 0 0,0 7 1008 0,0 4 144 15,0 1 16-15,1 2 16 0,1 4-416 0,2 3-96 16,0 4-16-16,1 3 0 0,-1 2-480 0,3 3-176 16,-2 1 0-16,2 0 144 0,0 1-144 0,0-2 0 15,-2-1 0-15,2-1 128 0,1-1-128 0,-2-1 0 16,-1-1 0-16,2-2-176 16,-2-3-1296-16,-1 1-272 0,-1-1-48 0,0-1-7872 15,1-2-1552-15</inkml:trace>
  <inkml:trace contextRef="#ctx0" brushRef="#br0" timeOffset="147010.53">13531 13254 23951 0,'0'0'2128'0,"0"0"-1696"0,0 0-432 0,0 0 0 16,0 0 2688-16,0 0 464 0,-4-2 96 0,4 2 16 16,0 0-1248-16,0 0-240 0,0 0-48 0,0 0-16 15,6-7-944-15,1 3-192 0,3 2-48 0,3 2 0 0,1 0-336 0,2 0-64 16,-2-3 0-16,2 3-128 16,2 0-1168-16,3 0-352 0,0 3-64 0</inkml:trace>
  <inkml:trace contextRef="#ctx0" brushRef="#br0" timeOffset="156943.91">15289 12885 30175 0,'0'0'1344'0,"0"0"256"0,-7 5-1280 0,2 2-320 0,5-7 0 0,0 0 0 16,-4 4 1360-16,4-4 208 0,0 0 32 0,0 0 16 16,0 0-464-16,0 0-112 0,7 0-16 0,2-1 0 15,1-2-752-15,3-4-144 0,2 1-128 0,1-2 144 16,1-1-144-16,3-1 0 0,0-3 0 0,0-2 0 15,3 3-1312-15,0-1-288 0,2-2-64 0,-3 2-16 16,0 0-1632-16,-1 0-320 0</inkml:trace>
  <inkml:trace contextRef="#ctx0" brushRef="#br0" timeOffset="157433.18">15669 12409 13823 0,'0'0'1216'0,"0"0"-960"15,0 0-256-15,0 0 0 0,0 0 1408 0,10 4 224 16,-1-1 48-16,0 1 16 0,0 0-736 0,3 0-160 16,1 1-32-16,1 1 0 0,0 1 352 0,-2 3 64 0,1-1 16 0,1 2 0 15,1-1-400-15,-1 3-80 0,0 2-16 0,1 0 0 16,-1 2-48-16,-1 2-16 0,-1 1 0 0,0 0 0 15,-2 3 0-15,-1 1 0 0,-1-1 0 0,-1 3 0 16,-1 2-160-16,-2-1-32 0,-1 2-16 0,-3 0 0 16,1 1-160-16,-2-2-16 0,-1 0-16 0,-2-1 0 15,-1 2-32-15,-1-2 0 0,-3-2 0 0,-1-2 0 16,1 2-208-16,-1-5 176 0,-2-2-176 0,0-3 160 16,1 0-160-16,0-2 192 0,1-4-192 0,-1-3 192 15,1-2-192-15,1-1 0 0,1-6 0 0,-1-1-176 16,-3-1-80-16,2-3 0 0,1 1-16 0,2-2 0 15,2-1 80-15,1 1 32 0,0 0 0 0,1 0 0 16,2 2 160-16,2 0 0 0,2 0 0 0,1 1 0 16,1 0 192-16,2 2 64 0,0 1 0 0,1 0 16 0,-8 3 96 0,11 0 16 15,0 1 0-15,4 2 0 0,0 1 160 0,1 1 32 16,1-2 16-16,1 2 0 0,3 1 80 0,-1 1 16 16,-1-1 0-16,1 4 0 0,2-3-256 0,-1 1-48 15,0 0-16-15,0 0 0 0,-2 1-368 0,2-1 0 16,0 0 0-16,-2-2 128 15,0 1-2080-15,-2-2-416 0</inkml:trace>
  <inkml:trace contextRef="#ctx0" brushRef="#br0" timeOffset="160002.01">14167 13034 22175 0,'0'0'976'0,"0"0"208"0,0 0-944 0,0 0-240 16,0 0 0-16,0 0 0 0,0 0 768 0,0-8 96 15,2-1 32-15,0-2 0 0,2 0-432 0,2-1-80 16,0-4 0-16,1 2-16 0,0 1 240 0,0 0 48 0,1 0 16 0,-2-1 0 16,1-2 96-16,-1-1 32 0,1 4 0 0,1-1 0 15,-4 1-240-15,2-3-48 0,-1 4-16 0,0 3 0 16,1 1-176-16,-2 3-48 0,-4 5 0 0,0 0 0 16,0 0-144-16,0 0-128 0,7 7 192 0,0 0-192 15,-2 1 128-15,0 4-128 0,2 1 0 0,-1 0 0 16,0 4 0-16,-1-1 0 0,0 2 0 0,2-1 0 15,0-4 0-15,1 2 0 0,1 0 0 0,2-2 0 16,-1-4 160-16,2-3 32 0,0-2 0 0,-1-1 0 16,2-3 208-16,0-5 48 0,1-3 16 0,-3-2 0 15,2-4 0-15,0 1 0 0,-2-3 0 0,1-1 0 16,-3 1-256-16,0-2-48 0,-1 1-16 0,-1 0 0 16,3 2-1792-16,0-2-352 15,0 3-80-15</inkml:trace>
  <inkml:trace contextRef="#ctx0" brushRef="#br0" timeOffset="161568.49">17794 13349 9215 0,'29'-22'816'0,"-29"22"-656"16,0 0-160-16,0 0 0 0,0 0 2432 0,0 0 448 16,0 0 80-16,0 0 32 0,0 0-1360 0,0 0-272 15,0 0-48-15,5-5-16 0,2 1-288 0,1-2-64 16,1-1-16-16,3-2 0 0,2-2-112 0,0 1-32 16,2-4 0-16,1-1 0 0,0 0-288 0,2-1-64 15,2-5-16-15,1-1 0 0,3-3-416 0,0 1 0 16,0-3 0-16,2 1 0 0,2 2 288 0,1-2 32 15,1-2 0-15,-1 1 0 0,-1-2-192 0,-2 2-128 16,-2 2 192-16,-2-1-192 0,1 1 144 0,-2 3-144 16,-1 1 0-16,-3 3 144 0,-2 1-144 0,-3 3 0 15,-2 0 0-15,0 4 0 0,-2 1 144 0,-1-3-144 0,-3 4 160 0,0-1-160 16,-1 3 304-16,-4 6-48 16,4-7 0-16,-4 7 0 0,4-5 32 0,-4 5 0 0,0 0 0 0,4-7 0 15,0 2-64-15,-4 5-16 0,0 0 0 0,5-5 0 16,-1 0 48-16,-4 5 16 0,6-3 0 0,-6 3 0 15,10-2 48-15,-4 0 16 0,-6 2 0 0,9 0 0 16,0 2-48-16,0 0-16 0,1 2 0 0,0 1 0 16,2 2-80-16,1 2 0 0,0 3-16 0,2 3 0 15,4 0-16-15,3 0 0 0,1 2 0 0,3 2 0 0,3-1 64 16,1 1 16-16,1 2 0 0,1-1 0 16,0-1 144-16,0 0 48 0,-2-4 0 0,0 3 0 15,-2-2-432-15,1 1 0 0,-2 0 128 0,-1 0-128 16,2-3 0-16,-2 2 128 0,0 1-128 0,-1-3 128 0,-1-1-128 0,0 0 0 15,-2 0 0-15,1-1-176 16,0 1-2352-16,-2-1-480 0,-1 0-80 0</inkml:trace>
  <inkml:trace contextRef="#ctx0" brushRef="#br0" timeOffset="161966.24">19861 12993 23039 0,'-7'-6'2048'0,"3"3"-1648"0,-2 2-400 0,1-3 0 16,-1 1 1216-16,0 3 144 0,-1-2 48 0,1 1 0 15,-1 1-640-15,-2 1-128 0,0 3-32 0,1 1 0 16,-1 4-288-16,1 5-48 0,-1 1-16 0,1 4 0 15,-1 5-256-15,3 5 0 0,-1 1 0 0,3-2 0 16,0 3 0-16,4 2 0 0,3-3 0 0,2 0 0 16,3-1 0-16,2-2 0 0,4-3 0 0,1-4 0 15,2-3 0-15,3-2 208 0,2-5-32 0,1-2-16 16,2-4 224-16,0-4 64 0,-3-4 0 0,0-1 0 16,-1-3 128-16,0-3 48 0,-2-3 0 0,-2-3 0 15,-1-1-64-15,-3-2-16 0,-2 0 0 0,-4-1 0 16,-1 0-192-16,-4 0-32 0,-2-1-16 0,-2 1 0 0,-5 1-16 0,-2 1 0 15,-3 1 0-15,-1 2 0 0,-1-1-288 0,-2 1-256 16,1 2 64-16,-4-2 0 16,-2 2-2064-16,1 1-416 0,0-1-80 0,0 2-11776 15</inkml:trace>
  <inkml:trace contextRef="#ctx0" brushRef="#br0" timeOffset="162188.31">20247 12944 30639 0,'0'0'1344'0,"0"0"304"0,0 0-1328 0,0 0-320 0,2 8 0 0,0 3 0 16,-1 2 896-16,2 1 96 0,-2 2 32 0,1 0 0 16,0 5-320-16,0 1-64 0,1 6-16 0,0-1 0 15,-1 2-432-15,1 1-64 0,1 0-128 0,1 0 176 16,0 1-176-16,2 0-224 0,2-1 48 0,-1-3 16 31,-1-2-1792-31,0-4-352 0,-2-3-80 0,2-2-6944 0,-1-6-1376 0</inkml:trace>
  <inkml:trace contextRef="#ctx0" brushRef="#br0" timeOffset="162400.81">20507 12786 24879 0,'0'0'2208'0,"0"0"-1760"15,-6 4-448-15,1 3 0 0,1 3 1424 0,0 4 208 16,0 3 32-16,1 5 16 0,3 2-880 0,0 2-176 16,2 7-48-16,0 0 0 0,2 1-288 0,3 3-64 15,-2 2-16-15,1-1 0 0,2 1-208 0,1 0 0 16,1 0 0-16,0-2 0 16,-1-2-272-16,2-3-160 0,-1-2-16 0,0-1-16 15,0 1-2624-15,-3-4-528 0,6 21-96 0,-5-18-32 0</inkml:trace>
  <inkml:trace contextRef="#ctx0" brushRef="#br0" timeOffset="162562.26">20326 13222 32015 0,'-11'-4'1408'0,"11"4"320"0,0 0-1392 0,0 0-336 0,0 0 0 0,0 0 0 15,0 0 768-15,0 0 96 0,0 0 16 0,9-2 0 16,2 1-640-16,6-3-240 0,4 2 176 0,3-4-176 31,2 1-784-31,1 1-256 0,2 0-48 0,-2 0-13584 0</inkml:trace>
  <inkml:trace contextRef="#ctx0" brushRef="#br0" timeOffset="163070.44">20746 13361 25391 0,'0'0'1120'0,"0"0"240"0,0 0-1088 0,0 0-272 15,0 0 0-15,0 0 0 0,8-3 720 0,0 0 96 16,1 0 16-16,1-1 0 0,2 0-80 0,0 0-16 15,-2-1 0-15,3 1 0 0,2 1 48 0,-1 2 16 16,2 0 0-16,-1 1 0 0,1-1-96 0,1 1 0 16,-2 0-16-16,1 0 0 0,-2 0 16 0,-1 3 16 15,2 3 0-15,-4 2 0 0,-1-1-176 0,-1 2-32 16,0 2-16-16,-3-1 0 0,0 1-192 0,-2-1-48 0,-1 2 0 0,0 0 0 16,0-1-128-16,-2 1-128 0,-1 2 144 0,-1 0-144 15,-3 1 128-15,1-2-128 0,-2 4 0 0,-2-4 144 16,0 2-144-16,-4-4 0 0,1 1 0 0,-2-2 0 15,-1 2-192-15,0-4 0 0,0-2-16 0,0 0 0 32,0-2-304-32,0 0-64 0,1-2-16 0,2-1 0 15,0-1 112-15,3 0 32 0,0-1 0 0,7 1 0 0,0 0 192 0,0 0 64 0,0 0 0 0,0 0 0 16,0 0 192-16,8 4 240 0,1 0-48 0,1 1-16 16,2-1 400-16,3 1 64 0,0 1 32 0,2 1 0 15,1 1-272-15,2 0-48 0,-2 0-16 0,-1-2 0 16,0 0-192-16,0-1-144 0,0 1 192 0,0 1-192 15,-1-2 0-15,-2 2-176 0,-1 0 0 0,-3 1 0 16,1 1-1664-16,-2-1-336 0,-3 1-64 0,-6-9-13680 16</inkml:trace>
  <inkml:trace contextRef="#ctx0" brushRef="#br0" timeOffset="163455.44">19635 12317 31503 0,'0'0'688'0,"0"0"144"0,0 0 16 0,0 0 48 0,0 0-704 0,0 0-192 0,0 0 0 0,0 0 0 15,6 8 416-15,0 1 48 0,2 4 16 0,-2 1 0 16,1 2-336-16,-1 3-144 0,2 5 128 0,0 1-128 15,0-1 0-15,0 2 0 0,0 2 0 0,2-2 0 16,0 0-176-16,1-1-112 0,-2-2-32 0,0-1 0 16,0-2-1792-16,-1-2-384 0,-1-2-64 0</inkml:trace>
  <inkml:trace contextRef="#ctx0" brushRef="#br0" timeOffset="163666.34">19573 12557 19343 0,'0'0'1728'0,"0"0"-1392"16,0 0-336-16,0 0 0 0,0 0 2672 0,0 0 464 15,0 0 80-15,0 0 32 0,0 0-1424 0,8-4-288 16,-1 0-48-16,4-3-16 0,1 2-768 0,2 1-176 0,3 0-16 0,1 0-16 16,0-1-496-16,3 0 0 15,1 0 0-15,2 1 0 0,-2-3-240 0,0 1-32 0,-1-3-16 0,1 2 0 31,2 1-2432-31,-4 0-480 0</inkml:trace>
  <inkml:trace contextRef="#ctx0" brushRef="#br0" timeOffset="164098.81">19724 12203 20559 0,'0'0'896'0,"-8"0"208"0,0 0-880 0,0 0-224 0,-1-1 0 0,0 0 0 0,-1-1 1392 0,-1 2 224 15,0 0 48-15,0 0 16 0,-1 0-352 0,2 3-80 16,-2 1-16-16,2 3 0 0,-2-1-544 0,2 6-112 16,-2-1-32-16,0 8 0 0,1-1-368 0,0 4-176 15,1 3 160-15,2 2-160 0,3 3 0 0,2 0 0 16,3-1 0-16,4 2 0 0,1-1 0 0,3 3 0 15,2-6-128-15,2 1 128 0,0-4 0 0,2 0 0 16,2-1 0-16,2-2 0 0,3-3-128 0,1-3 128 16,0-4 0-16,2 0 0 0,1-3 0 0,-1-3 0 15,1-2 0-15,0-2 0 0,1-2 0 0,0-2 224 16,-4-2-64-16,-1-3-16 0,-3-3 352 0,-1 0 64 16,-2-4 16-16,-2 2 0 0,-3-2 224 0,-2-2 48 15,-2-1 16-15,-2-2 0 0,-1 0-224 0,-3 1-32 16,0-2-16-16,-4 1 0 0,-1-2-112 0,-3 0-32 15,-3 0 0-15,-2 0 0 0,-2 0-208 0,-3-2-48 0,-3-1-16 0,-1 3 0 32,-2 0-1360-32,-1 4-272 0,2 2-48 0,-1 6-16096 0</inkml:trace>
  <inkml:trace contextRef="#ctx0" brushRef="#br0" timeOffset="177196.66">22244 13235 21071 0,'0'0'928'0,"0"0"208"0,0 0-912 0,0 0-224 16,0 0 0-16,0 0 0 0,0 0 1024 0,0 0 176 15,0 0 16-15,0 0 16 0,0 0-80 0,9 0-32 16,0 0 0-16,3 1 0 0,4-1-32 0,1 0 0 16,2-1 0-16,5 1 0 0,-1 0-224 0,3 1-48 15,0 2-16-15,4-2 0 0,0 1-208 0,3 1-32 16,-2 0-16-16,2-2 0 0,1-1-80 0,-1-1-16 15,4-2 0-15,-1 0 0 0,0 1-48 0,3 1-16 16,1-3 0-16,2 2 0 0,0 0-144 0,1-1-48 0,1 0 0 0,-1 1 0 16,-1-1-64-16,-2 1 0 0,2-1-128 0,14-1 192 15,-8 2-192-15,-17-1 0 0,2 3 128 0,1-3-128 16,1 2 0-16,0-3 0 0,3 0 0 0,-3 0 0 16,1 0 0-16,-3 2 0 0,0-1 0 0,0 1-160 15,-5-1-144-15,-2 3-16 0,-1-3-16 0,8 2 0 31,-7-3-368-31,-8 3-80 0,-2 0-16 0,-2 1 0 0,-1-4-1632 16,-1 1-320-16,-3 0-64 0,-1-1-6784 0,-2-2-1376 0</inkml:trace>
  <inkml:trace contextRef="#ctx0" brushRef="#br0" timeOffset="177439.49">23738 12965 18431 0,'0'0'1632'0,"0"0"-1312"16,0 0-320-16,0 0 0 0,0 0 1296 0,0 0 192 15,7-4 48-15,0 0 0 0,1 1-576 0,3 2-128 16,0 0 0-16,2-1-16 0,2 2-128 0,7 3-32 16,0 2 0-16,-6 0 0 0,1-2-272 0,0 2-64 15,1 2-16-15,1 2 0 0,1 0 256 0,-2 3 48 16,-1 0 16-16,0-1 0 0,-1 2-96 0,-2 2-16 16,-1 0 0-16,-2 4 0 0,-4-1 256 0,-3 3 32 15,-4-1 16-15,-1 3 0 0,-3 1 80 0,-4 1 0 16,-2 0 16-16,-3 1 0 0,-1 0-384 0,-3 4-80 15,-2-4 0-15,0 4-16 0,-1 1-288 0,3 1-144 0,2-1 160 0,-6 11-12704 16,2-7-2528 0</inkml:trace>
  <inkml:trace contextRef="#ctx0" brushRef="#br0" timeOffset="178238.56">24957 13621 19343 0,'0'0'1728'0,"0"0"-1392"0,0 0-336 0,0 0 0 16,0 0 1632-16,0 0 256 0,0 0 48 0,0 0 16 15,0 0-864-15,0 0-160 0,8-4-32 0,2-3-16 16,5-2-160-16,3-4-16 0,3-4-16 0,4-1 0 16,3-2-160-16,15-9-16 0,-1 3-16 0,-13 7 0 15,3-5-304-15,13-10-48 0,-9 2-16 0,-2 3 0 16,-1 2-128-16,-2 2 128 0,0-2-128 0,-10 8 128 16,0 0-128-16,11-11 0 0,0 3 0 0,-11 7 128 0,3 3-128 15,9-12 0-15,-4 6 0 0,-5 2 0 16,-1 3 128-16,-10 6-128 0,0 0 0 0,6-5 128 0,-3 3-128 0,-3 4 0 0,-1-2 144 15,-2 3-144-15,-1 0 208 0,0 1-16 16,-3 0-16-16,-6 8 0 0,6-8 96 0,-1 4 32 16,0 0 0-16,5 0 0 0,-10 4-144 0,10 0-32 15,2 2 0-15,-3 0 0 0,-9-2 80 0,10 6 16 16,-10-6 0-16,13 10 0 0,-1-1 128 0,2 3 32 16,1 0 0-16,2 1 0 0,1 1 80 0,2 2 32 15,-2-2 0-15,4 3 0 0,3 1-112 0,2 2-32 16,2-2 0-16,2 3 0 0,3 0-160 0,0-1-16 15,-2 1-16-15,2 0 0 0,0 0-32 0,-1-1 0 0,-2-3 0 16,-2 0 0-16,-1-1 32 0,1 3 0 0,-1-1 0 0,-1-1 0 16,-2-4-160-16,1-1 0 0,0-2 0 0,0-1 128 31,-1 2-576-31,-3-1-128 0,-1-2-32 0,-3 0 0 16,-2-4-3248-16,1 0-656 0</inkml:trace>
  <inkml:trace contextRef="#ctx0" brushRef="#br0" timeOffset="178562.43">27199 13215 10127 0,'0'0'896'0,"0"0"-704"0,-11-5-192 0,2 4 0 16,-1-2 4544-16,1 3 896 0,-1 0 160 0,1 4 32 15,0 2-3792-15,-3 2-768 0,-2 3-160 0,-2 3-16 0,3 4-256 0,0 4-64 16,0 4 0-16,1 2 0 0,3-1-416 0,2 2-160 15,6 1 0-15,1-1 144 0,4-1-144 0,3 0 0 16,3-2 0-16,3-2 0 0,1 0 0 0,2-3 0 16,0-3 0-16,1-1 0 0,1-4 0 0,1-4 0 15,1-2 0-15,1-6 0 0,1-2 0 0,-1-2 336 16,-2-2-32-16,1-6-16 0,0 0 224 0,-2-5 64 16,-3 0 0-16,-3 1 0 0,-4-1-176 0,-3-1-16 15,-1-5-16-15,-4 1 0 0,-2 4-160 0,-4-1-16 16,-2 0-16-16,-1-1 0 0,-2 0-448 0,-4 1-96 15,-2 1-16-15,3 0 0 16,1-2-2496-16,-1 6-496 0,-2 3-96 0,3 1-10544 0</inkml:trace>
  <inkml:trace contextRef="#ctx0" brushRef="#br0" timeOffset="178783.23">27542 13176 20671 0,'0'0'912'0,"0"0"192"0,0 0-880 0,6 13-224 0,-4 0 0 0,1 0 0 16,-2 3 1360-16,-1 2 240 0,-1 2 32 0,-1 0 16 15,2 3-256-15,0 3-48 0,-1 4-16 0,1 0 0 16,-1 0-640-16,1 3-128 0,4 3-32 0,-2-1 0 16,1-4-384-16,2-5-144 0,0-1 0 0,2 0 144 15,-1 0-608-15,2-6-128 0,-1-3-32 0,1-5 0 16,-8-11-2656-16,11 7-544 0</inkml:trace>
  <inkml:trace contextRef="#ctx0" brushRef="#br0" timeOffset="178964.86">27873 13077 21183 0,'0'0'1888'0,"0"0"-1504"15,-2 13-384-15,-1 1 0 0,1 5 1376 0,0 1 208 16,1 6 32-16,1 3 16 0,0 2-736 0,3 5-160 15,2 1-32-15,1 3 0 0,4-1-512 0,-1 2-192 16,1 4 144-16,0-4-144 16,1-1-288-16,1-1-144 0,-1-2-16 0,1 0-16 15,-3-4-2624-15,-4-5-528 0</inkml:trace>
  <inkml:trace contextRef="#ctx0" brushRef="#br0" timeOffset="179145.57">27639 13521 33279 0,'0'0'1472'0,"-7"-5"320"0,-1 3-1440 0,8 2-352 0,0 0 0 0,0 0 0 15,0 0 1184-15,0 0 160 0,12 7 48 0,0 3 0 16,0-4-624-16,3 2-112 0,5 1-16 0,5-2-16 16,3-4-480-16,4 3-144 0,2-5 0 0,2 2 0 15,2-2-1888-15,2 0-480 0,2-3-112 16</inkml:trace>
  <inkml:trace contextRef="#ctx0" brushRef="#br0" timeOffset="179402.03">28967 13172 27759 0,'0'0'1216'0,"0"0"272"0,0 0-1184 0,0 0-304 0,12 3 0 0,-12-3 0 16,8 6 864-16,-2 3 112 0,-2 3 32 0,0 1 0 16,0 0 224-16,-1 1 48 0,-1 2 16 0,2 1 0 15,1-3-864-15,5 2-176 0,-5 0-48 0,0 1 0 16,2 1-208-16,-1 0 0 0,2 2 128 0,0-2-128 16,0-1-272-16,-2-1-112 0,1-2 0 0,-4 2-16 31,1 3-2096-31,-1-3-400 0,-2-3-96 0</inkml:trace>
  <inkml:trace contextRef="#ctx0" brushRef="#br0" timeOffset="179605.62">28892 13364 6447 0,'0'0'272'0,"-9"-3"80"15,1 0-352-15,8 3 0 0,0 0 0 0,0 0 0 16,0 0 6464-16,0 0 1216 0,0 0 240 0,13-1 48 0,0 2-5600 0,4 2-1136 15,4-3-208-15,-1 1-64 0,1 2-512 0,3 0-128 16,2-3 0-16,1 0-16 0,2 1-304 0,0 0-272 16,-3 3 48-16,0-4 16 15,0-2-3152-15,1-2-624 0,11-9-128 16,-5 2-9072-16</inkml:trace>
  <inkml:trace contextRef="#ctx0" brushRef="#br0" timeOffset="179798.52">29860 13108 28559 0,'0'0'1264'0,"0"0"272"0,0 0-1232 0,0 0-304 0,0 0 0 0,0 0 0 15,3 12 1248-15,-2 1 192 0,-1 3 32 0,-1 2 16 16,0 1-272-16,-1 5-64 0,0 2-16 0,0 0 0 16,1 0-736-16,0 1-144 0,0 1-16 0,-1-1-16 15,2 4-224-15,0-1 0 0,2 0 0 0,0-1 0 31,1-3-1376-31,1-4-320 0,0-2-64 0,-1-3-8672 0,1-3-1744 0</inkml:trace>
  <inkml:trace contextRef="#ctx0" brushRef="#br0" timeOffset="180001.58">30379 12948 29487 0,'0'0'2624'0,"-8"10"-2112"15,2 5-512-15,1 2 0 0,-1 2 1024 0,0 3 112 16,-1 3 16-16,2 2 0 0,0 3-352 0,1 2-64 16,1-1-16-16,2 2 0 0,0-3-480 0,0 2-112 15,1-1 0-15,1-1-128 0,0-1 0 0,0-2 0 16,2 1 0-16,-2-1-144 16,-1 1-2320-16,2-2-464 0,-2 0-80 0</inkml:trace>
  <inkml:trace contextRef="#ctx0" brushRef="#br0" timeOffset="180173.24">30027 13486 23039 0,'0'0'2048'0,"-1"-9"-1648"0,-7 0-400 0,5 0 0 16,5-2 2400-16,2 1 400 0,-3 0 80 0,-1 10 0 16,0 0-1120-16,10-4-224 0,5-2-64 0,-1 3 0 15,0-1-1008-15,3-3-208 0,2 2-32 0,0 1-16 31,2 0-1120-31,1-1-240 0,0-2-32 0,1 2-15184 0</inkml:trace>
  <inkml:trace contextRef="#ctx0" brushRef="#br0" timeOffset="180371.79">30753 12827 15663 0,'4'-10'1392'0,"0"1"-1120"0,-1 1-272 0,-3 8 0 15,0 0 4592-15,0 0 848 0,10-1 192 0,-10 1 16 0,8 7-3264 0,-1 4-656 16,-1 5-128-16,-1 5-16 0,-2 0-1024 0,1 5-208 16,1 0-32-16,0 1-16 0,0 2-304 0,1-3 0 15,-1 3-176-15,-1-1 176 16,0-1-1792-16,-2-1-256 0,1 0-64 0,-2-4-9200 16,-1-3-1840-16</inkml:trace>
  <inkml:trace contextRef="#ctx0" brushRef="#br0" timeOffset="180548.55">30628 13029 23039 0,'0'0'2048'0,"0"0"-1648"16,7-7-400-16,-7 7 0 0,10-8 2464 0,-1 3 416 0,-9 5 64 0,11-3 32 16,-11 3-1200-16,13-3-240 0,0 1-64 15,1 2 0-15,0 0-1184 0,3 3-288 0,3-1 0 0,0 1 0 31,-2-3-1744-31,-1 0-368 0,0 0-80 0,0-1-12928 0</inkml:trace>
  <inkml:trace contextRef="#ctx0" brushRef="#br0" timeOffset="180867.08">30965 12695 5519 0,'-8'-11'496'0,"-1"0"-496"0,0-1 0 0,1-1 0 16,1-1 5440-16,-3 2 976 0,-3 1 208 0,0 5 32 15,2-1-4192-15,-2 5-848 0,0 3-160 0,-2 6-48 0,-4 4-640 0,0 6-144 16,-1 3-32-16,-1 5 0 0,-2 2-336 0,3 3-64 16,5 4 0-16,0 2-16 0,1 0-48 0,4 3-128 15,4-1 192-15,2-1-64 0,2 0-128 0,2-1 0 16,2-4 0-16,4-2 0 0,4-3 0 0,4-1 0 16,6-2-128-16,2-6 128 0,2 0 0 0,0-5-176 15,2-4 176-15,3-4-128 0,1-3 128 0,1-4 0 16,1-3 0-16,-1-4-128 0,0-1 320 0,1-3 64 15,-2-4 0-15,-2 1 16 0,0-2 336 0,-5 1 64 16,-5 1 16-16,-3 1 0 0,-5-5-64 0,-2 4-16 16,-3-2 0-16,-4-1 0 0,-10-4-128 0,-1 0-32 15,-3-2 0-15,-4 0 0 0,-4-2-448 0,-2 0 0 16,-4 1-208-16,-4 3-19440 0</inkml:trace>
  <inkml:trace contextRef="#ctx0" brushRef="#br0" timeOffset="186300.04">3128 15489 30399 0,'-11'0'1344'0,"1"0"288"0,5 1-1312 0,5-1-320 0,0 0 0 0,0 0 0 16,10 4 1472-16,4-1 240 0,5-3 32 0,0 0 16 15,3 0-1472-15,3 0-288 0,-1 0 0 0,4 0-128 16,2 0-32-16,4-3 0 0,0 2 0 0,1-1-10544 15,4 1-2112-15</inkml:trace>
  <inkml:trace contextRef="#ctx0" brushRef="#br0" timeOffset="186739.25">4210 15377 19343 0,'-17'9'1728'0,"10"-3"-1392"0,-1 5-336 0,1-1 0 0,0 4 1808 0,1 2 304 15,2 1 48-15,2 3 16 0,4 0-1504 0,2 1-288 16,1 2-64-16,4-4-16 0,3 1-304 0,2-1 128 16,2-1-128-16,1-1 0 0,0 0 160 0,-1-4-160 15,1-1 128-15,-1-3-128 0,0-4 160 0,-2-1-160 16,0-2 192-16,-1-4-192 0,0-2 192 0,0-2-64 15,1-2 0-15,-3-2-128 0,0-3 144 0,-2-2-144 16,-1-3 0-16,-3 1 144 16,0-1-464-16,-1-2-112 0,0 1-16 0,-2-5 0 15,0 2-1904-15,-2 1-384 0,0-2-80 0,0 3 0 16,0-1 128-16,0 7 48 0,0 4 0 0,0 10 0 16,0 0 624-16,0 0 128 0,6 9 32 0,2 6 0 0,0 6 4352 0,2 3 896 0,2 2 160 15,1 0 32-15,2-1-1008 0,1-2-208 0,3 1-32 16,0-5-16-16,2-2-784 0,1-3-144 0,3-2-48 0,-1-4 0 15,-2-4-576-15,0-3-112 0,-1-3-16 0,-2-4-16 16,-2 0 448-16,-2-5 80 0,-4 0 32 0,0-4 0 16,-3-3-304-16,-1-2-64 0,-3-3-16 0,-1-2 0 15,-2 0-496-15,-1 1-112 0,-1-5 0 0,-2 2-16 32,1-2-2032-32,-4-1-384 0</inkml:trace>
  <inkml:trace contextRef="#ctx0" brushRef="#br0" timeOffset="187032">5211 15500 5519 0,'0'0'240'0,"0"0"64"0,0 0-304 0,8 4 0 16,-2-1 0-16,1-3 0 0,-1-3 5456 0,1-1 1040 15,-1-2 208-15,0-2 32 0,-1-2-4176 0,-1-2-832 16,-2 0-160-16,2-3-32 0,-1-1-704 0,-1 0-128 15,0 1-16-15,-2-1-16 0,-2 2-256 0,0-2-48 16,-3 4-16-16,-2 4 0 0,-2 2 80 0,-1 1 16 16,-3 2 0-16,1 3 0 0,0 3 176 0,0 3 32 15,1 5 16-15,-2 3 0 0,1 4-496 0,3 2-176 16,1 2 0-16,3 1 144 0,2 2-144 0,3-1-176 16,4-1 48-16,2 1 0 15,2-2-1776-15,4-1-336 0,5-3-80 0,4-2-14336 0</inkml:trace>
  <inkml:trace contextRef="#ctx0" brushRef="#br0" timeOffset="187368.21">5682 15421 2751 0,'0'0'128'0,"-7"-4"16"0,-1 1-144 0,-1 1 0 0,-1 1 0 0,-1-1 0 16,0 2 4864-16,-1 2 928 0,0 1 192 0,-2 4 32 15,1 1-3920-15,1 2-800 0,0 3-144 0,2 2-48 16,-1 0 48-16,4 1 16 0,1 0 0 0,4-1 0 15,0 0-688-15,5-1-144 0,2-1-16 0,2-1-16 16,-1-2-304-16,3-1 0 0,2-1 0 0,2-3 0 16,1-1-192-16,2-3 16 0,0-2 0 0,0-1 0 15,1-2-336-15,2-2-80 0,-1-1-16 0,0 0 0 16,-1-3-112-16,0-2-32 0,-1-1 0 0,-3 0 0 16,-2-2 160-16,1 1 16 0,-4-2 16 0,-1 2 0 0,-2 1 336 0,-3 0 64 15,0-1 16-15,-2 1 0 0,0 1 144 0,0 0 256 16,-2-1-64-16,2 1-16 0,-1 3 288 0,1 2 64 15,0 7 16-15,0 0 0 0,0 0 272 0,0 0 48 16,0 0 16-16,0 0 0 0,0 10-160 0,0 4-16 16,0 3-16-16,4 3 0 0,0 1-48 0,0 1-16 15,1 1 0-15,2 2 0 0,0-1-624 0,5 0 0 16,0-3-224-16,1 1-10400 16,1-2-2064-16</inkml:trace>
  <inkml:trace contextRef="#ctx0" brushRef="#br0" timeOffset="187567.46">6135 14879 21183 0,'-13'17'1888'0,"8"-3"-1504"0,0 9-384 0,0 7 0 15,2 8 2544-15,-1 4 432 0,0 2 96 0,2 3 0 16,-2-1-2352-16,2-1-464 0,1 1-112 0,1 1-16 15,1 1 176-15,3-5 16 0,-1 0 16 0,2-5 0 16,2-3-1744-16,0-5-368 0,3-5-64 0</inkml:trace>
  <inkml:trace contextRef="#ctx0" brushRef="#br0" timeOffset="187795.77">6392 15185 15663 0,'-18'4'1392'0,"7"0"-1120"0,-3 1-272 0,-2 2 0 0,0 2 2112 0,-3 0 352 16,-2 5 80-16,3 2 16 0,1 1-1232 0,2 2-240 15,-2 2-64-15,4 0 0 0,1 2 384 0,3 1 80 16,1 1 16-16,4-2 0 0,0-1-416 0,4-1-64 16,3 0-32-16,2-1 0 0,3-2-160 0,5-2-16 15,2-3-16-15,8-2 0 0,5-6-272 0,6-1-48 16,5-2-16-16,2-4 0 0,0-3-464 0,2-3-128 15,2-3-16-15,0-4-18432 0</inkml:trace>
  <inkml:trace contextRef="#ctx0" brushRef="#br3" timeOffset="190530.51">7838 15250 19919 0,'0'0'432'0,"0"0"80"0,0 0 32 0,0 0 32 0,0 0-448 0,0 0-128 0,0 0 0 0,8-2 0 15,-8 2 1152-15,0 0 192 0,6-3 64 0,-6 3 0 16,0 0 80-16,6 6 32 0,-3 4 0 0,1 3 0 15,-1 0-800-15,0 1-144 0,-2 4-48 0,0 2 0 0,0 1-64 0,-1-2-16 16,-1 5 0-16,0-3 0 0,1 1-128 0,0-3-16 16,-1 0-16-16,1-3 0 0,1-1-512 0,0-3-96 15,0-5-32-15,-1-7 0 0,0 0 32 0,0 0 16 16,8-2 0-16,1-5 0 0,1-3 64 0,0-6 16 16,0-3 0-16,0-4 0 0,-3 0 64 0,1-2 16 15,1-1 0-15,0-3 0 0,1-1 0 0,-1 0 0 16,-2 1 0-16,3 1 0 0,-1 5 144 0,0-1 0 15,-3 5 0-15,0 3 0 0,-1 3 352 0,-1 5 0 16,-4 8 0-16,0 0 0 0,0 0 96 0,0 0 32 16,5 4 0-16,-1 6 0 0,0 6 48 0,1 2 16 15,0 3 0-15,0 4 0 0,2 4-400 0,1 1-144 16,0 0 0-16,1-4 144 0,1 0-144 0,2-3 0 16,1-2-192-16,3-1 192 15,0-6-1680-15,1 0-224 0,-1-2-32 0,0-3-11984 0</inkml:trace>
  <inkml:trace contextRef="#ctx0" brushRef="#br3" timeOffset="190869.37">8382 15186 6447 0,'0'0'576'0,"0"0"-576"0,0 0 0 0,0 0 0 16,0 0 4160-16,-6 0 704 0,0 3 160 0,1 2 32 15,2 4-3488-15,2 2-688 0,-1 2-144 0,4 4-32 16,0 1-352-16,1 3-80 0,1 2-16 0,1 1 0 15,2-1-256-15,-1-1 128 0,2-1-128 0,2-1 0 16,2-2 0-16,1-2 0 0,-1-3 0 0,1-3 0 16,-4-1 128-16,0-1-128 0,0-1 0 0,2-2 0 0,-2-3 0 0,0-2 0 15,0-4-240-15,0-1 80 0,2-4-96 0,-2-1 0 16,-1-5-16-16,-1 0 0 0,0-2 272 0,-1-1 0 16,0-2-128-16,-1-1 128 0,0 0 0 0,0 2 0 15,1-5 0-15,-1 2 0 0,0-1 0 0,-1 2 0 16,1 1 0-16,-1 3 0 0,0 2 0 0,0 0 224 15,-2 6-32-15,1 3-16 0,-3 6 208 0,0 0 64 16,0 0 0-16,-1 6 0 0,-1 7 288 0,1 2 64 16,-1 0 16-16,0 3 0 0,2 3-464 0,2 0-96 15,-1 0 0-15,1 0-16 0,2 0-480 0,2-2-80 16,-1 0-32-16,3-3 0 16,1-1-1904-16,0-2-384 0,3-3-80 0</inkml:trace>
  <inkml:trace contextRef="#ctx0" brushRef="#br3" timeOffset="191074.29">8889 15125 15663 0,'0'0'1392'0,"-4"-4"-1120"0,-3 1-272 0,1 2 0 16,-2 1 2944-16,0 4 544 0,0 3 96 0,1 2 32 16,-1 2-1696-16,0 5-320 0,1 5-80 0,2 1-16 15,0-1-640-15,2 1-128 0,3 2-32 0,2-5 0 16,0 1-560-16,2-3-144 0,1-2 0 0,3 0 0 15,1-2 0-15,2-3 0 0,0-2-160 0,2-3 160 16,2-2-1536-16,0-3-224 0,1-3-32 0,1-3-7888 16,1-5-1584-16</inkml:trace>
  <inkml:trace contextRef="#ctx0" brushRef="#br3" timeOffset="191265.16">9164 14726 27695 0,'0'0'1216'0,"0"0"272"0,0 0-1184 0,0 0-304 15,0 0 0-15,-8 4 0 0,1 3 896 0,1 2 128 16,1 6 32-16,1 6 0 0,1 7-144 0,2 3-16 16,2 5-16-16,1 5 0 0,1 3-688 0,1-1-192 15,2 0 0-15,0 1 128 0,3-1-128 0,-1 0 0 16,1-2 0-16,2-3 0 16,0-4-1680-16,1-2-256 0,1-4-48 0,0-4-11440 0</inkml:trace>
  <inkml:trace contextRef="#ctx0" brushRef="#br3" timeOffset="191604.27">9303 15159 23087 0,'0'0'1024'0,"0"0"208"0,0 0-976 0,0 0-256 0,0 0 0 0,0 8 0 15,0 2 688-15,2-1 80 0,0 0 32 0,2 3 0 16,3-3-288-16,0 2-48 0,3-3-16 0,0 1 0 15,0-3-192-15,2-2-64 0,1 1 0 0,2-2 0 16,-1-2-16-16,0-1-16 0,1-2 0 0,-1-1 0 0,0-2 96 0,1 2 32 16,-2-3 0-16,-2-1 0 0,1-3-48 0,0 1-16 15,-3-1 0-15,0 0 0 0,-4 0-32 0,-2-1 0 16,-2-1 0-16,-1 5 0 0,-1-5 16 0,-3 1 0 16,-1 1 0-16,-3 1 0 0,-2 1 96 0,-1 2 16 15,2 2 0-15,0 0 0 0,-2 4-80 0,1 4-16 16,0 0 0-16,0 5 0 0,1 4-32 0,2 2 0 0,0 4 0 15,2 3 0-15,1 0-192 0,3 0 0 16,2 0 0-16,3 0 0 0,2-1-256 0,3-2 16 16,3-4 0-16,3-3 0 15,1 0-2272-15,3-3-464 0</inkml:trace>
  <inkml:trace contextRef="#ctx0" brushRef="#br3" timeOffset="191866.6">9834 15189 6447 0,'-18'18'576'0,"10"-9"-576"0,0 6 0 0,-1 4 0 15,0-2 4032-15,1 4 688 0,3 1 144 0,2-1 16 16,2 1-3472-16,3-2-704 0,2-3-144 0,3-2-32 16,5-2 176-16,2-2 48 0,3-5 0 0,1-2 0 15,2-2-752-15,-1-4 0 0,1-3-192 0,-2-3 32 16,-2-1 352-16,-2-1 64 0,-1-1 0 0,0-3 16 15,-4 0 304-15,-2 0 64 0,-3 1 16 0,-4 2 0 16,-4-5-16-16,-4 3-16 0,-2 0 0 0,-2 0 0 16,0 0-176-16,-1 1-48 0,-1-1 0 0,-1 1 0 0,2 2-400 0,0 2-144 15,0-1 0-15,1 3 0 16,1 0-2320-16,0 2-464 0,2 0-80 0,4 3-32 0</inkml:trace>
  <inkml:trace contextRef="#ctx0" brushRef="#br3" timeOffset="192233.3">10170 15215 3679 0,'2'18'320'0,"-1"-6"-320"15,0 2 0-15,2 3 0 0,-1 3 4800 0,1 1 896 16,0-2 192-16,-1 1 16 0,0-2-3696 0,0 0-736 16,-1-1-160-16,1-1-32 0,-1-2 16 0,0-1 0 15,1-4 0-15,0 0 0 0,-2-9-624 0,0 0-128 0,0 0-32 0,0 0 0 16,0 0-512-16,0 0 0 0,0 0 0 0,0 0-144 15,-1-9 144-15,-2 0 128 0,-1-4-128 0,1 0 176 16,-3-2-176-16,2-2 0 0,1-3 0 0,-1-1 0 31,-2-2-448-31,2-2-80 0,2-2-16 0,2-1 0 16,1 1-480-16,3-1-112 0,1 1-16 0,2 1 0 0,2 1 576 16,0 3 96-16,2 2 32 0,0 2 0 0,1 3 304 0,0-1 144 0,-1 5-128 0,1 5 128 15,-1 3 176-15,0 5 112 0,0 3 32 0,-1 3 0 16,-1 1 224-16,-1 4 48 0,-1 4 16 0,-2 1 0 15,-4 4 176-15,-1 2 48 0,-1 0 0 0,-2 1 0 16,-1 0-192-16,0-2-48 0,-1 2 0 0,0-3 0 16,-2-2-592-16,1-2 0 0,-1-1 0 0,1-2 0 15,1-4-1712-15,0 0-400 0,-1-7-96 0,6-4-7296 16,0 0-1456-16</inkml:trace>
  <inkml:trace contextRef="#ctx0" brushRef="#br3" timeOffset="192563.02">10391 14697 21935 0,'0'0'960'0,"0"0"224"0,4 10-944 0,-2-3-240 15,1 5 0-15,1 5 0 0,-2 0 1152 0,2 5 176 16,0 6 32-16,1 0 16 0,-2 5 64 0,1 1 16 16,-2 1 0-16,1 1 0 0,-2 3-528 0,1 1-96 15,-2-4-32-15,1-3 0 0,-1 1-256 0,1-4-48 16,2-4-16-16,1-3 0 0,-3-3-288 0,2-3-64 0,-1-4-128 0,1-2 192 15,0-3-192-15,-3-8 0 0,0 0 0 0,0 0 0 16,7-2 0-16,1-4 0 0,1-3-192 0,-1-2 192 16,0-4-208-16,1-2 64 0,-1-2 16 0,0-1 0 15,0-3-48-15,-1 1 0 0,1-2 0 0,-1 3 0 16,-1 3 176-16,-1 4 0 0,1 1 0 0,-2 3 0 16,-1 4 0-16,-3 6 0 0,0 0 144 0,0 0-144 15,6 6 256-15,1 4-64 0,1 0-16 0,1 3 0 16,1 3-176-16,0 1 0 0,0 0 144 0,2 0-144 15,1-1-512-15,-1 0-192 16,1-2-16-16,1 2-9744 0,2-2-1952 0</inkml:trace>
  <inkml:trace contextRef="#ctx0" brushRef="#br3" timeOffset="192699.21">10870 15201 11967 0,'0'0'1072'0,"-1"9"-864"16,-2 1-208-16,1 2 0 0,1 0 2144 0,-1 1 384 15,2-2 80-15,0 2 16 0,2 0-2208 0,0-1-416 16,1-1 0-16</inkml:trace>
  <inkml:trace contextRef="#ctx0" brushRef="#br3" timeOffset="192840.78">10866 14703 23951 0,'-5'-10'2128'0,"-1"1"-1696"0,-1 0-432 0,2 1 0 15,0 1 1424-15,1 1 208 0,4 6 32 0,0 0 16 16,0 0-1040-16,0 0-224 0,0 0-32 0,0 0-16 31,6 0-2160-31,4 3-448 0</inkml:trace>
  <inkml:trace contextRef="#ctx0" brushRef="#br3" timeOffset="193230.95">11151 14687 20271 0,'0'0'1792'0,"-7"10"-1424"0,-1 3-368 0,2 2 0 16,1 3 1888-16,-1 0 304 0,1 3 64 0,0 3 16 15,1-1-1056-15,1 2-224 0,2 4-32 0,1-2-16 0,1 4-560 0,2 3-96 16,0 3-32-16,1-4 0 0,-1 3-256 0,4-2 0 16,0-1 0-16,2 0 0 0,1-3 0 0,2-1 0 15,0-3-176-15,-1-3 176 16,4-2-960-16,-1-1-96 0,2-6-16 0,-1-1 0 15,2-1 160-15,0-3 16 0,-1-1 16 0,-1-3 0 16,-2 0-80-16,-1-4-32 0,3-1 0 0,-2-1 0 0,-3-5 512 0,2-2 96 16,-1-1 32-16,3-4 0 0,0-3 208 0,-1-1 144 15,-1-2-192-15,-2-1 192 0,-1 0-400 0,-1 2 16 16,-3-4 16-16,-1 2 0 0,-1 2 368 0,-3 0 0 16,-2 4 0-16,-1-1 0 0,-4 2 800 0,-2 4 224 15,-4-1 64-15,1 4 0 0,2 4 64 0,-2 4 32 0,-1 6 0 0,1 4 0 16,0 4 368-16,2 2 80 0,1 5 16 0,0 2 0 15,2-1-432-15,2 2-96 0,2 1-16 0,5 0 0 16,2 2-224-16,3-3-48 0,7-1-16 0,2-4 0 16,7-3-592-16,1-2-224 0,4-5 176 0,3-3-12032 15,4-5-2416-15</inkml:trace>
  <inkml:trace contextRef="#ctx0" brushRef="#br0" timeOffset="198693.06">12376 15403 19343 0,'0'0'1728'0,"0"0"-1392"0,0 0-336 0,0 0 0 16,0 0 3264-16,9-4 592 0,-17 16 112 0,2 1 32 15,-2 2-2304-15,2 1-464 0,-2 1-80 0,3 1-32 16,-1 2-528-16,1 2-96 0,-1 1-32 0,0 3 0 15,3 2-464-15,-3 0 0 0,1 1 0 0,1 0 0 16,2-1-1776-16,-1 0-448 0,2-3-80 0</inkml:trace>
  <inkml:trace contextRef="#ctx0" brushRef="#br0" timeOffset="199402.03">13175 15031 6447 0,'-4'4'272'0,"-1"0"80"0,-4 12-352 0,1-15 0 15,2 2 0-15,-1-1 0 0,1 2 4400 0,-1 3 800 16,2 0 176-16,0 5 16 0,1 0-3360 0,1 3-688 15,2 5-128-15,1 1-16 0,1 2-592 0,2-2-112 16,1-1-32-16,2 1 0 0,3-4-144 0,1-3-48 16,0 0 0-16,2-1 0 0,1-2-80 0,0-1-32 15,2-3 0-15,0-3 0 0,-2-2 0 0,0-2 0 16,0-1 0-16,0-3 0 0,0-1-160 0,0-2 0 16,0 1 0-16,-3-3 128 0,0-2-128 0,-3-2 0 15,1-2 0-15,-1 0 0 0,-3 2 0 0,0-1 0 16,-1-2 0-16,0 1 0 0,0 0 0 0,-1-2 0 15,0 3 0-15,-1 0 0 0,-1 0 0 0,1 4 0 16,-1 2 144-16,0 8-144 0,0 0 0 0,0 0 144 0,0 0-144 0,0 8 0 16,0 2 256-16,0 4-48 0,0 1-16 0,2 2 0 15,0-1-64-15,2-1-128 0,3 1 176 0,0 0-176 16,3 1 0-16,1-3 0 0,2-2 0 0,2-2-192 31,-1-1-2432-31,-1-2-464 0</inkml:trace>
  <inkml:trace contextRef="#ctx0" brushRef="#br0" timeOffset="199736.63">13739 14988 10127 0,'0'0'896'0,"0"0"-704"0,-6 8-192 0,0 1 0 0,-1 1 3872 0,1 2 736 16,-1 0 160-16,2 4 32 0,0 3-3312 0,1 2-656 15,0 1-128-15,1 3-16 0,2 1-208 0,1 1-32 16,1-2-16-16,2-1 0 0,0-2-304 0,1-1-128 15,-2-6 0-15,2 1 128 0,-1-4-128 0,1-2 0 16,1-2 144-16,0-2-144 0,-5-6 0 0,0 0-208 16,0 0 16-16,8-3 16 0,-2-3 176 0,1-1 0 15,-2-4-144-15,2-2 144 0,-1-3 0 0,1-2 0 16,0-1-144-16,1-2 144 0,-1 0 0 0,1-3 0 16,-2 0 0-16,2-4 0 0,1 2 0 0,-1 1 0 15,0 1 0-15,1 1 0 0,3 4 128 0,-3 2 144 0,0 1 32 0,0 5 0 16,-1 4 176-16,0 2 32 15,-1 5 16-15,-1 5 0 0,-2 6-368 0,-2 2-160 0,2 3 128 16,-3 5-128-16,1 3 224 0,-1 2-32 16,-1 0-16-16,3 0 0 0,1 0-176 0,2 0 0 0,1-1 0 15,2-3 0 1,0-2-2304-16,1-3-352 0,2-2-64 0</inkml:trace>
  <inkml:trace contextRef="#ctx0" brushRef="#br0" timeOffset="200167.79">14175 14671 6447 0,'-2'-13'272'0,"2"13"80"0,0 0-352 0,0 0 0 0,0 0 0 0,0 0 0 16,0 0 3936-16,-3 7 720 0,0 5 144 0,1 1 16 16,-3 4-2576-16,1 2-528 0,0 5-112 0,1 2 0 15,2 1-736-15,1 4-144 0,0 3-16 0,1 1-16 0,1 1-208 0,0 0-32 16,1-2-16-16,1 0 0 0,2-2-224 0,1 0-32 15,-1-2-16-15,2-2 0 0,0 0-160 0,1-5 192 16,-1-1-192-16,2-1 192 0,1-2-64 0,0-3 0 16,0-1 0-16,1-1 0 0,1-5-128 0,-2 0 192 15,1-3-192-15,0-4 192 0,0-2-48 0,1-2 0 16,0-2 0-16,0-4 0 0,-2-1-144 0,1 0 0 0,0-4 144 0,-2 0-144 16,-1-2 0-16,-1 0 0 15,-3 0 0-15,-1 0 128 0,-1-1-128 0,-3-1 0 0,0 0 128 0,0-2-128 16,-1-1 0-16,-2 0 0 15,-2 1 0-15,0 1 0 0,-1-1 0 0,0 4-192 16,-2 2 64-16,0 2 0 0,-1 3 128 0,1 4 0 0,-1 3 0 0,0 5 0 16,0 3 304-16,1 3 80 0,2 4 32 0,0 5 0 15,0 2 48-15,2 2 16 0,0 0 0 0,4 2 0 16,1 1-288-16,2-1-48 0,1-1-16 0,2-2 0 16,2-1-128-16,1-2-144 0,2 1 144 0,2-6-208 31,2-1-1280-31,4-4-256 0,2-1-48 0,1-3-8688 0,1-1-1728 0</inkml:trace>
  <inkml:trace contextRef="#ctx0" brushRef="#br0" timeOffset="200467.86">14748 15014 16575 0,'0'0'736'0,"-7"-2"160"0,-2-5-720 0,-1 2-176 0,-2 1 0 0,-1 1 0 15,0 3 2912-15,1 2 544 0,0-1 128 0,2 2 0 0,-1 0-1776 0,4 3-352 16,1 0-80-16,1 2-16 0,1 0-912 0,3 1-192 15,1 0-48-15,3 0 0 0,2 2-208 0,3-1-192 16,5-1 48-16,0 2 0 0,1-5 144 0,3 2-208 16,1-2 80-16,2 0 128 0,-1-2-192 0,1 0 192 15,-1-2-192-15,0 1 192 0,-2-1 0 0,-2 1 0 16,-3 0 0-16,-3 0 0 0,-1 1 128 0,-3 2 128 16,-5-6 48-16,2 7 0 0,-2-7 464 0,-2 12 80 15,-3-5 32-15,-2 2 0 0,0 0-384 0,-4 0-80 16,-2 0-16-16,1-1 0 0,-2-1-240 0,0 2-160 0,-1-3 192 0,2 2-192 15,0-3 0-15,2 0-352 16,0 1 48-16,2-5 16 16,1 2-2288-16,2-1-464 0,6-2-96 0</inkml:trace>
  <inkml:trace contextRef="#ctx0" brushRef="#br0" timeOffset="200771.07">15132 14975 23439 0,'0'0'1024'0,"-9"0"240"0,0 0-1008 0,-1 1-256 0,-2 1 0 0,-1-1 0 15,-2 2 720-15,2-3 112 0,0 0 0 0,0 1 16 16,0 2-240-16,3 0-48 0,1 1-16 0,1 2 0 16,0 0-544-16,3 1 0 0,2-1 0 0,3-1 0 15,3 2 0-15,2 1 0 0,2 2 0 0,3-2-192 16,3 1 32-16,1 1 16 0,2 4 0 0,0-4 0 0,1-1 144 15,-2 0 0-15,1 2 0 0,-2-4 0 0,-2 3 640 0,-2-1 64 16,0 1 16-16,-3-1 0 0,-1 2 624 0,-2-1 112 16,-3 3 16-16,-2-2 16 0,-3 0-48 0,-3 1-16 15,-2 1 0-15,-4 1 0 0,-4 1-368 0,-3 0-80 0,-2 1-16 16,-1 0 0-16,-1-5-368 0,2 1-80 16,3-1 0-16,0-2-16 15,2-1-1104-15,3-2-224 0,2-2-32 0,5-3-18720 0</inkml:trace>
  <inkml:trace contextRef="#ctx0" brushRef="#br0" timeOffset="207630.6">16320 15237 20671 0,'0'0'912'0,"0"0"192"0,0-8-880 0,-1 2-224 0,-1-1 0 0,0 1 0 16,-2-2 608-16,0 0 80 0,-1 3 16 0,-2-2 0 15,-1 2-80-15,-1 0-16 0,-1 4 0 0,-1-2 0 16,0 2-96-16,-1 2 0 0,-1 3-16 0,0 5 0 16,0 2-304-16,1 4-64 0,-2 2-128 0,2 5 192 15,0 3-192-15,3 2-128 0,3 1 128 0,3 0-208 16,3 1 208-16,4 2-176 0,4 1 176 0,2-5-160 16,3-1 160-16,2 0 0 0,0-5 0 0,2-1-128 15,1-3 128-15,2-4 0 0,-1-4 160 0,1-5-160 16,-2-2 768-16,1-2 48 0,-1-4 16 0,-1-3 0 15,-3-4 384-15,-1-1 96 0,-1-3 16 0,-2-3 0 0,-2-5-304 0,-1-1-48 16,-5-4-16-16,1-2 0 0,-2-2-320 0,-1-2-64 16,-1-1 0-16,-2-1-16 0,-2-1-560 0,0-1 0 15,-3-3 0-15,0 2 0 16,-1 3-1600-16,0 3-320 0,1-1-64 0,2 4-8720 16,0 4-1760-16</inkml:trace>
  <inkml:trace contextRef="#ctx0" brushRef="#br0" timeOffset="207929.46">16721 15411 2751 0,'0'0'256'0,"0"0"-256"0,4 6 0 0,0-1 0 16,2-1 4192-16,-6-4 800 0,0 0 144 0,6 0 48 15,-6 0-2816-15,8-5-544 0,0-2-112 0,-2 2-32 16,-1-4-368-16,1 0-80 0,-1-3-16 0,0 1 0 15,-1-3-880-15,-1 0-176 0,-1 0-32 0,-1-1-128 16,-2 1 448-16,-1 1-32 0,-1 3 0 0,-1 1 0 16,0 1-224-16,0 1-32 0,-2 2-16 0,6 5 0 15,-8 1 48-15,0 6 0 0,0 2 0 0,2 7 0 16,-3 2-192-16,2 3 192 0,2-2-192 0,2 5 192 16,1-1-192-16,2 1 192 0,2-2-192 0,3 1 192 15,2-3-192-15,2-1 0 0,2 0 0 0,3-2 0 16,0-2 0-16,4 0 0 0,2-2 0 0,1-2 0 15,-3 0-1584-15,3-3-336 0,1-2-80 0,0-1-11824 16</inkml:trace>
  <inkml:trace contextRef="#ctx0" brushRef="#br0" timeOffset="208336.37">17041 15369 17503 0,'0'0'1552'0,"0"0"-1232"15,0 8-320-15,1 2 0 0,2 6 1376 0,2-1 224 16,0 4 32-16,3 3 16 0,0 3-672 0,2-1-128 16,3 2-16-16,0 2-16 0,0-2-112 0,0 0 0 15,2-1-16-15,-2-3 0 0,-1-3-336 0,-1 0-64 16,0-4-16-16,-2 1 0 0,0-2 128 0,-4-1 32 16,-1-2 0-16,0-1 0 0,-3-1 0 0,1-2 0 15,-2-7 0-15,0 0 0 0,0 0 0 0,0 0 0 0,0 0 0 0,-6-4 0 16,-1-3-160-16,-1-3-16 0,0-3-16 0,0-3 0 15,0-2-240-15,0-4-256 0,1-7 48 0,0-5 16 32,1-5-2432-32,-1-4-464 0,2-1-112 0,1 1 0 15,3 1-1344-15,1 3-272 0,2 2-48 0,2 4-16 16,5 1 3552-16,2 5 720 0,0 3 144 0,3 4 16 0,0 3 3072 0,0 5 624 0,1 4 112 0,-1 4 32 16,0-1-928-16,-1 6-176 0,0 3-48 0,0 3 0 15,-2 2-832-15,-1 1-160 0,-1 3-32 0,-1 2-16 16,-1 0-352-16,-2 2-64 0,-3 0-16 0,-2 1 0 15,0 2-432-15,-1 0-80 0,-1-2-32 0,-2 0 0 16,-3 0-80-16,-1-1-16 0,0-1 0 0,1-2 0 16,-2-1-448-16,-1-4-80 0,3-1-32 0,-3-4-13632 0</inkml:trace>
  <inkml:trace contextRef="#ctx0" brushRef="#br0" timeOffset="208831.25">17432 15195 14735 0,'3'15'1312'0,"-2"-6"-1056"16,0 3-256-16,2 3 0 0,-1 2 2560 0,1 3 448 15,0 1 80-15,-1-1 32 0,1 1-1296 0,1 0-256 16,-2 0-48-16,2 1-16 0,0-2-592 0,0-1-112 16,-1-2-32-16,-1 0 0 0,1-5-512 0,0-2-96 15,-2-2-32-15,-1-8 0 0,0 0 0 0,0 0-128 0,0 0 192 0,0 0-64 16,4-6 48-16,-2-3 0 0,0-3 0 0,-1-3 0 15,2 0-176-15,-2-1 0 0,0-3-160 0,2-1 160 16,1-2-368-16,0 1 32 0,1 0 0 0,0 2 0 31,2-5-80-31,0 5-16 0,1-2 0 0,3 3 0 0,-1 2 288 0,1 2 144 0,-2 1-160 0,0 2 160 16,0 1-128-16,-1 3 128 0,-2 1 0 0,1-1-144 16,-1 4 144-16,-6 3 0 0,7 2-144 0,-7-2 144 15,5 5 0-15,2 4 0 0,-4 4 0 0,0 0 128 16,-2 4-128-16,1 0 0 0,-1 3 0 0,2 1 0 15,0 1 0-15,4 1 0 0,1-1 0 0,1-1 128 16,-1-1-128-16,2-2 0 0,1 0 144 0,0-2-144 16,2-2 208-16,0-1-16 0,-1-1-16 0,0-3 0 15,-2 0 208-15,1-2 32 0,0-3 16 0,-1-2 0 0,-3-2 256 0,1-2 48 16,1-2 16-16,-1-3 0 0,0-3-80 16,-1-2-16-16,-4 0 0 0,0 1 0 0,-2-1-320 0,-1 0-64 15,-1 2-16-15,-3-3 0 0,-4 1-48 0,-1 0-16 16,-1-1 0-16,-2-1 0 0,-1 2-192 0,-1-1 0 15,-2-3 0-15,-1 1-160 16,1 0-1760-16,2 4-336 0,2-1-80 0,3 4-8432 16,1-2-1696-16</inkml:trace>
  <inkml:trace contextRef="#ctx0" brushRef="#br0" timeOffset="209016.59">17968 14949 18431 0,'-1'-13'1632'0,"1"6"-1312"0,-2-2-320 0,2 0 0 15,0 1 2640-15,2 1 464 0,-4 0 96 0,2 7 0 16,0 0-1440-16,0 0-288 0,0 0-64 0,0 0-16 16,0 0-816-16,4 9-144 0,1 7-48 0,1 3 0 15,-1 5-384-15,1 3 0 0,1 3 0 0,1 5 0 16,-1 2 0-16,3 1 0 0,-3 2 0 0,3-2 0 31,0-2-1376-31,0 0-208 0,0-5-32 0,0 0-8144 0,-1-1-1632 0</inkml:trace>
  <inkml:trace contextRef="#ctx0" brushRef="#br0" timeOffset="209400.93">17985 15274 11967 0,'-9'-21'1072'0,"5"12"-864"0,0-3-208 0,0 0 0 0,1 0 2800 0,3 2 512 16,-1 4 96-16,2-2 32 0,1 1-2000 0,2 1-400 0,1 0-80 0,1 5 0 15,2-1-464-15,3 2-96 16,-1 0-16-16,2 2 0 0,2-2-256 0,2 3-128 15,-1 1 0-15,2-3 128 0,0 4-128 0,1-4 0 16,-1 2 0-16,0 0 128 0,-1-2-128 0,-2 2 0 16,-2-1 0-16,0 1 128 0,-3 1 128 0,-3 0 32 15,-6-4 0-15,4 7 0 0,-2 3 224 0,-2 1 64 16,0 4 0-16,-2 0 0 0,-2 1-224 0,2 2-32 16,-1 2-16-16,2-1 0 0,1 2-304 0,0-4 128 15,4 1-128-15,2 1 0 0,3-2 144 0,2-2-144 16,1 0 0-16,1-4 144 0,1-3-144 0,-1-1 0 15,0-3 144-15,0-2-144 0,0-2 384 0,-1-1 0 0,-3-2 0 16,0-1 0-16,0-2 384 0,-1-2 96 0,-1-1 16 0,-2 0 0 16,-3-4-272-16,0 0-48 0,-2 0-16 0,-2-2 0 0,0 1-288 15,-2 0-64-15,0-2-16 0,-1 0 0 0,-2 1-176 16,1-1 0-16,1-1 0 0,-2 0 0 16,1 0-2096-1,-4 0-400-15,-1-1-64 0,-1 0-13232 0</inkml:trace>
  <inkml:trace contextRef="#ctx0" brushRef="#br0" timeOffset="209934.14">18541 15195 11055 0,'0'0'976'0,"0"0"-784"0,4 10-192 0,0-1 0 16,0 0 3232-16,0 3 608 0,0 3 112 0,0 2 16 16,0 0-1520-16,0 1-304 0,-2 3-64 0,2-3-16 15,0 1-768-15,0-2-144 0,0 0-48 0,0-2 0 16,0-2-528-16,0 2-128 0,0-4 0 0,0 1-16 16,-2-4-288-16,-2-8-144 0,0 0 160 0,0 0-160 15,0 0 176-15,0 0-176 0,0 0 192 0,7-7-192 16,-2-2 192-16,-1-4-64 0,0 0 0 0,0-2-128 15,1-4 0-15,0 0-256 0,0-5 32 0,1 1 0 16,-1-2-352-16,1 2-64 0,1 2 0 16,-1-3-16-16,2 2 144 0,0 1 16 0,2-1 16 15,-2 4 0-15,-1 2 480 0,-1 4 288 0,-1 3-32 0,1 5-16 0,-6 4-48 0,0 0 0 16,4 12 0-16,-2 1 0 0,-1 3 0 0,2 5 0 16,-2 3 0-16,2 1 0 0,1 1-192 15,1 2 144-15,2-2-144 0,2 0 128 16,1-3-576-16,3 1-128 0,2-5-32 0,-1-2 0 15,0-2-2656-15,3-2-512 0,-1-2-128 0</inkml:trace>
  <inkml:trace contextRef="#ctx0" brushRef="#br0" timeOffset="210234.37">19055 15375 2751 0,'5'-14'128'0,"-2"4"16"0,-3-2-144 0,0 3 0 16,-3-4 0-16,1 5 0 0,2 8 4720 0,-5-9 912 16,-1 2 176-16,0 1 32 0,6 6-3520 0,-8-3-704 15,-1 3-144-15,2 3-16 0,0-2-512 0,0 4-112 16,2 2 0-16,0 1-16 0,-1 1-368 0,1 0-64 15,1 0 0-15,3 0-16 0,1 0-368 0,3 0 0 0,0-1 0 0,3-1 0 16,-6-7 0-16,7 5 0 0,3-3-160 0,-3 1 160 16,1-2-224-16,-8-1 64 0,8 0 16 0,0 0 0 15,-8 0 144-15,8-2 0 0,0-1 0 0,-1-1 128 16,1-1 272-16,-1-3 64 0,-2 2 16 0,1-5 0 16,1 2-48-16,-1 0-16 0,0-1 0 0,-1-1 0 15,0 1-288-15,0-3-128 0,-1 1 128 0,-2 7-128 16,-2 5 176-16,0 0-48 0,0 0-128 0,0 0 192 15,-4 6 128-15,0 2 32 0,0 1 0 0,1 3 0 16,1 1-352-16,0 1 0 0,1 1 0 0,1 4 128 16,1-3-416-16,2-6-80 0,1 1-16 0,1-1 0 15,2-1-2784-15,-1-2-560 0</inkml:trace>
  <inkml:trace contextRef="#ctx0" brushRef="#br0" timeOffset="210419.84">19373 14940 15663 0,'3'-21'1392'0,"-2"11"-1120"16,-1 10-272-16,0 0 0 0,0 0 3136 0,0 0 576 15,0 0 128-15,0 0 0 0,-4 11-2336 0,3 8-480 16,-2 0-80-16,2 7-32 0,1 2 16 0,1 2 0 16,2 2 0-16,2 2 0 0,0 1-656 0,2 3-128 15,1 0-16-15,1 0-128 0,0-4-128 0,5 15-144 16,-1-8-32-16,-4-15 0 15,1 0-2016-15,-1-2-416 0,-1 1-80 0</inkml:trace>
  <inkml:trace contextRef="#ctx0" brushRef="#br0" timeOffset="210599.29">19382 15267 21183 0,'-14'-13'1888'0,"8"9"-1504"0,-1-2-384 0,-3-1 0 16,3 1 3648-16,4 2 672 0,3 4 128 0,0 0 32 15,0 0-2864-15,4-8-560 0,4 3-112 0,5-2-32 16,0 1-464-16,3 0-80 0,3 3-32 0,1 0 0 16,0 2-896-16,0-1-176 0,1 1-32 0,1 1-16 15,1 0-2864-15,-3 0-560 0</inkml:trace>
  <inkml:trace contextRef="#ctx0" brushRef="#br0" timeOffset="210904.15">19712 15240 911 0,'0'0'0'0,"8"8"0"0,-1-2 0 0,-1 2 0 0,1 0 0 16,0-2 0-16,3-1 5232 0,-1 1 960 15,0-5 192-15,1 2 32 0,-1-1-4176 0,0 1-832 16,-1-2-160-16,0-1-32 0,0 0-384 0,0-1-80 16,0-1-16-16,-2 1 0 0,-1-5-384 0,1 2-80 15,-1-3-16-15,-1-1 0 0,-3 1-256 0,0-1 160 16,-2 0-160-16,-2 1 128 0,-1 1-128 0,-3 2 0 15,-5 0 0-15,-2 3 0 0,-2-1 128 0,0 5-128 0,-1 1 192 0,0 5-64 16,2 2 384-16,-1 2 80 0,2 0 16 0,1 2 0 16,1 2 480-16,3 0 112 0,1 1 16 0,4 1 0 15,3-5-16-15,3 2 0 0,4-1 0 0,1 1 0 16,5 0-384-16,3-1-80 0,1-4-16 0,5 2 0 16,4-5-400-16,2-1-64 0,5 0-32 0,11 2 0 31,-4-4-1040-31,-4-1-208 0,-4-1-32 0,-1-6-12192 0,-2 1-2432 0</inkml:trace>
  <inkml:trace contextRef="#ctx0" brushRef="#br0" timeOffset="212200.64">20775 15091 5519 0,'0'0'240'0,"-3"-6"64"0,-10 0-304 0,10-4 0 0,0-2 0 0,-1-1 0 15,1 1 3648-15,-2-1 656 0,0 0 144 0,-2-1 32 16,1 0-2208-16,-1-1-432 0,-1 1-96 0,2 1-16 16,-1 3-896-16,2-1-192 0,0 3-48 0,1 4 0 15,4 4 0-15,0 0 0 0,0 0 0 0,-3 8 0 16,2 4-288-16,1 5-64 0,0 5-16 0,1 3 0 16,2 6-32-16,2 2-16 0,-1 3 0 0,3 5 0 15,-1-4-176-15,3 5 192 0,0-1-192 0,3-2 192 16,0-5-192-16,1 2 0 0,-1 1 0 0,1-2 0 15,0-1-1920-15,-2-3-256 0,0 0-48 0,-1-6-6416 16,-2-2-1296-16</inkml:trace>
  <inkml:trace contextRef="#ctx0" brushRef="#br0" timeOffset="212342.04">20737 15442 11055 0,'-14'-18'976'0,"8"10"-784"15,0 1-192-15,-2-3 0 0,2 1 3520 0,0 0 672 16,2 1 128-16,3-1 32 0,1 2-2864 0,3 3-560 15,1-2-112-15,2 2-32 0,3 2-784 0,2 2 0 16,0 2 0-16,4-1 0 16,0 2-544-16,2-1-64 0,2 2-16 0,1-3 0 15,4 1-2224-15,1-2-448 0,-1-2-96 0</inkml:trace>
  <inkml:trace contextRef="#ctx0" brushRef="#br0" timeOffset="212463.31">21041 15351 11967 0,'0'0'528'0,"0"0"112"0,-2 9-512 0,2-1-128 0,0 1 0 0,2 1 0 15,0 0 2320-15,1 2 432 0,0-3 96 0,2 6 16 16,0-2-2096-16,0 1-400 0,0-1-96 0,2 3-16 31,-1-5-1184-31,1 1-240 0</inkml:trace>
  <inkml:trace contextRef="#ctx0" brushRef="#br0" timeOffset="212770.18">21080 15241 12895 0,'-7'-17'576'0,"5"9"112"0,-1-1-560 0,2-1-128 16,-1-1 0-16,2 2 0 0,2-4 3200 0,0 7 624 0,2-5 112 0,0 2 32 16,1 1-3312-16,2 3-656 15,1 1 0-15,1 5-256 16,1 5-1936-16,2 3-400 0,1 1-80 0,-1 5-16 16,1 1 1136-16,1 3 208 0,1 0 64 0,-1 2 0 15,0-1 192-15,-1-1 32 0,0 2 16 0,-1 3 0 0,-2-2 1360 0,0 1 288 16,-3-3 48-16,1-1 16 0,0 0 976 0,-1-2 192 15,-4-3 32-15,1-2 16 0,-1-3-256 0,-3-9-48 0,3 8-16 0,-3-8 0 16,0 0-352-16,0 0-80 16,0 0-16-16,0 0 0 0,0 0 48 0,-4-7 16 15,0-2 0-15,0-2 0 0,1 0-416 0,-1-2-64 16,0 0-32-16,1-2 0 0,-1 0-480 0,-2-2-192 16,1-2 176-16,1 1-176 15,2-1-912-15,0-2-288 0,1 0-48 0,2 3-8192 0,2 2-1632 16</inkml:trace>
  <inkml:trace contextRef="#ctx0" brushRef="#br0" timeOffset="213066.76">21668 15205 12895 0,'0'0'1152'0,"0"0"-928"0,-7 2-224 0,-1-1 0 16,1 2 2544-16,-1 1 464 0,-1-1 80 0,-2 0 32 15,1 1-2224-15,-2 3-432 0,-1-1-80 0,0 1-32 16,0 1-352-16,1 0 0 0,1-2 0 0,0 2 0 15,3-2 0-15,0 1 0 0,3 1 0 0,3-2 0 16,2-6 0-16,2 8 0 0,6-1-144 0,5-1 144 0,0 1 0 16,3-3-176-16,-1 1 176 0,2 0-128 0,2-1 128 0,0 1 192 15,-1-2-32-15,2 1-16 0,-3 0 496 0,-1 1 112 16,-2 0 16-16,-2 0 0 0,-2-1 176 0,-2 0 32 16,-8-4 16-16,1 9 0 0,-1-1-32 0,-1 2 0 15,-4 2 0-15,-2 1 0 0,-1-4-384 0,-1 3-64 16,-1 0-32-16,-3-2 0 0,0-2-352 0,0 0-128 15,0-2 0-15,1-2 0 16,1-2-1920-16,4-4-464 0,1-2-112 0</inkml:trace>
  <inkml:trace contextRef="#ctx0" brushRef="#br0" timeOffset="213241.91">21874 14970 20271 0,'0'0'1792'0,"0"0"-1424"0,0 0-368 0,2 12 0 15,1-2 2432-15,0 6 432 0,-1 2 80 0,2 4 0 16,-1 0-1936-16,1 3-400 0,0 1-80 0,1 1-16 16,3 3-320-16,-1 0-192 0,4 2 192 0,-1 2-192 15,-1-6 0-15,1 2-192 0,-1 0 0 0,0-1 0 32,1-2-2176-32,-1 1-448 0,-2-6-64 0</inkml:trace>
  <inkml:trace contextRef="#ctx0" brushRef="#br0" timeOffset="213446.11">21730 15238 23951 0,'0'0'2128'0,"0"0"-1696"16,0 0-432-16,0 0 0 0,8 6 3184 0,1-4 544 15,2 2 112-15,0-4 32 0,5 1-1792 0,2 1-352 16,3-1-80-16,1-1-16 0,2-1-880 0,1-1-176 15,2 1-48-15,3-1 0 0,1-1-528 0,1 2 0 16,0-5-240-16,-1 3-13216 16,1-1-2656-16</inkml:trace>
  <inkml:trace contextRef="#ctx0" brushRef="#br0" timeOffset="-214162.23">23901 14677 22111 0,'0'0'976'0,"0"0"208"0,0 0-944 0,0 0-240 0,-4 5 0 0,-1 1 0 0,1 2 1728 0,-1 3 320 16,0 0 48-16,-3 4 16 0,-1 3-560 0,1 4-96 16,0 4-32-16,0 5 0 0,0 7-496 0,2 3-96 15,1 2-32-15,1 2 0 0,1 2-288 0,2 1-64 16,2 2-16-16,2-8 0 0,-1-1-432 0,4 2 128 15,3 0-128-15,1-1 0 0,1-1-144 0,0-2-112 16,2-7-32-16,7 7 0 16,1-6-1760-16,1-7-336 0,1-6-80 0,1-3-7408 15,-1-6-1488-15</inkml:trace>
  <inkml:trace contextRef="#ctx0" brushRef="#br0" timeOffset="-213826.03">24304 15098 19343 0,'-3'5'1728'0,"-1"4"-1392"0,-1 3-336 0,0 2 0 16,1 6 1280-16,0 0 176 0,0 3 32 0,3 1 16 15,1 2-944-15,3-3-192 0,-1-3-48 0,3 3 0 16,2-4 144-16,1 1 32 0,1-3 0 0,1-2 0 16,1 0-208-16,6-4-32 0,1 0-16 0,-1-3 0 15,-3-4-48-15,1-2-16 0,-2-6 0 0,-2-1 0 16,1-1-16-16,0-5 0 0,-3-2 0 0,0-1 0 15,-1-3-32-15,0 1-128 0,-3-3 192 0,0 2-64 16,-1-4 176-16,-1 5 16 0,-2-1 16 0,0 2 0 16,0-1 224-16,1 3 32 0,-2-1 16 0,0 1 0 15,0 2-176-15,-2-2-48 0,0 5 0 0,2 8 0 16,0 0-224-16,-8 7-160 0,0 3 192 0,0 3-192 0,2 4 0 0,2 3 0 16,0 3 0-16,3 2 0 0,1 0-256 0,0-1-64 0,4 1-16 0,1-1 0 31,3-6-1776-31,1 0-368 0,4-1-64 0</inkml:trace>
  <inkml:trace contextRef="#ctx0" brushRef="#br0" timeOffset="-213361.88">24868 15225 9215 0,'0'0'816'0,"-5"-4"-656"15,-1-1-160-15,-1 3 0 0,-2-4 2864 0,0 3 528 16,0-1 128-16,-2 0 0 0,1 1-2160 0,1 1-432 0,9 2-96 0,0 0 0 15,-8 0-640-15,8 0-192 0,0 0 0 0,0 0 0 16,1 9 240-16,2-2-64 0,2 3-16 0,2 0 0 16,-1 2 736-16,2 1 128 0,-2 1 48 0,1 2 0 15,0-1 192-15,-2 4 32 0,0-4 16 0,0 2 0 16,-1 0-432-16,-1-1-96 0,-2-1-16 0,-1 1 0 16,-1 0-384-16,-2-2-64 0,-2 0-32 0,-2 1 0 15,-2-1-96-15,-1-1 0 0,-3 0-16 0,-2 0 0 16,1-5-16-16,1 0 0 0,4 1 0 0,-2-2 0 15,2-2-160-15,3-4-144 0,6-1 144 0,0 0-208 16,0 0-272 0,0 0-48-16,9-6-16 0,3-1 0 0,1-1 112 0,1-1 32 0,0-1 0 0,2 1 0 15,1-1 112-15,1 0 32 0,-2-2 0 0,3 0 0 16,2-1-176-16,-2 2-16 0,-2-2-16 0,-3 1 0 16,0 0-208-16,1 0-32 0,-2-1-16 0,-2 2 0 15,0-2 208-15,-3 1 64 0,-3 0 0 0,0 2 0 0,-2 1 448 0,-3 1-144 16,-3 0 144-16,-1 1 0 0,-1 2 336 0,-3 0 160 15,-1 2 16-15,0 3 16 0,0 3 352 0,0 2 64 16,-1 3 16-16,1 3 0 0,0 2 112 0,0 2 16 16,0 3 16-16,2 2 0 0,2 0 144 0,5 0 32 15,1 0 0-15,5 0 0 0,2-2-560 0,2-1-96 16,0-2-32-16,5 0 0 0,4-7-464 0,3-1-128 0,4-1 0 0,4-4 0 31,6-2-2224-31,3-4-512 0</inkml:trace>
  <inkml:trace contextRef="#ctx0" brushRef="#br0" timeOffset="-212695.19">26163 15231 18431 0,'0'0'816'0,"0"0"160"0,-4-4-784 0,-1 0-192 16,1-1 0-16,4 5 0 0,0 0 2912 0,0 0 544 15,0 0 96-15,-5 6 32 0,2 3-2224 0,2 3-432 16,0 4-96-16,-1 3 0 0,0 3-320 0,0 3-64 16,0 1-16-16,0 0 0 0,2 0 16 0,0-1 16 15,0 0 0-15,2-3 0 0,-1-2-160 0,0-3-48 16,2-3 0-16,-2-2 0 0,1-3-80 0,-2-9-32 15,0 0 0-15,0 0 0 0,0 0 64 0,0 0 16 0,2-8 0 0,1-4 0 16,-1-3-48-16,0-4-16 0,0 0 0 0,1-3 0 16,-1-3-160-16,1-1 0 0,-2-3 0 0,1-2 0 15,-1-2-256-15,0-1-64 0,-1 2-32 0,2-2 0 32,0 4-480-32,1 4-80 0,-2 6-32 0,2 3 0 15,-1 3 192-15,2 5 48 0,-4 9 0 0,0 0 0 0,5 8 240 0,2 5 48 0,1 6 16 0,1 2 0 16,1 4 640-16,3 0 128 0,2-1 16 0,3 5 16 15,0 0 96-15,0-7 16 0,2-1 0 0,0-2 0 16,0-2-128-16,0-2-32 0,-3-5 0 0,-1-1 0 16,-5 0 544-16,0-4 128 0,-2-2 0 0,-1-2 16 15,-2-1 96-15,1-2 16 0,-7 2 0 0,5-7 0 16,-2-3-320-16,-1-1-64 0,-1 0-16 0,-1-4 0 16,0 1-464-16,0-4-96 0,-1-3 0 0,1-1-16 15,-2-2-880-15,-1-1-192 0,0 1-16 0,1-4-12592 16,-2-6-2528-16</inkml:trace>
  <inkml:trace contextRef="#ctx0" brushRef="#br0" timeOffset="-212326.52">26855 15237 27471 0,'-19'7'1216'0,"10"-3"256"0,-2-1-1184 0,-1 0-288 15,-1 2 0-15,2 1 0 0,0-1 752 0,-1 0 80 0,-2 1 32 0,0 0 0 16,-2 0 128-16,2 3 32 0,-1 0 0 0,4 1 0 16,-1 0-480-16,3 0-96 0,2 0 0 0,2 0-16 15,1-1-48-15,3 0 0 0,1-9 0 0,4 11 0 16,0-2-240-16,2-1-144 0,1-1 160 0,2 0-160 16,1-3 0-16,1-2 0 0,-2 0 0 0,0-1 0 15,1-1 144-15,1-1-144 0,-2-2 128 0,0 1-128 16,2-2 128-16,0 0-128 0,2-1 128 0,-1-1-128 15,-3 0 160-15,-1-2-160 0,-3 1 192 0,-1-2-192 16,0 0 128-16,1 0-128 0,-2 1 0 0,-2 0 0 16,-1 2 0-16,-1 1 160 0,1 5-160 0,0 0 128 15,0 0 0-15,0 0-128 0,-4-3 192 0,4 3-64 16,0 0 256-16,0 0 64 0,-5 8 0 0,0 1 0 16,-1 1-320-16,5 2-128 0,0 3 0 0,2 0 128 15,3 2-128-15,2 0 0 0,4-1 0 0,0-1 0 16,0 2-608-16,1-1 0 0,-1-2 0 0,3-1 0 15,2 0-2800-15,-2-2-560 0</inkml:trace>
  <inkml:trace contextRef="#ctx0" brushRef="#br0" timeOffset="-212105.65">27133 15066 32015 0,'0'0'1408'0,"0"0"320"0,-7 12-1392 16,4 1-336-16,1 0 0 0,1-1 0 0,-3 2 1184 0,0 4 160 0,2 5 48 0,2 4 0 16,-2-1-432-16,2 3-64 0,2 1-32 0,-1 0 0 15,1 0-640-15,2 2-224 0,0 2 144 0,1-4-144 32,1 0-880-32,0-1-256 0,1-6-48 0,1 0-16 15,-1-3-1840-15,1 0-368 0,0-3-80 0,-1-4-16 0</inkml:trace>
  <inkml:trace contextRef="#ctx0" brushRef="#br0" timeOffset="-211904.88">27430 14922 19343 0,'0'0'1728'0,"0"0"-1392"0,-8 6-336 0,2 5 0 15,-2 3 2640-15,4 2 464 0,0 2 96 0,-1 16 0 0,-2 1-1280 0,6-6-272 16,1-1-48-16,1 6-16 0,2 4-800 0,1 0-144 15,1 1-48-15,2-1 0 0,1-2-464 0,2 1-128 16,0-1 0-16,1 1 0 16,-1-5-576-16,3 2-144 0,-1-4-32 0,0-2 0 15,0-2-2624-15,-3 0-528 0,-2-4-96 0</inkml:trace>
  <inkml:trace contextRef="#ctx0" brushRef="#br0" timeOffset="-211706.86">27189 15437 26719 0,'-14'-15'1184'0,"8"10"240"0,1 0-1136 0,0 0-288 0,5 5 0 0,0 0 0 15,0 0 4176-15,0 0 784 0,0 0 160 0,0 0 16 16,0 0-3056-16,0 0-608 0,8 0-128 0,4 2-32 16,1 0-752-16,2 0-160 0,2-1-16 0,3 1-16 15,3-2-368-15,3 0 0 0,4-2 0 0,0 2 0 31,4-2-2400-31,1-1-496 0,-1-1-112 0</inkml:trace>
  <inkml:trace contextRef="#ctx0" brushRef="#br0" timeOffset="-211369.32">28125 15652 23039 0,'0'0'2048'0,"0"0"-1648"16,0 0-400-16,0 0 0 0,0 0 2528 0,7 8 416 16,-2 1 96-16,-1 1 16 0,-2 2-1072 0,1 1-224 0,0 4-32 0,-2-2-16 15,-1 4-816-15,1 0-144 0,0 1-48 0,1-1 0 16,-2 0-704-16,0-1-240 0,-2 0 0 0,2 0-18512 16</inkml:trace>
  <inkml:trace contextRef="#ctx0" brushRef="#br0" timeOffset="-210796.12">28793 15516 20271 0,'0'0'896'0,"0"0"192"0,0 0-880 0,0 0-208 15,0 0 0-15,0 0 0 0,0 0 2688 0,0 0 512 16,0 0 80-16,5 11 32 0,-1 0-1584 0,1 2-320 16,-1 2-64-16,1 3-16 0,3 3-752 0,-2-3-160 15,1 2-32-15,-2-3 0 0,-1-3-384 0,0-1 0 0,1-1 128 0,-1-2-128 16,-4-10 0-16,3 12 0 0,-3-12 0 0,0 0 128 16,0 0-128-16,0 0 0 0,0 0 0 0,0 0 0 15,-11-3 0-15,2-1 0 0,-1-6 0 0,2-1 0 31,3 0-512-31,-1-6 32 0,1-4 0 0,1-3 0 16,2 0-640-16,0-4-128 0,0-4-32 0,3-1 0 16,2-1-320-16,2 0-80 0,1 2-16 0,2 2 0 15,3 4 496-15,-1 2 112 0,1 5 0 0,2 2 16 0,1-2 1696 0,0 8 336 0,1-1 64 0,-1 5 0 16,2 6 848-16,-1 1 176 0,2 3 16 0,-4 7 16 16,-4 2-864-16,-1 2-160 0,-1 3-32 0,-1 3-16 15,-1 3-240-15,-1 1-64 0,-4-2 0 0,2 3 0 16,-4 1-368-16,0-3-80 0,-2-1 0 0,-1 0-16 15,-3 3-240-15,1-6 0 0,2-4-192 0,-1-1 192 16,-2 0-1520-16,0-3-192 0,-1-4-32 0,0-5-14256 16</inkml:trace>
  <inkml:trace contextRef="#ctx0" brushRef="#br0" timeOffset="-210619.1">29159 14992 20271 0,'0'0'896'0,"0"0"192"0,0 0-880 0,-1 13-208 16,-1-3 0-16,2 4 0 0,-1 0 3008 0,-2 3 576 16,0 1 96-16,-1 3 32 0,1 2-2064 0,-1 2-416 0,0 1-80 0,-1 3 0 15,-3 0-912-15,0-1-240 0,0 0 0 0,2-1 0 32,-1 0-528-32,2 0-192 0,0-1-48 0,2-4-9968 0,2-4-2000 0</inkml:trace>
  <inkml:trace contextRef="#ctx0" brushRef="#br0" timeOffset="-210363.05">29340 15039 14735 0,'0'0'640'0,"8"-7"160"0,-8 7-640 0,0 0-160 0,0 0 0 0,0 0 0 16,0 0 2928-16,0 0 544 0,-3 16 112 0,-3-2 32 15,-5 5-1488-15,0 2-288 0,-2-1-64 0,0 4-16 16,-3 1-1248-16,0 1-240 0,1 0-48 0,-1-1-16 15,-1 1 16-15,1-3 0 0,3 1 0 0,2-2 0 0,-2-3 160 0,2-3 16 16,5-4 16-16,2-2 0 0,4-10-48 0,-2 12-16 16,2-12 0-16,3 9 0 0,-3-9-352 0,9 6 128 15,0 0-128-15,2-6 0 16,-1 0-400-16,3-3-160 0,2 0-16 0,0 0-16 16,1-3-2224-16,0 1-448 0,-1 1-96 0,2-2-9440 15</inkml:trace>
  <inkml:trace contextRef="#ctx0" brushRef="#br0" timeOffset="-210068.43">29516 15244 20207 0,'0'0'896'0,"-9"-6"192"0,-3 5-880 0,-1-1-208 15,-1 4 0-15,0-1 0 0,1 5 2560 0,0 0 480 0,-1 2 96 0,3 4 0 16,-2 2-1344-16,2 2-288 0,1 1-48 0,3 0-16 16,2 2-800-16,2-3-176 0,3-2-16 0,3 2-16 15,2-1-432-15,2 0 0 0,1-3 0 0,2-1 0 16,3-4 0-16,0-2-176 0,0-4 16 0,0-1 0 15,0-2-80-15,2-4-16 0,-1 4 0 0,2-5 0 16,-2-2 32-16,-1-4 0 0,-1 0 0 0,-2 3 0 16,-1-5 224-16,-2 2 0 0,-2-1 0 0,-1 1 0 15,1 0 0-15,-2 1 0 0,-3 3 0 0,0 9 0 16,0 0 576-16,0 0 16 0,0 0 0 0,0 0 0 16,0 0 160-16,0 0 16 0,0 0 16 0,0 0 0 15,5 12-464-15,0 1-112 0,2 1-16 0,1-1 0 16,2-1-192-16,3 0 0 0,1 1 0 0,3-3 0 15,0 1-2320-15,1-2-368 0</inkml:trace>
  <inkml:trace contextRef="#ctx0" brushRef="#br0" timeOffset="-209527.88">30394 15306 11055 0,'0'0'480'0,"0"0"112"0,0-8-464 0,2-1-128 0,1 0 0 0,1-3 0 15,1 2 1856-15,0-3 368 0,0-1 64 0,3-1 16 0,-1 1-1584 0,2 1-304 16,0 1-64-16,1-1-16 0,-1 4 640 0,1 2 128 16,-4 1 32-16,-6 6 0 0,0 0 752 0,9-5 160 15,-9 5 16-15,0 0 16 0,0 0-752 0,12 0-160 16,-12 0-16-16,12 6-16 0,-4 3-624 0,-2 3-112 16,-2 1-16-16,1 2-16 0,2 1-112 0,-1 3-32 15,-2-2 0-15,0-2 0 0,4 0 112 0,2-2 32 16,5-6 0-16,-1 0 0 0,-1-2-160 0,3-1-16 15,-1-3-16-15,2-2 0 0,0-1-176 0,1-2 0 16,-3-2 0-16,-2-1 0 0,-1-4 0 0,-1 1-224 0,0 1 32 16,-1-4 0-1,-1-3-2816-15,2-1-544 0</inkml:trace>
  <inkml:trace contextRef="#ctx0" brushRef="#br0" timeOffset="-209098.97">30936 14862 19343 0,'0'0'1728'0,"0"0"-1392"0,0 0-336 0,0 0 0 15,0 0 3648-15,0 0 672 0,0 0 128 0,0 0 32 16,0 0-2656-16,12-3-528 0,-1 0-96 0,4 2-32 16,0 0-176-16,4 0-32 0,-1 1-16 0,1 0 0 15,2 0-816-15,0 2-128 0,0-1 0 0,-3 2 0 16,1 0-128-16,-4-1 128 0,-1 0 0 0,-3 1 0 15,-11-3 0-15,0 0 0 0,8 10 0 0,-4 0 0 16,-3 0-128-16,-6 2 128 0,-6 0-160 0,-3 1 160 16,-3 3-400-16,-1 1 16 0,-2-2 0 0,3 0 0 0,-1-2 128 0,2-2 16 15,2 1 16-15,2 1 0 0,3-5 80 0,3 0 16 16,0-2 0-16,6-6 0 16,0 0-368-16,0 0-64 0,4 11-16 0,3-1 0 0,3-6 192 0,3 0 48 15,2-1 0-15,2 0 0 0,1 1 336 0,1 2-144 16,4 0 144-16,-1-2 0 0,-1 1 0 0,-1 3 176 15,0-1 0-15,0 0 0 0,-5 5 384 0,-2 1 80 16,-4-1 0-16,-2 1 16 0,-3 1 240 0,-7 3 32 16,-3 1 16-16,-3 1 0 0,-2-2-128 0,-2 0-32 15,-4 2 0-15,-4 1 0 0,-5-1-432 0,0 0-96 16,-1-3 0-16,-1 1-16 0,1 2-240 0,0-6 0 0,1-2-144 0,1 0 144 31,1-2-1792-31,3-2-256 0,3-2-48 0,3-4-10320 0,-1-1-2048 0</inkml:trace>
  <inkml:trace contextRef="#ctx0" brushRef="#br0" timeOffset="-208798.09">31732 14946 26719 0,'0'0'2368'0,"0"0"-1888"0,0-14-480 0,-1 1 0 15,0 1-1760-15,-6 3-448 0,-6 3-96 0,-4 3 0 16,-3 0 2032-16,-4 6 400 0,-1-2 96 0,1 5 16 15,-1 0 784-15,1-1 144 0,3 2 48 0,2 2 0 16,1 1-496-16,3 2-80 0,4 2-32 0,0-1 0 16,3 2 160-16,4-1 16 0,-1 0 16 0,4 2 0 15,2 1-272-15,3 3-48 0,1-2-16 0,6 0 0 0,0 0 64 0,4-1 16 16,2 2 0-16,1-4 0 0,-1 4 640 0,0-1 128 16,0-3 32-16,-3 1 0 0,-1 0-224 0,-2-3-32 15,-6 1-16-15,-1 0 0 0,-4 1-416 0,-3 2-80 16,-3-4 0-16,-5 1-16 0,-1-1-112 0,-1 0 0 15,-1-2-16-15,-2-2 0 0,-1-3-432 0,1-3-224 16,0-2 32-16,2-1 0 16,-1-1-3136-16,2-2-608 0</inkml:trace>
  <inkml:trace contextRef="#ctx0" brushRef="#br0" timeOffset="-208629.46">31493 14877 41871 0,'0'0'1856'0,"10"-2"384"0,0-2-1792 0,2 1-448 0,1-1 0 0,2 2 0 16,-1 0 400-16,-1 1 0 0,0 1 0 0,1 0 0 16,2 0 48-16,4 0 16 0,0 0 0 0,4 0 0 31,-1 0-1184-31,5 0-240 0,0-3-64 0,4 1 0 16,-4-2-2432-16,1 0-512 0</inkml:trace>
  <inkml:trace contextRef="#ctx0" brushRef="#br0" timeOffset="-208296.19">32018 14648 21183 0,'0'0'1888'0,"13"10"-1504"0,3 2-384 0,2 1 0 16,3 1 1968-16,1 5 320 16,-1 2 64-16,1 1 16 0,0 2-640 0,-1 4-128 15,0-1-32-15,-3 4 0 0,-1 2-80 0,-1 0-16 16,-3 3 0-16,-2-1 0 0,0 1-288 0,-6-3-64 16,-2 4-16-16,-5-1 0 0,0 2-272 0,-5-3-64 15,-3 1-16-15,-4-2 0 0,-3-1-400 0,-2 0-80 0,1-3-16 0,-1 0 0 16,-5-1-256-16,1-2 0 0,-1-2 0 0,3-2-14288 15,2-2-2848-15</inkml:trace>
  <inkml:trace contextRef="#ctx0" brushRef="#br0" timeOffset="-201231.05">3108 17408 31679 0,'0'0'1408'0,"0"0"272"0,10 17-1344 0,1-9-336 0,3 1 0 0,5-3 0 16,3 1 0-16,0-2 0 0,1-1-160 0,5-3 160 15,3-3-160-15,3-2 160 0,0 0-128 0,5-4 128 16,4 0 0-16,5-2 0 0,4-2 0 0,4-1 0 16,3 0-192-16,-2 2 64 0,-2 4 0 0</inkml:trace>
  <inkml:trace contextRef="#ctx0" brushRef="#br1" timeOffset="-196299.07">5090 17027 25791 0,'0'0'2304'0,"0"0"-1856"16,0 0-448-16,0 0 0 0,0 0-176 0,0 0-128 15,0 0-16-15,1 1-16 16,-8-10-576-16,1 4-112 0,-1 1-32 0,7 4 0 0,-10 3 1520 0,0 3 304 16,0 3 64-16,1 6 16 0,-1 3-528 0,-1 5-128 15,2 6 0-15,-1 5-16 16,0 5-656-16,0 4-128 0,0 2-32 0,5 3 0 15,1 1 128-15,4-4 32 0,2-2 0 0,6-2 0 0,4 0 480 0,1-3 0 0,1-4 0 0,6-5 0 16,3-4 400-16,5-4 176 0,3-3 48 0,2-5 0 16,1-6 256-16,1-4 48 0,1-5 16 0,2-6 0 15,-3-5-144-15,-2-4-32 0,-6-2 0 0,-2-5 0 16,-4-3 96-16,-3 0 16 0,-4-3 0 0,1 0 0 16,-3-2-192-16,-3 1-48 0,-4 0 0 0,-3-3 0 15,0 1-208-15,-5-2-48 0,-5 3-16 0,-1 0 0 16,-1 0-176-16,-2 2-48 0,-4 2 0 0,-1 2 0 15,-3 0-144-15,-4 3-272 0,-2 2 64 0,0 3 16 16,1 1-1792-16,0 6-368 0,1 1-64 16,2 6-6624-16,1 3-1328 0</inkml:trace>
  <inkml:trace contextRef="#ctx0" brushRef="#br1" timeOffset="-196049.26">5721 16982 21183 0,'0'0'1888'0,"0"0"-1504"16,11 1-384-16,0 0 0 0,-2 3 1776 0,-1 3 272 16,-2 3 64-16,0 3 16 0,-1 3-848 0,0 5-192 15,-5 7-16-15,0 5-16 0,1 3-64 0,-1 3-16 16,0 3 0-16,-1 4 0 0,-3-1-656 0,0 2-128 15,0-1-16-15,2 0-16 0,0-5-160 0,2-3-272 0,0-4 64 0,3-3 16 32,0-3-2384-32,0-5-480 0</inkml:trace>
  <inkml:trace contextRef="#ctx0" brushRef="#br1" timeOffset="-195795.88">6000 16915 24879 0,'-3'-10'2208'0,"3"10"-1760"0,-3-10-448 0,3 10 0 16,0 0 1776-16,0 0 272 0,0 0 48 0,0 0 16 15,0 0-1712-15,0 0-400 0,0 0 0 0,3 17 0 16,0 4 496-16,-1 7 48 0,2 4 16 0,1 3 0 16,1 5-336-16,0 0-64 0,2 2-16 0,4-1 0 15,-1 0-144-15,0-1 0 0,-2-1 0 0,0-2 0 0,0-5-240 0,2 0-80 16,0-5 0-16,1-1-16 15,0 0-1040-15,0 0-208 0,-5-4-32 0,3-1-11760 16</inkml:trace>
  <inkml:trace contextRef="#ctx0" brushRef="#br1" timeOffset="-195620.64">5852 17375 38591 0,'-18'4'1712'0,"10"0"336"0,8-4-1632 0,0 0-416 0,0 0 0 0,0 0 0 16,0 0 160-16,6 9-160 0,-6-9 192 0,16 9-192 15,5-5 656-15,4 0 32 0,1-3 0 0,5-1 0 16,3-1-496-16,3-3-192 0,1 0 128 0,1-5-18576 16</inkml:trace>
  <inkml:trace contextRef="#ctx0" brushRef="#br0" timeOffset="-191708.82">7616 17207 11967 0,'0'0'1072'0,"-1"22"-864"0,1-22-208 0,1 13 0 16,-1 0 3168-16,2-1 592 0,-1 2 112 0,-1 3 32 16,0 2-3200-16,0 0-704 0,-1 1 0 0,1-1 0 15,0-2 0-15,-2-1 208 0,2-2-16 0,0 2 0 16,0-6-192-16,0 2 0 0,0-12-144 0</inkml:trace>
  <inkml:trace contextRef="#ctx0" brushRef="#br0" timeOffset="-191453.1">7666 16938 25791 0,'0'0'2304'0,"-11"-6"-1856"16,4-1-448-16,7 7 0 15,-6-7-880-15,6 7-272 0,0 0-48 0,0 0-16 16,0 0 544-16,0 0 96 0,0 0 32 0,12 4 0 0,0 1 544 0,0 0 0 16,-1 1 128-16,4 1-128 0,0 0 0 0,4-1 0 15,-1-1 0-15,1 2 0 0,2-1-320 0,0 1 64 16,-3-1 0-16,-2 1 0 0,0 1-16 0,-3-2 0 16,0-2 0-16,-3 3 0 0,-2 0 272 0,-2 1 0 15,-6-8 176-15,0 0-176 0,-1 13 528 0,-1 0 0 0,-2 0 0 0,0-1 0 31,-1 0-2000-31,-1 0-416 0</inkml:trace>
  <inkml:trace contextRef="#ctx0" brushRef="#br0" timeOffset="-191289.4">7968 17216 3679 0,'17'11'160'0,"-4"-2"32"16,4 0-192-16,0 4 0 0,0 1 0 0,1-1 0 0,-1 0 4352 0,-1 0 832 0,-2-1 176 0,1 0 16 15,-4-2-3072-15,-1 3-640 0,-4-2-112 0,-2 0-16 16,-1 1-240-16,-3 1-32 0,-4-1-16 0,-2 2 0 15,-1-1-416-15,-3-1-96 0,0 0-16 0,1 1 0 16,-3-4-496-16,0 0-96 0,1 0-128 0,-1 0 176 16,0-2-2288-16,3-3-464 0</inkml:trace>
  <inkml:trace contextRef="#ctx0" brushRef="#br0" timeOffset="-190865.47">9292 17326 12895 0,'0'0'1152'0,"0"0"-928"0,1 11-224 0,3 5 0 16,1 2 2304-16,0 2 432 0,4-1 80 0,0 5 0 16,1-2-1824-16,-1 5-368 0,1 3-80 0,3 2-16 15,0 0 336-15,0 1 64 0,-1-1 16 0,-2 0 0 16,-2-4-464-16,0-1-96 0,0-5 0 0,-2-1-16 15,0-3-112-15,-2-3 0 0,-2-2-16 0,-2-13 0 16,0 0 112-16,1 11 32 0,-1-11 0 0,0 0 0 16,0 0-160-16,0 0-32 0,-10-4 0 0,1-3 0 15,-2-2-192-15,1-1 0 0,-2-8 0 0,3-1 0 16,-1-5 0-16,1-1-256 0,0-5 48 0,1-5 16 16,1-4-1888-16,2-2-368 0,1-2-80 0,1 0-9136 15</inkml:trace>
  <inkml:trace contextRef="#ctx0" brushRef="#br0" timeOffset="-190710.14">9435 17074 11967 0,'17'-4'528'0,"-4"2"112"0,1-2-512 0,2 1-128 16,0 4 0-16,1 3 0 0,1 1 3200 0,0 5 592 16,0 3 128-16,-2 4 32 0,-3 1-2032 0,-3 4-384 15,0 0-96-15,-5 2-16 0,-5 0-320 0,-4 4-64 16,-4-3-16-16,-4 3 0 0,-2 1-384 0,-3 0-64 16,-6-3-32-16,0 0 0 0,1 0-352 0,1-5-192 15,-1-2 192-15,1-2-192 16,0-4-1344-16,2-1-368 0,-1-3-80 0,1-2-12992 0</inkml:trace>
  <inkml:trace contextRef="#ctx0" brushRef="#br0" timeOffset="-190331.04">10058 17190 34271 0,'-12'-10'1520'0,"6"3"304"0,-1-1-1456 0,1-1-368 0,-3 0 0 0,-2 0 0 15,0 1 128-15,-4 4-128 0,-2-1 128 0,0 4-128 16,0 1 304-16,0 4-16 0,1 5 0 0,-1 4 0 0,0 4-288 0,0 4 0 16,0 7 128-16,2 2-128 15,2 0 0-15,6 3 0 0,1-1-176 0,5-2 176 0,1-2-128 0,5-3 128 16,3-3 0-16,5-1 0 0,4-3-224 0,1-4 64 15,1-1 16-15,0-2 0 0,3-6 144 0,3 0-208 16,1-1 80-16,1-3 128 0,1-3 0 0,-2-2 0 0,-3-4 224 16,0 0-64-16,-4-1 224 0,-2-3 32 15,-1-2 16-15,-3-2 0 0,0-1-80 0,-5 4-16 16,-4-2 0-16,-4 0 0 0,-3-2-144 0,-4 0-48 16,-2 2 0-16,-2-1 0 0,-5 2-368 0,0-3-80 15,-2 1-16-15,1 2 0 16,-1-2-3152-16,1 1-640 0</inkml:trace>
  <inkml:trace contextRef="#ctx0" brushRef="#br0" timeOffset="-190060.22">10374 17117 19343 0,'0'0'1728'0,"0"0"-1392"0,0 0-336 0,0 0 0 15,0 0 1536-15,-6 9 224 0,0 0 48 0,-3 6 16 16,-3 0-992-16,0 5-208 0,-1 3-48 0,2 5 0 15,-1-1-320-15,1 4-80 0,4 3-16 0,1-2 0 16,2-2-160-16,3-2 0 0,1 0 0 0,5-4 128 16,2-3 0-16,3-1 0 0,3-6 0 0,2-1 0 15,0-2 240-15,5-5 32 0,2-3 16 0,-4-3 0 16,-1-3 704-16,-1-2 144 0,0-4 16 0,-2-3 16 16,-1-2-1296-16,-3-2 0 0,1-2-272 0,-3-2 32 0,-4-1 752 15,-2-1 128-15,-1-1 48 0,-2-1 0 0,-3 0-464 0,-1 0-96 16,-3-1 0-16,-1 1-128 15,-3-1-240-15,-1 0-144 0,-1 0-48 0,-3 2 0 16,-3-3-2896-16,1 2-592 0</inkml:trace>
  <inkml:trace contextRef="#ctx0" brushRef="#br0" timeOffset="-189701.26">10807 17259 11055 0,'-2'15'976'0,"4"4"-784"0,-1 3-192 0,1 0 0 16,0 2 3696-16,-1-2 688 0,-1-2 144 0,-1-1 16 15,-2-1-2224-15,1-1-448 0,-1-4-80 0,-1 0-32 16,-1-3-352-16,-2-3-64 0,1 1 0 0,6-8-16 16,-9 4-784-16,-1-1-160 0,1-1-16 0,2-6-16 15,-1 2 272-15,1-5 48 0,1-1 16 0,0-1 0 16,1-4-688-16,0-4 0 0,0-2 0 0,1-2 0 15,0-4-224-15,1-1-80 0,2-1-16 0,1-2 0 32,3 0-112-32,3 1-16 0,3-2-16 0,3 1 0 0,2 0 288 0,5 2 176 0,0 1-192 0,2 4 192 15,0 3 0-15,1 5 192 0,0 4 0 0,3 1 0 16,1 5 80-16,0 2 16 0,-2 4 0 0,2 4 0 16,1 1-160-16,2-1-128 0,-1 1 144 0,4 2-144 15,0 0 0-15,2 3-336 0,-1 1 48 0,-1 0-17696 16</inkml:trace>
  <inkml:trace contextRef="#ctx0" brushRef="#br4" timeOffset="-187463.47">12261 16772 32191 0,'-3'0'1424'0,"-20"10"304"0,23-10-1392 0,0 0-336 0,0 0 0 0,0 0 0 15,0 13 176-15,0 1-48 0,-1 3 0 0,1 6 0 16,-1 3 112-16,-1 4 16 0,1 2 0 0,-1 6 0 16,-2 4 192-16,0 2 32 0,1 0 16 0,2 2 0 15,0 0-336-15,1-1-160 0,1-4 160 0,3-1-160 16,0-1 0-16,1 0-256 0,0-5 16 0,3-1 16 16,1-2-2208-16,1-1-432 0,1-1-80 0,-2-4-9568 15</inkml:trace>
  <inkml:trace contextRef="#ctx0" brushRef="#br4" timeOffset="-187164.15">12572 17361 24879 0,'0'0'2208'0,"0"0"-1760"16,0 0-448-16,0 0 0 0,0 0 1472 0,0 0 192 15,0 0 64-15,13-3 0 0,-3 1-1536 0,-10 2-192 16,12-2-240-16,-2 0 48 0,0-3 448 0,-1-1 64 15,-2 0 32-15,1-1 0 0,0-3 96 0,0 1 32 16,-2-2 0-16,0 1 0 0,-2 1-96 0,-1-3 0 16,0 2-16-16,-3-1 0 0,0 1-112 0,-1-2 0 15,-3 2-16-15,0 2 0 0,-1 1-48 0,5 7 0 16,-9-6 0-16,-1 2 0 0,1 1 128 0,0 4 0 16,-1 3 16-16,-1 4 0 0,1 3-336 0,0 2 144 0,0 2-144 0,1 4 0 15,0 0 128-15,3 3-128 0,0 3 0 0,2 0 0 16,1 0 0-16,1-3 160 0,2-1-160 0,3 1 128 15,-1-4-128-15,4 0 0 0,0-2 0 0,6-2-176 32,4-1-624-32,2-6-128 0,1-1-32 0,4-2 0 15,3-1-1552-15,1-3-320 0,4-3-64 0</inkml:trace>
  <inkml:trace contextRef="#ctx0" brushRef="#br4" timeOffset="-186796.18">13148 17336 21183 0,'0'0'1888'0,"-9"-2"-1504"0,9 2-384 0,-9 0 0 16,-3-3 1488-16,2 2 240 0,0 1 32 0,0 2 16 0,-3 1-1184 0,-1 2-224 16,-1 2-48-16,1 2-16 0,0 1 480 0,2 3 112 15,-1 3 0-15,1-3 16 0,2 1-512 0,1 2-96 16,2-1-32-16,3 0 0 0,2-2-144 0,0-1-128 16,2-2 192-16,0-10-192 0,5 10 256 0,3-2-64 15,0-1-16-15,3-3 0 0,0-3-48 0,2-2-128 16,0-2 192-16,2-1-64 0,0-4-128 0,1 2 0 15,-2-5 0-15,-1 2 0 0,0-1 0 0,-1 1 0 16,0 0-192-16,-2-1 192 0,-1 1-176 0,-1-4 176 16,0 3-128-16,-1 2 128 0,-2 3 0 0,-5 5 0 0,0 0 0 15,4-9 0-15,-4 9 0 0,0 0 0 16,0 0 0-16,0 0 0 0,0 0 0 0,0 0 0 16,0 0 0-16,0 0 0 0,0 0 0 0,2 13 0 0,0 0 0 15,0 1 128-15,1 0-128 0,-1-1 0 0,2-1 0 16,2 0-128-1,0-2-256-15,-6-10-64 0,10 11 0 0,2-1 0 16,1-1-2000-16,2-2-416 0,0-5-80 0</inkml:trace>
  <inkml:trace contextRef="#ctx0" brushRef="#br4" timeOffset="-186574.99">13483 17307 1839 0,'-10'15'0'0,"3"-5"160"0,-1 7-160 0,0 5 0 0,1 2 0 0,3-1 0 16,2 3 5536-16,5-2 1072 0,0-2 224 0,3-1 32 16,3-7-4464-16,2 0-896 0,-1 1-176 0,3-2-48 0,0-7-208 0,2 1-48 15,-2-4-16-15,1-2 0 0,-1-2-352 0,1-3-64 16,2-3-16-16,-2-3 0 0,-1-2-32 0,-1-1-16 16,-2 0 0-16,0 0 0 0,-3-5-272 0,0 1-64 15,-1 0-16-15,0 0 0 0,-1-3-432 0,-1 2-64 16,0 0-32-16,-2-1 0 15,1-4-2688-15,-2 1-544 0</inkml:trace>
  <inkml:trace contextRef="#ctx0" brushRef="#br4" timeOffset="-186425.28">13948 17309 21183 0,'-5'9'1888'0,"3"8"-1504"16,0 6-384-16,4-1 0 0,-1 3 1776 0,2-1 272 0,-1-2 64 0,1-1 16 15,1-2-1808-15,1-2-320 0,1-1-128 0,1-4 0 32,-2-1-1648-32,2 0-320 0,-7-11-64 0</inkml:trace>
  <inkml:trace contextRef="#ctx0" brushRef="#br4" timeOffset="-186030.73">13980 17079 1839 0,'11'19'160'0,"-1"-6"-160"0,0 2 0 0,2 2 0 15,0 4 2208-15,-1 1 416 0,1 0 64 0,1 2 32 0,1-1-1168 0,1-2-224 16,-2 1-48-16,1 2-16 0,2-2 640 0,-2 0 128 16,-1-1 16-16,-2 1 16 0,-5-5-336 0,-1 1-64 15,0-2 0-15,-1-2-16 0,-4-14-496 0,4 13-80 16,2 0-32-16,-6-13 0 0,0 0-464 0,0 0-80 15,7 11-32-15,-7-11 0 0,0 0-128 0,0 0-16 16,11-5-16-16,-1-2 0 0,-2-3-48 0,0-5-16 16,0-2 0-16,-3-1 0 0,1 0-432 0,1-2-64 15,-1-4-32-15,2 0 0 16,-1 1-288-16,1 0-48 0,-1 3-16 0,1 3 0 0,1 2 256 0,-1 0 64 16,-3 2 0-16,1 3 0 0,-6 10 320 0,0 0 0 15,0 0 160-15,0 0-160 0,2 12 0 0,1 4 0 0,-3-1 0 0,1 5 0 16,-1 2 128-16,0 4-128 0,-2-2 0 15,3 1 0-15,3-5-160 0,2 0-96 0,2 1 0 0,3-4-16 32,-1 0-3040-32,3-2-592 0</inkml:trace>
  <inkml:trace contextRef="#ctx0" brushRef="#br4" timeOffset="-185793.11">14662 17287 17103 0,'-15'13'752'16,"5"-4"160"-16,-3 4-720 0,0 0-192 0,0 4 0 0,0 0 0 16,0 2 1648-16,4 1 288 0,3-3 64 0,4-2 16 0,0 1-784 0,5-2-144 15,4-2-48-15,2-1 0 0,1-5-768 0,3-1-144 16,0-2-128-16,1-2 144 0,1-2-144 0,0 0 0 16,0-2 0-16,0-1 0 0,-1 0 0 0,-3 0 0 15,-2-4-160-15,-1 2 160 0,-1-3-304 0,-1 1 48 16,-2 0 0-16,-1 0 0 15,-3 2-128-15,0-3-32 0,0 0 0 0,-2-1 0 16,-1 1-224-16,-1-2-32 0,-2-1-16 0,1 1 0 16,-1 2-1808-16,-1 0-384 0,1 1-64 0</inkml:trace>
  <inkml:trace contextRef="#ctx0" brushRef="#br4" timeOffset="-185652.31">14689 17335 911 0,'0'0'0'16,"9"9"0"-16,0 1 0 0,2 3 0 0,-1 3 4128 0,3 2 736 16,0-1 160-16,2 3 32 0,0-1-2368 0,1 5-480 15,-2-2-96-15,0 3 0 0,0-2-384 0,-4 2-64 16,-2-2 0-16,-4 2-16 0,-6 0-48 0,-2-2-16 0,-1 0 0 0,-4-3 0 15,-4 1 16-15,-3 0 0 0,-1 0 0 0,-1 0 0 16,-1-5-960-16,-2 1-176 0,1-2-32 0,-1-3-16 16,1-2-416-16,1-1 0 0,1-3 0 0,5-1-13520 15,1-4-2640-15</inkml:trace>
  <inkml:trace contextRef="#ctx0" brushRef="#br4" timeOffset="-185129.91">15933 17292 1839 0,'0'0'0'0,"-3"-11"160"0,-2 0-160 0,0-1 0 15,-1 3 0-15,1-3 0 0,-1 3 6528 0,-3 2 1264 16,-3 3 256-16,-2 3 48 0,-3 2-5872 0,1 6-1184 16,-2 5-224-16,-1 1-48 0,0 4-112 0,1 2-16 15,1 2 0-15,2 1 0 0,1 2-480 0,4-3-160 16,2 1 0-16,4-4 0 0,1 0 128 0,3-2-128 16,3-3 0-16,3-1 0 0,2-3 0 0,3-5 0 15,-1 0 128-15,2-3-128 0,0-2 0 0,2-3 0 16,0 0 0-16,2-5 0 0,-2 1-208 0,2 0 48 15,-2-1 16-15,1 0 0 16,-1 0-256-16,0-2-48 0,-1-2-16 0,0 3 0 16,-2-5-128-16,-1 4-32 0,-2 0 0 0,0-2 0 15,-2 2 112-15,1 0 32 0,-2 3 0 0,2 0 0 0,-7 8 128 0,7-6 32 0,-7 6 0 0,0 0 0 16,0 0 544-16,11 4 112 0,-2 4 32 0,-3 5 0 0,-3 5 416 0,0 4 96 16,-2 3 16-16,-1 2 0 15,-1 2 304-15,-3 0 64 0,-1-2 16 0,-3 3 0 0,0 4-272 0,1-3-48 16,1-1-16-16,-1-4 0 15,-3-4-432-15,2-1-64 0,0-1-32 0,2-3 0 16,1-4-416-16,-1-4 0 0,6-9-192 0,-6 6 192 16,6-6-2240-16,0 0-336 15,-11 2-64-15,11-2-8368 0,-10-7-1664 0</inkml:trace>
  <inkml:trace contextRef="#ctx0" brushRef="#br4" timeOffset="-184663.54">16156 17307 20271 0,'15'0'896'0,"-6"2"192"0,-9-2-880 0,13 2-208 16,1 2 0-16,-3 3 0 0,-2 3 2368 0,-1 5 448 15,-1 3 64-15,-2 0 32 0,-2 2-1120 0,-1 2-208 16,-2 4-48-16,0-3-16 0,-2-2-160 0,-1 1-16 16,-1-1-16-16,0 1 0 0,0-1-208 0,-1-3-32 15,1-2-16-15,0-2 0 0,0-2-464 0,4-12-96 16,-2 11 0-16,2-11-16 0,0 0-288 0,0 0-48 15,0 0-16-15,0 0 0 0,0 0-16 0,0-10-128 0,1-1 192 0,2-5-64 16,0-2-128-16,3-4-144 0,-1-3 144 0,1-1-208 16,2-2-112-16,1 1-32 0,0-2 0 0,2 1 0 31,1-2-416-31,1 1-64 0,5 4-32 0,-4 2 0 16,-2 3 48-16,0 3 16 0,-1 4 0 0,0 3 0 15,-1 1 304-15,2 2 64 0,-2 2 16 0,2 2 0 0,-12 3 416 0,15 3-128 0,-2 1 128 0,0 0 0 16,-2 0 0-16,-1 4 0 0,0 3 0 0,-2 4 0 15,0 0 0-15,-3 2 0 0,-1 3 0 0,-2 1 0 16,1 2 0-16,-3 2 0 0,-3 0 128 0,1-1-128 16,-1 0 352-16,0-3 0 0,0-3 0 0,0-1 0 15,2 1 224-15,2-2 64 0,2-6 0 0,-3-10 0 16,6 9-224-16,-6-9-32 0,9 6-16 0,-9-6 0 16,12-3-96-16,1-2-16 0,-1-4 0 0,-1-2 0 0,1-2-80 0,-1 0-32 15,-4-1 0-15,-1-1 0 0,-4 0-144 0,0-3 192 16,-2 1-192-16,-3 2 192 0,0 0-192 0,-1 0 0 15,1-4 0-15,-3 2 128 16,0 0-512-16,-2 0-128 0,-1 1 0 0,1 2-16 16,0 0-2576-16,2 1-512 0,-1 1-96 0</inkml:trace>
  <inkml:trace contextRef="#ctx0" brushRef="#br4" timeOffset="-184333.9">16817 17311 20271 0,'0'0'1792'0,"-7"7"-1424"0,1 1-368 0,0 3 0 16,0 1 2400-16,1 4 416 0,-2-1 64 0,1 2 32 15,-2-1-1696-15,3 0-352 0,-1 1-64 0,4 0-16 16,0 1 272-16,4-4 48 0,-1-1 16 0,3-1 0 16,-4-12-720-16,7 12-144 0,-7-12-16 0,10 10-16 15,0-3 64-15,2-5 16 0,0-4 0 0,0-4 0 16,1-3-48-16,1 0-16 0,2-1 0 0,-3-3 0 15,-2-2-240-15,1-2 0 0,0 0 0 0,-2 2 0 16,1-1 128-16,-5 2-128 0,1-4 0 0,-1 5 144 16,-1 2-144-16,-1 3 128 0,-1-2-128 0,-3 10 128 15,0 0 96-15,0 0 16 0,0 0 0 0,0 0 0 16,0 0 0-16,0 0 0 0,0 0 0 0,-8 10 0 16,3 3-240-16,1 2 0 0,0 0 128 0,3-2-128 15,1 0 0-15,1 0 0 0,3 0 0 0,3 0 0 16,2-1-1376-16,2-1-224 0,2-5-32 0,2 2-15648 15</inkml:trace>
  <inkml:trace contextRef="#ctx0" brushRef="#br4" timeOffset="-183860.8">17283 17396 12895 0,'0'0'1152'0,"0"0"-928"15,0 0-224-15,-9 5 0 0,1-1 2048 0,2 4 384 16,1 2 64-16,1 5 0 0,0 2-576 0,1 2-128 15,1 3-32-15,2 6 0 0,2-2-96 0,2 7-32 16,4 3 0-16,0-1 0 0,1-1-800 0,0-1-176 0,-1-3-16 0,2-3-16 16,-2-2-176-16,-1-3-16 0,-1-1-16 0,1-4 0 15,-1-2 96-15,1-5 32 0,-7-10 0 0,4 10 0 16,-4-10 0-16,0 0 0 0,0 0 0 0,0 0 0 16,0 0-96-16,0 0 0 0,0 0-16 0,-6-10 0 15,1 0-80-15,0-3-16 0,0-1 0 0,-2-2 0 16,-1-2 32-16,2-4 0 0,1-4 0 0,0-1 0 15,1-6-368-15,0 0-288 0,-2-3 48 0,3-5 16 16,1 2-736 0,2-1-128-16,3 1-48 0,2 2 0 0,2 1-656 0,3 5-128 15,2 6-16-15,1 3-16 0,0 3 544 0,1 6 128 0,2 3 0 0,2 5 16 16,2 1 1840-16,-2 4 352 0,-1 2 80 0,0 4 16 16,-2 1 672-16,1 4 144 0,-3 1 16 0,1 1 16 15,-1 1-384-15,-1 3-80 0,-3 2 0 0,-2 0-16 0,-3-4-160 0,-3 2-16 16,-4 3-16-16,-2-5 0 0,0 0-464 0,-4-2-96 15,-4 1 0-15,-3-1-16 0,-2-1-128 0,-3-2-32 16,-1 1 0-16,-2-3 0 16,1 1-1392-16,2-4-288 0,3-5-48 0</inkml:trace>
  <inkml:trace contextRef="#ctx0" brushRef="#br0" timeOffset="-178953.6">18343 17386 29487 0,'0'0'2624'0,"0"0"-2112"0,0 0-512 0,0 0 0 15,0 0 832-15,-1 22 64 0,1-22 16 0,0 0 0 16,4 10-768-16,-1 3-144 0,-2 0 0 0,-1-1 0 16,-1 1 128-16,-1 0 128 0,0-1 0 0,-1 2 16 15,-2 2 32-15,0-2 0 0,-2 2 0 0,1-3 0 16,0 1-528-16,2 2-96 0,0-2-32 0,3 2-9712 15,1-3-1952-15</inkml:trace>
  <inkml:trace contextRef="#ctx0" brushRef="#br0" timeOffset="-178463.57">19364 17071 5519 0,'-12'8'496'0,"3"0"-496"0,-1 3 0 0,1 0 0 16,0 4 3680-16,2 2 640 0,2 2 128 0,1 3 32 15,-1 3-3520-15,-1 1-704 0,3 0-256 0,0 0 176 16,2-1 528-16,2 1 128 0,2-1 0 0,2-3 16 16,3-4-336-16,2-3-80 0,2-4-16 0,3 0 0 15,5-5-272-15,0-4-144 0,-1-4 160 0,-1 0-160 16,-2-2 160-16,-2-3-160 0,1-3 160 0,-2-1-160 16,-2 0 192-16,1-2-64 0,-3 0-128 0,-1 0 192 15,0 0 32-15,0 0 0 0,0-3 0 0,-1 0 0 0,0 2 176 0,-1 0 48 16,1-1 0-16,-1 0 0 0,0-2 704 0,0 2 160 15,1 0 32-15,-1 3 0 16,-1 3-1536-16,-5 9-320 0,6-7-48 0,-6 7-16 0,0 0 832 0,0 0 144 16,0 0 48-16,1 15 0 0,-1 2-192 0,0 1-48 15,0 1 0-15,0 2 0 0,0-1-80 0,1-2-128 16,2 2 176-16,1-2-176 0,0-1 0 0,-2-2-224 16,4 1 16-16,-1-3 0 15,1-1-2112-15,-6-12-432 0,8 12-64 0,-8-12-9728 0</inkml:trace>
  <inkml:trace contextRef="#ctx0" brushRef="#br0" timeOffset="-178095.78">19939 17060 13823 0,'0'0'1216'0,"0"0"-960"0,0 0-256 0,0 0 0 16,0 0 1328-16,7 11 208 0,-7 2 64 0,-2 3 0 15,0 4-272-15,-2-2-48 0,0 0-16 0,0 3 0 16,0 1 320-16,0-2 64 0,1 1 16 0,1-2 0 15,1-3-752-15,2-2-144 0,-1-1-16 0,0 0-16 16,0-13-512-16,2 11-96 0,-2-11-128 0,6 10 176 16,-6-10-176-16,0 0 0 0,10 4 0 0,-10-4 0 15,12-4 0-15,-2-2-192 0,-1-5 32 0,2-2 16 16,-1-1-288-16,1-6-48 0,-2 1-16 16,1-2 0-16,-1-1 144 0,1 1 32 0,-1 1 0 0,0-2 0 15,0 1 176-15,0 2 144 0,1 2-192 0,1 0 192 16,-3 4 128-16,-2 1 128 0,-6 12 16 0,0 0 16 15,0 0 224-15,0 0 64 0,0 0 0 0,4 16 0 0,-1 1 16 0,-3 3 16 16,-2 3 0-16,2 3 0 0,0 1-48 0,0 2-16 16,2-2 0-16,0 2 0 0,0 1-544 0,0-4 0 15,2 0 0-15,1-4 0 16,1-2-1200-16,1-5-336 0,3-3-80 0,-1-5-16 16,-9-7-1344-16,13 0-272 0,2-8-48 0,0-7-16 0</inkml:trace>
  <inkml:trace contextRef="#ctx0" brushRef="#br0" timeOffset="-177696.09">20514 16658 20271 0,'0'0'1792'0,"0"0"-1424"0,0 0-368 0,0 0 0 16,0 0 1648-16,0 0 256 0,-4 12 48 0,-1 5 16 16,-4 5-1440-16,0 4-272 0,-2-1-64 0,1 6-16 15,-1 3 672-15,1 4 144 0,2 1 32 0,3-1 0 16,0-2-512-16,2 2-80 0,2-1-32 0,1-2 0 15,2-1-160-15,2-3-48 0,0-1 0 0,3-3 0 16,-1 1-32-16,2-5-16 0,1-1 0 0,2-2 0 16,-1-3-144-16,2-1 0 0,-1-3 0 0,1-2 128 15,0 0-128-15,1-5 0 0,0-2 0 0,1-5 0 16,-1-6 0-16,2 1 128 0,-1-6-128 0,0 0 0 16,-2-1 0-16,0-4 0 0,0 0-144 0,-3-1 144 15,-3-1-448-15,1-1 32 0,-3-1 0 0,-2 2 0 0,1 0 32 16,-3 1 0-16,-1 1 0 0,-2 2 0 15,-1-1 384-15,-1 2 0 0,0 0 0 0,-1 3-128 0,1 2 128 0,-3 2 0 16,-1 3 128-16,1 4-128 0,-1 3 384 0,0 3 16 16,0 6 0-16,0 4 0 0,-1 1 160 0,-1 4 16 15,1-1 16-15,1 4 0 0,1 3-16 0,2-3-16 16,3-2 0-16,0-1 0 0,2-2-368 0,2-2-192 16,2-2 192-16,3-1-192 0,-1 0 0 0,6-1-272 15,2-4 16-15,4-2 16 16,1-3-2080-16,3-3-432 0,0-3-64 0</inkml:trace>
  <inkml:trace contextRef="#ctx0" brushRef="#br0" timeOffset="-177396.46">21162 16980 19343 0,'-9'-2'1728'0,"-3"-1"-1392"0,-1 2-336 0,0-2 0 15,0 3 1280-15,0 3 176 0,-1 1 32 0,-1 1 16 16,-2 0-896-16,3 2-176 0,0 2-48 0,1 0 0 15,0 1 128-15,2 1 32 0,3-1 0 0,3 3 0 16,0 0-176-16,4 0-48 0,4 0 0 0,4-1 0 16,3 0-144-16,3-3-48 0,3 3 0 0,1-1 0 15,0-3-128-15,-1 1 0 0,-1-2 0 0,1-2 0 16,0 3 0-16,-1 0 0 0,0 1 0 0,-2-3 0 16,-3-3 512-16,-10-3 64 0,8 8 0 0,-4 1 16 15,-4 1 304-15,-4 1 48 0,-4 0 16 0,-2 4 0 16,-2-2-320-16,-1-1-48 0,-3 1-16 0,-2 0 0 15,0 0-320-15,-3-2-64 0,-4 1 0 0,-1-1-16 16,1-4-464-16,3 1-96 0,1-1 0 0,2-1-16 16,0 2-2304-16,5-1-464 0,2-2-96 0</inkml:trace>
  <inkml:trace contextRef="#ctx0" brushRef="#br0" timeOffset="-177097.15">21438 17053 17503 0,'-13'-5'1552'0,"3"1"-1232"16,-4 0-320-16,-3-1 0 0,0 0 2032 0,0 1 336 15,0-1 80-15,0 1 16 0,1 0-1744 0,3 1-336 0,1 1-80 0,3 0-16 16,9 2-288-16,0 0 0 0,0 0 0 0,0 0 0 16,0 0 0-16,0 0-192 0,0 0 0 0,9 12 0 15,2 0 48-15,-1-1 16 0,1 1 0 0,0-1 0 16,2 2 128-16,0 1 0 0,0 0 0 0,2 1-128 15,0-2 496-15,0 0 96 0,-2 0 32 0,-1 0 0 16,-5 0 848-16,0 1 192 0,-2-1 16 0,-1 0 16 16,-3 0 32-16,-3 0 16 0,-5 2 0 0,1-1 0 15,-1-2-496-15,-2 1-96 0,-4 0-32 0,0 0 0 16,0 0-480-16,0 1-112 0,0 1-16 0,-1-1 0 16,-2 0-384-16,0-2 0 0,1 1 128 0,-1 0-128 15,2-1-1504-15,1-2-336 0,-2 3-64 16,2-5-15936-16</inkml:trace>
  <inkml:trace contextRef="#ctx0" brushRef="#br0" timeOffset="-167796.51">22338 17100 7359 0,'0'0'320'0,"0"0"80"0,9-6-400 0,-16 3 0 16,2 2 0-16,1 1 0 0,2-3 4288 0,2 3 784 16,0 0 160-16,0 0 16 0,0 0-3728 0,0 0-752 15,0 0-160-15,6 9-32 0,1-1 272 0,-1 2 48 16,0 2 16-16,-1 1 0 0,0 4-16 0,0 3-16 15,-1-2 0-15,0 2 0 0,0-2-352 0,1 0-64 16,-2 2-16-16,-1-1 0 0,1-1-320 0,0 1-128 16,-2-2 0-16,0-2 144 0,0-2-144 0,1-2 0 0,-1-3 144 0,-1-8-144 15,0 0 0-15,0 0 0 0,0 0 0 0,0 0 0 32,3-8-448-32,1-3 0 0,0-2 0 0,-1-5 0 0,1 0 128 0,2-4 0 0,0 1 16 0,1-3 0 15,-2-2 304-15,1 3-192 0,3-3 192 0,1 2-160 16,-1 1 160-16,0 2 0 0,0 3 0 0,0 3 128 15,-1 4 352-15,1 3 80 0,0 3 16 0,0 5 0 0,2 5-144 16,-3 4-32-16,-2 5 0 0,-1 2 0 16,0 1-144-16,1 1-48 0,-1 4 0 0,0-2 0 0,2 3-208 15,0-3 0-15,-1-1 0 0,-1 0 0 16,0-2 128-16,0-2-128 0,1 0 0 0,-1-4 144 16,0 0-144-16,-1-1 0 0,-4-10 0 0,0 0 0 15,5 7-160-15,-5-7 160 0,0 0-208 0,0 0 80 0,8-4-176 0,-2-4-16 16,0-1-16-16,-1-6 0 0,1 0 144 0,0-3 48 15,-1-5 0-15,0 1 0 0,0 0 144 0,-1 0 0 16,1 0 0-16,1 0 0 0,-1 1 0 0,-1 2 0 16,-2 4 0-16,0 3 0 0,-2 3 0 0,0 4 0 15,0 5 0-15,0 0 128 0,-2 8-128 0,1 3 192 16,0 4-64-16,-1 2 0 0,2 1-128 0,0 4 0 16,2 3 0-16,0-2 0 0,2-1 0 0,0 1 0 15,0-3 0-15,1 1 0 0,2-1 0 0,1-2-288 16,1-2 48-16,-1-2 16 15,1-1-288-15,0-2-64 0,-1-4-16 0,-1 0 0 16,1-2 80-16,0 0 0 0,1-5 16 0,0 0 0 16,-1-4-64-16,0-1-16 0,0-1 0 0,0-3 0 15,-1-2-160-15,1-1-32 0,-1-2-16 0,-1-2 0 0,0-2 80 16,-1-1 0-16,-1-4 16 0,-3 3 0 0,2 0 496 0,-2 2 192 0,-2-3-128 0,-1 3 128 16,0 1 352-16,0 1 160 0,0 2 16 0,0 2 16 15,0 3 128-15,1 2 32 0,1 7 0 0,0 0 0 16,0 0-112-16,0 0-16 0,0 0 0 0,-2 11 0 0,2 3-256 15,0 4-48-15,2 3-16 0,0 0 0 16,3 1-128-16,1-2-128 0,0 1 144 0,1 1-144 16,0-3 160-16,3-2-160 0,0-2 160 0,2-2-160 15,1-3 400-15,0-1-16 0,-1-2 0 0,-1-3 0 16,2-4 480-16,-2 0 96 0,-2-2 0 0,-1 0 16 16,-2-5-208-16,-1 1-32 0,-2-2-16 0,0 0 0 15,-2 0-288-15,-1-3-64 0,-1-1-16 0,-3 0 0 0,-2 0-160 0,0 1-48 16,-2-4 0-16,-1-2 0 0,-3 0-144 0,1 2-192 15,-1-1 32-15,1 2 16 16,2-1-1712-16,1 4-352 0,1 0-64 0,0 5-13744 16</inkml:trace>
  <inkml:trace contextRef="#ctx0" brushRef="#br0" timeOffset="-167396.22">23462 17111 11055 0,'0'0'480'0,"0"0"112"0,-6-3-464 0,1 0-128 0,-1 1 0 0,-1-2 0 16,1 1 3648-16,-2-2 720 0,-1 1 144 0,-2 1 32 15,1 2-2224-15,-1-1-432 0,1 0-96 0,1 4 0 16,0 0-1056-16,0 5-208 0,0-1-32 0,1 3-16 15,0 3-176-15,1 4-48 0,0-3 0 0,1 4 0 16,4 2-256-16,0 2 0 0,2-1 128 0,3 1-128 16,2-1 0-16,3 1 128 0,1-1-128 0,3-2 0 15,2-2 144-15,2-2-144 0,2-2 0 0,2-3 144 16,-1-3-16-16,2 1-128 0,-3-6 192 0,1-1-64 16,-4-4 272-16,1-1 48 0,-2-3 16 0,-2-3 0 15,-3-1 384-15,0-1 80 0,-2 0 16 0,-3-5 0 16,-3-1-96-16,-1-4-16 0,-1-2 0 0,-3 0 0 0,-3 2-256 0,-1-2-64 15,-2 0-16-15,0-1 0 0,-2-3-288 0,-1 1-48 16,-3-2-16-16,1 1 0 16,1 2-1136-16,3 1-224 0,0 2-64 0,2 5 0 15,1 2-1344-15,3 5-256 0,0 3-64 0,2 4-13248 16</inkml:trace>
  <inkml:trace contextRef="#ctx0" brushRef="#br0" timeOffset="-167244.83">23747 17078 17503 0,'2'13'1552'0,"-1"-4"-1232"16,1 4-320-16,2 0 0 0,0 2 2704 0,0 0 496 16,1 0 80-16,2-1 32 0,-3 2-2112 0,2-2-432 0,1-1-64 0,-1-3-32 15,0 1-672-15,0-5 0 0,1 2-176 0,-7-8 48 32,0 0-2880-32,0 0-560 0,0 0-112 0,0 0-32 0</inkml:trace>
  <inkml:trace contextRef="#ctx0" brushRef="#br0" timeOffset="-166931.75">24129 16729 22111 0,'-4'-4'1968'0,"-4"-2"-1584"16,-5 0-384-16,2-1 0 0,0 0 2048 0,1 0 320 15,-1 1 64-15,2 0 0 0,0 4-880 0,0 2-176 16,-1 1-32-16,2 6-16 0,1 0-784 0,1 8-160 16,-1 3-16-16,2 5-16 0,1 6-144 0,1 4-16 15,2 2-16-15,1 4 0 0,3 3 16 0,2-1 0 16,3 1 0-16,2 1 0 0,3-4-192 0,2 2 0 15,0-3 0-15,2-2 0 16,1-1-1408-16,3-5-224 0,-2 0-32 0,-1-4-8640 16,0-5-1728-16</inkml:trace>
  <inkml:trace contextRef="#ctx0" brushRef="#br0" timeOffset="-166760.48">24090 17251 15663 0,'-21'-27'1392'0,"11"13"-1120"0,-5-1-272 0,2-2 0 16,-1-2 2576-16,2 1 464 0,1 1 96 0,1 2 0 15,4 4-1248-15,2 3-256 0,3 1-48 0,1 7-16 16,0 0-1120-16,8-5-208 0,2 1-48 0,2 1-16 31,2 2-1440-31,2 1-272 0,1 0-64 0</inkml:trace>
  <inkml:trace contextRef="#ctx0" brushRef="#br0" timeOffset="-166595.55">24433 17051 39215 0,'0'0'864'0,"-1"10"176"0,1 3 48 0,0 0 0 0,0 1-864 16,1 2-224-16,2 1 0 0,0 0 0 0,3-1 752 0,0 1 96 15,1 1 32-15,2-1 0 0,1 0-880 0,1 0 0 16,-2-3 0-16,1 0 0 16,-1-1-2240-16,2-1-352 0,-2 0-80 0,-1-4-13344 15</inkml:trace>
  <inkml:trace contextRef="#ctx0" brushRef="#br0" timeOffset="-166467.91">24473 17111 16575 0,'-13'-37'1472'0,"8"20"-1168"16,-1-4-304-16,-1-1 0 0,2-1 3168 0,1 0 576 15,0 4 112-15,1 1 32 0,2 1-1600 0,2 1-320 0,2 3-64 0,0 3-16 16,1 2-1280-16,1 1-256 0,1 2-48 0,2 2-16 31,3 2-1568-31,0 2-304 0,1 5-64 0,1-4-13760 0</inkml:trace>
  <inkml:trace contextRef="#ctx0" brushRef="#br0" timeOffset="-166129.9">24773 17081 29023 0,'0'0'1280'0,"0"0"272"0,5 9-1232 0,3 2-320 0,0-1 0 0,-1-4 0 16,0 1 1152-16,3-2 160 0,-1-1 32 0,-1-3 16 15,1 2-576-15,1-2-112 0,2-2-32 0,0-2 0 0,-1-1-416 0,0 0-96 16,-1-1 0-16,-1 0-128 0,-2-3 224 0,-1 0-64 16,-2 0-16-16,-1-1 0 0,-3-1 112 0,0 2 0 15,0-2 16-15,-1-1 0 0,-5 1 48 0,0-3 0 0,-1 2 0 0,2 5 0 16,-1-1 80-16,-5-2 32 16,1 3 0-16,2 4 0 0,-1-2 160 0,0 3 48 15,-2 4 0-15,1 2 0 0,-2 3-192 0,-5 9-48 16,1 2 0-16,7 2 0 0,3 1-144 0,3-2-16 15,2-2-16-15,3-5 0 0,2 1-224 0,4-1 0 16,4 2 0-16,6 2 0 16,0 2-1280-16,-5-10-208 0,2 0-48 0,10 3 0 0,1-1-1920 15,-2-5-384-15,9 1-64 0,-3-5-32 0</inkml:trace>
  <inkml:trace contextRef="#ctx0" brushRef="#br0" timeOffset="-165762.25">25278 17138 12895 0,'-8'-9'1152'0,"4"6"-928"0,-1-3-224 0,-2-1 0 15,-1 2 4544-15,-3-4 848 0,-2 0 176 0,4 5 48 16,-1 1-3408-16,0-2-672 0,-2 1-144 0,1 1-32 16,-1 2-592-16,-1 4-128 0,2 1-32 0,2 2 0 15,3 5-608-15,-1 0 0 0,1 4 0 0,2 0 0 16,1 2 0-16,3 2 0 0,1-1 0 0,2-1 0 16,1-2 0-16,3 1 0 0,2-2 0 0,1-1 0 15,2-1 0-15,1 1 0 0,1-4 0 0,3-1-128 16,0-3 128-16,0-1 0 0,0-2 0 0,1-2 0 15,0-2 0-15,-1-3 0 0,0 1 0 0,-2-4 0 16,-2-3 0-16,-2-2 144 0,0-3-16 0,-1 0-128 0,1-5 192 0,-3 1-192 16,-2-4 192-16,1 1-192 0,-2-2 0 0,-1-1 0 15,-2-3 0-15,0-1-144 0,-4 0 144 0,0-1 0 16,-2-3-144-16,-3 0 144 0,0-5 0 0,-3 0 0 16,-1 0-144-16,-1-2 144 15,-2 1-480-15,-1 2-32 0,1 2-16 0,2 6 0 0,2 6 384 0,1 5 144 16,-1 3 0-16,5 5-144 0,5 11 688 0,0 0 144 15,-1 8 16-15,1 8 16 0,1 6-32 0,3 4-16 16,3 8 0-16,1 3 0 0,2 2-96 0,2 2 0 16,3 4-16-16,0-1 0 0,0-2-176 0,2-1-48 15,2 1 0-15,0-1 0 16,2-2-1024-16,0-3-208 0,-2 1-32 0,0-1-18688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0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5527 0 0,'1'2'423'0'0,"22"21"2423"0"0,-1 1 0 0 0,-1 2 0 0 0,19 31 0 0 0,-39-56-1989 0 0,4 2-739 0 0,-1-2-30 0 0,-2-8-46 0 0,-1-3-48 0 0,1 1 0 0 0,0 0-1 0 0,4-10 1 0 0,4-19-209 0 0,-6 18-169 0 0,2 1-1 0 0,0 1 0 0 0,17-36 1 0 0,-4 13-448 0 0,-15 29 616 0 0,1 1 1 0 0,1 0 0 0 0,0 0-1 0 0,0 1 1 0 0,1 0 0 0 0,0 0-1 0 0,13-13 1 0 0,-19 22 262 0 0,0 0 1 0 0,0 1-1 0 0,1-1 0 0 0,-1 0 1 0 0,0 1-1 0 0,0-1 0 0 0,1 1 1 0 0,-1-1-1 0 0,0 1 0 0 0,0 0 1 0 0,1-1-1 0 0,-1 1 0 0 0,0 0 1 0 0,1 0-1 0 0,-1 0 0 0 0,0 0 1 0 0,1 0-1 0 0,-1 0 0 0 0,0 1 1 0 0,1-1-1 0 0,-1 0 0 0 0,0 1 1 0 0,1-1-1 0 0,-1 1 0 0 0,0-1 1 0 0,0 1-1 0 0,0-1 0 0 0,1 1 1 0 0,-1 0-1 0 0,0 0 0 0 0,0 0 1 0 0,1 1-1 0 0,3 2 221 0 0,0 0 1 0 0,-1 1-1 0 0,0 0 0 0 0,0-1 1 0 0,5 9-1 0 0,6 12 401 0 0,-2 0 0 0 0,-1 0 0 0 0,10 31 0 0 0,21 83 448 0 0,-43-139-1117 0 0,8 31 57 0 0,5 33-1 0 0,-11-49-944 0 0,-1 0 0 0 0,0 19-1 0 0,-3-15-495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0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11 129 3679 0 0,'0'0'284'0'0,"1"2"-186"0"0,21 64 8882 0 0,-21-64-8368 0 0,3 10 510 0 0,-2-6 1343 0 0,-9-9-1176 0 0,6 3-1116 0 0,0-2-12 0 0,-3-3-81 0 0,0-1 0 0 0,1 0-1 0 0,0 0 1 0 0,0 0-1 0 0,0-1 1 0 0,1 1 0 0 0,-1-1-1 0 0,2 1 1 0 0,-1-1 0 0 0,1 0-1 0 0,0 1 1 0 0,0-1 0 0 0,1 0-1 0 0,0 0 1 0 0,0 0 0 0 0,1 1-1 0 0,0-1 1 0 0,0 0 0 0 0,0 0-1 0 0,1 1 1 0 0,0-1 0 0 0,3-7-1 0 0,-3 13-65 0 0,-1-1 0 0 0,1 0 0 0 0,-1 1 0 0 0,1-1 0 0 0,0 1 0 0 0,0-1 1 0 0,0 1-1 0 0,0 0 0 0 0,0 0 0 0 0,0 0 0 0 0,4-1 0 0 0,0-1-7 0 0,7-4-51 0 0,0-1 0 0 0,13-10 0 0 0,-25 18-31 0 0,0-1 0 0 0,0 1 0 0 0,1 0 0 0 0,-1 0 0 0 0,0-1 0 0 0,0 1 0 0 0,0 0 0 0 0,1 0 0 0 0,-1 0 0 0 0,0 0 0 0 0,0 0 0 0 0,1 0 0 0 0,-1 1 0 0 0,0-1 0 0 0,2 1 0 0 0,1 0-1110 0 0,11 0-5458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0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69 7343 0 0,'0'-1'38'0'0,"-1"0"0"0"0,1-1-1 0 0,-1 1 1 0 0,1 0 0 0 0,-1 0-1 0 0,1 0 1 0 0,-1 0 0 0 0,0 0-1 0 0,1 0 1 0 0,-1 0 0 0 0,0 0-1 0 0,0 0 1 0 0,0 0 0 0 0,-1-1-1 0 0,-1 0 58 0 0,0-1 107 0 0,4 3-142 0 0,-1 0 0 0 0,0-1 0 0 0,1 1 0 0 0,-1 0 0 0 0,1-1 0 0 0,-1 1 0 0 0,0 0 0 0 0,1-1 0 0 0,-1 1 0 0 0,0 0 0 0 0,0-1 0 0 0,1 1 0 0 0,-1-1 0 0 0,0 1 0 0 0,0-1 0 0 0,0 1 0 0 0,1-1 0 0 0,-1 1 0 0 0,0 0 0 0 0,0-1 0 0 0,0 1 0 0 0,0-1 0 0 0,0 1 0 0 0,0-1 0 0 0,1-11 1252 0 0,-1 11-698 0 0,-11-11 1954 0 0,8 10-2369 0 0,0 0-1 0 0,1 1 0 0 0,-1 0 1 0 0,0 0-1 0 0,0 0 0 0 0,0 0 1 0 0,1 0-1 0 0,-1 1 0 0 0,0-1 1 0 0,0 1-1 0 0,0-1 0 0 0,0 1 1 0 0,-6 1-1 0 0,7-1-150 0 0,-1 1 1 0 0,1 0-1 0 0,0-1 0 0 0,0 1 0 0 0,0 0 1 0 0,0 0-1 0 0,0 0 0 0 0,0 0 1 0 0,0 1-1 0 0,0-1 0 0 0,0 1 1 0 0,0-1-1 0 0,1 1 0 0 0,-1-1 0 0 0,1 1 1 0 0,-1 0-1 0 0,1 0 0 0 0,0 0 1 0 0,-2 2-1 0 0,-2 5-5 0 0,0 1 0 0 0,1 0 1 0 0,0 0-1 0 0,0 0 0 0 0,-2 11 0 0 0,5-15-42 0 0,0 0-1 0 0,0 0 1 0 0,1 0-1 0 0,0 0 1 0 0,0 1-1 0 0,0-1 1 0 0,1 0 0 0 0,0 0-1 0 0,0 0 1 0 0,2 7-1 0 0,2-4 0 0 0,-3-7 4 0 0,0 0 1 0 0,0 0-1 0 0,0-1 0 0 0,0 1 0 0 0,0-1 0 0 0,0 0 0 0 0,0 1 0 0 0,0-1 0 0 0,1 0 0 0 0,-1 0 0 0 0,0-1 0 0 0,3 2 1 0 0,1 0 42 0 0,-1-1 0 0 0,1 1 0 0 0,-1-1 0 0 0,1 0 0 0 0,8 0 0 0 0,-5-3 37 0 0,-5 0-70 0 0,-1 0-1 0 0,0 0 1 0 0,1 0-1 0 0,-1 0 1 0 0,0-1 0 0 0,-1 0-1 0 0,1 1 1 0 0,0-1-1 0 0,2-4 1 0 0,18-31 100 0 0,-20 35-100 0 0,-2-4-2 0 0,1 1 0 0 0,-1 0-1 0 0,0-1 1 0 0,0 1 0 0 0,-1-12 0 0 0,1 8 368 0 0,0 13 565 0 0,1 9-981 0 0,0-1-1 0 0,1 0 1 0 0,1 0-1 0 0,-1-1 1 0 0,2 1 0 0 0,-1-1-1 0 0,7 10 1 0 0,-5-9-201 0 0,3 4-1545 0 0,21 28-1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1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3223 0 0,'0'-1'240'0'0,"3"-12"8747"0"0,3 21-8550 0 0,-1-1 0 0 0,0 1-1 0 0,0 1 1 0 0,0-1 0 0 0,-1 1 0 0 0,-1 0 0 0 0,1 0 0 0 0,2 14-1 0 0,9 20 125 0 0,-7-21-359 0 0,-5-14-135 0 0,0-1 0 0 0,0 1-1 0 0,0-1 1 0 0,8 12 0 0 0,-10-19-64 0 0,-1 1 0 0 0,1-1 0 0 0,-1 0 0 0 0,1 0 0 0 0,-1 0 0 0 0,1 1 0 0 0,-1-1 0 0 0,1 0-1 0 0,-1 0 1 0 0,1 0 0 0 0,-1 0 0 0 0,1 0 0 0 0,-1 0 0 0 0,1 0 0 0 0,-1 0 0 0 0,1 0 0 0 0,-1 0 0 0 0,1-1 0 0 0,-1 1 0 0 0,0 0 0 0 0,1 0 0 0 0,-1 0 0 0 0,1 0 0 0 0,-1-1 0 0 0,1 1 0 0 0,0-1 0 0 0,11-6-10 0 0,-4 0-43 0 0,0-1 0 0 0,0 0 0 0 0,-1 0 0 0 0,0-1 0 0 0,-1 0 0 0 0,0 0 0 0 0,0-1 0 0 0,-1 0 0 0 0,0 0 0 0 0,0 0 0 0 0,4-16 0 0 0,43-135-747 0 0,-48 147 949 0 0,-4 13 667 0 0,3 11-433 0 0,15 70 147 0 0,-14-57-764 0 0,1 1 0 0 0,9 25 0 0 0,-11-42-111 0 0,0 0 0 0 0,1 0 0 0 0,6 9 0 0 0,-9-15-824 0 0,1 1-273 0 0,6 5-52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1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10447 0 0,'0'0'950'0'0,"0"-2"-782"0"0,0-2-44 0 0,0 3 420 0 0,1 3 177 0 0,4 4-378 0 0,0 1 0 0 0,-1 0 0 0 0,0 0 0 0 0,0 1 0 0 0,-1-1 0 0 0,0 1 1 0 0,2 9-1 0 0,13 61 311 0 0,-12-44-528 0 0,58 205-1566 0 0,-53-201 54 0 0,-4-20-236 0 0,-1-1-66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1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9 302 6447 0 0,'-2'-3'80'0'0,"1"1"0"0"0,0-1 0 0 0,0 0 0 0 0,0 1-1 0 0,0-1 1 0 0,0 0 0 0 0,1 1 0 0 0,0-1-1 0 0,-1 0 1 0 0,1 0 0 0 0,1-5 3188 0 0,2 5-2878 0 0,0 0 0 0 0,0 1 1 0 0,0 0-1 0 0,0 0 0 0 0,0 0 1 0 0,0 0-1 0 0,0 0 0 0 0,1 0 0 0 0,-1 1 1 0 0,1-1-1 0 0,-1 1 0 0 0,1 0 1 0 0,-1 0-1 0 0,1 1 0 0 0,4-1 1 0 0,10-1-679 0 0,34 2 0 0 0,-30 0 521 0 0,11 2-1427 0 0,-15-1-76 0 0</inkml:trace>
  <inkml:trace contextRef="#ctx0" brushRef="#br0" timeOffset="1">329 247 9671 0 0,'0'0'875'0'0,"1"1"-719"0"0,-1 0-146 0 0,0 0 0 0 0,1 0 0 0 0,-1 0-1 0 0,0 0 1 0 0,1 0 0 0 0,-1 0 0 0 0,1 0 0 0 0,0-1 0 0 0,-1 1 0 0 0,1 0 0 0 0,-1 0-1 0 0,1-1 1 0 0,0 1 0 0 0,0 0 0 0 0,-1-1 0 0 0,1 1 0 0 0,0 0 0 0 0,0-1 0 0 0,0 1-1 0 0,0-1 1 0 0,0 0 0 0 0,0 1 0 0 0,0-1 0 0 0,0 0 0 0 0,0 1 0 0 0,-1-1 0 0 0,1 0-1 0 0,0 0 1 0 0,0 0 0 0 0,0 0 0 0 0,1 0 0 0 0,-1 0 0 0 0,0 0 0 0 0,0 0-1 0 0,-1-1 1 0 0,3 1 0 0 0,-1-1-90 0 0,0 0 0 0 0,0 0-1 0 0,-1 0 1 0 0,1 0 0 0 0,0 0 0 0 0,0 0-1 0 0,-1 0 1 0 0,1 0 0 0 0,-1-1 0 0 0,1 1-1 0 0,-1-1 1 0 0,1 1 0 0 0,-1-1 0 0 0,2-3-1 0 0,3-10-1253 0 0,-4 7 388 0 0</inkml:trace>
  <inkml:trace contextRef="#ctx0" brushRef="#br0" timeOffset="2">359 49 3655 0 0,'0'0'352'0'0,"-3"-12"-352"0"0,3 2 0 0 0,-2 0 0 0 0,1 2 0 0 0,-1 0 152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1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1375 0 0,'0'0'3923'0'0,"2"-8"2218"0"0,-2 7-6000 0 0,0 1 0 0 0,0 0 0 0 0,0 0 0 0 0,0 0 0 0 0,0-1 0 0 0,1 1 0 0 0,-1 0 0 0 0,0 0 0 0 0,1-1 987 0 0,-1 0-987 0 0,0 1 0 0 0,0 0 0 0 0,0 0 0 0 0,1 0 0 0 0,-1 0 0 0 0,0 0 0 0 0,0 0 0 0 0,0 0 0 0 0,1 0 0 0 0,-1-1 0 0 0,0 1 0 0 0,0 0 0 0 0,0 0 0 0 0,1 0 0 0 0,-1 0 0 0 0,0 0 0 0 0,0 0 0 0 0,1 0 0 0 0,-1 0 0 0 0,0 0 0 0 0,0 0 0 0 0,0 1 0 0 0,1-1 0 0 0,7 8 1516 0 0,7 18-895 0 0,-11-12-381 0 0,0 0 0 0 0,5 30 1 0 0,1 5-419 0 0,0 5-3510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1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43 11455 0 0,'0'0'528'0'0,"-1"-1"-16"0"0,-2-8-325 0 0,-5-6 26 0 0,4 12-75 0 0,2 2-8 0 0,0-1 7 0 0,0 1 0 0 0,-1-1-1 0 0,1 1 1 0 0,0 0 0 0 0,0 0-1 0 0,0 0 1 0 0,-1 0 0 0 0,1 0 0 0 0,-1 1-1 0 0,1-1 1 0 0,-1 1 0 0 0,1-1-1 0 0,-1 1 1 0 0,1 0 0 0 0,-5 0-1 0 0,2 1 32 0 0,1 0 0 0 0,-1 0-1 0 0,1 0 1 0 0,0 0 0 0 0,0 1 0 0 0,0-1-1 0 0,-1 1 1 0 0,-4 4 0 0 0,1-1-41 0 0,-1 1 0 0 0,2 1 0 0 0,-1-1 0 0 0,1 1 0 0 0,0 0 0 0 0,0 1 0 0 0,-7 11 1 0 0,8-12-112 0 0,4-4-4 0 0,0 0 0 0 0,0 0 1 0 0,0 0-1 0 0,1 0 1 0 0,-1 0-1 0 0,1 0 0 0 0,0 0 1 0 0,0 1-1 0 0,0-1 1 0 0,0 0-1 0 0,1 1 0 0 0,-1 4 1 0 0,0-2-6 0 0,0-1 1 0 0,1 0 0 0 0,0 1-1 0 0,0-1 1 0 0,0 1-1 0 0,1-1 1 0 0,0 0 0 0 0,0 1-1 0 0,3 7 1 0 0,-4-12-5 0 0,0 1 0 0 0,0-1 1 0 0,1 0-1 0 0,-1 0 0 0 0,0 1 0 0 0,1-1 0 0 0,-1 0 1 0 0,1 0-1 0 0,0 0 0 0 0,-1 0 0 0 0,1 0 0 0 0,0 0 1 0 0,-1 0-1 0 0,1 0 0 0 0,2 2 0 0 0,0-1-1 0 0,7 7-2 0 0,3-4 0 0 0,-8-3 8 0 0,-1-2 0 0 0,0 1 0 0 0,0 0-1 0 0,1-1 1 0 0,-1 0 0 0 0,1 0 0 0 0,-1 0 0 0 0,0-1-1 0 0,1 1 1 0 0,-1-1 0 0 0,0 0 0 0 0,0 0 0 0 0,1-1-1 0 0,-1 1 1 0 0,0-1 0 0 0,0 0 0 0 0,0 0 0 0 0,-1 0-1 0 0,1 0 1 0 0,0-1 0 0 0,-1 0 0 0 0,6-5 0 0 0,-3 3 15 0 0,-5 4-19 0 0,1 0 0 0 0,-1-1-1 0 0,1 1 1 0 0,-1-1 0 0 0,1 1 0 0 0,-1-1 0 0 0,0 0 0 0 0,0 1 0 0 0,0-1-1 0 0,0 0 1 0 0,0 0 0 0 0,0 1 0 0 0,1-5 0 0 0,6-14 6 0 0,0 1 44 0 0,-7 17-54 0 0,4-16 63 0 0,-4 15-7 0 0,0 2-7 0 0,-1 0 1 0 0,0 0-1 0 0,1 0 1 0 0,-1 0-1 0 0,0 0 0 0 0,0 0 1 0 0,1-1-1 0 0,-1 1 1 0 0,0 0-1 0 0,0 0 1 0 0,0 0-1 0 0,-1 0 0 0 0,1 0 1 0 0,0 0-1 0 0,0 0 1 0 0,-1-2-1 0 0,-8 13 17 0 0,8-8-116 0 0,-1 0 0 0 0,1 0 0 0 0,0 0 0 0 0,1 0-1 0 0,-1 0 1 0 0,0 0 0 0 0,1 0 0 0 0,-1 0 0 0 0,1 0 0 0 0,-1 0 0 0 0,1 0 0 0 0,0 0 0 0 0,0 0 0 0 0,0 0 0 0 0,0 0 0 0 0,0 0 0 0 0,0 1 0 0 0,1-1 0 0 0,-1 0 0 0 0,1 0 0 0 0,0 0 0 0 0,1 3 0 0 0,-1-3-322 0 0,1 1 0 0 0,-1 0-1 0 0,1-1 1 0 0,0 1 0 0 0,0-1-1 0 0,0 0 1 0 0,0 0 0 0 0,0 0-1 0 0,0 0 1 0 0,1 0-1 0 0,-1 0 1 0 0,1 0 0 0 0,-1-1-1 0 0,1 0 1 0 0,5 3 0 0 0,12 2-1340 0 0,2-1-102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1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57 256 455 0 0,'-1'-10'591'0'0,"-3"-15"11032"0"0,-10 22-10558 0 0,14 2-1022 0 0,-1 1 0 0 0,0-1 0 0 0,1 1 0 0 0,-1 0 0 0 0,0 0 0 0 0,1-1-1 0 0,-1 1 1 0 0,0 0 0 0 0,1 0 0 0 0,-1 0 0 0 0,0 0 0 0 0,0 0 0 0 0,1 0 0 0 0,-1 0-1 0 0,0 0 1 0 0,1 0 0 0 0,-1 0 0 0 0,0 0 0 0 0,0 1 0 0 0,1-1 0 0 0,-1 0 0 0 0,0 0-1 0 0,1 1 1 0 0,-1-1 0 0 0,0 0 0 0 0,1 1 0 0 0,-1-1 0 0 0,1 1 0 0 0,-2 0 0 0 0,1 1-41 0 0,-1-1 1 0 0,0 1 0 0 0,1 0 0 0 0,0 0-1 0 0,-1 0 1 0 0,1 0 0 0 0,0 0 0 0 0,0 0-1 0 0,0 0 1 0 0,0 0 0 0 0,1 1 0 0 0,-1-1-1 0 0,0 0 1 0 0,1 1 0 0 0,0-1 0 0 0,-1 0-1 0 0,1 1 1 0 0,0-1 0 0 0,0 0 0 0 0,1 1-1 0 0,-1-1 1 0 0,0 0 0 0 0,1 1 0 0 0,-1-1-1 0 0,1 0 1 0 0,1 4 0 0 0,2 2-30 0 0,-1 0-1 0 0,1 0 1 0 0,0 0-1 0 0,1-1 1 0 0,-1 0 0 0 0,7 7-1 0 0,1-1 2 0 0,1 0 0 0 0,18 14-1 0 0,-17-15 34 0 0,-4-5 108 0 0,0 0 1 0 0,0-1-1 0 0,1 0 0 0 0,0 0 0 0 0,0-1 0 0 0,0-1 0 0 0,14 5 1 0 0,-23-9-49 0 0,0 1 1 0 0,0-1 0 0 0,0 1-1 0 0,0-1 1 0 0,0 0-1 0 0,-1 0 1 0 0,1 0 0 0 0,0 0-1 0 0,0 0 1 0 0,0 0 0 0 0,0-1-1 0 0,0 1 1 0 0,0-1 0 0 0,-1 1-1 0 0,1-1 1 0 0,0 0-1 0 0,0 1 1 0 0,-1-1 0 0 0,1 0-1 0 0,0 0 1 0 0,-1 0 0 0 0,1 0-1 0 0,-1-1 1 0 0,1 1 0 0 0,-1 0-1 0 0,0-1 1 0 0,2-1 0 0 0,-1 0 58 0 0,0 0 1 0 0,0-1 0 0 0,-1 1-1 0 0,1 0 1 0 0,-1-1 0 0 0,0 0 0 0 0,0 1-1 0 0,0-1 1 0 0,0 1 0 0 0,-1-1-1 0 0,1 0 1 0 0,-1 1 0 0 0,0-6 0 0 0,-2-8 113 0 0,-1-1 1 0 0,-1 1 0 0 0,0 1 0 0 0,-1-1 0 0 0,-9-20 0 0 0,-4-12-140 0 0,5 12-501 0 0,-32-58 0 0 0,16 36-1714 0 0,18 34 308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1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115 258 10855 0 0,'0'0'496'0'0,"-3"1"-12"0"0,-6 2-363 0 0,1 1 0 0 0,0 0 0 0 0,0 0 0 0 0,0 1 0 0 0,1 0 0 0 0,-12 10 0 0 0,15-11 124 0 0,-1 0 0 0 0,1 0 0 0 0,0 1 1 0 0,0 0-1 0 0,1 0 0 0 0,-1 0 0 0 0,1 0 1 0 0,0 1-1 0 0,1-1 0 0 0,-5 12 0 0 0,7-12-210 0 0,-1-1-1 0 0,1 0 0 0 0,0 1 1 0 0,0-1-1 0 0,0 1 0 0 0,1-1 1 0 0,-1 1-1 0 0,1-1 0 0 0,0 0 1 0 0,1 1-1 0 0,-1-1 1 0 0,4 7-1 0 0,7 15 86 0 0,-2-17-49 0 0,-3-3-6 0 0,8 8 177 0 0,0-1 0 0 0,1-1 1 0 0,0 0-1 0 0,1-1 0 0 0,34 16 0 0 0,-38-23-32 0 0,-1 0 1 0 0,1 0-1 0 0,0-1 0 0 0,-1-1 0 0 0,20 1 1 0 0,-29-2-166 0 0,0-1 0 0 0,-1 0 1 0 0,1 0-1 0 0,0 0 0 0 0,0-1 1 0 0,0 1-1 0 0,-1-1 0 0 0,1 1 1 0 0,0-1-1 0 0,-1 0 1 0 0,1 0-1 0 0,0 0 0 0 0,-1 0 1 0 0,1-1-1 0 0,-1 1 0 0 0,0-1 1 0 0,1 1-1 0 0,-1-1 0 0 0,0 0 1 0 0,0 0-1 0 0,0 0 0 0 0,0 0 1 0 0,0 0-1 0 0,1-3 1 0 0,-1 1 19 0 0,1-1 0 0 0,-1 1 0 0 0,0-1 0 0 0,0 0 0 0 0,-1 0 0 0 0,1 0 0 0 0,-1 0 0 0 0,0 0 0 0 0,-1 0 0 0 0,1 0 0 0 0,-1 0 0 0 0,0-7 1 0 0,-1-6-61 0 0,-1 1 0 0 0,0-1 1 0 0,-1 1-1 0 0,-1 0 1 0 0,0 0-1 0 0,-2 1 1 0 0,0-1-1 0 0,0 1 1 0 0,-12-19-1 0 0,-26-37-282 0 0,13 22-1495 0 0,-40-86-1 0 0,58 104 211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3:21:3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24575,'8'0'0,"3"8"0,0 12 0,-3 10 0,-2 9 0,-2 6 0,6-5 0,2 0 0,-1 1 0,-3-7-8191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1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11055 0 0,'0'4'506'0'0,"-1"0"-379"0"0,-1 19 197 0 0,2 30 1 0 0,0-45 16 0 0,1-1 0 0 0,0 1 0 0 0,0-1 1 0 0,1 0-1 0 0,0 0 0 0 0,1 0 0 0 0,-1 0 0 0 0,6 10 0 0 0,3-4 297 0 0,-9-10-429 0 0,0-1-61 0 0,7 5-225 0 0,-7-5-98 0 0,12-3-3896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1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3223 0 0,'22'24'476'0'0,"-17"-13"207"0"0,-2-1 100 0 0,37 98 6442 0 0,7 61-3904 0 0,-33-106-2575 0 0,4 16-397 0 0,2-4-188 0 0,6 22-286 0 0,-22-84-549 0 0,-1 1 0 0 0,-1 0 0 0 0,0 1-1 0 0,0 15 1 0 0,-2-28-886 0 0</inkml:trace>
  <inkml:trace contextRef="#ctx0" brushRef="#br0" timeOffset="1">16 532 3679 0 0,'-7'-33'206'0'0,"4"24"370"0"0,1 0 0 0 0,1 0 0 0 0,-1-12 1 0 0,2 17 183 0 0,0 1 1 0 0,0 0-1 0 0,1-1 1 0 0,-1 1-1 0 0,1 0 1 0 0,0 0-1 0 0,2-6 1 0 0,-1 6-587 0 0,1 0 1 0 0,-1 0-1 0 0,1 0 0 0 0,0 0 1 0 0,0 1-1 0 0,0-1 1 0 0,1 1-1 0 0,-1 0 0 0 0,1 0 1 0 0,-1 0-1 0 0,1 0 1 0 0,4-2-1 0 0,-6 4-164 0 0,8-4-168 0 0,0 1-1 0 0,0 1 0 0 0,0 0 0 0 0,0 0 1 0 0,0 1-1 0 0,0 1 0 0 0,20 0 0 0 0,-20 0-205 0 0,13 0-274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1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0,'0'2'207'0'0,"1"10"-1148"0"0,2 11 1769 0 0,-1-10 1849 0 0,0 0-1 0 0,1-1 1 0 0,6 16 0 0 0,4 0-583 0 0,-6-18-1886 0 0,7 4-446 0 0,-12-12 104 0 0,0-1-369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1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5439 0 0,'1'-3'248'0'0,"0"-4"-179"0"0,1 0 0 0 0,1 1 0 0 0,-1-1 0 0 0,6-9-1 0 0,1 2 197 0 0,-5 12-68 0 0,0 1-16 0 0,-1-1 113 0 0,0-1-1 0 0,1 2 1 0 0,-1-1-1 0 0,1 0 1 0 0,-1 1 0 0 0,7-2-1 0 0,-9 2-268 0 0,1 1-1 0 0,-1 0 1 0 0,0 0-1 0 0,0 0 1 0 0,0 0-1 0 0,1 1 1 0 0,-1-1-1 0 0,0 0 1 0 0,0 0-1 0 0,0 1 1 0 0,0-1-1 0 0,0 1 1 0 0,0-1-1 0 0,0 1 1 0 0,0-1-1 0 0,0 1 1 0 0,0 0-1 0 0,0-1 1 0 0,0 1-1 0 0,0 0 1 0 0,0 0-1 0 0,0 0 1 0 0,-1-1-1 0 0,1 1 1 0 0,0 0-1 0 0,-1 0 1 0 0,2 2-1 0 0,0 1 61 0 0,0-1 0 0 0,-1 1 0 0 0,1 0 0 0 0,-1 0 0 0 0,1 1 0 0 0,-1-1 0 0 0,0 0 0 0 0,0 9-1 0 0,-1 35 818 0 0,-1-11-126 0 0,1-33-689 0 0,8 105 2180 0 0,-6-94-2049 0 0,1 0 0 0 0,1-1-1 0 0,0 0 1 0 0,1 0 0 0 0,9 19 0 0 0,-9-24-1 0 0,0 0 0 0 0,1 0-1 0 0,0 0 1 0 0,1 0 0 0 0,10 9 0 0 0,-13-13-47 0 0,1-1 1 0 0,0 0-1 0 0,0 0 1 0 0,0 0-1 0 0,0-1 1 0 0,1 0-1 0 0,-1 0 0 0 0,1 0 1 0 0,0-1-1 0 0,10 4 1 0 0,-12-6-105 0 0,0 1 0 0 0,-1-1 0 0 0,1 0 0 0 0,0 0 0 0 0,-1 0 0 0 0,1-1 0 0 0,0 1 1 0 0,-1-1-1 0 0,1 0 0 0 0,-1 0 0 0 0,1 0 0 0 0,-1 0 0 0 0,1-1 0 0 0,-1 1 0 0 0,0-1 0 0 0,0 0 0 0 0,0 0 0 0 0,0 0 0 0 0,0 0 1 0 0,0-1-1 0 0,0 1 0 0 0,-1-1 0 0 0,1 0 0 0 0,-1 0 0 0 0,0 0 0 0 0,0 0 0 0 0,0 0 0 0 0,0 0 0 0 0,0 0 0 0 0,-1-1 0 0 0,1 1 1 0 0,-1-1-1 0 0,0 1 0 0 0,0-1 0 0 0,-1 1 0 0 0,1-1 0 0 0,-1 0 0 0 0,1-6 0 0 0,-1 5-49 0 0,-1 0 1 0 0,1 0-1 0 0,-1 0 0 0 0,0 0 0 0 0,0 0 0 0 0,0 0 1 0 0,0 1-1 0 0,-1-1 0 0 0,0 0 0 0 0,-3-5 1 0 0,-11-18 76 0 0,10 15-209 0 0,-2 0 0 0 0,0 1 0 0 0,-14-18 0 0 0,1 0-1247 0 0,10 12-220 0 0,0 3 62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1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2303 0 0,'5'9'297'0'0,"-1"0"0"0"0,0 1 0 0 0,0-1 0 0 0,-1 1 0 0 0,0 0-1 0 0,-1 0 1 0 0,2 11 0 0 0,-1 4 2356 0 0,-1-12-621 0 0,0 0 0 0 0,-1 23 0 0 0,-1-26-1240 0 0,0 1 0 0 0,2 14 0 0 0,-2-22-541 0 0,1 1 0 0 0,0 0-1 0 0,-1-1 1 0 0,2 1 0 0 0,-1-1 0 0 0,0 1 0 0 0,1-1 0 0 0,-1 0-1 0 0,5 6 1 0 0,-5-7 705 0 0,-1-2-948 0 0,0 0 1 0 0,0 0-1 0 0,0 0 0 0 0,0 1 0 0 0,0-1 1 0 0,0 0-1 0 0,0 0 0 0 0,0 1 0 0 0,0-1 1 0 0,1 0-1 0 0,-1 0 0 0 0,0 0 0 0 0,0 1 1 0 0,0-1-1 0 0,0 0 0 0 0,0 0 0 0 0,0 0 1 0 0,1 1-1 0 0,-1-1 0 0 0,0 0 0 0 0,0 0 0 0 0,0 0 1 0 0,1 0-1 0 0,-1 0 0 0 0,0 0 0 0 0,0 1 1 0 0,0-1-1 0 0,1 0 0 0 0,-1 0 0 0 0,0 0 1 0 0,0 0-1 0 0,0 0 0 0 0,1 0 0 0 0,-1 0 1 0 0,0 0-1 0 0,0 0 0 0 0,1 0 0 0 0,-1 0 1 0 0,0 0-1 0 0,0 0 0 0 0,1 0 0 0 0,-1 0 1 0 0,0 0-1 0 0,0 0 0 0 0,0 0 0 0 0,1-1 0 0 0,-1 1 1 0 0,0 0-1 0 0,0 0 0 0 0,0 0 0 0 0,1 0 1 0 0,-1 0-1 0 0,0-1 0 0 0,12-4 311 0 0,-7 1-322 0 0,0 0 1 0 0,1 0-1 0 0,-1-1 0 0 0,-1 0 0 0 0,1 0 1 0 0,-1 0-1 0 0,0 0 0 0 0,5-8 0 0 0,3-8-24 0 0,10-24-1 0 0,7-14-26 0 0,-7 20-243 0 0,-17 28 151 0 0,1 0 0 0 0,-1 1 0 0 0,2 0 0 0 0,-1 0 0 0 0,2 1 0 0 0,-1 0 1 0 0,17-16-1 0 0,14 4 51 0 0,-36 20 334 0 0,0 2 17 0 0,1-1-165 0 0,-1 0 0 0 0,0 1 0 0 0,1 0 0 0 0,-1-1 0 0 0,0 1 1 0 0,0 0-1 0 0,1 0 0 0 0,-1 1 0 0 0,0-1 0 0 0,0 0 1 0 0,0 1-1 0 0,-1-1 0 0 0,1 1 0 0 0,0-1 0 0 0,0 1 1 0 0,-1 0-1 0 0,1 0 0 0 0,-1 0 0 0 0,0 0 0 0 0,2 3 0 0 0,2 5 262 0 0,0 0 0 0 0,-2 1 0 0 0,5 14-1 0 0,-3-9-295 0 0,-2-4 87 0 0,-1 0 0 0 0,1 18 0 0 0,2 4-59 0 0,2 27-39 0 0,-6-44-645 0 0,1 0 0 0 0,0 0 0 0 0,8 24 0 0 0,-8-30-66 0 0,-2-9 287 0 0,0 0 0 0 0,0 0 0 0 0,1 0 0 0 0,-1 0 0 0 0,1-1 0 0 0,0 1 0 0 0,-1 0 0 0 0,3 3 0 0 0,4 6-1338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3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0 763 5207 0 0,'0'0'235'0'0,"3"2"-6"0"0,-2-2-203 0 0,1 1-1 0 0,0 0 0 0 0,0 0 0 0 0,0-1 0 0 0,0 1 1 0 0,0-1-1 0 0,0 0 0 0 0,0 1 0 0 0,0-1 1 0 0,0 0-1 0 0,0 0 0 0 0,0 0 0 0 0,-1-1 0 0 0,4 1 1 0 0,36-9 608 0 0,-16 4-263 0 0,11-2 132 0 0,60-6 250 0 0,149 6-1 0 0,-24 2-184 0 0,111-8-282 0 0,-238 10-232 0 0,110-9 230 0 0,83-1-28 0 0,-232 13-216 0 0,50 0 47 0 0,-32 1-3 0 0,95-10 1 0 0,234-19 58 0 0,-119 13-68 0 0,-108-4 59 0 0,49-5 116 0 0,41-4 180 0 0,-162 17-212 0 0,126 2 0 0 0,-49 4-120 0 0,257-23 102 0 0,-210 16-136 0 0,18-1-43 0 0,0-3 48 0 0,79-8 79 0 0,-302 22-130 0 0,325-28 256 0 0,-120 13-106 0 0,30-2 56 0 0,353 0 124 0 0,-446 15-328 0 0,139 4 13 0 0,-10 0-2 0 0,-24-5-11 0 0,180-6 24 0 0,171-8 20 0 0,-318 9 12 0 0,309-19 170 0 0,-94-7-67 0 0,148-12 162 0 0,-235 17-7 0 0,-113 12-309 0 0,23-2 94 0 0,114-15 209 0 0,-194 20-173 0 0,-44 4-38 0 0,232-5 39 0 0,-441 17-154 0 0,158-10 59 0 0,4 0-56 0 0,-28 10 20 0 0,143-7 68 0 0,-262 6-90 0 0,363-11 68 0 0,-132 16-76 0 0,-40-2-1546 0 0,-134 1-3813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4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6 841 1375 0 0,'-2'-1'23'0'0,"2"0"-20"0"0,0 1 0 0 0,-1 0 0 0 0,1 0-1 0 0,0-1 1 0 0,0 1 0 0 0,-1 0 0 0 0,1-1 0 0 0,0 1 0 0 0,0 0-1 0 0,0-1 1 0 0,-1 1 0 0 0,1 0 0 0 0,0-1 0 0 0,0 1-1 0 0,0 0 1 0 0,0-1 0 0 0,0 1 0 0 0,0 0 0 0 0,0-1-1 0 0,0 1 1 0 0,0-1 0 0 0,0 1 0 0 0,0 0 0 0 0,0-1 0 0 0,0 1-1 0 0,0 0 1 0 0,0-1 0 0 0,0 1 0 0 0,1 0 0 0 0,-1-1-1 0 0,0 1 1 0 0,0 0 0 0 0,0-1 0 0 0,0 1 0 0 0,1-1-1 0 0,12-23 10 0 0,-12 19 28 0 0,-4 5 239 0 0,-10 3 9520 0 0,18-10-4872 0 0,20-12-3076 0 0,31-13-330 0 0,-13 9-770 0 0,38-29 199 0 0,18-11-348 0 0,67-30-90 0 0,-127 69-397 0 0,36-17 106 0 0,73-34 267 0 0,9-9 137 0 0,-81 41-450 0 0,150-90 393 0 0,-104 66-1341 0 0,-64 37 39 0 0,-32 20-3196 0 0,-13 5-3321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4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2 919 0 0,'0'0'10142'0'0,"2"0"-9534"0"0,2-1-225 0 0,1 1 0 0 0,-1 0 0 0 0,0 0 0 0 0,1 0 0 0 0,-1 1 0 0 0,0-1 0 0 0,0 1-1 0 0,7 2 1 0 0,33 15 902 0 0,-18-7-470 0 0,97 48 1465 0 0,92 55-291 0 0,-84-40-1105 0 0,-65-36-587 0 0,30 15 84 0 0,50 20 140 0 0,-118-59-246 0 0,53 37 0 0 0,-55-33 10 0 0,55 28 0 0 0,-59-36-256 0 0,12 5 81 0 0,43 26-1 0 0,-35-16-314 0 0,-41-24-23 0 0,16 5-1639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4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0,'0'0'8566'0'0,"3"7"-6605"0"0,7 24-55 0 0,-1 0 1 0 0,-2 0-1 0 0,4 42 1 0 0,5 17-812 0 0,5 38-263 0 0,-10-49-564 0 0,6 1-185 0 0,-14-67-256 0 0,1-1 1 0 0,0 0-1 0 0,1 0 1 0 0,7 14-1 0 0,-11-25-235 0 0,15 13-2862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4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21 1375 0 0,'-8'-10'8894'0'0,"-4"1"-4936"0"0,10 8-3363 0 0,1 1-92 0 0,-2 1-430 0 0,1 0 0 0 0,0 0 1 0 0,0 0-1 0 0,-1 0 0 0 0,1 0 1 0 0,0 0-1 0 0,0 1 0 0 0,0-1 1 0 0,1 1-1 0 0,-1-1 0 0 0,0 1 1 0 0,0 0-1 0 0,1 0 0 0 0,-1 0 1 0 0,1 0-1 0 0,0 0 0 0 0,0 0 1 0 0,-1 0-1 0 0,1 0 0 0 0,-1 4 1 0 0,-1 2-15 0 0,0 0-1 0 0,1 0 1 0 0,0 1 0 0 0,-2 14 0 0 0,3-11-54 0 0,0-1 0 0 0,1 0 0 0 0,1 1-1 0 0,0-1 1 0 0,0 1 0 0 0,1-1 0 0 0,1 0 0 0 0,0 0-1 0 0,8 19 1 0 0,-8-22-4 0 0,0-1 0 0 0,1 0 0 0 0,0-1 0 0 0,1 1 0 0 0,-1-1 0 0 0,1 0 0 0 0,1 0 0 0 0,-1 0 0 0 0,1-1 0 0 0,0 1 0 0 0,0-2 0 0 0,0 1 0 0 0,1-1 0 0 0,0 0 0 0 0,7 4 0 0 0,-7-6 8 0 0,-1 1 1 0 0,0-1-1 0 0,1-1 0 0 0,-1 0 0 0 0,1 1 0 0 0,-1-2 0 0 0,1 1 0 0 0,0-1 1 0 0,-1 0-1 0 0,1 0 0 0 0,-1-1 0 0 0,1 0 0 0 0,0 0 0 0 0,-1-1 0 0 0,0 0 1 0 0,1 0-1 0 0,-1 0 0 0 0,0-1 0 0 0,0 0 0 0 0,0 0 0 0 0,0 0 0 0 0,-1-1 1 0 0,0 0-1 0 0,1 0 0 0 0,-1 0 0 0 0,0-1 0 0 0,4-5 0 0 0,-5 6 18 0 0,-2 0 0 0 0,1 0 0 0 0,0-1-1 0 0,-1 1 1 0 0,0 0 0 0 0,0-1 0 0 0,0 1 0 0 0,0-1 0 0 0,-1 0-1 0 0,0 0 1 0 0,0 0 0 0 0,0 1 0 0 0,-1-1 0 0 0,1 0-1 0 0,-2-7 1 0 0,1 6 50 0 0,-1 0 0 0 0,0 0 1 0 0,-1 0-1 0 0,0 1 0 0 0,1-1 0 0 0,-2 0 0 0 0,1 1 0 0 0,-1 0 1 0 0,0-1-1 0 0,0 1 0 0 0,0 1 0 0 0,-7-9 0 0 0,-4-3 215 0 0,-1 1-1 0 0,-32-27 1 0 0,40 37-626 0 0,0-1 478 0 0,0 1 0 0 0,0 0-1 0 0,-17-8 1 0 0,22 12-368 0 0,0 0 0 0 0,0 0 0 0 0,-1 1 0 0 0,1-1 0 0 0,-1 1-1 0 0,1-1 1 0 0,0 1 0 0 0,-3 0 0 0 0,3 0-283 0 0,0 0-1 0 0,0 1 1 0 0,0-1-1 0 0,1 0 1 0 0,-1 1-1 0 0,0-1 1 0 0,1 1-1 0 0,-1 0 1 0 0,0 0-1 0 0,1 0 1 0 0,-1-1-1 0 0,-1 3 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3:21:4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24575,'0'8'0,"0"12"0,8 2 0,3 5 0,0 8 0,6-4 0,0 3 0,-2 3 0,-5 4 0,6-5 0,-1-9-8191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4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1839 0 0,'-3'-15'12987'0'0,"9"29"-11876"0"0,2 7-823 0 0,-2 1 0 0 0,-1-1 0 0 0,5 35 1 0 0,-1-2-44 0 0,10 63-10 0 0,6 30-4180 0 0,-22-135 2503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4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6911 0 0,'0'0'528'0'0,"0"2"-341"0"0,10 33 2234 0 0,18 40-1 0 0,39 100-1618 0 0,-41-99-4581 0 0,-26-75 3711 0 0,8 24-3987 0 0</inkml:trace>
  <inkml:trace contextRef="#ctx0" brushRef="#br0" timeOffset="1">0 287 12031 0 0,'0'0'1091'0'0,"1"2"-811"0"0,0 0-129 0 0,0 0 1 0 0,1 1-1 0 0,-1-1 1 0 0,1 0-1 0 0,0-1 0 0 0,0 1 1 0 0,-1 0-1 0 0,1 0 0 0 0,0-1 1 0 0,1 1-1 0 0,-1-1 1 0 0,0 0-1 0 0,0 0 0 0 0,1 0 1 0 0,-1 0-1 0 0,0 0 1 0 0,1 0-1 0 0,-1 0 0 0 0,1-1 1 0 0,4 1-1 0 0,4 1 129 0 0,1 0 0 0 0,-1-1 1 0 0,17-1-1 0 0,-6-1-120 0 0,7 0-474 0 0,36-6 0 0 0,-40 3-193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4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5 185 8207 0 0,'0'0'374'0'0,"0"2"-6"0"0,-2 14 111 0 0,0 0-1 0 0,2 0 1 0 0,0 0 0 0 0,1 0 0 0 0,0 0 0 0 0,6 23 0 0 0,2 31 1547 0 0,-9-68-1971 0 0,1 4-28 0 0,4 2 67 0 0,-5-7 130 0 0,7-7-106 0 0,-4 2-110 0 0,1-1 1 0 0,-1 1 0 0 0,0-1 0 0 0,-1 0 0 0 0,1 0 0 0 0,-1 0-1 0 0,0-1 1 0 0,0 1 0 0 0,0 0 0 0 0,-1-1 0 0 0,0 1 0 0 0,1-9-1 0 0,-1 4-67 0 0,1 1 0 0 0,0 0-1 0 0,4-11 1 0 0,-1 8-97 0 0,0-1 0 0 0,-1 1 0 0 0,3-22 0 0 0,3 0-15 0 0,-7 27 135 0 0,-1 0 0 0 0,0 0 0 0 0,2-12 0 0 0,-4 18 51 0 0,0-3 68 0 0,0 1-1 0 0,1-1 1 0 0,-1 1-1 0 0,1-1 1 0 0,0 1-1 0 0,0-1 0 0 0,2-3 1 0 0,-3 7-52 0 0,1 1 0 0 0,-1-1 0 0 0,0 0 0 0 0,1 1 0 0 0,-1-1-1 0 0,1 0 1 0 0,-1 1 0 0 0,0-1 0 0 0,1 0 0 0 0,-1 1 0 0 0,0-1 0 0 0,1 1 0 0 0,-1-1 0 0 0,0 1 0 0 0,1-1 0 0 0,-1 1-1 0 0,0-1 1 0 0,0 1 0 0 0,0-1 0 0 0,0 1 0 0 0,0-1 0 0 0,1 1 0 0 0,2 13 311 0 0,15 113 144 0 0,-18-125-422 0 0,0-2-51 0 0,0 0 0 0 0,0 1 1 0 0,0-1-1 0 0,0 0 0 0 0,0 0 0 0 0,0 0 1 0 0,0 1-1 0 0,0-1 0 0 0,0 0 1 0 0,0 0-1 0 0,0 0 0 0 0,0 1 1 0 0,0-1-1 0 0,0 0 0 0 0,0 0 1 0 0,0 0-1 0 0,0 1 0 0 0,0-1 1 0 0,0 0-1 0 0,0 0 0 0 0,0 0 0 0 0,0 0 1 0 0,1 1-1 0 0,-1-1 0 0 0,0 0 1 0 0,0 0-1 0 0,0 0 0 0 0,0 0 1 0 0,0 0-1 0 0,1 0 0 0 0,-1 1 1 0 0,0-1-1 0 0,0 0 0 0 0,0 0 0 0 0,0 0 1 0 0,1 0-1 0 0,-1 0 0 0 0,0 0 1 0 0,0 0-1 0 0,0 0 0 0 0,1 0 1 0 0,-1 0-1 0 0,0 0 0 0 0,0 0 1 0 0,0 0-1 0 0,1 0 0 0 0,-1 0 1 0 0,12-7 205 0 0,7-14-51 0 0,-11 9-98 0 0,-1 0-1 0 0,0-1 0 0 0,-2-1 1 0 0,9-24-1 0 0,5-14 19 0 0,19-39 444 0 0,-38 89 69 0 0,1 4-521 0 0,5 13-35 0 0,0 0 1 0 0,-2 0-1 0 0,1 1 0 0 0,3 31 0 0 0,-6-30-119 0 0,1 1 0 0 0,1-1-1 0 0,1 0 1 0 0,7 18 0 0 0,-10-30-223 0 0,1 0 0 0 0,0 0 0 0 0,0-1 1 0 0,0 1-1 0 0,1-1 0 0 0,0 0 0 0 0,0 1 0 0 0,0-2 0 0 0,0 1 0 0 0,0 0 1 0 0,1-1-1 0 0,0 0 0 0 0,0 0 0 0 0,0-1 0 0 0,0 1 0 0 0,0-1 1 0 0,0 0-1 0 0,0 0 0 0 0,1-1 0 0 0,-1 1 0 0 0,12 0 0 0 0,-4-3-1291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4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10 9071 0 0,'0'0'414'0'0,"-7"-5"132"0"0,6 4-530 0 0,0 0-10 0 0,0 1 0 0 0,1-1 0 0 0,-1 1 0 0 0,0 0 0 0 0,1 0 0 0 0,-1-1 0 0 0,0 1 0 0 0,1 0 0 0 0,-1 0 1 0 0,0 0-1 0 0,0 0 0 0 0,1 0 0 0 0,-1 0 0 0 0,0 0 0 0 0,1 0 0 0 0,-1 0 0 0 0,0 0 0 0 0,-1 0 0 0 0,0 0 189 0 0,-1 1 0 0 0,1-1 0 0 0,-1 0 0 0 0,1 1 0 0 0,-1-1 0 0 0,1 1 0 0 0,0 0 0 0 0,-1-1 0 0 0,1 1 0 0 0,0 0 0 0 0,0 1 0 0 0,0-1 0 0 0,0 0 0 0 0,0 1 0 0 0,-3 1 0 0 0,2 0 8 0 0,0 1 1 0 0,0-1 0 0 0,1 1 0 0 0,-1-1 0 0 0,1 1 0 0 0,0 0 0 0 0,-4 8-1 0 0,1 3 107 0 0,0 1-1 0 0,1 1 0 0 0,-3 24 0 0 0,5-31-143 0 0,1-6-138 0 0,1 0-1 0 0,-1 0 1 0 0,1 0-1 0 0,0 0 1 0 0,0 0-1 0 0,0 0 1 0 0,0 0-1 0 0,1 0 1 0 0,0 0-1 0 0,0 0 1 0 0,0 0-1 0 0,0 0 1 0 0,0 0-1 0 0,1 0 1 0 0,0-1-1 0 0,0 1 1 0 0,0-1-1 0 0,0 1 1 0 0,0-1-1 0 0,1 0 0 0 0,-1 0 1 0 0,1 0-1 0 0,0 0 1 0 0,0 0-1 0 0,5 3 1 0 0,-6-6-19 0 0,-1 1 0 0 0,1 0 0 0 0,-1-1 0 0 0,1 1 0 0 0,-1-1 0 0 0,1 0 1 0 0,-1 0-1 0 0,1 1 0 0 0,0-1 0 0 0,-1 0 0 0 0,1 0 0 0 0,-1-1 0 0 0,1 1 0 0 0,0 0 0 0 0,-1 0 0 0 0,1-1 0 0 0,-1 1 1 0 0,1-1-1 0 0,-1 1 0 0 0,1-1 0 0 0,-1 0 0 0 0,1 0 0 0 0,-1 0 0 0 0,0 1 0 0 0,1-1 0 0 0,-1 0 0 0 0,0-1 0 0 0,0 1 1 0 0,0 0-1 0 0,0 0 0 0 0,0 0 0 0 0,1-2 0 0 0,-1 2-4 0 0,-1 0-1 0 0,1 0 1 0 0,0 0 0 0 0,0 0 0 0 0,0 0-1 0 0,0 0 1 0 0,0 0 0 0 0,0 1-1 0 0,0-1 1 0 0,0 0 0 0 0,0 1 0 0 0,0-1-1 0 0,1 0 1 0 0,-1 1-4 0 0,-1 0 1 0 0,1-1 0 0 0,-1 1 0 0 0,1 0 0 0 0,0 0 0 0 0,-1 0 0 0 0,1-1 1 0 0,-1 1-1 0 0,1 0 0 0 0,-1-1 0 0 0,1 1 0 0 0,-1 0 0 0 0,1-1 0 0 0,-1 1 0 0 0,1-1 1 0 0,-1 1-1 0 0,1-1 0 0 0,-1 1 0 0 0,0-1 0 0 0,1 1 0 0 0,-1-1 0 0 0,0 0 0 0 0,0 1 1 0 0,1-1-1 0 0,-1 1 0 0 0,0-1 0 0 0,0 0 0 0 0,0 0 0 0 0,1-1 9 0 0,2-5 5 0 0,0 1-1 0 0,0-1 1 0 0,-1 1 0 0 0,0-1-1 0 0,0 0 1 0 0,0 0-1 0 0,-1 0 1 0 0,0 0 0 0 0,0-8-1 0 0,-2 13 42 0 0,1-1-1 0 0,0 0 1 0 0,-1 1-1 0 0,0-1 1 0 0,1 0-1 0 0,-1 1 1 0 0,0-1 0 0 0,0 1-1 0 0,-3-5 1659 0 0,-2 28-1469 0 0,6-15-268 0 0,0-1 1 0 0,0 1 0 0 0,1-1 0 0 0,0 1 0 0 0,0-1 0 0 0,1 0 0 0 0,0 0 0 0 0,-1 1 0 0 0,2-1 0 0 0,-1 0 0 0 0,1-1 0 0 0,-1 1 0 0 0,1 0 0 0 0,7 7 0 0 0,-7-9-266 0 0,0-1 0 0 0,0 0 0 0 0,0 0 1 0 0,0 0-1 0 0,0 0 0 0 0,0 0 0 0 0,1-1 1 0 0,-1 1-1 0 0,1-1 0 0 0,-1 0 0 0 0,1 0 1 0 0,0 0-1 0 0,-1-1 0 0 0,1 1 0 0 0,5-1 1 0 0,5 0-5384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4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 2759 0 0,'0'2'207'0'0,"-1"6"1094"0"0,1 0 0 0 0,-1 0 0 0 0,1-1 1 0 0,1 1-1 0 0,0 0 0 0 0,3 14 0 0 0,18 48 3366 0 0,-13-44-3385 0 0,-9-25-996 0 0,0 1 1 0 0,1 0-1 0 0,-1 0 0 0 0,0-1 0 0 0,0 1 1 0 0,0 0-1 0 0,0 0 0 0 0,-1 2 0 0 0,1-2 348 0 0,0-2-584 0 0,0 0 0 0 0,0 1 0 0 0,-1-1 1 0 0,1 1-1 0 0,0-1 0 0 0,0 1 1 0 0,0-1-1 0 0,-1 0 0 0 0,1 1 0 0 0,0-1 1 0 0,-1 1-1 0 0,1-1 0 0 0,0 0 1 0 0,-1 1-1 0 0,1-1 0 0 0,-1 0 1 0 0,0 1-1 0 0,-1-5-65 0 0,-1-1 0 0 0,1 1 0 0 0,0-1 1 0 0,0 1-1 0 0,1-1 0 0 0,-1 1 0 0 0,1-1 0 0 0,0 0 1 0 0,0 0-1 0 0,1 0 0 0 0,-1 1 0 0 0,1-1 1 0 0,0 0-1 0 0,0 0 0 0 0,1 0 0 0 0,1-5 0 0 0,1-7-650 0 0,1 0 0 0 0,1 0 0 0 0,8-19 0 0 0,6-10-4312 0 0,-12 31-417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4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3223 0 0,'0'2'4619'0'0,"2"35"1545"0"0,1 6-3865 0 0,2 96-22 0 0,5 23-1308 0 0,4-81-1845 0 0,-9-62-652 0 0,1 0-1 0 0,9 19 1 0 0,-9-25-3779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4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39 2759 0 0,'0'-9'580'0'0,"0"7"86"0"0,0 0 0 0 0,-1 0 0 0 0,1 0 0 0 0,0 0 0 0 0,-1 0-1 0 0,0 0 1 0 0,1 0 0 0 0,-1 0 0 0 0,0 0 0 0 0,0 0 0 0 0,0 0-1 0 0,-3-3 3459 0 0,-5 7-2450 0 0,6-1-1477 0 0,0 0 1 0 0,1 0-1 0 0,-1 1 0 0 0,0 0 0 0 0,0-1 0 0 0,1 1 1 0 0,-1 0-1 0 0,1 1 0 0 0,-1-1 0 0 0,1 0 0 0 0,-3 5 0 0 0,-21 33 677 0 0,13-20-412 0 0,3-5-91 0 0,1 1 0 0 0,-10 22 1 0 0,16-30-307 0 0,0 0 1 0 0,0 1 0 0 0,1-1 0 0 0,0 1-1 0 0,0-1 1 0 0,1 1 0 0 0,-1 9-1 0 0,3-7-54 0 0,-1-9-33 0 0,0 0 0 0 0,0 0-1 0 0,0-1 1 0 0,1 1 0 0 0,-1 0 0 0 0,0-1 0 0 0,1 1-1 0 0,-1 0 1 0 0,1 0 0 0 0,0-1 0 0 0,0 1-1 0 0,-1-1 1 0 0,1 1 0 0 0,0-1 0 0 0,0 1 0 0 0,0-1-1 0 0,0 1 1 0 0,3 1 0 0 0,-1 0-84 0 0,-1-1-32 0 0,0 0 0 0 0,-1 0 0 0 0,1 0-1 0 0,0-1 1 0 0,1 1 0 0 0,-1-1 0 0 0,0 1 0 0 0,0-1-1 0 0,0 0 1 0 0,1 0 0 0 0,-1 0 0 0 0,1 0-1 0 0,-1-1 1 0 0,1 1 0 0 0,-1 0 0 0 0,1-1 0 0 0,3 1-1 0 0,-2-2-204 0 0,1 1 0 0 0,0-1 0 0 0,-1 1 0 0 0,1-1 0 0 0,-1-1 0 0 0,0 1 0 0 0,1-1-1 0 0,5-2 1 0 0,18-7-2433 0 0,-15 6 768 0 0</inkml:trace>
  <inkml:trace contextRef="#ctx0" brushRef="#br0" timeOffset="1">302 102 3679 0 0,'0'0'167'0'0,"-1"0"336"0"0,-3 2 340 0 0,1-1 1 0 0,-1 1-1 0 0,1-1 0 0 0,0 1 1 0 0,0 0-1 0 0,-1 0 1 0 0,1 1-1 0 0,1-1 1 0 0,-1 1-1 0 0,-3 3 1 0 0,2-2-443 0 0,1 0 0 0 0,0 0 1 0 0,1 1-1 0 0,-1-1 1 0 0,1 1-1 0 0,0 0 1 0 0,-2 5-1 0 0,2-2-305 0 0,0 0 1 0 0,1 0-1 0 0,-1 0 0 0 0,1 0 0 0 0,1 1 0 0 0,0-1 0 0 0,0 0 0 0 0,1 1 0 0 0,2 13 0 0 0,-1-15-60 0 0,0 0 1 0 0,1 0-1 0 0,0 0 0 0 0,5 9 1 0 0,-7-14-26 0 0,0 0 1 0 0,0 0-1 0 0,0-1 1 0 0,0 1-1 0 0,0-1 1 0 0,1 1-1 0 0,-1-1 1 0 0,0 1-1 0 0,1-1 1 0 0,-1 0-1 0 0,1 0 1 0 0,-1 0-1 0 0,1 0 1 0 0,0 0-1 0 0,-1 0 1 0 0,1 0-1 0 0,0 0 1 0 0,0 0-1 0 0,0-1 1 0 0,3 1-1 0 0,-2 0 26 0 0,-2-1-16 0 0,0 0-1 0 0,0 0 1 0 0,-1 0-1 0 0,1 0 1 0 0,0-1-1 0 0,0 1 1 0 0,0 0-1 0 0,-1 0 1 0 0,1-1-1 0 0,0 1 1 0 0,-1 0-1 0 0,1-1 1 0 0,0 1-1 0 0,-1-1 1 0 0,1 1-1 0 0,0-1 1 0 0,-1 1-1 0 0,1-1 1 0 0,-1 0-1 0 0,1 1 1 0 0,0-2-1 0 0,9-12 312 0 0,-8 9-227 0 0,0-1 1 0 0,0 1-1 0 0,-1-1 1 0 0,0 0-1 0 0,0 1 1 0 0,0-1-1 0 0,0 0 0 0 0,-1 0 1 0 0,0 1-1 0 0,-1-7 1 0 0,-1 1-294 0 0,0 0 0 0 0,1 0 0 0 0,0-20 1 0 0,-1-3-4050 0 0,0 22-1442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4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 8751 0 0,'0'0'674'0'0,"-1"1"-266"0"0,-2 4 104 0 0,0 0-1 0 0,0 1 1 0 0,0-1 0 0 0,1 1 0 0 0,0 0 0 0 0,0 0 0 0 0,1 0 0 0 0,-1 0-1 0 0,1 0 1 0 0,0 0 0 0 0,1 0 0 0 0,0 0 0 0 0,0 0 0 0 0,1 10 0 0 0,0-5-349 0 0,0 0 0 0 0,1 0 0 0 0,1 0 0 0 0,0-1 0 0 0,0 1 0 0 0,1-1 0 0 0,8 16 0 0 0,-7-17 49 0 0,1 0-1 0 0,0-1 1 0 0,1 1 0 0 0,0-1-1 0 0,0-1 1 0 0,1 1 0 0 0,0-1-1 0 0,0 0 1 0 0,1-1 0 0 0,14 8-1 0 0,-20-13-114 0 0,0-1-1 0 0,0 0 1 0 0,0 0 0 0 0,0 0-1 0 0,0 0 1 0 0,0 0-1 0 0,0-1 1 0 0,0 1 0 0 0,0-1-1 0 0,0 0 1 0 0,0 0 0 0 0,4-2-1 0 0,-4 2-51 0 0,-1-1-1 0 0,1 1 1 0 0,-1-1 0 0 0,0 1-1 0 0,1-1 1 0 0,-1 0-1 0 0,0 0 1 0 0,0 0 0 0 0,0 0-1 0 0,0-1 1 0 0,-1 1-1 0 0,3-5 1 0 0,16-33 196 0 0,-15 28-217 0 0,4-7-113 0 0,-2-1-1 0 0,11-39 0 0 0,-16 46-610 0 0,0 1 1 0 0,-1-1 0 0 0,0 1 0 0 0,-1-1 0 0 0,-1 1 0 0 0,-2-16 0 0 0,0 11-1127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4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12639 0 0,'0'21'856'0'0,"1"1"-1"0"0,1-1 1 0 0,1 0-1 0 0,1 1 1 0 0,1-2 0 0 0,1 1-1 0 0,0 0 1 0 0,10 19-1 0 0,-9-29-628 0 0,1 3 831 0 0,1-34-467 0 0,-5 5-299 0 0,-1-1-1 0 0,0 0 1 0 0,1-29 0 0 0,1-13-150 0 0,-1 38-128 0 0,0 0-1 0 0,1 0 0 0 0,1 0 1 0 0,15-36-1 0 0,-18 50-28 0 0,-2 4-55 0 0,10 7-72 0 0,-1 2 120 0 0,-1 0-1 0 0,1 1 0 0 0,-2 0 0 0 0,15 19 0 0 0,27 42-1986 0 0,-47-64 1627 0 0,3 4-758 0 0,-1-1 0 0 0,1 0 0 0 0,1-1 0 0 0,-1 0 0 0 0,11 9 0 0 0,-7-9-4136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4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2 334 5983 0 0,'0'0'2240'0'0,"-1"9"1451"0"0,1-6-3380 0 0,0 1 0 0 0,0 0 0 0 0,1 0 0 0 0,0-1 0 0 0,-1 1 0 0 0,2-1-1 0 0,-1 1 1 0 0,0-1 0 0 0,1 1 0 0 0,-1-1 0 0 0,1 1 0 0 0,0-1 0 0 0,3 3 0 0 0,1 3-504 0 0,1 0-1 0 0,0-1 1 0 0,11 9 0 0 0,-9-8-876 0 0,0-2-61 0 0</inkml:trace>
  <inkml:trace contextRef="#ctx0" brushRef="#br0" timeOffset="1">60 40 3223 0 0,'0'0'288'0'0,"-3"-10"-288"0"0,-2 2 0 0 0,1 1 5016 0 0,8-1-5176 0 0,-3 1-824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03:21:4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24575,'0'-8'0,"8"5"0,12 3 0,10 3 0,0-1 0,4 0 0,-4 0-8191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4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0 919 0 0,'-1'48'4419'0'0,"5"52"0"0"0,1 5 1381 0 0,-4-8-3393 0 0,1-23-2346 0 0,-12 113 1 0 0,9-159-4672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4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18 5527 0 0,'0'0'423'0'0,"1"-17"8909"0"0,-3 17-9189 0 0,1 0-1 0 0,-1 0 1 0 0,0 0 0 0 0,0 0 0 0 0,0 0 0 0 0,1 1-1 0 0,-1-1 1 0 0,0 0 0 0 0,0 1 0 0 0,1-1-1 0 0,-1 1 1 0 0,0 0 0 0 0,1-1 0 0 0,-1 1-1 0 0,1 0 1 0 0,-1 0 0 0 0,1 0 0 0 0,-1 0-1 0 0,1 1 1 0 0,-1-1 0 0 0,0 2 0 0 0,-7 6 185 0 0,-14 18 0 0 0,18-21-96 0 0,-8 11 432 0 0,-15 24 0 0 0,24-34-498 0 0,0 0-1 0 0,0 0 0 0 0,1 0 1 0 0,1 1-1 0 0,-1-1 0 0 0,-2 15 1 0 0,5-20-155 0 0,0 0 1 0 0,0 0-1 0 0,0 0 1 0 0,1 0-1 0 0,-1 0 1 0 0,1 0-1 0 0,-1 0 1 0 0,1-1-1 0 0,0 1 1 0 0,-1 0-1 0 0,1 0 1 0 0,0 0-1 0 0,2 2 1 0 0,13 15-23 0 0,-13-16-67 0 0,1 0 0 0 0,0 0 0 0 0,1 0 0 0 0,-1-1 0 0 0,0 1 0 0 0,1-1 0 0 0,6 2 0 0 0,-2 0-150 0 0,1-1-110 0 0,-1-1 0 0 0,0 0 0 0 0,0-1-1 0 0,1 0 1 0 0,-1 0 0 0 0,1-1 0 0 0,-1 0-1 0 0,16-2 1 0 0,-16 1-97 0 0,1-1-1 0 0,-1 0 0 0 0,0-1 1 0 0,0 0-1 0 0,0 0 0 0 0,10-5 1 0 0,-4 0-1127 0 0,-1-1-1 0 0,21-17 1 0 0,-17 13-346 0 0,-13 11 1346 0 0,0-2 0 0 0,-1 1 0 0 0,1-1 0 0 0,-1 1 0 0 0,0-1 0 0 0,0 0 0 0 0,0-1 0 0 0,3-4 0 0 0,10-16-808 0 0,-8 11 1205 0 0,-9 9 211 0 0,0 1-29 0 0,0 4 234 0 0,1-1 1 0 0,-1 0 0 0 0,0 0-1 0 0,0 1 1 0 0,0-1 0 0 0,0 0-1 0 0,0 0 1 0 0,0 0-1 0 0,0 1 1 0 0,0-1 0 0 0,0 0-1 0 0,0 0 1 0 0,-1 1 0 0 0,1-1-1 0 0,0 0 1 0 0,0 1-1 0 0,-1-1 1 0 0,1 0 0 0 0,0 1-1 0 0,-1-1 1 0 0,1 0 0 0 0,-1 1-1 0 0,1-1 1 0 0,-2 0-1 0 0,1 0 2 0 0,0 0 0 0 0,0 0 0 0 0,-1 1 0 0 0,1-1 0 0 0,0 1 0 0 0,-1-1 0 0 0,1 1-1 0 0,-1 0 1 0 0,1-1 0 0 0,0 1 0 0 0,-1 0 0 0 0,-1 0 0 0 0,-2 0 134 0 0,1 0 0 0 0,0 1 0 0 0,-1-1 0 0 0,1 1 1 0 0,0 0-1 0 0,-1 0 0 0 0,1 1 0 0 0,-4 1 0 0 0,5-1-213 0 0,0 0 0 0 0,0 0 0 0 0,0 1 0 0 0,0-1 0 0 0,1 0 0 0 0,-1 1 0 0 0,1 0 0 0 0,0 0 0 0 0,0 0 0 0 0,0 0 0 0 0,0 0 0 0 0,0 0 0 0 0,1 0 0 0 0,-1 1 0 0 0,1-1 0 0 0,0 1 0 0 0,0-1 0 0 0,0 1 0 0 0,0 6 0 0 0,1-9-147 0 0,0 1 0 0 0,0-1 0 0 0,0 1 0 0 0,0 0 1 0 0,0-1-1 0 0,0 1 0 0 0,1 0 0 0 0,-1-1 0 0 0,0 1 0 0 0,2 1 0 0 0,-1 2 15 0 0,0-3-39 0 0,-1 0 0 0 0,0-1 0 0 0,1 1 0 0 0,-1-1 0 0 0,1 1 0 0 0,-1-1 0 0 0,1 1 0 0 0,0-1 0 0 0,-1 1 0 0 0,1-1 0 0 0,0 0 0 0 0,0 1 0 0 0,0-1 0 0 0,0 0 0 0 0,0 0 0 0 0,0 1 0 0 0,1-1 0 0 0,-1 0 0 0 0,2 1 0 0 0,1 1 1 0 0,1 1-4 0 0,2 2 0 0 0,19 3 0 0 0,-22-8 7 0 0,1 1-1 0 0,-1-2 0 0 0,1 1 1 0 0,0 0-1 0 0,-1-1 0 0 0,1 0 0 0 0,0 0 1 0 0,8-2-1 0 0,-11 2 17 0 0,1-1-1 0 0,-1 1 1 0 0,0-1 0 0 0,1 0 0 0 0,-1 0-1 0 0,0 0 1 0 0,0 0 0 0 0,0 0-1 0 0,0-1 1 0 0,0 1 0 0 0,0 0-1 0 0,0-1 1 0 0,-1 0 0 0 0,1 1-1 0 0,0-1 1 0 0,-1 0 0 0 0,1 0 0 0 0,1-3-1 0 0,1 0 18 0 0,-3 4-29 0 0,-1 0-1 0 0,1 0 1 0 0,0-1-1 0 0,0 1 1 0 0,0 0-1 0 0,-1-1 1 0 0,1 1 0 0 0,0 0-1 0 0,-1-1 1 0 0,1 1-1 0 0,-1-1 1 0 0,0 1 0 0 0,1-4-1 0 0,1-7-712 0 0,0-1 1 0 0,0-16-1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4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7 123 7367 0 0,'-1'4'568'0'0,"-2"22"439"0"0,1 41-1 0 0,2-54-136 0 0,1 0 0 0 0,0-1 0 0 0,1 1-1 0 0,1 0 1 0 0,6 18 0 0 0,-7-24-582 0 0,1-1 0 0 0,-1 1 0 0 0,1-1 0 0 0,1 0 0 0 0,-1 0 0 0 0,1 0-1 0 0,0-1 1 0 0,0 0 0 0 0,1 1 0 0 0,-1-1 0 0 0,11 7 0 0 0,-9-7-4 0 0,0 0 1 0 0,1-1-1 0 0,0 0 0 0 0,11 5 1 0 0,-14-8-168 0 0,-1 0 1 0 0,1 0 0 0 0,0 0-1 0 0,0-1 1 0 0,-1 1-1 0 0,1-1 1 0 0,0 0 0 0 0,0 0-1 0 0,0 0 1 0 0,-1 0 0 0 0,8-2-1 0 0,-8 1-23 0 0,0 0 1 0 0,0 0-1 0 0,0 0 0 0 0,-1 0 0 0 0,1-1 0 0 0,0 1 1 0 0,-1-1-1 0 0,1 0 0 0 0,-1 1 0 0 0,0-1 1 0 0,1 0-1 0 0,-1-1 0 0 0,0 1 0 0 0,0 0 0 0 0,0-1 1 0 0,-1 1-1 0 0,1-1 0 0 0,2-4 0 0 0,1-4 142 0 0,-1 0-1 0 0,-1 0 0 0 0,4-19 1 0 0,-3 14-153 0 0,-1 1-7 0 0,-1 0 0 0 0,-1 0 0 0 0,0 0 0 0 0,-1 0 1 0 0,0 0-1 0 0,-4-20 0 0 0,-21-89-1735 0 0,18 95 44 0 0,3 14-3755 0 0,-1 4-1590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5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80 5983 0 0,'0'0'464'0'0,"0"5"-288"0"0,-5 109 4105 0 0,5-97-3413 0 0,2 0 0 0 0,-1-1 0 0 0,2 1 0 0 0,7 28 1 0 0,-9-43 5 0 0,3-14-591 0 0,7-24-13 0 0,36-92 153 0 0,-6 53-423 0 0,-39 70 1 0 0,1-1 0 0 0,0 1 0 0 0,-1 0 0 0 0,2 0 0 0 0,-1 0 0 0 0,1 0 0 0 0,-1 1 0 0 0,1-1 0 0 0,1 1 0 0 0,-1 0 0 0 0,6-4 0 0 0,-9 8 10 0 0,0 0-1 0 0,1 0 1 0 0,-1 0 0 0 0,0 0-1 0 0,0 0 1 0 0,0 0-1 0 0,0 1 1 0 0,1-1 0 0 0,-1 0-1 0 0,0 1 1 0 0,0-1-1 0 0,0 1 1 0 0,0-1-1 0 0,0 1 1 0 0,0-1 0 0 0,0 1-1 0 0,0 0 1 0 0,1 1-1 0 0,-2-2-7 0 0,3 2 33 0 0,-1 1 0 0 0,0-1 0 0 0,1 1 0 0 0,-1-1 1 0 0,-1 1-1 0 0,1 0 0 0 0,0 0 0 0 0,-1 0 0 0 0,1 0 0 0 0,-1 0 0 0 0,2 4 0 0 0,8 41 231 0 0,-9-36-183 0 0,-1-11-79 0 0,13 54 122 0 0,-13-51-124 0 0,0 0 1 0 0,1 0-1 0 0,-1 0 1 0 0,1 0 0 0 0,1 0-1 0 0,-1 0 1 0 0,0-1-1 0 0,1 1 1 0 0,-1-1-1 0 0,6 5 1 0 0,-8-8-1 0 0,0 1 1 0 0,1-1-1 0 0,-1 1 0 0 0,1-1 1 0 0,-1 1-1 0 0,1-1 0 0 0,-1 0 1 0 0,1 1-1 0 0,-1-1 1 0 0,1 0-1 0 0,-1 1 0 0 0,1-1 1 0 0,-1 0-1 0 0,1 0 0 0 0,-1 1 1 0 0,1-1-1 0 0,0 0 0 0 0,-1 0 1 0 0,1 0-1 0 0,-1 0 1 0 0,1 0-1 0 0,0 0 0 0 0,-1 0 1 0 0,1 0-1 0 0,0 0 0 0 0,-1 0 1 0 0,2 0-1 0 0,0-1 10 0 0,-1 1-10 0 0,1 0 0 0 0,-1 0 1 0 0,1 0-1 0 0,-1 0 0 0 0,0 0 1 0 0,1-1-1 0 0,-1 1 0 0 0,1 0 1 0 0,-1-1-1 0 0,0 1 0 0 0,1-1 0 0 0,-1 0 1 0 0,0 1-1 0 0,1-1 0 0 0,-1 0 1 0 0,0 0-1 0 0,0 0 0 0 0,0 0 1 0 0,0 0-1 0 0,2-1 0 0 0,0-1 2 0 0,-1 0-5 0 0,1 0 0 0 0,-1 0 0 0 0,1 0 0 0 0,-1-1 0 0 0,0 1 0 0 0,0-1 0 0 0,-1 1 0 0 0,1-1 0 0 0,1-6 0 0 0,0 0 0 0 0,-1 1 0 0 0,2-18 0 0 0,-5 1-109 0 0,1 25 12 0 0,-5-6 107 0 0,4 9-24 0 0,0-1 0 0 0,0 1 0 0 0,0 0 0 0 0,1 0 0 0 0,-1 0 1 0 0,0 0-1 0 0,1 0 0 0 0,-1 0 0 0 0,1 0 0 0 0,0 0 0 0 0,0 0 0 0 0,0 0 0 0 0,0 0 0 0 0,0 0 0 0 0,0 0 0 0 0,0 0 0 0 0,1 0 0 0 0,-1 0 0 0 0,1 0 0 0 0,0 3 0 0 0,1 0 2 0 0,-1 0-1 0 0,1-1 0 0 0,0 1 0 0 0,0-1 0 0 0,0 0 1 0 0,1 0-1 0 0,0 0 0 0 0,4 6 0 0 0,-3-6 11 0 0,0-1 1 0 0,0 1-1 0 0,1-1 0 0 0,-1 0 1 0 0,1 0-1 0 0,0 0 0 0 0,0-1 0 0 0,9 4 1 0 0,-11-5 2 0 0,0 0 1 0 0,0-1 0 0 0,0 1 0 0 0,0-1 0 0 0,0 1 0 0 0,1-1-1 0 0,-1 0 1 0 0,0 0 0 0 0,0 0 0 0 0,0-1 0 0 0,0 1 0 0 0,0-1-1 0 0,0 0 1 0 0,0 0 0 0 0,0 0 0 0 0,0 0 0 0 0,4-2 0 0 0,-3 0 77 0 0,0 1 1 0 0,0-1-1 0 0,-1 0 1 0 0,1 0 0 0 0,-1-1-1 0 0,1 1 1 0 0,-1-1 0 0 0,0 1-1 0 0,0-1 1 0 0,-1 0 0 0 0,1 0-1 0 0,3-8 1 0 0,-5 9-54 0 0,0 0-1 0 0,0 0 1 0 0,0 0 0 0 0,-1 0 0 0 0,1 0 0 0 0,-1 0-1 0 0,1 0 1 0 0,-1 0 0 0 0,0 0 0 0 0,0 0-1 0 0,-1 0 1 0 0,1 0 0 0 0,-1 0 0 0 0,1 0 0 0 0,-1 0-1 0 0,0 0 1 0 0,0 0 0 0 0,0 0 0 0 0,-1 1 0 0 0,1-1-1 0 0,-2-2 1 0 0,1 3-23 0 0,1 0 0 0 0,-1 1 0 0 0,0-1 0 0 0,1 1 0 0 0,-1-1 0 0 0,0 1 0 0 0,0 0 0 0 0,0 0 0 0 0,0 0 0 0 0,0 0 0 0 0,0 0 0 0 0,0 0 0 0 0,0 1-1 0 0,-3-2 1 0 0,-35-4 85 0 0,21 4-510 0 0,17 1-263 0 0,-8 0 1412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5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28 455 0 0,'6'-12'-73'0'0,"-5"10"685"0"0,0 1 1 0 0,0 0-1 0 0,0-1 1 0 0,0 1-1 0 0,0 0 1 0 0,1 0-1 0 0,-1 0 1 0 0,3-2-1 0 0,-3 2-288 0 0,-1 1 0 0 0,1 0 0 0 0,0-1 0 0 0,0 1 0 0 0,0 0 0 0 0,-1 0 0 0 0,1-1 0 0 0,0 1 0 0 0,0 0 0 0 0,0 0 0 0 0,0 0 0 0 0,-1 0 0 0 0,1 0 0 0 0,0 0 0 0 0,0 0 0 0 0,0 0 1 0 0,0 1-1 0 0,1-1 0 0 0,10 9 748 0 0,-5 0-741 0 0,0-1 0 0 0,0 2 0 0 0,-1-1-1 0 0,-1 1 1 0 0,6 12 0 0 0,19 56 443 0 0,-10-24-446 0 0,-11-31-424 0 0,54 132 458 0 0,-22-52-2973 0 0,-35-86 1345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5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8287 0 0,'0'0'639'0'0,"0"-1"-415"0"0,-1-4 2392 0 0,54 4 1174 0 0,62 2-4839 0 0,-92 0 421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5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27 1375 0 0,'-10'-7'3474'0'0,"6"5"-2441"0"0,0-1 0 0 0,-1 1 0 0 0,1 0 0 0 0,-6-3 0 0 0,7 4-731 0 0,-1 0 1 0 0,0 0-1 0 0,-1 0 1 0 0,1 0-1 0 0,0 1 1 0 0,0 0 0 0 0,0 0-1 0 0,-8 0 1 0 0,4 2 50 0 0,-1 1 0 0 0,1-1 0 0 0,0 1 0 0 0,1 1 1 0 0,-1-1-1 0 0,1 1 0 0 0,-14 10 0 0 0,-13 6 76 0 0,28-15-362 0 0,5-4-56 0 0,-1 3-6 0 0,5 11-8 0 0,-2-13 6 0 0,0 1 0 0 0,1 0 0 0 0,-1 0 0 0 0,1 0 0 0 0,0-1 0 0 0,0 1 0 0 0,0-1 0 0 0,0 0 0 0 0,0 1 0 0 0,0-1 0 0 0,1 0 0 0 0,-1 0 0 0 0,1 0 0 0 0,4 2 0 0 0,5 2 26 0 0,0 0 0 0 0,17 4 0 0 0,0 1 14 0 0,0 2 371 0 0,-1 2 0 0 0,42 28 1 0 0,-68-41-304 0 0,1 0 0 0 0,-1 0 0 0 0,0 0 0 0 0,0 0 1 0 0,0 1-1 0 0,0-1 0 0 0,-1 1 0 0 0,1-1 1 0 0,-1 1-1 0 0,1-1 0 0 0,-1 1 0 0 0,2 5 1 0 0,0-1 192 0 0,-3-5-232 0 0,1 0 1 0 0,-1-1-1 0 0,0 1 0 0 0,0 0 1 0 0,0 0-1 0 0,0-1 0 0 0,0 1 1 0 0,0 0-1 0 0,-1 0 0 0 0,1-1 0 0 0,-1 4 1 0 0,-1 2 115 0 0,1 1-80 0 0,-1 1 0 0 0,0-1 0 0 0,-1 1 0 0 0,0-1 0 0 0,0 0 0 0 0,-1 0 0 0 0,0 0 0 0 0,0-1 0 0 0,0 1 0 0 0,-1-1 0 0 0,-6 7 0 0 0,7-11-277 0 0,0 0-1 0 0,0 1 0 0 0,0-2 1 0 0,-7 5-1 0 0,4-12-3040 0 0,5-3-1193 0 0,0-6-1264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0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0,'0'0'3047'0'0,"2"3"-1742"0"0,2 3-934 0 0,0 0 0 0 0,0 0 0 0 0,0 1 0 0 0,-1 0 0 0 0,0-1 0 0 0,0 1 0 0 0,-1 0 0 0 0,2 9 0 0 0,1 9 494 0 0,1 28-1 0 0,-3-29-437 0 0,11 67 316 0 0,-3-34-629 0 0,-5-19-264 0 0,13 37-1 0 0,-4-27-4909 0 0,-9-33-19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0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11 144 9383 0 0,'0'0'431'0'0,"-8"-16"154"0"0,7 13-306 0 0,1 0 0 0 0,-1 1-1 0 0,1-1 1 0 0,0 0 0 0 0,0 0-1 0 0,0 1 1 0 0,0-1 0 0 0,1-4-1 0 0,0 5 165 0 0,15 2 535 0 0,-10-1-955 0 0,-1 1 0 0 0,1 0-1 0 0,0 1 1 0 0,-1-1 0 0 0,1 1 0 0 0,7 2-1 0 0,-8-2-32 0 0,25 9-385 0 0,60 10 0 0 0,-82-19 195 0 0,0-1 0 0 0,0 0-1 0 0,-1-1 1 0 0,1 1 0 0 0,0-1 0 0 0,0-1-1 0 0,-1 0 1 0 0,1 0 0 0 0,11-5 0 0 0,-18 7 205 0 0,-1 0-1 0 0,1-1 1 0 0,0 1 0 0 0,0-1 0 0 0,-1 1 0 0 0,1-1 0 0 0,0 1 0 0 0,-1-1-1 0 0,1 1 1 0 0,0-1 0 0 0,-1 1 0 0 0,1-1 0 0 0,-1 0 0 0 0,1 0 0 0 0,-1 1-1 0 0,1-1 1 0 0,-1 0 0 0 0,0 0 0 0 0,1 1 0 0 0,-1-1 0 0 0,0 0 0 0 0,0 0-1 0 0,0 0 1 0 0,1 0 0 0 0,-1-1 0 0 0,0-1 41 0 0,1 2 22 0 0,-1-1 0 0 0,0 0 0 0 0,1 0 1 0 0,-1 0-1 0 0,0 0 0 0 0,0 1 1 0 0,0-1-1 0 0,0 0 0 0 0,-1 0 0 0 0,1 0 1 0 0,0 0-1 0 0,-1 1 0 0 0,1-1 0 0 0,-1 0 1 0 0,-1-3-1 0 0,-1 0 417 0 0,0 0 0 0 0,-1 0-1 0 0,-5-7 1 0 0,-5-7 825 0 0,12 18-1194 0 0,0-1 1 0 0,0 0-1 0 0,1 1 1 0 0,-1-1-1 0 0,0 1 0 0 0,0 0 1 0 0,0 0-1 0 0,0-1 1 0 0,-1 1-1 0 0,1 1 1 0 0,0-1-1 0 0,0 0 0 0 0,-1 0 1 0 0,1 1-1 0 0,0 0 1 0 0,-1-1-1 0 0,1 1 1 0 0,0 0-1 0 0,-1 0 0 0 0,1 0 1 0 0,0 0-1 0 0,-1 1 1 0 0,1-1-1 0 0,0 1 1 0 0,-1-1-1 0 0,1 1 0 0 0,0 0 1 0 0,0 0-1 0 0,0 0 1 0 0,-3 1-1 0 0,1 1-40 0 0,1 0 1 0 0,0 1-1 0 0,-1-1 0 0 0,1 1 0 0 0,1 0 0 0 0,-1 0 0 0 0,0 0 1 0 0,1 0-1 0 0,0 0 0 0 0,0 0 0 0 0,0 0 0 0 0,0 1 1 0 0,1-1-1 0 0,0 1 0 0 0,0 0 0 0 0,0-1 0 0 0,0 1 0 0 0,1 0 1 0 0,0-1-1 0 0,0 1 0 0 0,1 6 0 0 0,-1-5 3 0 0,1-1-1 0 0,0 1 1 0 0,1-1-1 0 0,-1 0 1 0 0,1 0-1 0 0,0 0 1 0 0,1 0-1 0 0,-1 0 1 0 0,1 0-1 0 0,0-1 1 0 0,0 1-1 0 0,0-1 1 0 0,1 0 0 0 0,-1 0-1 0 0,1 0 1 0 0,0 0-1 0 0,0-1 1 0 0,7 5-1 0 0,1-1-332 0 0,1 0-1 0 0,0 0 1 0 0,1-1-1 0 0,0-1 1 0 0,-1 0-1 0 0,1-1 0 0 0,1-1 1 0 0,-1 0-1 0 0,1-1 1 0 0,-1 0-1 0 0,1-1 1 0 0,-1-1-1 0 0,1 0 1 0 0,0-1-1 0 0,-1-1 1 0 0,1 0-1 0 0,-1-1 1 0 0,0 0-1 0 0,16-7 1 0 0,-10 2-1512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0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7367 0 0,'0'2'568'0'0,"14"46"653"0"0,-10-29 777 0 0,1-1 0 0 0,15 33 0 0 0,17 29 2006 0 0,-32-73-2998 0 0,-1-7 339 0 0,2-12-731 0 0,-5 4-598 0 0,1 0 1 0 0,-1 0-1 0 0,0 0 0 0 0,0 0 1 0 0,-1 0-1 0 0,0 0 0 0 0,-3-14 0 0 0,1-19-208 0 0,0-1-76 0 0,1-26-662 0 0,1 61 745 0 0,1 0 0 0 0,-1 0-1 0 0,2 1 1 0 0,-1-1 0 0 0,1 0 0 0 0,0 0 0 0 0,4-7 0 0 0,-5 12 21 0 0,-1 2 159 0 0,0 0 0 0 0,0 0 0 0 0,1 0 0 0 0,-1 0 0 0 0,0 0 1 0 0,0 0-1 0 0,0 0 0 0 0,1 0 0 0 0,-1 0 0 0 0,0 0 0 0 0,0-1 0 0 0,0 1 0 0 0,1 0 0 0 0,-1 0 1 0 0,0 0-1 0 0,0 0 0 0 0,0 0 0 0 0,0 0 0 0 0,0-1 0 0 0,1 1 0 0 0,-1 0 0 0 0,0 0 0 0 0,0 0 1 0 0,0 0-1 0 0,0-1 0 0 0,0 1 0 0 0,0 0 0 0 0,0 0 0 0 0,0 0 0 0 0,0-1 0 0 0,1 1 1 0 0,-1-1-1 0 0,0 1 1 0 0,0 0-1 0 0,0-1 1 0 0,0 1 0 0 0,0 0-1 0 0,1-1 1 0 0,-1 1-1 0 0,0 0 1 0 0,0 0-1 0 0,0-1 1 0 0,1 1-1 0 0,-1 0 1 0 0,0 0-1 0 0,1-1 1 0 0,-1 1-1 0 0,0 0 1 0 0,0 0 0 0 0,1 0-1 0 0,-1 0 1 0 0,0-1-1 0 0,1 1 1 0 0,-1 0-1 0 0,0 0 1 0 0,1 0-1 0 0,-1 0 1 0 0,5 0-12 0 0,-1 0 0 0 0,1 0 1 0 0,-1 0-1 0 0,1 0 0 0 0,8 3 0 0 0,12 1-32 0 0,-10-2 48 0 0,0 1 0 0 0,1 1-1 0 0,-1 0 1 0 0,0 1 0 0 0,21 11 0 0 0,-16-8 8 0 0,36 11 1 0 0,-50-18 6 0 0,30 6 219 0 0,-34-7-196 0 0,1 1 1 0 0,-1-1-1 0 0,1-1 1 0 0,0 1-1 0 0,-1 0 1 0 0,1-1-1 0 0,-1 1 1 0 0,1-1-1 0 0,-1 0 1 0 0,5-1-1 0 0,-6 1 92 0 0,0 1-105 0 0,0 0 0 0 0,-1 0 0 0 0,1 0 0 0 0,-1 0 0 0 0,1 0 0 0 0,-1 0 0 0 0,1 0 0 0 0,-1 0 0 0 0,1 0 0 0 0,-1 0 0 0 0,1 0 1 0 0,-1-1-1 0 0,1 1 0 0 0,-1 0 0 0 0,1 0 0 0 0,-1-1 0 0 0,1 1 0 0 0,-1 0 0 0 0,1-1 0 0 0,-1 1 0 0 0,0 0 0 0 0,1-1 0 0 0,-1 1 1 0 0,1 0-1 0 0,-1-1 0 0 0,0 1 0 0 0,1-1 0 0 0,-1 1 0 0 0,0-1 0 0 0,0 1 0 0 0,0-1 0 0 0,1 1 0 0 0,-1-1 0 0 0,0 0 0 0 0,0 0 1 0 0,0 0 0 0 0,0 0-1 0 0,0 0 1 0 0,0 0 0 0 0,0 0-1 0 0,-1 0 1 0 0,1-1 0 0 0,0 1-1 0 0,-1 0 1 0 0,1 0 0 0 0,0 0-1 0 0,-1 0 1 0 0,0 0 0 0 0,0-1-1 0 0,0 1 255 0 0,-12 0 15 0 0,12 1-284 0 0,0 0 0 0 0,-1 0-1 0 0,1 0 1 0 0,0 0-1 0 0,0 0 1 0 0,0 0-1 0 0,-1 0 1 0 0,1 0-1 0 0,0 0 1 0 0,0 0 0 0 0,0 1-1 0 0,0-1 1 0 0,-1 1-1 0 0,1-1 1 0 0,0 1-1 0 0,0-1 1 0 0,-1 2 0 0 0,-3 2-5 0 0,0 0 1 0 0,1 1 0 0 0,0 0 0 0 0,0 0 0 0 0,0 1 0 0 0,0-1 0 0 0,1 1 0 0 0,0-1-1 0 0,0 1 1 0 0,1 0 0 0 0,-3 8 0 0 0,3-9-18 0 0,1 0 0 0 0,0 1 1 0 0,0-1-1 0 0,1 0 0 0 0,-1 1 0 0 0,1-1 0 0 0,0 1 0 0 0,1-1 0 0 0,-1 0 1 0 0,1 1-1 0 0,0-1 0 0 0,1 0 0 0 0,2 8 0 0 0,-2-9-3 0 0,0 0-1 0 0,0 0 0 0 0,0-1 1 0 0,1 1-1 0 0,-1 0 1 0 0,1-1-1 0 0,0 0 0 0 0,0 1 1 0 0,0-1-1 0 0,1 0 1 0 0,-1 0-1 0 0,1-1 1 0 0,0 1-1 0 0,-1-1 0 0 0,1 0 1 0 0,7 3-1 0 0,3 0-213 0 0,-1-1 1 0 0,1 0-1 0 0,21 3 0 0 0,-29-6 57 0 0,1 0 1 0 0,0-1-1 0 0,0 0 1 0 0,0 0 0 0 0,0-1-1 0 0,0 1 1 0 0,0-1-1 0 0,0-1 1 0 0,7-2-1 0 0,-5 1-257 0 0,0-1-1 0 0,-1-1 1 0 0,1 1-1 0 0,-1-1 1 0 0,0 0-1 0 0,-1-1 0 0 0,1 0 1 0 0,-1 0-1 0 0,-1-1 1 0 0,12-14-1 0 0,-13 15 129 0 0,-1-1 0 0 0,1 0 0 0 0,-2 0 0 0 0,1-1 0 0 0,-1 1-1 0 0,0-1 1 0 0,-1 1 0 0 0,0-1 0 0 0,0 0 0 0 0,-1 0 0 0 0,0 0 0 0 0,1-15-1 0 0,-2 21 752 0 0,-7-11 245 0 0,6 11-541 0 0,-1 0 1 0 0,1-1-1 0 0,-1 1 1 0 0,1 0-1 0 0,-1 0 1 0 0,-3-2-1 0 0,4 3 434 0 0,-1 1-37 0 0,-2 0-431 0 0,1 1 0 0 0,-1 0 0 0 0,1-1 0 0 0,0 1 0 0 0,0 0 0 0 0,-1 1 0 0 0,1-1 0 0 0,0 1 0 0 0,0-1 0 0 0,-4 4 1 0 0,5-4-96 0 0,1 1 1 0 0,-1-1 0 0 0,1 1 0 0 0,0-1 0 0 0,-1 1 0 0 0,1 0 0 0 0,0 0 0 0 0,0-1 0 0 0,0 1 0 0 0,0 0 0 0 0,0 0 0 0 0,1 0 0 0 0,-1 0 0 0 0,0 0 0 0 0,1 0 0 0 0,0 0 0 0 0,-1 0-1 0 0,1 0 1 0 0,0 0 0 0 0,0 0 0 0 0,0 4 0 0 0,1 1 68 0 0,0-1 0 0 0,0 1 0 0 0,1-1 0 0 0,-1 1 0 0 0,1-1-1 0 0,1 0 1 0 0,-1 0 0 0 0,1 0 0 0 0,0 0 0 0 0,0 0 0 0 0,1 0 0 0 0,0-1-1 0 0,6 7 1 0 0,-5-6-4 0 0,0-1 0 0 0,0 0 0 0 0,1 0 0 0 0,0-1-1 0 0,0 0 1 0 0,8 5 0 0 0,-10-7-15 0 0,-1 0-1 0 0,1-1 1 0 0,0 1-1 0 0,0-1 1 0 0,-1 0 0 0 0,1 0-1 0 0,0-1 1 0 0,0 1-1 0 0,0-1 1 0 0,0 0 0 0 0,0 0-1 0 0,8-1 1 0 0,-11 1 341 0 0,0-1-393 0 0,-1 1 0 0 0,0-1 0 0 0,0 1 0 0 0,0-1 0 0 0,0 1 0 0 0,1-1 0 0 0,-1 0 0 0 0,0 1 0 0 0,1-1 0 0 0,-1 1 0 0 0,0-1 0 0 0,1 1 0 0 0,-1-1 0 0 0,1 1 0 0 0,-1 0 0 0 0,2-1 0 0 0,-2 0 4 0 0,1 0-1 0 0,0 1 1 0 0,0-1-1 0 0,-1 0 1 0 0,1 0-1 0 0,0 1 1 0 0,-1-1-1 0 0,1 0 1 0 0,-1 0-1 0 0,1 0 1 0 0,-1 0-1 0 0,1 0 1 0 0,-1 0-1 0 0,0 0 1 0 0,1-1-1 0 0,-1-2 46 0 0,0 0-1 0 0,0-1 1 0 0,0 1 0 0 0,0 0-1 0 0,-1-1 1 0 0,1 1 0 0 0,-1 0-1 0 0,0 0 1 0 0,-1 0-1 0 0,1-1 1 0 0,-1 1 0 0 0,1 1-1 0 0,-5-7 1 0 0,-2-2-28 0 0,-1 0 1 0 0,-17-18-1 0 0,24 27-40 0 0,-31-38-3219 0 0,24 29 1662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9:2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4 640 4607 0 0,'-3'9'12404'0'0,"20"-17"-10160"0"0,21-14-1982 0 0,17-17 677 0 0,2 3 0 0 0,70-35 0 0 0,18 5-487 0 0,57-27-356 0 0,68-61 509 0 0,-187 104-56 0 0,-13 2-26 0 0,-24 9-72 0 0,-45 38-398 0 0,10-6 75 0 0,-9 5-102 0 0,18-6 12 0 0,-11 5-39 0 0,-8 2 1 0 0,-1 1 0 0 0,0 0 0 0 0,1 0 0 0 0,-1 0 0 0 0,1 0 0 0 0,-1-1 0 0 0,0 1 0 0 0,1 0 0 0 0,-1 0 0 0 0,1 0 0 0 0,-1 0 0 0 0,0 0 0 0 0,1 0 0 0 0,-1 0 0 0 0,1 0 0 0 0,-1 0 0 0 0,0 0 0 0 0,1 0 0 0 0,-1 0 0 0 0,1 1 0 0 0,12 2 12 0 0,0 0 0 0 0,1 0 0 0 0,-1 1 0 0 0,25 11 1 0 0,-17-7-9 0 0,10 7 45 0 0,0 2 0 0 0,-1 0 1 0 0,50 39-1 0 0,24 14 63 0 0,-29-22 33 0 0,-45-28-22 0 0,0-1-1 0 0,1-2 1 0 0,53 22-1 0 0,-24-15 61 0 0,44 13 154 0 0,77 14 196 0 0,-152-47-450 0 0,-24-4-64 0 0,1 1 1 0 0,-1 0 0 0 0,0 0-1 0 0,0 0 1 0 0,10 4-1 0 0,-11-3-10 0 0,17 6 46 0 0,12 0-264 0 0,-22-6-1189 0 0,0 1 0 0 0,-1 0 0 0 0,16 7 0 0 0,-16-6-70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0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9215 0 0,'-7'0'115'0'0,"-1"1"0"0"0,1 0-1 0 0,0 0 1 0 0,0 1 0 0 0,0-1-1 0 0,0 1 1 0 0,0 1 0 0 0,-9 4-1 0 0,-7 2 22 0 0,-82 28 6343 0 0,92-30-5798 0 0,10-2-821 0 0,3-5 61 0 0,1 1-1 0 0,0-1 0 0 0,0 1 0 0 0,0 0 1 0 0,0-1-1 0 0,0 0 0 0 0,0 1 1 0 0,0-1-1 0 0,0 0 0 0 0,0 1 0 0 0,0-1 1 0 0,2 0-1 0 0,7 3 16 0 0,-5-1-46 0 0,0-2-1 0 0,0 1 1 0 0,0 0-1 0 0,0-1 0 0 0,5 0 1 0 0,22 2-275 0 0,-10 3 440 0 0,0 0-1 0 0,-1 2 0 0 0,0 0 1 0 0,0 2-1 0 0,-1 0 1 0 0,0 1-1 0 0,0 1 0 0 0,-1 1 1 0 0,23 19-1 0 0,-39-29 93 0 0,0 1-1 0 0,-1 0 1 0 0,0-1-1 0 0,1 1 1 0 0,-1 0 0 0 0,0 0-1 0 0,0 0 1 0 0,-1 1-1 0 0,1-1 1 0 0,-1 0-1 0 0,0 1 1 0 0,1-1-1 0 0,-1 1 1 0 0,-1-1-1 0 0,1 1 1 0 0,-1-1-1 0 0,1 1 1 0 0,-1 0 0 0 0,0-1-1 0 0,0 1 1 0 0,-1 0-1 0 0,1-1 1 0 0,-1 1-1 0 0,-1 6 1 0 0,0-4 43 0 0,0 0 1 0 0,-1 0 0 0 0,0 0 0 0 0,0 0-1 0 0,0 0 1 0 0,0 0 0 0 0,-1-1-1 0 0,0 0 1 0 0,0 0 0 0 0,-1 0-1 0 0,0 0 1 0 0,-6 5 0 0 0,-6 2-71 0 0,0-1 1 0 0,0 0 0 0 0,-27 11-1 0 0,43-21-196 0 0,-1-1-1 0 0,1 0 0 0 0,-1 1 0 0 0,1-1 0 0 0,-1 0 0 0 0,1 0 0 0 0,-1 1 0 0 0,1-1 0 0 0,-1 0 0 0 0,1-1 0 0 0,-1 1 0 0 0,-1-1 0 0 0,1 1-93 0 0,0 0-414 0 0,-9-9-1937 0 0,4 0 419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0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2303 0 0,'1'3'167'0'0,"26"49"460"0"0,29 80 11612 0 0,-34-80-10648 0 0,-16-38-838 0 0,-1 0 0 0 0,0 0 0 0 0,-1 0 0 0 0,2 19 1 0 0,-5-30-216 0 0,-2-1-286 0 0,1-1-229 0 0,0-1 1 0 0,0 1-1 0 0,0 0 0 0 0,-1-1 1 0 0,1 1-1 0 0,0 0 0 0 0,0-1 0 0 0,-1 1 1 0 0,1-1-1 0 0,0 1 0 0 0,-1-1 1 0 0,1 1-1 0 0,0-1 0 0 0,-1 1 0 0 0,1-1 1 0 0,-1 1-1 0 0,1-1 0 0 0,-1 1 1 0 0,1-1-1 0 0,-1 0 0 0 0,0 1 0 0 0,1-1 1 0 0,-1 0-1 0 0,1 1 0 0 0,-1-1 1 0 0,0 0-1 0 0,1 0 0 0 0,-1 0 0 0 0,0 1 1 0 0,1-1-1 0 0,-1 0 0 0 0,1 0 0 0 0,-1 0 1 0 0,0 0-1 0 0,1 0 0 0 0,-1 0 1 0 0,0 0-1 0 0,-1-1 0 0 0,1 1 49 0 0,-10-10 11 0 0,7 5-80 0 0,1 0 0 0 0,0 0 0 0 0,0 0 0 0 0,0 0 0 0 0,1 0-1 0 0,-1 0 1 0 0,1-1 0 0 0,1 1 0 0 0,-1-1 0 0 0,-1-9 0 0 0,0-6-214 0 0,0-31 0 0 0,3-9-815 0 0,10-63-1 0 0,-8 105 563 0 0,2 0-1 0 0,0 1 1 0 0,1 0-1 0 0,0 0 1 0 0,14-29 0 0 0,-16 43 449 0 0,-1 0 0 0 0,1 0 0 0 0,-1 0 0 0 0,1 1-1 0 0,0-1 1 0 0,0 1 0 0 0,1 0 0 0 0,-1 0 0 0 0,1 0 0 0 0,0 0 0 0 0,-1 1 0 0 0,1 0 0 0 0,0-1 0 0 0,1 1 0 0 0,-1 1 0 0 0,0-1 0 0 0,0 1 0 0 0,7-2 0 0 0,-11 3 38 0 0,1 0 1 0 0,0 0-1 0 0,-1 0 0 0 0,1 0 0 0 0,0 0 0 0 0,-1 0 1 0 0,1 1-1 0 0,0-1 0 0 0,-1 0 0 0 0,1 0 0 0 0,0 1 1 0 0,-1-1-1 0 0,1 0 0 0 0,0 1 0 0 0,-1-1 0 0 0,1 0 1 0 0,-1 1-1 0 0,1-1 0 0 0,-1 1 0 0 0,1 0 0 0 0,1 1 60 0 0,1 0 52 0 0,0 1 0 0 0,0 0 0 0 0,0 0 1 0 0,0 0-1 0 0,0 1 0 0 0,-1-1 0 0 0,0 1 1 0 0,1-1-1 0 0,2 8 0 0 0,-1-1 221 0 0,0 1-1 0 0,3 13 0 0 0,-7-21-275 0 0,0 1 1 0 0,0-1-1 0 0,0 0 0 0 0,0 1 0 0 0,0-1 1 0 0,-1 0-1 0 0,1 1 0 0 0,-1-1 0 0 0,0 0 1 0 0,-3 6-1 0 0,0 6 144 0 0,3-11-176 0 0,0 0 0 0 0,0 0 0 0 0,0 0 0 0 0,-1 0 1 0 0,0 0-1 0 0,1-1 0 0 0,-1 1 0 0 0,0 0 0 0 0,-5 5 0 0 0,-13 24 126 0 0,16-25-139 0 0,0 0 1 0 0,-8 10-1 0 0,7-12-413 0 0,1-1 0 0 0,-1 1 0 0 0,0-1 1 0 0,-1-1-1 0 0,1 1 0 0 0,-7 3 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0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83 136 1375 0 0,'2'-1'107'0'0,"7"-5"1330"0"0,-1 0 1 0 0,-1 0-1 0 0,1-1 0 0 0,-1 0 1 0 0,-1 0-1 0 0,1-1 0 0 0,-1 1 1 0 0,0-2-1 0 0,5-9 0 0 0,-10 16 75 0 0,0-1-1305 0 0,0 0 0 0 0,0-1 1 0 0,0 2-1 0 0,0-1 0 0 0,0 0 0 0 0,3-3 0 0 0,1-5 175 0 0,-5 9 201 0 0,0-1-236 0 0,0 3-310 0 0,0-1 1 0 0,1 1-1 0 0,-1 0 1 0 0,0-1 0 0 0,0 1-1 0 0,0 0 1 0 0,0 0-1 0 0,0-1 1 0 0,0 1-1 0 0,0 0 1 0 0,0-1-1 0 0,0 1 1 0 0,0 0-1 0 0,0-1 1 0 0,0 1 0 0 0,0 0-1 0 0,-1-1 1 0 0,1 1-1 0 0,0 0 1 0 0,0-1-1 0 0,0 1 1 0 0,0 0-1 0 0,0 0 1 0 0,-1-1-1 0 0,1 1 1 0 0,0 0 0 0 0,0 0-1 0 0,0-1 1 0 0,-1 1-1 0 0,-3-1 40 0 0,1 1 0 0 0,-1-1-1 0 0,0 1 1 0 0,0 0 0 0 0,0 0-1 0 0,1 0 1 0 0,-1 0 0 0 0,0 1-1 0 0,0-1 1 0 0,1 1 0 0 0,-1 0-1 0 0,0 0 1 0 0,1 1-1 0 0,-1-1 1 0 0,1 1 0 0 0,0 0-1 0 0,-1 0 1 0 0,1 0 0 0 0,-4 3-1 0 0,-16 8 152 0 0,21-13-205 0 0,-1 1 1 0 0,1 1-1 0 0,0-1 1 0 0,-1 0 0 0 0,1 0-1 0 0,0 1 1 0 0,0 0-1 0 0,0-1 1 0 0,0 1-1 0 0,0 0 1 0 0,0 0 0 0 0,0 0-1 0 0,1 0 1 0 0,-1 0-1 0 0,1 0 1 0 0,-2 4-1 0 0,-8 15 153 0 0,6-13-115 0 0,1 0 0 0 0,0 0 0 0 0,1 1 0 0 0,0-1-1 0 0,0 1 1 0 0,1-1 0 0 0,-3 14 0 0 0,6-8 3 0 0,1-8-89 0 0,-1-1 0 0 0,1 0 0 0 0,0-1-1 0 0,1 1 1 0 0,-1 0 0 0 0,1-1 0 0 0,0 1 0 0 0,0-1 0 0 0,0 0 0 0 0,1 0-1 0 0,-1 0 1 0 0,1 0 0 0 0,0-1 0 0 0,0 1 0 0 0,0-1 0 0 0,1 0-1 0 0,-1 0 1 0 0,1-1 0 0 0,9 5 0 0 0,-6-4-427 0 0,0 0 0 0 0,1 0-1 0 0,-1-1 1 0 0,1 0 0 0 0,0-1 0 0 0,-1 1 0 0 0,1-2 0 0 0,0 1-1 0 0,0-1 1 0 0,0-1 0 0 0,11-1 0 0 0,2-2-1207 0 0,-1 1-33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0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9 12119 0 0,'-6'-2'236'0'0,"0"1"-1"0"0,0-1 0 0 0,-1 1 0 0 0,1 0 0 0 0,-9 1 1 0 0,5-1-216 0 0,7 1 224 0 0,1 0-1 0 0,-1 1 1 0 0,1-1-1 0 0,-1 1 1 0 0,1-1-1 0 0,-1 1 1 0 0,1 0-1 0 0,-1 0 0 0 0,1 0 1 0 0,0 0-1 0 0,-3 2 1 0 0,-9 4 562 0 0,12-6-652 0 0,0 0 0 0 0,0 0 1 0 0,0 1-1 0 0,0-1 0 0 0,0 1 0 0 0,1 0 0 0 0,-1-1 0 0 0,0 1 0 0 0,1 0 0 0 0,-1 0 0 0 0,-1 3 1 0 0,2-3 105 0 0,0 1-18 0 0,0 1-199 0 0,0 0 0 0 0,0 0 0 0 0,0 0 1 0 0,1 0-1 0 0,-1 0 0 0 0,1 0 0 0 0,0 1 0 0 0,0-1 0 0 0,0 0 0 0 0,1 0 0 0 0,-1 0 0 0 0,3 8 0 0 0,-2-9-27 0 0,1 0-1 0 0,-1 0 1 0 0,0 0-1 0 0,1 0 1 0 0,-1 0 0 0 0,1 0-1 0 0,0-1 1 0 0,0 1-1 0 0,3 2 1 0 0,1 3-12 0 0,-2-1-4 0 0,3 1 0 0 0,18 7 0 0 0,54 24-649 0 0,-64-34-1066 0 0,27 7-1 0 0,-23-8 36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0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14279 0 0,'0'0'1298'0'0,"-1"3"-1069"0"0,-1 1-103 0 0,1 1 0 0 0,-1 0 1 0 0,1 0-1 0 0,0-1 0 0 0,1 1 0 0 0,-1 0 1 0 0,1 0-1 0 0,0 0 0 0 0,0 0 0 0 0,0 0 1 0 0,1 0-1 0 0,2 9 0 0 0,-2-10-83 0 0,0 0 1 0 0,1 0-1 0 0,-1 0 0 0 0,1 0 1 0 0,0 0-1 0 0,4 5 0 0 0,10 7-3368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0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 5063 0 0,'0'0'496'0'0,"-14"-5"-496"0"0,4 1 1544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0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1 250 455 0 0,'13'-13'878'0'0,"0"0"0"0"0,-1-1-1 0 0,17-24 1 0 0,-6 7 3037 0 0,-12 15-2728 0 0,0 0 0 0 0,0 0-1 0 0,-2-1 1 0 0,10-23 0 0 0,-7 17 15 0 0,-11 21-750 0 0,0 1-350 0 0,-1 1 0 0 0,0-1 0 0 0,0 1 1 0 0,1-1-1 0 0,-1 1 0 0 0,0-1 0 0 0,0 0 1 0 0,0 1-1 0 0,0-1 0 0 0,0 1 0 0 0,0-1 1 0 0,0 0-1 0 0,0 1 0 0 0,0-1 0 0 0,0-1 1 0 0,-4 5-101 0 0,0 0 0 0 0,0 1 0 0 0,1-1 0 0 0,0 1 0 0 0,-1-1 0 0 0,1 1 0 0 0,0 0 0 0 0,1 0 0 0 0,-1 0 0 0 0,1 0 0 0 0,0 1 0 0 0,0-1 0 0 0,-2 8 0 0 0,-1 2 64 0 0,2-1-1 0 0,0 1 1 0 0,-3 24-1 0 0,5-3 254 0 0,1 1 0 0 0,2 0 0 0 0,1 0 0 0 0,2-1 1 0 0,14 55-1 0 0,20 40-1340 0 0,6-5-6409 0 0</inkml:trace>
  <inkml:trace contextRef="#ctx0" brushRef="#br0" timeOffset="1">67 367 5063 0 0,'-2'-7'365'0'0,"1"5"-249"0"0,0 1-1 0 0,0-1 0 0 0,1 1 1 0 0,-1-1-1 0 0,1 1 0 0 0,-1-1 1 0 0,1 0-1 0 0,-1 1 0 0 0,1-1 1 0 0,0 0-1 0 0,0 1 0 0 0,0-1 0 0 0,0 0 1 0 0,0 1-1 0 0,0-1 0 0 0,1-3 1 0 0,1 4 48 0 0,-1-1 1 0 0,0 0-1 0 0,0 0 1 0 0,1 1 0 0 0,-1-1-1 0 0,1 1 1 0 0,0-1-1 0 0,-1 1 1 0 0,1 0 0 0 0,0 0-1 0 0,0-1 1 0 0,0 1-1 0 0,0 1 1 0 0,0-1-1 0 0,3-1 1 0 0,5 0-119 0 0,0 1 1 0 0,0 1-1 0 0,0 0 0 0 0,0 0 1 0 0,0 1-1 0 0,19 3 0 0 0,-14-1-285 0 0,26 0-1 0 0,-26-3-36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0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4607 0 0,'0'0'408'0'0,"-1"12"-328"0"0,-1 3 1160 0 0,4 0 232 0 0,-2-2 40 0 0,0-5 720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0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9847 0 0,'0'0'890'0'0,"2"2"-733"0"0,6 6-76 0 0,-4-5 158 0 0,0 0 0 0 0,1 0 0 0 0,-1 0-1 0 0,1-1 1 0 0,-1 1 0 0 0,7 1 0 0 0,0 1 63 0 0,10 5-34 0 0,2 0 1 0 0,-1-2 0 0 0,43 11-1 0 0,-37-14-252 0 0,-17-2 58 0 0,-8-2-58 0 0,-1 0 570 0 0,-2 0-527 0 0,1 0 0 0 0,0 0-1 0 0,-1 0 1 0 0,1 0 0 0 0,-1 0-1 0 0,0 0 1 0 0,1 0 0 0 0,-1 0-1 0 0,0 0 1 0 0,1 0 0 0 0,-1 0-1 0 0,0 0 1 0 0,0 0 0 0 0,0 1-1 0 0,0-1 1 0 0,0 0 0 0 0,0 0-1 0 0,-1 0 1 0 0,1 0 0 0 0,-1 1-1 0 0,-20 23 941 0 0,6-8-53 0 0,0 2 0 0 0,-13 20 0 0 0,24-33-745 0 0,1 0-1 0 0,-1 0 1 0 0,2 0 0 0 0,-1 0-1 0 0,1 1 1 0 0,0 0-1 0 0,0-1 1 0 0,0 1-1 0 0,1 0 1 0 0,0-1 0 0 0,1 14-1 0 0,0-18-130 0 0,0 1 1 0 0,1 0-1 0 0,0 0 0 0 0,-1 0 1 0 0,1-1-1 0 0,0 1 0 0 0,3 4 1 0 0,-3-5 101 0 0,2 0-11 0 0,6 6-79 0 0,1-1 0 0 0,14 8 0 0 0,-20-13-75 0 0,0 0 1 0 0,0 0-1 0 0,1 0 1 0 0,-1-1-1 0 0,1 0 1 0 0,-1 0-1 0 0,1 0 1 0 0,0 0-1 0 0,-1-1 1 0 0,6 1-1 0 0,18-2-242 0 0,0-1 1 0 0,0-1-1 0 0,52-14 0 0 0,0-5-2535 0 0,-54 14 743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1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15 1375 0 0,'0'-2'391'0'0,"8"-10"8240"0"0,-8 12-8476 0 0,10 9 4030 0 0,-3 0-5277 0 0,-6-8 1302 0 0,-1 1 0 0 0,1-1 1 0 0,0 1-1 0 0,-1-1 0 0 0,1 1 1 0 0,-1 0-1 0 0,1-1 0 0 0,-1 1 1 0 0,0 0-1 0 0,1-1 0 0 0,-1 1 1 0 0,0 0-1 0 0,0 0 0 0 0,0-1 1 0 0,-1 1-1 0 0,1 0 0 0 0,0-1 1 0 0,-1 1-1 0 0,0 2 0 0 0,-1 2-75 0 0,0 0 0 0 0,-1 0-1 0 0,-5 9 1 0 0,6-13-104 0 0,0 0 1 0 0,1 0-1 0 0,-1-1 0 0 0,0 1 1 0 0,0 0-1 0 0,0-1 1 0 0,0 1-1 0 0,-1-1 0 0 0,1 1 1 0 0,0-1-1 0 0,-1 0 1 0 0,1 0-1 0 0,0 0 0 0 0,-5 0 1 0 0,6 0-20 0 0,0-1 1 0 0,0 0 0 0 0,-1 1-1 0 0,1-1 1 0 0,0 0 0 0 0,0 0-1 0 0,0 0 1 0 0,-1 0-1 0 0,1 0 1 0 0,0 0 0 0 0,0 0-1 0 0,-1 0 1 0 0,1-1-1 0 0,0 1 1 0 0,0 0 0 0 0,0-1-1 0 0,0 1 1 0 0,0-1 0 0 0,-1 1-1 0 0,1-1 1 0 0,0 0-1 0 0,0 1 1 0 0,0-1 0 0 0,1 0-1 0 0,-1 0 1 0 0,0 1 0 0 0,0-1-1 0 0,0 0 1 0 0,0 0-1 0 0,1 0 1 0 0,-1 0 0 0 0,0 0-1 0 0,0-2 1 0 0,-3-7 0 0 0,3 8-13 0 0,0 0 0 0 0,1 0 0 0 0,-1 0 0 0 0,0 0 0 0 0,1 0 0 0 0,0 0 0 0 0,-1-4 0 0 0,4-2 0 0 0,-1 4 0 0 0,-1 1-6 0 0,1 1 0 0 0,-1-1 0 0 0,1 1 0 0 0,-1-1 0 0 0,1 1 0 0 0,0 0 0 0 0,0-1 0 0 0,0 1 0 0 0,0 0 0 0 0,0 1 0 0 0,4-4 0 0 0,7-3 6 0 0,-9 8 0 0 0,-1 1 0 0 0,-2-2 31 0 0,0 1 1 0 0,0-1-1 0 0,0 1 0 0 0,0 0 0 0 0,0 0 0 0 0,0-1 1 0 0,1 1-1 0 0,-1 0 0 0 0,0 0 0 0 0,0 0 0 0 0,0 0 0 0 0,0 0 1 0 0,0 0-1 0 0,1 1 0 0 0,-1-1 0 0 0,0 0 0 0 0,0 1 1 0 0,0-1-1 0 0,0 0 0 0 0,0 1 0 0 0,0 0 0 0 0,0-1 1 0 0,0 1-1 0 0,0-1 0 0 0,0 1 0 0 0,0 0 0 0 0,0 1 1 0 0,1-1 224 0 0,-1 0-187 0 0,0 1 0 0 0,0 0 0 0 0,0 0 0 0 0,-1 0 0 0 0,1 0 0 0 0,0 0 1 0 0,-1 0-1 0 0,1 0 0 0 0,-1 2 0 0 0,1-2 5 0 0,0 3 62 0 0,-1-1 0 0 0,1 1 0 0 0,-1 0 0 0 0,0 9 0 0 0,0-12 6 0 0,-14 17 164 0 0,-21 30-242 0 0,22-32-339 0 0,9-12-1906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9:3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0 532 1375 0 0,'0'0'17544'0'0,"2"-2"-17193"0"0,9-9 67 0 0,2 0 0 0 0,-1 0 0 0 0,1 2 0 0 0,1-1 0 0 0,26-13 0 0 0,67-35 939 0 0,-65 33-1096 0 0,109-65 254 0 0,-41 9-229 0 0,-56 39-240 0 0,13-12 24 0 0,22-15 37 0 0,-76 59-260 0 0,11-7 19 0 0,-4 10-4560 0 0,-11 6 2734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2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70 7367 0 0,'0'0'928'0'0,"-8"-6"2290"0"0,-9-15-640 0 0,16 20-1958 0 0,0-1-318 0 0,1-1 0 0 0,0 1 1 0 0,-1 0-1 0 0,1 0 0 0 0,0 0 0 0 0,1-5 0 0 0,1 2 124 0 0,-2 4-367 0 0,0 0 0 0 0,1 1 1 0 0,-1-1-1 0 0,0 0 0 0 0,0 0 0 0 0,0 1 1 0 0,1-1-1 0 0,-1 0 0 0 0,0 1 0 0 0,1-1 0 0 0,-1 0 1 0 0,1 1-1 0 0,-1-1 0 0 0,1 0 0 0 0,-1 1 1 0 0,1-1-1 0 0,-1 1 0 0 0,1-1 0 0 0,0 1 1 0 0,-1-1-1 0 0,1 1 0 0 0,0 0 0 0 0,-1-1 1 0 0,1 1-1 0 0,0 0 0 0 0,0-1 0 0 0,-1 1 0 0 0,1 0 1 0 0,0 0-1 0 0,0 0 0 0 0,-1 0 0 0 0,1 0 1 0 0,0 0-1 0 0,0 0 0 0 0,-1 0 0 0 0,1 0 1 0 0,0 0-1 0 0,0 0 0 0 0,-1 0 0 0 0,1 0 1 0 0,0 1-1 0 0,0-1 0 0 0,-1 0 0 0 0,1 1 0 0 0,0-1 1 0 0,-1 0-1 0 0,2 1 0 0 0,3 2 27 0 0,0 0-1 0 0,0 0 0 0 0,0 0 1 0 0,0 1-1 0 0,-1 0 0 0 0,0-1 1 0 0,1 2-1 0 0,-1-1 0 0 0,-1 0 1 0 0,6 8-1 0 0,-8-11 8 0 0,0 19 190 0 0,-1-18-214 0 0,-1 2-38 0 0,-1 0 0 0 0,1 0-1 0 0,-1 0 1 0 0,0 0 0 0 0,-1 0-1 0 0,1-1 1 0 0,-5 6 0 0 0,3-5-10 0 0,0-1 0 0 0,-1 1 1 0 0,1-1-1 0 0,-1 0 0 0 0,-6 2 1 0 0,9-4-25 0 0,0-1 1 0 0,0 0-1 0 0,1 1 1 0 0,-1-1 0 0 0,0 0-1 0 0,0 0 1 0 0,0-1 0 0 0,1 1-1 0 0,-1 0 1 0 0,0 0 0 0 0,0-1-1 0 0,0 1 1 0 0,1-1 0 0 0,-1 0-1 0 0,0 0 1 0 0,1 1-1 0 0,-1-1 1 0 0,1 0 0 0 0,-1 0-1 0 0,1 0 1 0 0,-1-1 0 0 0,1 1-1 0 0,-1 0 1 0 0,1 0 0 0 0,0-1-1 0 0,0 1 1 0 0,0-1 0 0 0,0 1-1 0 0,0-1 1 0 0,0 1 0 0 0,0-1-1 0 0,1 0 1 0 0,-2-3 0 0 0,1 3-22 0 0,1 0 1 0 0,0-1 0 0 0,0 1-1 0 0,0 0 1 0 0,0-1 0 0 0,0 1-1 0 0,0 0 1 0 0,1-1 0 0 0,-1 1 0 0 0,1 0-1 0 0,-1 0 1 0 0,1-1 0 0 0,0 1-1 0 0,1-2 1 0 0,-2 4 25 0 0,0-1 0 0 0,0 1 0 0 0,1 0 0 0 0,-1-1 1 0 0,0 1-1 0 0,0 0 0 0 0,0-1 0 0 0,0 1 0 0 0,1 0 0 0 0,-1 0 0 0 0,0-1 0 0 0,0 1 0 0 0,0 0 0 0 0,1 0 0 0 0,-1-1 0 0 0,0 1 0 0 0,0 0 0 0 0,1 0 0 0 0,-1 0 1 0 0,0 0-1 0 0,1-1 0 0 0,-1 1 0 0 0,0 0 0 0 0,1 0 0 0 0,-1 0 0 0 0,0 0 0 0 0,1 0 0 0 0,-1 0 0 0 0,0 0 0 0 0,1 0 0 0 0,-1 0 0 0 0,1 0 0 0 0,2 2 56 0 0,-2-1-23 0 0,1 0 0 0 0,0 0 0 0 0,0 0 0 0 0,-1 0 0 0 0,1 1 0 0 0,-1-1 0 0 0,1 1 0 0 0,-1-1 0 0 0,0 1 0 0 0,2 1 0 0 0,-1 0 13 0 0,-1-2 41 0 0,2 11 72 0 0,-2-6-139 0 0,-1 0 0 0 0,1 0 0 0 0,-1 0 0 0 0,-1 0-1 0 0,1 0 1 0 0,-2 9 0 0 0,-3 4-6348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0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1 838 3223 0 0,'-1'-1'75'0'0,"4"-6"138"0"0,16-20 8482 0 0,-9 21-7511 0 0,132-74 3904 0 0,-40 18-2776 0 0,-13 4-836 0 0,-31 19-720 0 0,-17 10-357 0 0,16-10 2 0 0,310-152 736 0 0,-244 132-1217 0 0,116-77 0 0 0,-139 79-2449 0 0,-89 51 1695 0 0,0 1-1 0 0,1 0 1 0 0,21-6 0 0 0,-1 1-1970 0 0,-8 0-3254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0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1375 0 0,'8'-11'14970'0'0,"-2"12"-13270"0"0,0 1-4302 0 0,5 1 2957 0 0,1 1 0 0 0,-1 0 0 0 0,0 0 0 0 0,-1 1 0 0 0,1 1-1 0 0,11 8 1 0 0,58 27 1117 0 0,9 11-342 0 0,32 19 102 0 0,-87-48-848 0 0,141 84 870 0 0,-112-77-858 0 0,72 25 0 0 0,-123-49-323 0 0,0-1-1 0 0,-1 2 1 0 0,0-1-1 0 0,12 11 1 0 0,24 13 227 0 0,-31-22-185 0 0,-3-1 21 0 0,1 0-1 0 0,-1-1 1 0 0,1 0 0 0 0,21 5-1 0 0,-2 2 33 0 0,-10-7-86 0 0,-19-6-74 0 0,0 1 1 0 0,0 0 0 0 0,0 0-1 0 0,0 0 1 0 0,3 2-1 0 0,-5-2-212 0 0,0 0-1 0 0,0-1 1 0 0,0 1-1 0 0,0-1 1 0 0,0 1-1 0 0,0-1 1 0 0,0 0-1 0 0,0 0 1 0 0,4 0 0 0 0,-1 0-3058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0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1839 0 0,'0'0'10568'0'0,"1"0"-10520"0"0,-1-1 0 0 0,0 1 1 0 0,0 0-1 0 0,1 0 0 0 0,-1 0 0 0 0,0 0 0 0 0,0 0 0 0 0,1-1 0 0 0,-1 1 0 0 0,0 0 0 0 0,1 0 0 0 0,-1 0 0 0 0,0 0 1 0 0,1 0-1 0 0,-1 0 0 0 0,0 0 0 0 0,1 0 0 0 0,-1 0 0 0 0,0 0 0 0 0,1 0 0 0 0,-1 0 0 0 0,0 0 0 0 0,0 0 1 0 0,1 1-1 0 0,-1-1 0 0 0,0 0 0 0 0,1 0 0 0 0,-1 0 0 0 0,1 1 38 0 0,0 0 0 0 0,-1 1 1 0 0,1-1-1 0 0,0 0 0 0 0,-1 0 0 0 0,1 0 0 0 0,-1 1 1 0 0,1-1-1 0 0,-1 0 0 0 0,0 0 0 0 0,1 1 0 0 0,-1 2 1 0 0,2 22 927 0 0,-1-15-572 0 0,0 25 841 0 0,-5 63-1 0 0,0-26-648 0 0,2-25-457 0 0,0 143 102 0 0,1-131-151 0 0,0-41-823 0 0,0-1 0 0 0,4 36 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0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19 8751 0 0,'0'0'399'0'0,"-14"-9"154"0"0,12 8-430 0 0,1 0 0 0 0,-1 0 0 0 0,1 0-1 0 0,-1 0 1 0 0,0 0 0 0 0,0 0-1 0 0,1 1 1 0 0,-1-1 0 0 0,0 1 0 0 0,0-1-1 0 0,0 1 1 0 0,0 0 0 0 0,1 0 0 0 0,-1-1-1 0 0,0 1 1 0 0,0 1 0 0 0,0-1-1 0 0,0 0 1 0 0,0 0 0 0 0,0 1 0 0 0,0-1-1 0 0,1 1 1 0 0,-1-1 0 0 0,0 1 0 0 0,0 0-1 0 0,-2 2 1 0 0,1-1 135 0 0,0 0 1 0 0,0 1-1 0 0,0 0 1 0 0,0-1-1 0 0,1 1 1 0 0,-1 0-1 0 0,1 0 0 0 0,0 1 1 0 0,0-1-1 0 0,0 0 1 0 0,0 1-1 0 0,-1 5 1 0 0,-4 8-222 0 0,1 0 0 0 0,1 0 0 0 0,1 1 0 0 0,0-1 0 0 0,2 1 0 0 0,-2 22 1 0 0,4-24-35 0 0,1-1 0 0 0,0 1 1 0 0,5 25-1 0 0,-5-36-3 0 0,0-1 0 0 0,1 0-1 0 0,-1 0 1 0 0,1 0 0 0 0,-1 0 0 0 0,1-1 0 0 0,0 1 0 0 0,1 0 0 0 0,-1-1 0 0 0,1 1-1 0 0,-1-1 1 0 0,1 0 0 0 0,0 0 0 0 0,0 0 0 0 0,1 0 0 0 0,-1-1 0 0 0,0 1-1 0 0,7 3 1 0 0,-2-3 47 0 0,-1 0 0 0 0,1 0 0 0 0,-1 0 0 0 0,1-1 0 0 0,0 0-1 0 0,10 0 1 0 0,-13-1-11 0 0,0-1-1 0 0,-1 0 0 0 0,1-1 1 0 0,0 1-1 0 0,0-1 0 0 0,0 0 1 0 0,0 0-1 0 0,-1 0 0 0 0,1-1 1 0 0,0 0-1 0 0,7-4 0 0 0,-5 1 80 0 0,0 0 0 0 0,-1 0 0 0 0,1-1 0 0 0,-1 0 0 0 0,0 0 0 0 0,-1-1 0 0 0,1 0-1 0 0,-1 0 1 0 0,-1 0 0 0 0,8-15 0 0 0,-10 17-28 0 0,1-1-1 0 0,-1 0 0 0 0,-1 0 1 0 0,1 0-1 0 0,-1-1 1 0 0,0 1-1 0 0,0 0 0 0 0,-1 0 1 0 0,1-1-1 0 0,-1 1 1 0 0,-1-1-1 0 0,1 1 0 0 0,-1 0 1 0 0,-1 0-1 0 0,1 0 1 0 0,-1-1-1 0 0,0 1 0 0 0,0 0 1 0 0,-4-6-1 0 0,2 5-109 0 0,0-1 0 0 0,0 1 0 0 0,0 1-1 0 0,-1-1 1 0 0,0 1 0 0 0,-1 0 0 0 0,0 0 0 0 0,1 0-1 0 0,-2 1 1 0 0,1 0 0 0 0,-1 0 0 0 0,0 0 0 0 0,0 1-1 0 0,0 0 1 0 0,0 1 0 0 0,-1 0 0 0 0,1 0 0 0 0,-1 0-1 0 0,-15-3 1 0 0,21 6-168 0 0,0 0 1 0 0,-1 0-1 0 0,1 0 0 0 0,0 0 0 0 0,0 1 0 0 0,0-1 1 0 0,0 0-1 0 0,0 1 0 0 0,0-1 0 0 0,0 1 0 0 0,0 0 1 0 0,0 0-1 0 0,0 0 0 0 0,0 0 0 0 0,0 0 0 0 0,0 0 1 0 0,-2 3-1 0 0,-4 1-3687 0 0,1-1-1570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0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9847 0 0,'0'0'890'0'0,"5"-6"-716"0"0,-1 0-35 0 0,-3 4 580 0 0,17 7 4183 0 0,-14-1-4775 0 0,1 1-1 0 0,-2 0 0 0 0,1 0 0 0 0,0 0 1 0 0,-1 0-1 0 0,0 0 0 0 0,-1 1 0 0 0,1 0 1 0 0,-1-1-1 0 0,0 1 0 0 0,0 0 0 0 0,2 12 1 0 0,0 9 26 0 0,2 42 0 0 0,-6-61-123 0 0,2 130-38 0 0,-1-22-979 0 0,2-74-1481 0 0,-2-26 1033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0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8287 0 0,'0'0'3850'0'0,"0"1"-2896"0"0,32 91-293 0 0,27 136-1 0 0,-44-167-777 0 0,-3 3-1079 0 0,-7-35 40 0 0</inkml:trace>
  <inkml:trace contextRef="#ctx0" brushRef="#br0" timeOffset="1">0 396 919 0 0,'0'0'15310'0'0,"2"0"-13644"0"0,31-8-204 0 0,-1 1-770 0 0,0-2 0 0 0,30-13 0 0 0,-44 16-741 0 0,-1 0 1 0 0,1 1 0 0 0,30-4 0 0 0,-13 3-926 0 0,-11 0 179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0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5063 0 0,'0'0'232'0'0,"4"0"-13"0"0,-1 0-237 0 0,-2 0 46 0 0,0 0 0 0 0,0 0 1 0 0,0 0-1 0 0,0 0 0 0 0,0 0 0 0 0,0 1 0 0 0,1-1 0 0 0,-1 0 1 0 0,0 0-1 0 0,0 1 0 0 0,2 0 0 0 0,-3 0 72 0 0,1 0 0 0 0,0-1-1 0 0,-1 1 1 0 0,1 0 0 0 0,-1 0 0 0 0,1-1-1 0 0,-1 1 1 0 0,1 0 0 0 0,-1 0-1 0 0,0 0 1 0 0,0 0 0 0 0,1 0 0 0 0,-1 0-1 0 0,0 0 1 0 0,0 0 0 0 0,0 0 0 0 0,0 0-1 0 0,0 0 1 0 0,0 1 0 0 0,2 30 2462 0 0,10 56 0 0 0,0 3-1576 0 0,-11-76-863 0 0,0-3 57 0 0,0 0-1 0 0,0 0 1 0 0,1-1-1 0 0,5 19 0 0 0,-6-29 256 0 0,-1-2-363 0 0,8-22-82 0 0,-2 0 1 0 0,5-36-1 0 0,-5 28-60 0 0,4-33-34 0 0,-5 30 64 0 0,10-40 0 0 0,-2 24 111 0 0,-12 49 441 0 0,0 3-295 0 0,6 15-1 0 0,-1 0 1 0 0,-1 0-1 0 0,6 31 0 0 0,1 7-33 0 0,-7-35-127 0 0,-4-10 32 0 0,1-1 0 0 0,6 17 0 0 0,-2-10 24 0 0,-6-14 190 0 0,2-3-289 0 0,-1 0 0 0 0,0 0 1 0 0,0 0-1 0 0,0 0 0 0 0,0 0 1 0 0,0-1-1 0 0,0 1 0 0 0,0 0 1 0 0,1-2-1 0 0,0 0 30 0 0,5-7 43 0 0,-1 0 0 0 0,1-1 0 0 0,-2 0 0 0 0,9-23 0 0 0,10-51 59 0 0,0-1-58 0 0,-18 68-93 0 0,-5 13 58 0 0,0 1 1 0 0,1-1-1 0 0,-1 0 1 0 0,1 1-1 0 0,0 0 1 0 0,0-1-1 0 0,1 1 1 0 0,-1 0-1 0 0,1 0 1 0 0,0 0-1 0 0,0 0 1 0 0,4-3-1 0 0,-6 6 260 0 0,16 10 46 0 0,-15-5-342 0 0,1-1 0 0 0,0 1 0 0 0,-1-1 0 0 0,0 1 0 0 0,0 0 0 0 0,3 6 0 0 0,3 7 32 0 0,19 33-50 0 0,-22-38-161 0 0,1 0-1 0 0,0-1 1 0 0,1 1-1 0 0,0-2 1 0 0,1 1-1 0 0,0-1 1 0 0,15 15-1 0 0,-13-17-773 0 0,0 0-1 0 0,17 10 1 0 0,-23-16 511 0 0,0 0 0 0 0,1 0 0 0 0,0 0 1 0 0,-1 0-1 0 0,1-1 0 0 0,0 0 0 0 0,-1 0 0 0 0,1 0 0 0 0,9-1 1 0 0,17 1-1858 0 0,-14-3-1260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0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68 1839 0 0,'2'-8'160'0'0,"-4"-17"-21"0"0,-9-10 11490 0 0,2 37-9901 0 0,7-2-1602 0 0,0 1-1 0 0,0 0 0 0 0,-1 0 1 0 0,1 1-1 0 0,0-1 0 0 0,0 0 1 0 0,0 1-1 0 0,0-1 0 0 0,0 1 1 0 0,0 0-1 0 0,1-1 0 0 0,-1 1 1 0 0,1 0-1 0 0,-1 0 0 0 0,1 0 1 0 0,-1 0-1 0 0,1 0 0 0 0,0 1 1 0 0,-1 3-1 0 0,-2 2 54 0 0,1 1 1 0 0,1-1-1 0 0,-4 18 0 0 0,5-20-126 0 0,0-2-46 0 0,1-1 0 0 0,-1 1 0 0 0,1-1 0 0 0,-1 1 0 0 0,1-1 0 0 0,0 1 0 0 0,0-1 0 0 0,1 1 0 0 0,-1-1 0 0 0,1 1 0 0 0,-1-1 0 0 0,1 0 0 0 0,0 1 0 0 0,1-1-1 0 0,-1 0 1 0 0,1 0 0 0 0,-1 1 0 0 0,1-1 0 0 0,3 5 0 0 0,10 3-7 0 0,-14-10 0 0 0,0 0 0 0 0,-1-1 0 0 0,1 1 0 0 0,0-1 0 0 0,0 1 0 0 0,0-1 0 0 0,0 0 0 0 0,0 1 0 0 0,-1-1 0 0 0,1 0 0 0 0,0 0 0 0 0,0 1 0 0 0,0-1 0 0 0,0 0 0 0 0,0 0 0 0 0,0 0 0 0 0,0 0 0 0 0,0 0 0 0 0,0 0 0 0 0,0 0 0 0 0,0-1 0 0 0,0 1 0 0 0,0 0 0 0 0,0-1 0 0 0,-1 1 0 0 0,2-1 0 0 0,1 0 0 0 0,0 0 0 0 0,-1 0 0 0 0,1-1 0 0 0,-1 1 0 0 0,0 0 0 0 0,1-1 0 0 0,-1 0 0 0 0,0 1 0 0 0,0-1 0 0 0,0 0 0 0 0,-1 0 0 0 0,1 0 0 0 0,0 0 0 0 0,-1-1 0 0 0,1 1 0 0 0,-1 0 0 0 0,0-1 0 0 0,0 1 0 0 0,0-1 0 0 0,2-3 0 0 0,0-6 0 0 0,1-1 0 0 0,2-22 0 0 0,-5 26 0 0 0,2-42 164 0 0,-3 49-131 0 0,1 0 261 0 0,3 8-31 0 0,3 7-337 0 0,6 8 93 0 0,-3-4-594 0 0,14 19-1 0 0,-18-30 63 0 0,6 1-5018 0 0,-2-3 171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0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11087 0 0,'0'0'506'0'0,"0"1"-10"0"0,1 12-135 0 0,0-1 1 0 0,0 0-1 0 0,1 0 1 0 0,1 0-1 0 0,0-1 1 0 0,9 22-1 0 0,-3-13 662 0 0,0 0 0 0 0,2-1 0 0 0,13 18 0 0 0,-14-20-87 0 0,-9-15-124 0 0,-1-2-739 0 0,0 0-1 0 0,0 0 1 0 0,0 0-1 0 0,0 1 1 0 0,1-1 0 0 0,-1 0-1 0 0,0 0 1 0 0,0 1-1 0 0,0-1 1 0 0,1 0-1 0 0,-1 0 1 0 0,0 0 0 0 0,0 0-1 0 0,1 0 1 0 0,-1 1-1 0 0,0-1 1 0 0,1 0-1 0 0,-1 0 1 0 0,0 0 0 0 0,0 0-1 0 0,1 0 1 0 0,-1 0-1 0 0,0 0 1 0 0,1 0-1 0 0,-1 0 1 0 0,0 0 0 0 0,1 0-1 0 0,4-20 46 0 0,-1 0-1 0 0,0 0 1 0 0,-1 0 0 0 0,-1-24-1 0 0,8-53-581 0 0,-8 89 140 0 0,0-1 1 0 0,0 0-1 0 0,1 0 0 0 0,0 1 1 0 0,1 0-1 0 0,0 0 0 0 0,8-14 1 0 0,-8 15-86 0 0,0 1-210 0 0,1 0 1 0 0,0 0-1 0 0,0 0 1 0 0,10-8 0 0 0,-2 2-1904 0 0,-3 2 838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9:33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38 5983 0 0,'-2'-3'158'0'0,"0"0"0"0"0,-1 1 0 0 0,1-1 0 0 0,-1 1 0 0 0,0 0 0 0 0,0 0 0 0 0,0 0 0 0 0,0 0 0 0 0,0 1 0 0 0,-6-3 0 0 0,2 1 941 0 0,-1 1 1 0 0,1 0-1 0 0,0 0 0 0 0,-9-1 1 0 0,13 3-1029 0 0,1 0-1 0 0,-1 0 1 0 0,1 1 0 0 0,-1-1-1 0 0,0 0 1 0 0,1 1 0 0 0,-1 0 0 0 0,1-1-1 0 0,-1 1 1 0 0,1 0 0 0 0,0 0-1 0 0,-1 0 1 0 0,1 1 0 0 0,0-1-1 0 0,0 0 1 0 0,0 1 0 0 0,0 0-1 0 0,0-1 1 0 0,0 1 0 0 0,0 0 0 0 0,0 0-1 0 0,1 0 1 0 0,-1 0 0 0 0,1 0-1 0 0,-2 3 1 0 0,0 1-64 0 0,-1 1 0 0 0,1-1 0 0 0,0 1 0 0 0,1 0 0 0 0,-1 0-1 0 0,2 0 1 0 0,-3 11 0 0 0,2 5 0 0 0,0 1 0 0 0,2-1 0 0 0,0 0 1 0 0,2 1-1 0 0,1-1 0 0 0,9 38 0 0 0,-8-49 32 0 0,-1 1 0 0 0,2-1 0 0 0,0 0 1 0 0,0-1-1 0 0,1 1 0 0 0,1-1 0 0 0,0 0 1 0 0,1 0-1 0 0,0-1 0 0 0,0 0 0 0 0,1-1 0 0 0,0 1 1 0 0,17 11-1 0 0,-19-16 64 0 0,-1-1 0 0 0,1-1 0 0 0,1 1 0 0 0,-1-1-1 0 0,0 0 1 0 0,1-1 0 0 0,-1 0 0 0 0,1 0 0 0 0,0 0 0 0 0,0-1 0 0 0,0 0 0 0 0,0-1 0 0 0,0 0 0 0 0,0 0-1 0 0,0 0 1 0 0,0-1 0 0 0,0 0 0 0 0,-1-1 0 0 0,1 0 0 0 0,0 0 0 0 0,-1 0 0 0 0,1-1 0 0 0,-1 0 0 0 0,0-1 0 0 0,0 1-1 0 0,0-1 1 0 0,9-8 0 0 0,-4 2 41 0 0,-1 0 0 0 0,0-1 0 0 0,-1 0-1 0 0,0-1 1 0 0,-1 0 0 0 0,-1-1 0 0 0,0 0 0 0 0,0 0-1 0 0,-2 0 1 0 0,8-19 0 0 0,-11 24-103 0 0,-1-1 1 0 0,1 1-1 0 0,-2 0 0 0 0,1-1 1 0 0,-1 1-1 0 0,0-1 0 0 0,-1 1 1 0 0,0-1-1 0 0,-1 1 0 0 0,0-1 0 0 0,0 1 1 0 0,0-1-1 0 0,-1 1 0 0 0,-1 0 1 0 0,1-1-1 0 0,-2 1 0 0 0,1 1 1 0 0,-1-1-1 0 0,-7-11 0 0 0,5 11-16 0 0,-1 1-1 0 0,1 0 1 0 0,-1 1-1 0 0,0-1 1 0 0,-1 1-1 0 0,0 1 1 0 0,0-1-1 0 0,0 1 1 0 0,-16-6 0 0 0,0 1-188 0 0,0 0 1 0 0,-36-7 0 0 0,54 15-123 0 0,0 1 1 0 0,0 0-1 0 0,-1 1 0 0 0,1 0 1 0 0,-7 0-1 0 0,-16 3-6295 0 0,21-1 1181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1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0,'0'0'167'0'0,"0"2"360"0"0,0-1-78 0 0,11 63 9728 0 0,-1 34-6714 0 0,-9 34-2460 0 0,-2-67-885 0 0,1-34-115 0 0,4 87-1071 0 0,2-96-1777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1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18 4607 0 0,'0'0'354'0'0,"-3"-9"7436"0"0,2 8-7650 0 0,0 0 1 0 0,0 0-1 0 0,-1 0 0 0 0,1 1 0 0 0,0-1 0 0 0,-1 0 0 0 0,1 1 0 0 0,0-1 0 0 0,-1 1 1 0 0,1-1-1 0 0,-1 1 0 0 0,1 0 0 0 0,-1 0 0 0 0,1 0 0 0 0,-1 0 0 0 0,1 0 1 0 0,-1 0-1 0 0,-1 0 0 0 0,0 1 30 0 0,0 0 0 0 0,0 0 1 0 0,1 0-1 0 0,-1 0 1 0 0,0 0-1 0 0,1 1 0 0 0,-1-1 1 0 0,1 1-1 0 0,-3 2 0 0 0,-1 1 146 0 0,0 1 0 0 0,0 0-1 0 0,1 0 1 0 0,0 0 0 0 0,0 1-1 0 0,-5 9 1 0 0,6-8-57 0 0,0 1 0 0 0,0-1 1 0 0,1 1-1 0 0,0 0 0 0 0,0 0 0 0 0,-2 16 0 0 0,3 4 91 0 0,0 34-1 0 0,3-62-360 0 0,-1 0 0 0 0,0 0-1 0 0,0 0 1 0 0,1 0-1 0 0,-1 0 1 0 0,1-1-1 0 0,-1 1 1 0 0,1 0-1 0 0,-1 0 1 0 0,1-1-1 0 0,-1 1 1 0 0,1 0-1 0 0,0-1 1 0 0,0 1-1 0 0,-1 0 1 0 0,1-1 0 0 0,0 1-1 0 0,1 0 1 0 0,13 7-599 0 0,-9-6 220 0 0,0 0 1 0 0,1 0-1 0 0,-1-1 1 0 0,1 0 0 0 0,-1 0-1 0 0,1-1 1 0 0,-1 0-1 0 0,1 0 1 0 0,0 0 0 0 0,-1-1-1 0 0,1 0 1 0 0,-1 0-1 0 0,0-1 1 0 0,1 0-1 0 0,-1 0 1 0 0,0 0 0 0 0,10-6-1 0 0,2-1-1294 0 0</inkml:trace>
  <inkml:trace contextRef="#ctx0" brushRef="#br0" timeOffset="1">353 40 3223 0 0,'-8'-1'288'0'0,"6"2"107"0"0,-1 0-1 0 0,1 0 1 0 0,-1 0 0 0 0,1 1-1 0 0,0-1 1 0 0,-1 1-1 0 0,1 0 1 0 0,0 0-1 0 0,0-1 1 0 0,0 1-1 0 0,0 0 1 0 0,-2 4-1 0 0,-6 4 1680 0 0,2-1-1029 0 0,-1-1-1 0 0,1 1 1 0 0,1 1-1 0 0,-1 0 1 0 0,-7 15 0 0 0,12-19-866 0 0,0-1-1 0 0,1 0 1 0 0,0 1 0 0 0,0-1 0 0 0,0 1 0 0 0,1 0 0 0 0,0 0 0 0 0,0-1 0 0 0,0 1-1 0 0,1 0 1 0 0,0 0 0 0 0,0 0 0 0 0,1 8 0 0 0,0-10-159 0 0,0-1 1 0 0,0 1 0 0 0,0-1-1 0 0,0 0 1 0 0,1 1 0 0 0,0-1-1 0 0,-1 0 1 0 0,1 0-1 0 0,0 0 1 0 0,0 0 0 0 0,1 0-1 0 0,-1-1 1 0 0,1 1-1 0 0,-1-1 1 0 0,1 0 0 0 0,0 1-1 0 0,0-1 1 0 0,0 0-1 0 0,0-1 1 0 0,0 1 0 0 0,0 0-1 0 0,1-1 1 0 0,-1 0-1 0 0,1 0 1 0 0,-1 0 0 0 0,0 0-1 0 0,1 0 1 0 0,0-1 0 0 0,-1 1-1 0 0,1-1 1 0 0,-1 0-1 0 0,1 0 1 0 0,-1-1 0 0 0,6 0-1 0 0,0-1 90 0 0,1 0-1 0 0,-1-1 1 0 0,1 0-1 0 0,14-7 1 0 0,-21 8-73 0 0,0 0 0 0 0,1 0 0 0 0,-1-1 0 0 0,0 1 1 0 0,0-1-1 0 0,-1 1 0 0 0,1-1 0 0 0,-1 0 0 0 0,1 0 1 0 0,-1 0-1 0 0,0-1 0 0 0,0 1 0 0 0,0 0 0 0 0,0-1 1 0 0,1-4-1 0 0,0-5-123 0 0,1 0 0 0 0,-2-1 0 0 0,2-23 0 0 0,3-17-3042 0 0,-2 36 1209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1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3679 0 0,'0'0'167'0'0,"0"2"-7"0"0,4 44-384 0 0,-1-23 3058 0 0,9 25-1 0 0,11 22 3662 0 0,-5-26-5246 0 0,-16-38-1085 0 0,1-1 0 0 0,-1 1 0 0 0,1-1 0 0 0,1 0 0 0 0,-1 0 1 0 0,1 0-1 0 0,0 0 0 0 0,0-1 0 0 0,0 0 0 0 0,0 1 0 0 0,1-2 0 0 0,0 1 1 0 0,0 0-1 0 0,0-1 0 0 0,0 0 0 0 0,8 3 0 0 0,-11-5-98 0 0,0 0-1 0 0,0 0 1 0 0,1 0-1 0 0,-1-1 1 0 0,0 1-1 0 0,0-1 0 0 0,1 1 1 0 0,-1-1-1 0 0,0 0 1 0 0,1 0-1 0 0,-1 0 1 0 0,0 0-1 0 0,1 0 1 0 0,-1-1-1 0 0,0 1 1 0 0,1-1-1 0 0,-1 0 1 0 0,0 1-1 0 0,0-1 1 0 0,0 0-1 0 0,1 0 1 0 0,-1 0-1 0 0,0-1 0 0 0,-1 1 1 0 0,1 0-1 0 0,0-1 1 0 0,0 1-1 0 0,0-1 1 0 0,-1 0-1 0 0,1 0 1 0 0,1-2-1 0 0,4-6 180 0 0,0 1 0 0 0,-1-1 0 0 0,-1 0 0 0 0,9-20 0 0 0,-6 10-297 0 0,-1 0-1 0 0,-1 0 1 0 0,0-1-1 0 0,-2 1 1 0 0,0-1-1 0 0,-2 0 1 0 0,1-39-1 0 0,-4 28-1435 0 0,1 17-392 0 0,0-1 0 0 0,-5-25 0 0 0,4 37 115 0 0,3-7-10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1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0,'7'18'358'0'0,"14"33"1982"0"0,17 66 0 0 0,-33-82-739 0 0,-4-25-954 0 0,1 0 1 0 0,2 12 0 0 0,1 7 358 0 0,-4-22-805 0 0,0 0 0 0 0,0 0-1 0 0,1-1 1 0 0,0 1 0 0 0,0 0 0 0 0,4 7 0 0 0,-6-12 115 0 0,2-4-235 0 0,4-7-19 0 0,0 1 0 0 0,-1-1-1 0 0,0-1 1 0 0,7-17 0 0 0,10-46-37 0 0,-14 45-243 0 0,13-31-1 0 0,-12 38 56 0 0,1 0 0 0 0,2 1 0 0 0,15-22 0 0 0,-22 34 105 0 0,-4 8 54 0 0,0 0 0 0 0,-1 0 0 0 0,1 0 0 0 0,0 0 0 0 0,-1 0 0 0 0,1 1 0 0 0,-1-1 0 0 0,1 0 0 0 0,-1 0 1 0 0,1 0-1 0 0,0 1 0 0 0,-1-1 0 0 0,1 0 0 0 0,-1 1 0 0 0,1-1 0 0 0,-1 0 0 0 0,1 2 0 0 0,0-2-4 0 0,3 3-23 0 0,1 1 1 0 0,-1 0 0 0 0,0-1-1 0 0,0 2 1 0 0,0-1-1 0 0,0 0 1 0 0,-1 1-1 0 0,0-1 1 0 0,0 1-1 0 0,0 0 1 0 0,2 7 0 0 0,32 61-698 0 0,-36-71 272 0 0,11 8-710 0 0,-2 0-396 0 0,0-2-380 0 0</inkml:trace>
  <inkml:trace contextRef="#ctx0" brushRef="#br0" timeOffset="1">509 54 2759 0 0,'0'2'207'0'0,"12"58"8133"0"0,-4-12-3866 0 0,4-5-4615 0 0,-10-39-44 0 0,0 0 0 0 0,0 0 0 0 0,0 0 0 0 0,0 0 0 0 0,1-1 0 0 0,2 4 0 0 0,-2-4-30 0 0,7 8-699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11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14 180 4607 0 0,'-1'-10'408'0'0,"-1"0"-328"0"0,-3-6 1008 0 0,0 4 3120 0 0,8 1-4208 0 0</inkml:trace>
  <inkml:trace contextRef="#ctx0" brushRef="#br0" timeOffset="1">313 1 7367 0 0,'0'0'334'0'0,"0"3"-1"0"0,-6 79 559 0 0,-5 45 6292 0 0,4-73-6449 0 0,-11 63 2 0 0,16-103-833 0 0,0 1 0 0 0,1-1 0 0 0,1 0 0 0 0,2 19 0 0 0,-4-18-2205 0 0,4-1 931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1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12983 0 0,'0'0'596'0'0,"-2"1"-13"0"0,-15 9-113 0 0,1 1 1 0 0,0 1 0 0 0,1 0-1 0 0,0 0 1 0 0,1 2-1 0 0,0 0 1 0 0,1 1-1 0 0,1 0 1 0 0,0 1-1 0 0,1 0 1 0 0,-16 32 0 0 0,26-45-435 0 0,-1 1 1 0 0,1 0 0 0 0,0 0 0 0 0,0 0 0 0 0,1-1 0 0 0,-1 1 0 0 0,1 0 0 0 0,0 0 0 0 0,0 0 0 0 0,0 0 0 0 0,1 0 0 0 0,-1 0-1 0 0,1 0 1 0 0,0 0 0 0 0,2 6 0 0 0,-2-8 67 0 0,1 1-17 0 0,2 3-73 0 0,1 0-1 0 0,0 0 1 0 0,0 0 0 0 0,0-1-1 0 0,1 0 1 0 0,0 0 0 0 0,0 0 0 0 0,0-1-1 0 0,8 4 1 0 0,-10-5-76 0 0,1-1 0 0 0,0 0 1 0 0,1 0-1 0 0,-1 0 0 0 0,0 0 0 0 0,0-1 0 0 0,1 0 0 0 0,-1 0 0 0 0,1-1 1 0 0,-1 0-1 0 0,1 0 0 0 0,-1 0 0 0 0,1 0 0 0 0,6-2 0 0 0,2-1-570 0 0,0 0 0 0 0,1-1 0 0 0,-1-1-1 0 0,-1 0 1 0 0,21-12 0 0 0,-18 8-280 0 0,0-1-1 0 0,0-1 1 0 0,-1-1 0 0 0,16-16 0 0 0,-14 11-751 0 0,0 1-2056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1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11 1375 0 0,'-2'-1'107'0'0,"-2"0"547"0"0,0-1 0 0 0,0 1 0 0 0,1-1 0 0 0,-1 1 0 0 0,0 0 0 0 0,0 1 0 0 0,-5-1-1 0 0,7 1-376 0 0,1 0-1 0 0,-1 0 0 0 0,0 0 0 0 0,1 1 1 0 0,-1-1-1 0 0,0 1 0 0 0,1-1 0 0 0,-1 1 0 0 0,1-1 1 0 0,-1 1-1 0 0,1 0 0 0 0,-1 0 0 0 0,1 0 0 0 0,0 0 1 0 0,-1 0-1 0 0,1 0 0 0 0,0 0 0 0 0,0 1 1 0 0,0-1-1 0 0,-2 2 0 0 0,-4 7 529 0 0,0 0 0 0 0,0 0 0 0 0,-6 15 0 0 0,11-20-559 0 0,0 0 1 0 0,0 0-1 0 0,1 0 1 0 0,0 0-1 0 0,0 0 0 0 0,0 0 1 0 0,0 0-1 0 0,1 0 1 0 0,-1 0-1 0 0,2 5 1 0 0,-1-6-200 0 0,1-1 1 0 0,0 0-1 0 0,0 0 1 0 0,1 0 0 0 0,-1 0-1 0 0,0 0 1 0 0,1 0 0 0 0,0 0-1 0 0,0 0 1 0 0,0-1 0 0 0,0 1-1 0 0,0-1 1 0 0,0 1-1 0 0,1-1 1 0 0,-1 0 0 0 0,1 0-1 0 0,0 0 1 0 0,3 2 0 0 0,2 1 0 0 0,1 0 1 0 0,-1-1-1 0 0,1 0 1 0 0,15 4 0 0 0,-22-8-32 0 0,0 0-1 0 0,0 0 1 0 0,0 0 0 0 0,0 0 0 0 0,0 0 0 0 0,0 0 0 0 0,0-1 0 0 0,-1 1 0 0 0,5-2 0 0 0,-1 1 28 0 0,-2 0-14 0 0,0 0 0 0 0,0 0-1 0 0,0 0 1 0 0,0 0-1 0 0,-1-1 1 0 0,1 1 0 0 0,0-1-1 0 0,-1 1 1 0 0,1-1 0 0 0,-1 0-1 0 0,1 0 1 0 0,1-3 0 0 0,3-1 78 0 0,-6 5-90 0 0,0 0-1 0 0,1 0 1 0 0,-1-1-1 0 0,0 1 0 0 0,-1 0 1 0 0,1-1-1 0 0,0 1 1 0 0,0-1-1 0 0,0 1 1 0 0,-1-1-1 0 0,1 1 0 0 0,-1-1 1 0 0,0 1-1 0 0,1-3 1 0 0,-1 2-37 0 0,1 0 1 0 0,-1 0 0 0 0,1 1-1 0 0,-1-1 1 0 0,1 1-1 0 0,0-1 1 0 0,-1 0 0 0 0,1 1-1 0 0,0-1 1 0 0,0 1 0 0 0,1-2-1 0 0,-2-1-147 0 0,0-1-92 0 0,0-1-1 0 0,-1 0 1 0 0,0 1 0 0 0,0-1 0 0 0,-2-5 0 0 0,-4-6-4921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1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2303 0 0,'3'23'333'0'0,"-1"0"-1"0"0,-2 25 1 0 0,2 27 6872 0 0,0-52-4999 0 0,0-2-370 0 0,5 28-1 0 0,-5-42-1581 0 0,0 0 1 0 0,0 0-1 0 0,1-1 0 0 0,0 1 0 0 0,0-1 1 0 0,0 1-1 0 0,1-1 0 0 0,4 6 0 0 0,-6-10-112 0 0,2 3 38 0 0,0 1 1 0 0,0-1-1 0 0,1-1 1 0 0,-1 1-1 0 0,1-1 1 0 0,8 6 0 0 0,-12-9-20 0 0,2-2-8 0 0,1 0-80 0 0,0-1 0 0 0,0 0 0 0 0,0 0-1 0 0,0 0 1 0 0,-1 0 0 0 0,1-1 0 0 0,0 1-1 0 0,-1-1 1 0 0,0 0 0 0 0,0 0 0 0 0,0 0 0 0 0,0-1-1 0 0,0 1 1 0 0,0-1 0 0 0,-1 1 0 0 0,4-9 0 0 0,7-17 75 0 0,-1 0 0 0 0,-2-1 0 0 0,-1-1 0 0 0,5-32 0 0 0,0 4-38 0 0,-7 26-296 0 0,0 4-529 0 0,1-1 0 0 0,14-31 1 0 0,-18 51-537 0 0,-1-1-48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1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9 5527 0 0,'0'0'423'0'0,"-3"0"-39"0"0,2 0-287 0 0,0 1 0 0 0,1-1 0 0 0,-1 0 1 0 0,1 0-1 0 0,-1 0 0 0 0,0 0 0 0 0,1 0 0 0 0,-1 0 0 0 0,0 0 0 0 0,1 0 0 0 0,-1 0 0 0 0,0 0 0 0 0,1-1 1 0 0,-1 1-1 0 0,0 0 0 0 0,1 0 0 0 0,-1-1 0 0 0,1 1 0 0 0,-1 0 0 0 0,1-1 0 0 0,-1 1 0 0 0,1 0 1 0 0,-1-1-1 0 0,1 1 0 0 0,-1-1 0 0 0,1 1 0 0 0,-3-4 3556 0 0,-22 6 319 0 0,20 0-3794 0 0,1-1 0 0 0,-1 1-1 0 0,1 0 1 0 0,0 0 0 0 0,-7 5-1 0 0,-6 1 329 0 0,14-7-434 0 0,1-1 0 0 0,0 1 0 0 0,-1 0 0 0 0,1 1 0 0 0,0-1-1 0 0,0 0 1 0 0,0 1 0 0 0,0-1 0 0 0,0 1 0 0 0,0 0 0 0 0,0-1-1 0 0,-3 5 1 0 0,4-3-7 0 0,-1 0 75 0 0,0 1 0 0 0,-1-1 0 0 0,1 0 0 0 0,-1 0 0 0 0,-4 4 1 0 0,4-3-33 0 0,0 0 0 0 0,0-1 0 0 0,0 1 0 0 0,1 0 0 0 0,-1 0 1 0 0,1 1-1 0 0,0-1 0 0 0,0 0 0 0 0,1 1 0 0 0,-1-1 0 0 0,-1 10 1 0 0,1-4 37 0 0,1 0 1 0 0,0 0 0 0 0,0 1 0 0 0,2 15 0 0 0,0-21-139 0 0,0 1 0 0 0,0-1 0 0 0,0 1 0 0 0,1-1 0 0 0,0 1 0 0 0,0-1 0 0 0,0 0 1 0 0,0 0-1 0 0,1 0 0 0 0,0-1 0 0 0,0 1 0 0 0,1 0 0 0 0,-1-1 0 0 0,5 5 1 0 0,-5-7-11 0 0,0 1-1 0 0,1 0 1 0 0,-1 0 0 0 0,1-1 0 0 0,-1 0 0 0 0,1 0 0 0 0,0 0 0 0 0,0 0 0 0 0,0-1 0 0 0,0 1 0 0 0,0-1 0 0 0,0 0 0 0 0,1 0 0 0 0,-1 0-1 0 0,0-1 1 0 0,0 0 0 0 0,1 0 0 0 0,7 0 0 0 0,3-3-264 0 0,-1 0 0 0 0,1-1 0 0 0,-1 0 0 0 0,22-11 0 0 0,24-15-3954 0 0,-35 14-1954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1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11343 0 0,'-4'9'1031'0'0,"2"-3"-901"0"0,-1-1 0 0 0,1 1 1 0 0,1 1-1 0 0,-1-1 0 0 0,1 0 0 0 0,0 0 0 0 0,0 1 1 0 0,1-1-1 0 0,0 0 0 0 0,0 1 0 0 0,1-1 0 0 0,0 7 1 0 0,4 10 518 0 0,0-1 0 0 0,9 22 1 0 0,-7-23-695 0 0,4 11 49 0 0,19 37 0 0 0,-9-26-2647 0 0,-13-30 1259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9:33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10655 0 0,'0'0'2547'0'0,"2"0"-1780"0"0,1 1-634 0 0,-1 0 0 0 0,1 0 1 0 0,0 0-1 0 0,-1 0 1 0 0,1 0-1 0 0,-1 0 0 0 0,1 1 1 0 0,-1-1-1 0 0,0 1 1 0 0,1 0-1 0 0,-1 0 0 0 0,0 0 1 0 0,0 0-1 0 0,-1 0 1 0 0,1 0-1 0 0,0 0 0 0 0,-1 1 1 0 0,1-1-1 0 0,-1 0 1 0 0,0 1-1 0 0,0 0 0 0 0,1 2 1 0 0,3 9 101 0 0,-1 0 0 0 0,0 1 1 0 0,1 14-1 0 0,-3-15-98 0 0,22 156 491 0 0,-7-45-564 0 0,-14-105-428 0 0,14 77 786 0 0,-12-78-3464 0 0,8 22 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1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7 115 7367 0 0,'0'0'568'0'0,"-7"-10"7896"0"0,11 5-8109 0 0,-2 2-287 0 0,-1 1 1 0 0,1 0 0 0 0,0 0 0 0 0,0 0-1 0 0,0 0 1 0 0,0 0 0 0 0,0 0-1 0 0,1 0 1 0 0,-1 1 0 0 0,0-1-1 0 0,1 1 1 0 0,-1 0 0 0 0,4-2-1 0 0,49-22-220 0 0,-42 18-658 0 0,-1 0 0 0 0,0 0-1 0 0,12-12 1 0 0,-14 11-561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1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6911 0 0,'-9'2'623'0'0,"8"-2"-650"0"0,-16 3 743 0 0,-1 0 1 0 0,-17 7 0 0 0,29-8-275 0 0,0 0 1 0 0,1 1-1 0 0,-1 0 1 0 0,0 0-1 0 0,1 1 1 0 0,0 0-1 0 0,0-1 1 0 0,0 2-1 0 0,-5 4 1 0 0,-2 5-238 0 0,1 0 0 0 0,1 1 0 0 0,0 0 0 0 0,1 0 0 0 0,0 1 0 0 0,1 0 0 0 0,1 0 0 0 0,1 1-1 0 0,0 0 1 0 0,1 0 0 0 0,1 1 0 0 0,1-1 0 0 0,-2 24 0 0 0,4-29-143 0 0,1-1 0 0 0,0 1 0 0 0,0-1 0 0 0,1 1-1 0 0,1-1 1 0 0,0 1 0 0 0,0-1 0 0 0,7 19 0 0 0,-5-22-35 0 0,-1 0 0 0 0,1 0 1 0 0,1-1-1 0 0,-1 1 0 0 0,1-1 1 0 0,1 0-1 0 0,-1-1 0 0 0,1 1 1 0 0,0-1-1 0 0,1 0 1 0 0,-1 0-1 0 0,10 5 0 0 0,-4-5 12 0 0,0 0-1 0 0,0-1 0 0 0,1 0 1 0 0,0-1-1 0 0,0 0 1 0 0,0-1-1 0 0,0-1 0 0 0,1 0 1 0 0,20 0-1 0 0,-12-2 13 0 0,0-1-1 0 0,-1-2 1 0 0,40-7 0 0 0,62-26 64 0 0,-115 33-98 0 0,0-1 1 0 0,1 1 0 0 0,-1-2 0 0 0,-1 1 0 0 0,1-1 0 0 0,0 0 0 0 0,-1-1 0 0 0,0 1 0 0 0,-1-1 0 0 0,1-1 0 0 0,8-10 0 0 0,-12 13 10 0 0,-1 1 1 0 0,1-1-1 0 0,-1 0 1 0 0,0 0-1 0 0,0 0 1 0 0,0-1-1 0 0,0 1 0 0 0,-1 0 1 0 0,0-1-1 0 0,0 1 1 0 0,0-1-1 0 0,0 1 1 0 0,-1-1-1 0 0,1 1 1 0 0,-1-1-1 0 0,0 0 1 0 0,-1 1-1 0 0,1-1 0 0 0,-1 1 1 0 0,0-1-1 0 0,0 1 1 0 0,-1-1-1 0 0,1 1 1 0 0,-3-6-1 0 0,-1 1 92 0 0,-1 0 0 0 0,1 1 0 0 0,-1 0 0 0 0,0 0 0 0 0,-1 1 0 0 0,0 0 0 0 0,-15-12 0 0 0,-4-1-114 0 0,-32-17 1 0 0,6 5-682 0 0,15 10-1977 0 0,20 12 1090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1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59 9183 0 0,'0'0'422'0'0,"0"2"-13"0"0,-2 11-130 0 0,0 0 0 0 0,1 0 0 0 0,1 0-1 0 0,0 0 1 0 0,1 0 0 0 0,0 0 0 0 0,1 0 0 0 0,1 0 0 0 0,0-1-1 0 0,8 23 1 0 0,7 10 2020 0 0,39 67 0 0 0,-40-80-1651 0 0,-12-24-437 0 0,4 8 3058 0 0,-4-39-2461 0 0,-4 2-465 0 0,-1-36 0 0 0,-1 18-174 0 0,-6-67-85 0 0,5 63-378 0 0,0 23-26 0 0,2-27-1 0 0,1 41 150 0 0,-1 1 0 0 0,1-1 0 0 0,0 1 0 0 0,0 0 0 0 0,1-1 0 0 0,-1 1 1 0 0,1 0-1 0 0,1 0 0 0 0,4-8 0 0 0,-6 11 14 0 0,0 0 0 0 0,0 1-1 0 0,1 0 1 0 0,-1-1 0 0 0,1 1 0 0 0,-1 0 0 0 0,1 0 0 0 0,-1 0-1 0 0,1 0 1 0 0,0 0 0 0 0,-1 0 0 0 0,1 0 0 0 0,0 0 0 0 0,0 1-1 0 0,0-1 1 0 0,0 1 0 0 0,2-1 0 0 0,3 0-828 0 0,1 1 0 0 0,0 0 0 0 0,8 1 0 0 0,-8-1 414 0 0,10 0-1096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1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46 919 0 0,'22'23'5'0'0,"-19"-19"412"0"0,1-1-1 0 0,-1 1 1 0 0,0-1 0 0 0,1 1-1 0 0,0-1 1 0 0,0 0 0 0 0,0 0-1 0 0,5 2 1 0 0,21 13 4348 0 0,-25-14-4060 0 0,1 0 1 0 0,-1-1 0 0 0,9 4 0 0 0,-12-6-557 0 0,0-1-1 0 0,-1 0 1 0 0,1 1 0 0 0,0-1-1 0 0,0 0 1 0 0,0 0 0 0 0,0 0-1 0 0,0 0 1 0 0,0 0 0 0 0,0 0-1 0 0,0 0 1 0 0,0-1 0 0 0,0 1-1 0 0,0-1 1 0 0,0 0 0 0 0,-1 1 0 0 0,1-1-1 0 0,0 0 1 0 0,0 0 0 0 0,-1 0-1 0 0,1 0 1 0 0,-1 0 0 0 0,1-1-1 0 0,-1 1 1 0 0,3-3 0 0 0,-1 2 4 0 0,-1-1 1 0 0,0 1 0 0 0,0-1 0 0 0,-1 0-1 0 0,1 1 1 0 0,0-1 0 0 0,-1 0 0 0 0,0 0-1 0 0,1 0 1 0 0,-1 0 0 0 0,0 0 0 0 0,-1 0-1 0 0,1 0 1 0 0,0-4 0 0 0,-1 3 19 0 0,0 1 0 0 0,-1 0 0 0 0,1-1 0 0 0,-1 1 0 0 0,0 0 0 0 0,0-1 0 0 0,0 1 0 0 0,0 0 0 0 0,0 0 0 0 0,-1 0 0 0 0,1 0 0 0 0,-1 0 0 0 0,0 0 0 0 0,0 1 0 0 0,0-1 0 0 0,0 1 1 0 0,-1-1-1 0 0,1 1 0 0 0,-1 0 0 0 0,1 0 0 0 0,-6-3 0 0 0,6 3-116 0 0,-1 1 0 0 0,1-1 0 0 0,-1 1 0 0 0,0 0 0 0 0,1 0 0 0 0,-1 1 0 0 0,0-1 1 0 0,0 0-1 0 0,0 1 0 0 0,0 0 0 0 0,0 0 0 0 0,1 0 0 0 0,-1 0 0 0 0,0 0 0 0 0,0 0 0 0 0,0 1 1 0 0,0-1-1 0 0,0 1 0 0 0,1 0 0 0 0,-1 0 0 0 0,0 0 0 0 0,0 0 0 0 0,1 0 0 0 0,-5 4 0 0 0,3-2-54 0 0,0 0 1 0 0,0 1-1 0 0,1 0 0 0 0,-1 0 0 0 0,1 0 0 0 0,0 0 0 0 0,0 0 0 0 0,0 1 0 0 0,1 0 0 0 0,-1-1 0 0 0,1 1 0 0 0,0 0 0 0 0,1 0 0 0 0,-1 0 0 0 0,1 0 0 0 0,0 0 0 0 0,0 1 0 0 0,1-1 0 0 0,-1 0 0 0 0,1 0 0 0 0,1 10 0 0 0,0-6-142 0 0,0-1 1 0 0,0 1 0 0 0,1-1-1 0 0,0 1 1 0 0,1-1-1 0 0,0 0 1 0 0,0 0-1 0 0,0 0 1 0 0,1 0 0 0 0,0-1-1 0 0,1 0 1 0 0,8 12-1 0 0,-7-13-498 0 0,1 0-1 0 0,-1 1 0 0 0,1-2 1 0 0,0 1-1 0 0,0-1 1 0 0,1 0-1 0 0,-1-1 1 0 0,1 0-1 0 0,0 0 1 0 0,1 0-1 0 0,-1-1 0 0 0,1 0 1 0 0,-1-1-1 0 0,1 0 1 0 0,0-1-1 0 0,10 2 1 0 0,2-1-2361 0 0,1 1-534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1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110 108 2759 0 0,'0'-6'123'0'0,"0"-1"-1"0"0,-1 1 1 0 0,0 0-1 0 0,-2-12 0 0 0,1 14 570 0 0,1-1-1 0 0,-1 2 1 0 0,0-1-1 0 0,0 0 1 0 0,-1 0-1 0 0,1 1 1 0 0,-1-1-1 0 0,1 1 1 0 0,-1-1-1 0 0,0 1 0 0 0,0 0 1 0 0,-1 1-1 0 0,1-1 1 0 0,-1 0-1 0 0,1 1 1 0 0,-1 0-1 0 0,0 0 1 0 0,0 0-1 0 0,-8-3 1 0 0,12 5-612 0 0,-1 0 0 0 0,0 1 1 0 0,1-1-1 0 0,-1 0 0 0 0,0 0 1 0 0,1 0-1 0 0,-1 1 0 0 0,0-1 1 0 0,1 0-1 0 0,-1 1 0 0 0,0-1 0 0 0,1 0 1 0 0,-1 1-1 0 0,1-1 0 0 0,-1 1 1 0 0,1-1-1 0 0,-1 1 0 0 0,1-1 1 0 0,-1 2-1 0 0,-9 10 504 0 0,10-12-526 0 0,-2 3 33 0 0,0 0 0 0 0,0 0 1 0 0,0 0-1 0 0,1 0 0 0 0,-1 0 1 0 0,1 1-1 0 0,0-1 0 0 0,0 0 0 0 0,0 1 1 0 0,0-1-1 0 0,1 1 0 0 0,0-1 1 0 0,-1 1-1 0 0,2 6 0 0 0,-1-7-78 0 0,1 1-1 0 0,0-1 1 0 0,0 0-1 0 0,0 1 1 0 0,1-1-1 0 0,-1 0 0 0 0,1 0 1 0 0,0 0-1 0 0,0 0 1 0 0,0 0-1 0 0,0-1 0 0 0,0 1 1 0 0,1 0-1 0 0,-1-1 1 0 0,1 0-1 0 0,-1 1 0 0 0,7 2 1 0 0,2 1 30 0 0,-8-6-38 0 0,-1 1 0 0 0,1-1 0 0 0,0 0-1 0 0,-1 0 1 0 0,1 0 0 0 0,0-1 0 0 0,4 0 0 0 0,12-1 30 0 0,-19 2-35 0 0,2 1 1 0 0,0-1-1 0 0,1 0 1 0 0,-1 0-1 0 0,0 0 1 0 0,0 0-1 0 0,1-1 1 0 0,-1 1-1 0 0,0-1 1 0 0,0 1 0 0 0,0-1-1 0 0,1 0 1 0 0,-1 1-1 0 0,0-1 1 0 0,0 0-1 0 0,0-1 1 0 0,0 1-1 0 0,-1 0 1 0 0,1 0-1 0 0,2-2 1 0 0,-2 1 37 0 0,-1 1-34 0 0,-1 1 0 0 0,1-1 0 0 0,0 0 0 0 0,0 1 0 0 0,-1-1 1 0 0,1 0-1 0 0,0 0 0 0 0,-1 0 0 0 0,1 0 0 0 0,-1 1 0 0 0,1-1 0 0 0,-1 0 0 0 0,1 0 0 0 0,-1 0 0 0 0,0 0 0 0 0,1 0 0 0 0,-1 0 0 0 0,0 0 1 0 0,0 0-1 0 0,0 0 0 0 0,0-2 0 0 0,0 2 17 0 0,1 2 1 0 0,2 10-65 0 0,0-7-99 0 0,0 0-1 0 0,1-1 1 0 0,-1 1 0 0 0,1-1 0 0 0,0 1-1 0 0,0-1 1 0 0,0 0 0 0 0,0-1-1 0 0,7 4 1 0 0,-10-5-23 0 0,0-1 0 0 0,-1 0 0 0 0,1 1 0 0 0,0-1 0 0 0,0 0 0 0 0,0 0 0 0 0,-1 0 0 0 0,1 0 0 0 0,0 0 0 0 0,0 0 0 0 0,0 0 0 0 0,-1 0 0 0 0,1 0-1 0 0,1 0 1 0 0,2-1-396 0 0,11 1-1214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1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5983 0 0,'0'0'542'0'0,"1"4"-177"0"0,5 19 4252 0 0,16 43-1 0 0,-5-15-2156 0 0,-15-46-2105 0 0,1-1 0 0 0,-1 1-1 0 0,1 0 1 0 0,0-1 0 0 0,6 7-1 0 0,-7-8 1855 0 0,-1-5-2014 0 0,4-14-125 0 0,-1-1 0 0 0,-1 0 0 0 0,0 0 0 0 0,0-22-1 0 0,-2 32-243 0 0,-1 1-1 0 0,1-1 1 0 0,3-8-1 0 0,1-13-544 0 0,-2-5-843 0 0,-2 11-374 0 0,0 0 0 0 0,2 0 0 0 0,1 1 0 0 0,0 0 0 0 0,11-29 0 0 0,-15 49 1761 0 0,1 1 0 0 0,-1-1 1 0 0,0 0-1 0 0,1 0 0 0 0,-1 0 1 0 0,1 0-1 0 0,0 1 1 0 0,-1-1-1 0 0,1 0 0 0 0,0 1 1 0 0,-1-1-1 0 0,1 0 0 0 0,0 1 1 0 0,-1-1-1 0 0,1 1 0 0 0,0-1 1 0 0,0 1-1 0 0,0-1 0 0 0,0 1 1 0 0,0 0-1 0 0,0-1 0 0 0,-1 1 1 0 0,1 0-1 0 0,0 0 0 0 0,0 0 1 0 0,0 0-1 0 0,0 0 1 0 0,2 0-1 0 0,0 0 97 0 0,-1 0 0 0 0,1 1 0 0 0,0 0 0 0 0,-1 0 0 0 0,1 0 1 0 0,-1 0-1 0 0,4 1 0 0 0,3 3 498 0 0,-1 0 1 0 0,0 1 0 0 0,0 0-1 0 0,0 0 1 0 0,-1 0 0 0 0,0 1-1 0 0,12 15 1 0 0,-4-1 1805 0 0,20 38-1 0 0,-22-36-1287 0 0,-3-4 563 0 0,0 0 0 0 0,-1 1 0 0 0,10 29 3672 0 0,-20-51-5082 0 0,-1-17 71 0 0,-1 6-389 0 0,1 0-1 0 0,1 0 1 0 0,0-1 0 0 0,1 1-1 0 0,0 0 1 0 0,3-15 0 0 0,-1 18-1105 0 0,1 1 1 0 0,0-1 0 0 0,9-15 0 0 0,-6 11-2116 0 0,1-3-1543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1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10047 0 0,'0'0'912'0'0,"-1"3"-753"0"0,-14 23 813 0 0,-25 48 2559 0 0,35-63-3148 0 0,0 0 0 0 0,1 0-1 0 0,1 0 1 0 0,0 0 0 0 0,-2 12 0 0 0,5-21 33 0 0,0 1-231 0 0,1-1-154 0 0,-1 0 0 0 0,1 1 0 0 0,0-1 0 0 0,-1 0 1 0 0,1 1-1 0 0,0-1 0 0 0,0 0 0 0 0,1 0 0 0 0,-1 0 0 0 0,0 0 0 0 0,1 0 0 0 0,-1 0 0 0 0,1 0 0 0 0,-1-1 0 0 0,1 1 0 0 0,0 0 0 0 0,0-1 0 0 0,0 1 0 0 0,4 1 1 0 0,4 0 21 0 0,-7-3-67 0 0,0 0 1 0 0,-1 0 0 0 0,1 0-1 0 0,-1-1 1 0 0,1 1-1 0 0,0-1 1 0 0,-1 1 0 0 0,1-1-1 0 0,-1 0 1 0 0,0 0-1 0 0,1 0 1 0 0,-1-1-1 0 0,0 1 1 0 0,0 0 0 0 0,1-1-1 0 0,-1 0 1 0 0,0 1-1 0 0,2-4 1 0 0,0 1-54 0 0,0-1 1 0 0,0 0-1 0 0,-1 0 0 0 0,1-1 1 0 0,-1 1-1 0 0,3-8 1 0 0,1-2-25 0 0,-6 11 63 0 0,4-14-7 0 0,-3 9 47 0 0,-2 8 448 0 0,0 3-380 0 0,0 10 3 0 0,-2 34 99 0 0,3-38-175 0 0,1 9 4 0 0,-1-12-148 0 0,0-1 1 0 0,1 0-1 0 0,-1 1 1 0 0,1-1-1 0 0,0 0 0 0 0,0 0 1 0 0,0 0-1 0 0,1 0 1 0 0,-1-1-1 0 0,1 1 1 0 0,0 0-1 0 0,0-1 0 0 0,5 4 1 0 0,3 0-1579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1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44 8287 0 0,'0'0'756'0'0,"-1"3"-622"0"0,-6 20-625 0 0,3-13 1429 0 0,0 1 1 0 0,1 0-1 0 0,1 0 0 0 0,0 0 1 0 0,0 0-1 0 0,1 0 1 0 0,0 1-1 0 0,1-1 0 0 0,2 13 1 0 0,1 6-371 0 0,-3-28-344 0 0,1 0-32 0 0,2 9-103 0 0,1-2-19 0 0,-3-7 111 0 0,8-12-21 0 0,-7 8-152 0 0,6-6-10 0 0,0 0 1 0 0,0-1-1 0 0,-1 0 0 0 0,12-19 1 0 0,4-14-326 0 0,-12 20-244 0 0,1 1 0 0 0,1 0 0 0 0,18-22 0 0 0,-17 25 18 0 0,-13 16 429 0 0,1 1 17 0 0,5-2 42 0 0,-5 2 257 0 0,4 14 51 0 0,-5-9-185 0 0,0 0 1 0 0,-1 0-1 0 0,1 0 1 0 0,-1 0 0 0 0,0 0-1 0 0,0 0 1 0 0,-1 0-1 0 0,-1 7 1 0 0,0 12 68 0 0,1-17-94 0 0,2 20 110 0 0,0-23-198 0 0,-1 0 0 0 0,1 0 0 0 0,0 0 0 0 0,0 0 1 0 0,0 0-1 0 0,0 0 0 0 0,0-1 0 0 0,1 1 0 0 0,-1-1 0 0 0,1 1 0 0 0,0-1 0 0 0,0 1 0 0 0,0-1 0 0 0,3 4 0 0 0,-1-3-410 0 0,-1-1-1 0 0,1 1 0 0 0,-1-1 1 0 0,1 0-1 0 0,0 0 1 0 0,0 0-1 0 0,0 0 0 0 0,0 0 1 0 0,5 0-1 0 0,-7-1-1382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1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9791 0 0,'0'0'883'0'0,"-2"2"-727"0"0,-12 15-9 0 0,9-11 386 0 0,1 1 0 0 0,-1 0 0 0 0,1 1 1 0 0,1-1-1 0 0,-1 1 0 0 0,1 0 0 0 0,1 0 0 0 0,-1 0 1 0 0,1 0-1 0 0,1 0 0 0 0,-2 14 0 0 0,3-19-355 0 0,0-1-92 0 0,3 5-22 0 0,-1-5-10 0 0,-1-2-54 0 0,0 1 0 0 0,0-1 0 0 0,0 0 1 0 0,0 0-1 0 0,0 0 0 0 0,0 0 0 0 0,0-1 1 0 0,0 1-1 0 0,0 0 0 0 0,0 0 0 0 0,0-1 1 0 0,0 1-1 0 0,0 0 0 0 0,0-1 0 0 0,0 1 0 0 0,-1-1 1 0 0,1 1-1 0 0,0-1 0 0 0,0 1 0 0 0,0-1 1 0 0,-1 0-1 0 0,1 1 0 0 0,0-1 0 0 0,-1 0 1 0 0,2-1-1 0 0,-1 0-8 0 0,1 0-39 0 0,-1 0 0 0 0,1-1 0 0 0,-1 1 0 0 0,0-1 0 0 0,1 1 0 0 0,-1-1 0 0 0,-1 1 0 0 0,1-1 0 0 0,1-5 0 0 0,0-2-111 0 0,10-29-1036 0 0,-11 37 899 0 0,-1 1 246 0 0,1 1 1 0 0,-1-1-1 0 0,0 0 0 0 0,1 1 1 0 0,-1-1-1 0 0,1 0 0 0 0,-1 1 1 0 0,1-1-1 0 0,-1 1 0 0 0,1-1 1 0 0,0 1-1 0 0,-1-1 0 0 0,1 1 1 0 0,-1-1-1 0 0,1 1 0 0 0,0 0 1 0 0,1-1-1 0 0,-1 0 38 0 0,1 1-1 0 0,0 0 1 0 0,-1 0-1 0 0,1-1 1 0 0,0 1-1 0 0,-1 0 1 0 0,1 0-1 0 0,0 0 1 0 0,0 1 0 0 0,-1-1-1 0 0,1 0 1 0 0,0 1-1 0 0,-1-1 1 0 0,1 1-1 0 0,0 0 1 0 0,2 1 0 0 0,0 0 26 0 0,-2-1 49 0 0,-1 0-1 0 0,1 0 0 0 0,-1 0 1 0 0,1 1-1 0 0,-1-1 0 0 0,0 0 1 0 0,1 1-1 0 0,-1-1 1 0 0,0 1-1 0 0,0-1 0 0 0,0 1 1 0 0,0 0-1 0 0,0-1 0 0 0,-1 1 1 0 0,2 3-1 0 0,0 0-6 0 0,4 9 299 0 0,0 0-1 0 0,-2 0 1 0 0,0 0 0 0 0,0 0 0 0 0,-1 1-1 0 0,-1-1 1 0 0,-1 1 0 0 0,0-1 0 0 0,0 1 0 0 0,-2 0-1 0 0,0 0 1 0 0,0-1 0 0 0,-2 1 0 0 0,0-1-1 0 0,0 1 1 0 0,-11 26 0 0 0,10-34-238 0 0,1 1 0 0 0,-2-1-1 0 0,1 1 1 0 0,-1-1 0 0 0,-8 9 0 0 0,5-7-51 0 0,7-7-101 0 0,0 0-1 0 0,-1-1 0 0 0,1 1 0 0 0,0-1 0 0 0,-1 1 1 0 0,0-1-1 0 0,1 0 0 0 0,-4 2 0 0 0,-4-2-864 0 0,7-1 508 0 0,-1 0-1067 0 0,-6-3-70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1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10103 0 0,'2'0'464'0'0,"17"-7"-151"0"0,-1 0 0 0 0,0-1 0 0 0,0-1 0 0 0,-1-1 0 0 0,28-20 0 0 0,16-16 1281 0 0,-54 38-1507 0 0,-3-3-70 0 0,-4 10 10 0 0,0 0 0 0 0,0 0-1 0 0,0 0 1 0 0,0 0-1 0 0,0 1 1 0 0,0-1 0 0 0,0 0-1 0 0,0 0 1 0 0,0 0 0 0 0,-1 0-1 0 0,1 0 1 0 0,0 0-1 0 0,-1 0 1 0 0,1 1 0 0 0,0-1-1 0 0,-1 0 1 0 0,1 0 0 0 0,-1 1-1 0 0,1-1 1 0 0,-1 0 0 0 0,0 0-1 0 0,1 1 1 0 0,-1-1-1 0 0,0 1 1 0 0,1-1 0 0 0,-1 0-1 0 0,0 1 1 0 0,0-1 0 0 0,1 1-1 0 0,-1 0 1 0 0,0-1-1 0 0,0 1 1 0 0,0 0 0 0 0,0-1-1 0 0,0 1 1 0 0,0 0 0 0 0,-1 0-1 0 0,-2 0 135 0 0,0 0-1 0 0,0 0 1 0 0,0 0-1 0 0,0 1 1 0 0,1-1-1 0 0,-1 1 1 0 0,-7 2-1 0 0,4 0 117 0 0,-1-1-1 0 0,1 1 1 0 0,0 1-1 0 0,0-1 1 0 0,0 1 0 0 0,0 1-1 0 0,1-1 1 0 0,0 1-1 0 0,0 0 1 0 0,0 0-1 0 0,0 1 1 0 0,1 0 0 0 0,0 0-1 0 0,0 0 1 0 0,0 1-1 0 0,1-1 1 0 0,0 1-1 0 0,-5 13 1 0 0,7-14-126 0 0,0 0-1 0 0,0 0 1 0 0,1 1 0 0 0,0-1 0 0 0,0 1 0 0 0,1-1 0 0 0,0 12-1 0 0,0-16-143 0 0,1-1-1 0 0,0 1 1 0 0,0 0-1 0 0,-1 0 0 0 0,1-1 1 0 0,0 1-1 0 0,0-1 0 0 0,0 1 1 0 0,1-1-1 0 0,-1 1 1 0 0,0-1-1 0 0,1 0 0 0 0,-1 1 1 0 0,1-1-1 0 0,1 1 0 0 0,1 2 11 0 0,2 0-76 0 0,0 0 1 0 0,-1-1-1 0 0,1 0 0 0 0,0 0 0 0 0,0 0 1 0 0,1 0-1 0 0,-1-1 0 0 0,1 0 0 0 0,-1-1 0 0 0,1 1 1 0 0,7-1-1 0 0,-5 1-256 0 0,1-2 1 0 0,0 1-1 0 0,0-2 1 0 0,0 1-1 0 0,0-1 1 0 0,-1-1-1 0 0,11-2 1 0 0,-9 0-535 0 0,0 0 0 0 0,0 0 0 0 0,0-1 0 0 0,13-9 0 0 0,-11 6-1041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9:33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8287 0 0,'0'0'1007'0'0,"1"2"-239"0"0,21 64 249 0 0,50 132 2663 0 0,-33-105-3786 0 0,63 136-598 0 0,-86-198-594 0 0,1-4-3314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1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 2303 0 0,'1'3'167'0'0,"1"2"1019"0"0,-1 2 1 0 0,1-1-1 0 0,-1 0 1 0 0,0 0-1 0 0,-1 0 0 0 0,1 10 1 0 0,-6 41 3427 0 0,3-46-3968 0 0,0 1 0 0 0,1-1 0 0 0,1 1 0 0 0,0 0 0 0 0,1 0 0 0 0,2 13 0 0 0,1 6 1177 0 0,8-38-1851 0 0,-6 3-147 0 0,0-1 1 0 0,0 0 0 0 0,-1 0-1 0 0,1 0 1 0 0,6-10-1 0 0,-10 12 75 0 0,3-3-148 0 0,-2 0 0 0 0,1 0 1 0 0,-1-1-1 0 0,0 1 0 0 0,0-1 0 0 0,2-9 0 0 0,8-19-929 0 0,-1 6 219 0 0,-10 22 752 0 0,0 0 0 0 0,1 0 0 0 0,0 0 0 0 0,0 1 0 0 0,0 0 0 0 0,1 0 0 0 0,0 0 0 0 0,5-6 0 0 0,-7 10 436 0 0,-1 3 131 0 0,1 1-170 0 0,0 0-1 0 0,0-1 1 0 0,0 1-1 0 0,0 0 1 0 0,-1 0 0 0 0,1 0-1 0 0,-1 0 1 0 0,1 0 0 0 0,-1 0-1 0 0,0 0 1 0 0,0 1-1 0 0,0-1 1 0 0,0 0 0 0 0,0 5-1 0 0,1-1 135 0 0,-1 1-1 0 0,0 0 1 0 0,0 13-1 0 0,-1-18 91 0 0,0 2-20 0 0,-2 54 818 0 0,2-56-966 0 0,0 0-21 0 0,0 19 211 0 0,0-20 219 0 0,3 0-600 0 0,-1 0-57 0 0,0-1-1 0 0,0 1 1 0 0,0 0-1 0 0,0-1 1 0 0,0 0-1 0 0,0 0 1 0 0,1 1-1 0 0,-1-1 1 0 0,0 0-1 0 0,0-1 1 0 0,0 1-1 0 0,0 0 1 0 0,0-1-1 0 0,1 1 1 0 0,-1-1-1 0 0,0 0 1 0 0,0 1-1 0 0,0-1 0 0 0,0 0 1 0 0,-1 0-1 0 0,1 0 1 0 0,2-2-1 0 0,-1 1-21 0 0,4-4-108 0 0,0 0 1 0 0,-1-1 0 0 0,1 1-1 0 0,-2-1 1 0 0,1 0-1 0 0,6-12 1 0 0,13-14-745 0 0,-17 23 511 0 0,-1 0 1 0 0,0 0-1 0 0,8-18 0 0 0,-10 21 29 0 0,-4 6 320 0 0,1 1 1 0 0,-1-1 0 0 0,0 0-1 0 0,0 0 1 0 0,0 0-1 0 0,0 0 1 0 0,-1 0-1 0 0,1 0 1 0 0,0 0 0 0 0,0 0-1 0 0,-1 0 1 0 0,1 0-1 0 0,0-2 1 0 0,7-6-65 0 0,3 4 79 0 0,-9 5 37 0 0,1 0 0 0 0,-1 0-1 0 0,0 0 1 0 0,1 1 0 0 0,-1-1-1 0 0,0 1 1 0 0,0-1 0 0 0,1 1-1 0 0,-1 0 1 0 0,0 0 0 0 0,0 0-1 0 0,0 0 1 0 0,0 0-1 0 0,0 0 1 0 0,0 1 0 0 0,0-1-1 0 0,2 3 1 0 0,4 4 230 0 0,0 0 0 0 0,9 12 0 0 0,-12-13-152 0 0,4 2 30 0 0,0 0 0 0 0,0 0-1 0 0,1-1 1 0 0,0 0 0 0 0,0-1-1 0 0,1 0 1 0 0,0-1-1 0 0,0 0 1 0 0,1-1 0 0 0,0 0-1 0 0,18 5 1 0 0,-26-9-97 0 0,1-1 0 0 0,-1 0-1 0 0,0 0 1 0 0,1 0 0 0 0,-1 0 0 0 0,1-1-1 0 0,4 0 1 0 0,1-1 49 0 0,-6 2-51 0 0,-1-1 1 0 0,1 0-1 0 0,-1 0 1 0 0,1 0-1 0 0,-1 0 1 0 0,1-1-1 0 0,-1 1 0 0 0,0-1 1 0 0,1 0-1 0 0,4-4 1 0 0,-2 0 3 0 0,0 1-1 0 0,0-1 1 0 0,-1 0 0 0 0,1-1-1 0 0,4-8 1 0 0,-8 12-62 0 0,0-1-1 0 0,0 1 1 0 0,0-1-1 0 0,-1 1 0 0 0,0-1 1 0 0,1 0-1 0 0,-1 0 1 0 0,-1 1-1 0 0,1-1 1 0 0,0 0-1 0 0,-1 0 1 0 0,0 0-1 0 0,0 0 1 0 0,0-4-1 0 0,-1 7 2 0 0,1 0-1 0 0,0 0 1 0 0,-1-1-1 0 0,1 1 1 0 0,-1 0-1 0 0,1 0 1 0 0,-1 0-1 0 0,0 0 1 0 0,0 0-1 0 0,1 0 0 0 0,-1 0 1 0 0,0 0-1 0 0,0 0 1 0 0,-2-1-1 0 0,-12-10-46 0 0,1 4 13 0 0,9 9 29 0 0,3-1 4 0 0,0 0 11 0 0,0 0 0 0 0,1 0-1 0 0,-1 1 1 0 0,1-1 0 0 0,-1 0 0 0 0,0 1 0 0 0,1-1-1 0 0,-1 1 1 0 0,1-1 0 0 0,-1 1 0 0 0,1 0-1 0 0,-1 0 1 0 0,1-1 0 0 0,0 1 0 0 0,-1 0-1 0 0,0 2 1 0 0,-3 2 21 0 0,0 0 0 0 0,1 1-1 0 0,0 0 1 0 0,-5 8-1 0 0,6-10 15 0 0,1 1 0 0 0,-1 0 0 0 0,1-1 0 0 0,0 1 0 0 0,0 0 0 0 0,1 0 0 0 0,-1 0 0 0 0,1 0 0 0 0,0 0 0 0 0,0 0 0 0 0,1 0 0 0 0,0 1 0 0 0,0 8 0 0 0,0-13-28 0 0,0 0-1 0 0,0 0 0 0 0,1 0 1 0 0,-1 0-1 0 0,0 0 0 0 0,0 0 1 0 0,0 0-1 0 0,1 0 0 0 0,-1-1 0 0 0,0 1 1 0 0,1 0-1 0 0,-1 0 0 0 0,1 0 1 0 0,-1-1-1 0 0,2 2 0 0 0,0 2 6 0 0,6 11 43 0 0,2-2-41 0 0,-6-9-59 0 0,1-1-1 0 0,-1 0 1 0 0,1 0 0 0 0,0 0-1 0 0,0-1 1 0 0,0 1-1 0 0,0-1 1 0 0,0 0 0 0 0,1-1-1 0 0,-1 1 1 0 0,0-1 0 0 0,9 1-1 0 0,-7-1-416 0 0,0-1 0 0 0,1 0 0 0 0,11-1 0 0 0,-13 0-667 0 0,0-1 0 0 0,0 1 0 0 0,0-1 0 0 0,8-3 0 0 0,-2-1-4925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1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4 919 0 0,'2'-3'7414'0'0,"-4"12"-5566"0"0,-4 35 4149 0 0,5-30-5066 0 0,-1 0 1 0 0,0 0-1 0 0,-6 16 0 0 0,7-28-818 0 0,1 0 1 0 0,0-1-1 0 0,0 1 0 0 0,-1 0 0 0 0,1 0 0 0 0,0 0 0 0 0,0-1 0 0 0,1 1 1 0 0,-1 0-1 0 0,1 2 0 0 0,0 3 210 0 0,-1-6 92 0 0,0 2-35 0 0,0 33 1013 0 0,2-37-1328 0 0,2-1-76 0 0,0 0-1 0 0,0 0 0 0 0,0 0 0 0 0,0-1 0 0 0,0 0 0 0 0,-1 1 1 0 0,1-1-1 0 0,-1-1 0 0 0,0 1 0 0 0,5-6 0 0 0,9-8-255 0 0,-10 11 125 0 0,0-1 1 0 0,-1 1-1 0 0,1-1 0 0 0,-2 0 0 0 0,9-12 0 0 0,-6 8-23 0 0,-5 7 63 0 0,1 0-1 0 0,0 0 1 0 0,0 0 0 0 0,6-4-1 0 0,-6 5-8 0 0,0 0 1 0 0,-1-1-1 0 0,1 1 0 0 0,0-1 0 0 0,5-8 0 0 0,-8 9 149 0 0,0 2 25 0 0,0-1-1 0 0,0 0 0 0 0,0 1 1 0 0,0-1-1 0 0,0 1 0 0 0,0-1 1 0 0,0 1-1 0 0,0-1 0 0 0,0 1 1 0 0,1 0-1 0 0,1-2 1 0 0,-1 6 231 0 0,1 9-99 0 0,0 0 1 0 0,-1 0-1 0 0,1 16 0 0 0,2 11 151 0 0,-3-13-210 0 0,-2-22-135 0 0,0 1-1 0 0,0 0 0 0 0,1 0 0 0 0,0 0 0 0 0,0-1 0 0 0,0 1 1 0 0,0 0-1 0 0,1-1 0 0 0,-1 1 0 0 0,1-1 0 0 0,0 1 0 0 0,5 5 0 0 0,-6-8-84 0 0,0 0 0 0 0,0 0 0 0 0,0-1 0 0 0,0 1 0 0 0,1-1 0 0 0,-1 1 0 0 0,1-1 0 0 0,-1 1 0 0 0,1-1 0 0 0,-1 0 0 0 0,1 0 0 0 0,0 1 0 0 0,0-1 0 0 0,0-1 0 0 0,-1 1 0 0 0,1 0 0 0 0,0 0 0 0 0,0-1-1 0 0,0 1 1 0 0,3 0 0 0 0,-1-1-439 0 0,-1 0-1 0 0,0 0 1 0 0,1-1-1 0 0,-1 1 1 0 0,0-1-1 0 0,1 0 0 0 0,-1 0 1 0 0,0 0-1 0 0,0 0 1 0 0,0 0-1 0 0,6-4 1 0 0,4-3-5319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2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12959 0 0,'-2'0'1532'0'0,"1"5"-429"0"0,-1 16 169 0 0,2 32 25 0 0,0-50-1110 0 0,4 82 1191 0 0,17 95 0 0 0,-17-148-1346 0 0,0-7-409 0 0,1 0-1 0 0,1 0 1 0 0,1-1 0 0 0,1 0-1 0 0,16 34 1 0 0,-18-44-1418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2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13303 0 0,'0'0'606'0'0,"0"-1"-10"0"0,-1-1-582 0 0,1 1 0 0 0,0-1 0 0 0,0 1 0 0 0,0 0 0 0 0,1-1 0 0 0,-1 1 0 0 0,0 0 0 0 0,0-1 1 0 0,1 1-1 0 0,-1 0 0 0 0,1-1 0 0 0,-1 1 0 0 0,1 0 0 0 0,-1 0 0 0 0,2-2 0 0 0,0 0 21 0 0,-1 2 70 0 0,1 0 16 0 0,13-5 42 0 0,1 1 0 0 0,-1 0-1 0 0,0 2 1 0 0,28-4 0 0 0,68 0-291 0 0,-92 6-55 0 0,23 1-1043 0 0,74 11 0 0 0,-113-11 1049 0 0,-8 1 220 0 0,-1-1 1 0 0,1 1 0 0 0,0-1 0 0 0,-10 4 0 0 0,11-3-9 0 0,-105 21 2889 0 0,104-11-2576 0 0,5-11-340 0 0,0 1-1 0 0,0 0 1 0 0,1-1-1 0 0,-1 1 0 0 0,0 0 1 0 0,0-1-1 0 0,0 1 1 0 0,0 0-1 0 0,1-1 1 0 0,-1 1-1 0 0,0-1 0 0 0,0 1 1 0 0,1-1-1 0 0,-1 1 1 0 0,1-1-1 0 0,-1 1 1 0 0,0-1-1 0 0,1 1 1 0 0,-1-1-1 0 0,2 2 0 0 0,-1-1 5 0 0,1 1-12 0 0,3 6 80 0 0,0-1 0 0 0,1 0 0 0 0,0-1 0 0 0,0 0 0 0 0,14 12 0 0 0,14 11 402 0 0,4 4 76 0 0,-29-27-257 0 0,-1 1 0 0 0,0-1 0 0 0,0 2 1 0 0,0-1-1 0 0,-1 1 0 0 0,-1 1 0 0 0,1-1 0 0 0,-1 1 0 0 0,-1 0 0 0 0,8 15 0 0 0,-12-22-137 0 0,-1 1 1 0 0,1-1-1 0 0,-1 1 0 0 0,1-1 0 0 0,-1 1 0 0 0,0-1 1 0 0,0 4-1 0 0,1 4 185 0 0,-1-6-229 0 0,0 0 0 0 0,0 0 1 0 0,0 0-1 0 0,0 0 0 0 0,0 0 1 0 0,-1 0-1 0 0,0 0 1 0 0,0 0-1 0 0,0-1 0 0 0,0 1 1 0 0,-1 0-1 0 0,1-1 0 0 0,-1 1 1 0 0,0-1-1 0 0,0 1 0 0 0,0-1 1 0 0,-1 0-1 0 0,1 0 0 0 0,-1 0 1 0 0,1 0-1 0 0,-1 0 0 0 0,-6 4 1 0 0,-5 3 90 0 0,-1 0 0 0 0,0-1-1 0 0,-30 13 1 0 0,22-11-197 0 0,16-8-351 0 0,-1 1 1 0 0,1-2-1 0 0,-1 1 0 0 0,0-1 1 0 0,-8 1-1 0 0,14-3-763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2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23 919 0 0,'0'0'12424'0'0,"2"1"-11804"0"0,2 2-413 0 0,-1 1-1 0 0,1 0 1 0 0,-1-1-1 0 0,1 1 1 0 0,-1 1 0 0 0,-1-1-1 0 0,1 0 1 0 0,0 1-1 0 0,-1 0 1 0 0,0-1-1 0 0,0 1 1 0 0,-1 0-1 0 0,1 0 1 0 0,-1 0-1 0 0,1 9 1 0 0,2 10 269 0 0,-2-1-1 0 0,-1 26 1 0 0,-4 2 100 0 0,3-49-512 0 0,0-2-60 0 0,-1 0-1 0 0,1 0 1 0 0,0 1-1 0 0,0-1 1 0 0,0 0-1 0 0,0 0 1 0 0,0 0-1 0 0,0 1 1 0 0,0-1-1 0 0,0 0 1 0 0,1 0-1 0 0,-1 0 1 0 0,0 0-1 0 0,0 0 1 0 0,0 1-1 0 0,0-1 1 0 0,0 0-1 0 0,0 0 1 0 0,0 0-1 0 0,0 0 1 0 0,0 1-1 0 0,0-1 0 0 0,0 0 1 0 0,1 0-1 0 0,-1 0 1 0 0,0 0-1 0 0,0 0 1 0 0,0 0-1 0 0,0 0 1 0 0,0 0-1 0 0,1 1 1 0 0,-1-1-1 0 0,0 0 1 0 0,0 0-1 0 0,0 0 1 0 0,0 0-1 0 0,1 0 1 0 0,-1 0-1 0 0,0 0 1 0 0,0 0-1 0 0,0 0 1 0 0,0 0-1 0 0,1 0 1 0 0,-1 0-1 0 0,0 0 1 0 0,0 0-1 0 0,0 0 1 0 0,0 0-1 0 0,1 0 1 0 0,-1 0-1 0 0,7-11 71 0 0,7-21-173 0 0,-14 30 72 0 0,45-105-630 0 0,-37 90 550 0 0,2 0 0 0 0,0 1 0 0 0,0 1 0 0 0,15-17 0 0 0,-25 32 105 0 0,1-1 0 0 0,-1 1 0 0 0,0-1 0 0 0,1 1 0 0 0,-1-1 0 0 0,1 1 0 0 0,-1-1 1 0 0,0 1-1 0 0,1 0 0 0 0,-1-1 0 0 0,1 1 0 0 0,-1 0 0 0 0,1-1 0 0 0,-1 1 0 0 0,1 0 1 0 0,-1 0-1 0 0,1 0 0 0 0,-1-1 0 0 0,1 1 0 0 0,0 0 0 0 0,-1 0 0 0 0,1 0 1 0 0,-1 0-1 0 0,1 0 0 0 0,-1 0 0 0 0,1 0 0 0 0,0 0 0 0 0,5 6-31 0 0,-6-5 41 0 0,2 1 4 0 0,0 1-1 0 0,0-1 1 0 0,0 1-1 0 0,-1 0 1 0 0,1-1-1 0 0,0 1 1 0 0,-1 0-1 0 0,0 0 1 0 0,0 0-1 0 0,0 0 1 0 0,0 0-1 0 0,0 6 1 0 0,1 2 20 0 0,-1-7-24 0 0,7 26 25 0 0,20 54 0 0 0,-25-77-29 0 0,0 1 1 0 0,1-1 0 0 0,0 1-1 0 0,1-1 1 0 0,-1 0 0 0 0,1-1-1 0 0,1 1 1 0 0,-1-1 0 0 0,1 0-1 0 0,0 0 1 0 0,0-1 0 0 0,9 6-1 0 0,-14-11-3 0 0,0 1 0 0 0,0 0 1 0 0,0-1-1 0 0,1 1 0 0 0,-1-1 0 0 0,0 0 0 0 0,1 1 0 0 0,-1-1 0 0 0,0 0 0 0 0,1 0 0 0 0,-1 0 0 0 0,0 0 1 0 0,1 0-1 0 0,-1 0 0 0 0,0 0 0 0 0,1 0 0 0 0,-1-1 0 0 0,0 1 0 0 0,2-1 0 0 0,0 0 2 0 0,-1 0 0 0 0,1-1 1 0 0,0 1-1 0 0,-1-1 0 0 0,1 0 0 0 0,-1 0 0 0 0,5-4 0 0 0,0-1 3 0 0,-1-1 0 0 0,-1 1 0 0 0,1-1-1 0 0,5-11 1 0 0,-7 11-17 0 0,0 0 0 0 0,-1 0-1 0 0,0 0 1 0 0,0-1 0 0 0,1-8-1 0 0,-3 12 7 0 0,-1 1-1 0 0,1-1 0 0 0,-1 1 1 0 0,0-1-1 0 0,0 1 0 0 0,0-1 1 0 0,-1 1-1 0 0,0-1 0 0 0,0 1 1 0 0,0 0-1 0 0,-2-7 0 0 0,3 10 5 0 0,-1 0 1 0 0,1 1-1 0 0,0-1 0 0 0,0 0 0 0 0,-1 1 0 0 0,1-1 0 0 0,0 0 1 0 0,-1 1-1 0 0,1-1 0 0 0,-1 1 0 0 0,1-1 0 0 0,-1 1 0 0 0,1-1 1 0 0,-1 1-1 0 0,1-1 0 0 0,-1 1 0 0 0,1-1 0 0 0,-1 1 0 0 0,0 0 1 0 0,1-1-1 0 0,-1 1 0 0 0,0 0 0 0 0,1 0 0 0 0,-1-1 0 0 0,0 1 1 0 0,1 0-1 0 0,-1 0 0 0 0,0 0 0 0 0,0 0 0 0 0,1 0 0 0 0,-1 0 1 0 0,0 0-1 0 0,0 0 0 0 0,-1 1-3 0 0,0-1 0 0 0,1 1 0 0 0,-1 0 1 0 0,1 0-1 0 0,-1 0 0 0 0,1 0 0 0 0,-1 0 0 0 0,-1 2 0 0 0,1-2 3 0 0,0 1 21 0 0,0 1-1 0 0,-1-1 0 0 0,1 1 0 0 0,0 0 1 0 0,1 0-1 0 0,-1 0 0 0 0,0 0 1 0 0,1 0-1 0 0,0 0 0 0 0,0 0 1 0 0,0 1-1 0 0,0-1 0 0 0,0 0 1 0 0,1 0-1 0 0,-1 1 0 0 0,1-1 0 0 0,0 1 1 0 0,0-1-1 0 0,0 0 0 0 0,0 1 1 0 0,1-1-1 0 0,-1 0 0 0 0,1 1 1 0 0,0-1-1 0 0,0 0 0 0 0,0 0 1 0 0,1 1-1 0 0,1 2 0 0 0,-2-3-2 0 0,1 0 0 0 0,-1 0-1 0 0,1 0 1 0 0,0-1 0 0 0,-1 1 0 0 0,1-1-1 0 0,0 1 1 0 0,1-1 0 0 0,-1 0-1 0 0,0 0 1 0 0,3 3 0 0 0,0-2 52 0 0,-4-2-32 0 0,0-1 0 0 0,0 1 0 0 0,1 0 0 0 0,-1-1 0 0 0,0 1 0 0 0,0-1 0 0 0,1 0 0 0 0,-1 1 0 0 0,0-1 0 0 0,0 0 0 0 0,1 0 0 0 0,-1 0 0 0 0,0 0 0 0 0,1 0 0 0 0,-1 0 0 0 0,0 0 1 0 0,1 0-1 0 0,-1 0 0 0 0,0-1 0 0 0,0 1 0 0 0,1 0 0 0 0,-1-1 0 0 0,0 1 0 0 0,0-1 0 0 0,0 0 0 0 0,2-1 0 0 0,-1 2-4 0 0,-1-1 1 0 0,0 0-1 0 0,1 0 0 0 0,-1 0 1 0 0,0 0-1 0 0,0 0 0 0 0,0 0 1 0 0,0-1-1 0 0,0 1 0 0 0,0 0 0 0 0,0-1 1 0 0,0 1-1 0 0,0-1 0 0 0,0 1 1 0 0,-1-1-1 0 0,1 1 0 0 0,-1-1 1 0 0,1 1-1 0 0,0-4 0 0 0,-1-1 87 0 0,0 5-106 0 0,0-1 0 0 0,0 1 0 0 0,0-1 0 0 0,0 1 0 0 0,0-1 0 0 0,-1 1 0 0 0,1-1 0 0 0,0 1 0 0 0,-1 0 0 0 0,1-1 0 0 0,-1 1 0 0 0,0-1 0 0 0,1 1 0 0 0,-1 0 0 0 0,0 0 0 0 0,0-1 0 0 0,0 1 0 0 0,0 0 0 0 0,0 0 0 0 0,0 0 0 0 0,-2-2 0 0 0,-26-32-492 0 0,28 34 192 0 0,-7-12-1520 0 0,6 6-1441 0 0,1 1-2556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2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13503 0 0,'0'0'1224'0'0,"0"2"-1008"0"0,-1 16 281 0 0,0 1 0 0 0,1-1 0 0 0,1 0-1 0 0,4 21 1 0 0,18 76 1088 0 0,-6-35-1295 0 0,-7-19-363 0 0,21 98 309 0 0,-3-57-3095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2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10335 0 0,'0'-2'472'0'0,"0"-2"-411"0"0,0-2 170 0 0,0 0-1 0 0,0 0 1 0 0,1-1 0 0 0,1-5-1 0 0,-1 9 115 0 0,0 0 0 0 0,0 0 0 0 0,0 1 1 0 0,0-1-1 0 0,1 0 0 0 0,-1 1 0 0 0,1-1 0 0 0,0 1 0 0 0,0 0 0 0 0,0 0 0 0 0,4-4 0 0 0,-4 4-183 0 0,0 1 0 0 0,1-1 0 0 0,-1 1 0 0 0,1 0 0 0 0,-1-1 0 0 0,1 1 0 0 0,0 0 0 0 0,-1 1 0 0 0,1-1 0 0 0,0 0 0 0 0,0 1 1 0 0,-1-1-1 0 0,6 1 0 0 0,15-4 370 0 0,-12 2-407 0 0,-1 1 0 0 0,0-1-1 0 0,17 1 1 0 0,14-1-116 0 0,22 1-1945 0 0,-40-2 832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2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158 313 8287 0 0,'-4'-1'137'0'0,"-1"0"0"0"0,0 1 0 0 0,0-1 0 0 0,0 1 1 0 0,0 1-1 0 0,1-1 0 0 0,-1 1 0 0 0,0-1 0 0 0,0 1 0 0 0,0 1 0 0 0,1-1 0 0 0,-8 3 0 0 0,-22 6 3257 0 0,27-9-2871 0 0,0 0 0 0 0,0 1 0 0 0,0 0 0 0 0,0 1 0 0 0,-11 5 0 0 0,17-7-381 0 0,1 0-103 0 0,0 5-98 0 0,0-5 52 0 0,1 0 0 0 0,-1 1 0 0 0,1-1 0 0 0,0 1 0 0 0,-1-1 0 0 0,1 0 0 0 0,0 0-1 0 0,0 1 1 0 0,0-1 0 0 0,0 0 0 0 0,0 0 0 0 0,0 0 0 0 0,0 0 0 0 0,3 1 0 0 0,-3 0-8 0 0,4 0 2 0 0,12 13 15 0 0,-5-3 79 0 0,-4-5 106 0 0,-1 1-1 0 0,0-1 0 0 0,0 2 0 0 0,8 12 0 0 0,-8-11 110 0 0,-6-9-238 0 0,0 1 0 0 0,0-1 1 0 0,0 1-1 0 0,0-1 1 0 0,0 1-1 0 0,0-1 1 0 0,-1 1-1 0 0,1 0 1 0 0,-1-1-1 0 0,1 1 1 0 0,-1 0-1 0 0,1-1 1 0 0,-1 1-1 0 0,0 0 1 0 0,0 0-1 0 0,0 0 1 0 0,0 2-1 0 0,-1 0 104 0 0,0 0 0 0 0,1 0 0 0 0,-2 0 0 0 0,1 0 0 0 0,0 0 0 0 0,-1 0 0 0 0,0 0 0 0 0,0-1 0 0 0,0 1 0 0 0,-3 4 0 0 0,-1-1-1 0 0,-1-1-1 0 0,0 1 1 0 0,-10 7-1 0 0,11-8-116 0 0,4-5-268 0 0,1 0 0 0 0,0-1 0 0 0,-1 1-1 0 0,1 0 1 0 0,-1-1 0 0 0,0 1 0 0 0,1-1 0 0 0,-1 1-1 0 0,1-1 1 0 0,-1 0 0 0 0,0 0 0 0 0,1 1 0 0 0,-1-1 0 0 0,0 0-1 0 0,1-1 1 0 0,-1 1 0 0 0,0 0 0 0 0,1 0 0 0 0,-1-1-1 0 0,-2 0 1 0 0</inkml:trace>
  <inkml:trace contextRef="#ctx0" brushRef="#br0" timeOffset="1">265 0 7831 0 0,'0'0'603'0'0,"1"2"-396"0"0,32 61 8038 0 0,-5 6-6014 0 0,-17-36-1827 0 0,87 219 721 0 0,-56-175-1870 0 0,-9-16-3726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2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5527 0 0,'0'0'6991'0'0,"2"-1"-6086"0"0,13 0-597 0 0,-1 0 0 0 0,1 0 0 0 0,-1 2 0 0 0,1 0 0 0 0,-1 0 0 0 0,1 1 0 0 0,26 8 0 0 0,2 1-584 0 0,59 5-1 0 0,-73-12-2 0 0,-16-1 185 0 0,1-2-1 0 0,-1 0 1 0 0,1-1 0 0 0,14-1-1 0 0,-25 1 86 0 0,1-1 0 0 0,0 1 0 0 0,0-1 0 0 0,-1 0 0 0 0,1 0 0 0 0,0 0 0 0 0,4-2 0 0 0,-2 0 20 0 0,-5 2-6 0 0,0 1 0 0 0,1-1 0 0 0,-1 0 1 0 0,0 0-1 0 0,0 0 0 0 0,0 0 0 0 0,-1 0 0 0 0,1 0 0 0 0,0 0 0 0 0,0 0 1 0 0,0 0-1 0 0,-1 0 0 0 0,1-1 0 0 0,0 1 0 0 0,-1 0 0 0 0,1 0 1 0 0,-1-1-1 0 0,0 1 0 0 0,1 0 0 0 0,-1-1 0 0 0,0-1 0 0 0,1 0 85 0 0,-1-1 0 0 0,0 1-1 0 0,0-1 1 0 0,0 1 0 0 0,0-1 0 0 0,0 1-1 0 0,-1-1 1 0 0,0 1 0 0 0,0-1-1 0 0,0 1 1 0 0,0-1 0 0 0,0 1 0 0 0,-1 0-1 0 0,1 0 1 0 0,-1 0 0 0 0,0 0 0 0 0,0 0-1 0 0,0 0 1 0 0,0 0 0 0 0,0 0-1 0 0,-1 1 1 0 0,1-1 0 0 0,-1 1 0 0 0,0 0-1 0 0,0 0 1 0 0,0 0 0 0 0,0 0-1 0 0,0 0 1 0 0,0 1 0 0 0,-7-3 0 0 0,7 3 94 0 0,-1 1 0 0 0,1-1 0 0 0,-1 1 0 0 0,1-1 0 0 0,-1 1 0 0 0,0 1 1 0 0,1-1-1 0 0,-5 1 0 0 0,6 0-112 0 0,0-1 1 0 0,0 1-1 0 0,0 0 0 0 0,0 1 1 0 0,0-1-1 0 0,1 0 0 0 0,-1 0 1 0 0,0 1-1 0 0,1-1 0 0 0,-1 1 1 0 0,1-1-1 0 0,-1 1 0 0 0,1 0 1 0 0,-2 3-1 0 0,0-1 21 0 0,0 1 1 0 0,1-1-1 0 0,0 1 0 0 0,0-1 1 0 0,0 1-1 0 0,1 0 0 0 0,-1 0 0 0 0,1 0 1 0 0,0 0-1 0 0,1 0 0 0 0,-1 0 0 0 0,1 0 1 0 0,0 0-1 0 0,0 0 0 0 0,1 0 0 0 0,-1 0 1 0 0,1 0-1 0 0,0 0 0 0 0,1 0 1 0 0,2 7-1 0 0,-1-4-74 0 0,0-1 0 0 0,1 1-1 0 0,0-1 1 0 0,0 1 0 0 0,1-1 0 0 0,0-1 0 0 0,0 1 0 0 0,1-1-1 0 0,0 1 1 0 0,12 8 0 0 0,-14-11-142 0 0,1-1 0 0 0,0 1 0 0 0,1-1 1 0 0,-1-1-1 0 0,1 1 0 0 0,-1-1 0 0 0,1 0 0 0 0,-1 0 0 0 0,1 0 0 0 0,0-1 1 0 0,0 0-1 0 0,0 0 0 0 0,0 0 0 0 0,0-1 0 0 0,11-1 0 0 0,-12 0-478 0 0,0 0 1 0 0,0 0-1 0 0,0 0 0 0 0,-1-1 0 0 0,1 0 0 0 0,7-4 1 0 0,4-3-4044 0 0,-4 1-355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2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12295 0 0,'73'205'9336'0'0,"-64"-224"-9117"0"0,-1-3-428 0 0,-2 0 0 0 0,4-29 0 0 0,-5 25-1059 0 0,10-31 0 0 0,-12 46 486 0 0,2 1-1 0 0,5-13 1 0 0,-8 20 421 0 0,0-1 1 0 0,0 1 0 0 0,1 0-1 0 0,-1 0 1 0 0,1 0 0 0 0,-1 0 0 0 0,1 0-1 0 0,0 0 1 0 0,5-3 0 0 0,4 1-2919 0 0,-1 1 1468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1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0,'0'0'9348'0'0,"2"2"-8389"0"0,0 0-795 0 0,0-1 0 0 0,-1 1 0 0 0,1 0 0 0 0,-1 0 0 0 0,1 0 0 0 0,-1 0 0 0 0,0 0 0 0 0,0 1 0 0 0,1-1 0 0 0,-2 0 0 0 0,1 0-1 0 0,0 1 1 0 0,0-1 0 0 0,-1 1 0 0 0,1 3 0 0 0,1 8 903 0 0,0 23 0 0 0,-1-9-41 0 0,21 364 4539 0 0,-4-67-4229 0 0,-14-257-1156 0 0,-3 1 0 0 0,-9 75 0 0 0,3-89-55 0 0,5-52-116 0 0,0 1 0 0 0,0-1 1 0 0,1 0-1 0 0,-1 0 0 0 0,2 5 0 0 0,1 16-760 0 0,1-17-156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9:34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79 13591 0 0,'0'0'1231'0'0,"-2"-1"-1014"0"0,-6-4 4990 0 0,20 1-4096 0 0,10-4-568 0 0,-12 3-359 0 0,1 1-1 0 0,-1 0 0 0 0,1 1 0 0 0,14-2 0 0 0,143-27-1917 0 0,-139 24-5837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2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0,'0'0'143'0'0,"2"1"-3"0"0,17 15-111 0 0,9 4 2396 0 0,8 8 3054 0 0,-32-25-4742 0 0,-1 0 1 0 0,1 0-1 0 0,0-1 0 0 0,1 1 0 0 0,-1-1 0 0 0,9 4 0 0 0,1 0 1414 0 0,-14-6-2111 0 0,1 0 0 0 0,-1 0 0 0 0,1 0 0 0 0,-1-1 1 0 0,1 1-1 0 0,-1 0 0 0 0,0 0 0 0 0,1 0 0 0 0,-1-1 0 0 0,1 1 0 0 0,-1 0 0 0 0,0 0 1 0 0,1-1-1 0 0,-1 1 0 0 0,0 0 0 0 0,1-1 0 0 0,-1 1 0 0 0,0 0 0 0 0,0-1 1 0 0,1 1-1 0 0,-1 0 0 0 0,0-1 0 0 0,0 1 0 0 0,0-1 0 0 0,0 1 0 0 0,1-1 0 0 0,-1 1 1 0 0,0 0-1 0 0,0-1 0 0 0,4-13 285 0 0,-1-2 7 0 0,-2 15-224 0 0,-2 0-4 0 0,-15-22 408 0 0,14 22-296 0 0,0 1 0 0 0,-5-2-114 0 0,5 1-60 0 0,-1 0 1 0 0,0 0 0 0 0,1 1 0 0 0,-1-1-1 0 0,0 1 1 0 0,0 0 0 0 0,1-1-1 0 0,-1 1 1 0 0,0 0 0 0 0,0 1 0 0 0,0-1-1 0 0,1 0 1 0 0,-1 1 0 0 0,0 0 0 0 0,1-1-1 0 0,-1 1 1 0 0,0 0 0 0 0,1 1-1 0 0,-1-1 1 0 0,-2 2 0 0 0,-4 4 64 0 0,4-3-44 0 0,0 0 0 0 0,-1 0 0 0 0,-5 7 0 0 0,10-9-56 0 0,0 0 1 0 0,-1-1-1 0 0,1 1 1 0 0,0 0-1 0 0,0 0 1 0 0,0 0-1 0 0,0 0 0 0 0,1 0 1 0 0,-1 0-1 0 0,0 0 1 0 0,1 0-1 0 0,0 1 1 0 0,-1-1-1 0 0,1 3 0 0 0,0-2 0 0 0,0 4 12 0 0,0 0 1 0 0,0-1-1 0 0,3 13 1 0 0,-2-17-33 0 0,0 1 0 0 0,-1-1 0 0 0,1 0 0 0 0,0 0 0 0 0,1 0 0 0 0,-1 1 0 0 0,0-1 1 0 0,0 0-1 0 0,1 0 0 0 0,0-1 0 0 0,-1 1 0 0 0,1 0 0 0 0,0-1 0 0 0,2 3 0 0 0,5 1-193 0 0,-1 1 0 0 0,1-2 0 0 0,0 1 0 0 0,0-2 0 0 0,0 1 0 0 0,0-1 0 0 0,1 0 0 0 0,-1-1 0 0 0,1 0 0 0 0,0-1 0 0 0,-1 0 0 0 0,1 0-1 0 0,11-1 1 0 0,-7-1-456 0 0,0-1-1 0 0,1 0 1 0 0,-1 0-1 0 0,0-1 1 0 0,0-1-1 0 0,-1-1 0 0 0,1 0 1 0 0,16-9-1 0 0,-23 11 142 0 0,-1-1-1 0 0,0 0 0 0 0,0-1 0 0 0,0 0 1 0 0,-1 1-1 0 0,9-10 0 0 0,-12 11 489 0 0,0 0-1 0 0,0 1 1 0 0,0-1-1 0 0,0 0 1 0 0,-1 0 0 0 0,1 0-1 0 0,-1 0 1 0 0,1 0-1 0 0,-1 0 1 0 0,0-1 0 0 0,0 1-1 0 0,-1 0 1 0 0,1-1 0 0 0,-1 1-1 0 0,1 0 1 0 0,-1-5-1 0 0,-1 7 153 0 0,1-1-1 0 0,0 1 0 0 0,0-1 0 0 0,-1 1 0 0 0,1 0 0 0 0,-1 0 1 0 0,1-1-1 0 0,-1 1 0 0 0,1 0 0 0 0,-1 0 0 0 0,0-1 1 0 0,0 1-1 0 0,0 0 0 0 0,0 0 0 0 0,0 0 0 0 0,0 0 1 0 0,0 0-1 0 0,0 0 0 0 0,0 1 0 0 0,0-1 0 0 0,0 0 1 0 0,0 0-1 0 0,-1 1 0 0 0,1-1 0 0 0,0 1 0 0 0,0-1 1 0 0,-1 1-1 0 0,1 0 0 0 0,0-1 0 0 0,-1 1 0 0 0,1 0 1 0 0,-1 0-1 0 0,-1 0 0 0 0,-1 0 145 0 0,0 0 0 0 0,-1 0-1 0 0,1 1 1 0 0,-1-1 0 0 0,1 1 0 0 0,0 0 0 0 0,0 0-1 0 0,-5 3 1 0 0,7-3-155 0 0,0 0-1 0 0,1 1 0 0 0,-1-1 1 0 0,1 1-1 0 0,-1-1 0 0 0,1 1 1 0 0,0 0-1 0 0,0 0 0 0 0,0-1 1 0 0,0 1-1 0 0,0 0 0 0 0,0 0 1 0 0,-1 3-1 0 0,-1 1 264 0 0,2-4 391 0 0,2 1-693 0 0,-1 1 0 0 0,1-1 0 0 0,0 0 0 0 0,0 1 0 0 0,0-1 0 0 0,0 0 0 0 0,0 0 0 0 0,1 1-1 0 0,-1-1 1 0 0,1-1 0 0 0,0 1 0 0 0,0 0 0 0 0,0 0 0 0 0,1-1 0 0 0,-1 1 0 0 0,0-1 0 0 0,1 1 0 0 0,0-1 0 0 0,-1 0 0 0 0,1 0 0 0 0,0-1-1 0 0,0 1 1 0 0,6 2 0 0 0,-3-1-38 0 0,-1-1 0 0 0,0 0 1 0 0,0 0-1 0 0,1-1 0 0 0,-1 0 0 0 0,1 0 0 0 0,-1 0 0 0 0,1 0 0 0 0,0-1 0 0 0,-1 0 0 0 0,1 0 0 0 0,-1 0 0 0 0,11-3 1 0 0,-12 2-13 0 0,0-1 0 0 0,-1 0 0 0 0,1 0 0 0 0,-1 0 0 0 0,0 0 0 0 0,1-1 0 0 0,-1 1 1 0 0,0-1-1 0 0,-1 0 0 0 0,1 0 0 0 0,0 0 0 0 0,-1 0 0 0 0,1 0 0 0 0,-1 0 0 0 0,0-1 1 0 0,0 1-1 0 0,-1-1 0 0 0,1 0 0 0 0,-1 1 0 0 0,0-1 0 0 0,0 0 0 0 0,0 0 0 0 0,0 0 1 0 0,0 0-1 0 0,-1 0 0 0 0,0 0 0 0 0,0 0 0 0 0,0-5 0 0 0,-1 8-51 0 0,1 0 0 0 0,0 0 0 0 0,-1 0 0 0 0,1 0-1 0 0,-1 0 1 0 0,1 0 0 0 0,-1 0 0 0 0,1 0 0 0 0,-1 0 0 0 0,0 0 0 0 0,1 0-1 0 0,-1 1 1 0 0,0-1 0 0 0,0 0 0 0 0,0 0 0 0 0,1 1 0 0 0,-1-1-1 0 0,0 1 1 0 0,0-1 0 0 0,-2 0 0 0 0,-23-7-1026 0 0,11 4-853 0 0,2-1 127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2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 10967 0 0,'0'0'27'0'0,"0"-1"-1"0"0,0 1 0 0 0,-1-1 0 0 0,1 1 0 0 0,-1 0 0 0 0,1 0 1 0 0,0-1-1 0 0,-1 1 0 0 0,1 0 0 0 0,-1 0 0 0 0,1-1 0 0 0,0 1 1 0 0,-1 0-1 0 0,1 0 0 0 0,-1 0 0 0 0,1 0 0 0 0,-1 0 1 0 0,1-1-1 0 0,-1 1 0 0 0,1 0 0 0 0,-1 0 0 0 0,1 0 0 0 0,-1 0 1 0 0,1 1-1 0 0,-1-1 0 0 0,1 0 0 0 0,-1 0 0 0 0,1 0 1 0 0,-1 0-1 0 0,1 0 0 0 0,0 1 0 0 0,-1-1 0 0 0,1 0 0 0 0,-1 0 1 0 0,1 1-1 0 0,0-1 0 0 0,-1 0 0 0 0,1 0 0 0 0,-1 1 0 0 0,1-1 1 0 0,0 1-1 0 0,0-1 0 0 0,-1 0 0 0 0,1 1 0 0 0,-1 0 1 0 0,0 1 2 0 0,-1 0 1 0 0,0-1 0 0 0,-1 1 0 0 0,1-1-1 0 0,0 1 1 0 0,0-1 0 0 0,-1 0 0 0 0,1 0-1 0 0,0 0 1 0 0,-1 0 0 0 0,-3 1 0 0 0,3-1 67 0 0,1-1 1 0 0,-1 1-1 0 0,1 0 1 0 0,-1 0-1 0 0,1 0 1 0 0,0 0-1 0 0,-1 0 1 0 0,1 0-1 0 0,0 1 0 0 0,-3 1 1 0 0,0 3 352 0 0,0-1-1 0 0,0 1 1 0 0,-7 11-1 0 0,12-16-466 0 0,0 0-1 0 0,0-1 1 0 0,0 1-1 0 0,-1-1 1 0 0,1 1-1 0 0,0 0 1 0 0,0-1-1 0 0,0 1 1 0 0,0 0-1 0 0,0-1 0 0 0,1 1 1 0 0,-1-1-1 0 0,0 1 1 0 0,0 0-1 0 0,0-1 1 0 0,0 1-1 0 0,1-1 1 0 0,-1 1-1 0 0,0 0 1 0 0,1 0-1 0 0,0 0-46 0 0,8 20-442 0 0,-9-20 278 0 0,3-1 10 0 0,5 3 109 0 0,0 0 0 0 0,0 0-1 0 0,13 8 1 0 0,9 4 129 0 0,4 1 722 0 0,45 28 0 0 0,-69-37-389 0 0,0 0 0 0 0,-1 1 0 0 0,-1-1 0 0 0,1 2 0 0 0,7 9 1 0 0,-14-16 132 0 0,-1 1 17 0 0,1 3-277 0 0,0-3-47 0 0,-1 1-1 0 0,1 0 1 0 0,-1-1 0 0 0,0 1 0 0 0,0 0 0 0 0,0 0 0 0 0,-1-1 0 0 0,1 1 0 0 0,-1 0 0 0 0,0 0-1 0 0,0 0 1 0 0,0 0 0 0 0,-1-1 0 0 0,1 1 0 0 0,-3 6 0 0 0,1-4-69 0 0,-1 0 1 0 0,0 0-1 0 0,-1-1 0 0 0,1 1 1 0 0,-1-1-1 0 0,0 1 0 0 0,0-1 1 0 0,-1-1-1 0 0,0 1 0 0 0,-7 6 1 0 0,8-9-162 0 0,0 1 1 0 0,1-1 0 0 0,-1 0-1 0 0,0 0 1 0 0,-1 0 0 0 0,1 0-1 0 0,0-1 1 0 0,0 0-1 0 0,-1 0 1 0 0,1 0 0 0 0,-1 0-1 0 0,1-1 1 0 0,-1 0 0 0 0,1 1-1 0 0,-9-2 1 0 0,10 0-219 0 0,1 1 1 0 0,0-1-1 0 0,0 1 0 0 0,0-1 1 0 0,0 0-1 0 0,0 0 1 0 0,0 0-1 0 0,0 0 0 0 0,0 0 1 0 0,0 0-1 0 0,0-1 0 0 0,0 1 1 0 0,1 0-1 0 0,-3-3 1 0 0,-5-5-1526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2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12583 0 0,'2'3'572'0'0,"12"19"60"0"0,0 0 0 0 0,-1 2 0 0 0,11 29 0 0 0,-15-28 423 0 0,-1-5 266 0 0,-1 2 0 0 0,5 21 1 0 0,-6-13-474 0 0,-5-28-496 0 0,0 0-35 0 0,-1 0-349 0 0,3 13 623 0 0,-5-11-248 0 0,-3-9-268 0 0,1 0-111 0 0,1-1-1 0 0,0 1 0 0 0,0-1 0 0 0,0 1 1 0 0,1-1-1 0 0,0 0 0 0 0,0 0 0 0 0,-1-11 1 0 0,-5-53-400 0 0,7 59 389 0 0,0-17-262 0 0,0 0 0 0 0,2 0 1 0 0,1 0-1 0 0,8-41 0 0 0,-7 54 60 0 0,1 0-1 0 0,1 0 1 0 0,0 1-1 0 0,1-1 1 0 0,1 1-1 0 0,0 1 1 0 0,1-1-1 0 0,0 1 1 0 0,18-21 0 0 0,-22 30 264 0 0,0 1 1 0 0,0 0-1 0 0,0 0 1 0 0,0 0 0 0 0,1 0-1 0 0,-1 1 1 0 0,7-3-1 0 0,-4 1 93 0 0,-6 4 58 0 0,12 0 500 0 0,-11 0-292 0 0,-2 0-353 0 0,0 0 0 0 0,0 0 0 0 0,0 1 0 0 0,0-1-1 0 0,0 0 1 0 0,1 1 0 0 0,-1-1 0 0 0,0 0 0 0 0,0 0 0 0 0,0 1-1 0 0,0-1 1 0 0,0 0 0 0 0,0 0 0 0 0,1 1 0 0 0,-1-1 0 0 0,0 0-1 0 0,0 0 1 0 0,0 1 0 0 0,1-1 0 0 0,-1 0 0 0 0,0 0 0 0 0,0 0-1 0 0,1 0 1 0 0,-1 1 0 0 0,0-1 0 0 0,1 1 19 0 0,0-1 0 0 0,0 1 1 0 0,0-1-1 0 0,-1 1 0 0 0,1 0 0 0 0,0 0 0 0 0,0-1 0 0 0,-1 1 1 0 0,1 0-1 0 0,-1 0 0 0 0,2 1 0 0 0,-1 1 38 0 0,1 1 1 0 0,-1-1-1 0 0,0 0 0 0 0,0 1 0 0 0,0-1 1 0 0,0 1-1 0 0,0-1 0 0 0,-1 1 0 0 0,0 0 0 0 0,1-1 1 0 0,-1 1-1 0 0,-1-1 0 0 0,1 1 0 0 0,0 0 0 0 0,-1-1 1 0 0,0 1-1 0 0,-2 5 0 0 0,-3 11 24 0 0,-2 1 0 0 0,0-1 0 0 0,-13 21 0 0 0,-74 110-2347 0 0,95-151 2119 0 0,0 1-1 0 0,0-1 1 0 0,0 0 0 0 0,-1 0 0 0 0,1 1-1 0 0,0-1 1 0 0,0 0 0 0 0,-1 0 0 0 0,1 1-1 0 0,0-1 1 0 0,0 0 0 0 0,-1 0 0 0 0,1 0-1 0 0,0 0 1 0 0,-1 0 0 0 0,1 0 0 0 0,0 1-1 0 0,-1-1 1 0 0,1 0 0 0 0,0 0 0 0 0,-1 0-1 0 0,1 0 1 0 0,0 0 0 0 0,0 0 0 0 0,-1 0-1 0 0,0 0 1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2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0 167 455 0 0,'40'1'0'0'0,"-19"0"-117"0"0,15-1 1057 0 0,-34 0-616 0 0,0 0 0 0 0,0 0 0 0 0,0-1 0 0 0,-1 1 1 0 0,1 0-1 0 0,0-1 0 0 0,0 0 0 0 0,0 0 0 0 0,0 1 0 0 0,0-1 0 0 0,-1 0 0 0 0,1 0 0 0 0,2-3 0 0 0,-2 4-140 0 0,-1-1-1 0 0,1 0 0 0 0,0 1 1 0 0,-1-1-1 0 0,1 1 0 0 0,0 0 1 0 0,-1-1-1 0 0,1 1 0 0 0,0 0 1 0 0,-1 0-1 0 0,1 0 0 0 0,0 0 1 0 0,2 1-1 0 0,-2-1 74 0 0,0 0 21 0 0,-2 0-238 0 0,0-1 0 0 0,1 1 0 0 0,-1-1 0 0 0,0 1 0 0 0,0 0 0 0 0,1-1 0 0 0,-1 1 0 0 0,0 0 0 0 0,1-1 0 0 0,-1 1 0 0 0,0 0 1 0 0,1-1-1 0 0,-1 1 0 0 0,0 0 0 0 0,1 0 0 0 0,-1-1 0 0 0,1 1 0 0 0,-1 0 0 0 0,1 0 0 0 0,-1 0 0 0 0,1-1 0 0 0,0 1 0 0 0,0 0 100 0 0,0-1-1 0 0,0 1 1 0 0,0 0-1 0 0,0-1 1 0 0,0 0-1 0 0,0 1 1 0 0,0-1 0 0 0,0 0-1 0 0,0 1 1 0 0,-1-1-1 0 0,2-1 1 0 0,4-7 806 0 0,-1 0 0 0 0,6-13 0 0 0,-11 21-342 0 0,1-2-41 0 0,11-49 1437 0 0,-12 50-1567 0 0,0-12 414 0 0,0 12-747 0 0,0 1 1 0 0,-1 0-1 0 0,1 0 0 0 0,0-1 1 0 0,-1 1-1 0 0,1 0 0 0 0,-1 0 1 0 0,0-1-1 0 0,1 1 0 0 0,-1 0 1 0 0,0 0-1 0 0,0 0 0 0 0,1 0 1 0 0,-1 0-1 0 0,0 0 1 0 0,0 0-1 0 0,0 0 0 0 0,0 1 1 0 0,-1-1-1 0 0,1 0 0 0 0,0 0 1 0 0,0 1-1 0 0,0-1 0 0 0,-1 1 1 0 0,1-1-1 0 0,0 1 0 0 0,0 0 1 0 0,-1-1-1 0 0,-1 1 1 0 0,2 0-72 0 0,1 0 1 0 0,-1 0 0 0 0,0 0 0 0 0,1 0 0 0 0,-1 0 0 0 0,1 1 0 0 0,-1-1 0 0 0,0 0 0 0 0,1 0 0 0 0,-1 1 0 0 0,1-1 0 0 0,-1 0 0 0 0,0 1 0 0 0,1-1 0 0 0,-1 0 0 0 0,1 1 0 0 0,-1 0 0 0 0,-1 1 60 0 0,-6 3 17 0 0,0 1 1 0 0,1 0 0 0 0,-1 0-1 0 0,2 1 1 0 0,-1 0-1 0 0,1 0 1 0 0,0 1-1 0 0,0 0 1 0 0,1 0 0 0 0,0 0-1 0 0,1 1 1 0 0,-1-1-1 0 0,2 1 1 0 0,-1 0-1 0 0,1 0 1 0 0,1 1 0 0 0,-1-1-1 0 0,0 12 1 0 0,3-15-107 0 0,-1-1 1 0 0,1 0-1 0 0,0 1 0 0 0,1-1 1 0 0,-1 0-1 0 0,1 1 1 0 0,0-1-1 0 0,0 0 1 0 0,1 0-1 0 0,0 0 0 0 0,0 0 1 0 0,0 0-1 0 0,0 0 1 0 0,1 0-1 0 0,-1-1 0 0 0,1 1 1 0 0,1-1-1 0 0,-1 0 1 0 0,1 0-1 0 0,-1 0 1 0 0,1 0-1 0 0,0-1 0 0 0,0 0 1 0 0,1 1-1 0 0,-1-1 1 0 0,1-1-1 0 0,-1 1 0 0 0,1-1 1 0 0,0 0-1 0 0,0 0 1 0 0,7 2-1 0 0,6-1-466 0 0,-1 0 0 0 0,1-2 0 0 0,-1 0 0 0 0,32-2-1 0 0,-30-1-1402 0 0,0-1-1 0 0,22-7 0 0 0,-21 5-4367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2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11543 0 0,'0'0'530'0'0,"0"2"-13"0"0,-9 20-308 0 0,7-18-148 0 0,1 0 0 0 0,-1 1 0 0 0,1-1 0 0 0,1 0 0 0 0,-1 1 0 0 0,1-1 0 0 0,0 1 0 0 0,0-1 0 0 0,0 1 0 0 0,0-1 0 0 0,1 1 0 0 0,-1-1 0 0 0,1 0 0 0 0,1 1 0 0 0,-1-1 0 0 0,0 0 0 0 0,1 0 0 0 0,2 5 0 0 0,5 5 402 0 0,0 0 1 0 0,0 0-1 0 0,19 19 0 0 0,4 8-31 0 0,5 12-1757 0 0,-30-40 742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2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86 9383 0 0,'0'0'852'0'0,"2"-2"-704"0"0,0 1-133 0 0,9-18 137 0 0,-9 15 448 0 0,0 0 0 0 0,-1 1 0 0 0,0-1 0 0 0,1 0 1 0 0,-1 0-1 0 0,-1 0 0 0 0,1 0 0 0 0,-1 0 0 0 0,1 0 0 0 0,-2-8 0 0 0,1 10 824 0 0,0 2-1400 0 0,0 0 0 0 0,0 0-1 0 0,0 0 1 0 0,-1 0 0 0 0,1 0 0 0 0,0 0 0 0 0,0 0-1 0 0,0 0 1 0 0,0 0 0 0 0,-1 0 0 0 0,1 0-1 0 0,0-1 1 0 0,0 1 0 0 0,0 0 0 0 0,0 0-1 0 0,0 0 1 0 0,0 0 0 0 0,-1 0 0 0 0,1 0-1 0 0,0 0 1 0 0,0-1 0 0 0,0 1 0 0 0,0 0-1 0 0,0 0 1 0 0,0 0 0 0 0,0 0 0 0 0,0 0-1 0 0,0-1 1 0 0,0 1 0 0 0,0 0 0 0 0,0 0-1 0 0,0 0 1 0 0,0-1 0 0 0,-1 1 0 0 0,1 0 0 0 0,0-1 0 0 0,0 1 0 0 0,0 0 0 0 0,0-1 0 0 0,0 1 1 0 0,0 0-1 0 0,0 0 0 0 0,0-1 0 0 0,-1 1 0 0 0,1 0 0 0 0,0 0 0 0 0,0-1 0 0 0,0 1 0 0 0,-1 0 0 0 0,1 0 0 0 0,0-1 1 0 0,0 1-1 0 0,-1 0 0 0 0,1 0 0 0 0,0 0 0 0 0,0 0 0 0 0,-1-1 0 0 0,1 1 0 0 0,0 0 0 0 0,-1 0 0 0 0,1 0 1 0 0,0 0-1 0 0,0 0 0 0 0,-1 0 0 0 0,0 0 0 0 0,-2 0 68 0 0,-1-1 1 0 0,1 1-1 0 0,-1 1 1 0 0,1-1-1 0 0,-1 0 1 0 0,1 1-1 0 0,0 0 1 0 0,-1 0-1 0 0,1 0 1 0 0,0 0-1 0 0,-6 3 0 0 0,3-1 39 0 0,1 1-1 0 0,-1 0 0 0 0,1 0 1 0 0,0 0-1 0 0,-8 9 0 0 0,-1 4 234 0 0,0 1 1 0 0,-19 35-1 0 0,25-40-191 0 0,4-6-84 0 0,1 0 0 0 0,0 0 0 0 0,0 0 0 0 0,0 1 0 0 0,1-1-1 0 0,0 1 1 0 0,0 0 0 0 0,1-1 0 0 0,0 1 0 0 0,0 14 0 0 0,1-16-48 0 0,0 0 0 0 0,1-1 1 0 0,0 1-1 0 0,0-1 0 0 0,0 0 1 0 0,1 1-1 0 0,0-1 0 0 0,0 0 1 0 0,0 0-1 0 0,1 0 0 0 0,-1 0 1 0 0,1 0-1 0 0,0-1 0 0 0,1 1 0 0 0,-1-1 1 0 0,6 5-1 0 0,-6-5-29 0 0,1 0 1 0 0,0-1-1 0 0,0 0 1 0 0,0 0-1 0 0,0 0 0 0 0,0 0 1 0 0,1-1-1 0 0,-1 0 0 0 0,1 0 1 0 0,0 0-1 0 0,0 0 0 0 0,-1-1 1 0 0,1 0-1 0 0,0 0 0 0 0,0 0 1 0 0,0 0-1 0 0,0-1 0 0 0,6 0 1 0 0,34 0-143 0 0,-29 1 3 0 0,1-2 1 0 0,-1 1-1 0 0,20-5 1 0 0,-21 2-157 0 0,-8 3-32 0 0,-1-1 0 0 0,0-1 0 0 0,0 1 0 0 0,-1-1-1 0 0,1 0 1 0 0,0 0 0 0 0,0 0 0 0 0,-1-1 0 0 0,0 0-1 0 0,1 0 1 0 0,-1 0 0 0 0,6-6 0 0 0,10-13-6492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2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3679 0 0,'0'0'284'0'0,"-1"2"-186"0"0,-2 9 1647 0 0,1 0 1 0 0,0 1 0 0 0,1-1-1 0 0,0 1 1 0 0,2 20-1 0 0,0-19-907 0 0,1-1 0 0 0,5 23-1 0 0,-6-32-786 0 0,0-1-1 0 0,-1 1 0 0 0,1-1 1 0 0,0 0-1 0 0,0 1 0 0 0,0-1 0 0 0,0 0 1 0 0,1 0-1 0 0,-1 0 0 0 0,1 0 1 0 0,2 3-1 0 0,-3-4-125 0 0,-1-1 0 0 0,1 1 0 0 0,-1-1 0 0 0,0 1 0 0 0,1-1-1 0 0,-1 1 1 0 0,1 0 0 0 0,-1-1 0 0 0,0 1 0 0 0,1-1 0 0 0,-1 1 0 0 0,0 0 0 0 0,0-1 0 0 0,0 1 0 0 0,1 0-1 0 0,-1-1 1 0 0,0 2 0 0 0,1-3-1255 0 0,8-3-56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2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8287 0 0,'0'0'1050'0'0,"2"-2"-205"0"0,3-1-531 0 0,0 0 0 0 0,0 1 0 0 0,0 0 0 0 0,1 0 0 0 0,-1 0 0 0 0,0 0 0 0 0,1 1 0 0 0,0 0 1 0 0,-1 0-1 0 0,1 0 0 0 0,8 1 0 0 0,0 0-450 0 0,1 1 0 0 0,-1 0 0 0 0,25 6 0 0 0,-24-4 33 0 0,-1-1 0 0 0,1-1-1 0 0,21-1 1 0 0,0 0-101 0 0,-16 0 171 0 0,21-3 1 0 0,12-1 10 0 0,-40 4 34 0 0,-3-4 36 0 0,-6 3-35 0 0,-3 0-13 0 0,0 1 0 0 0,1-1 0 0 0,-1 0 0 0 0,0 0 0 0 0,1 0 0 0 0,-1 0 0 0 0,0 0 0 0 0,0 0 0 0 0,0-1 0 0 0,0 1-1 0 0,0 0 1 0 0,1-2 0 0 0,-1 2 15 0 0,0 0 0 0 0,1 0 1 0 0,-1-1-1 0 0,0 1 0 0 0,0-1 0 0 0,0 1 0 0 0,0 0 0 0 0,0-1 0 0 0,-1 0 0 0 0,1 1 0 0 0,0-1 0 0 0,-1 1 0 0 0,1-1 0 0 0,-1 0 0 0 0,1 1 1 0 0,-1-1-1 0 0,0 0 0 0 0,0 0 0 0 0,0 1 0 0 0,0-1 0 0 0,0 0 0 0 0,0 0 0 0 0,0 1 0 0 0,-1-1 0 0 0,0-3 2254 0 0,-1 4-1779 0 0,1 0-446 0 0,0 1 0 0 0,0-1 0 0 0,0 1-1 0 0,0 0 1 0 0,-1-1 0 0 0,1 1 0 0 0,0 0-1 0 0,0 0 1 0 0,0 0 0 0 0,0 0 0 0 0,-1 0 0 0 0,1 0-1 0 0,0 0 1 0 0,0 0 0 0 0,0 0 0 0 0,0 0-1 0 0,-1 1 1 0 0,1-1 0 0 0,0 0 0 0 0,0 1-1 0 0,0-1 1 0 0,0 1 0 0 0,0 0 0 0 0,0-1 0 0 0,0 1-1 0 0,0 0 1 0 0,0-1 0 0 0,0 1 0 0 0,0 0-1 0 0,1 0 1 0 0,-1 0 0 0 0,0 0 0 0 0,0 0 0 0 0,1 0-1 0 0,-1 0 1 0 0,1 0 0 0 0,-1 0 0 0 0,1 0-1 0 0,-1 0 1 0 0,1 1 0 0 0,-9 22 185 0 0,2 0 1 0 0,1 0-1 0 0,0 1 0 0 0,2-1 1 0 0,1 1-1 0 0,1 43 0 0 0,2-62-235 0 0,0 18-85 0 0,1 0 1 0 0,2-1 0 0 0,8 38-1 0 0,-8-47-27 0 0,2 5-781 0 0,1 0 0 0 0,10 24 1 0 0,-15-41 284 0 0,-1 11-9094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2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2303 0 0,'0'-2'167'0'0,"-1"-9"-339"0"0,2-16 7629 0 0,4 3-3217 0 0,-5 23-4211 0 0,1-1 0 0 0,-1 1 0 0 0,1 0 1 0 0,0-1-1 0 0,-1 1 0 0 0,1 0 1 0 0,0-1-1 0 0,0 1 0 0 0,0 0 1 0 0,0 0-1 0 0,0 0 0 0 0,0 0 0 0 0,0 0 1 0 0,0 0-1 0 0,1 0 0 0 0,-1 0 1 0 0,0 0-1 0 0,2 0 0 0 0,2-1-13 0 0,0 1-1 0 0,0-1 1 0 0,0 1-1 0 0,0 0 1 0 0,0 0-1 0 0,0 1 1 0 0,7-1-1 0 0,3 1-11 0 0,42 0-18 0 0,-53 0-113 0 0,0-1 1 0 0,0 1 0 0 0,0 1-1 0 0,0-1 1 0 0,0 0 0 0 0,0 1-1 0 0,0 0 1 0 0,0 0 0 0 0,4 2-1 0 0,1 0-872 0 0,-7-2-172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2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3223 0 0,'0'-2'240'0'0,"6"-20"6674"0"0,2 21-6041 0 0,-7 1-809 0 0,0 0 0 0 0,0 0-1 0 0,0 0 1 0 0,0-1 0 0 0,0 1 0 0 0,0 0-1 0 0,0 1 1 0 0,0-1 0 0 0,0 0 0 0 0,0 0-1 0 0,0 0 1 0 0,0 0 0 0 0,0 1 0 0 0,0-1-1 0 0,1 1 1 0 0,16 8 166 0 0,0-1 0 0 0,31 9-1 0 0,-13-3-236 0 0,4 0-88 0 0,1-5-9 0 0,-17-2 325 0 0,-22-6 1412 0 0,-4 0-1279 0 0,-7 6 60 0 0,-1-1 0 0 0,1 1 0 0 0,0 0 1 0 0,1 1-1 0 0,0 0 0 0 0,0 0 0 0 0,1 1 1 0 0,0 0-1 0 0,-7 12 0 0 0,9-12 8 0 0,1 0-1 0 0,1 0 1 0 0,-1 0-1 0 0,2 1 1 0 0,-1-1-1 0 0,-2 20 1 0 0,5-24-280 0 0,0 1 1 0 0,0 0 0 0 0,0-1-1 0 0,1 1 1 0 0,0 0-1 0 0,0-1 1 0 0,1 1-1 0 0,-1-1 1 0 0,1 0 0 0 0,0 1-1 0 0,1-1 1 0 0,-1 0-1 0 0,6 7 1 0 0,-5-7-86 0 0,0 0-1 0 0,1 0 1 0 0,0 0 0 0 0,0-1 0 0 0,0 0-1 0 0,1 1 1 0 0,-1-2 0 0 0,1 1 0 0 0,0 0 0 0 0,0-1-1 0 0,0 0 1 0 0,0 0 0 0 0,1-1 0 0 0,-1 1 0 0 0,1-1-1 0 0,8 2 1 0 0,99 20 264 0 0,-95-21-336 0 0,1-1 1 0 0,-1-1-1 0 0,1-1 0 0 0,22-3 0 0 0,-29 1-339 0 0,1 0 0 0 0,-1 0 0 0 0,1-1 0 0 0,-1-1 0 0 0,21-9 0 0 0,-10 1-737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0:3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4463 0 0,'0'0'200'0'0,"5"-2"-8"0"0,19-8 7640 0 0,-22 10-7730 0 0,0 1 0 0 0,0 0 0 0 0,0 0 1 0 0,0 0-1 0 0,0 0 0 0 0,-1 0 0 0 0,3 2 0 0 0,-1-1 72 0 0,6 3 172 0 0,-2 1-1 0 0,1 1 1 0 0,-1 0 0 0 0,1 1 0 0 0,-1-2-1 0 0,10 19 1 0 0,-8-14-6 0 0,0 1-1 0 0,14 13 1 0 0,5-1 74 0 0,21 21 234 0 0,3-2 0 0 0,62 40 0 0 0,176 117 1373 0 0,-67-43-798 0 0,25 0-591 0 0,-183-116-462 0 0,27 20-180 0 0,-64-42-1027 0 0,-22-15-452 0 0,2 1 0 0 0,11 12 0 0 0,-13-13-295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6:2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0 919 0 0,'0'0'11872'0'0,"0"3"-10946"0"0,-1 19 1742 0 0,-7 38 0 0 0,5-43-2069 0 0,0 1-1 0 0,1-1 1 0 0,1 1-1 0 0,3 28 1 0 0,0-45-1707 0 0,10 4-3991 0 0,0 3-1717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1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 6911 0 0,'0'0'528'0'0,"4"-1"-210"0"0,1 1-794 0 0,30-3 6737 0 0,-34 3-6118 0 0,1 1 1 0 0,-1-1-1 0 0,1 0 1 0 0,-1 0-1 0 0,1 1 1 0 0,-1-1-1 0 0,1 1 1 0 0,-1-1-1 0 0,1 1 1 0 0,-1-1-1 0 0,1 1 1 0 0,-1 0-1 0 0,0 0 1 0 0,1 0-1 0 0,-1 0 1 0 0,0 0-1 0 0,0 0 1 0 0,0 0-1 0 0,0 0 1 0 0,0 0-1 0 0,0 1 1 0 0,0-1-1 0 0,0 0 1 0 0,0 1-1 0 0,0-1 1 0 0,-1 1-1 0 0,1-1 1 0 0,-1 1-1 0 0,1-1 1 0 0,-1 1-1 0 0,0-1 1 0 0,1 1-1 0 0,-1 2 1 0 0,0-3-114 0 0,-1 0 0 0 0,1 1 0 0 0,0-1 0 0 0,-1 0 0 0 0,0 1 0 0 0,1-1 1 0 0,-1 0-1 0 0,0 0 0 0 0,1 1 0 0 0,-1-1 0 0 0,0 0 0 0 0,0 0 0 0 0,0 0 1 0 0,-2 1-1 0 0,-13 12 129 0 0,15-14-144 0 0,1 1-2 0 0,-5 1 36 0 0,-6-1 49 0 0,9-1-85 0 0,0 1-1 0 0,0-1 0 0 0,0-1 1 0 0,1 1-1 0 0,-1 0 0 0 0,0 0 1 0 0,0-1-1 0 0,0 1 1 0 0,0-1-1 0 0,1 1 0 0 0,-1-1 1 0 0,0 0-1 0 0,0 0 1 0 0,1 0-1 0 0,-1 0 0 0 0,1 0 1 0 0,-1 0-1 0 0,1 0 0 0 0,-1 0 1 0 0,-1-2-1 0 0,-4-3 86 0 0,6 5-88 0 0,0 1 0 0 0,1-1-1 0 0,-1 0 1 0 0,0 1 0 0 0,1-1 0 0 0,-1 0 0 0 0,0 0 0 0 0,1 0 0 0 0,-1 1 0 0 0,1-1 0 0 0,0 0 0 0 0,-1 0 0 0 0,1 0 0 0 0,-1-2 0 0 0,-2-6 6 0 0,2 8 4 0 0,1 0-18 0 0,0 0-1 0 0,0 1 1 0 0,-1-1-1 0 0,1 0 1 0 0,0 0-1 0 0,0 0 1 0 0,0 1-1 0 0,0-1 1 0 0,0 0-1 0 0,0 0 1 0 0,1 0-1 0 0,-1 0 1 0 0,0 1-1 0 0,0-1 1 0 0,1 0-1 0 0,-1 0 1 0 0,0 1-1 0 0,1-1 1 0 0,-1 0-1 0 0,1 0 1 0 0,0 0-1 0 0,3-6-1 0 0,2 1 0 0 0,0 5 11 0 0,-5 1 12 0 0,0 0 1 0 0,0 0-1 0 0,0 0 1 0 0,-1 0-1 0 0,1 1 0 0 0,0-1 1 0 0,0 0-1 0 0,0 0 1 0 0,-1 1-1 0 0,1-1 1 0 0,0 1-1 0 0,0-1 0 0 0,-1 0 1 0 0,1 1-1 0 0,0-1 1 0 0,-1 1-1 0 0,1-1 1 0 0,0 1-1 0 0,-1 0 0 0 0,1-1 1 0 0,-1 1-1 0 0,1 0 1 0 0,-1-1-1 0 0,1 1 1 0 0,-1 0-1 0 0,0 0 0 0 0,1-1 1 0 0,-1 1-1 0 0,0 0 1 0 0,0 0-1 0 0,1 1 1 0 0,-1 1 52 0 0,1 0 1 0 0,-1-1-1 0 0,0 1 1 0 0,0 0-1 0 0,0 0 1 0 0,-1 5-1 0 0,1-7 76 0 0,-1 1-33 0 0,-3 3-21 0 0,3-4-56 0 0,-1 1 0 0 0,1-1 0 0 0,0 1 0 0 0,-1 0 0 0 0,1 0 0 0 0,0 0 0 0 0,0 0 0 0 0,-1 2 0 0 0,-19-6 707 0 0,20 2-717 0 0,-2 0-2 0 0,-6-7 72 0 0,-1-6-227 0 0,8 7-3619 0 0,5-1 2033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1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22 9327 0 0,'0'0'846'0'0,"0"-1"-700"0"0,-4-9-1272 0 0,6-1 7855 0 0,3 18-5164 0 0,-3 0-1340 0 0,1 0 0 0 0,-2 0 0 0 0,1 0-1 0 0,-1 0 1 0 0,1 11 0 0 0,-2-14-143 0 0,1 0 0 0 0,-1-1 0 0 0,0 1 0 0 0,-1 0 0 0 0,1-1 0 0 0,-1 1 0 0 0,0 0 0 0 0,0-1-1 0 0,0 1 1 0 0,0-1 0 0 0,0 1 0 0 0,-1-1 0 0 0,-2 5 0 0 0,-15 27 342 0 0,17-33-344 0 0,-4 0 0 0 0,4-1-59 0 0,-1 0-1 0 0,1-1 1 0 0,0 0-1 0 0,-1 1 1 0 0,1-1-1 0 0,-1 0 0 0 0,-3 0 1 0 0,1-1 7 0 0,3 1 48 0 0,-4-6 0 0 0,6 6-74 0 0,-1-1-1 0 0,1 1 1 0 0,-1-1-1 0 0,1 1 1 0 0,-1 0-1 0 0,1-1 1 0 0,0 1-1 0 0,-1-1 1 0 0,1 1-1 0 0,0-1 1 0 0,-1 1-1 0 0,1-1 1 0 0,0 1-1 0 0,-1-1 1 0 0,1 0-1 0 0,0 1 0 0 0,0-1 1 0 0,0 1-1 0 0,0-1 1 0 0,0 1-1 0 0,0-1 1 0 0,0 0-1 0 0,0 1 1 0 0,0-1-1 0 0,0 1 1 0 0,0-1-1 0 0,0 0 1 0 0,0 1-1 0 0,0-1 1 0 0,1-1 7 0 0,2-29 12 0 0,-3 29-17 0 0,0 1 0 0 0,1-1 0 0 0,-1 1 0 0 0,0-1 0 0 0,1 1 0 0 0,-1-1 0 0 0,1 1 0 0 0,-1-1 0 0 0,1 1 0 0 0,0 0 0 0 0,-1-1 0 0 0,3-1 0 0 0,0-2-3 0 0,-3 5-1 0 0,0 0 0 0 0,0-1 0 0 0,0 1 0 0 0,0 0 0 0 0,0-1 0 0 0,0 1 0 0 0,0 0 0 0 0,1-1 0 0 0,-1 1 0 0 0,0 0 0 0 0,0-1 0 0 0,0 1 0 0 0,1 0 0 0 0,-1 0 0 0 0,0-1 0 0 0,0 1 0 0 0,1 0 0 0 0,-1 0 0 0 0,0 0 0 0 0,1-1 0 0 0,-1 1 0 0 0,0 0 0 0 0,0 0 0 0 0,1 0 0 0 0,-1 0 0 0 0,0 0 0 0 0,1-1 0 0 0,-1 1 0 0 0,0 0 0 0 0,1 0 0 0 0,-1 0 0 0 0,1 0 0 0 0,-1 0 0 0 0,0 0 0 0 0,1 0 0 0 0,-1 0 0 0 0,0 0 0 0 0,1 0 0 0 0,-1 1 0 0 0,0-1 0 0 0,1 0 0 0 0,-1 0 0 0 0,0 0 0 0 0,1 0 0 0 0,-1 1 0 0 0,9 0 0 0 0,-2 4 0 0 0,-2 2-58 0 0,-1 1 0 0 0,0-1-1 0 0,3 11 1 0 0,0 0-3501 0 0,-5-12 1079 0 0,3 7-3872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1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37 117 6911 0 0,'-1'-1'528'0'0,"-3"-3"-207"0"0,1 0-1 0 0,0 0 0 0 0,0 0 0 0 0,0 0 0 0 0,0 0 0 0 0,0-1 0 0 0,1 1 0 0 0,0-1 0 0 0,-3-8 1 0 0,4 11-69 0 0,1-1-1 0 0,-1 0 1 0 0,1 1 0 0 0,0-1 0 0 0,-1 0 0 0 0,1 1 0 0 0,0-1 0 0 0,1 0 0 0 0,-1 1 0 0 0,0-1 0 0 0,1 0 0 0 0,0 1 0 0 0,-1-1 0 0 0,1 0 0 0 0,0 1 0 0 0,0 0-1 0 0,0-1 1 0 0,1 1 0 0 0,2-4 0 0 0,-4 5-176 0 0,1 0-1 0 0,0 0 0 0 0,0 1 0 0 0,0-1 1 0 0,0 0-1 0 0,0 1 0 0 0,0-1 1 0 0,0 0-1 0 0,0 1 0 0 0,0 0 0 0 0,0-1 1 0 0,0 1-1 0 0,0-1 0 0 0,1 1 1 0 0,-1 0-1 0 0,0 0 0 0 0,0 0 0 0 0,0 0 1 0 0,0 0-1 0 0,1 0 0 0 0,-1 0 1 0 0,0 0-1 0 0,0 0 0 0 0,0 0 0 0 0,0 1 1 0 0,1-1-1 0 0,-1 0 0 0 0,0 1 1 0 0,0-1-1 0 0,2 2 0 0 0,0 0 104 0 0,0-1 0 0 0,0 1 0 0 0,0 0 0 0 0,0 0 0 0 0,0 0 0 0 0,-1 1-1 0 0,1-1 1 0 0,3 4 0 0 0,9 23 668 0 0,-14-28-794 0 0,0 1 1 0 0,-1 0-1 0 0,0 0 1 0 0,1 0-1 0 0,-1 0 0 0 0,0 0 1 0 0,0 0-1 0 0,0 0 1 0 0,0 0-1 0 0,-1 3 1 0 0,0 2 38 0 0,1-3-34 0 0,-1 9 63 0 0,-11 9 12 0 0,9-17-94 0 0,2-3-33 0 0,-1 1 0 0 0,1-1 0 0 0,0 0 0 0 0,-1 0 0 0 0,0 0 0 0 0,1-1 0 0 0,-1 1 0 0 0,0 0 0 0 0,0-1 0 0 0,0 1 0 0 0,0-1 0 0 0,0 1 0 0 0,0-1 0 0 0,0 0 0 0 0,-1 0 0 0 0,1 0 0 0 0,0 0 0 0 0,-4 0 0 0 0,-5 1-6 0 0,8-4 0 0 0,2 1 0 0 0,0 0-7 0 0,-1 1 0 0 0,1-1 0 0 0,0 0 0 0 0,-1 0 0 0 0,1 0 0 0 0,0 1 0 0 0,0-1 0 0 0,0-1 0 0 0,0 1 0 0 0,0 0 0 0 0,0 0 0 0 0,0 0 0 0 0,0 0 0 0 0,0-1 0 0 0,0 1 0 0 0,1 0 0 0 0,-1-1 0 0 0,0 1 0 0 0,1-1 0 0 0,-1 1 0 0 0,1-1 0 0 0,0 1 0 0 0,-1-3 0 0 0,0 1-31 0 0,1-1 18 0 0,-1 1 0 0 0,1-1 0 0 0,0 0 0 0 0,0 1 0 0 0,0-1 0 0 0,0 1 1 0 0,0-1-1 0 0,1 1 0 0 0,0-1 0 0 0,0 1 0 0 0,0-1 0 0 0,0 1 1 0 0,0-1-1 0 0,0 1 0 0 0,1 0 0 0 0,4-6 0 0 0,-6 8 24 0 0,0 0-1 0 0,1 1 0 0 0,-1-1 1 0 0,1 0-1 0 0,0 0 1 0 0,-1 1-1 0 0,1-1 0 0 0,0 0 1 0 0,-1 1-1 0 0,1-1 1 0 0,0 1-1 0 0,0-1 0 0 0,-1 1 1 0 0,1-1-1 0 0,0 1 1 0 0,0 0-1 0 0,0-1 0 0 0,0 1 1 0 0,0 0-1 0 0,0 0 1 0 0,-1-1-1 0 0,1 1 1 0 0,0 0-1 0 0,0 0 0 0 0,0 0 1 0 0,0 0-1 0 0,0 0 1 0 0,0 1-1 0 0,0-1 0 0 0,0 0 1 0 0,0 0-1 0 0,-1 0 1 0 0,1 1-1 0 0,1 0 0 0 0,8 1 92 0 0,-8-1-80 0 0,1 0 1 0 0,-1 0-1 0 0,0 0 1 0 0,0 0-1 0 0,0 1 1 0 0,0-1-1 0 0,0 1 1 0 0,0-1-1 0 0,3 4 1 0 0,-1-1 2 0 0,-2-2-24 0 0,0 0 0 0 0,0 0 0 0 0,0 0 0 0 0,0 0 0 0 0,0 0 0 0 0,-1 1 0 0 0,1-1 1 0 0,-1 1-1 0 0,1-1 0 0 0,0 3 0 0 0,3 5-998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3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0 932 919 0 0,'14'-7'261'0'0,"0"1"0"0"0,0 1 0 0 0,1 0 0 0 0,-1 1 0 0 0,1 1 0 0 0,0 0 0 0 0,0 1 0 0 0,0 1 0 0 0,23 0 0 0 0,271-12 1777 0 0,-224 4-1650 0 0,239-12 1984 0 0,-79 18-1356 0 0,-107-6-656 0 0,-88 4-255 0 0,72 1 1 0 0,-56 9-92 0 0,81 0-4 0 0,47-13 162 0 0,-77 1-51 0 0,-30 1-8 0 0,46-1 142 0 0,-131 7-252 0 0,325-8 514 0 0,-11-7-249 0 0,118 3-180 0 0,-244 3-20 0 0,-172 8-56 0 0,527-26 138 0 0,-271 24-213 0 0,-160 4 52 0 0,114-19 11 0 0,-67 2 0 0 0,-9 13 31 0 0,6-1 26 0 0,-27-5 14 0 0,142-7 2 0 0,13 3-35 0 0,-39 2-12 0 0,54-7 33 0 0,-57 3-54 0 0,523-11-5 0 0,-434 6 45 0 0,-88 3-12 0 0,-65 9 20 0 0,1147-69 536 0 0,-1117 60-516 0 0,342-26 326 0 0,-102 8 57 0 0,-109 8-97 0 0,-49 9-204 0 0,103-8 3 0 0,369-27 136 0 0,-688 49-276 0 0,246-26 196 0 0,-98 7-28 0 0,-198 21-162 0 0,492-48 264 0 0,-197 24-178 0 0,-8 1 20 0 0,38-5-20 0 0,-64 10-29 0 0,103-3-13 0 0,11 8-169 0 0,-240 22-1077 0 0,-154-6 948 0 0,75 5-4928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0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57 679 6879 0 0,'0'0'623'0'0,"-1"0"-514"0"0,-7 6 1142 0 0,1-1-1 0 0,-17 8 0 0 0,8-4 5703 0 0,21-16-6429 0 0,10-7 73 0 0,1 0 0 0 0,1 2 1 0 0,31-20-1 0 0,60-24 794 0 0,-13 7-731 0 0,-57 29-419 0 0,47-16-1 0 0,6-3-2 0 0,-55 22-162 0 0,86-48 185 0 0,59-37 35 0 0,-155 90-235 0 0,87-40 97 0 0,-96 44-131 0 0,-1 0 0 0 0,0-1 0 0 0,15-12 0 0 0,12-7 35 0 0,-30 21-173 0 0,96-54 290 0 0,-90 53-1003 0 0,0 0 0 0 0,0 1 0 0 0,1 0-1 0 0,22-3 1 0 0,-23 8-824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0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8087 0 0,'0'0'3819'0'0,"1"0"-3146"0"0,64 39 3254 0 0,-10-5-2236 0 0,-27-18-1073 0 0,-1 0 1 0 0,-1 2 0 0 0,28 25-1 0 0,60 51 711 0 0,102 77-37 0 0,-144-124-1007 0 0,12 8 17 0 0,7 5-78 0 0,-71-49-1284 0 0,29 12 0 0 0,-40-20 429 0 0,0 0 1 0 0,0-1-1 0 0,0 1 0 0 0,0-2 1 0 0,0 1-1 0 0,13 0 1 0 0,-12-2-5956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0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14 351 8207 0 0,'-1'0'48'0'0,"1"0"0"0"0,0 0 0 0 0,0 0 0 0 0,0 0 0 0 0,0 0 0 0 0,0 0 0 0 0,0 0 0 0 0,0-1 0 0 0,0 1 0 0 0,-1 0-1 0 0,1 0 1 0 0,0 0 0 0 0,0 0 0 0 0,0 0 0 0 0,0 0 0 0 0,0 0 0 0 0,-1 0 0 0 0,1 0 0 0 0,0 0 0 0 0,0 0 0 0 0,0 0 0 0 0,0 0 0 0 0,0 0-1 0 0,-1 0 1 0 0,1 0 0 0 0,0 0 0 0 0,0 0 0 0 0,0 0 0 0 0,0 0 0 0 0,0 0 0 0 0,0 0 0 0 0,-1 0 0 0 0,1 0 0 0 0,0 0 0 0 0,0 0-1 0 0,0 0 1 0 0,0 0 0 0 0,0 1 0 0 0,0-1 0 0 0,-1 0 0 0 0,-3 7 232 0 0,0 0 5451 0 0,5-6-5541 0 0,-1 0 0 0 0,1 0 0 0 0,0 1 0 0 0,-1-1 0 0 0,1 0 0 0 0,0 0 0 0 0,0 0 0 0 0,2 2 0 0 0,1-1 31 0 0,0 0 0 0 0,0-1 1 0 0,0 0-1 0 0,0 0 1 0 0,1 0-1 0 0,-1 0 1 0 0,1-1-1 0 0,-1 1 1 0 0,0-1-1 0 0,1 0 1 0 0,5-1-1 0 0,6-2 394 0 0,28-8-1 0 0,-8 2 38 0 0,-10 1-375 0 0,-1 0-1 0 0,0-2 1 0 0,0-1 0 0 0,26-16-1 0 0,-18 9-164 0 0,-3 1-31 0 0,-1-1 0 0 0,0-2 0 0 0,40-36 0 0 0,-41 30-333 0 0,60-50 639 0 0,-25 30-3769 0 0,-50 36-1872 0 0,-3-1-1536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0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17 7367 0 0,'-2'-2'170'0'0,"0"1"0"0"0,1-1 0 0 0,-1 1 0 0 0,0-1 0 0 0,0 1 0 0 0,0 0 0 0 0,-1 0 0 0 0,1 0 0 0 0,0 0 0 0 0,0 0 0 0 0,-1 0 0 0 0,1 1 0 0 0,0-1 0 0 0,-1 1 0 0 0,1 0 0 0 0,0-1 0 0 0,-1 1 0 0 0,1 0 0 0 0,-1 0 0 0 0,1 1 0 0 0,0-1 0 0 0,-1 0 0 0 0,1 1 0 0 0,-1-1 0 0 0,1 1 0 0 0,0 0 0 0 0,-3 1 0 0 0,-2 1 194 0 0,1 0 1 0 0,0 0-1 0 0,1 0 1 0 0,-1 1-1 0 0,0 0 1 0 0,1 0-1 0 0,0 0 1 0 0,-9 9-1 0 0,4 1-254 0 0,0-1-1 0 0,0 1 0 0 0,2 0 1 0 0,0 1-1 0 0,0 0 0 0 0,1 0 0 0 0,1 1 1 0 0,-7 28-1 0 0,11-35-115 0 0,0 1 1 0 0,0-1-1 0 0,1 1 1 0 0,1 0-1 0 0,-1-1 0 0 0,2 1 1 0 0,-1 0-1 0 0,1-1 0 0 0,1 1 1 0 0,0-1-1 0 0,0 1 0 0 0,1-1 1 0 0,0 0-1 0 0,0 0 1 0 0,1 0-1 0 0,7 12 0 0 0,-7-15 43 0 0,1 0 0 0 0,0 0 0 0 0,0-1 0 0 0,0 1 0 0 0,0-1-1 0 0,1 0 1 0 0,0-1 0 0 0,0 1 0 0 0,0-1 0 0 0,1-1 0 0 0,-1 1-1 0 0,1-1 1 0 0,0 0 0 0 0,0 0 0 0 0,0-1 0 0 0,0 0 0 0 0,1 0 0 0 0,-1-1-1 0 0,1 0 1 0 0,-1 0 0 0 0,0-1 0 0 0,1 0 0 0 0,-1 0 0 0 0,15-3 0 0 0,-17 2 21 0 0,-1-1 1 0 0,0 0-1 0 0,0 1 1 0 0,0-2 0 0 0,0 1-1 0 0,0 0 1 0 0,0-1 0 0 0,-1 0-1 0 0,6-5 1 0 0,27-33 545 0 0,-35 39-564 0 0,3-3 32 0 0,-1 0-1 0 0,0 0 0 0 0,0 0 1 0 0,0 0-1 0 0,0 0 1 0 0,-1-1-1 0 0,0 1 0 0 0,0-1 1 0 0,-1 1-1 0 0,0-1 1 0 0,1 0-1 0 0,-2 0 0 0 0,1 1 1 0 0,-1-1-1 0 0,0 0 0 0 0,0 0 1 0 0,-1 0-1 0 0,1 1 1 0 0,-1-1-1 0 0,-2-6 0 0 0,-1 1-100 0 0,0 1 0 0 0,0 0-1 0 0,-1 0 1 0 0,0 0-1 0 0,-1 1 1 0 0,0-1 0 0 0,0 1-1 0 0,-1 1 1 0 0,-14-14 0 0 0,-5 0-944 0 0,1 0-3253 0 0,16 14-1197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0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13647 0 0,'0'0'628'0'0,"0"2"-17"0"0,6 16-587 0 0,14 39 1844 0 0,20 104 0 0 0,-1 29-1605 0 0,-18-110-2946 0 0,-16-63 1312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0:3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1 749 455 0 0,'0'0'16288'0'0,"2"-1"-15824"0"0,27-7 906 0 0,57-28-1 0 0,-50 20-952 0 0,12-10-46 0 0,-8 4-148 0 0,-1 2-68 0 0,55-22 172 0 0,-46 22-247 0 0,-1-3 0 0 0,0-1 0 0 0,77-55 0 0 0,-96 60-51 0 0,0 2-1 0 0,53-25 0 0 0,68-16 236 0 0,-13 7 251 0 0,-85 32-273 0 0,0-4 0 0 0,75-43-1 0 0,-66 32-129 0 0,79-44-45 0 0,-107 62-248 0 0,-6 9-4835 0 0,-18 6 3077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0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5063 0 0,'0'1'232'0'0,"3"5"-148"0"0,-1 0 0 0 0,0-1-1 0 0,0 1 1 0 0,0 0-1 0 0,1 10 1 0 0,1 6 1240 0 0,33 87 5296 0 0,20 54-6208 0 0,-48-142-1524 0 0,-1-2-370 0 0</inkml:trace>
  <inkml:trace contextRef="#ctx0" brushRef="#br0" timeOffset="1">0 324 8751 0 0,'2'0'8030'0'0,"16"0"-6413"0"0,-9 1-1161 0 0,0-1 1 0 0,0 0-1 0 0,14-3 0 0 0,23-4 423 0 0,19-5-662 0 0,-59 11-463 0 0,0 0 0 0 0,0 0 0 0 0,0 0 0 0 0,7 1 0 0 0,5 0-1140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1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35 5063 0 0,'0'0'232'0'0,"-2"-13"-5"0"0,0 8 2738 0 0,1 4-2679 0 0,0-1 0 0 0,0 1 0 0 0,-1 0 0 0 0,1 0 0 0 0,0-1-1 0 0,-1 1 1 0 0,1 0 0 0 0,0 0 0 0 0,-1 0 0 0 0,1 1-1 0 0,-1-1 1 0 0,0 0 0 0 0,1 1 0 0 0,-1-1 0 0 0,0 1 0 0 0,1-1-1 0 0,-1 1 1 0 0,-2-1 0 0 0,1 1-48 0 0,-1 0 0 0 0,1 1 1 0 0,-1-1-1 0 0,1 1 0 0 0,-1-1 0 0 0,1 1 0 0 0,-1 0 0 0 0,-4 2 0 0 0,-2 2-17 0 0,0 0-1 0 0,1 0 0 0 0,0 1 1 0 0,0 0-1 0 0,-8 8 0 0 0,11-8-135 0 0,0-1 0 0 0,1 1 0 0 0,0 0 0 0 0,0 1 0 0 0,1-1 0 0 0,-1 1 0 0 0,1 0 0 0 0,1 0 0 0 0,-1 0 0 0 0,1 0 0 0 0,1 1 0 0 0,-1-1-1 0 0,1 1 1 0 0,1 0 0 0 0,-1 0 0 0 0,0 15 0 0 0,3-13-26 0 0,0-9-51 0 0,0 1 0 0 0,0 0 1 0 0,0-1-1 0 0,-1 1 0 0 0,1-1 1 0 0,1 1-1 0 0,-1-1 0 0 0,0 1 0 0 0,0-1 1 0 0,0 0-1 0 0,3 3 0 0 0,2 1 25 0 0,-4-2-21 0 0,1-1 1 0 0,0 1 0 0 0,0-1-1 0 0,0 1 1 0 0,0-1-1 0 0,0 0 1 0 0,0 0-1 0 0,1 0 1 0 0,6 2-1 0 0,-8-3-2 0 0,0-1 0 0 0,0 1 0 0 0,0 0-1 0 0,1-1 1 0 0,-1 0 0 0 0,0 0 0 0 0,1 1-1 0 0,-1-1 1 0 0,0 0 0 0 0,0-1 0 0 0,1 1 0 0 0,-1 0-1 0 0,0-1 1 0 0,0 1 0 0 0,1-1 0 0 0,-1 0-1 0 0,2-1 1 0 0,-1 1 3 0 0,11-8 84 0 0,-11 5-56 0 0,1 1-1 0 0,-1-1 1 0 0,0 0 0 0 0,0 0 0 0 0,0 0 0 0 0,0 0 0 0 0,-1 0 0 0 0,0 0 0 0 0,0-1 0 0 0,3-8 0 0 0,-5 11-2 0 0,0 1-1 0 0,0 0 1 0 0,0-1-1 0 0,0 1 1 0 0,0 0 0 0 0,0 0-1 0 0,-1-1 1 0 0,1 1-1 0 0,0 0 1 0 0,-1 0-1 0 0,0-3 1 0 0,-1 1-40 0 0,4 9-685 0 0,0-4 308 0 0,0 0 0 0 0,0 1 1 0 0,0-1-1 0 0,0 0 0 0 0,0-1 0 0 0,0 1 0 0 0,1 0 0 0 0,-1-1 0 0 0,0 1 0 0 0,1-1 0 0 0,4 2 1 0 0,4 1-5265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1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2759 0 0,'0'0'11039'0'0,"0"3"-10392"0"0,6 33 869 0 0,-2 1 0 0 0,-1 71 0 0 0,-3-106-727 0 0,10-7-713 0 0,-2-1-76 0 0,-1 1 1 0 0,0-1-1 0 0,-1 0 1 0 0,1-1-1 0 0,-1 1 1 0 0,-1-1-1 0 0,1 0 0 0 0,-1-1 1 0 0,6-11-1 0 0,1 1-55 0 0,-3 3-12 0 0,13-29-1 0 0,-15 27 60 0 0,16-24-1 0 0,-19 35-3 0 0,3 15-48 0 0,-4-2 61 0 0,0 0-1 0 0,-1 0 1 0 0,-1 1-1 0 0,1-1 1 0 0,-1 1-1 0 0,0 11 1 0 0,5 22-42 0 0,-4-35-141 0 0,0 0 1 0 0,0 0-1 0 0,0 0 1 0 0,1-1-1 0 0,-1 1 1 0 0,7 7-1 0 0,-7-9-451 0 0,1-1 0 0 0,0 0-1 0 0,0 0 1 0 0,0 0 0 0 0,0 0-1 0 0,5 3 1 0 0,2-1-4594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1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7367 0 0,'0'0'568'0'0,"-3"-8"6011"0"0,3 20-5044 0 0,29 241 520 0 0,6-86-4945 0 0,-29-144-2653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11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6 328 13359 0 0,'-4'-7'612'0'0,"3"6"-14"0"0,1-6-44 0 0,0 6-429 0 0,0 0-1 0 0,-1 0 1 0 0,1 0 0 0 0,0 0-1 0 0,0 0 1 0 0,0 0 0 0 0,0 0-1 0 0,1-1 1 0 0,-1 1 0 0 0,0 0-1 0 0,0 0 1 0 0,1 0 0 0 0,-1 0-1 0 0,0 0 1 0 0,1 0 0 0 0,-1 0-1 0 0,1 0 1 0 0,-1 0-1 0 0,1 0 1 0 0,0 0 0 0 0,0 0-1 0 0,-1 1 1 0 0,1-1 0 0 0,0 0-1 0 0,0 0 1 0 0,0 1 0 0 0,0-1-1 0 0,-1 0 1 0 0,1 1 0 0 0,2-2-1 0 0,3 0-38 0 0,-1 0-1 0 0,1 0 1 0 0,-1 0 0 0 0,1 1-1 0 0,0 0 1 0 0,0 0 0 0 0,11 0-1 0 0,1 1-432 0 0,21 3-1 0 0,-31-2 197 0 0,5 1-1556 0 0,-4 2-1010 0 0,2 0-2694 0 0</inkml:trace>
  <inkml:trace contextRef="#ctx0" brushRef="#br0" timeOffset="1">282 361 6447 0 0,'3'10'576'0'0,"-3"0"-464"0"0,0 0-112 0 0,-1 0-1888 0 0</inkml:trace>
  <inkml:trace contextRef="#ctx0" brushRef="#br0" timeOffset="2">272 105 5063 0 0,'-12'-18'448'0'0,"6"13"-352"0"0,-4-3-96 0 0,1-2 0 0 0,-1-2 1952 0 0,2 1 368 0 0,3 2 80 0 0,0 3 8 0 0,0-4-1560 0 0,4 1-312 0 0,-1 3 392 0 0,12 6-1248 0 0,2 1-6368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1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15 125 4143 0 0,'0'2'319'0'0,"-5"34"108"0"0,-4 34 8097 0 0,8-63-7910 0 0,1 1 0 0 0,1 0 0 0 0,-1 0-1 0 0,1 0 1 0 0,0 0 0 0 0,4 12 0 0 0,-4-19-390 0 0,0 0-32 0 0,3 4-103 0 0,-3-5-86 0 0,-1 0 0 0 0,1 1-1 0 0,-1-1 1 0 0,1 0 0 0 0,0 0-1 0 0,-1 1 1 0 0,1-1 0 0 0,-1 0-1 0 0,1 0 1 0 0,0 0 0 0 0,-1 0-1 0 0,1 0 1 0 0,-1 0 0 0 0,1 0-1 0 0,0 0 1 0 0,-1 0 0 0 0,1 0-1 0 0,-1 0 1 0 0,1-1 0 0 0,0 1-1 0 0,-1 0 1 0 0,1 0 0 0 0,-1 0-1 0 0,1-1 1 0 0,0 0 0 0 0,13-7-9 0 0,-11 3 5 0 0,1 0 0 0 0,-1 0-1 0 0,1 0 1 0 0,-2 0 0 0 0,1 0-1 0 0,0-1 1 0 0,-1 1-1 0 0,0-1 1 0 0,0 1 0 0 0,1-10-1 0 0,2-3-76 0 0,40-142-1629 0 0,-43 155 1532 0 0,1-1-1 0 0,-1 1 1 0 0,7-9-1 0 0,-4 6-26 0 0,-5 8 221 0 0,0-1-1 0 0,1 1 0 0 0,-1 0 1 0 0,0-1-1 0 0,1 1 0 0 0,-1 0 1 0 0,0 0-1 0 0,1-1 0 0 0,-1 1 1 0 0,0 0-1 0 0,1 0 0 0 0,-1-1 1 0 0,1 1-1 0 0,-1 0 0 0 0,0 0 1 0 0,1 0-1 0 0,-1 0 0 0 0,1 0 1 0 0,-1 0-1 0 0,1 0 0 0 0,-1 0 1 0 0,0 0-1 0 0,1 0 0 0 0,-1 0 1 0 0,1 0-1 0 0,-1 0 0 0 0,1 0 1 0 0,-1 0-1 0 0,0 0 0 0 0,1 0 1 0 0,-1 1-1 0 0,1-1 0 0 0,-1 0 1 0 0,0 0-1 0 0,1 0 0 0 0,-1 1 1 0 0,1-1-1 0 0,-1 0 0 0 0,0 0 1 0 0,0 1-1 0 0,1-1 0 0 0,-1 0 1 0 0,0 1-1 0 0,1-1 0 0 0,-1 1 1 0 0,0-1-1 0 0,0 0 0 0 0,0 1 1 0 0,1 0-1 0 0,0 0-117 0 0,2 3 227 0 0,0 1 0 0 0,0 0 0 0 0,-1-1 0 0 0,1 1 1 0 0,-1 0-1 0 0,0 0 0 0 0,0 1 0 0 0,-1-1 1 0 0,2 10-1 0 0,4 14 388 0 0,4 18 387 0 0,-4-11-86 0 0,-6-34-121 0 0,5 8-176 0 0,-5-9-493 0 0,0-1-1 0 0,1 1 0 0 0,-1-1 0 0 0,0 0 1 0 0,0 1-1 0 0,1-1 0 0 0,-1 0 1 0 0,0 0-1 0 0,0 0 0 0 0,1 0 1 0 0,-1 0-1 0 0,0 0 0 0 0,1-1 1 0 0,-1 1-1 0 0,0 0 0 0 0,0-1 1 0 0,0 1-1 0 0,1 0 0 0 0,-1-1 1 0 0,0 0-1 0 0,0 1 0 0 0,0-1 1 0 0,0 0-1 0 0,0 1 0 0 0,0-1 1 0 0,0 0-1 0 0,2-2 0 0 0,3-3 15 0 0,1-1 0 0 0,9-14 1 0 0,-10 13 12 0 0,3-4-90 0 0,-1 1-1 0 0,-1-1 1 0 0,0 0 0 0 0,-1-1-1 0 0,0 0 1 0 0,-1 0 0 0 0,4-15-1 0 0,-9 25 14 0 0,2-2-33 0 0,-1 0 0 0 0,1 0 1 0 0,0 1-1 0 0,0-1 0 0 0,3-4 1 0 0,-4 7-14 0 0,-1 4-25 0 0,5 8 7 0 0,0 0 0 0 0,-1 0 0 0 0,4 13 0 0 0,-4-9-35 0 0,10 21 0 0 0,-8-24-99 0 0,0 0 1 0 0,0-1-1 0 0,1 1 0 0 0,9 9 1 0 0,-12-15-130 0 0,1-1 0 0 0,0 1 1 0 0,0-1-1 0 0,0 0 0 0 0,0 0 1 0 0,1-1-1 0 0,-1 1 1 0 0,1-1-1 0 0,11 4 0 0 0,-6-3-561 0 0,0-1 0 0 0,0 0 0 0 0,0-1 0 0 0,0 0 0 0 0,1-1 0 0 0,21 0 0 0 0,-7-4-960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1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49 455 0 0,'-27'-30'318'0'0,"5"15"12422"0"0,19 14-12552 0 0,1 0 0 0 0,-1 1 0 0 0,1-1 0 0 0,-1 1 0 0 0,1 0 0 0 0,-1-1 0 0 0,0 1 0 0 0,1 0 0 0 0,-1 0 0 0 0,1 1 0 0 0,-1-1 0 0 0,1 0 0 0 0,-1 1 0 0 0,1 0 0 0 0,-1-1 0 0 0,1 1 0 0 0,-1 0 0 0 0,1 0 1 0 0,0 1-1 0 0,0-1 0 0 0,-1 0 0 0 0,1 1 0 0 0,0-1 0 0 0,0 1 0 0 0,0 0 0 0 0,-2 3 0 0 0,1-2-137 0 0,0 1 1 0 0,1 0-1 0 0,0 0 0 0 0,-1 0 1 0 0,1 0-1 0 0,1 0 0 0 0,-1 1 1 0 0,1-1-1 0 0,-1 0 0 0 0,1 1 1 0 0,1-1-1 0 0,-1 1 0 0 0,0-1 1 0 0,1 1-1 0 0,0 0 0 0 0,0-1 1 0 0,1 1-1 0 0,-1-1 0 0 0,1 1 1 0 0,0-1-1 0 0,0 1 0 0 0,0-1 1 0 0,3 5-1 0 0,-3-6-39 0 0,1-1 0 0 0,-1 0 0 0 0,1 0 0 0 0,0 0 0 0 0,-1 0 0 0 0,1-1 0 0 0,0 1 0 0 0,0 0 0 0 0,0-1 0 0 0,0 1 0 0 0,1-1 0 0 0,-1 0 0 0 0,0 0 0 0 0,3 2 0 0 0,-1-2-3 0 0,1 1-1 0 0,-1-1 0 0 0,0 0 0 0 0,0 0 0 0 0,1-1 0 0 0,5 1 0 0 0,-3 0 47 0 0,2-4-53 0 0,7-3 1 0 0,-12 3-3 0 0,0 1 0 0 0,0 0 0 0 0,-1-1 0 0 0,1 0 0 0 0,0 0 0 0 0,-1 0 0 0 0,4-5 0 0 0,11-8 0 0 0,-8 7 0 0 0,-4 1-12 0 0,-4 5-36 0 0,1-6 36 0 0,-2 0-8 0 0,-1 7-76 0 0,2 4-1824 0 0,-1 1 1470 0 0,0-1 113 0 0,-1 0-1 0 0,1-1 0 0 0,0 1 1 0 0,0 0-1 0 0,0-1 1 0 0,1 1-1 0 0,-1 0 0 0 0,0-1 1 0 0,1 1-1 0 0,-1-1 1 0 0,2 2-1 0 0,4 1-4757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1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11807 0 0,'0'0'539'0'0,"0"2"-10"0"0,1 20-73 0 0,8 36 0 0 0,-3-16 1887 0 0,-1-27-898 0 0,-4-13-741 0 0,-1 1-52 0 0,4 32 1616 0 0,-3-33-831 0 0,-2-5-1274 0 0,0-8-83 0 0,1-1 1 0 0,0 1-1 0 0,0-1 0 0 0,1 1 1 0 0,1 0-1 0 0,0-1 0 0 0,4-13 1 0 0,3-2-47 0 0,-6 18-92 0 0,-1 0 1 0 0,1 0 0 0 0,1 1-1 0 0,0-1 1 0 0,0 1-1 0 0,0 0 1 0 0,1 0 0 0 0,11-14-1 0 0,24-11-1942 0 0,-39 32 1258 0 0,11-6-2532 0 0,-2-1 1410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1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3223 0 0,'0'0'2287'0'0,"1"3"-58"0"0,0 16-228 0 0,0-1 0 0 0,-1 0-1 0 0,-3 23 1 0 0,-3 50 350 0 0,3-19-1414 0 0,-1-36-800 0 0,-4 56 218 0 0,7-76-556 0 0,2-1 1 0 0,-1 0-1 0 0,6 27 0 0 0,-6-39-153 0 0,2-1-1040 0 0,2 6 705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1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10 1375 0 0,'-1'-2'5576'0'0,"1"2"-5316"0"0,0-1 0 0 0,0 1-1 0 0,-1-1 1 0 0,1 1 0 0 0,0 0-1 0 0,0-1 1 0 0,-1 1 0 0 0,1-1-1 0 0,0 1 1 0 0,-1 0 0 0 0,1-1 0 0 0,0 1-1 0 0,-1 0 1 0 0,1-1 0 0 0,-1 1-1 0 0,1 0 1 0 0,0 0 0 0 0,-1-1-1 0 0,1 1 1 0 0,-1 0 0 0 0,1 0-1 0 0,-1 0 1 0 0,1 0 0 0 0,-1 0-1 0 0,1 0 1 0 0,-1 0 0 0 0,1-1-1 0 0,-1 1 1 0 0,1 1 0 0 0,-1-1-1 0 0,-1 0 7 0 0,0 1 0 0 0,0-1 0 0 0,0 1 0 0 0,1 0 0 0 0,-1-1 0 0 0,0 1 0 0 0,0 0 0 0 0,-2 2 0 0 0,-5 4-189 0 0,0 1-1 0 0,-8 8 1 0 0,14-13 521 0 0,-1 2-453 0 0,-5 3 255 0 0,0 1 1 0 0,0 1-1 0 0,1 0 1 0 0,0 0 0 0 0,-9 17-1 0 0,12-17-268 0 0,0 0 0 0 0,1 1 0 0 0,0-1 0 0 0,1 1 0 0 0,0-1 0 0 0,0 1 0 0 0,2 0 0 0 0,-1 0 0 0 0,1 0 0 0 0,1 0 0 0 0,1 20 0 0 0,3-18-120 0 0,-2-9-110 0 0,1 0 0 0 0,-1 0 0 0 0,1 0 0 0 0,0-1 0 0 0,1 1 0 0 0,-1-1 0 0 0,1 0 1 0 0,-1 0-1 0 0,1 0 0 0 0,0 0 0 0 0,0 0 0 0 0,0-1 0 0 0,1 0 0 0 0,7 3 0 0 0,-6-2-201 0 0,1-1-1 0 0,-1 0 1 0 0,0-1 0 0 0,1 1-1 0 0,0-1 1 0 0,-1-1 0 0 0,1 1 0 0 0,-1-1-1 0 0,1 0 1 0 0,7-2 0 0 0,-1 0-1470 0 0,0-2 1 0 0,15-6 0 0 0,-11 4-2958 0 0</inkml:trace>
  <inkml:trace contextRef="#ctx0" brushRef="#br0" timeOffset="1">362 128 5983 0 0,'0'0'464'0'0,"-2"-1"-10"0"0,0 1-82 0 0,1 0 0 0 0,-1 0 1 0 0,1-1-1 0 0,-1 1 0 0 0,0 0 0 0 0,1 0 1 0 0,-1 1-1 0 0,1-1 0 0 0,-1 0 0 0 0,1 0 1 0 0,-1 1-1 0 0,0-1 0 0 0,1 1 1 0 0,0-1-1 0 0,-1 1 0 0 0,1 0 0 0 0,-1-1 1 0 0,-1 2-1 0 0,0 1-47 0 0,1-1 1 0 0,-1 0-1 0 0,1 1 1 0 0,-1 0-1 0 0,1-1 1 0 0,0 1-1 0 0,0 0 1 0 0,-2 4-1 0 0,0 1-111 0 0,1 0-1 0 0,-1 0 1 0 0,1 0-1 0 0,1 1 1 0 0,0-1-1 0 0,-2 13 1 0 0,3-15-166 0 0,1-1 1 0 0,0 1-1 0 0,0 0 0 0 0,0-1 1 0 0,1 1-1 0 0,0 0 1 0 0,0-1-1 0 0,0 1 0 0 0,3 8 1 0 0,-1-11-6 0 0,-1 0-42 0 0,0-1 0 0 0,0 0 0 0 0,0 0 0 0 0,0 0 0 0 0,0 0 0 0 0,1 0 0 0 0,-1-1 1 0 0,1 1-1 0 0,4 1 0 0 0,-1 0 9 0 0,-4-2 37 0 0,0-1 0 0 0,0 1 0 0 0,1 0 0 0 0,-1-1 0 0 0,0 0 1 0 0,0 0-1 0 0,1 0 0 0 0,-1 0 0 0 0,0 0 0 0 0,1 0 0 0 0,-1 0 0 0 0,0-1 0 0 0,0 1 0 0 0,1-1 1 0 0,-1 1-1 0 0,0-1 0 0 0,0 0 0 0 0,0 0 0 0 0,0 0 0 0 0,3-2 0 0 0,-4 2-35 0 0,1 0 0 0 0,0 1-1 0 0,-1-1 1 0 0,1-1 0 0 0,-1 1-1 0 0,1 0 1 0 0,-1 0 0 0 0,0 0 0 0 0,1-1-1 0 0,-1 1 1 0 0,0-1 0 0 0,0 1-1 0 0,0-1 1 0 0,0 0 0 0 0,0 1-1 0 0,0-1 1 0 0,1-3 0 0 0,2-4-43 0 0,0 1-464 0 0,0 1 0 0 0,-1-1-1 0 0,1 0 1 0 0,-1 0 0 0 0,2-10-1 0 0,-2 3-1512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0:3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0,'0'0'11152'0'0,"2"1"-10680"0"0,25 13 1061 0 0,38 23 0 0 0,10 7 193 0 0,-37-25-1000 0 0,-1 2-1 0 0,63 49 0 0 0,-26-18-124 0 0,-10-6-229 0 0,54 35 128 0 0,-68-42 185 0 0,3-3-1 0 0,100 51 1 0 0,-28-34-164 0 0,28 10-164 0 0,-108-50-276 0 0,-3-3-100 0 0,-35-9-460 0 0,-1 1-1 0 0,1-2 1 0 0,8 2 0 0 0,1-1-4659 0 0,-7 0-1874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1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37 6447 0 0,'-3'52'312'0'0,"1"-35"939"0"0,1 1 1 0 0,1 0 0 0 0,2 25-1 0 0,-1-39-960 0 0,0 1 0 0 0,0 0 0 0 0,0 0 1 0 0,0-1-1 0 0,1 1 0 0 0,0-1 0 0 0,0 0 0 0 0,0 1 0 0 0,1-1 0 0 0,-1 0 0 0 0,1 0 0 0 0,0 0 0 0 0,0-1 0 0 0,0 1 0 0 0,0-1 0 0 0,1 0 1 0 0,5 5-1 0 0,-6-6-150 0 0,1 0 0 0 0,0 0 0 0 0,-1-1 0 0 0,1 1 0 0 0,0-1 1 0 0,0 1-1 0 0,0-1 0 0 0,0 0 0 0 0,0-1 0 0 0,0 1 0 0 0,0-1 1 0 0,0 1-1 0 0,0-1 0 0 0,0 0 0 0 0,0-1 0 0 0,0 1 0 0 0,0-1 1 0 0,0 0-1 0 0,0 0 0 0 0,0 0 0 0 0,0 0 0 0 0,0-1 0 0 0,-1 0 1 0 0,8-4-1 0 0,-3 1 3 0 0,1-1 0 0 0,-1 0-1 0 0,0-1 1 0 0,0 0 0 0 0,-1 0 0 0 0,1-1 0 0 0,-2 0 0 0 0,11-14 0 0 0,-17 21-143 0 0,7-10-26 0 0,0 1 0 0 0,-1-1-1 0 0,-1 0 1 0 0,8-19-1 0 0,-2-1-401 0 0,2-9-2391 0 0,-6 15-2819 0 0,-5 8 87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1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5063 0 0,'4'67'1639'0'0,"-1"-26"3077"0"0,4 29 5329 0 0,1-87-9766 0 0,-5 10-256 0 0,35-61 125 0 0,-8 11-310 0 0,-28 53 118 0 0,-1 2-7 0 0,0 0 0 0 0,0 0 0 0 0,1 0 0 0 0,-1 0 0 0 0,0 0 0 0 0,1 0 0 0 0,-1 0 1 0 0,1 1-1 0 0,0-1 0 0 0,0 1 0 0 0,-1-1 0 0 0,5-1 0 0 0,-5 2 44 0 0,-1 1 1 0 0,1-1 0 0 0,-1 1-1 0 0,1-1 1 0 0,-1 1 0 0 0,1 0 0 0 0,0-1-1 0 0,-1 1 1 0 0,1 0 0 0 0,0-1 0 0 0,-1 1-1 0 0,1 0 1 0 0,0 0 0 0 0,-1 0 0 0 0,1 0-1 0 0,0 0 1 0 0,-1 0 0 0 0,1 0 0 0 0,0 0-1 0 0,-1 0 1 0 0,1 0 0 0 0,1 0 0 0 0,15 4 32 0 0,-13-1 31 0 0,-3 0-20 0 0,2-1-24 0 0,0 1 0 0 0,0 0 0 0 0,0 0 0 0 0,0 1 0 0 0,-1-1 0 0 0,0 0 0 0 0,1 1 0 0 0,-1-1 0 0 0,-1 1 0 0 0,1 0 0 0 0,2 6 0 0 0,0 1-7 0 0,4 9-347 0 0,-6-15 117 0 0,0 0 1 0 0,1 1-1 0 0,-1-1 1 0 0,7 8 0 0 0,-8-11-255 0 0,2-1-37 0 0,1 2-81 0 0,0-2 0 0 0,0 1 0 0 0,0 0 0 0 0,8 1 1 0 0,2-2-1039 0 0</inkml:trace>
  <inkml:trace contextRef="#ctx0" brushRef="#br0" timeOffset="1">429 0 5063 0 0,'0'0'544'0'0,"-5"14"984"0"0,2-1 288 0 0,-2 2 56 0 0,1-4 552 0 0,1 6-2360 0 0,3 0-64 0 0,3-2 0 0 0,-1 0 0 0 0,5 4-1288 0 0,1-4-128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1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4399 0 0,'0'0'432'0'0</inkml:trace>
  <inkml:trace contextRef="#ctx0" brushRef="#br0" timeOffset="1">251 0 10335 0 0,'0'0'472'0'0,"1"4"-9"0"0,5 56 1201 0 0,-2 0 1 0 0,-3 0-1 0 0,-12 111 0 0 0,9-120-1515 0 0,2-15-207 0 0,0-31-131 0 0,0-1 0 0 0,0 1-1 0 0,1 0 1 0 0,-1-1 0 0 0,1 1 0 0 0,3 7 0 0 0,-4-10-439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1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10591 0 0,'0'0'819'0'0,"-2"2"-534"0"0,-23 12 1375 0 0,0 1 0 0 0,2 1 0 0 0,-34 29 0 0 0,49-36-1336 0 0,1 1 0 0 0,0-1 0 0 0,0 1 0 0 0,1 0 0 0 0,1 0 0 0 0,0 1 0 0 0,-5 13 0 0 0,5-12-156 0 0,1 1 0 0 0,1 0 0 0 0,-1 0 0 0 0,2 0 0 0 0,-2 22 0 0 0,4-34-161 0 0,0 0-1 0 0,0 0 1 0 0,0 0-1 0 0,0 0 0 0 0,0 0 1 0 0,0 0-1 0 0,1 0 1 0 0,-1 0-1 0 0,0 0 1 0 0,1 0-1 0 0,-1 0 1 0 0,1 1-1 0 0,1 2-2 0 0,6 8-18 0 0,-3-8-58 0 0,-1 0 1 0 0,2 0-1 0 0,-1-1 1 0 0,0 0-1 0 0,1 0 1 0 0,-1 0-1 0 0,10 3 1 0 0,-13-6-15 0 0,1 0 0 0 0,-1 1 1 0 0,0-1-1 0 0,0 0 0 0 0,0 0 1 0 0,1 0-1 0 0,-1 0 0 0 0,0-1 1 0 0,0 1-1 0 0,4-2 0 0 0,2 1-138 0 0,3-1-385 0 0,1-1 0 0 0,-1 0 0 0 0,0-1 0 0 0,21-9 0 0 0,38-27-3335 0 0,-39 21 1861 0 0,-24 15 1645 0 0,-1-2 0 0 0,1 1-1 0 0,-1-1 1 0 0,0 0 0 0 0,-1 0 0 0 0,9-12 0 0 0,-7 10 122 0 0,9-10-460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1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2759 0 0,'-14'9'601'0'0,"-22"21"-1"0"0,28-22 779 0 0,0 0-1 0 0,1 0 1 0 0,-11 17-1 0 0,12-15-28 0 0,0 1 0 0 0,-5 14 0 0 0,9-21-1086 0 0,0 0-1 0 0,1 0 1 0 0,0 0-1 0 0,0 1 1 0 0,0-1 0 0 0,0 0-1 0 0,1 1 1 0 0,0 8 0 0 0,0-11 750 0 0,2 1-564 0 0,2 1-372 0 0,-1 0 0 0 0,0 0 0 0 0,1 0 0 0 0,0-1 0 0 0,0 1 0 0 0,0-1 0 0 0,1 0 0 0 0,7 4 0 0 0,-11-6-71 0 0,9 3 90 0 0,0 0-1 0 0,0 0 1 0 0,17 3 0 0 0,-25-7-42 0 0,1 0 0 0 0,0-1 0 0 0,0 1 0 0 0,0-1 0 0 0,-1 0 0 0 0,1 0 0 0 0,0 0 0 0 0,-1 0 0 0 0,1 0 0 0 0,0-1 0 0 0,-1 1 0 0 0,4-4 0 0 0,-1 2 75 0 0,3-2 32 0 0,-3 2-84 0 0,-1 0-1 0 0,1 0 1 0 0,-1 0 0 0 0,0-1 0 0 0,0 0 0 0 0,0 0-1 0 0,0 0 1 0 0,-1 0 0 0 0,4-6 0 0 0,-3 5-197 0 0,-1 0 0 0 0,0-1 0 0 0,0 1 0 0 0,0-1 1 0 0,-1 0-1 0 0,0 0 0 0 0,3-9 0 0 0,-3 7-673 0 0,-1 0 0 0 0,0 0 0 0 0,0 0-1 0 0,-1 0 1 0 0,0-12 0 0 0,-2 3-4675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1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46 8287 0 0,'0'3'639'0'0,"-7"72"788"0"0,7-55-207 0 0,0 6 876 0 0,3 27 1 0 0,-2-43-1470 0 0,1 1 0 0 0,0-1 0 0 0,1 0 0 0 0,0 0-1 0 0,9 19 1 0 0,-7-19-217 0 0,-1-2-30 0 0,0 1 0 0 0,10 14 1 0 0,-12-21-68 0 0,18 10 623 0 0,-19-11-889 0 0,1 0 0 0 0,0-1 0 0 0,0 0 0 0 0,0 0 0 0 0,-1 1 0 0 0,1-1 0 0 0,0 0 0 0 0,0 0 0 0 0,0-1 0 0 0,0 1 0 0 0,-1 0 0 0 0,1-1 0 0 0,0 1 0 0 0,0-1 0 0 0,0 1 0 0 0,-1-1 0 0 0,1 0 0 0 0,0 0 0 0 0,-1 0 0 0 0,1 0 0 0 0,-1 0 0 0 0,1 0-1 0 0,-1 0 1 0 0,0 0 0 0 0,3-3 0 0 0,3-3 38 0 0,-1 0 0 0 0,0 0-1 0 0,8-13 1 0 0,17-20 14 0 0,-24 32-152 0 0,0-1-1 0 0,0 0 1 0 0,-1 0 0 0 0,0-1-1 0 0,-1 0 1 0 0,0 0 0 0 0,6-18-1 0 0,9-66-1410 0 0,-17 75-673 0 0,-1-26 0 0 0,-2 24 523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2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8287 0 0,'0'0'3326'0'0,"9"1"-716"0"0,50-2 1088 0 0,37 1-3405 0 0,-86 0-830 0 0,1-1 1 0 0,16-2-1 0 0,-25 3 276 0 0,13-2-5635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2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11719 0 0,'-3'0'85'0'0,"1"0"-1"0"0,0 0 1 0 0,0 0 0 0 0,0 0-1 0 0,0 1 1 0 0,0-1-1 0 0,0 1 1 0 0,0 0-1 0 0,0-1 1 0 0,0 1-1 0 0,-2 1 1 0 0,-10 4 172 0 0,8-4-208 0 0,0 0-1 0 0,0 1 0 0 0,0 0 1 0 0,1 1-1 0 0,-1-1 1 0 0,1 1-1 0 0,-1 0 0 0 0,1 0 1 0 0,0 0-1 0 0,1 1 0 0 0,-1 0 1 0 0,1 0-1 0 0,-4 6 1 0 0,4-5 6 0 0,0 0 0 0 0,0 0 0 0 0,1 1 0 0 0,0-1 0 0 0,0 1 0 0 0,1 0 0 0 0,-1 0 1 0 0,2 0-1 0 0,-1 0 0 0 0,1 0 0 0 0,-1 13 0 0 0,3-10-79 0 0,2-1-43 0 0,0-6 60 0 0,-1 0 0 0 0,1 0 0 0 0,0 0 0 0 0,-1 0 0 0 0,1-1 0 0 0,1 1 0 0 0,-1-1 0 0 0,0 0 0 0 0,6 3 0 0 0,36 15-53 0 0,-19-10 46 0 0,-1 2 118 0 0,-5-4 187 0 0,-1 1-1 0 0,32 21 1 0 0,-48-29-193 0 0,-1 1 1 0 0,0-1-1 0 0,1 1 0 0 0,-1 0 0 0 0,0 0 1 0 0,0 0-1 0 0,-1 0 0 0 0,1 1 0 0 0,0-1 0 0 0,-1 0 1 0 0,1 1-1 0 0,-1-1 0 0 0,0 1 0 0 0,1 2 1 0 0,-1-2-3 0 0,-1-1 0 0 0,0 0 1 0 0,0 0-1 0 0,0 0 1 0 0,0 1-1 0 0,0-1 0 0 0,0 0 1 0 0,-1 0-1 0 0,1 0 1 0 0,-1 0-1 0 0,0 0 1 0 0,1 0-1 0 0,-1 0 0 0 0,0 0 1 0 0,0 0-1 0 0,-1 0 1 0 0,1 0-1 0 0,-2 2 1 0 0,-1 2-36 0 0,-1 0 0 0 0,0-1 0 0 0,0 0 0 0 0,-1 0 0 0 0,0 0 1 0 0,0 0-1 0 0,0-1 0 0 0,0 0 0 0 0,0-1 0 0 0,-13 6 1 0 0,12-6-522 0 0,0-1 1 0 0,1 0 0 0 0,-1 0 0 0 0,0-1 0 0 0,0 0-1 0 0,-12 1 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2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0,'0'0'756'0'0,"0"2"-622"0"0,28 127 5343 0 0,-25-110-5386 0 0,0-1 1 0 0,0 30-1 0 0,-2-33-148 0 0,-4 13 184 0 0,2-16-1226 0 0,0 1-3493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2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8751 0 0,'-66'181'5734'0'0,"-65"132"-4553"0"0,128-307-1674 0 0,1-1 0 0 0,-1 0 0 0 0,-7 8 0 0 0,3-3-4506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0:3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21 965 1839 0 0,'-2'1'4016'0'0,"-3"1"-4020"0"0,-8 4 10746 0 0,21-9-10352 0 0,14-8 614 0 0,1 1-1 0 0,31-23 1 0 0,0 0-55 0 0,84-56 643 0 0,-10 5-704 0 0,-69 47-431 0 0,70-58 0 0 0,-38 26-206 0 0,-42 33-225 0 0,133-88 95 0 0,-130 93-88 0 0,69-38 110 0 0,-85 50-47 0 0,130-65 148 0 0,-146 74-226 0 0,-1-1 0 0 0,25-19-1 0 0,18-12 6 0 0,-55 38-390 0 0,-1 0 0 0 0,-1 0 0 0 0,10-9 0 0 0,14-10-2549 0 0,-23 18-2374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2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5527 0 0,'0'0'423'0'0,"1"2"-72"0"0,2 8 531 0 0,0 0 0 0 0,-1 0-1 0 0,0 0 1 0 0,-1 1 0 0 0,0-1 0 0 0,0 18 0 0 0,-11 68 1107 0 0,3-27-933 0 0,-6 8-232 0 0,5-30-552 0 0,8-45-105 0 0,15-12-86 0 0,-6-2-153 0 0,0 1 1 0 0,0-2-1 0 0,-1 1 0 0 0,-1-1 0 0 0,0 0 0 0 0,8-24 0 0 0,17-30-278 0 0,-18 44 344 0 0,1-1-1 0 0,20-21 1 0 0,-29 38 23 0 0,15-14 253 0 0,-20 19-246 0 0,1 1 0 0 0,-1 0 0 0 0,1 1 1 0 0,0-1-1 0 0,-1 0 0 0 0,1 0 0 0 0,0 1 0 0 0,0-1 0 0 0,0 1 0 0 0,0-1 0 0 0,-1 1 0 0 0,1 0 0 0 0,3 0 0 0 0,-5 0 1 0 0,1 0 1 0 0,0 0-1 0 0,-1 1 0 0 0,1-1 0 0 0,-1 0 0 0 0,1 1 0 0 0,-1-1 0 0 0,1 0 1 0 0,-1 1-1 0 0,1-1 0 0 0,-1 1 0 0 0,0-1 0 0 0,1 1 0 0 0,-1-1 0 0 0,0 1 1 0 0,1-1-1 0 0,-1 1 0 0 0,0-1 0 0 0,1 1 0 0 0,0 1 56 0 0,3 4 64 0 0,1 1 1 0 0,-1 0-1 0 0,-1 0 0 0 0,1 0 0 0 0,-1 0 0 0 0,0 1 0 0 0,1 7 0 0 0,2 7 229 0 0,1 25 0 0 0,-4-27-329 0 0,0 0 0 0 0,8 24 0 0 0,-5-32-135 0 0,-4-10-355 0 0,-1-1 0 0 0,0 1 0 0 0,0 0 0 0 0,-1 0 0 0 0,1 0 0 0 0,0 0 0 0 0,1 3 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2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3679 0 0,'0'0'10304'0'0,"1"0"-9046"0"0,27-6 129 0 0,31-4 1 0 0,-35 7-2553 0 0,0-1 0 0 0,25-8 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3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202 106 5527 0 0,'-25'-14'423'0'0,"24"14"-419"0"0,0 0 1 0 0,1-1-1 0 0,-1 1 0 0 0,1-1 1 0 0,-1 1-1 0 0,0 0 0 0 0,1-1 1 0 0,-1 1-1 0 0,1-1 0 0 0,-1 1 0 0 0,1-1 1 0 0,0 1-1 0 0,-1-1 0 0 0,1 0 1 0 0,-1 1-1 0 0,1-1 0 0 0,0 1 1 0 0,0-1-1 0 0,-1 0 0 0 0,1 1 1 0 0,0-1-1 0 0,0 0 0 0 0,0 0 1 0 0,-3-7 1288 0 0,-6-5 1572 0 0,0 0-1 0 0,-20-21 1 0 0,27 33-2471 0 0,-11-6 233 0 0,10 7-544 0 0,-1-1 0 0 0,0 0 0 0 0,1 1 0 0 0,-1-1 0 0 0,1 1 1 0 0,-1 0-1 0 0,0 0 0 0 0,-3 1 0 0 0,6-1-72 0 0,1 0-1 0 0,-1 1 1 0 0,1-1-1 0 0,-1 0 1 0 0,1 0 0 0 0,-1 1-1 0 0,1-1 1 0 0,-1 0-1 0 0,1 1 1 0 0,-1-1 0 0 0,1 0-1 0 0,-1 1 1 0 0,1-1-1 0 0,0 1 1 0 0,-1-1 0 0 0,1 1-1 0 0,0-1 1 0 0,-1 1-1 0 0,1 0 1 0 0,-2 1 26 0 0,-3 3-32 0 0,0 0 0 0 0,0 1 1 0 0,0-1-1 0 0,1 1 0 0 0,0 0 0 0 0,0 0 0 0 0,1 0 0 0 0,-1 1 0 0 0,1-1 1 0 0,1 1-1 0 0,-1 0 0 0 0,-1 7 0 0 0,3-9-12 0 0,0 1-1 0 0,1-1 1 0 0,-1 0 0 0 0,1 0 0 0 0,0 0 0 0 0,0 0-1 0 0,1 1 1 0 0,-1-1 0 0 0,1 0 0 0 0,0 0-1 0 0,4 10 1 0 0,1-3-48 0 0,-2-6 47 0 0,1-2-49 0 0,3 2 33 0 0,-6-4 7 0 0,0-1-1 0 0,1 0 0 0 0,-1 0 1 0 0,1 0-1 0 0,-1 0 0 0 0,1-1 1 0 0,-1 1-1 0 0,1-1 0 0 0,0 1 1 0 0,-1-1-1 0 0,1 0 0 0 0,0 0 1 0 0,-1 0-1 0 0,1 0 1 0 0,-1 0-1 0 0,5-2 0 0 0,-6 2-3 0 0,1-1-1 0 0,0 0 0 0 0,-1 1 1 0 0,1-1-1 0 0,-1 0 0 0 0,1 0 1 0 0,-1 0-1 0 0,0 0 0 0 0,1 0 1 0 0,-1 0-1 0 0,0-1 0 0 0,0 1 1 0 0,2-3-1 0 0,10-17-67 0 0,1-13 89 0 0,-13 30-11 0 0,1-1 41 0 0,0 0 0 0 0,0 0-1 0 0,-1 1 1 0 0,1-8 0 0 0,-2 10 128 0 0,0-1-68 0 0,-5-28 340 0 0,5 30 285 0 0,-1 4-648 0 0,-1 6-47 0 0,0-2-13 0 0,1 0 0 0 0,0 0 0 0 0,0 1 0 0 0,1-1 0 0 0,-1 0-1 0 0,1 1 1 0 0,1-1 0 0 0,2 14 0 0 0,4 8-7 0 0,-6-24-127 0 0,0-1-1 0 0,1 1 0 0 0,0-1 1 0 0,0 0-1 0 0,0 0 0 0 0,0 0 0 0 0,1 0 1 0 0,0 0-1 0 0,0-1 0 0 0,0 1 1 0 0,0-1-1 0 0,0 1 0 0 0,1-1 1 0 0,-1 0-1 0 0,1-1 0 0 0,0 1 1 0 0,0-1-1 0 0,0 1 0 0 0,0-1 1 0 0,0 0-1 0 0,0 0 0 0 0,1-1 1 0 0,-1 0-1 0 0,9 2 0 0 0,-11-3-189 0 0,0 0 1 0 0,0 0-1 0 0,0 0 0 0 0,0-1 0 0 0,0 1 0 0 0,0-1 0 0 0,0 1 0 0 0,-1-1 0 0 0,1 0 0 0 0,0 0 1 0 0,2-1-1 0 0,5-2-1825 0 0,9-1-2034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3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108 318 3223 0 0,'0'-3'470'0'0,"1"-4"613"0"0,-2 0 0 0 0,1-1 0 0 0,-1 1 0 0 0,-3-10 0 0 0,3 14-777 0 0,0 0 1 0 0,0 0-1 0 0,0 0 0 0 0,0 1 1 0 0,-1-1-1 0 0,1 0 1 0 0,-1 1-1 0 0,0-1 1 0 0,0 1-1 0 0,0-1 1 0 0,0 1-1 0 0,0 0 1 0 0,-3-2-1 0 0,4 3 343 0 0,-10 10 479 0 0,4-4-1016 0 0,0 1-1 0 0,1 0 0 0 0,0 1 0 0 0,1 0 1 0 0,-1 0-1 0 0,1 0 0 0 0,-5 10 0 0 0,8-12-64 0 0,-1 0 1 0 0,1 0-1 0 0,1 1 0 0 0,-1-1 0 0 0,1 0 1 0 0,0 1-1 0 0,0-1 0 0 0,1 0 0 0 0,-1 1 1 0 0,1-1-1 0 0,0 1 0 0 0,2 9 0 0 0,-1-8 5 0 0,1 1 0 0 0,-1-1 0 0 0,2 1 0 0 0,-1-1 0 0 0,1 0 0 0 0,0 1 0 0 0,0-1 0 0 0,1-1 0 0 0,0 1 0 0 0,0-1 0 0 0,1 1 0 0 0,-1-1 0 0 0,1 0 0 0 0,1-1 0 0 0,-1 1 0 0 0,1-1 0 0 0,0 0 0 0 0,0-1 0 0 0,1 1 0 0 0,-1-1 0 0 0,13 6 0 0 0,-14-9 36 0 0,-1 1 0 0 0,1-1 0 0 0,0 0 0 0 0,-1 0 0 0 0,1 0 0 0 0,6 0 0 0 0,-8-2-30 0 0,0 1 0 0 0,-1-1 0 0 0,1 0 0 0 0,-1 0 1 0 0,0-1-1 0 0,1 1 0 0 0,-1 0 0 0 0,0-1 0 0 0,0 0 0 0 0,1 1 0 0 0,-1-1 0 0 0,-1 0 0 0 0,1 0 0 0 0,2-3 0 0 0,-3 4-9 0 0,3-4 21 0 0,-1 1 0 0 0,1-1 0 0 0,-1 0 1 0 0,-1 0-1 0 0,1 0 0 0 0,-1-1 0 0 0,0 1 0 0 0,0-1 0 0 0,0 1 0 0 0,-1-1 0 0 0,0 1 0 0 0,0-1 0 0 0,0-7 1 0 0,0-8 65 0 0,-1 0 1 0 0,-4-25 0 0 0,2 32-39 0 0,0 0-1 0 0,-2 0 1 0 0,1 0-1 0 0,-10-21 1 0 0,-29-50 350 0 0,28 64-394 0 0,-17-23 1 0 0,-2-2-610 0 0,-6 0-1837 0 0,38 45 1413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3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51 165 8031 0 0,'0'0'7859'0'0,"-3"0"-7662"0"0,1 1-183 0 0,-1 0-1 0 0,1 0 0 0 0,-1 1 1 0 0,1-1-1 0 0,-1 1 0 0 0,1-1 1 0 0,0 1-1 0 0,0 0 0 0 0,0-1 1 0 0,0 1-1 0 0,0 0 0 0 0,0 1 1 0 0,0-1-1 0 0,1 0 0 0 0,-1 0 1 0 0,1 1-1 0 0,-1-1 0 0 0,1 1 1 0 0,0-1-1 0 0,0 1 0 0 0,0 0 1 0 0,0-1-1 0 0,0 6 0 0 0,-1-1 12 0 0,1 0 0 0 0,0 1 0 0 0,1-1 0 0 0,-1 0 0 0 0,2 1 0 0 0,-1-1-1 0 0,1 0 1 0 0,2 11 0 0 0,-2-12-25 0 0,8 22 0 0 0,-4-16 0 0 0,0 0 0 0 0,8 13 0 0 0,-1-8 15 0 0,-8-15 37 0 0,-1-1 20 0 0,-1 1-2 0 0,1 0 0 0 0,-1-1 0 0 0,1 0 0 0 0,-1 1 0 0 0,1-1 1 0 0,5 1-1 0 0,-3 0 64 0 0,-3-2-80 0 0,-1 0 0 0 0,0 0 0 0 0,0 0-1 0 0,1 0 1 0 0,-1 0 0 0 0,0 0 0 0 0,0 0 0 0 0,1 0 0 0 0,-1-1-1 0 0,0 1 1 0 0,0 0 0 0 0,1-1 0 0 0,-1 1 0 0 0,0-1-1 0 0,0 1 1 0 0,0-1 0 0 0,0 0 0 0 0,2-1 0 0 0,15-14 487 0 0,-14 11-410 0 0,0 0 0 0 0,-1 0 1 0 0,0 0-1 0 0,0-1 0 0 0,0 0 0 0 0,-1 1 0 0 0,0-1 0 0 0,0 0 0 0 0,2-9 0 0 0,-1-3 68 0 0,0 1 0 0 0,0-19 0 0 0,-3 20-107 0 0,-1 0 0 0 0,-1 0 0 0 0,-1 0 0 0 0,-6-25 0 0 0,7 35-79 0 0,-1 0 0 0 0,0 0 0 0 0,1 1-1 0 0,-2-1 1 0 0,1 1 0 0 0,-7-8 0 0 0,-8-12-27 0 0,10 12-336 0 0,-2 1-1 0 0,0 0 1 0 0,-18-17 0 0 0,23 23-118 0 0,3 5-193 0 0,-6-1-3565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3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0,'0'0'13656'0'0,"3"1"-13141"0"0,7 3-156 0 0,-8-3-67 0 0,-1 0-255 0 0,-1 0 1 0 0,0 0-1 0 0,1 0 1 0 0,-1 0-1 0 0,1 0 1 0 0,-1 0 0 0 0,1 0-1 0 0,0 0 1 0 0,-1 0-1 0 0,1 0 1 0 0,1 1-1 0 0,2 2 41 0 0,4 12-46 0 0,0-1 0 0 0,0 1 0 0 0,-2 1 0 0 0,0-1 0 0 0,-1 1 0 0 0,3 20 0 0 0,-7-27-392 0 0,-1-5-1255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3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42 1839 0 0,'-5'-8'160'0'0,"-1"0"-160"0"0,-3-2 0 0 0,-4-5 10960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3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7831 0 0,'0'0'603'0'0,"1"2"-247"0"0,16 32 2056 0 0,-2 2 0 0 0,14 44 0 0 0,-5-13-1499 0 0,-6-10-694 0 0,-3 1-1 0 0,13 88 1 0 0,-20-98-575 0 0,-4-17-806 0 0,-4-29-96 0 0,0 13-7258 0 0</inkml:trace>
  <inkml:trace contextRef="#ctx0" brushRef="#br0" timeOffset="1">62 405 2303 0 0,'-1'-1'5'0'0,"0"-2"28"0"0,-1 0-1 0 0,0 0 1 0 0,0 1-1 0 0,0-1 1 0 0,0 0-1 0 0,-1 1 1 0 0,1 0-1 0 0,-1-1 1 0 0,-3-2 0 0 0,-7-5 250 0 0,6 3-474 0 0,5 5 1471 0 0,1 0-1 0 0,-1 0 1 0 0,1 0 0 0 0,-1 0-1 0 0,1 0 1 0 0,0 0 0 0 0,-1 0-1 0 0,0-5 1 0 0,0-5 291 0 0,2 11-396 0 0,2 0-949 0 0,31-2 18 0 0,-29 3-280 0 0,0 0 1 0 0,0-1-1 0 0,0 1 0 0 0,0-1 0 0 0,6-2 1 0 0,31-7-2218 0 0,-21 6-2893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3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0 152 919 0 0,'1'3'408'0'0,"18"77"9334"0"0,-14-61-8828 0 0,2 0 0 0 0,10 20 0 0 0,-8-17-745 0 0,5 15-78 0 0,4 9-2377 0 0,-17-44 1019 0 0</inkml:trace>
  <inkml:trace contextRef="#ctx0" brushRef="#br0" timeOffset="1">108 124 5671 0 0,'-5'-17'552'0'0,"5"2"-488"0"0,0 2-64 0 0,0-2 0 0 0,0 3 0 0 0,2 0 888 0 0,1-1-400 0 0,2 5 208 0 0,3 0-424 0 0,4 1-144 0 0,1 4-1968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3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1375 0 0,'0'3'107'0'0,"1"2"436"0"0,0 1-1 0 0,-1-1 0 0 0,0 1 1 0 0,0 0-1 0 0,0-1 1 0 0,-1 1-1 0 0,-2 11 1 0 0,-15 42 3438 0 0,11-40-2855 0 0,-5 23 0 0 0,10-33-791 0 0,1 0-1 0 0,-1 1 1 0 0,1-1-1 0 0,1 0 0 0 0,0 1 1 0 0,0-1-1 0 0,1 1 0 0 0,0-1 1 0 0,3 12-1 0 0,-1-11-97 0 0,-2-3-101 0 0,1-1 0 0 0,0 0 0 0 0,0 0 0 0 0,0 1-1 0 0,1-1 1 0 0,-1-1 0 0 0,2 1 0 0 0,-1 0 0 0 0,0-1-1 0 0,1 1 1 0 0,5 4 0 0 0,-7-8-86 0 0,1 1-1 0 0,-1-1 1 0 0,0 0 0 0 0,1 0 0 0 0,0 0 0 0 0,-1-1-1 0 0,1 1 1 0 0,0-1 0 0 0,0 1 0 0 0,0-1-1 0 0,0 0 1 0 0,0 0 0 0 0,0 0 0 0 0,0 0 0 0 0,0-1-1 0 0,1 0 1 0 0,-1 1 0 0 0,0-1 0 0 0,0 0-1 0 0,4-1 1 0 0,-5 1-15 0 0,-1 0 0 0 0,0-1 0 0 0,0 1 0 0 0,1-1 0 0 0,-1 1 0 0 0,0-1 0 0 0,0 1 0 0 0,0-1 0 0 0,1 0 0 0 0,-1 0 0 0 0,0 0 0 0 0,0 1 0 0 0,0-1 0 0 0,0 0 0 0 0,-1 0-1 0 0,1 0 1 0 0,0 0 0 0 0,1-3 0 0 0,10-22 499 0 0,-11 20-492 0 0,0 0 1 0 0,0 1 0 0 0,-1-1 0 0 0,1 0 0 0 0,-1 1 0 0 0,0-1 0 0 0,-1 0 0 0 0,0 1 0 0 0,1-1 0 0 0,-2 0 0 0 0,-1-6 0 0 0,-1 1-34 0 0,0 0 0 0 0,0 0 0 0 0,-1 1 0 0 0,-11-19 0 0 0,10 22-288 0 0,0 0 1 0 0,-1 0 0 0 0,1 0 0 0 0,-1 1 0 0 0,-1 0 0 0 0,1 0 0 0 0,-10-4 0 0 0,-1-3-2487 0 0,7 5-2851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0:41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1 526 455 0 0,'0'1'0'0'0,"1"1"0"0"0,6-5 0 0 0,13-17 174 0 0,-15 15 3142 0 0,2 40 638 0 0,-7-33-3007 0 0,0 0-514 0 0,12 53 10526 0 0,-15-77-10395 0 0,1 0-1 0 0,1 0 1 0 0,4-35 0 0 0,-2-14-11 0 0,-13-178-120 0 0,11 202-426 0 0,2 34-188 0 0,-1 0 1 0 0,-1 0-1 0 0,0 0 1 0 0,-6-24-1 0 0,4 21-1129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3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9559 0 0,'16'30'840'0'0,"-6"-11"-328"0"0,10 23 0 0 0,2-1 3103 0 0,-18-33-3241 0 0,-1-2 139 0 0,0 1 0 0 0,0 0 0 0 0,-1 0 0 0 0,0 0-1 0 0,-1 0 1 0 0,1 0 0 0 0,0 11 0 0 0,-1-20-484 0 0,-1 0 1 0 0,1-1-1 0 0,0 1 0 0 0,0 0 0 0 0,0 0 0 0 0,1 0 0 0 0,1-3 0 0 0,3-4-4 0 0,9-30-122 0 0,-9 20-23 0 0,1 1 1 0 0,1 0-1 0 0,19-31 1 0 0,-25 45 96 0 0,1 0 0 0 0,1 0 0 0 0,-1 1 0 0 0,0-1 0 0 0,1 1 0 0 0,0 0 0 0 0,0 0 0 0 0,0 0 0 0 0,0 0 0 0 0,0 1 0 0 0,6-3 0 0 0,-10 5 19 0 0,1-1 1 0 0,0 1 0 0 0,-1 0-1 0 0,1 0 1 0 0,0 0-1 0 0,-1 0 1 0 0,1 0 0 0 0,0 0-1 0 0,-1 0 1 0 0,1 0-1 0 0,0 0 1 0 0,-1 0-1 0 0,1 0 1 0 0,0 0 0 0 0,-1 0-1 0 0,1 1 1 0 0,0-1-1 0 0,-1 0 1 0 0,2 1 0 0 0,0 0 10 0 0,0-1 29 0 0,-1 0 1 0 0,0 1-1 0 0,1-1 1 0 0,-1 0-1 0 0,0 1 1 0 0,1-1 0 0 0,-1 1-1 0 0,0 0 1 0 0,0-1-1 0 0,0 1 1 0 0,1 0-1 0 0,-1 0 1 0 0,0 0 0 0 0,0-1-1 0 0,0 1 1 0 0,0 0-1 0 0,0 1 1 0 0,-1-1-1 0 0,1 0 1 0 0,1 2 0 0 0,8 14 278 0 0,-1 0 0 0 0,-1 0 0 0 0,8 24 0 0 0,28 57-279 0 0,-40-90-525 0 0,-3-6 127 0 0,1 0 1 0 0,-1 1 0 0 0,0-1-1 0 0,1 0 1 0 0,-1 0-1 0 0,-1 1 1 0 0,1-1 0 0 0,1 4-1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3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7223 0 0,'1'4'331'0'0,"-2"0"-267"0"0,1 1 0 0 0,0 0 0 0 0,-1 0 0 0 0,0-1 0 0 0,0 1 0 0 0,-2 5 0 0 0,-4 17-37 0 0,7-24 16 0 0,0 0 0 0 0,0 0 1 0 0,0-1-1 0 0,0 1 0 0 0,0 0 0 0 0,1 0 1 0 0,0 0-1 0 0,-1-1 0 0 0,1 1 1 0 0,0 0-1 0 0,0-1 0 0 0,0 1 0 0 0,1 0 1 0 0,-1-1-1 0 0,1 0 0 0 0,-1 1 0 0 0,4 2 1 0 0,-2-1 59 0 0,2 2 18 0 0,0-1 0 0 0,0 0 0 0 0,0 0-1 0 0,1-1 1 0 0,0 1 0 0 0,0-1 0 0 0,0 0 0 0 0,8 3-1 0 0,9 7 603 0 0,-15-10-418 0 0,0 1 0 0 0,0-1 0 0 0,0 0 0 0 0,1-1 0 0 0,0 0 0 0 0,-1-1 0 0 0,1 1 0 0 0,11 0 0 0 0,-17-3-182 0 0,0 1-1 0 0,0-1 1 0 0,1 0 0 0 0,-1 0-1 0 0,0-1 1 0 0,0 1-1 0 0,0-1 1 0 0,0 1 0 0 0,0-1-1 0 0,0 0 1 0 0,0 0 0 0 0,-1 0-1 0 0,1-1 1 0 0,0 1 0 0 0,0-1-1 0 0,-1 1 1 0 0,1-1-1 0 0,-1 0 1 0 0,0 0 0 0 0,1 0-1 0 0,-1 0 1 0 0,4-5 0 0 0,-5 5-51 0 0,1 1 222 0 0,-2-2-113 0 0,1-2-109 0 0,0-1 0 0 0,-1 0 1 0 0,1 1-1 0 0,-1-1 0 0 0,-1 1 1 0 0,1-1-1 0 0,-1 1 0 0 0,0-1 0 0 0,0 1 1 0 0,-1-1-1 0 0,0 1 0 0 0,0 0 0 0 0,0-1 1 0 0,0 1-1 0 0,-1 0 0 0 0,0 1 0 0 0,0-1 1 0 0,0 0-1 0 0,-7-6 0 0 0,-30-37 440 0 0,28 40-412 0 0,7 7-125 0 0,1 0 0 0 0,-1 1-1 0 0,0-1 1 0 0,1 1 0 0 0,-10 1-1 0 0,5-1-312 0 0,9 0 312 0 0,-1 0 0 0 0,1 0 0 0 0,0 0 0 0 0,-1 0 0 0 0,1 0 0 0 0,0 0 0 0 0,-1 0 0 0 0,1 0 0 0 0,0 0 1 0 0,-1 0-1 0 0,1 0 0 0 0,0 0 0 0 0,0 0 0 0 0,-1 1 0 0 0,1-1 0 0 0,0 0 0 0 0,-1 0 0 0 0,1 0 0 0 0,0 1 1 0 0,0-1-1 0 0,-1 0 0 0 0,1 0 0 0 0,0 0 0 0 0,0 1 0 0 0,0-1 0 0 0,-1 1 0 0 0,-5 4-876 0 0,0-2 47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3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98 6911 0 0,'-1'-2'528'0'0,"-16"-47"571"0"0,17 48-1026 0 0,0 1 1 0 0,0 0-1 0 0,0-1 0 0 0,-1 1 1 0 0,1-1-1 0 0,0 1 1 0 0,0-1-1 0 0,0 1 0 0 0,-1 0 1 0 0,1-1-1 0 0,0 1 0 0 0,-1 0 1 0 0,1-1-1 0 0,0 1 0 0 0,-1 0 1 0 0,1-1-1 0 0,0 1 1 0 0,-1 0-1 0 0,1 0 0 0 0,-1-1 1 0 0,-7-5 1428 0 0,-19-22 531 0 0,26 27-1967 0 0,0 1-1 0 0,0-1 1 0 0,0 1 0 0 0,0-1 0 0 0,0 1-1 0 0,0-1 1 0 0,0 1 0 0 0,0 0-1 0 0,-1 0 1 0 0,1 0 0 0 0,0-1 0 0 0,0 1-1 0 0,0 0 1 0 0,-1 0 0 0 0,1 1 0 0 0,0-1-1 0 0,0 0 1 0 0,0 0 0 0 0,0 1-1 0 0,0-1 1 0 0,-2 1 0 0 0,1 0 10 0 0,-1 0 1 0 0,1 0 0 0 0,-1 0-1 0 0,1 1 1 0 0,-1-1-1 0 0,1 1 1 0 0,-3 2 0 0 0,1 1-52 0 0,0 0 0 0 0,1 0 0 0 0,-1 0 0 0 0,1 1 0 0 0,0-1 1 0 0,0 1-1 0 0,1 0 0 0 0,0 0 0 0 0,0-1 0 0 0,0 2 0 0 0,1-1 1 0 0,0 0-1 0 0,0 0 0 0 0,0 12 0 0 0,1 8 14 0 0,2 0-1 0 0,4 31 1 0 0,-5-49-24 0 0,4 44-3 0 0,-4-30-25 0 0,7 35 0 0 0,28 101-2737 0 0,-31-132 1428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3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11287 0 0,'3'-20'1224'0'0,"7"8"-1224"0"0,4 5 0 0 0,-3 2 544 0 0,4 2 96 0 0,5 3 8 0 0,0-2 8 0 0,0-3-240 0 0,2 2-56 0 0,-2 1-8 0 0,1 2 0 0 0,3 2-352 0 0,0-2-168 0 0,1-3 8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3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6911 0 0,'0'0'7934'0'0,"-3"-4"-6947"0"0,3 4-958 0 0,0 0 0 0 0,0 0 0 0 0,0 0 0 0 0,0 0 0 0 0,0 0 1 0 0,0 0-1 0 0,0 0 0 0 0,0 0 0 0 0,0 0 0 0 0,0 0 0 0 0,0-1 0 0 0,0 1 1 0 0,-1 0-1 0 0,1 0 0 0 0,0 0 0 0 0,0 0 0 0 0,0 0 0 0 0,0 0 0 0 0,0 0 0 0 0,0 0 1 0 0,0 0-1 0 0,0 0 0 0 0,0 0 0 0 0,0 0 0 0 0,0 0 0 0 0,0 0 0 0 0,-1 0 1 0 0,1 0-1 0 0,0 0 0 0 0,0 0 0 0 0,0 0 0 0 0,0 0 0 0 0,0 0 0 0 0,0 0 1 0 0,0 0-1 0 0,0 0 0 0 0,0 0 0 0 0,0 0 0 0 0,0 0 0 0 0,-1 0 0 0 0,1 0 0 0 0,0 0 1 0 0,0 0-1 0 0,0 0 0 0 0,0 0 0 0 0,0 0 0 0 0,0 0 0 0 0,0 0 0 0 0,0 0 1 0 0,0 0-1 0 0,0 0 0 0 0,0 0 0 0 0,0 0 0 0 0,0 1 0 0 0,0-1 0 0 0,0 0 0 0 0,-1 0 1 0 0,1 0-1 0 0,0 0 0 0 0,0 0 0 0 0,0 0 0 0 0,0 0 0 0 0,0 0 0 0 0,0 0 1 0 0,0 0-1 0 0,0 0 0 0 0,0 1 0 0 0,0-1 0 0 0,0 0 0 0 0,-2 41 905 0 0,1 1-1 0 0,6 44 0 0 0,-5-33-434 0 0,0-6-198 0 0,7 102-319 0 0,-7-142-251 0 0,4 29 191 0 0,1-12-3165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3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7831 0 0,'0'0'2974'0'0,"1"2"-1796"0"0,11 24-163 0 0,-1 0-1 0 0,-1 1 1 0 0,6 29-1 0 0,-4-13-704 0 0,35 135 42 0 0,-29-65-916 0 0,-12-62-570 0 0,-7-17-3037 0 0,-2-10-504 0 0</inkml:trace>
  <inkml:trace contextRef="#ctx0" brushRef="#br0" timeOffset="1">1 368 12175 0 0,'0'0'1106'0'0,"1"-2"-913"0"0,3 0-20 0 0,-1-1 1 0 0,0 1-1 0 0,1 0 0 0 0,-1 0 1 0 0,1 0-1 0 0,0 0 0 0 0,0 1 1 0 0,-1-1-1 0 0,1 1 0 0 0,0 0 1 0 0,0 1-1 0 0,0-1 0 0 0,6 0 1 0 0,9 0 212 0 0,29 2-1 0 0,-43-1-426 0 0,27 1-4647 0 0,-16 2-448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3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 12583 0 0,'-6'-3'5944'0'0,"39"121"-4934"0"0,-20-70-844 0 0,9 59 111 0 0,0 0-94 0 0,-19-92-171 0 0,-4 0-12 0 0,1-14-37 0 0,-1 1 0 0 0,1 0-1 0 0,-1 0 1 0 0,0-1 0 0 0,1 1 0 0 0,-1-1-1 0 0,0 1 1 0 0,0-1 0 0 0,0 1-1 0 0,0-1 1 0 0,0 1 0 0 0,-1-1 0 0 0,1 0-1 0 0,0 0 1 0 0,-1 1 0 0 0,1-1-1 0 0,-1 0 1 0 0,1 0 0 0 0,-1 0 0 0 0,1-1-1 0 0,-1 1 1 0 0,0 0 0 0 0,-2 0 0 0 0,3 0-247 0 0,-14-1-322 0 0,11-1 530 0 0,-1 1-1 0 0,0-1 1 0 0,1 1-1 0 0,-1-1 1 0 0,1-1-1 0 0,0 1 1 0 0,-1-1-1 0 0,1 1 1 0 0,0-1-1 0 0,0 0 1 0 0,0-1-1 0 0,0 1 1 0 0,0-1-1 0 0,0 0 1 0 0,1 0-1 0 0,-1 0 0 0 0,-4-6 1 0 0,2 2 166 0 0,0-1-1 0 0,0 0 1 0 0,1-1 0 0 0,0 1-1 0 0,1-1 1 0 0,0 0 0 0 0,-4-11-1 0 0,8 19 475 0 0,0-2-282 0 0,0 0-258 0 0,0 2 28 0 0,0-1 1 0 0,0 0 0 0 0,0 0 0 0 0,1 1 0 0 0,-1-1 0 0 0,0 0-1 0 0,1 1 1 0 0,-1-1 0 0 0,1 0 0 0 0,-1 1 0 0 0,1-1-1 0 0,0 1 1 0 0,0-1 0 0 0,0 1 0 0 0,0-1 0 0 0,0 1 0 0 0,0 0-1 0 0,0-1 1 0 0,0 1 0 0 0,2-2 0 0 0,1 1-27 0 0,0 0 0 0 0,-1 0 0 0 0,1 1 0 0 0,0-1 0 0 0,0 1 0 0 0,0 0 0 0 0,0 0 0 0 0,0 0 0 0 0,0 0-1 0 0,0 1 1 0 0,0 0 0 0 0,0 0 0 0 0,0 0 0 0 0,1 0 0 0 0,-1 0 0 0 0,6 2 0 0 0,83 14-26 0 0,-79-14-225 0 0,0-1 0 0 0,14 0 0 0 0,-14-1-2999 0 0,24 3 1 0 0,-19 1-2399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3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39 8287 0 0,'0'-3'639'0'0,"-2"0"-569"0"0,1-1-1 0 0,-1 0 1 0 0,0 1-1 0 0,0-1 1 0 0,0 1-1 0 0,-5-7 1230 0 0,2 8 1153 0 0,5 2-2366 0 0,-1-1 0 0 0,1 1 0 0 0,0 0 0 0 0,0 0-1 0 0,-1 0 1 0 0,1-1 0 0 0,0 1 0 0 0,0 0 0 0 0,-1 0 0 0 0,1 0-1 0 0,0 0 1 0 0,0 0 0 0 0,-1 0 0 0 0,1-1 0 0 0,0 1 0 0 0,-1 0-1 0 0,1 0 1 0 0,0 0 0 0 0,-1 0 0 0 0,1 0 0 0 0,0 0-1 0 0,-1 0 1 0 0,1 0 0 0 0,0 0 0 0 0,0 0 0 0 0,-1 1 0 0 0,1-1-1 0 0,-1 0 1 0 0,-3 1 89 0 0,1 0 0 0 0,-1 1 1 0 0,1-1-1 0 0,-1 1 0 0 0,1 0 0 0 0,0 0 0 0 0,0 0 0 0 0,0 0 0 0 0,0 0 0 0 0,0 1 1 0 0,-4 4-1 0 0,2-2-36 0 0,1 1 0 0 0,0 0 0 0 0,0 0 0 0 0,0 1 0 0 0,-4 11 0 0 0,3-7-103 0 0,2 0 0 0 0,-1 1 0 0 0,1-1 0 0 0,1 1 0 0 0,0 0 0 0 0,1 0 0 0 0,0 15 0 0 0,1-16-13 0 0,1 0-1 0 0,1 0 1 0 0,0 0-1 0 0,0 0 1 0 0,1 0 0 0 0,1-1-1 0 0,0 1 1 0 0,0-1-1 0 0,1 0 1 0 0,0 0-1 0 0,8 11 1 0 0,-8-16 28 0 0,0 0 0 0 0,0-1 0 0 0,0 0 0 0 0,1 0 0 0 0,-1 0 0 0 0,1 0 0 0 0,0-1 0 0 0,0 0 0 0 0,0 0 0 0 0,12 3 0 0 0,-15-5-8 0 0,-1 0-16 0 0,0 0-1 0 0,0-1 1 0 0,0 0 0 0 0,0 1-1 0 0,0-1 1 0 0,0 0 0 0 0,0 0-1 0 0,0 0 1 0 0,-1 0 0 0 0,1 0-1 0 0,0-1 1 0 0,0 1 0 0 0,0-1-1 0 0,0 1 1 0 0,0-1 0 0 0,0 0-1 0 0,-1 1 1 0 0,1-1 0 0 0,0 0-1 0 0,-1 0 1 0 0,1 0 0 0 0,0 0-1 0 0,-1-1 1 0 0,3-1 0 0 0,1-2 85 0 0,-1 0 0 0 0,0-1 1 0 0,0 1-1 0 0,0-1 1 0 0,4-8-1 0 0,-6 11-88 0 0,-1-1 0 0 0,0 1 0 0 0,1 0 0 0 0,-2-1 0 0 0,1 1 0 0 0,0-1 0 0 0,-1 1 0 0 0,1-1 0 0 0,-1 1 0 0 0,0-1 0 0 0,0 1 0 0 0,-1-1 0 0 0,1 1 0 0 0,-1-1 0 0 0,1 1 0 0 0,-1 0 0 0 0,0-1 0 0 0,0 1 0 0 0,-3-6 0 0 0,-3-4 69 0 0,-1 0 0 0 0,0 1-1 0 0,-13-17 1 0 0,-1 0-17 0 0,14 16-939 0 0,1 1 0 0 0,0-1 0 0 0,-6-16 0 0 0,8 17-636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3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7831 0 0,'0'0'603'0'0,"-2"1"-396"0"0,1 0-70 0 0,0-1 0 0 0,-1 1 0 0 0,1-1 0 0 0,-1 1 1 0 0,1 0-1 0 0,0-1 0 0 0,-1 1 0 0 0,1 0 0 0 0,0 0 1 0 0,0 0-1 0 0,0 0 0 0 0,0 0 0 0 0,0 0 0 0 0,0 1 0 0 0,0-1 1 0 0,0 0-1 0 0,0 0 0 0 0,1 1 0 0 0,-1-1 0 0 0,0 2 1 0 0,-2 2 750 0 0,1-1-456 0 0,0 0-1 0 0,0 0 1 0 0,0 0 0 0 0,1 0-1 0 0,0 0 1 0 0,0 0 0 0 0,0 0 0 0 0,0 0-1 0 0,0 0 1 0 0,1 0 0 0 0,0 1-1 0 0,0-1 1 0 0,0 5 0 0 0,2 7 9 0 0,0-1 0 0 0,6 19 0 0 0,-3-14 43 0 0,7 35 137 0 0,36 129-10 0 0,-15-70-1589 0 0,-25-89-1583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7:3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10135 0 0,'0'0'778'0'0,"0"2"-506"0"0,1 16 1057 0 0,0 1 0 0 0,2 0 0 0 0,5 23 0 0 0,20 55 223 0 0,-26-91-1503 0 0,64 209 104 0 0,-57-175-1634 0 0,-6-22-46 0 0</inkml:trace>
  <inkml:trace contextRef="#ctx0" brushRef="#br0" timeOffset="1">24 434 8751 0 0,'-23'-12'9988'0'0,"41"17"-9594"0"0,2-1 0 0 0,-1 0-1 0 0,0-2 1 0 0,1 0 0 0 0,-1-1-1 0 0,36-3 1 0 0,-13-1-526 0 0,7-1-5644 0 0,-17-1-916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0:46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85 210 1375 0 0,'20'-29'107'0'0,"-19"26"200"0"0,1 0 0 0 0,-1 0 0 0 0,0-1 0 0 0,0 2 0 0 0,0-1 0 0 0,-1-1 0 0 0,1 1 0 0 0,-1-1 0 0 0,0 1 0 0 0,0-1 0 0 0,0-4 0 0 0,0 0 2113 0 0,-1 0-518 0 0,1-1 1 0 0,-3-12-1 0 0,3 19-1695 0 0,-1 0 0 0 0,1 0 0 0 0,-1 0 1 0 0,0-1-1 0 0,1 1 0 0 0,-1 1 0 0 0,1-1 0 0 0,-1 0 0 0 0,0 1 1 0 0,-1-1-1 0 0,1 0 0 0 0,0 0 0 0 0,-1 0 0 0 0,-2-2 1 0 0,3 4 278 0 0,-11-1 1074 0 0,6 6-1412 0 0,0 0-1 0 0,1 0 1 0 0,1-1-1 0 0,-1 2 0 0 0,0-1 1 0 0,1 1-1 0 0,0 0 1 0 0,0 0-1 0 0,1 0 1 0 0,-6 13-1 0 0,5-7-112 0 0,0 1-1 0 0,0-1 1 0 0,0 2-1 0 0,-2 26 1 0 0,4-24-27 0 0,2 0 0 0 0,0 0 1 0 0,1 1-1 0 0,1-1 0 0 0,0-1 1 0 0,5 18-1 0 0,-4-24-8 0 0,-1-1-1 0 0,1 0 1 0 0,-1-1 0 0 0,2 1-1 0 0,0-1 1 0 0,0 1 0 0 0,1-2-1 0 0,0 1 1 0 0,0 0 0 0 0,1-1-1 0 0,-1 0 1 0 0,1-1 0 0 0,12 11-1 0 0,-1-5 2 0 0,-11-5 9 0 0,1-1 0 0 0,0 0 0 0 0,1 0 0 0 0,0-1-1 0 0,8 3 1 0 0,-3-2 1 0 0,18 5 138 0 0,-29-10-134 0 0,0 0 1 0 0,1 0 0 0 0,-1 1 0 0 0,0-2-1 0 0,1 1 1 0 0,-1 0 0 0 0,0 0 0 0 0,0-1-1 0 0,1 1 1 0 0,-1-1 0 0 0,0 0-1 0 0,2-1 1 0 0,2 0 69 0 0,0-1 0 0 0,-1 0 0 0 0,1 0-1 0 0,-1 1 1 0 0,0-2 0 0 0,0 0 0 0 0,-1 0 0 0 0,1 0-1 0 0,7-10 1 0 0,8-8 357 0 0,-16 19-351 0 0,-1-1-1 0 0,0 1 1 0 0,1-1 0 0 0,-1 0 0 0 0,0 0-1 0 0,0-1 1 0 0,-1 0 0 0 0,1 1 0 0 0,3-9-1 0 0,-3 3-30 0 0,0 0 0 0 0,-1 1 0 0 0,0-1 0 0 0,-1 0 0 0 0,0 0 0 0 0,-1 0 0 0 0,0 0 0 0 0,0 0 0 0 0,-1 0-1 0 0,1 0 1 0 0,-2 0 0 0 0,-5-18 0 0 0,-2 3-13 0 0,6 15-28 0 0,-1 0 1 0 0,1 1-1 0 0,-2 1 1 0 0,-4-12-1 0 0,-2 5-23 0 0,-8-13-64 0 0,-24-28 0 0 0,36 48 41 0 0,1 0-1 0 0,-1 1 0 0 0,-1 1 0 0 0,0 0 1 0 0,0 0-1 0 0,0 0 0 0 0,0 0 1 0 0,-13-3-1 0 0,18 7-257 0 0,-1 1 0 0 0,1 0 1 0 0,0 0-1 0 0,0 0 0 0 0,-1 0 0 0 0,-6 0 1 0 0,8 2-255 0 0,0 0 0 0 0,0 1 0 0 0,0-1 0 0 0,1 1 1 0 0,-1 0-1 0 0,1-1 0 0 0,-1 1 0 0 0,1 0 1 0 0,-1-1-1 0 0,1 1 0 0 0,0 0 0 0 0,-1 3 1 0 0,-1 6-1260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2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35 9007 0 0,'0'0'3684'0'0,"0"2"-3068"0"0,1 3-357 0 0,0-1-1 0 0,-1 1 0 0 0,0 0 0 0 0,0 0 0 0 0,0-1 1 0 0,-1 1-1 0 0,0 0 0 0 0,1 0 0 0 0,-1-1 0 0 0,-1 1 1 0 0,1-1-1 0 0,-1 1 0 0 0,0-1 0 0 0,0 1 1 0 0,0-1-1 0 0,-1 0 0 0 0,-3 5 0 0 0,5-8-22 0 0,-8 1-12 0 0,8-2-214 0 0,0 1 1 0 0,1-1 0 0 0,-1 0-1 0 0,0 0 1 0 0,1 1-1 0 0,-1-1 1 0 0,0 0 0 0 0,1 0-1 0 0,-1 0 1 0 0,0 0 0 0 0,0 0-1 0 0,1 0 1 0 0,-1 0-1 0 0,0 0 1 0 0,1 0 0 0 0,-1 0-1 0 0,-1-1 1 0 0,-6-2 49 0 0,7 3-43 0 0,-1 0 1 0 0,1-1 0 0 0,-1 1-1 0 0,1-1 1 0 0,-1 1 0 0 0,1-1-1 0 0,0 0 1 0 0,-1 1 0 0 0,1-1-1 0 0,0 0 1 0 0,-1 0 0 0 0,1 0-1 0 0,0 0 1 0 0,0 0 0 0 0,0-1-1 0 0,0 1 1 0 0,0 0 0 0 0,0 0-1 0 0,0-1 1 0 0,0 1 0 0 0,1 0-1 0 0,-1-1 1 0 0,0 1 0 0 0,1-1-1 0 0,-1 1 1 0 0,1-1 0 0 0,0 1-1 0 0,-1-1 1 0 0,1 1 0 0 0,0-1-1 0 0,0-2 1 0 0,0-3-18 0 0,0 0 0 0 0,1 1 0 0 0,0-1 0 0 0,0 0 0 0 0,2-7 0 0 0,-2 13 0 0 0,-1-1 0 0 0,0 0 0 0 0,1 0 0 0 0,-1 1 0 0 0,1-1 0 0 0,0 0 0 0 0,0 1 0 0 0,0-1 0 0 0,-1 1 0 0 0,3-3 0 0 0,0-1 0 0 0,-2 4 17 0 0,-1 1-1 0 0,1-1 1 0 0,-1 0-1 0 0,1 0 1 0 0,-1 0-1 0 0,1 0 1 0 0,-1 1-1 0 0,1-1 1 0 0,0 0-1 0 0,-1 1 1 0 0,1-1-1 0 0,0 0 1 0 0,0 1-1 0 0,0-1 1 0 0,-1 1 0 0 0,1-1-1 0 0,0 1 1 0 0,0-1-1 0 0,0 1 1 0 0,0 0-1 0 0,0 0 1 0 0,0-1-1 0 0,0 1 1 0 0,0 0-1 0 0,0 0 1 0 0,0 0-1 0 0,0 0 1 0 0,0 0-1 0 0,0 0 1 0 0,0 0-1 0 0,0 0 1 0 0,0 0-1 0 0,-1 1 1 0 0,1-1-1 0 0,0 0 1 0 0,0 1-1 0 0,0-1 1 0 0,0 0-1 0 0,0 1 1 0 0,1 0 0 0 0,0 0 39 0 0,-1 0 116 0 0,1 0 10 0 0,0 2-102 0 0,-1 0-1 0 0,1 0 1 0 0,0 0 0 0 0,-1-1-1 0 0,0 1 1 0 0,1 1-1 0 0,-1-1 1 0 0,0 0 0 0 0,-1 0-1 0 0,1 0 1 0 0,-1 0-1 0 0,1 1 1 0 0,-1-1-1 0 0,0 0 1 0 0,0 1 0 0 0,0-1-1 0 0,-1 0 1 0 0,1 0-1 0 0,-1 0 1 0 0,0 1 0 0 0,1-1-1 0 0,-4 5 1 0 0,4-7-78 0 0,0 1 14 0 0,-1 0 0 0 0,0 0 0 0 0,1 1 1 0 0,-1-1-1 0 0,0 0 0 0 0,0 0 0 0 0,0 0 1 0 0,-1 0-1 0 0,1 0 0 0 0,-1 0 0 0 0,1 0 1 0 0,-1 0-1 0 0,1-1 0 0 0,-1 1 0 0 0,0 0 1 0 0,0-1-1 0 0,0 0 0 0 0,0 1 1 0 0,0-1-1 0 0,0 0 0 0 0,0 0 0 0 0,0 0 1 0 0,0 0-1 0 0,0-1 0 0 0,-1 1 0 0 0,1 0 1 0 0,0-1-1 0 0,-5 1 0 0 0,6-1-16 0 0,1 0 1 0 0,-1 1-1 0 0,0-1 0 0 0,1 0 1 0 0,-1 0-1 0 0,0 1 0 0 0,0-1 1 0 0,1 0-1 0 0,-1 0 0 0 0,0 0 1 0 0,0 0-1 0 0,1 0 0 0 0,-1 0 1 0 0,0 0-1 0 0,0 0 0 0 0,1-1 0 0 0,-1 1 1 0 0,0 0-1 0 0,0-1 0 0 0,-14-5-34 0 0,6 3 4 0 0,0-1-723 0 0,4 3-4244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2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11807 0 0,'0'0'2619'0'0,"-2"12"-720"0"0,8 14-1008 0 0,-4-16-598 0 0,0 0 1 0 0,0 1-1 0 0,-1 9 1 0 0,0-8-8 0 0,0-12-254 0 0,-1 1 1 0 0,0 0-1 0 0,0 0 0 0 0,0-1 1 0 0,0 1-1 0 0,0 0 0 0 0,0 0 1 0 0,0 0-1 0 0,0-1 1 0 0,0 1-1 0 0,0 0 0 0 0,-1 0 1 0 0,1-1-1 0 0,0 1 0 0 0,0 0 1 0 0,-1 0-1 0 0,1-1 0 0 0,0 1 1 0 0,-1 0-1 0 0,1-1 1 0 0,-1 1-1 0 0,1 0 0 0 0,-1-1 1 0 0,1 1-1 0 0,-1-1 0 0 0,0 1 1 0 0,1-1-1 0 0,-1 1 0 0 0,0-1 1 0 0,0 1-1 0 0,0 0-8 0 0,0-1-1 0 0,1 1 0 0 0,-1 0 1 0 0,0-1-1 0 0,0 0 0 0 0,1 1 1 0 0,-1-1-1 0 0,0 1 1 0 0,0-1-1 0 0,0 0 0 0 0,0 0 1 0 0,1 1-1 0 0,-1-1 0 0 0,0 0 1 0 0,0 0-1 0 0,0 0 1 0 0,0 0-1 0 0,0 0 0 0 0,0 0 1 0 0,0 0-1 0 0,1 0 0 0 0,-1-1 1 0 0,0 1-1 0 0,0 0 1 0 0,0 0-1 0 0,0-1 0 0 0,1 1 1 0 0,-1-1-1 0 0,0 1 0 0 0,0 0 1 0 0,-1-2-1 0 0,0 0-18 0 0,1 1 0 0 0,-1-1-1 0 0,0 0 1 0 0,1 0 0 0 0,-1 0 0 0 0,1-1-1 0 0,0 1 1 0 0,0 0 0 0 0,0 0-1 0 0,-2-5 1 0 0,3 5-9 0 0,-1 0-1 0 0,1 1 1 0 0,0-1-1 0 0,0 0 0 0 0,-1 0 1 0 0,1 0-1 0 0,0 0 1 0 0,1 0-1 0 0,-1 0 1 0 0,0 0-1 0 0,1 0 1 0 0,-1 0-1 0 0,1 0 1 0 0,-1 0-1 0 0,1 1 0 0 0,0-1 1 0 0,0 0-1 0 0,1-2 1 0 0,0 1-1 0 0,1-1 0 0 0,0 0 0 0 0,0 1 0 0 0,0-1 1 0 0,1 1-1 0 0,-1 0 0 0 0,1 0 0 0 0,0 1 0 0 0,4-4 1 0 0,-6 6 64 0 0,-1-1 1 0 0,1 0 0 0 0,-1 0-1 0 0,1 1 1 0 0,0-1 0 0 0,-1 1-1 0 0,1-1 1 0 0,0 1 0 0 0,-1 0-1 0 0,1 0 1 0 0,0 0 0 0 0,-1 0-1 0 0,1 0 1 0 0,0 0 0 0 0,-1 0-1 0 0,1 0 1 0 0,0 1 0 0 0,-1-1-1 0 0,1 1 1 0 0,0-1 0 0 0,-1 1-1 0 0,1 0 1 0 0,-1-1 0 0 0,1 1-1 0 0,-1 0 1 0 0,0 0 0 0 0,1 0-1 0 0,-1 0 1 0 0,3 3 0 0 0,-1-1 31 0 0,-1 0 0 0 0,1 0 1 0 0,0 1-1 0 0,-1-1 0 0 0,1 1 1 0 0,-1 0-1 0 0,0 0 0 0 0,-1 0 1 0 0,1 0-1 0 0,1 7 0 0 0,-2-10-87 0 0,1 8 19 0 0,0 0-1 0 0,-1 1 1 0 0,0-1 0 0 0,-1 16-1 0 0,0-24-688 0 0,0 6-2419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3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1 476 919 0 0,'1'0'67'0'0,"2"1"7"0"0,0 0 0 0 0,1-1 0 0 0,-1 0 0 0 0,0 1 0 0 0,0-1 0 0 0,1 0 1 0 0,-1-1-1 0 0,0 1 0 0 0,0 0 0 0 0,6-3 0 0 0,12 1 1147 0 0,88 4 2444 0 0,-27 2-2753 0 0,31-3 133 0 0,153-4 328 0 0,-102-4-1179 0 0,215-21 242 0 0,-99 1 516 0 0,163-12 232 0 0,-407 33-1114 0 0,1 2-1 0 0,67 2 0 0 0,177 7-5 0 0,-213-8-58 0 0,144-13 80 0 0,-122 5 52 0 0,94 2 0 0 0,55-1 110 0 0,-49 1 48 0 0,97-1 104 0 0,-60-5-198 0 0,-80 3-100 0 0,56 11-48 0 0,-13 1-28 0 0,-120-3-18 0 0,178-14 48 0 0,-4-2-25 0 0,15-2 2 0 0,97 3-21 0 0,-157 13 40 0 0,195-15 95 0 0,-114 17-93 0 0,-225 3-44 0 0,112-7 44 0 0,-20-1-55 0 0,-13 8 1 0 0,68-2 0 0 0,39 1-1 0 0,1-1 13 0 0,-116 0 38 0 0,91-4-47 0 0,145-13 38 0 0,-119 7-18 0 0,264-9 121 0 0,8 3 144 0 0,-345 18-270 0 0,113-2 44 0 0,-53-4-39 0 0,108-4 18 0 0,134-2 133 0 0,-267 10-113 0 0,-106 0-33 0 0,465-4 575 0 0,-410 2-364 0 0,55 1 30 0 0,-61 9-164 0 0,85 1-16 0 0,155-2-89 0 0,-115-1 0 0 0,345 3 64 0 0,-318-17 12 0 0,-105 1-24 0 0,439-18-1406 0 0,-579 25-265 0 0,0-1-3768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5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44 116 5983 0 0,'0'0'542'0'0,"2"-2"-446"0"0,0-2 171 0 0,0 1 1 0 0,0-1 0 0 0,-1 1 0 0 0,1-1-1 0 0,-1 1 1 0 0,1-1 0 0 0,0-7-1 0 0,-1 5 633 0 0,1 1-1 0 0,-1 0 0 0 0,1 0 1 0 0,0 0-1 0 0,0 0 1 0 0,6-9-1 0 0,-7 13-771 0 0,1-1 0 0 0,-1 1 0 0 0,0 0 0 0 0,1-1 0 0 0,-1 1 0 0 0,1 0 0 0 0,0 0 0 0 0,-1 0 1 0 0,1 1-1 0 0,0-1 0 0 0,-1 0 0 0 0,1 0 0 0 0,0 1 0 0 0,0-1 0 0 0,0 1 0 0 0,0 0 0 0 0,-1 0 0 0 0,1-1 0 0 0,3 2 0 0 0,-3-1 206 0 0,0 0 125 0 0,5 3 1236 0 0,-6-2-1646 0 0,-1 1-1 0 0,1 0 1 0 0,0 0 0 0 0,-1 0-1 0 0,1-1 1 0 0,-1 1 0 0 0,1 0-1 0 0,-1 0 1 0 0,0 0 0 0 0,0 0-1 0 0,0 0 1 0 0,0 0 0 0 0,0 0-1 0 0,0 0 1 0 0,-1 0-1 0 0,1 0 1 0 0,-1 0 0 0 0,1-1-1 0 0,-1 1 1 0 0,0 0 0 0 0,1 0-1 0 0,-1 0 1 0 0,0-1 0 0 0,0 1-1 0 0,0-1 1 0 0,-2 3 0 0 0,2-3-37 0 0,-1 0 1 0 0,1 1 0 0 0,0-1 0 0 0,0 0 0 0 0,0 0 0 0 0,-1-1 0 0 0,1 1 0 0 0,-1 0 0 0 0,1 0 0 0 0,-1-1 0 0 0,1 1 0 0 0,-1 0 0 0 0,1-1 0 0 0,-1 0 0 0 0,1 1 0 0 0,-1-1 0 0 0,-1 0 0 0 0,0 0-4 0 0,2 1-12 0 0,0-1 0 0 0,0 0 0 0 0,0 0 0 0 0,0 0 0 0 0,0 0 0 0 0,0 0 0 0 0,0 0 0 0 0,0 0 0 0 0,0 0 0 0 0,0 0 0 0 0,0-1 0 0 0,-1 1 0 0 0,1 0 0 0 0,0-1 0 0 0,1 1 1 0 0,-1-1-1 0 0,0 1 0 0 0,0-1 0 0 0,0 1 0 0 0,0-1 0 0 0,0 0 0 0 0,0 1 0 0 0,1-1 0 0 0,-1 0 0 0 0,0 0 0 0 0,0 0 0 0 0,0-1 0 0 0,-1 0-41 0 0,0-1 9 0 0,1 1-1 0 0,-1-1 0 0 0,0 0 0 0 0,1 0 1 0 0,0 0-1 0 0,0 0 0 0 0,0 0 0 0 0,0 0 1 0 0,0 0-1 0 0,0-5 0 0 0,0-1-36 0 0,2 1 12 0 0,3 1 36 0 0,-2 4-24 0 0,2-1 36 0 0,9 0 14 0 0,-10 6 7 0 0,-3-2-5 0 0,2 1 8 0 0,0 0 0 0 0,-1 0 1 0 0,1 0-1 0 0,-1 0 0 0 0,0 0 0 0 0,1 0 1 0 0,-1 0-1 0 0,0 0 0 0 0,1 0 0 0 0,-1 1 0 0 0,0-1 1 0 0,0 0-1 0 0,1 3 0 0 0,-1-3 5 0 0,0 0 71 0 0,0 1-4 0 0,3 23 149 0 0,-4-23-145 0 0,-7 17 152 0 0,6-15-202 0 0,1-3-25 0 0,0 0-1 0 0,0 0 1 0 0,0 0-1 0 0,-1 0 1 0 0,1-1-1 0 0,0 1 1 0 0,-1 0-1 0 0,1 0 1 0 0,-1 0-1 0 0,1-1 1 0 0,-1 1-1 0 0,1 0 1 0 0,-1-1-1 0 0,0 1 1 0 0,1 0-1 0 0,-1-1 1 0 0,0 1-1 0 0,0-1 1 0 0,-1 2-1 0 0,0-1-1 0 0,0 0 1 0 0,0-1-1 0 0,0 1 0 0 0,0 0 0 0 0,0-1 0 0 0,0 1 1 0 0,-1-1-1 0 0,1 0 0 0 0,0 0 0 0 0,0 0 0 0 0,0 0 1 0 0,-1 0-1 0 0,1 0 0 0 0,0 0 0 0 0,0-1 0 0 0,0 1 1 0 0,0-1-1 0 0,0 0 0 0 0,-3-1 0 0 0,2 2-11 0 0,2 0 0 0 0,0 0 0 0 0,0 0 0 0 0,-1-1 0 0 0,1 1 0 0 0,0 0 0 0 0,0 0 0 0 0,0-1 0 0 0,0 1 0 0 0,0-1 0 0 0,0 1 0 0 0,0-1 0 0 0,0 1 0 0 0,0-1 0 0 0,0 0 0 0 0,0 0 0 0 0,1 1 0 0 0,-1-1 0 0 0,0 0 0 0 0,0 0 0 0 0,0-1 0 0 0,0 1-6 0 0,-1-1 0 0 0,1 0 0 0 0,0 1 0 0 0,0-1-1 0 0,1 0 1 0 0,-1 0 0 0 0,0 0 0 0 0,1 0 0 0 0,-1 0 0 0 0,1 0 0 0 0,-1 0-1 0 0,1 0 1 0 0,0 0 0 0 0,0 0 0 0 0,0 0 0 0 0,0 0 0 0 0,0 0 0 0 0,0 0-1 0 0,0 0 1 0 0,1 0 0 0 0,-1 1 0 0 0,2-5 0 0 0,-2 6 5 0 0,0-1 1 0 0,0 1-1 0 0,0-1 1 0 0,1 1-1 0 0,-1-1 1 0 0,0 1-1 0 0,0-1 1 0 0,0 0-1 0 0,1 1 1 0 0,-1 0-1 0 0,0-1 1 0 0,0 1-1 0 0,1-1 1 0 0,-1 1-1 0 0,0-1 1 0 0,1 1-1 0 0,-1-1 1 0 0,1 1-1 0 0,-1 0 1 0 0,0-1-1 0 0,1 1 0 0 0,-1 0 1 0 0,1-1-1 0 0,3-1-50 0 0,-3 2 51 0 0,-1 0-1 0 0,0 0 1 0 0,0 0 0 0 0,1 0 0 0 0,-1 0 0 0 0,0 0-1 0 0,1 0 1 0 0,-1 0 0 0 0,0 0 0 0 0,1 0-1 0 0,-1 0 1 0 0,0 0 0 0 0,1 0 0 0 0,-1 0-1 0 0,0 0 1 0 0,1 0 0 0 0,-1 0 0 0 0,0 0 0 0 0,0 0-1 0 0,1 0 1 0 0,-1 1 0 0 0,0-1 0 0 0,1 0-1 0 0,-1 0 1 0 0,0 0 0 0 0,0 1 0 0 0,0-1 0 0 0,1 0-1 0 0,-1 0 1 0 0,0 0 0 0 0,0 1 0 0 0,0-1-1 0 0,1 0 1 0 0,-1 1 0 0 0,0-1 0 0 0,0 0 0 0 0,0 0-1 0 0,0 1 1 0 0,0-1 0 0 0,0 0 0 0 0,1 1-1 0 0,-1-1 1 0 0,0 0 0 0 0,0 1 0 0 0,0-1 0 0 0,0 0-1 0 0,0 1 1 0 0,1 5-167 0 0,1 1 0 0 0,-1 0-1 0 0,0 0 1 0 0,0 8 0 0 0,0-11-254 0 0,0 8-898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5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56 8031 0 0,'0'2'366'0'0,"1"26"-112"0"0,0 1 2676 0 0,-2-28-2715 0 0,0 0 1 0 0,0 1-1 0 0,-1-1 0 0 0,1 1 1 0 0,0-1-1 0 0,0 0 1 0 0,-1 0-1 0 0,1 0 1 0 0,-1 0-1 0 0,1 0 1 0 0,-1 0-1 0 0,0 0 0 0 0,1 0 1 0 0,-1-1-1 0 0,0 1 1 0 0,-2 0-1 0 0,3-2-163 0 0,-1 1-1 0 0,0-1 1 0 0,1 1-1 0 0,-1-1 1 0 0,0 0 0 0 0,1 0-1 0 0,-1 0 1 0 0,1 0-1 0 0,-1 0 1 0 0,1 0-1 0 0,0 0 1 0 0,-1 0-1 0 0,1-1 1 0 0,0 1 0 0 0,0 0-1 0 0,0-1 1 0 0,0 1-1 0 0,0-1 1 0 0,0 1-1 0 0,-1-4 1 0 0,1 4-45 0 0,1-1 0 0 0,0 1 0 0 0,-1-1 0 0 0,1 1 0 0 0,0-1 0 0 0,0 0 0 0 0,0 1 0 0 0,0-1 0 0 0,0-1 0 0 0,0-2-4 0 0,0 0-2 0 0,0 1 0 0 0,0-1 0 0 0,0 0 0 0 0,0 1 0 0 0,1-1 0 0 0,0 0-1 0 0,0 1 1 0 0,0-1 0 0 0,1 1 0 0 0,0 0 0 0 0,2-7 0 0 0,-2 11 17 0 0,-1-1 1 0 0,0 0-1 0 0,0 1 1 0 0,0-1-1 0 0,0 1 1 0 0,1-1-1 0 0,-1 1 1 0 0,0 0-1 0 0,0-1 1 0 0,1 1-1 0 0,-1 0 1 0 0,0 0-1 0 0,1 0 0 0 0,-1 0 1 0 0,0 0-1 0 0,0 0 1 0 0,2 1-1 0 0,-1-1-6 0 0,0 0 249 0 0,9 3 35 0 0,-9-1-225 0 0,1 0 0 0 0,-1-1 0 0 0,1 1 1 0 0,-1 0-1 0 0,0 0 0 0 0,0 1 0 0 0,1-1 0 0 0,-2 0 0 0 0,1 1 0 0 0,0-1 0 0 0,0 1 0 0 0,-1-1 0 0 0,1 1 0 0 0,-1 0 0 0 0,0 0 0 0 0,0 0 0 0 0,0-1 0 0 0,0 1 0 0 0,0 4 1 0 0,-1-6 210 0 0,0 1-146 0 0,0 1-62 0 0,-1 0-1 0 0,0 0 0 0 0,0 0 1 0 0,0 0-1 0 0,0 0 0 0 0,0 0 1 0 0,-1 0-1 0 0,1 0 0 0 0,-4 3 1 0 0,3-2-32 0 0,2-4-33 0 0,0 0-1 0 0,0 1 0 0 0,0-1 1 0 0,-1 0-1 0 0,1 1 1 0 0,0-1-1 0 0,0 0 0 0 0,-1 0 1 0 0,1 1-1 0 0,0-1 1 0 0,-1 0-1 0 0,1 0 0 0 0,0 0 1 0 0,-1 1-1 0 0,1-1 1 0 0,0 0-1 0 0,-1 0 0 0 0,1 0 1 0 0,0 0-1 0 0,-1 0 0 0 0,1 0 1 0 0,0 0-1 0 0,-1 0 1 0 0,1 0-1 0 0,0 0 0 0 0,-2 0 1 0 0,2 0-8 0 0,-1 0 0 0 0,1 0 1 0 0,-1 0-1 0 0,0 0 1 0 0,1 0-1 0 0,-1 0 0 0 0,0 0 1 0 0,0 0-1 0 0,1-1 1 0 0,-1 1-1 0 0,0 0 0 0 0,1-1 1 0 0,-1 1-1 0 0,0 0 1 0 0,1-1-1 0 0,-1 1 0 0 0,0-1 1 0 0,1 1-1 0 0,-1 0 1 0 0,1-1-1 0 0,-1 0 0 0 0,1 1 1 0 0,-1-1-1 0 0,1 1 1 0 0,0-1-1 0 0,-1 0 0 0 0,1 1 1 0 0,-1-2-1 0 0,-1-2 38 0 0,-1-1-37 0 0,1-1 0 0 0,0 1 0 0 0,0-1 0 0 0,1 1 0 0 0,0-1 1 0 0,0 0-1 0 0,-1-11 0 0 0,2 14-9 0 0,0 2 6 0 0,0 0 0 0 0,0 1 0 0 0,0-1 0 0 0,0 0 0 0 0,0 0 0 0 0,0 0 0 0 0,1 0 0 0 0,-1 0 0 0 0,0 0 0 0 0,1 0 0 0 0,-1 1 0 0 0,0-1 0 0 0,1 0 0 0 0,-1 0 0 0 0,1 0 0 0 0,0 0 0 0 0,9-16-66 0 0,-10 17 67 0 0,0-1 0 0 0,0 1 0 0 0,0 0 0 0 0,0-1 0 0 0,1 1 0 0 0,-1-1 0 0 0,0 1 0 0 0,0-1 0 0 0,1 1 0 0 0,-1 0 0 0 0,0-1 0 0 0,1 1 0 0 0,-1 0 0 0 0,0-1 0 0 0,1 1 0 0 0,-1 0 0 0 0,1-1 0 0 0,-1 1 0 0 0,0 0 0 0 0,1 0 0 0 0,-1-1 0 0 0,1 1 0 0 0,-1 0 0 0 0,1 0 0 0 0,-1 0 0 0 0,1 0 0 0 0,-1 0 0 0 0,1 0 0 0 0,-1 0 0 0 0,1 0 0 0 0,-1 0 0 0 0,1 0 0 0 0,-1 0 0 0 0,1 0 0 0 0,1 0 0 0 0,14-2 1 0 0,-14 1-1 0 0,0 0 1 0 0,1 1 0 0 0,-1 0 0 0 0,1-1-1 0 0,-1 1 1 0 0,1 0 0 0 0,-1 1-1 0 0,1-1 1 0 0,-1 0 0 0 0,1 1 0 0 0,-1-1-1 0 0,0 1 1 0 0,1-1 0 0 0,-1 1-1 0 0,0 0 1 0 0,1 0 0 0 0,1 2 0 0 0,-2-2 63 0 0,0 1 8 0 0,3 3 29 0 0,0 2 0 0 0,0-1 1 0 0,7 14-1 0 0,-11-19 59 0 0,2 11 205 0 0,-2-11-301 0 0,-1 1-1 0 0,0 0 1 0 0,0 0-1 0 0,0-1 1 0 0,0 1-1 0 0,0 0 1 0 0,-1 0 0 0 0,1-1-1 0 0,0 1 1 0 0,-1 0-1 0 0,1-1 1 0 0,-1 1-1 0 0,0 0 1 0 0,0-1-1 0 0,1 1 1 0 0,-1-1-1 0 0,0 1 1 0 0,0-1-1 0 0,0 0 1 0 0,0 1 0 0 0,-1-1-1 0 0,1 0 1 0 0,0 0-1 0 0,-1 1 1 0 0,1-1-1 0 0,0 0 1 0 0,-3 1-1 0 0,1-1-29 0 0,1 1 0 0 0,0-1 0 0 0,-1 1-1 0 0,0-1 1 0 0,1 0 0 0 0,-1 0 0 0 0,0 0 0 0 0,1 0-1 0 0,-1-1 1 0 0,0 1 0 0 0,0-1 0 0 0,0 0-1 0 0,1 0 1 0 0,-1 1 0 0 0,0-2 0 0 0,-4 1-1 0 0,5 0-2 0 0,1 0-28 0 0,0 0 0 0 0,1 0 0 0 0,-1-1 0 0 0,0 1-1 0 0,1 0 1 0 0,-1 0 0 0 0,1 0 0 0 0,-1 0-1 0 0,1-1 1 0 0,-1 1 0 0 0,0 0 0 0 0,1-1-1 0 0,-1 1 1 0 0,1 0 0 0 0,-1-1 0 0 0,1 1 0 0 0,-1 0-1 0 0,1-1 1 0 0,0 1 0 0 0,-1-1 0 0 0,1 1-1 0 0,-1-1 1 0 0,-9-10-3421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5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96 8495 0 0,'0'0'766'0'0,"1"-2"-573"0"0,6-23 1084 0 0,-3 6 2447 0 0,-4 19-3686 0 0,0-1 1 0 0,0 1-1 0 0,0 0 0 0 0,0-1 0 0 0,0 1 0 0 0,0-1 1 0 0,0 1-1 0 0,-1 0 0 0 0,1-1 0 0 0,0 1 0 0 0,0 0 0 0 0,0 0 1 0 0,0-1-1 0 0,-1 1 0 0 0,1 0 0 0 0,0-1 0 0 0,0 1 1 0 0,-1 0-1 0 0,1 0 0 0 0,0-1 0 0 0,0 1 0 0 0,-1 0 0 0 0,1 0 1 0 0,0 0-1 0 0,-1 0 0 0 0,1-1 0 0 0,0 1 0 0 0,0 0 0 0 0,-1 0 1 0 0,1 0-1 0 0,-1 0 0 0 0,1 0 0 0 0,-1 0-9 0 0,0 0-1 0 0,0 0 0 0 0,0 1 1 0 0,0-1-1 0 0,1 1 1 0 0,-1-1-1 0 0,0 1 1 0 0,0-1-1 0 0,1 1 0 0 0,-1-1 1 0 0,0 1-1 0 0,0 1 1 0 0,-18 24-3 0 0,17-25 70 0 0,-1 6-97 0 0,-1-1 0 0 0,1 0-1 0 0,1 1 1 0 0,-1 0 0 0 0,1-1-1 0 0,0 1 1 0 0,0 0 0 0 0,-1 12-1 0 0,3-14-1 0 0,0 0 1 0 0,-1 0-1 0 0,2 0 0 0 0,-1 0 0 0 0,1 1 1 0 0,-1-1-1 0 0,1 0 0 0 0,1 0 0 0 0,-1 0 1 0 0,1 0-1 0 0,0-1 0 0 0,4 9 0 0 0,2-2 3 0 0,8 7 0 0 0,-11-15 0 0 0,1 0 0 0 0,-2 0 37 0 0,0-1 0 0 0,0 1-1 0 0,0 0 1 0 0,0-1 0 0 0,1 0 0 0 0,0 0-1 0 0,-1-1 1 0 0,1 1 0 0 0,0-1 0 0 0,-1 0-1 0 0,1 0 1 0 0,0 0 0 0 0,0-1 0 0 0,0 0-1 0 0,0 0 1 0 0,0 0 0 0 0,0 0-1 0 0,0-1 1 0 0,6-2 0 0 0,-8 2 20 0 0,0-1 1 0 0,0 1-1 0 0,-1-1 0 0 0,1 0 1 0 0,-1 0-1 0 0,1-1 0 0 0,-1 1 1 0 0,0 0-1 0 0,0-1 0 0 0,0 1 1 0 0,0-1-1 0 0,2-4 0 0 0,-1 2-4 0 0,0-1 1 0 0,-1 0-1 0 0,0-1 0 0 0,0 1 0 0 0,-1 0 1 0 0,1 0-1 0 0,-1-1 0 0 0,-1 1 0 0 0,1-1 1 0 0,-1 1-1 0 0,0-1 0 0 0,-1 1 0 0 0,1 0 1 0 0,-1-1-1 0 0,-1 1 0 0 0,1 0 0 0 0,-1-1 0 0 0,0 1 1 0 0,-5-11-1 0 0,3 10-60 0 0,0-1-1 0 0,0 1 1 0 0,-1 0-1 0 0,1 0 1 0 0,-2 0-1 0 0,1 0 1 0 0,-1 1 0 0 0,0 0-1 0 0,0 0 1 0 0,-1 1-1 0 0,1 0 1 0 0,-1 0-1 0 0,0 0 1 0 0,-11-4 0 0 0,-2-1-988 0 0,18 9 515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5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95 130 8319 0 0,'-13'-35'700'0'0,"9"24"-155"0"0,0 0-1 0 0,-9-15 1 0 0,8 16 480 0 0,-10-14 1169 0 0,14 23-2074 0 0,1 0 1 0 0,-1 0-1 0 0,0 0 1 0 0,0 0-1 0 0,0 0 0 0 0,0 0 1 0 0,0 1-1 0 0,0-1 0 0 0,0 0 1 0 0,0 1-1 0 0,0-1 1 0 0,0 1-1 0 0,0-1 0 0 0,0 1 1 0 0,0-1-1 0 0,0 1 1 0 0,0 0-1 0 0,-2-1 0 0 0,1 3-65 0 0,1 0 1 0 0,0 0-1 0 0,-1 0 0 0 0,1 0 0 0 0,0 0 0 0 0,0 0 1 0 0,0 1-1 0 0,1-1 0 0 0,-2 3 0 0 0,-1 10 9 0 0,1 1 0 0 0,0 0 0 0 0,1 0 0 0 0,1-1 0 0 0,0 1 0 0 0,5 28 0 0 0,-1 4-53 0 0,14 81 43 0 0,-6-63-436 0 0,-9-48 51 0 0,8 21 0 0 0,1 6-619 0 0,-4-7-1223 0 0,-5-21-2629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5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9671 0 0,'0'0'875'0'0,"1"-2"-531"0"0,1-1 71 0 0,0 1 0 0 0,1-1 1 0 0,-1 1-1 0 0,0-1 0 0 0,1 1 0 0 0,0 0 0 0 0,0 0 0 0 0,0 0 1 0 0,0 0-1 0 0,0 1 0 0 0,0-1 0 0 0,0 1 0 0 0,5-2 1 0 0,5-1 5 0 0,1 0 1 0 0,16-3-1 0 0,55-5 68 0 0,-9 2-1232 0 0,-26 1-3975 0 0,-26 4-870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5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19 11975 0 0,'0'0'547'0'0,"-2"0"-11"0"0,-7-3-344 0 0,6 2-130 0 0,0 0-1 0 0,0 0 1 0 0,0 0-1 0 0,0 1 1 0 0,0-1 0 0 0,0 1-1 0 0,-6 0 1 0 0,-1 0 261 0 0,7-1-212 0 0,1 1 0 0 0,-1 0 0 0 0,0 1 0 0 0,0-1-1 0 0,1 0 1 0 0,-1 1 0 0 0,0 0 0 0 0,1-1 0 0 0,-1 1 0 0 0,1 0 0 0 0,-1 0 0 0 0,1 1 0 0 0,-1-1 0 0 0,1 0-1 0 0,0 1 1 0 0,0 0 0 0 0,-1-1 0 0 0,1 1 0 0 0,-1 2 0 0 0,-3 2-6 0 0,0 0 0 0 0,0 0-1 0 0,1 1 1 0 0,0 0 0 0 0,-4 7 0 0 0,0 4-96 0 0,-8 14-3 0 0,16-29-6 0 0,1-1 0 0 0,-1 1 0 0 0,1 0 0 0 0,-1 0 0 0 0,1 0-1 0 0,0 0 1 0 0,1 4 0 0 0,-1-1 6 0 0,0 0 0 0 0,1 0 0 0 0,0 0-1 0 0,0 0 1 0 0,4 9 0 0 0,-4-12 2 0 0,1 0 1 0 0,-1 0 0 0 0,1 0-1 0 0,0 0 1 0 0,4 4-1 0 0,2 4 52 0 0,-7-9 58 0 0,2-1 12 0 0,8 5-15 0 0,-7-4-78 0 0,-1 1 1 0 0,1-1 0 0 0,-1 0-1 0 0,1-1 1 0 0,0 1-1 0 0,0-1 1 0 0,0 0 0 0 0,0 0-1 0 0,0 0 1 0 0,0 0 0 0 0,6 0-1 0 0,-2-2 93 0 0,-1 0 0 0 0,1 0 0 0 0,0-1 0 0 0,-1 1 0 0 0,1-2 0 0 0,-1 1 0 0 0,12-6 0 0 0,-17 6-89 0 0,0 1-1 0 0,0-1 1 0 0,0 0-1 0 0,0 0 1 0 0,-1 1-1 0 0,1-1 1 0 0,0 0 0 0 0,-1-1-1 0 0,1 1 1 0 0,-1 0-1 0 0,0 0 1 0 0,0-1-1 0 0,1 1 1 0 0,-2 0-1 0 0,1-1 1 0 0,0 1-1 0 0,0-1 1 0 0,-1 0 0 0 0,0 1-1 0 0,1-1 1 0 0,-1 1-1 0 0,0-1 1 0 0,0 0-1 0 0,-1-4 1 0 0,0 1-2 0 0,0 0 1 0 0,0 0-1 0 0,0 0 0 0 0,-1 0 1 0 0,0 0-1 0 0,0 0 0 0 0,-1 1 1 0 0,-5-11-1 0 0,-6-5-53 0 0,9 11-44 0 0,-2 0-1 0 0,1 1 0 0 0,-1-1 0 0 0,-1 1 0 0 0,0 1 1 0 0,-11-10-1 0 0,10 9-203 0 0,1 1-437 0 0,1 5-3893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5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2759 0 0,'0'0'126'0'0,"2"-1"-5"0"0,5-2 222 0 0,-5 2 1302 0 0,0 1-1010 0 0,0 0 0 0 0,0 0-1 0 0,-1 0 1 0 0,1 1 0 0 0,0-1-1 0 0,0 0 1 0 0,-1 1 0 0 0,1 0 0 0 0,0-1-1 0 0,-1 1 1 0 0,1 0 0 0 0,2 1-1 0 0,-3-1-361 0 0,1 1 0 0 0,-1-1 0 0 0,1 0 0 0 0,-1 1-1 0 0,0-1 1 0 0,0 1 0 0 0,1 0 0 0 0,-1-1 0 0 0,1 4-1 0 0,1 2-313 0 0,-1 0 0 0 0,0 1-1 0 0,0-1 1 0 0,1 14 0 0 0,-1-10 680 0 0,1 16-231 0 0,-1 51 1 0 0,-2-28-185 0 0,-2 8-162 0 0,0 2-831 0 0,7-18-3369 0 0,-2-28-625 0 0</inkml:trace>
  <inkml:trace contextRef="#ctx0" brushRef="#br0" timeOffset="1">162 0 12495 0 0,'0'0'1134'0'0,"0"2"-937"0"0,1 17-52 0 0,2 0-1 0 0,0-1 1 0 0,1 1 0 0 0,1-1-1 0 0,7 20 1 0 0,7 22 64 0 0,0 6-183 0 0,6 20 12 0 0,-20-64-396 0 0,-2-12-432 0 0,-1 0-1 0 0,0 0 1 0 0,-1 0-1 0 0,0 0 1 0 0,0 12-1 0 0,-3-9-3468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0:46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16 1375 0 0,'-1'-15'18331'0'0,"8"61"-17727"0"0,-1 1 0 0 0,-1 73 0 0 0,0 19-483 0 0,-2-113-239 0 0,0 15-364 0 0,2-1 1 0 0,14 49 0 0 0,-18-86 308 0 0,0 3-609 0 0,1-1 1 0 0,0 1 0 0 0,5 11 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5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7367 0 0,'0'0'568'0'0,"0"-2"-373"0"0,0-8 2402 0 0,11 5 139 0 0,-9 4-2636 0 0,-1 0 0 0 0,0 1 0 0 0,1 0 0 0 0,-1-1 0 0 0,1 1 0 0 0,0 0 0 0 0,-1-1 0 0 0,1 1 0 0 0,-1 0 0 0 0,1 0 0 0 0,-1 0 0 0 0,1 1 0 0 0,-1-1 0 0 0,1 0 0 0 0,-1 1 0 0 0,3 0 0 0 0,-1 0 2 0 0,-1-1 0 0 0,1 1-1 0 0,0-1 1 0 0,-1 0 0 0 0,1 1 0 0 0,3-1-1 0 0,78-2-1327 0 0,-66-1 424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5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12383 0 0,'0'0'1119'0'0,"2"2"-923"0"0,13 23 127 0 0,-2 0 1 0 0,-1 1-1 0 0,12 33 0 0 0,-11-27-110 0 0,-7-18-179 0 0,6 21-1 0 0,-5-12-33 0 0,-4-14 0 0 0,0 0 0 0 0,-1 1 0 0 0,0-1 0 0 0,1 12 0 0 0,0 5 22 0 0,-2-21-14 0 0,0 0-1 0 0,0 1 1 0 0,-1-1 0 0 0,0 1-1 0 0,0-1 1 0 0,0 0-1 0 0,-1 1 1 0 0,0-1-1 0 0,0 0 1 0 0,0 1 0 0 0,-1-1-1 0 0,1 0 1 0 0,-5 9-1 0 0,5-12-38 0 0,0-1-1 0 0,0 1 0 0 0,0 0 0 0 0,0-1 1 0 0,-1 1-1 0 0,1-1 0 0 0,0 1 1 0 0,-1-1-1 0 0,1 0 0 0 0,0 1 1 0 0,-1-1-1 0 0,0 0 0 0 0,1 0 0 0 0,-1 0 1 0 0,0 0-1 0 0,1 0 0 0 0,-1-1 1 0 0,0 1-1 0 0,0 0 0 0 0,0-1 0 0 0,0 1 1 0 0,0-1-1 0 0,0 0 0 0 0,0 0 1 0 0,0 0-1 0 0,-3 0 0 0 0,0 0-77 0 0,0-1 0 0 0,0 0-1 0 0,0 0 1 0 0,0 0 0 0 0,0 0-1 0 0,0-1 1 0 0,1 0 0 0 0,-9-4-1 0 0,10 4 62 0 0,0 0 0 0 0,0-1-1 0 0,0 1 1 0 0,0-1 0 0 0,1 0-1 0 0,-4-5 1 0 0,-4-3 5 0 0,8 8 127 0 0,-1 0 1 0 0,1 0-1 0 0,-1-1 1 0 0,1 1-1 0 0,0-1 0 0 0,0 1 1 0 0,0-1-1 0 0,-1-7 1 0 0,-2 0 235 0 0,4 9 325 0 0,1-1-317 0 0,-1 1-274 0 0,1 0-1 0 0,0-1 1 0 0,-1 1 0 0 0,1 0-1 0 0,0 0 1 0 0,0 0-1 0 0,0-1 1 0 0,1 1-1 0 0,-1 0 1 0 0,0 0 0 0 0,1-1-1 0 0,0 1 1 0 0,-1 0-1 0 0,1 0 1 0 0,0 0 0 0 0,0 0-1 0 0,0 0 1 0 0,0 0-1 0 0,1 0 1 0 0,-1 0-1 0 0,0 1 1 0 0,1-1 0 0 0,-1 0-1 0 0,1 1 1 0 0,0-1-1 0 0,1-1 1 0 0,0 2-27 0 0,0-1 1 0 0,0 0-1 0 0,0 1 0 0 0,0-1 1 0 0,0 1-1 0 0,1 0 0 0 0,-1 0 0 0 0,0 0 1 0 0,0 0-1 0 0,1 1 0 0 0,-1-1 1 0 0,5 1-1 0 0,4 0-46 0 0,26 4 0 0 0,-18-2-61 0 0,38 4-1533 0 0,-37-7 54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5527 0 0,'1'3'423'0'0,"11"22"786"0"0,12 38 1 0 0,-1-5 1003 0 0,-7-23-1089 0 0,-2 1 1 0 0,-1 0-1 0 0,10 49 0 0 0,-23-84-1029 0 0,0 1-1 0 0,0-1 0 0 0,0 0 1 0 0,1 1-1 0 0,-1-1 1 0 0,0 1-1 0 0,-1-1 0 0 0,1 1 1 0 0,0-1-1 0 0,0 1 1 0 0,-1-1-1 0 0,1 0 0 0 0,-1 1 1 0 0,1-1-1 0 0,-1 0 1 0 0,1 1-1 0 0,-1-1 0 0 0,0 0 1 0 0,-1 2-1 0 0,1-2 169 0 0,-8-8-94 0 0,7 5-158 0 0,0 0-1 0 0,0 0 0 0 0,0 0 0 0 0,0-1 1 0 0,0 1-1 0 0,1-1 0 0 0,0 1 0 0 0,-1-1 1 0 0,1 0-1 0 0,-1-2 0 0 0,-8-31 29 0 0,8 28-39 0 0,-14-100-185 0 0,13 80 136 0 0,0 6-70 0 0,2 0-1 0 0,1-1 1 0 0,3-30 0 0 0,-1 39-119 0 0,0 0-1 0 0,1 0 1 0 0,1 0 0 0 0,0 0-1 0 0,1 1 1 0 0,8-18-1 0 0,-6 16 83 0 0,-4 8 40 0 0,0 1-1 0 0,1 0 1 0 0,5-8-1 0 0,-8 12 147 0 0,1 0-1 0 0,-1 0 0 0 0,1 1 0 0 0,0-1 0 0 0,0 1 1 0 0,0-1-1 0 0,-1 1 0 0 0,2 0 0 0 0,-1-1 0 0 0,0 1 1 0 0,0 0-1 0 0,0 0 0 0 0,0 1 0 0 0,4-2 0 0 0,-4 2 32 0 0,0-1 0 0 0,0 1 0 0 0,1 0 0 0 0,-1 0 0 0 0,0 0 0 0 0,0 1-1 0 0,0-1 1 0 0,0 0 0 0 0,1 1 0 0 0,-1 0 0 0 0,0-1 0 0 0,0 1 0 0 0,0 0 0 0 0,0 0 0 0 0,0 0-1 0 0,0 0 1 0 0,-1 0 0 0 0,1 1 0 0 0,0-1 0 0 0,0 0 0 0 0,-1 1 0 0 0,1 0 0 0 0,-1-1 0 0 0,3 4-1 0 0,1 2 102 0 0,0 1 0 0 0,-1-1-1 0 0,0 1 1 0 0,0 0 0 0 0,3 8-1 0 0,-6-10-54 0 0,0 1-1 0 0,1-1 1 0 0,-2 0-1 0 0,1 0 1 0 0,-1 0 0 0 0,0 1-1 0 0,-1 7 1 0 0,0 5 192 0 0,1-16-236 0 0,-1 1-1 0 0,1-1 0 0 0,-1 1 0 0 0,0-1 1 0 0,0 1-1 0 0,0-1 0 0 0,-1 0 1 0 0,-2 5-1 0 0,-17 26 328 0 0,17-28-310 0 0,-19 17 249 0 0,22-22-233 0 0,1-1-111 0 0,0 1-1 0 0,0-1 1 0 0,0 0 0 0 0,0 0-1 0 0,0 0 1 0 0,0 0 0 0 0,0 1 0 0 0,-1-1-1 0 0,1 0 1 0 0,0 0 0 0 0,0 0-1 0 0,0 0 1 0 0,0 0 0 0 0,0 1 0 0 0,-1-1-1 0 0,1 0 1 0 0,0 0 0 0 0,0 0-1 0 0,0 0 1 0 0,0 0 0 0 0,-1 0-1 0 0,1 0 1 0 0,0 0 0 0 0,0 0 0 0 0,0 1-1 0 0,-1-1 1 0 0,1 0 0 0 0,0 0-1 0 0,0 0 1 0 0,0 0 0 0 0,-1 0 0 0 0,1 0-1 0 0,0 0 1 0 0,0 0 0 0 0,0-1-1 0 0,-1 1 1 0 0,1 0 0 0 0,0 0-1 0 0,0 0 1 0 0,0 0 0 0 0,0 0 0 0 0,-1 0-1 0 0,1 0 1 0 0,0 0 0 0 0,0 0-1 0 0,0-1 1 0 0,0 1 0 0 0,-1 0 0 0 0,1 0-1 0 0,0 0 1 0 0,0 0 0 0 0,0 0-1 0 0,0-1 1 0 0,0 1 0 0 0,0 0-1 0 0,-1 0 1 0 0,1-2-277 0 0,1 2-304 0 0,-1 0 585 0 0,0 0-1 0 0,0 0 1 0 0,0 0 0 0 0,0 0-1 0 0,1 0 1 0 0,-1 0 0 0 0,0 0 0 0 0,0 0-1 0 0,0 0 1 0 0,0 0 0 0 0,0 0 0 0 0,0 0-1 0 0,0 0 1 0 0,1-1 0 0 0,-1 1-1 0 0,0 0 1 0 0,0 0 0 0 0,0 0 0 0 0,0 0-1 0 0,0 0 1 0 0,0 0 0 0 0,0 0-1 0 0,0-1 1 0 0,0 1 0 0 0,0 0 0 0 0,0 0-1 0 0,0 0 1 0 0,1 0 0 0 0,-1-1 0 0 0,0 1 3 0 0,0 0 0 0 0,0-1 0 0 0,0 1 0 0 0,0 0 0 0 0,0 0 0 0 0,0-1 0 0 0,0 1 0 0 0,1 0 0 0 0,-1 0 0 0 0,0-1 0 0 0,0 1 0 0 0,0 0 0 0 0,1 0 0 0 0,-1 0 0 0 0,0-1 0 0 0,0 1 0 0 0,1 0 0 0 0,-1 0 0 0 0,0 0 0 0 0,0 0 0 0 0,1-1 0 0 0,-1 1 0 0 0,0 0 0 0 0,1 0 0 0 0,-1 0 0 0 0,0 0 0 0 0,0 0 0 0 0,1 0 0 0 0,-1 0 0 0 0,0 0 0 0 0,1 0 0 0 0,4-1-38 0 0,1 1 10 0 0,0 0 0 0 0,-1 0-1 0 0,1 1 1 0 0,-1 0 0 0 0,8 1 0 0 0,-3 0 59 0 0,0 0 1 0 0,0 1 0 0 0,0 0-1 0 0,-1 1 1 0 0,1-1-1 0 0,-1 2 1 0 0,0 0 0 0 0,0 0-1 0 0,0 0 1 0 0,9 9-1 0 0,-12-9 125 0 0,0 0 1 0 0,-1 0-1 0 0,0 1 0 0 0,0 0 0 0 0,0 0 0 0 0,0 0 0 0 0,-1 1 0 0 0,0-1 0 0 0,-1 1 1 0 0,1 0-1 0 0,-1 0 0 0 0,-1 0 0 0 0,1 1 0 0 0,1 10 0 0 0,-4-15-31 0 0,1 0-1 0 0,-1 1 0 0 0,0-1 1 0 0,0 0-1 0 0,0 1 0 0 0,-1-1 1 0 0,1 0-1 0 0,-1 1 0 0 0,1-1 1 0 0,-1 0-1 0 0,0 0 0 0 0,-1 1 1 0 0,-1 3-1 0 0,0-2 27 0 0,0 0 0 0 0,0-1 0 0 0,-1 0 0 0 0,1 0 0 0 0,-1 0-1 0 0,0 0 1 0 0,-8 5 0 0 0,-4 2 122 0 0,0-1-1 0 0,-2-1 0 0 0,-29 12 0 0 0,33-15-222 0 0,2-2-26 0 0,1 2 53 0 0,0-2 0 0 0,0 0 0 0 0,-23 5-1 0 0,32-8-113 0 0,-1-1 1 0 0,1 1-1 0 0,-1-1 0 0 0,1 0 0 0 0,-1 0 0 0 0,1 0 1 0 0,-1 0-1 0 0,1-1 0 0 0,-1 1 0 0 0,1-1 0 0 0,0 1 1 0 0,-1-1-1 0 0,1 0 0 0 0,0 0 0 0 0,-1 0 0 0 0,1 0 1 0 0,0 0-1 0 0,0 0 0 0 0,0-1 0 0 0,0 1 0 0 0,0-1 1 0 0,0 0-1 0 0,0 1 0 0 0,1-1 0 0 0,-3-2 0 0 0,4 3-143 0 0,-1 0 39 0 0,0 0-1 0 0,1 0 0 0 0,-1 0 0 0 0,1 0 0 0 0,-1 0 1 0 0,0 0-1 0 0,1 0 0 0 0,0-1 0 0 0,-1 1 0 0 0,1-2 1 0 0,0-7-3306 0 0,3-9-3164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9:5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14 250 6911 0 0,'1'3'315'0'0,"1"3"-129"0"0,-1-3-164 0 0,0 0 0 0 0,0 0 0 0 0,0 0 0 0 0,-1 0 1 0 0,1 1-1 0 0,-1-1 0 0 0,0 0 0 0 0,0 0 0 0 0,0 0 0 0 0,-1 5 0 0 0,-1 22 6373 0 0,3-28-5658 0 0,0 11 2814 0 0,-6-25-2978 0 0,2 6-480 0 0,0-1-1 0 0,1 0 1 0 0,0 0-1 0 0,0 0 1 0 0,1 0-1 0 0,-1-11 0 0 0,1-44 16 0 0,3 46-4 0 0,1 0-1 0 0,1 1 1 0 0,0-1 0 0 0,9-22 0 0 0,-11 32-70 0 0,1-1 0 0 0,-1 1 0 0 0,1-1 0 0 0,1 1 0 0 0,-1 0 0 0 0,1 0 0 0 0,0 1 0 0 0,0-1 1 0 0,1 1-1 0 0,-1 0 0 0 0,1 0 0 0 0,0 0 0 0 0,1 1 0 0 0,-1 0 0 0 0,1 0 0 0 0,0 0 1 0 0,0 1-1 0 0,0 0 0 0 0,0 0 0 0 0,1 0 0 0 0,10-2 0 0 0,-14 4-10 0 0,0 1 1 0 0,-1 0-1 0 0,1 0 0 0 0,0 0 0 0 0,0 0 0 0 0,-1 1 0 0 0,1-1 0 0 0,0 1 1 0 0,-1 0-1 0 0,1 0 0 0 0,0 0 0 0 0,-1 0 0 0 0,1 0 0 0 0,2 2 1 0 0,36 24-317 0 0,-31-20-12 0 0,21 19-2217 0 0,-16-12-4109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0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1 824 1839 0 0,'0'0'10655'0'0,"2"0"-10211"0"0,12-3 237 0 0,1 0 0 0 0,-1-1 0 0 0,28-12-1 0 0,40-24 882 0 0,-7 3-658 0 0,-24 11-379 0 0,-1-1-1 0 0,46-36 0 0 0,-45 29-233 0 0,346-203 1205 0 0,-167 100-686 0 0,-180 106-551 0 0,-17 11-88 0 0,-13 8-39 0 0,1-1 1 0 0,-2-1 0 0 0,31-27 0 0 0,-26 17-48 0 0,-24 23-85 0 0,2 0 5 0 0,-1 0 0 0 0,1 0 0 0 0,-1 0 0 0 0,0 0 0 0 0,0-1 0 0 0,1 1 0 0 0,-1 0 0 0 0,0-1 0 0 0,0 1 0 0 0,0-1 0 0 0,0 0 0 0 0,-1 1 0 0 0,1-1 0 0 0,1-2 0 0 0,-2 2 48 0 0,2 0 14 0 0,-2 1-67 0 0,0 1 0 0 0,0-1-1 0 0,0 1 1 0 0,0 0 0 0 0,0-1 0 0 0,1 1 0 0 0,-1-1 0 0 0,0 1 0 0 0,0-1 0 0 0,0 1 0 0 0,0 0 0 0 0,1-1 0 0 0,-1 1-1 0 0,0 0 1 0 0,0-1 0 0 0,1 1 0 0 0,-1-1 0 0 0,0 1 0 0 0,0 0 0 0 0,1 0 0 0 0,-1-1 0 0 0,0 1 0 0 0,1 0 0 0 0,-1 0-1 0 0,1-1 1 0 0,-1 1 0 0 0,1 0 0 0 0,7-3 0 0 0,-4 3 0 0 0,0 0 0 0 0,0 0 0 0 0,0 1 0 0 0,0-1 0 0 0,5 2 0 0 0,13 2 0 0 0,-6-2-4 0 0,0 1 0 0 0,-1 0 0 0 0,0 1 0 0 0,1 0 0 0 0,-1 1 0 0 0,18 10 0 0 0,83 49-30 0 0,-94-51 32 0 0,231 154 321 0 0,-108-68-109 0 0,451 235 1794 0 0,-432-255-1846 0 0,-99-49 57 0 0,-30-19-1305 0 0,-2-6-3390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1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2 268 9183 0 0,'0'0'229'0'0,"-2"0"-443"0"0,6-6 2811 0 0,11-12-1703 0 0,-14 18-853 0 0,-1 0-1 0 0,0-1 1 0 0,0 1 0 0 0,1 0 0 0 0,-1-1 0 0 0,0 1 0 0 0,0 0 0 0 0,1 0 0 0 0,-1-1 0 0 0,0 1 0 0 0,1 0 0 0 0,-1 0 0 0 0,0 0 0 0 0,1-1-1 0 0,-1 1 1 0 0,1 0 0 0 0,-1 0 0 0 0,0 0 0 0 0,1 0 0 0 0,-1 0 0 0 0,0 0 0 0 0,1 0 0 0 0,-1 0 0 0 0,1 0 0 0 0,-1 0 0 0 0,0 0 0 0 0,1 0-1 0 0,-1 0 1 0 0,1 0 0 0 0,-1 0 0 0 0,0 0 0 0 0,1 0 0 0 0,-1 0 0 0 0,1 1 0 0 0,1-1 176 0 0,8 0 319 0 0,0-2 0 0 0,0 1-1 0 0,1-1 1 0 0,-1-1 0 0 0,0 0 0 0 0,-1 0 0 0 0,18-9 0 0 0,16-10-87 0 0,-1-2 1 0 0,-2-2 0 0 0,68-55-1 0 0,-57 36-3551 0 0,-32 29 1500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1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33 7367 0 0,'0'0'2267'0'0,"-14"7"3594"0"0,8-2-5661 0 0,1 0 0 0 0,1 0 0 0 0,-1 1-1 0 0,1 0 1 0 0,0 0 0 0 0,0 0 0 0 0,0 0 0 0 0,1 1-1 0 0,0 0 1 0 0,0-1 0 0 0,1 1 0 0 0,-2 9 0 0 0,-3 13-62 0 0,-4 49 1 0 0,10-67-67 0 0,-1 8-48 0 0,1-1-1 0 0,0 1 1 0 0,2-1 0 0 0,4 33 0 0 0,-4-43-19 0 0,1 0 1 0 0,0 0 0 0 0,1 0 0 0 0,-1 0 0 0 0,2-1-1 0 0,-1 1 1 0 0,1-1 0 0 0,0 0 0 0 0,0 0 0 0 0,1 0-1 0 0,0 0 1 0 0,0-1 0 0 0,7 7 0 0 0,-8-10-2 0 0,-1 0 0 0 0,1-1-1 0 0,0 1 1 0 0,0 0 0 0 0,0-1 0 0 0,0 0 0 0 0,0 0-1 0 0,1 0 1 0 0,-1-1 0 0 0,1 1 0 0 0,-1-1 0 0 0,1 0 0 0 0,9 0-1 0 0,-8-1 17 0 0,0 0 0 0 0,0 0 0 0 0,0-1 0 0 0,0 0 0 0 0,0 0-1 0 0,0-1 1 0 0,-1 0 0 0 0,1 0 0 0 0,10-5 0 0 0,-7 2 48 0 0,1-1 1 0 0,-1 0-1 0 0,0-1 1 0 0,-1 0-1 0 0,0 0 0 0 0,0-1 1 0 0,0 0-1 0 0,-1 0 1 0 0,0-1-1 0 0,-1 0 1 0 0,8-14-1 0 0,-10 14 58 0 0,0 0-1 0 0,0 0 0 0 0,-1-1 1 0 0,-1 1-1 0 0,0-1 1 0 0,0 1-1 0 0,-1-1 1 0 0,0 0-1 0 0,0 1 0 0 0,-1-1 1 0 0,0 0-1 0 0,-1 0 1 0 0,-4-17-1 0 0,3 18-30 0 0,0 0 1 0 0,-1 1-1 0 0,0-1 1 0 0,-1 1-1 0 0,1 0 1 0 0,-2 0-1 0 0,1 0 0 0 0,-1 1 1 0 0,0 0-1 0 0,-1 0 1 0 0,0 0-1 0 0,0 0 1 0 0,0 1-1 0 0,-1 0 0 0 0,-8-6 1 0 0,-62-33 78 0 0,54 33-1202 0 0,0-1 0 0 0,-30-23 1 0 0,50 34 538 0 0,-2-2-2885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1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11807 0 0,'0'0'539'0'0,"7"5"181"0"0,-6-3-737 0 0,43 52 2334 0 0,-38-46-1889 0 0,-1 0 0 0 0,-1 0 0 0 0,0 0 0 0 0,0 1 0 0 0,5 14 0 0 0,10 47 546 0 0,-2 0 0 0 0,13 131 1 0 0,-26-153-1212 0 0,20 90 0 0 0,-23-134 51 0 0,0-2-39 0 0,-1-1 0 0 0,0 1 0 0 0,1-1 0 0 0,-1 1 0 0 0,1 0 0 0 0,-1-1 0 0 0,1 1 0 0 0,0-1 0 0 0,-1 1 0 0 0,1-1 0 0 0,0 0 0 0 0,2 3 1 0 0,3 0-1370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1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13447 0 0,'0'0'1216'0'0,"1"3"-1000"0"0,7 26-10 0 0,2 0 0 0 0,14 28-1 0 0,-7-15 1 0 0,43 94 125 0 0,-5-11-1702 0 0,-24-41-2966 0 0,-21-54-109 0 0</inkml:trace>
  <inkml:trace contextRef="#ctx0" brushRef="#br0" timeOffset="1">40 481 10591 0 0,'-2'0'112'0'0,"-1"0"-1"0"0,1 0 0 0 0,0 0 0 0 0,-1 0 1 0 0,1-1-1 0 0,-1 1 0 0 0,1-1 0 0 0,0 1 1 0 0,-1-1-1 0 0,-1-1 0 0 0,-5-3 3960 0 0,9 5-3999 0 0,0 0 0 0 0,0-1 0 0 0,-1 1 0 0 0,1 0 0 0 0,0 0 0 0 0,0 0 0 0 0,0-1 0 0 0,-1 1 0 0 0,1 0 0 0 0,0 0 0 0 0,0 0 0 0 0,0-1 0 0 0,0 1 0 0 0,0 0 0 0 0,0-1 0 0 0,-1 1 0 0 0,1 0-1 0 0,0 0 1 0 0,0-1 0 0 0,0 1 0 0 0,0 0 0 0 0,0 0 0 0 0,0-1 0 0 0,0 1 0 0 0,0 0 0 0 0,0-1 0 0 0,0 1 0 0 0,0 0 0 0 0,0 0 0 0 0,1-1 0 0 0,-1 1 0 0 0,0 0 0 0 0,0 0 0 0 0,0-1 0 0 0,0 1 0 0 0,0 0 0 0 0,0 0 0 0 0,1-1 0 0 0,-1 1 0 0 0,0 0 0 0 0,0 0 0 0 0,0 0 0 0 0,1-1 0 0 0,-1 1 0 0 0,0 0 0 0 0,15-8 282 0 0,1 1 0 0 0,-1 1 1 0 0,1 0-1 0 0,0 1 1 0 0,0 1-1 0 0,1 1 0 0 0,-1 0 1 0 0,1 1-1 0 0,0 1 1 0 0,17 0-1 0 0,31-4-1719 0 0,-44 5 570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2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45 3223 0 0,'-1'-2'540'0'0,"-3"-4"1024"0"0,1 0-1 0 0,-1 0 1 0 0,0 0-1 0 0,-5-6 1205 0 0,8 11-2699 0 0,1 1-1 0 0,0 0 1 0 0,0-1 0 0 0,0 1 0 0 0,-1 0 0 0 0,1-1 0 0 0,0 1 0 0 0,-1 0 0 0 0,1-1 0 0 0,0 1 0 0 0,-1 0-1 0 0,1-1 1 0 0,-1 1 0 0 0,1 0 0 0 0,0 0 0 0 0,-1 0 0 0 0,1-1 0 0 0,-1 1 0 0 0,1 0 0 0 0,0 0-1 0 0,-1 0 1 0 0,1 0 0 0 0,-1 0 0 0 0,1 0 0 0 0,-1 0 0 0 0,1 0 0 0 0,-1 0 0 0 0,1 0 0 0 0,0 0 0 0 0,-1 0-1 0 0,1 0 1 0 0,-1 0 0 0 0,1 0 0 0 0,-1 1 0 0 0,1-1 0 0 0,0 0 0 0 0,-1 0 0 0 0,1 0 0 0 0,-1 1 0 0 0,1-1-1 0 0,0 0 1 0 0,-1 1 0 0 0,1-1 0 0 0,-15 15 490 0 0,11-9-505 0 0,0 1-1 0 0,0 0 1 0 0,1 0-1 0 0,0 0 1 0 0,0 0-1 0 0,1 0 0 0 0,0 1 1 0 0,0-1-1 0 0,-1 12 1 0 0,0 9-59 0 0,2 33 0 0 0,1-60 8 0 0,0 14-8 0 0,2-1-1 0 0,0 1 1 0 0,0-1-1 0 0,1 0 1 0 0,6 15-1 0 0,29 67-32 0 0,-33-84 37 0 0,-2-5 3 0 0,1 1 0 0 0,0-1 0 0 0,0 0 0 0 0,0 0 0 0 0,1-1 0 0 0,0 1-1 0 0,1-1 1 0 0,0 0 0 0 0,-1-1 0 0 0,10 7 0 0 0,-12-10 0 0 0,0 0 0 0 0,-1 0 0 0 0,1-1-1 0 0,0 1 1 0 0,0-1 0 0 0,0 0 0 0 0,0 0 0 0 0,0 0 0 0 0,0 0 0 0 0,0 0 0 0 0,0-1 0 0 0,1 1-1 0 0,-1-1 1 0 0,0 0 0 0 0,0 0 0 0 0,0 0 0 0 0,1-1 0 0 0,-1 1 0 0 0,0-1 0 0 0,0 0 0 0 0,0 1-1 0 0,0-1 1 0 0,0-1 0 0 0,0 1 0 0 0,0 0 0 0 0,0-1 0 0 0,0 1 0 0 0,-1-1 0 0 0,4-3 0 0 0,-1 1 51 0 0,-1 0 1 0 0,0 0-1 0 0,-1 0 1 0 0,1-1-1 0 0,-1 0 1 0 0,0 1-1 0 0,0-1 1 0 0,0-1-1 0 0,0 1 1 0 0,-1 0-1 0 0,0-1 1 0 0,2-9-1 0 0,-1 3 168 0 0,-1-1 0 0 0,0 1 0 0 0,-1-1 0 0 0,-1-22 0 0 0,0 24-128 0 0,-1 0 1 0 0,0 1 0 0 0,0-1-1 0 0,-1 1 1 0 0,-1-1 0 0 0,0 1 0 0 0,-1 0-1 0 0,1 0 1 0 0,-2 0 0 0 0,0 0 0 0 0,0 1-1 0 0,0 0 1 0 0,-1 0 0 0 0,-1 0-1 0 0,1 1 1 0 0,-16-15 0 0 0,-19-8 3 0 0,21 16-565 0 0,-23-22-1 0 0,32 23-2232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0:47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4143 0 0,'-1'2'4275'0'0,"-1"11"-2814"0"0,1 0 0 0 0,0 1 0 0 0,1-2 1 0 0,2 28-1 0 0,15 55-857 0 0,-10-58 69 0 0,12 43-456 0 0,34 91 1 0 0,-33-109-344 0 0,-12-40-547 0 0,11 23-1 0 0,-4-17-3823 0 0,-6-12-450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2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2759 0 0,'1'-1'207'0'0,"-1"1"-168"0"0,1-1 0 0 0,-1 1 0 0 0,0 0 1 0 0,0 0-1 0 0,1 0 0 0 0,-1 0 0 0 0,0 0 0 0 0,0-1 0 0 0,0 1 0 0 0,1 0 0 0 0,-1 0 0 0 0,0 0 1 0 0,1 0-1 0 0,-1 0 0 0 0,0 0 0 0 0,0 0 0 0 0,1 0 0 0 0,-1 0 0 0 0,0 0 0 0 0,0 0 1 0 0,1 0-1 0 0,-1 0 0 0 0,0 0 0 0 0,0 0 0 0 0,1 0 0 0 0,-1 1 0 0 0,0-1 0 0 0,0 0 0 0 0,1 0 1 0 0,-1 0-1 0 0,0 0 0 0 0,0 0 0 0 0,1 1 0 0 0,-1-1 0 0 0,0 0 0 0 0,0 0 0 0 0,0 0 0 0 0,0 1 1 0 0,1-1-1 0 0,-1 0 0 0 0,0 0 0 0 0,0 0 0 0 0,0 1 0 0 0,0-1 0 0 0,0 0 0 0 0,0 0 1 0 0,1 1-1 0 0,-1-1 0 0 0,0 0 0 0 0,0 1 0 0 0,0-1 0 0 0,0 1 111 0 0,18 34 7341 0 0,-1 1-4067 0 0,-10-19-3037 0 0,0-1 0 0 0,-2 1 0 0 0,0 1 0 0 0,4 29 1 0 0,20 271-150 0 0,-24-278-1434 0 0,2-15-2346 0 0,-5-15-1552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2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20 6911 0 0,'-1'-6'204'0'0,"-1"-7"2968"0"0,6 22-377 0 0,4 5-1986 0 0,1 4-98 0 0,15 34 1 0 0,-1 11-746 0 0,36 107 753 0 0,-25-55-5455 0 0,-25-83-104 0 0</inkml:trace>
  <inkml:trace contextRef="#ctx0" brushRef="#br0" timeOffset="1">7 472 7367 0 0,'-6'0'8376'0'0,"24"-8"-7475"0"0,1 1 0 0 0,-1 1 1 0 0,29-5-1 0 0,-1 0-746 0 0,-1 0-941 0 0,81-7 0 0 0,-101 16-98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1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9791 0 0,'0'0'883'0'0,"2"3"-727"0"0,5 5 192 0 0,-2 0 0 0 0,1 0-1 0 0,-1 1 1 0 0,0-1 0 0 0,-1 1 0 0 0,0 0-1 0 0,3 10 1 0 0,19 75 2513 0 0,-9-30-2128 0 0,30 126-39 0 0,-27-99-551 0 0,3 3-220 0 0,24 98 931 0 0,-13-64-6063 0 0,-29-112-11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1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45 121 2303 0 0,'-3'0'83'0'0,"1"0"-1"0"0,0 0 1 0 0,-1-1 0 0 0,1 1-1 0 0,-1-1 1 0 0,1 0-1 0 0,0 1 1 0 0,-1-1-1 0 0,1 0 1 0 0,0-1-1 0 0,0 1 1 0 0,-2-2-1 0 0,-9-4 9676 0 0,33 0-7877 0 0,63-6-730 0 0,-56 5-796 0 0,-1-2 0 0 0,-1-1 1 0 0,0-1-1 0 0,28-18 0 0 0,-50 28-343 0 0,0 1 0 0 0,-1-1-1 0 0,1 1 1 0 0,0 0 0 0 0,0 0 0 0 0,0 0 0 0 0,0 0 0 0 0,0 0 0 0 0,0 1 0 0 0,0 0-1 0 0,0-1 1 0 0,1 1 0 0 0,-1 0 0 0 0,0 0 0 0 0,0 1 0 0 0,0-1 0 0 0,0 1-1 0 0,0-1 1 0 0,0 1 0 0 0,0 0 0 0 0,0 0 0 0 0,0 0 0 0 0,0 1 0 0 0,0-1-1 0 0,-1 1 1 0 0,1-1 0 0 0,-1 1 0 0 0,1 0 0 0 0,-1 0 0 0 0,1 0 0 0 0,-1 0 0 0 0,0 1-1 0 0,0-1 1 0 0,0 0 0 0 0,0 1 0 0 0,-1 0 0 0 0,1-1 0 0 0,2 7 0 0 0,3 12 180 0 0,-1 1 0 0 0,-1 1 0 0 0,0-1 0 0 0,0 25 0 0 0,1 94 305 0 0,-6-95-416 0 0,1 144 103 0 0,5 133-181 0 0,-3-255-225 0 0,-3-31-757 0 0,12 74 0 0 0,-10-96 172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2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192 374 8607 0 0,'-14'-136'986'0'0,"10"80"2003"0"0,12 175 388 0 0,0 200-3105 0 0,-7-280-271 0 0,-2 45 73 0 0,0-76-21 0 0,-4-26-269 0 0,-15-188-487 0 0,5 46 286 0 0,12 131 437 0 0,-18-137 384 0 0,17 139 112 0 0,4 19 81 0 0,2 19-390 0 0,16 164-9 0 0,-7-49-196 0 0,12 154-2 0 0,-28-228-840 0 0,-4-66 2 0 0,4 1 589 0 0,1 0 1 0 0,1-1-1 0 0,0 1 1 0 0,1-1-1 0 0,1 0 1 0 0,0-26 0 0 0,0 7 117 0 0,-2-39 99 0 0,-5-60-28 0 0,-21-81 380 0 0,27 172 450 0 0,2 39-192 0 0,7 11-311 0 0,-3 0-232 0 0,-1 0 1 0 0,1 0-1 0 0,-1 0 1 0 0,-1 1-1 0 0,0-1 1 0 0,2 14-1 0 0,0 4-7 0 0,38 242 9 0 0,-17 3-346 0 0,-21-224 226 0 0,-3-39 39 0 0,5 97-888 0 0,-11-130 495 0 0,0 9 338 0 0,-26-216-45 0 0,13 84 547 0 0,3 6 1032 0 0,15 139-902 0 0,1 16-360 0 0,26 189 39 0 0,2-10-517 0 0,-4-36-2 0 0,-24-156 195 0 0,0-106-1149 0 0,-44-353 1392 0 0,36 393 277 0 0,3 17 376 0 0,-12-47 0 0 0,14 87-678 0 0,6 23-75 0 0,-1 0 0 0 0,-1 1 0 0 0,1 16 0 0 0,1 2-11 0 0,7 95 71 0 0,4 34 82 0 0,-15-162-125 0 0,-1-14-368 0 0,-13-121 196 0 0,-4-37 32 0 0,13 128 104 0 0,-4-24 154 0 0,-23-94 0 0 0,28 147-69 0 0,4 18 54 0 0,8 23 49 0 0,12 58-236 0 0,19 160 0 0 0,-38-215 47 0 0,-1-29 562 0 0,-1-2-18 0 0,-4-5-624 0 0,0 1 1 0 0,0-2 0 0 0,1 1-1 0 0,0 0 1 0 0,0-1-1 0 0,0 0 1 0 0,1 0 0 0 0,0 0-1 0 0,-3-11 1 0 0,-4-8 117 0 0,-3-4-67 0 0,2-1 0 0 0,2 0 0 0 0,-10-51 0 0 0,16 63 28 0 0,1 11-22 0 0,0-1 1 0 0,0 1 0 0 0,2-1 0 0 0,-1 0 0 0 0,1 0 0 0 0,0 1 0 0 0,1-1 0 0 0,-1 0 0 0 0,4-9 0 0 0,-4 16 144 0 0,10 21-9 0 0,-10 1-45 0 0,1-18-73 0 0,-1 0-1 0 0,0 0 1 0 0,0 0 0 0 0,0 0 0 0 0,0 1 0 0 0,-1-1-1 0 0,1 0 1 0 0,0 0 0 0 0,-1 0 0 0 0,0 0-1 0 0,1 0 1 0 0,-1 0 0 0 0,0 0 0 0 0,-1 3-1 0 0,-1 1 6 0 0,1 0 42 0 0,1-4-52 0 0,0 0 0 0 0,0 1-1 0 0,0-1 1 0 0,0 0 0 0 0,0 0-1 0 0,0 0 1 0 0,0 0 0 0 0,-1-1 0 0 0,-2 4-1 0 0,2-3 3 0 0,-8 7 66 0 0,8-9-62 0 0,0 0-1 0 0,0 0 0 0 0,1-1 1 0 0,-1 1-1 0 0,0-1 0 0 0,0 1 1 0 0,0-1-1 0 0,1 0 0 0 0,-1 0 1 0 0,0 1-1 0 0,1-1 1 0 0,-4-2-1 0 0,4 2-6 0 0,1 0 0 0 0,-1 1 0 0 0,0-1 1 0 0,1 1-1 0 0,-1-1 0 0 0,0 0 0 0 0,1 1 0 0 0,-1-1 0 0 0,1 0 0 0 0,-1 0 1 0 0,1 0-1 0 0,-1 1 0 0 0,1-1 0 0 0,0 0 0 0 0,-1 0 0 0 0,1 0 1 0 0,0 0-1 0 0,-1 0 0 0 0,1 0 0 0 0,0 0 0 0 0,0 0 0 0 0,0 1 1 0 0,0-3-1 0 0,0 1-17 0 0,0-1 6 0 0,0 1 0 0 0,0-1 1 0 0,0 0-1 0 0,0 1 1 0 0,0-1-1 0 0,1 0 1 0 0,-1 1-1 0 0,1-1 0 0 0,0 0 1 0 0,0 1-1 0 0,0-1 1 0 0,1-1-1 0 0,-2 2 5 0 0,1 1 1 0 0,0 0-1 0 0,-1-1 0 0 0,1 1 0 0 0,0 0 0 0 0,-1 0 1 0 0,1-1-1 0 0,0 1 0 0 0,0 0 0 0 0,0 0 0 0 0,0 0 0 0 0,0 0 1 0 0,3-1-1 0 0,5-5-9 0 0,-6 5-22 0 0,-2 1 35 0 0,0 1 1 0 0,1-1-1 0 0,-1 0 1 0 0,0 0 0 0 0,1 1-1 0 0,-1-1 1 0 0,0 1-1 0 0,1-1 1 0 0,-1 1 0 0 0,1 0-1 0 0,-1-1 1 0 0,1 1-1 0 0,-1 0 1 0 0,1 0 0 0 0,1 0-1 0 0,-2 0 2 0 0,0 0 0 0 0,0 0 1 0 0,0 0-1 0 0,0-1 0 0 0,0 1 0 0 0,-1 0 0 0 0,1 0 0 0 0,0 0 0 0 0,0 1 1 0 0,0-1-1 0 0,0 0 0 0 0,0 0 0 0 0,0 0 0 0 0,0 1 0 0 0,0-1 0 0 0,0 1 0 0 0,0-1 1 0 0,0 0-1 0 0,-1 1 0 0 0,1 0 0 0 0,0-1 0 0 0,0 1 0 0 0,-1-1 0 0 0,2 3 0 0 0,0-2 9 0 0,-1 0 4 0 0,1 1 0 0 0,-1-1 0 0 0,0 1-1 0 0,1-1 1 0 0,-1 1 0 0 0,0-1 0 0 0,0 1-1 0 0,0 0 1 0 0,-1-1 0 0 0,1 1 0 0 0,0 0 0 0 0,0 0-1 0 0,-1 0 1 0 0,0 0 0 0 0,1-1 0 0 0,-1 1-1 0 0,0 0 1 0 0,0 0 0 0 0,0 2 0 0 0,0 5 32 0 0,-1-1 0 0 0,-3 17 0 0 0,3-19-8 0 0,-2 13-95 0 0,1-8 81 0 0,0 1 1 0 0,-1-1-1 0 0,0 0 0 0 0,-1 0 0 0 0,0 0 0 0 0,-6 11 0 0 0,6-15-45 0 0,4-7 1 0 0,0 0 1 0 0,0 0-1 0 0,0 0 1 0 0,0 0-1 0 0,-1-1 1 0 0,1 1-1 0 0,0 0 1 0 0,0 0-1 0 0,0 0 1 0 0,0 0-1 0 0,0 0 1 0 0,0 0-1 0 0,0 0 1 0 0,0 0-1 0 0,0 0 1 0 0,0 0-1 0 0,0 0 1 0 0,0-1-1 0 0,0 1 1 0 0,-1 0-1 0 0,1 0 1 0 0,0 0-1 0 0,0 0 1 0 0,0 0-1 0 0,0 0 1 0 0,0 0-1 0 0,0 0 1 0 0,0 0 0 0 0,0 0-1 0 0,0 0 1 0 0,-1 0-1 0 0,1 0 1 0 0,0 0-1 0 0,0 0 1 0 0,0 0-1 0 0,0 0 1 0 0,0 0-1 0 0,0 0 1 0 0,0 0-1 0 0,0 0 1 0 0,-1 0-1 0 0,1 0 1 0 0,0 0-1 0 0,0 0 1 0 0,0 1-1 0 0,0-1 1 0 0,0 0-1 0 0,0 0 1 0 0,0 0-1 0 0,0 0 1 0 0,0 0-1 0 0,0 0 1 0 0,0 0-1 0 0,-1 0 1 0 0,1 0-1 0 0,0 0 1 0 0,0 0 0 0 0,0 1-1 0 0,0-1 1 0 0,0 0-1 0 0,0 0 1 0 0,0 0-1 0 0,0 0 1 0 0,0 0-1 0 0,0 0 1 0 0,0 0-1 0 0,-1-14-524 0 0,2-25 242 0 0,-1 34 145 0 0,2-28 130 0 0,-2 6-68 0 0,8-43 1 0 0,-8 69 102 0 0,1 0-1 0 0,-1 1 0 0 0,0-1 0 0 0,1 1 1 0 0,-1-1-1 0 0,0 0 0 0 0,1 1 1 0 0,-1-1-1 0 0,1 1 0 0 0,-1-1 1 0 0,1 1-1 0 0,-1-1 0 0 0,1 1 0 0 0,-1 0 1 0 0,1-1-1 0 0,0 1 0 0 0,-1-1 1 0 0,1 1-1 0 0,-1 0 0 0 0,1 0 1 0 0,0-1-1 0 0,-1 1 0 0 0,1 0 0 0 0,0 0 1 0 0,0 0-1 0 0,-1 0 0 0 0,1 0 1 0 0,0 0-1 0 0,-1 0 0 0 0,2 0 0 0 0,19 3 301 0 0,-19-1-273 0 0,1-1 0 0 0,-1 1 1 0 0,1-1-1 0 0,-1 1 0 0 0,1 0 0 0 0,-1 0 1 0 0,0 0-1 0 0,0 0 0 0 0,0 0 1 0 0,0 0-1 0 0,0 1 0 0 0,-1-1 1 0 0,1 1-1 0 0,-1-1 0 0 0,1 1 1 0 0,0 3-1 0 0,3 7 75 0 0,8 26-1 0 0,-13-38-107 0 0,5 23 20 0 0,0 1 0 0 0,-2 0 0 0 0,0 0 0 0 0,-2 29 0 0 0,-10 100 90 0 0,6-120-106 0 0,2-24-221 0 0,-1-1-1 0 0,-4 14 0 0 0,2-7-13 0 0,-6-36-658 0 0,6 1 591 0 0,1 0-1 0 0,1 0 0 0 0,0 1 0 0 0,2-32 1 0 0,1 26 208 0 0,0-18 100 0 0,1 1 0 0 0,15-70 0 0 0,-11 98 391 0 0,-6 13-377 0 0,0 0 0 0 0,0 0 0 0 0,0-1 0 0 0,1 1 1 0 0,-1 0-1 0 0,0 0 0 0 0,0 0 0 0 0,0 0 0 0 0,1 0 0 0 0,-1 0 0 0 0,0 0 1 0 0,0-1-1 0 0,1 1 0 0 0,-1 0 0 0 0,0 0 0 0 0,0 0 0 0 0,1 0 1 0 0,-1 0-1 0 0,0 0 0 0 0,0 0 0 0 0,1 0 0 0 0,-1 0 0 0 0,0 1 1 0 0,0-1-1 0 0,1 0 0 0 0,-1 0 0 0 0,0 0 0 0 0,0 0 0 0 0,1 0 0 0 0,0 1 24 0 0,1 1-1 0 0,-1-1 0 0 0,0 0 0 0 0,1 1 0 0 0,-1-1 1 0 0,0 1-1 0 0,0-1 0 0 0,0 1 0 0 0,0 0 1 0 0,0-1-1 0 0,1 4 0 0 0,5 19 34 0 0,-1 0-1 0 0,0 1 1 0 0,-2 0 0 0 0,2 43 0 0 0,-6-65-82 0 0,3 71 32 0 0,-7 79 0 0 0,2-148-28 0 0,2-4-41 0 0,-1 0 1 0 0,1 1-1 0 0,0-1 1 0 0,-1 1-1 0 0,1-1 0 0 0,0 0 1 0 0,0 1-1 0 0,0-1 1 0 0,0 1-1 0 0,0-1 0 0 0,0 1 1 0 0,1 1-1 0 0,-10-69-995 0 0,-24-230-149 0 0,23 225 1256 0 0,4-61 1495 0 0,6 131-874 0 0,1 2-673 0 0,1 0 1 0 0,-1 0-1 0 0,0 0 0 0 0,1 0 0 0 0,-1 0 0 0 0,0 1 1 0 0,0-1-1 0 0,0 0 0 0 0,0 1 0 0 0,0-1 0 0 0,0 1 0 0 0,1 2 1 0 0,3 6-8 0 0,0 0 0 0 0,-1 1 0 0 0,-1 0 1 0 0,1 0-1 0 0,-2 0 0 0 0,2 12 0 0 0,5 71 6 0 0,-8-77-27 0 0,0 11 14 0 0,0 0 0 0 0,-2 0 0 0 0,-1-1 0 0 0,-1 1 0 0 0,-10 40 0 0 0,10-57 1 0 0,0-4-26 0 0,2-6-69 0 0,-8-19-334 0 0,6 12 312 0 0,2 1 0 0 0,-1-1 0 0 0,1 0 0 0 0,0 0 0 0 0,-1-11 0 0 0,-2-12-233 0 0,0 0-94 0 0,-2-50 1 0 0,3 31 210 0 0,0-60 633 0 0,3 106 131 0 0,8 14-284 0 0,-3-1-207 0 0,0-1-1 0 0,-1 1 1 0 0,0-1-1 0 0,0 1 1 0 0,-1 1-1 0 0,3 22 0 0 0,-4-15-22 0 0,0 0-1 0 0,-2 0 1 0 0,-2 27-1 0 0,0-24-23 0 0,-1 0-1 0 0,-1 0 0 0 0,-1-1 1 0 0,-8 22-1 0 0,9-34-2 0 0,-1 1 0 0 0,1-1 0 0 0,-2 0 0 0 0,1 0 0 0 0,-9 8 0 0 0,7-11 0 0 0,0-5 0 0 0,5-1-20 0 0,1-1 0 0 0,0 0 0 0 0,0 0 0 0 0,0 0 0 0 0,0 0 0 0 0,0 0-1 0 0,0-1 1 0 0,0 1 0 0 0,0 0 0 0 0,0 0 0 0 0,0-1 0 0 0,0 1 0 0 0,1 0 0 0 0,-1-1 0 0 0,1 1-1 0 0,-1-1 1 0 0,1 1 0 0 0,-1-2 0 0 0,-5-31-513 0 0,5 32 506 0 0,-1-30-371 0 0,0 0 0 0 0,4-35 0 0 0,-1 45 270 0 0,0-12 270 0 0,2-1-1 0 0,1 1 1 0 0,1-1 0 0 0,3 1-1 0 0,10-33 1 0 0,-14 57 159 0 0,-4 7-154 0 0,1 1 1 0 0,0-1 0 0 0,0 0 0 0 0,0 0-1 0 0,1 1 1 0 0,-1-1 0 0 0,0 0 0 0 0,5-4-1 0 0,-5 6 549 0 0,0 3-496 0 0,1 1-149 0 0,0 0 0 0 0,0 0 0 0 0,0 0-1 0 0,0 0 1 0 0,0 0 0 0 0,-1 1 0 0 0,0-1 0 0 0,1 0-1 0 0,-1 1 1 0 0,-1-1 0 0 0,1 1 0 0 0,0 0 0 0 0,-1-1-1 0 0,0 7 1 0 0,0 8-5 0 0,-3 30 0 0 0,1-29-78 0 0,-2 39-1955 0 0,-1-51-560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2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0,'0'0'5855'0'0,"1"1"-5118"0"0,142 197 3843 0 0,-101-145-4024 0 0,-25-30-552 0 0,-1-1-48 0 0,1-1 1 0 0,1 0-1 0 0,33 28 1 0 0,-27-27-945 0 0,-7-7-3750 0 0,-4-5-750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2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12839 0 0,'-4'1'86'0'0,"1"0"1"0"0,-1 0-1 0 0,1 0 0 0 0,-1 0 0 0 0,0 1 0 0 0,1-1 0 0 0,0 1 0 0 0,-1 0 0 0 0,1 0 0 0 0,0 0 1 0 0,0 0-1 0 0,0 0 0 0 0,0 1 0 0 0,1 0 0 0 0,-1-1 0 0 0,-2 4 0 0 0,-4 5 334 0 0,0 1 0 0 0,1 0 0 0 0,0 0 0 0 0,-8 18 0 0 0,-22 56 535 0 0,24-52-791 0 0,-15 38-109 0 0,-30 67 1526 0 0,2-27-6113 0 0,47-96 2889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2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8751 0 0,'0'0'1067'0'0,"-1"2"-227"0"0,0 3-288 0 0,-1 1 1 0 0,1 0-1 0 0,1 0 0 0 0,-1 0 0 0 0,1-1 1 0 0,1 12-1 0 0,7 38 422 0 0,-6-45-735 0 0,69 278-676 0 0,-52-224-3468 0 0,-11-37-1003 0 0</inkml:trace>
  <inkml:trace contextRef="#ctx0" brushRef="#br0" timeOffset="1">0 375 10135 0 0,'0'0'1870'0'0,"2"0"-993"0"0,54 0 2087 0 0,72-1-1103 0 0,-99-3-1784 0 0,1-1 0 0 0,-1-1 0 0 0,33-13 0 0 0,-44 14-189 0 0,18-7-48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4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3679 0 0,'0'0'284'0'0,"-2"1"-186"0"0,-1 0 108 0 0,0-1-1 0 0,0 1 1 0 0,-1-1 0 0 0,1 1 0 0 0,0-1-1 0 0,-1 0 1 0 0,-5-1 0 0 0,4 1 406 0 0,0 0 0 0 0,0 0-1 0 0,0 0 1 0 0,-7 2 0 0 0,-13 3 1113 0 0,14-3-740 0 0,0 1-1 0 0,0 0 1 0 0,-16 7 0 0 0,26-10-560 0 0,-1 2 61 0 0,2-2-475 0 0,0 0 0 0 0,0 0-1 0 0,0 0 1 0 0,0 0 0 0 0,0 0-1 0 0,-1 0 1 0 0,1 0-1 0 0,0 0 1 0 0,0 0 0 0 0,0 0-1 0 0,0 0 1 0 0,0 0-1 0 0,0 0 1 0 0,0 0 0 0 0,0 0-1 0 0,0 0 1 0 0,0 1 0 0 0,-1-1-1 0 0,1 0 1 0 0,0 0-1 0 0,0 0 1 0 0,0 0 0 0 0,0 0-1 0 0,0 0 1 0 0,0 0 0 0 0,0 1-1 0 0,0-1 1 0 0,0 0-1 0 0,0 0 1 0 0,0 0 0 0 0,0 0-1 0 0,0 0 1 0 0,0 0-1 0 0,0 0 1 0 0,0 1 0 0 0,0-1-1 0 0,0 0 1 0 0,0 0 0 0 0,0 0-1 0 0,0 0 1 0 0,0 0-1 0 0,0 0 1 0 0,0 0 0 0 0,0 1-1 0 0,9 1-40 0 0,0 0 0 0 0,0-1 0 0 0,0 0 0 0 0,0 0-1 0 0,0-1 1 0 0,0 0 0 0 0,-1-1 0 0 0,1 0 0 0 0,0 0-1 0 0,12-4 1 0 0,22-1-279 0 0,-13 3 58 0 0,-23 2 227 0 0,0 0-1 0 0,0 1 1 0 0,0 1 0 0 0,0-1-1 0 0,1 1 1 0 0,-1 0-1 0 0,0 0 1 0 0,-1 1-1 0 0,1 0 1 0 0,0 0 0 0 0,9 5-1 0 0,-7-3 87 0 0,-1 1 0 0 0,0-1 0 0 0,-1 1 0 0 0,1 1 0 0 0,-1 0 0 0 0,0 0 1 0 0,0 0-1 0 0,8 11 0 0 0,-11-12 134 0 0,0 1 1 0 0,0-1 0 0 0,-1 1-1 0 0,0 0 1 0 0,0 0 0 0 0,0 0-1 0 0,-1 0 1 0 0,0 0 0 0 0,0 1 0 0 0,-1-1-1 0 0,1 1 1 0 0,-1 0 0 0 0,-1-1-1 0 0,1 1 1 0 0,-1-1 0 0 0,-1 1-1 0 0,1 0 1 0 0,-1-1 0 0 0,0 1-1 0 0,0-1 1 0 0,-1 1 0 0 0,0-1-1 0 0,0 1 1 0 0,-6 9 0 0 0,-3 6 20 0 0,0 0 0 0 0,-2-2 0 0 0,-16 23 0 0 0,14-31-180 0 0,9-8-114 0 0,5-3-4 0 0,-1-1-1309 0 0,-7-1 1200 0 0,6-12-5488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4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37 7743 0 0,'0'0'704'0'0,"0"-2"-581"0"0,0 0 102 0 0,-1 0 0 0 0,1-1 0 0 0,-1 1-1 0 0,0 0 1 0 0,1 0 0 0 0,-1 0 0 0 0,0-1 0 0 0,-2-1-1 0 0,0-1 584 0 0,3 4 176 0 0,-14-2 1595 0 0,13 2-2483 0 0,0 1 0 0 0,-1-1 0 0 0,1 1 0 0 0,0-1 0 0 0,0 1 0 0 0,0 0 0 0 0,-1 0 0 0 0,1 0 0 0 0,0 0 0 0 0,0 0 0 0 0,-1 0 0 0 0,1 0 0 0 0,0 0 0 0 0,0 0 1 0 0,-1 0-1 0 0,-1 1 0 0 0,0 1 57 0 0,-1 0 0 0 0,0 0 0 0 0,1 0 0 0 0,-1 1 1 0 0,1-1-1 0 0,0 1 0 0 0,0 0 0 0 0,0 0 0 0 0,0 0 0 0 0,1 0 1 0 0,-1 1-1 0 0,-3 5 0 0 0,-2 5 130 0 0,-11 30 0 0 0,7-16-158 0 0,-29 70-129 0 0,37-84-795 0 0,0 0 0 0 0,0 0 0 0 0,2 0 1 0 0,0 1-1 0 0,-1 16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0:47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9671 0 0,'0'0'10874'0'0,"1"0"-10198"0"0,11-3-134 0 0,0 0 0 0 0,18-1 0 0 0,-17 2-461 0 0,1 0 0 0 0,15-5 0 0 0,15-3-1256 0 0,-30 5 483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4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0,'0'0'5391'0'0,"1"1"-4624"0"0,95 134 1747 0 0,-92-129-2840 0 0,1 1 0 0 0,1-1-1 0 0,-1 0 1 0 0,1 0 0 0 0,0-1 0 0 0,13 10-1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4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1 919 0 0,'-12'11'80'0'0,"9"-6"1417"0"0,0 0-1 0 0,-1 0 1 0 0,2 1-1 0 0,-1-1 0 0 0,1 1 1 0 0,0 0-1 0 0,-3 10 1 0 0,-2 6 886 0 0,-9 30-1386 0 0,3 1 0 0 0,-8 62-1 0 0,6-33-722 0 0,13-69-368 0 0,-1 0-116 0 0,0 0 1 0 0,1 0-1 0 0,1 0 0 0 0,0 1 1 0 0,1 16-1 0 0,1-28-1195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4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10591 0 0,'0'0'819'0'0,"0"2"-534"0"0,-2 12 319 0 0,0-1 0 0 0,1 1 0 0 0,0 0-1 0 0,1 0 1 0 0,3 15 0 0 0,7 107 1148 0 0,-9-92-1661 0 0,-1-30-96 0 0,0 0 1 0 0,1 0 0 0 0,0-1 0 0 0,6 25-1 0 0,-7-37-13 0 0,0 0 0 0 0,0-1 0 0 0,0 1 0 0 0,0-1-1 0 0,1 1 1 0 0,-1 0 0 0 0,0-1 0 0 0,0 1 0 0 0,0-1-1 0 0,1 1 1 0 0,-1-1 0 0 0,0 1 0 0 0,1-1 0 0 0,-1 1 0 0 0,0-1-1 0 0,1 1 1 0 0,-1-1 0 0 0,0 1 0 0 0,1-1 0 0 0,-1 0 0 0 0,1 1-1 0 0,-1-1 1 0 0,1 0 0 0 0,-1 1 0 0 0,1-1 0 0 0,0 0-1 0 0,-1 0 1 0 0,1 0 0 0 0,0 1 0 0 0,0-1-27 0 0,0-1 0 0 0,0 1 0 0 0,1 0-1 0 0,-1-1 1 0 0,0 1 0 0 0,0-1 0 0 0,0 1 0 0 0,0-1 0 0 0,-1 1 0 0 0,1-1 0 0 0,0 0 0 0 0,0 1-1 0 0,0-1 1 0 0,1-1 0 0 0,2-3-140 0 0,1-1 0 0 0,-1 1 0 0 0,0-1-1 0 0,3-7 1 0 0,11-27-445 0 0,-3-1 0 0 0,14-57 0 0 0,-18 60 424 0 0,1-19 62 0 0,-10 45 278 0 0,0 1 1 0 0,0-1-1 0 0,1 1 1 0 0,1-1 0 0 0,-1 1-1 0 0,2 0 1 0 0,0 0-1 0 0,10-16 1 0 0,-15 27-97 0 0,0 0 0 0 0,0 0 0 0 0,1 0-1 0 0,-1 0 1 0 0,0 0 0 0 0,0 0 0 0 0,1 0 0 0 0,-1-1 0 0 0,0 1 0 0 0,0 0-1 0 0,0 0 1 0 0,1 0 0 0 0,-1 0 0 0 0,0 0 0 0 0,0 0 0 0 0,1 0 0 0 0,-1 0-1 0 0,0 1 1 0 0,0-1 0 0 0,1 0 0 0 0,-1 0 0 0 0,0 0 0 0 0,0 0 0 0 0,1 0-1 0 0,-1 0 1 0 0,0 0 0 0 0,0 0 0 0 0,0 1 0 0 0,1-1 0 0 0,-1 0 0 0 0,0 0-1 0 0,0 0 1 0 0,0 0 0 0 0,1 1 0 0 0,5 5 418 0 0,-2 2-228 0 0,0 0-1 0 0,0 0 1 0 0,-1 0-1 0 0,0 0 0 0 0,0 1 1 0 0,2 17-1 0 0,0-3 25 0 0,7 22 46 0 0,69 233-922 0 0,-72-256-790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4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10 4607 0 0,'0'-1'72'0'0,"-1"0"0"0"0,0 1 0 0 0,1-1-1 0 0,-1 0 1 0 0,0 1 0 0 0,0-1 0 0 0,0 0 0 0 0,1 1-1 0 0,-1-1 1 0 0,0 1 0 0 0,0-1 0 0 0,0 1-1 0 0,0 0 1 0 0,0-1 0 0 0,0 1 0 0 0,0 0-1 0 0,0 0 1 0 0,0-1 0 0 0,0 1 0 0 0,0 0-1 0 0,-2 0 1 0 0,2 1 173 0 0,0-1-1 0 0,1 1 1 0 0,-1-1 0 0 0,0 1-1 0 0,0-1 1 0 0,0 1-1 0 0,1-1 1 0 0,-1 1-1 0 0,0 0 1 0 0,0-1 0 0 0,1 1-1 0 0,-1 0 1 0 0,1 0-1 0 0,-1-1 1 0 0,1 1 0 0 0,-1 0-1 0 0,1 0 1 0 0,-1 1-1 0 0,-1 3 666 0 0,0 0 0 0 0,1-1 0 0 0,0 1 0 0 0,-1 5 0 0 0,0 8-1384 0 0,0 0 862 0 0,2 1-1 0 0,1 0 1 0 0,0 0 0 0 0,1-1 0 0 0,2 1 0 0 0,5 21 0 0 0,43 108 388 0 0,-6-24-609 0 0,-35-81-277 0 0,-11-41-97 0 0,0 0-174 0 0,1 7-1185 0 0,-3-9 1491 0 0,0 1-1 0 0,0-1 0 0 0,0 0 1 0 0,0 0-1 0 0,0 1 0 0 0,0-1 1 0 0,0 0-1 0 0,0-1 0 0 0,0 1 1 0 0,0 0-1 0 0,0-1 1 0 0,0 1-1 0 0,0-1 0 0 0,0 1 1 0 0,1-1-1 0 0,-1 0 0 0 0,0 0 1 0 0,0 0-1 0 0,1 0 0 0 0,-4-2 1 0 0,-5-4-52 0 0,0-1 1 0 0,-8-8-1 0 0,15 14 117 0 0,-7-8 324 0 0,-1 0 1 0 0,2-1-1 0 0,-1 0 1 0 0,1-1-1 0 0,1 0 1 0 0,-14-25 0 0 0,21 33-143 0 0,-1 0 1 0 0,1 1 0 0 0,-1-1 0 0 0,1 0 0 0 0,1 0-1 0 0,-1 0 1 0 0,0-1 0 0 0,1 1 0 0 0,0 0 0 0 0,0 0 0 0 0,0 0-1 0 0,2-6 1 0 0,-1 7-70 0 0,0-1 0 0 0,0 1-1 0 0,0 0 1 0 0,1 0 0 0 0,0-1-1 0 0,0 1 1 0 0,0 0 0 0 0,0 1 0 0 0,0-1-1 0 0,0 0 1 0 0,1 1 0 0 0,-1-1-1 0 0,1 1 1 0 0,0 0 0 0 0,0 0-1 0 0,5-3 1 0 0,4-2-19 0 0,1 0-1 0 0,0 1 0 0 0,1 1 1 0 0,-1 0-1 0 0,1 1 1 0 0,14-2-1 0 0,87-9-764 0 0,-84 12 189 0 0,18 0-2703 0 0,-24 2 1315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4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9671 0 0,'0'0'748'0'0,"-1"1"-492"0"0,-30 8 944 0 0,20-6-346 0 0,-1 0 0 0 0,2 1 0 0 0,-1 0-1 0 0,0 1 1 0 0,-11 7 0 0 0,17-9-726 0 0,0 0 1 0 0,0 1-1 0 0,0 0 0 0 0,0 0 1 0 0,1 0-1 0 0,0 0 1 0 0,0 1-1 0 0,0-1 0 0 0,1 1 1 0 0,-1 0-1 0 0,1 1 0 0 0,-3 7 1 0 0,4-8-119 0 0,0-1-1 0 0,1 1 1 0 0,0 0 0 0 0,1 0 0 0 0,-1 0-1 0 0,1 0 1 0 0,0 1 0 0 0,0-1 0 0 0,0 0 0 0 0,1 0-1 0 0,-1 0 1 0 0,1 0 0 0 0,1 0 0 0 0,-1-1-1 0 0,3 7 1 0 0,-1-4-10 0 0,-2-3 0 0 0,0 0 0 0 0,1 0 0 0 0,0-1 0 0 0,-1 1 0 0 0,2-1 0 0 0,-1 0 0 0 0,0 1 0 0 0,0-1 0 0 0,1 0 0 0 0,0 0 0 0 0,0-1 0 0 0,0 1 0 0 0,0 0 0 0 0,4 2 0 0 0,-6-4 3 0 0,0 0-1 0 0,0 0 1 0 0,0 0-1 0 0,0-1 1 0 0,0 1-1 0 0,1 0 1 0 0,-1 0-1 0 0,0-1 0 0 0,0 1 1 0 0,0-1-1 0 0,0 1 1 0 0,1-1-1 0 0,-1 0 1 0 0,0 1-1 0 0,1-1 1 0 0,-1 0-1 0 0,0 0 1 0 0,1 0-1 0 0,-1 0 1 0 0,2 0-1 0 0,2 0 37 0 0,-2 0-25 0 0,-1 0-1 0 0,1-1 1 0 0,0 1 0 0 0,0-1 0 0 0,0 1 0 0 0,-1-1-1 0 0,1 0 1 0 0,0 0 0 0 0,-1 0 0 0 0,1 0 0 0 0,-1 0-1 0 0,1-1 1 0 0,-1 1 0 0 0,0-1 0 0 0,1 0-1 0 0,-1 0 1 0 0,0 1 0 0 0,0-2 0 0 0,0 1 0 0 0,0 0-1 0 0,-1 0 1 0 0,1 0 0 0 0,-1-1 0 0 0,1 1 0 0 0,-1-1-1 0 0,2-3 1 0 0,0-2 29 0 0,0 0 0 0 0,0 0 0 0 0,-1 0-1 0 0,0 0 1 0 0,0 0 0 0 0,-1 0 0 0 0,1-15 0 0 0,-6 8 490 0 0,3 14-203 0 0,2 9-183 0 0,0-4-345 0 0,1 1 1 0 0,-1-1-1 0 0,1 0 0 0 0,-1 0 1 0 0,1 0-1 0 0,0 0 0 0 0,0 0 1 0 0,1 0-1 0 0,-1-1 0 0 0,1 1 1 0 0,0-1-1 0 0,0 0 0 0 0,0 1 1 0 0,0-1-1 0 0,1-1 0 0 0,-1 1 1 0 0,1 0-1 0 0,6 2 0 0 0,1 0-4087 0 0,-1 0-1162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4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8287 0 0,'0'0'639'0'0,"-5"10"2482"0"0,4-3-2464 0 0,1 1 0 0 0,0-1 0 0 0,0 0 0 0 0,0 1 0 0 0,1-1 0 0 0,0 0 0 0 0,1 0 0 0 0,2 8 0 0 0,23 57 94 0 0,-8-23 128 0 0,-18-47-726 0 0,-1-1-141 0 0,0-1 0 0 0,0 1 0 0 0,0-1-1 0 0,1 1 1 0 0,-1-1 0 0 0,0 1 0 0 0,0-1-1 0 0,1 1 1 0 0,-1-1 0 0 0,0 0 0 0 0,1 1-1 0 0,-1-1 1 0 0,1 1 0 0 0,-1-1 0 0 0,0 0 0 0 0,1 1-1 0 0,-1-1 1 0 0,1 0 0 0 0,0 1 0 0 0,7 7 136 0 0,3-7-60 0 0,-8-1-76 0 0,0 0 1 0 0,0 0-1 0 0,0 0 0 0 0,-1 0 1 0 0,1-1-1 0 0,0 1 0 0 0,0-1 1 0 0,0 0-1 0 0,-1 0 0 0 0,1 0 0 0 0,0 0 1 0 0,4-3-1 0 0,-2 0-9 0 0,1 0 0 0 0,-1 0 1 0 0,0-1-1 0 0,6-6 0 0 0,-5 2-16 0 0,1 1-1 0 0,-1-1 1 0 0,8-18 0 0 0,1 0-172 0 0,21-43-102 0 0,-27 49 204 0 0,-6 16 71 0 0,-2 2 14 0 0,0 1 0 0 0,0-1-1 0 0,0 0 1 0 0,0 0 0 0 0,0 1 0 0 0,0-6-1 0 0,-1 7 194 0 0,1 3-103 0 0,3 4-53 0 0,0 1 0 0 0,0 0 0 0 0,-1 0-1 0 0,2 8 1 0 0,20 42-16 0 0,-23-53-164 0 0,0 0 0 0 0,1 0 0 0 0,-1-1 0 0 0,1 1 0 0 0,0-1 0 0 0,0 0 0 0 0,6 5 0 0 0,-7-6-945 0 0,1 0 1 0 0,0 0-1 0 0,0 0 1 0 0,0-1-1 0 0,7 3 1 0 0,0-1-4378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4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0,'0'0'7479'0'0,"2"1"-6618"0"0,3 5-622 0 0,0 0-1 0 0,-1 0 0 0 0,1 1 0 0 0,-1-1 1 0 0,-1 1-1 0 0,7 14 0 0 0,13 50-170 0 0,-19-56 0 0 0,41 150-130 0 0,-10-35-3192 0 0,-29-105-360 0 0,0-3-960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4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28 267 1375 0 0,'-28'-19'10966'0'0,"35"4"-8316"0"0,-4 11-2326 0 0,0 0-1 0 0,1 0 1 0 0,-1 0 0 0 0,1 1-1 0 0,0-1 1 0 0,0 1-1 0 0,0 0 1 0 0,0 0 0 0 0,1 0-1 0 0,-1 1 1 0 0,1-1-1 0 0,0 1 1 0 0,6-2 0 0 0,-1 2-265 0 0,0-1 1 0 0,0 2-1 0 0,1-1 1 0 0,-1 2 0 0 0,20 0-1 0 0,-8 2-630 0 0,0 2 0 0 0,0 0-1 0 0,30 10 1 0 0,-45-12 0 0 0,13 5-845 0 0</inkml:trace>
  <inkml:trace contextRef="#ctx0" brushRef="#br0" timeOffset="1">470 351 455 0 0,'0'0'0'0'0,"0"10"0"0"0,-3 5 0 0 0,3 2 2600 0 0,3-2 480 0 0,-1-4 96 0 0,-1-1 24 0 0,3 0-2520 0 0,4 0-496 0 0,0 2-104 0 0,2-5-3664 0 0,-1-4-728 0 0</inkml:trace>
  <inkml:trace contextRef="#ctx0" brushRef="#br0" timeOffset="2">495 27 13591 0 0,'0'0'1328'0'0,"-7"-8"-1184"0"0,2 0-144 0 0,0 1 1744 0 0,14 4-1744 0 0,1 3 0 0 0,0 3-96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4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8431 0 0,'0'0'388'0'0,"3"0"-10"0"0,0 1-366 0 0,0 0 0 0 0,0 0 0 0 0,-1 1 0 0 0,1-1 0 0 0,0 0 0 0 0,-1 1 0 0 0,1 0 0 0 0,-1 0 0 0 0,0-1 0 0 0,4 5 0 0 0,25 30 705 0 0,-7-8 1012 0 0,1-1 1607 0 0,-23-25-2756 0 0,5 3 3120 0 0,-6-11-3599 0 0,1-1 0 0 0,-2 1 1 0 0,1-1-1 0 0,-1 1 0 0 0,1 0 0 0 0,-2-1 0 0 0,1 1 0 0 0,-2-10 0 0 0,-1-11 68 0 0,2 3-98 0 0,1 0-1 0 0,6-40 1 0 0,-4 51-176 0 0,1 0-1 0 0,0 0 1 0 0,1 1 0 0 0,0 0-1 0 0,1 0 1 0 0,11-20 0 0 0,-14 29 56 0 0,0-3-236 0 0,2 1 0 0 0,-1 0 0 0 0,0-1 0 0 0,1 1 1 0 0,0 0-1 0 0,0 1 0 0 0,0-1 0 0 0,1 1 0 0 0,0-1 0 0 0,0 2 0 0 0,0-1 0 0 0,7-4 1 0 0,6 0-1962 0 0,0 1-3030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4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69 148 455 0 0,'0'10'12246'0'0,"2"-10"-11664"0"0,1-1-481 0 0,1 0 0 0 0,-1 0 0 0 0,0 0 0 0 0,0-1 0 0 0,1 1 0 0 0,-1-1 0 0 0,0 1 0 0 0,0-1 0 0 0,-1 0 0 0 0,1 0 0 0 0,0-1 0 0 0,-1 1 0 0 0,1-1 0 0 0,-1 1 0 0 0,1-1 0 0 0,-1 0 0 0 0,0 1 0 0 0,-1-1-1 0 0,1 0 1 0 0,0 0 0 0 0,1-5 0 0 0,0 0 86 0 0,0 0-1 0 0,0-1 1 0 0,-1 1-1 0 0,0-1 1 0 0,0 1 0 0 0,-1-1-1 0 0,0-13 1 0 0,-1 21-98 0 0,0 0 1 0 0,0 0-1 0 0,-1 0 1 0 0,1 0-1 0 0,0 0 1 0 0,0 0-1 0 0,-1 0 1 0 0,1 0-1 0 0,-1 0 1 0 0,1 0-1 0 0,-1 0 1 0 0,0 0-1 0 0,1 0 1 0 0,-1 0-1 0 0,0 0 1 0 0,0 0-1 0 0,1 0 1 0 0,-1 1-1 0 0,0-1 1 0 0,0 0-1 0 0,0 1 1 0 0,0-1-1 0 0,0 1 1 0 0,0-1-1 0 0,0 1 1 0 0,0-1-1 0 0,0 1 1 0 0,-1-1-1 0 0,0 1-29 0 0,1-1 0 0 0,-1 1 0 0 0,1 0-1 0 0,-1-1 1 0 0,1 1 0 0 0,-1 0-1 0 0,0 0 1 0 0,1 0 0 0 0,-1 0 0 0 0,1 0-1 0 0,-1 1 1 0 0,1-1 0 0 0,-1 0 0 0 0,1 1-1 0 0,-1-1 1 0 0,1 1 0 0 0,-1-1-1 0 0,-1 3 1 0 0,-3 2 60 0 0,0 0 0 0 0,1 1 0 0 0,-1 0 0 0 0,1 0-1 0 0,1 0 1 0 0,-5 8 0 0 0,-20 43 364 0 0,19-36-311 0 0,7-12-126 0 0,0 0-1 0 0,0 1 1 0 0,1 0 0 0 0,0-1-1 0 0,1 1 1 0 0,0 0 0 0 0,1 0-1 0 0,0 0 1 0 0,0 0 0 0 0,1 0-1 0 0,3 15 1 0 0,-2-17-61 0 0,0-1 0 0 0,0 1 0 0 0,1-1-1 0 0,0 1 1 0 0,0-1 0 0 0,0 0 0 0 0,1-1 0 0 0,8 13-1 0 0,-8-15-9 0 0,-1 1-1 0 0,1-1 0 0 0,0 0 1 0 0,0 0-1 0 0,0 0 0 0 0,1 0 0 0 0,-1-1 1 0 0,1 0-1 0 0,0 0 0 0 0,0 0 0 0 0,0 0 1 0 0,9 2-1 0 0,-3-2-386 0 0,-1-1 1 0 0,1-1 0 0 0,0 0-1 0 0,0-1 1 0 0,0 0-1 0 0,1 0 1 0 0,-1-1-1 0 0,15-3 1 0 0,-5-1-1071 0 0,1-1 1 0 0,-1-1-1 0 0,25-11 1 0 0,-18 4-7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16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168 123 6447 0 0,'-12'-13'498'0'0,"11"11"-473"0"0,0 0 0 0 0,-1 0-1 0 0,1 0 1 0 0,-1 1 0 0 0,1-1 0 0 0,-1 0 0 0 0,1 1 0 0 0,-1-1 0 0 0,0 1 0 0 0,0 0 0 0 0,0 0 0 0 0,0-1 0 0 0,0 1-1 0 0,0 0 1 0 0,0 1 0 0 0,0-1 0 0 0,0 0 0 0 0,-5 0 1425 0 0,5 0-842 0 0,0 1-1 0 0,0-1 1 0 0,0 1 0 0 0,0-1-1 0 0,0 1 1 0 0,0 0-1 0 0,-4 0 1 0 0,2 0 313 0 0,1 0-757 0 0,0 0 0 0 0,1 1 0 0 0,-1-1 1 0 0,0 1-1 0 0,1-1 0 0 0,-1 1 0 0 0,1 0 1 0 0,-1 0-1 0 0,1 0 0 0 0,0 1 0 0 0,-1-1 1 0 0,1 1-1 0 0,0-1 0 0 0,0 1 0 0 0,0 0 1 0 0,0 0-1 0 0,0-1 0 0 0,-2 4 0 0 0,-1 1-105 0 0,0 0 0 0 0,1 0 0 0 0,0 0-1 0 0,0 1 1 0 0,-4 10 0 0 0,4-7-44 0 0,0 1 0 0 0,2 0 0 0 0,-1 1 0 0 0,1-1 0 0 0,1 0 0 0 0,0 1 0 0 0,1 20 0 0 0,3 2-16 0 0,9 43-1 0 0,-9-59 2 0 0,2 1 0 0 0,0-1 0 0 0,2 0 0 0 0,0-1 0 0 0,0 1 0 0 0,2-2 0 0 0,0 1 0 0 0,1-1 0 0 0,1 0 0 0 0,0-1 0 0 0,1 0 0 0 0,0-1 0 0 0,16 13 0 0 0,-21-21 7 0 0,1 0 0 0 0,-1-1 0 0 0,1 0 0 0 0,0 0 0 0 0,0-1 0 0 0,1 0 0 0 0,12 4 0 0 0,-16-6 27 0 0,1-1 1 0 0,0 0-1 0 0,0 0 0 0 0,0 0 0 0 0,-1 0 1 0 0,1-1-1 0 0,0 0 0 0 0,0-1 0 0 0,0 1 1 0 0,0-1-1 0 0,0 0 0 0 0,8-3 1 0 0,-6 1 91 0 0,1 0 1 0 0,-2-1 0 0 0,1 0 0 0 0,0 0 0 0 0,-1-1 0 0 0,1 1 0 0 0,-1-2 0 0 0,-1 1 0 0 0,1-1 0 0 0,-1 0-1 0 0,0-1 1 0 0,0 1 0 0 0,-1-1 0 0 0,0 0 0 0 0,0 0 0 0 0,0-1 0 0 0,-1 0 0 0 0,0 1 0 0 0,-1-1-1 0 0,0-1 1 0 0,0 1 0 0 0,2-11 0 0 0,-1 3 38 0 0,-1 0 1 0 0,-1-1-1 0 0,0 0 0 0 0,-1 1 1 0 0,0-1-1 0 0,-4-29 0 0 0,1 33-96 0 0,0 0 0 0 0,-1 0-1 0 0,-1 1 1 0 0,0-1 0 0 0,0 1-1 0 0,-1 0 1 0 0,-1 0 0 0 0,0 0-1 0 0,-9-11 1 0 0,-8-12 71 0 0,-2 2 0 0 0,-1 1 0 0 0,-47-45 0 0 0,64 71-166 0 0,1 0 0 0 0,-1 0 0 0 0,0 1 0 0 0,0 0 0 0 0,0 1 0 0 0,-1 0 0 0 0,1 0 0 0 0,-1 1 0 0 0,0 1 0 0 0,0-1 0 0 0,-15 0 0 0 0,24 2-78 0 0,-1 1 1 0 0,1 0-1 0 0,-1 0 1 0 0,1 0-1 0 0,-1 0 0 0 0,1 0 1 0 0,-1 0-1 0 0,1 0 0 0 0,-1 0 1 0 0,1 1-1 0 0,0-1 0 0 0,-1 0 1 0 0,1 1-1 0 0,-1-1 0 0 0,1 1 1 0 0,0 0-1 0 0,-1 0 0 0 0,1-1 1 0 0,0 1-1 0 0,0 0 0 0 0,-2 2 1 0 0,2-2-159 0 0,0 1 0 0 0,0 0 0 0 0,0-1 1 0 0,0 1-1 0 0,0 0 0 0 0,1 0 0 0 0,-1 0 1 0 0,1-1-1 0 0,-1 1 0 0 0,1 0 0 0 0,0 0 0 0 0,0 0 1 0 0,0 0-1 0 0,0 2 0 0 0,1 6-765 0 0,0-1-1 0 0,1 1 1 0 0,0-1 0 0 0,6 18-1 0 0,7 6-924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4:5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2 455 0 0,'0'0'8758'0'0,"-12"-2"-6220"0"0,8 3-2299 0 0,-9 2 5306 0 0,15-3-5341 0 0,18 10 240 0 0,-18-10-220 0 0,1 2-5 0 0,35 15 327 0 0,0 2 1 0 0,-1 1-1 0 0,36 28 0 0 0,-14-10-48 0 0,-38-26-277 0 0,26 22 0 0 0,-8-5 252 0 0,80 47-1 0 0,49 11 213 0 0,-46-25-147 0 0,-48-24-172 0 0,94 56 844 0 0,-29-2-10 0 0,-132-88-1136 0 0,-1 1 0 0 0,-3-4-11 0 0,4 4-42 0 0,-1-2-27 0 0,-5-2-105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4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18 9791 0 0,'0'0'883'0'0,"-1"-1"-727"0"0,-1-1 182 0 0,-1 0 0 0 0,0 1 0 0 0,1-1 0 0 0,-1 0 0 0 0,0 1 0 0 0,0 0 0 0 0,0 0 0 0 0,0-1-1 0 0,0 2 1 0 0,0-1 0 0 0,0 0 0 0 0,-5 0 0 0 0,7 1 349 0 0,-1 1-170 0 0,0 1-438 0 0,0 0-1 0 0,0 0 0 0 0,1 0 0 0 0,-1 0 1 0 0,0 0-1 0 0,1 0 0 0 0,-1 0 0 0 0,1 1 1 0 0,0-1-1 0 0,0 1 0 0 0,0-1 0 0 0,0 1 1 0 0,0-1-1 0 0,1 1 0 0 0,-1-1 0 0 0,1 1 1 0 0,-1 0-1 0 0,1 3 0 0 0,0 4-35 0 0,1 1 1 0 0,0-1-1 0 0,3 15 0 0 0,-1-13 21 0 0,-2-6-61 0 0,1 0-1 0 0,0 0 0 0 0,0 1 1 0 0,1-1-1 0 0,0 0 0 0 0,0-1 1 0 0,5 7-1 0 0,30 37-18 0 0,-32-41 9 0 0,-2-3-256 0 0,0-1 1 0 0,0 0-1 0 0,1 1 0 0 0,-1-1 0 0 0,1-1 0 0 0,0 1 1 0 0,0-1-1 0 0,0 0 0 0 0,10 5 0 0 0,2-3-1097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4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4607 0 0,'0'0'354'0'0,"-3"11"1564"0"0,2-7-1086 0 0,1-1-1 0 0,0 0 0 0 0,0 1 0 0 0,0-1 0 0 0,0 0 0 0 0,1 1 0 0 0,-1-1 1 0 0,2 5-1 0 0,0-3-338 0 0,0 1 0 0 0,0-1 1 0 0,1 0-1 0 0,4 7 1 0 0,-1-3-479 0 0,1-1 0 0 0,0 0 1 0 0,0 0-1 0 0,0-1 1 0 0,9 7-1 0 0,-6-8-3297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4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29 919 0 0,'0'0'80'0'0,"-6"-9"-80"0"0,-9-6 9440 0 0,11 10-8480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4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2759 0 0,'14'43'-294'0'0,"55"156"13490"0"0,-67-195-11069 0 0,-2-6-881 0 0,-4-16-576 0 0,-6-27-852 0 0,-1-9-527 0 0,2-1-1 0 0,2-1 1 0 0,3 1 0 0 0,7-111-1 0 0,3 106-118 0 0,-5 53 872 0 0,0 1-1 0 0,0-1 1 0 0,1 0 0 0 0,0 1-1 0 0,1 0 1 0 0,3-9 0 0 0,-5 14 5 0 0,-1 1 1 0 0,1 0 0 0 0,-1-1-1 0 0,1 1 1 0 0,-1 0 0 0 0,1-1 0 0 0,0 1-1 0 0,-1 0 1 0 0,1 0 0 0 0,-1 0 0 0 0,1-1-1 0 0,0 1 1 0 0,-1 0 0 0 0,1 0-1 0 0,0 0 1 0 0,-1 0 0 0 0,1 0 0 0 0,0 0-1 0 0,-1 0 1 0 0,1 0 0 0 0,-1 1-1 0 0,1-1 1 0 0,0 0 0 0 0,-1 0 0 0 0,2 1-1 0 0,14 5 473 0 0,-12-4-422 0 0,1 1 1 0 0,-1 0-1 0 0,0 1 0 0 0,1-1 0 0 0,-1 1 0 0 0,-1-1 1 0 0,1 1-1 0 0,-1 0 0 0 0,1 1 0 0 0,-1-1 0 0 0,0 1 1 0 0,-1-1-1 0 0,1 1 0 0 0,-1 0 0 0 0,0 0 0 0 0,0 0 1 0 0,0 0-1 0 0,1 8 0 0 0,0 7 128 0 0,0 0 1 0 0,-1 1-1 0 0,-1 29 1 0 0,-2-36-168 0 0,0 0 1 0 0,-1 0-1 0 0,-6 26 1 0 0,-18 39-3644 0 0,21-67-678 0 0,0-2-1142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4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5983 0 0,'0'0'542'0'0,"2"0"-446"0"0,26 8 335 0 0,-23-7 176 0 0,0-1 1 0 0,-1 0 0 0 0,1 1 0 0 0,0-1-1 0 0,0-1 1 0 0,0 1 0 0 0,-1-1 0 0 0,1 0 0 0 0,0 0-1 0 0,-1 0 1 0 0,1-1 0 0 0,4-1 0 0 0,2-2-244 0 0,-1 1 1 0 0,0-2 0 0 0,-1 1 0 0 0,1-1 0 0 0,-1-1 0 0 0,0 1-1 0 0,14-15 1 0 0,-21 18-254 0 0,0 0 0 0 0,0 1-1 0 0,-1-1 1 0 0,1 0 0 0 0,-1 0-1 0 0,0 0 1 0 0,0 0 0 0 0,0 0-1 0 0,0 0 1 0 0,0-1 0 0 0,-1 1-1 0 0,1 0 1 0 0,-1 0 0 0 0,0 0-1 0 0,0-1 1 0 0,0 1 0 0 0,0 0-1 0 0,-1 0 1 0 0,1-1 0 0 0,-1 1-1 0 0,0 0 1 0 0,0 0 0 0 0,0 0-1 0 0,0 0 1 0 0,-1 0 0 0 0,1 0-1 0 0,-1 0 1 0 0,1 1 0 0 0,-1-1-1 0 0,0 0 1 0 0,-5-4 0 0 0,6 7 275 0 0,-19 3 94 0 0,17-1-467 0 0,-1-1 0 0 0,1 1 0 0 0,0 0 0 0 0,0 0-1 0 0,0 0 1 0 0,0 0 0 0 0,0 1 0 0 0,0-1 0 0 0,1 1 0 0 0,-1 0-1 0 0,1-1 1 0 0,-3 5 0 0 0,2-1 27 0 0,-1-1 0 0 0,1 1 0 0 0,1 1 0 0 0,-1-1-1 0 0,1 0 1 0 0,-2 10 0 0 0,2-4 14 0 0,0 0 0 0 0,0 1 0 0 0,2-1 0 0 0,0 1 0 0 0,0-1 0 0 0,4 25 0 0 0,-2-30-353 0 0,-1 0 0 0 0,1 0-1 0 0,1 0 1 0 0,-1-1 0 0 0,1 1 0 0 0,0-1-1 0 0,1 0 1 0 0,0 0 0 0 0,0 0-1 0 0,9 10 1 0 0,-10-12 18 0 0,1 0 1 0 0,1 0-1 0 0,-1-1 0 0 0,0 0 0 0 0,1 0 0 0 0,0 0 1 0 0,-1 0-1 0 0,1-1 0 0 0,0 0 0 0 0,0 0 0 0 0,1 0 1 0 0,-1 0-1 0 0,0-1 0 0 0,11 1 0 0 0,2 0-1591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4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5063 0 0,'-2'0'390'0'0,"-41"2"354"0"0,26-1 2496 0 0,-34 8 1 0 0,48-8-3019 0 0,-1 0-1 0 0,0 1 1 0 0,0-1 0 0 0,1 1 0 0 0,-1 0-1 0 0,1 0 1 0 0,-1 0 0 0 0,1 0 0 0 0,-5 5-1 0 0,7-7-211 0 0,1 1-1 0 0,0-1 0 0 0,-1 1 0 0 0,1 0 1 0 0,0-1-1 0 0,0 1 0 0 0,-1-1 1 0 0,1 1-1 0 0,0 0 0 0 0,0-1 0 0 0,0 1 1 0 0,0-1-1 0 0,0 1 0 0 0,0 0 1 0 0,0-1-1 0 0,0 1 0 0 0,0 0 1 0 0,0-1-1 0 0,0 1 0 0 0,0-1 0 0 0,1 1 1 0 0,-1 0-1 0 0,0-1 0 0 0,0 1 1 0 0,1-1-1 0 0,-1 1 0 0 0,0-1 0 0 0,1 1 1 0 0,-1-1-1 0 0,1 2 0 0 0,12 11-109 0 0,-1-6 51 0 0,0-1 0 0 0,1-1 0 0 0,0 0 0 0 0,15 4 0 0 0,-9-3-6 0 0,18 8-1 0 0,-13-3 586 0 0,-1 1-1 0 0,0 1 0 0 0,-1 1 1 0 0,0 0-1 0 0,-1 2 0 0 0,22 22 1 0 0,-26-23 260 0 0,14 16 440 0 0,-29-29-1121 0 0,0 1 0 0 0,0-1-1 0 0,0 1 1 0 0,-1-1-1 0 0,1 1 1 0 0,-1 0 0 0 0,0 0-1 0 0,1-1 1 0 0,-1 1-1 0 0,-1 0 1 0 0,2 3 0 0 0,-1 1 194 0 0,0-1 0 0 0,-1 1 1 0 0,-1 12-1 0 0,1-16-220 0 0,-1 0 0 0 0,1 0-1 0 0,-1 0 1 0 0,0-1-1 0 0,-1 1 1 0 0,1 0 0 0 0,0 0-1 0 0,-1-1 1 0 0,1 1 0 0 0,-5 4-1 0 0,-11 16 276 0 0,6-9-335 0 0,0-1 1 0 0,-14 15-1 0 0,12-16-140 0 0,-9 9-1255 0 0,20-20 800 0 0,0 1 0 0 0,-1-1 1 0 0,1 0-1 0 0,0 0 0 0 0,0-1 0 0 0,-5 2 0 0 0,-1 0-1220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5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347 108 7399 0 0,'-6'-22'506'0'0,"4"12"-279"0"0,0 0 0 0 0,-1 1-1 0 0,-6-14 1 0 0,8 21-40 0 0,0-1 1 0 0,-1 1 0 0 0,1 0-1 0 0,-1 0 1 0 0,1 0-1 0 0,-1 0 1 0 0,1 0-1 0 0,-1 0 1 0 0,0 1-1 0 0,0-1 1 0 0,0 0-1 0 0,0 1 1 0 0,0 0 0 0 0,-1-1-1 0 0,1 1 1 0 0,0 0-1 0 0,-1 0 1 0 0,-2-1-1 0 0,2 2-8 0 0,0 0 0 0 0,0 0 0 0 0,0 0 0 0 0,0 0 0 0 0,0 0-1 0 0,0 0 1 0 0,0 1 0 0 0,0 0 0 0 0,1-1 0 0 0,-1 1 0 0 0,0 0 0 0 0,0 1 0 0 0,1-1-1 0 0,-1 0 1 0 0,-3 3 0 0 0,-3 2 115 0 0,0 0-1 0 0,-14 13 1 0 0,13-9-180 0 0,1 0 0 0 0,0 1 0 0 0,1 0-1 0 0,0 0 1 0 0,1 0 0 0 0,0 1 0 0 0,-10 24 0 0 0,1 7 46 0 0,-10 45 0 0 0,22-73-142 0 0,-16 65 137 0 0,-12 117 0 0 0,8 83 111 0 0,27 178-26 0 0,2-390-240 0 0,3-1-1 0 0,2-1 1 0 0,4 0-1 0 0,2 0 1 0 0,3-2 0 0 0,3 0-1 0 0,3-1 1 0 0,65 118-1 0 0,-28-81-1600 0 0,-31-53 638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5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80 4143 0 0,'-9'-25'338'0'0,"-1"-7"1187"0"0,7 11 2242 0 0,3 20-3082 0 0,17 1 455 0 0,-13 1-1069 0 0,-1 1 0 0 0,1-1 0 0 0,-1 1 0 0 0,1 0 0 0 0,-1 0 0 0 0,0 0 0 0 0,0 1 0 0 0,0-1 0 0 0,5 6 0 0 0,24 29 279 0 0,-24-27-233 0 0,15 21 301 0 0,37 62-1 0 0,9 41 316 0 0,185 445 2963 0 0,-154-272-1872 0 0,-83-241-1383 0 0,-2 1 0 0 0,-4 0-1 0 0,-3 0 1 0 0,-2 1-1 0 0,-4 0 1 0 0,-2 1 0 0 0,-4-1-1 0 0,-2 0 1 0 0,-19 80 0 0 0,8-84-206 0 0,-2 0 0 0 0,-3-2 0 0 0,-36 71 0 0 0,-47 69-678 0 0,52-121-7439 0 0,36-59 612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6:31:4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50 3679 0 0,'-3'1'37'0'0,"0"-1"-1"0"0,0 0 1 0 0,-1 1-1 0 0,1-1 0 0 0,0-1 1 0 0,0 1-1 0 0,0 0 1 0 0,0-1-1 0 0,0 1 0 0 0,-4-2 1 0 0,0 0 97 0 0,-6 0 1533 0 0,-25-7 0 0 0,34 7-1263 0 0,-1 0 0 0 0,1 0 0 0 0,-1 0 0 0 0,1 0 0 0 0,0-1 0 0 0,0 0 0 0 0,0 0 1 0 0,-6-5 877 0 0,10 8-1181 0 0,0 0 0 0 0,0 0 0 0 0,0-1 0 0 0,0 1 0 0 0,-1 0 0 0 0,1 0-1 0 0,0-1 1 0 0,0 1 0 0 0,0 0 0 0 0,0 0 0 0 0,0-1 0 0 0,0 1 0 0 0,0 0-1 0 0,0-1 1 0 0,0 1 0 0 0,0 0 0 0 0,0 0 0 0 0,0-1 0 0 0,0 1 0 0 0,0 0 0 0 0,0-1-1 0 0,0 1 1 0 0,0 0 0 0 0,0 0 0 0 0,0-1 0 0 0,7 3 77 0 0,0 0 0 0 0,-1 1 0 0 0,0 0 0 0 0,1 0 0 0 0,-1 0 0 0 0,6 5 0 0 0,35 29 518 0 0,-25-18-373 0 0,20 18 271 0 0,60 68 0 0 0,-25-22-358 0 0,-46-51-234 0 0,21 20-390 0 0,102 82 0 0 0,-147-129-113 0 0,-1 0 0 0 0,2 0-1 0 0,-1-1 1 0 0,0 0 0 0 0,1 0 0 0 0,0 0 0 0 0,0-1 0 0 0,11 3 0 0 0,-7-6-919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6:31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11287 0 0,'-1'2'515'0'0,"-5"10"-182"0"0,0 1 0 0 0,0-1 0 0 0,1 1-1 0 0,1 0 1 0 0,0 1 0 0 0,-1 14 0 0 0,-9 85 1760 0 0,14-105-2103 0 0,-12 253 1203 0 0,1-24-1010 0 0,5-118-212 0 0,1-23-1325 0 0,0-33-2491 0 0,4-48-823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5:1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6335 0 0,'0'0'290'0'0,"-1"-2"-9"0"0,0-7 5296 0 0,3 10-5479 0 0,-1 1 1 0 0,1-1-1 0 0,-1 1 0 0 0,1-1 0 0 0,-1 1 0 0 0,1 0 0 0 0,-1 0 0 0 0,0 0 0 0 0,0-1 0 0 0,0 1 1 0 0,1 2-1 0 0,-1-2 16 0 0,14 28 817 0 0,-1 1-1 0 0,11 34 0 0 0,14 66 143 0 0,3 6-921 0 0,-19-80-71 0 0,0-1-3779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6:31:5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28 5527 0 0,'-1'-1'423'0'0,"-1"-1"-85"0"0,1 0 0 0 0,0 0 0 0 0,-1 0 0 0 0,0 0 0 0 0,1 0-1 0 0,-1 0 1 0 0,0 0 0 0 0,0 1 0 0 0,0-1 0 0 0,0 1 0 0 0,0-1 0 0 0,-7-2 3522 0 0,9 5-3772 0 0,-1 1 1 0 0,1-1-1 0 0,0 0 1 0 0,0 1-1 0 0,0-1 1 0 0,0 1-1 0 0,0-1 1 0 0,0 0-1 0 0,0 1 1 0 0,0-1-1 0 0,0 1 1 0 0,1-1-1 0 0,-1 0 1 0 0,1 3-1 0 0,0-2 38 0 0,24 88 82 0 0,4-1-1 0 0,3-1 1 0 0,63 118 0 0 0,17-3-3960 0 0,-95-170 2194 0 0</inkml:trace>
  <inkml:trace contextRef="#ctx0" brushRef="#br0" timeOffset="1">26 441 6911 0 0,'-1'2'315'0'0,"-5"6"30"0"0,4-6-316 0 0,0 1 1 0 0,0-1-1 0 0,0 1 0 0 0,1 0 0 0 0,-1-1 0 0 0,1 1 1 0 0,-1 0-1 0 0,0 5 0 0 0,1-7 146 0 0,1 0-1 0 0,0 0 1 0 0,-1 0 0 0 0,1 0-1 0 0,0 0 1 0 0,0-1 0 0 0,-1 1-1 0 0,1 0 1 0 0,0 0 0 0 0,0 0-1 0 0,0 0 1 0 0,0 0 0 0 0,0 0-1 0 0,1 0 1 0 0,-1 0 0 0 0,0 0-1 0 0,0 0 1 0 0,1 0-1 0 0,-1 0 1 0 0,0 0 0 0 0,1-1-1 0 0,-1 1 1 0 0,1 0 0 0 0,0 1-1 0 0,0-1-68 0 0,0 0 0 0 0,1 0-1 0 0,-1 0 1 0 0,0 0-1 0 0,1-1 1 0 0,-1 1-1 0 0,1 0 1 0 0,-1-1 0 0 0,1 1-1 0 0,-1-1 1 0 0,1 1-1 0 0,3 0 1 0 0,4-1-62 0 0,0 1 0 0 0,0-1 1 0 0,18-2-1 0 0,-27 2-16 0 0,32-4 6 0 0,-1-3 0 0 0,0 0 0 0 0,-1-2 0 0 0,49-20 1 0 0,-40 11-570 0 0,0-2 1 0 0,-1-1 0 0 0,38-30-1 0 0,-53 35-3773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6:31:5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10591 0 0,'0'0'819'0'0,"8"3"-427"0"0,-5-3-245 0 0,0 1 0 0 0,0-1 0 0 0,0 0 0 0 0,0 0-1 0 0,0 0 1 0 0,0-1 0 0 0,0 1 0 0 0,0-1 0 0 0,0 0 0 0 0,0 0 0 0 0,6-2 0 0 0,31-17 766 0 0,-6-3-463 0 0,0-1-1 0 0,56-54 1 0 0,-1 0-5088 0 0,-63 57-176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6:31:5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1 111 919 0 0,'9'12'15822'0'0,"-10"-12"-15661"0"0,16-4 1930 0 0,16-10-2361 0 0,5-11 499 0 0,11-8-410 0 0,-12 11-830 0 0,-15 4-3102 0 0,-14 12-1023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6:31:5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10159 0 0,'0'0'464'0'0,"0"1"-8"0"0,0 7 1771 0 0,23-28-575 0 0,51-41-739 0 0,-20 20-3957 0 0,-46 35 1424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6:31:5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10223 0 0,'0'0'920'0'0,"0"2"-754"0"0,1-1-100 0 0,-1 1 0 0 0,1-1 1 0 0,0 1-1 0 0,0-1 1 0 0,-1 1-1 0 0,1-1 0 0 0,0 0 1 0 0,0 1-1 0 0,1-1 1 0 0,-1 0-1 0 0,0 0 0 0 0,0 0 1 0 0,1 0-1 0 0,-1 0 0 0 0,0 0 1 0 0,1 0-1 0 0,-1 0 1 0 0,1 0-1 0 0,-1-1 0 0 0,1 1 1 0 0,-1-1-1 0 0,1 1 1 0 0,0-1-1 0 0,2 1 0 0 0,1-1 198 0 0,0 0 0 0 0,0 0-1 0 0,-1-1 1 0 0,1 0 0 0 0,0 1 0 0 0,5-3-1 0 0,-4 1-134 0 0,17-6 403 0 0,-1 0-1 0 0,0-2 1 0 0,-1-1-1 0 0,34-22 1 0 0,-46 28-542 0 0,1-1 13 0 0,3-2-1035 0 0,0 0 1 0 0,17-15-1 0 0,-20 13-4308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6:31:5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56 5815 0 0,'0'0'1059'0'0,"-4"11"4354"0"0,4-10-5309 0 0,0-1-1 0 0,0 1 0 0 0,-1 0 0 0 0,1-1 0 0 0,0 1 1 0 0,0-1-1 0 0,0 1 0 0 0,0-1 0 0 0,0 1 0 0 0,0-1 1 0 0,0 1-1 0 0,1 0 0 0 0,-1-1 0 0 0,0 1 0 0 0,0-1 1 0 0,0 1-1 0 0,0-1 0 0 0,1 1 0 0 0,-1-1 0 0 0,0 1 1 0 0,1-1-1 0 0,-1 1 0 0 0,0-1 0 0 0,1 1 0 0 0,-1-1 1 0 0,0 0-1 0 0,1 1 0 0 0,0-1 0 0 0,1 2 31 0 0,-1-1 0 0 0,1 0 0 0 0,0 0 0 0 0,1 0 0 0 0,-1 0 0 0 0,0 0 0 0 0,4 0-1 0 0,2 1 32 0 0,1-1 0 0 0,0 0 0 0 0,10 0 0 0 0,-8-1-231 0 0,1 0 0 0 0,-1-1 0 0 0,0 0 0 0 0,1-1 0 0 0,-1 0 0 0 0,0-1 0 0 0,0 0-1 0 0,0-1 1 0 0,-1 0 0 0 0,1 0 0 0 0,-1-1 0 0 0,0-1 0 0 0,19-13 0 0 0,-8-2-830 0 0,0 1-4488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6:31:5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0 396 2303 0 0,'0'0'7770'0'0,"4"-7"-6437"0"0,14-20-115 0 0,-1-1 0 0 0,21-49 0 0 0,-7 15-223 0 0,69-116-6448 0 0,-88 161 882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6:31:5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8263 0 0,'0'0'748'0'0,"8"6"50"0"0,-1-3-40 0 0,0 0 0 0 0,0 0 0 0 0,11 3 0 0 0,-9-4-375 0 0,0 2 1 0 0,13 5-1 0 0,20 15-410 0 0,-24-13 354 0 0,0 0-1 0 0,24 9 1 0 0,-35-18-764 0 0,-1 0 0 0 0,1 0 0 0 0,-1 0 0 0 0,1-1 0 0 0,0 0 0 0 0,0 0 0 0 0,-1-1 0 0 0,1 0 0 0 0,0 0 1 0 0,0-1-1 0 0,7-1 0 0 0,-3-1-3745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6:31:5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1 397 8783 0 0,'0'0'794'0'0,"0"-1"-560"0"0,3-10 441 0 0,0 0-1 0 0,1 0 0 0 0,1 0 0 0 0,0 1 1 0 0,7-12-1 0 0,8-18 67 0 0,33-113 322 0 0,-22 56-5663 0 0,-20 67-166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8:5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82 999 5983 0 0,'-1'2'464'0'0,"-4"5"-231"0"0,1 1-1 0 0,-12 12 0 0 0,9-12 697 0 0,0 1 0 0 0,-5 10 0 0 0,-17 32 2139 0 0,28-50-1684 0 0,1 0-1298 0 0,0-1 0 0 0,0 0 0 0 0,0 0 0 0 0,0 1 0 0 0,0-1-1 0 0,0 0 1 0 0,0 0 0 0 0,1 1 0 0 0,-1-1 0 0 0,0 0 0 0 0,0 0 0 0 0,0 0 0 0 0,0 1-1 0 0,0-1 1 0 0,0 0 0 0 0,1 0 0 0 0,-1 0 0 0 0,0 1 0 0 0,0-1 0 0 0,0 0-1 0 0,0 0 1 0 0,1 0 0 0 0,-1 0 0 0 0,0 0 0 0 0,0 1 0 0 0,0-1 0 0 0,1 0 0 0 0,-1 0-1 0 0,0 0 1 0 0,0 0 0 0 0,0 0 0 0 0,1 0 0 0 0,11 0 1010 0 0,16-9-752 0 0,-23 6 45 0 0,16-6 21 0 0,-2 0-1 0 0,1-2 1 0 0,-1-1 0 0 0,23-18-1 0 0,-13 10-80 0 0,31-24 215 0 0,-20 15-275 0 0,1 1 1 0 0,46-23-1 0 0,-45 30-93 0 0,56-38 0 0 0,14-12 27 0 0,13-8-67 0 0,99-67 41 0 0,-64 43-50 0 0,-59 29-11 0 0,-25 18-51 0 0,25-20 76 0 0,-94 71-107 0 0,0-1-1 0 0,-1 0 0 0 0,10-10 0 0 0,14-13 125 0 0,32-19 146 0 0,-57 45-281 0 0,0-2-1 0 0,0 1 1 0 0,0 0 0 0 0,0-1-1 0 0,-1 0 1 0 0,0 0 0 0 0,0 0-1 0 0,0-1 1 0 0,3-6 0 0 0,-7 11-21 0 0,0 1 0 0 0,1-1 0 0 0,-1 1 0 0 0,1-1 0 0 0,-1 0 0 0 0,1 1 0 0 0,0-1 0 0 0,-1 1 0 0 0,1-1 0 0 0,-1 1 0 0 0,1-1 0 0 0,0 1 0 0 0,-1 0 0 0 0,1-1 0 0 0,0 1 0 0 0,0 0 0 0 0,-1 0 0 0 0,1-1 0 0 0,0 1 0 0 0,0 0 0 0 0,-1 0 0 0 0,1 0 0 0 0,1 0 0 0 0,21 1 54 0 0,-14-1-43 0 0,-5-1-3 0 0,0-1 10 0 0,14 2 3 0 0,-6 2 0 0 0,-1 1 0 0 0,0-1 0 0 0,0 2 0 0 0,16 6 0 0 0,1 0 1 0 0,22 10-24 0 0,91 50 0 0 0,-92-44 0 0 0,220 108 135 0 0,-149-76-82 0 0,-54-28-4 0 0,41 22 102 0 0,123 71 293 0 0,-150-81-93 0 0,123 46 1 0 0,-159-68-199 0 0,-34-14-117 0 0,1-2 0 0 0,-1 1 0 0 0,0-1 0 0 0,1-1 0 0 0,13 3 0 0 0,45 12 153 0 0,-56-14-103 0 0,1 1 0 0 0,17 7-1 0 0,2 2 48 0 0,-32-13-131 0 0,-1-1 1 0 0,1 0-1 0 0,-1 0 1 0 0,1 1-1 0 0,-1-1 1 0 0,1 0-1 0 0,0 0 1 0 0,-1 0-1 0 0,1 0 1 0 0,-1 0-1 0 0,1 1 1 0 0,-1-1-1 0 0,1 0 1 0 0,0-1-1 0 0,-1 1 1 0 0,1 0-1 0 0,-1 0 0 0 0,1 0 1 0 0,-1 0-1 0 0,1 0 1 0 0,0-1-1 0 0,1 1 2 0 0,0-1 0 0 0,-1 1 0 0 0,1-1-1 0 0,0 1 1 0 0,0 0 0 0 0,0 0-1 0 0,0 0 1 0 0,-1 0 0 0 0,1 0 0 0 0,0 0-1 0 0,0 1 1 0 0,0-1 0 0 0,3 1-1 0 0,3 1 19 0 0,14 4 31 0 0,-8-7-53 0 0,-10-2 0 0 0,-2 1 0 0 0,16-11 18 0 0,-16 11-13 0 0,1-1 0 0 0,0 1 1 0 0,0 0-1 0 0,0 0 0 0 0,1 0 0 0 0,-1 1 0 0 0,0-1 0 0 0,7-1 0 0 0,3-1 8 0 0,0-1 1 0 0,-1 0-1 0 0,0-1 0 0 0,0 0 0 0 0,15-10 1 0 0,14-8 23 0 0,67-30 46 0 0,45-24 152 0 0,95-83 400 0 0,-162 101-457 0 0,-30 22-117 0 0,220-136 62 0 0,-102 93-354 0 0,-139 66-9 0 0,-21 9-249 0 0,-1 1-1 0 0,1 0 1 0 0,1 0 0 0 0,-1 1 0 0 0,25-2-1 0 0,-13 4-2327 0 0,-4 2-5735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5:3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7511 0 0,'0'0'682'0'0,"0"2"-561"0"0,8 251 4096 0 0,-8-167-3656 0 0,0 79-326 0 0,-1-135-226 0 0,0 4 18 0 0,-5 34 1 0 0,2-40-92 0 0,2-9-58 0 0,-1-1 1 0 0,0 1-1 0 0,-9 23 1 0 0,11-40 49 0 0,0-4-650 0 0,-3-15 598 0 0,1-1 0 0 0,1 0-1 0 0,0 0 1 0 0,1 0 0 0 0,2-30 0 0 0,0 6 16 0 0,5-95 33 0 0,-4 107 315 0 0,1 0 0 0 0,1 0 0 0 0,2 1 0 0 0,12-38 0 0 0,-18 67-215 0 0,-1 0 0 0 0,1 0 0 0 0,0 0-1 0 0,0 0 1 0 0,0 0 0 0 0,0 0 0 0 0,0-1-1 0 0,0 1 1 0 0,0 0 0 0 0,0 0 0 0 0,0 0-1 0 0,0 0 1 0 0,0 0 0 0 0,0 0 0 0 0,0 0 0 0 0,1 0-1 0 0,-1 0 1 0 0,0-1 0 0 0,0 1 0 0 0,0 0-1 0 0,0 0 1 0 0,0 0 0 0 0,0 0 0 0 0,0 0-1 0 0,0 0 1 0 0,0 0 0 0 0,0 0 0 0 0,0 0-1 0 0,0 0 1 0 0,0 0 0 0 0,0 0 0 0 0,0 0 0 0 0,0 0-1 0 0,1 0 1 0 0,-1-1 0 0 0,0 1 0 0 0,0 0-1 0 0,0 0 1 0 0,0 0 0 0 0,0 0 0 0 0,0 0-1 0 0,0 0 1 0 0,0 0 0 0 0,0 0 0 0 0,0 0-1 0 0,1 0 1 0 0,-1 0 0 0 0,0 0 0 0 0,0 0 0 0 0,0 0-1 0 0,0 0 1 0 0,0 0 0 0 0,0 0 0 0 0,0 1-1 0 0,0-1 1 0 0,0 0 0 0 0,0 0 0 0 0,1 0-1 0 0,-1 0 1 0 0,3 8 520 0 0,2 18-468 0 0,-4-19 139 0 0,19 171 485 0 0,-13-97-526 0 0,-1 9-1047 0 0,-6-76-128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8:5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13 137 6911 0 0,'-1'-1'315'0'0,"-10"-12"7204"0"0,13 14-6878 0 0,3-1-439 0 0,0 2 0 0 0,1-1-1 0 0,-1 0 1 0 0,0 1 0 0 0,0 0 0 0 0,-1 0 0 0 0,1 1 0 0 0,0-1 0 0 0,5 6-1 0 0,-3-2-15 0 0,0 0 0 0 0,0 0 0 0 0,-1 1 0 0 0,10 14 0 0 0,1 5 164 0 0,-2 0 0 0 0,-1 1 1 0 0,-1 0-1 0 0,-1 1 0 0 0,10 36 0 0 0,-12-34-119 0 0,20 73 310 0 0,-27-91-505 0 0,-1 0 0 0 0,-1 0 0 0 0,0 1 0 0 0,0-1 0 0 0,-1 0 0 0 0,-3 19 0 0 0,3-29 23 0 0,-2-2-55 0 0,1 0 0 0 0,-1-1 0 0 0,1 1 0 0 0,-1-1 0 0 0,1 1 1 0 0,0-1-1 0 0,-1 0 0 0 0,1 1 0 0 0,0-1 0 0 0,0 0 0 0 0,0 0 0 0 0,0 0 0 0 0,-1 0 1 0 0,1 0-1 0 0,0 0 0 0 0,-1-2 0 0 0,-13-21-62 0 0,6 5 49 0 0,2 0 1 0 0,0-1-1 0 0,1 1 0 0 0,1-1 1 0 0,1-1-1 0 0,-2-21 1 0 0,0-127-341 0 0,6 163 342 0 0,0-14-15 0 0,1-1-1 0 0,1 1 1 0 0,1 1 0 0 0,1-1-1 0 0,0 0 1 0 0,14-33 0 0 0,-16 47 15 0 0,1 0-1 0 0,0 0 1 0 0,1 0 0 0 0,-1 1 0 0 0,1 0 0 0 0,0-1-1 0 0,0 1 1 0 0,0 1 0 0 0,1-1 0 0 0,0 1 0 0 0,10-8-1 0 0,-12 10 6 0 0,0 1-1 0 0,1-1 1 0 0,-1 0-1 0 0,1 1 1 0 0,0 0-1 0 0,-1 0 0 0 0,1 0 1 0 0,0 0-1 0 0,0 1 1 0 0,0-1-1 0 0,0 1 1 0 0,0 0-1 0 0,-1 0 1 0 0,1 0-1 0 0,0 1 1 0 0,0-1-1 0 0,0 1 0 0 0,-1 0 1 0 0,1 0-1 0 0,0 1 1 0 0,3 1-1 0 0,2 1 5 0 0,0 1-1 0 0,0 0 1 0 0,-1 1-1 0 0,0 0 1 0 0,0 1 0 0 0,0-1-1 0 0,-1 1 1 0 0,0 1-1 0 0,0-1 1 0 0,-1 1-1 0 0,0 0 1 0 0,6 11-1 0 0,-7-10 24 0 0,0 1 0 0 0,0 0-1 0 0,-1 0 1 0 0,0 0-1 0 0,-1 0 1 0 0,0 1-1 0 0,-1-1 1 0 0,0 1-1 0 0,-1 0 1 0 0,0 0-1 0 0,0 13 1 0 0,-3-1 27 0 0,0-1 0 0 0,-1 1 1 0 0,-2 0-1 0 0,-9 30 0 0 0,12-47-51 0 0,-13 22 73 0 0,13-26-31 0 0,-2-2-54 0 0,3 0-92 0 0,1-3-48 0 0,0 1 108 0 0,0 0 0 0 0,0-1 1 0 0,0 1-1 0 0,0-1 0 0 0,1 1 0 0 0,-1 0 0 0 0,1-1 0 0 0,0 1 0 0 0,1-4 0 0 0,3-2-48 0 0,0 1-1 0 0,0 0 1 0 0,12-12-1 0 0,-9 10 42 0 0,-6 7 46 0 0,0 1 0 0 0,0-1 0 0 0,0 1 0 0 0,0-1 1 0 0,0 1-1 0 0,0 0 0 0 0,1 0 0 0 0,-1 0 0 0 0,0 0 0 0 0,1 0 0 0 0,-1 0 0 0 0,1 1 0 0 0,-1-1 0 0 0,1 1 0 0 0,-1 0 0 0 0,1 0 0 0 0,-1 0 1 0 0,1 0-1 0 0,0 0 0 0 0,-1 0 0 0 0,4 2 0 0 0,0-1 7 0 0,1 0-1 0 0,-1 1 1 0 0,0 0 0 0 0,0 1 0 0 0,0-1 0 0 0,0 1-1 0 0,7 5 1 0 0,-8-5 18 0 0,71 53 370 0 0,-64-46-243 0 0,0 0 0 0 0,-1 1 0 0 0,0 0 0 0 0,9 14 0 0 0,-18-22-63 0 0,1 1 0 0 0,-1 0 0 0 0,0 0 0 0 0,0 1 0 0 0,0-1 0 0 0,0 0 0 0 0,-1 1-1 0 0,1-1 1 0 0,-1 1 0 0 0,0-1 0 0 0,-1 1 0 0 0,1 0 0 0 0,-1-1 0 0 0,0 1 0 0 0,0 0 0 0 0,-1 4 0 0 0,0-2 64 0 0,-1-1 1 0 0,0 0-1 0 0,0 0 1 0 0,0 0-1 0 0,-1 0 1 0 0,1 0-1 0 0,-1 0 1 0 0,-1-1-1 0 0,1 1 1 0 0,-9 9-1 0 0,-6 4 105 0 0,-1 0 0 0 0,0-1 0 0 0,-1-2 0 0 0,-38 26 0 0 0,19-19 275 0 0,-81 35 0 0 0,113-55-539 0 0,-38 14-297 0 0,41-16 270 0 0,0 0 0 0 0,0-1-1 0 0,0 1 1 0 0,0-1 0 0 0,0 1 0 0 0,1-1-1 0 0,-1 0 1 0 0,0-1 0 0 0,-8 0 0 0 0,11 0-67 0 0,0 1 0 0 0,0-1 0 0 0,0 1 0 0 0,0-1 0 0 0,0 1 0 0 0,0-1 1 0 0,0 0-1 0 0,0 0 0 0 0,0 1 0 0 0,0-1 0 0 0,0 0 0 0 0,1 0 0 0 0,-1 0 0 0 0,0 0 0 0 0,0 0 1 0 0,1 0-1 0 0,-1 0 0 0 0,1 0 0 0 0,-1 0 0 0 0,1 0 0 0 0,-1 0 0 0 0,1-1 0 0 0,0 1 0 0 0,0 0 0 0 0,-1 0 1 0 0,1 0-1 0 0,0-1 0 0 0,0 1 0 0 0,0 0 0 0 0,0 0 0 0 0,0 0 0 0 0,1-2 0 0 0,0-6-767 0 0,1 1 1 0 0,0 0-1 0 0,4-12 0 0 0,-3 12 207 0 0,6-18-1347 0 0,1-2-33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8:5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9239 0 0,'3'0'55'0'0,"0"1"0"0"0,0-1 0 0 0,0 1 0 0 0,0 0 0 0 0,-1 0-1 0 0,1 0 1 0 0,0 0 0 0 0,-1 0 0 0 0,1 1 0 0 0,0-1 0 0 0,-1 1 0 0 0,0 0-1 0 0,1 0 1 0 0,-1 0 0 0 0,0 0 0 0 0,0 0 0 0 0,0 0 0 0 0,3 5 0 0 0,3 5 164 0 0,0 0 1 0 0,9 20-1 0 0,-15-27 67 0 0,62 128 4582 0 0,-52-109-4123 0 0,-5-12-293 0 0,-1 1 0 0 0,-1-1 0 0 0,7 23 0 0 0,-9-25-346 0 0,0-1 1129 0 0,-3-9-1214 0 0,-1 0 0 0 0,1 0 0 0 0,0 0 0 0 0,0 0 0 0 0,-1 0 1 0 0,1 0-1 0 0,0 0 0 0 0,-1 0 0 0 0,1 0 0 0 0,0 0 0 0 0,-1 0 1 0 0,1 0-1 0 0,0 0 0 0 0,0 0 0 0 0,-1 0 0 0 0,1 0 0 0 0,0 0 0 0 0,0 0 1 0 0,-1-1-1 0 0,1 1 0 0 0,0 0 0 0 0,0 0 0 0 0,-1 0 0 0 0,1 0 1 0 0,0-1-1 0 0,0 1 0 0 0,-1 0 0 0 0,1 0 0 0 0,0-1 0 0 0,0 1 1 0 0,0 0-1 0 0,0-1 0 0 0,-4-2 27 0 0,0 0 1 0 0,1-1-1 0 0,0 1 0 0 0,0-1 1 0 0,0 0-1 0 0,0 0 0 0 0,1-1 1 0 0,-1 1-1 0 0,1 0 0 0 0,-3-9 1 0 0,-1-6 130 0 0,-5-24-1 0 0,5 12 29 0 0,2 0-1 0 0,1 0 1 0 0,1-46-1 0 0,17-93-33 0 0,-13 156-92 0 0,1 0 0 0 0,0 1 0 0 0,1-1 0 0 0,0 1-1 0 0,1 0 1 0 0,0 0 0 0 0,1 0 0 0 0,1 1 0 0 0,10-15 0 0 0,-13 21-32 0 0,1 1-1 0 0,0-1 1 0 0,0 1-1 0 0,0 0 1 0 0,1 0-1 0 0,-1 1 1 0 0,1-1-1 0 0,0 1 1 0 0,1 1-1 0 0,-1-1 1 0 0,1 1 0 0 0,-1 0-1 0 0,1 0 1 0 0,0 1-1 0 0,0 0 1 0 0,0 0-1 0 0,0 1 1 0 0,1 0-1 0 0,8 0 1 0 0,17 1-302 0 0,0 2 1 0 0,33 6-1 0 0,-8-1-2340 0 0,-19-3-5059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8:5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9847 0 0,'0'0'4755'0'0,"3"-1"-4176"0"0,25-6 515 0 0,133-31 3670 0 0,-130 34-4138 0 0,0 1-1 0 0,35 1 1 0 0,-25 1-320 0 0,132-7 487 0 0,-71 11-536 0 0,1-1-35 0 0,139-27 437 0 0,-193 19-589 0 0,43 0 103 0 0,-18 2-18 0 0,29-3 121 0 0,65-8 247 0 0,-10-5-148 0 0,-52 8-213 0 0,138-10 68 0 0,-19 4 100 0 0,81-2 154 0 0,-14 2-172 0 0,-197 9-215 0 0,75-12 127 0 0,-104 12-146 0 0,-35 6-22 0 0,31-9 0 0 0,65-11-16 0 0,-38 8-27 0 0,-70 11-407 0 0,0 1 0 0 0,1 1 1 0 0,-1 1-1 0 0,1 0 0 0 0,0 2 0 0 0,-1 0 0 0 0,21 4 0 0 0,-38-5-711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8:5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9671 0 0,'-7'4'365'0'0,"-2"0"89"0"0,0 1 0 0 0,1 0 1 0 0,0 1-1 0 0,0 0 0 0 0,0 0 0 0 0,-8 8 0 0 0,11-7 938 0 0,5-7-1324 0 0,-1 0-1 0 0,1 1 0 0 0,-1-1 1 0 0,1 1-1 0 0,0-1 0 0 0,-1 1 1 0 0,1-1-1 0 0,0 1 0 0 0,-1-1 1 0 0,1 1-1 0 0,0-1 0 0 0,0 1 1 0 0,-1 0-1 0 0,1-1 0 0 0,0 1 1 0 0,0-1-1 0 0,0 1 0 0 0,0 0 1 0 0,0-1-1 0 0,0 1 0 0 0,0-1 1 0 0,0 1-1 0 0,0 1 0 0 0,1 2 99 0 0,0 1 0 0 0,0 0-1 0 0,0-1 1 0 0,0 1 0 0 0,1 0 0 0 0,0-1-1 0 0,0 0 1 0 0,0 1 0 0 0,0-1-1 0 0,1 0 1 0 0,-1 0 0 0 0,1 0-1 0 0,0-1 1 0 0,1 1 0 0 0,-1-1 0 0 0,0 1-1 0 0,9 5 1 0 0,4 1 138 0 0,0 1 0 0 0,1-2 0 0 0,22 9 0 0 0,-9-4 89 0 0,73 33 793 0 0,-54-26-347 0 0,67 39 0 0 0,-110-56-717 0 0,0 0 0 0 0,0 1 0 0 0,-1 0 0 0 0,1-1 0 0 0,-1 2 0 0 0,0-1 0 0 0,0 0 0 0 0,-1 1 0 0 0,7 11 0 0 0,-9-13-23 0 0,0 0 0 0 0,0 0 0 0 0,0 0 0 0 0,-1 1 0 0 0,0-1 0 0 0,0 1 0 0 0,0-1-1 0 0,0 1 1 0 0,-1-1 0 0 0,0 1 0 0 0,0 0 0 0 0,0-1 0 0 0,0 1 0 0 0,-1-1 0 0 0,1 1 0 0 0,-3 6-1 0 0,-12 31 404 0 0,-2-1 0 0 0,-40 70 0 0 0,27-54-424 0 0,-15 23-32 0 0,21-38-1175 0 0,-25 59 0 0 0,35-67-1621 0 0,8-18 1203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9:0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0 444 5527 0 0,'0'0'736'0'0,"2"0"150"0"0,32 4 991 0 0,0-2 0 0 0,0-1 0 0 0,48-4 0 0 0,25-4 315 0 0,180-18 1252 0 0,-130-5-2330 0 0,-77 19-564 0 0,0 0-120 0 0,400-61 1123 0 0,-294 49-1037 0 0,-110 13-245 0 0,114-13 257 0 0,84-10 163 0 0,23-2-433 0 0,23 3 225 0 0,-178 21-210 0 0,13-2 6 0 0,-2 3-135 0 0,-17 2-13 0 0,-46-2-25 0 0,22 2 36 0 0,-4 3-15 0 0,-30 0-94 0 0,106-1 20 0 0,-160 3-513 0 0,-1-1 1 0 0,41-11-1 0 0,-20 3-1789 0 0,-35 10 1374 0 0,22-6-1966 0 0,-12 0-3296 0 0,-6 0-142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9:0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6447 0 0,'-49'6'642'0'0,"14"-2"8012"0"0,37-2-8166 0 0,3 3-294 0 0,1 1 1 0 0,0-1-1 0 0,0 0 0 0 0,1 0 0 0 0,11 6 0 0 0,17 12 63 0 0,80 54 159 0 0,-61-43-259 0 0,-33-20 45 0 0,0 1 0 0 0,0 0 0 0 0,-2 1-1 0 0,0 1 1 0 0,-1 1 0 0 0,17 21 0 0 0,-27-27 52 0 0,1 0 1 0 0,-1 1-1 0 0,-1-1 0 0 0,0 2 0 0 0,-1-1 1 0 0,-1 1-1 0 0,0 0 0 0 0,0 0 0 0 0,-2 0 0 0 0,0 1 1 0 0,0-1-1 0 0,-1 1 0 0 0,-1-1 0 0 0,-1 1 0 0 0,0 0 1 0 0,-1 0-1 0 0,0-1 0 0 0,-1 1 0 0 0,-1 0 1 0 0,-5 16-1 0 0,-9 18-26 0 0,-2-2 1 0 0,-2 0 0 0 0,-33 53-1 0 0,-63 92-73 0 0,85-135-446 0 0,-29 76 0 0 0,27-49-7729 0 0,22-56 502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9:1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1 378 8751 0 0,'55'-25'674'0'0,"-55"24"-663"0"0,1 1 1 0 0,-1-1 0 0 0,1 1 0 0 0,-1 0 0 0 0,1-1-1 0 0,-1 1 1 0 0,1 0 0 0 0,0-1 0 0 0,-1 1 0 0 0,1 0-1 0 0,-1 0 1 0 0,1 0 0 0 0,0 0 0 0 0,-1-1 0 0 0,1 1-1 0 0,0 0 1 0 0,-1 0 0 0 0,1 0 0 0 0,1 1 0 0 0,12 4 551 0 0,0-1 0 0 0,0 0 0 0 0,1 0 0 0 0,-1-2 0 0 0,1 0 0 0 0,23 1-1 0 0,95-10 2213 0 0,-65 3-1952 0 0,380-22 1640 0 0,-242 9-1522 0 0,85-6 471 0 0,-75 15-418 0 0,-73 4-332 0 0,177-27 222 0 0,-141 10-771 0 0,-74 13-45 0 0,46-6 71 0 0,215-43 411 0 0,-266 40-448 0 0,19 4 74 0 0,-20 2-53 0 0,34-4 53 0 0,20-2 8 0 0,52-19 185 0 0,-31 21-293 0 0,-163 14-77 0 0,100-6-13 0 0,-12-5-1358 0 0,-49 7-3505 0 0,-36 1-2659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9:1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13103 0 0,'0'0'598'0'0,"-2"1"-10"0"0,-6 4-380 0 0,-2 1 1641 0 0,20 6-1052 0 0,-6-9-706 0 0,-1 0 0 0 0,1 0 0 0 0,0 0 0 0 0,0 0-1 0 0,0-1 1 0 0,0 1 0 0 0,0-1 0 0 0,0 0 0 0 0,6 1 0 0 0,44 11 206 0 0,-10-3-119 0 0,-5 1-51 0 0,0 0 98 0 0,75 34-1 0 0,-69-24-45 0 0,70 40 439 0 0,-97-51-398 0 0,0 1 0 0 0,-1 1 0 0 0,-1 1 0 0 0,17 17 1 0 0,-27-24-21 0 0,0 1 0 0 0,0-1 1 0 0,0 1-1 0 0,-1 0 0 0 0,0 1 1 0 0,-1-1-1 0 0,0 1 0 0 0,5 15 1 0 0,-7-18-64 0 0,0 1-1 0 0,-1-1 1 0 0,0 1 0 0 0,0 0 0 0 0,-1-1 0 0 0,0 1-1 0 0,0 0 1 0 0,-1-1 0 0 0,1 1 0 0 0,-1 0 0 0 0,-1-1-1 0 0,1 1 1 0 0,-4 7 0 0 0,-6 15 117 0 0,-1-2 0 0 0,-1 0 0 0 0,-1 0 0 0 0,-20 27-1 0 0,-8 0-147 0 0,-51 50 0 0 0,81-90-508 0 0,0 0 0 0 0,-18 31 0 0 0,0 7-7545 0 0,18-26 595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9:3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20 918 7167 0 0,'-1'2'331'0'0,"-5"16"102"0"0,-7 10 7298 0 0,20-30-6610 0 0,0-2-939 0 0,1 0-1 0 0,0 0 0 0 0,-1-1 1 0 0,9-7-1 0 0,9-7 112 0 0,34-27 226 0 0,-44 33-332 0 0,1 1 0 0 0,32-20 0 0 0,66-39 466 0 0,-19 10-260 0 0,113-80-585 0 0,-31 18 1122 0 0,-77 64-807 0 0,76-49 24 0 0,-30 13 31 0 0,-130 87-70 0 0,29-12 1 0 0,-28 13 66 0 0,24-13 1 0 0,117-68-221 0 0,-153 86 19 0 0,0 0 1 0 0,0 0 0 0 0,-1 1-1 0 0,1-1 1 0 0,1 1-1 0 0,-1 0 1 0 0,8 0 0 0 0,7 3-2565 0 0,-10 2 1220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9:4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6271 0 0,'0'0'4007'0'0,"2"-1"-3375"0"0,3-1-300 0 0,-1-1 0 0 0,1 1 0 0 0,0 0 0 0 0,1 0 0 0 0,-1 1 1 0 0,0 0-1 0 0,0-1 0 0 0,1 2 0 0 0,-1-1 0 0 0,0 1 0 0 0,1 0 0 0 0,-1 0 0 0 0,6 1 0 0 0,-3 0-127 0 0,0 0 0 0 0,0 1 0 0 0,0 1 0 0 0,-1-1 0 0 0,1 1 0 0 0,-1 0 1 0 0,0 1-1 0 0,10 5 0 0 0,10 9 500 0 0,46 40 0 0 0,-23-16 37 0 0,83 52-1 0 0,-13-10 130 0 0,4 15 28 0 0,-58-43-349 0 0,96 60 0 0 0,-125-91-290 0 0,-22-15-128 0 0,0 0 0 0 0,0-1 0 0 0,20 9 0 0 0,31 14 172 0 0,-4 0-45 0 0,-30-18-153 0 0,-18-7-38 0 0,0-1-1 0 0,1 0 1 0 0,22 5-1 0 0,-2-3 22 0 0,15 4 41 0 0,-44-11-130 0 0,0 0 0 0 0,-1 1 0 0 0,1 0 0 0 0,-1 0 0 0 0,1 0 0 0 0,6 5 0 0 0,9 3-262 0 0,-19-9 81 0 0,0-1 13 0 0,0 1-1 0 0,0 0 1 0 0,-1 0 0 0 0,1 0-1 0 0,0 0 1 0 0,0 0 0 0 0,0 1-1 0 0,-1-1 1 0 0,1 0 0 0 0,1 3-1 0 0,1-1-336 0 0,8 7-1726 0 0,0 1 1 0 0,-1 1-1 0 0,12 13 0 0 0,-9-5-2953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4:3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 5063 0 0,'0'0'390'0'0,"-2"0"-252"0"0,-1 0 84 0 0,0 0-1 0 0,0 0 1 0 0,1 0-1 0 0,-1-1 1 0 0,0 0-1 0 0,0 1 1 0 0,-4-3 2583 0 0,1-3 1095 0 0,10 6-3758 0 0,1 0 0 0 0,-1 0-1 0 0,0 0 1 0 0,0 1 0 0 0,0-1 0 0 0,1 1-1 0 0,-1 0 1 0 0,0 1 0 0 0,5 1-1 0 0,4 2 287 0 0,20 12-1 0 0,17 15 825 0 0,56 46 0 0 0,41 28-53 0 0,35 19-639 0 0,-66-43-319 0 0,-52-41-126 0 0,32 22 84 0 0,200 136 863 0 0,-232-158-902 0 0,146 75 451 0 0,-125-73-286 0 0,26 17 32 0 0,-90-45-374 0 0,-20-14-127 0 0,8 5-5340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9:4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1175 2303 0 0,'0'0'2920'0'0,"-7"9"1411"0"0,2 0 317 0 0,7-10-4188 0 0,6 0-98 0 0,-1-1 0 0 0,0-1 1 0 0,0 1-1 0 0,0-1 0 0 0,0 0 0 0 0,0-1 1 0 0,10-6-1 0 0,43-37 931 0 0,-37 27-828 0 0,50-42 552 0 0,28-22-17 0 0,-18 20-362 0 0,151-124 707 0 0,363-323-224 0 0,-558 478-1252 0 0,54-44-1111 0 0,-72 62 461 0 0,1 1 0 0 0,36-20 0 0 0,-38 26-4435 0 0,-1 2-1476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9:4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9991 0 0,'0'0'904'0'0,"1"5"-745"0"0,2 12-42 0 0,-3-13 399 0 0,1 14 741 0 0,1-1-1 0 0,1 0 1 0 0,4 18 0 0 0,2 7-324 0 0,49 325 2939 0 0,-32-202-3712 0 0,-24-152-232 0 0,1 0 0 0 0,-1 0-1 0 0,8 18 1 0 0,-9-29-224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9:4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0 507 8495 0 0,'0'0'388'0'0,"1"2"-10"0"0,2 3-338 0 0,-2-1-1 0 0,1 1 1 0 0,0-1 0 0 0,1 11 0 0 0,-2-9 278 0 0,1 0 0 0 0,0 0 1 0 0,3 9-1 0 0,16 30 1909 0 0,-12-23-956 0 0,19 31 0 0 0,-21-42-926 0 0,-5-7-221 0 0,0 0 0 0 0,1 0 1 0 0,-1 0-1 0 0,6 5 1051 0 0,-10-31-784 0 0,-15-51-167 0 0,4 20-199 0 0,1-11 18 0 0,3 0 0 0 0,3-1 0 0 0,2 0 0 0 0,3 0 0 0 0,14-109 0 0 0,-12 165 16 0 0,1-1 0 0 0,0 0 0 0 0,1 1 1 0 0,0-1-1 0 0,0 1 0 0 0,7-12 0 0 0,-9 20-43 0 0,-1 1-1 0 0,1-1 1 0 0,0 1-1 0 0,-1-1 1 0 0,1 0-1 0 0,0 1 1 0 0,-1-1-1 0 0,1 1 1 0 0,0 0-1 0 0,-1-1 1 0 0,1 1-1 0 0,0 0 1 0 0,0-1-1 0 0,0 1 1 0 0,-1 0-1 0 0,1 0 1 0 0,0 0-1 0 0,0 0 0 0 0,0 0 1 0 0,0 0-1 0 0,-1 0 1 0 0,1 0-1 0 0,1 0 1 0 0,18 4 119 0 0,-15-2-93 0 0,-1 0 1 0 0,1 1-1 0 0,-1-1 1 0 0,0 1-1 0 0,0 0 1 0 0,0 0-1 0 0,0 1 1 0 0,0-1-1 0 0,0 1 1 0 0,-1-1-1 0 0,0 1 1 0 0,0 0-1 0 0,0 1 1 0 0,0-1-1 0 0,-1 0 1 0 0,0 1-1 0 0,0-1 1 0 0,0 1-1 0 0,0 0 1 0 0,2 9-1 0 0,-2-2 4 0 0,0-1 0 0 0,-1 1 0 0 0,0-1 0 0 0,0 1 0 0 0,-1 0 0 0 0,-1-1 0 0 0,0 1 0 0 0,-3 12 1 0 0,-17 50 23 0 0,-2 3-426 0 0,23-73 294 0 0,-1-1 0 0 0,-1 1 0 0 0,1-1 0 0 0,0 0 0 0 0,-1 1 0 0 0,0-1 0 0 0,-4 6 0 0 0,5-7-58 0 0,13-10-945 0 0,5-1 966 0 0,-12 9 88 0 0,-1 1-3 0 0,6-1 10 0 0,0 1 1 0 0,1 1 0 0 0,-1 0-1 0 0,0 0 1 0 0,0 0 0 0 0,0 2-1 0 0,-1-1 1 0 0,15 8-1 0 0,2 0 114 0 0,-13-6 35 0 0,-1 0 0 0 0,0 1 0 0 0,0 1 1 0 0,0 0-1 0 0,-1 0 0 0 0,16 15 1 0 0,-22-17 34 0 0,1 0 0 0 0,-1 0 1 0 0,-1 1-1 0 0,1 0 1 0 0,-1 0-1 0 0,0 0 0 0 0,0 0 1 0 0,-1 1-1 0 0,1-1 1 0 0,-1 1-1 0 0,-1 0 0 0 0,0 0 1 0 0,3 12-1 0 0,-5-16-84 0 0,0 0 0 0 0,0 0-1 0 0,-1 1 1 0 0,1-1 0 0 0,-1 0 0 0 0,1 0 0 0 0,-1 0-1 0 0,0 0 1 0 0,0 0 0 0 0,-1 0 0 0 0,1 0-1 0 0,0 0 1 0 0,-1 0 0 0 0,0-1 0 0 0,0 1-1 0 0,0-1 1 0 0,0 1 0 0 0,0-1 0 0 0,0 0 0 0 0,-1 0-1 0 0,-2 3 1 0 0,-3 1 43 0 0,0 0-1 0 0,0-1 1 0 0,-1 1 0 0 0,1-2-1 0 0,-15 7 1 0 0,10-7-135 0 0,1 0 0 0 0,-1 0 0 0 0,0-1 0 0 0,0-1 1 0 0,-1 0-1 0 0,1-1 0 0 0,0 0 0 0 0,-14-2 0 0 0,-2 1-71 0 0,20 1 4 0 0,0-2 1 0 0,-15-1-1 0 0,18 1-94 0 0,-1 0 0 0 0,1 0 0 0 0,0-1 0 0 0,0 0-1 0 0,-10-4 1 0 0,14 4-19 0 0,0 1 0 0 0,0-1 0 0 0,0 1 0 0 0,0-1 0 0 0,0 0 0 0 0,0 1 0 0 0,0-1 1 0 0,1 0-1 0 0,-1 0 0 0 0,1 0 0 0 0,0-1 0 0 0,-1 1 0 0 0,1 0 0 0 0,0-1 0 0 0,0 1 0 0 0,0 0 0 0 0,0-4 0 0 0,0 1-964 0 0,0 1 0 0 0,1 0 0 0 0,-1-1 0 0 0,1 1 0 0 0,1-6 0 0 0,0-8-4895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9:4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7 205 4607 0 0,'1'1'354'0'0,"12"35"3218"0"0,-1 0-1 0 0,8 39 1 0 0,-4 19-121 0 0,-16-92-3373 0 0,1-1-1 0 0,-1 0 1 0 0,0 0-1 0 0,0 0 1 0 0,0 0-1 0 0,0 1 1 0 0,0-1-1 0 0,0 0 0 0 0,0 0 1 0 0,0 0-1 0 0,0 1 1 0 0,0-1-1 0 0,-1 0 1 0 0,1 0-1 0 0,-1 0 1 0 0,1 0-1 0 0,-1 0 1 0 0,1 0-1 0 0,-1 0 1 0 0,1 0-1 0 0,-1 0 1 0 0,0 0-1 0 0,-1 1 1 0 0,1-2-64 0 0,1 1 1 0 0,-1-1 0 0 0,0 0 0 0 0,0 0 0 0 0,0 0 0 0 0,0 0-1 0 0,0 0 1 0 0,0 0 0 0 0,0 0 0 0 0,0 0 0 0 0,0 0-1 0 0,0 0 1 0 0,0-1 0 0 0,0 1 0 0 0,1 0 0 0 0,-1-1 0 0 0,0 1-1 0 0,0-1 1 0 0,0 1 0 0 0,0-1 0 0 0,1 1 0 0 0,-1-1 0 0 0,0 1-1 0 0,0-1 1 0 0,1 0 0 0 0,-1 1 0 0 0,1-1 0 0 0,-2-1 0 0 0,-1-2 29 0 0,-1 0 0 0 0,1-1 0 0 0,0 1 0 0 0,1-1 0 0 0,-1 0 0 0 0,1 0 0 0 0,0 0 0 0 0,0 0 0 0 0,0 0 0 0 0,1-1 0 0 0,-2-6 0 0 0,0-10 145 0 0,-1-30 1 0 0,4 51-188 0 0,0-20 47 0 0,1 0 1 0 0,0 0 0 0 0,2 0-1 0 0,0 0 1 0 0,2 0 0 0 0,0 1-1 0 0,1 0 1 0 0,12-26-1 0 0,-13 37-2 0 0,0 1 0 0 0,0-1 0 0 0,1 1 0 0 0,1 1 0 0 0,-1-1 0 0 0,1 1 0 0 0,0 0 0 0 0,1 1-1 0 0,0-1 1 0 0,0 1 0 0 0,9-5 0 0 0,-9 8-14 0 0,0-1-1 0 0,1 1 0 0 0,-1 1 1 0 0,0-1-1 0 0,1 2 1 0 0,-1-1-1 0 0,1 1 0 0 0,0 0 1 0 0,9 1-1 0 0,6 1 52 0 0,0 1 0 0 0,26 6 0 0 0,-25-2-192 0 0,-21-5-2 0 0,1 0 1 0 0,-1 1-1 0 0,0-2 1 0 0,1 1-1 0 0,-1 0 1 0 0,1-1-1 0 0,-1 0 1 0 0,1 0-1 0 0,0 0 1 0 0,-1-1-1 0 0,1 1 1 0 0,4-2-1 0 0,10-4-1630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40:0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0,'0'0'9970'0'0,"2"1"-9508"0"0,182 89 4239 0 0,-150-75-4378 0 0,9 1 449 0 0,60 15 1 0 0,-52-16-310 0 0,229 83 1131 0 0,119 35-156 0 0,-228-91-1017 0 0,-140-37-363 0 0,-26-5-58 0 0,0 0 0 0 0,0 1 0 0 0,-1 0 0 0 0,1 0 0 0 0,0 1 0 0 0,6 2 0 0 0,-10-4-94 0 0,1 0-498 0 0,6 0-345 0 0,-6 0-284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40:0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0 300 5063 0 0,'0'0'1683'0'0,"2"1"-400"0"0,25 23 1320 0 0,32 37 1 0 0,-30-29-1913 0 0,-10-10-118 0 0,-2 0 1 0 0,25 42-1 0 0,-17-25-71 0 0,6 15 300 0 0,-1 2 0 0 0,33 90 0 0 0,-50-104-342 0 0,-12-40 154 0 0,-4-25 31 0 0,-23-91-268 0 0,8 43-295 0 0,1-4-50 0 0,1 10-176 0 0,4-1 1 0 0,-6-73-1 0 0,14 86-1 0 0,0-56-84 0 0,4 91 196 0 0,1 0 0 0 0,1 1 0 0 0,1-1 0 0 0,5-18 0 0 0,-6 31 17 0 0,0-1 1 0 0,0 1-1 0 0,1 0 0 0 0,0 0 0 0 0,0 1 0 0 0,5-7 1 0 0,-5 10-28 0 0,5 3 22 0 0,3 4-33 0 0,-7-2 43 0 0,0 0-1 0 0,0 0 1 0 0,-1 0-1 0 0,0 1 1 0 0,0-1-1 0 0,0 1 1 0 0,0 0-1 0 0,-1 0 0 0 0,1 0 1 0 0,1 8-1 0 0,2 8 42 0 0,5 27-1 0 0,-9-36 22 0 0,1 12 82 0 0,-1 0 0 0 0,-2 39 0 0 0,0-34-91 0 0,-6 49-130 0 0,5-66 88 0 0,-1-2-21 0 0,2-8-82 0 0,19-1-725 0 0,0 2 652 0 0,0 0-1 0 0,26 8 1 0 0,-15-1 153 0 0,0 1 0 0 0,-1 1 0 0 0,0 1 0 0 0,-1 2 0 0 0,0 1 0 0 0,-2 1 0 0 0,49 40 0 0 0,-62-45 235 0 0,-1 0 1 0 0,15 17-1 0 0,-22-23-3 0 0,0 1-1 0 0,-1-1 1 0 0,0 1 0 0 0,0 0-1 0 0,-1 0 1 0 0,0 0 0 0 0,4 11 0 0 0,-6-14-70 0 0,-1-1 0 0 0,1 1 0 0 0,0 0 1 0 0,-1 0-1 0 0,0 0 0 0 0,0 0 0 0 0,0 0 1 0 0,0 0-1 0 0,-1 0 0 0 0,0-1 0 0 0,0 1 1 0 0,0 0-1 0 0,0 0 0 0 0,0-1 0 0 0,-1 1 1 0 0,1 0-1 0 0,-1-1 0 0 0,0 0 0 0 0,0 1 1 0 0,0-1-1 0 0,-1 0 0 0 0,1 0 1 0 0,-1 0-1 0 0,0 0 0 0 0,0-1 0 0 0,0 1 1 0 0,-4 2-1 0 0,-2 1 27 0 0,-1 0-1 0 0,1-1 1 0 0,-1 0 0 0 0,0-1-1 0 0,-1 0 1 0 0,1-1 0 0 0,-1 0-1 0 0,-16 3 1 0 0,-7 0-86 0 0,6-1 10 0 0,-1-1 0 0 0,0-1 0 0 0,-30-1 0 0 0,48-3-261 0 0,1-1 0 0 0,-1 0 0 0 0,1 0 0 0 0,0-1 0 0 0,-1 0 0 0 0,1-1 0 0 0,1 0 0 0 0,-1-1 0 0 0,1 0 0 0 0,-1 0 0 0 0,1-1 0 0 0,1 0 0 0 0,-1 0 0 0 0,-11-12 0 0 0,20 17 52 0 0,0 1-1 0 0,0 0 1 0 0,0-1 0 0 0,-1 1 0 0 0,1-1 0 0 0,0 1 0 0 0,0 0-1 0 0,0-1 1 0 0,0 1 0 0 0,0-1 0 0 0,0 1 0 0 0,0 0 0 0 0,0-1-1 0 0,0 1 1 0 0,0-1 0 0 0,0 1 0 0 0,0 0 0 0 0,0-1-1 0 0,0 1 1 0 0,0-1 0 0 0,0 1 0 0 0,0 0 0 0 0,0-1 0 0 0,1 1-1 0 0,-1-1 1 0 0,0 1 0 0 0,1-1 0 0 0,3-9-8787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40:0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4143 0 0,'1'2'319'0'0,"2"6"-281"0"0,0 0 0 0 0,7 15 1 0 0,28 35 4664 0 0,-10-15 110 0 0,14 23-2281 0 0,29 53 49 0 0,-48-67-1108 0 0,-22-50 158 0 0,-3-3-1598 0 0,1 1 0 0 0,0-1 0 0 0,-1 1 0 0 0,1-1 0 0 0,0 0 0 0 0,-1 0 0 0 0,1 0-1 0 0,0 1 1 0 0,0-1 0 0 0,0 0 0 0 0,0-1 0 0 0,0 1 0 0 0,0 0 0 0 0,0 0 0 0 0,0 0 0 0 0,0-1 0 0 0,0 1 0 0 0,0-2 0 0 0,-13-25 251 0 0,5-6-154 0 0,1 1 0 0 0,1-1-1 0 0,2-1 1 0 0,2 1 0 0 0,1-1-1 0 0,1 1 1 0 0,2-1-1 0 0,7-41 1 0 0,-4 56-85 0 0,0 0 0 0 0,2 1 0 0 0,0-1 1 0 0,1 1-1 0 0,17-31 0 0 0,-21 42 0 0 0,1 2 1 0 0,1-1-1 0 0,-1 0 0 0 0,1 1 1 0 0,0 0-1 0 0,1 0 1 0 0,-1 0-1 0 0,1 1 0 0 0,1 0 1 0 0,-1 0-1 0 0,0 0 0 0 0,1 1 1 0 0,0 0-1 0 0,0 0 1 0 0,1 1-1 0 0,12-5 0 0 0,-4 4-35 0 0,0 1-1 0 0,0 0 0 0 0,0 1 0 0 0,1 0 0 0 0,-1 2 1 0 0,0 0-1 0 0,20 2 0 0 0,-19 0-489 0 0,26 5 0 0 0,-5 6-7021 0 0,-18-3 154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9:5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1228 2759 0 0,'-2'1'126'0'0,"-36"11"10"0"0,-24 3 5598 0 0,22-5-2746 0 0,36-10-2392 0 0,0 1-1 0 0,1 0 0 0 0,-1-1 0 0 0,0 0 0 0 0,-5 0 1 0 0,1 0 1894 0 0,18-8-2008 0 0,12-10 165 0 0,43-26 0 0 0,-25 18-262 0 0,75-44 472 0 0,270-225 1100 0 0,-167 123-1362 0 0,167-145 29 0 0,-270 203-575 0 0,-66 58-364 0 0,9-8-1564 0 0,-33 37 261 0 0,2-2-1267 0 0,-7 12-2163 0 0,-6 6-288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39:5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1241 994 7167 0 0,'0'0'871'0'0,"-9"-5"1990"0"0,8 3-2617 0 0,0 0-1 0 0,0 1 1 0 0,-1-1-1 0 0,1 1 1 0 0,-1-1-1 0 0,1 1 1 0 0,-1-1-1 0 0,1 1 1 0 0,-1 0-1 0 0,0 0 1 0 0,-2-2 0 0 0,-25-10 1353 0 0,1 0 37 0 0,14 4-738 0 0,0-2 0 0 0,-14-12 1 0 0,-14-12 448 0 0,4 11-264 0 0,-45-22 0 0 0,-5-2-230 0 0,-37-25-30 0 0,-110-73 536 0 0,184 107-1247 0 0,2-2 0 0 0,2-2 1 0 0,-47-56-1 0 0,33 31-140 0 0,2 3-359 0 0,-66-93 0 0 0,124 156 68 0 0,1-2-487 0 0,0 4 720 0 0,0 0 0 0 0,0-1 0 0 0,0 1 0 0 0,0 0 0 0 0,0 0 0 0 0,0-1 0 0 0,0 1 0 0 0,0 0 0 0 0,0-1 0 0 0,0 1 0 0 0,0 0 0 0 0,0-1 0 0 0,0 1 0 0 0,0 0 0 0 0,0-1 0 0 0,0 1 0 0 0,0 0 0 0 0,1 0 0 0 0,-1-1 0 0 0,0 1 0 0 0,0 0 0 0 0,0 0 0 0 0,0-1 0 0 0,1 1 0 0 0,-1 0 0 0 0,0 0 0 0 0,0-1 0 0 0,1 1 0 0 0,-1 0 0 0 0,0 0 0 0 0,0 0 0 0 0,1 0 0 0 0,-1 0 0 0 0,0-1 0 0 0,1 1 0 0 0,-1 0 0 0 0,0 0 0 0 0,1 0 0 0 0,-1 0 0 0 0,0 0 0 0 0,1 0 0 0 0,1 0-240 0 0,1-1 1 0 0,-1 1-1 0 0,1 0 1 0 0,-1 0-1 0 0,1 1 0 0 0,-1-1 1 0 0,0 0-1 0 0,5 2 1 0 0,-3-1-112 0 0,15 3-1509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40:0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1507 2759 0 0,'0'0'8586'0'0,"-2"-8"-7533"0"0,-3-10 217 0 0,1-1 1 0 0,1 0-1 0 0,-1-35 0 0 0,4-1 284 0 0,6-202 1819 0 0,4 122-2587 0 0,12-136 37 0 0,14-177-868 0 0,-24 282-1443 0 0,-12 161 1255 0 0,1-7-1135 0 0,0 1-1 0 0,4-18 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4:3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1151 6103 0 0,'0'0'5544'0'0,"6"-9"-4624"0"0,6-4-1 0 0,1-1-1 0 0,1 2 1 0 0,0 0 0 0 0,1 0-1 0 0,30-17 1 0 0,10-9 72 0 0,127-106 737 0 0,-96 79-1111 0 0,45-37 71 0 0,-3-12-220 0 0,135-113 360 0 0,-15 38-172 0 0,-224 172-591 0 0,30-23-50 0 0,-20 12-14 0 0,-19 17-8 0 0,16-16 1 0 0,-23 19-252 0 0,0 0-1 0 0,0 1 1 0 0,1 0 0 0 0,14-9-1 0 0,-21 15 28 0 0,-1 1-1 0 0,0 0 1 0 0,1 0-1 0 0,-1 0 1 0 0,0 0-1 0 0,0 0 1 0 0,1 0-1 0 0,-1 0 1 0 0,0 0-1 0 0,1 0 1 0 0,-1 1-1 0 0,3 0 0 0 0,2 0-854 0 0,7-1-930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5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19 207 919 0 0,'0'-8'8424'0'0,"0"18"-4569"0"0,0 21-2718 0 0,-1 9-865 0 0,-9 177 788 0 0,2-102-544 0 0,10-95-358 0 0,0-13 48 0 0,-1-14-103 0 0,3-121-82 0 0,0 37-21 0 0,-3 50 5 0 0,14-217 126 0 0,-5 151 253 0 0,-8 100-320 0 0,10 32 54 0 0,3 19-136 0 0,16 83 1 0 0,-4-19-10 0 0,-16-66 27 0 0,24 70 0 0 0,-31-102 0 0 0,0 1 0 0 0,2-1 0 0 0,-1 0 0 0 0,1-1 0 0 0,0 1 0 0 0,1-1 0 0 0,15 16 0 0 0,-19-23 34 0 0,0 1 1 0 0,0-1-1 0 0,1 0 0 0 0,-1 1 0 0 0,1-2 0 0 0,-1 1 1 0 0,1 0-1 0 0,-1-1 0 0 0,1 1 0 0 0,5 0 0 0 0,-7-2 4 0 0,-1-1 0 0 0,1 1 0 0 0,-1 0 0 0 0,1-1 0 0 0,-1 1 0 0 0,1-1 1 0 0,-1 1-1 0 0,0-1 0 0 0,1 0 0 0 0,-1 0 0 0 0,0 1 0 0 0,1-1 0 0 0,-1 0 0 0 0,0 0 0 0 0,1-2 0 0 0,0 2 64 0 0,2-3 37 0 0,-1 0-1 0 0,0 0 1 0 0,0 0-1 0 0,0 0 1 0 0,0 0 0 0 0,-1 0-1 0 0,0-1 1 0 0,0 1-1 0 0,0-1 1 0 0,0 0 0 0 0,1-5-1 0 0,1-8 375 0 0,3-30 0 0 0,-5 12-239 0 0,-3-50 0 0 0,0 65-278 0 0,0-7-226 0 0,-2 0 1 0 0,-6-31-1 0 0,5 45-1139 0 0,1 1-1 0 0,-2 0 1 0 0,-8-19 0 0 0,8 25-505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0:5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19 455 0 0,'0'-1'264'0'0,"-1"0"-1"0"0,1 0 0 0 0,-1 0 1 0 0,1 0-1 0 0,-1 0 0 0 0,1 0 0 0 0,-1 0 1 0 0,1 0-1 0 0,-1 0 0 0 0,0 0 0 0 0,1 0 1 0 0,-1 1-1 0 0,0-1 0 0 0,0 0 1 0 0,0 1-1 0 0,0-1 0 0 0,0 0 0 0 0,1 1 1 0 0,-1-1-1 0 0,0 1 0 0 0,0 0 0 0 0,0-1 1 0 0,-1 1-1 0 0,1 0 0 0 0,0-1 1 0 0,0 1-1 0 0,0 0 0 0 0,0 0 0 0 0,0 0 1 0 0,0 0-1 0 0,0 0 0 0 0,0 0 0 0 0,0 0 1 0 0,0 1-1 0 0,0-1 0 0 0,0 0 1 0 0,0 0-1 0 0,0 1 0 0 0,0-1 0 0 0,0 1 1 0 0,0-1-1 0 0,-1 2 0 0 0,-3 0 65 0 0,1 1 0 0 0,1 1-1 0 0,-1-1 1 0 0,0 0 0 0 0,1 1-1 0 0,-4 4 1 0 0,2 0-139 0 0,0 0-1 0 0,0 0 1 0 0,1 0 0 0 0,0 0 0 0 0,0 1-1 0 0,-4 15 1 0 0,3-4 127 0 0,-5 40 0 0 0,9-49-208 0 0,0 1 0 0 0,1 0 0 0 0,0 0 0 0 0,1-1 0 0 0,1 1 0 0 0,5 22 0 0 0,-7-32-100 0 0,0-1-1 0 0,1 1 1 0 0,-1-1-1 0 0,1 0 0 0 0,0 1 1 0 0,-1-1-1 0 0,1 0 1 0 0,0 1-1 0 0,0-1 1 0 0,0 0-1 0 0,0 0 1 0 0,0 0-1 0 0,0 0 0 0 0,0 0 1 0 0,0 0-1 0 0,0 0 1 0 0,1 0-1 0 0,-1 0 1 0 0,0 0-1 0 0,1-1 0 0 0,-1 1 1 0 0,0-1-1 0 0,1 1 1 0 0,-1-1-1 0 0,1 1 1 0 0,2-1-1 0 0,-1 1-2 0 0,0-2-1 0 0,0 1 1 0 0,0 0-1 0 0,0-1 1 0 0,0 1-1 0 0,-1-1 1 0 0,1 0-1 0 0,0 0 1 0 0,0 0 0 0 0,0 0-1 0 0,-1 0 1 0 0,6-4-1 0 0,-3 2 5 0 0,0-1 0 0 0,0 1 0 0 0,0-1 0 0 0,0-1 0 0 0,-1 1 0 0 0,1-1 0 0 0,-1 1 0 0 0,0-1 0 0 0,-1 0 0 0 0,1-1 1 0 0,-1 1-1 0 0,3-6 0 0 0,1-5 35 0 0,-1-1 1 0 0,0 1 0 0 0,-2-1 0 0 0,0 0 0 0 0,0 0 0 0 0,-2 0-1 0 0,1-34 1 0 0,-3 49 95 0 0,0 2-94 0 0,0-1 1 0 0,0 1-1 0 0,0 0 0 0 0,0-1 1 0 0,0 1-1 0 0,0 0 0 0 0,0 0 0 0 0,0-1 1 0 0,0 1-1 0 0,0 0 0 0 0,-1-1 0 0 0,1 1 1 0 0,0 0-1 0 0,0-1 0 0 0,0 1 0 0 0,-1 0 1 0 0,1 0-1 0 0,0-1 0 0 0,0 1 0 0 0,-1 0 1 0 0,1 0-1 0 0,0-1 0 0 0,-3 10-35 0 0,0-1 0 0 0,1 0 0 0 0,0 1 0 0 0,1-1 0 0 0,0 1 0 0 0,0 0 0 0 0,1 12 0 0 0,0-15-97 0 0,1 16 143 0 0,1-1 0 0 0,1 0 0 0 0,12 41 0 0 0,-14-57-263 0 0,1-1-1 0 0,0 1 1 0 0,0 0-1 0 0,0-1 1 0 0,1 1-1 0 0,-1-1 1 0 0,1 0 0 0 0,0 1-1 0 0,0-1 1 0 0,1-1-1 0 0,-1 1 1 0 0,1 0-1 0 0,0-1 1 0 0,0 0-1 0 0,0 0 1 0 0,0 0-1 0 0,0-1 1 0 0,1 1-1 0 0,-1-1 1 0 0,1 0 0 0 0,0 0-1 0 0,7 2 1 0 0,3-2-1588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0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152 118 8287 0 0,'-3'-10'77'0'0,"3"6"-3"0"0,-1 0 0 0 0,0 0 0 0 0,-1 1 0 0 0,1-1-1 0 0,-1 0 1 0 0,0 1 0 0 0,1-1 0 0 0,-2 1 0 0 0,1-1 0 0 0,-3-2 0 0 0,-11-12-305 0 0,13 14 696 0 0,0 0 0 0 0,-1 0 0 0 0,0 1 0 0 0,1-1 0 0 0,-1 1 0 0 0,-1-1 1 0 0,1 1-1 0 0,0 0 0 0 0,-1 1 0 0 0,1-1 0 0 0,-1 1 0 0 0,0 0 0 0 0,0 0 0 0 0,-6-1 0 0 0,10 3-409 0 0,0 0-1 0 0,-1 0 1 0 0,1 0-1 0 0,0 0 1 0 0,-1 0-1 0 0,1 0 1 0 0,0 1-1 0 0,-1-1 1 0 0,1 0 0 0 0,0 1-1 0 0,0-1 1 0 0,-1 1-1 0 0,1-1 1 0 0,0 1-1 0 0,0 0 1 0 0,0 0 0 0 0,0-1-1 0 0,0 1 1 0 0,0 0-1 0 0,0 0 1 0 0,0 0-1 0 0,0 0 1 0 0,0 0 0 0 0,0 0-1 0 0,1 1 1 0 0,-1-1-1 0 0,0 0 1 0 0,1 0-1 0 0,-1 0 1 0 0,1 1 0 0 0,-1 1-1 0 0,-1 4 4 0 0,0 0 1 0 0,0 0-1 0 0,0 0 0 0 0,0 11 1 0 0,2-6-60 0 0,0 1 0 0 0,1-1 0 0 0,0 0 1 0 0,1 1-1 0 0,0-1 0 0 0,1 0 1 0 0,0 0-1 0 0,1 0 0 0 0,1-1 1 0 0,0 1-1 0 0,0-1 0 0 0,10 15 1 0 0,-1-4-11 0 0,2-1 0 0 0,0 0 0 0 0,1-1 0 0 0,35 32 0 0 0,-38-40 2 0 0,0 0 0 0 0,1 0 0 0 0,0-2 0 0 0,25 14 0 0 0,-34-21 16 0 0,0-1 1 0 0,0 0-1 0 0,0 0 1 0 0,0 0 0 0 0,0-1-1 0 0,1 0 1 0 0,7 1-1 0 0,-10-2 25 0 0,0 0 1 0 0,0-1-1 0 0,0 1 0 0 0,0-1 1 0 0,0 1-1 0 0,0-1 0 0 0,0-1 1 0 0,-1 1-1 0 0,1 0 1 0 0,0-1-1 0 0,-1 0 0 0 0,7-4 1 0 0,-8 4 29 0 0,1 0 0 0 0,-1 0 1 0 0,0 0-1 0 0,0-1 0 0 0,0 1 0 0 0,-1-1 1 0 0,1 1-1 0 0,-1-1 0 0 0,1 0 1 0 0,-1 1-1 0 0,0-1 0 0 0,0 0 1 0 0,0 0-1 0 0,0 0 0 0 0,0 0 1 0 0,-1 0-1 0 0,1 0 0 0 0,-1 0 1 0 0,0 0-1 0 0,0-1 0 0 0,0 1 1 0 0,-1 0-1 0 0,0-5 0 0 0,-1-4 138 0 0,-1-1-1 0 0,0 1 1 0 0,-1 0 0 0 0,-8-17-1 0 0,5 17-142 0 0,0-1-1 0 0,-1 2 1 0 0,-1-1-1 0 0,0 1 0 0 0,-14-13 1 0 0,-5-7-59 0 0,-20-20-548 0 0,1 2-3519 0 0,34 34 2093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0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0,'10'24'2122'0'0,"-1"0"-1"0"0,11 46 0 0 0,-15-52-1503 0 0,85 368 2283 0 0,-81-343-2856 0 0,26 71-1468 0 0,-24-80-1135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0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10135 0 0,'0'0'778'0'0,"1"2"-334"0"0,28 60 4048 0 0,21 30-2950 0 0,0-1-1214 0 0,20 29-224 0 0,-45-73-205 0 0,33 69-1002 0 0,-29-42-1283 0 0,-19-41 1000 0 0</inkml:trace>
  <inkml:trace contextRef="#ctx0" brushRef="#br0" timeOffset="1">10 467 17479 0 0,'-8'14'796'0'0,"7"-11"-12"0"0,2-4-406 0 0,27-19 1238 0 0,-14 9-978 0 0,0 2 1 0 0,0 0-1 0 0,18-8 1 0 0,0 3-364 0 0,4-2 188 0 0,-1 1 0 0 0,48-11 0 0 0,-46 16-1242 0 0,1 3 0 0 0,72-6 0 0 0,-74 13-548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0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1024 1839 0 0,'-2'-1'24'0'0,"0"0"0"0"0,0 1-1 0 0,1-1 1 0 0,-1 0 0 0 0,0 1-1 0 0,0-1 1 0 0,0 1-1 0 0,0 0 1 0 0,0 0 0 0 0,0 0-1 0 0,0 0 1 0 0,-20-2 14425 0 0,26-3-14592 0 0,9-5 650 0 0,0-1 1 0 0,1 2 0 0 0,0 0 0 0 0,25-12-1 0 0,-35 20-424 0 0,47-25 869 0 0,58-32 420 0 0,253-156 861 0 0,-73 62-1628 0 0,105-82-378 0 0,-332 193-218 0 0,79-48 42 0 0,-116 74 28 0 0,42-35 1 0 0,-63 47-42 0 0,-1-1 1 0 0,0 1 0 0 0,0-1-1 0 0,-1 0 1 0 0,1 0 0 0 0,-1 0-1 0 0,4-8 1 0 0,-6-13 157 0 0,0 23 151 0 0,2 1-335 0 0,1 0 1 0 0,-1 0 0 0 0,0 0-1 0 0,1 0 1 0 0,0 1 0 0 0,-1-1-1 0 0,1 1 1 0 0,-1 0 0 0 0,1-1-1 0 0,0 1 1 0 0,-1 0 0 0 0,1 1-1 0 0,0-1 1 0 0,3 1 0 0 0,8 0 22 0 0,-9 0-29 0 0,-1 0 0 0 0,0 0-1 0 0,1 0 1 0 0,-1 0 0 0 0,0 0 0 0 0,0 1 0 0 0,0 0-1 0 0,0 0 1 0 0,0 0 0 0 0,0 0 0 0 0,-1 1 0 0 0,1 0-1 0 0,3 3 1 0 0,22 14 37 0 0,57 20 65 0 0,-3-2 56 0 0,150 112 251 0 0,-182-114-341 0 0,421 269 636 0 0,-152-105-214 0 0,-295-183-452 0 0,-17-11-30 0 0,1 0 0 0 0,0-1 0 0 0,0 0 1 0 0,0 0-1 0 0,19 6 0 0 0,8 3 57 0 0,-35-14-62 0 0,9 2 39 0 0,8-8-52 0 0,-11 2 13 0 0,0 0 0 0 0,0 0 0 0 0,0 0 0 0 0,0-1 0 0 0,0 0 0 0 0,6-7 0 0 0,36-39-7 0 0,-32 31 8 0 0,44-43 19 0 0,73-58 0 0 0,77-45-34 0 0,109-118-232 0 0,-289 254 25 0 0,-19 19 105 0 0,-6 4-187 0 0,0 1-1 0 0,1 0 0 0 0,0 0 0 0 0,0 0 0 0 0,1 1 0 0 0,10-5 0 0 0,-13 7-126 0 0,0 1-1 0 0,0-1 1 0 0,0 0 0 0 0,0-1-1 0 0,0 1 1 0 0,-1-1 0 0 0,8-7-1 0 0,-10 9 13 0 0,0 0 0 0 0,1 0 0 0 0,-1 0 0 0 0,0 1 0 0 0,1 0 0 0 0,-1-1 0 0 0,1 1 0 0 0,0 0 0 0 0,2-1 0 0 0,6-2-6374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0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250 154 8751 0 0,'-5'-8'533'0'0,"-1"0"-1"0"0,0 0 0 0 0,0 1 1 0 0,-1 0-1 0 0,0 0 0 0 0,0 1 1 0 0,-10-7-1 0 0,14 11-289 0 0,1 0 0 0 0,0 0 0 0 0,-1 1 0 0 0,1-1 0 0 0,-1 1 0 0 0,1-1 0 0 0,-1 1 0 0 0,0 0 0 0 0,0 0 0 0 0,0 0 0 0 0,1 1 0 0 0,-1-1 0 0 0,0 1-1 0 0,0 0 1 0 0,0-1 0 0 0,0 1 0 0 0,-5 1 0 0 0,4 0-134 0 0,1 0-1 0 0,-1 0 0 0 0,0 0 0 0 0,1 1 0 0 0,0 0 1 0 0,-1-1-1 0 0,1 1 0 0 0,0 0 0 0 0,0 1 0 0 0,0-1 1 0 0,0 0-1 0 0,-3 4 0 0 0,-2 4-9 0 0,0 1-1 0 0,0-1 1 0 0,1 1 0 0 0,0 1-1 0 0,1-1 1 0 0,-8 22 0 0 0,8-15-76 0 0,0 0 0 0 0,1 0 0 0 0,1 0 0 0 0,0 1 0 0 0,2 0 0 0 0,0 0 0 0 0,1-1 0 0 0,2 32 0 0 0,0-40-5 0 0,0-1 0 0 0,1 0 0 0 0,0 0 0 0 0,1 1 0 0 0,-1-1 0 0 0,2-1 0 0 0,-1 1 0 0 0,1 0 0 0 0,1-1 0 0 0,-1 0 0 0 0,1 0-1 0 0,1 0 1 0 0,-1-1 0 0 0,1 0 0 0 0,1 0 0 0 0,-1 0 0 0 0,1-1 0 0 0,1 0 0 0 0,8 6 0 0 0,-6-5 41 0 0,0-1 0 0 0,0-1-1 0 0,1 0 1 0 0,0 0 0 0 0,0-1-1 0 0,0 0 1 0 0,0-1 0 0 0,0-1-1 0 0,1 1 1 0 0,0-2 0 0 0,-1 0-1 0 0,1 0 1 0 0,0-1 0 0 0,-1 0-1 0 0,1-1 1 0 0,0-1 0 0 0,17-3-1 0 0,-13 0 136 0 0,1 0 1 0 0,25-13-1 0 0,-37 15-144 0 0,0 1 0 0 0,0-2 0 0 0,-1 1 0 0 0,1 0 0 0 0,-1-1 1 0 0,1 0-1 0 0,-1 0 0 0 0,-1 0 0 0 0,1-1 0 0 0,0 1 0 0 0,4-10 0 0 0,-3 5-10 0 0,-1-1 0 0 0,0 1 0 0 0,0-1 0 0 0,-1 0 0 0 0,-1 0 0 0 0,1 0 0 0 0,-2 0 0 0 0,1 0 0 0 0,-2 0 0 0 0,1 0 0 0 0,-1-1 0 0 0,-1 1 0 0 0,0 0 0 0 0,0 0 0 0 0,-1 0 0 0 0,0-1 0 0 0,-1 2 0 0 0,0-1 0 0 0,-1 0 0 0 0,1 1 0 0 0,-2-1 0 0 0,0 1 0 0 0,0 0 0 0 0,0 1 0 0 0,-1-1 0 0 0,-13-13 0 0 0,-10-5-98 0 0,-2 2 0 0 0,0 1 0 0 0,-47-27 0 0 0,63 40-404 0 0,0 0 0 0 0,-25-26 0 0 0,23 22-3480 0 0,-20-17 0 0 0,23 24-2060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0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0,'0'0'1060'0'0,"2"3"898"0"0,5 11 308 0 0,-1 1 1 0 0,0 0 0 0 0,7 28 0 0 0,5 54-778 0 0,-10-51-876 0 0,1 4-490 0 0,11 59 494 0 0,41 130 0 0 0,-52-209-777 0 0,12 31-741 0 0,-18-55 776 0 0,0 1 0 0 0,0-1-1 0 0,1 0 1 0 0,0 0-1 0 0,0 0 1 0 0,8 9 0 0 0,-10-14-40 0 0,0 0 0 0 0,-1 1 0 0 0,1-1 0 0 0,0 0 0 0 0,0 0 0 0 0,-1 0 0 0 0,1 0 0 0 0,0 0 0 0 0,4 1 0 0 0,8 0-4832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0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12175 0 0,'-4'15'186'0'0,"1"0"-1"0"0,0 0 1 0 0,2 0-1 0 0,0 1 1 0 0,0-1-1 0 0,4 26 1 0 0,-3-28-165 0 0,6 59 795 0 0,3-1 0 0 0,4 1 0 0 0,2-2 0 0 0,41 115 0 0 0,-53-176-842 0 0,11 34-680 0 0,2 0 0 0 0,2-1 0 0 0,37 63 0 0 0,-43-87-3008 0 0,-3-2-1042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0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14279 0 0,'-2'0'655'0'0,"0"-1"-429"0"0,-16 3 420 0 0,10 0-410 0 0,12 9 2313 0 0,-3-9-2300 0 0,0 0 0 0 0,0-1 0 0 0,1 1 0 0 0,-1-1-1 0 0,0 1 1 0 0,1-1 0 0 0,-1 0 0 0 0,0 0 0 0 0,1 0-1 0 0,-1 1 1 0 0,1-1 0 0 0,0-1 0 0 0,2 2 0 0 0,24 8 507 0 0,-17-8-312 0 0,17 6-128 0 0,0-2 0 0 0,1-1 0 0 0,0-1 0 0 0,0-2 0 0 0,0-1 0 0 0,0-1 0 0 0,0-1 0 0 0,40-8 0 0 0,73-14-3028 0 0,-109 17 1216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4:3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0,'0'0'2838'0'0,"2"1"-1674"0"0,17 15 674 0 0,-10-9-1152 0 0,0 0-1 0 0,16 9 0 0 0,76 42 1570 0 0,32 16-422 0 0,122 64 703 0 0,-117-40-1606 0 0,-33-22-284 0 0,47 31 457 0 0,-116-81-872 0 0,-12-9-125 0 0,1 0-1 0 0,35 16 1 0 0,22 12-13 0 0,-62-32-72 0 0,1-1 0 0 0,1-1 0 0 0,0-1-1 0 0,26 8 1 0 0,-32-13-110 0 0,-1 0 1 0 0,1 1-1 0 0,-1 1 0 0 0,25 14 0 0 0,-15-6-592 0 0,31 21-1295 0 0,-21-9-3092 0 0,-25-19-1187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0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0,'0'0'5355'0'0,"2"2"-3910"0"0,7 8-1065 0 0,-1 0-1 0 0,0 1 0 0 0,0 0 0 0 0,-1 0 1 0 0,0 1-1 0 0,-1 0 0 0 0,-1 0 0 0 0,5 13 1 0 0,26 124 239 0 0,-14-51-537 0 0,5 27 22 0 0,17 59-895 0 0,-33-149-1963 0 0,-6-21 1128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0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65 5527 0 0,'-3'-8'114'0'0,"0"0"-1"0"0,1-1 0 0 0,-2-12 0 0 0,4 11 3243 0 0,0 1 3539 0 0,13 25-5025 0 0,-6 6-1655 0 0,0 0 0 0 0,-1 1 0 0 0,-2 0 0 0 0,3 34 0 0 0,-3-22-205 0 0,45 302 179 0 0,-20-208-770 0 0,-12-66 78 0 0,-2-6-2018 0 0,-8-33 1054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0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135 168 919 0 0,'-44'-23'2349'0'0,"29"17"-553"0"0,1-2 1 0 0,0 1 0 0 0,0-2 0 0 0,-14-11-1 0 0,28 19-1567 0 0,-1 1-1 0 0,1 0 0 0 0,-1-1 1 0 0,1 0-1 0 0,-1 1 0 0 0,1-1 0 0 0,0 1 1 0 0,-1-1-1 0 0,1 0 0 0 0,0 1 1 0 0,-1-1-1 0 0,1 1 0 0 0,0-1 1 0 0,0 0-1 0 0,-1 0 0 0 0,1 1 1 0 0,0-1-1 0 0,0 0 0 0 0,0 1 1 0 0,0-1-1 0 0,0-1 0 0 0,0 1-91 0 0,1-1 0 0 0,-1 1 0 0 0,1 0 0 0 0,-1 0-1 0 0,1 0 1 0 0,-1-1 0 0 0,1 1 0 0 0,0 0 0 0 0,-1 0 0 0 0,1 0 0 0 0,1-1-1 0 0,1-1-99 0 0,-1 1-1 0 0,1 0 0 0 0,0 0 1 0 0,-1 0-1 0 0,1 0 0 0 0,0 0 1 0 0,0 0-1 0 0,5-1 0 0 0,30-11-56 0 0,34-9-688 0 0,-60 20-501 0 0,0 1-1 0 0,16 0 1 0 0,-10 1-4335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0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0,'0'0'1143'0'0,"2"0"-400"0"0,57 5 3191 0 0,75 28-2191 0 0,-122-29-1533 0 0,0 0 0 0 0,0 1 0 0 0,-1 1 0 0 0,0-1-1 0 0,0 2 1 0 0,10 7 0 0 0,-15-10-71 0 0,0 1 0 0 0,-1 0 1 0 0,0 0-1 0 0,0 0 0 0 0,0 0 0 0 0,-1 1 0 0 0,1 0 0 0 0,-1 0 0 0 0,-1 0 0 0 0,1 0 0 0 0,-1 1 0 0 0,3 7 0 0 0,-3-6-90 0 0,-1 1-1 0 0,0 0 1 0 0,0 0-1 0 0,-1 0 1 0 0,0 0-1 0 0,-1 0 1 0 0,0 0-1 0 0,0 0 0 0 0,-1 0 1 0 0,0 0-1 0 0,0-1 1 0 0,-1 1-1 0 0,-6 17 1 0 0,4-15-31 0 0,-1 0 0 0 0,-1 0-1 0 0,1-1 1 0 0,-2 0 0 0 0,1 0 0 0 0,-10 11 0 0 0,11-16-52 0 0,1 0 0 0 0,-1 0-1 0 0,0-1 1 0 0,-1 1 0 0 0,1-1 0 0 0,-1-1-1 0 0,0 1 1 0 0,0-1 0 0 0,0 0 0 0 0,0 0-1 0 0,0 0 1 0 0,-10 2 0 0 0,14-5 12 0 0,0 0 1 0 0,0 1-1 0 0,0-1 1 0 0,0 0-1 0 0,0 0 1 0 0,0 0-1 0 0,0 0 1 0 0,0-1-1 0 0,0 1 1 0 0,0 0-1 0 0,0-1 1 0 0,0 0-1 0 0,0 1 1 0 0,0-1-1 0 0,0 0 1 0 0,-3-2-1 0 0,2 1 5 0 0,0-1-1 0 0,0 1 0 0 0,0-1 0 0 0,1 1 0 0 0,-1-1 0 0 0,1 0 0 0 0,-1 0 0 0 0,-2-6 0 0 0,1 1 20 0 0,0 0-1 0 0,1 1 1 0 0,0-1-1 0 0,1 0 1 0 0,-1-1-1 0 0,2 1 1 0 0,-3-15-1 0 0,4 18 48 0 0,0 1 0 0 0,0 0 0 0 0,0 0 0 0 0,1 0 0 0 0,-1-1 0 0 0,1 1-1 0 0,0 0 1 0 0,0 0 0 0 0,1 0 0 0 0,-1 0 0 0 0,1 0 0 0 0,0 1 0 0 0,0-1 0 0 0,0 0 0 0 0,4-5 0 0 0,-3 7 1 0 0,-1 0 0 0 0,0 0 0 0 0,1 0 0 0 0,-1 0 0 0 0,1 0 0 0 0,0 0 0 0 0,-1 1 0 0 0,1-1 0 0 0,0 1 0 0 0,0 0 0 0 0,0 0 0 0 0,0 0 0 0 0,0 0 1 0 0,0 0-1 0 0,1 1 0 0 0,-1-1 0 0 0,0 1 0 0 0,0 0 0 0 0,0 0 0 0 0,1 0 0 0 0,3 1 0 0 0,7 2 34 0 0,0 1 0 0 0,0 0-1 0 0,0 0 1 0 0,18 10 0 0 0,-4-2-36 0 0,19 8-18 0 0,62 22-200 0 0,-97-38-384 0 0,0-1 1 0 0,-1-1-1 0 0,1 0 0 0 0,0-1 1 0 0,0 0-1 0 0,1 0 0 0 0,16-2 1 0 0,-10-3-1898 0 0,0-2-3468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0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180 257 3223 0 0,'-7'-49'-198'0'0,"4"37"1377"0"0,0 2 0 0 0,-5-16 1 0 0,5 21-507 0 0,1-1 1 0 0,-1 0-1 0 0,-1 1 0 0 0,1-1 1 0 0,-1 1-1 0 0,1 0 0 0 0,-2 0 1 0 0,1 0-1 0 0,0 1 0 0 0,-1 0 1 0 0,0-1-1 0 0,0 2 1 0 0,-9-6-1 0 0,13 8-581 0 0,-1 0 0 0 0,0 0 0 0 0,0 0 0 0 0,1 1 0 0 0,-1-1-1 0 0,0 1 1 0 0,0-1 0 0 0,0 1 0 0 0,0 0 0 0 0,0-1 0 0 0,0 1 0 0 0,0 0 0 0 0,1 0 0 0 0,-1 1 0 0 0,0-1 0 0 0,0 0 0 0 0,0 1-1 0 0,0-1 1 0 0,0 1 0 0 0,0-1 0 0 0,1 1 0 0 0,-1 0 0 0 0,0 0 0 0 0,1 0 0 0 0,-1 0 0 0 0,0 0 0 0 0,1 0 0 0 0,-1 0 0 0 0,1 1-1 0 0,0-1 1 0 0,-1 1 0 0 0,1-1 0 0 0,0 1 0 0 0,-1 1 0 0 0,-2 3-11 0 0,0 0 0 0 0,0 0-1 0 0,1 0 1 0 0,0 0 0 0 0,0 1 0 0 0,1 0-1 0 0,0-1 1 0 0,-2 8 0 0 0,2 0-53 0 0,0 1-1 0 0,1-1 1 0 0,1 0 0 0 0,0 0-1 0 0,1 1 1 0 0,0-1 0 0 0,1 0-1 0 0,1 0 1 0 0,0 0 0 0 0,1 0 0 0 0,1-1-1 0 0,0 1 1 0 0,0-1 0 0 0,11 16-1 0 0,-7-14-24 0 0,0-1 0 0 0,1 0 0 0 0,0-1 0 0 0,1 0-1 0 0,0-1 1 0 0,2 0 0 0 0,-1-1 0 0 0,1 0 0 0 0,1-1 0 0 0,-1-1-1 0 0,30 15 1 0 0,-30-18 18 0 0,0 0-1 0 0,0-1 1 0 0,1-1-1 0 0,0 0 0 0 0,0-1 1 0 0,0-1-1 0 0,0 0 1 0 0,27 0-1 0 0,-33-2 49 0 0,-1-1 1 0 0,0 0-1 0 0,0 0 0 0 0,0 0 0 0 0,0-1 0 0 0,0 0 0 0 0,0-1 0 0 0,0 1 0 0 0,0-1 1 0 0,-1-1-1 0 0,0 1 0 0 0,0-1 0 0 0,0 0 0 0 0,0 0 0 0 0,0-1 0 0 0,-1 0 0 0 0,0 0 1 0 0,0 0-1 0 0,6-8 0 0 0,-4 2 142 0 0,-1-1 0 0 0,1 1 0 0 0,-2-1 0 0 0,0 0 0 0 0,0 0-1 0 0,-1-1 1 0 0,-1 1 0 0 0,0-1 0 0 0,-1 0 0 0 0,0 0 0 0 0,-1 0 0 0 0,0 0 0 0 0,-1 0 0 0 0,-1 0 0 0 0,-3-19 0 0 0,2 18-11 0 0,-1 0-1 0 0,0 0 1 0 0,-1 0 0 0 0,0 0 0 0 0,-2 1 0 0 0,1 0-1 0 0,-2 0 1 0 0,1 0 0 0 0,-2 1 0 0 0,0-1-1 0 0,0 2 1 0 0,-1-1 0 0 0,-19-17 0 0 0,15 18-232 0 0,-1 0 0 0 0,0 1 1 0 0,-1 1-1 0 0,0 1 1 0 0,0 0-1 0 0,-1 0 0 0 0,0 2 1 0 0,0 0-1 0 0,-1 1 0 0 0,0 0 1 0 0,0 2-1 0 0,0 0 0 0 0,0 0 1 0 0,-19 1-1 0 0,32 2-167 0 0,0 1 0 0 0,0-1 1 0 0,1 1-1 0 0,-1-1 0 0 0,0 1 0 0 0,0 0 0 0 0,1 1 0 0 0,-1-1 0 0 0,-4 3 1 0 0,-16 13-4015 0 0,13-7-3770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0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0 808 5983 0 0,'0'0'542'0'0,"2"-4"-446"0"0,5-15 4362 0 0,-6 16-4062 0 0,0 0 0 0 0,1 1 0 0 0,-1-1 0 0 0,1 1 0 0 0,0 0-1 0 0,0-1 1 0 0,0 1 0 0 0,0 0 0 0 0,3-3 0 0 0,19-14 531 0 0,0 0 0 0 0,1 2 0 0 0,1 0 1 0 0,44-20-1 0 0,48-16 602 0 0,97-49 448 0 0,88-77-601 0 0,-149 91-1201 0 0,63-40 29 0 0,-140 83-2931 0 0,-10 6-228 0 0,-58 33 1347 0 0,-1-2-30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0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567 832 919 0 0,'0'0'348'0'0,"0"-8"5154"0"0,0-1-3905 0 0,-1 0 0 0 0,1 1 1 0 0,-2-1-1 0 0,-3-14 1 0 0,1 11-225 0 0,-1 1 0 0 0,-9-20 1 0 0,-3 3 672 0 0,-34-41 0 0 0,49 66-1891 0 0,-21-29 652 0 0,-11-14 155 0 0,15 24-644 0 0,-81-87 838 0 0,5-1-971 0 0,50 56-145 0 0,-52-81-2137 0 0,63 85 1439 0 0,32 46 296 0 0,-1 0 0 0 0,1-1-1 0 0,0 1 1 0 0,0-1 0 0 0,-2-5-1 0 0,1-11-4637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1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1253 4143 0 0,'0'0'5202'0'0,"5"-6"-3710"0"0,2-4-415 0 0,-1 0 0 0 0,0-1 0 0 0,0 0 0 0 0,6-19 0 0 0,13-52 1881 0 0,-14 42-1765 0 0,27-111 1657 0 0,20-174 1 0 0,17-72-2150 0 0,-70 379-989 0 0,0 0-1 0 0,1 0 1 0 0,0 0-1 0 0,15-26 0 0 0,-15 35-941 0 0,1 1-1 0 0,11-14 0 0 0,-12 16 206 0 0,8-8-5611 0 0,-7 9 592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1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5527 0 0,'0'0'6574'0'0,"10"-5"-3653"0"0,-6 2-2603 0 0,0-1 0 0 0,1 1 0 0 0,-1 1 1 0 0,1-1-1 0 0,0 1 0 0 0,-1 0 0 0 0,1 0 0 0 0,0 0 0 0 0,0 0 0 0 0,1 1 1 0 0,-1 0-1 0 0,0 0 0 0 0,0 1 0 0 0,1-1 0 0 0,-1 1 0 0 0,0 0 1 0 0,6 1-1 0 0,14 1 449 0 0,-1 2 0 0 0,33 9 0 0 0,-47-11-622 0 0,192 59 1676 0 0,-34-8-1191 0 0,-44-30-559 0 0,-72-16-61 0 0,63 13-1947 0 0,-100-17 247 0 0,27 0 0 0 0,-18-2-4589 0 0,-14-1 171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1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87 1839 0 0,'-5'-3'2178'0'0,"-1"0"-1"0"0,0 0 0 0 0,0 0 0 0 0,0 1 1 0 0,-13-4-1 0 0,-8 4 1126 0 0,22 2-3168 0 0,0 1 0 0 0,-1 0 0 0 0,1 0 0 0 0,0 0 0 0 0,0 1 0 0 0,0-1 0 0 0,1 1 0 0 0,-1 0 0 0 0,0 1 0 0 0,1-1 0 0 0,-1 1 0 0 0,1 0 0 0 0,0 0 0 0 0,0 1 0 0 0,0-1 0 0 0,1 1 0 0 0,-6 6 0 0 0,3-3-85 0 0,1 0 1 0 0,0 0-1 0 0,0 1 1 0 0,1-1-1 0 0,0 1 1 0 0,0 0-1 0 0,1 1 1 0 0,0-1-1 0 0,-3 14 1 0 0,4-12-27 0 0,1 1 1 0 0,0-1-1 0 0,0 1 1 0 0,2-1 0 0 0,-1 1-1 0 0,1 0 1 0 0,1-1 0 0 0,4 17-1 0 0,-2-12-22 0 0,2 0 1 0 0,0 0-1 0 0,1-1 0 0 0,0 0 0 0 0,11 14 0 0 0,-8-13 18 0 0,1-1 0 0 0,1 0 0 0 0,0-1 0 0 0,0 0 0 0 0,2-1 0 0 0,-1-1 0 0 0,21 13 0 0 0,-23-16 31 0 0,1-1-1 0 0,0-1 0 0 0,0 0 0 0 0,0-1 0 0 0,1 0 0 0 0,0-1 1 0 0,0-1-1 0 0,0 0 0 0 0,0 0 0 0 0,19 0 0 0 0,-26-3 11 0 0,0 0-1 0 0,0 0 1 0 0,0-1-1 0 0,0 1 1 0 0,0-2-1 0 0,0 1 1 0 0,0-1-1 0 0,0 0 1 0 0,0 0-1 0 0,0 0 1 0 0,-1-1-1 0 0,1 0 1 0 0,-1 0-1 0 0,0 0 1 0 0,0-1-1 0 0,0 0 1 0 0,7-6-1 0 0,-7 4 45 0 0,0 0-1 0 0,-1 0 0 0 0,0 0 1 0 0,0-1-1 0 0,0 1 1 0 0,-1-1-1 0 0,0 0 1 0 0,0 0-1 0 0,-1 0 1 0 0,1 0-1 0 0,-2-1 1 0 0,1 1-1 0 0,-1 0 1 0 0,0-9-1 0 0,0 6 11 0 0,-1 0-1 0 0,-1 0 1 0 0,1 0 0 0 0,-2 0-1 0 0,1 0 1 0 0,-1 1-1 0 0,-1-1 1 0 0,-6-17 0 0 0,3 15-30 0 0,-1 0 0 0 0,0 0 0 0 0,0 0 1 0 0,-1 1-1 0 0,-15-18 0 0 0,-8-1-168 0 0,-1 2-1 0 0,-1 1 1 0 0,-42-27 0 0 0,36 27-216 0 0,-55-39-4021 0 0,88 62 1045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4:5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0 680 1375 0 0,'0'0'14112'0'0,"0"2"-13778"0"0,0-2-252 0 0,0 0 0 0 0,0 1 0 0 0,0-1 0 0 0,0 0 0 0 0,0 1 0 0 0,1-1 0 0 0,-1 0 0 0 0,0 1 1 0 0,0-1-1 0 0,0 0 0 0 0,0 1 0 0 0,0-1 0 0 0,0 0 0 0 0,0 1 0 0 0,1-1 0 0 0,-1 0 0 0 0,0 0 0 0 0,0 1 1 0 0,0-1-1 0 0,1 0 0 0 0,-1 0 0 0 0,0 1 0 0 0,0-1 0 0 0,1 0 0 0 0,-1 0 0 0 0,0 0 0 0 0,1 0 0 0 0,-1 1 1 0 0,1-1-1 0 0,0 0-5 0 0,0 0 0 0 0,0 0 0 0 0,0 0 0 0 0,0 0 0 0 0,0 0 0 0 0,0 0 0 0 0,0 0 0 0 0,0-1 0 0 0,0 1 0 0 0,0 0 0 0 0,0-1 0 0 0,0 1 0 0 0,0 0 0 0 0,1-2 0 0 0,10-5 233 0 0,0 0-1 0 0,-1-2 1 0 0,18-16-1 0 0,16-12 373 0 0,-29 27-511 0 0,-3 0 49 0 0,1 1 1 0 0,22-11-1 0 0,17-8 207 0 0,-35 18-192 0 0,34-15-1 0 0,92-38 420 0 0,-80 33-492 0 0,11-5 145 0 0,93-57 1 0 0,-66 30-73 0 0,97-69 0 0 0,-190 125-226 0 0,1 0 0 0 0,0 0-1 0 0,10-4 1 0 0,-9 5-102 0 0,0-1 0 0 0,14-10 0 0 0,-11 6-835 0 0,-13 9 19 0 0,11-9-2803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1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11055 0 0,'0'0'506'0'0,"-1"1"-10"0"0,-3 1-250 0 0,1-1 0 0 0,0 1 0 0 0,0 0 0 0 0,0 0 1 0 0,1 0-1 0 0,-1 1 0 0 0,0-1 0 0 0,1 1 0 0 0,-1-1 0 0 0,1 1 1 0 0,0 0-1 0 0,0 0 0 0 0,0 0 0 0 0,0 0 0 0 0,1 0 1 0 0,-1 0-1 0 0,1 0 0 0 0,0 1 0 0 0,0-1 0 0 0,0 1 1 0 0,0-1-1 0 0,1 0 0 0 0,-1 1 0 0 0,1 0 0 0 0,0 5 0 0 0,1 9 1027 0 0,0-1-1 0 0,1 1 1 0 0,9 33-1 0 0,-8-37-2005 0 0,40 159 998 0 0,14 15-1370 0 0,-57-187 1074 0 0,19 47-1437 0 0,-3-21-2621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1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0 15663 0 0,'0'0'1418'0'0,"-1"2"-1104"0"0,-1 1-189 0 0,0 1 0 0 0,1 0 0 0 0,-1 0 0 0 0,1 0 0 0 0,-1 0 0 0 0,1 0 0 0 0,1 0 0 0 0,-1 0 0 0 0,1 0 0 0 0,-1 1 0 0 0,1-1 0 0 0,1 5 0 0 0,0 10 222 0 0,7 26 0 0 0,-5-24-158 0 0,43 176 252 0 0,-21-99-434 0 0,24 112-420 0 0,-20-70-5162 0 0,-24-111 131 0 0</inkml:trace>
  <inkml:trace contextRef="#ctx0" brushRef="#br0" timeOffset="1">57 557 9215 0 0,'-6'0'400'0'0,"1"1"0"0"0,0-1 0 0 0,-1 0 0 0 0,1 0 0 0 0,0-1-1 0 0,-1 1 1 0 0,1-1 0 0 0,-9-3 11173 0 0,25 4-10180 0 0,83-5-257 0 0,-27 3-1642 0 0,115-17-1 0 0,-152 15-797 0 0,-5 2-4678 0 0,0 2-1868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1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84 12439 0 0,'-54'-30'1328'0'0,"44"25"-934"0"0,1 1 0 0 0,-1 0 0 0 0,1 0 0 0 0,-1 1-1 0 0,0 1 1 0 0,0 0 0 0 0,0 0 0 0 0,-14 0 0 0 0,-1-2 495 0 0,-12-2 120 0 0,3 0 415 0 0,-64-3 0 0 0,89 8-1327 0 0,-1 2-1 0 0,1-1 1 0 0,0 1 0 0 0,0 1-1 0 0,-1 0 1 0 0,1 0 0 0 0,0 0-1 0 0,0 2 1 0 0,1-1 0 0 0,-1 1-1 0 0,-13 8 1 0 0,20-11-161 0 0,1 14-78 0 0,2-12 107 0 0,-1 1-1 0 0,1 0 0 0 0,0-1 0 0 0,0 1 0 0 0,1-1 0 0 0,-1 1 0 0 0,1-1 0 0 0,-1 1 1 0 0,1-1-1 0 0,0 0 0 0 0,0 0 0 0 0,1 0 0 0 0,-1 0 0 0 0,5 4 0 0 0,6 5-229 0 0,23 19-1 0 0,-33-29 234 0 0,15 11-160 0 0,22 11 0 0 0,13 10-48 0 0,-21-11 173 0 0,113 87-65 0 0,-108-79 137 0 0,57 61 1 0 0,-81-77 68 0 0,-1 0-1 0 0,-1 1 1 0 0,11 20 0 0 0,-17-27 24 0 0,-1 1 1 0 0,1-1 0 0 0,-1 1-1 0 0,-1 0 1 0 0,0 1 0 0 0,-1-1-1 0 0,2 14 1 0 0,-3-17 1 0 0,-2 0 0 0 0,1 0 0 0 0,-1 1-1 0 0,0-1 1 0 0,0 0 0 0 0,-1 0 0 0 0,0 0-1 0 0,-5 11 1 0 0,1-5 47 0 0,0 1 1 0 0,-2-1-1 0 0,-9 14 0 0 0,9-15-96 0 0,2-4-17 0 0,1 0 0 0 0,-1 0 0 0 0,-1 0 0 0 0,1-1 0 0 0,-1 0 0 0 0,-9 7 0 0 0,-82 46-4492 0 0,91-56 4191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1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 12063 0 0,'0'0'1091'0'0,"0"2"-899"0"0,0 5 11 0 0,0 1 0 0 0,0 0 0 0 0,-1-1 0 0 0,0 1 0 0 0,0-1 0 0 0,-1 1 0 0 0,0-1 0 0 0,0 1 0 0 0,-1-1 0 0 0,-5 9 0 0 0,5-7 128 0 0,-7 17 824 0 0,6-16-691 0 0,0 0 1 0 0,-8 13-1 0 0,7-16-342 0 0,1 1 1 0 0,-1 0-1 0 0,1 0 1 0 0,0 1 0 0 0,1-1-1 0 0,0 1 1 0 0,1 0-1 0 0,-1 0 1 0 0,-1 16-1 0 0,4-18-31 0 0,0-5 25 0 0,3-3-16 0 0,8-10-30 0 0,0 0 1 0 0,-1 0-1 0 0,0-1 0 0 0,-1 0 0 0 0,14-25 1 0 0,7-7-60 0 0,11-23-122 0 0,-29 46-157 0 0,23-33-1 0 0,-34 53 191 0 0,0 2-20 0 0,0-1 91 0 0,0 1 1 0 0,0 0-1 0 0,0 0 0 0 0,0 0 0 0 0,0 0 1 0 0,0 0-1 0 0,-1 0 0 0 0,1 0 0 0 0,0 2 1 0 0,1-1-7 0 0,4 8-12 0 0,-1 0 0 0 0,0 1 0 0 0,0-1 0 0 0,-1 1 0 0 0,0 0 0 0 0,3 19 0 0 0,10 27-29 0 0,-10-40 78 0 0,0-1 0 0 0,2 1 0 0 0,-1-1-1 0 0,2-1 1 0 0,21 28 0 0 0,-26-38 57 0 0,0 0 1 0 0,0 0-1 0 0,0 0 0 0 0,0-1 0 0 0,0 1 0 0 0,1-2 0 0 0,0 1 0 0 0,0 0 1 0 0,0-1-1 0 0,0 0 0 0 0,1-1 0 0 0,-1 1 0 0 0,1-1 0 0 0,-1 0 1 0 0,1-1-1 0 0,0 0 0 0 0,0 0 0 0 0,12 0 0 0 0,-12-1 54 0 0,0-1 0 0 0,1 0 0 0 0,-1-1-1 0 0,0 1 1 0 0,0-1 0 0 0,0-1 0 0 0,0 1 0 0 0,0-1-1 0 0,-1-1 1 0 0,1 1 0 0 0,-1-1 0 0 0,0 0 0 0 0,0 0-1 0 0,0-1 1 0 0,0 0 0 0 0,-1 0 0 0 0,0 0 0 0 0,0 0-1 0 0,7-12 1 0 0,-3 4-69 0 0,-1 1-1 0 0,-1-1 1 0 0,0-1 0 0 0,-1 1-1 0 0,-1-1 1 0 0,0 0 0 0 0,5-24-1 0 0,-7 21-925 0 0,0 0-1 0 0,-2 0 0 0 0,0-27 1 0 0,-2 21-575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1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1 11519 0 0,'-13'0'319'0'0,"1"2"0"0"0,-1-1 0 0 0,1 1 0 0 0,0 1 0 0 0,0 1 0 0 0,0-1 0 0 0,0 2 0 0 0,1 0 0 0 0,-14 7 0 0 0,-11 9 1510 0 0,-46 36 0 0 0,58-39-1851 0 0,-1 0 111 0 0,1 1 0 0 0,1 1 1 0 0,1 2-1 0 0,-20 24 0 0 0,38-41-87 0 0,0 1 0 0 0,0-1 0 0 0,1 1 0 0 0,-1 0 0 0 0,1 0 0 0 0,1 0 0 0 0,-1 0 0 0 0,1 1 0 0 0,0-1 0 0 0,0 1 0 0 0,0 9 0 0 0,1-11-7 0 0,1 0 0 0 0,0-1 1 0 0,0 1-1 0 0,1 0 0 0 0,0 0 0 0 0,0-1 1 0 0,0 1-1 0 0,0 0 0 0 0,0-1 0 0 0,1 1 1 0 0,0-1-1 0 0,0 0 0 0 0,0 1 0 0 0,1-1 0 0 0,0 0 1 0 0,5 6-1 0 0,1 0-40 0 0,1 0 0 0 0,0-1 0 0 0,1 0 1 0 0,17 11-1 0 0,52 24-133 0 0,-41-23 144 0 0,-15-8 13 0 0,121 74-19 0 0,-127-75 162 0 0,-1 1 0 0 0,0 1 0 0 0,-1 1 0 0 0,-1 0 0 0 0,23 28 0 0 0,-33-36 43 0 0,-1 1 1 0 0,0-1 0 0 0,0 1 0 0 0,-1-1 0 0 0,1 1-1 0 0,-2 0 1 0 0,1 0 0 0 0,-1 0 0 0 0,-1 1 0 0 0,1-1 0 0 0,-1 0-1 0 0,-1 1 1 0 0,1-1 0 0 0,-2 14 0 0 0,-1-9 53 0 0,0-1-1 0 0,-1 1 1 0 0,0-1-1 0 0,0 0 1 0 0,-2 0-1 0 0,1 0 1 0 0,-2 0 0 0 0,-12 20-1 0 0,11-20-160 0 0,-5 6 246 0 0,-17 22 1 0 0,24-34-463 0 0,-1 0 0 0 0,1-1 0 0 0,-1 0 0 0 0,0 0 0 0 0,0 0 0 0 0,0-1 0 0 0,-10 5 0 0 0,14-8-478 0 0,-1 1 589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2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94 110 12839 0 0,'-8'9'200'0'0,"1"0"-1"0"0,0 1 0 0 0,0 0 1 0 0,1 1-1 0 0,1-1 0 0 0,-7 16 1 0 0,-9 18 1072 0 0,17-36-894 0 0,1 0 0 0 0,0 0 0 0 0,1 1 1 0 0,-1-1-1 0 0,2 1 0 0 0,-1-1 0 0 0,1 1 0 0 0,0 12 0 0 0,1-19-83 0 0,0-1-277 0 0,1-1 0 0 0,-1 1 0 0 0,0 0 0 0 0,1-1 0 0 0,-1 1 0 0 0,1-1 0 0 0,-1 1 0 0 0,1 0 0 0 0,-1-1 0 0 0,1 1 0 0 0,-1-1 0 0 0,1 0 0 0 0,-1 1 0 0 0,1-1 0 0 0,0 1 0 0 0,-1-1 0 0 0,1 0 0 0 0,0 0 0 0 0,-1 1 0 0 0,1-1 0 0 0,0 0 0 0 0,-1 0 0 0 0,2 0 0 0 0,0 0 2 0 0,-1 0 0 0 0,1 0 0 0 0,-1 0 0 0 0,1 0 1 0 0,0-1-1 0 0,-1 1 0 0 0,1-1 0 0 0,-1 1 0 0 0,1-1 0 0 0,1-1 0 0 0,3-2 27 0 0,0 0 0 0 0,1 0 0 0 0,7-8 1 0 0,-14 11-40 0 0,8-7 29 0 0,0 0 0 0 0,-1 0-1 0 0,0-1 1 0 0,0 0 0 0 0,-1-1-1 0 0,8-16 1 0 0,24-66 44 0 0,-25 57-83 0 0,-4 8 2 0 0,-5 16-2 0 0,0-1-1 0 0,1 1 1 0 0,0 0 0 0 0,7-10-1 0 0,-12 20 2 0 0,0 1-1 0 0,0 0 0 0 0,0 0 1 0 0,0 0-1 0 0,0-1 0 0 0,0 1 1 0 0,0 0-1 0 0,1 0 1 0 0,-1 0-1 0 0,0-1 0 0 0,0 1 1 0 0,0 0-1 0 0,0 0 0 0 0,0 0 1 0 0,1 0-1 0 0,-1-1 0 0 0,0 1 1 0 0,0 0-1 0 0,0 0 1 0 0,1 0-1 0 0,-1 0 0 0 0,0 0 1 0 0,0 0-1 0 0,0-1 0 0 0,1 1 1 0 0,-1 0-1 0 0,0 0 1 0 0,0 0-1 0 0,1 0 0 0 0,-1 0 1 0 0,0 0-1 0 0,0 0 0 0 0,0 0 1 0 0,1 0-1 0 0,-1 0 1 0 0,1 2-5 0 0,1-1 1 0 0,-1 1 0 0 0,-1-1 0 0 0,1 1-1 0 0,0 0 1 0 0,0-1 0 0 0,0 1 0 0 0,-1 0-1 0 0,1 0 1 0 0,-1-1 0 0 0,1 3 0 0 0,4 27 3 0 0,-5-27 1 0 0,5 29-13 0 0,19 114-63 0 0,-19-124 129 0 0,1 0 0 0 0,1-1 0 0 0,1 0 0 0 0,14 27 1 0 0,-18-42 57 0 0,1 0 0 0 0,-1 0 0 0 0,1-1 1 0 0,1 1-1 0 0,-1-1 0 0 0,1 0 0 0 0,0-1 1 0 0,1 0-1 0 0,11 9 0 0 0,-15-13-37 0 0,-1 0-1 0 0,1 0 1 0 0,-1 0 0 0 0,0 0-1 0 0,1 0 1 0 0,0-1 0 0 0,-1 1-1 0 0,1-1 1 0 0,-1 0 0 0 0,1 0-1 0 0,0 1 1 0 0,-1-2 0 0 0,1 1-1 0 0,-1 0 1 0 0,1 0 0 0 0,0-1-1 0 0,-1 0 1 0 0,1 1-1 0 0,-1-1 1 0 0,1 0 0 0 0,-1 0-1 0 0,0 0 1 0 0,1-1 0 0 0,-1 1-1 0 0,0-1 1 0 0,4-2 0 0 0,1-2 143 0 0,0 0 0 0 0,-1-1 0 0 0,0 1 0 0 0,0-1 0 0 0,0 0-1 0 0,6-12 1 0 0,-4 5-100 0 0,-1-1 0 0 0,0 0 0 0 0,-2 0-1 0 0,0 0 1 0 0,0 0 0 0 0,4-29-1 0 0,2-96-666 0 0,-11 128-110 0 0,0-1 1 0 0,-1 1-1 0 0,-1-1 0 0 0,0 1 0 0 0,0 0 1 0 0,-5-13-1 0 0,1 11-838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2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111 215 6447 0 0,'-9'5'172'0'0,"0"-1"0"0"0,0-1 0 0 0,-16 5 0 0 0,20-6-70 0 0,1-1 396 0 0,0 0 0 0 0,1 0 1 0 0,-1 0-1 0 0,0-1 0 0 0,0 1 0 0 0,0-1 0 0 0,0 0 0 0 0,1 0 0 0 0,-1 0 0 0 0,0 0 0 0 0,-5-2 0 0 0,7-11 95 0 0,2 8-479 0 0,0 0 0 0 0,1 0 0 0 0,-1 1-1 0 0,1-1 1 0 0,0 0 0 0 0,0 1 0 0 0,1-1-1 0 0,0 1 1 0 0,2-5 0 0 0,22-38 719 0 0,-18 35-781 0 0,-4 5-1 0 0,2 0 1 0 0,-1 1-1 0 0,1-1 1 0 0,0 1-1 0 0,0 0 0 0 0,0 1 1 0 0,11-8-1 0 0,0 3 42 0 0,0-1 0 0 0,21-7-1 0 0,-30 14-43 0 0,0 1 0 0 0,1 0 0 0 0,0 0 0 0 0,0 1 0 0 0,-1 0 0 0 0,1 0 0 0 0,1 1 0 0 0,-1 1 0 0 0,0-1 0 0 0,0 1-1 0 0,0 1 1 0 0,0 0 0 0 0,0 0 0 0 0,0 1 0 0 0,0 0 0 0 0,0 0 0 0 0,-1 1 0 0 0,1 0 0 0 0,-1 1 0 0 0,1 0 0 0 0,-1 0 0 0 0,13 10 0 0 0,-10-5 17 0 0,0 1 0 0 0,0-1 0 0 0,-1 2 1 0 0,-1 0-1 0 0,1 0 0 0 0,-2 0 1 0 0,0 1-1 0 0,0 1 0 0 0,9 21 0 0 0,-10-16 73 0 0,0 0 0 0 0,-2 0-1 0 0,0 1 1 0 0,-1 0-1 0 0,-1 0 1 0 0,2 32 0 0 0,-5-20-11 0 0,-2-1 0 0 0,-1 1 0 0 0,-1-1 0 0 0,-1 0 0 0 0,-2 0 0 0 0,-1-1 0 0 0,-1 0 0 0 0,-1 0 0 0 0,-17 30 0 0 0,20-43-103 0 0,-2-1 1 0 0,0 0-1 0 0,-1 0 0 0 0,0-1 1 0 0,-1 0-1 0 0,0-1 0 0 0,-2 0 1 0 0,-21 17-1 0 0,-3 0 37 0 0,24-19-29 0 0,-18 13 0 0 0,27-22-55 0 0,0 0 1 0 0,0-1-1 0 0,0 1 1 0 0,-1-1-1 0 0,1 0 1 0 0,0 0-1 0 0,-1-1 1 0 0,1 1-1 0 0,0-1 1 0 0,-1 0-1 0 0,1 0 1 0 0,0 0-1 0 0,-1-1 1 0 0,1 0-1 0 0,0 1 0 0 0,0-1 1 0 0,-1-1-1 0 0,1 1 1 0 0,0-1-1 0 0,0 0 1 0 0,0 0-1 0 0,1 0 1 0 0,-1 0-1 0 0,0 0 1 0 0,1-1-1 0 0,-1 0 1 0 0,-3-4-1 0 0,3 2-58 0 0,1 0 0 0 0,0 0 0 0 0,0 0 0 0 0,1 0 0 0 0,-1-1 0 0 0,1 1 0 0 0,1-1 0 0 0,-1 0 0 0 0,1 1 0 0 0,0-1 0 0 0,0 0 0 0 0,0 0-1 0 0,1 0 1 0 0,0 0 0 0 0,0 1 0 0 0,0-1 0 0 0,1 0 0 0 0,0 0 0 0 0,0 0 0 0 0,1 1 0 0 0,0-1 0 0 0,3-7 0 0 0,0 3 0 0 0,4 3 20 0 0,-5 6 72 0 0,0 0 1 0 0,0 1-1 0 0,0-1 1 0 0,0 0 0 0 0,0 1-1 0 0,0 0 1 0 0,0 0-1 0 0,0 1 1 0 0,0-1-1 0 0,0 1 1 0 0,0-1-1 0 0,4 3 1 0 0,10 2 171 0 0,21 10 0 0 0,-30-11-126 0 0,1 0 14 0 0,211 92 1216 0 0,-150-58-1139 0 0,22 10-150 0 0,-71-37-497 0 0,0 1 0 0 0,-1 1 0 0 0,29 24 0 0 0,-22-14-1394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2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4607 0 0,'-5'0'14498'0'0,"8"7"-15936"0"0,5 21 2268 0 0,-1 0 0 0 0,-1 1 0 0 0,2 31 0 0 0,-2-16-274 0 0,79 446 3079 0 0,-71-423-3575 0 0,50 199-92 0 0,-60-255-47 0 0,1-1 1 0 0,-1 0 0 0 0,8 12-1 0 0,-9-18-223 0 0,-1 0-1 0 0,1 0 0 0 0,0 0 0 0 0,0 0 0 0 0,1 0 1 0 0,-1-1-1 0 0,1 0 0 0 0,0 1 0 0 0,7 3 0 0 0,2-2-1226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2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2 457 8751 0 0,'0'-5'78'0'0,"-1"-1"0"0"0,1 1 0 0 0,0-1 0 0 0,0 0 0 0 0,1 1 0 0 0,-1-1 0 0 0,1 1 0 0 0,1-1 0 0 0,-1 1 0 0 0,1 0 0 0 0,2-6 0 0 0,24-22 148 0 0,-21 24-160 0 0,0 1 0 0 0,1 0 0 0 0,1 1 1 0 0,-1-1-1 0 0,1 1 0 0 0,0 1 0 0 0,0 0 1 0 0,1 0-1 0 0,0 1 0 0 0,19-7 0 0 0,-2 2-70 0 0,0 2-1 0 0,1 1 1 0 0,31-4-1 0 0,359-33 5 0 0,-327 36 0 0 0,214-10 0 0 0,-19 1 0 0 0,365-21-8 0 0,-294 19 139 0 0,664-34 757 0 0,-893 47-763 0 0,353-12 318 0 0,-311 12-319 0 0,479-1 293 0 0,-232 6-97 0 0,1323 12 726 0 0,-1485-7-948 0 0,1342 15 373 0 0,-242-4 26 0 0,-520-6-299 0 0,284 4 84 0 0,-165 2-8 0 0,868 17 252 0 0,805 40-227 0 0,-1290-45-222 0 0,-11-1-2 0 0,-1016-20-29 0 0,437 3 52 0 0,-539-10-58 0 0,637 2 139 0 0,-492 2-135 0 0,352 7 90 0 0,35 6-5 0 0,311 11 9 0 0,-302-8-74 0 0,-86 8-8 0 0,-101-2-59 0 0,364 5 67 0 0,-535-16-45 0 0,305 18 26 0 0,-280-2 2 0 0,329 29-204 0 0,-307-24-360 0 0,-72-7-436 0 0,-221-14-145 0 0,-9-1-272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3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13447 0 0,'0'0'3450'0'0,"0"2"-2782"0"0,7 74 731 0 0,-3 91 1 0 0,0-8-1451 0 0,-3-142-400 0 0,2 27-373 0 0,1-16-4475 0 0,1-11-625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5:3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140 727 3439 0 0,'0'0'856'0'0,"-2"-1"-762"0"0,1 1 2 0 0,-1-1-1 0 0,0 0 1 0 0,0 1 0 0 0,0-1 0 0 0,0 1 0 0 0,0 0-1 0 0,0-1 1 0 0,0 1 0 0 0,0 0 0 0 0,0 0 0 0 0,0 1-1 0 0,0-1 1 0 0,0 0 0 0 0,0 1 0 0 0,0-1 0 0 0,0 1-1 0 0,0-1 1 0 0,0 1 0 0 0,1 0 0 0 0,-1 0 0 0 0,0 0-1 0 0,0 0 1 0 0,-1 2 0 0 0,-4 1-323 0 0,-29 9 1047 0 0,35-12-462 0 0,-29 6 2618 0 0,29-7-1938 0 0,-8-2-846 0 0,8 2-125 0 0,1 0 0 0 0,0 0 0 0 0,0 0 0 0 0,-1 0 0 0 0,1 0 0 0 0,0 0 0 0 0,0 0-1 0 0,-1 0 1 0 0,1 0 0 0 0,0 0 0 0 0,-1-1 0 0 0,1 1 0 0 0,0 0 0 0 0,0 0 0 0 0,0 0 0 0 0,-1 0 0 0 0,1-1 0 0 0,0 1 0 0 0,0 0 0 0 0,0 0 0 0 0,-1 0 0 0 0,1-1 0 0 0,0 1 0 0 0,0 0 0 0 0,0 0 0 0 0,0-1 0 0 0,0 1 0 0 0,0 0 0 0 0,0 0 0 0 0,-1-1 0 0 0,1 1 0 0 0,0 0 0 0 0,0-1 0 0 0,0 1 0 0 0,0 0 0 0 0,0 0 0 0 0,0-1 0 0 0,6-6 73 0 0,0 0 0 0 0,1 0 0 0 0,-1 1 0 0 0,1 0 1 0 0,1 0-1 0 0,-1 0 0 0 0,1 1 0 0 0,0 0 0 0 0,10-4 0 0 0,-8 3-29 0 0,0 0 1 0 0,-1 0-1 0 0,10-8 0 0 0,10-7 199 0 0,-7 5-30 0 0,-1-1 0 0 0,22-22 0 0 0,26-20 456 0 0,67-39 333 0 0,-80 62-899 0 0,-24 16-55 0 0,45-37 0 0 0,-56 39-153 0 0,96-79 14 0 0,-75 64 391 0 0,-24 18-138 0 0,25-16 1 0 0,-37 27-206 0 0,1 0 0 0 0,0 1 0 0 0,0 0 1 0 0,0 0-1 0 0,0 1 0 0 0,0-1 0 0 0,15-1 1 0 0,-13 2-108 0 0,0-1 1 0 0,0 0 0 0 0,0 0 0 0 0,0-1 0 0 0,-1 0 0 0 0,0 0 0 0 0,0-1-1 0 0,12-9 1 0 0,15-8-2265 0 0,-33 21 1981 0 0,-1 1 1 0 0,1-1-1 0 0,0 0 1 0 0,-1 1-1 0 0,1-1 0 0 0,0 1 1 0 0,-1-1-1 0 0,1 1 1 0 0,2 0-1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3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 9671 0 0,'0'0'440'0'0,"-1"0"-5"0"0,-1-1-362 0 0,1 1 0 0 0,0 0 0 0 0,-1-1 1 0 0,1 1-1 0 0,-1 0 0 0 0,1 0 0 0 0,0 0 0 0 0,-1 0 0 0 0,1 0 1 0 0,0 0-1 0 0,-1 1 0 0 0,1-1 0 0 0,-1 0 0 0 0,1 1 0 0 0,0-1 0 0 0,0 1 1 0 0,-1-1-1 0 0,1 1 0 0 0,0-1 0 0 0,0 1 0 0 0,0 0 0 0 0,-1 0 1 0 0,1 0-1 0 0,0 0 0 0 0,0 0 0 0 0,0 0 0 0 0,1 0 0 0 0,-1 0 0 0 0,-1 2 1 0 0,-1 1 171 0 0,2 0 1 0 0,-1-1 0 0 0,0 1 0 0 0,1 1 0 0 0,0-1-1 0 0,0 0 1 0 0,0 0 0 0 0,0 0 0 0 0,1 1 0 0 0,-1-1-1 0 0,1 0 1 0 0,1 7 0 0 0,-1-5-208 0 0,1 1 0 0 0,0-1 0 0 0,0 1 0 0 0,1-1 0 0 0,0 0-1 0 0,0 0 1 0 0,4 9 0 0 0,-3-10-6 0 0,1 1 0 0 0,-1-1 0 0 0,1-1 0 0 0,0 1 0 0 0,0 0 0 0 0,0-1 0 0 0,1 0 0 0 0,-1 0-1 0 0,1 0 1 0 0,0 0 0 0 0,0-1 0 0 0,1 0 0 0 0,8 4 0 0 0,-11-6 47 0 0,1 1-1 0 0,-1-1 1 0 0,1 0-1 0 0,-1 0 0 0 0,1-1 1 0 0,0 1-1 0 0,-1-1 1 0 0,1 0-1 0 0,0 0 1 0 0,0 0-1 0 0,-1 0 1 0 0,1 0-1 0 0,0-1 1 0 0,-1 0-1 0 0,1 0 1 0 0,-1 0-1 0 0,1 0 1 0 0,-1 0-1 0 0,1-1 1 0 0,-1 0-1 0 0,0 0 1 0 0,0 1-1 0 0,4-5 1 0 0,-1 2 151 0 0,0-1 0 0 0,-1 0 1 0 0,0 0-1 0 0,0-1 0 0 0,0 1 1 0 0,-1-1-1 0 0,0 0 0 0 0,0 0 0 0 0,4-11 1 0 0,-7 15-158 0 0,0-1 1 0 0,0 0-1 0 0,0 0 1 0 0,-1 0 0 0 0,1 1-1 0 0,-1-1 1 0 0,0 0 0 0 0,0 0-1 0 0,0 0 1 0 0,0 0-1 0 0,0 0 1 0 0,-1 0 0 0 0,1 0-1 0 0,-1 1 1 0 0,0-1 0 0 0,0 0-1 0 0,0 0 1 0 0,0 1-1 0 0,0-1 1 0 0,-1 0 0 0 0,1 1-1 0 0,-1 0 1 0 0,1-1 0 0 0,-1 1-1 0 0,0 0 1 0 0,-3-3-1 0 0,0 0-69 0 0,0 1-1 0 0,1 0 0 0 0,-1 0 1 0 0,-1 0-1 0 0,1 1 0 0 0,-1 0 0 0 0,1 0 1 0 0,-1 0-1 0 0,0 1 0 0 0,0 0 0 0 0,0 0 1 0 0,0 1-1 0 0,0-1 0 0 0,0 1 1 0 0,0 0-1 0 0,-1 1 0 0 0,1 0 0 0 0,0 0 1 0 0,-1 0-1 0 0,1 1 0 0 0,0-1 0 0 0,0 2 1 0 0,0-1-1 0 0,-1 1 0 0 0,1 0 1 0 0,1 0-1 0 0,-1 0 0 0 0,0 1 0 0 0,0 0 1 0 0,1 0-1 0 0,0 0 0 0 0,-8 7 0 0 0,3-1-816 0 0,0 1 0 0 0,1 0 0 0 0,0 1-1 0 0,-10 16 1 0 0,2 5-722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4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45 231 7831 0 0,'-2'-1'603'0'0,"-18"-8"-223"0"0,19 8-199 0 0,-1 0 0 0 0,1 0 0 0 0,-1 0 0 0 0,1-1 0 0 0,-1 1 0 0 0,1 0 0 0 0,0 0 0 0 0,-1-1 0 0 0,1 1 0 0 0,0-1 0 0 0,0 1 0 0 0,0-1 0 0 0,0 0 0 0 0,0 1 0 0 0,1-1 0 0 0,-1 0 0 0 0,0 0 0 0 0,1 1 0 0 0,-1-1 0 0 0,1 0 0 0 0,0 0 0 0 0,-1 0 0 0 0,1 0 0 0 0,0 1 0 0 0,0-1 0 0 0,0 0 0 0 0,1 0 1 0 0,-1 0-1 0 0,0 0 0 0 0,1 1 0 0 0,-1-1 0 0 0,2-2 0 0 0,-1-1-14 0 0,1 0 1 0 0,0 1-1 0 0,0-1 1 0 0,0 1 0 0 0,1-1-1 0 0,0 1 1 0 0,0 0-1 0 0,0 0 1 0 0,0 0 0 0 0,8-7-1 0 0,67-48 908 0 0,-68 52-961 0 0,0 1 0 0 0,1 1 0 0 0,-1 0 0 0 0,1 0 0 0 0,0 1 0 0 0,15-3 1 0 0,-9 3 48 0 0,1 1 1 0 0,-1 0 0 0 0,1 2 0 0 0,0 0-1 0 0,19 1 1 0 0,-14 2 136 0 0,33 7 0 0 0,-54-8-140 0 0,-1-1-150 0 0,0 1 0 0 0,0 0 0 0 0,0-1 0 0 0,0 1 0 0 0,-1 0 0 0 0,1 0-1 0 0,0-1 1 0 0,0 1 0 0 0,-1 0 0 0 0,1 0 0 0 0,0 2 0 0 0,0-2 3 0 0,1 2-5 0 0,0 1 1 0 0,-1-1-1 0 0,1 0 0 0 0,-1 1 0 0 0,0-1 1 0 0,0 1-1 0 0,0-1 0 0 0,-1 1 0 0 0,1 0 1 0 0,-1-1-1 0 0,0 1 0 0 0,0 0 0 0 0,0-1 1 0 0,0 1-1 0 0,-1 0 0 0 0,-1 5 0 0 0,0 1 22 0 0,-1-1-1 0 0,0 0 0 0 0,0 0 1 0 0,0-1-1 0 0,-8 13 0 0 0,8-16-27 0 0,-1-1 0 0 0,1 0 0 0 0,-1 0 0 0 0,0 0-1 0 0,0 0 1 0 0,0-1 0 0 0,-6 5 0 0 0,5-5-1 0 0,3-1-1 0 0,0 0 0 0 0,0 1 0 0 0,0-1 0 0 0,1 0 0 0 0,-1 0 0 0 0,0 1 0 0 0,-2 4 0 0 0,-8 12 0 0 0,1-12-21 0 0,-2 1-51 0 0,4-1-594 0 0,9-7 647 0 0,1 1 1 0 0,-1-1-1 0 0,1 1 0 0 0,-1-1 0 0 0,1 1 0 0 0,-1-1 0 0 0,1 0 0 0 0,-1 1 0 0 0,1-1 0 0 0,-1 0 1 0 0,1 1-1 0 0,0-1 0 0 0,-1 0 0 0 0,1 0 0 0 0,-1 1 0 0 0,2-1 0 0 0,16 6 15 0 0,21 5 1 0 0,-20-6 143 0 0,20 7 1 0 0,-24-6-28 0 0,-6-3 3 0 0,0 1 0 0 0,0-1-1 0 0,-1 2 1 0 0,1-1-1 0 0,-1 1 1 0 0,0 0 0 0 0,12 10-1 0 0,-19-13 53 0 0,1 19 422 0 0,-1-19-564 0 0,-1-1 0 0 0,1 1 0 0 0,-1 0 0 0 0,0 0-1 0 0,0 0 1 0 0,0 0 0 0 0,0-1 0 0 0,0 1-1 0 0,0 0 1 0 0,-1 0 0 0 0,1 0 0 0 0,0 0 0 0 0,-1-1-1 0 0,0 1 1 0 0,1 0 0 0 0,-1-1 0 0 0,0 1-1 0 0,-2 3 1 0 0,-10 13 151 0 0,-1-1-1 0 0,0 0 1 0 0,-1-1 0 0 0,-33 27-1 0 0,15-19-319 0 0,-62 37 0 0 0,91-59-117 0 0,-1 1 0 0 0,1-1 0 0 0,-1 0-1 0 0,-8 2 1 0 0,11-4-793 0 0,-9-8-2850 0 0,2 0 2131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4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140 112 2759 0 0,'-15'-9'4924'0'0,"-4"5"1426"0"0,17 4-6244 0 0,0 0 0 0 0,1 0 0 0 0,-1 1 0 0 0,0-1 1 0 0,1 0-1 0 0,-1 1 0 0 0,1-1 0 0 0,-1 1 0 0 0,0 0 0 0 0,1-1 1 0 0,-1 1-1 0 0,1 0 0 0 0,-2 1 0 0 0,1 0-58 0 0,1-1 0 0 0,0 1-1 0 0,0 0 1 0 0,0-1 0 0 0,0 1-1 0 0,0 0 1 0 0,0 0 0 0 0,0 0-1 0 0,1 0 1 0 0,-1 0 0 0 0,1 0-1 0 0,-1 3 1 0 0,0-2-9 0 0,-3 16 5 0 0,5-14-20 0 0,0-2 5 0 0,-1 0 23 0 0,1 1-1 0 0,-1 0 1 0 0,1-1-1 0 0,0 1 1 0 0,0-1 0 0 0,0 1-1 0 0,1-1 1 0 0,-1 1-1 0 0,1-1 1 0 0,0 0-1 0 0,3 5 1 0 0,-4-7 144 0 0,2 1 17 0 0,0-1-160 0 0,1 1 0 0 0,0-1 0 0 0,-1 1 0 0 0,1-1 1 0 0,0-1-1 0 0,0 1 0 0 0,0 0 0 0 0,0-1 0 0 0,0 0 0 0 0,0 0 0 0 0,0 0 0 0 0,0 0 0 0 0,0 0 0 0 0,0-1 0 0 0,0 0 0 0 0,0 0 0 0 0,-1 0 0 0 0,1 0 0 0 0,0-1 0 0 0,-1 0 0 0 0,1 1 0 0 0,-1-1 1 0 0,5-3-1 0 0,-5 2 22 0 0,1 0 0 0 0,-1 0 0 0 0,0 0 0 0 0,0-1 0 0 0,0 1 0 0 0,0-1 0 0 0,-1 0 0 0 0,1 0 0 0 0,-1 0 0 0 0,0 0 0 0 0,0 0 0 0 0,0-1 0 0 0,-1 1 0 0 0,2-5 0 0 0,-3 6-41 0 0,1 0-1 0 0,-1-1 1 0 0,0 1 0 0 0,0 0-1 0 0,0 0 1 0 0,0-1-1 0 0,0 1 1 0 0,-1 0-1 0 0,0 0 1 0 0,1-1 0 0 0,-1 1-1 0 0,0 0 1 0 0,-1 0-1 0 0,1 0 1 0 0,-1 0-1 0 0,1 0 1 0 0,-1 1-1 0 0,0-1 1 0 0,0 0 0 0 0,-3-2-1 0 0,-4-5 58 0 0,-2 0 0 0 0,1 2-1 0 0,-1-1 1 0 0,-1 1 0 0 0,0 1-1 0 0,-24-12 1 0 0,34 18-146 0 0,-1 0-1 0 0,0 0 1 0 0,0 0 0 0 0,0 1 0 0 0,0-1 0 0 0,0 1 0 0 0,0-1-1 0 0,0 1 1 0 0,0 0 0 0 0,0 0 0 0 0,0 1 0 0 0,0-1-1 0 0,0 1 1 0 0,0-1 0 0 0,0 1 0 0 0,0 0 0 0 0,0 0-1 0 0,1 0 1 0 0,-1 0 0 0 0,0 1 0 0 0,0-1 0 0 0,1 1-1 0 0,-1-1 1 0 0,1 1 0 0 0,0 0 0 0 0,-1 0 0 0 0,1 0-1 0 0,0 1 1 0 0,0-1 0 0 0,0 0 0 0 0,1 1 0 0 0,-3 4 0 0 0,-8 10-919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4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1839 0 0,'1'-14'83'0'0,"-1"13"-76"0"0,3-8 455 0 0,0 6 694 0 0,-1 1-1 0 0,1 0 0 0 0,0 0 0 0 0,-1 0 0 0 0,1 0 0 0 0,0 0 0 0 0,4-2 0 0 0,-1 2-217 0 0,-1 0 0 0 0,0 0 0 0 0,11-1 0 0 0,1 1-59 0 0,33 0-1 0 0,-46 2-698 0 0,8 1 63 0 0,0 0 1 0 0,0 0 0 0 0,0 2 0 0 0,-1-1 0 0 0,1 1 0 0 0,-1 1-1 0 0,18 8 1 0 0,-25-10-144 0 0,0 0-1 0 0,0 1 1 0 0,0 0-1 0 0,0 0 0 0 0,0 0 1 0 0,-1 0-1 0 0,1 1 1 0 0,-1-1-1 0 0,0 1 1 0 0,0 0-1 0 0,0 0 0 0 0,2 4 1 0 0,1 2 83 0 0,-2-1 0 0 0,1 1 0 0 0,-1 0 0 0 0,3 14 0 0 0,-6-18-147 0 0,0 0 0 0 0,0 0-1 0 0,-1 0 1 0 0,0 0 0 0 0,0 0-1 0 0,0 0 1 0 0,-1 0 0 0 0,0 0 0 0 0,-2 8-1 0 0,-1 0 22 0 0,-1 0 0 0 0,-10 22 0 0 0,10-27-32 0 0,0 0 1 0 0,0-1-1 0 0,-1 0 0 0 0,-1 1 0 0 0,1-2 1 0 0,-1 1-1 0 0,0-1 0 0 0,-1 0 0 0 0,0-1 1 0 0,0 1-1 0 0,0-2 0 0 0,-1 1 0 0 0,0-1 1 0 0,-10 4-1 0 0,17-8-23 0 0,0 0 0 0 0,-1 0 0 0 0,1 0 0 0 0,0 0 0 0 0,0-1 0 0 0,0 1 0 0 0,-1-1 0 0 0,1 0 1 0 0,0 1-1 0 0,-1-1 0 0 0,1 0 0 0 0,0-1 0 0 0,0 1 0 0 0,-1 0 0 0 0,1-1 0 0 0,0 1 0 0 0,0-1 0 0 0,0 1 0 0 0,-1-1 0 0 0,1 0 1 0 0,0 0-1 0 0,0 0 0 0 0,0 0 0 0 0,0-1 0 0 0,0 1 0 0 0,1 0 0 0 0,-3-3 0 0 0,1 1-11 0 0,1 1 1 0 0,0-1-1 0 0,0 0 0 0 0,0 0 1 0 0,0 0-1 0 0,0 0 0 0 0,1 0 0 0 0,-1-1 1 0 0,1 1-1 0 0,0 0 0 0 0,0-1 0 0 0,0 1 1 0 0,1-1-1 0 0,-1 1 0 0 0,1-1 1 0 0,0 1-1 0 0,0-4 0 0 0,0 3 8 0 0,0 0 1 0 0,0 0-1 0 0,1 0 0 0 0,0 0 0 0 0,0 0 0 0 0,0 0 1 0 0,0 0-1 0 0,0 1 0 0 0,1-1 0 0 0,-1 0 0 0 0,1 1 1 0 0,0-1-1 0 0,0 1 0 0 0,1 0 0 0 0,-1 0 0 0 0,1 0 1 0 0,-1 0-1 0 0,1 0 0 0 0,0 0 0 0 0,0 1 1 0 0,0-1-1 0 0,1 1 0 0 0,-1 0 0 0 0,0 0 0 0 0,1 0 1 0 0,-1 0-1 0 0,1 1 0 0 0,0-1 0 0 0,0 1 0 0 0,-1 0 1 0 0,1 0-1 0 0,0 1 0 0 0,0-1 0 0 0,0 1 0 0 0,0 0 1 0 0,7 0-1 0 0,-2 1 34 0 0,-1 0 0 0 0,1 1-1 0 0,0 0 1 0 0,0 1 0 0 0,-1-1 0 0 0,0 2 0 0 0,12 5 0 0 0,54 35 165 0 0,-48-26-166 0 0,-1-2-139 0 0,-12-7-65 0 0,23 12 1 0 0,-31-19-198 0 0,0 1-1 0 0,0-2 0 0 0,1 1 0 0 0,-1 0 1 0 0,1-1-1 0 0,-1 0 0 0 0,1 0 1 0 0,7-1-1 0 0,-9 0-74 0 0,0 0 1 0 0,0 0-1 0 0,0-1 0 0 0,0 0 1 0 0,0 0-1 0 0,0 0 0 0 0,-1 0 1 0 0,1-1-1 0 0,5-2 1 0 0,-4 1-714 0 0,-1 1 1 0 0,0-1 0 0 0,0 0 0 0 0,5-5 0 0 0,1-5-2658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4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105 209 7975 0 0,'0'-54'780'0'0,"-2"-12"459"0"0,1 58-286 0 0,-1 0 1 0 0,1 0-1 0 0,-4-10 0 0 0,4 16-750 0 0,0-1 0 0 0,0 1 0 0 0,0 0 0 0 0,-1 0 0 0 0,1-1 0 0 0,0 1 0 0 0,-1 0 0 0 0,1 0 0 0 0,-1 0 0 0 0,0 1 0 0 0,0-1 0 0 0,0 0 0 0 0,0 1 0 0 0,0-1 0 0 0,0 1 0 0 0,0 0 0 0 0,0-1 0 0 0,0 1 0 0 0,-1 0 0 0 0,1 0 0 0 0,0 1 0 0 0,-1-1 0 0 0,-3 0 0 0 0,5 1-172 0 0,0 0-1 0 0,0 1 0 0 0,0-1 1 0 0,0 0-1 0 0,0 1 0 0 0,0-1 1 0 0,0 1-1 0 0,1 0 1 0 0,-1-1-1 0 0,0 1 0 0 0,0 0 1 0 0,0-1-1 0 0,1 1 0 0 0,-1 0 1 0 0,0 0-1 0 0,1 0 0 0 0,-1-1 1 0 0,0 1-1 0 0,1 0 1 0 0,-1 0-1 0 0,1 0 0 0 0,0 0 1 0 0,-1 1-1 0 0,-7 25 211 0 0,7-21-231 0 0,1 0 0 0 0,-1 1 1 0 0,1-1-1 0 0,1 0 1 0 0,-1 1-1 0 0,1-1 1 0 0,0 0-1 0 0,0 0 1 0 0,1 1-1 0 0,0-1 1 0 0,0 0-1 0 0,0-1 1 0 0,1 1-1 0 0,6 10 0 0 0,-6-12 10 0 0,-1 0 0 0 0,1 0 0 0 0,1 0-1 0 0,-1-1 1 0 0,0 1 0 0 0,1-1-1 0 0,0 0 1 0 0,0 0 0 0 0,0 0-1 0 0,0 0 1 0 0,0-1 0 0 0,0 1-1 0 0,1-1 1 0 0,-1 0 0 0 0,1-1-1 0 0,0 1 1 0 0,-1-1 0 0 0,1 0 0 0 0,7 1-1 0 0,-9-2 21 0 0,0 0 1 0 0,0 0-1 0 0,-1-1 0 0 0,1 1 1 0 0,0-1-1 0 0,0 1 0 0 0,0-1 0 0 0,0 0 1 0 0,-1 0-1 0 0,1-1 0 0 0,0 1 1 0 0,-1 0-1 0 0,1-1 0 0 0,-1 1 0 0 0,1-1 1 0 0,2-3-1 0 0,-2 2 64 0 0,0 0-1 0 0,0 0 1 0 0,0-1-1 0 0,0 1 1 0 0,-1-1-1 0 0,1 0 1 0 0,-1 0-1 0 0,0 0 1 0 0,0 0 0 0 0,1-5-1 0 0,-2 4-43 0 0,0 1 0 0 0,0 0 0 0 0,0-1-1 0 0,-1 1 1 0 0,1-1 0 0 0,-1 1 0 0 0,0-1-1 0 0,-1 1 1 0 0,1-1 0 0 0,-1 1 0 0 0,0 0 0 0 0,0-1-1 0 0,0 1 1 0 0,-1 0 0 0 0,1-1 0 0 0,-1 1-1 0 0,0 0 1 0 0,0 0 0 0 0,-1 1 0 0 0,1-1-1 0 0,-1 0 1 0 0,0 1 0 0 0,0-1 0 0 0,0 1 0 0 0,0 0-1 0 0,0 0 1 0 0,-1 0 0 0 0,0 1 0 0 0,1-1-1 0 0,-1 1 1 0 0,0 0 0 0 0,0 0 0 0 0,0 0 0 0 0,0 1-1 0 0,-6-2 1 0 0,-1-1-72 0 0,1 1 0 0 0,0 1 0 0 0,-20-3-1 0 0,25 5-197 0 0,1 0 0 0 0,0 0-1 0 0,0 1 1 0 0,-1-1 0 0 0,1 1 0 0 0,0 0-1 0 0,0 0 1 0 0,0 0 0 0 0,0 1-1 0 0,0-1 1 0 0,0 1 0 0 0,-5 3 0 0 0,-4 3-1088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5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31 3455 0 0,'0'0'2584'0'0,"-15"-7"1079"0"0,-14 9 210 0 0,26-1-1601 0 0,17 4-2008 0 0,1 0 0 0 0,0 0 0 0 0,24 2 0 0 0,-25-5-228 0 0,-1 0 0 0 0,1-2 0 0 0,17 0 0 0 0,-11-1-3 0 0,-12 1-22 0 0,-1 0-1 0 0,1-1 1 0 0,14-2-1 0 0,-10 0 20 0 0,0-1 0 0 0,0 0 0 0 0,0-1 0 0 0,-1 0-1 0 0,1 0 1 0 0,10-8 0 0 0,-21 12-17 0 0,0 0-3 0 0,1 0-1 0 0,0 0 0 0 0,-1 0 0 0 0,1 1 0 0 0,0-1 0 0 0,0 0 0 0 0,0 1 0 0 0,-1-1 0 0 0,1 1 0 0 0,0 0 0 0 0,0 0 1 0 0,0 0-1 0 0,0 0 0 0 0,0 0 0 0 0,3 0 0 0 0,-4 0 694 0 0,-1 2-513 0 0,-5 14 61 0 0,0 0 0 0 0,-2 19 0 0 0,-2 6 36 0 0,-13 66 257 0 0,17-78-442 0 0,-4 58-1 0 0,3-16-72 0 0,1-30-29 0 0,2-8 0 0 0,-2 1 0 0 0,-11 40 0 0 0,14-67 4 0 0,0 1-1 0 0,-1 14 1 0 0,3-15-33 0 0,-1-1 0 0 0,0 1 0 0 0,0-1 1 0 0,-3 8-1 0 0,2-9-54 0 0,1-2 0 0 0,0 0-1 0 0,0 0 0 0 0,0 0 1 0 0,-1-1-1 0 0,1 1 1 0 0,-1 0-1 0 0,1-1 1 0 0,-5 5-1 0 0,3-2-108 0 0,-1 0-1 0 0,1 0 1 0 0,0 0 0 0 0,-2 8-1 0 0,-4 5-237 0 0,9-18 379 0 0,0 1-1 0 0,0-1 1 0 0,0 0 0 0 0,0 1-1 0 0,0-1 1 0 0,0 1 0 0 0,-1-1-1 0 0,1 0 1 0 0,0 1-1 0 0,0-1 1 0 0,-1 1 0 0 0,1-1-1 0 0,0 0 1 0 0,-1 1 0 0 0,1-1-1 0 0,0 0 1 0 0,-1 0-1 0 0,1 1 1 0 0,0-1 0 0 0,-1 0-1 0 0,1 0 1 0 0,-1 1-1 0 0,1-1 1 0 0,0 0 0 0 0,-1 0-1 0 0,1 0 1 0 0,-1 0 0 0 0,1 0-1 0 0,-1 0 1 0 0,0 0 12 0 0,1-1 1 0 0,-1 1-1 0 0,1-1 1 0 0,-1 1-1 0 0,1-1 0 0 0,0 0 1 0 0,-1 1-1 0 0,1-1 1 0 0,0 0-1 0 0,-1 1 1 0 0,1-1-1 0 0,0 0 0 0 0,0 1 1 0 0,0-1-1 0 0,0-1 1 0 0,-2-34-567 0 0,2 35 528 0 0,0-33-268 0 0,0-5 246 0 0,-4-39-1 0 0,1 34 122 0 0,2-1 0 0 0,7-57 0 0 0,-1 17 280 0 0,3-23 268 0 0,5 39 572 0 0,-21 181-710 0 0,2-52-372 0 0,-6 28-48 0 0,-6 2 71 0 0,17-87-73 0 0,0 15-59 0 0,-7-31-409 0 0,3-9 392 0 0,1 0 1 0 0,0 0-1 0 0,2-1 0 0 0,1 1 1 0 0,2-23-1 0 0,-1 27 50 0 0,3-83 16 0 0,-3 97 0 0 0,1 0-1 0 0,-1 0 1 0 0,1 0-1 0 0,0 0 1 0 0,2-5-1 0 0,1-4 111 0 0,-4 11 247 0 0,2 4-334 0 0,-1 1-1 0 0,1-1 0 0 0,-1 1 1 0 0,0-1-1 0 0,0 1 0 0 0,2 4 0 0 0,1 3 22 0 0,3 7-15 0 0,-1 1 0 0 0,-1-1 0 0 0,0 1 1 0 0,-1 0-1 0 0,-1 1 0 0 0,-1-1 0 0 0,0 1 0 0 0,-2-1 0 0 0,-2 35 0 0 0,0-29 12 0 0,2-18-27 0 0,0 1 0 0 0,0 0-1 0 0,-1-1 1 0 0,0 1 0 0 0,-1-1 0 0 0,-2 8-1 0 0,3-11 35 0 0,0 3-24 0 0,1-6-21 0 0,0 0-1 0 0,0 1 0 0 0,0-1 1 0 0,0 0-1 0 0,0 1 0 0 0,0-1 1 0 0,0 1-1 0 0,0-1 0 0 0,0 0 1 0 0,0 1-1 0 0,0-1 0 0 0,0 0 1 0 0,0 1-1 0 0,-1-1 0 0 0,1 0 1 0 0,0 0-1 0 0,0 1 0 0 0,0-1 1 0 0,0 0-1 0 0,-1 1 0 0 0,1-1 1 0 0,0 0-1 0 0,0 0 0 0 0,-1 1 1 0 0,1-1-1 0 0,0 0 0 0 0,-1 0 1 0 0,1 0-1 0 0,0 1 0 0 0,0-1 1 0 0,-1 0-1 0 0,1 0 0 0 0,0 0 1 0 0,-1 0-1 0 0,1 0 0 0 0,-1 0 1 0 0,1 0-1 0 0,0 0 0 0 0,-1 0 1 0 0,1 0-1 0 0,0 0 0 0 0,-1 0 1 0 0,1 0-1 0 0,-1 0 0 0 0,1 0 2 0 0,-1-1 0 0 0,0 1 0 0 0,1 0 0 0 0,-1-1 0 0 0,1 1 0 0 0,-1-1 0 0 0,1 1 0 0 0,-1-1 0 0 0,1 0 0 0 0,-1 1 0 0 0,1-1 0 0 0,-1 1 0 0 0,1-1 0 0 0,0 0 0 0 0,0 1 1 0 0,-1-1-1 0 0,1 0 0 0 0,0-1 0 0 0,-2-13-69 0 0,1-1 0 0 0,0 0 0 0 0,4-29-1 0 0,0-5-7 0 0,-2 35 71 0 0,1 0-1 0 0,1 0 0 0 0,0 0 1 0 0,8-21-1 0 0,-5 16-6 0 0,11-27-45 0 0,-17 47 55 0 0,0 0 1 0 0,0 0-1 0 0,0-1 0 0 0,0 1 0 0 0,0 0 1 0 0,0 0-1 0 0,0-1 0 0 0,0 1 0 0 0,0 0 0 0 0,0 0 1 0 0,0-1-1 0 0,0 1 0 0 0,1 0 0 0 0,-1 0 0 0 0,0 0 1 0 0,0-1-1 0 0,0 1 0 0 0,0 0 0 0 0,1 0 0 0 0,-1 0 1 0 0,0-1-1 0 0,0 1 0 0 0,0 0 0 0 0,1 0 1 0 0,-1 0-1 0 0,0 0 0 0 0,0 0 0 0 0,0 0 0 0 0,1-1 1 0 0,-1 1-1 0 0,0 0 0 0 0,0 0 0 0 0,1 0 0 0 0,-1 0 1 0 0,0 0-1 0 0,0 0 0 0 0,1 0 0 0 0,-1 0 0 0 0,0 0 1 0 0,0 0-1 0 0,1 0 0 0 0,-1 0 0 0 0,0 0 1 0 0,0 0-1 0 0,1 1 0 0 0,2 3 47 0 0,-1 1-6 0 0,1-1 0 0 0,-1 1 0 0 0,0 0 0 0 0,0 0 0 0 0,0 0 0 0 0,-1 0-1 0 0,0 0 1 0 0,0 0 0 0 0,0 1 0 0 0,-1 9 0 0 0,0-1 0 0 0,0 0 1 0 0,-6 27-1 0 0,-5 47 82 0 0,10-81-118 0 0,0-1 0 0 0,-1 1 0 0 0,0 0 0 0 0,0-1-1 0 0,0 1 1 0 0,-1-1 0 0 0,1 0 0 0 0,-2 1 0 0 0,1-1-1 0 0,-8 10 1 0 0,5-11-23 0 0,5-5-63 0 0,2-18-615 0 0,0 10 610 0 0,-1 1 0 0 0,0 0 0 0 0,-2-13 0 0 0,1 14 66 0 0,1 0 0 0 0,-1 0-1 0 0,1-1 1 0 0,0 1 0 0 0,3-13-1 0 0,45-193-44 0 0,-45 197 64 0 0,1-1 0 0 0,7-14 0 0 0,-11 30 0 0 0,0 0 0 0 0,0-1 0 0 0,0 1 0 0 0,0 0 0 0 0,0-1 0 0 0,0 1 0 0 0,0 0 0 0 0,0 0-1 0 0,1-1 1 0 0,-1 1 0 0 0,0 0 0 0 0,0-1 0 0 0,0 1 0 0 0,0 0 0 0 0,0 0 0 0 0,1-1 0 0 0,-1 1 0 0 0,0 0 0 0 0,0 0 0 0 0,1 0-1 0 0,-1-1 1 0 0,0 1 0 0 0,0 0 0 0 0,1 0 0 0 0,-1 0 0 0 0,0 0 0 0 0,0 0 0 0 0,1-1 0 0 0,-1 1 0 0 0,0 0 0 0 0,0 0-1 0 0,1 0 1 0 0,-1 0 0 0 0,0 0 0 0 0,1 0 0 0 0,-1 0 0 0 0,0 0 0 0 0,1 0 0 0 0,2 4 17 0 0,-1-1 1 0 0,0 0 0 0 0,-1 1 0 0 0,1-1 0 0 0,-1 1 0 0 0,1-1 0 0 0,-1 1 0 0 0,-1 0 0 0 0,1-1 0 0 0,0 1 0 0 0,-1 0 0 0 0,0 0 0 0 0,0 7 0 0 0,1 1 28 0 0,0 26 9 0 0,-2-1 1 0 0,-5 39-1 0 0,0 6 5 0 0,4-70-49 0 0,1-1 0 0 0,-2 1 0 0 0,0-1 1 0 0,-5 15-1 0 0,1-6-3 0 0,6-17-2 0 0,-1 0 0 0 0,1 0 0 0 0,-1 0 0 0 0,0 0-1 0 0,1-1 1 0 0,-1 1 0 0 0,-1 0 0 0 0,1-1 0 0 0,0 0-1 0 0,-6 4 1 0 0,8-5-11 0 0,0-1 0 0 0,-1 0-1 0 0,1 0 1 0 0,-1 0 0 0 0,1 0-1 0 0,-1 0 1 0 0,1 0 0 0 0,-1 0-1 0 0,1 0 1 0 0,-1 0 0 0 0,1 0-1 0 0,-1 0 1 0 0,1 0 0 0 0,0 0-1 0 0,-1 0 1 0 0,1 0 0 0 0,-1 0 0 0 0,1-1-1 0 0,-1 1 1 0 0,1 0 0 0 0,0 0-1 0 0,-1 0 1 0 0,1-1 0 0 0,-1 1-1 0 0,1 0 1 0 0,0-1 0 0 0,-1 1-1 0 0,1 0 1 0 0,0-1 0 0 0,-1 1-1 0 0,1 0 1 0 0,0-1 0 0 0,0 1-1 0 0,0-1 1 0 0,-1 1 0 0 0,1 0-1 0 0,0-1 1 0 0,0 0 0 0 0,-1 0-37 0 0,0-1 16 0 0,-1 0 0 0 0,1-1 0 0 0,0 1 0 0 0,0 0 0 0 0,0-1 0 0 0,0 1 0 0 0,0-1 0 0 0,1 1 0 0 0,-1-1 0 0 0,1 0 0 0 0,-1 1 0 0 0,1-1 0 0 0,0 0 1 0 0,0 1-1 0 0,0-1 0 0 0,2-4 0 0 0,-1-8-12 0 0,0-24 38 0 0,3-1 0 0 0,14-66 0 0 0,-13 81 53 0 0,-4 19-27 0 0,-1 1-1 0 0,2-1 0 0 0,-1 1 0 0 0,1 0 1 0 0,0-1-1 0 0,0 1 0 0 0,0 0 0 0 0,0 0 0 0 0,1 0 1 0 0,6-8-1 0 0,-8 12 159 0 0,4 12 13 0 0,-3-5-171 0 0,0 0-1 0 0,0 0 0 0 0,-1 0 1 0 0,0 0-1 0 0,0 0 0 0 0,-1 1 1 0 0,0-1-1 0 0,0 0 0 0 0,0 0 1 0 0,-1 1-1 0 0,0-1 0 0 0,0 0 1 0 0,-1 0-1 0 0,-2 9 0 0 0,0-3-16 0 0,3-9 2 0 0,0 1 0 0 0,0-1-1 0 0,0 1 1 0 0,0-1 0 0 0,-1 0-1 0 0,0 0 1 0 0,1 0 0 0 0,-1 0 0 0 0,0 0-1 0 0,0 0 1 0 0,-5 4 0 0 0,5-5-3 0 0,0-1 0 0 0,0 1 0 0 0,0-1 0 0 0,0 0 0 0 0,0 0 0 0 0,0 0 1 0 0,0 0-1 0 0,-1 0 0 0 0,1-1 0 0 0,0 1 0 0 0,-1-1 0 0 0,1 1 0 0 0,0-1 1 0 0,-1 0-1 0 0,1 0 0 0 0,0 0 0 0 0,-1 0 0 0 0,-3-1 0 0 0,1-1-8 0 0,0 0 0 0 0,0-1 0 0 0,0 1 0 0 0,1-1 0 0 0,-1-1 0 0 0,1 1 0 0 0,0 0 0 0 0,0-1 0 0 0,0 0 0 0 0,0 0 0 0 0,1 0 0 0 0,0 0 0 0 0,0-1 0 0 0,-5-9 0 0 0,0-2 0 0 0,0 0 0 0 0,2 0 0 0 0,-6-23 0 0 0,11 35 0 0 0,0 2 0 0 0,0-1 0 0 0,0 0 0 0 0,1 0 0 0 0,-1 0 0 0 0,1 0 0 0 0,0 1 0 0 0,0-1 0 0 0,0 0 0 0 0,0 0 0 0 0,1 0 0 0 0,-1 0 0 0 0,1 0 0 0 0,-1 1 0 0 0,1-1 0 0 0,2-5 0 0 0,-2 6 0 0 0,-1 0 0 0 0,1 1 0 0 0,0-1 0 0 0,0 1 0 0 0,0-1 0 0 0,0 1 0 0 0,0-1-1 0 0,0 1 1 0 0,0-1 0 0 0,0 1 0 0 0,0 0 0 0 0,1 0 0 0 0,-1 0 0 0 0,1 0 0 0 0,1-1 0 0 0,2-2-13 0 0,-1 0 5 0 0,0 1 1 0 0,0 0-1 0 0,0 0 1 0 0,0 1 0 0 0,1-1-1 0 0,0 1 1 0 0,-1 0-1 0 0,1 0 1 0 0,6-1 0 0 0,3 0-14 0 0,-1 1 0 0 0,16-1 0 0 0,-21 3 20 0 0,28-6 12 0 0,-35 5 730 0 0,-2 2-574 0 0,-3 1-115 0 0,0 0 0 0 0,0-1-1 0 0,-1 1 1 0 0,1-1 0 0 0,0 0 0 0 0,-6 1 0 0 0,-23 6 162 0 0,22-3-190 0 0,0-2 0 0 0,-1 1 0 0 0,1-2 0 0 0,-1 1 0 0 0,0-2 0 0 0,1 1 0 0 0,-22-2 0 0 0,27 0-26 0 0,0 0 1 0 0,1-1-1 0 0,-1 1 0 0 0,1-1 0 0 0,-10-3 1 0 0,15 2-13 0 0,0 1 0 0 0,0-1 0 0 0,0 1 0 0 0,1 0 0 0 0,-1-1 1 0 0,0 1-1 0 0,1-1 0 0 0,-1 1 0 0 0,1 0 0 0 0,1-3 1 0 0,-1 2 3 0 0,1 0 1 0 0,-1 1 0 0 0,1-1 0 0 0,-1 0 0 0 0,1 1 0 0 0,0 0 0 0 0,0-1-1 0 0,0 1 1 0 0,0 0 0 0 0,4-2 0 0 0,23-8-99 0 0,-24 10 103 0 0,22-7 5 0 0,-18 6 0 0 0,1-1 0 0 0,-1 0 0 0 0,10-5 0 0 0,-16 7 0 0 0,0-1 0 0 0,1 1 0 0 0,-1 0 0 0 0,1 0 0 0 0,-1 0 0 0 0,1 1 0 0 0,-1-1 0 0 0,1 1 0 0 0,3 0 0 0 0,12-2 0 0 0,-12 2 11 0 0,-5 0 42 0 0,-3 2 11 0 0,-1 2-55 0 0,0 1-1 0 0,0 0 0 0 0,-1-1 1 0 0,0 1-1 0 0,0-1 0 0 0,0 0 1 0 0,-5 5-1 0 0,0 1 43 0 0,-3 3-41 0 0,7-9-10 0 0,0 1 0 0 0,0 0 0 0 0,1 0 0 0 0,-1 0 0 0 0,-4 11 0 0 0,3-1-18 0 0,1 0 0 0 0,1 0 0 0 0,1 0 0 0 0,0 1 0 0 0,0-1 0 0 0,2 26 0 0 0,0-5 0 0 0,0 7-14 0 0,6 53 0 0 0,12 24 19 0 0,-18-118-56 0 0,2-3-49 0 0,0-1 93 0 0,-1 1 1 0 0,1 0-1 0 0,-1 0 1 0 0,0 0-1 0 0,1-1 0 0 0,-1 1 1 0 0,0-1-1 0 0,0 1 1 0 0,1-1-1 0 0,-1 1 1 0 0,0-1-1 0 0,-1 0 1 0 0,2-2-1 0 0,5-17 20 0 0,0 0 1 0 0,-2-1-1 0 0,5-35 0 0 0,3-13 8 0 0,15-73 72 0 0,-27 141-32 0 0,2-3-21 0 0,3 13 38 0 0,-4 1-36 0 0,1 0-1 0 0,-1 1 1 0 0,-1 0-1 0 0,0-1 1 0 0,0 19-1 0 0,0 0-20 0 0,-2 45-3 0 0,-1-23 0 0 0,-4 18 75 0 0,6-67-43 0 0,-3-16-675 0 0,4-12 350 0 0,-1 21 290 0 0,1 1 1 0 0,-1 0-1 0 0,0-10 0 0 0,-1 7 3 0 0,1 1 0 0 0,0 0 1 0 0,1 0-1 0 0,2-13 0 0 0,1-6-11 0 0,8-54-31 0 0,-3 29 30 0 0,5-31 196 0 0,-14 81-12 0 0,0 10-12 0 0,-4 8-60 0 0,-9 24-1 0 0,4-10-102 0 0,5-19 3 0 0,-1-1 0 0 0,1 1 0 0 0,-2-1 0 0 0,1-1 0 0 0,-2 1 0 0 0,1-1 0 0 0,-14 16 0 0 0,14-22 0 0 0,6-3-7 0 0,0-1 1 0 0,-1 0-1 0 0,1 0 0 0 0,0 0 0 0 0,-1 1 0 0 0,1-1 0 0 0,0 0 0 0 0,-1 0 1 0 0,1 0-1 0 0,0 0 0 0 0,-1 1 0 0 0,1-1 0 0 0,0 0 0 0 0,-1 0 1 0 0,1 0-1 0 0,0 0 0 0 0,-1 0 0 0 0,1 0 0 0 0,-1 0 0 0 0,1 0 0 0 0,0 0 1 0 0,-1 0-1 0 0,1 0 0 0 0,0-1 0 0 0,-1 1 0 0 0,1 0 0 0 0,0 0 1 0 0,-1 0-1 0 0,1 0 0 0 0,0-1 0 0 0,-1 1 0 0 0,1 0 0 0 0,0 0 0 0 0,-1 0 1 0 0,1-1-1 0 0,0 1 0 0 0,0 0 0 0 0,-1-1 0 0 0,1 1 0 0 0,0 0 1 0 0,0 0-1 0 0,-1-1 0 0 0,1 1 0 0 0,0-1 0 0 0,0 1 0 0 0,0 0 0 0 0,0-1 1 0 0,0 1-1 0 0,0 0 0 0 0,0-1 0 0 0,0 1 0 0 0,0 0 0 0 0,0-1 1 0 0,0 1-1 0 0,0-1 0 0 0,0 1 0 0 0,0 0 0 0 0,0-1 0 0 0,0 1 0 0 0,0 0 1 0 0,0-1-1 0 0,0 1 0 0 0,0 0 0 0 0,0-1 0 0 0,1 1 0 0 0,-1-1 1 0 0,0-12-100 0 0,0 4 49 0 0,0 1 0 0 0,0 0 1 0 0,1 0-1 0 0,2-11 0 0 0,4-11 39 0 0,-3 12-9 0 0,10-30 0 0 0,-2 13 27 0 0,-8 23 0 0 0,0-1 0 0 0,1 1 0 0 0,7-13 0 0 0,-12 24 3 0 0,1 0-1 0 0,-1 0 0 0 0,1 0 1 0 0,0 0-1 0 0,-1 1 1 0 0,1-1-1 0 0,-1 0 0 0 0,1 1 1 0 0,0-1-1 0 0,0 0 1 0 0,0 1-1 0 0,-1-1 0 0 0,1 1 1 0 0,0-1-1 0 0,0 1 1 0 0,0 0-1 0 0,0-1 0 0 0,0 1 1 0 0,0 0-1 0 0,0 0 1 0 0,0-1-1 0 0,-1 1 0 0 0,1 0 1 0 0,0 0-1 0 0,0 0 1 0 0,0 0-1 0 0,0 0 0 0 0,0 0 1 0 0,2 1-1 0 0,-1-1 8 0 0,0 1 1 0 0,-1 0-1 0 0,1 0 0 0 0,0 0 0 0 0,0-1 0 0 0,0 2 1 0 0,-1-1-1 0 0,1 0 0 0 0,-1 0 0 0 0,1 0 0 0 0,-1 1 0 0 0,1-1 1 0 0,0 3-1 0 0,0-1 11 0 0,-1 0 0 0 0,0 1 1 0 0,0-1-1 0 0,0 1 0 0 0,-1 0 0 0 0,1-1 0 0 0,-1 1 1 0 0,0-1-1 0 0,0 1 0 0 0,0 0 0 0 0,-1 3 1 0 0,1 2-6 0 0,-1 12 13 0 0,-2-1 0 0 0,0 0 1 0 0,-1 0-1 0 0,-10 30 0 0 0,8-33-29 0 0,-1-1 0 0 0,0-1 0 0 0,-1 1 0 0 0,-1-1 0 0 0,-12 15 0 0 0,17-23-13 0 0,4-7-10 0 0,-1 1 1 0 0,1-1 0 0 0,-1 0-1 0 0,1 1 1 0 0,0-1-1 0 0,-1 0 1 0 0,1 1-1 0 0,-1-1 1 0 0,1 0-1 0 0,-1 0 1 0 0,1 1-1 0 0,-1-1 1 0 0,1 0 0 0 0,-1 0-1 0 0,1 0 1 0 0,-1 0-1 0 0,1 0 1 0 0,-1 0-1 0 0,1 0 1 0 0,-1 0-1 0 0,0 0 1 0 0,1 0-1 0 0,-1 0 1 0 0,1 0 0 0 0,-1 0-1 0 0,1 0 1 0 0,-1 0-1 0 0,1 0 1 0 0,-1-1-1 0 0,1 1 1 0 0,-1 0-1 0 0,1 0 1 0 0,-1-1-1 0 0,1 1 1 0 0,-1 0 0 0 0,1-1-1 0 0,0 1 1 0 0,-1 0-1 0 0,1-1 1 0 0,-1 1-1 0 0,1-1 1 0 0,0 1-1 0 0,-1-1 1 0 0,0-3-34 0 0,0 1 0 0 0,0 0 0 0 0,0-1 0 0 0,1 1 1 0 0,-1-1-1 0 0,1 1 0 0 0,0-1 0 0 0,0 0 0 0 0,0 1 0 0 0,1-6 0 0 0,8-37 27 0 0,-7 40 18 0 0,2-19 11 0 0,-2 13 4 0 0,0 0-1 0 0,4-14 1 0 0,-5 25 397 0 0,0 6-157 0 0,0 13-87 0 0,-2 26-178 0 0,0-27 20 0 0,-12 101-67 0 0,10-98 9 0 0,-1 0 0 0 0,-2-1 0 0 0,-13 36 0 0 0,0-14-122 0 0,-16 38-293 0 0,21-54 281 0 0,14-23 113 0 0,-1-4-472 0 0,1-5 499 0 0,-1 0 1 0 0,1 0-1 0 0,0 0 1 0 0,0-1-1 0 0,1 1 0 0 0,3-13 1 0 0,15-43 241 0 0,-4 19 231 0 0,-13 37-317 0 0,1 0-1 0 0,1 0 1 0 0,-1 1 0 0 0,6-9-1 0 0,3-6 145 0 0,-11 20 257 0 0,-1 14-342 0 0,-2 0-1 0 0,-3 23 1 0 0,2-25-129 0 0,-6 35-58 0 0,3-18-205 0 0,1-1 1 0 0,-3 50-1 0 0,8-76 121 0 0,1-2-810 0 0,8-17 832 0 0,-1-1 0 0 0,11-34 0 0 0,-13 34 84 0 0,-4 11 12 0 0,0 0-1 0 0,1-16 0 0 0,-2 16 33 0 0,0 0 0 0 0,1 0 1 0 0,2-9-1 0 0,13-45 356 0 0,-11 41-94 0 0,9-27-1 0 0,-15 46-172 0 0,1 5-111 0 0,0 0 0 0 0,0 0 0 0 0,-1 1 0 0 0,1-1 0 0 0,-1 0 1 0 0,0 4-1 0 0,1 0-3 0 0,-1 11-51 0 0,0-1-1 0 0,-2 0 1 0 0,1 0 0 0 0,-6 18-1 0 0,-1 17-27 0 0,7-46 53 0 0,0-5-44 0 0,0-13-202 0 0,16-71-8 0 0,-5 38 527 0 0,-4 32-146 0 0,-1-2-2211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5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10159 0 0,'0'-5'209'0'0,"1"-1"1"0"0,0 1-1 0 0,0 0 0 0 0,0-1 0 0 0,1 1 0 0 0,0 0 0 0 0,0 0 0 0 0,0 0 0 0 0,0 0 0 0 0,4-5 0 0 0,-5 9 451 0 0,9-3 1204 0 0,-7 5-1764 0 0,-1-1 0 0 0,0 1 0 0 0,0-1 1 0 0,1 1-1 0 0,-1 0 0 0 0,0-1 0 0 0,0 1 0 0 0,0 0 0 0 0,0 1 0 0 0,0-1 0 0 0,0 0 0 0 0,0 0 0 0 0,0 1 0 0 0,-1-1 0 0 0,1 1 0 0 0,0 0 0 0 0,-1-1 1 0 0,1 1-1 0 0,-1 0 0 0 0,0 0 0 0 0,0 0 0 0 0,2 3 0 0 0,3 6 174 0 0,-1 1 0 0 0,7 22 0 0 0,-9-26-134 0 0,4 19 215 0 0,8 53 0 0 0,-9-41-273 0 0,2 25-84 0 0,-1 95-1 0 0,-3-40-1845 0 0,-3-92 551 0 0,1-2-57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1:5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59 6447 0 0,'-1'-8'533'0'0,"0"-1"-1"0"0,0-14 0 0 0,4 5 6069 0 0,10 31-5319 0 0,-10-9-1063 0 0,1 1-79 0 0,0 1 0 0 0,0 0 1 0 0,-1 1-1 0 0,0-1 0 0 0,0 1 1 0 0,0-1-1 0 0,-1 1 0 0 0,0 0 0 0 0,1 12 1 0 0,1-2-16 0 0,21 120 298 0 0,-13-58-385 0 0,20 140-86 0 0,-4-9-3797 0 0,-25-186 2482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2:0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39 167 10135 0 0,'-3'-2'300'0'0,"-11"-7"450"0"0,12 8-431 0 0,0-1-1 0 0,1 0 1 0 0,-1 0 0 0 0,0 0 0 0 0,1-1 0 0 0,-1 1 0 0 0,1 0 0 0 0,-1 0 0 0 0,1-1 0 0 0,0 1 0 0 0,0-1 0 0 0,0 1 0 0 0,0-1-1 0 0,1 1 1 0 0,-1-6 0 0 0,1 6-208 0 0,1 0 0 0 0,0 0 0 0 0,0 0 0 0 0,0 1 0 0 0,0-1 0 0 0,0 0 0 0 0,0 1 0 0 0,0-1 0 0 0,1 1 0 0 0,-1-1 0 0 0,0 1 0 0 0,1 0 0 0 0,0-1 0 0 0,-1 1 0 0 0,4-2 0 0 0,18-9-102 0 0,1 0 0 0 0,0 1-1 0 0,0 1 1 0 0,30-7 0 0 0,-42 13-42 0 0,11-3-1477 0 0,28-3 0 0 0,-28 5-4025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2:0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5983 0 0,'0'0'3591'0'0,"8"-3"-480"0"0,-1 0-2877 0 0,-1 0 0 0 0,1 1 1 0 0,0 0-1 0 0,0 1 1 0 0,0-1-1 0 0,0 1 0 0 0,0 1 1 0 0,0-1-1 0 0,11 2 1 0 0,-6 0-25 0 0,-1 0 0 0 0,0 1 0 0 0,0 0 0 0 0,0 1 0 0 0,14 5 0 0 0,-21-6-98 0 0,-1-1 0 0 0,1 1 0 0 0,-1 0 0 0 0,1 0 1 0 0,-1 1-1 0 0,0-1 0 0 0,1 1 0 0 0,-2-1 1 0 0,1 1-1 0 0,0 0 0 0 0,0 0 0 0 0,-1 1 0 0 0,4 5 1 0 0,-3-4 3 0 0,-1 1 0 0 0,1 0 0 0 0,-1 0 1 0 0,0 0-1 0 0,-1 0 0 0 0,1 0 1 0 0,0 13-1 0 0,-1-2-26 0 0,-2 1 1 0 0,0-1-1 0 0,-1 1 1 0 0,0-1-1 0 0,-7 22 1 0 0,7-32-130 0 0,-1 0 1 0 0,0 0 0 0 0,0-1 0 0 0,0 1 0 0 0,-1-1 0 0 0,0 0 0 0 0,0 0-1 0 0,-1 0 1 0 0,0-1 0 0 0,-10 10 0 0 0,5-6-237 0 0,0-1 0 0 0,-1 0 0 0 0,0-1 0 0 0,-1 0 0 0 0,-12 6 0 0 0,23-12 255 0 0,-1 0 0 0 0,1-1 0 0 0,0 1 1 0 0,-1-1-1 0 0,1 1 0 0 0,0-1 0 0 0,-1 0 0 0 0,1 1 0 0 0,-1-1 0 0 0,1 0 0 0 0,0 0 0 0 0,-1 0 0 0 0,1 0 0 0 0,-1 0 0 0 0,1 0 1 0 0,-1 0-1 0 0,1-1 0 0 0,0 1 0 0 0,-1 0 0 0 0,1-1 0 0 0,0 1 0 0 0,-1-1 0 0 0,1 0 0 0 0,0 1 0 0 0,-1-1 0 0 0,-1-2 0 0 0,1 1 12 0 0,1 1 0 0 0,0-1 0 0 0,-1-1 0 0 0,1 1-1 0 0,0 0 1 0 0,0 0 0 0 0,0 0 0 0 0,0-1-1 0 0,0 1 1 0 0,0 0 0 0 0,1-1 0 0 0,-1 1-1 0 0,1 0 1 0 0,0-4 0 0 0,0-1 99 0 0,0 0 1 0 0,0 0-1 0 0,1 0 0 0 0,0 0 0 0 0,1 0 1 0 0,-1 0-1 0 0,1 1 0 0 0,1-1 1 0 0,-1 1-1 0 0,1-1 0 0 0,0 1 1 0 0,1 0-1 0 0,-1 0 0 0 0,1 0 0 0 0,0 1 1 0 0,1-1-1 0 0,-1 1 0 0 0,1 0 1 0 0,0 0-1 0 0,9-6 0 0 0,-10 9-4 0 0,-1 0 0 0 0,0 1 0 0 0,1-1 0 0 0,-1 1 0 0 0,1 0 0 0 0,-1 0 0 0 0,1 0 0 0 0,0 1 0 0 0,-1-1 0 0 0,7 1-1 0 0,38 2 618 0 0,-40-1-633 0 0,-1 1 1 0 0,0 0-1 0 0,0 0 0 0 0,8 4 1 0 0,12 4 62 0 0,-7-4-78 0 0,-1 2 1 0 0,0 0-1 0 0,18 12 0 0 0,0 6-37 0 0,-25-17-497 0 0,20 13 0 0 0,-28-20 214 0 0,-1 0 0 0 0,1-1 0 0 0,-1 1 0 0 0,1-1 0 0 0,-1 0 1 0 0,1 0-1 0 0,0 0 0 0 0,0 0 0 0 0,-1-1 0 0 0,1 1 0 0 0,4-1 0 0 0,4-4-1334 0 0,0-3-212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5:3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5551 0 0,'0'0'7024'0'0,"1"3"-6672"0"0,28 87 1257 0 0,3 11-580 0 0,8 49-70 0 0,11 54-313 0 0,-24-86-529 0 0,-12-63-205 0 0,-15-53-28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2:0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168 161 5527 0 0,'-7'-24'1135'0'0,"-14"-36"0"0"0,17 53-389 0 0,1 0 0 0 0,-1 0 0 0 0,0 0 0 0 0,0 1 0 0 0,-1 0 0 0 0,0 0 0 0 0,0 0 0 0 0,0 0 0 0 0,-9-6 0 0 0,13 11-691 0 0,1 1 1 0 0,-1-1-1 0 0,1 1 1 0 0,-1-1 0 0 0,1 1-1 0 0,-1-1 1 0 0,0 1 0 0 0,1 0-1 0 0,-1-1 1 0 0,1 1-1 0 0,-1 0 1 0 0,0 0 0 0 0,1-1-1 0 0,-1 1 1 0 0,0 0-1 0 0,1 0 1 0 0,-1 0 0 0 0,0 0-1 0 0,0 0 1 0 0,1 0 0 0 0,-1 0-1 0 0,0 0 1 0 0,1 0-1 0 0,-1 0 1 0 0,0 1 0 0 0,1-1-1 0 0,-1 0 1 0 0,0 0 0 0 0,1 0-1 0 0,-1 1 1 0 0,1-1-1 0 0,-2 1 1 0 0,0 1 38 0 0,0 0 1 0 0,1 1-1 0 0,-1-1 1 0 0,1 0-1 0 0,0 1 0 0 0,0-1 1 0 0,-2 5-1 0 0,-2 8 24 0 0,0 0-1 0 0,1 0 0 0 0,1 0 1 0 0,0 1-1 0 0,-1 29 0 0 0,4-16-116 0 0,1 0-1 0 0,6 37 1 0 0,-5-50-15 0 0,2-1 0 0 0,0 0 1 0 0,1 0-1 0 0,0 0 0 0 0,1-1 1 0 0,1 0-1 0 0,15 24 0 0 0,-15-28 7 0 0,-1-1-1 0 0,2 1 0 0 0,-1-2 1 0 0,1 1-1 0 0,1-1 0 0 0,-1 0 1 0 0,1-1-1 0 0,1 0 0 0 0,-1-1 1 0 0,1 0-1 0 0,13 6 0 0 0,-18-9 32 0 0,1-1 1 0 0,0 0-1 0 0,0-1 0 0 0,0 1 0 0 0,0-1 0 0 0,0 0 0 0 0,0-1 1 0 0,1 1-1 0 0,-1-1 0 0 0,0-1 0 0 0,0 1 0 0 0,0-1 0 0 0,0 0 1 0 0,1 0-1 0 0,-1-1 0 0 0,-1 1 0 0 0,1-2 0 0 0,0 1 0 0 0,0 0 1 0 0,-1-1-1 0 0,1 0 0 0 0,-1-1 0 0 0,6-4 0 0 0,-4 2 106 0 0,0 0-1 0 0,-1 0 1 0 0,0-1-1 0 0,0 1 1 0 0,-1-1-1 0 0,0-1 1 0 0,0 1-1 0 0,-1-1 1 0 0,0 0-1 0 0,0 0 1 0 0,-1 0-1 0 0,0-1 1 0 0,4-13 0 0 0,-5 8 127 0 0,1 0 1 0 0,-2-1 0 0 0,0 1 0 0 0,0 0 0 0 0,-2 0 0 0 0,-2-24 0 0 0,1 28-75 0 0,0-1 0 0 0,-1 1 1 0 0,0 0-1 0 0,-1 1 0 0 0,0-1 1 0 0,0 1-1 0 0,-1-1 0 0 0,0 1 1 0 0,-12-15-1 0 0,7 13-111 0 0,-1 0 0 0 0,0 0 0 0 0,-1 1 0 0 0,0 0 0 0 0,0 1 0 0 0,-1 1 0 0 0,0 0 0 0 0,-1 1 0 0 0,0 0 0 0 0,0 1 0 0 0,0 0 0 0 0,-1 2 0 0 0,0-1 0 0 0,0 2 0 0 0,0 0 0 0 0,0 1 0 0 0,0 0 0 0 0,-1 1 0 0 0,1 1 0 0 0,0 0 0 0 0,-19 4 0 0 0,30-4-212 0 0,0 1 0 0 0,0 0 0 0 0,0 0 0 0 0,1 0 0 0 0,-1 0 0 0 0,0 0 0 0 0,1 1 0 0 0,-1 0 0 0 0,1 0 0 0 0,0 0 0 0 0,0 0 0 0 0,-5 4 0 0 0,0 6-832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2:1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130 121 7975 0 0,'0'0'364'0'0,"-1"-9"122"0"0,1 8-558 0 0,-1-13 1167 0 0,-1 0-1 0 0,-6-20 1 0 0,8 31-802 0 0,-1 0 1 0 0,-1 0 0 0 0,1 0 0 0 0,0 0-1 0 0,-1 0 1 0 0,1 0 0 0 0,-1 0-1 0 0,0 1 1 0 0,0-1 0 0 0,0 0 0 0 0,0 1-1 0 0,0 0 1 0 0,0 0 0 0 0,-1-1-1 0 0,1 1 1 0 0,-6-2 0 0 0,7 3-222 0 0,0 1 0 0 0,0 0 1 0 0,0 0-1 0 0,0 0 0 0 0,0 0 0 0 0,0 0 1 0 0,0 0-1 0 0,0 0 0 0 0,0 0 0 0 0,0 0 1 0 0,-1 0-1 0 0,1 1 0 0 0,0-1 0 0 0,0 0 1 0 0,0 1-1 0 0,0-1 0 0 0,-1 2 0 0 0,-15 9 472 0 0,13-6-485 0 0,0-1 1 0 0,0 1 0 0 0,1 0-1 0 0,-1 0 1 0 0,1 0 0 0 0,0 1-1 0 0,1-1 1 0 0,0 0-1 0 0,0 1 1 0 0,0 0 0 0 0,-2 10-1 0 0,1 1-58 0 0,0-1 0 0 0,1 34-1 0 0,2-43-6 0 0,1 0 0 0 0,0 0 0 0 0,0 0 1 0 0,1 0-1 0 0,0-1 0 0 0,0 1 0 0 0,1 0 0 0 0,0-1 0 0 0,0 0 0 0 0,0 0 0 0 0,1 0 0 0 0,-1 0 0 0 0,2 0 0 0 0,-1-1 1 0 0,1 1-1 0 0,-1-1 0 0 0,1 0 0 0 0,1-1 0 0 0,-1 1 0 0 0,1-1 0 0 0,0 0 0 0 0,9 5 0 0 0,-10-8 50 0 0,-1 1-1 0 0,0-1 1 0 0,1 0 0 0 0,-1 0-1 0 0,1 0 1 0 0,-1-1-1 0 0,0 0 1 0 0,1 0 0 0 0,-1 0-1 0 0,7-1 1 0 0,-9 1-19 0 0,1 0 1 0 0,-1-1-1 0 0,0 1 1 0 0,0-1-1 0 0,0 0 1 0 0,0 1-1 0 0,0-1 1 0 0,0 0-1 0 0,0 0 1 0 0,0 0-1 0 0,0-1 0 0 0,0 1 1 0 0,-1 0-1 0 0,1-1 1 0 0,0 1-1 0 0,-1-1 1 0 0,1 0-1 0 0,-1 1 1 0 0,0-1-1 0 0,1 0 1 0 0,-1 0-1 0 0,1-2 1 0 0,0-1 61 0 0,-1-1 1 0 0,0 1 0 0 0,0-1 0 0 0,0 1 0 0 0,-1-1 0 0 0,1 1 0 0 0,-1-1 0 0 0,0 1 0 0 0,-1-1 0 0 0,0 1-1 0 0,0-1 1 0 0,0 1 0 0 0,0 0 0 0 0,-1-1 0 0 0,0 1 0 0 0,0 0 0 0 0,-3-6 0 0 0,-1 0-101 0 0,-1 0 0 0 0,1 0 1 0 0,-2 1-1 0 0,0 0 0 0 0,0 0 1 0 0,-14-12-1 0 0,-5 1-792 0 0,21 17-503 0 0,0 0 0 0 0,0-1 0 0 0,1 0 0 0 0,-10-10 0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2:1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0,'1'2'8882'0'0,"10"22"-8226"0"0,-2 0 1 0 0,0 1 0 0 0,-1 0 0 0 0,7 42 0 0 0,4 159-343 0 0,-14-157-164 0 0,0-21-1485 0 0,-4-15-2416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2:1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 1375 0 0,'-6'-19'11749'0'0,"13"29"-4117"0"0,-3 0-10653 0 0,25 53 3425 0 0,10 24-360 0 0,63 175-1190 0 0,-85-217-3945 0 0,-10-25-56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2:1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15695 0 0,'0'0'2079'0'0,"2"-1"-1670"0"0,24-2-148 0 0,8-2 489 0 0,55 0-1 0 0,-21 3-1216 0 0,-44 0-175 0 0,43 4 1 0 0,-37 2-385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2:0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77 966 5527 0 0,'-7'1'221'0'0,"-1"0"-1"0"0,1 0 0 0 0,-1 0 0 0 0,-7-1 1 0 0,-5-1 3843 0 0,9 1 1421 0 0,31-12-4410 0 0,1-1-360 0 0,-7 4-94 0 0,27-12 0 0 0,123-49 1664 0 0,-144 60-2066 0 0,-1 0-1 0 0,-1 0 0 0 0,27-22 0 0 0,13-7 189 0 0,4 2-53 0 0,90-51 276 0 0,-38 30-462 0 0,33-16 8 0 0,-11 0-112 0 0,-58 21 58 0 0,-51 33-48 0 0,-17 11 7 0 0,0 0 0 0 0,0-1 0 0 0,-1 0 0 0 0,-1 0 0 0 0,9-13 0 0 0,-7 9 93 0 0,-7 10-114 0 0,-1 0-1 0 0,1 0 1 0 0,-1-1 0 0 0,3-7-1 0 0,-3 6 19 0 0,0 4-3 0 0,0 1-59 0 0,0 0 0 0 0,0 0 0 0 0,0 0 1 0 0,0 1-1 0 0,0-1 0 0 0,0 0 0 0 0,0 1 0 0 0,1 0 1 0 0,-1-1-1 0 0,0 1 0 0 0,1 0 0 0 0,-1 0 0 0 0,0 0 0 0 0,0 0 1 0 0,1 1-1 0 0,-1-1 0 0 0,0 1 0 0 0,0-1 0 0 0,3 2 1 0 0,-1-1 4 0 0,9 3-26 0 0,0 0 0 0 0,0 1 0 0 0,-1 1 0 0 0,13 6 0 0 0,45 32-38 0 0,45 19 115 0 0,-17-12-16 0 0,-51-22-20 0 0,132 75 280 0 0,-103-63-172 0 0,158 76 800 0 0,-211-107-833 0 0,5 2 35 0 0,0-1 0 0 0,45 10 0 0 0,-22-8-10 0 0,-34-5-72 0 0,-12-5-55 0 0,6 0-6 0 0,21-3-4 0 0,-29 0 1 0 0,0 0 0 0 0,0 0 0 0 0,0 0 0 0 0,0 0 0 0 0,0-1 0 0 0,-1 1 0 0 0,1-1 0 0 0,0 0 0 0 0,0 0 0 0 0,-1 0 0 0 0,1 0 0 0 0,-1 0 0 0 0,1-1 0 0 0,3-2 0 0 0,-1 1 0 0 0,121-80 11 0 0,35-15 40 0 0,-97 61-49 0 0,53-27 5 0 0,70-43 135 0 0,24-27 258 0 0,-157 106-332 0 0,-36 20-42 0 0,-1-2 1 0 0,21-13-1 0 0,29-21-1116 0 0,129-63 0 0 0,-166 95-2917 0 0,-22 7 1834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2:1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79 455 0 0,'0'0'30'0'0,"1"0"0"0"0,0 0 0 0 0,-1 0 0 0 0,1 0 0 0 0,-1 0 0 0 0,1 0-1 0 0,0 0 1 0 0,-1 0 0 0 0,1-1 0 0 0,-1 1 0 0 0,1 0 0 0 0,-1 0 0 0 0,1-1-1 0 0,-1 1 1 0 0,1 0 0 0 0,-1-1 0 0 0,1 1 0 0 0,-1 0 0 0 0,1-1-1 0 0,-1 1 1 0 0,1-1 0 0 0,-1 1 0 0 0,0-1 0 0 0,1 1 0 0 0,-1-1 0 0 0,0 1-1 0 0,0-1 1 0 0,1 1 0 0 0,-1-1 0 0 0,0 0 0 0 0,1-1 451 0 0,-1-1 1 0 0,-1 1-1 0 0,1 0 1 0 0,0-1-1 0 0,0 1 1 0 0,-2-5-1 0 0,0-2 898 0 0,-3-29 8808 0 0,7 50-9202 0 0,22 151 2056 0 0,-6-52-2370 0 0,5 46-352 0 0,-11-59-288 0 0,-5-53-441 0 0,1 62 1 0 0,-8-71-973 0 0,1-34 389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2:1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0,'0'0'542'0'0,"1"2"-117"0"0,6 12 2023 0 0,1-1 0 0 0,0 0-1 0 0,13 15 1 0 0,4 7-1608 0 0,71 85 314 0 0,-35-58-1152 0 0,-29-31-14 0 0,-29-29-324 0 0,0 1 0 0 0,0-1 1 0 0,0 0-1 0 0,0 0 0 0 0,0 0 1 0 0,1-1-1 0 0,-1 1 0 0 0,1-1 1 0 0,-1 1-1 0 0,1-1 0 0 0,7 1 1 0 0,-1-2-5131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2:1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4 919 0 0,'0'1'2682'0'0,"-13"35"5356"0"0,0-1-3543 0 0,-64 125-1738 0 0,77-159-2768 0 0,-54 93 430 0 0,44-79-1578 0 0,-1 0-1 0 0,0 0 0 0 0,-25 23 1 0 0,27-30-4311 0 0</inkml:trace>
  <inkml:trace contextRef="#ctx0" brushRef="#br0" timeOffset="1">110 0 13879 0 0,'0'0'1559'0'0,"1"8"-579"0"0,5 178 1840 0 0,6 1-4815 0 0,-10-160 1353 0 0,0 17-2705 0 0,-2-25 1620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2:1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96 6911 0 0,'0'0'623'0'0,"-1"-1"-514"0"0,0 1 117 0 0,1-1-1 0 0,-1 0 0 0 0,1 1 0 0 0,-1-1 1 0 0,1 0-1 0 0,-1 0 0 0 0,1 1 0 0 0,-1-1 0 0 0,1 0 1 0 0,0 0-1 0 0,0 1 0 0 0,-1-1 0 0 0,1 0 1 0 0,0 0-1 0 0,0 0 0 0 0,0 0 0 0 0,0 0 1 0 0,0 1-1 0 0,0-1 0 0 0,0 0 0 0 0,0 0 0 0 0,0 0 1 0 0,0 0-1 0 0,0 1 0 0 0,1-1 0 0 0,-1 0 1 0 0,0 0-1 0 0,1 0 0 0 0,-1 1 0 0 0,0-1 1 0 0,1 0-1 0 0,-1 0 0 0 0,1 1 0 0 0,-1-1 1 0 0,2-1-1 0 0,-2 2 42 0 0,4-4 176 0 0,-1 1-1 0 0,1 0 0 0 0,-1-1 1 0 0,1 1-1 0 0,0 1 0 0 0,0-1 1 0 0,1 0-1 0 0,-1 1 0 0 0,0 0 1 0 0,1 0-1 0 0,0 0 0 0 0,5-1 1 0 0,10-1-372 0 0,34-5-1 0 0,-26 5 351 0 0,6-1-380 0 0,51-3 0 0 0,-64 11-525 0 0,-18-2 111 0 0,0 0 0 0 0,0-1 0 0 0,0 1 0 0 0,0-1 0 0 0,0 0 0 0 0,6 0 0 0 0,5-5-1291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5:3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1375 0 0,'-7'-12'9291'0'0,"11"25"-6309"0"0,12 34-2991 0 0,62 196 3084 0 0,-46-169-2595 0 0,-15-35-397 0 0,-3-4 18 0 0,11 43 0 0 0,-19-49-768 0 0,6 49 0 0 0,-12-59-871 0 0,1 1 231 0 0,1-8-2902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2:1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81 9903 0 0,'0'0'898'0'0,"0"0"-883"0"0,-1 0-1 0 0,1 0 1 0 0,0-1 0 0 0,0 1 0 0 0,-1 0 0 0 0,1 0 0 0 0,0-1 0 0 0,-1 1-1 0 0,1 0 1 0 0,0-1 0 0 0,0 1 0 0 0,0 0 0 0 0,-1-1 0 0 0,1 1 0 0 0,0 0-1 0 0,0-1 1 0 0,0 1 0 0 0,0 0 0 0 0,0-1 0 0 0,-1 0 0 0 0,3-15 1523 0 0,-1 14-1215 0 0,-1 0 0 0 0,1 0 0 0 0,-1-1 0 0 0,0 1 0 0 0,1 0 0 0 0,-1 0 0 0 0,0 0 0 0 0,-1 0 0 0 0,1 0 1 0 0,-1-4-1 0 0,1 5-249 0 0,-1-1 0 0 0,1 0 0 0 0,-1 1 0 0 0,0-1 0 0 0,1 1 1 0 0,-1-1-1 0 0,0 1 0 0 0,0-1 0 0 0,0 1 0 0 0,0 0 0 0 0,0-1 1 0 0,-1 1-1 0 0,1 0 0 0 0,0 0 0 0 0,-1 0 0 0 0,1 0 0 0 0,0 0 1 0 0,-1 0-1 0 0,1 0 0 0 0,-1 0 0 0 0,0 0 0 0 0,1 1 0 0 0,-1-1 1 0 0,1 1-1 0 0,-1-1 0 0 0,0 1 0 0 0,0 0 0 0 0,1 0 0 0 0,-1 0 1 0 0,0 0-1 0 0,1 0 0 0 0,-1 0 0 0 0,0 0 0 0 0,0 0 0 0 0,1 1 1 0 0,-1-1-1 0 0,-2 2 0 0 0,-6 1 4 0 0,0 0 1 0 0,1 1-1 0 0,-1 1 1 0 0,-16 10-1 0 0,17-9-78 0 0,0 1 0 0 0,0 0 0 0 0,1 0 0 0 0,0 1 0 0 0,0 0 0 0 0,-12 17 0 0 0,5-3 0 0 0,-21 43 0 0 0,33-59-7 0 0,0 0-1 0 0,1 0 1 0 0,0 0-1 0 0,0 0 1 0 0,1 0-1 0 0,0 0 1 0 0,0 1-1 0 0,0-1 1 0 0,1 1 0 0 0,0-1-1 0 0,0 0 1 0 0,0 1-1 0 0,1-1 1 0 0,0 0-1 0 0,0 1 1 0 0,1-1-1 0 0,4 11 1 0 0,-3-9-5 0 0,1 0 0 0 0,1 0-1 0 0,0 0 1 0 0,0 0 0 0 0,0-1 0 0 0,1 0 0 0 0,0 0 0 0 0,1 0 0 0 0,0-1-1 0 0,0 0 1 0 0,13 9 0 0 0,176 96-185 0 0,-93-52 153 0 0,-89-49 191 0 0,-1 0 1 0 0,1 1-1 0 0,-2 0 1 0 0,22 24-1 0 0,-32-31-43 0 0,1-1 0 0 0,-1 0 0 0 0,0 0 0 0 0,0 1 0 0 0,0-1-1 0 0,0 1 1 0 0,-1 0 0 0 0,0 0 0 0 0,1-1 0 0 0,-1 1 0 0 0,-1 0 0 0 0,1 0-1 0 0,-1 0 1 0 0,1 0 0 0 0,-1 0 0 0 0,0 0 0 0 0,0 0 0 0 0,-1 0 0 0 0,1 0-1 0 0,-1 0 1 0 0,0 0 0 0 0,-2 6 0 0 0,-1-2 44 0 0,1-1-1 0 0,-1 1 0 0 0,-1-1 1 0 0,1 0-1 0 0,-1-1 1 0 0,0 1-1 0 0,-1-1 1 0 0,1 0-1 0 0,-1 0 0 0 0,-8 5 1 0 0,-1 2-17 0 0,7-6-69 0 0,0-1-1 0 0,0 0 0 0 0,-1 0 0 0 0,1 0 0 0 0,-12 4 0 0 0,-1-1-61 0 0,-1-2 0 0 0,1 0 0 0 0,-30 4 0 0 0,0-4-3774 0 0,43-6 818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2:1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72 7831 0 0,'1'2'345'0'0,"-1"1"0"0"0,1-1 0 0 0,0 1 0 0 0,-1-1 0 0 0,1 1 0 0 0,-1-1 0 0 0,0 1 0 0 0,0-1 0 0 0,0 1 0 0 0,0-1 0 0 0,-1 1 0 0 0,1-1-1 0 0,-1 3 1 0 0,-12 36 3051 0 0,7-26-2961 0 0,-8 32 393 0 0,2 0-1 0 0,-11 91 1 0 0,22-136-788 0 0,1-2-29 0 0,0 0 0 0 0,-1 1 0 0 0,1-1 0 0 0,0 1 0 0 0,0-1 0 0 0,0 1 0 0 0,0-1 0 0 0,0 0 0 0 0,0 1 0 0 0,0-1 0 0 0,0 1 0 0 0,0-1 0 0 0,0 1 0 0 0,0-1 0 0 0,0 0 0 0 0,0 1 0 0 0,1-1 0 0 0,-1 1 0 0 0,0-1 0 0 0,0 0 0 0 0,0 1 0 0 0,1 0 0 0 0,1 2 79 0 0,3-15 111 0 0,2-11-160 0 0,6-17 147 0 0,22-52 0 0 0,-20 56-331 0 0,-9 22 43 0 0,11-21-1 0 0,-14 27 285 0 0,-1 5-108 0 0,4 8-80 0 0,-2 3-29 0 0,1 0-1 0 0,-1 1 0 0 0,-1 0 1 0 0,1 0-1 0 0,-2 0 0 0 0,1 0 1 0 0,1 16-1 0 0,0-8-25 0 0,1 3 30 0 0,0-1 0 0 0,1 1 0 0 0,2-1 0 0 0,16 33 0 0 0,-20-45 69 0 0,0 0-1 0 0,1 0 1 0 0,-1 0-1 0 0,1-1 1 0 0,1 0-1 0 0,-1 0 1 0 0,1 0 0 0 0,0-1-1 0 0,0 0 1 0 0,1 0-1 0 0,-1 0 1 0 0,1-1-1 0 0,0 0 1 0 0,1 0 0 0 0,7 2-1 0 0,-11-5 24 0 0,-1 0-1 0 0,0-1 1 0 0,1 0-1 0 0,-1 1 1 0 0,1-1-1 0 0,-1-1 1 0 0,1 1-1 0 0,-1 0 1 0 0,1-1-1 0 0,-1 0 1 0 0,1 0-1 0 0,-1 0 1 0 0,0 0-1 0 0,1 0 1 0 0,4-4-1 0 0,-3 3 23 0 0,-1 0 1 0 0,0-1-1 0 0,-1 0 0 0 0,1 0 1 0 0,0 0-1 0 0,-1 0 0 0 0,1 0 1 0 0,-1-1-1 0 0,0 0 0 0 0,0 0 1 0 0,2-5-1 0 0,-2 4-6 0 0,5-8 41 0 0,-1-1 0 0 0,0 0-1 0 0,-1 0 1 0 0,-1 0 0 0 0,-1-1 0 0 0,6-27-1 0 0,-6-18-964 0 0,-7-95-1 0 0,2 115-1770 0 0,-1 21-2163 0 0,-3-1-1236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2:1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8751 0 0,'0'0'674'0'0,"4"-7"5347"0"0,-1 12-5736 0 0,-1 1 1 0 0,1-1-1 0 0,-1 1 1 0 0,0 0-1 0 0,-1 0 1 0 0,1 0-1 0 0,-1 0 1 0 0,-1 1-1 0 0,1 11 1 0 0,1 4 196 0 0,41 408 3835 0 0,-21-179-3521 0 0,-12-175-1707 0 0,27 95 0 0 0,-29-145-44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2:2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0,'0'0'4896'0'0,"5"13"-5544"0"0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19.2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51 504 1375 0 0,'0'0'11347'0'0,"11"-10"-10662"0"0,-7 5-547 0 0,0 0 0 0 0,-1 0-1 0 0,0 0 1 0 0,0-1-1 0 0,-1 1 1 0 0,1-1 0 0 0,-1 0-1 0 0,0 1 1 0 0,1-9 0 0 0,-1 8-77 0 0,5-24 108 0 0,-2 0 0 0 0,2-34 0 0 0,-5 43-146 0 0,5-87 151 0 0,4-40 148 0 0,-10 145-310 0 0,3-9-3 0 0,-1 3-19 0 0,-2 8-57 0 0,2 2 41 0 0,0 0-1 0 0,-1 1 0 0 0,1-1 1 0 0,0 0-1 0 0,-1 1 0 0 0,1 0 1 0 0,-1 0-1 0 0,1 0 1 0 0,2 2-1 0 0,-3-2-1 0 0,13 12-29 0 0,-1 1 0 0 0,21 28 0 0 0,-16-18 37 0 0,20 24-75 0 0,-18-20 61 0 0,42 42 0 0 0,115 91 34 0 0,-146-137 12 0 0,-31-24 224 0 0,-1-2-217 0 0,0 0-1 0 0,0 1 0 0 0,0-1 1 0 0,-1 1-1 0 0,1-1 0 0 0,0 1 0 0 0,-1-1 1 0 0,1 1-1 0 0,0-1 0 0 0,-1 1 1 0 0,1-1-1 0 0,0 1 0 0 0,-1-1 1 0 0,1 1-1 0 0,-1-1 0 0 0,1 1 1 0 0,-1 0-1 0 0,1-1 0 0 0,-1 1 0 0 0,0 0 1 0 0,0-1-1 0 0,-16-6 62 0 0,10 5-11 0 0,-93-32 237 0 0,17 8-249 0 0,33 7-7 0 0,20 9-49 0 0,0-2 0 0 0,-47-25 0 0 0,52 21 1 0 0,0 0-1 0 0,-30-27 0 0 0,46 35-23 0 0,1 0 1 0 0,0-1-1 0 0,0 0 0 0 0,1 0 1 0 0,0 0-1 0 0,1-1 0 0 0,0 0 0 0 0,0-1 1 0 0,-4-11-1 0 0,9 19 1 0 0,0-1 0 0 0,0 1 0 0 0,0-1-1 0 0,1 1 1 0 0,-1-1 0 0 0,1 0 0 0 0,-1 1 0 0 0,1-1 0 0 0,1 1 0 0 0,-1-1 0 0 0,1-6-1 0 0,0 8 7 0 0,0 0-1 0 0,-1 0 0 0 0,1 0 0 0 0,0 1 0 0 0,0-1 0 0 0,0 0 0 0 0,0 0 0 0 0,0 1 1 0 0,1-1-1 0 0,-1 1 0 0 0,0-1 0 0 0,1 1 0 0 0,-1-1 0 0 0,1 1 0 0 0,-1 0 0 0 0,1 0 0 0 0,0 0 1 0 0,0 0-1 0 0,-1 0 0 0 0,1 0 0 0 0,0 0 0 0 0,0 1 0 0 0,2-1 0 0 0,7-2-24 0 0,-1 1-1 0 0,0 1 1 0 0,1 0-1 0 0,0 0 1 0 0,-1 1-1 0 0,13 1 1 0 0,65 13-187 0 0,-17-2 24 0 0,55-5-211 0 0,-50-4 245 0 0,-76-3 170 0 0,0 0 0 0 0,1 0-1 0 0,-1 0 1 0 0,0-1 0 0 0,0 1 0 0 0,1 0-1 0 0,-1 0 1 0 0,0 0 0 0 0,0 0 0 0 0,1 0-1 0 0,-1 0 1 0 0,0 0 0 0 0,1 0-1 0 0,-1 0 1 0 0,0 0 0 0 0,0 1 0 0 0,1-1-1 0 0,-1 0 1 0 0,0 0 0 0 0,0 0 0 0 0,1 0-1 0 0,-1 0 1 0 0,0 0 0 0 0,0 0-1 0 0,1 1 1 0 0,-1-1 0 0 0,0 0 0 0 0,0 0-1 0 0,0 0 1 0 0,1 1 0 0 0,-1-1-1 0 0,0 0 1 0 0,0 0 0 0 0,0 0 0 0 0,0 1-1 0 0,0-1 1 0 0,0 0 0 0 0,1 0 0 0 0,-1 1-1 0 0,0-1 1 0 0,0 0 0 0 0,0 1-1 0 0,0-1 1 0 0,0 0 0 0 0,0 0 0 0 0,0 1-1 0 0,0-1 1 0 0,-5 7 99 0 0,4-7-77 0 0,-11 14 250 0 0,-2-1 0 0 0,-20 17 0 0 0,-5 3 304 0 0,-1 6-38 0 0,6-8-26 0 0,1 2-1 0 0,-47 62 1 0 0,76-89-480 0 0,-43 64 277 0 0,40-58-327 0 0,1 0 0 0 0,0 0 0 0 0,1 0-1 0 0,-5 17 1 0 0,9-25-228 0 0,0 0-1 0 0,1 0 0 0 0,-1 0 0 0 0,1 0 1 0 0,0 1-1 0 0,0 4 0 0 0,3 5-826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19.9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31 5527 0 0,'0'0'423'0'0,"-2"-1"-278"0"0,-23-14 573 0 0,19 13 31 0 0,1 0 1 0 0,-1-1-1 0 0,1 2 0 0 0,-1-1 1 0 0,0 1-1 0 0,0 0 0 0 0,1 0 0 0 0,-1 0 1 0 0,0 1-1 0 0,-8 0 0 0 0,10 1-477 0 0,0 0-1 0 0,0 1 0 0 0,0-1 1 0 0,0 1-1 0 0,0 0 0 0 0,-8 5 1 0 0,1-1 43 0 0,6-3-264 0 0,1 1 1 0 0,-1-1-1 0 0,0 1 1 0 0,1-1-1 0 0,0 1 1 0 0,0 1-1 0 0,0-1 1 0 0,1 0-1 0 0,-1 1 1 0 0,1 0-1 0 0,0 0 1 0 0,0 0-1 0 0,1 0 1 0 0,-1 0-1 0 0,1 1 1 0 0,0-1-1 0 0,1 1 1 0 0,-1-1-1 0 0,1 1 1 0 0,0 11-1 0 0,0-9-58 0 0,1 0 0 0 0,0 0 0 0 0,0 0 0 0 0,1 0 0 0 0,0 0 1 0 0,0 0-1 0 0,1 0 0 0 0,0 0 0 0 0,1-1 0 0 0,-1 1 0 0 0,1 0 0 0 0,1-1 0 0 0,0 0 0 0 0,7 11 0 0 0,-3-8 11 0 0,1 0 0 0 0,0 0-1 0 0,0-1 1 0 0,1 0 0 0 0,0-1 0 0 0,1 0-1 0 0,0 0 1 0 0,0-1 0 0 0,21 9-1 0 0,-27-13 42 0 0,1-1 0 0 0,0 0-1 0 0,0 0 1 0 0,0-1 0 0 0,0 1-1 0 0,0-1 1 0 0,0-1 0 0 0,1 1-1 0 0,-1-1 1 0 0,0 0-1 0 0,0-1 1 0 0,0 1 0 0 0,0-1-1 0 0,0 0 1 0 0,1-1 0 0 0,-2 1-1 0 0,1-1 1 0 0,0-1 0 0 0,0 1-1 0 0,-1-1 1 0 0,1 0 0 0 0,8-6-1 0 0,-11 7 15 0 0,-1-1 1 0 0,1 0-1 0 0,-1 1 0 0 0,0-1 0 0 0,0 0 1 0 0,0 0-1 0 0,0 0 0 0 0,-1 0 0 0 0,1 0 1 0 0,-1-1-1 0 0,0 1 0 0 0,0 0 0 0 0,0-1 1 0 0,0 1-1 0 0,-1 0 0 0 0,1-1 0 0 0,-1 1 1 0 0,0-1-1 0 0,0 1 0 0 0,0-1 0 0 0,0 1 1 0 0,-1-1-1 0 0,0-4 0 0 0,-1-1 27 0 0,0-1 0 0 0,-1 1 0 0 0,0 0 0 0 0,0 0 0 0 0,-1 0 0 0 0,0 1 0 0 0,-8-13 0 0 0,3 10-21 0 0,1 1 1 0 0,-1 0-1 0 0,-1 1 1 0 0,1 0-1 0 0,-2 0 1 0 0,1 1-1 0 0,-1 0 1 0 0,-13-6-1 0 0,-98-44 43 0 0,107 51-115 0 0,4 4 1208 0 0,-11-1-4197 0 0,13 3-994 0 0,22 7 1459 0 0,8-2 879 0 0,1 0-4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20.3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40 7367 0 0,'0'-3'216'0'0,"-4"-13"512"0"0,3 12-1407 0 0,-9-13 9266 0 0,10 17-8532 0 0,0 12 717 0 0,1-4-634 0 0,6 103 1005 0 0,-3 6-447 0 0,5 11-418 0 0,-7-77-506 0 0,19 99 0 0 0,-20-143-303 0 0,5 15 795 0 0,1-6-5901 0 0,-2-6 63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20.6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215 1 10335 0 0,'-1'3'472'0'0,"-4"11"-294"0"0,1 0 0 0 0,0 1-1 0 0,1 0 1 0 0,1-1 0 0 0,1 1 0 0 0,0 0-1 0 0,1 0 1 0 0,0 0 0 0 0,1 0-1 0 0,1 0 1 0 0,4 16 0 0 0,3 11 506 0 0,3 0-1 0 0,27 66 1 0 0,-18-55-759 0 0,5 12-328 0 0,-6-21-3775 0 0,-14-30-278 0 0</inkml:trace>
  <inkml:trace contextRef="#ctx0" brushRef="#br0" timeOffset="1">24 469 5983 0 0,'-2'-2'138'0'0,"2"1"-94"0"0,-1 0-1 0 0,0 0 1 0 0,0 0-1 0 0,0 0 1 0 0,0 0 0 0 0,0 0-1 0 0,0 0 1 0 0,0 0 0 0 0,0 0-1 0 0,0 1 1 0 0,0-1-1 0 0,0 0 1 0 0,0 1 0 0 0,0-1-1 0 0,-6-1 5583 0 0,16-3-2822 0 0,45-14-1120 0 0,27-13-807 0 0,-45 21-2861 0 0,-14 4-1472 0 0,-7 3-1847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21.0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 11519 0 0,'0'0'1758'0'0,"3"-1"-1194"0"0,58-8 1606 0 0,-4 1-2189 0 0,-18 4-4234 0 0,-24 4-791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21.3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190 9 1839 0 0,'-6'-2'381'0'0,"0"0"-1"0"0,0 1 0 0 0,1 0 0 0 0,-1 0 0 0 0,0 0 0 0 0,0 1 0 0 0,0 0 0 0 0,-11 1 0 0 0,12-1 10 0 0,1 1 1 0 0,0 0-1 0 0,0 1 1 0 0,0-1-1 0 0,0 1 1 0 0,0 0-1 0 0,0 0 1 0 0,0 0-1 0 0,-6 5 1 0 0,3-1-75 0 0,1 1 1 0 0,-1 0-1 0 0,1 0 1 0 0,1 1-1 0 0,-1 0 0 0 0,1 0 1 0 0,1 0-1 0 0,-7 15 1 0 0,6-10-262 0 0,1 1 1 0 0,0 0 0 0 0,1 0 0 0 0,1 0 0 0 0,0 1 0 0 0,1-1-1 0 0,1 21 1 0 0,-1-15-25 0 0,1-12-26 0 0,1 1 1 0 0,-1-1-1 0 0,1 1 0 0 0,1-1 1 0 0,-1 1-1 0 0,1-1 0 0 0,1 0 1 0 0,0 0-1 0 0,0 0 0 0 0,0 0 1 0 0,1-1-1 0 0,0 1 0 0 0,9 10 1 0 0,-6-9 48 0 0,1 0-1 0 0,0-1 1 0 0,0 0 0 0 0,1 0 0 0 0,0-1 0 0 0,0 0 0 0 0,1-1 0 0 0,-1 0-1 0 0,19 8 1 0 0,-14-7 217 0 0,1-1-1 0 0,0 0 1 0 0,0-1-1 0 0,1-1 1 0 0,-1 0-1 0 0,18 1 1 0 0,-33-4-269 0 0,14 0 368 0 0,0 0 0 0 0,17-2 0 0 0,-27 1-256 0 0,0 0-1 0 0,0-1 1 0 0,1 0-1 0 0,-1 0 1 0 0,0 0-1 0 0,0-1 1 0 0,0 1-1 0 0,0-1 1 0 0,0 0-1 0 0,-1 0 1 0 0,7-5-1 0 0,-4 3 22 0 0,-1-1-1 0 0,1 1 0 0 0,-1-2 1 0 0,0 1-1 0 0,0-1 1 0 0,-1 1-1 0 0,0-1 1 0 0,0 0-1 0 0,0-1 0 0 0,-1 1 1 0 0,1-1-1 0 0,-2 0 1 0 0,1 1-1 0 0,-1-1 0 0 0,0 0 1 0 0,0-1-1 0 0,-1 1 1 0 0,0 0-1 0 0,0 0 0 0 0,-1-12 1 0 0,-1 12-95 0 0,0 0 1 0 0,0 0-1 0 0,-1 1 1 0 0,1-1-1 0 0,-2 1 1 0 0,1-1-1 0 0,-1 1 1 0 0,0 0-1 0 0,0 0 1 0 0,-1 0-1 0 0,-6-8 1 0 0,-20-21-1230 0 0,-3 4-4343 0 0,19 19-520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16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14999 0 0,'0'0'340'0'0,"-1"-6"2243"0"0,12 49-1514 0 0,-1 1-1 0 0,7 85 1 0 0,-8-42-891 0 0,8 49-89 0 0,18 118-3269 0 0,-25-220-345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5:3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2759 0 0,'0'0'9899'0'0,"2"2"-9488"0"0,7 18-8 0 0,-1 0 1 0 0,-1 1 0 0 0,8 38-1 0 0,5 71-89 0 0,-11-71-81 0 0,34 266 376 0 0,-37-288-586 0 0,-2-12 110 0 0,3 41-1 0 0,-7-64-101 0 0,2-12-2207 0 0,0 2 1856 0 0,0 0 1 0 0,-1 0-1 0 0,-1-1 0 0 0,0-13 0 0 0,-5-45-709 0 0,2 44 672 0 0,1-1 93 0 0,-32-214-1892 0 0,2 33 1968 0 0,28 172 281 0 0,3 12 22 0 0,1 15 11 0 0,-1 1 0 0 0,1 0 0 0 0,-1 0 0 0 0,0 0 0 0 0,-2-7 0 0 0,3 10 1039 0 0,0 5-948 0 0,11 134 932 0 0,-4-71-858 0 0,10 88 269 0 0,6 70-1 0 0,-20-183-342 0 0,-3-40-1 0 0,0-2-142 0 0,-6-18 7 0 0,-6-31 0 0 0,7 30-85 0 0,-37-188-10 0 0,40 195 7 0 0,-29-169-580 0 0,8 61 313 0 0,22 117 266 0 0,0-14 18 0 0,7 42 176 0 0,-1-10-140 0 0,56 235 288 0 0,-47-172-209 0 0,7 101 0 0 0,-22-154 19 0 0,0-23 248 0 0,0-1-366 0 0,-1 0 0 0 0,1-1-1 0 0,0 1 1 0 0,-1-1 0 0 0,1 1-1 0 0,0-1 1 0 0,0 1 0 0 0,-1-1 0 0 0,1 0-1 0 0,0 0 1 0 0,0 0 0 0 0,0 1-1 0 0,0-1 1 0 0,0 0 0 0 0,0 0 0 0 0,0-1-1 0 0,0 1 1 0 0,-1-2 0 0 0,-13-24 210 0 0,15 26-226 0 0,-13-31 60 0 0,2-1 0 0 0,1-1 0 0 0,2 1 1 0 0,-5-40-1 0 0,-3-12-228 0 0,-1-13-110 0 0,-4-11-34 0 0,13 85 195 0 0,11 36 99 0 0,1 9 6 0 0,10 33 1 0 0,20 64 1 0 0,-16-51 0 0 0,-15-56 0 0 0,29 113 14 0 0,-32-122 476 0 0,-17-24-18 0 0,9 6-358 0 0,0 0 0 0 0,-9-25 0 0 0,5 11-40 0 0,2 2-93 0 0,-10-42-1 0 0,3 7-43 0 0,7 26-121 0 0,-5-14-83 0 0,14 50 194 0 0,2 3-402 0 0,6 18 473 0 0,0 4-15 0 0,-11 12 115 0 0,4-36-93 0 0,0 0 1 0 0,0 0-1 0 0,0 1 1 0 0,0-1 0 0 0,0 0-1 0 0,0 0 1 0 0,0 1 0 0 0,0-1-1 0 0,0 0 1 0 0,0 0-1 0 0,-1 1 1 0 0,1-1 0 0 0,0 0-1 0 0,0 0 1 0 0,0 1 0 0 0,0-1-1 0 0,0 0 1 0 0,0 0 0 0 0,-1 0-1 0 0,1 1 1 0 0,0-1-1 0 0,0 0 1 0 0,0 0 0 0 0,0 0-1 0 0,-1 1 1 0 0,1-1 0 0 0,0 0-1 0 0,0 0 1 0 0,0 0-1 0 0,-1 0 1 0 0,1 0 0 0 0,-1 1-1 0 0,-4-8 344 0 0,-1-15 139 0 0,6 17-502 0 0,1 0 0 0 0,-1 0 0 0 0,1 0-1 0 0,0-1 1 0 0,0 1 0 0 0,0 1 0 0 0,1-1 0 0 0,-1 0-1 0 0,1 0 1 0 0,1 0 0 0 0,-1 1 0 0 0,0-1 0 0 0,1 1 0 0 0,0 0-1 0 0,0 0 1 0 0,6-6 0 0 0,-5 7-8 0 0,0-1 0 0 0,0 0-1 0 0,1 1 1 0 0,0 0 0 0 0,-1 0 0 0 0,1 0-1 0 0,0 0 1 0 0,0 1 0 0 0,9-3 0 0 0,-5 3-69 0 0,-1-1 0 0 0,1 1 1 0 0,0 1-1 0 0,0 0 0 0 0,9 0 0 0 0,4 3-160 0 0,-20-1 135 0 0,1 0 0 0 0,-1-1 0 0 0,1 0 0 0 0,-1 0-1 0 0,1 0 1 0 0,0 0 0 0 0,-1 0 0 0 0,4-1 0 0 0,3 0-172 0 0,-7 1-10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22.4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 75 8263 0 0,'0'0'375'0'0,"0"-1"-2"0"0,-11-24 1261 0 0,1 16 1944 0 0,8 10-2988 0 0,-1 2-471 0 0,-1-1 1 0 0,2 1-1 0 0,-1 0 1 0 0,0 0 0 0 0,0 0-1 0 0,1 0 1 0 0,0 1 0 0 0,0-1-1 0 0,0 1 1 0 0,0-1-1 0 0,0 1 1 0 0,1 0 0 0 0,-1-1-1 0 0,1 1 1 0 0,0 0-1 0 0,0 0 1 0 0,1 0 0 0 0,-1 7-1 0 0,0-4-28 0 0,1 0 0 0 0,0 0 0 0 0,0 0 0 0 0,0 0 0 0 0,1 0-1 0 0,0 0 1 0 0,0 0 0 0 0,1-1 0 0 0,0 1 0 0 0,3 7 0 0 0,-2-10-51 0 0,-1 1 1 0 0,1-1-1 0 0,0 0 1 0 0,1 0 0 0 0,-1-1-1 0 0,1 1 1 0 0,0-1-1 0 0,4 4 1 0 0,10 6 38 0 0,-12-12-65 0 0,-1-1 0 0 0,-2 1-4 0 0,0-1 1 0 0,1 1 0 0 0,-1 0 0 0 0,1-1 0 0 0,-1 0 0 0 0,1 0 0 0 0,-1 0 0 0 0,0 0 0 0 0,1-1-1 0 0,-1 1 1 0 0,1-1 0 0 0,-1 0 0 0 0,0 0 0 0 0,1 0 0 0 0,-1 0 0 0 0,0-1 0 0 0,0 1 0 0 0,3-3 0 0 0,-1 1 8 0 0,-1 0 1 0 0,0-1-1 0 0,0 0 1 0 0,0 0 0 0 0,-1 0-1 0 0,1 0 1 0 0,-1 0-1 0 0,0-1 1 0 0,0 1 0 0 0,3-9-1 0 0,1 2-7 0 0,6-2-32 0 0,-13 13-29 0 0,1 0 0 0 0,-1-1 0 0 0,1 1 1 0 0,-1-1-1 0 0,1 1 0 0 0,-1 0 0 0 0,1-1 0 0 0,-1 0 1 0 0,0 1-1 0 0,1-1 0 0 0,-1 1 0 0 0,0-1 0 0 0,1 1 0 0 0,-1-1 1 0 0,0 0-1 0 0,0 1 0 0 0,0-1 0 0 0,1 1 0 0 0,-1-1 1 0 0,0 0-1 0 0,0 1 0 0 0,0-1 0 0 0,0-1 0 0 0,10 14-52 0 0,9 11 221 0 0,1-2 0 0 0,1 0 1 0 0,1-1-1 0 0,1-2 0 0 0,50 32 0 0 0,-65-46 84 0 0,0 1-1 0 0,0-1 0 0 0,1-1 1 0 0,0 1-1 0 0,12 2 0 0 0,-18-6-117 0 0,-1 0 1 0 0,1 0-1 0 0,-1 0 0 0 0,1-1 1 0 0,-1 1-1 0 0,1-1 0 0 0,-1 1 0 0 0,1-1 1 0 0,-1 0-1 0 0,0 0 0 0 0,0 0 0 0 0,1 0 1 0 0,-1-1-1 0 0,0 1 0 0 0,0 0 1 0 0,2-3-1 0 0,-1 1-7 0 0,0 0 1 0 0,0-1-1 0 0,-1 1 0 0 0,0-1 1 0 0,1 1-1 0 0,-1-1 1 0 0,-1 0-1 0 0,1 0 0 0 0,0 0 1 0 0,-1 0-1 0 0,0 0 0 0 0,0 0 1 0 0,0-1-1 0 0,-1 1 1 0 0,1 0-1 0 0,-1 0 0 0 0,0-1 1 0 0,-1-5-1 0 0,-1-9 29 0 0,0 0 1 0 0,-10-32-1 0 0,10 42-95 0 0,-17-55-244 0 0,8 28-1771 0 0,2 0-5210 0 0,7 26 1360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22.8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 22 9127 0 0,'0'0'1075'0'0,"-2"2"-507"0"0,-4 3-173 0 0,0 1 0 0 0,1 0 1 0 0,0 1-1 0 0,0-1 0 0 0,1 1 0 0 0,0-1 1 0 0,0 2-1 0 0,0-1 0 0 0,1 0 0 0 0,0 1 1 0 0,0-1-1 0 0,1 1 0 0 0,-2 12 0 0 0,4-18-173 0 0,1 0-81 0 0,12 22 56 0 0,-3-14-106 0 0,8 5-21 0 0,-13-13-66 0 0,1 0 10 0 0,3 3 42 0 0,-2-2 1 0 0,-1 1 0 0 0,0-1 0 0 0,1 0 1 0 0,0 0-1 0 0,-1-1 0 0 0,1 0 0 0 0,0 0 1 0 0,0-1-1 0 0,0 1 0 0 0,8-1 0 0 0,-13-1-10 0 0,0 1-1 0 0,0-1 0 0 0,0 0 0 0 0,0 0 1 0 0,0 0-1 0 0,0-1 0 0 0,0 1 1 0 0,0 0-1 0 0,0-1 0 0 0,0 1 0 0 0,-1-1 1 0 0,1 0-1 0 0,0 1 0 0 0,0-1 1 0 0,0 0-1 0 0,-1 0 0 0 0,1 0 0 0 0,0 0 1 0 0,-1-1-1 0 0,1 1 0 0 0,-1 0 1 0 0,1-1-1 0 0,-1 1 0 0 0,0-1 0 0 0,0 1 1 0 0,0-1-1 0 0,2-2 0 0 0,2-4 285 0 0,-2 5-290 0 0,-1 0 1 0 0,0 1-1 0 0,-1-1 0 0 0,1 0 0 0 0,0 0 1 0 0,-1 0-1 0 0,0-1 0 0 0,1 1 1 0 0,-1 0-1 0 0,-1 0 0 0 0,1-1 0 0 0,0 1 1 0 0,-1 0-1 0 0,1-1 0 0 0,-1 1 0 0 0,0-1 1 0 0,-1 1-1 0 0,1-1 0 0 0,0 1 0 0 0,-1 0 1 0 0,0-1-1 0 0,-1-4 0 0 0,-1-2-109 0 0,-1 0-1 0 0,0 0 1 0 0,-1 0 0 0 0,-6-11-1 0 0,-14-17-3779 0 0,18 29-2122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23.2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29 119 6911 0 0,'-2'2'528'0'0,"-5"6"-341"0"0,-3 3-6 0 0,8-4 419 0 0,0 0-1 0 0,0 0 1 0 0,1 1-1 0 0,0-1 0 0 0,0 0 1 0 0,1 10-1 0 0,0-15-463 0 0,0 0-1 0 0,1 0 1 0 0,-1 0-1 0 0,1 0 1 0 0,0 0-1 0 0,-1 0 1 0 0,1-1-1 0 0,0 1 0 0 0,0 0 1 0 0,0 0-1 0 0,0-1 1 0 0,1 1-1 0 0,1 2 1 0 0,19 16 617 0 0,-19-18-712 0 0,1 0 1 0 0,0 1-1 0 0,-1-2 1 0 0,1 1-1 0 0,0 0 1 0 0,0-1-1 0 0,0 0 1 0 0,0 0-1 0 0,0 0 1 0 0,0 0-1 0 0,0-1 1 0 0,0 1-1 0 0,0-1 1 0 0,0 0-1 0 0,6-1 1 0 0,-4 0 13 0 0,1 0 1 0 0,-1-1-1 0 0,0 0 0 0 0,1 0 1 0 0,-1-1-1 0 0,0 1 1 0 0,-1-1-1 0 0,12-8 0 0 0,-14 9-26 0 0,-1 0 0 0 0,1-1 0 0 0,-1 1 0 0 0,0-1 0 0 0,1 0 0 0 0,-1 0 0 0 0,0 0 0 0 0,2-5 0 0 0,8-11 118 0 0,-12 19-146 0 0,4-6 8 0 0,0 1 1 0 0,0-1-1 0 0,0 0 0 0 0,-1-1 1 0 0,0 1-1 0 0,0 0 1 0 0,-1-1-1 0 0,2-8 1 0 0,0 3-63 0 0,-1 0 1 0 0,-1 0-1 0 0,0 0 1 0 0,-1 0-1 0 0,0-1 1 0 0,-2-18-1 0 0,1 11-67 0 0,0 19 42 0 0,0 3 12 0 0,3 23 193 0 0,-1-2 334 0 0,6 28 1 0 0,-6-45-426 0 0,0 0 0 0 0,1 0 0 0 0,0 0 1 0 0,0 0-1 0 0,0 0 0 0 0,8 9 0 0 0,-11-14-33 0 0,11 11-102 0 0,0 0-1 0 0,0 0 1 0 0,20 15-1 0 0,-30-27 86 0 0,0 1-95 0 0,-1-1-1 0 0,1 1 1 0 0,0 0-1 0 0,-1-1 1 0 0,1 1-1 0 0,0-1 1 0 0,0 1-1 0 0,0-1 1 0 0,-1 0-1 0 0,1 1 1 0 0,0-1-1 0 0,0 0 1 0 0,0 0-1 0 0,0 0 1 0 0,0 1-1 0 0,0-1 1 0 0,0 0-1 0 0,0 0 0 0 0,-1 0 1 0 0,1 0-1 0 0,1-1 1 0 0,12 0-5062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23.6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1 8751 0 0,'-1'2'399'0'0,"-7"38"1498"0"0,-2 42-1 0 0,8-66-343 0 0,1-1-433 0 0,0 0-1 0 0,2 30 1 0 0,0-38-957 0 0,2 25 12 0 0,2 0-1 0 0,1-1 0 0 0,11 35 0 0 0,-13-58-622 0 0,0-1-1 0 0,0 1 1 0 0,1-1-1 0 0,0 0 1 0 0,0 0-1 0 0,1 0 1 0 0,0-1-1 0 0,0 0 0 0 0,9 7 1 0 0,-1-4-1391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23.9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119 296 2759 0 0,'0'-2'207'0'0,"-3"-17"-93"0"0,3 15 467 0 0,0 0 0 0 0,-1-1 0 0 0,0 1 0 0 0,0 0-1 0 0,0 0 1 0 0,-2-4 0 0 0,2 7-329 0 0,1 0-1 0 0,0 1 0 0 0,-1-1 1 0 0,1 1-1 0 0,-1-1 1 0 0,1 1-1 0 0,-1-1 1 0 0,1 1-1 0 0,-1-1 1 0 0,1 1-1 0 0,-1-1 1 0 0,1 1-1 0 0,-1 0 1 0 0,0-1-1 0 0,1 1 0 0 0,-1 0 1 0 0,0 0-1 0 0,1-1 1 0 0,-2 1-1 0 0,1 0-153 0 0,-1-1-1 0 0,1 1 0 0 0,-1 0 0 0 0,0 0 0 0 0,1 0 1 0 0,-1 0-1 0 0,1 0 0 0 0,-1 0 0 0 0,1 1 1 0 0,-1-1-1 0 0,-2 1 0 0 0,0 2-20 0 0,0-1 0 0 0,0 1 0 0 0,0 0 0 0 0,0 0 0 0 0,1 0 0 0 0,0 0 0 0 0,-1 0 0 0 0,1 1 0 0 0,0 0 0 0 0,1 0 0 0 0,-1 0 0 0 0,1 0 0 0 0,-1 0 0 0 0,-1 6 0 0 0,-1 2 94 0 0,1 0 0 0 0,0 0 0 0 0,1 1 0 0 0,-2 13 1 0 0,3-13 17 0 0,1-1 1 0 0,0 1-1 0 0,1 0 1 0 0,0-1-1 0 0,1 1 0 0 0,0 0 1 0 0,6 19-1 0 0,-6-26-100 0 0,1 0-1 0 0,1 0 0 0 0,-1 0 1 0 0,1 0-1 0 0,0 0 0 0 0,0-1 1 0 0,1 1-1 0 0,-1-1 0 0 0,1 0 1 0 0,1 0-1 0 0,-1 0 0 0 0,1-1 1 0 0,-1 1-1 0 0,1-1 0 0 0,1 0 1 0 0,8 5-1 0 0,-8-5 49 0 0,1-1-1 0 0,-1-1 1 0 0,1 1 0 0 0,0-1 0 0 0,0 0 0 0 0,0 0-1 0 0,0-1 1 0 0,0 0 0 0 0,0 0 0 0 0,0-1-1 0 0,8 0 1 0 0,-10 0-26 0 0,1-1 1 0 0,-1 0-1 0 0,0 0 0 0 0,1 0 0 0 0,-1-1 1 0 0,0 0-1 0 0,0 0 0 0 0,0 0 0 0 0,0-1 1 0 0,-1 1-1 0 0,1-1 0 0 0,-1 0 0 0 0,1-1 1 0 0,-1 1-1 0 0,5-6 0 0 0,-4 3-15 0 0,0 1 0 0 0,-1-1 0 0 0,0 0 0 0 0,0 0 0 0 0,0-1 0 0 0,-1 1 0 0 0,0-1 0 0 0,0 0 0 0 0,-1 0 0 0 0,1 0 0 0 0,-2 0 0 0 0,1 0 0 0 0,0-8 0 0 0,-1 2-22 0 0,-1-1-1 0 0,0 1 0 0 0,-1 0 0 0 0,0-1 0 0 0,-1 1 0 0 0,-5-17 0 0 0,-2-1 4 0 0,-1 1 0 0 0,-17-34 0 0 0,-35-55-1116 0 0,25 48-2051 0 0,17 34-4164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25.2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46 180 5527 0 0,'1'-5'125'0'0,"0"0"0"0"0,0 1 0 0 0,-1-1-1 0 0,1 0 1 0 0,-1 0 0 0 0,-3-15 11229 0 0,1 32-11082 0 0,0 1 1 0 0,1 0 0 0 0,1 0-1 0 0,2 26 1 0 0,12 54 274 0 0,-11-76-400 0 0,2 13 180 0 0,17 48-1 0 0,-16-63-265 0 0,0 0 0 0 0,1 0 0 0 0,0 0 0 0 0,18 25 0 0 0,-14-27 11 0 0,-2-6-111 0 0,-8-6-129 0 0,3-7-145 0 0,1-1-10 0 0,-3 3 232 0 0,-1 1 1 0 0,0-1 0 0 0,1 0-1 0 0,-2 1 1 0 0,1-1 0 0 0,0 0-1 0 0,-1 0 1 0 0,0 0 0 0 0,0 1-1 0 0,0-1 1 0 0,0 0-1 0 0,-1 0 1 0 0,0-4 0 0 0,-3-7-247 0 0,0 1 1 0 0,-7-16 0 0 0,2 4 18 0 0,-16-38 49 0 0,-48-90-1 0 0,66 139 270 0 0,-3-2 0 0 0,2 0 0 0 0,-8-24 0 0 0,8 12 28 0 0,9 24 26 0 0,-1 3-19 0 0,0 0 1 0 0,0 0 0 0 0,0-1-1 0 0,0 1 1 0 0,0 0 0 0 0,0 0 0 0 0,1 0-1 0 0,-1 0 1 0 0,1-1 0 0 0,0 1-1 0 0,0 0 1 0 0,0 0 0 0 0,0 0-1 0 0,0 0 1 0 0,0 0 0 0 0,0 1 0 0 0,0-1-1 0 0,1 0 1 0 0,-1 0 0 0 0,1 1-1 0 0,-1-1 1 0 0,1 1 0 0 0,0-1-1 0 0,0 1 1 0 0,-1 0 0 0 0,5-2 0 0 0,-1 1 34 0 0,0 0 0 0 0,1 0 0 0 0,0 1 1 0 0,-1-1-1 0 0,1 1 0 0 0,0 1 0 0 0,0-1 1 0 0,0 1-1 0 0,7 0 0 0 0,67 11 0 0 0,-41-4-829 0 0,-13 0-3794 0 0,-3 0-1145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25.7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64 8287 0 0,'0'0'639'0'0,"2"1"-216"0"0,3 0 47 0 0,-1 0 1 0 0,1 0-1 0 0,0 0 1 0 0,-1 0-1 0 0,1-1 0 0 0,0 0 1 0 0,0 0-1 0 0,-1 0 1 0 0,6-1-1 0 0,47-12 1507 0 0,-20 4-1553 0 0,154-34-2076 0 0,-173 40 371 0 0,-1 3-281 0 0</inkml:trace>
  <inkml:trace contextRef="#ctx0" brushRef="#br0" timeOffset="1">139 245 12639 0 0,'0'1'164'0'0,"-1"0"-1"0"0,1-1 1 0 0,0 1-1 0 0,0 0 1 0 0,0 0-1 0 0,0 0 1 0 0,0 0-1 0 0,0-1 1 0 0,0 1-1 0 0,0 0 1 0 0,0 0-1 0 0,0 1 1 0 0,2 0 63 0 0,1 0 0 0 0,-1 0 0 0 0,0 0 0 0 0,1 0 0 0 0,-1 0 0 0 0,1-1 0 0 0,-1 1 0 0 0,1-1 0 0 0,0 0 0 0 0,0 0 0 0 0,0 0-1 0 0,-1 0 1 0 0,1 0 0 0 0,0 0 0 0 0,0-1 0 0 0,6 1 0 0 0,5 0-8 0 0,0-1-1 0 0,19-1 0 0 0,-10-1-191 0 0,0-1 1 0 0,0 0-1 0 0,0-2 1 0 0,23-8-1 0 0,20-6-2216 0 0,-42 11 1010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26.1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 12295 0 0,'0'0'563'0'0,"2"-1"-14"0"0,32 0-334 0 0,-22 1 54 0 0,1 0 0 0 0,21-5 0 0 0,-25 4 108 0 0,0 0 1 0 0,0 0 0 0 0,0 1 0 0 0,1 0 0 0 0,-1 1 0 0 0,0 0-1 0 0,0 0 1 0 0,0 1 0 0 0,0 0 0 0 0,0 1 0 0 0,16 6-1 0 0,-13-3-133 0 0,1 0 0 0 0,-1 1 0 0 0,0 1-1 0 0,-1-1 1 0 0,1 2 0 0 0,-1 0 0 0 0,11 11 0 0 0,-15-12-72 0 0,0 0 1 0 0,0 1 0 0 0,-1-1 0 0 0,0 1 0 0 0,0 0 0 0 0,-1 1 0 0 0,0 0 0 0 0,-1-1 0 0 0,6 21 0 0 0,-8-21-45 0 0,0 1-1 0 0,-1 0 1 0 0,0-1 0 0 0,-1 1 0 0 0,0 0-1 0 0,0-1 1 0 0,-1 1 0 0 0,-1 0 0 0 0,1-1 0 0 0,-1 1-1 0 0,-5 10 1 0 0,3-6-95 0 0,-2-1-1 0 0,0 1 0 0 0,0-1 1 0 0,-2-1-1 0 0,1 1 0 0 0,-2-1 1 0 0,1 0-1 0 0,-1-1 1 0 0,-1 0-1 0 0,0-1 0 0 0,-1 0 1 0 0,0 0-1 0 0,-19 12 0 0 0,25-19-61 0 0,3-1-29 0 0,-1 0 0 0 0,0 0 0 0 0,1 0-1 0 0,-1 0 1 0 0,0-1 0 0 0,0 1 0 0 0,0-1 0 0 0,-1 1 0 0 0,1-1 0 0 0,0 0 0 0 0,0-1 0 0 0,-1 1 0 0 0,1 0 0 0 0,-1-1-1 0 0,1 0 1 0 0,0 0 0 0 0,-1 0 0 0 0,-5-1 0 0 0,5 0 4 0 0,-1 0 0 0 0,1 0 0 0 0,-1-1 0 0 0,1 0 0 0 0,0 0 0 0 0,0 0 0 0 0,0 0-1 0 0,0-1 1 0 0,0 0 0 0 0,0 1 0 0 0,1-1 0 0 0,0 0 0 0 0,-1-1 0 0 0,1 1 0 0 0,-4-6 0 0 0,6 8-38 0 0,1-24-111 0 0,1 25 209 0 0,-1-1 1 0 0,0 1-1 0 0,0-1 0 0 0,0 1 1 0 0,1-1-1 0 0,-1 1 0 0 0,0-1 1 0 0,0 1-1 0 0,1-1 0 0 0,-1 1 0 0 0,1-1 1 0 0,-1 1-1 0 0,0-1 0 0 0,1 1 1 0 0,-1 0-1 0 0,1-1 0 0 0,-1 1 0 0 0,1 0 1 0 0,-1-1-1 0 0,1 1 0 0 0,0 0 1 0 0,0-1 13 0 0,4-3 30 0 0,1 0 78 0 0,0 0 1 0 0,0 0-1 0 0,9-5 1 0 0,-12 8-84 0 0,-1 0 1 0 0,1 0-1 0 0,0 1 1 0 0,-1-1-1 0 0,1 1 0 0 0,0-1 1 0 0,-1 1-1 0 0,1 0 1 0 0,0 0-1 0 0,-1 0 1 0 0,1 0-1 0 0,4 1 0 0 0,26 6 449 0 0,-12-4-251 0 0,-1 1 0 0 0,34 12 0 0 0,-34-9-191 0 0,0-2-1 0 0,36 6 1 0 0,-11-3-702 0 0,-22-4-116 0 0,-1-4-53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27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0 11023 0 0,'0'0'506'0'0,"0"3"-10"0"0,-5 22-298 0 0,-22 120 4666 0 0,27-142-4855 0 0,0 0-1 0 0,-1 0 1 0 0,0 0 0 0 0,0 0-1 0 0,0 0 1 0 0,0-1-1 0 0,0 1 1 0 0,-3 3 0 0 0,3-3-18 0 0,0-1 1 0 0,-1 1 0 0 0,1-1-1 0 0,0 1 1 0 0,0-1 0 0 0,1 1-1 0 0,-2 5 1 0 0,1-6-239 0 0,3 9-3118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27.8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148 38 10159 0 0,'0'0'464'0'0,"0"-2"-8"0"0,0 1-412 0 0,1 0-1 0 0,-1 0 1 0 0,0 0-1 0 0,0 0 1 0 0,-1-1-1 0 0,1 1 1 0 0,0 0-1 0 0,0 0 1 0 0,0 0-1 0 0,-1 0 1 0 0,1 0-1 0 0,-1 0 0 0 0,1 0 1 0 0,-1 0-1 0 0,1 0 1 0 0,-1 0-1 0 0,1 0 1 0 0,-1 0-1 0 0,0 0 1 0 0,0 0-1 0 0,0 0 1 0 0,1 0-1 0 0,-1 1 1 0 0,0-1-1 0 0,-2-1 1 0 0,1 1 236 0 0,0 0-112 0 0,-1 0 1 0 0,0 0-1 0 0,1 0 0 0 0,-1 0 0 0 0,0 0 1 0 0,0 1-1 0 0,0-1 0 0 0,1 1 1 0 0,-1 0-1 0 0,0 0 0 0 0,0 0 0 0 0,0 0 1 0 0,-4 1-1 0 0,0 0 92 0 0,0 0 1 0 0,0 0-1 0 0,-11 4 0 0 0,16-4-259 0 0,1-1 1 0 0,-1 0-1 0 0,1 1 0 0 0,-1-1 0 0 0,1 1 1 0 0,-1 0-1 0 0,1-1 0 0 0,0 1 0 0 0,0 0 0 0 0,-1 0 1 0 0,1 0-1 0 0,-2 2 0 0 0,-1 0-1 0 0,-8 6 0 0 0,3 1 0 0 0,4 2-18 0 0,5-9 10 0 0,0-1 0 0 0,1 0 0 0 0,-1 0 0 0 0,1 0-1 0 0,-1 0 1 0 0,1 0 0 0 0,0 0 0 0 0,0 0 0 0 0,0 0 0 0 0,0 0 0 0 0,0 0 0 0 0,0-1 0 0 0,1 1 0 0 0,-1 0 0 0 0,1-1 0 0 0,-1 1 0 0 0,1-1 0 0 0,-1 1 0 0 0,1-1 0 0 0,0 0 0 0 0,0 0 0 0 0,2 2 0 0 0,8 3-58 0 0,-1 0 1 0 0,19 7-1 0 0,-22-10 58 0 0,9 4 50 0 0,-1 1-1 0 0,1 0 1 0 0,-2 1-1 0 0,1 1 1 0 0,-2 1-1 0 0,15 12 1 0 0,-26-20 137 0 0,1 1-1 0 0,-1-1 1 0 0,0 1 0 0 0,0-1-1 0 0,0 1 1 0 0,0 0 0 0 0,-1 0-1 0 0,4 8 1 0 0,-5-10 268 0 0,-8 11 463 0 0,6-10-806 0 0,-1 0-1 0 0,0 0 1 0 0,0-1 0 0 0,0 1-1 0 0,0-1 1 0 0,0 1 0 0 0,0-1-1 0 0,-1 0 1 0 0,1 0-1 0 0,-1 0 1 0 0,1 0 0 0 0,-4 2-1 0 0,2-2-39 0 0,1 0 0 0 0,0 0 0 0 0,0 1 0 0 0,0-1 0 0 0,-3 4 0 0 0,4-4-49 0 0,0-1 0 0 0,0 1 0 0 0,0-1 0 0 0,0 0 0 0 0,0 0 0 0 0,0 0 0 0 0,-1 0 0 0 0,1-1 0 0 0,0 1 0 0 0,0-1 0 0 0,-1 1 0 0 0,-2-1 0 0 0,1 1 7 0 0,-1 0-151 0 0,0 1-1 0 0,0-2 0 0 0,0 1 0 0 0,0-1 1 0 0,0 1-1 0 0,0-2 0 0 0,-1 1 1 0 0,1 0-1 0 0,0-1 0 0 0,0 0 1 0 0,0 0-1 0 0,0-1 0 0 0,1 1 1 0 0,-1-1-1 0 0,0 0 0 0 0,0 0 1 0 0,1-1-1 0 0,-6-3 0 0 0,9 4-1599 0 0,-2-6-410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5:4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59 7567 0 0,'0'0'690'0'0,"1"2"-569"0"0,1 3 14 0 0,0 0 0 0 0,0 0 0 0 0,-1 1-1 0 0,1-1 1 0 0,-1 1 0 0 0,0 10 0 0 0,-1 40 614 0 0,-1-25-502 0 0,-6 279 469 0 0,7-282-670 0 0,1-20-43 0 0,-1 1 1 0 0,0-1 0 0 0,-1 1-1 0 0,-3 13 1 0 0,2-13-475 0 0,0 0 0 0 0,1 0 0 0 0,-1 13 0 0 0,-2-78-3416 0 0,4 34 2912 0 0,9-208-1024 0 0,-1 189 8800 0 0,-8 56-5972 0 0,-6 117-12 0 0,1 1-202 0 0,3-74-569 0 0,-11 69-1 0 0,13-126 72 0 0,-1-4-63 0 0,-4-11-132 0 0,1-1 1 0 0,0 1 0 0 0,1-1-1 0 0,1 0 1 0 0,-2-18 0 0 0,2-77-741 0 0,2 80 662 0 0,-4-262-457 0 0,4 253 1157 0 0,0 36 813 0 0,0 5-1093 0 0,16 414 795 0 0,-19-378-922 0 0,3-38 106 0 0,-1-2-170 0 0,-4-18-143 0 0,0 1-1 0 0,1-1 0 0 0,1 0 1 0 0,-1-35-1 0 0,2 29-56 0 0,-3-37 1 0 0,-3-20-327 0 0,5-113 0 0 0,6 173 480 0 0,-3 22-8 0 0,0 0 0 0 0,0 0-1 0 0,0 0 1 0 0,1 0 0 0 0,-1 0 0 0 0,0 0-1 0 0,0 0 1 0 0,0 0 0 0 0,0 0 0 0 0,0 0-1 0 0,0 1 1 0 0,0-1 0 0 0,0 0 0 0 0,0 0-1 0 0,0 0 1 0 0,0 0 0 0 0,0 0 0 0 0,0 0-1 0 0,1 0 1 0 0,-1 0 0 0 0,0 0 0 0 0,0 0 0 0 0,0 0-1 0 0,0 0 1 0 0,0 0 0 0 0,0 0 0 0 0,0 0-1 0 0,0 0 1 0 0,0 0 0 0 0,0 0 0 0 0,0 0-1 0 0,0 0 1 0 0,1 0 0 0 0,-1-1 0 0 0,0 1-1 0 0,0 0 1 0 0,0 0 0 0 0,0 0 0 0 0,0 0 0 0 0,0 0-1 0 0,0 0 1 0 0,0 0 0 0 0,0 0 0 0 0,0 0-1 0 0,0 0 1 0 0,0 0 0 0 0,0 0 0 0 0,0 0-1 0 0,0 0 1 0 0,0 0 0 0 0,0 0 0 0 0,0-1-1 0 0,0 1 1 0 0,0 0 0 0 0,0 0 0 0 0,0 0-1 0 0,0 0 1 0 0,0 0 0 0 0,4 12 270 0 0,2 17-152 0 0,-5 7 28 0 0,-1-1-1 0 0,-1 1 1 0 0,-3-1-1 0 0,-14 68 1 0 0,17-98-104 0 0,-1 1 0 0 0,-1-1-1 0 0,1 0 1 0 0,-3 6 0 0 0,4-10 84 0 0,-1-1-74 0 0,1 1-65 0 0,0-1 1 0 0,0 0-1 0 0,0 0 0 0 0,0 0 1 0 0,0 0-1 0 0,0 0 0 0 0,0 0 0 0 0,0 0 1 0 0,1-1-1 0 0,-1 1 0 0 0,0 0 1 0 0,0 0-1 0 0,0-1 0 0 0,0 1 1 0 0,0-1-1 0 0,0 1 0 0 0,0-1 1 0 0,1 1-1 0 0,-1-1 0 0 0,0 1 1 0 0,0-1-1 0 0,1 0 0 0 0,-1 1 1 0 0,0-1-1 0 0,1 0 0 0 0,-1 0 0 0 0,1 1 1 0 0,-1-1-1 0 0,1 0 0 0 0,-1 0 1 0 0,1 0-1 0 0,-1 0 0 0 0,1 0 1 0 0,0-1-1 0 0,-1 1-2 0 0,-1-7-22 0 0,0 0 1 0 0,0 0-1 0 0,1 1 0 0 0,0-1 0 0 0,1 0 0 0 0,0 0 0 0 0,0 0 0 0 0,3-15 0 0 0,-2 2-107 0 0,2-4-185 0 0,1 0 0 0 0,11-41 1 0 0,-8 40 76 0 0,-1 13 508 0 0,-4 13 604 0 0,-5 7-513 0 0,0-2-335 0 0,1 0 0 0 0,-1 0 0 0 0,0-1 0 0 0,0 1 0 0 0,-1-1 0 0 0,1 0 0 0 0,-1 0 0 0 0,0 0 0 0 0,0-1 0 0 0,0 1 0 0 0,-6 2-1 0 0,7-4-11 0 0,-1 0-1 0 0,0 0 0 0 0,0-1 0 0 0,0 1 0 0 0,0-1 0 0 0,0 0 1 0 0,0 0-1 0 0,0-1 0 0 0,-1 1 0 0 0,1-1 0 0 0,0 0 0 0 0,0 0 1 0 0,0 0-1 0 0,-1-1 0 0 0,1 1 0 0 0,-6-3 0 0 0,9 3-12 0 0,0-1-1 0 0,0 0 0 0 0,0 1 0 0 0,0-1 1 0 0,0 0-1 0 0,0 0 0 0 0,0 1 0 0 0,0-1 1 0 0,1 0-1 0 0,-1 0 0 0 0,0 0 0 0 0,1 0 1 0 0,-2-2-1 0 0,1 1 1 0 0,1 2-6 0 0,0 0 0 0 0,-1-1 0 0 0,1 1 0 0 0,0 0 0 0 0,-1-1 0 0 0,1 1 0 0 0,0 0 0 0 0,0-1 0 0 0,-1 1 0 0 0,1-1 0 0 0,0 1 0 0 0,0 0 0 0 0,0-1 0 0 0,0 1 0 0 0,0-1 0 0 0,-1 1 0 0 0,1-1 0 0 0,0 1 0 0 0,0-1 0 0 0,0 1 0 0 0,0-1 0 0 0,0 1 0 0 0,0-1 0 0 0,1 1 0 0 0,-1 0 0 0 0,0-1 0 0 0,0 1 0 0 0,0-1 0 0 0,0 1 0 0 0,0-1 0 0 0,1 1 0 0 0,-1 0 0 0 0,0-1 0 0 0,0 1 0 0 0,1-1 0 0 0,0 0 0 0 0,0-3-8 0 0,1 0 0 0 0,-1 1 0 0 0,1-1 0 0 0,0 0-1 0 0,0 1 1 0 0,1-1 0 0 0,-1 1 0 0 0,1 0 0 0 0,-1 0 0 0 0,1 0-1 0 0,0 0 1 0 0,0 0 0 0 0,0 1 0 0 0,1-1 0 0 0,5-3 0 0 0,53-35-364 0 0,-53 35 331 0 0,-1-1 0 0 0,0 1 0 0 0,0-1 0 0 0,0 0 0 0 0,-1-1 1 0 0,0 0-1 0 0,-1 0 0 0 0,1-1 0 0 0,-2 0 0 0 0,8-13 0 0 0,-8 9 53 0 0,-5 12 351 0 0,-16 10-23 0 0,14-8-316 0 0,-1 0-1 0 0,1 0 1 0 0,0 1-1 0 0,0-1 1 0 0,-1 0 0 0 0,-1 3-1 0 0,-54 54 265 0 0,32-31-287 0 0,21-21 0 0 0,-1 0 0 0 0,0 0 0 0 0,0 0 0 0 0,0-1 0 0 0,0 0 0 0 0,-1 0 1 0 0,0 0-1 0 0,-8 3 0 0 0,14-7 3 0 0,0-1 0 0 0,0 1 0 0 0,0-1 0 0 0,0 0 0 0 0,0 1 0 0 0,1-1 0 0 0,-1 0 0 0 0,0 0 0 0 0,0 0 0 0 0,0 0 0 0 0,0 0 0 0 0,-2 0 0 0 0,-10 0-13 0 0,35-9-45 0 0,-5 4-37 0 0,0-1-1 0 0,26-12 1 0 0,-20 5-350 0 0,39-30 0 0 0,-60 42 885 0 0,-3 3-405 0 0,0 0-1 0 0,0 0 1 0 0,0-1-1 0 0,-1 1 1 0 0,1 0-1 0 0,0-1 0 0 0,-1 1 1 0 0,1-1-1 0 0,-3 2 1 0 0,-2 3 48 0 0,-5 7 19 0 0,-1 0-1 0 0,-1 0 0 0 0,0-2 1 0 0,-1 0-1 0 0,-18 12 0 0 0,31-23-98 0 0,-14 13 54 0 0,3-1-1 0 0,7-8-22 0 0,-9 11-24 0 0,15-14-37 0 0,-1 0 0 0 0,1 0-1 0 0,0 0 1 0 0,0-1 0 0 0,0 1-1 0 0,0 0 1 0 0,0 0 0 0 0,0 0-1 0 0,0-1 1 0 0,0 1 0 0 0,0-1-1 0 0,0 1 1 0 0,0-1 0 0 0,1 1-1 0 0,-1-1-14 0 0,3 1-71 0 0,-1 0-1 0 0,1-1 1 0 0,0 0-1 0 0,0 0 1 0 0,0 0-1 0 0,0 0 1 0 0,0-1-1 0 0,0 1 1 0 0,7-3-1 0 0,-5 2-59 0 0,-1 0-18 0 0,0-1 0 0 0,0 1 0 0 0,0-1 0 0 0,0 0 0 0 0,0-1 0 0 0,0 1 0 0 0,-1-1-1 0 0,1 0 1 0 0,7-6 0 0 0,0-2-1114 0 0,20-23-1 0 0,-23 23 607 0 0,-4 4 156 0 0,0-1 0 0 0,-1 1-1 0 0,0-1 1 0 0,-1 0 0 0 0,0-1 0 0 0,0 1-1 0 0,0 0 1 0 0,2-18 0 0 0,-5 25 661 0 0,0 0 1 0 0,0 1-1 0 0,0-1 1 0 0,0 0-1 0 0,0 0 1 0 0,0 0-1 0 0,-1 0 1 0 0,1 1-1 0 0,0-1 1 0 0,0 0-1 0 0,0 0 1 0 0,-1 0-1 0 0,1 1 0 0 0,-1-1 1 0 0,1 0-1 0 0,0 0 1 0 0,-1 1-1 0 0,1-1 1 0 0,-1 0-1 0 0,1 1 1 0 0,-1-1-1 0 0,0 1 1 0 0,1-1-1 0 0,-1 0 1 0 0,0 1-1 0 0,1 0 1 0 0,-1-1-1 0 0,0 1 1 0 0,0-1-1 0 0,1 1 1 0 0,-3-1-1 0 0,0 0 287 0 0,1 0 0 0 0,-1 0 0 0 0,-1 1 0 0 0,1-1 0 0 0,0 1 0 0 0,-4-1 0 0 0,5 3-300 0 0,1 0-1 0 0,-1 1 0 0 0,1-1 1 0 0,0 1-1 0 0,0-1 1 0 0,-2 4-1 0 0,1 4-15 0 0,-1 0-1 0 0,2 0 1 0 0,-1 0-1 0 0,1 0 1 0 0,0 11 0 0 0,5 51 352 0 0,13 60-327 0 0,-10-78-44 0 0,-7-52-51 0 0,1-3-408 0 0,3-8 184 0 0,0 0 0 0 0,-1 0 0 0 0,0-1 0 0 0,-1 1 0 0 0,0-1 0 0 0,-1 0 0 0 0,1 1 0 0 0,-1-15 0 0 0,2-11-118 0 0,-2 9 116 0 0,-2-50 0 0 0,-1 22 230 0 0,2 52 829 0 0,-1 4-569 0 0,-1 21 375 0 0,0 37 0 0 0,2-19-398 0 0,4 55 36 0 0,1-32-171 0 0,0 32 444 0 0,-11-140-501 0 0,5-49-247 0 0,6-139-682 0 0,-4 217 782 0 0,-1 9 53 0 0,0 1 0 0 0,0-1-1 0 0,1 0 1 0 0,2-8 0 0 0,4 35-85 0 0,-1 23 209 0 0,-1 0 1 0 0,-3 0-1 0 0,-5 60 1 0 0,1-11 58 0 0,2-57-32 0 0,-2 0-1 0 0,-11 65 1 0 0,12-93-51 0 0,1-7-49 0 0,-2-12-1240 0 0,-3-10 1020 0 0,2 0-1 0 0,1-1 0 0 0,1-38 1 0 0,1 59 461 0 0,3 14 21 0 0,3 19 77 0 0,1 53-1 0 0,-2-10-329 0 0,-3-49 24 0 0,-2 0 1 0 0,-1-1-1 0 0,-2 1 0 0 0,-5 28 0 0 0,8-52 163 0 0,-1-2-158 0 0,-1-1-72 0 0,1 1 0 0 0,0-1 0 0 0,0 1 0 0 0,0-1 0 0 0,0 0 0 0 0,0 1 0 0 0,0-1 0 0 0,0 0 0 0 0,0 0 1 0 0,0 1-1 0 0,0-1 0 0 0,0 0 0 0 0,0 0 0 0 0,1 0 0 0 0,-1 0 0 0 0,0 0 0 0 0,1 0 0 0 0,-1-1 0 0 0,1 1 0 0 0,-1 0 0 0 0,1 0 0 0 0,-1 0 0 0 0,1-2 0 0 0,-1 0-83 0 0,-2-9-116 0 0,0 0 0 0 0,1 0-1 0 0,0 0 1 0 0,1-1 0 0 0,0 1-1 0 0,2-14 1 0 0,-3-30-322 0 0,1 38 358 0 0,0 0 0 0 0,4-25 0 0 0,-2 35 158 0 0,-1 7 180 0 0,11 19 280 0 0,-7-4-319 0 0,0 0 1 0 0,-1 0 0 0 0,-1 0 0 0 0,0 0 0 0 0,-1 26-1 0 0,1-7-33 0 0,-2 86 390 0 0,-2-54 158 0 0,2-63 216 0 0,0-3-780 0 0,-5-33-94 0 0,2 1 0 0 0,0-39 0 0 0,0-17-202 0 0,-1-38 56 0 0,3 119 169 0 0,2 19 101 0 0,-1-1 0 0 0,1 1-1 0 0,-3 20 1 0 0,0 5-32 0 0,5 236 292 0 0,6-190-770 0 0,-9-80-448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28.2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 39 3679 0 0,'0'0'284'0'0,"-2"2"40"0"0,-4 4 706 0 0,0 1 0 0 0,0 0 0 0 0,1 0 0 0 0,0 1 0 0 0,-7 13 0 0 0,10-16-888 0 0,0-1-1 0 0,0 1 1 0 0,0-1-1 0 0,1 1 1 0 0,0-1 0 0 0,0 1-1 0 0,0 0 1 0 0,1 0-1 0 0,-1 0 1 0 0,1-1-1 0 0,0 1 1 0 0,2 9-1 0 0,-2-14-139 0 0,3 16 210 0 0,1 0 1 0 0,0-1-1 0 0,10 23 0 0 0,-12-34-159 0 0,0 0 0 0 0,0 0 0 0 0,0-1 0 0 0,0 1 0 0 0,1-1 1 0 0,0 1-1 0 0,-1-1 0 0 0,1 0 0 0 0,1 0 0 0 0,-1 0 0 0 0,0 0 0 0 0,1-1 0 0 0,-1 1 1 0 0,1-1-1 0 0,0 0 0 0 0,-1 0 0 0 0,1 0 0 0 0,6 1 0 0 0,-2-1 142 0 0,-1-1-1 0 0,1 1 1 0 0,0-1 0 0 0,0-1-1 0 0,-1 1 1 0 0,1-2 0 0 0,0 1-1 0 0,0-1 1 0 0,-1 0-1 0 0,1 0 1 0 0,0-1 0 0 0,-1 0-1 0 0,0 0 1 0 0,1-1-1 0 0,-1 0 1 0 0,0-1 0 0 0,0 1-1 0 0,0-1 1 0 0,-1-1-1 0 0,0 1 1 0 0,12-11 0 0 0,-15 11-69 0 0,1 0 1 0 0,-1 0 0 0 0,0 0 0 0 0,0 0 0 0 0,-1-1 0 0 0,1 1 0 0 0,-1-1 0 0 0,0 0 0 0 0,0 0 0 0 0,-1 0 0 0 0,1 0 0 0 0,-1 0 0 0 0,0 0 0 0 0,0 0-1 0 0,-1 0 1 0 0,0-1 0 0 0,0 1 0 0 0,0 0 0 0 0,0 0 0 0 0,-1 0 0 0 0,-2-8 0 0 0,1 6 1 0 0,0 0 1 0 0,-1 0-1 0 0,0 0 0 0 0,0 0 1 0 0,-1 1-1 0 0,1-1 0 0 0,-1 1 1 0 0,-1 0-1 0 0,1 1 0 0 0,-1-1 1 0 0,0 1-1 0 0,-1 0 0 0 0,1 0 0 0 0,-12-7 1 0 0,2 1 32 0 0,-31-13 0 0 0,38 21-593 0 0,1-1 0 0 0,-1 2 0 0 0,-1-1 0 0 0,1 1-1 0 0,0 0 1 0 0,-10 0 0 0 0,4 1-1064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28.7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163 2 10591 0 0,'-6'-1'292'0'0,"4"0"-230"0"0,0 1 1 0 0,0 0-1 0 0,0 0 1 0 0,0 0-1 0 0,1 1 1 0 0,-1-1-1 0 0,0 0 1 0 0,0 1-1 0 0,0-1 1 0 0,0 1-1 0 0,1-1 1 0 0,-4 2-1 0 0,-5 1 16 0 0,-1 1 0 0 0,1 0 1 0 0,0 1-1 0 0,0 0 0 0 0,-10 7 0 0 0,15-9 45 0 0,0 1 1 0 0,1-1-1 0 0,-1 1 1 0 0,1 0-1 0 0,0 0 1 0 0,0 1-1 0 0,1-1 1 0 0,-1 1-1 0 0,1 0 1 0 0,0 0-1 0 0,-4 9 1 0 0,5-11-89 0 0,-1 1-6 0 0,1 14 99 0 0,1-15-163 0 0,1 0 1 0 0,0 0-1 0 0,1 0 1 0 0,-1 0-1 0 0,0 0 0 0 0,1 0 1 0 0,0 0-1 0 0,-1 0 1 0 0,1-1-1 0 0,0 1 0 0 0,1 0 1 0 0,-1 0-1 0 0,0-1 1 0 0,1 1-1 0 0,0-1 0 0 0,-1 1 1 0 0,1-1-1 0 0,0 0 1 0 0,0 0-1 0 0,0 0 1 0 0,1 0-1 0 0,-1 0 0 0 0,3 2 1 0 0,7 3-149 0 0,0 1 0 0 0,0-2 0 0 0,23 9 0 0 0,-20-8 181 0 0,15 7 100 0 0,-2 2 1 0 0,0 1-1 0 0,37 28 0 0 0,-58-39 137 0 0,-1 0 0 0 0,1 0 0 0 0,-1 0-1 0 0,0 1 1 0 0,-1 0 0 0 0,0 0 0 0 0,0 1 0 0 0,0-1-1 0 0,-1 1 1 0 0,0 0 0 0 0,-1 0 0 0 0,1 1-1 0 0,-2-1 1 0 0,3 12 0 0 0,-3-13-49 0 0,-1 0 1 0 0,-1 0-1 0 0,1-1 1 0 0,-1 1-1 0 0,0 0 1 0 0,-1 0-1 0 0,0 0 0 0 0,0 0 1 0 0,0 0-1 0 0,-1 0 1 0 0,0-1-1 0 0,0 1 1 0 0,0-1-1 0 0,-1 1 0 0 0,0-1 1 0 0,-1 0-1 0 0,1 0 1 0 0,-9 9-1 0 0,0-2-43 0 0,0-1-1 0 0,-17 13 1 0 0,-10 9-79 0 0,35-30-302 0 0,0-1 0 0 0,0 0 0 0 0,0 0 0 0 0,-1 0 0 0 0,1-1 0 0 0,-1 1 1 0 0,1-1-1 0 0,-1 0 0 0 0,0 0 0 0 0,0-1 0 0 0,0 0 0 0 0,0 1 0 0 0,0-2 0 0 0,-6 1 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29.1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35 6447 0 0,'0'0'852'0'0,"0"3"114"0"0,4 25 1335 0 0,-1 1-1 0 0,-1 37 1 0 0,5 34-373 0 0,-7-99-1887 0 0,0-1 0 0 0,0 1-1 0 0,0-1 1 0 0,0 1 0 0 0,0-1-1 0 0,0 1 1 0 0,0-1 0 0 0,0 0-1 0 0,0 1 1 0 0,0-1 0 0 0,1 1-1 0 0,-1-1 1 0 0,0 1 0 0 0,0-1 0 0 0,0 0-1 0 0,0 1 1 0 0,1-1 0 0 0,-1 1-1 0 0,0-1 1 0 0,0 0 0 0 0,1 1-1 0 0,-1-1 1 0 0,0 0 0 0 0,1 1-1 0 0,-1-1 1 0 0,0 0 0 0 0,1 0 0 0 0,-1 1-1 0 0,1-1 1 0 0,0 0-16 0 0,0 0 0 0 0,0 0 0 0 0,0 0-1 0 0,0 0 1 0 0,-1 0 0 0 0,1 0 0 0 0,0 0 0 0 0,0-1 0 0 0,0 1 0 0 0,0 0 0 0 0,-1 0 0 0 0,1-1-1 0 0,0 1 1 0 0,1-1 0 0 0,2-2 21 0 0,0 1 0 0 0,0-1 0 0 0,-1 0 0 0 0,1 0 0 0 0,4-5 0 0 0,-1-3-34 0 0,0 0 1 0 0,-1-1-1 0 0,0 1 1 0 0,0-1-1 0 0,-1-1 1 0 0,4-16-1 0 0,-2 8-14 0 0,-1-1-123 0 0,5-23 0 0 0,3-14-488 0 0,-13 57 524 0 0,1 5-223 0 0,9 14 328 0 0,-1 1-1 0 0,12 27 1 0 0,-16-31 61 0 0,1 1-1 0 0,0-1 0 0 0,1-1 0 0 0,0 1 1 0 0,1-1-1 0 0,20 22 0 0 0,3-8 399 0 0,-31-26-6 0 0,2-1-221 0 0,0 0-181 0 0,-1 0 0 0 0,1 0 0 0 0,0 0 0 0 0,-1-1 0 0 0,1 1 0 0 0,-1-1 0 0 0,1 0 0 0 0,-1 1 0 0 0,1-1 0 0 0,-1 0 0 0 0,0-1 0 0 0,1 1 0 0 0,-1 0 0 0 0,4-4 0 0 0,-3 2 19 0 0,0 0-1 0 0,0-1 1 0 0,0 0 0 0 0,0 1-1 0 0,-1-1 1 0 0,1 0 0 0 0,-1 0-1 0 0,2-6 1 0 0,0-1-33 0 0,0-1 1 0 0,-1 0-1 0 0,3-15 0 0 0,0-6-886 0 0,-5 28 375 0 0,0 0-1 0 0,0 0 1 0 0,-1 0-1 0 0,0-10 1 0 0,0-8-4432 0 0,3 2-956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29.5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9671 0 0,'0'0'748'0'0,"1"3"-492"0"0,36 199 6806 0 0,-9-31-4448 0 0,37 74-2235 0 0,-50-180-795 0 0,-9-41-1527 0 0,8 26 1 0 0,-7-31-4144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29.9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140 1 10591 0 0,'-28'17'1041'0'0,"20"-13"-717"0"0,1 0 1 0 0,-1 1 0 0 0,1 0-1 0 0,0 0 1 0 0,1 1 0 0 0,-12 11 0 0 0,6-2 433 0 0,6-7-21 0 0,0 0 0 0 0,-9 14 1 0 0,13-18-626 0 0,0 0 0 0 0,1 0 1 0 0,-1 0-1 0 0,1 1 0 0 0,0-1 1 0 0,0 0-1 0 0,1 0 0 0 0,-1 1 1 0 0,1 5-1 0 0,0-4-81 0 0,1-1-1 0 0,-1 1 1 0 0,1-1-1 0 0,1 0 1 0 0,-1 1 0 0 0,1-1-1 0 0,0 0 1 0 0,0 0-1 0 0,0 0 1 0 0,1 0 0 0 0,0 0-1 0 0,0-1 1 0 0,0 1 0 0 0,0-1-1 0 0,8 8 1 0 0,-6-8-27 0 0,-1 0 1 0 0,1 0 0 0 0,0 0-1 0 0,0-1 1 0 0,0 0-1 0 0,0 0 1 0 0,1 0-1 0 0,-1-1 1 0 0,1 1 0 0 0,-1-1-1 0 0,1-1 1 0 0,0 1-1 0 0,0-1 1 0 0,9 1 0 0 0,-7-2 28 0 0,-1-1-1 0 0,1-1 1 0 0,0 1 0 0 0,0-1 0 0 0,-1 0 0 0 0,1-1 0 0 0,-1 0 0 0 0,0 0 0 0 0,0 0 0 0 0,8-6 0 0 0,-11 6 22 0 0,0-1 1 0 0,-1 1-1 0 0,1-1 0 0 0,-1 1 0 0 0,0-1 1 0 0,0 0-1 0 0,-1 0 0 0 0,1-1 0 0 0,-1 1 1 0 0,0 0-1 0 0,0-1 0 0 0,0 0 0 0 0,0 1 1 0 0,-1-1-1 0 0,0 0 0 0 0,0 0 0 0 0,0 1 0 0 0,-1-1 1 0 0,0 0-1 0 0,0-9 0 0 0,-1 7-29 0 0,0 1 0 0 0,0-1 0 0 0,0 1 0 0 0,-1 0 0 0 0,0 0 0 0 0,0-1 0 0 0,-4-5 0 0 0,4 7-60 0 0,1 3-109 0 0,1 1 117 0 0,0 0 0 0 0,-1 0 0 0 0,1 1 0 0 0,0-1 1 0 0,-1 0-1 0 0,1 0 0 0 0,-1 0 0 0 0,1 0 0 0 0,-1 1 0 0 0,0-1 0 0 0,-1-1 0 0 0,-1-2-104 0 0,-25-43-4050 0 0,23 38 841 0 0,-2-3-1916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30.2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2303 0 0,'0'3'167'0'0,"5"24"-455"0"0,3 2 3330 0 0,-4-12 13 0 0,0 1 1 0 0,2 18-1 0 0,-4-14-1970 0 0,3 61 2518 0 0,-4-60-2555 0 0,-1-21-823 0 0,0 0-22 0 0,-2 6-58 0 0,6-28-13 0 0,-1 2-160 0 0,2 1 0 0 0,0-1-1 0 0,13-30 1 0 0,-10 27-80 0 0,-5 11 45 0 0,0 1 0 0 0,7-13 0 0 0,-7 20 33 0 0,3-1 96 0 0,-4 3 58 0 0,0 1-3 0 0,3 3-78 0 0,6 6 90 0 0,10 22-84 0 0,-16-21-61 0 0,0 0-1 0 0,6 17 0 0 0,-7-16-63 0 0,1 0-1 0 0,7 14 0 0 0,11 28-1159 0 0,-22-53 115 0 0,1 0-300 0 0,11 2-62 0 0,2-3-12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30.6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1 9671 0 0,'0'0'440'0'0,"-1"2"-5"0"0,-3 14-1 0 0,0-1 0 0 0,1 1 0 0 0,1 0 0 0 0,1 0 0 0 0,0 0 1 0 0,1 0-1 0 0,0 0 0 0 0,2-1 0 0 0,0 1 0 0 0,0 0 0 0 0,1 0 0 0 0,1-1 0 0 0,9 22 0 0 0,4 8-1493 0 0,33 59 0 0 0,-37-80-151 0 0</inkml:trace>
  <inkml:trace contextRef="#ctx0" brushRef="#br0" timeOffset="1">275 249 7367 0 0,'0'0'667'0'0,"-1"1"-547"0"0,-1 2 156 0 0,0 0 1 0 0,0 0-1 0 0,1 0 0 0 0,0 0 0 0 0,0 0 1 0 0,0 0-1 0 0,0 0 0 0 0,0 1 1 0 0,0-1-1 0 0,1 0 0 0 0,0 0 1 0 0,-1 1-1 0 0,1-1 0 0 0,1 0 0 0 0,-1 5 1 0 0,1-3-61 0 0,14 93 3160 0 0,-5-47-3200 0 0,-5-16-842 0 0,2-1 0 0 0,1 0 0 0 0,21 54 0 0 0,-18-70-788 0 0,-10-17 603 0 0,10-1-6252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30.9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173 1 4607 0 0,'0'0'820'0'0,"1"2"986"0"0,0 5-721 0 0,1-1 0 0 0,-1 1-1 0 0,-1 0 1 0 0,1-1 0 0 0,-1 1 0 0 0,-1 0 0 0 0,-1 11 0 0 0,0-2-103 0 0,-1-1-1 0 0,-8 21 1 0 0,-26 56 1215 0 0,1-5-1189 0 0,5-6-569 0 0,-20 66-1093 0 0,46-121-2354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31.3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164 18 8751 0 0,'0'0'674'0'0,"-3"-1"-438"0"0,-35-12 1008 0 0,36 12 114 0 0,-1 1 68 0 0,-2-1-937 0 0,0 1-27 0 0,0-1 0 0 0,0 1 0 0 0,-1 0 0 0 0,-6 1 1 0 0,10-1-365 0 0,0 0 0 0 0,0 1 1 0 0,0 0-1 0 0,0-1 1 0 0,0 1-1 0 0,0 0 0 0 0,0 0 1 0 0,1 0-1 0 0,-1 0 1 0 0,0 0-1 0 0,1 0 1 0 0,-1 1-1 0 0,1-1 0 0 0,-1 0 1 0 0,-2 4-1 0 0,-2 5 60 0 0,0 0 0 0 0,0 0 0 0 0,1 0 0 0 0,0 1 0 0 0,1-1 0 0 0,0 1 0 0 0,1 0 0 0 0,0 1 0 0 0,1-1-1 0 0,0 0 1 0 0,0 1 0 0 0,2-1 0 0 0,-1 1 0 0 0,1 0 0 0 0,1-1 0 0 0,0 1 0 0 0,1-1 0 0 0,0 1 0 0 0,1-1 0 0 0,0 0 0 0 0,1 0 0 0 0,0 0-1 0 0,0-1 1 0 0,1 1 0 0 0,1-1 0 0 0,9 14 0 0 0,-11-20-299 0 0,1 1 0 0 0,0-1 0 0 0,-1 1-1 0 0,1-1 1 0 0,1-1 0 0 0,-1 1 0 0 0,1-1-1 0 0,-1 0 1 0 0,1 0 0 0 0,0-1 0 0 0,0 1 0 0 0,0-1-1 0 0,0-1 1 0 0,1 1 0 0 0,-1-1 0 0 0,0 0 0 0 0,1 0-1 0 0,-1-1 1 0 0,1 0 0 0 0,-1 0 0 0 0,0-1-1 0 0,11-1 1 0 0,2-4-1932 0 0,-2-6-86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31.8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12583 0 0,'0'0'1135'0'0,"0"3"-932"0"0,3 260 4603 0 0,-1-211-3986 0 0,3-1 0 0 0,19 80 0 0 0,-23-127-793 0 0,0 1 1 0 0,0-1-1 0 0,1 1 0 0 0,-1-1 0 0 0,1 1 0 0 0,0-1 1 0 0,1 0-1 0 0,-1 0 0 0 0,5 6 0 0 0,-6-9 32 0 0,1-1-4 0 0,0 0-55 0 0,0 0 1 0 0,-1 0 0 0 0,1 0 0 0 0,-1 0 0 0 0,1 0 0 0 0,-1-1 0 0 0,1 1 0 0 0,-1-1 0 0 0,1 1 0 0 0,-1-1 0 0 0,1 0 0 0 0,-1 1 0 0 0,0-1 0 0 0,1 0 0 0 0,-1 0 0 0 0,3-2 0 0 0,-2 0-17 0 0,1 0 0 0 0,-1-1 0 0 0,0 1 0 0 0,0-1 0 0 0,4-7 0 0 0,5-10-175 0 0,-7 16 105 0 0,-2 1 0 0 0,1-1 0 0 0,-1-1-1 0 0,4-8 1 0 0,25-145-1594 0 0,-32 127 1358 0 0,1 17 58 0 0,8 49 136 0 0,-6-24 112 0 0,1 0 0 0 0,0-1 0 0 0,0 0 0 0 0,1 0 0 0 0,1 0 0 0 0,6 11 0 0 0,3 1-12 0 0,21 23 0 0 0,-23-32-15 0 0,-9-9 42 0 0,1 0 0 0 0,0 0 0 0 0,0-1 1 0 0,1 1-1 0 0,-1-1 0 0 0,0 0 0 0 0,1-1 0 0 0,-1 1 1 0 0,1-1-1 0 0,0 0 0 0 0,-1 0 0 0 0,8 1 0 0 0,0-4 1 0 0,-7 1-8 0 0,-1 0 0 0 0,1 0-1 0 0,-1-1 1 0 0,0 0 0 0 0,0 1 0 0 0,0-2 0 0 0,0 1-1 0 0,0 0 1 0 0,0-1 0 0 0,0 1 0 0 0,-1-1-1 0 0,1 0 1 0 0,-1 0 0 0 0,0-1 0 0 0,0 1-1 0 0,0-1 1 0 0,-1 1 0 0 0,1-1 0 0 0,3-7-1 0 0,5-6-106 0 0,-5 4 22 0 0,2-10-63 0 0,-7 19 146 0 0,0 1 0 0 0,1 0 0 0 0,-1 0-1 0 0,-1-1 1 0 0,1 1 0 0 0,0-1 0 0 0,-1 1 0 0 0,0 0 0 0 0,0-1 0 0 0,0 1 0 0 0,0-1 0 0 0,0 1 0 0 0,-1-1-1 0 0,1 1 1 0 0,-1 0 0 0 0,0-1 0 0 0,0 1 0 0 0,-3-6 0 0 0,-4-10-1433 0 0,7 19 1439 0 0,0 0-1 0 0,0 1 0 0 0,0-1 0 0 0,0 0 1 0 0,1 0-1 0 0,-1 1 0 0 0,0-1 0 0 0,0 1 1 0 0,0-1-1 0 0,1 1 0 0 0,-1-1 1 0 0,0 1-1 0 0,1-1 0 0 0,-1 1 0 0 0,0 0 1 0 0,1 0-1 0 0,-1-1 0 0 0,1 1 1 0 0,-1 0-1 0 0,1 0 0 0 0,-1-1 0 0 0,1 1 1 0 0,0 0-1 0 0,-1 0 0 0 0,1 0 0 0 0,0 0 1 0 0,-1 0-1 0 0,1-1 0 0 0,0 1 1 0 0,0 0-1 0 0,0 2 0 0 0,0-1 8 0 0,0 1 55 0 0,0 0 1 0 0,0 0-1 0 0,0 0 0 0 0,1-1 0 0 0,-1 1 0 0 0,1 0 0 0 0,0 0 0 0 0,0 0 1 0 0,1 2-1 0 0,-1-1-38 0 0,3 4 132 0 0,0 0 1 0 0,0-1-1 0 0,0 1 0 0 0,1-1 1 0 0,0 1-1 0 0,1-2 1 0 0,0 1-1 0 0,0 0 1 0 0,0-1-1 0 0,1-1 1 0 0,0 1-1 0 0,0-1 1 0 0,9 6-1 0 0,-13-10-90 0 0,1 0 1 0 0,-1 0-1 0 0,1 0 0 0 0,-1 0 0 0 0,1-1 0 0 0,-1 1 1 0 0,1-1-1 0 0,-1 0 0 0 0,5 0 0 0 0,-4 0 58 0 0,-2 0 126 0 0,0-1 30 0 0,15-9 286 0 0,-16 9-274 0 0,0-1 6 0 0,0-2-202 0 0,-1-1 1 0 0,1 1-1 0 0,-1 0 0 0 0,0-1 0 0 0,0 1 1 0 0,0 0-1 0 0,-1-1 0 0 0,0 1 1 0 0,0 0-1 0 0,0-1 0 0 0,0 1 0 0 0,0 0 1 0 0,-1 0-1 0 0,0 0 0 0 0,-4-6 0 0 0,-3-6-130 0 0,-2 1 0 0 0,-19-21 0 0 0,-1-2-790 0 0,11 15-1221 0 0,6 7-3110 0 0,3 2-1055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5:5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47 1375 0 0,'0'0'407'0'0,"-2"1"1172"0"0,2 0-1520 0 0,0-1 1 0 0,0 0-1 0 0,0 0 1 0 0,0 0-1 0 0,0 1 1 0 0,0-1-1 0 0,0 0 1 0 0,0 0-1 0 0,0 0 1 0 0,0 0-1 0 0,-1 0 1 0 0,1 1-1 0 0,0-1 1 0 0,0 0-1 0 0,0 0 1 0 0,0 0-1 0 0,0 0 1 0 0,0 0-1 0 0,-1 0 1 0 0,1 0-1 0 0,0 0 1 0 0,0 1-1 0 0,0-1 1 0 0,0 0-1 0 0,-1 0 1 0 0,1 0-1 0 0,0 0 1 0 0,0 0-1 0 0,0 0 1 0 0,-1 0-1 0 0,1 0 1 0 0,0 0-1 0 0,0 0 1 0 0,0 0-1 0 0,0 0 1 0 0,-1 0-1 0 0,1 0 1 0 0,0 0-1 0 0,0 0 1 0 0,0 0-1 0 0,0-1 1 0 0,-1 1-1 0 0,1 0 1 0 0,0 0-1 0 0,0 0 1 0 0,-6-10 2947 0 0,-4-6-1123 0 0,9 14-1567 0 0,-1 0 1 0 0,0 0-1 0 0,0 0 1 0 0,0 0 0 0 0,0 0-1 0 0,0 0 1 0 0,0 1-1 0 0,0-1 1 0 0,-1 1 0 0 0,1 0-1 0 0,-1 0 1 0 0,1-1-1 0 0,-6 0 1 0 0,6 2-206 0 0,0 0 0 0 0,0-1 0 0 0,0 1 1 0 0,0 1-1 0 0,-1-1 0 0 0,1 0 0 0 0,0 1 0 0 0,0-1 0 0 0,0 1 1 0 0,0-1-1 0 0,0 1 0 0 0,0 0 0 0 0,0 0 0 0 0,0 0 0 0 0,0 0 1 0 0,0 0-1 0 0,-3 3 0 0 0,1 0-52 0 0,0 0 0 0 0,0 0 0 0 0,0 0 0 0 0,1 0 0 0 0,-1 1 0 0 0,1 0 0 0 0,0 0 0 0 0,1 0 0 0 0,-1 0 0 0 0,-2 8 0 0 0,-1 3 101 0 0,1 0 1 0 0,-3 21 0 0 0,4-13-177 0 0,1 1-1 0 0,1-1 1 0 0,1 1 0 0 0,1-1-1 0 0,1 1 1 0 0,5 25-1 0 0,-4-37 4 0 0,1 0-1 0 0,1 0 1 0 0,0 0 0 0 0,1 0-1 0 0,9 16 1 0 0,-10-21 9 0 0,1-1-1 0 0,0 0 1 0 0,0 1-1 0 0,1-2 1 0 0,0 1 0 0 0,0-1-1 0 0,0 0 1 0 0,1 0 0 0 0,8 5-1 0 0,-8-7 3 0 0,0 0 0 0 0,1 0 0 0 0,0 0 0 0 0,0-1 0 0 0,0 0 0 0 0,0-1 1 0 0,0 0-1 0 0,1 0 0 0 0,-1-1 0 0 0,1 0 0 0 0,-1 0 0 0 0,1-1 0 0 0,-1 0 0 0 0,1-1 0 0 0,14-2 0 0 0,-17 2 41 0 0,1-1 1 0 0,-1 0-1 0 0,1 0 0 0 0,-1 0 0 0 0,0-1 1 0 0,0 0-1 0 0,0 0 0 0 0,-1 0 0 0 0,1-1 1 0 0,-1 0-1 0 0,1 0 0 0 0,-1 0 1 0 0,0-1-1 0 0,-1 0 0 0 0,1 0 0 0 0,-1 0 1 0 0,0 0-1 0 0,-1-1 0 0 0,1 0 1 0 0,4-9-1 0 0,-2 1 102 0 0,-1-1 1 0 0,-1 0-1 0 0,0 0 0 0 0,-1 0 1 0 0,-1 0-1 0 0,0 0 0 0 0,-1-1 1 0 0,-1-28-1 0 0,-1 36-91 0 0,0-1 1 0 0,0 0-1 0 0,-1 0 0 0 0,0 1 0 0 0,-1-1 0 0 0,1 1 0 0 0,-2-1 0 0 0,1 1 0 0 0,-1 0 1 0 0,-1 1-1 0 0,1-1 0 0 0,-1 1 0 0 0,0-1 0 0 0,-1 1 0 0 0,0 1 0 0 0,-11-11 1 0 0,7 9 8 0 0,-1 1 0 0 0,1-1 0 0 0,-2 2 1 0 0,1 0-1 0 0,-1 0 0 0 0,0 1 1 0 0,-17-6-1 0 0,19 9-123 0 0,0 0 1 0 0,0 0-1 0 0,1 1 0 0 0,-1 0 1 0 0,0 1-1 0 0,0 0 0 0 0,0 0 1 0 0,0 1-1 0 0,0 1 1 0 0,-12 3-1 0 0,8 0-488 0 0,13-4 236 0 0,0-1 0 0 0,1 1 0 0 0,-1-1 1 0 0,1 1-1 0 0,-1-1 0 0 0,1 1 0 0 0,-1-1 1 0 0,1 1-1 0 0,-1-1 0 0 0,1 1 0 0 0,0 0 1 0 0,-1-1-1 0 0,1 1 0 0 0,0 0 0 0 0,-1 0 1 0 0,1-1-1 0 0,0 1 0 0 0,0 0 0 0 0,0-1 1 0 0,0 1-1 0 0,0 0 0 0 0,-1 0 0 0 0,2-1 1 0 0,-1 2-1 0 0,1 10-5192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32.2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0 209 8751 0 0,'0'13'776'0'0,"0"0"-616"0"0,0 2-160 0 0,2 3 0 0 0,0 2 936 0 0,1 0 160 0 0,0-2 32 0 0,1 1 8 0 0,-1-4-464 0 0,4 0-88 0 0,3-2-16 0 0,-2-1-8 0 0,0-4-344 0 0,9-1-120 0 0,-1-1-1352 0 0,-2-2-272 0 0</inkml:trace>
  <inkml:trace contextRef="#ctx0" brushRef="#br0" timeOffset="1">55 1 3223 0 0,'0'0'6208'0'0,"5"13"-5936"0"0,4 0-272 0 0,1-1 0 0 0,1-2-2600 0 0,1-3-504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32.6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1 919 0 0,'0'0'11227'0'0,"-2"2"-10158"0"0,-1 3-464 0 0,-1 1-1 0 0,1 0 1 0 0,0 0 0 0 0,1 0-1 0 0,-1 0 1 0 0,1 0-1 0 0,0 0 1 0 0,1 1 0 0 0,-2 9-1 0 0,2-7-310 0 0,1 0 1 0 0,0 0-1 0 0,0 0 0 0 0,1-1 1 0 0,0 1-1 0 0,4 16 0 0 0,-2-17-242 0 0,0 1-1 0 0,0-1 0 0 0,0 0 0 0 0,1 0 0 0 0,0 0 1 0 0,1 0-1 0 0,0-1 0 0 0,0 0 0 0 0,0 0 0 0 0,1 0 1 0 0,0 0-1 0 0,0-1 0 0 0,1 0 0 0 0,0-1 0 0 0,13 9 0 0 0,-13-11-33 0 0,0 0-1 0 0,0-1 1 0 0,1 0-1 0 0,-1 0 1 0 0,1 0-1 0 0,8 0 1 0 0,3 1-2 0 0,-11-3-18 0 0,0 0 0 0 0,0 0 0 0 0,-1 0 0 0 0,1-1 0 0 0,0 0 0 0 0,-1 0 0 0 0,1-1 0 0 0,-1 0-1 0 0,1-1 1 0 0,6-2 0 0 0,1-1-41 0 0,-11 5 18 0 0,0-1 0 0 0,0 0 0 0 0,0 0 0 0 0,-1-1 0 0 0,1 1 0 0 0,-1-1 1 0 0,1 0-1 0 0,-1 0 0 0 0,4-5 0 0 0,24-33-371 0 0,-29 37 363 0 0,2 0-18 0 0,-1-1-1 0 0,-1 0 1 0 0,1 0-1 0 0,-1 0 0 0 0,0-1 1 0 0,0 1-1 0 0,0 0 1 0 0,-1-1-1 0 0,0 1 1 0 0,1-11-1 0 0,-2 12 27 0 0,0 0 0 0 0,0 0 0 0 0,0 0 0 0 0,-1 1 0 0 0,0-1 0 0 0,1 0 0 0 0,-1 0 0 0 0,-1 1 0 0 0,1-1 0 0 0,-1 0 0 0 0,1 1 0 0 0,-1 0 0 0 0,0-1 0 0 0,0 1 0 0 0,0 0 0 0 0,-5-4 0 0 0,2 1 10 0 0,0 1 1 0 0,-1-1-1 0 0,0 2 0 0 0,0-1 1 0 0,0 1-1 0 0,-13-8 0 0 0,15 11 30 0 0,1-1 1 0 0,0 1-1 0 0,0 0 1 0 0,-1 0-1 0 0,1 1 1 0 0,0-1-1 0 0,-1 1 1 0 0,1-1-1 0 0,-1 1 0 0 0,1 0 1 0 0,-1 0-1 0 0,1 1 1 0 0,0-1-1 0 0,-1 1 1 0 0,1 0-1 0 0,0-1 0 0 0,-6 3 1 0 0,4 0 100 0 0,-1-1 0 0 0,1 1 1 0 0,0 0-1 0 0,0 0 0 0 0,0 0 1 0 0,0 1-1 0 0,0-1 0 0 0,1 1 1 0 0,-1 1-1 0 0,1-1 0 0 0,0 1 1 0 0,1-1-1 0 0,-1 1 0 0 0,1 0 1 0 0,0 0-1 0 0,-3 7 0 0 0,5-9-81 0 0,0-1 0 0 0,1 1 0 0 0,-1 0 0 0 0,1-1 0 0 0,0 1-1 0 0,0 0 1 0 0,0 0 0 0 0,0-1 0 0 0,0 1 0 0 0,1 0 0 0 0,-1 0 0 0 0,1-1 0 0 0,0 1-1 0 0,0 0 1 0 0,0-1 0 0 0,0 1 0 0 0,0-1 0 0 0,0 1 0 0 0,1-1 0 0 0,-1 0 0 0 0,1 1 0 0 0,0-1-1 0 0,-1 0 1 0 0,4 2 0 0 0,3 4 104 0 0,1 0 1 0 0,-1-1-1 0 0,2 0 0 0 0,11 7 0 0 0,-12-9-222 0 0,1-1 0 0 0,0 0 0 0 0,-1-1 0 0 0,19 5 0 0 0,10 3-383 0 0,-24-6-922 0 0,23 4 0 0 0,-3-3-5060 0 0,-14-3 313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33:33.3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1 613 2303 0 0,'1'3'11111'0'0,"0"-2"-10993"0"0,1 0 0 0 0,-1 0 0 0 0,0 1 0 0 0,0-1 0 0 0,0 0 0 0 0,1 0 1 0 0,-1 0-1 0 0,0 0 0 0 0,1 0 0 0 0,-1-1 0 0 0,1 1 0 0 0,-1 0 0 0 0,1-1 0 0 0,-1 1 0 0 0,1-1 0 0 0,-1 1 0 0 0,1-1 0 0 0,0 0 0 0 0,-1 0 1 0 0,1 0-1 0 0,0 0 0 0 0,-1 0 0 0 0,1 0 0 0 0,1 0 0 0 0,1-2-8 0 0,0 1 0 0 0,0-1 0 0 0,0 1 0 0 0,-1-1-1 0 0,1-1 1 0 0,0 1 0 0 0,-1 0 0 0 0,0-1 0 0 0,0 1 0 0 0,0-1 0 0 0,0 0 0 0 0,0 0 0 0 0,0 0 0 0 0,3-6 0 0 0,2-5-35 0 0,-1 1 1 0 0,10-24 0 0 0,-4 8-7 0 0,-7 13-2 0 0,0 1-1 0 0,0-2 0 0 0,-2 1 1 0 0,0 0-1 0 0,-1-1 0 0 0,0 0 1 0 0,-1-23-1 0 0,-9-121 2112 0 0,1 91-1068 0 0,5 32-980 0 0,0 14-345 0 0,-3-24 1 0 0,4 46 22 0 0,0 5-856 0 0,12 53 498 0 0,24 65-1 0 0,-15-53 490 0 0,-6-20 100 0 0,37 84-1 0 0,3-33 416 0 0,-45-83-280 0 0,2 0 0 0 0,-1-1-1 0 0,29 26 1 0 0,30 16 742 0 0,-69-56-417 0 0,-2-4-431 0 0,-2-3-72 0 0,-1-1-1 0 0,1 1 1 0 0,-1 0 0 0 0,-1 0-1 0 0,1 0 1 0 0,-1 0 0 0 0,0 1-1 0 0,0 0 1 0 0,-1 0 0 0 0,-6-5-1 0 0,-14-7-45 0 0,-30-17-1 0 0,14 9 29 0 0,-26-25 63 0 0,22 16-18 0 0,21 15-213 0 0,1-2-1 0 0,1-1 1 0 0,0-1 0 0 0,-29-40-1 0 0,51 62 5 0 0,3 1-140 0 0,46 9 83 0 0,-31-5 182 0 0,1 0 1 0 0,22 0-1 0 0,2-2-96 0 0,106-1-1615 0 0,-128-2 1302 0 0,0-1 0 0 0,0-1 0 0 0,0-1 0 0 0,0 0 0 0 0,23-10 0 0 0,-40 13 421 0 0,0 0 1 0 0,0 0 0 0 0,0-1 0 0 0,0 1 0 0 0,-1-1-1 0 0,1 0 1 0 0,0 1 0 0 0,-1-1 0 0 0,1 0 0 0 0,-1-1-1 0 0,0 1 1 0 0,4-4 0 0 0,-6 4 609 0 0,-11-1 215 0 0,8 3-649 0 0,-1 0 0 0 0,1 0 0 0 0,0 1-1 0 0,0-1 1 0 0,0 0 0 0 0,0 1 0 0 0,-1 0 0 0 0,1 0-1 0 0,0 0 1 0 0,0 0 0 0 0,0 0 0 0 0,0 1 0 0 0,1-1-1 0 0,-1 1 1 0 0,0 0 0 0 0,-2 2 0 0 0,-4 4 362 0 0,-1 0 0 0 0,-12 16 0 0 0,-23 28 1284 0 0,-49 74-1 0 0,70-91-1625 0 0,-52 88 1714 0 0,68-108-2336 0 0,1 1 0 0 0,0-1 0 0 0,2 1 0 0 0,0 1 0 0 0,0-1 0 0 0,-2 25 0 0 0,6-26-7520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4:32:41.5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160 3 5527 0 0,'0'0'423'0'0,"5"-2"1389"0"0,-30 3 2950 0 0,2 2-2711 0 0,-3-5-1216 0 0,20 1-688 0 0,1 1 1 0 0,0-1-1 0 0,0 1 1 0 0,0 0-1 0 0,0 0 0 0 0,-1 1 1 0 0,1-1-1 0 0,0 1 0 0 0,0 1 1 0 0,-8 2-1 0 0,12-4-105 0 0,0 1-1 0 0,0 0 1 0 0,-1 0-1 0 0,1 1 1 0 0,0-1-1 0 0,0 0 0 0 0,0 0 1 0 0,0 0-1 0 0,0 1 1 0 0,1-1-1 0 0,-1 0 1 0 0,0 1-1 0 0,0-1 1 0 0,1 1-1 0 0,-1-1 1 0 0,1 2-1 0 0,-6 29 135 0 0,4-24-137 0 0,1 8-27 0 0,0 0 1 0 0,0-1-1 0 0,1 1 0 0 0,1 0 0 0 0,1-1 1 0 0,6 29-1 0 0,35 91-77 0 0,-31-101 11 0 0,45 121-813 0 0,-31-89-4490 0 0,-16-43 318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4:32:41.9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9295 0 0,'0'0'1030'0'0,"10"8"-316"0"0,0-4-599 0 0,0 0-1 0 0,0-1 0 0 0,1 0 1 0 0,-1 0-1 0 0,1-1 0 0 0,-1-1 1 0 0,1 0-1 0 0,0 0 0 0 0,-1-1 1 0 0,1 0-1 0 0,0-1 1 0 0,-1 0-1 0 0,1-1 0 0 0,0 0 1 0 0,-1-1-1 0 0,20-7 0 0 0,-25 7-38 0 0,1 1 0 0 0,0 1-1 0 0,0-1 1 0 0,10-1 0 0 0,-17 15 185 0 0,0-4-126 0 0,-1-1-1 0 0,-1 1 1 0 0,1-1-1 0 0,-5 9 0 0 0,5-11-38 0 0,-1 1 0 0 0,1 0 0 0 0,0 0 0 0 0,0-1 0 0 0,1 1 0 0 0,0 0 0 0 0,-1 7 0 0 0,2-11 28 0 0,15-5-384 0 0,-10 1 241 0 0,0-1 0 0 0,0 0 0 0 0,0 0-1 0 0,0-1 1 0 0,-1 1 0 0 0,1-1 0 0 0,-1 0 0 0 0,0-1-1 0 0,4-4 1 0 0,-7 7 37 0 0,0 1 0 0 0,0-1 0 0 0,0 1 0 0 0,0-1 0 0 0,0 1 0 0 0,1 0 0 0 0,-1 0 0 0 0,0 0 0 0 0,1 0 0 0 0,-1 0 0 0 0,0 0 0 0 0,1 0 0 0 0,-1 0 0 0 0,1 0 0 0 0,0 0 0 0 0,2 0 0 0 0,-2 1 22 0 0,-1 0 1 0 0,0 0 0 0 0,1 0-1 0 0,-1 0 1 0 0,0 0 0 0 0,1 0-1 0 0,-1 1 1 0 0,0-1-1 0 0,1 0 1 0 0,-1 1 0 0 0,0-1-1 0 0,0 1 1 0 0,1-1 0 0 0,-1 1-1 0 0,0 0 1 0 0,2 1 0 0 0,2 3 129 0 0,0 0-1 0 0,-1 0 1 0 0,1 0 0 0 0,-1 1 0 0 0,0-1 0 0 0,3 7 0 0 0,-4-7-142 0 0,5 8-124 0 0,1-1 1 0 0,19 23-1 0 0,-22-30-701 0 0,0 0 1 0 0,-1 0-1 0 0,2 0 0 0 0,9 6 0 0 0,-4-5-1114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4:32:42.2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0 919 0 0,'0'2'7388'0'0,"1"7"-6692"0"0,0 0 0 0 0,0 0 0 0 0,1-1 1 0 0,0 1-1 0 0,1 0 0 0 0,6 14 0 0 0,28 49 11 0 0,-30-60-520 0 0,1-1 0 0 0,-1-1 0 0 0,2 1 0 0 0,17 17-1 0 0,-21-24-42 0 0,0 1-1 0 0,0-1 1 0 0,1-1-1 0 0,-1 1 1 0 0,1-1-1 0 0,0 1 1 0 0,0-2-1 0 0,0 1 1 0 0,0-1-1 0 0,0 0 1 0 0,11 2-1 0 0,-15-3-97 0 0,-1-1-1 0 0,1 0 1 0 0,0 0-1 0 0,0 0 1 0 0,0 0-1 0 0,-1 0 1 0 0,1 0-1 0 0,0-1 1 0 0,0 1 0 0 0,-1-1-1 0 0,1 1 1 0 0,0-1-1 0 0,-1 1 1 0 0,1-1-1 0 0,0 0 1 0 0,-1 0-1 0 0,1 0 1 0 0,-1 0-1 0 0,1 0 1 0 0,-1 0-1 0 0,0 0 1 0 0,1-1-1 0 0,-1 1 1 0 0,0 0-1 0 0,0-1 1 0 0,0 1 0 0 0,0-1-1 0 0,0 1 1 0 0,0-1-1 0 0,-1 1 1 0 0,1-1-1 0 0,0 0 1 0 0,-1 0-1 0 0,1-1 1 0 0,1-5-124 0 0,0 0 1 0 0,-1-1-1 0 0,0 1 0 0 0,-1 0 1 0 0,0-16-1 0 0,-1-23-4126 0 0,0 30-864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4:32:42.5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0 3223 0 0,'-4'8'536'0'0,"-10"21"4032"0"0,9-20-4020 0 0,1 0 0 0 0,-1 1 1 0 0,1-1-1 0 0,1 1 1 0 0,0 0-1 0 0,0 0 0 0 0,1 0 1 0 0,-1 11-1 0 0,3-14-319 0 0,0 1 1 0 0,1 0-1 0 0,0 0 1 0 0,0 0-1 0 0,0-1 1 0 0,1 1-1 0 0,0-1 1 0 0,1 1-1 0 0,4 10 1 0 0,-6-16-173 0 0,1 1 0 0 0,-1 0 0 0 0,1-1 0 0 0,-1 0 1 0 0,1 1-1 0 0,0-1 0 0 0,0 0 0 0 0,0 0 0 0 0,0 1 0 0 0,0-2 0 0 0,1 1 0 0 0,-1 0 1 0 0,1 0-1 0 0,-1-1 0 0 0,1 1 0 0 0,0-1 0 0 0,-1 0 0 0 0,1 0 0 0 0,0 0 1 0 0,0 0-1 0 0,0-1 0 0 0,0 1 0 0 0,0-1 0 0 0,0 1 0 0 0,-1-1 0 0 0,1 0 0 0 0,6-1 1 0 0,-5 0-36 0 0,0 0 1 0 0,0 0-1 0 0,0-1 1 0 0,0 0-1 0 0,0 1 1 0 0,0-1-1 0 0,0-1 1 0 0,-1 1-1 0 0,1-1 1 0 0,-1 1-1 0 0,1-1 1 0 0,-1 0-1 0 0,0 0 1 0 0,0 0 0 0 0,-1-1-1 0 0,1 1 1 0 0,0-1-1 0 0,-1 1 1 0 0,3-8-1 0 0,-3 7-152 0 0,-1-1 1 0 0,0 0-1 0 0,0 0 0 0 0,-1-1 0 0 0,1 1 0 0 0,-1 0 1 0 0,0 0-1 0 0,0 0 0 0 0,-1 0 0 0 0,0 0 1 0 0,0 0-1 0 0,0 0 0 0 0,0 0 0 0 0,-1 0 0 0 0,1 0 1 0 0,-1 1-1 0 0,-1-1 0 0 0,1 0 0 0 0,-1 1 0 0 0,1 0 1 0 0,-1 0-1 0 0,0 0 0 0 0,-1 0 0 0 0,1 0 0 0 0,-6-4 1 0 0,5 4-561 0 0,0 1 0 0 0,1 0 0 0 0,0-1 1 0 0,0 0-1 0 0,-4-6 0 0 0,3 2-365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4:32:42.9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89 1375 0 0,'30'32'219'0'0,"-19"-21"1171"0"0,0 0 0 0 0,0 1 1 0 0,-2 1-1 0 0,1-1 0 0 0,8 18 0 0 0,2 11 2454 0 0,17 47 1478 0 0,-44-114-4713 0 0,-4-30 0 0 0,4-36-668 0 0,7 80 45 0 0,1-1 1 0 0,0 1-1 0 0,1 0 0 0 0,0 0 1 0 0,6-17-1 0 0,-7 24 16 0 0,1 1-1 0 0,0 0 1 0 0,1 0 0 0 0,-1 0 0 0 0,1 0-1 0 0,-1 0 1 0 0,1 0 0 0 0,1 1 0 0 0,-1-1-1 0 0,0 1 1 0 0,1 0 0 0 0,-1 0-1 0 0,1 0 1 0 0,0 1 0 0 0,0-1 0 0 0,0 1-1 0 0,1 0 1 0 0,-1 0 0 0 0,0 1 0 0 0,1-1-1 0 0,-1 1 1 0 0,1 0 0 0 0,5-1 0 0 0,1 0-128 0 0,1 1 0 0 0,0 0-1 0 0,0 1 1 0 0,0 0 0 0 0,0 1 0 0 0,0 0 0 0 0,23 6 0 0 0,-17-2-502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4:32:4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10855 0 0,'-1'7'496'0'0,"2"17"-12"0"0,-1-19 1259 0 0,-1-3-1247 0 0,-2 12-20 0 0,1 0 0 0 0,0 0 0 0 0,1 0 0 0 0,0 0 0 0 0,2 22 0 0 0,0-5-97 0 0,2 87 1071 0 0,31 207 1 0 0,-21-234-1332 0 0,9 44-47 0 0,-15-101-69 0 0,21 61 0 0 0,-26-88-197 0 0,1-1 0 0 0,-1 0 0 0 0,1 0 0 0 0,0 0 0 0 0,1 0-1 0 0,-1-1 1 0 0,1 1 0 0 0,0-1 0 0 0,0 0 0 0 0,1 0 0 0 0,0-1 0 0 0,0 1-1 0 0,0-1 1 0 0,9 6 0 0 0,2-3-1334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4:32: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6447 0 0,'-1'1'499'0'0,"-2"0"-239"0"0,-1 1 0 0 0,1 0 0 0 0,0 1 0 0 0,0-1 0 0 0,0 0 0 0 0,0 1 0 0 0,1 0 0 0 0,-1 0 0 0 0,1 0 0 0 0,-1 0 0 0 0,1 0 0 0 0,0 0 0 0 0,0 0 0 0 0,1 1 0 0 0,-1-1 0 0 0,1 1 0 0 0,-1-1 0 0 0,1 1 0 0 0,0 0 0 0 0,1-1 0 0 0,-2 7 0 0 0,-1 14 322 0 0,1-1 1 0 0,1 1-1 0 0,1-1 1 0 0,1 1-1 0 0,7 41 1 0 0,9 7-143 0 0,2-1 0 0 0,45 106 0 0 0,-10-63-223 0 0,-32-72-25 0 0,-22-41-288 0 0,-2-2-489 0 0,0 0 510 0 0,0 0 1 0 0,0 0-1 0 0,0-1 0 0 0,0 1 1 0 0,0-1-1 0 0,0 1 1 0 0,0-1-1 0 0,-2-3 1 0 0,2 4 13 0 0,-165-181-257 0 0,162 177 341 0 0,-3-4 338 0 0,0-1 0 0 0,-12-20 0 0 0,20 29 101 0 0,18-5 40 0 0,-2 4-559 0 0,1 0 1 0 0,-1 2 0 0 0,28 1 0 0 0,-4 0-4930 0 0,-12-1-617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5:57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10591 0 0,'0'0'2744'0'0,"1"2"-2149"0"0,18 45 2237 0 0,23 96-1 0 0,-5 56-2001 0 0,-33-170-1005 0 0,22 145-4 0 0,-11-63-5979 0 0,-15-106 4398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4:32:4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49 8751 0 0,'3'69'1980'0'0,"1"-40"-421"0"0,-1 11-607 0 0,3-1 0 0 0,1 0 0 0 0,15 46 0 0 0,-1-21-711 0 0,-5-14-94 0 0,24 49 1 0 0,-37-91-133 0 0,-2-5-6 0 0,0-1 1 0 0,0 0 0 0 0,0 0-1 0 0,0 1 1 0 0,0-1 0 0 0,0 0-1 0 0,1 0 1 0 0,-1 0 0 0 0,1 0 0 0 0,-1-1-1 0 0,1 1 1 0 0,0 0 0 0 0,-1-1-1 0 0,4 3 1 0 0,-5-4-10 0 0,1 0 0 0 0,-1 0-1 0 0,0 0 1 0 0,0 0 0 0 0,1 0 0 0 0,-1 1 0 0 0,0-1 0 0 0,1 0 0 0 0,-1 0-1 0 0,0 0 1 0 0,1 0 0 0 0,-1 0 0 0 0,0 0 0 0 0,1 0 0 0 0,-1 0-1 0 0,0 0 1 0 0,1-1 0 0 0,-1 1 0 0 0,0 0 0 0 0,0 0 0 0 0,1 0 0 0 0,-1 0-1 0 0,0 0 1 0 0,1 0 0 0 0,-1-1 0 0 0,0 1 0 0 0,0 0 0 0 0,1 0-1 0 0,-1 0 1 0 0,0-1 0 0 0,0 1 0 0 0,0 0 0 0 0,1 0 0 0 0,-1-1 0 0 0,0 1-1 0 0,0 0 1 0 0,0 0 0 0 0,0-1 0 0 0,0 1 0 0 0,1 0 0 0 0,-1-1-1 0 0,0 1 1 0 0,0 0 0 0 0,0-1 0 0 0,0 1 0 0 0,0 0 0 0 0,0-1 0 0 0,0 1-1 0 0,0 0 1 0 0,0 0 0 0 0,0-1 0 0 0,1-5-62 0 0,-1 0 1 0 0,0 0-1 0 0,1 0 1 0 0,-2 1-1 0 0,1-1 1 0 0,-1 0-1 0 0,0 0 1 0 0,0 0-1 0 0,-3-8 1 0 0,-2-1-128 0 0,0 0 0 0 0,-10-19 1 0 0,-37-59 49 0 0,-21-40 2 0 0,62 108 395 0 0,1 0-1 0 0,1-1 1 0 0,-9-39-1 0 0,19 61-189 0 0,-1 1 1 0 0,1-1-1 0 0,-1 0 0 0 0,1 1 0 0 0,0-1 0 0 0,0 0 0 0 0,1 1 0 0 0,-1-1 1 0 0,1 0-1 0 0,0 1 0 0 0,-1-1 0 0 0,3-3 0 0 0,-2 4-28 0 0,0 1-1 0 0,0 0 0 0 0,1 0 0 0 0,-1 0 1 0 0,1 0-1 0 0,-1 0 0 0 0,1 0 0 0 0,0 0 1 0 0,-1 0-1 0 0,1 1 0 0 0,0-1 0 0 0,0 1 1 0 0,0-1-1 0 0,0 1 0 0 0,1 0 0 0 0,-1 0 1 0 0,0 0-1 0 0,5-2 0 0 0,10 0-480 0 0,0 0 1 0 0,1 1-1 0 0,-1 0 0 0 0,25 2 0 0 0,-5-1-585 0 0,-14 1-936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4:32:4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 8751 0 0,'-21'17'776'0'0,"12"-10"-600"0"0,8-6-56 0 0,1-1-1 0 0,-1 0 0 0 0,0 1 0 0 0,1-1 1 0 0,-1 1-1 0 0,1-1 0 0 0,-1 1 0 0 0,1-1 1 0 0,-1 1-1 0 0,1-1 0 0 0,-1 1 0 0 0,1-1 1 0 0,-1 1-1 0 0,1 0 0 0 0,0-1 0 0 0,0 1 1 0 0,-1 0-1 0 0,1-1 0 0 0,0 1 0 0 0,0 0 1 0 0,0-1-1 0 0,-1 1 0 0 0,1 0 0 0 0,0 0 1 0 0,7 6 3991 0 0,-5-7-3754 0 0,3 3-248 0 0,0-1 1 0 0,0 1 0 0 0,1-1 0 0 0,-1-1 0 0 0,1 1 0 0 0,-1-1 0 0 0,1 0 0 0 0,0-1 0 0 0,-1 1-1 0 0,1-1 1 0 0,0 0 0 0 0,8-1 0 0 0,11-2-58 0 0,36-10-1 0 0,-54 12-24 0 0,1-1-49 0 0,27-6-1294 0 0,58-21 1 0 0,-72 18-24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4:32:4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44 704 13503 0 0,'-6'6'173'0'0,"1"0"1"0"0,0 1-1 0 0,1 0 0 0 0,-1 0 0 0 0,1 0 0 0 0,0 0 1 0 0,1 0-1 0 0,-3 9 0 0 0,6-15-149 0 0,0 0-1 0 0,-1-1 1 0 0,1 1 0 0 0,0 0 0 0 0,0-1-1 0 0,0 1 1 0 0,0 0 0 0 0,0 0 0 0 0,0-1-1 0 0,0 1 1 0 0,0 0 0 0 0,0-1 0 0 0,0 1-1 0 0,0 0 1 0 0,1 0 0 0 0,-1-1 0 0 0,0 1-1 0 0,0 0 1 0 0,1-1 0 0 0,-1 1 0 0 0,0 0 0 0 0,1-1-1 0 0,-1 1 1 0 0,1-1 0 0 0,0 2 0 0 0,0-1 82 0 0,1 0 1 0 0,-1-1 0 0 0,1 1-1 0 0,-1 0 1 0 0,1 0 0 0 0,-1 0 0 0 0,1-1-1 0 0,-1 1 1 0 0,1-1 0 0 0,2 1 0 0 0,4 0 223 0 0,-1-1-1 0 0,1 1 1 0 0,-1-1 0 0 0,10-2 0 0 0,2-1-553 0 0,0-1-1 0 0,1-1 0 0 0,-2 0 1 0 0,1-2-1 0 0,-1 0 0 0 0,21-12 1 0 0,2-3-887 0 0,55-43 0 0 0,-67 44-201 0 0</inkml:trace>
  <inkml:trace contextRef="#ctx0" brushRef="#br0" timeOffset="1">628 1 7367 0 0,'0'1'568'0'0,"-6"35"1008"0"0,2 0 0 0 0,1 1-1 0 0,4 69 1 0 0,4-52-726 0 0,2 0 0 0 0,15 52-1 0 0,-15-75-750 0 0,2-1-1 0 0,14 31 1 0 0,-18-49-127 0 0,1 0 1 0 0,1 0 0 0 0,0-1 0 0 0,0 0 0 0 0,1 0 0 0 0,0-1 0 0 0,15 15 0 0 0,-18-21-395 0 0,-1-1-1 0 0,1 1 1 0 0,0-1 0 0 0,0 0 0 0 0,0 0 0 0 0,0 0-1 0 0,1-1 1 0 0,7 3 0 0 0,6-2-4469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4:32:4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 2759 0 0,'-3'-16'248'0'0,"3"15"-65"0"0,0 0-1 0 0,0 0 0 0 0,0 0 0 0 0,0 0 1 0 0,0 0-1 0 0,0 0 0 0 0,0 0 0 0 0,1 0 1 0 0,-1 0-1 0 0,0 0 0 0 0,0 0 0 0 0,1 0 1 0 0,-1 0-1 0 0,1 0 0 0 0,-1 0 0 0 0,1 1 0 0 0,-1-1 1 0 0,1 0-1 0 0,-1 0 0 0 0,1 0 0 0 0,0 1 1 0 0,-1-1-1 0 0,1 0 0 0 0,0 1 0 0 0,0-1 1 0 0,0 0-1 0 0,0 1 0 0 0,-1-1 0 0 0,1 1 1 0 0,0 0-1 0 0,0-1 0 0 0,0 1 0 0 0,0 0 0 0 0,1-1 1 0 0,1 1 326 0 0,0-1 0 0 0,-1 1 0 0 0,1 0 1 0 0,0 0-1 0 0,-1 0 0 0 0,1 0 0 0 0,0 0 1 0 0,-1 1-1 0 0,1-1 0 0 0,-1 1 0 0 0,1 0 1 0 0,3 1-1 0 0,5 4-337 0 0,-1 0 1 0 0,1 1-1 0 0,-1 0 0 0 0,0 0 1 0 0,-1 1-1 0 0,0 1 1 0 0,0-1-1 0 0,14 20 0 0 0,-2 1 493 0 0,31 56 0 0 0,-23-31 347 0 0,-2 1 0 0 0,-3 2 0 0 0,27 94 0 0 0,-43-116-641 0 0,-1 0 0 0 0,-3 1 0 0 0,0 0 0 0 0,-2 0 0 0 0,-6 64 1 0 0,-5-24-138 0 0,-30 123 1 0 0,25-147-1515 0 0,8-31-160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4:32:5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13 491 1839 0 0,'0'0'83'0'0,"1"0"-81"0"0,-1 0 1 0 0,0 0-1 0 0,0 0 0 0 0,0 0 1 0 0,0 0-1 0 0,0 0 0 0 0,0 0 0 0 0,0 0 1 0 0,0 0-1 0 0,0 0 0 0 0,1-1 0 0 0,-1 1 1 0 0,0 0-1 0 0,0 0 0 0 0,0 0 1 0 0,0 0-1 0 0,0 0 0 0 0,0 0 0 0 0,0 0 1 0 0,0 0-1 0 0,1 0 0 0 0,-1 0 0 0 0,0 0 1 0 0,0 0-1 0 0,0 0 0 0 0,0 0 1 0 0,0 0-1 0 0,0 1 0 0 0,0-1 0 0 0,1 0 1 0 0,-1 0-1 0 0,0 0 0 0 0,0 0 1 0 0,0 0-1 0 0,0 0 0 0 0,0 0 0 0 0,0 0 1 0 0,0 0-1 0 0,0 0 0 0 0,0 0 0 0 0,-16 19 10820 0 0,22-20-10532 0 0,1 0 1 0 0,0 0 0 0 0,0-1-1 0 0,-1 1 1 0 0,1-2 0 0 0,-1 1-1 0 0,1-1 1 0 0,-1 0 0 0 0,0 0-1 0 0,0-1 1 0 0,0 0 0 0 0,9-8-1 0 0,88-85 1887 0 0,-65 63-1690 0 0,10-17 8 0 0,5-4-102 0 0,-13 22-175 0 0,88-87 207 0 0,-85 71 260 0 0,-42 48-525 0 0,0-1-126 0 0,0 1 1 0 0,0 0-1 0 0,0 0 0 0 0,0-1 0 0 0,0 1 1 0 0,0 0-1 0 0,1 0 0 0 0,-1 0 0 0 0,0 0 0 0 0,1 0 1 0 0,-1 0-1 0 0,1 1 0 0 0,-1-1 0 0 0,4-1 1 0 0,-2 1 16 0 0,1-1 19 0 0,-2 0-33 0 0,1 1 0 0 0,0 0 1 0 0,0 0-1 0 0,0 0 0 0 0,0 1 1 0 0,5-2-1 0 0,0 1 38 0 0,0 1 1 0 0,0-1-1 0 0,13 2 0 0 0,1 4-8 0 0,0 1 0 0 0,-1 0-1 0 0,20 11 1 0 0,-37-16-56 0 0,15 8 47 0 0,21 13 0 0 0,-10-6-22 0 0,39 24 186 0 0,69 53-1 0 0,-102-68-216 0 0,27 22 231 0 0,-30-22 12 0 0,0-1 1 0 0,45 23-1 0 0,-38-31-173 0 0,-39-16-70 0 0,0 1-1 0 0,0-1 1 0 0,0 1 0 0 0,0-1 0 0 0,0 1-1 0 0,0-1 1 0 0,0 0 0 0 0,0 1 0 0 0,0-1-1 0 0,1 0 1 0 0,-1 0 0 0 0,0 0 0 0 0,0 0-1 0 0,0 0 1 0 0,0 0 0 0 0,0 0 0 0 0,0 0 0 0 0,2-1-1 0 0,4 0 23 0 0,2 3-10 0 0,-1 0 14 0 0,0-1-1 0 0,0 0 0 0 0,16 1 1 0 0,-20-2-17 0 0,13-1 78 0 0,-5-1-88 0 0,0-1-1 0 0,0-1 1 0 0,0 0 0 0 0,-1-1-1 0 0,0 0 1 0 0,15-8-1 0 0,61-48 25 0 0,-65 45-22 0 0,0 0-1 0 0,1 1 1 0 0,38-18-1 0 0,-44 24 14 0 0,1 0 0 0 0,30-24 0 0 0,-26 18-12 0 0,27-22 137 0 0,-3 4-2596 0 0,-15 13-6756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4:32:5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9 919 0 0,'0'0'2434'0'0,"2"-8"2836"0"0,-1 8-5001 0 0,1-1 0 0 0,0 1 0 0 0,-1 0 0 0 0,1 1 1 0 0,0-1-1 0 0,-1 0 0 0 0,1 0 0 0 0,0 1 0 0 0,-1-1 0 0 0,1 1 0 0 0,2 0 0 0 0,0 1-564 0 0,-3-2 525 0 0,18 10 373 0 0,-7-3-225 0 0,-1 0 0 0 0,0 1 0 0 0,-1 0 0 0 0,0 1 0 0 0,17 19 0 0 0,-24-25-310 0 0,-1 0-1 0 0,2 0 1 0 0,-1-1 0 0 0,0 1-1 0 0,7 3 1 0 0,12 11 237 0 0,-15-12-226 0 0,0 0 1 0 0,-1 0-1 0 0,2 0 1 0 0,13 6-1 0 0,-11-6 76 0 0,0 0 0 0 0,16 13 0 0 0,-23-15-128 0 0,14 9 93 0 0,42 26 41 0 0,-46-28-107 0 0,8 3 107 0 0,-20-12-275 0 0,0 0 0 0 0,1-1 0 0 0,-1 1 0 0 0,0-1 0 0 0,1 0 1 0 0,-1 1-1 0 0,1-1 0 0 0,-1 0 0 0 0,1 0 0 0 0,2 0 0 0 0,-4 0 0 0 0,2 0-1234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14:33:0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1 382 12119 0 0,'3'-8'1098'0'0,"-1"-1"-949"0"0,-2 7-146 0 0,0 0 0 0 0,0-1 0 0 0,1 1-1 0 0,-1 0 1 0 0,1 0 0 0 0,-1 0-1 0 0,1 0 1 0 0,0 0 0 0 0,0 0 0 0 0,0 0-1 0 0,0 0 1 0 0,0 0 0 0 0,0 1-1 0 0,0-1 1 0 0,1 0 0 0 0,-1 1 0 0 0,4-4-1 0 0,1 0-58 0 0,1 0-1 0 0,0 1 0 0 0,1-1 0 0 0,-1 1 1 0 0,1 1-1 0 0,0-1 0 0 0,11-2 1 0 0,62-13-133 0 0,-50 13 170 0 0,162-43-197 0 0,-27 6 168 0 0,-113 32 19 0 0,63-5-1 0 0,82-2 47 0 0,127-10 529 0 0,78 3 275 0 0,-205 19-463 0 0,-74 4-228 0 0,145 0 25 0 0,-178 2-91 0 0,135 5 63 0 0,62-1 13 0 0,232 13 197 0 0,-174-1-69 0 0,58 9-74 0 0,-226-12-97 0 0,-6-3-1 0 0,193 18 162 0 0,-352-26-249 0 0,832 85 257 0 0,-296-70-116 0 0,0-23 119 0 0,559-2 21 0 0,187-12-226 0 0,-591 2 152 0 0,222 21 440 0 0,-488-2-539 0 0,-226-2-87 0 0,327-8 21 0 0,-409 6-38 0 0,104-5 41 0 0,85-1-1 0 0,469 1 152 0 0,-504-1-156 0 0,-2 1-21 0 0,346-16 107 0 0,-347 11-82 0 0,-10 0-19 0 0,369-11 100 0 0,191 21 38 0 0,541-14-84 0 0,-82-4 104 0 0,-495 44-56 0 0,-614-16-136 0 0,449 12 0 0 0,344-7 128 0 0,14-6 151 0 0,-75 15-11 0 0,-737-19-220 0 0,185 2-32 0 0,-150-4 35 0 0,118 0-49 0 0,747-20 98 0 0,119-2 104 0 0,-594 2-124 0 0,-10-1-6 0 0,-271 6 3 0 0,-42 2 7 0 0,475-16 320 0 0,-164 16-116 0 0,-170 6-195 0 0,137 2-70 0 0,-47 9 19 0 0,-199 0-31 0 0,160 18-11 0 0,-273-9 0 0 0,67 3-214 0 0,-124-5-476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4:3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18 351 455 0 0,'-1'-1'192'0'0,"0"1"459"0"0,-1 0 0 0 0,1-1 0 0 0,-1 1 0 0 0,1-1 0 0 0,-1 1 0 0 0,1-1 0 0 0,0 0 0 0 0,0 0 0 0 0,-1 1 0 0 0,0-3 0 0 0,2 3-491 0 0,-1-1 1 0 0,1 1 0 0 0,0-1 0 0 0,0 0-1 0 0,1 1 1 0 0,-1-1 0 0 0,0 1 0 0 0,0-1-1 0 0,0 1 1 0 0,0-1 0 0 0,0 0 0 0 0,1 1-1 0 0,-1-1 1 0 0,0 1 0 0 0,0-1 0 0 0,1 1-1 0 0,-1-1 1 0 0,0 1 0 0 0,1-1 0 0 0,-1 1-1 0 0,1-1 1 0 0,-1 1 0 0 0,0 0 0 0 0,1-1-1 0 0,-1 1 1 0 0,1 0 0 0 0,0-1 0 0 0,2-2 17 0 0,1 0-1 0 0,-1 1 1 0 0,1 0 0 0 0,0-1 0 0 0,-1 1 0 0 0,1 0 0 0 0,7-2-1 0 0,33-8 992 0 0,-28 8-710 0 0,41-9 1257 0 0,81-7 0 0 0,53 7 251 0 0,-160 10-1721 0 0,21-3 148 0 0,-6-1 187 0 0,81-2 1 0 0,-113 9-496 0 0,200 0 1108 0 0,0 1-324 0 0,43-3-394 0 0,-133-1-377 0 0,132-4 182 0 0,-119 8-180 0 0,-2 0-2 0 0,119-11-35 0 0,-137 1-21 0 0,-49 1-11 0 0,41-5 21 0 0,-3-7 11 0 0,-69 13-64 0 0,-27 5 0 0 0,-1 0 0 0 0,1 0 0 0 0,13 0 0 0 0,174-6 0 0 0,-140 3 0 0 0,-41 3 0 0 0,32-1 0 0 0,-12 3 0 0 0,0-2 0 0 0,47-8 0 0 0,-50 5-1 0 0,-3 0 33 0 0,58-3 1 0 0,-18 11-33 0 0,17 0 0 0 0,-46-5 0 0 0,-21 0 16 0 0,1 1 0 0 0,0 1 0 0 0,38 5 0 0 0,-32 0-17 0 0,-1-2 0 0 0,36-1-1 0 0,55-6 32 0 0,-85 2 8 0 0,2-2-38 0 0,-25 2 0 0 0,0 1 0 0 0,0 0 0 0 0,10 1 0 0 0,-10-1 9 0 0,0 1-1 0 0,-1-1 1 0 0,11-2 0 0 0,21-2 20 0 0,66-3 35 0 0,-18 3-64 0 0,-35 1 0 0 0,-19 6 0 0 0,-29-1 0 0 0,0-1 0 0 0,0 1 0 0 0,0-1 0 0 0,0 0 0 0 0,0 0 0 0 0,0-1 0 0 0,-1 0 0 0 0,1 1 0 0 0,0-2 0 0 0,7-1 0 0 0,-2-1 0 0 0,1 1 0 0 0,0 1 0 0 0,-1 0 0 0 0,1 0 0 0 0,0 1 0 0 0,16 1 0 0 0,0-1 0 0 0,-17-1-466 0 0,0 0 0 0 0,1 0 0 0 0,-2-1 0 0 0,1 0 0 0 0,10-5 0 0 0,-7 3-384 0 0,-1 0 0 0 0,19-3 1 0 0,-21 5-1938 0 0,-1-1 1167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4:3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6447 0 0,'-2'1'298'0'0,"-51"15"2620"0"0,52-16-2777 0 0,1 1-1 0 0,-1-1 1 0 0,1 1-1 0 0,-1-1 1 0 0,1 1-1 0 0,-1-1 1 0 0,1 1-1 0 0,-1 0 1 0 0,1-1-1 0 0,0 1 1 0 0,-1 0-1 0 0,1-1 1 0 0,0 1-1 0 0,0 0 1 0 0,-1-1-1 0 0,1 1 0 0 0,0 0 1 0 0,0 0-1 0 0,0-1 1 0 0,0 1-1 0 0,0 0 1 0 0,0 0-1 0 0,0-1 1 0 0,0 1-1 0 0,0 0 1 0 0,0 0-1 0 0,0-1 1 0 0,1 1-1 0 0,-1 0 1 0 0,0-1-1 0 0,0 1 1 0 0,1 0-1 0 0,0 0 1 0 0,0 3-16 0 0,1-1 0 0 0,-1 0 0 0 0,1 1 1 0 0,0-1-1 0 0,3 3 0 0 0,4 3 79 0 0,1-1 0 0 0,-1 0 0 0 0,2 0 0 0 0,-1-1 0 0 0,1-1 0 0 0,20 10-1 0 0,-14-8-40 0 0,69 30 458 0 0,-6-3-250 0 0,-65-27-253 0 0,73 40 596 0 0,-79-42-502 0 0,-1 0-1 0 0,0 0 1 0 0,-1 0 0 0 0,0 1 0 0 0,0 0 0 0 0,0 1-1 0 0,10 15 1 0 0,-14-19-57 0 0,-1 1 0 0 0,0 0 0 0 0,0 0 0 0 0,-1 0 0 0 0,0 0 0 0 0,0 0 0 0 0,0 0 0 0 0,0 0 0 0 0,-1 0 0 0 0,0 8 0 0 0,0-3 53 0 0,-1 0 0 0 0,0 0-1 0 0,-1 0 1 0 0,-4 15 0 0 0,-71 159 949 0 0,50-127-1683 0 0,-27 83 0 0 0,52-133 237 0 0,-10 35-1526 0 0,7-14-2343 0 0,3-18-2177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5:0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55 285 4143 0 0,'-7'20'4277'0'0,"-2"5"-3234"0"0,1 12-295 0 0,2 1 0 0 0,2-1 0 0 0,1 58-1 0 0,-1 3-722 0 0,-6 17 39 0 0,8-134 68 0 0,0-32 0 0 0,17-77-97 0 0,-1 12-6 0 0,22-204-29 0 0,-33 301 1 0 0,-2 5-3 0 0,1 0 0 0 0,1 0 0 0 0,0 1 0 0 0,1-1-1 0 0,6-14 1 0 0,-3 40-138 0 0,-1 9 40 0 0,-1 2 0 0 0,5 41-1 0 0,-4-20 32 0 0,40 199-82 0 0,-30-183 137 0 0,44 114 0 0 0,-53-159 152 0 0,14 24-1 0 0,-18-34-73 0 0,1 0-1 0 0,0 0 1 0 0,-1 0 0 0 0,2-1-1 0 0,-1 0 1 0 0,0 1 0 0 0,1-1-1 0 0,6 3 1 0 0,-10-6-29 0 0,0 0 0 0 0,0 0 0 0 0,0-1 0 0 0,0 1-1 0 0,1-1 1 0 0,-1 1 0 0 0,0-1 0 0 0,1 1 0 0 0,-1-1 0 0 0,0 0 0 0 0,1 0 0 0 0,-1 1 0 0 0,0-1 0 0 0,1 0 0 0 0,-1 0-1 0 0,0 0 1 0 0,1-1 0 0 0,-1 1 0 0 0,0 0 0 0 0,1 0 0 0 0,0-1 0 0 0,0 0 31 0 0,0 0 1 0 0,-1 0-1 0 0,1-1 0 0 0,-1 1 1 0 0,1 0-1 0 0,-1 0 0 0 0,0-1 1 0 0,0 1-1 0 0,1-1 0 0 0,-1 1 1 0 0,0-1-1 0 0,0 0 0 0 0,1-2 1 0 0,1-6 236 0 0,1 0 1 0 0,-1 0 0 0 0,-1 0 0 0 0,2-14-1 0 0,-3 17-193 0 0,3-25 328 0 0,-2 0 0 0 0,-2 0-1 0 0,-4-45 1 0 0,1 27-286 0 0,-2-20-416 0 0,-14-69 0 0 0,-14 5-5023 0 0,28 118 3863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25:58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0 14135 0 0,'0'0'1283'0'0,"1"2"-994"0"0,42 96 1963 0 0,4 21-1366 0 0,4 13-812 0 0,-25-62-80 0 0,30 100-929 0 0,-44-134 226 0 0,2 10-4493 0 0,-9-22-10 0 0</inkml:trace>
  <inkml:trace contextRef="#ctx0" brushRef="#br0" timeOffset="1">46 429 8751 0 0,'-45'0'13528'0'0,"108"-23"-13163"0"0,46-14 198 0 0,-52 19-2257 0 0,-6 2-3041 0 0,-11 5-2484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5:0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45 919 0 0,'-1'-2'-40'0'0,"1"0"0"0"0,-1 0-1 0 0,0 0 1 0 0,0 0-1 0 0,0 0 1 0 0,0 0-1 0 0,-3-3 1 0 0,2 3 590 0 0,0 0 0 0 0,0-1 1 0 0,-1 1-1 0 0,1 0 0 0 0,-1 0 0 0 0,1 1 0 0 0,-1-1 1 0 0,0 1-1 0 0,1-1 0 0 0,-1 1 0 0 0,0 0 0 0 0,0 0 1 0 0,0 0-1 0 0,0 0 0 0 0,0 0 0 0 0,0 1 0 0 0,0 0 1 0 0,-4-1-1 0 0,5 1-421 0 0,-1 0 1 0 0,1 1-1 0 0,0-1 1 0 0,0 0-1 0 0,0 1 1 0 0,0 0-1 0 0,0-1 1 0 0,0 1-1 0 0,0 0 1 0 0,-2 1-1 0 0,-5 4 270 0 0,5-4-280 0 0,-1 1 1 0 0,1-1 0 0 0,0 1 0 0 0,0 0 0 0 0,0 0-1 0 0,1 0 1 0 0,-1 1 0 0 0,1 0 0 0 0,-1-1 0 0 0,1 1-1 0 0,0 0 1 0 0,-4 9 0 0 0,-2 9 251 0 0,-12 42 0 0 0,19-54-308 0 0,0 0 1 0 0,0-1-1 0 0,1 1 1 0 0,1 0-1 0 0,0 0 0 0 0,0 0 1 0 0,2 13-1 0 0,-1-18-54 0 0,1 0 0 0 0,0 1 0 0 0,0-1 0 0 0,0 0 0 0 0,0 0 0 0 0,1 0 0 0 0,0 0 0 0 0,5 7 0 0 0,-7-11-4 0 0,1 1 0 0 0,-1-1 0 0 0,0 1 0 0 0,0-1-1 0 0,1 1 1 0 0,-1-1 0 0 0,1 0 0 0 0,-1 0 0 0 0,1 0-1 0 0,-1 0 1 0 0,1 0 0 0 0,0 0 0 0 0,0 0-1 0 0,-1 0 1 0 0,1 0 0 0 0,0-1 0 0 0,0 1 0 0 0,0-1-1 0 0,0 0 1 0 0,0 1 0 0 0,-1-1 0 0 0,1 0 0 0 0,0 0-1 0 0,0 0 1 0 0,0 0 0 0 0,0-1 0 0 0,0 1-1 0 0,2-1 1 0 0,1-2 23 0 0,0-1-1 0 0,-1 1 0 0 0,1-1 1 0 0,-1 0-1 0 0,0 0 1 0 0,0 0-1 0 0,0-1 0 0 0,-1 0 1 0 0,0 1-1 0 0,4-9 1 0 0,1-1 28 0 0,-2 0 0 0 0,0-1 0 0 0,0 0 0 0 0,5-27 1 0 0,-7 17 83 0 0,-1 1 1 0 0,0-43 79 0 0,-3 70-153 0 0,0 11-63 0 0,1-1-1 0 0,0 1 1 0 0,6 25-1 0 0,-5-31-3 0 0,0-1 0 0 0,1 1 0 0 0,0-1 0 0 0,1 0 0 0 0,-1 0 0 0 0,1 0-1 0 0,1 0 1 0 0,6 8 0 0 0,-5-8-181 0 0,20 21-308 0 0,-24-26 231 0 0,0 0-1 0 0,0-1 1 0 0,0 1-1 0 0,0-1 1 0 0,1 0 0 0 0,-1 1-1 0 0,0-1 1 0 0,1 0 0 0 0,-1 0-1 0 0,1-1 1 0 0,-1 1-1 0 0,5 0 1 0 0,4-2-1273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5:1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0,'0'0'819'0'0,"4"1"-534"0"0,-3-1-283 0 0,0 1 0 0 0,0-1 0 0 0,0 0-1 0 0,0 0 1 0 0,0 1 0 0 0,0-1-1 0 0,0 1 1 0 0,-1-1 0 0 0,1 1 0 0 0,0-1-1 0 0,0 1 1 0 0,0-1 0 0 0,-1 1 0 0 0,1 0-1 0 0,0 0 1 0 0,0-1 0 0 0,-1 1 0 0 0,1 1-1 0 0,0 0 20 0 0,-1 0-1 0 0,0 0 1 0 0,1 0-1 0 0,-1 0 1 0 0,0 0-1 0 0,0 1 1 0 0,0-1-1 0 0,-1 0 1 0 0,1 0-1 0 0,-1 3 1 0 0,-3 19 275 0 0,1-1 0 0 0,2 1 0 0 0,1 28 0 0 0,11 73 133 0 0,-4-65-337 0 0,82 737 1423 0 0,-66-633-1252 0 0,46 449 297 0 0,-64-332-184 0 0,-5-246-326 0 0,5 310 462 0 0,-5-217-224 0 0,-2 182 698 0 0,-6-205 423 0 0,8-104-1372 0 0,0 1 0 0 0,0-1 0 0 0,1 1 1 0 0,-1-1-1 0 0,1 0 0 0 0,-1 1 0 0 0,1-1 0 0 0,-1 1 1 0 0,1-1-1 0 0,0 0 0 0 0,0 1 0 0 0,0-1 0 0 0,-1 0 0 0 0,1 0 1 0 0,1 0-1 0 0,-1 0 0 0 0,0 0 0 0 0,0 0 0 0 0,0 0 1 0 0,0 0-1 0 0,1 0 0 0 0,-1 0 0 0 0,0-1 0 0 0,2 2 0 0 0,5 1-58 0 0,0 0 0 0 0,0 0 0 0 0,10 1 0 0 0,-9-1 139 0 0,17 3 80 0 0,36 3 1 0 0,-19-3-18 0 0,4-1 74 0 0,91-2-1 0 0,-83-4-199 0 0,188 8 230 0 0,135-3 474 0 0,-333-7-685 0 0,4 1 126 0 0,58-11-1 0 0,45-7 273 0 0,-53 7-220 0 0,135-13 127 0 0,-72 14-152 0 0,-68 6-62 0 0,76 6-90 0 0,-55 1-78 0 0,-90-1 2 0 0,177-6 178 0 0,35 2-1 0 0,-132 9-52 0 0,63-1 128 0 0,29-1-63 0 0,-52-3-114 0 0,-115-1-72 0 0,84-5 65 0 0,-46 1 11 0 0,-38 3-307 0 0,50-9 1 0 0,-65 8-330 0 0,-1-1 1 0 0,0-1 0 0 0,0 0 0 0 0,20-11-1 0 0,-27 12-424 0 0,1-1 0 0 0,-1 0 0 0 0,0 0 0 0 0,0-1 0 0 0,7-8 0 0 0,-4 3-1102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5:1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11743 0 0,'-6'4'576'0'0,"3"-1"-417"0"0,1-2-99 0 0,1 1 1 0 0,-1-1-1 0 0,1 1 0 0 0,0-1 0 0 0,-1 1 1 0 0,1 0-1 0 0,0 0 0 0 0,-2 3 1 0 0,3-5-52 0 0,0 1 1 0 0,-1-1 0 0 0,1 1-1 0 0,0-1 1 0 0,-1 1 0 0 0,1-1-1 0 0,0 1 1 0 0,-1-1 0 0 0,1 1-1 0 0,0-1 1 0 0,0 1 0 0 0,0-1-1 0 0,0 1 1 0 0,-1-1 0 0 0,1 1 0 0 0,0 0-1 0 0,0-1 1 0 0,0 1 0 0 0,0-1-1 0 0,0 1 1 0 0,0-1 0 0 0,0 1-1 0 0,0 0 1 0 0,1-1 0 0 0,-1 1-1 0 0,0-1 1 0 0,0 1 0 0 0,0-1-1 0 0,1 1 1 0 0,-1 0 0 0 0,1 1 70 0 0,2 3 108 0 0,-1 0 0 0 0,0-1 0 0 0,1 1 0 0 0,0 0 0 0 0,0-1 0 0 0,1 0 0 0 0,-1 1 0 0 0,1-1 0 0 0,8 6 0 0 0,4 3 475 0 0,24 13 1 0 0,-14-9-322 0 0,46 29 454 0 0,32 24-50 0 0,-87-58-397 0 0,-1 1 0 0 0,0 2-1 0 0,26 30 1 0 0,-35-36-46 0 0,-1 0-1 0 0,0 1 0 0 0,-1-1 1 0 0,0 1-1 0 0,0 0 0 0 0,-1 0 1 0 0,-1 1-1 0 0,5 19 0 0 0,-5-15 75 0 0,-1 1 0 0 0,-1-1 0 0 0,0 1 0 0 0,-2 0 0 0 0,-2 24 0 0 0,-3-6 86 0 0,-2-1-1 0 0,-1 1 0 0 0,-2-2 0 0 0,-29 63 1 0 0,-3-17-228 0 0,7-15-229 0 0,-20 29-2509 0 0,47-78 1102 0 0,-11 15-7167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5:1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11087 0 0,'0'0'1110'0'0,"1"2"-1014"0"0,12 12 465 0 0,-10-12-254 0 0,-1 1 1 0 0,1 0-1 0 0,-1 0 0 0 0,1 0 0 0 0,2 5 0 0 0,3 8 373 0 0,-1 0 1 0 0,-1 1 0 0 0,7 30-1 0 0,6 57 137 0 0,-18-99-791 0 0,31 271 195 0 0,-22-174-538 0 0,-5 92-3024 0 0,-5-143-1394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5:1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8287 0 0,'1'-1'639'0'0,"1"-7"-412"0"0,0 1 0 0 0,-1 0 1 0 0,0 0-1 0 0,1-11 0 0 0,10 37 3417 0 0,-3-5-3185 0 0,-1 0 1 0 0,-1 1-1 0 0,0 0 1 0 0,8 30-1 0 0,12 68-132 0 0,-13-45-223 0 0,10 52-1670 0 0,17 234 0 0 0,-39-327 943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5:1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11519 0 0,'0'0'6159'0'0,"9"2"-4690"0"0,4-1-1186 0 0,-1 0 0 0 0,1-1-1 0 0,0-1 1 0 0,0 0 0 0 0,17-4-1 0 0,0 1-198 0 0,27-5-88 0 0,26-3-1917 0 0,-54 10 862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5:1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6911 0 0,'0'0'9783'0'0,"1"1"-8774"0"0,7 2-832 0 0,1 0 1 0 0,-1-1-1 0 0,0 0 0 0 0,1 0 0 0 0,0 0 0 0 0,-1-1 0 0 0,1-1 0 0 0,0 0 1 0 0,16-1-1 0 0,2-2-1755 0 0,50-12 0 0 0,-57 10 162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5:25.3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0 235 12239 0 0,'0'0'562'0'0,"0"0"-543"0"0,0 0-1 0 0,1 0 1 0 0,-1 0 0 0 0,0 0 0 0 0,0 0 0 0 0,1 0 0 0 0,-1 0 0 0 0,0 0 0 0 0,0 0 0 0 0,0 0 0 0 0,1 0 0 0 0,-1 0-1 0 0,0 0 1 0 0,0 0 0 0 0,0 0 0 0 0,1 0 0 0 0,-1 0 0 0 0,0 0 0 0 0,0 1 0 0 0,0-1 0 0 0,1 0 0 0 0,-1 0-1 0 0,0 0 1 0 0,0 0 0 0 0,0 0 0 0 0,0 1 0 0 0,1-1 0 0 0,-1 0 0 0 0,0 0 0 0 0,0 0 0 0 0,0 0 0 0 0,0 1 0 0 0,0-1-1 0 0,0 0 1 0 0,0 0 0 0 0,1 0 0 0 0,-1 1 0 0 0,0-1 0 0 0,0 4-17 0 0,1 0 0 0 0,-1 1 1 0 0,0-1-1 0 0,0 0 0 0 0,0 0 0 0 0,-1 7 1 0 0,0 19 362 0 0,3-16 9 0 0,0-1 0 0 0,6 15-1 0 0,-1-1-18 0 0,10 30 43 0 0,41 97 0 0 0,-42-123-333 0 0,-7-16-47 0 0,-8-13 38 0 0,4 3 11 0 0,-3-4 263 0 0,-11-62-154 0 0,-15-129-112 0 0,14 88-140 0 0,-1-31-181 0 0,11 114 197 0 0,0 0 1 0 0,2 1-1 0 0,0-1 0 0 0,1 1 0 0 0,6-20 0 0 0,-9 35 41 0 0,1 0 0 0 0,0 1 0 0 0,0-1 0 0 0,1 1 0 0 0,-1-1 0 0 0,0 1 0 0 0,4-5 0 0 0,-4 6 12 0 0,0 0-1 0 0,-1 1 1 0 0,1-1-1 0 0,0 0 1 0 0,0 0 0 0 0,0 1-1 0 0,0-1 1 0 0,1 1-1 0 0,-1-1 1 0 0,0 1 0 0 0,0-1-1 0 0,0 1 1 0 0,0 0-1 0 0,0-1 1 0 0,1 1-1 0 0,-1 0 1 0 0,0 0 0 0 0,0 0-1 0 0,0 0 1 0 0,3 0-1 0 0,9 3-114 0 0,-10 1 103 0 0,-1-2 0 0 0,5 5 37 0 0,-1 0-1 0 0,1 0 0 0 0,-1 1 1 0 0,-1 0-1 0 0,1 0 1 0 0,-1 0-1 0 0,-1 1 1 0 0,0 0-1 0 0,0 0 0 0 0,-1 0 1 0 0,0 0-1 0 0,0 1 1 0 0,-1-1-1 0 0,0 1 0 0 0,-1-1 1 0 0,1 12-1 0 0,2 24 116 0 0,-2-26-55 0 0,0 32-1 0 0,-3-28-9 0 0,-10 47 0 0 0,10-67-68 0 0,0 14-10 0 0,1-16-48 0 0,2-1-534 0 0,0-1 563 0 0,-1 1 0 0 0,1-1 1 0 0,0 1-1 0 0,-1 0 0 0 0,1-1 1 0 0,0 1-1 0 0,2 0 0 0 0,2 0-23 0 0,6-2 50 0 0,0 1 0 0 0,1 0 0 0 0,-1 0 0 0 0,1 1 0 0 0,-1 1 0 0 0,1 0 0 0 0,-1 1 0 0 0,0 1 0 0 0,1 0 0 0 0,-1 0 0 0 0,-1 1 0 0 0,1 0 0 0 0,0 1 0 0 0,11 7 0 0 0,-12-5 381 0 0,1 1 0 0 0,-1 0 0 0 0,20 19-1 0 0,-29-24-218 0 0,1-1-1 0 0,-1 1 1 0 0,0 0-1 0 0,0 0 1 0 0,0 0 0 0 0,0 0-1 0 0,0 0 1 0 0,-1 0-1 0 0,1 1 1 0 0,-1-1-1 0 0,0 1 1 0 0,0-1-1 0 0,0 1 1 0 0,-1-1-1 0 0,1 1 1 0 0,-1-1-1 0 0,0 1 1 0 0,0-1-1 0 0,0 1 1 0 0,-1 6 0 0 0,0-6 14 0 0,-1 0 1 0 0,0 0 0 0 0,0 0 0 0 0,0 0-1 0 0,0 0 1 0 0,-1 0 0 0 0,1-1 0 0 0,-1 1-1 0 0,0-1 1 0 0,0 0 0 0 0,0 0-1 0 0,0 0 1 0 0,-1 0 0 0 0,1 0 0 0 0,-7 2-1 0 0,0 2 49 0 0,-1-1-1 0 0,-1-1 0 0 0,1 0 0 0 0,-16 5 0 0 0,13-6-164 0 0,-1 0 0 0 0,0-2 0 0 0,0 1-1 0 0,0-2 1 0 0,-19 0 0 0 0,25-1-183 0 0,0-1-1 0 0,0 0 1 0 0,1 0 0 0 0,-1-1-1 0 0,0 0 1 0 0,1 0 0 0 0,-1-1-1 0 0,1 0 1 0 0,0-1-1 0 0,-10-5 1 0 0,16 7-130 0 0,0 1 1 0 0,0 0-1 0 0,0-1 0 0 0,1 1 0 0 0,-1-1 0 0 0,1 1 0 0 0,-1-1 1 0 0,1 0-1 0 0,-1 1 0 0 0,1-1 0 0 0,0 0 0 0 0,0 0 1 0 0,-1-3-1 0 0,1 3-576 0 0,0-1 0 0 0,1 1 1 0 0,-1 0-1 0 0,1-1 0 0 0,0 1 0 0 0,0-1 1 0 0,0-3-1 0 0,1-12-4844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5:25.6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28 304 5983 0 0,'5'10'-277'0'0,"35"72"2298"0"0,-27-55 1426 0 0,-2 1 1 0 0,12 45 0 0 0,-23-60-2528 0 0,0-13-869 0 0,0 1-1 0 0,0-1 0 0 0,0 0 0 0 0,0 0 1 0 0,0 1-1 0 0,0-1 0 0 0,0 0 0 0 0,0 0 1 0 0,0 1-1 0 0,-1-1 0 0 0,1 0 0 0 0,0 0 1 0 0,0 0-1 0 0,0 1 0 0 0,-1-1 1 0 0,1 0-1 0 0,0 0 0 0 0,0 0 0 0 0,0 0 1 0 0,-1 1-1 0 0,1-1 0 0 0,0 0 0 0 0,0 0 1 0 0,-1 0-1 0 0,1 0 0 0 0,-2 0 5 0 0,1 0 1 0 0,0 0-1 0 0,-1 0 1 0 0,1-1-1 0 0,-1 1 0 0 0,1-1 1 0 0,0 1-1 0 0,-1-1 1 0 0,1 1-1 0 0,0-1 0 0 0,-1 0 1 0 0,1 1-1 0 0,-2-3 1 0 0,-3-1-15 0 0,0-1 0 0 0,1 0 1 0 0,0-1-1 0 0,0 1 0 0 0,0-1 1 0 0,1 0-1 0 0,-1 0 0 0 0,2 0 1 0 0,-1 0-1 0 0,0-1 0 0 0,1 0 1 0 0,1 0-1 0 0,-3-8 0 0 0,-3-12-8 0 0,1-1 1 0 0,-2-29-1 0 0,7 44-49 0 0,-1-9-11 0 0,1 1-1 0 0,0-1 1 0 0,2-1-1 0 0,1 1 0 0 0,0 0 1 0 0,2 0-1 0 0,0 1 1 0 0,10-30-1 0 0,-12 46 23 0 0,1 0 1 0 0,0 0-1 0 0,0 0 0 0 0,1 1 0 0 0,0-1 1 0 0,-1 1-1 0 0,2 0 0 0 0,-1 0 0 0 0,0 0 1 0 0,1 0-1 0 0,-1 0 0 0 0,1 1 0 0 0,0 0 1 0 0,7-5-1 0 0,-4 4-10 0 0,1 1 0 0 0,-1 0-1 0 0,1 0 1 0 0,0 0 0 0 0,-1 1 0 0 0,1 0 0 0 0,0 1-1 0 0,12-2 1 0 0,-10 2-364 0 0,0 1 0 0 0,0 0-1 0 0,1 1 1 0 0,-1-1 0 0 0,0 2-1 0 0,0 0 1 0 0,0 0 0 0 0,0 1-1 0 0,17 7 1 0 0,-12-4-1300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49:5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1260 4143 0 0,'0'0'191'0'0,"-1"-2"-11"0"0,1 2-179 0 0,0-1 0 0 0,0 1 0 0 0,0 0 0 0 0,0-1 0 0 0,0 1 0 0 0,0 0 0 0 0,-1 0 0 0 0,1-1 0 0 0,0 1-1 0 0,0 0 1 0 0,0 0 0 0 0,0-1 0 0 0,-1 1 0 0 0,1 0 0 0 0,0 0 0 0 0,0-1 0 0 0,-1 1 0 0 0,1 0 0 0 0,0 0 0 0 0,0 0 0 0 0,-1-1 0 0 0,1 1 0 0 0,0 0 0 0 0,0 0-1 0 0,-1 0 1 0 0,1 0 0 0 0,0 0 0 0 0,-1 0 0 0 0,1 0 0 0 0,0 0 0 0 0,-1 0 0 0 0,1 0 0 0 0,0 0 0 0 0,-1 0 0 0 0,1 0 0 0 0,-23 13 9974 0 0,29-22-9332 0 0,16-17 312 0 0,46-43 0 0 0,-53 55-704 0 0,-2 3-70 0 0,2 0 0 0 0,18-12 0 0 0,2 0 4 0 0,285-206 1182 0 0,-36 36-1062 0 0,-67 36-166 0 0,-109 73-123 0 0,-47 39 28 0 0,-6 3 25 0 0,75-44-1 0 0,-74 52 256 0 0,-50 30-67 0 0,-5 3-232 0 0,0 0 0 0 0,0 0-1 0 0,1 0 1 0 0,-1 0 0 0 0,1 0 0 0 0,-1 0 0 0 0,1 0 0 0 0,-1 0 0 0 0,1 1 0 0 0,0-1 0 0 0,-1 1 0 0 0,1-1 0 0 0,0 1 0 0 0,-1 0 0 0 0,1-1 0 0 0,0 1-1 0 0,0 0 1 0 0,-1 0 0 0 0,1 0 0 0 0,3 1 0 0 0,6 0-17 0 0,0 1 0 0 0,1 1 0 0 0,-1 0 0 0 0,0 0 0 0 0,11 5 0 0 0,53 29 8 0 0,46 38 23 0 0,-81-49 50 0 0,76 53 151 0 0,28 18 177 0 0,121 50 406 0 0,-186-108-532 0 0,115 54 690 0 0,-9-9 406 0 0,-128-50-1762 0 0,-35-20 380 0 0,30 14-1 0 0,36 7 500 0 0,-82-33-432 0 0,-5-2 14 0 0,50 13 66 0 0,-37-6-95 0 0,-12-6-57 0 0,-1 0 1 0 0,0-1 0 0 0,1 1-1 0 0,-1-1 1 0 0,0 1-1 0 0,1-1 1 0 0,-1 1-1 0 0,1-1 1 0 0,-1 0 0 0 0,1 0-1 0 0,2 0 1 0 0,1 1 9 0 0,0 0 1 0 0,0 0 0 0 0,1-1-1 0 0,-1 0 1 0 0,0 0 0 0 0,0 0-1 0 0,1-1 1 0 0,-1 0 0 0 0,0 0-1 0 0,0 0 1 0 0,0-1 0 0 0,0 1-1 0 0,0-1 1 0 0,0 0 0 0 0,0-1-1 0 0,0 1 1 0 0,7-7 0 0 0,286-207 770 0 0,-159 98-286 0 0,-22 17-46 0 0,249-213 271 0 0,-148 133-656 0 0,-187 152-54 0 0,-27 24-103 0 0,0 1 0 0 0,0-1 0 0 0,1 1 0 0 0,0 0 0 0 0,0 0-1 0 0,0 1 1 0 0,0 0 0 0 0,1-1 0 0 0,8-2 0 0 0,-8 4 51 0 0,-5 1-309 0 0,0 1 0 0 0,0-1-1 0 0,0 1 1 0 0,0-1 0 0 0,1 1-1 0 0,-1 0 1 0 0,0 0-1 0 0,0 0 1 0 0,1-1 0 0 0,-1 1-1 0 0,0 0 1 0 0,0 0 0 0 0,1 1-1 0 0,0-1 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20.7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1 180 1839 0 0,'0'1'83'0'0,"2"33"10"0"0,3 8 3962 0 0,20 82 0 0 0,-4-31-309 0 0,-11-50-2895 0 0,20 52-1 0 0,1 8 247 0 0,-28-91-938 0 0,-1 0 1 0 0,0-1-1 0 0,-1 1 0 0 0,0 18 1 0 0,-1-29 92 0 0,-2-1-179 0 0,-1-2-56 0 0,0 0 0 0 0,0 0 0 0 0,0 0 0 0 0,0 0 1 0 0,0 0-1 0 0,0-1 0 0 0,1 0 0 0 0,-1 1 0 0 0,1-1 0 0 0,0 0 0 0 0,0 0 0 0 0,0 0 0 0 0,0-1 0 0 0,0 1 0 0 0,0 0 0 0 0,1-1 0 0 0,0 1 0 0 0,0-1 0 0 0,-2-6 0 0 0,0-8-70 0 0,0-1 1 0 0,-1-32-1 0 0,4 35-26 0 0,-4-204-1107 0 0,6 156 16 0 0,17-92 0 0 0,-14 134 813 0 0,10-28 1 0 0,-1 6-61 0 0,-13 40 448 0 0,0 0-1 0 0,0 0 0 0 0,1 0 0 0 0,0 0 1 0 0,-1 0-1 0 0,1 0 0 0 0,1 0 0 0 0,-1 1 1 0 0,0-1-1 0 0,1 1 0 0 0,0 0 1 0 0,3-4-1 0 0,-3 5 25 0 0,0 0 1 0 0,0 0-1 0 0,1 0 0 0 0,-1 0 1 0 0,0 1-1 0 0,1 0 0 0 0,-1 0 1 0 0,1 0-1 0 0,-1 0 0 0 0,1 0 1 0 0,-1 0-1 0 0,1 1 1 0 0,0 0-1 0 0,4 0 0 0 0,-3 0 71 0 0,1 1 0 0 0,-1 0-1 0 0,1 0 1 0 0,-1 0-1 0 0,0 1 1 0 0,0 0 0 0 0,0 0-1 0 0,0 0 1 0 0,0 1 0 0 0,0-1-1 0 0,-1 1 1 0 0,1 0-1 0 0,-1 0 1 0 0,1 1 0 0 0,-1 0-1 0 0,0-1 1 0 0,-1 1 0 0 0,1 1-1 0 0,-1-1 1 0 0,6 9 0 0 0,-6-8 31 0 0,1 1 0 0 0,-1 0 0 0 0,0 0 0 0 0,-1 0 0 0 0,0 0 0 0 0,0 0 0 0 0,0 1 0 0 0,0-1 0 0 0,-1 1 0 0 0,0-1 0 0 0,-1 1 0 0 0,1-1 0 0 0,-1 1 0 0 0,0-1 0 0 0,-1 1 0 0 0,0 0 0 0 0,-1 6 1 0 0,-1-6-25 0 0,0 0 1 0 0,0 0-1 0 0,-1 0 1 0 0,0 0 0 0 0,0-1-1 0 0,-1 1 1 0 0,-8 8-1 0 0,-42 40 196 0 0,43-44-336 0 0,9-8-48 0 0,0 0 1 0 0,-1 0-1 0 0,1 0 0 0 0,-1 0 0 0 0,0-1 1 0 0,0 1-1 0 0,0-1 0 0 0,0 0 0 0 0,0 0 0 0 0,-1-1 1 0 0,1 1-1 0 0,-8 1 0 0 0,10-3-387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0:1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60 4607 0 0,'0'0'5872'0'0,"1"2"-5437"0"0,12 30 476 0 0,0 1 0 0 0,8 35-1 0 0,-4-11-251 0 0,45 162 345 0 0,-22-75-892 0 0,-28-89-25 0 0,-10-42-339 0 0,1 0-1 0 0,0 0 1 0 0,0 0-1 0 0,9 18 1 0 0,-19-66-4732 0 0,-4-22 4409 0 0,-6-22-108 0 0,-11-41 278 0 0,10 59 408 0 0,-34-92-30 0 0,45 136 333 0 0,-1 0 0 0 0,-1 1-1 0 0,0 0 1 0 0,-2 1-1 0 0,1 0 1 0 0,-23-23-1 0 0,25 26 1897 0 0,8 12-2158 0 0,0-1-1 0 0,0 1 1 0 0,0 0 0 0 0,0 0-1 0 0,0-1 1 0 0,0 1 0 0 0,0 0 0 0 0,0 0-1 0 0,0 0 1 0 0,0-1 0 0 0,0 1-1 0 0,0 0 1 0 0,0 0 0 0 0,0 0-1 0 0,0 0 1 0 0,1-1 0 0 0,-1 1-1 0 0,0 0 1 0 0,0 0 0 0 0,0 0-1 0 0,0 0 1 0 0,0-1 0 0 0,1 1-1 0 0,-1 0 1 0 0,0 0 0 0 0,0 0-1 0 0,0 0 1 0 0,1 0 0 0 0,-1 0-1 0 0,0 0 1 0 0,0-1 0 0 0,0 1-1 0 0,1 0 1 0 0,3 0 143 0 0,-1-1 1 0 0,1 1-1 0 0,0 0 0 0 0,0 0 1 0 0,4 1-1 0 0,5 0-390 0 0,-1-2 216 0 0,0 0 1 0 0,-1 0-1 0 0,1-1 1 0 0,-1-1-1 0 0,18-6 1 0 0,55-26 78 0 0,-19 7-84 0 0,-59 24-9 0 0,-3 2 10 0 0,-1 1-1 0 0,1-1 1 0 0,0 1-1 0 0,-1 0 0 0 0,1 0 1 0 0,0-1-1 0 0,0 2 1 0 0,4-2-1 0 0,-6 2 6 0 0,0 1 1 0 0,0-1-1 0 0,-1 1 1 0 0,1-1-1 0 0,0 1 1 0 0,0-1-1 0 0,-1 1 1 0 0,1-1-1 0 0,0 1 1 0 0,-1 0-1 0 0,1 0 1 0 0,0-1-1 0 0,-1 1 0 0 0,1 0 1 0 0,-1 0-1 0 0,1 0 1 0 0,-1-1-1 0 0,1 3 1 0 0,-1-2 11 0 0,2 3 17 0 0,0 0 0 0 0,-1 0-1 0 0,0 0 1 0 0,0 1 0 0 0,0-1 0 0 0,0 1-1 0 0,-1-1 1 0 0,0 0 0 0 0,0 5 0 0 0,-4 44 165 0 0,3-42-189 0 0,-8 139 177 0 0,4-50-248 0 0,2 39 117 0 0,0-68-76 0 0,-1-10-246 0 0,1-32-531 0 0,3-28 507 0 0,-1-9-1411 0 0,-6-72 965 0 0,3 47 638 0 0,1 0-1 0 0,2-56 0 0 0,1 18-61 0 0,-1-113-86 0 0,1 99 304 0 0,0 83 281 0 0,0 4-220 0 0,-5 18-11 0 0,1 0 0 0 0,1 0 1 0 0,-1 26-1 0 0,4 65-127 0 0,1-49 75 0 0,0 27-54 0 0,-3 139-1 0 0,3-181 43 0 0,-2-45-161 0 0,-1-6 23 0 0,-3-8-48 0 0,-1-23-126 0 0,2 0-1 0 0,1-59 1 0 0,1 22 67 0 0,-10-251-69 0 0,9 300 522 0 0,3 21 355 0 0,0 5-440 0 0,-4 27-78 0 0,2 1 0 0 0,2 35 1 0 0,0-31-90 0 0,1 53-10 0 0,-1 79 154 0 0,-1-156-153 0 0,1-8-76 0 0,-1-5 46 0 0,0 0 0 0 0,0 0 0 0 0,0 1 0 0 0,0-1-1 0 0,1 0 1 0 0,-1 0 0 0 0,0-3 0 0 0,1 4 3 0 0,-8-39-213 0 0,2 0 1 0 0,-1-40-1 0 0,-5-43-409 0 0,11 115 589 0 0,0 1-1 0 0,0-1 0 0 0,2-9 1 0 0,-1-9-120 0 0,0 25 137 0 0,0 11 146 0 0,15 98 222 0 0,-5-19-230 0 0,-5-56-63 0 0,-2-1 1 0 0,-1 42-1 0 0,-4-63 107 0 0,-2-18 224 0 0,-2-20-137 0 0,-42-180 38 0 0,38 166-200 0 0,-2-7 38 0 0,-19-48-1 0 0,31 95-72 0 0,0 1 0 0 0,0-1-1 0 0,0 1 1 0 0,0-1 0 0 0,0 1 0 0 0,-1-1 0 0 0,1 1 0 0 0,0 0 0 0 0,0-1 0 0 0,0 1 0 0 0,-1-1 0 0 0,1 1 0 0 0,0 0 0 0 0,0-1 0 0 0,-1 1 0 0 0,1 0-1 0 0,0-1 1 0 0,-1 1 0 0 0,1 0 0 0 0,0-1 0 0 0,-1 1 0 0 0,1 0 0 0 0,0 0 0 0 0,-1-1 0 0 0,1 1 0 0 0,-1 0 0 0 0,1 0 0 0 0,-1 0 0 0 0,1 0 0 0 0,0 0 0 0 0,-1 0-1 0 0,1-1 1 0 0,-1 1 0 0 0,1 0 0 0 0,-1 0 0 0 0,1 0 0 0 0,-1 0 0 0 0,1 1 0 0 0,0-1 0 0 0,-1 0 0 0 0,1 0 0 0 0,-1 0 0 0 0,1 0 0 0 0,-1 0 0 0 0,1 1-1 0 0,0-1 1 0 0,-1 0 0 0 0,1 0 0 0 0,-1 0 0 0 0,1 1 0 0 0,0-1 0 0 0,-1 0 0 0 0,1 1 0 0 0,0-1 0 0 0,-1 0 0 0 0,1 1 0 0 0,0-1 0 0 0,0 0 0 0 0,-1 1-1 0 0,1-1 1 0 0,0 1 0 0 0,0-1 0 0 0,0 1 0 0 0,-2 2 49 0 0,0 0-1 0 0,0 0 1 0 0,0 0 0 0 0,1 0-1 0 0,0 1 1 0 0,-2 4-1 0 0,3-6-5 0 0,0-1-2 0 0,1 1-67 0 0,-1-1 1 0 0,1 0 0 0 0,-1 1 0 0 0,1-1 0 0 0,0 0 0 0 0,-1 0 0 0 0,1 0 0 0 0,0 1 0 0 0,0-1-1 0 0,0 0 1 0 0,0 0 0 0 0,0 0 0 0 0,0 0 0 0 0,0 0 0 0 0,0-1 0 0 0,0 1 0 0 0,1 0 0 0 0,-1 0-1 0 0,0-1 1 0 0,0 1 0 0 0,3 0 0 0 0,1 1 12 0 0,-1 1-2 0 0,5 1 13 0 0,11-6-15 0 0,35-9-8 0 0,-36 6 8 0 0,-18 5 611 0 0,-10 0-454 0 0,3 0-122 0 0,0 1-1 0 0,-1 0 0 0 0,1 0 1 0 0,0 1-1 0 0,-6 2 0 0 0,6-2-26 0 0,0 0-1 0 0,0-1 1 0 0,-1 0-1 0 0,1 0 0 0 0,-7 1 1 0 0,-12-1 33 0 0,24-1-62 0 0,0 0 0 0 0,0 0 0 0 0,1 0 0 0 0,-1 0 0 0 0,0 0 0 0 0,0 0 0 0 0,0 0 0 0 0,1 0 0 0 0,-1-1 0 0 0,0 1 0 0 0,0 0 0 0 0,0 0 0 0 0,1-1 0 0 0,-1 1 0 0 0,0-1-1 0 0,1 1 1 0 0,-1-1 0 0 0,0 1 0 0 0,1-1 0 0 0,-1 1 0 0 0,0-1 0 0 0,1 1 0 0 0,-1-1 0 0 0,1 0 0 0 0,-1 1 0 0 0,1-1 0 0 0,0 0 0 0 0,-1 0 0 0 0,1 1 0 0 0,0-1 0 0 0,-1 0 0 0 0,1 0 0 0 0,0 1 0 0 0,0-1 0 0 0,0 0-1 0 0,0 0 1 0 0,-1 0 0 0 0,1 0 0 0 0,0 1 0 0 0,0-1 0 0 0,1 0 0 0 0,-1 0 0 0 0,0 0 0 0 0,0 1 0 0 0,0-1 0 0 0,1-2 0 0 0,0 0-52 0 0,1 0 0 0 0,-1-1-1 0 0,1 1 1 0 0,0 0 0 0 0,0 0 0 0 0,0 0 0 0 0,4-4 0 0 0,-2 3 10 0 0,0 1 1 0 0,0 0 0 0 0,0 0-1 0 0,0 0 1 0 0,0 0 0 0 0,1 1-1 0 0,-1-1 1 0 0,9-2-1 0 0,22-11-151 0 0,-13 7 159 0 0,-20 8 99 0 0,0 14 154 0 0,-1 4-87 0 0,-24 95 33 0 0,-1 0-168 0 0,23-102 12 0 0,1-1-16 0 0,0-8-68 0 0,9-36-1243 0 0,15-74 58 0 0,-4 6 1064 0 0,-10 58 298 0 0,-10 43 979 0 0,0 4-938 0 0,-10 89 375 0 0,3-16-349 0 0,-9 9-31 0 0,14-76-70 0 0,2-7 72 0 0,0-2-73 0 0,-1-6-69 0 0,0 0 0 0 0,0-1-1 0 0,1 1 1 0 0,0 0 0 0 0,0 0 0 0 0,1 0-1 0 0,0-1 1 0 0,0 1 0 0 0,3-10 0 0 0,2-11-59 0 0,-4 21 60 0 0,-1 0-1 0 0,2 0 1 0 0,-1 0 0 0 0,1 1 0 0 0,0-1 0 0 0,0 1 0 0 0,1 0 0 0 0,0 0 0 0 0,0 0 0 0 0,0 0 0 0 0,1 0-1 0 0,0 1 1 0 0,7-6 0 0 0,-4 4 5 0 0,-6 4 13 0 0,1-3 11 0 0,-3 5 82 0 0,2-8 1104 0 0,-5 8-1158 0 0,0 0-1 0 0,-1 1 0 0 0,1-1 1 0 0,-1 1-1 0 0,1 0 0 0 0,-1 0 1 0 0,1 0-1 0 0,-1 0 0 0 0,1 1 1 0 0,-1-1-1 0 0,1 1 1 0 0,-1 0-1 0 0,1 0 0 0 0,-1 0 1 0 0,-3 2-1 0 0,-19 4 87 0 0,-1 1-60 0 0,21-6-50 0 0,-2-4 20 0 0,-12-6 33 0 0,20 7-79 0 0,-1 1 0 0 0,1-1 0 0 0,0 1 1 0 0,-1 0-1 0 0,1-1 0 0 0,-1 1 0 0 0,1-1 0 0 0,0 1 0 0 0,-1-1 0 0 0,1 1 0 0 0,0-1 1 0 0,0 1-1 0 0,-1-1 0 0 0,1 1 0 0 0,0-1 0 0 0,0 1 0 0 0,0-1 0 0 0,0 1 0 0 0,0-1 0 0 0,0 0 1 0 0,0 1-1 0 0,0-1 0 0 0,0 1 0 0 0,0-1 0 0 0,0 0 0 0 0,0 0 0 0 0,0 1 1 0 0,0-1 0 0 0,0 0-1 0 0,0 1 1 0 0,0-1 0 0 0,0 1-1 0 0,0-1 1 0 0,1 0 0 0 0,-1 1 0 0 0,0-1-1 0 0,0 1 1 0 0,0-1 0 0 0,1 1-1 0 0,-1-1 1 0 0,0 1 0 0 0,0-1-1 0 0,1 1 1 0 0,-1-1 0 0 0,1 1 0 0 0,-1-1-1 0 0,0 1 1 0 0,1-1 0 0 0,-1 1-1 0 0,1 0 1 0 0,-1-1 0 0 0,1 1-1 0 0,0-1 1 0 0,1 0-8 0 0,3-3-14 0 0,1 0 0 0 0,-1 0-1 0 0,1 1 1 0 0,0 0 0 0 0,0 0-1 0 0,0 0 1 0 0,1 0 0 0 0,9-2-1 0 0,1 1-42 0 0,0 1 0 0 0,20-1 0 0 0,-34 4 59 0 0,-2 0 4 0 0,0 1 1 0 0,0-1 0 0 0,0-1-1 0 0,0 1 1 0 0,0 0-1 0 0,0 0 1 0 0,0 0-1 0 0,0 0 1 0 0,0-1-1 0 0,0 1 1 0 0,-1 0 0 0 0,1-1-1 0 0,0 1 1 0 0,1-2-1 0 0,5-1 3 0 0,-5 2 57 0 0,-9 6 75 0 0,-54 52-8 0 0,44-40-115 0 0,-1 0 0 0 0,-20 15-1 0 0,22-22-7 0 0,8-7 0 0 0,1-4-12 0 0,7 1 1 0 0,0 0 0 0 0,0 0-1 0 0,-1-1 1 0 0,1 1 0 0 0,0 0-1 0 0,0 0 1 0 0,-1 0 0 0 0,1-1-1 0 0,0 1 1 0 0,0 0-1 0 0,0 0 1 0 0,0-1 0 0 0,-1 1-1 0 0,1 0 1 0 0,0-1 0 0 0,0 1-1 0 0,0 0 1 0 0,0 0 0 0 0,0-1-1 0 0,0 1 1 0 0,0 0 0 0 0,0-1-1 0 0,0 1 1 0 0,0 0 0 0 0,0-1-1 0 0,0 1 1 0 0,0 0 0 0 0,0-1-1 0 0,0 1 1 0 0,0-1-2 0 0,1 0 0 0 0,-1 0 0 0 0,0 0 1 0 0,1 0-1 0 0,-1 1 0 0 0,1-1 0 0 0,-1 0 0 0 0,1 0 0 0 0,-1 1 1 0 0,1-1-1 0 0,-1 0 0 0 0,1 1 0 0 0,0-1 0 0 0,0 1 0 0 0,-1-1 0 0 0,3 0 1 0 0,-3 0 5 0 0,1 1 1 0 0,0 0-1 0 0,0-1 1 0 0,0 1 0 0 0,0 0-1 0 0,0 0 1 0 0,0 0-1 0 0,0 0 1 0 0,0 0-1 0 0,0 0 1 0 0,0 0 0 0 0,0 0-1 0 0,0 0 1 0 0,0 0-1 0 0,0 0 1 0 0,0 1 0 0 0,0-1-1 0 0,0 0 1 0 0,0 1-1 0 0,-1-1 1 0 0,1 1-1 0 0,0-1 1 0 0,1 2 0 0 0,1 0 3 0 0,-1-1 1 0 0,1 1 0 0 0,-1 0-1 0 0,0 1 1 0 0,4 3 0 0 0,-2 1-2 0 0,0-1 1 0 0,-1 1 0 0 0,1 0-1 0 0,-1 0 1 0 0,-1 0 0 0 0,1 1-1 0 0,-1-1 1 0 0,1 11 0 0 0,4 64-19 0 0,-6-55 20 0 0,1 2 2 0 0,1 101 0 0 0,-16 3-25 0 0,13-131-99 0 0,-1-1-492 0 0,-2-4 279 0 0,-1-4 93 0 0,-1-10 118 0 0,0 0 1 0 0,2-1 0 0 0,-3-35 0 0 0,6-56-514 0 0,0 54 517 0 0,2 14 122 0 0,0 39 34 0 0,1 8 42 0 0,0 7 70 0 0,9 37 9 0 0,1 14-98 0 0,10 76 78 0 0,-22-136-123 0 0,0 19 40 0 0,-1-21 1 0 0,1-3 1 0 0,1-10-73 0 0,0 0 1 0 0,0 0 0 0 0,-1-1-1 0 0,-1 1 1 0 0,0 0 0 0 0,-2-18-1 0 0,0-13 2 0 0,8-118-167 0 0,-6 159 183 0 0,3-67-14 0 0,4-48 179 0 0,-2 67 444 0 0,-5 47-242 0 0,1 4-333 0 0,0 0 1 0 0,0 0 0 0 0,-1 0 0 0 0,1 1 0 0 0,-1-1-1 0 0,1 0 1 0 0,-1 3 0 0 0,0-2 10 0 0,4 28 27 0 0,-2 0-1 0 0,-1 1 1 0 0,-4 40 0 0 0,2-53-71 0 0,-2 8 50 0 0,0 21 81 0 0,3-46-67 0 0,-3-21 72 0 0,1-15-229 0 0,2-1 0 0 0,1 0 0 0 0,10-52 0 0 0,-7 66 51 0 0,9-24 1 0 0,-8 31 38 0 0,-5 11-9 0 0,8-12-40 0 0,-7 14-4 0 0,0 2-88 0 0,0 0 146 0 0,1 1 1 0 0,-1-1-1 0 0,0 1 1 0 0,0-1-1 0 0,0 1 1 0 0,0 0-1 0 0,0 0 0 0 0,-1 0 1 0 0,1-1-1 0 0,0 1 1 0 0,-1 0-1 0 0,1 0 1 0 0,-1 0-1 0 0,0 0 1 0 0,0 0-1 0 0,0 0 1 0 0,0 0-1 0 0,0 0 1 0 0,0 0-1 0 0,0 0 1 0 0,-1 0-1 0 0,1 0 1 0 0,-1-1-1 0 0,-1 5 1 0 0,1-2 17 0 0,-20 57 267 0 0,11-34-179 0 0,2-10 9 0 0,3-17-50 0 0,0-8-38 0 0,4 1-65 0 0,0 1-1 0 0,0 0 1 0 0,1-1-1 0 0,0 1 1 0 0,0 0-1 0 0,1-1 0 0 0,-1 1 1 0 0,1 0-1 0 0,3-9 1 0 0,-2 6 17 0 0,-1 3 6 0 0,0 1-1 0 0,1-1 0 0 0,0 1 1 0 0,1 0-1 0 0,-1-1 0 0 0,1 1 1 0 0,0 0-1 0 0,0 1 1 0 0,1-1-1 0 0,-1 1 0 0 0,1-1 1 0 0,0 1-1 0 0,0 0 0 0 0,0 0 1 0 0,1 1-1 0 0,-1 0 1 0 0,10-6-1 0 0,-13 9 13 0 0,9-4-11 0 0,-1 3 30 0 0,-7 0 126 0 0,-14 6-64 0 0,-93 40 427 0 0,91-39-500 0 0,8-3-1 0 0,0-1 0 0 0,-1 0 0 0 0,1 0 1 0 0,0 0-1 0 0,-1-1 0 0 0,1 0 0 0 0,0 0 0 0 0,-12-1 1 0 0,17 0-79 0 0,-5 27-244 0 0,6-24 273 0 0,8 92-14 0 0,-5-45 39 0 0,2 21 3 0 0,-2-22-9 0 0,11 55-1 0 0,2-31 25 0 0,-15-70-1 0 0,0 12-23 0 0,-1-13-99 0 0,-1-10-666 0 0,-7-54 247 0 0,-26-98 0 0 0,-7-23 521 0 0,40 182-34 0 0,6 18-41 0 0,0-5 61 0 0,13 66 10 0 0,31 117-90 0 0,-8-57 115 0 0,-39-131 11 0 0,-2-4 32 0 0,1 4-43 0 0,0-5-60 0 0,9-31-1630 0 0,-8 1 571 0 0,-2-53-1 0 0,-1 34 107 0 0,1 31 833 0 0,-1-1-1 0 0,-1 1 1 0 0,0 0-1 0 0,-6-19 1 0 0,8 34 498 0 0,-7 66 1112 0 0,5-38-993 0 0,1-13-75 0 0,1 28-1 0 0,5 46 49 0 0,-3-38-323 0 0,-5-32 16 0 0,2-16-190 0 0,-2-24-258 0 0,1 1 159 0 0,0-1 0 0 0,2 1 0 0 0,1-1 0 0 0,3-24 0 0 0,-2 17 2 0 0,8-188-200 0 0,-3 158 1688 0 0,-2 87-619 0 0,0-4-530 0 0,3 221 269 0 0,-8-239-411 0 0,0-4-9 0 0,0 0-1 0 0,0 0 1 0 0,0 0-1 0 0,0 0 1 0 0,0 0 0 0 0,1 0-1 0 0,-1 0 1 0 0,1 0-1 0 0,0 0 1 0 0,1 2-1 0 0,8-29-320 0 0,-5 12 223 0 0,-2 0 0 0 0,1-1 0 0 0,-2 0 0 0 0,0 1 0 0 0,1-16 0 0 0,-1-9 40 0 0,0 3 6 0 0,-3-46 1 0 0,1 74 38 0 0,0 1 0 0 0,0-1 0 0 0,3-10 1 0 0,-2 10 3 0 0,0 1 1 0 0,-1-1-1 0 0,1-10 0 0 0,-3 9 16 0 0,1 7 1008 0 0,-1 14-657 0 0,-18 175 50 0 0,7-51-413 0 0,8-115 88 0 0,3-18-182 0 0,1 0 0 0 0,0 0 0 0 0,0 0-1 0 0,0 0 1 0 0,1 4 0 0 0,-1-11-5 0 0,1 0 0 0 0,-1-1-1 0 0,1 1 1 0 0,-1 0 0 0 0,-2-6 0 0 0,2 6 48 0 0,-1 0 1 0 0,1-1-1 0 0,1 1 1 0 0,-1-1-1 0 0,0-5 0 0 0,-4-79-308 0 0,5 82 360 0 0,1 3 0 0 0,-1 1 0 0 0,0 0 0 0 0,0 0 0 0 0,-1-1 0 0 0,1 1 0 0 0,0 0 0 0 0,-1 0 0 0 0,0-4 0 0 0,-1 7 6 0 0,0 4 9 0 0,-2 8 24 0 0,-7 88-26 0 0,2-19-14 0 0,8-75 2 0 0,-1 7 4 0 0,-6 24 0 0 0,7-37 48 0 0,-7-56 11 0 0,5-109-64 0 0,3 105 0 0 0,6 70 0 0 0,1 11 0 0 0,2 10 20 0 0,-2 1-1 0 0,0-1 1 0 0,-3 2 0 0 0,-1-1-1 0 0,-2 64 1 0 0,-2-89 4 0 0,1-7 104 0 0,0-6-510 0 0,0-1 92 0 0,0 1-1 0 0,-1-1 0 0 0,0-5 1 0 0,-4-35-2198 0 0,4 36 1666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0:1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1375 0 0,'3'17'128'0'0,"-3"-6"-128"0"0,-3 6 0 0 0,0-2 0 0 0,4-3 272 0 0,-1-2 344 0 0,0 0-304 0 0</inkml:trace>
  <inkml:trace contextRef="#ctx0" brushRef="#br0" timeOffset="1">0 23 2759 0 0,'0'0'272'0'0,"3"12"-272"0"0,-1-4 0 0 0,0 1 696 0 0,-1 1 936 0 0,3 0-4704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0:1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6335 0 0,'0'0'680'0'0,"0"12"-680"0"0,-2-3 0 0 0,4 1 224 0 0,-2-1 296 0 0,0 1-256 0 0,0 0-120 0 0,0 0-3408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0:15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12 9295 0 0,'-13'2'992'0'0,"9"-2"-780"0"0,0 0 0 0 0,0 0-1 0 0,0 0 1 0 0,1-1 0 0 0,-1 1 0 0 0,-5-3-1 0 0,6 2 105 0 0,0 1 1 0 0,0-1-1 0 0,0 0 0 0 0,0 1 0 0 0,0 0 0 0 0,0 0 0 0 0,0 0 1 0 0,0 0-1 0 0,0 0 0 0 0,0 0 0 0 0,-4 2 0 0 0,4-2-289 0 0,1 1-1 0 0,0 0 0 0 0,-1 0 1 0 0,1 0-1 0 0,0 0 1 0 0,0 0-1 0 0,0 0 0 0 0,-1 0 1 0 0,1 1-1 0 0,0-1 1 0 0,1 1-1 0 0,-1-1 0 0 0,0 1 1 0 0,0 0-1 0 0,1 0 1 0 0,-1 0-1 0 0,1 0 0 0 0,-1 0 1 0 0,1 0-1 0 0,0 0 1 0 0,0 0-1 0 0,0 1 0 0 0,0-1 1 0 0,-1 5-1 0 0,-4 13-26 0 0,1 0 0 0 0,0 1 0 0 0,2 0 0 0 0,0 0 0 0 0,1 0 0 0 0,1 0 0 0 0,1 0 0 0 0,1 0 0 0 0,1 0 0 0 0,1 0 0 0 0,1 0 0 0 0,0 0 0 0 0,2-1 0 0 0,0 1 0 0 0,15 30 0 0 0,-19-47 4 0 0,1 1-1 0 0,-1-1 1 0 0,1 0 0 0 0,0 0-1 0 0,0 0 1 0 0,0 0 0 0 0,0-1-1 0 0,1 1 1 0 0,-1-1-1 0 0,1 0 1 0 0,0 0 0 0 0,0 0-1 0 0,1-1 1 0 0,-1 1-1 0 0,0-1 1 0 0,1 0 0 0 0,-1 0-1 0 0,1 0 1 0 0,0-1 0 0 0,-1 0-1 0 0,1 0 1 0 0,0 0-1 0 0,0 0 1 0 0,0-1 0 0 0,0 0-1 0 0,0 0 1 0 0,0 0-1 0 0,0-1 1 0 0,0 1 0 0 0,0-1-1 0 0,-1 0 1 0 0,1-1 0 0 0,0 1-1 0 0,-1-1 1 0 0,1 0-1 0 0,-1 0 1 0 0,7-4 0 0 0,-3 0 102 0 0,0 0 1 0 0,0-1 0 0 0,0 0 0 0 0,-1-1-1 0 0,0 0 1 0 0,0 0 0 0 0,-1 0 0 0 0,0-1-1 0 0,-1 0 1 0 0,1 0 0 0 0,-2 0 0 0 0,1-1-1 0 0,-2 0 1 0 0,1 1 0 0 0,-1-1 0 0 0,3-20-1 0 0,-4 18 127 0 0,0 0-1 0 0,-1-1 1 0 0,0 1-1 0 0,-1-1 0 0 0,-1 1 1 0 0,0 0-1 0 0,0 0 1 0 0,-1-1-1 0 0,-1 1 1 0 0,0 0-1 0 0,-1 0 1 0 0,0 1-1 0 0,-1-1 0 0 0,-6-11 1 0 0,2 10-2 0 0,-1 1-1 0 0,0 0 1 0 0,-1 1 0 0 0,-14-12-1 0 0,10 9-118 0 0,13 12-102 0 0,-1-1 1 0 0,1 1-1 0 0,-1 0 0 0 0,0 1 0 0 0,1-1 1 0 0,-1 0-1 0 0,0 1 0 0 0,0-1 0 0 0,0 1 1 0 0,-1 0-1 0 0,1 0 0 0 0,0 0 1 0 0,0 1-1 0 0,-1-1 0 0 0,1 1 0 0 0,0 0 1 0 0,0-1-1 0 0,-1 1 0 0 0,1 1 0 0 0,0-1 1 0 0,-7 2-1 0 0,2 0-59 0 0,1 1 1 0 0,0 0-1 0 0,0 0 1 0 0,-1 1-1 0 0,2 0 1 0 0,-1 0-1 0 0,0 0 1 0 0,-6 7-1 0 0,11-9-49 0 0,0 0-1 0 0,0 1 0 0 0,0-1 0 0 0,1 1 0 0 0,-1-1 1 0 0,1 1-1 0 0,0 0 0 0 0,0-1 0 0 0,0 1 0 0 0,0 0 1 0 0,0 0-1 0 0,0 0 0 0 0,1 0 0 0 0,-1 0 0 0 0,1 0 0 0 0,0 0 1 0 0,0 5-1 0 0,0-2-212 0 0,1 0 1 0 0,-1 1-1 0 0,1-1 0 0 0,1 0 1 0 0,-1 0-1 0 0,1 1 0 0 0,3 6 1 0 0,-4-10-175 0 0,1 0 0 0 0,0 0 1 0 0,0 1-1 0 0,0-1 0 0 0,4 3 1 0 0,3 4-5262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0:15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65 11543 0 0,'-2'-41'1362'0'0,"2"39"-686"0"0,0 0 194 0 0,-6-18 3636 0 0,6 23-4290 0 0,10 84 642 0 0,11 97-492 0 0,-6-69-313 0 0,-11-92-356 0 0,1 0 1 0 0,16 42-1 0 0,-20-63 128 0 0,0 0 92 0 0,-1 1 1 0 0,1-1-1 0 0,0 0 0 0 0,1 0 0 0 0,-1 0 0 0 0,0 0 1 0 0,2 2-1 0 0,6 4-2855 0 0,-2-3 1298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0:15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11455 0 0,'0'-2'528'0'0,"0"-4"-147"0"0,0 3-315 0 0,0-1 0 0 0,0 1-1 0 0,1-1 1 0 0,-1 1 0 0 0,1-1 0 0 0,1-4 2328 0 0,-1 8-2288 0 0,0 1 0 0 0,1-1 0 0 0,-1 0 0 0 0,0 1 0 0 0,1-1 1 0 0,-1 1-1 0 0,0 0 0 0 0,1-1 0 0 0,-1 1 0 0 0,0 0 0 0 0,0 0 1 0 0,0 0-1 0 0,0 0 0 0 0,0 0 0 0 0,0 0 0 0 0,0 0 0 0 0,0 0 1 0 0,0 0-1 0 0,-1 0 0 0 0,1 0 0 0 0,0 1 0 0 0,0 1 0 0 0,14 33 185 0 0,-12-26-129 0 0,40 143 272 0 0,-18-59-420 0 0,33 117-1026 0 0,-45-165-1917 0 0,-6-24-2474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0:16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44 12439 0 0,'0'0'958'0'0,"-2"1"-625"0"0,-2 2-79 0 0,0 0 0 0 0,1-1 0 0 0,-2 1 0 0 0,-9 3 2807 0 0,5-2 1663 0 0,12-7-4714 0 0,0 0-1 0 0,-1 1 1 0 0,1-1 0 0 0,0 1-1 0 0,0 0 1 0 0,1 0 0 0 0,-1 0-1 0 0,0 0 1 0 0,1 1-1 0 0,4-2 1 0 0,42-11 85 0 0,-15 6-68 0 0,-25 5-353 0 0,0 1 0 0 0,15-1 0 0 0,10-2-828 0 0,-16 0-2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6:32.3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1 213 12751 0 0,'6'26'455'0'0,"1"0"0"0"0,2-1 0 0 0,16 37-1 0 0,2 2-129 0 0,5 30 91 0 0,23 55 448 0 0,-50-137-683 0 0,-5-11 20 0 0,0-2 43 0 0,-7-18 706 0 0,2 5-915 0 0,-49-172 114 0 0,32 65-370 0 0,18 95 112 0 0,0-16-144 0 0,2 1 1 0 0,4-61-1 0 0,-2 91 202 0 0,2-1 0 0 0,-1 1 0 0 0,1-1 0 0 0,1 1 0 0 0,6-16 0 0 0,-8 24 42 0 0,0 1-1 0 0,0 0 1 0 0,0-1 0 0 0,1 1-1 0 0,-1 0 1 0 0,1-1-1 0 0,0 1 1 0 0,-1 0 0 0 0,1 0-1 0 0,0 1 1 0 0,0-1 0 0 0,4-2-1 0 0,-4 3 5 0 0,-1 0 0 0 0,1 0 1 0 0,0 1-1 0 0,0-1 0 0 0,0 1 0 0 0,0-1 0 0 0,0 1 0 0 0,0 0 0 0 0,-1 0 1 0 0,1 0-1 0 0,0 0 0 0 0,0 0 0 0 0,0 0 0 0 0,0 1 0 0 0,0-1 0 0 0,0 0 1 0 0,0 1-1 0 0,-1 0 0 0 0,5 1 0 0 0,-2 0 39 0 0,0 1 1 0 0,-1-1-1 0 0,1 1 1 0 0,0 0-1 0 0,-1 0 1 0 0,1 1-1 0 0,-1-1 1 0 0,0 1-1 0 0,0 0 1 0 0,-1-1-1 0 0,1 1 1 0 0,-1 0-1 0 0,4 7 1 0 0,0 4 104 0 0,0 0 1 0 0,6 25-1 0 0,-7-19-77 0 0,-2 0-1 0 0,-1 1 1 0 0,0 0 0 0 0,-2-1-1 0 0,0 1 1 0 0,-2 0-1 0 0,0-1 1 0 0,-2 1 0 0 0,-9 34-1 0 0,9-36-65 0 0,3-14-21 0 0,-1 0 0 0 0,1-1 0 0 0,-1 1 0 0 0,1-1 0 0 0,-6 11 0 0 0,6-15-107 0 0,4-3-1991 0 0,1 1 1945 0 0,0-1 0 0 0,-1 1 1 0 0,9-2-1 0 0,-8 2 171 0 0,0 1-1 0 0,0-1 1 0 0,1 1 0 0 0,-1 0-1 0 0,0 0 1 0 0,0 1-1 0 0,1-1 1 0 0,-1 1 0 0 0,0 0-1 0 0,0 0 1 0 0,4 2-1 0 0,7 3 169 0 0,23 13-1 0 0,-8-3 190 0 0,-9-7 189 0 0,0 1 1 0 0,-1 1 0 0 0,-1 1 0 0 0,23 19-1 0 0,-40-30-332 0 0,1 1-1 0 0,-1 0 0 0 0,0 0 0 0 0,0 1 1 0 0,-1-1-1 0 0,1 0 0 0 0,0 1 0 0 0,-1-1 1 0 0,1 1-1 0 0,-1-1 0 0 0,0 1 1 0 0,0 0-1 0 0,1 3 0 0 0,-2-5-134 0 0,0-1-1 0 0,0 1 1 0 0,0 0-1 0 0,0 0 1 0 0,0-1 0 0 0,-1 1-1 0 0,1 0 1 0 0,0-1-1 0 0,-1 1 1 0 0,1 0-1 0 0,0-1 1 0 0,-1 1 0 0 0,1-1-1 0 0,0 1 1 0 0,-1-1-1 0 0,1 1 1 0 0,-1-1 0 0 0,1 1-1 0 0,-1-1 1 0 0,0 1-1 0 0,0 0 1 0 0,-13 7 592 0 0,-6 0-432 0 0,0 0 0 0 0,-1-2 0 0 0,0 0 0 0 0,0-2 1 0 0,-1 0-1 0 0,1-1 0 0 0,-1-1 0 0 0,-25-2 0 0 0,27 1-532 0 0,-23-1-1317 0 0,40 0 1475 0 0,0 0 0 0 0,0-1 0 0 0,0 1 0 0 0,0-1 1 0 0,0 0-1 0 0,0 0 0 0 0,0 0 0 0 0,0 0 0 0 0,0 0 1 0 0,-3-3-1 0 0,6 4 12 0 0,0-1 0 0 0,0 1 0 0 0,-1-1-1 0 0,1 1 1 0 0,0-1 0 0 0,0 1 0 0 0,0-1 0 0 0,0 1 0 0 0,0 0 0 0 0,0-1 0 0 0,0 1 0 0 0,0-1 0 0 0,0 1 0 0 0,0-1-1 0 0,1 1 1 0 0,-1-1 0 0 0,0 1 0 0 0,0 0 0 0 0,0-1 0 0 0,1 0 0 0 0,-1 0-257 0 0,4-11-1313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6:32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81 3223 0 0,'1'2'143'0'0,"27"56"136"0"0,11 31 9346 0 0,-13-30-5460 0 0,35 65-985 0 0,-60-123-2097 0 0,-2-3-1002 0 0,0 0 1 0 0,0-1-1 0 0,0 1 1 0 0,0 0 0 0 0,0 0-1 0 0,0 0 1 0 0,-3-4-1 0 0,-1-2 13 0 0,-2-5-66 0 0,2-1-1 0 0,-1 0 0 0 0,2 0 0 0 0,0 0 0 0 0,0-1 0 0 0,2 0 1 0 0,-2-21-1 0 0,2 11 15 0 0,2 1 0 0 0,2 0 1 0 0,6-44-1 0 0,-6 62-36 0 0,-1 0-1 0 0,1 0 1 0 0,0 0 0 0 0,0 0-1 0 0,1 1 1 0 0,0-1-1 0 0,0 1 1 0 0,0 0 0 0 0,1 0-1 0 0,0 0 1 0 0,0 0-1 0 0,0 1 1 0 0,0 0 0 0 0,7-6-1 0 0,-7 7 0 0 0,-1 1-1 0 0,1-1 0 0 0,1 0 1 0 0,-1 1-1 0 0,0 0 1 0 0,0 0-1 0 0,1 0 1 0 0,-1 1-1 0 0,1 0 0 0 0,0 0 1 0 0,-1 0-1 0 0,1 0 1 0 0,0 0-1 0 0,0 1 0 0 0,-1 0 1 0 0,1 0-1 0 0,0 1 1 0 0,8 0-1 0 0,68 17 60 0 0,-65-12-679 0 0,0 0 0 0 0,-1 1 0 0 0,27 17 0 0 0,-39-22 486 0 0,9 7-1930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0T15:36:18.62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2821 2648 3679 0,'0'0'160'0,"0"0"32"0,0 0-192 0,0 0 0 16,0 0 0-16,0 0 0 0,5-1 4128 0,-6-7 784 15,0 0 144-15,1 1 48 0,1-1-3104 0,0 1-608 16,-1 1-128-16,0 1-32 0,0 5-240 0,0 0-48 16,0 0-16-16,0 0 0 0,0 0-192 0,0 0-32 15,0 0-16-15,0 0 0 0,0 0-192 0,0 0-48 16,0 0 0-16,0 0 0 0,0 0-192 0,0 0-32 15,-1 7-16-15,-3 0 0 0,-1-1-208 0,0 1 176 16,-2-2-176-16,7-5 160 0,0 0-160 0,0 0 0 16,-10 1 144-16,1-1-144 0,2-2 0 0,2-1 0 0,1 1 0 0,4 2 0 15,0 0 0-15,0-7 0 0,-1-1 0 0,-1 2 0 16,4 1 0-16,0-1 0 0,2 2-144 0,-4 4 144 16,0 0 0-16,0 0 0 0,7-2 0 0,-1-3 0 15,-6 5 224-15,8-2 16 0,0 2 0 0,0 0 0 16,0 3 112-16,-1 1 32 0,-7-4 0 0,0 0 0 15,0 0-48-15,0 0 0 0,0 0 0 0,6 6 0 16,-6-6-80-16,0 0 0 0,0 0-16 0,-2 7 0 0,0 2-112 0,-1-1-128 16,2-2 176-16,-3 1-176 0,-4-2 0 0,0 0 0 15,4 1 0-15,4-6-192 16,-5 5-1680-16,-1-1-336 0,-2-3-64 0</inkml:trace>
  <inkml:trace contextRef="#ctx0" brushRef="#br0" timeOffset="491.34">2833 2968 3679 0,'0'0'320'16,"-3"-7"-320"-16,1 2 0 0,-1-1 0 0,1-2 3664 0,-1 0 672 0,2-1 128 0,1 1 16 15,0 1-2464-15,1 1-496 0,0 1-112 0,2 0 0 16,1-2-448-16,-4 7-64 0,0 0-32 0,5-4 0 16,-5 4-176-16,8-1-48 0,-2 1 0 0,2 1 0 15,0 3 0-15,-2 1 0 0,0 0 0 0,-6-5 0 0,0 0-80 0,5 7-32 16,-5-7 0-16,4 9 0 15,-2 2-160-15,0-1-48 0,-4-4 0 0,1 2 0 16,-1-1-160-16,-2 1-32 0,0-1-128 0,0 0 192 16,-1-3-192-16,5-4 176 0,0 0-176 0,-8 4 160 15,-1-2-160-15,1 1 0 0,1-2 0 0,1-1 0 16,-2-1 0-16,1-2-224 0,1-1 32 0,1-2 0 16,5-1-80-16,0 7-16 0,-3-6 0 0,0-1 0 15,0 0 112-15,3 0 32 0,2 1 0 0,1 0 0 0,-3 6 144 0,0 0 0 16,5-4 0-16,0 1 0 0,-5 3 352 0,0 0 0 15,0 0 0-15,0 0 0 0,0 0-16 0,0 0 0 16,0 0 0-16,5 5 0 0,-5-5-160 0,6 6-48 16,-6-6 0-16,2 8 0 15,0 0-848-15,-1 1-176 0,-2 1-48 0,-3 1-14656 0</inkml:trace>
  <inkml:trace contextRef="#ctx0" brushRef="#br0" timeOffset="1903.36">2640 2877 16639 0,'5'-12'736'0,"-5"12"160"0,5-7-720 0,-1 1-176 15,-2-1 0-15,-2-1 0 0,-2-1 1568 0,0 0 288 16,-1 1 48-16,2 1 16 0,0-1-432 0,-1 1-80 15,-3 2 0-15,-1 2-16 0,-1-2-176 0,-1 4-48 16,-2 1 0-16,-1 0 0 0,0 0-368 0,-2 1-80 16,-2 1-16-16,0 3 0 0,-1 3-352 0,0 3-80 15,-1 2-16-15,-1 3 0 0,-1 1-128 0,-2 2-128 16,0 5 192-16,-1 2-192 0,-1 5 0 0,0 4 0 16,-2 3 0-16,-2 1 0 0,1 1 0 0,1 0 0 15,0 3-144-15,-1 3 144 0,-1 2 0 0,-1 3 0 16,0 1 0-16,-1 1-128 0,0 2 128 0,3 1 0 15,0 0-144-15,1 4 144 0,2 3-192 0,1-2 48 16,0 0 0-16,-1 3 0 0,3 1-32 0,1-1 0 0,1 0 0 16,1 3 0-16,0 2 176 0,-1 0-192 0,1 1 192 0,0 2-192 15,1 1 48-15,1 1 0 0,-2 2 0 0,1 2 0 16,1-2 144-16,0 1 0 0,2-2 0 0,1-1 0 16,-2 2 0-16,1 0 0 0,0 1 0 0,1 0 0 15,2-1 0-15,-1 0 0 0,1-2 0 0,2 1 0 16,3 0 0-16,1 1 176 0,1 1-48 0,2-4 0 15,1 1 16-15,3-1 0 0,1-2 0 0,1-2 0 16,3 0-144-16,1 0 0 0,4-3 0 0,0 3 0 0,0 1 0 0,1-4 0 16,-1 3 0-16,4-1 0 0,2 0 0 0,-1-3 0 15,3-1 0-15,-1 0 0 0,1-3 0 0,0 0 0 16,3-2 144-16,0 0-144 0,3-2 192 0,-1 0-16 16,1-2-16-16,3 0 0 15,3-4-160-15,0 1 160 0,3-3-160 0,-2 1 160 16,-3 1-160-16,1-3 128 0,1-1-128 0,0-3 128 15,-2 2-128-15,-1-3 192 0,1-1-192 0,2-2 192 0,-1-1-192 0,2-1 128 16,1 1-128-16,1-1 128 0,-4-2-128 0,1 2 0 16,-2-1 144-16,2-2-144 0,-3 0 144 0,-2-4-144 15,0 2 192-15,-2 0-192 0,-1-1 176 0,1 1-176 16,1-3 160-16,0-2-160 0,0 1 128 0,0-2-128 16,0 0 0-16,2 1 144 0,0-2-144 0,-1 0 0 15,1 2 0-15,0-5 128 0,1-1-128 0,0 1 128 16,0-3-128-16,0 3 128 0,-2-5-128 0,-2 1 0 15,-2 0 0-15,-1-1 0 0,1 1 0 0,-1 0 128 0,1-2-128 0,-1 1 0 16,1-1 0-16,-1 0 0 0,1 0 128 0,-1-2-128 16,1 0 0-16,0 0 0 0,0 0 0 0,-1-2 0 15,1 0 128-15,-1-3-128 0,2-1 128 0,0 0-128 16,-2 1 160-16,1-3-160 0,-1 1 192 0,-2 1-192 16,-3-6 128-16,-1 1-128 15,1-2 0-15,-1 2 0 0,0-4 0 0,0 3 128 16,-1-2-128-16,0 1 0 0,0-2 224 0,0 0-64 0,-2 1-16 0,1-1 0 15,0 0-144-15,1 0 0 0,-2-3-192 0,2 2 192 16,1 0 0-16,0-1 0 0,0 2 0 0,0 0 0 16,1-4 0-16,0 3 0 0,2 0 0 0,-1 1 0 15,0 0 0-15,2-3 0 0,-3 2 0 0,3 1 0 0,0-1 0 16,-2 1 0-16,-1 0 0 0,-1 1 0 16,-1-2 0-16,1-1 0 0,-3 2 0 0,1 0 0 15,0 0 0-15,1 0 0 0,1 2 0 0,-3-1 0 16,1 3 0-16,-1-3 0 0,0 0 0 0,1-1 0 15,-2-1 0-15,1 1 0 0,-2-1 0 0,1 1 0 16,0-3-192-16,-2-1-128 0,0 0-32 0,-1 2 0 16,-1-2-432-16,1 0-96 0,-3-1-16 0,0 2 0 15,-1-1-336-15,-6 4-80 0,4-8-16 0,-1 1 0 16,0 0-496-16,-3-2-96 0,-3 0-32 0,-1-4 0 16,-1 1-352-16,-3-1-80 0,-1 1-16 0,-2-1 0 15,1 2 864-15,-2 1 160 0,1 1 32 0,-1-2 16 0,-1 0 1952 0,0 3 384 16,0-3 80-16,1 3 0 0,2-1 432 0,-1 1 80 15,1 1 0-15,2 1 16 0,-3-1-272 0,2 2-64 16,1 0-16-16,2-2 0 0,2 2-240 0,4 5-64 0,-5-6 0 0,5 6 0 16,0 0-288-16,0 0-64 0,0 0-16 0,0 0 0 15,0 0 48-15,0 0 0 0,0 0 0 0,5-6 0 16,2 4-160-16,0-1-32 16,-7 3 0-16,7 0 0 0,1 3-32 0,2-2-16 15,2 0 0-15,1 3 0 0,1 3-16 0,1-1 0 16,0-2 0-16,1 3 0 0,1 2 64 0,-1 1 0 0,-1 1 0 0,1 2 0 15,-2 0 240-15,-2 0 48 0,-2-1 16 0,-1 2 0 16,-1 2-32-16,-1-1 0 0,-2 1 0 0,-2-2 0 16,-2-1-320-16,-1 3-64 0,-1 1-16 0,-1 0 0 15,-2 0-192-15,0 0-128 0,-1 0 128 0,0 1-128 16,0-1 0-16,-2-3 0 0,1-1 0 0,1-1-192 16,-1-6-1536-16,1 1-304 15,-1-6-64-15</inkml:trace>
  <inkml:trace contextRef="#ctx0" brushRef="#br0" timeOffset="2931.42">5729 8549 18879 0,'0'0'832'0,"-7"3"192"0,7-3-832 0,0 0-192 0,-7 0 0 0,7 0 0 16,-6-4 800-16,1-1 112 0,0-5 32 0,1 0 0 16,2-3-176-16,2-4-48 0,2-3 0 0,0-2 0 15,1-2-368-15,2-3-80 0,0 0-16 0,2 0 0 0,1-1 112 0,1 0 16 16,1-2 0-16,-1-2 0 0,0 1 0 0,1-3 0 16,0 2 0-16,2-1 0 0,-1 0-128 0,2 2 0 15,2 1-16-15,-2 3 0 0,0 2-240 0,1 0 0 16,-1 3 128-16,2 2-128 0,-1 2 0 0,-1 3 0 15,0 2 0-15,0 1 0 0,0 4 288 0,1 3-32 0,1 2-16 0,-1 3 0 16,0 1 96-16,1 5 32 0,-1 1 0 0,1 4 0 16,-1 1 144-16,0 1 16 0,1 1 16 0,0 2 0 15,2 2-272-15,1-1-48 0,1 0-16 0,-2 2 0 16,-2 2-80-16,3 0 0 0,1 0-128 0,-1-3 192 31,-1 2-512-31,1-2-96 0,-2-1-32 0,-2-1 0 16,0-3-2416-16,2 1-480 0</inkml:trace>
  <inkml:trace contextRef="#ctx0" brushRef="#br0" timeOffset="3229.68">6173 8201 14735 0,'0'0'1312'0,"0"0"-1056"16,0 0-256-16,0 9 0 0,0 2 2032 0,3-4 336 16,1 5 80-16,2 0 16 0,1 1-1120 0,2 1-208 15,1 1-48-15,3-1-16 0,2 2-464 0,-1-2-96 16,2-2 0-16,-2-2-16 0,0-1 32 0,1-2 16 16,-2-2 0-16,1-3 0 0,-1-2 240 0,0-2 48 0,0-3 16 0,1-3 0 15,-1-1-16-15,-1-3-16 16,-1-2 0-16,-2-3 0 0,-1-2-240 0,-1 0-64 15,0-2 0-15,-1 0 0 0,1 0-160 0,-1 3-32 16,0-3-16-16,-1 3 0 0,-1 1-464 0,1 3-96 16,2-1 0-16,-1 2-11472 15,1 3-2288-15</inkml:trace>
  <inkml:trace contextRef="#ctx0" brushRef="#br0" timeOffset="6797.9">9520 10464 3679 0,'-17'8'320'0,"17"-8"-320"0,-3 7 0 0,3-7 0 16,0 0 4128-16,0 0 752 0,0 0 160 0,0 0 16 16,4-6-3184-16,3-1-640 0,3-7-128 0,3 0-16 15,4-3 0-15,4-5 0 0,1-3 0 0,4-1 0 16,0-4-144-16,2 0-32 0,2-2 0 0,1-2 0 15,0-3-128-15,2 1-16 0,1-1-16 0,1-1 0 16,1-2-272-16,5 0-48 0,3 0-16 0,2 1 0 16,-2-1-176-16,-2 0-48 0,-2 0 0 0,-1 3 0 15,0-1-192-15,-2 3 144 0,-2 1-144 0,-1 2 128 16,-1 2-128-16,-2 3 0 0,-1 1 0 0,-1 0 0 16,-2 2 0-16,-1 4 0 0,-1 1 0 0,0 4 0 15,-6-1 0-15,-1 3 0 0,1 1 0 0,-2 2 0 16,-3-1 128-16,-1 2-128 0,-1 1 0 0,1 1 128 0,-3-2 0 0,-1 1 0 15,-1 0 0-15,-1 0 0 0,-1 0 0 0,1 2 0 16,-2 0 0-16,-1 4 0 0,1-5-128 0,-2 2 192 16,-1 0-192-16,1 0 192 0,-1-2-64 0,-2 7 0 15,0 0 0-15,4-4 0 0,0 0-128 0,1-2 128 16,-1 1-128-16,-4 5 128 0,7-4-128 0,-1 1 0 16,1 2 0-16,1 0 128 0,1 1-128 0,1 0 0 15,3 2 144-15,3 3-144 0,1 2 0 0,1 2 144 0,2 1-144 0,2 5 0 16,3 0 192-16,2 4-192 0,2 0 192 0,5 3-192 15,1-1 208-15,1 1-64 0,2 2-16 0,1-1 0 16,0-2 224-16,3 4 32 16,1-2 16-16,-1 0 0 0,-2 0-144 0,3 2-48 15,2-2 0-15,-1 1 0 0,0-1-64 0,3 2-16 16,-1-3 0-16,-2-1 0 0,-1-3 32 0,-2 1 0 16,-2-3 0-16,-2 1 0 0,0 0-16 0,-1 0 0 0,-3-2 0 0,0-1 0 15,-2-1 32-15,-1 0 0 0,-1 1 0 0,-3-1 0 16,0-1-176-16,0-1 192 0,-3-1-192 0,-1 0 192 15,-1 0-192-15,0-1 160 0,-4 1-160 0,-1 1 160 0,1-5-160 0,-3 3 128 16,-1 0-128-16,-1 0 128 16,-2 1-128-16,1-4 0 0,-2 1 144 0,-1-1-144 15,-2 1 144-15,1 0-144 0,-1 3 192 0,1-4-192 16,-1 1 192-16,1-1-192 0,-2 1 192 0,0 1-192 0,0-1 160 0,1 1-160 16,0 0 128-16,-1 1-128 15,-1-2 0-15,1-1 128 0,1-1-128 0,-1 2 0 0,0-1 0 0,0 1 0 16,1-2 128-16,-1 2-128 0,0-3 0 0,0 1 0 15,0 1 0-15,1 0 128 0,-6-6-128 0,0 0 0 16,6 5 0-16,-6-5 0 0,0 0 0 0,8 4 0 16,0-4 0-16,-8 0 128 15,9 0 48-15,0-4 0 0,0 1 0 0,2-3 0 0,-2-1 16 0,1-3 16 16,1-3 0-16,3-3 0 0,3-2-16 0,1-4 0 16,0-5 0-16,3 0 0 0,3-3-16 0,2-4-16 15,4 2 0-15,2-6 0 0,1-3 0 0,0 1 0 16,0 0 0-16,1-1 0 0,2 2 16 0,-1 0 0 15,-1 0 0-15,2 1 0 0,2 2-176 0,-2-1 0 0,0 1 144 16,0 0-144-16,1 4 0 0,0 0 128 0,-1-1-128 0,-2 3 0 16,-2 2 0-16,-2 5 0 0,-2 2 0 0,0 0 0 15,-2 0 0-15,-2 3 0 0,-3 2 0 0,-2 3 0 16,-2 1 0-16,0-1 0 0,-1-2 0 0,1 2-128 16,-2 2-656-16,2-2-128 0,-1 3-32 0,0 1 0 15,-1 0-1664-15,1-1-336 0,-2 1-64 0</inkml:trace>
  <inkml:trace contextRef="#ctx0" brushRef="#br0" timeOffset="13099.92">10491 8582 2751 0,'0'0'256'0,"-4"-7"-256"0,1 2 0 0,1 0 0 16,2 5 4288-16,0 0 800 0,-1-7 160 0,1 7 48 0,1-6-3232 0,-1 6-640 15,4-6-128-15,-4 6-16 0,6-1-608 0,-6 1-112 16,8 0-32-16,0 1 0 0,0 5 96 0,-2 0 16 16,1 2 0-16,-1 4 0 15,1 2 128-15,-1 3 16 0,1 3 16 0,1 3 0 16,0 4-256-16,3 10-48 0,1 1-16 0,0 1 0 15,-1 0-320-15,1 0-160 0,-1-2 160 0,-1-2-160 16,0-3 0-16,2-2-128 0,0-1-16 0,0-4 0 16,-1-4-688-16,1-2-144 0,-3-2-32 0,0-4-8736 15,-1-4-1760-15</inkml:trace>
  <inkml:trace contextRef="#ctx0" brushRef="#br0" timeOffset="13701.14">10509 8470 12895 0,'0'0'1152'0,"0"0"-928"16,0 0-224-16,2 7 0 0,-2-7 1984 0,1 9 368 15,0 2 64-15,2 1 16 0,-1 1-1232 0,2 4-240 16,2-2-64-16,0 6 0 0,-1-3 48 0,2 3 0 15,-1 1 0-15,2 1 0 0,0 0-240 0,1 1-32 16,-1-1-16-16,0 0 0 0,0 2-192 0,-1-1-32 0,4 2-16 0,-2-1 0 16,-1 2-176-16,1 0-48 0,1-3 0 0,-1 2 0 15,1-1-192-15,0 1 176 0,-1-2-176 0,0 1 160 16,0-3-160-16,0-1 0 16,-1-1 144-16,0-1-144 0,0-4 0 0,1 0 128 15,-4-3-128-15,0-3 0 16,1 0-1088-16,-1-5-304 0,-5-4-48 0,0 0-16 15,0 0-976-15,0 0-208 0,5-6-48 0</inkml:trace>
  <inkml:trace contextRef="#ctx0" brushRef="#br0" timeOffset="16334.84">10478 8460 12895 0,'0'0'1152'0,"-5"-1"-928"0,5 1-224 0,-7-4 0 0,1 0 2496 0,-1 0 464 16,2 0 96-16,1 1 16 0,0-1-1376 0,4 4-272 15,-4-6-48-15,4 6-16 0,-1-5-720 0,1 5-160 16,0 0-32-16,3-6 0 0,0-1-208 0,1 1-48 15,2-1-16-15,0 1 0 0,2-1 224 0,1 1 48 0,0-2 16 0,2 1 0 16,0 1-464-16,1-1 0 0,0 1 0 0,2 0 0 16,2 3 0-16,1-3 0 0,1 4 0 0,0-1 0 15,-1 2 0-15,0 0 0 0,0 1 0 0,-1 0 0 16,-2 0 0-16,0 0 0 0,-1 1 0 0,-1 3 0 16,0 0 0-16,-3 2 0 0,-1 2 0 0,-2 2 0 15,1 2 0-15,-2 5 128 0,0 0-128 0,-1 3 192 16,0-1 224-16,0 5 32 0,-1 0 16 0,1 6 0 15,-2 2-224-15,1-1-48 0,-2 4-16 0,0-2 0 16,1 2 32-16,0 0 16 0,0 2 0 0,-1 0 0 16,-1 3-96-16,3-1-128 0,-2-2 176 0,-1 1-176 15,1-1 0-15,0-1 0 0,2-3 0 0,-2-2 0 16,-1-1 0-16,0-2 0 0,0-4 0 0,2-4 0 31,-1-2-368-31,-1-2-176 0,0-3-32 0,1-3-16 16,1-1-576-16,-2-9-112 0,0 0-32 0,0 0 0 0,0 0-544 0,0 0-128 15,0 0 0-15,0 0-16 0,-2-9-192 0,0 0-48 0,-1-1 0 0,0-3 0 16,-2-2 784-16,1-2 160 0,0-2 16 0,1-5 16 0,-3 0 992 0,1-1 272 16,0-1 0-16,0-2-128 0,-1 0 384 0,1-2 96 15,0-3 16-15,0 0 0 0,0 1 576 0,1-1 112 16,0 2 32-16,0 0 0 0,0-1 656 0,1 1 144 16,2 1 32-16,-2 0 0 0,1 3-448 0,-1 5-64 0,3 1-32 0,-1 5 0 31,0 4-448-31,-2 5-96 0,3 7 0 0,0 0-16 0,-1 6-352 0,1 7-64 15,2 5-16-15,1 7 0 16,1 5 64-16,1 4 16 0,-1 4 0 0,0 2 0 0,0 3-464 0,0 0 0 16,0-1 0-16,-1 0 0 0,1-6 0 0,0 1 128 15,-1-3-128-15,-2-4 0 0,1-4 0 0,-2-3-192 16,0-5 48-16,-2-2 0 16,1-4-224-16,0-4-32 0,1-8-16 0,0 0 0 15,0 0-384-15,-4-8-80 0,-2-8-16 0,1-2 0 16,0-3 96-16,-1-2 16 0,-1-2 0 0,1-1 0 0,-1-4 480 0,0 0 112 0,0-5 0 0,-1-1 16 15,0 0 176-15,0-3 176 0,0-3-48 0,1 0 0 16,-3-1 384-16,3 2 80 0,0 0 16 0,1-1 0 16,-1 5 0-16,2 0 0 0,2 2 0 0,1 6 0 15,-1 7-288-15,0 3-48 0,1 5-16 0,2 8 0 16,0 6 64-16,0 0 0 0,1 16 0 0,2 7 0 16,-1 4-16-16,4 10 0 0,0 5 0 0,3 5 0 15,0 5-304-15,2 0 0 0,-1 0 0 0,1 0 0 16,-2-5 0-16,-1-3 0 0,-2-6 0 0,1-4 0 15,-4-5-192-15,3-4 48 0,0-3 16 0,-3-7 0 16,-3 0 128-16,0-7-208 0,0-8 80 0,0 0 128 0,0 0-368 0,-5-7 48 16,-1-3 16-16,1-5 0 0,0-2 16 0,0-3 0 15,-2-5 0-15,-1-4 0 0,-2-2 48 0,1-2 16 16,1-2 0-16,0 0 0 0,-1-2 224 0,0-1 0 16,-1 1 0-16,2 0 0 0,0 2 0 0,3 4 160 15,1 2 0-15,1 6 0 0,2 4 32 0,1 5 16 16,-1 1 0-16,1 4 0 0,0 9-208 0,0 0 128 0,0 0-128 0,0 0 0 15,7 10 192-15,1 7-64 0,4 5-128 0,-3 6 192 16,0 3-16-16,0 4-16 0,0 2 0 0,-1-1 0 16,-1 1-160-16,-1-2 0 15,1-1 0-15,-1-2 0 0,0-2 0 0,-3-2 128 16,0-6-128-16,-2-4 0 0,1-2 0 0,-2-7 0 16,-2-1 0-16,2-8 0 0,0 0 0 0,0 0-224 0,-5-7 32 0,0-3 0 15,0-3 192-15,-1-4-144 0,0-1 144 0,-1-2-128 16,0-2-16-16,0 0 0 0,1-2 0 0,-2-2 0 15,-1-1 144-15,1-1-160 0,0 1 160 0,0-2-160 16,0 1 160-16,1-1 0 0,1 2 0 0,1 2 0 16,1 3 0-16,2 3 224 0,0 5-48 0,1 4-16 15,1 2 0-15,0 8 0 0,0 0 0 0,0 0 0 16,6 8-32-16,2 2 0 0,0 6 0 0,0 5 0 16,0 2 64-16,-2 2 0 0,0 2 0 0,-1-2 0 15,1 2-192-15,-1 1 128 0,-1-6-128 0,-1-1 128 16,-2-3-128-16,1 0 0 0,-2-5 0 0,-2-2 128 15,1-4-128-15,1-7 0 0,0 0 0 0,0 0 0 16,0 0 0-16,-7-3-224 0,1-4 48 0,-1-2 16 16,0-3-16-16,0-2 0 0,2-2 0 0,0-2 0 0,-3 0 0 15,1-2 0-15,1 1 0 0,-1-1 0 0,1-1 176 0,1 2-128 16,1-2 128-16,1 1-128 0,2 2 128 0,1 0 0 16,1 1 0-16,2 2 0 0,-1 4 0 0,3 0-128 15,2 2 128-15,2 3 0 0,2-4 0 0,0 5 0 16,1 1 0-16,1 2 0 0,0 0 0 0,0 2-128 15,0 2 128-15,0-1 0 0,0 0 0 0,-2 2 0 0,-2 0 0 0,-1 0 128 16,-3 1 32-16,-5-4 16 16,0 0 0-16,2 8 0 0,-2-8 64 0,-1 8 16 0,-3-1 0 0,-1-1 0 15,-2-2-80-15,0 0-16 16,-2-1 0-16,-2-1 0 0,-1-2-160 0,1-2 160 16,-1 0-160-16,-1 0 160 0,0-5-160 0,1 2 0 15,0-2 0-15,1 2 0 0,-1-4 0 0,3 0 0 16,1-2-144-16,1 0 144 0,1-2-128 0,1 1 128 0,1 0-192 15,2 3 192-15,2-3-176 0,0 2 176 0,3 2-160 0,1-1 160 16,1 2-160-16,2 4 160 0,1-4-160 0,1 4 160 16,2 1-176-16,1 1 176 0,-1 1-192 0,0 1 192 15,2 0-128-15,-1 2 128 0,-3-2 0 0,-1 2 0 16,0 1 0-16,-2-2 0 0,0 3 0 0,-6-5 144 16,3 8 96-16,0 0 16 0,-3 0 0 0,-1 0 0 15,-2-1 64-15,1 3 0 0,-4-4 16 0,0 2 0 16,-3-2-160-16,0 1-48 0,-2-2 0 0,-1 0 0 15,-1 1-128-15,0-2 0 0,0-1 0 0,2 0 0 16,-1 0 0-16,1-2 0 0,2-1 0 0,0 0 0 0,1 0-128 16,2-1 128-16,6 1-160 0,0 0 160 0,0 0-192 0,0 0 192 15,0 0-208-15,0 0 80 0,0 0 128 0,0 0 0 16,0 0-144-16,6-3 144 0,2 2-288 0,3-1 16 16,-1 1 0-16,2 0 0 15,1 1 272-15,-1-1-128 0,-1-1 128 0,2 2 0 16,3 0 0-16,-4 2-128 0,-2-1 128 0,-1 1 0 15,0 1 0-15,-1 0 0 0,-8-3 0 0,0 0 0 0,0 0 320 0,0 0 0 16,0 0 16-16,0 0 0 0,-1 7-176 0,-2 3-32 16,-2-4-128-16,0 1 192 0,-3-1-192 0,0 1 0 15,0-2 0-15,-1 0 0 0,-1-1 0 0,-1-1 128 16,2-2-128-16,0-1 0 0,-1-1 0 0,1-2-208 16,1 0 32-16,1 0 16 15,1-5-480-15,2 1-80 0,1-1-32 0,3 3 0 0,0 5 288 0,2-6 48 0,-2 6 16 0,3-7 0 16,-3 7 400-16,8-4 144 0,1 3 0 0,0 1 0 15,1 0-336-15,0 2-64 16,0 2 0-16,0 2-16 0,-3 1 272 0,3 4 0 16,-1 2 0-16,0 1 0 0,-1 2 384 0,-2 2-32 0,-1-1 0 0,1 3 0 15,-1-1-16-15,0 1 0 0,-1-1 0 0,-1 2 0 16,-2-1-160-16,-1-1-48 0,0-2 0 0,0 0 0 16,0-4-128-16,1-4 0 0,-1 0 0 0,0-9 128 15,0 0-128-15,0 0-224 0,0 0 48 0,0 0 16 16,0 0-112-16,-1-5-32 0,0-4 0 0,-1-1 0 15,1-5 96-15,-2 1 16 0,1 0 0 0,-1-5 0 16,0 1 16-16,2-1 16 0,-1-2 0 0,-1-1 0 16,0-1-32-16,2 3 0 0,1-3 0 0,0 4 0 15,0 3 192-15,0 2 0 0,0 0 0 0,1 3 0 16,2 1 0-16,-3 10 176 0,0 0-48 0,0 0 0 0,0 0 64 16,8 5 0-16,-3 3 0 0,-1 3 0 0,2 4 64 0,0 0 0 15,-1 4 16-15,0-1 0 0,0 1-112 0,-2 0-32 16,-3-1 0-16,0-1 0 0,0-1-128 0,-1-3 0 15,-1 0 0-15,1-6 0 0,-2 1 0 0,3-8 0 16,0 0 0-16,0 0 0 0,0 0-272 0,0 0-48 16,0 0 0-16,-4-5 0 0,1-3-48 0,-1-2-16 0,0-2 0 0,1-2 0 31,1-2-64-31,-1-1-32 0,0 0 0 0,1 0 0 0,-1-1 64 0,2 0 16 0,-1 2 0 0,1-1 0 16,1 4 256-16,3 3 144 0,-1 1-160 0,2 2 160 15,2 2 0-15,-6 5 0 0,7 0 0 0,2 1 0 16,1 2 0-16,-3 2 192 15,3 4-64-15,-1-1-128 0,-3 4 272 0,1 1-48 16,-1 0-16-16,-1 1 0 0,1 2 176 0,-2-2 16 16,-2 0 16-16,1 1 0 0,-3 0 64 0,0 0 16 0,0-4 0 0,-2 1 0 15,0-5-272-15,-2 1-48 0,0-2-16 0,4-6 0 16,-5 4-160-16,-2-4 160 0,-1-1-160 0,1-6 160 16,0-1-160-16,-1-1-192 0,-1-3 32 0,0-1 16 15,1-1-32-15,0 0 0 0,1-2 0 0,-1 0 0 16,-1 2 176-16,2-2-208 0,1 2 80 0,0 1 128 15,4 1-240-15,-1 1 80 0,1 0 16 0,2 1 0 16,0 1 144-16,0 0-208 0,0 1 80 0,0 1 128 0,-2 1-128 0,2 6 128 16,0 0 0-16,0 0 0 0,0 0 0 0,0 0 0 15,0 0 0-15,0 0 0 0,0 0 0 0,0 0 192 16,0 0-32-16,0 0 0 0,0 0 32 0,-5 6 0 16,-1 1 0-16,-1-1 0 0,1 1-64 0,-2-2 0 15,-3-2 0-15,1-1 0 0,-2 1 0 0,2-1-128 16,-2 1 192-16,2-2-64 0,-1-2 64 0,1-2 0 15,-1 1 0-15,2-3 0 16,0-2-192-16,0 1 192 0,0-1-192 0,1 0 192 0,1-2-192 16,3 2 128-16,1 0-128 0,1 0 128 0,4 0-128 0,0 0-192 15,-2 7 32-15,4-6 16 0,1 0 144 0,2 3-160 16,-2-1 160-16,3 1-160 0,0 2 160 0,-1 1 0 16,-7 0 0-16,10 1 0 0,-1 2 0 0,0-2-128 15,-1 0 128-15,0 3 0 0,-2 1 0 0,1 1 0 16,-7-6 0-16,6 6 0 0,1 2 0 0,-1-2 128 15,-1 1-128-15,1-1 0 0,-3 0 0 0,3 0 0 0,-6-6 0 0,0 0-13072 16</inkml:trace>
  <inkml:trace contextRef="#ctx0" brushRef="#br0" timeOffset="17498.29">10565 7326 6447 0,'0'0'576'0,"0"0"-576"0,-6-1 0 0,3 13 0 0,-5-14 3632 0,1 0 608 0,-1 4 128 0,-3-2 32 15,1 0-2384-15,-1 4-480 0,-3 3-80 0,1 1-32 0,1 3-656 0,2 0-128 16,-1 2-16-16,2 4-16 0,3 2-416 0,1 3-192 15,1 2 160-15,1 2-160 0,3 3 0 0,1 1 0 16,3 1 0-16,2 2-160 0,1-1 160 0,2-1 0 16,3-1-144-16,1-4 144 0,2-1 0 0,-1-3 0 15,0-2 0-15,3-3 0 0,1-4 0 0,1-3 0 0,0-3 0 0,0-3 0 16,-1-4 0-16,0-3 0 0,-1-2 192 0,-1-4-64 16,-2-2 432-16,-1-6 80 0,-3-1 0 0,-2-3 16 15,-1-2 256-15,-5-1 48 0,-3 0 16 0,-2-1 0 16,0-3-528-16,-4 1-128 15,-2 0 0-15,-2 1-16 0,1 2-176 0,-2 3-128 0,-1-2 192 0,0 3-192 16,-1 1-176-16,2 2-144 0,2 2-16 0,-1 4-16 31,2 2-1648-31,3 2-336 0,0 2-64 0,6 5-11136 0</inkml:trace>
  <inkml:trace contextRef="#ctx0" brushRef="#br0" timeOffset="17698.86">10838 7270 23087 0,'0'0'1024'0,"0"0"208"0,0 0-976 0,0 0-256 16,0 0 0-16,0 0 0 15,0 0 1152-15,6-2 192 0,-6 2 48 0,8 0 0 16,0 1-384-16,1 4-80 0,0 3-16 0,2 4 0 16,-1 2-400-16,-1 4-96 0,0 3-16 0,-1 4 0 15,0-2-112-15,0 3-32 0,0 2 0 0,-1-1 0 16,3 3-256-16,-1-1 0 0,-1-2 0 0,-1-1 0 15,1-1-464-15,0-3-208 0,0-2-32 16,0-1-8896-16,-1 0-1760 0</inkml:trace>
  <inkml:trace contextRef="#ctx0" brushRef="#br0" timeOffset="17903.22">11089 7163 27183 0,'0'0'1200'0,"0"0"256"0,-2-5-1168 0,2 5-288 16,0 0 0-16,0 0 0 0,0 0 960 0,0 0 128 16,0 0 16-16,0 8 16 0,1 2-576 0,3 3-112 0,1 7-32 0,2 1 0 15,1 1-400-15,2 3 0 0,3 1 0 0,0 2 0 16,0 1 0-16,3 1 0 0,1 0 0 0,2 1 0 31,0-1-528-31,-1 0 16 0,-1 3 0 0,-2-2-8800 0,0-2-1760 0</inkml:trace>
  <inkml:trace contextRef="#ctx0" brushRef="#br0" timeOffset="18089.21">11070 7588 3679 0,'-9'-4'320'0,"5"3"-320"0,-3-2 0 0,1 1 0 15,1-1 5136-15,5 3 960 0,-6-5 192 0,2 2 48 16,4 3-4000-16,-1-6-800 0,1-3-144 0,4 2-48 15,1 1-992-15,3-1-208 0,1 1-144 0,3-1 192 16,1 1-384-16,4 2-80 0,2 0-16 0,4 1-8928 16,1 1-1776-16</inkml:trace>
  <inkml:trace contextRef="#ctx0" brushRef="#br0" timeOffset="18564.62">11408 7569 16575 0,'0'0'1472'0,"0"0"-1168"0,0 0-304 0,0 0 0 16,0 0 2064-16,0 0 368 0,0 0 64 0,0 0 0 16,10-2-1152-16,0-3-224 0,1 0-48 0,-2 2-16 15,3-3-544-15,1 2-128 0,0 1 0 0,1 1-16 16,2-1 144-16,-1 0 48 0,-2 2 0 0,-1 0 0 15,0 1 80-15,0 0 32 0,-2 0 0 0,-1 1 0 16,-1 2-144-16,0 1-16 0,0 0-16 0,-2 2 0 16,-2 1-144-16,0-1-32 0,-4-6 0 0,1 12 0 15,1-3-160-15,-4 3-32 0,0-1-128 0,-2 1 192 16,-1-1-192-16,-1 0 0 0,0 1 128 0,-2 0-128 16,-2-2 0-16,-2 1-192 0,-1-1 48 0,0 2 0 31,0 1-304-31,0-4-64 0,0 0-16 0,0-1 0 0,-2-3-16 0,1 0 0 0,0-3 0 0,1 0 0 0,0-2 320 0,2 0 64 15,3 0 16-15,2 0 0 0,6 0 144 0,0 0 0 16,0 0 0-16,0 0 128 0,0 0 128 0,0 0 48 16,0 0 0-16,0 0 0 0,8 0 80 0,1 0 0 15,1 0 16-15,2 0 0 0,1-1 112 0,3 1 0 16,0 0 16-16,3-1 0 0,-1-1-32 0,3 2-16 0,1 0 0 0,1-2 0 16,1 2-288-16,1 2-48 0,-2-2-16 0,1 0 0 15,0 0-128-15,1 0-176 16,0 0 48-16,0 0-11824 15,0 0-2352-15</inkml:trace>
  <inkml:trace contextRef="#ctx0" brushRef="#br0" timeOffset="19297.46">10138 6703 22047 0,'-8'-3'976'0,"8"3"208"0,0 0-944 0,0 0-240 0,0 0 0 0,0 0 0 0,0 0 1024 0,-1 10 176 16,1-3 16-16,2 2 16 0,2 3-736 0,1 3-160 15,3 1-16-15,1 3-16 0,2 2-304 0,0-2 0 16,2 5 0-16,1-4 0 0,-3 3 0 0,1-4 0 16,0 1 0-16,-1-1 0 0,0 2-192 0,-2-5-80 15,0-1-32-15,0 0 0 16,-2-2-2272-16,-2-1-464 0</inkml:trace>
  <inkml:trace contextRef="#ctx0" brushRef="#br0" timeOffset="19483.84">10109 6994 10127 0,'0'0'896'0,"0"0"-704"0,0 0-192 0,0 0 0 15,0 0 3264-15,0 0 608 0,1-7 128 0,2 1 32 16,1-1-1776-16,2-2-336 0,2 1-80 0,3-1-16 15,2-1-816-15,0-1-176 0,0 0-16 0,1-1-16 16,0 0-544-16,2 0-128 0,0 1 0 0,1 0-128 16,0-2 0-16,0 3 0 0,1-1 0 0,-1 2-10272 15,-2-3-1936-15</inkml:trace>
  <inkml:trace contextRef="#ctx0" brushRef="#br0" timeOffset="19900.02">10195 6517 16575 0,'-35'-3'1472'0,"18"3"-1168"0,-4 0-304 0,-1-1 0 0,-2-1 2176 0,0 2 368 16,0 0 80-16,1 2 0 0,-1-1-832 0,3 3-192 16,2 1-16-16,2 3-16 0,1 1-880 0,2 4-176 15,0-1-48-15,2 3 0 0,1 4-464 0,4 2 0 16,0 2 0-16,3 3 0 0,3 4-144 0,2 0 144 15,2 1-208-15,3 2 80 0,5 0 128 0,3-1-192 0,3 2 192 16,5 0-192-16,3-3 192 0,4-2 0 0,2-3-144 0,4-4 144 16,2-2 0-16,-1-6 0 0,2-2 0 0,-2-6 0 15,0-4 0-15,-1-4 0 0,0 0 128 0,0-6-128 16,-1-1 368-16,-1-3-16 16,-3-2 0-16,0-2 0 0,-4 2 208 0,-3-5 32 15,-2 4 16-15,-3-2 0 0,-3 1-64 0,-2-2-16 16,-2 1 0-16,0-1 0 0,-3-1 64 0,-2 0 16 0,1-2 0 15,-3 0 0-15,-3-1-48 0,-2 0-16 0,-5 0 0 0,0 0 0 16,-3-2-160-16,-3 3-48 0,-4 0 0 0,-3 1 0 16,-3 0-144-16,-2-1-16 0,-2-1-16 0,-1 1 0 15,-5-2-288-15,1 3-64 0,0-1-16 0,0 6 0 32,-1 2-2000-32,2 2-400 0,0 3-80 0</inkml:trace>
  <inkml:trace contextRef="#ctx0" brushRef="#br1" timeOffset="42330.99">11346 6230 11967 0,'0'0'528'0,"-6"-4"112"0,-2 0-512 0,0 0-128 0,0 0 0 0,-1-1 0 16,-1-2 1536-16,1 0 256 0,-2-3 64 0,-1 1 16 16,-1 1-608-16,0 2-128 0,-1-3-32 0,0 2 0 15,-3 1-336-15,0-1-80 0,-1 1-16 0,-1-1 0 16,0 1-48-16,2-1-16 0,-1 1 0 0,1-1 0 15,0-1-144-15,0-1-16 0,-2-3-16 0,2 3 0 16,-1 0-304-16,0 1-128 0,-2-3 0 0,0 2 128 0,-3 1-128 0,1 1 0 16,0 2 0-16,0 0 0 0,-3 1 0 0,0 0 0 15,-1 1 0-15,-1 2 0 0,0 2 0 0,-1 1 0 16,1-1 0-16,-1 3 128 0,2-3-128 0,0 2 0 16,-1 1 0-16,1 1 0 0,0-2 0 0,2 2 0 15,1 0 0-15,-2 3 0 0,-1 1 0 0,0-1 0 0,1 0 0 0,0 2 0 16,1 0 0-16,-3 0 0 0,1 1 0 0,-2 2 0 15,-1 0 0-15,2 2 0 16,-2 0 0-16,2 2 0 0,1 2 0 0,1 0 0 16,1-1 0-16,3 3 0 0,2 4-144 0,1-3 144 15,-1 0 0-15,2 0 0 0,0-1-128 0,2 1 128 16,0 1 0-16,1-1 0 0,0 0 0 0,-1 1 0 16,1 1 0-16,1-1 0 0,1 0 0 0,-1 0-128 0,4 3 128 15,-1-2 0-15,1 2 0 0,0 0 0 0,-1 1-128 0,3 2 128 16,-1-1 0-16,1 1 0 0,1-2 0 0,2 2 0 15,-1 1 0-15,-1 0 0 0,2-1-128 0,1 2 128 16,0 2 0-16,2-2 0 0,-2 2 0 0,2-1 0 16,1 1 0-16,0-2 0 0,0 0 0 0,1-1 0 15,0-1 0-15,2 1 0 0,0-3 0 0,0 1 0 16,1-3 0-16,0 1 0 0,0 0 0 0,1 1 0 16,1 2 0-16,-1 1 0 0,-1 0 0 0,1 1 0 15,0 0 0-15,0 2 0 0,1-3 0 0,0 1 0 0,-1-1 0 0,2 1 0 16,-1-1 0-16,2-2 0 0,0-1 0 0,0-1 0 15,0-1 0-15,1-2 0 0,0 1 0 0,0-1 0 16,-1 3 0-16,0-3 0 0,1-1 0 0,0 0 0 16,0-1 0-16,1 1 0 0,1-1 0 0,-1 1 0 15,1-2 0-15,-1 0 0 16,2 1 0-16,0 0 0 0,-1 0 0 0,2 1 144 0,2-1-144 16,-1 0 0-16,0-2 0 0,2 1 0 0,0 0 0 0,-1-1 0 15,1-1 0-15,1-2 0 0,1-2 0 0,-1-1 0 16,0 0 0-16,0 0 0 0,0 0 0 0,0-1 0 15,-1-1 144-15,-1-1-144 0,1 1 256 0,0-1 0 16,-1 0-16-16,2 2 0 0,0-1-96 0,0-1-16 16,0-1 0-16,1 0 0 0,1 2-128 0,-1-4 160 15,0 1-160-15,2 0 160 0,-1 1-160 0,2-2 0 0,0-2 0 0,0 0 0 16,1 0 0-16,0 1 160 0,0-1-160 0,2 3 160 16,2-4-160-16,-2 1 160 0,0-1-160 0,-1 0 160 15,0-2-32-15,-3 1 0 0,1-1 0 0,0 1 0 16,-1-2-128-16,1 1 192 0,1-2-192 0,-1 0 192 15,-2 0-192-15,1 0 160 0,-1 1-160 0,1-1 160 16,-2-1-160-16,2 2 160 0,-2-2-160 0,1 1 160 0,2 0-160 16,0 0 0-16,-1-2 0 0,1 0 0 0,1-1 128 0,1 1-128 15,2 0 0-15,-2-2 128 16,2 2-128-16,-1-5 0 0,-3 1 144 0,-2-3-144 16,-1-1 0-16,1 3 144 0,-1 0-144 0,0-1 0 15,2-1 128-15,-2 0-128 0,0-1 0 0,-1 0 0 16,0 1 128-16,1 0-128 0,1 0 0 0,-1 1 0 15,0 0 0-15,2 1 0 0,-1-1 0 0,1-1 0 16,-1 0 0-16,2-1 0 0,0 1 0 0,1 0 0 0,0 3 0 16,1-4 0-16,-3 1 0 0,1-1 0 0,0 0 128 0,0-1-128 15,-3 1 0-15,-1-1 0 0,-1-1 0 0,-2 1 0 16,2-1 0-16,-1 2 0 0,0-3 0 0,-1 1 0 16,0 1 0-16,1-2 0 0,-3 0 0 0,-1 2 0 15,1-2 0-15,0-2 0 0,-3 3 0 0,1-1 0 16,1-2 128-16,-1 0-128 0,-1 0 0 0,0-1 128 15,1 1-128-15,-1-5 0 0,0 3 128 0,-1-4-128 0,-1 2 0 0,1-1 0 16,0 0 0-16,0 0 128 0,-2-1-128 0,2 0 0 16,-3 0 128-16,1 0-128 0,-2-1 0 0,-1-1 0 15,0-4 192-15,0 1-192 0,-2-2 192 0,0 0-192 16,1 0 224-16,-2-1-64 0,-3-1-16 0,0-1 0 16,1-2-16-16,-1 1-128 0,-1-1 192 0,0 2-64 15,-1-1 16-15,0 2 0 16,0 2 0-16,-2 0 0 0,1-2-144 0,-2 3 0 15,0 1 144-15,0 1-144 0,0 0 0 0,1 2 144 0,-3-1-144 0,0 2 0 16,1 1 144-16,0 1-144 0,-2-1 0 0,2-3 144 16,1 1-144-16,-1-5 0 0,-1 2 0 0,-2 0 128 15,-1 0-128-15,0 3 0 0,0-3 0 0,3 1 0 16,-1 0 0-16,1-1 0 0,1 0 0 0,-2 1 0 16,1 0 176-16,-1 1 0 0,1 0 0 0,-1-1 0 15,0 2 80-15,-1-1 32 0,0 2 0 0,0 1 0 16,1 1 32-16,-1-1 16 0,-1 1 0 0,1 1 0 0,0-1-128 0,2 3-16 15,0-3-16-15,-1 4 0 0,1-4-176 0,-1 3 192 16,1 0-192-16,-1 1 192 0,1 2-192 0,0 0 0 16,-1-2 144-16,1 2-144 0,-2-1 0 0,2 1 0 15,-2 5 0-15,0-1 128 0,-1 2-128 0,1 1 0 16,-1 3 0-16,2 3 128 0,-2 1-128 0,0 0-240 16,1 0 64-16,1 0 16 0,1 1-160 15,1 1-48-15,0-1 0 0,1 0 0 16,-3-1-736-16,1 0-160 0,0 0-16 0,-1 0-14608 15</inkml:trace>
  <inkml:trace contextRef="#ctx0" brushRef="#br1" timeOffset="45697.4">13212 6092 11967 0,'0'0'528'0,"0"0"112"0,10-4-512 0,-6-4-128 15,0 0 0-15,0-1 0 0,0-2 2384 0,0 1 448 16,-3 1 96-16,0-3 16 0,-1 0-1136 0,0 1-208 16,-2-1-64-16,-2 2 0 0,-1 0-656 0,-2 0-144 0,-2 2-32 0,0 2 0 15,-1 0 0-15,-1 5-16 0,-1 2 0 0,-1 3 0 16,0 3-240-16,2 3-64 0,-1 3 0 0,1 3 0 15,1 2-384-15,2 4 0 0,2-1 0 0,0 1 0 16,3 1 0-16,0-3-144 16,2 0 144-16,1-2 0 0,1-1-272 0,3-1 48 15,1-3 16-15,2-1 0 16,0-3-560-16,1-1-128 0,0-3 0 0,0-3-16 16,1 1-144-16,0-6-32 0,-1 1 0 0,0-2 0 15,0 0 416-15,-2-4 80 0,1 0 16 0,-1 0 0 0,1-1 256 0,-1-1 48 0,-1-2 16 0,-1 0 0 16,-1-3 80-16,1 0 32 0,0 2 0 0,0 2 0 15,-2 2 144-15,1-1 0 0,-1 4 128 0,2-3-128 16,0 2 512-16,3 3 16 0,-7 4 16 0,9 2 0 16,3 3 144-16,-1 4 16 0,1 3 16 0,1 3 0 15,-4 5 288-15,0 3 48 0,1 0 16 0,-4 1 0 16,-2 4-128-16,0 0-32 0,-2 0 0 0,0 0 0 16,-4-1-208-16,0 0-64 0,-2-1 0 0,-1-4 0 15,-2 0-352-15,1-1-80 0,-1 0-16 0,-2-5 0 0,-1-1-64 16,-1-2-128-16,1-2 176 0,1-2-176 31,-2 0-1216-31,2-5-336 0,-1 0-80 0,2-2-8624 0,0 1-1728 0</inkml:trace>
  <inkml:trace contextRef="#ctx0" brushRef="#br1" timeOffset="46034.96">13473 6024 8287 0,'0'0'736'0,"0"0"-592"15,5 6-144-15,0 3 0 0,2 4 3184 0,-2 0 592 16,0 2 128-16,0 0 32 0,-1 2-2208 0,0 0-432 0,3 6-80 0,-2-3-32 16,-1 1-512-16,0-1-96 0,-2-2-32 0,1-1 0 15,-1 0-400-15,1-3-144 0,0-2 0 0,-2-2 144 16,0-2-144-16,-1-8 0 0,0 7 0 0,0-7-176 16,0 0 1136-16,0 0 240 0,0 0 32 0,0 0 16 15,-4-8-400-15,2-2-80 0,0-2 0 0,1-1-16 16,0-2-432-16,1-2-64 0,1 1-32 0,2-4 0 15,-1-2-224-15,1-2 0 0,-2-2 128 0,4 0-128 16,3 1 0-16,0 2 0 0,1-1 0 0,2 4 0 16,-2 1-320-16,3 1 0 0,-1 4 0 0,1 3 0 31,1 0-816-31,0 3-160 0,0 3-48 0,0 2 0 16,1 3-2432-16,1 1-512 0</inkml:trace>
  <inkml:trace contextRef="#ctx0" brushRef="#br1" timeOffset="46299.81">13868 6080 17791 0,'2'12'784'16,"1"-7"176"-16,1 1-768 0,0 1-192 0,1-2 0 0,0 2 0 0,0-1 1280 0,3 1 240 16,0-4 32-16,1 1 16 0,2-4-352 0,-2 0-80 15,-2 0-16-15,3-2 0 0,-1 0-640 0,0 1-128 16,0 0-32-16,1 0 0 0,-2-3 352 0,0 1 64 16,-1-1 16-16,-2 0 0 0,0-1-64 0,-1-1-16 0,0-2 0 0,-2 0 0 15,0-1-32-15,-1 1-16 0,0-3 0 0,-1 2 0 16,-1 0-64-16,0-1-16 0,-3-1 0 0,0 1 0 15,0 1-96-15,-3 0 0 0,-2 1-16 0,0 0 0 16,0 3-64-16,1 2-16 0,8 3 0 0,-11 3 0 16,-1 2-96-16,-1 3 0 0,1-2-16 0,2 6 0 15,-1 2-240-15,5 3 0 16,2 0 0-16,1 3 0 0,2-4-368 0,1 2-16 16,1 1 0-16,4 1 0 15,4-6-1760-15,2 2-352 0,-1-2-80 0,5-2-7760 0,0-2-1552 0</inkml:trace>
  <inkml:trace contextRef="#ctx0" brushRef="#br1" timeOffset="46631.93">14278 6052 24479 0,'0'0'1088'0,"0"0"208"0,-9-1-1040 0,0 0-256 0,0-2 0 0,-1 3 0 16,-1 0 1584-16,1 0 256 0,1 2 48 0,1 1 16 0,0 3-944 0,1 0-192 15,2 1-48-15,1-1 0 0,0 1-576 0,2 1-144 16,0-1 0-16,4 3 0 0,0 0 0 0,2-1 0 15,1-1-192-15,1-2 192 0,0 1-368 0,1-3 48 16,1 0 16-16,-1-2 0 0,1 1-16 0,1-2 0 16,-1 1 0-16,0-1 0 0,0 1 176 0,0-2 144 15,2-2-208-15,-1-1 80 0,-1-2 128 0,0-1 0 16,0-2 0-16,-2 0-128 0,1 0 128 0,-2-1 144 0,0-4-16 0,0 1-128 16,0 2 432-1,-1-1-32-15,-1 1 0 0,-2 1 0 0,1 1 208 0,-2 1 32 16,0 7 16-16,0 0 0 0,0 0-48 0,0 0-16 15,0 0 0-15,0 0 0 0,0 0-336 0,0 0-64 16,-2 10 0-16,1-1-16 0,1 0-320 0,1 0-64 0,1 0-16 0,2 3-7168 31,1-2-1440-31,1-2-272 0</inkml:trace>
  <inkml:trace contextRef="#ctx0" brushRef="#br1" timeOffset="46797.41">14557 5643 11055 0,'2'-18'480'0,"-2"11"112"0,-2 2-464 0,2 5-128 0,0 0 0 0,0 0 0 15,0 0 3888-15,0 0 752 0,0 0 160 0,4 8 16 16,3 6-3152-16,1 3-640 0,2 5-128 0,0 4-32 16,1 3-592-16,2 1-112 0,0 5-32 0,3 2 0 0,-1-1-272 0,2 3-64 15,-2-1-16-15,1-1 0 16,1-2-2384-16,-1-1-464 0,-2-2-112 0</inkml:trace>
  <inkml:trace contextRef="#ctx0" brushRef="#br1" timeOffset="46989.92">14590 5893 33279 0,'0'0'1472'0,"0"0"320"0,0 0-1440 0,0 0-352 15,0 0 0-15,3-6 0 0,2 1 800 0,3-2 96 16,1 2 0-16,2 0 16 0,4-1-368 0,0 1-80 16,1-1-16-16,2 2 0 15,2-3-1056-15,2 3-224 0,-1-1-32 0,4 1-9920 0,-1 0-1984 16</inkml:trace>
  <inkml:trace contextRef="#ctx0" brushRef="#br1" timeOffset="47334.77">15394 5440 19343 0,'0'0'848'0,"0"0"192"0,0 0-832 0,0 0-208 0,0 0 0 0,8 0 0 0,-1 1 2848 0,-2 0 528 16,-5-1 96-16,0 0 32 0,5 6-1648 0,-1 1-336 16,0 4-64-16,1 3-16 15,-2 3-896-15,-1 5-176 0,0-1-48 0,0 3 0 16,-2-1-144-16,0 2-48 0,-2 1 0 0,2 0 0 15,-2-1-128-15,0 1 128 0,-1-1-128 0,0-1 128 16,1 1-128-16,-1-1 0 0,-1-2 144 0,2-1-144 0,-1-2 0 0,1-1 0 16,-2-1 0-16,1-2 128 0,0-2-128 0,2-3 128 15,0-2-128-15,1-8 128 0,0 0-128 0,0 0 192 16,0 0-64-16,0 0 0 0,0 0 64 0,8 4 32 16,-1-4 0-16,4-3 0 0,1 2-64 0,1-2-16 15,1 1 0-15,2-1 0 0,1 2 176 0,0-3 48 16,1 1 0-16,3-1 0 15,0-1-864-15,1-1-160 0,0-1-48 0,-1 1 0 16,0-1-1472-16,-1-1-320 0,4-1-48 0,-2-1-7760 16,-1-1-1536-16</inkml:trace>
  <inkml:trace contextRef="#ctx0" brushRef="#br1" timeOffset="47766.42">16104 5466 17503 0,'0'-20'768'0,"-2"11"176"0,-2 1-752 0,-1-1-192 0,1-1 0 0,-1-1 0 15,-3 1 3360-15,-1 1 640 16,-1 2 128-16,-1 2 32 0,1 0-2192 0,-1 2-432 16,0 3-96-16,0 3-16 0,1 1-816 0,-1 4-160 0,2 2-48 0,0 3 0 15,3 5-400-15,0-2 0 0,4 5 0 0,0 4 0 16,2 3 0-16,2 2 0 0,-1 0 0 0,3 0 0 16,2 0-128-16,4 0 128 0,1-1 0 0,2-3 0 15,2-3-144-15,2-2 144 0,1-1-192 0,1-1 192 16,2-4-384-16,0-1 16 0,0 0 16 0,0-3 0 15,-4-2 112-15,0-1 32 0,-2-3 0 0,1-1 0 0,-2 0 208 0,-1-2 0 16,-1 0 0-16,-1-2 0 0,-4-2-128 0,0 0 128 16,-2-2 0-16,0-1-144 15,-1-3-224-15,-1 0-32 0,-1-1-16 0,-2 2 0 16,-2-3-128-16,-2-1-32 0,0 0 0 0,-2-4 0 31,-2 0 128-31,-1-1 32 0,-2 3 0 0,-1-1 0 0,-1-1 416 0,-1 1 0 0,0-2 0 0,-1 3 176 0,1 2 208 0,2 0 32 16,2 2 16-16,1 4 0 0,2 2 368 0,7 3 80 15,0 0 16-15,0 0 0 0,0 0-176 0,0 0-16 16,0 0-16-16,9 2 0 0,3-2-336 0,1-2-64 16,0 2-16-16,3 2 0 0,-1-1-272 0,4-1 0 15,0-3 0-15,1 1 0 0,-2 0-192 0,0 2-80 0,2 0-32 0,-2 0 0 32,2 2-2704-32,-2 0-528 0</inkml:trace>
  <inkml:trace contextRef="#ctx0" brushRef="#br1" timeOffset="47934.7">16710 5802 36335 0,'-5'17'1600'0,"2"-8"352"0,0 4-1568 0,1 3-384 0,-1 2 0 0,0 0 0 15,1-1 960-15,-1 0 128 0,1 0 0 0,0 0 16 16,1 0-464-16,0 1-80 0,-1-2-32 0,4 0-12784 15,-4-1-2560-15</inkml:trace>
  <inkml:trace contextRef="#ctx0" brushRef="#br1" timeOffset="48764.34">17235 5253 3679 0,'33'-28'320'0,"-33"28"-320"0,0 0 0 0,0 0 0 16,0 0 4800-16,0 0 896 0,0 0 192 0,0 0 16 15,0 0-3776-15,5 10-752 16,1 6-160-16,2 1-16 0,-1 5-560 0,2 3-128 16,0 1 0-16,0 1-16 0,-1 6-176 0,1-1-48 15,0-2 0-15,-1 3 0 0,-3-3-272 0,1 0-256 16,-3-2 64-16,0 0 0 0,-3-2 480 0,-1-1 96 15,-1-2 32-15,0-1 0 0,-2-1-416 0,0-4-272 0,-3-3 32 0,4-2 16 16,-3-1-32-16,1-4 0 0,0-3 0 0,5-4 0 31,0 0-544-31,-5-2-112 0,-1-4-32 0,3-1 0 16,0-5 64-16,2-1 16 0,-1 0 0 0,4-3 0 0,-1-1 416 0,0 2 64 0,3 2 32 0,1 2 0 16,2 2 544-16,2 1 96 0,1 2 32 0,2 2 0 0,0 0 144 0,1 3 48 15,-1 1 0-15,-2 1 0 16,1 0 64-16,-2 2 0 0,0-1 16 0,-9-2 0 15,8 7 80-15,-3-1 16 0,-5-6 0 0,1 11 0 16,-1 1-32-16,-1 1 0 0,-3 1 0 0,-1 0 0 16,-2 2-384-16,1 0-80 0,-1-1 0 0,1 0-16 15,-2-1-688-15,-1 0-128 16,-2-1-16-16,2 0-16 0,1-4-2528 0,1 1-512 0</inkml:trace>
  <inkml:trace contextRef="#ctx0" brushRef="#br1" timeOffset="49095.21">17564 5600 13823 0,'0'0'1216'0,"0"0"-960"0,1 8-256 0,0 0 0 15,-1 1 2480-15,0 1 448 0,0-1 80 0,0 3 32 16,0 0-1744-16,2 1-336 16,0 1-80-16,1 3-16 0,1 1-640 0,1 1-224 15,0-2 144-15,4 0-144 0,4-2 0 0,-1 0 0 16,-2-2 0-16,2-2 0 0,1-2-240 0,-1-1-16 15,0-1-16-15,-1-3 0 0,1-2-16 0,1-2 0 16,-4 0 0-16,0-5 0 0,1 0 288 0,-1-2-128 16,1 1 128-16,-2-1 0 0,-2-2 0 0,1 0 304 0,0-3-48 0,-2 1 0 15,1-1 464-15,-2 1 96 0,0 2 16 0,-1 0 0 16,-3 9 240-16,0 0 48 0,0 0 16 0,0 0 0 16,0 0-496-16,0 0-80 0,0 0-32 0,0 0 0 15,0 0-224-15,5 5-48 0,-1 3-16 0,0 0 0 0,0 0-240 0,0 2 0 16,-1-1 0-16,1 2 0 15,2-1-1408-15,-1 1-240 0,0-1-32 0,0-1-8112 16,-1-1-1600-16</inkml:trace>
  <inkml:trace contextRef="#ctx0" brushRef="#br1" timeOffset="49272.78">18075 5118 16575 0,'0'0'1472'0,"0"0"-1168"16,-2 7-304-16,1 4 0 0,0 1 2848 0,1 2 512 16,0 2 96-16,-1 3 32 0,2 2-2144 0,3 5-448 15,2 5-64-15,2 5-32 0,1 1-544 0,2 3-128 16,-2 1 0-16,2 0-128 0,0-2-192 0,1 0-128 0,2 0-48 0,2-1-9024 16,-3-4-1808-16</inkml:trace>
  <inkml:trace contextRef="#ctx0" brushRef="#br1" timeOffset="49480.7">17961 5547 3679 0,'0'0'320'0,"0"0"-320"0,0 0 0 0,0 0 0 16,0 0 7248-16,0 0 1392 0,8-6 256 0,3 2 64 15,2 2-5856-15,4-1-1184 0,2-1-224 0,5-1-48 16,2-1-1088-16,5-2-224 0,5-3-32 0,2-2-16 16,4-2-288-16,-2 0 0 0,-1 1 0 0,1-2-19040 15</inkml:trace>
  <inkml:trace contextRef="#ctx0" brushRef="#br1" timeOffset="51729.73">14525 6852 11967 0,'0'0'1072'0,"0"0"-864"0,0 0-208 0,11 10 0 0,-11-10 1856 0,7 4 320 0,-7-4 64 0,0 0 0 16,0 0-896-16,0 0-176 0,0 0-32 0,0 0-16 15,0 0-256-15,0 0-48 0,4 6-16 0,-4-6 0 0,-3 7 96 0,-1 0 0 16,-1-2 16-16,-1 0 0 0,-2 0-240 0,-1 0-48 16,0 1-16-16,1-1 0 0,0 0-304 0,1-1-64 15,1 1-16-15,-1-2 0 0,2 1-224 0,5-4 0 16,-6 2 0-16,6-2 0 0,0 0 0 0,0 0 0 0,0 0 0 15,7 5 0-15,3 1-208 0,1-1 64 0,4 0 16 0,2 2 0 16,0-5 128-16,1 3 0 0,0 1 0 0,0-4 0 16,3 1 0-16,0 1 176 0,-1 0-48 0,-2 0 0 15,-1 0 128-15,-3 1 0 0,-2 0 16 0,-2 3 0 16,-1 0 208-16,-2 1 32 0,-3 1 16 0,-3 1 0 16,0-2 0-16,-2 1 0 15,-3 3 0-15,-1 0 0 0,-2-1-192 0,0 1-32 0,-4-1-16 16,-2 1 0-16,-2-1-288 0,0-1 0 0,1 0 0 0,1-2 0 31,0 1-368-31,1-3-128 0,0-3-16 0,5-2-16 16,-1-2-1648-16,1-2-336 0,2-2-64 0,2-3-11296 0</inkml:trace>
  <inkml:trace contextRef="#ctx0" brushRef="#br1" timeOffset="51901.84">14798 6648 18431 0,'0'0'1632'0,"0"0"-1312"0,0 0-320 0,6-5 0 0,-6 5 2016 0,0 0 336 16,0 0 64-16,0 0 16 0,8 5-816 0,-1 3-144 16,2 5-48-16,-1 1 0 0,0 3-704 0,1 4-144 15,-1 1-16-15,1 3-16 0,2 0-352 0,0 4-192 16,0-2 192-16,1 3-192 16,-1 1 0-16,2 3-320 0,2-3 32 0,-1 5 16 15,0-2-2880-15,-2-2-576 0</inkml:trace>
  <inkml:trace contextRef="#ctx0" brushRef="#br1" timeOffset="52464.68">14890 6977 26783 0,'0'0'1184'0,"0"0"240"0,-2-5-1136 0,1-2-288 0,1 1 0 0,1-1 0 15,2 2 768-15,1-2 112 0,1-1 16 0,3 2 0 16,2-1-448-16,2 1-96 0,0 1-16 0,2-1 0 15,1 3-336-15,0-1-208 0,2 0 16 0,1 1 16 32,2 1-912-32,-3-1-192 0,-1 2-48 0,-1 1 0 15,0 1-496-15,-2 2-96 0,0-1-32 0,0 5 0 16,-2-1 960-16,1 2 192 0,0 2 32 0,-2 2 16 0,-1 1 528 0,1 2 224 0,-4 0-192 0,1 1 192 16,-2-1 240-16,0 0 160 0,0-2 48 0,0 1 0 15,-1-3 352-15,0 0 80 0,-1-2 16 0,-1 1 0 16,0-1-272-16,-2-9-48 0,0 6-16 0,0-6 0 15,-2 8-256-15,2-8-48 0,0 0-16 0,0 0 0 16,0 0 128-16,0 0 16 0,0 0 16 0,0 0 0 0,-5-5-16 16,1-3-16-16,2-2 0 0,-1-2 0 0,2-1-368 0,1 0 0 15,1 0 0-15,2 0-192 0,-1 0 192 0,2 1-128 16,0 0 128-16,1 2-128 0,1 1 128 0,-1 1 0 16,0 0 0-16,0 1-128 0,0 1 128 0,1 1 0 15,-1 2 0-15,-5 3 0 0,0 0 0 0,0 0 0 16,0 0 0-16,6 0 0 0,-6 0 0 0,8 7 144 15,-1-1-16-15,-1 2-128 0,1 1 256 0,-1 4-64 0,1-2-16 0,-1 3 0 16,2 0-176-16,1 1 0 0,0-1 144 0,1 0-144 16,0-1 0-16,0 2 128 0,3-5-128 0,-1-1 0 15,-1-2 0-15,-1-2 0 16,0-1 0-16,2-2 0 0,-4-2 384 0,0-2 0 16,-2-3 0-16,1-1 0 0,-2 1 400 0,-2-4 96 15,-3-1 16-15,-2-1 0 0,0 1-144 0,-2 1-32 0,-1-4 0 16,-2 1 0-16,-2 0-368 0,0-1-80 0,0-1-16 0,1 1 0 15,-2-2-400-15,-2 1-96 0,3 1-16 0,0 0 0 32,1 0-912-32,3 3-192 0,-1 2-48 0,4 0-7840 0,0 0-1568 0</inkml:trace>
  <inkml:trace contextRef="#ctx0" brushRef="#br1" timeOffset="52762.62">15589 6858 6447 0,'14'12'272'0,"-8"-3"80"0,1 1-352 0,1 3 0 0,0 3 0 0,-1 1 0 0,1 3 4416 0,0 0 800 15,-1 1 160-15,-1 0 48 0,-1 0-3312 0,1-1-640 16,0-2-144-16,-1 0-32 0,-1-5-688 0,0 0-144 16,0-2-16-16,0-2-16 0,-4-9-208 0,0 0-32 15,0 0-16-15,0 0 0 0,0 0 0 0,0 0 0 16,2-7 0-16,0 1 0 0,-1-6 16 0,0 0 0 16,-1-1 0-16,0-4 0 0,-1-1 0 0,0-2 0 0,-1 0 0 0,2 0 0 31,0-1 64-31,0 2 0 0,2-1 16 0,-1 2 0 0,2 2 176 0,-1 1 48 15,2 0 0-15,0 3 0 0,0 2-240 0,1 2-32 16,0 3-16-16,-5 5 0 0,0 0-208 0,10 4 0 16,-4 2 0-16,1 2 0 0,-2 3-240 0,0 2 64 15,-1 1 16-15,0 2 0 16,0 1-336-16,0 2-64 0,1-1-16 0,1 2 0 16,1-3-2224-16,1-1-448 0,1-1-80 0</inkml:trace>
  <inkml:trace contextRef="#ctx0" brushRef="#br1" timeOffset="53162.03">16055 6888 16575 0,'-6'1'1472'15,"-2"5"-1168"-15,-1 0-304 0,0 1 0 16,0 1 3280-16,-1-1 608 0,3 1 112 0,1 0 32 16,2 1-2320-16,3 0-464 0,1 2-96 0,3-4 0 15,2 3-944-15,2-1-208 0,0-1 0 0,2 1 0 16,1-3-208-16,-1 2-48 0,1-1-16 0,-1-1 0 31,-1-1-272-31,0-1-48 0,0 0-16 0,0 0 0 0,-8-4 112 0,6 3 32 16,-6-3 0-16,0 0 0 0,0 0 208 0,0 0 32 0,0 0 16 0,0 0 0 0,0 0 80 0,0 0 128 15,0 0-208-15,-3-7 80 0,1 3 128 0,-1-4 0 16,-1 1 0-16,2 0 0 0,0 0-144 0,1 1 0 16,1-2 0-16,1 2 0 0,2-1 144 0,2 1 0 15,2-1 0-15,2 3 0 0,0 0 0 0,3 3 0 0,2 1-176 16,0 1 176-16,-1 3 0 0,2 3 0 0,-1-1 0 0,-1 5 160 15,2 2 416-15,-2 1 64 0,-2-1 32 0,0 3 0 16,-2 1 480-16,-1 0 80 0,-4 0 32 0,-3-1 0 16,-2 3 128-16,-2 0 16 15,-2 2 16-15,-2 0 0 0,-2-1-368 0,-1-1-80 16,1 1-16-16,-3-3 0 0,0-2-576 0,-2 1-112 16,-1-2-16-16,0-3-16 0,0-2-384 0,1-3-80 15,1-2-16-15,1-4 0 16,3-2-2592-16,1-5-528 0,3-3-96 0</inkml:trace>
  <inkml:trace contextRef="#ctx0" brushRef="#br1" timeOffset="53600.59">16997 6742 18431 0,'0'0'1632'15,"-7"1"-1312"-15,-1 1-320 0,-1 2 0 0,-1-3 2816 0,-2 3 480 16,-1 1 96-16,1 3 32 0,-2 1-1648 0,1 3-336 16,0-1-64-16,0 3-16 0,-2-1-704 0,2 1-144 15,2 2-16-15,1 0-16 0,3 1-288 0,3 0-64 16,0 0-128-16,1 0 192 0,1-1-192 0,3-2 0 16,3 1 0-16,1-2 0 0,2-3 0 0,0-1 0 15,1-1 0-15,1-3 0 0,3-3-288 0,1-2 48 16,0-2 16-16,1-2 0 0,2-2 0 0,0-3 0 15,-2-2 0-15,2 1 0 0,-1-2-32 0,0-1-16 0,-2-1 0 16,0 1 0-16,-1-4 144 0,-3 2 128 0,0 4-192 0,-1-1 192 16,-1-1 0-16,-1 1 0 15,-2 0 0-15,-2 3 144 0,-1 1 352 0,1 2 64 16,-2 6 16-16,0 0 0 0,0 0 80 0,0 0 32 16,0 0 0-16,-5 5 0 0,-1 3-240 0,1 1-64 15,1 0 0-15,2 2 0 0,0 2-256 0,2 0-128 16,0 0 0-16,3-1 128 0,1-1-352 0,2 1-80 0,1 0-16 0,3-1 0 31,2 1-2304-31,2-3-448 0,1-1-112 0</inkml:trace>
  <inkml:trace contextRef="#ctx0" brushRef="#br1" timeOffset="53771.42">17454 6818 21183 0,'0'0'1888'0,"-4"-5"-1504"0,-1 1-384 0,1-3 0 0,-4 1 2176 0,2 0 352 16,-1 1 80-16,-1 1 16 0,-2 2-784 0,2-1-160 15,-1 2-16-15,1 2-16 16,0 2-912-16,3 1-176 0,0-1-48 0,1 4 0 16,1 2-320-16,2 4-64 0,1 0 0 0,3 0-128 15,1 0 0-15,1 2 0 0,1-1 0 0,2-1 0 16,0-3-576-16,3 2 0 0,-1-1-16 0,2-2 0 16,-1 0-2064-16,2-1-416 0,3-3-64 0,0-1-9904 0</inkml:trace>
  <inkml:trace contextRef="#ctx0" brushRef="#br1" timeOffset="53965.12">17701 6775 19583 0,'0'0'864'0,"1"10"176"0,0-2-832 0,2 4-208 16,-1 1 0-16,2 0 0 0,2 0 576 0,1 1 64 15,2 0 0-15,3 2 16 0,0-3-400 0,0-2-96 0,-1-1-16 0,0 0 0 32,-2 0-1936-32,0-4-400 0</inkml:trace>
  <inkml:trace contextRef="#ctx0" brushRef="#br1" timeOffset="54094.98">17740 6664 8287 0,'-9'-7'736'0,"-2"-3"-592"0,1-3-144 0,-1-1 0 0,1-3 4288 0,-1 1 832 15,1 2 176-15,2 1 16 16,0 1-3344-16,6 1-688 0,2 4-128 0,2 0-16 31,4 2-3040-31,0 2-592 0,3 2-128 0</inkml:trace>
  <inkml:trace contextRef="#ctx0" brushRef="#br1" timeOffset="54466.2">17963 6587 2751 0,'-6'13'256'0,"4"-6"-256"0,-2 2 0 0,-1 4 0 0,-2 2 5056 0,2 4 976 16,-2-4 192-16,1 6 48 0,-1 0-3648 0,5 1-704 16,0-1-160-16,2 1-32 0,3-2-816 0,1-1-160 15,3-1-48-15,2-1 0 0,0-1-512 0,0-3-192 16,1 0 0-16,2-4 144 0,0-1-144 0,-2-3 0 16,2-2 0-16,0-2 0 0,-1-1 144 0,1-2-144 0,-1-4 160 0,-2 0-160 15,0-2 496-15,-1-1 0 0,-2-3 0 0,1-1 0 16,-2 0 80-16,-1-4 32 0,0 0 0 0,-2-1 0 15,1-2-352-15,-2 0-64 0,-1-4 0 0,-1-1-16 16,-2 1-48-16,-1-4 0 0,-1 1 0 0,-3-1 0 16,1 2-128-16,-1-1 128 15,-1-2-128-15,-2 1 128 0,-1-1-352 0,-1 2-80 0,0 0-16 16,0 4 0 0,3 1-224-16,1 5-48 0,1 4-16 0,1 4 0 0,1 4 432 0,6 5 176 0,-7 1-128 0,2 4 128 15,1 3 0-15,2 2 0 0,2 5 0 0,1 0 128 16,2 2-128-16,-1 3 0 0,2-1 128 0,1 4-128 31,2-4-656-31,2 2-208 0,1 0-32 0,3 0-9456 0,0-1-1872 0</inkml:trace>
  <inkml:trace contextRef="#ctx0" brushRef="#br1" timeOffset="54692.3">18364 6174 28911 0,'-2'11'1280'0,"0"-1"256"0,1 1-1216 0,0 5-320 16,1 3 0-16,0 5 0 0,0-1 992 0,0 3 144 15,0 4 16-15,1-2 16 0,0 1-320 0,2 1-64 16,1-4-16-16,1 2 0 15,2 2-1728-15,0-1-368 0,1 0-64 0,3-2-13136 0</inkml:trace>
  <inkml:trace contextRef="#ctx0" brushRef="#br1" timeOffset="54885.36">18668 6865 24879 0,'0'0'1088'0,"-7"9"256"0,0-1-1088 0,-1 2-256 16,0-1 0-16,0 0 0 16,-1-1 3264-16,0 0 576 0,1-2 128 0,0 0 32 15,2-2-2352-15,0-1-480 0,6-3-80 0,0 0-32 16,0 0-2080-16,0 0-400 0,0 0-96 0,0 0-16080 16</inkml:trace>
  <inkml:trace contextRef="#ctx0" brushRef="#br1" timeOffset="63535.2">19455 5746 28559 0,'0'0'2544'0,"0"0"-2032"0,0 0-512 0,0 0 0 15,0 0 784-15,0 0 64 16,0 0 16-16,15-10 0 0,-15 10 576 0,10-3 112 15,1-2 32-15,3 0 0 0,2-2-800 0,1 3-144 16,2 0-48-16,3 2 0 0,2-4-384 0,-1 3-80 16,2 0 0-16,0 0-128 0,1 3 0 0,1-2 0 15,-1 2 0-15,2-2 0 0,0 0 0 0,1 2 0 16,0-3 0-16,-3 2 0 16,-2-2-320-16,0-1-112 0,-2 2-16 0,-1-3-16 15,-1-1-2608-15,-2 0-528 0,13-7-112 0,-10-2 0 0</inkml:trace>
  <inkml:trace contextRef="#ctx0" brushRef="#br1" timeOffset="63834.88">19927 5371 28847 0,'0'0'1280'0,"0"0"256"0,0 0-1216 0,0 0-320 15,2 7 0-15,-2-7 0 0,0 0 800 0,5 7 96 16,3-2 32-16,2 2 0 0,2-5-352 0,1 2-80 15,1 3-16-15,2-3 0 0,-1 1-480 0,4 1 0 16,-1 0 0-16,0-1 0 16,1 0 0-16,-1 0 0 0,0 2 0 0,-1-2 0 15,-3 0 0-15,-1 2 0 0,-2 2 0 0,-2 1 0 16,-1 2 256-16,-3 0 48 0,-1 1 16 0,-2-2 0 0,-2 4 576 0,-1 2 128 16,-3 2 32-16,-1 5 0 0,-2-5-272 0,0 4-48 15,-4 3-16-15,1 0 0 0,-2 1-448 0,0 0-80 16,1 1-32-16,-1-2 0 0,-2-1-160 0,1-2-192 15,1-2 32-15,1-1-12192 16,1-4-2432-16</inkml:trace>
  <inkml:trace contextRef="#ctx0" brushRef="#br1" timeOffset="76466.17">21271 5088 2751 0,'0'0'256'0,"0"0"-256"0,0 0 0 0,0 0 0 0,2-7 4544 0,-1 1 880 0,-1-2 160 0,0 3 48 15,0-2-2896-15,-1 1-576 0,-2-1-112 0,1 1-32 16,-2-5-368-16,0 5-80 0,-1-1-16 0,-2 3 0 16,0 3-400-16,1 1-96 0,-2 0-16 0,0 2 0 15,0 4-320-15,1 4-64 0,1 2-16 0,0 2 0 16,-1 1-368-16,1 4-80 0,-2 1 0 0,3 3-16 16,1 3-176-16,4 3 0 0,0 0 0 0,1-2 0 15,2-1-176-15,2 0 176 0,2-2-128 0,3-2 128 16,2-4-496-16,1 0-16 0,4-2 0 0,4-2 0 15,-1-3-2064-15,4-4-432 0,1 1-64 0,3-5-32 16,5-4-192-16,-2-5-32 0,1-3-16 0</inkml:trace>
  <inkml:trace contextRef="#ctx0" brushRef="#br1" timeOffset="76767.14">21713 5212 10127 0,'0'0'896'0,"-1"-8"-704"16,-4 0-192-16,0 1 0 0,-2 3 3760 0,-1 2 720 15,1 2 128-15,-1-1 48 0,-1-1-2192 0,1 4-432 16,0 0-96-16,1 3-16 0,0 2-896 0,0 2-192 15,2 3-48-15,1 1 0 0,1 1-592 0,2 0-192 0,0 1 0 0,2-1 0 16,2-1 0-16,1 0 0 0,1-1 0 0,0-3 0 16,0 2-128-16,2-2 128 0,2-3-208 0,0 1 80 31,1-5-288-31,1 2-48 0,-2-2-16 0,0-1 0 0,-1-2 160 0,1-1 48 0,-1-3 0 0,0 0 0 16,-3-2 272-16,0-1 0 0,0 1 0 0,-1-1 0 15,-1-1 0-15,-1-2 0 0,0 0 128 0,0-3-128 16,-2 0 384-16,0 2-32 0,0 1 0 0,-2-4 0 15,0 2 288-15,0 2 64 0,-1 0 16 0,2 3 0 0,0 0 0 0,-2 2 0 16,3 6 0-16,0 0 0 0,0 0-400 0,0 0-64 16,0 0-32-16,0 8 0 0,1 1-224 0,2 3-240 15,0-2 48-15,0 3 16 32,1 0-1536-32,3 0-304 0,1 0-64 0,1-1-16 15,1 0-1632-15,-1-6-336 0</inkml:trace>
  <inkml:trace contextRef="#ctx0" brushRef="#br1" timeOffset="77136.09">21981 5114 15663 0,'0'0'1392'0,"0"0"-1120"15,0 0-272-15,0 0 0 0,0 0 2688 0,0 0 464 16,0 0 112-16,0 0 0 0,0 0-1504 0,0 0-304 16,0 0-64-16,1 8-16 0,0 2-832 0,2 3-160 15,1 1-48-15,0 5 0 0,0-2-336 0,1 2 128 16,1-2-128-16,1 0 0 0,-1 1 0 0,2-2 0 0,0-2 0 0,1-2 0 31,0-3-544-31,-1-2-32 0,0-3 0 0,0-2 0 16,0-1 32-16,-2-1 0 0,1-1 0 0,-2-3 0 0,-1-1 416 0,2-3 128 0,-1-1 0 0,-1-1 0 15,-1-3 0-15,-2 0 272 0,1-2-16 0,-2 0-16 16,2-1 128-16,2 2 16 0,-3-5 16 0,1 4 0 16,-1-2 192-16,2-4 48 0,-1 3 0 0,1 2 0 0,-2 2 64 0,2 5 0 15,-3 9 16-15,0 0 0 0,0 0-368 0,0 0-80 16,0 0-16-16,0 0 0 15,5 6-256-15,-1 2 0 0,-2 1 0 0,2 3 0 32,0 2-480-32,2-1-96 0,-1 3-32 0,0-2 0 15,0-2-2624-15,2 1-528 0,4 9-96 0,-1-12-32 0</inkml:trace>
  <inkml:trace contextRef="#ctx0" brushRef="#br1" timeOffset="77286.17">22347 4733 31391 0,'0'0'1392'0,"0"0"272"0,0 0-1328 0,0 0-336 16,0 0 0-16,0 0 0 0,0 0 432 0,0 0 16 16,0 0 0-16,0 0 0 0,0 0-448 0,0 0 0 15,0 8 0-15,1 1-14656 16</inkml:trace>
  <inkml:trace contextRef="#ctx0" brushRef="#br1" timeOffset="77470.12">22584 4554 1839 0,'0'-9'160'0,"0"9"-160"0,0 0 0 0,0 0 0 15,3 9 6592-15,0 2 1296 0,-2 2 256 0,1 3 48 0,2 1-5520 0,2 6-1120 16,0 3-208-16,2 5-64 0,0 2-880 0,1 2-176 15,0 2-32-15,0 0-16 0,0 3-352 0,2 1-64 16,-2 4-16-16,1-1-10432 16,1-4-2112-16</inkml:trace>
  <inkml:trace contextRef="#ctx0" brushRef="#br1" timeOffset="77648.89">22515 4943 38591 0,'-13'-4'1712'0,"9"4"336"0,4 0-1632 0,0 0-416 16,0 0 0-16,0 0 0 0,0 0 1488 0,0 0 224 15,13-3 32-15,6 0 16 0,3-3-896 0,0 2-176 0,5 4-48 0,2-1 0 16,2-3-480-16,-3 2-160 0,2-2 0 0,3-3 0 31,3 1-1328-31,1-3-368 0,4-2-80 0</inkml:trace>
  <inkml:trace contextRef="#ctx0" brushRef="#br1" timeOffset="83199.89">4051 3279 687 0,'36'36'0'0,"8"12"0"0,6 12 0 0,2 10 0 0</inkml:trace>
  <inkml:trace contextRef="#ctx0" brushRef="#br1" timeOffset="86599.97">23862 5020 19343 0,'0'0'848'0,"0"0"192"0,6-20-832 0,-6 20-208 0,0 0 0 0,0 0 0 0,-1-5 1216 0,1 5 192 16,0 0 32-16,0 0 16 0,0 0-368 0,0 0-80 15,0 0-16-15,0 0 0 0,0 0-608 0,0 0-128 16,0 0-32-16,5 5 0 0,3 7-224 0,-1 1 0 16,-2-6 0-16,0 2 0 0,2 0 0 0,-1 3 0 15,-1-3 0-15,2 0 0 0,-1 3 128 0,4-6-128 0,-5 1 0 0,3-1 0 16,-1-1 128-16,3 1-128 0,0-4 0 0,-1-2 0 15,0-2 128-15,-1-1-128 0,0 0 0 0,1-2 144 16,0-3-144-16,-1-1 0 0,-2 0 144 0,1-4-144 16,-1 3 128-16,0-3-128 0,-2-4 128 0,1-6-128 15,0 4 0-15,-1 2 144 0,-1 3-144 0,-1 3 0 16,-1-1 480-16,-1 5-16 16,0 7 0-16,0 0 0 0,0 0 96 0,0 0 16 15,0 0 0-15,-5 11 0 0,1 4-576 0,3 2 0 16,0-2 0-16,2 4 0 0,2 1 0 0,2 3 0 0,0-9 0 0,2 2 0 31,2-1-1776-31,2 0-304 0,3-1-64 0,0-1-6496 0,1-1-1312 0</inkml:trace>
  <inkml:trace contextRef="#ctx0" brushRef="#br1" timeOffset="87101.18">24408 4930 22047 0,'-1'-16'976'0,"1"16"208"0,-4-6-944 0,0-2-240 16,-1 0 0-16,0 0 0 0,-2 2 1248 0,3-1 208 15,0 2 32-15,4 5 16 0,-4-4-736 0,4 4-128 16,0 0-48-16,0 0 0 16,0 0-592-16,0 0 0 0,0 0 0 0,6 9-192 15,1 2 192-15,0 0-128 0,-1 2 128 0,1 1-128 16,1 0 128-16,-2-2 144 0,1-3-16 0,-1 1-128 0,2 1 384 0,-1-1-48 16,-2 3 0-16,0 0 0 0,-4-5 112 0,-1 4 0 15,-2 5 16-15,-2-4 0 0,-1-3 64 0,-2 3 16 16,1-5 0-16,-3 1 0 0,-2-1-240 0,-1 0-48 15,1-2-16-15,-1 1 0 0,0-1-240 0,2 1 128 16,1-5-128-16,-2 1 0 0,2-2-128 0,9-1-128 16,0 0-32-16,0 0 0 15,-4-4-144-15,4 4-16 0,0 0-16 0,0 0 0 0,8-4 176 0,2 3 32 0,2-3 16 0,1 2 0 16,2-1 240-16,-1 0 0 0,-1 2-160 0,1 1 160 16,2-3 0-16,1 3 0 0,0-3 0 0,0 3 0 15,0 0-144-15,1 0 144 16,1-3 0-16,-2 2 0 0,-1-5 0 0,0-1 0 15,-3 0 0-15,1 1 0 0,-2-1 0 0,0-1 0 0,-3-2 0 0,0 1 144 16,-1 2-144-16,-3-1 0 0,-3-2 144 0,2-3-144 16,-1 1 128-16,-4 2-128 0,-3-1 160 0,-1 3-160 15,-3 1 160-15,0 1-160 0,0 3 160 0,2 0-160 16,-2 2 368-16,1 2-32 0,1 3 0 0,2 1 0 16,4-5 224-16,-2 10 32 0,4 1 16 0,4 2 0 15,1 3-64-15,2-1-16 0,1 0 0 0,5-2 0 16,3-4-240-16,3 1-48 0,5 2-16 0,-1-3 0 15,-1-2-224-15,3-2 0 0,0-3 0 0,3 0 0 16,0-2-1888-16,2-3-416 0,1-2-96 0</inkml:trace>
  <inkml:trace contextRef="#ctx0" brushRef="#br1" timeOffset="87967.38">21601 6168 10127 0,'0'0'896'0,"0"0"-704"0,0 0-192 0,0 0 0 15,0 0 2176-15,7 6 416 0,-8-18 80 0,-1-1 16 16,0 4-880-16,-1 2-160 0,3 7-48 0,-5-4 0 16,-2-1-640-16,-1 0-128 0,-1 1-16 0,0 3-16 15,-3 2-160-15,1 3-48 0,-2 0 0 0,0 4 0 16,-2 1-224-16,2 3-48 0,2 2-16 0,0 3 0 16,2 1-176-16,1 3-128 0,0-3 144 0,2 2-144 15,2-1 0-15,4-3 128 0,1 0-128 0,3-2 0 16,0-1 0-16,3 0 0 0,2-4 0 0,2-1 0 15,2-2 0-15,6 1 0 0,-1-3-160 0,-1-2 160 16,0-5 0-16,-2 0 0 0,1-6 0 0,-2 0 0 0,0-2 0 0,-1 0 0 16,0-2 0-16,-2-3 128 0,2 0-128 0,-4 5 0 15,-1-3 128-15,-1 3-128 0,-1-1 128 0,0 0-128 16,-3 2 160-16,0 1-160 0,0 1 224 0,-2 0-48 16,-2 2-16-16,1 6 0 0,0 0 240 0,0 0 48 15,0 0 16-15,0 0 0 16,-4 5-288-16,1 3-176 0,1 1 192 0,0 0-192 15,2 0-832-15,2 1-288 0,1 3-48 0,1 0-16 16,2-1-128-16,-1 1-32 0,1-1 0 0,2 0-10976 0</inkml:trace>
  <inkml:trace contextRef="#ctx0" brushRef="#br1" timeOffset="88331.15">21918 6128 8287 0,'0'0'368'0,"0"0"80"0,-3-6-448 0,2-1 0 0,0-1 0 0,1 8 0 15,0 0 4496-15,0 0 816 0,-4-4 176 0,4 4 16 16,0 0-3216-16,-1 9-656 16,1 3-128-16,1 1-32 0,-2 2-944 0,1 1-192 15,1 3-32-15,0-1-16 0,1 2-32 0,1 0-16 16,0 0 0-16,1 0 0 0,0-4-240 0,1-3 0 0,2-2 0 0,0-1 0 16,0-1-192-16,1-1-16 0,0-1-16 0,1-3 0 31,-1-3-288-31,2-2-48 0,2-3-16 0,-2-3 0 15,1-3-160-15,-1-2-32 0,-1-2-16 0,2-1 0 0,0-3 368 0,-3 6 80 0,-1-1 16 0,-1-1 0 16,-1 1 320-16,1 0-144 0,-2 0 144 0,-1 0 0 16,3-3 0-16,-2 2 224 0,-2-2-16 0,1 5 0 0,-1 0 384 15,0 6 80-15,-2 5 16 0,0 0 0 0,0 0-256 0,0 0-48 16,0 0-16-16,0 0 0 16,4 6-240-16,1 4-128 0,0-1 160 0,0 2-160 15,0 0 0-15,2 1-208 0,-1-1 16 0,2 0 0 16,0-2-960-16,3 0-176 0,0 4-32 0,1-4-11680 15</inkml:trace>
  <inkml:trace contextRef="#ctx0" brushRef="#br1" timeOffset="88468.17">22334 6089 20207 0,'0'0'896'0,"0"0"192"0,0 0-880 0,0 0-208 15,0 0 0-15,0 0 0 0,0 0 784 0,-1 8 112 0,-1 1 32 0,1-1 0 16,1 3-592-16,3 2-112 0,1-1-32 0,-1 0 0 31,3-2-1936-31,-1 0-400 0</inkml:trace>
  <inkml:trace contextRef="#ctx0" brushRef="#br1" timeOffset="88631.68">22533 5985 24767 0,'0'0'1088'0,"-1"11"240"0,-3 0-1072 0,-1 6-256 0,0 4 0 0,-2 3 0 15,-1 2 1392-15,-1 4 208 0,0 2 64 0,1 3 0 16,2-2-640-16,2-5-112 0,0 4-16 0,3-1-16 16,1 0-736-16,1-1-144 0,2-1 0 0,2-2 0 15,3 1-2944-15,1 1-528 0</inkml:trace>
  <inkml:trace contextRef="#ctx0" brushRef="#br1" timeOffset="89101.17">23072 5790 6447 0,'0'0'576'0,"0"0"-576"15,0 0 0-15,-5 8 0 0,1 1 3808 0,0 3 656 0,1 0 128 0,1 2 16 16,-2 2-2624-16,2 3-512 0,2 1-128 0,3 3 0 15,-2 1-864-15,2 1-160 0,0 1-48 0,-1 2 0 16,2 0-272-16,0 2 0 0,-1-4 0 0,0-1 0 16,3-5 0-16,-2 0 128 0,0-2-128 0,-2 0 0 15,-1-1 176-15,1-4-176 0,0 1 160 0,0-3-160 16,-2 1 192-16,0-5-64 0,0-7-128 0,0 0 192 0,0 0-192 0,0 0 0 16,0 0-144-16,0 0 144 15,0 0-384-15,2-7 32 0,1-6 0 0,1-1 0 31,1-2-240-31,2-4-48 0,-1 1-16 0,1-1 0 16,0 1 80-16,1 0 32 0,1 3 0 0,0 0 0 0,1 4 672 0,-1 0 128 0,0 1 16 0,0 3 16 16,0 1 432-16,2 3 96 0,-1 2 16 0,0 2 0 15,-1 0 144-15,1 1 48 0,-1 2 0 0,-1 1 0 16,-8-4-96-16,6 5-16 0,-6-5 0 0,3 9 0 16,-1 3-208-16,-2 2-32 0,-2 0-16 0,-1 1 0 0,-1 0-352 0,-1-2-80 15,-2-1-16-15,1 1 0 0,-1 2-336 0,1-2-80 16,-1-3-16-16,3-2 0 15,-1-2-1824-15,5-6-384 0,0 0-64 0,0 0-6992 16,0 0-1408-16</inkml:trace>
  <inkml:trace contextRef="#ctx0" brushRef="#br1" timeOffset="89435.64">23528 6085 11055 0,'0'0'976'0,"7"-5"-784"16,-1 2-192-16,-6 3 0 0,3-6 1728 0,-3 6 288 15,0 0 64-15,0 0 16 0,0 0-688 0,-7 0-128 16,-1-2-16-16,1 5-16 0,-1 1-176 0,-1 2-48 0,0 2 0 0,-1 1 0 16,3 2-384-16,-1-1-96 0,0 1-16 0,1 0 0 15,4 2-320-15,1-3-64 0,1-1-16 0,2-1 0 16,-1-8-128-16,0 0-224 0,5 6 48 0,2-1 16 16,1-2-240-16,0-1-48 0,-1-4-16 0,1-1 0 15,1 2 160-15,2-4 48 0,-2 1 0 0,0-1 0 0,-1-3 256 0,1 0 0 16,0-2 0-16,-1 0 144 0,-1 3 224 0,-1-1 32 15,-2 1 16-15,1-1 0 16,-1-1 352-16,-1 3 80 0,-3 6 16 0,1-7 0 16,-1 1 208-16,0 6 32 0,0 0 16 0,0 0 0 15,0 0-416-15,0 0-64 0,0 0-32 0,0 0 0 16,0 0-448-16,-1 9-160 0,1 0 0 0,1 1 144 16,0 2-288-16,3 1-64 0,0 0-16 0,3-1 0 15,-1-2-2144-15,3 0-448 0,2-3-64 0,-1 0-10384 16</inkml:trace>
  <inkml:trace contextRef="#ctx0" brushRef="#br1" timeOffset="89836.42">23987 5962 26079 0,'0'0'1152'0,"0"0"256"0,0 0-1136 0,-6 4-272 0,-1-1 0 0,-2 0 0 15,0-2 1504-15,-2 0 240 0,1 1 48 0,0 0 16 16,-1 3-864-16,-1 4-176 0,3-1-48 0,4-2 0 15,5-6-544-15,-5 6-176 0,1 1 0 0,0 3 0 16,4 2 0-16,0-2 0 0,1 2 0 0,-1-12-192 16,0 0-256-16,9 6-64 0,2 1 0 0,-1-1 0 15,2 0 112-15,-3-1 16 0,2 1 0 0,4 4 0 0,1 0 208 16,-6-4 176-16,1 1-208 0,3 3 80 0,-1 1 128 0,-6-5 128 16,-2 1-128-16,0 1 176 0,2 1 256 0,-5 0 48 15,-1 0 16-15,-1 1 0 0,-1 4-48 0,-1-1-16 16,-4-2 0-16,2 1 0 0,-2-2-240 0,-1-2-64 15,1 1 0-15,-2-1 0 0,-2 0-400 0,2-1-96 16,1-4-16-16,1 0-9888 16,-1-3-1984-16</inkml:trace>
  <inkml:trace contextRef="#ctx0" brushRef="#br1" timeOffset="89996.35">24177 5991 23951 0,'0'0'2128'0,"2"12"-1696"16,-1-3-432-16,0 9 0 0,-2 2 800 0,1-7 80 16,0 1 16-16,-1-1 0 0,-1 0-416 0,2 0-80 0,0 2-16 0,2 4 0 31,0-1-2176-31,0-7-448 0</inkml:trace>
  <inkml:trace contextRef="#ctx0" brushRef="#br1" timeOffset="90336.35">24318 5839 4607 0,'0'0'400'15,"0"0"-400"-15,11-7 0 0,-2 1 0 0,1-1 3040 0,2 2 528 16,0 0 96-16,-4 3 32 0,1-2-2496 0,2 2-496 16,-11 2-112-16,12 0-16 15,-12 0-256-15,12 0-48 0,-12 0-16 0,0 0 0 16,0 0-256-16,0 0 128 0,5 9-128 0,-4 3 0 15,-2 1 320-15,-2-4-32 0,1 1-16 0,-6 10 0 16,-4-3 480-16,2 2 80 0,-1 2 32 0,5-5 0 0,-2-1 864 0,-1 13 160 16,1-5 32-16,4 1 16 0,3-1-432 0,4-7-96 15,-1-3 0-15,5 5-16 0,2-3-864 0,4-4-160 16,4 0-48-16,-3-6 0 0,3-1-320 0,10 0 0 16,2-4 0-16,4-2 128 0,1-3-128 0,-8 0 0 15,1 0 0-15,15-7-128 16,-3 0-576-16,-4 2-96 0,-2 1-32 0,-7 0 0 15,-5-3-2368-15,-6-1-464 0</inkml:trace>
  <inkml:trace contextRef="#ctx0" brushRef="#br1" timeOffset="90764.6">21914 6948 2751 0,'0'0'256'0,"4"7"-256"16,-3 0 0-16,2 3 0 0,1-1 3488 0,0 4 656 15,0 4 128-15,1 2 16 0,3 5-2160 0,-2-2-432 0,1 1-96 0,-1 1 0 16,2-2-368-16,0-1-64 16,-2-3-16-16,2-2 0 0,-1-3-160 0,-1-3-32 15,0-1-16-15,-3-2 0 0,0-2-368 0,-3-5-64 16,4 3 0-16,-4-3-16 0,0 0 80 0,0 0 32 15,3-9 0-15,-1-2 0 0,-3 1-144 0,1-1-16 16,0-4-16-16,0 0 0 0,0-4-144 0,0-2-32 0,-1-1 0 0,1 0 0 16,0-1-256-16,2 1 0 0,1-1 0 0,1 1 0 31,1 1-320-31,3-3-128 0,1 5-32 0,1-1 0 16,3 4-1664-16,2 2-336 0,0 0-64 0,1 5-6656 0,-2-2-1328 0</inkml:trace>
  <inkml:trace contextRef="#ctx0" brushRef="#br1" timeOffset="91032.93">22397 7020 11055 0,'15'13'480'0,"-8"-5"112"0,1 2-464 0,1 2-128 0,2-2 0 0,4-2 0 15,-2-1 2224-15,-1 2 416 0,-1-3 96 0,2 1 16 16,-2-1-1104-16,0-2-224 0,1-1-32 0,0-3-16 16,-2-3-352-16,2 2-80 0,-3 0-16 0,2-3 0 15,-1-3-32-15,-1-2-16 0,-1-1 0 0,-3-1 0 0,-1-1-96 0,-1 1-16 16,-1-4 0-16,0 4 0 0,-2 0 0 0,-2 1-16 15,0-2 0-15,-2 2 0 0,-3-1 48 0,1 5 16 16,-2-2 0-16,1 4 0 0,-2 1-176 0,-1 5-16 16,2 0-16-16,-1 3 0 0,1 1-416 0,0 1-192 15,2 4 160-15,1 2-160 0,1 1 0 0,2 3 0 0,2 0 0 16,3 1-160 0,3 1-416-16,2 0-96 0,1-2-16 0,4 0 0 15,2-1-1984-15,0-2-400 0,2-1-64 0,0-2-6976 16,2-2-1408-16</inkml:trace>
  <inkml:trace contextRef="#ctx0" brushRef="#br1" timeOffset="91338.48">22935 7072 911 0,'5'-24'0'0,"-5"18"0"15,0 6 0-15,0-7 0 0,-2 1 4304 0,-1 1 784 0,0-2 160 0,-1 1 16 16,-1-1-2592-16,-1 2-528 0,-2 0-96 0,0 2-32 16,-1 2-400-16,-1 1-80 0,-1 1 0 0,2 3-16 15,1 1-688-15,2 3-144 0,0 2-32 0,1 2 0 16,3 3-496-16,2 0-160 0,0 0 0 0,2 0 0 15,3-2 0-15,2-2 0 0,-1-1 0 0,4 1-144 16,0-2 144-16,0 0-192 0,1-3 192 0,-1 0-192 16,2-1 0-16,-2-5 0 0,1 0 0 0,-1 0 0 0,2 0 32 0,-1-3 0 15,-2-1 0-15,0-2 0 0,0-1 0 0,-1 2 0 16,-3 0 0-16,0 0 0 0,0-1 160 0,-1 0-192 16,-2-2 192-16,-1 1-192 0,-1 2 192 0,0-1 0 15,-1-3 0-15,-2 5 128 16,0-2-128-16,3 6-128 0,0 0 128 0,0 0-192 15,0 0-304-15,0 0-64 0,0 0-16 16,0 0 0-16,0 0-704 0,4 12-160 0,4-1-32 16,0 2-10416-16</inkml:trace>
  <inkml:trace contextRef="#ctx0" brushRef="#br1" timeOffset="91664.89">23303 6996 4607 0,'0'0'400'0,"-7"2"-400"15,-3-1 0-15,-1-2 0 0,1-3 3552 0,-1 1 624 0,2 3 128 0,0-1 32 16,0-3-2528-16,0 1-496 0,1 3-96 0,2 0-32 16,6 0-800-16,0 0-176 0,0 0-16 0,0 0-16 31,0 0-544-31,0 0-96 0,0 0-32 0,0 0 0 16,0 0-160-16,0 0-48 0,5 7 0 0,0 1 0 0,2 1 416 0,0 1 80 0,2-3 16 0,3-1 0 15,1 1 192-15,0 1 0 0,-1 1 0 0,1-3 0 16,0-1 448-16,0 3 128 0,-1 3 16 0,0-2 16 15,-3 3 752-15,-1 2 160 0,-2 2 16 0,-1 2 16 0,-2 0 160 0,-1 0 16 16,-2 1 16-16,-1-1 0 16,-3-1-624-16,-1 1-128 0,-1 0-32 0,-1-2 0 15,-1-2-416-15,2 1-96 0,-3-1 0 0,-2-1-16 16,-2-1-288-16,1-3-144 0,2-3 160 0,-2 1-160 16,2-2-368-16,-1 0-160 15,2-5-48-15,0 0 0 0,1-4-2448 0,2-2-496 0,2-6-112 0</inkml:trace>
  <inkml:trace contextRef="#ctx0" brushRef="#br1" timeOffset="91928.87">23526 7103 16063 0,'13'-15'704'0,"-6"11"160"0,4-4-688 0,-1 3-176 16,1-1 0-16,-1-1 0 0,-1-4 1056 0,-1-1 176 15,0 3 48-15,-3 0 0 0,0 0-272 0,-1-1-48 16,-2-2-16-16,-2 1 0 0,-2 1-48 0,0 1 0 15,-1 1 0-15,-1-2 0 0,-1-1 128 0,-2 3 0 16,0 3 16-16,0 1 0 0,7 4-144 0,-6 0-16 16,-1 3-16-16,1 2 0 0,0 2-96 0,1 0-32 0,0 5 0 0,1 0 0 15,0 2-384-15,1 1-80 0,2 2-16 0,2 1 0 16,3 1-256-16,2-2 0 0,-1-2 0 0,3-2 0 31,1 0-1424-31,2 0-192 0,2-2-48 0,3 1 0 16,-2-3-1776-16,0-3-352 0</inkml:trace>
  <inkml:trace contextRef="#ctx0" brushRef="#br1" timeOffset="92268.42">23836 6858 9215 0,'0'0'400'0,"0"0"96"0,0 0-496 0,0 0 0 0,-1 8 0 0,-1 2 0 15,1 2 4272-15,0 2 752 0,-1 3 160 0,0 2 16 16,0 0-3296-16,0 1-672 0,1-1-128 0,1 0-16 15,2-4-656-15,1 2-128 0,-2-4-32 0,2-1 0 0,1 2-272 0,1-1-176 16,3-1 32-16,-2-3 0 16,1-2-400-16,-7-7-80 0,0 0-16 0,0 0 0 15,9-3-448-15,-1 0-80 0,-1-2-32 0,0-1 0 16,-1-1 368-16,1-3 80 0,-2-2 16 0,2 0 0 0,-1-1 320 0,1-2 64 16,-1-2 16-16,1-3 0 0,-1-1 336 0,1 0 0 15,-1 1 0-15,0 0 0 0,-1 2 0 0,0 2 256 16,-1-1-32-16,0 4-16 0,0 1 1328 0,0 3 256 0,-3 3 48 0,-1 6 16 15,0 0-496-15,0 0-80 0,0 0-32 0,0 0 0 16,3 8-640-16,-1 2-128 0,1 3-32 0,-1 1 0 16,2 5-448-16,1-2 0 15,1 0 0-15,0 1 0 16,1 3-400-16,-1-3-128 0,1 1-32 0,1 0 0 16,1-2-2480-16,0-2-496 0,-1 0-112 0</inkml:trace>
  <inkml:trace contextRef="#ctx0" brushRef="#br1" timeOffset="92453.43">24277 6462 16575 0,'0'0'736'0,"0"0"160"0,0 0-720 0,0 0-176 0,0 0 0 0,-4 6 0 16,0 5 2544-16,1 4 464 0,2 5 112 0,1 3 16 15,1 5-1600-15,2 2-320 0,1 1-64 0,2 3-16 16,-1 0-880-16,1 1-256 0,-1 2 128 0,0-1-128 15,2-1-448-15,-1 0-144 0,1 1-48 0,-1-2 0 16,1-2-2240-16,-2-2-448 0,-1-2-80 0</inkml:trace>
  <inkml:trace contextRef="#ctx0" brushRef="#br1" timeOffset="92864.12">24300 6994 19807 0,'0'0'880'0,"1"-8"176"0,2-1-848 0,0 0-208 15,-1-3 0-15,3 0 0 0,1 0 912 0,0 1 144 16,1-1 32-16,2 2 0 0,0-1-304 0,1 1-48 16,2-2-16-16,0 0 0 0,-1 2-512 0,3 1-208 15,-1 2 176-15,0-2-176 0,0 1 128 0,0 2-128 16,-2-3 0-16,1 3 144 0,-1 2 64 0,-4 1 16 0,-7 3 0 16,0 0 0-16,0 0 272 0,0 0 48 0,0 0 16 0,0 0 0 15,0 0 192-15,-6 6 32 0,-1 1 16 0,1-1 0 16,-1 1-160-16,2 0-16 0,1 0-16 0,2-1 0 15,-1 1-336-15,3-7-64 0,0 0-16 0,1 9 0 16,3-1-192-16,1 0 0 0,2 0-192 0,1-1 192 16,1 0-240-16,0-1 64 0,3 1 16 0,1-1 0 15,1 0 160-15,0-1 0 0,1 1-144 0,-1 1 144 16,-1-2 176-16,1 2 96 0,0 0 32 0,-3 1 0 16,2 0 464-16,-4 0 112 0,-3-2 16 0,-4 4 0 15,0 0 128-15,-2 0 48 0,-3 2 0 0,-2-3 0 16,-3 3-144-16,-3-2-32 0,-2 0 0 0,-1 0 0 15,0 3-384-15,-1-1-96 0,1-2-16 0,0 1 0 16,-1-2-400-16,0 1-256 0,0-2 48 0,-3 4 0 16,4-2-2672-16,1-2-544 0</inkml:trace>
  <inkml:trace contextRef="#ctx0" brushRef="#br1" timeOffset="103203.73">11518 7788 13823 0,'15'92'1216'0</inkml:trace>
  <inkml:trace contextRef="#ctx0" brushRef="#br0" timeOffset="127330.01">15226 9807 911 0,'0'0'0'0,"0"0"0"0,0 0 0 0,0 0 0 0,0 0 4928 0,0 0 896 15,0 0 176-15,4 8 32 0,-4-8-4512 0,5 5-912 16,3-1-176-16,1 0-48 0,3-3 592 0,0 5 112 0,3-4 32 0,2 2 0 15,2-1-304-15,0-1-64 0,2 0-16 0,2 0 0 16,3 1-96-16,3-1-32 0,0-2 0 0,2 0 0 16,3 0 48-16,-1-1 16 0,-2-3 0 0,1 0 0 15,4 0-96-15,-2 0-32 0,-2 1 0 0,2-4 0 16,1 2-64-16,0 1-16 0,2 1 0 0,-1 1 0 16,2 0-128-16,-1 1-16 0,-1 1-16 0,1-1 0 0,-1-1-64 0,0 0-16 15,-1-2 0-15,0 1 0 16,1 2 96-16,2-3 32 0,-1 2 0 0,1-4 0 15,-1 4-64-15,1-1-16 0,1 0 0 0,-1 3 0 16,0-1-48-16,0-1-16 0,-1-1 0 0,-1 0 0 16,-2 2-16-16,-1-2-16 0,3 2 0 0,-4 1 0 15,-2 0-16-15,0-1 0 0,0 1 0 0,2 0 0 16,-2 0 0-16,2 0 0 0,2-1 0 0,-1 1 0 16,0 1 16-16,1-2 0 0,3-3 0 0,-3 1 0 0,-2-1-16 0,1 1 0 15,-2-3 0-15,1 3 0 0,-1 2-160 0,0 1 192 16,-1 0-192-16,1 0 192 0,-1 0-192 0,0 0 128 15,0-1-128-15,0 1 128 0,3 1-128 0,-2 0 0 16,2 1 0-16,1-1 128 0,-2-1-128 0,1 0 192 0,-1-1-192 16,0-1 192-16,0 1-64 0,0 0 0 15,-4-2 0-15,2 1 0 0,2 0 0 0,-2 1 0 16,0-2 0-16,0 2 0 0,1-3-128 0,0 3 192 16,0-1-192-16,2 0 192 0,2 2-32 0,-2 0 0 15,-3 0 0-15,0-1 0 0,-2 1-160 0,2 0 192 16,0 0-192-16,-1-2 192 0,-1 1-192 0,-1-2 160 15,0 3-160-15,2 0 160 0,-2 0-160 0,1 0 128 0,-2-1-128 0,0 0 128 16,1-1-128-16,-1 2 160 0,0 0-160 0,2 0 160 16,-2 0-160-16,0-1 0 0,-1-1 0 0,1 0 0 15,-3 1 0-15,1 0 0 0,-1 1 128 0,1-2-128 16,-2 1 0-16,0 0 0 0,0-2 0 0,0 2 0 16,-1 0 0-16,0-3-144 0,-3 1 144 0,0 0-160 15,1 1-240-15,0 0-48 0,-2 2-16 0,0-2 0 31,0 1-1264-31,0-2-240 0,1-2-48 0,2 0-16 16,1-1-1264-16,0-2-256 0,-3-1-48 0</inkml:trace>
  <inkml:trace contextRef="#ctx0" brushRef="#br0" timeOffset="127702.73">19037 9334 23951 0,'0'0'1056'0,"0"0"224"0,0 0-1024 0,-3 6-256 15,3-6 0-15,0 0 0 0,0 0 1376 0,3 8 224 16,-3-8 32-16,9 7 16 0,3 2-496 0,3-1-112 16,2-3-16-16,4 3 0 0,3 0-512 0,2-1-96 15,1 0-32-15,2-1 0 0,1 1-224 0,0 1-160 0,0-2 192 0,-2 3-192 16,0-2 240-16,-3 1-64 0,-2 1-16 0,-2-1 0 15,-3 0 352-15,-1-1 64 0,-1 1 0 0,-3 1 16 16,-3 0 304-16,-2 1 64 16,-1 0 16-16,-2 0 0 0,-3 3 112 0,-2 0 32 0,-1 3 0 0,-4 2 0 15,-3 3-208-15,-1 0-32 0,-3 1-16 0,-2 3 0 16,-1 2-96-16,-3 6-32 0,-1-3 0 0,-1 1 0 16,-1-1-496-16,-1 2-112 0,-1-1 0 0,2 0-128 15,1-2 0-15,3-1 0 0,2-1 0 0,2-1 0 16,1-3-1488-16,3-1-304 0,1 2-64 0,1-2-19216 15</inkml:trace>
  <inkml:trace contextRef="#ctx0" brushRef="#br1" timeOffset="132438.37">16542 8960 19343 0,'0'0'1728'0,"0"0"-1392"0,0 0-336 0,0 0 0 16,0 0 1536-16,0 0 224 0,0 0 48 0,0 0 16 16,0 0-448-16,0 0-96 0,19 14 0 0,-12-6-16 0,0 5-432 0,3 4-64 15,-1 4-32-15,1 5 0 0,2 0-240 0,1 3-48 16,0-1-16-16,0 1 0 0,-1 0-288 0,-2-2-144 16,-1-4 160-16,-1 0-160 0,-1-4 144 0,-1-1-144 15,-2-1 128-15,0-5-128 0,-1 0 160 0,-2-3-160 16,-1-9 192-16,0 0-192 0,0 0 208 0,0 0-64 15,0 0-16-15,-5-8 0 0,-2-4-128 0,1-1 0 16,-1-5 0-16,-1 0 0 0,0-3 0 0,1-4 0 16,-2-2 0-16,-1-6 0 0,1-2 0 0,0 0 0 0,1 0 0 0,2-2 0 15,2-1 0-15,0 2 0 0,0 1 0 0,1 2 0 16,3 2-192-16,2 3 192 0,0 6-192 0,2 0 192 16,1 4 0-16,2 1 0 0,0 5 0 0,0 4 0 15,1 6 0-15,-1-1 0 0,-7 3 0 0,9 3 0 16,0 3 224-16,-1 1-32 15,0 2-16-15,-2 3 0 0,-2 2-176 0,0 4-144 16,-3-2 144-16,1 2-208 0,-1 0 208 0,-1 1 0 0,-1-2 0 0,-1-2 0 16,0 2 0-16,-1-1-144 0,2-3 144 0,1-3-128 15,-2-1-224-15,0-1-32 0,-1-1-16 0,3-7 0 32,0 0-320-32,0 0-64 0,0 0-16 0,0 0 0 15,0 0 144-15,0 0 16 0,0 0 16 0,0 0 0 0,7-4 304 0,1-1 64 0,-1-1 16 0,1 4 0 16,0-3 240-16,1 3 0 0,2 2-160 0,0 3 160 15,2 1 128-15,2 2 80 0,0 1 32 0,0 1 0 16,-4 1 368-16,1 1 80 0,0 3 16 0,-2 2 0 16,-1-1 384-16,-1 2 96 0,-3 2 16 0,-1-1 0 15,-2 2 208-15,-2 1 64 0,-3-2 0 0,-2 2 0 0,-2-1-336 0,-1 1-64 16,-2-3-16-16,-3 0 0 0,-1-2-496 0,-1 1-112 16,4 0 0-16,-2-2-16 0,0-2-304 0,0-2-128 15,1-1 0-15,3 0 128 16,0-2-1072-16,1-5-208 0,0 2-64 0,8-4 0 15,-5-6-2032-15,3-3-400 0</inkml:trace>
  <inkml:trace contextRef="#ctx0" brushRef="#br1" timeOffset="132766.1">17041 8961 15663 0,'0'0'1392'0,"8"8"-1120"16,-2 2-272-16,3-1 0 0,0 6 3280 0,1-1 608 15,-3 0 112-15,1 2 32 0,0 0-2192 0,1-1-432 0,-1 2-96 0,-1-1-16 16,-2 0-672-16,1-1-144 0,2 0-32 0,-4-1 0 16,-1 0-240-16,-3-1-48 0,-3-2-16 0,0-1 0 15,-1-2 240-15,1-1 64 0,3-7 0 0,-7 2 0 16,1-1 32-16,-1-3 16 0,1-1 0 0,-1-3 0 16,-2-5-128-16,1-2-32 0,2-1 0 0,0-3 0 15,1-1-336-15,1-2 0 0,2-1 0 0,0 0 128 16,2 1-128-16,3 1 176 0,1 0-176 0,0 2 192 15,1-3 16-15,1 3 16 0,5 2 0 0,-1 3 0 16,1 0-96-16,0 3-128 0,1 1 176 0,1 2-176 16,0-1-176-16,0 3-144 0,0-1-16 0,0 4-16 15,0-3-2736-15,-1 1-560 0,-1 3-96 0</inkml:trace>
  <inkml:trace contextRef="#ctx0" brushRef="#br1" timeOffset="133163.43">16499 8377 11967 0,'0'0'528'0,"0"0"112"0,0 0-512 0,6 4-128 0,-1 1 0 0,2 2 0 16,1-2 2848-16,-1 3 544 0,1 2 96 0,0-3 32 16,0-1-1632-16,2 3-320 0,-3 0-64 0,-1 0-16 15,0 1-496-15,-3-1-96 0,1-3-32 0,-4-6 0 16,2 8-400-16,-2-1-80 0,0-7 0 0,0 0-16 16,0 0-96-16,0 0-16 0,0 0 0 0,-7 4 0 15,-1-2-64-15,1-4 0 0,-1-1-16 0,1-1 0 16,2-3-176-16,0 1 192 0,-2-1-192 0,3 0 192 15,2-4-192-15,0-1 0 0,1 1 0 0,1-1 0 16,0 0 0-16,0 1 0 0,1 0 0 0,2 1 0 16,1-1 0-16,1 2 0 0,0 3 0 0,2-1 0 15,-1 3 192-15,1 2-32 0,-7 2-16 0,0 0 0 0,9 1-144 16,0 1 0-16,-1 2 0 0,-1 3 0 0,-7-7 0 0,6 9 0 16,-1 0 0-16,0 2 0 15,1-5-1392-15,-2 2-144 0,0 0-48 0,-2 0-13168 16</inkml:trace>
  <inkml:trace contextRef="#ctx0" brushRef="#br1" timeOffset="133502.44">16870 8288 15663 0,'0'0'1392'0,"4"8"-1120"16,-1 0-272-16,-1 1 0 0,3 2 2768 0,-1-1 496 15,-1-1 112-15,0 2 16 0,-1-1-1584 0,1-1-304 16,-1-1-64-16,0 0-16 0,-1 1-880 0,-1 0-176 0,-1 0-48 0,-1-2 0 16,2-7-64-16,-2 6 0 0,-2 1-16 0,-1-5 0 15,5-2 0-15,0 0 0 0,-7 2 0 0,1-1 0 16,6-1 16-16,-8-1 0 0,0-1 0 0,0 0 0 16,2-5 208-16,-1 1 48 0,3-1 16 0,2 1 0 15,0-2-752-15,4 0-160 16,0 0-16-16,2-4-16 0,0 1 240 0,0 0 176 0,1 2-208 0,2 0 80 0,0 1 128 0,3 2 0 15,-1 0-144-15,0 2 144 0,0 1 0 0,0 3 0 16,-1 0 0-16,0 0 0 16,0 1 0-16,-3 1 128 0,-5-2 32 0,6 6 0 15,-6-6-160-15,6 5 128 0,0 0-128 0,-6-5 128 32,3 8-1344-32,-2 1-288 0,-1-2-48 0</inkml:trace>
  <inkml:trace contextRef="#ctx0" brushRef="#br1" timeOffset="133917.03">16178 8788 21535 0,'0'0'960'0,"0"0"192"0,0 0-928 0,0 0-224 0,0 0 0 0,0 0 0 15,0 0 1024-15,0 0 176 16,6 6 16-16,1-1 16 0,-7-5-336 0,5 8-80 16,-5-8-16-16,5 4 0 0,-1 3-160 0,-4-7-16 0,3 9-16 0,-2-3 0 15,-1 1 96-15,-1 1 0 0,0-2 16 0,-1 3 0 16,0-4-272-16,-1 2-64 0,-1-2-16 0,0 2 0 15,4-7-240-15,-5 6-128 0,-2-3 128 0,7-3-128 16,0 0 0-16,-6 1 144 0,-1-2-144 0,1-2 0 16,-1 1 144-16,7 2-144 0,-4-4 0 0,2-4 144 15,2 1-144-15,0 0 0 0,1-1 0 0,2 1 0 16,1-2 0-16,0 1 0 0,2 2 0 0,-1 1 0 16,1-1-160-16,-6 6 160 0,7-2 0 0,1 2-144 31,-8 0-896-31,11 1-176 0,-2 4-48 0,1-1-13120 0</inkml:trace>
  <inkml:trace contextRef="#ctx0" brushRef="#br1" timeOffset="134333.66">16277 9228 8287 0,'0'0'736'0,"0"0"-592"0,0 0-144 0,0 0 0 16,0 0 3488-16,0 0 672 0,0 0 128 0,0 0 16 16,0 0-2640-16,0 0-544 0,0 0-96 0,8 4-32 15,-8-4-544-15,0 0-96 0,0 0-32 0,6 4 0 16,-6-4 384-16,5 7 64 0,-5-7 0 0,3 7 16 16,-3 1 64-16,0 0 16 0,0 0 0 0,0-8 0 15,-3 8-496-15,0 1-112 0,-1-3 0 0,0 1-16 16,4-7-240-16,-5 4 0 0,5-4 0 0,0 0 0 15,0 0 0-15,0 0-128 0,0 0 128 0,0 0-208 16,0 0-112-16,0 0 0 0,-6-7-16 0,4 1 0 16,0-1 144-16,2-1 48 0,2-1 0 0,0 0 0 15,2 1 144-15,1-1 0 0,-1 1 0 0,2 2 0 16,0 1 128-16,1 1 48 0,-1 2 16 0,1 2 0 16,-7 0 144-16,7 4 48 0,0 0 0 0,-1 2 0 15,-2 1 64-15,0 0 0 0,-1 1 16 0,0-1 0 16,-3-7-256-16,2 10-48 0,-1-3-16 0,1 1 0 0,-2-8-352 0,0 9-80 15,0-9-16-15,0 0 0 16,0 0-2432-16,0 0-480 0</inkml:trace>
  <inkml:trace contextRef="#ctx0" brushRef="#br1" timeOffset="134799.84">17457 8681 23039 0,'0'0'2048'0,"0"0"-1648"0,-7 1-400 0,1-1 0 16,-1 0 1504-16,1-1 224 0,0-1 32 0,6 2 16 16,0 0-464-16,0 0-96 0,-3-3 0 0,3 3-16 15,0 0-848-15,0 0-160 0,-2-7-48 0,2 7 0 16,0-7-16-16,0 7-128 0,3-6 192 0,-3 6-64 16,2-7 48-16,-2 7 0 0,6-6 0 0,-1 1 0 15,-5 5-32-15,6-4 0 0,1 1 0 0,-7 3 0 0,0 0-16 0,8-2-128 16,-8 2 192-16,0 0-64 0,8 3 128 0,-8-3 0 15,0 0 16-15,0 0 0 0,0 0 128 0,0 0 32 16,0 0 0-16,4 7 0 0,-4-7 0 0,0 0 0 16,-3 8 0-16,-2 0 0 0,-2-4 16 0,-2 1 0 15,-1 0 0-15,-1 0 0 0,2-1-64 0,-1-1 0 16,-3-1 0-16,1 0 0 0,1-2-384 0,2 0 0 16,1-2 0-16,3 0 0 15,5 2-1152-15,0 0-192 0,-2-7-64 0,2 2 0 16,0 5-2016-16,4-8-416 0</inkml:trace>
  <inkml:trace contextRef="#ctx0" brushRef="#br1" timeOffset="135167.16">17396 9133 2751 0,'0'0'128'0,"0"0"16"15,0 0-144-15,0 0 0 0,0 0 0 0,0 0 0 0,0-6 4224 0,0 6 832 0,0 0 144 0,0 0 48 16,0-10-2880-16,0 3-576 0,1 0-128 0,-1 7 0 16,2-8-512-16,2 3-80 0,0 1-32 0,1 0 0 15,-5 4-176-15,7-4-32 0,-7 4-16 0,0 0 0 16,8 0 32-16,-2 2 16 0,-6-2 0 0,0 0 0 15,0 0-192-15,0 0-32 0,0 0-16 0,6 6 0 0,-6-6-288 0,2 7-48 16,-2-7-16-16,0 9 0 0,0-3-128 0,-1 2-16 16,-3-1-128-16,0-2 192 0,4-5-192 0,-5 5 0 15,-2 0 128-15,7-5-128 0,-6 3 0 0,6-3 0 16,0 0 0-16,0 0 0 0,-7-1-128 0,2-1-128 16,5 2-32-16,0 0 0 15,-3-6-400-15,3 6-80 0,0 0 0 0,-1-7-16 16,1 1-1520-16,0 6-288 0,0 0-64 0</inkml:trace>
  <inkml:trace contextRef="#ctx0" brushRef="#br1" timeOffset="135684.66">16608 9549 911 0,'0'0'0'0,"0"0"0"0,0 0 0 0,0 0 0 15,0 0 5360-15,0 0 976 0,0 0 208 0,0 0 48 16,0 0-4256-16,7-3-848 0,0-1-160 0,1 2-48 15,0-2-448-15,0 3-80 0,0-1-32 0,0 1 0 16,-1 0-192-16,1 1-32 0,-1 0-16 0,-1 0 0 0,-6 0-192 0,0 0-32 16,9 1-16-16,-9-1 0 0,8 4-48 0,-8-4 0 15,5 4 0-15,-1 2 0 0,-4-6 64 0,3 10 0 16,-2-3 0-16,0 2 0 0,-1-2-128 0,0-7-128 16,0 0 176-16,0 8-176 0,0-8 0 0,0 0 0 0,0 0 0 0,0 0 0 15,0 0 0-15,0 0 0 0,0 0-160 0,0 0 160 16,0 0-224-16,0 0 80 0,-1-7 16 0,1 1 0 15,1-1 128-15,2 1 0 16,0-2 0-16,-1 0 0 0,1 2 0 0,0 0 144 16,2 0 0-16,0 2 0 0,0-3 240 0,0 4 64 15,-5 3 0-15,7-4 0 0,-7 4-64 0,0 0-16 16,0 0 0-16,8 1 0 0,-8-1-192 0,0 0-48 16,8 4 0-16,-8-4 0 0,0 0-128 0,7 6 0 15,0 0 0-15,-7-6 0 16,5 7-256-16,-5-7-144 0,0 0-32 0,5 4 0 15,-5-4-3200-15,0 0-640 0</inkml:trace>
  <inkml:trace contextRef="#ctx0" brushRef="#br1" timeOffset="136000.84">17192 9425 911 0,'0'0'0'0,"0"0"0"0,0 0 0 0,3 8 0 15,-1 0 5184-15,1 1 944 0,0-3 192 0,-1 2 32 16,-1-1-3568-16,1-1-720 0,-1 3-144 0,-1-9-16 0,0 7-1120 0,0-7-208 16,0 0-64-16,0 0 0 0,-1 6-336 0,1-6-176 15,-3 8 160-15,3-8-160 0,-5 6 0 0,5-6 128 16,-7 3-128-16,7-3 0 0,-7 0 0 0,0 0 128 16,1 0-128-16,6 0 0 0,-7-3 0 0,2-1 0 15,1-2 0-15,4 6 0 0,0-6 128 0,1-1-128 16,-1 0 0-16,4-1 0 0,1 0 176 0,3 1-176 15,-4 1 192-15,3-1-192 0,0 3 288 0,3-2-48 0,-3 1-16 16,1 1 0-16,0 1-48 0,-1 2-16 0,-7 1 0 0,7 1 0 16,-7-1-160-16,8 1 0 0,0 1 0 0,-8-2-176 31,0 0-1728-31,0 0-336 0,9-3-80 0</inkml:trace>
  <inkml:trace contextRef="#ctx0" brushRef="#br1" timeOffset="136257.56">17498 8266 31039 0,'0'0'1376'0,"0"0"288"0,0 0-1344 0,0 0-320 15,0 0 0-15,4-5 0 0,0-3 1408 0,2 2 192 16,-1 0 64-16,3 1 0 0,1-3-656 0,1 1-128 16,2-1-32-16,1-1 0 15,3-1-704-15,-1 3-144 0,2-1 0 0,1 0 0 16,1 0-1344-16,0 0-240 0,1 1-32 0,-1 0-9248 16,0-2-1840-16</inkml:trace>
  <inkml:trace contextRef="#ctx0" brushRef="#br1" timeOffset="136668.47">17847 7850 26895 0,'-13'-1'1184'0,"5"1"256"0,-3-1-1152 0,-2 1-288 15,-2 0 0-15,-5 0 0 0,-3 0 1232 0,-1 0 192 16,-1 0 48-16,1 0 0 0,-1 2-48 0,0 3 0 15,0 3 0-15,2 1 0 0,-1 4-800 0,1-1-176 0,2 4-16 0,1 2-16 16,2 0-160-16,0 5-16 0,2 0-16 0,2 2 0 16,1 1-224-16,1 3 0 0,2-3 0 0,3 1 0 15,2-1 0-15,2 1 0 0,3 1 0 0,4-2 0 16,4-1 0-16,1-2 0 0,2-2 128 0,3-1-128 0,3-5 0 0,4-2 0 16,2-4 0-16,5-2 0 0,2-3-176 0,4-4-16 15,2-3-16-15,2-3 0 16,2-3-16-16,-2-5 0 0,-3 0 0 0,-2-4 0 15,-2-3 224-15,-3 0-144 0,-4 2 144 0,-1-1-128 16,-4-3 128-16,-2 0 0 0,-4 3 128 0,-3 0-128 16,-2-3 192-16,-2 2-48 0,-4 0 0 0,-1 1 0 15,-2 3 224-15,-3 3 32 0,-2-3 16 0,-2 1 0 16,-3 3-144-16,-2 0-16 0,-2 2-16 0,-2-1 0 16,0 0-80-16,-4 0-16 0,-1 2 0 0,-2-2 0 15,0 2-2800-15,-1-1-560 0</inkml:trace>
  <inkml:trace contextRef="#ctx0" brushRef="#br1" timeOffset="138797.46">15990 9077 8287 0,'0'0'368'0,"0"0"80"0,0 0-448 0,0 0 0 16,0 0 0-16,0 0 0 0,0 0 3168 0,0 0 544 16,-1-8 128-16,-2 0 0 0,-1-1-2048 0,0 0-400 0,0 0-96 0,1-1-16 15,-3-1-384-15,1 1-96 16,-1 2-16-16,-2 0 0 0,-1 0 48 0,-2-1 0 16,-2 1 0-16,-1 3 0 0,-4 1-128 0,-2 2-32 15,-2 3 0-15,-3 3 0 0,-2 4-512 0,-2 1-160 0,-1 0 0 0,-4 3 0 16,-4 3 0-16,1 1-320 0,-1 2 32 0,1 3 16 15,1 1 272-15,-2 2 0 0,3 0 0 0,0 4 0 16,1-5 0-16,0 5 0 0,1 0 128 0,-1 1-128 16,3-2 0-16,0 3 0 0,-2-2 0 0,2 2 0 15,-1 0 0-15,2 0 0 0,1-2 0 0,1 1 0 16,-1 1 0-16,2-3 0 0,1 3 0 0,1 0 0 16,0-2 144-16,1 0 48 0,0-1 0 0,2 0 0 15,0 0-64-15,0 2 0 0,2 1 0 0,-2 0 0 0,-1 0-128 0,-1 3 0 16,1-2 0-16,-13 14 0 15,3-3-384-15,-3-1-64 0,1-5-16 0,-1 1 0 0,0-1 464 0,0-3 160 16,-3-3 0-16,-2 0 0 0,2 0 96 0,0 0 0 16,1-2 16-16,-2 2 0 0,-3 0-272 0,0 0 160 15,-4-2-160-15,-3-2 128 16,-2-2 0-16,0 1 0 0,-1 1 0 0,1 0 0 16,-2-1 48-16,3 1 0 0,3-2 0 0,-2-1 0 15,1-1-32-15,-5-1 0 0,-4-3 0 0,0 1 0 0,4-4-144 0,-1 2 0 16,0-1 144-16,2 0-144 0,-1-2 128 0,2-1-128 15,1 1 160-15,-4-1-160 0,-2-5 192 0,1 0-64 16,3-4-128-16,2 1 192 0,1 0-64 0,3-1-128 16,-1 0 176-16,5-1-176 0,1-1 192 0,-1 0-64 15,-1-1 0-15,13-1-128 0,-8-1 192 0,-1-1-64 0,1-3 0 0,-1 0-128 16,-2 0 240-16,0 0-64 0,12-1-16 0,1 1 0 16,-3 0 16-16,1 0 0 0,0-3 0 0,-1-3 0 15,-2 1 32-15,2 1 16 0,-1-4 0 0,-8-3 0 16,3 2 32-16,4-3 0 0,1 0 0 0,2 1 0 15,4-3-64-15,1-1-16 0,-1-1 0 0,5 2 0 16,1-2-176-16,1 1 0 0,1 1 0 0,2-1 128 16,-1 1-128-16,0-1 128 0,2 1-128 0,1-2 128 15,0-3-128-15,0 1 0 0,0-1 0 0,2 0 0 16,1 0 0-16,-1-1 0 0,-1 2 192 0,0 1-64 16,1-4-128-16,-2 2 160 0,2 1-160 0,0 1 160 15,2 1-160-15,0-2 128 0,1 3-128 0,-1 0 128 16,1 1-128-16,-3 0 0 0,1 4 0 0,2-4 128 15,1 4-128-15,1 2 0 0,-1-2 0 0,1 0 0 16,1-4 0-16,1 2 0 0,-2 1 0 0,1-1 0 16,1 1 0-16,-2-2 0 0,-1 2 0 0,4 4 0 0,-1 3 0 0,3 0 0 15,0 0 0-15,-1 1 0 0,1 0 0 0,1 2 0 16,-1 1 0-16,1 1 0 0,-2 1 0 0,4 3 0 16,-6 1 192-16,1 3-64 0,0 0-128 0,0 3 0 15,0 2 144-15,-1 3-144 16,0-2 0-16,-3 3 0 0,0 3 0 0,0 1 0 15,-1 1 0-15,1 3 0 0,0 0 0 0,-1 1 128 16,-6 5-128-16,2-3 0 0,-2-1 0 0,3-2 0 16,1-3 0-16,3-1 0 0,3-4 0 0,-1-2 0 0,2-2 0 0,0-3 0 15,5-6 0-15,0 0 0 0,0 0 0 0,0 0 0 16,0 0 0-16,0-2 0 0,1-6-288 0,2-3 32 16,1 0 0-16,1-5 0 0,1 0 96 0,1-1 32 15,1-1 0-15,2-7 0 0,0 2 128 0,1-2-128 16,-2-1 128-16,1 3-128 0,0-3 128 0,1 2 0 15,1 1 0-15,0 3 0 0,0 0 0 0,-1 4 0 0,2 0 0 0,0 2-128 16,2 1 128-16,0 2 0 0,1 3 0 0,1 3-128 16,-1-1 128-16,2 3 0 0,1 3 128 0,1 3-128 15,-1 3 256-15,1 1 0 0,-2 2-16 0,2 2 0 16,-2 1-112-16,0 1 0 0,1 3-128 0,-1-1 192 16,0 0-192-16,2-1-288 0,-1 0 64 0,2 1 16 15,0-2-1248 1,2 0-240-16,1-1-48 0,-1-2-15744 0</inkml:trace>
  <inkml:trace contextRef="#ctx0" brushRef="#br1" timeOffset="139499.84">10255 9029 11967 0,'0'0'1072'0,"0"0"-864"0,0 0-208 0,0 0 0 0,-1 8 1904 0,1-8 336 16,-4 5 64-16,4-5 0 0,0 0-464 16,-8 4-112-16,-1-2 0 0,1 2-16 0,-2-2-304 0,-2 0-48 15,-1 1-16-15,0-1 0 0,-3 1-608 0,1 0-128 16,-4 1-32-16,0-1 0 0,-2-1-96 0,0 2-32 15,-2-2 0-15,0 1 0 0,1-2 48 0,1-1 0 16,-2 0 0-16,1-1 0 16,0-2-160-16,-1-2-16 0,0 1-16 0,-1-1 0 15,1-2-160-15,1-2-16 0,-2-1-128 0,1-2 192 0,-1-1-192 0,1-1 0 16,1-1 128-16,0 0-128 0,2-2 160 0,2-1-16 16,2 1 0-16,2 0 0 0,2 0-144 0,3 1 128 15,1 2-128-15,3-3 128 0,1 0-128 0,3 1 0 16,1 2 0-16,2 0 128 0,0 0-128 0,3 0 0 0,1 1 0 0,3 1 128 15,2 1-128-15,-1 0 0 0,5-2 0 0,-1 0 0 16,0-1-160-16,1 1 160 0,-2 1 0 0,1 2-144 31,-2-1-384-31,0 2-80 0,-3 0-16 0,0 1 0 16,-1 4-2320-16,-1-2-448 0,0 0-112 0</inkml:trace>
  <inkml:trace contextRef="#ctx0" brushRef="#br1" timeOffset="139731.46">9632 8463 16575 0,'0'0'736'0,"-7"3"160"0,1-1-720 0,1 0-176 0,5-2 0 0,0 0 0 16,0 0 2416-16,0 0 448 0,0 0 80 0,0 0 32 15,9 2-1440-15,1-2-272 0,1 1-64 0,2 1-16 16,0-1-704-16,4 0-144 0,-2 1-16 0,1-1-16 16,0-1-32-16,-1 1 0 0,2-2 0 0,0 2 0 15,-1 2 16-15,-1 1 0 0,-3 0 0 0,0 2 0 0,-2 2-16 0,-1 2 0 16,-1 4 0-16,-1 1 0 0,-1 2-64 0,-1 3-16 15,1 1 0-15,-1 1 0 0,-1-1-192 0,1 1 0 16,0-5 0-16,2 2 0 16,-1 1-1488-16,1-1-400 0</inkml:trace>
  <inkml:trace contextRef="#ctx0" brushRef="#br2" timeOffset="144062.81">10814 2764 25791 0,'-7'-10'2304'0,"-1"1"-1856"0,2-2-448 0,3 4 0 16,-1 1 256-16,4 6-64 0,0 0 0 0,2-1 0 16,6 1-192-16,4 3 0 0,6 3 128 0,6 10-128 15,3 3 512-15,9 9 64 0,5 4 16 0,8 11 0 0,7 10 288 0,4 8 48 16,6 8 16-16,1 8 0 0,5 5-240 0,5 9-32 15,6 8-16-15,6 4 0 0,0 3-176 0,1-2-32 16,-3-2-16-16,-1-2 0 0,1-4-192 0,-3-7-48 16,-3-6 0-16,-6-8 0 0,-4-7-48 0,-5-4-16 15,-6-4 0-15,-4 0 0 0,-1-4 16 0,-3-3 0 16,0-4 0-16,-2-2 0 0,-1-4-144 0,-3-3 0 16,-3-1 0-16,-4-5 0 15,-2-4-416-15,-2-1-160 0,-1-3-48 0,-2-4-10192 0,0-5-2048 0</inkml:trace>
  <inkml:trace contextRef="#ctx0" brushRef="#br2" timeOffset="144396.59">12726 2652 17503 0,'-10'-22'768'0,"7"14"176"0,-1 2-752 0,-2-1-192 0,6 7 0 0,-7 0 0 15,-1 3 2272-15,-1 3 416 0,0 2 96 0,-1 4 16 0,-1 6-832 0,-1 2-176 16,-1 2-16-16,-1 7-16 16,-2 5-240-16,-5 7-48 0,-5 8-16 0,-3 8 0 15,-6 12-352-15,-8 5-64 0,-8 11-16 0,-6 5 0 16,-8 9-256-16,-6 8-64 0,-3 6-16 0,-7 7 0 15,-5 5-144-15,1 3-32 0,-2-4 0 0,5-3 0 0,4-9-192 0,6-5-32 16,4-5-16-16,6-7 0 0,4-10-272 0,6-8 0 16,4-8 128-16,6-6-128 0,6-7-192 0,4-6-80 15,8-4-32-15,3-4 0 16,5-4-2096-16,6-4-416 0,6-4-96 0,5-3-15136 0</inkml:trace>
  <inkml:trace contextRef="#ctx0" brushRef="#br0" timeOffset="148934.68">21892 10917 11967 0,'0'0'1072'0,"0"0"-864"0,0 0-208 0,0 0 0 0,0 0 1472 0,0 0 240 0,0 0 48 0,0 0 16 15,21-12-112-15,-21 12-32 0,5-5 0 0,2-2 0 0,2 1-192 0,1-1-32 16,2 1-16-16,2-4 0 0,2 1-288 0,3-5-48 16,4-2-16-16,1 1 0 15,0-4 48-15,2 1 0 0,4-1 0 0,2-2 0 16,4-5-304-16,2-3-48 0,3 0-16 0,4-3 0 15,4-2-112-15,1 1-32 0,3-1 0 0,-2 2 0 16,-4 0-64-16,-8 8 0 0,0-2-16 0,0 0 0 16,2-2-288-16,0 1-48 0,2 1-16 0,-1 0 0 15,0-3-144-15,7-2 160 0,-3 1-160 0,-6 4 160 16,-2 0-160-16,-4 3 160 0,-4 3-160 0,-3 3 160 0,-3-2-160 0,-5 4 192 16,2 0-192-16,-2 2 192 0,-2 2-192 0,-2-2 0 15,-2 2 0-15,-1 2 0 16,-3 1-368-16,0 0-144 0,0 2-48 0,0-1 0 15,1 3-2432-15,-3 0-480 0,3 1-112 0</inkml:trace>
  <inkml:trace contextRef="#ctx0" brushRef="#br0" timeOffset="149602.73">23350 9902 4607 0,'0'0'192'0,"0"0"64"0,0 0-256 0,0 0 0 0,0 0 0 0,0 0 0 0,0 0 4000 0,0 0 752 16,0 0 160-16,0 0 16 0,0 0-3008 0,0 0-592 16,0 0-128-16,0 0-32 0,0 0-336 0,0 0-80 15,5 7-16-15,0-1 0 0,0 1 96 0,2-1 0 16,1 1 16-16,-1 2 0 0,1-2-16 0,3 0 0 16,-1 3 0-16,0 0 0 0,4 2-80 0,0 1-32 15,2 0 0-15,0 4 0 0,4 2-160 0,1-1-48 16,-4-6 0-16,1 3 0 0,3 2-32 0,2 2-16 0,2 2 0 0,1-2 0 15,0 4-48-15,2-2-16 0,2 3 0 0,-2 4 0 16,9 2-112-16,-1-3-32 0,-3 2 0 0,1-3 0 16,0 2 240-16,1-1 32 0,1-4 16 0,1 2 0 15,-3-2-96-15,0-1 0 0,-7-3-16 0,1-2 0 16,0-2-64-16,-2 0-16 0,2 0 0 0,-2-2 0 16,0 2-192-16,-1 0-32 0,-3 0-128 0,4 0 192 15,-3 1-192-15,-1-3 0 0,-2-1 0 0,0-2 0 0,-2-1 0 0,-3-1 0 16,0 0 0-16,-1-3 0 0,-2-2 0 0,-2 1 0 15,2 1-128-15,-3-4 128 16,-1 2-1664-16,-1-1-240 0,-7-2-32 0,0 0-16 31,7 3-1776-31,-1 0-368 0</inkml:trace>
  <inkml:trace contextRef="#ctx0" brushRef="#br0" timeOffset="150203.31">24635 10816 14735 0,'0'0'1312'0,"0"0"-1056"0,0 0-256 0,0 0 0 15,0 0 2368-15,0 0 432 0,0 0 80 0,0 0 0 0,0 5-960 16,0-5-192-16,0 0-32 0,0 0-16 0,0 0-432 0,0 0-96 16,0 0 0-16,0 0-16 0,0 0-176 0,0 0-16 15,0 0-16-15,10 0 0 0,1 0-16 0,2 0 0 16,-1-2 0-16,1-3 0 0,0-3-48 0,1-3-16 16,0 0 0-16,1-2 0 0,4-2-112 0,1 0-32 15,1-6 0-15,2-3 0 0,3-2-64 0,3-2-32 16,0-2 0-16,3-4 0 0,3-4-80 0,5-1-16 15,3-2 0-15,20-16 0 0,0 3-128 16,-7 5-48-16,-4-1 0 0,-2 2 0 0,-2 1-144 16,-2 3-48-16,-2 1 0 0,0 1 0 0,2 0-144 0,-2 5 160 15,-2 4-160-15,-2 0 160 0,-3 5-160 0,-3 0 0 16,0 4 0-16,-4 1 0 0,-4 3 0 0,-3 1 0 16,-3 2 0-16,-2 2 0 0,0 2-224 0,-3 2-32 15,-5 3 0-15,-2 2 0 16,-2-2-1664-16,-6 8-352 0,0 0-64 0,0 0-11824 0,0 0-2368 0</inkml:trace>
  <inkml:trace contextRef="#ctx0" brushRef="#br0" timeOffset="150826.01">23322 9816 11055 0,'0'0'976'0,"0"0"-784"0,-5 0-192 0,5 0 0 0,0 0 2912 0,0 0 544 15,0 0 96-15,0 0 32 16,0 0-1088-16,0 0-192 0,0 0-64 0,0 0 0 16,0 0-816-16,0 0-160 0,0 0-48 0,0 0 0 0,0 0-608 0,7-1-128 15,-1-3-32-15,2 3 0 0,0 1-448 0,-1 0 0 16,3-2 0-16,-1 1 0 0,0-1-192 0,1-4-128 15,1 1-16-15,0 3-16 16,2-2-2384-16,-1 1-464 0,0-2-112 0</inkml:trace>
  <inkml:trace contextRef="#ctx0" brushRef="#br0" timeOffset="151034.7">23270 9712 23951 0,'0'0'2128'0,"0"0"-1696"16,0 0-432-16,0 0 0 0,0 0 1792 0,0 0 288 15,0 0 48-15,0 0 16 0,0 0-816 0,9 0-176 16,3-4-16-16,0 0-16 0,-1-1-800 0,2-2-144 0,0 1-48 16,3-2 0-1,1-1-1088-15,1-1-240 0,-1 2-32 0,0 0-8736 0,-1 0-1744 0</inkml:trace>
  <inkml:trace contextRef="#ctx0" brushRef="#br0" timeOffset="151235.49">23299 9510 13823 0,'0'0'1216'0,"-7"-1"-960"15,1-1-256-15,6 2 0 0,-6-1 3168 0,6 1 592 16,0 0 112-16,0 0 32 0,0 0-2384 0,0 0-480 15,7-4-80-15,1 0-32 0,1-1-672 0,0 0-256 16,0 0 176-16,2-1-176 16,-1 0-1312-16,2 1-352 0,0-2-80 0,-1 2-10496 0</inkml:trace>
  <inkml:trace contextRef="#ctx0" brushRef="#br0" timeOffset="151436.15">23206 9335 18431 0,'-13'-6'816'0,"9"4"160"0,-1-2-784 0,5 4-192 0,-4-2 0 0,4 2 0 15,0 0 3856-15,0-7 736 0,0 0 144 0,4 0 16 16,3 0-2976-16,0 0-608 0,1-1-112 0,3-3-32 16,0 6-768-16,1-1-256 0,2-2 160 0,3 1-160 15,0-2 0-15,0 1-320 0,-1-3 48 0,-2 3 16 31,2 1-2944-31,-2-1-576 0</inkml:trace>
  <inkml:trace contextRef="#ctx0" brushRef="#br1" timeOffset="156996.81">22898 8330 20271 0,'0'0'1792'0,"21"-6"-1424"0,-23 19-368 0,0 2 0 0,1 2 1392 0,1 1 208 16,0 1 32-16,1 0 16 0,2 2-128 0,1 1-32 15,0 0 0-15,0 3 0 0,4 1-944 0,-2 0-192 16,-1 0-32-16,2-1-16 0,-1-3-304 0,2-1 128 15,-1-3-128-15,1-2 0 0,-2-3 176 0,1-2-176 16,-1-2 160-16,-1-2-160 0,1 0 192 0,-6-7-48 16,0 0-16-16,0 0 0 0,0 0 0 0,0 0-128 15,-2-8 192-15,0-4-64 0,-1 3-128 0,0-6 0 0,-1-6 0 16,1-1-176-16,-1-1-32 0,0 0-16 0,0-4 0 0,1-1 0 16,-1-2-64-16,2 2-16 0,-1-5 0 0,2 6 0 15,0-1 176-15,1 6 128 16,1 0-192-16,0 4 192 0,2 2-128 0,-1 2 128 15,1 1 0-15,1 2 0 0,-2 5 0 0,4 0 0 16,-6 6 0-16,0 0 0 0,6 2 0 0,1 0 0 16,-1 2 0-16,2 2 0 0,1 0 0 0,-1 2 0 15,-3 0 0-15,0 1 144 0,1 3-144 0,-2-3 0 0,-1 2 0 0,0 1 0 16,-2 1 0-16,-1 0 0 0,-1-1-144 0,0 0 144 16,-2-1-352-16,-1 0 32 0,0-1 16 0,0-2 0 31,1-1-272-31,-1-1-48 0,4-6-16 0,0 0 0 15,0 0-608-15,0 0-128 0,0 0-32 0,0 0 0 0,0 0-288 0,9 3-64 0,0-3-16 16,1-2 0-16,3 1 272 0,2-1 48 0,-2 2 16 0,1 2 0 16,2-2 1264-16,-1 4 176 0,0 3 192 0,-1 0-32 15,0 1 1504-15,-1 3 320 0,-1-2 48 0,0 1 16 0,-4 1 512 0,-2 2 128 16,-1 1 0-16,-1 2 16 0,-2-6-176 0,-4 4-32 16,0 5-16-16,-2-2 0 0,-3-4-816 0,-1 0-144 15,-2 2-48-15,-2 0 0 0,-1-2-672 0,0 0-144 16,-4 0-16-16,0-3-16 15,2-6-400-15,-2 1-80 0,0 2-16 0,1-3 0 16,2 0-128-16,-1-3-192 0,1-1 32 0,2-1 16 16,2-3-1616-16,1 0-320 0,1-3-64 0,3-2-10016 15,0-3-1984-15</inkml:trace>
  <inkml:trace contextRef="#ctx0" brushRef="#br1" timeOffset="157297.37">23408 8505 9215 0,'5'14'816'0,"-2"-6"-656"0,0 4-160 0,-1 2 0 15,2 3 4112-15,1 1 800 0,-1-2 144 0,0-1 48 16,-1 1-2720-16,-1-2-528 0,4 1-128 0,-2-3 0 16,-1-2-960-16,1-1-176 0,-1 0-32 0,-2-2-16 15,-1-7-288-15,0 0-48 16,0 0-16-16,0 0 0 0,0 0 192 0,0 0 16 0,0 0 16 0,-6-5 0 15,1-3 80-15,-1-1 16 0,1-2 0 0,0 1 0 16,0-3-112-16,-1-2-16 0,3 1 0 0,0 0 0 16,2-3-80-16,1 0-32 0,1 0 0 0,2 1 0 15,2 1 96-15,3-1 16 0,2 0 0 0,2 3 0 0,1 1 96 0,1 5 32 16,2 0 0-16,1 3 0 0,2 2-240 0,1 2-32 16,-1 2-16-16,2 2 0 0,0 0-224 0,3 1 0 15,-1 0 0-15,1 1 0 16,-2 0-1408-16,1-2-384 0,2-4-80 0</inkml:trace>
  <inkml:trace contextRef="#ctx0" brushRef="#br0" timeOffset="173335.14">28360 8868 36399 0,'0'0'1600'0,"0"0"352"0,5 3-1568 0,-14-11-384 15,-2 2 0-15,1-1 0 0,-4-1 208 0,-2 4-32 16,-2 2-16-16,0 3 0 15,-3-2 624-15,0 3 128 0,0 2 32 0,1 2 0 16,0-1-640-16,1 1-128 0,1 2-32 0,2 0 0 0,1-1-144 0,2 2 0 16,2 1 0-16,1 3 0 0,2 3 0 0,3-2 0 15,1 3-176-15,5 1 176 0,4 2-224 0,3 1 32 16,1-2 16-16,3 3 0 0,2 1 16 0,5 1 0 16,4 6 0-16,1-5 0 0,0 0 160 0,2 0-128 15,2 1 128-15,-1 0-128 0,1 0 128 0,-1-1 0 16,-1-1 0-16,-3-3 0 0,0 0 208 0,-5 1 32 0,-9 3 0 0,-1-1 0 15,-2-4 304-15,-8 3 64 0,-9-1 16 0,-4-1 0 16,-4-1 64-16,0-1 16 0,-5 0 0 0,0 3 0 16,-4-2-368-16,2-2-64 0,1-3-16 0,1-2 0 15,-4 0-448-15,4-2-80 0,1 0-32 0,5-3 0 32,1-2-2704-32,4-2-560 0,3-4-96 0</inkml:trace>
  <inkml:trace contextRef="#ctx0" brushRef="#br0" timeOffset="173667.21">28645 9459 34671 0,'0'0'1536'0,"0"0"320"0,0 0-1488 0,-6 10-368 0,-1-2 0 0,1 3 0 16,-2 2 992-16,-1 2 128 0,-4 0 32 0,1-1 0 15,3 3-32-15,1 1 0 0,0-1 0 0,2 0 0 16,-2-1-768-16,3-1-160 0,3-3-16 0,1 0-16 15,1-3-160-15,0-9 0 0,0 0 0 0,11 7 0 16,0-1 0-16,1-2-144 0,0-7 144 0,-2-3-208 0,1-3-80 0,-1-2-16 16,0 0 0-16,1-1 0 0,-1 1-64 0,-1-2-16 15,1 0 0-15,-3 0 0 16,1 0-192-16,-1 2-32 0,-2 1-16 0,0 0 0 16,-5 10-128-16,8-5-16 0,-8 5-16 0,0 0 0 15,10 0 80-15,-10 0 0 0,10 6 16 0,0 3 0 0,-1-1 432 0,-1 3 96 16,-2 0 16-16,2 2 0 0,1 2 144 0,2 0 0 0,1 0 0 15,1 2 0-15,0 1 176 0,1-1 64 0,0-3 16 0,2-2 0 16,1-5 256-16,1-4 64 0,0 1 16 0,2-4 0 16,-1-4 208-16,0-2 32 15,-1-5 16-15,-1-2 0 0,-1-1-160 0,-2-2-48 16,0-4 0-16,1 0 0 0,-4-1-400 0,0-1-96 16,-1-1-16-16,-1-4 0 15,0 1-1152-15,-2-4-224 0,-3-1-48 0,0-3-15776 0</inkml:trace>
  <inkml:trace contextRef="#ctx0" brushRef="#br0" timeOffset="174171.79">29395 8958 13823 0,'0'0'608'0,"0"0"128"0,12-3-592 0,-2-1-144 16,1 0 0-16,-1 0 0 0,0 1 2816 0,2-1 512 16,-1 0 128-16,2 2 0 0,1-3-1328 0,3 2-272 0,2 0-48 0,2 2-16 15,1-2-576-15,1 2-128 16,-1 2-32-16,-1 1 0 0,-2 2-16 0,-1 2 0 16,1 3 0-16,0 2 0 0,-1 2-224 0,-1 6-48 15,-1 2-16-15,-2 1 0 0,-1 3-240 0,0 4-64 0,-1 2 0 0,1 3 0 16,-2 1-16-16,-3 3-16 0,-2 2 0 0,-2 1 0 15,-1 2-160-15,-5 0-48 0,-2 1 0 0,-3-2 0 16,-5-3-80-16,-1 0 0 0,-3-1-128 0,2-2 192 16,-2 0-64-16,0-2 0 15,1-3-128-15,-1-1 192 0,2-3-192 0,-2-2 0 16,1-3 0-16,-1-1 0 0,0-4 0 0,3-4 0 0,0-3-176 0,1-3 176 16,1-3-432-16,0-2 48 0,2 0 0 0,-1-4 0 31,-3-3-128-31,2-1-32 0,1-3 0 0,1-4 0 15,0-6-80-15,-1 1-16 0,1-4 0 0,2 1 0 16,0 0 128-16,4-1 32 0,5-2 0 0,0 5 0 0,4 5 336 0,1 2 144 0,5 3-128 0,1 2 128 16,3 2 544-16,2 2 192 0,0 5 32 0,2 3 16 15,1 1 112-15,0 5 32 0,-1 2 0 0,3 4 0 0,0 1-96 16,-1-1-32-16,0 0 0 0,1-1 0 0,0 5-128 0,-1-3-32 16,-2 0 0-16,1-1 0 0,-2-3-432 0,1 1-80 15,3-2-128-15,-1 1 176 16,-1-1-1920-16,-1-1-384 0,-2-2-80 0</inkml:trace>
  <inkml:trace contextRef="#ctx0" brushRef="#br0" timeOffset="176513.77">23331 12179 3679 0,'0'-7'320'0,"0"2"-320"0,2 0 0 0,12-12 3648 0,-13 11 672 0,2 1 128 0,-1 0 32 15,-2 5-2608-15,0 0-512 0,7-4-96 0,-7 4-32 0,8 3 304 0,0 3 48 16,-1 6 16-16,1 4 0 0,0 5-672 0,0 2-128 16,0 3-32-16,1 4 0 0,0 1-512 0,0 2-96 15,-1 0-32-15,1-2 0 16,0-1-336-16,0-4-80 0,-1 0-16 0,0 1-9360 16,1-3-1856-16</inkml:trace>
  <inkml:trace contextRef="#ctx0" brushRef="#br0" timeOffset="176707.71">23320 12441 11055 0,'0'0'976'0,"0"0"-784"16,0 0-192-16,0 0 0 0,-4-3 5360 0,4 3 1024 16,0 0 208-16,0 0 32 0,4-8-4416 0,2 0-880 15,1 1-176-15,3-1-48 0,3-1-240 0,5-2-48 16,3 1-16-16,4-1 0 0,4 1-576 0,2-3-224 0,5 2 176 0,4-2-176 31,4-1-720-31,-2 0-240 0,-2-1-64 0,0 1-16656 0</inkml:trace>
  <inkml:trace contextRef="#ctx0" brushRef="#br0" timeOffset="178170.37">21783 15528 32943 0,'0'0'1456'0,"0"0"304"0,-7-1-1408 0,7 1-352 0,0 0 0 0,0 0 0 16,0 0 528-16,5-8 48 0,0 1 0 0,3-5 0 15,3 1 48-15,2-2 16 0,2-4 0 0,6 1 0 16,1-1-160-16,3 0-32 0,4-4 0 0,1 3 0 0,1-1-80 0,3-2-32 16,-3-3 0-16,3-1 0 0,3 1-208 0,-1-5-128 15,1 2 160-15,1-3-160 0,1 1 128 0,0 2-128 16,-1-1 0-16,-1 2 144 0,2 3-144 0,-3-1 0 16,-4 1 0-16,-2 1 0 0,0-1 0 0,-4 3 0 15,-4 1 0-15,-2 1 0 0,-2 1 128 0,-1 0-128 16,-1 1 0-16,-2 2 128 0,1 1-128 0,-5 3 0 15,0-2 144-15,1 2-144 0,-1-4 0 0,-1 3 144 16,-2 0-144-16,-1 4 0 0,1-3 192 0,1 1-64 0,-2 1 0 0,1 1-128 16,-1 0 384-16,0 2-16 0,-1 1-16 0,0-1 0 15,-5 5-32-15,6-4 0 16,1 0 0-16,0 1 0 0,-1 1-96 0,1-1-32 16,-7 3 0-16,10-1 0 0,0-1 0 0,1 2 0 15,1 0 0-15,2 3 0 0,0 0 64 0,-1 1 0 16,2 3 0-16,3 1 0 0,0 1 0 0,4 2 0 15,0 1 0-15,3-1 0 0,0 2-16 0,9 6 0 0,-4-2 0 0,1-2 0 16,-1 1-96-16,-2-1-16 0,-1 1 0 0,0 1 0 16,2 1 48-16,2 2 0 0,1-2 0 0,0 0 0 15,5 1-48-15,-2-1 0 0,-1 0 0 0,0-1 0 16,0 0-128-16,-4 0 160 0,0 0-160 0,-3 0 160 16,-8-4-160-16,2-1 192 0,-1-1-192 0,-1 1 192 15,0 1-16-15,-1-2 0 0,0 2 0 0,0 0 0 16,1 1-48-16,-4 2-128 0,1-3 192 0,-2-2-64 0,-1 1-128 15,0-4 0-15,-1 0 0 0,-1-2 128 0,-1 0-128 0,-1-1 128 16,-1 0-128-16,-2 0 128 0,-6-5-128 0,0 0 0 16,8 3 144-16,-1 1-144 0,-7-4 0 0,0 0 128 15,6 0-128-15,1 0 0 16,-7 0 128-16,8-3-128 0,1 0 128 0,0 0-128 16,0-1 128-16,0-4-128 0,2 0 128 0,0 0-128 15,4-5 0-15,-1 1 144 0,-1 1-144 0,3-2 0 16,2-3 0-16,4-2 0 0,2-2 0 0,3-2 0 0,0-3 144 15,2-1-144-15,2-3 0 0,12-8 144 0,-1 0 80 0,-2 5 16 16,2-2 0-16,2 0 0 0,3 1 128 0,-1 1 16 16,1-1 16-16,-3-2 0 0,-1 1-240 0,-2 1-160 15,-2 2 192-15,-1 1-192 0,-3 4 0 0,-1-1 0 16,0 2 0-16,0 1 0 0,-2 2 0 0,-1 4 0 16,-2-3 0-16,-1 2 0 0,-2 3 0 0,-3-1-192 0,-1 4 0 15,7-7 0 1,-6 3-1248-16,-2 2-240 0,-3 2-48 0,-6 5-13440 0,1-4-2688 0</inkml:trace>
  <inkml:trace contextRef="#ctx0" brushRef="#br0" timeOffset="178832.21">22627 14048 2751 0,'0'0'256'0,"0"0"-256"0,0 0 0 0,2 7 0 15,-1 2 5344-15,2 1 1024 0,0-1 208 0,1 3 32 16,0 2-4400-16,1 5-880 0,2 3-176 0,2 8-48 16,0 2 16-16,2 4 0 0,0 1 0 0,1 4 0 15,0-1-624-15,1 1-128 0,0-2-32 0,0-1 0 16,0-1-336-16,-1-1 144 0,-1-4-144 0,1-1 0 0,0-6 0 0,0 0-272 15,-1-2 16-15,1-4 16 16,-1-1-2480-16,-1-5-496 0,-2-1-112 0</inkml:trace>
  <inkml:trace contextRef="#ctx0" brushRef="#br0" timeOffset="180065.75">22677 14124 16575 0,'-12'-8'1472'0,"6"5"-1168"0,-4-2-304 0,1-1 0 16,2-4 3392-16,0 4 608 0,0 2 128 0,2-1 32 15,1-2-2656-15,2-2-528 16,0 1-96-16,4-1-32 0,2 0-224 0,1 1-48 0,0-3-16 0,2-1 0 16,2-1-560-16,0 0 0 0,0 0 0 0,1 2 0 15,0 0 0-15,0 0 0 0,-1-2 0 0,3 3 0 16,-2 2 0-16,1 1 0 0,-1 1-208 0,-2 1 80 15,0 3 128-15,1 0-160 0,0 2 160 0,-2 4-160 16,-1 1 160-16,-1 3 0 0,-5-8-144 0,7 13 144 16,-1 1 0-16,0 4 0 0,-1-1 0 0,-1 3 0 15,0 3 0-15,-1 3 0 0,0-1 0 0,0 5 0 0,-2-1 0 16,0 3 0-16,-1-2 0 0,0 4 0 0,0 0 128 0,0 3-128 16,-1 0 0-16,0 0 128 0,-2-5-128 0,0 2 192 15,1 0-192-15,1-1 192 0,-2-1-192 0,2-2 0 16,-1-5 0-16,1 0 0 0,0-4-128 0,-1-2-64 15,2-3-16-15,0-3 0 16,2-4-704-16,-2-2-144 0,0-7-32 0,0 0 0 16,0 0-624-16,0 0-128 0,0-7-16 0,0-1-16 15,0-2 48-15,0-3 16 0,0-3 0 0,0-1 0 16,0-2 320-16,0-2 64 0,0-3 16 0,0 0 0 16,0-1 480-16,0-5 96 0,-2-3 32 0,0 1 0 0,1-3 800 0,1-1 192 15,0 0 32-15,0-1 0 0,0-2 464 0,-2 0 80 16,1 1 32-16,0 2 0 0,-2 2 624 0,2 7 128 15,1 2 32-15,0 5 0 0,-2 6-400 0,1 5-80 16,1 9-16-16,0 0 0 0,0 0-368 0,-3 10-80 16,1 6 0-16,-1 7-16 0,2 5-48 0,-2 6-16 15,2 5 0-15,0 2 0 0,1 2-176 0,0 2-48 0,0 2 0 0,1 1 0 16,0-2-144-16,2-1-16 0,0-2-16 0,-1-4 0 16,1-3-160-16,-2-7 0 0,2-1 0 0,-1-5 128 15,0-3-128-15,-1-6 0 0,0-2 0 0,1-6 0 16,-2-6 0-16,0 0-224 0,0 0 48 0,0-9 16 15,-2-1-32-15,1-4-16 0,0-2 0 0,-2-5 0 16,-1-2 16-16,-1-3 0 0,0-3 0 0,-1-1 0 0,0-3 192 16,-1 1 0-16,1-4 0 0,-1 0-144 0,2-2 144 0,-1 0 0 15,-2 2 0-15,0-1 0 0,1 1 0 0,1 5 0 16,-1 3 0-16,2 5 0 0,1 3 160 0,2 6-32 16,-1-2-128-16,3 7 192 15,-2 1 256-15,2 8 32 0,0 0 16 0,1 9 0 16,-2 8-32-16,3 0 0 0,2 9 0 0,0-1 0 15,1 5-336-15,2 1-128 0,-1 2 0 0,2 1 144 16,0-7-144-16,-2 3 0 0,0-1 0 0,0-4 0 16,1-4 0-16,-1-3 0 0,-1-1 144 0,-1-4-144 0,-1-3 128 0,-1-2-128 15,-2-8 128-15,0 0-128 0,0 0 128 0,0 0-128 16,0 0 128-16,-1-5-128 0,-1-4 128 0,-1-4-128 16,-1-3 160-16,0-2-160 0,-1-2 0 0,0-2 0 15,-1-3 0-15,1-1 0 0,0-2 0 0,0-1 0 16,-2-1 0-16,1 0 0 0,-1-1 0 0,2-1 0 15,0 2 0-15,1 3-160 0,0 6 160 0,1 3 0 16,1 0 0-16,1 3 0 0,-1 6 128 0,2 9 64 0,0 0 16 0,0 0 0 16,2 11 144-16,0 3 32 0,1 4 0 0,1 4 0 15,0 4-256-15,1 4-128 0,1-2 128 0,2 0-128 16,0-2 0-16,-2-1 128 0,1-4-128 0,-1-1 0 16,1-3 0-16,-2-3 0 15,0-4 0-15,-1-3 128 0,-4-7-128 0,0 0 0 16,0 0 0-16,0 0 0 0,0 0 0 0,0 0-128 0,-4-7 128 0,-1-2-192 15,0-2 192-15,0-3-128 0,0-1 128 0,-2-1-128 16,1-2 0-16,-2-2 0 0,0-2 0 0,-1 1 0 16,0-5 128-16,-2 0-208 0,2-1 80 0,0 1 128 15,-1 2-192-15,0 0 192 0,1 1-160 0,1 6 160 16,3 3 0-16,1 4 128 0,0 2 16 0,4 8 0 16,0 0 80-16,0 0 16 0,0 0 0 0,7 8 0 0,1 3 16 0,0 2 16 15,-1 3 0-15,3 2 0 0,0 2-272 0,0-1 128 16,1-2-128-16,-1 0 0 0,1-1 128 0,-1-2-128 15,1-3 0-15,-1-2 0 0,0 0 0 0,0-3 0 16,-3-2 0-16,1 0 0 0,-8-4 0 0,0 0-272 16,0 0 48-16,5-5 16 0,-1 0 48 0,0-2 16 15,0-3 0-15,-3 1 0 0,-2 0 0 0,0 0 0 16,-2-3 0-16,-1 1 0 16,2 2-304-16,-1-1-48 0,-1-3-16 0,2 0 0 15,-1 1-1440-15,2-2-288 0,-1-3-64 0,1 1-5920 16,2 2-1184-16</inkml:trace>
  <inkml:trace contextRef="#ctx0" brushRef="#br1" timeOffset="183285.3">22238 13368 12895 0,'0'0'1152'0,"0"0"-928"0,0 0-224 16,9 1 0-16,-8 13 2656 0,0 3 480 0,2 0 112 0,1 3 16 16,0 1-2000-16,1 1-400 0,0 1-80 0,2 2-16 15,-1 4-256-15,1-6-48 0,0 1-16 0,0-4 0 16,0 0-304-16,-1-3-144 0,-1-4 128 0,0-1-128 16,-1-3 448-16,0-3 16 0,-4-6 0 0,0 0 0 15,0 0 48-15,0 0 0 0,2-6 0 0,-4-3 0 16,0-4-112-16,-2-2-16 0,-1 0 0 0,-1-7 0 15,0-2-224-15,-2-1-160 0,0-2 192 0,0-3-192 0,-1-1 128 16,1-6-128-16,2-3 0 0,-1 1 0 0,2-2 0 0,1 3 0 16,0 2 0-16,2-1 0 0,2 2 0 0,0 3 0 15,2 2 0-15,2 4 0 0,0-2 192 0,1 6 48 16,1 2 0-16,0 5 0 0,1 2 0 0,0 1 0 16,0 3 0-16,1 5 0 15,-8 4-112-15,8 0-128 0,-8 0 176 0,9 4-176 16,-1 2 272-16,-1 4-48 0,0 0-16 0,-1 3 0 15,-2-3-208-15,0 3 144 0,-1 0-144 0,-2 2 128 0,0 0-128 0,-1 2 0 16,-1 0 0-16,-1 2 0 0,-2-2 0 0,0 0-192 16,0-2 32-16,1 0 16 0,1-2-112 0,0-3-32 15,1 0 0-15,0 0 0 16,1-10-448-16,0 0-96 0,0 0 0 0,5 6-16 16,-5-6-112-16,9 3 0 0,0 1-16 0,2-2 0 0,0-1 528 0,2 1 96 15,2-1 32-15,0 2 0 0,1-1 320 0,1 2 0 16,0 1-144-16,0 1 144 0,2-1 352 0,0 3 128 15,-2 2 32-15,-2 2 0 0,-2 0 544 0,-1-1 112 16,-4 1 32-16,-3-2 0 0,0 2 128 0,-3 1 16 16,-2 3 16-16,-3-3 0 0,-2-3-272 0,-2 2-48 15,-2 1-16-15,-3 0 0 0,-1 0-528 0,-1-1-112 0,-2-2-32 0,1 2 0 16,-1-4-352-16,2 1 0 0,-1 0 0 0,2-2 128 31,2-2-512-31,0 0-80 0,1-2-32 0,1 1 0 16,-1-3-2400-16,3 0-496 0,1-1-80 0</inkml:trace>
  <inkml:trace contextRef="#ctx0" brushRef="#br1" timeOffset="183670.79">22732 13259 20383 0,'0'0'896'0,"6"3"192"0,1 0-864 0,0 1-224 15,1-1 0-15,0 1 0 0,0 3 1216 0,0 2 208 16,-2 3 48-16,2 3 0 0,0 0 128 0,-2 0 16 15,1 1 16-15,-2 0 0 0,-1 1-736 0,0-4-128 16,-1 0-48-16,-2 0 0 16,0-2-240-16,1-1-48 0,-2-10-16 0,0 7 0 0,0 1-48 15,0-8-16-15,0 0 0 0,0 0 0 0,0 0 32 0,-7 2 0 16,0-4 0-16,2 0 0 0,0-5 80 0,0-1 32 16,-2-1 0-16,1-4 0 0,-1-1-352 0,1-2-144 15,-1-3 128-15,3-2-128 0,0-1 0 0,3-2 0 16,2 1 0-16,2-1 0 0,-2 2 0 0,3 1 0 15,3 2 128-15,1-4-128 0,-1 4 0 0,3 2 160 16,0 3-160-16,3 3 160 0,1 3-160 0,3 2 0 0,0-1 144 0,3 3-144 16,3 0 0-16,1 4 0 0,1-1 0 0,2 0 0 31,3 0-1984-31,2-3-432 0,1 1-80 0</inkml:trace>
  <inkml:trace contextRef="#ctx0" brushRef="#br0" timeOffset="186402.69">29216 13894 14735 0,'-11'-1'1312'0,"-8"-3"-1056"0,-3-1-256 0,-7 7 0 0,-1 5 3408 0,-2 1 624 0,-2-4 128 0,0 5 32 31,2 4-3872-31,0-1-784 0,2-3-160 0,3 1-16 0,1 5 640 0,2-1 0 0,5-1 0 0,3 4 128 16,3 4-128-16,4-3 0 0,1-4 0 0,3 2 0 15,2 1-256-15,3 0 0 0,4 0-16 0,3 0 0 16,1 0 32-16,2 1 16 0,2-1 0 0,5 0 0 16,0-3 224-16,2 2-176 15,3 1 176-15,3 0-160 0,1-2 384 0,-1 0 80 16,-4-1 16-16,1 2 0 0,0 1 896 0,-2-2 192 0,-7-3 48 0,-3 1 0 15,-3 1 80-15,-2-1 0 0,-2 2 16 0,-2 0 0 16,-1-2-624-16,-3 0-128 0,-2-1-32 0,-4 1 0 16,-4 2-496-16,-2-1-96 0,0-2-32 0,-1 1 0 31,2 0-1424-31,-3 0-304 0,-3-1-48 0,3-1-9504 0,0 1-1888 0</inkml:trace>
  <inkml:trace contextRef="#ctx0" brushRef="#br0" timeOffset="186770.34">29248 14400 12895 0,'0'0'1152'0,"0"0"-928"15,0 0-224-15,0 0 0 0,1 12 4400 0,-2 1 832 16,-2 0 160-16,-1 1 48 0,-4 3-4256 0,0 1-848 0,-1 1-160 0,3 2-48 16,-2-1 512-16,1-1 112 15,1-1 16-15,-1-4 0 0,2-2-576 0,3 0-192 16,2-12 0-16,0 10 144 0,0-10-144 0,0 0 0 15,0 0 0-15,0 0 0 0,0 0-192 0,10-4-80 16,0-4-16-16,3-2 0 0,-2-4-48 0,-1-2-16 16,-2-1 0-16,1 1 0 0,0 1 64 0,1-1 16 15,-1-1 0-15,-2 3 0 0,1 1 16 0,-1 2 0 16,-2 2 0-16,0 3 0 0,-5 6 64 0,0 0 32 0,0 0 0 0,9-4 0 16,-9 4 160-16,0 0 0 0,12 8-144 0,0 0 144 15,-2-2 0-15,2 1 192 0,-2 0-32 0,2 1 0 16,1 0 256-16,0 2 48 0,0 2 16 0,0 1 0 15,0-1 320-15,0 0 64 0,2-1 16 0,-1-1 0 16,0-4 16-16,2-1 0 0,-2-1 0 0,2-1 0 16,0-2-240-16,-2-1-32 0,-1 1-16 0,-1-3 0 15,-2-2-336-15,1-3-64 0,-2-3-16 0,0-2 0 16,-1 2-192-16,0-3-208 0,-1-3 32 0,0-2 16 16,-1-3-2480-1,1-2-496-15,-1-4-112 0</inkml:trace>
  <inkml:trace contextRef="#ctx0" brushRef="#br0" timeOffset="186952.63">29987 13774 26719 0,'0'0'1184'0,"0"0"240"0,0 0-1136 0,10 9-288 16,2 3 0-16,-2 3 0 16,-2 0 2832-16,-3 7 512 0,-3 6 112 0,0 4 0 0,1 4-1280 0,-3 3-256 15,0 4-48-15,-3 2-16 0,-1 0-1024 0,3 2-192 16,1 1-64-16,4-1 0 0,3-2-448 0,-2-2-128 15,-1 0 0-15,0 0 0 16,1-3-2016-16,1 0-416 0,-2-4-96 0</inkml:trace>
  <inkml:trace contextRef="#ctx0" brushRef="#br0" timeOffset="189764.43">21730 17994 18431 0,'-13'10'1632'0,"13"-10"-1312"15,0 0-320-15,0 0 0 0,-9 4 1216 0,9-4 160 16,0 0 32-16,0 0 16 0,0 0-512 0,0 0-96 16,0 0-32-16,11-6 0 0,-1-2 240 0,4-1 64 15,5 0 0-15,2-1 0 0,2-2 64 0,3-1 0 16,3-3 16-16,3-1 0 0,6-5-528 0,3 1-96 15,2-1-32-15,-2 1 0 0,1-2-304 0,2-3-64 0,1-4-16 16,-2 2 0-16,-2 6-128 0,2-1 0 16,0-1 0-16,2 0 128 0,-1 1-128 0,-2 0 0 15,-3-2 0-15,-1 2 0 0,0 1 0 0,-3 1 0 16,-3-1 128-16,1-1-128 0,-3 1 0 0,-3 1 0 16,-2 1 144-16,-3-1-144 0,-1 1 0 0,-1 2 128 0,-2 1-128 0,0 3 0 15,-2 1 0-15,-3 1 144 0,-1 0-144 0,-2 2 0 16,0 1 176-16,0-1-176 0,-3 3 160 0,0 0-160 15,-7 7 272-15,6-6-32 0,-6 6-16 0,0 0 0 16,6-10 32-16,-6 10 0 0,0 0 0 0,0 0 0 16,5-7 0-16,-5 7 0 0,0 0 0 0,0 0 0 15,6-8 0-15,-6 8 16 16,6-7 0-16,-6 7 0 0,0 0-80 0,0 0-32 0,10-2 0 0,-2 0 0 16,-8 2-160-16,9-1 0 0,1 1 0 0,1 3 128 15,-1-1-128-15,2 2 0 0,0 3 0 0,2-2 128 16,0-1 0-16,6 1 0 0,1 4 0 0,0 2 0 15,0 0 0-15,2 1-128 0,2 1 192 0,3 1-64 16,1 2-128-16,1 2 0 0,-1 3 0 0,2 0 128 16,2 0-128-16,1 0 160 0,2 1-160 0,3 1 160 15,2 1 32-15,-1-1 16 0,-1-1 0 0,-1 2 0 16,-3-1 112-16,0 2 0 0,1 1 16 0,-3-2 0 0,1-2-128 16,0-1-16-16,0 1-16 0,0 1 0 0,-1 0-176 0,1-3 128 15,-3 1-128-15,-1-1 128 0,-3-3-128 0,-1-2 0 16,-4 1 144-16,1-2-144 15,-4-1 0-15,-1 0 144 0,-1-1-144 0,-2 0 0 16,-4-4 144-16,1 0-144 0,-3-1 0 0,-1 0 144 0,-8-7-144 0,9 8 160 16,-1-3-160-16,-1 1 160 0,-7-6-160 0,0 0 0 15,9 4 144-15,-9-4-144 0,0 0 128 0,11 3-128 16,0-3 128-16,-2-3-128 0,-1-1 128 0,4-2-128 16,2-3 128-16,3 0-128 0,-2-2 128 0,4-2-128 15,3-4 128-15,5 0-128 0,5-1 128 0,4-1-128 16,3-4 128-16,7 0-128 0,1-4 0 0,1 0 144 0,0 1-144 0,2-1 0 15,-1-3 176-15,2 0-176 0,-1-1 160 0,3 1-160 16,4 1 160-16,2-2-160 0,-1-2 160 0,-1-1-160 16,-2-2 0-16,1-1 128 0,2-2-128 0,1 1 0 15,0 1 0-15,-1 3 0 0,0 2-144 0,-5 4 144 32,-2 2-1136-32,-8 3-128 0,-6 5-16 0,-6 1-12384 0,-5 6-2464 0</inkml:trace>
  <inkml:trace contextRef="#ctx0" brushRef="#br0" timeOffset="190497.22">22974 17481 22799 0,'0'0'1008'0,"0"0"208"0,0 0-960 0,0 0-256 16,0 0 0-16,0 0 0 0,0 0 592 0,0 0 80 16,5 10 16-16,3-2 0 0,4 0 560 0,4 2 112 15,4 2 32-15,1 0 0 0,1-2-160 0,4 3-16 16,4 2-16-16,-1 0 0 0,-1-2-128 0,-1 2-32 16,0 0 0-16,2 2 0 0,1 0-160 0,-3 0-48 15,-2 1 0-15,1 2 0 0,3-2-512 0,0 2-128 16,-1-3 0-16,1-2-16 0,1 0-176 0,1-1 0 15,0-1 0-15,1-3 128 0,-1 0-128 0,0-1-192 16,1 2 32-16,-2-3 16 16,-2-1-544-16,0-1-96 0,-2 0-32 0,-3-1 0 15,-3 0-240-15,-1 1-48 0,1 1-16 0,1 0-14944 0</inkml:trace>
  <inkml:trace contextRef="#ctx0" brushRef="#br0" timeOffset="194034.45">28937 17268 22111 0,'0'0'1968'0,"-4"-6"-1584"0,-2 1-384 0,6 5 0 0,0 0 1488 0,-9 5 224 16,2 1 32-16,2 6 16 0,-1 2-1568 0,0 7-192 16,1 0-256-16,1 8 48 0,2 3 528 0,0 4 128 0,1 0 0 15,1 3 16 1,0 2 96-16,4 0 16 0,-2-3 0 0,4 0 0 0,-1-4-256 0,1-2-32 15,2-4-16-15,1-5 0 0,2-2-144 0,-1-5-128 16,1-4 144-16,-4-5-144 0,-7-7 0 0,0 0 0 16,12 0-128-16,-3-2 128 0,0-5-384 0,-3-1 48 15,-4-5 0-15,0-4 0 0,-2-6 144 0,-2-1 16 0,-2 1 16 16,-1-3 0-16,0-4 160 0,-2 0 0 0,0 0 0 0,-1 0 0 16,0 1 0-16,1-3 0 0,4-2 0 0,-1 0 0 15,0-1 0-15,2 2 0 0,2 2 0 0,3 2 0 16,1 2 448-16,1 3 32 0,0 5 0 0,2-2 0 15,-1 5 224-15,4 3 32 0,1 1 16 0,1 2 0 16,0-2-256-16,1 3-48 0,2 1-16 0,4 1 0 16,0-1-304-16,2 1-128 0,-1 2 128 0,0 1-128 15,1 0-320-15,-1 2-128 0,-1-1-48 0,1 2 0 16,0 1-1840-16,-1 0-368 0,-2-2-80 0,-1 1-10064 16</inkml:trace>
  <inkml:trace contextRef="#ctx0" brushRef="#br0" timeOffset="194224.64">29035 17408 26719 0,'0'0'2368'0,"0"0"-1888"15,0 0-480-15,0 0 0 0,20 0 1456 0,-3-4 192 0,0 1 32 0,-1-2 16 31,3 0-1472-31,0 0-224 0,1-1-192 0,2 1 48 0,0 1 144 0,2-2 0 16,0 1 0-16,0-1-128 16,-2 4-2416-16,-2-3-464 0,7-5-112 0,-7 7-16 0</inkml:trace>
  <inkml:trace contextRef="#ctx0" brushRef="#br0" timeOffset="194409.69">29046 17667 22111 0,'-14'9'1968'0,"5"-1"-1584"16,0 1-384-16,4 2 0 0,5-11 2752 0,3 15 448 0,3-3 112 0,6-3 16 15,0-2-2688-15,3-3-640 0,4 1 0 0,3-4 0 16,1-2 304-16,5-2 16 0,0-1 0 0,2-2 0 31,1-3-592-31,1-2-112 0,0 1-32 0,1-6-9744 0,-2-2-1936 0</inkml:trace>
  <inkml:trace contextRef="#ctx0" brushRef="#br0" timeOffset="194599.48">29780 17094 23951 0,'0'0'1056'0,"0"0"224"0,-8 10-1024 0,2 3-256 15,3 3 0-15,0 5 0 0,2 5 2784 0,-1 4 496 16,1 2 112-16,0 1 0 0,-1 3-1680 0,4 1-352 15,2-2-64-15,1 0-16 0,0 0-640 0,3 1-128 16,2-4-16-16,2 1-16 0,1-4-480 0,0-1-240 16,0 1 32-16,2-3-12272 15,3-4-2464-15</inkml:trace>
  <inkml:trace contextRef="#ctx0" brushRef="#br0" timeOffset="195535.97">23549 16075 12895 0,'0'0'576'0,"0"0"112"0,-8 8-560 0,0 5-128 16,2 3 0-16,1 1 0 0,1 5 2880 0,0 0 560 16,0-1 96-16,1 0 32 0,3-2-2672 0,3 6-512 0,1 3-128 0,1-1 0 15,3-4-32-15,2 1 0 0,1 2 0 0,2-5 0 16,4 1-224-16,-2-5 0 0,0-3 0 0,-1-1 0 16,0-2 0-16,-1-2-160 0,0-3 0 0,1 0 0 31,0 0-720-31,-4-5-144 0,-10-1-16 0</inkml:trace>
  <inkml:trace contextRef="#ctx0" brushRef="#br0" timeOffset="195713.43">23438 16328 20271 0,'0'0'1792'0,"0"0"-1424"16,0 0-368-16,0 0 0 0,12-4 2464 0,0 2 416 15,-1 1 96-15,5-2 16 16,2-1-2352-16,2-3-480 0,1 2-160 0,1 1 0 15,3 0 576-15,2 2 0 0,6-2 0 0,-1 0 0 16,1 0-576-16,2 0-176 0,3-1 0 0,0-4-14448 16</inkml:trace>
  <inkml:trace contextRef="#ctx0" brushRef="#br0" timeOffset="197532.66">2347 13137 19343 0,'0'-5'848'0,"0"-3"192"0,1 0-832 0,0 0-208 0,1 2 0 0,0-2 0 16,2-3 1600-16,0 0 288 0,-3 2 48 0,1-3 16 16,-1-1-816-16,0-2-176 0,-1 5-16 0,-1 0-16 15,-2-1-128-15,-1 2-32 0,-1 0 0 0,0 2 0 16,-2 3-320-16,0 2-80 0,-1 1-16 0,-1 2 0 15,-3 3-224-15,2 5-128 0,0 4 128 0,3 6-128 16,-1 6-192-16,0 5-128 0,1 3 0 0,2 2-16 16,1 2-176-16,6-4-16 0,0 1-16 0,6-1 0 15,4-3-64-15,2-4-16 0,2-3 0 0,3 0 0 16,5-6-224-16,2-2-48 0,3-2-16 0,3-5 0 31,3-5-1632-31,3-3-320 0,-1-4-64 0,-2-5-2784 0,-1-4-560 0</inkml:trace>
  <inkml:trace contextRef="#ctx0" brushRef="#br0" timeOffset="197766.7">2764 13113 17679 0,'-12'-10'768'0,"7"6"192"0,-2 0-768 0,-3 2-192 0,-3-2 0 0,-3 2 0 15,-1 1 1632-15,2 2 288 0,-1 5 64 0,2 0 16 0,-1 4-992 0,4 5-208 16,2 2-32-16,2 4-16 0,4 2-752 0,3 1 0 16,6-2 0-16,0 0 0 0,2 0 0 0,4-5 0 15,3 0-160-15,2-1 160 0,-1-6 0 0,0-1 0 16,-1-2 0-16,2-3 128 0,1-4 48 0,2-4 16 15,-6-3 0-15,1-1 0 0,-2-1 128 0,-2 0 48 16,-1-5 0-16,-4 1 0 0,-2 1 176 0,-1-1 32 0,-2-1 16 16,-2 1 0-16,-5-2-80 0,0 2 0 0,-3 0-16 0,-3 0 0 15,-2 0-496-15,1-4 0 0,2 4 0 0,1 0 0 32,-1-3-2112-32,2 2-448 0,0-3-112 0</inkml:trace>
  <inkml:trace contextRef="#ctx0" brushRef="#br0" timeOffset="198099.15">3168 13064 15663 0,'-1'15'1392'0,"1"-7"-1120"0,0 4-272 0,0 4 0 0,0 2 2176 0,-2 1 368 0,-3 1 80 0,1-2 0 16,0 1-1312-16,0-3-272 0,1-1-48 0,-1-2-16 15,-2-4-272-15,4-1-64 0,2-8-16 0,0 0 0 16,0 0-304-16,0 0-48 0,0 0-16 0,1-8 0 15,2-2-64-15,2-6 0 0,1 0-16 0,1-2 0 0,-2-3-176 0,0-1 0 16,-1 0 0-16,0-3 128 0,0-1-128 0,0 1 0 16,0 2 0-16,1 1 0 0,2-1 0 0,-2 6 0 15,0 1 0-15,0 2 0 0,2 4 720 0,-1 2 64 16,1 3 16-16,-1 2 0 0,-6 3-96 0,8 4 0 16,-1 5-16-16,-1 2 0 15,1 5-176-15,1 3-16 0,-1 3-16 0,0 6 0 0,-1 3-480 16,1 2 0-16,0-1-128 0,-1 2 128 0,3-3-416 0,2 1 32 15,0-2 0-15,1-4 0 16,0-3-1712-16,1-2-336 0,1-3-64 0,3-3-7248 16,1-2-1456-16</inkml:trace>
  <inkml:trace contextRef="#ctx0" brushRef="#br0" timeOffset="198364.71">3796 12987 14735 0,'-5'-9'1312'0,"-3"-3"-1056"0,-2-1-256 0,-2 0 0 16,-1 1 3776-16,-2 1 704 0,-4-3 144 0,1 1 32 15,-2 3-3120-15,2 2-608 0,1 2-128 0,0 3-32 16,4 2-336-16,2 3-80 16,0 2-16-16,3 4 0 0,0 3-336 0,5 2-128 0,1 1 0 0,4 5 0 15,0 1-16-15,5 3 0 0,2-2 0 0,3 2 0 16,2 0 144-16,3-3 0 0,1 0-144 0,2 0 144 16,1 0 0-16,1-4 0 0,0 1 0 0,-1-1 0 15,-2-2 448-15,-2-1 16 0,-2-1 0 0,-4 0 0 16,-2-2 528-16,-2 2 96 0,-3-4 32 0,-4 2 0 15,-1-1 240-15,-6 2 48 0,-2 1 16 0,-4-2 0 16,-3 0-640-16,-3 2-128 0,-5 0-16 0,1 0-16 16,-1-2-400-16,-1 1-80 0,-1-4-16 0,2 1 0 0,-1-3-256 0,1 2-64 15,1-2-16-15,1-1-13904 16,1 0-2784-16</inkml:trace>
  <inkml:trace contextRef="#ctx0" brushRef="#br0" timeOffset="199901.51">4367 12811 1839 0,'0'0'160'0,"0"0"-160"0,0 0 0 0,0 0 0 0,0 0 4304 0,0 0 832 16,0 0 176-16,0 0 16 0,0 0-3824 0,0 0-768 16,2 9-160-16,-4 0-16 0,-1 2-16 0,1-1 0 15,1 3 0-15,1-3 0 0,-3 1-128 0,2-3-32 16,0 1 0-16,1-1 0 0,0-8 160 0,0 0 32 15,0 0 0-15,0 0 0 0,-3 8-192 0,3-8-16 0,0 0-16 0,0 0 0 16,-5 1 48-16,5-1 16 0,0 0 0 0,-4-7 0 16,0-1-224-16,1-1-32 0,1-1-16 0,1-3 0 15,1-1-144-15,0-2 0 0,0 2 0 0,1 1 128 16,1-1-128-16,1 4 0 0,1 1 0 0,0-2 0 16,0 5 192-16,0 1 16 0,-4 5 0 0,5-4 0 15,-5 4 176-15,6-4 16 0,-6 4 16 0,10-1 0 16,0-1 16-16,-1 2 0 0,-9 0 0 0,8 2 0 15,0-1-48-15,-8-1-16 0,8 3 0 0,-8-3 0 0,0 0-112 0,0 0-32 16,0 0 0-16,1 9 0 16,-2-2 0-16,-2 4 0 0,-1-3 0 0,-1 1 0 15,0-1-224-15,-1 0 128 0,0-1-128 0,-1 2 0 32,1 2-560-32,1-2-208 0,-1-4-32 0,4 2-10192 0,2-7-2032 0</inkml:trace>
  <inkml:trace contextRef="#ctx0" brushRef="#br0" timeOffset="200402.5">4520 13227 12895 0,'-8'18'1152'0,"4"-8"-928"16,0 4-224-16,0-1 0 0,-1 0 1552 0,1-2 272 15,0 1 48-15,0 1 16 0,1-2-640 0,-1-1-128 16,0-4-32-16,4-6 0 0,-2 10-432 0,2-10-80 0,0 0-32 0,0 0 0 15,0 0-112-15,0 0-32 0,0 0 0 0,-5-4 0 16,1-2-208-16,2 3-64 16,0-5 0-16,1 0 0 0,1 0 16 0,-1-1 0 15,1-1 0-15,-2 0 0 0,1 3 112 0,1-3 32 16,1 4 0-16,-1 6 0 0,3-7 192 0,1 2 32 0,0-1 16 16,1 0 0-16,0 3-80 0,2-3-32 0,1 5 0 0,0-2 0 15,-1 2-96-15,1 1-32 0,0 4 0 0,1-1 0 16,0 1-80-16,0-2-16 0,-1 3 0 0,-1 2 0 15,-2-1 128-15,0 1 0 0,-5-7 16 0,4 9 0 16,-1-2-80-16,-1 0 0 0,0 1-16 0,-2 0 0 0,0-8-80 0,-3 7-16 16,0 0 0-16,-1 0 0 0,-1-2-16 0,-1-4 0 15,-1-2 0-15,1-1 0 0,-2-1-128 0,3-1 192 16,-1 0-192-16,1-2 192 0,0-1-192 0,0-1 0 16,1-1 0-16,1 0 0 0,2 0 0 0,0 1 0 15,1 0 0-15,1 2 0 16,2-1 0-16,-3 7 0 0,2-5 0 0,-2 5 0 15,0 0 0-15,0 0 0 0,0 0 0 0,9 5 0 16,-1 2 0-16,0-1 0 0,-2 2 0 0,1-1 0 0,-1 0 0 16,0 3 0-16,-2-1 0 0,0 1 0 0,-1-1 0 0,0 0 0 15,1-1 0-15,-3 0 0 16,1 1-1968-16,-2-2-368 0,0-7-80 0,2 18-16 0</inkml:trace>
  <inkml:trace contextRef="#ctx0" brushRef="#br0" timeOffset="208202.73">5549 13322 12895 0,'0'0'1152'0,"0"0"-928"0,-6-3-224 0,6 3 0 0,-6 0 3888 0,6 0 720 0,0 0 160 0,0 0 32 16,0 0-3456-16,0 0-672 0,1 9-144 0,2 3-16 16,1 3 64-16,1 0 0 0,3 6 16 0,2 3 0 0,2 2-320 0,1 4-64 15,-1 0-16-15,-1 2 0 16,2 1-64-16,0 1 0 0,-2-4-128 0,-1 1 192 15,-1-4-192-15,-1 1 128 0,-2-5-128 0,-1-1 0 16,-1-2 176-16,-2-3-176 0,0-3 192 0,-2-1-192 16,-2-2 176-16,0-2-176 0,2-9 160 0,-6 4-160 15,0-2 0-15,-2-2 128 0,-1-4-128 0,-1-3 0 0,-2-4 0 0,1-2 0 16,0-1 128-16,0-6-128 0,1-1 0 0,-1-3 0 16,1-4 0-16,1-2 0 0,0-2-304 0,1-4 48 15,1-3 16-15,2 0 0 0,1 0 240 0,2 0-192 16,0 1 192-16,4 2-192 0,-2 0 192 0,3 4 0 15,3 2-160-15,0 1 160 0,3 2 0 0,2 2 0 16,1 3 0-16,2 2 128 0,2 2 0 0,0 5 0 16,1 4 0-16,2 4 0 0,-2 2-128 0,0 4 0 15,-1 3 144-15,0 5-144 0,0 3 240 0,-4 2-32 0,-3 2 0 0,-2 2 0 16,0 5 0-16,-2-3 0 0,-2 4 0 0,-2 1 0 16,-2 1-80-16,-3 1-128 0,-1 0 176 0,-2 1-176 15,-1-3 0-15,1-2 0 0,-3-6 0 0,1-1-144 31,0-3-528-31,1-3-96 0,0-3-32 0,1-5-9696 0,0-4-1920 0</inkml:trace>
  <inkml:trace contextRef="#ctx0" brushRef="#br0" timeOffset="208670.71">5824 13087 1839 0,'17'-8'0'0,"-8"3"160"0,1 1-160 0,3 2 0 16,2-1 0-16,-1 2 0 15,-1 2 5392-15,0 2 1056 0,-1 2 208 0,-2 4 32 16,-1 3-4208-16,0 2-848 0,-1 4-160 0,-3 2-48 15,-1 1-688-15,0 0-144 0,-1 1-16 0,-2 0-16 16,-1-1-304-16,0 1-48 0,-1-5-16 0,-2 1 0 16,1-2-48-16,-1-2-16 0,0-2 0 0,0-3 0 0,-1-2 32 0,4-7 0 15,0 0 0-15,0 0 0 0,-8-4-160 0,3-3 0 16,1-3 0-16,1-2 0 0,0-1-272 0,2-1-96 16,1-2-16-16,0-1 0 0,1-1 64 0,1 0 0 15,-1-1 0-15,2 1 0 0,-1 0 128 0,2 1 16 16,0 0 16-16,3 3 0 0,-2-3 160 0,1 4 0 15,1 0 0-15,1 1 0 0,-2 1 0 0,3 4 0 16,0 0 0-16,1 4 0 0,-1 2 0 0,-1 5 0 16,-1 1 0-16,0 6 0 0,-1 3 896 0,0 4 96 0,-1 2 32 15,0 1 0 1,2 1-1616-16,0-1-320 0,3 0-64 0,-1-1-16 0,1 0 800 0,2-2 192 16,1-2 0-16,0 0 0 0,1-2 0 0,1-1 0 15,-2-1 192-15,2-3-192 0,1-4 256 0,1-2-48 16,0-3-16-16,-2-4 0 0,-2 0 208 0,2-3 48 0,-3-2 0 15,-3 0 0-15,-4-1 208 0,-3-1 48 0,-2-1 16 0,-1-1 0 16,-3 0-160-16,-2 2-48 0,-2-2 0 0,-2-2 0 16,-2 1-256-16,-1 1-64 0,0-3-16 0,-2 3 0 15,1 0-448-15,0 0-96 0,-1 0-16 0,2-1 0 32,2-1-1664-32,0 4-320 0,3-1-80 0,4 3-7424 0,3 0-1488 0</inkml:trace>
  <inkml:trace contextRef="#ctx0" brushRef="#br0" timeOffset="209198.03">6422 13022 11967 0,'21'11'528'0,"-11"-5"112"0,-2 2-512 0,1 4-128 16,0 1 0-16,2 4 0 0,-2 0 4112 0,0 2 800 15,-1 1 144-15,-2 1 48 0,1-2-2576 0,0 2-512 16,-2-2-96-16,-1 1-32 0,-2-3-928 0,0 0-192 16,-1-1-48-16,0-3 0 15,0-3-368-15,1-2-80 0,-2-8-16 0,0 0 0 16,0 0-80-16,0 0-32 0,0 0 0 0,0 0 0 0,-3-8-144 0,1-2 0 15,0-3-160-15,1-3 160 16,-2-1-512-16,2 0-16 0,0-5 0 0,-2 1 0 16,1-2-208-16,0-4-32 0,1 1-16 0,0-1 0 15,1-2-400-15,2 2-80 0,2-2-16 0,3 5 0 16,2 0 576-16,0 3 128 0,4 6 0 0,0 4 16 0,1 5 256 0,1 4 48 0,-1 5 16 0,0 5 0 16,1 1 240-16,0 5-176 0,0 6 176 0,-1 2-160 15,-1 1 608-15,-1 3 128 0,-2 2 32 0,1 1 0 16,-1-5 224-16,1 1 32 0,0 0 16 0,2-2 0 15,0-2-512-15,0-1-112 0,2-2 0 0,-1 0-16 16,0-1-64-16,1-1-16 0,0-1 0 0,1 1 0 16,1-4 16-16,1 0 0 15,0-6 0-15,-1 1 0 0,-1-3 0 0,0-2 0 16,-1-1 0-16,0-1 0 0,-2-1 48 0,0-5 16 0,1-4 0 0,-1 0 0 16,1-2-16-16,-2-2 0 0,-3-3 0 0,-1 0 0 15,-3-1-224-15,1 0 176 0,-1-2-176 0,-1 0 160 16,-3 0-160-16,-1 0 0 0,-1-2 0 0,-5 2 0 15,-4 1-320-15,-2 3-32 0,-1 3-16 0,0 4 0 16,-4 1 32-16,0 3 0 0,-1 2 0 0,-1 5 0 16,-1 3 464-16,2 4 112 0,1 4 16 0,1 4 0 0,3 3 560 0,4 3 112 15,1 3 32-15,6 0 0 0,3 0-192 0,4-1-16 16,4-2-16-16,6 1 0 0,1-2-384 0,3 0-80 16,2-1-16-16,3-4 0 0,5-4 32 0,2-3 0 15,2-3 0-15,2-3 0 16,4-4-704-16,4-1-144 0,4-6-16 0,4-2-18752 15</inkml:trace>
  <inkml:trace contextRef="#ctx0" brushRef="#br0" timeOffset="211236.68">8316 12817 5519 0,'-1'-6'240'0,"0"-5"64"0,-2 2-304 0,2-1 0 16,0-1 0-16,-1 0 0 0,1-2 3536 0,1-2 656 16,1 1 128-16,2 1 32 0,0 1-2496 0,-1 2-480 15,1 1-96-15,-1 2-32 0,2 2-80 0,-4 5-16 16,8-1 0-16,-1 3 0 0,-1 5-304 0,1 3-64 16,0 6-16-16,1 2 0 0,-1 7 0 0,-1 6-16 0,1 7 0 0,-1 4 0 15,0 6-432-15,-1-1-96 0,1 2-16 0,-2 2 0 16,-1 0-208-16,1-1 0 0,0-2 0 0,0-2 0 31,1-7-352-31,0-3-64 0,-2-3-16 0,-1-3 0 16,1-2-768-16,-1-5-144 0,0-4-48 0,-1-6-7968 15,-2-1-1600-15</inkml:trace>
  <inkml:trace contextRef="#ctx0" brushRef="#br0" timeOffset="211602.34">8339 13233 22175 0,'-4'-11'976'0,"4"11"208"0,-3-7-944 0,2-2-240 0,2 1 0 0,-1 0 0 15,0-1 1632-15,1 0 288 0,3-4 48 0,1 1 16 16,3 1-672-16,1 0-128 0,3-1-32 0,1 2 0 16,2 0-720-16,3-1-160 0,1-1-16 0,4 2-16 0,-1 1-240 15,0 1 0-15,0-2 128 0,0 2-128 0,-1 0 0 0,-3 1 0 16,-1 1 0-16,-1 1 0 0,-3 2 0 0,-1 3 0 16,-3 3 0-16,-3-1 0 0,-6-2 0 0,4 8 0 15,-1 3 0-15,-2 0 0 0,-1 4 0 0,-2 0 0 16,-2 3 0-16,-2 2 0 0,0 1 0 0,-1 1 0 15,2 2 0-15,1-1 0 0,-1 3 160 0,2-2-160 16,2 0 160-16,2 1-160 16,2-1 176-16,1-2-176 0,2-1 192 0,2-2-192 0,1-6 144 15,3-1-144-15,1-3 0 0,3-2 144 0,1-4 16 0,0-1 0 16,-3-5 0-16,2-3 0 0,-1-4 160 0,1 0 48 16,-2-4 0-16,-1-2 0 0,-1-5 272 0,-3 0 48 15,-2 1 16-15,-3-1 0 0,-2 1-112 0,-2 1-16 16,-1 0 0-16,-3 2 0 0,-2 0-240 0,-4 3-48 15,0-3-16-15,-3 3 0 0,-3 2-144 0,-2 0-128 16,-4 3 192-16,0 3-192 0,0 3-176 0,-1 0-144 0,1 6-16 16,1 0-16-1,3 4-3024-15,1 3-592 0</inkml:trace>
  <inkml:trace contextRef="#ctx0" brushRef="#br0" timeOffset="212267.96">10254 12829 19343 0,'0'0'848'0,"0"0"192"0,5-5-832 0,0-2-208 0,0 1 0 0,-1-1 0 0,-1-2 1728 0,-2 1 288 16,-1 2 64-16,0-1 16 15,0 7-160-15,-4-5-16 0,4 5-16 0,-6-4 0 16,-2 3-688-16,0 0-144 0,-4 1-32 0,1 2 0 0,-2 2-336 0,0 3-64 16,-2 1 0-16,1 3-16 0,0 5-128 0,-1 5-32 15,2 4 0-15,0 2 0 0,0 3-144 0,1 2-48 16,3 5 0-16,3 0 0 0,2 2-144 0,3-2-128 15,2-1 144-15,3-2-144 0,4-6 0 0,3-2 0 16,5-4 0-16,2-1 0 0,3-2 0 0,4-5-192 16,1-6 192-16,1-3-208 15,2-4-1344-15,1-5-272 0,1-6-48 0,-1-4-9488 16,0-7-1888-16</inkml:trace>
  <inkml:trace contextRef="#ctx0" brushRef="#br0" timeOffset="212419.86">10771 12533 7359 0,'-2'-5'656'0,"-1"1"-528"16,3 4-128-16,0 0 0 0,-4-4 5472 0,4 4 1056 15,0 0 224-15,0 0 32 0,0 0-5072 0,-4 9-1024 16,2 4-208-16,2 4-32 0,1 4-272 0,2 3-48 0,0 0-128 0,3 2 192 16,0 1-192-16,1 0 0 0,-1 3 0 0,2-3 0 31,0 1-352-31,0-1-112 0,-2-2-32 0,2-2-9232 0,-1 1-1840 0</inkml:trace>
  <inkml:trace contextRef="#ctx0" brushRef="#br0" timeOffset="212598.79">10672 12820 12895 0,'-4'-1'1152'0,"-1"-3"-928"16,1 0-224-16,2-3 0 15,-1 2 3776-15,3-1 720 0,1-2 144 0,2 0 32 16,2 0-2656-16,2-1-528 0,0-1-96 0,4-1-32 15,2 1-720-15,3-1-160 0,1 1-32 0,-1-3 0 0,1 2-448 0,2 1 0 16,-1 1 0-16,3-3 0 16,-2 2-1328-16,1 2-304 0,-1 1-64 0,-2 1-12672 15</inkml:trace>
  <inkml:trace contextRef="#ctx0" brushRef="#br0" timeOffset="212929.39">10870 12428 14735 0,'-26'-2'1312'0,"13"2"-1056"0,-2 0-256 0,-6 2 0 16,-4 3 1920-16,-1 0 320 16,0 3 64-16,1 2 0 0,-1 3-864 0,1 3-176 15,3 1-48-15,3 4 0 0,0 2-336 0,4 3-80 16,2 3-16-16,3 1 0 0,3 1-336 0,1 2-80 16,6 1-16-16,4 1 0 0,3 1-112 0,6 2-32 15,1 0 0-15,4 0 0 0,3-4-208 0,5-3 0 0,3-4 0 0,2-2 0 16,1-3 0-16,-1-5 0 0,2-5 0 0,-1-4 0 15,-1-4 160-15,-1-3-16 0,0-3 0 0,-1-4 0 16,-2-2 400-16,-2-5 80 0,-3 0 16 0,-1-4 0 16,-4-5 384-16,-4-1 96 0,2-1 16 0,-6-2 0 15,-1-1-112-15,-6-2-32 0,-1-1 0 0,-2-1 0 16,-1 2-432-16,-4 2-96 0,-3-3-16 0,-3 1 0 16,-2-1-320-16,-2 3-128 0,-2-3 0 0,0 2 0 15,-2 1-720-15,0 2-240 0,-3-2-64 0,1 5-11552 16,0 2-2320-16</inkml:trace>
  <inkml:trace contextRef="#ctx0" brushRef="#br0" timeOffset="214298.44">12222 13031 3679 0,'0'-5'320'0,"-1"-1"-320"0,0-1 0 0,9-3 0 0,-10 3 3872 0,1 1 704 0,-2-1 144 0,1 0 16 16,-1 1-2784-16,3 6-560 0,0 0-112 0,0 0-32 15,0 0 16-15,0 0 0 0,0 0 0 0,0 0 0 16,0 0-496-16,-2 8-112 0,0 2-16 0,2 3 0 15,0 6-288-15,0 0-64 0,0 5-16 0,2 0 0 16,0 2-144-16,1 7-128 0,-1 0 192 0,1-6-192 16,-2-2 304-16,1-2-48 0,-1-1-16 0,1-1 0 15,0-3 0-15,-1-2 0 0,0-8 0 0,-1-8 0 16,0 0-16-16,0 0 0 0,0 0 0 0,0 0 0 16,0 0 48-16,3-7 16 0,-2-3 0 0,1-2 0 15,0-2-96-15,0 0-32 0,-2-6 0 0,1 0 0 16,1-2-16-16,1-2 0 0,0-3 0 0,1 0 0 15,2-2-144-15,1 2 0 0,0 0 0 0,3 1 0 16,0 1-128-16,0 3-64 0,2 2-16 0,1 3 0 16,2 4-176-16,-1 1-48 0,0 1 0 0,1 3 0 15,-1 3-464-15,0 3-112 0,1 5-16 0,-1 1 0 16,-1-2-304-16,1 4-64 0,1 0-16 0,-1 2 0 16,-2-2 0-16,1 2-16 0,0 1 0 0,0 2 0 0,-1-1 992 0,-1 2 208 15,0 1 32-15,-2 0 16 0,0 1 176 0,0 1 0 16,-1-2 0-16,0 0 0 0,1-1 608 0,0-1 48 15,0-2 16-15,2-1 0 0,-2 0 256 0,1-3 48 16,-1-2 16-16,0 0 0 0,0-1-144 0,1-1-16 16,1-1-16-16,-2-2 0 0,1-2 0 0,-1 1 0 0,-1-3 0 0,-1-1 0 15,1-1-96-15,0-1-16 16,-3-2 0-16,0-1 0 0,-1-1-128 0,-1 0-48 16,-2-3 0-16,1 3 0 0,-2 3 0 0,-2-1 0 15,0 1 0-15,-2-1 0 0,-1 2 64 0,-1 3 16 16,0 2 0-16,-2 2 0 0,-1 4-224 0,0 3-32 0,1 5-16 0,0 3 0 15,0 2-336-15,2 2 0 0,0 1 0 0,3 3 0 16,0 1 0-16,3 2-160 0,0-2 160 0,4 0 0 31,1 0-608-31,3-2-16 0,1-2 0 0,4 0 0 16,3-5-1568-16,2-2-320 0,3 2-64 0,2-7-16 16,2 1-464-16,0-3-80 0,0-3-32 0,-2-2 0 0,-1-3-608 0,-2-2-128 0,1-1-32 15,-2-4 0-15,-1 2 2912 0,-2-1 592 0,-2-1 112 0,-2-1 32 0,-1 1 1728 0,-4-2 352 16,0 0 64-16,-3 0 0 15,-2 0 1152-15,0 0 208 0,-2-1 48 0,-2 4 16 16,0 0-768-16,-1 0-144 0,-1 3-48 0,0 0 0 16,-1 1-848-16,0 3-192 0,1-2-16 0,-2 3-16 0,-1 0-576 15,1 4-112-15,6-2-32 0,-7 3 0 0,1 4-304 0,0 0-64 16,2 3-16-16,2 0 0 0,0 0-144 0,1 1 0 16,0-1 0-16,2 2 0 0,2-4 0 0,1 1 0 15,0-3 0-15,2 1 0 0,1 0 128 0,-1-4-128 16,1 1 0-16,-7-4 128 0,0 0-128 0,8 6 0 15,-8-6 0-15,0 0 0 0,0 0 0 0,7 1 0 16,-7-1 0-16,0 0 0 0,8-1 0 0,0 1 0 16,-8 0 128-16,6-7-128 0,0 2 0 0,-1 0 0 0,-1-2 0 0,-4 7 128 15,4-5-128-15,-4 5 0 0,0 0 0 0,0 0 0 16,0 0 0-16,0 0 0 0,0 0 0 0,6-1 0 31,-6 1-592-31,0 0 0 0,0 0 0 0,9 3 0 16,1 0-1952-16,-1 1-384 0,0-4-80 0,-1 1-10176 0</inkml:trace>
  <inkml:trace contextRef="#ctx0" brushRef="#br0" timeOffset="214566.41">13334 13089 10127 0,'0'0'896'0,"0"0"-704"0,6 4-192 0,-1 2 0 16,-5-6 3168-16,5 8 608 0,2 1 112 0,-1 1 16 15,1 1-2176-15,-1 1-448 0,1-2-96 0,-1 3-16 0,2-1-80 0,0 0 0 16,1-2-16-16,-1 0 0 0,-2-1-304 0,1 1-64 15,-2-4-16-15,0-1 0 16,0 1 16-16,-5-6 0 0,0 0 0 0,0 0 0 16,0 0-96-16,0 0-16 0,7-6 0 0,-3 0 0 15,-2-3-128-15,0 0-16 0,0-1-16 0,-2 0 0 16,0-6-256-16,2 2-48 0,-1-2-128 0,0-1 192 16,-1 1-192-16,3-3-288 0,-2 1 64 0,1-2 16 15,-1 3-2128-15,1-1-416 0,1 1-96 0,1 3-16 16,0 2-1040-16,1 2-192 0</inkml:trace>
  <inkml:trace contextRef="#ctx0" brushRef="#br0" timeOffset="-214693.8">13603 13020 9215 0,'7'13'816'0,"-4"-6"-656"15,3 2-160-15,-1 5 0 0,0 2 2528 0,2 1 480 16,-4 2 80-16,3-1 32 0,-1 0-1088 0,0-1-224 16,-1-3-32-16,0 3-16 0,0-1-304 0,0 0-64 0,0-2-16 0,0-5 0 15,-3-1-272-15,-1-8-48 16,3 9-16-16,-3-9 0 0,0 0-208 0,0 0-32 15,0 0-16-15,0 0 0 0,0 0 16 0,0 0 0 16,0-6 0-16,0-4 0 0,0 0-368 0,0-3-80 16,0-1-16-16,-2-2 0 0,5-5-208 0,-3-1-128 0,-1-1 160 0,1-4-160 15,0 1 0-15,-2-1 0 0,2-2-176 0,2 2 176 32,-1 1-960-32,1 2-64 0,2 2 0 0,2 3-16 15,-1 0-2480-15,3 4-512 0,1 2-80 0</inkml:trace>
  <inkml:trace contextRef="#ctx0" brushRef="#br0" timeOffset="-214366.27">14087 12965 2751 0,'0'0'256'15,"0"0"-256"-15,0 0 0 0,0 0 0 0,0 0 3648 0,0 0 704 16,0 0 128-16,0 0 16 0,0 0-1808 0,0 0-352 16,-8 5-80-16,0 4-16 0,0-1-768 0,-1 1-144 15,0 1-48-15,-1 4 0 0,-2-3-48 0,0 2-16 0,-2 0 0 0,-1 0 0 16,2 0-400-16,2 0-96 15,0 0-16-15,3 1 0 0,3-1-320 0,1 0-64 16,0-3 0-16,3-1-16 0,2-1-160 0,2-2-16 16,-3-6-128-16,6 7 192 0,2-2-192 0,3-2 0 15,0-2 0-15,1-2 0 0,0-2-208 0,2-1 64 0,-2 0 16 0,0-2 0 16,-2-2-96-16,-1-2-16 0,-1 0 0 0,0 1 0 16,0 2 16-16,0-3 0 0,-1 1 0 0,0 1 0 15,-3 1 224-15,-2 0-176 16,0 1 176-16,-2 6-160 0,0 0 160 0,0 0 0 15,0 0 0-15,0 0 0 0,0 0 0 0,0 0 0 16,0 0 0-16,0 7-128 0,1 3 128 0,0-3-208 0,-1-7 80 0,2 11 128 31,0 1-768-31,2-3-48 0,1 1 0 0,2 1 0 16,-7-11-2608-16,0 0-528 0</inkml:trace>
  <inkml:trace contextRef="#ctx0" brushRef="#br0" timeOffset="-214031.67">14333 12976 21183 0,'0'0'1888'0,"-4"10"-1504"0,-2 1-384 0,0 5 0 15,3-2 2720-15,-1 5 480 0,1 0 80 0,0 2 32 16,-1-1-2112-16,3-1-432 0,0-2-64 0,2 0-32 16,0-1 288-16,3-5 64 0,2 1 16 0,-1-1 0 15,0-4-720-15,0 0-160 0,-5-7-32 0,8 4 0 0,-1-3-128 0,0-1 0 16,1-3 0-16,1 0 0 0,-1-4 0 0,1 1 0 15,-1-5 0-15,0 1 0 0,0-2-144 0,-2-1 144 16,1-1-192-16,1 1 192 0,-1-4-192 0,1 0 192 16,-1-2-192-16,1 0 192 0,-1-2-256 0,3-2 64 15,-1-2 16-15,0 3 0 0,-1 3 176 0,-1 5 0 16,-1 1 0-16,0 3-128 0,-2 3 128 0,-4 7 0 0,0 0-144 0,3 5 144 16,-2 3 0-16,-1 5 0 0,0 5 0 0,0 4 0 15,1-1-128-15,2 2 128 0,1 0 0 0,2 6 0 31,3-2-1152-31,-2-11-176 0,2 1-16 0,0 0-9072 0,2-3-1808 0</inkml:trace>
  <inkml:trace contextRef="#ctx0" brushRef="#br0" timeOffset="-213699.79">14835 13023 12895 0,'-13'0'576'0,"6"3"112"0,-2 4-560 0,-1-1-128 16,-2 1 0-16,2 0 0 15,-1 3 3728-15,2 0 720 0,0 3 144 0,3-3 16 16,2 2-2736-16,1-1-544 0,2-1-112 0,3-2-32 16,5 0-736-16,1-2-128 0,2-2-48 0,2 0 0 0,0-4-448 0,1-3-80 15,1 1-32-15,5-2 0 16,0 0-480-16,-5-1-80 0,-3 0-32 0,-1-2 0 16,-1 1 64-16,-1-4 16 0,-2 1 0 0,0 4 0 0,-1 0 416 0,-1-2 96 15,0-1 16-15,-2 1 0 0,1 0 272 0,1 1-160 16,0 0 160-16,-4 6-128 15,4-4 624-15,-4 4 128 0,0 0 16 0,7 0 16 0,3 4 176 0,-1 3 48 16,1 2 0-16,-1 4 0 0,-1 0 0 0,0 1 0 16,0 7 0-16,-2-1 0 0,-3-1 48 0,-1 1 16 15,0 1 0-15,-2-2 0 0,-3 0-304 0,-1-1-48 16,-1-1-16-16,-2-1 0 0,1-1-240 0,-2-1-48 16,-1 0-16-16,-1-1 0 0,-1-3-272 0,1 0-176 0,-1-4 32 15,2 0 0 1,0 1-1920-16,1-3-384 0,2-7-80 0,0 0-13216 0</inkml:trace>
  <inkml:trace contextRef="#ctx0" brushRef="#br0" timeOffset="-213431.16">15167 13133 25967 0,'16'-9'1152'0,"-7"4"240"0,3-2-1120 0,2-2-272 0,2-1 0 0,0-2 0 15,1-1 256-15,-2-2 0 0,0 0 0 0,0-1 0 16,0 2-256-16,-2-1 128 0,-3 1-128 0,-2 1 0 15,0 1 192-15,-3 2-64 0,-3 1 0 0,0 1-128 16,-4 0 704-16,0 2 48 0,-3 0 0 0,-2 2 0 16,-1 4 272-16,0 3 48 0,-1 2 16 0,0 3 0 15,0 1-128-15,0 4 0 0,-1 6-16 0,0 1 0 0,1 3-112 0,1-1 0 16,2 2-16-16,2-3 0 0,1 2-496 0,3-3-112 16,2-1-16-16,2-2 0 15,1-3-464-15,1-1-112 0,3-3 0 0,7 2-16 16,2-5-1568-16,1-3-304 0,-1-4-64 0,-4-3-8016 15,1-1-1600-15</inkml:trace>
  <inkml:trace contextRef="#ctx0" brushRef="#br0" timeOffset="-212727.15">15698 12907 32591 0,'-5'13'1440'0,"2"-3"304"0,1 1-1392 0,-1 4-352 0,0 2 0 0,0 2 0 16,-3-1 800-16,1 1 96 0,2-1 0 0,-2-1 16 15,0-2 256-15,1 1 48 0,0-2 16 0,3 0 0 16,0-1-736-16,1-3-160 0,0 0-16 0,2 0-16 16,-2-10-304-16,0 0 0 0,0 0 0 0,0 0 0 15,7 3 0-15,-7-3-256 0,0 0 80 0,8-3 16 16,-1-3-160-16,0-2-48 0,-2-1 0 0,2-4 0 16,-1 0-144-16,-1-1-16 0,1-3-16 0,0-1 0 31,-1-1-272-31,2 3-48 0,1-1-16 0,-1 0 0 15,0-2 368-15,1 2 64 0,0 2 0 0,-2 7 16 0,1-2 432 0,0 3 0 0,0 2 0 0,-7 5 0 16,0 0 448-16,10 0 0 0,-10 0 16 0,0 0 0 16,8 13 272-16,-3 1 48 0,-2 2 16 0,0 2 0 15,-3 0-192-15,1 1-32 0,-1-2-16 0,1-1 0 16,1-2-224-16,0 0-32 0,1-1-16 0,1-1 0 16,-4-12-288-16,5 11 0 0,-5-11 128 0,8 10-128 0,-8-10 0 0,0 0 0 15,10 6 0-15,-10-6 0 0,12 0 0 0,-12 0-192 16,12-5 48-16,-1-2 16 0,0-2-176 0,-2 0-16 15,0-3-16-15,0 1 0 16,0-4-384-16,0 1-80 0,2 0-16 0,-2-3 0 16,0-2-336-16,2-2-80 0,0-2-16 0,2 3 0 15,2 2 160-15,-2 1 16 0,-2 3 16 0,-1 1 0 16,0 5 480-16,-10 8 112 0,10-3 16 0,-10 3 0 0,0 0 752 0,7 10 144 16,-3 1 48-16,-2 2 0 0,1 0 608 0,0 2 128 15,-1 0 32-15,2 0 0 0,1-2-256 0,1 0-48 16,0-1-16-16,2-2 0 0,2-2-368 0,2 4-64 15,1-5 0-15,0 0-16 0,0-2-176 0,2-1-48 16,-2 2 0-16,0-4 0 0,-2-2-32 0,1 0-16 0,0-2 0 0,0 2 0 16,-2-5 48-16,0 0 16 0,0-1 0 0,0-2 0 15,-1-3-16-15,0 0 0 0,-1-2 0 0,-1-1 0 16,-2 1-272-16,-1 0 160 0,-2 0-160 0,0 3 128 16,-2-3-128-16,0 2 0 0,-2-2 0 0,0 2 0 15,-5 0 0-15,-1 3 128 0,-1 2-128 0,0-1 0 16,0 7 128-16,-1 4-128 0,2 2 0 0,-1 1 128 15,0 5 144-15,1 2 32 0,0-1 0 0,1 3 0 16,2 0-160-16,3-1-16 0,0 1-128 0,4 1 192 16,0-4-192-16,3 0 0 0,2 0 0 0,2-2 0 15,0-4 0-15,2 2-160 0,0-2 32 0,4 0 0 16,0-4-1792-16,1 1-368 0,0-1-64 0,1-4-8976 16,-3-3-1792-16</inkml:trace>
  <inkml:trace contextRef="#ctx0" brushRef="#br0" timeOffset="-212397.72">16549 12897 6447 0,'0'0'576'0,"-4"12"-576"15,-2-1 0-15,1 2 0 0,1 2 5648 0,1 0 1024 16,-1-2 208-16,3 2 32 0,1-2-5104 0,0 0-1024 0,1-1-208 0,3-1-32 16,0 0 160-16,1-1 48 0,2 1 0 0,-1-4 0 15,-6-7-448-15,11 7-96 16,-2 0-16-16,0-6 0 0,0-1-192 0,3 0 0 15,-2-1 0-15,-10 1 0 0,12-7-128 0,-1 0-32 0,-1-2 0 0,2 2 0 32,1-5-544-32,-2 0-128 0,0-1 0 0,-2 1-16 15,0 1-160-15,0-1-16 0,0-1-16 0,-2 1 0 16,-1-4 464-16,1-1 80 0,-1 1 32 0,1 2 0 0,-2 1 464 0,0 0 0 0,-1 0 0 0,0 6 0 16,-4 7 1216-16,0 0 224 0,0 0 48 0,0 0 16 15,0 0-512-15,-1 11-96 0,-2 2-32 0,1 3 0 16,-2-2-176-16,0 5-48 0,-1-1 0 0,-1 4 0 15,0 0-384-15,1 0-96 0,1-2-16 0,3-1 0 16,3-2-432-16,3-1-96 0,-1-3 0 0,3-1-10944 16,-7-12-2192-16</inkml:trace>
  <inkml:trace contextRef="#ctx0" brushRef="#br0" timeOffset="-212204.87">17090 12518 34783 0,'0'0'1536'0,"0"0"320"0,0 0-1472 0,0 0-384 0,0 0 0 0,0 0 0 16,3 14 272-16,-2 3-16 15,1 0 0-15,-2 5 0 0,1 5 96 0,2 1 16 16,-1 2 0-16,2 0 0 0,0-2-192 0,0 1-48 16,-1-2 0-16,0 3 0 15,1 3-432-15,2-3-80 0,-4-4-32 0,2-1 0 16,1 0-2720-16,-1-3-528 0</inkml:trace>
  <inkml:trace contextRef="#ctx0" brushRef="#br0" timeOffset="-211800.05">17023 12873 10127 0,'-6'-18'896'0,"4"7"-704"0,-1-3-192 0,2 1 0 16,0 0 3904-16,2 3 768 0,2 2 128 0,-3 8 48 15,6-10-3104-15,1 3-608 0,0 2-128 0,5 0-32 16,1 0-80-16,4 1 0 0,3 0-16 0,1 2 0 15,1-1-400-15,2 0-80 0,5 0-16 0,-3 1 0 16,-1 0-256-16,0-2-128 0,-3 2 0 0,-1 1 128 16,-2 1-128-16,-2 0 0 0,-2-2 0 0,-2 2 0 15,0 2 0-15,-4-2 128 0,-9 0-128 0,0 0 128 16,0 0 160-16,0 0 32 0,0 0 0 0,0 0 0 16,0 0-80-16,0 0-16 0,-5 10 0 0,-2-2 0 15,-2-2-224-15,0 2-128 0,1-1 128 0,1 0-208 16,7-7-192-16,-6 11-48 0,2-5 0 0,4-6 0 15,-4 10-80-15,4-10-32 0,4 14 0 0,3-1 0 16,2-5 112-16,1 1 32 0,2 1 0 0,2 1 0 0,1-1 416 0,-1 2 0 16,0-4 0-16,1 3 0 0,0-3 736 0,0 4 80 15,-2-2 16-15,-2 1 0 0,0-2 576 0,-2 1 128 16,-3-3 32-16,0 3 0 0,-2 1-96 0,-4-1 0 0,-2 2-16 16,-2-3 0-16,-4 0-608 0,-1 0-112 0,-1 0-32 0,-3 1 0 15,-1-3-192-15,-2 1-32 0,-1 0-16 0,0-1 0 16,0-2-464-16,1 1-128 0,2 0-16 0,1-1 0 31,3-1-1968-31,0 0-400 0,4 2-80 0</inkml:trace>
  <inkml:trace contextRef="#ctx0" brushRef="#br0" timeOffset="-209312.49">5052 13288 14735 0,'0'0'1312'0,"0"0"-1056"16,-7-4-256-16,7 4 0 0,-7-2 1536 0,1-1 256 16,1-1 64-16,5 4 0 0,0 0-240 0,0 0-32 15,0 0-16-15,0 0 0 0,0 0-528 0,0 0-96 16,0 0-32-16,0 0 0 0,0 0-592 0,0 0-128 0,0 0-32 0,0 0 0 15,0 0 0-15,8-4 0 0,0 0 0 0,1 0 0 16,0 2-32-16,0-2 0 0,-1 0 0 0,0 3 0 16,0-5-128-16,-8 6 128 0,6-4-128 0,-6 4 128 15,0 0 0-15,0 0-128 0,0 0 192 0,0 0-64 16,0 0 272-16,-5-6 48 0,-2 1 16 0,0 2 0 16,-3-1-64-16,0 3-16 0,0 1 0 0,-2 1 0 15,0 0-224-15,0 3-160 0,1 2 192 0,-1 0-192 16,2 1 0-16,0 0-352 0,1 3 48 0,3 0-10192 15,2-1-2032-15</inkml:trace>
  <inkml:trace contextRef="#ctx0" brushRef="#br0" timeOffset="-208884.44">5068 14841 4607 0,'0'0'192'0,"0"0"64"0,0 0-256 0,0 0 0 0,0 0 0 0,0 0 0 16,0 0 4416-16,0 0 832 0,9-2 160 0,0 0 32 15,1-1-3968-15,2 2-816 0,1 1-144 0,0 0-48 16,0 0-160-16,0 0-48 0,0 0 0 0,0 1 0 0,0 1-256 16,-1-1 0-16,-2 0 0 0,-2-1 0 0,-8 0 192 0,0 0-64 15,0 0 0-15,0 0-128 16,0 0 448-16,0 0 0 0,0 0-16 0,0 0 0 15,-9 5 48-15,-1 1 16 0,-1-2 0 0,-1 2 0 16,-2-2-304-16,1 2-64 0,-1 0-128 0,1-1 192 16,1 0-192-16,2 0 0 0,0 1 0 0,4-4-160 31,6-2-1824-31,0 0-352 0</inkml:trace>
  <inkml:trace contextRef="#ctx0" brushRef="#br0" timeOffset="-208397.22">5907 14678 7359 0,'11'-9'656'0,"-6"3"-528"0,0 0-128 0,0-3 0 16,0 0 2560-16,2 0 496 0,-1-1 80 0,0-1 32 15,-1-1-1040-15,-2 2-208 0,0 2-32 0,0 1-16 16,-2 1-432-16,-1-1-96 0,0 7 0 0,0 0-16 16,-5-1-544-16,-1 1-96 0,-4 1-32 0,0 3 0 15,-4 1-240-15,-2 4-48 0,-1-1-16 0,0 3 0 16,0 0-352-16,0 2 0 0,0 1 0 0,0 0 128 15,3-1-128-15,1 1 0 0,3 1 0 0,2-1-128 16,1 0-16-16,6-1 0 0,2-1 0 0,4 0 0 0,3-1-176 0,3-1-48 16,0 0 0-16,5-1 0 0,1 0 112 0,3 0 0 15,0 1 16-15,1-4 0 16,-1 1 240-16,-1-1 0 0,0 1-160 0,-2-1 160 16,-2 2 0-16,0 1 0 0,-2 2 0 0,-3-1 0 15,-1 2 192-15,-4 2 0 0,-2 0 0 0,-4 5 0 16,-5 0 320-16,0 1 80 0,-3 1 16 0,-2-2 0 0,-2 5-208 0,0-4-32 15,-1 3-16-15,0-3 0 0,-2 0-352 0,0 0 0 16,-1-5 0-16,2 4-128 16,2-6-1968-16,1-2-384 0,2-2-80 0</inkml:trace>
  <inkml:trace contextRef="#ctx0" brushRef="#br0" timeOffset="-207993.08">6142 15056 11967 0,'-4'8'1072'0,"0"3"-864"0,-1 5-208 0,1 2 0 16,0 1 3840-16,1-2 704 0,1 0 160 0,0 1 32 15,2-1-3168-15,0-3-624 16,2-2-128-16,0-2-32 0,1-2-496 0,1-3-96 16,-4-5-32-16,0 0 0 0,8 0 0 0,-2-1 0 0,2-6 0 0,-1 0 0 15,-1-3-160-15,1-1 160 0,-2-2-160 0,0-2 160 16,0-2-160-16,0 2 0 0,-1-1 0 0,0-2 0 15,-1 0-144-15,-2 1-16 0,2 0 0 0,-1 1 0 16,1 0-160-16,-2 3-16 0,1 0-16 0,-1 3 0 0,0 1 16 16,2 4 0-16,-3 5 0 0,0 0 0 15,0 0 96-15,6 2 32 0,1 6 0 0,1 2 0 0,-2 6 208 0,3-2 0 16,3 3-160-16,1 0 160 0,1 2 0 0,2-4 0 16,1 0 128-16,0-1-128 15,0-2 416-15,1-2 0 0,2-1 0 0,-3 2 0 16,0-5 128-16,-2-5 32 0,0 1 0 0,-2-2 0 15,-3-3 256-15,1-2 48 0,-4 0 16 0,0-2 0 0,-2-1-48 0,0-1 0 16,-1 0 0-16,-1-3 0 0,-3 1-496 0,0-1-96 16,-2 0-32-16,1-1 0 0,-1 0-384 0,-1 0-80 15,-1-4-16-15,0 0 0 16,0-1-2752-16,-1-3-544 0</inkml:trace>
  <inkml:trace contextRef="#ctx0" brushRef="#br0" timeOffset="-206660.42">7065 14618 10127 0,'-4'-7'448'0,"0"-2"96"0,0-3-544 0,0 2 0 15,0 1 0-15,0 0 0 0,0 0 3328 0,2 0 544 16,1-1 112-16,1 3 32 0,-3-1-1888 0,3 8-368 0,0-7-80 0,0 7-16 16,0 0-432-16,0 0-80 0,0 0-32 0,8 8 0 15,-2 4-240-15,1 6-48 0,-2 6-16 0,2 6 0 16,0 5-112-16,0 4-32 0,-3 4 0 0,0 2 0 16,-2 1-416-16,1 1-64 0,1-1-32 0,1-1 0 15,-2 1-160-15,1-3 0 0,-1-3 0 0,1-2 0 31,2-4-400-31,-1-1-112 0,1-6-32 0,2-3-11152 0,0-2-2224 0</inkml:trace>
  <inkml:trace contextRef="#ctx0" brushRef="#br0" timeOffset="-206200.01">7820 15021 14735 0,'0'0'1312'0,"0"0"-1056"15,0 0-256-15,0 0 0 0,0 0 2976 0,0 0 544 16,0 0 96-16,8 2 32 0,-2 1-2496 0,2 3-480 16,1 4-96-16,0 0-32 0,-1 4-128 0,1 2-32 15,0 2 0-15,2 3 0 0,-1-1-384 0,0 1 128 16,2-1-128-16,-3 3 0 0,-2-4 400 0,-2 1 0 15,2-2 0-15,-4 0 0 0,-1-4-160 0,-1 2-48 16,-1-2 0-16,-1-2 0 0,-1-1 0 0,0-4-16 0,-2-1 0 0,4-6 0 16,0 0-16-16,-7 4 0 0,1-4 0 0,-1-3 0 15,1-4-160-15,1-2 0 0,-1-2 144 0,1-4-144 32,1 0-304-32,2-2-128 0,-1-5-16 0,1 1-16 15,-1-7-240-15,2 0-64 0,1-5 0 0,0 0 0 16,0 0 112-16,0-1 16 0,1-2 0 0,4 4 0 0,0 1 272 0,4 3 64 15,2 3 16-15,-1 5 0 0,2-1 880 0,1 5 176 0,3 0 48 0,-1 6 0 16,0 3-368-16,-1 4-64 0,0 3 0 0,1 2-16 16,-4 3 288-16,0 2 64 0,-2 1 16 0,0 2 0 15,0 2-208-15,-3 2-32 0,-3 2-16 0,-1 2 0 16,-1 3-224-16,-1 0-32 0,-1-2-16 0,-2 0 0 0,-2-1-208 0,0 0 0 16,-1-1 0-16,0-1 0 15,1-2-704-15,-2-1-96 0,2-4-16 0,0-2 0 16,5-7-3024-16,-8-2-592 0</inkml:trace>
  <inkml:trace contextRef="#ctx0" brushRef="#br0" timeOffset="-205765.13">8239 14810 5519 0,'6'6'496'0,"-1"2"-496"16,0 0 0-16,0 2 0 0,2 2 4192 0,-1 1 736 15,1 3 160-15,-2-3 32 0,2 2-2464 0,-2 1-480 16,-1 1-112-16,-2-2-16 0,0 2-1120 0,-1-1-224 15,-1-2-64-15,0 1 0 0,-1-2-176 0,-1 1-32 16,0-3-16-16,0-2 0 0,0-3-32 0,2-6-16 16,0 0 0-16,0 0 0 0,0 0-48 0,-7-1 0 0,1-4 0 15,1-2 0-15,1-2-192 0,0-1-128 0,2-3 160 0,1-2-160 16,1 0 0-16,1-2-160 0,2-2 0 0,1 2 0 16,0-3-160-16,1 1-48 0,2 2 0 0,-1-1 0 15,2 0 160-15,1 1 16 0,0 3 16 0,2 1 0 16,-1-1 176-16,1 5 0 0,-1 3-144 0,2 1 144 15,-1 3 0-15,0 2 0 0,-2 2 0 0,0 3 0 16,2 3 0-16,-1 2 0 0,0 2 0 0,0 1 0 16,-3-1 0-16,1 2 0 0,0 2 0 0,-1 1 0 0,-2-4 128 0,0 1-128 15,0 2 0-15,-1-3 128 16,-1 2-128-16,-1-3 192 0,0-2-192 0,0 0 192 16,1-3-192-16,1 1 0 0,0-1 144 0,-4-7-144 15,4 4-176-15,-4-4-96 0,7 2-32 0,0 2 0 16,-7-4-400-1,8-4-96-15,-2-1-16 0,1-2 0 0,-1-2-208 0,1 0-32 0,-2 0-16 0,0 0 0 16,0 0-96-16,1 0-32 0,-2 0 0 0,1-1 0 16,-1 1-1840-16,-2 0-368 0,3-9-80 0,-1 8-16 0</inkml:trace>
  <inkml:trace contextRef="#ctx0" brushRef="#br0" timeOffset="-205401.69">8797 14847 9215 0,'0'0'816'0,"0"0"-656"16,0 0-160-16,0 0 0 0,0 0 1024 0,0 0 160 16,0 0 32-16</inkml:trace>
  <inkml:trace contextRef="#ctx0" brushRef="#br0" timeOffset="-204895.22">8621 14850 22047 0,'0'0'976'0,"0"0"208"0,0 0-944 0,0 0-240 0,0 0 0 0,0 0 0 0,0 0 1008 0,0 0 144 15,0 0 48-15,0 0 0 16,0 0 192-16,0 0 32 0,0 0 16 0,0 0 0 16,0 0-544-16,0 0-128 0,0 0 0 0,0 0-16 15,0 0-480-15,0 0-80 0,0 0-32 0,-6 9 0 16,-3-5-160-16,2 5 0 0,1 3 0 0,2 2 0 15,0-1 0-15,0 2-144 0,4-1 144 0,1 2-160 16,2-1 160-16,1 0 0 0,2-4-144 0,2-2 144 0,1-1 0 16,3 1 0-16,-1-3 0 0,0-1 0 0,1-1 0 0,0 0 0 15,-1-7 0-15,1 0 0 0,0 1 0 0,-3-2 0 16,1 0 0-16,0 0 0 0,-3 0 128 0,0-1-128 16,-2 0 192-16,-2-1-64 0,-2 0-128 0,-1 1 0 15,0 5 144-15,-3-8-144 0,0 0 544 0,-1 2 32 16,-2-1 16-16,1-1 0 0,0 0-592 0,-2 1 0 15,1-4 0-15,-1 2-128 16,1 1-320-16,1 0-48 0,-1 1-16 0,1-4-10096 0,0 2-2016 0</inkml:trace>
  <inkml:trace contextRef="#ctx0" brushRef="#br0" timeOffset="-204532.39">9060 14796 23839 0,'0'0'1056'0,"0"0"224"0,-6 0-1024 0,0 0-256 0,-1-1 0 0,-2 1 0 15,-3 0 896-15,2 1 144 0,-2 2 32 0,1 1 0 16,-1 0-80-16,0 1-16 0,-1 0 0 0,1 3 0 16,1-1-336-16,0 2-64 0,2 3 0 0,1-1-16 15,2 4-288-15,0 2-48 0,4-3-16 0,2 3 0 16,1-2-208-16,2 2 0 0,1 0 0 0,3-1 0 0,4-3 0 0,1 0 0 15,-1 0 128-15,2-1-128 0,2-3 272 0,2-1 16 16,1-2 0-16,0 1 0 0,0-5 256 0,-1 1 48 16,0-6 16-16,0 0 0 0,-1-3 80 0,-2-1 16 15,-1-4 0-15,-1-2 0 0,-2-1-112 0,0-2-16 16,-3-5 0-16,0 2 0 16,-2-1-320-16,-1 1-64 0,-3-5 0 0,1 2-16 0,-2-2-176 0,0 1 0 15,-4 0 0-15,0 0 128 0,-3 2-128 0,2-2-144 16,-3 1 144-16,-1 1-208 15,-3 0-1136-15,2 2-240 0,0 2-32 0,0 1-16 16,3 3-736-16,0 4-160 0,2 1-32 0,0 3-11056 16</inkml:trace>
  <inkml:trace contextRef="#ctx0" brushRef="#br0" timeOffset="-204161.73">9286 14683 10127 0,'0'0'896'0,"2"10"-704"0,-1 4-192 0,0-1 0 15,1 4 3776-15,-1-1 736 0,0 4 144 0,1 1 16 16,0 1-2624-16,1-2-544 0,1 0-96 0,1 0-32 16,0-3-304-16,2 0-64 0,-1 0-16 0,2-3 0 15,1-1-656-15,0-2-128 0,2-1-16 0,-1-3-16 0,0-3-16 0,1-1 0 16,-1-1 0-16,1-2 0 16,-2-2-160-16,0-1 0 0,-1-1 0 0,0-3 0 15,-1 1 0-15,-1-1 0 0,-1-3 0 0,-1 0 0 16,-2 0-176-16,2-2 48 0,0-1 0 0,-1 2 0 15,-1-1-352-15,1-1-64 16,0-3-16-16,-1 2 0 0,1 1-16 0,-1 1-16 0,1 2 0 0,0 2 0 16,-2 1 464-16,-1 7 128 0,0 0 0 0,0 0 0 15,0 0 0-15,0 0 160 0,0 0-16 0,-1 11 0 0,1 0 176 0,0 2 16 16,0 0 16-16,0 2 0 0,1 0-352 0,2 2 144 16,1 2-144-16,1 2 0 0,1-2 0 0,2 2 0 15,1 0 0-15,3-3 0 16,1-1-496-16,1-3-96 0,3 1-32 0,0-6 0 15,1-1-2528-15,1-3-512 0</inkml:trace>
  <inkml:trace contextRef="#ctx0" brushRef="#br0" timeOffset="-204001.07">9837 14866 5519 0,'0'0'496'0,"-6"-4"-496"0,0-2 0 0,-2 3 0 16,1-4 4336-16,-2 2 768 0,0 1 144 0,0 3 48 15,0 1-2864-15,1 2-560 0,0 2-112 0,2 3-32 16,-1 0-368-16,2 4-80 15,1 1 0-15,2 1-16 0,2 1-576 0,1 0-112 0,0 1-32 16,4-1 0-16,1 2-384 0,1-3-160 0,3-3 128 0,0 1-128 16,2-2 0-16,2 1-192 0,2-3 0 0,-1-1 16 31,1-2-2000-31,1-1-384 0,0-2-96 0,0-1-11088 0</inkml:trace>
  <inkml:trace contextRef="#ctx0" brushRef="#br0" timeOffset="-203775.93">10076 14425 1839 0,'0'0'160'0,"0"0"-160"15,0 0 0-15,0 0 0 0,0 9 4720 0,2 3 912 16,-1 3 176-16,3 1 32 0,1 5-3600 0,2 0-704 16,3 2-160-16,1 2-32 0,-1 0-128 0,3 1-16 15,1 0-16-15,3 1 0 0,0 2-784 0,2 1-144 16,0 0-48-16,-1-1 0 0,-1-2-448 0,0-1-80 0,-1 0-32 0,-1-2 0 31,0-2-144-31,0-1-16 0,-1 0-16 0,-4-2 0 16,-1 1-816-16,-1-2-144 0,-3-2-48 0,0-2-10080 15</inkml:trace>
  <inkml:trace contextRef="#ctx0" brushRef="#br0" timeOffset="-203592.1">10011 14773 13823 0,'0'0'1216'0,"0"0"-960"0,-5 7-256 0,5-7 0 15,0 0 6528-15,0 0 1280 0,13 1 240 0,5-2 48 16,7-3-5984-16,5-4-1184 0,5-4-240 0,7-1-48 16,4-3-128-16,2-2-32 0,1 0 0 0,4 0-14176 15,-1-2-2848-15</inkml:trace>
  <inkml:trace contextRef="#ctx0" brushRef="#br0" timeOffset="-202628.67">11806 14783 11055 0,'3'-1'480'0,"0"-1"112"0,18-18-464 0,-21 20-128 0,0 0 0 0,0 0 0 15,5-4 1520-15,0-1 272 0,-1-3 64 0,0 2 16 16,0-1-1072-16,0 0-224 0,0 2-32 0,-2 0-16 16,1-1 176-16,-3 6 48 0,1-7 0 0,-1 7 0 15,0-7 672-15,0 7 144 0,0 0 32 0,-4-5 0 16,-2 0-192-16,-1 2-16 0,-1 2-16 0,0 2 0 16,-3 2-416-16,-2 2-64 0,-3 0-32 0,2 6 0 15,-1 2-208-15,2 4-32 0,0 1-16 0,0 3 0 0,2 1-368 0,1 0-80 16,1 0-16-16,1 2 0 0,5-1-144 0,1 1 0 15,2-2 0-15,4-2 0 0,4-1-320 0,4-1 16 16,1 1 0-16,2-5 0 16,5-2-2368-16,1-3-464 0,1-1-112 0</inkml:trace>
  <inkml:trace contextRef="#ctx0" brushRef="#br0" timeOffset="-202364.32">12089 14816 23951 0,'-13'-5'1056'0,"13"5"224"0,-9 1-1024 0,-1 3-256 16,2-1 0-16,0 3 0 0,0 1 544 0,2 0 48 16,1 3 16-16,-1 3 0 0,2 2-80 0,3 4-16 0,1-4 0 15,3 6 0-15,2-1-384 0,3-1-128 0,2-1 0 0,2-1 0 16,2-1 144-16,5-4-144 0,-1-3 0 0,1-3 144 16,1 0 176-16,-1-5 48 0,1-2 0 0,0-5 0 15,-5 1 240-15,-2-3 48 0,-1-2 16 0,-2-1 0 16,-2-2 128-16,-4 0 32 0,-1-1 0 0,-5 1 0 15,0-4-448-15,-3 1-96 0,-2 2-16 0,-2 1 0 0,-3 1-272 16,-1 2 0-16,0 1 0 0,-1 1 0 31,0 0-800-31,0 3-224 0,1 1-32 0,0-1-8960 0,3 2-1792 0</inkml:trace>
  <inkml:trace contextRef="#ctx0" brushRef="#br0" timeOffset="-201224.69">12581 14871 17503 0,'0'0'768'0,"0"0"176"0,0 0-752 0,2-7-192 16,2 2 0-16,2-1 0 0,-1-1 1392 0,0 2 240 15,-1 0 48-15,-4 5 16 0,6-3-496 0,-6 3-112 16,10 3 0-16,-1 0-16 0,-1 1-592 0,-1 3-112 16,1 2-32-16,0 4 0 0,0 4 48 0,-2 0 0 15,1 3 0-15,-1-2 0 16,0 0-192-16,0-1-16 0,-2 0-16 0,0-1 0 15,-1-2-32-15,-1-2-128 0,1-5 192 0,-3-7-64 0,0 0 16 0,0 0 0 16,0 0 0-16,0 0 0 0,0 0 96 0,0 0 16 16,0 0 0-16,4-6 0 0,-2-2-256 0,1-2 0 15,-1-3 128-15,1-2-128 0,0 0-144 0,1-1-80 16,0 0-16-16,-1-1 0 0,1-1-64 0,2 0-16 16,0 0 0-16,1 2 0 0,0-2 176 0,0 3 144 15,-1 2-208-15,1 3 80 0,0 2 128 0,-1 4 0 16,-6 4 0-16,8 3 128 0,0 3 16 0,-2 4 16 15,-1 0 0-15,-1 3 0 0,0 3 96 0,1 1 32 0,-1 1 0 0,2 1 0 16,-1 1-96-16,-1-2 0 16,0-1-16-16,0 0 0 0,-1-4 32 0,3-1 16 15,-2-3 0-15,-1-3 0 0,-3-6-48 0,0 0-16 16,4 6 0-16,-4-6 0 0,0 0 96 0,0 0 0 16,8-2 16-16,0 1 0 0,-1-5-80 0,-2-1-32 15,0-1 0-15,0-1 0 0,-1-1-160 0,0 1 192 0,0-3-192 0,1 1 192 16,0 0-192-16,1-1 0 0,-1 0 0 0,0 0 128 15,0 2-128-15,0 1 128 0,1 0-128 0,-1 2 128 16,0 2-128-16,-5 5 128 0,0 0-128 0,8 0 128 16,0 0-128-16,-2 4 0 0,2 2 0 0,1 5 0 15,0 2-128-15,2 3 128 0,-1 1-160 0,-1-2 160 16,0 3-704-16,1-1-64 0,0-1 0 0,0 0 0 16,1-1-2480-16,-1 0-496 0,-1-4-96 0</inkml:trace>
  <inkml:trace contextRef="#ctx0" brushRef="#br0" timeOffset="-200799.25">13251 14877 8287 0,'0'0'736'0,"0"0"-592"0,5-5-144 0,-5 5 0 0,7-4 3328 0,-7 4 624 16,8 0 128-16,1 4 16 0,1 4-2096 0,2 2-416 16,0 2-96-16,1 2-16 0,0 3-480 0,0 2-96 15,-2 1-32-15,0 1 0 0,1-1-128 0,-2-1-32 16,-1 0 0-16,-1-1 0 0,-3 0-240 0,2-2-48 15,-3-2-16-15,0-2 0 0,-2-2-160 0,-1-1-48 16,2 1 0-16,-4-4 0 0,1-6-48 0,0 0-16 16,0 0 0-16,0 0 0 0,-9 0-128 0,1-4 192 0,0 2-192 0,1-8 192 15,0 0-192-15,1-3 0 0,4 0 0 0,-1-4 0 16,-1-3-416-16,2 0 32 0,2-8 16 0,0 1 0 31,1-2-336-31,0 0-80 0,2 2-16 0,2 1 0 0,2-1 352 0,0 2 80 0,1 0 16 0,1 3 0 16,1 1 608-16,0 4 128 0,0 4 32 0,1 4 0 15,-2 1 288-15,1 4 64 0,1 2 16 0,-2 2 0 16,0 2-288-16,-1 3-64 0,0 3-16 0,-2 1 0 16,-1 1-32-16,-2 0 0 0,-2 3 0 0,-1 0 0 15,-2 3-240-15,-2-1-144 0,-3 1 160 0,1 0-160 16,-1-1 0-16,-1 1 0 0,-2 0-176 0,0 1 176 16,-3-2-768-16,-1-1-16 0,1-2-16 0,2-3 0 15,0-1-608-15,1-1-128 0,-2-2-32 0,3-1 0 16,1-4-1712-16,3-3-352 0,1-2-64 0</inkml:trace>
  <inkml:trace contextRef="#ctx0" brushRef="#br0" timeOffset="-200566.23">13559 14915 22287 0,'0'0'480'0,"9"4"96"0,3-1 32 0,1 1 32 0,0-4-512 0,1 0-128 16,0-3 0-16,3 0 0 0,1-1 1120 0,1-1 192 16,-1-3 32-16,-1 1 16 0,0-3-288 0,-1 0-64 15,-2 0-16-15,0-1 0 0,-1-1-416 0,-2 1-96 16,-2-2-16-16,-1 1 0 0,-1 1-176 0,1 1-32 15,-4 0-16-15,-1 0 0 0,-1 0-96 0,-2 1-16 16,-1 0 0-16,0 1 0 0,-1 1-128 0,0 2 128 0,-3 1-128 0,-1 2 128 16,6 2 48-16,0 0 0 0,-7 1 0 0,0 4 0 15,2 0 48-15,-2 5 16 0,2 1 0 0,1 2 0 16,2 3-48-16,0 1 0 0,2 0 0 0,3 1 0 16,1-1-192-16,1 0 176 0,3 1-176 0,1 1 160 15,1-8-160-15,2 2-192 0,4 0 32 0,-1-2 16 16,2-2-2272-16,0-3-448 0,0 0-80 0</inkml:trace>
  <inkml:trace contextRef="#ctx0" brushRef="#br0" timeOffset="-200340.83">14192 14336 24879 0,'0'0'2208'0,"0"0"-1760"0,0 0-448 0,0 0 0 0,-2 12 1536 0,0 0 208 15,1 3 48-15,1 2 16 0,0 7-1056 0,3 1-224 16,1 2-32-16,1 3-16 0,0 1 144 0,3 2 16 16,1-1 16-16,4 1 0 0,-1 0-480 0,-1 0-176 15,0-3 0-15,-1 0 144 0,1-1-288 0,0-1-64 16,0-8-16-16,-1 3 0 16,-2-3-1520-16,0 0-304 0,-4-4-64 0,-2-3-16 15,0-2-1280-15,-2-2-256 0</inkml:trace>
  <inkml:trace contextRef="#ctx0" brushRef="#br0" timeOffset="-200026.19">14246 14902 10127 0,'-16'-13'896'0,"10"7"-704"0,-2-5-192 0,-1-1 0 16,1-2 2128-16,-1-2 400 16,0-1 80-16,2 3 16 0,4-2-1808 0,2 2-368 15,0 1-64-15,1 3 0 0,0 1 1136 0,2 2 224 0,-2 7 48 0,7-4 16 16,1 1-640-16,0 2-128 0,1 1-16 0,2 1-16 16,2-1-240-16,3 2-32 0,1-1-16 0,3 0 0 15,0-1-416-15,3 0-96 0,-1 0-16 0,1-1 0 16,1-2-192-16,1 1 176 0,1-2-176 0,0-1 160 15,-2 0-160-15,0 1 128 0,-6-3-128 0,-1-1 128 16,0 0-128-16,-4 1 0 0,-2-3 144 0,-4 4-144 16,0-1 128-16,-3 0-128 0,0-1 160 0,-4 8-160 15,0 0 208-15,0 0-48 0,-3-7-16 0,3 7 0 0,0 0 192 0,-9-1 48 16,0-2 0-16,-2 6 0 0,0 4-64 0,-1 2-16 16,-2 1 0-16,1 3 0 0,0 1-80 0,1 2-16 15,4 1 0-15,3 0 0 0,1-1-208 0,3-1 0 16,2 1 0-16,4-2 0 15,3-1-736-15,5-1-96 0,4-2 0 16,1 0-16-16,0-4-2368 0,3-1-480 0,3 1-80 0</inkml:trace>
  <inkml:trace contextRef="#ctx0" brushRef="#br0" timeOffset="-199765.14">14945 14663 14735 0,'-25'2'640'0,"13"-1"160"0,-1 0-640 0,-1 1-160 0,-2-1 0 0,2 0 0 15,-1 1 1904-15,4 0 336 0,0 1 80 0,3-1 16 16,8-2-1536-16,0 0-304 0,0 0-64 0,0 0-16 16,7 7 32-16,2-1 16 0,1 1 0 0,3 1 0 15,2 1-144-15,2 0-48 0,1-1 0 0,0 1 0 16,2 0 752-16,-2 2 160 0,-2 0 32 0,-2 1 0 16,-2-3 384-16,-2 2 64 15,-2-1 32-15,-1 0 0 0,-5 1-192 0,-2-1-32 16,-2 2-16-16,-4-4 0 0,-2 1-480 0,-2 1-80 0,-2 1-32 0,-1-2 0 15,-2-1-512-15,-1-2-96 0,-1 1-32 0,1-1 0 32,1 0-1744-32,-1-3-336 0,2-1-80 0</inkml:trace>
  <inkml:trace contextRef="#ctx0" brushRef="#br0" timeOffset="-199125.8">15802 14375 18015 0,'4'-17'800'0,"-2"11"160"16,-1-6-768-16,0 0-192 0,0-1 0 0,1 2 0 0,-2 0 1728 0,0 3 288 15,0 2 64-15,0 6 16 0,0 0-112 0,0 0-32 16,0 0 0-16,0 9 0 16,-2 3-928-16,2 3-176 0,2 4-32 0,-1 3-16 15,2 4-272-15,1-1-48 0,0 2-16 0,1 3 0 16,1 4-336-16,1 0-128 0,2-2 0 0,0 1 144 15,0 0-144-15,0-2 0 0,0-1 0 0,1-1 0 16,-3-3 0-16,1-3 0 0,-1-2 0 0,-2-1 0 0,0-6-128 0,0-1-64 16,-2-1-16-16,-2-2 0 15,1-1-752-15,-2-9-160 0,0 0-32 0,-6 4 0 16,0-3-240-16,-2-1-48 0,-2-1-16 0,-2-2 0 16,-3 0 496-16,1-4 80 0,-1 1 32 0,-1-5 0 0,0 1 848 0,1-3 0 15,-1-2 256-15,2 1-64 0,1-2 656 0,2 2 144 16,3 0 32-16,3 2 0 0,1 3 592 0,3 1 128 0,2 0 32 0,6 2 0 15,-1 0-432-15,3 2-96 0,3 1-16 0,0 0 0 16,2-2-256-16,3 0-48 16,4-1-16-16,2 1 0 0,3 0-608 0,4 1-128 15,4-3-32-15,4 0 0 16,1-2-1904-16,3-1-384 0,1 1-80 0</inkml:trace>
  <inkml:trace contextRef="#ctx0" brushRef="#br0" timeOffset="-198060.85">6637 15971 20271 0,'0'0'1792'0,"0"0"-1424"0,0 0-368 0,0 0 0 16,0 0 1600-16,0 0 256 0,-1-8 64 0,-4 6 0 16,-2 0-1328-16,7 2-256 0,-6-2-48 0,6 2-16 0,-8 0 400 0,1 0 80 15,1-2 16-15,-1 4 0 0,1 2-32 0,-1 2 0 16,-1 3 0-16,2 2 0 0,1 2-384 0,1 1-80 15,0 2-16-15,1 1 0 0,2 1-256 0,2 0 0 16,2 4 0-16,2-3 0 0,3 0 0 0,1 1 0 16,3-2-128-16,0-1 128 0,-1 0-192 0,4-3 16 15,-1-1 0-15,4-2 0 16,3-3-496-16,1-5-96 0,0-1-32 0,6-4 0 16,4-3-640-16,2-1-128 0,3-2-32 0,-2-3 0 15,0-4-416-15,-1-1-96 0,-3-2 0 0,-1-3-16 16,-1 0 240-16,-3 0 48 0,-4 0 16 0,-2 2 0 0,-3 1 1568 0,-6 1 256 0,0 2 144 0,-5 0-16 15,-2 3 1136-15,-2 3 208 0,-2 2 64 0,-3 1 0 16,-4 3-32-16,0 3 0 0,-4 3 0 0,0-1 0 16,-1 4-240-16,0 2-48 0,0 2-16 0,1 2 0 15,0 1-368-15,2 1-80 0,0 0-16 0,2 2 0 0,2-2-336 16,1 2-64-16,3 0-16 0,0 2 0 0,2-5-112 0,2-3-16 16,0 1-16-16,3-2 0 15,0-3-176-15,2 0 0 0,2-2 0 0,3-2 128 16,1-1 0-16,-1-2 0 0,-2-1 0 0,1-2 0 15,0-2 16-15,-3 0 0 0,1-1 0 0,-1-2 0 16,-1 0-16-16,-1 0-128 0,-2 0 192 0,0 1-64 16,-1 2-128-16,-1-1 128 0,-2 1-128 0,-1-1 128 0,-1 0 32 15,1 7 0-15,-3-5 0 0,3 5 0 0,-4-4 304 0,4 4 64 16,-5-2 16-16,5 2 0 0,0 0-224 0,0 0-32 16,0 0-16-16,0 0 0 0,-3 5-272 0,3-5 0 15,0 8-176-15,2 1 176 16,-1-1-672-16,2 1-32 0,-1-1 0 0,1 0 0 15,1-1-2480-15,0 0-496 0</inkml:trace>
  <inkml:trace contextRef="#ctx0" brushRef="#br0" timeOffset="-197759.54">7371 16039 1839 0,'0'0'160'0,"0"0"-160"0,0 0 0 0,0 0 0 15,0 0 5424-15,0 6 1040 0,3 6 224 0,-1 0 32 16,0-3-4912-16,0 1-976 0,5 1-208 0,-2 2-48 15,-2-4-256-15,1 1-64 0,1 1-16 0,0-3 0 16,-1-2-240-16,-4-6 144 0,6 5-144 0,1-2 128 16,-7-3-128-16,6 0 0 0,4-4 0 0,-3 0 0 15,0-4 0-15,1-1 0 0,0 0 0 0,-1-1 0 16,1-3 0-16,1-2 0 0,1 1-160 0,-1 0 160 16,0-2 0-16,-1 0-144 0,-1 3 144 0,1-2 0 0,0 0 0 15,0 4 0-15,-2 0 0 0,2 1 0 16,0 2 384-16,0 3 64 0,0 1 16 0,1 3 0 15,0 1-64-15,1 1-16 0,1 3 0 0,1 2 0 16,-2 3-384-16,2 2 128 0,1 2-128 0,1 0 0 16,0 1 0-16,3 2 0 0,0-2-192 0,2 2 192 15,0 3-2688-15,1-3-400 0</inkml:trace>
  <inkml:trace contextRef="#ctx0" brushRef="#br0" timeOffset="-196999.27">8336 15906 16575 0,'0'0'1472'0,"0"0"-1168"0,0 0-304 0,0 0 0 0,0 0 2848 0,0 0 512 0,0 0 96 0,5 6 32 16,2 5-2528-16,-1-1-512 0,2 6-112 0,0 2-16 16,1 0 272-16,0 3 48 15,0 1 16-15,0 3 0 0,-1-3-144 0,3-1-48 16,-2-1 0-16,0-3 0 0,0-2-288 0,3 0-176 15,-2-5 192-15,-1-1-192 0,-2-2 208 0,1-2-64 16,-3-1-16-16,-5-4 0 0,8 0 16 0,-2-1 0 0,1-2 0 0,-1-2 0 16,-2-3 80-16,-1-1 16 0,1 0 0 0,0-3 0 15,-1-2-240-15,1-3-160 0,0-3 32 0,0 1 0 16,0-2-64-16,0 0 0 0,-1-4 0 0,-1 3 0 16,2 0 64-16,1 2 0 0,2 1 0 0,-1 2 0 15,1 2 128-15,-3 5-160 0,1 2 160 0,0 4-160 16,-5 4 160-16,0 0 0 0,9 5 0 0,-1 3-128 15,0 3 128-15,0 2 0 0,0 2 160 0,-2 2-160 16,1 2 176-16,-1-1-176 0,-1-1 192 0,-1 0-192 0,3 0 128 0,-2-2-128 16,0-2 0-16,1-3 0 0,1-3 0 0,0 0 128 15,-7-7-128-15,6 4 0 0,-6-4 128 0,0 0-128 16,7-2 0-16,-1-1 0 0,0-4 144 0,-2 1-144 16,-4 6 0-16,2-10 144 0,1 0-144 0,-2 0 0 15,0-2 144-15,1-1-144 16,-1-2 0-16,0 0 0 0,-1 0 0 0,2 2 0 0,-1-2 0 0,-1 0 0 15,1 0 0-15,0 0 128 0,1 2-128 0,-1 3 0 16,0 1-128-16,2 2 128 0,-3 7 0 0,0 0-160 16,0 0 160-16,8 0 0 0,-8 0-176 0,10 8 176 15,1 1-160-15,-1 3 160 0,1 2 0 0,0-1 0 16,1 3-128-16,0 1 128 0,1-1 0 0,0-1 0 16,1 1 0-16,1-4 0 0,-1 1 144 0,0-2 80 15,3-1 16-15,0-3 0 0,0 0-240 0,0-3-192 16,-1-2 48-16,-1 1 0 0,2-4 272 0,-2-1 48 0,-4-4 16 0,1-1 0 15,0 0 64-15,-2-1 0 0,1 0 16 0,-4-4 0 16,0 2-144-16,-2-1-128 0,-1-4 192 0,0 0-192 16,-1 5 176-16,-1-2-176 0,0-1 160 0,-1 1-160 15,-1-1 176-15,-1-1-176 0,-1 0 192 0,0 2-192 16,-1 0 0-16,0 4 0 0,-1 2 0 0,-1 1 0 0,-1 3 0 16,6 2 208-16,-9-2-32 0,1 4-16 15,1 5 96-15,1 1 0 0,-1 2 16 0,2 3 0 16,0 1-144-16,4 3-128 0,1 2 192 0,1-1-192 15,1-1 0-15,4 0 0 0,0-2 0 0,3 1 0 16,2-2-400-16,0 1-96 0,2-1-16 0,2-1 0 16,0-1-704-16,2-6-160 0,2 1-32 0,2-3 0 15,-1-3-1600-15,3 0-320 0,-1-2-64 0,0-1-7792 16</inkml:trace>
  <inkml:trace contextRef="#ctx0" brushRef="#br0" timeOffset="-196699.18">9561 15876 12895 0,'-2'-16'576'0,"1"10"112"0,-3-3-560 0,-2 1-128 15,-1 1 0-15,-3-2 0 0,0 0 3392 0,-2 1 640 16,-1 2 128-16,0-1 16 0,-1 1-2384 0,1 0-464 16,0 4-112-16,0-1 0 0,0 2-384 0,1 1-64 0,2 1 0 0,2 2-16 15,1-1-560-15,2 4-192 0,2 3 0 0,3-3 144 16,0 3-144-16,3 1 0 0,1 1 0 0,4-2-176 16,1 2 176-16,3-1-160 15,-1-1 160-15,4 2-160 0,-1-5 160 0,2 2 0 16,1-1 0-16,-2-2 0 0,1-1 0 0,0 0 144 15,-1-2-144-15,0 5 0 0,-2-5 320 0,-3 2-64 0,-1 0 0 0,-2 0 0 16,-7-4 0-16,4 9 0 0,-3-1 0 0,-2 3 0 16,-2-1-48-16,-1 2-16 0,-2 0 0 0,-4-1 0 15,-1 0-192-15,0 0 0 0,-2 0 128 0,0-1-128 16,0-1-240-16,1-1-80 0,2-3-32 0,0 1 0 16,0-2-672-16,4-2-144 0,6-2-32 0,0 0 0 15,0 0-1968-15,0 0-400 0,13-15-80 0,5 3 0 0</inkml:trace>
  <inkml:trace contextRef="#ctx0" brushRef="#br0" timeOffset="-196432.51">9853 15742 16575 0,'-14'2'736'16,"6"0"160"-16,-2-1-720 0,-2 3-176 0,-1-4 0 0,0 1 0 15,0 0 3200-15,1-1 592 0,2 0 128 0,-1 0 32 16,5 0-2912-16,6 0-576 0,0 0-112 0,0 0-32 0,0 0-320 0,0 0-240 15,0 0 48-15,9 6 0 0,2 0-64 0,2 1 0 16,1 0 0-16,0 3 0 0,2-1 256 0,-3 0-144 16,1 0 144-16,1-1-128 0,-2 1 384 0,-2 1 64 15,0-1 32-15,-1 2 0 0,-1 1 944 0,-2-1 192 0,-3 1 48 0,-3 0 0 16,-1 1-128-16,-3-1 0 0,0 3-16 0,-4 2 0 16,-2-1-416-16,-2 1-80 0,-2-2 0 0,-1 2-16 15,-3-2-368-15,-1 0-64 16,2 0 0-16,-1-1-16 0,0-4-432 0,2 1-304 15,0-5 48-15,2 0-20240 0</inkml:trace>
  <inkml:trace contextRef="#ctx0" brushRef="#br0" timeOffset="-195693.36">10659 15791 17503 0,'0'0'768'16,"0"0"176"-16,0 0-752 0,0 0-192 0,0 0 0 0,11 11 0 0,-17-2 1728 0,2 4 304 15,2 0 64-15,1 4 16 16,-1 2-1424-16,2 1-288 0,3 3-48 0,3 5-16 16,2-2-160-16,3-3-48 0,0-3 0 0,5-1 0 15,0-6-128-15,-1-1 0 0,1-4 0 0,0-3 128 16,-2-2 96-16,0-1 16 0,1-4 0 0,0-2 0 16,2-3 48-16,-1 0 16 0,0-4 0 0,-2 1 0 15,-1-3-144-15,-1-2-32 0,-2 0 0 0,-1-1 0 16,-1 2 16-16,-1-1 0 0,-1 2 0 0,-1 3 0 0,0-3 416 0,-1 4 80 15,-1 0 0-15,-2 2 16 0,-1 7 368 0,0 0 80 16,0 0 16-16,0 0 0 0,0 0-432 0,0 0-96 16,-4 8-16-16,3 2 0 0,1-1-448 0,1 2-128 15,2 1 0-15,2 1 0 0,2 1 0 0,-1 0-208 16,2 1 16-16,1-1 16 16,2 0-1872-16,2 1-368 0,1-2-80 0,0 0-11760 0</inkml:trace>
  <inkml:trace contextRef="#ctx0" brushRef="#br0" timeOffset="-195332.96">11269 15983 12895 0,'0'0'576'0,"0"0"112"0,0 0-560 0,-4 6-128 0,1 1 0 0,1 2 0 16,2 0 3616-16,3 4 688 16,2 3 144-16,2 3 32 0,0-2-2960 0,4 4-592 0,-2 1-112 0,1 1-32 15,-1-3-128-15,1 0-16 0,-1-1-16 0,0-2 0 16,-1-1-112-16,0-3 0 0,-2-1-16 0,-1-3 0 15,-1-1-176-15,-4-8-16 0,4 5-16 0,-4-5 0 0,0 0-48 16,0 0-16-16,0 0 0 0,0 0 0 0,-3-7-224 0,0 1 128 16,-3-6-128-16,1 2 0 0,0-3 0 0,0-2-288 15,-1-2 32-15,1-2 16 32,0-3-400-32,0-3-96 0,1-1-16 0,0-3 0 15,0-2-208-15,1 0-64 0,2-1 0 0,1 0 0 0,0-1 512 0,4 3 112 0,0 3 16 0,3 3 0 16,0 5 512-16,2-1 96 0,1 5 32 0,-1 2 0 15,1 3 624-15,3 3 128 0,2 0 16 0,-1 6 16 0,-1-2-16 0,-1 6 0 16,-3-3 0-16,-1 6 0 0,-2 1-192 0,-1-1-64 16,-2 3 0-16,0 2 0 0,-3 1-96 0,-2 2-32 15,0 2 0-15,-4 1 0 0,-3 1-320 0,-1 0-64 16,-3 2 0-16,1-1-16 0,0 1-240 0,1-2 0 16,-1-1 0-16,0 0-160 15,2-1-2160-15,2-2-432 0,1-4-96 0</inkml:trace>
  <inkml:trace contextRef="#ctx0" brushRef="#br0" timeOffset="-194926.31">12471 15648 18431 0,'-19'2'1632'0,"8"0"-1312"0,0-1-320 0,-4 2 0 16,-2 1 2848-16,0-1 496 0,0-1 112 0,1 0 0 0,-1 2-2304 0,1-1-480 16,3 1-96-16,1 2 0 0,3-2-176 0,1 1-16 15,4 2-16-15,2 1 0 0,2 0-368 0,2 1 0 16,5 0 0-16,1 1 0 0,2-2 0 0,2 4 0 15,1-3 0-15,2 1 0 0,1 1 0 0,1 1 0 16,0-1 0-16,-1 2 0 0,-2 0 192 0,0 0 80 16,1-1 16-16,-2 0 0 0,-3 0 288 0,-1-1 64 15,-2 2 16-15,-2-1 0 0,-1 2-160 0,-3 1-48 0,-1-2 0 16,-1 1 0-16,-3 2-128 0,-1-1-48 0,-3-2 0 0,0 1 0 16,0-1-272-16,-2-2 0 15,-1-2 0-15,1-1-144 16,0-1-2368-16,0-3-480 0,3-3-80 0</inkml:trace>
  <inkml:trace contextRef="#ctx0" brushRef="#br0" timeOffset="-194752.83">12628 15648 35183 0,'0'0'1552'0,"0"0"336"0,0 0-1504 0,0 0-384 0,4 9 0 0,0 1 0 16,2 3 480-16,-1 3 32 0,1 2 0 0,0 2 0 15,-1 3-128-15,2-1-32 0,-1 2 0 0,2 1 0 0,0 1-176 0,-1 0-48 16,-2-1 0-16,1 1 0 0,1 0-272 0,-2 0-64 16,0-1-16-16,0-1 0 31,1-1-2128-31,-2-1-416 0,-1-4-96 0,-1-1-11120 0</inkml:trace>
  <inkml:trace contextRef="#ctx0" brushRef="#br0" timeOffset="-194361.69">12606 15967 9215 0,'-8'-19'400'0,"5"12"96"0,-1-1-496 0,0 0 0 16,2 1 0-16,2 7 0 0,-2-6 4608 0,2 6 832 15,0 0 176-15,6-6 16 0,0 1-3552 0,3 1-720 16,3 1-144-16,1 2-16 0,1 1-400 0,3 0-80 0,2 1-16 0,2-1 0 16,2 0-496-16,0 0-208 15,1 0 176-15,1 0-176 0,1 0 0 0,0 0 0 16,0 0 0-16,-1-1 0 0,-3 0-160 0,-1-2 32 15,-3 0 0-15,-1 1 0 0,-1-1 128 0,-2 2-160 16,-1-4 160-16,-3 1-160 0,-2 0 160 0,0 0 0 16,-1-1 0-16,-1-1 0 0,-2 1 0 0,-1-1 144 0,-1-2-144 0,-1-1 0 15,-1-2 128-15,0 2-128 0,-2 0 0 0,-2 1 0 16,-1 2 0-16,-2 1 0 0,-1-1 0 0,-1 2 0 16,-1 2 144-16,1-1-16 0,-2 6-128 0,1-2 192 15,-1 3 192-15,2 4 16 0,1 4 16 0,2-1 0 16,2 1 96-16,0 1 32 0,2 3 0 0,2 1 0 15,1 0-128-15,3 0-32 0,1-2 0 0,1 1 0 16,2-2-224-16,3 2-160 0,2 0 192 0,2-1-192 16,0-2 0-16,0 0 0 0,2-1 0 0,0-2-192 31,2-2-464-31,-1-1-96 0,0-3-16 0,0-3 0 16,1-1-2640-16,-1-3-544 0</inkml:trace>
  <inkml:trace contextRef="#ctx0" brushRef="#br0" timeOffset="-193863.14">13301 15828 2751 0,'0'0'256'0,"1"9"-256"0,0 1 0 0,0 2 0 0,2 2 5408 0,1 1 1040 15,1 0 208-15,2 0 32 0,-1 2-4320 0,1-2-848 16,-1 1-176-16,2-2-48 0,-1 2 80 0,-1-3 16 16,-1-1 0-16,2-1 0 0,-1-1-688 0,1-3-128 15,-1 0-16-15,-2-1-16 0,-4-6-176 0,0 0-48 16,0 0 0-16,0 0 0 0,0 0 240 0,0 0 32 15,0 0 16-15,0 0 0 0,-5-5-224 0,1 0-32 16,2-3-16-16,-1 0 0 0,-1-2-336 0,1-6 0 16,2 3 0-16,0-1 0 15,0-3-560-15,1-3-128 0,1 2-16 0,1-3-16 16,1-1-816-16,1 1-176 0,0 0-16 0,1 2-16 16,2-1 48-16,0 5 16 0,3 2 0 0,1 2 0 15,1 3 272-15,1 3 64 0,0 1 16 0,1 4 0 0,2 0 928 0,1 3 176 0,1 3 32 0,1 1 16 16,0-1 368-16,1 3 80 0,-1 2 16 0,1-1 0 15,-2-1 224-15,0 1 64 0,1-3 0 0,-3 1 0 16,1-1 368-16,-1-2 80 0,1 0 0 0,-3-1 16 16,-1-1-208-16,-1-2-64 0,-1-2 0 0,0-1 0 15,-3 0-80-15,0-1-32 0,0-1 0 0,-3 0 0 16,-5 4-144-16,4-6-48 0,-2-3 0 0,-2 2 0 16,-1-1-112-16,-1 1-32 0,-2-1 0 0,0 1 0 15,0 3 48-15,-1-2 0 0,-2 1 0 0,1 2 0 16,-2 2-112-16,0 2 0 0,0 2-16 0,2 2 0 0,-1 3-48 0,2 1-16 15,0 0 0-15,1 1 0 0,1 1-176 0,2 0 0 16,1 1 0-16,1 0 128 0,3 0-352 0,1-1-80 16,0 0-16-16,6 3 0 15,2-1-2512-15,0-1-512 0,1-2-112 0</inkml:trace>
  <inkml:trace contextRef="#ctx0" brushRef="#br0" timeOffset="-193595.64">14136 15816 27183 0,'-8'-8'1200'0,"4"6"256"0,-2-1-1168 0,-1 0-288 16,1 1 0-16,-2 2 0 0,-1 2 208 0,0 1-16 15,0 3 0-15,0 2 0 0,-1 1 240 0,1 3 32 16,2 2 16-16,1 1 0 0,4-1 192 0,2-1 32 0,2 0 16 0,4-1 0 16,0 0-336-16,3-2-80 0,0-2-16 0,3 0 0 15,1-2-80-15,1-2-16 0,-1-1 0 0,3-2 0 16,1-1 0-16,-3-1 0 0,-2-3 0 0,0 0 0 15,-2-3 384-15,-1 1 64 0,-1-2 0 0,0 0 16 16,-3-1 48-16,-1 1 0 0,0-3 0 0,-3 2 0 16,-1-1-384-16,-1 1-80 0,-2 0-16 0,0 0 0 0,-3 0-224 0,1-2 0 15,0 2-192-15,-4-8 192 32,-2 4-2384-32,1 0-368 0,1-1-80 0</inkml:trace>
  <inkml:trace contextRef="#ctx0" brushRef="#br0" timeOffset="-193361.94">14432 15721 4607 0,'0'0'400'0,"0"0"-400"15,0 0 0-15,0 0 0 0,0 0 6208 0,3-5 1168 16,-3 5 240-16,0 0 32 0,0 0-5152 0,0 0-1024 16,-7-4-192-16,-2 4-64 0,-1 2-368 0,1 5-80 15,-1-1 0-15,3 3-16 0,-1 3-416 0,1 1-80 16,1 3 0-16,2 1-16 0,1-4 80 0,3 4 32 15,3-3 0-15,2 2 0 0,0-2-352 0,2-1 144 0,1-1-144 0,1 0 0 16,1-1 0-16,2-3 0 0,1 0-160 0,8 0 160 31,-2 0-1456-31,0-3-160 0,-2-3-48 0,1-2 0 16,-1 0-768-16,-3-2-176 0,-1-5-16 0,-4 1-10384 0</inkml:trace>
  <inkml:trace contextRef="#ctx0" brushRef="#br0" timeOffset="-192795.75">14787 15504 15663 0,'0'0'1392'0,"0"0"-1120"0,0 11-272 0,-2 2 0 15,1 3 3616-15,1 4 672 0,-1 3 128 0,-2 1 16 16,1 4-2240-16,-1 2-448 0,-1 1-80 0,2 0-32 16,0 2-80-16,2-3-16 0,0-3 0 0,0 1 0 15,0-4-960-15,2-1-192 0,-1-3-32 0,1-1-16 16,1-1-144-16,0-5-48 0,-1-1 0 0,2-1 0 0,0-4-144 0,-4-7 0 15,0 0 0-15,0 0 0 0,8 4-384 0,-8-4 64 16,6-7 0-16,4-2 0 16,-4 0-208-16,-1 3-48 0,0-4 0 0,2-5 0 15,0-1-16-15,-2-1-16 0,-1-1 0 0,1-2 0 16,1-1-368-16,1 1-80 0,-1-1-16 0,2 1 0 16,1 3 240-16,-1 7 64 0,-1-1 0 0,-7 11 0 0,6-2 768 0,-6 2 224 15,0 0 16-15,8 4 0 0,0 2 448 0,0 5 80 16,-2 2 32-16,1 2 0 0,-1 0 16 0,2 2 0 15,0 0 0-15,1-2 0 0,0 1-240 0,2-3-64 0,0 0 0 16,2 0 0-16,0 0-208 0,0-1-48 0,0-3-16 0,2 0 0 16,-1 1 64-16,0-3 16 0,0-2 0 0,-1 0 0 15,-2-3-32-15,2-2 0 0,0-2 0 0,-1-3 0 16,-1 1-32-16,0-2 0 0,0-2 0 0,-1-1 0 16,1-2-64-16,3-4 0 0,-2 0-16 0,-6 4 0 15,-1-1-176-15,1-1 160 0,-3 1-160 0,0-1 160 16,0-1-160-16,-3-1 128 0,-2 1-128 0,1 2 128 15,-2-1-128-15,0 4 128 0,-3 3-128 16,6 6 128-16,-5-2-128 0,-1 5 0 0,-2 0 0 0,1 3 0 16,1 6 0-16,1-2 0 0,-1 3 0 0,4 0 128 15,0 0-128-15,2-2 0 0,2 2 0 0,2-3 0 16,1 1 0-16,5 0-144 0,2 0 144 0,1-5-208 31,0 1-1040-31,1-3-208 0,2-2-32 0,1-2-16 0,0-1-896 0,0-2-176 0,0 1-48 0,1-5 0 16,-1-2-256-16,0 0-64 0,0-3-16 0</inkml:trace>
  <inkml:trace contextRef="#ctx0" brushRef="#br0" timeOffset="-192393.88">15613 15678 26895 0,'0'0'1184'0,"0"0"256"0,0 0-1152 0,0 0-288 16,0 0 0-16,2 8 0 0,-2-1 1744 0,0 4 304 16,0 1 48-16,-2 1 16 0,0 2-512 0,-1 0-80 15,0 2-32-15,1 1 0 0,-1-4-320 0,2 2-64 16,1-3-16-16,1-1 0 0,2-1-496 0,1 0-96 0,0-2-32 0,1-4 0 15,-5-5-320-15,8 5-144 0,1-2 128 0,0-3-128 16,0-1 0-16,0-3 0 16,0-3-144-16,1-1 144 0,-3-1-400 0,1 0 16 15,1-1 16-15,3-9 0 16,0 1-64-16,-3 1-16 0,-1 3 0 0,0-2 0 16,-1-1-48-16,2 0-16 0,-1 4 0 0,-1 7 0 0,-1-3 192 0,0 2 16 0,-1 5 16 0,-5 2 0 15,0 0 480-15,0 0 80 0,0 0 32 0,0 0 0 16,0 0 400-16,0 0 64 0,5 9 32 0,-1 0 0 15,-2 0-160-15,1 0-16 0,1 0-16 0,1 3 0 16,-5-12-384-16,5 10-80 0,3-2-16 0,-8-8 0 16,0 0-128-16,12 5 0 0,-2-2 0 0,0-2 0 15,-10-1-176-15,10-2 48 0,-1-4 0 0,-1 0 0 16,0-2-64-16,0 2 0 0,-1-2 0 0,1 0 0 16,0 0-80-16,1 2-32 0,-1-1 0 0,2 1 0 0,1 0 304 0,-2 2 0 15,-9 4 0-15,13-1 0 0,-1 2 576 0,-1 2 80 16,1 1 16-16,0 1 0 0,-4 0 96 0,1 2 0 15,0 1 16-15,3-2 0 0,-1 1-544 0,3-1-112 16,-1 1-128-16,2 1 176 31,1 1-1456-31,-1 0-304 0,1 1-48 0</inkml:trace>
  <inkml:trace contextRef="#ctx0" brushRef="#br0" timeOffset="-185148.02">5191 17337 32591 0,'-1'-1'1440'0,"34"-34"304"0,-33 35-1392 0,0 0-352 0,9 0 0 0,0-1 0 16,1-1 704-16,2 0 80 0,1-1 16 0,3 2 0 15,-1 1 48-15,4-3 16 0,-1 1 0 0,3 0 0 16,4-2-688-16,-5 3-176 0,5 0 0 0,3 1 0 16,0-3-1920-16,4 2-400 0,0 0-96 0</inkml:trace>
  <inkml:trace contextRef="#ctx0" brushRef="#br0" timeOffset="-184758.92">6310 17365 25791 0,'-4'15'2304'0,"3"8"-1856"0,1 5-448 0,2 4 0 16,1 1 992-16,1 4 96 0,2 2 32 0,2-1 0 15,0-2-880-15,1-4-240 16,2-2 0-16,0-4 0 0,2-4 0 0,2-3 0 15,-1-4 0-15,-2-5 0 0,-3-3-368 0,0-5 0 0,1-3 0 0,-2-3 0 32,-2-6-160-32,-3-6-48 0,1-3 0 0,-2-4 0 0,-4 0 304 0,0-4 48 0,-1 0 16 0,-2 1 0 15,-4-2 208-15,0 0 0 0,0 0 0 0,-2-2 0 16,-2-2 0-16,0-3 0 0,0 0 0 0,3 0 160 16,0-2 160-16,1 2 16 0,0 1 16 0,3 3 0 15,2 2 752-15,0 6 160 0,3 3 16 0,2 5 16 16,0 0-208-16,3 5-32 0,1-1-16 0,2 5 0 15,1 2-656-15,2 1-144 0,3 1-32 0,3 0 0 16,2 1-208-16,2 0 0 0,-1 1 0 0,1 1 0 31,-1 0-416-31,2 1-80 0,1-2-16 0,0-2 0 0,-1 0-2416 16,0-1-480-16</inkml:trace>
  <inkml:trace contextRef="#ctx0" brushRef="#br0" timeOffset="-184558.69">6408 17384 23039 0,'-12'6'2048'0,"12"-6"-1648"16,-5 6-400-16,5-6 0 0,0 0 2256 0,6 5 368 0,5 2 80 0,2-7 16 16,2 0-1888-16,4-4-384 0,0 1-80 0,5-3-16 15,2-2-48-15,-1-2-16 0,1 0 0 0,0 1 0 31,1-2-2672-31,-2 1-544 0</inkml:trace>
  <inkml:trace contextRef="#ctx0" brushRef="#br0" timeOffset="-184378.15">6455 17676 15663 0,'0'0'1392'0,"-4"4"-1120"0,-1-1-272 0,3 3 0 15,2 4 3280-15,3-1 608 0,2 0 112 0,2 0 32 16,0-4-2944-16,6 2-576 0,2-2-112 0,3-3-16 16,0-2-96-16,4-3-16 0,2-3 0 0,1 0 0 15,1-2-464-15,-1 0-80 0,1 0-32 0,1-6-13840 16</inkml:trace>
  <inkml:trace contextRef="#ctx0" brushRef="#br0" timeOffset="-184201.61">7070 17008 23951 0,'0'0'2128'0,"1"9"-1696"15,2 1-432-15,0 6 0 0,-2 2 2816 0,1 4 464 16,1 3 112-16,2 5 0 0,1 4-1680 0,0 2-352 16,-1 1-64-16,3 3-16 0,1-2-720 0,0 4-160 15,-1-3-16-15,3 1-16 16,2-2-2160-16,1 0-416 0</inkml:trace>
  <inkml:trace contextRef="#ctx0" brushRef="#br0" timeOffset="-183661.85">8453 17216 25791 0,'-10'-6'1152'0,"6"3"224"0,-1 2-1104 0,-3 1-272 16,1 1 0-16,0-1 0 0,-3 3 1728 0,3-1 272 0,-2 2 64 0,-2 3 16 16,1 1-608-16,-2 3-128 0,-2-2-32 0,1 7 0 15,1 2-576-15,0 4-112 0,2 2-32 0,2 1 0 16,1-1-432-16,2 1-160 16,2 1 0-16,2-2 144 0,2-1-144 0,3 2-144 15,3-3 144-15,2 0-208 16,3-2-528-16,3-3-96 0,4 0-32 0,2-3 0 15,2-2-2096-15,6-2-432 0,1-1-64 0,1-1-9408 0</inkml:trace>
  <inkml:trace contextRef="#ctx0" brushRef="#br0" timeOffset="-183461.94">8795 17405 6447 0,'-5'-4'576'0,"-1"-2"-576"16,0 1 0-16,-3 1 0 0,-2 1 3952 0,0 2 672 16,-1 2 144-16,0 2 32 0,2 2-3104 0,1 3-608 15,1 1-128-15,1 3-32 0,2 2-176 0,2-1-48 16,3 0 0-16,4 1 0 15,2-1-448-15,1 0-112 0,3-1-16 0,1 0 0 16,1 0 224-16,1-3 32 0,0-3 16 0,0-2 0 16,1-1 112-16,-1-1 0 0,-1-4 16 0,-1-1 0 15,-4-2 288-15,0-2 48 0,-2 1 16 0,-2-1 0 0,-2 1-224 0,-1-3-32 16,-1-2-16-16,-3 1 0 0,-1-2-400 0,-1 0-80 16,0 1 0-16,-1 0-128 15,1 1-1312-15,-1-1-368 0,1 0-80 0,2-1-8784 16,-4 0-1744-16</inkml:trace>
  <inkml:trace contextRef="#ctx0" brushRef="#br0" timeOffset="-182994.45">9049 17322 11967 0,'0'0'528'0,"4"6"112"0,1 2-512 0,0 3-128 0,2 0 0 0,-1 2 0 16,1 0 3696-16,0 4 704 0,-1-2 144 0,1 7 16 15,-1-5-2464-15,2-2-496 0,-2 2-112 0,2-4-16 16,0 2-656-16,0-2-144 0,0 0-32 0,1-3 0 15,-1-1-512-15,-2-5-128 0,-6-4 0 0,0 0 0 16,9-1 0-16,0-2-224 0,-1-2 80 0,0-3 16 0,-1-1-112 0,-2-1-16 16,0-1 0-16,-1 0 0 15,0-4 96-15,0 0 16 0,-2 0 0 0,2 1 0 16,-1 0 144-16,-1-1 0 0,1 1-144 0,0 2 144 16,-1 0 0-16,1 3 0 0,2 3 0 0,-1-1 0 15,-4 7 192-15,0 0 16 0,7-4 0 0,-7 4 0 16,0 0-16-16,7 6 0 0,0 3 0 0,-1 4 0 15,0 0-16-15,-1 0-16 0,0-1 0 0,-1-1 0 0,2 2-160 0,1-4 160 16,0 1-160-16,0-3 160 0,1 0-160 0,0-2 0 16,-8-5 0-16,9 3 128 0,-1-1-128 0,0-4 0 15,-2-2 0-15,-1-3 128 0,1 1 0 0,-1-1 0 16,-1-1 0-16,0 1 0 0,1-1 112 0,0-4 16 16,-1 0 0-16,1 1 0 0,2-2-32 0,-1 1 0 15,0 1 0-15,0 2 0 0,1 0-80 0,-1 1-16 16,1 3 0-16,-1 1 0 0,2 2 16 0,-2 0 0 0,-6 2 0 0,8 2 0 15,1 0-144-15,1 2 0 0,1 3 0 0,1 2 128 32,0-1-960-32,2 3-192 0,2-2-32 0,-1 2-16 15,1 1-2576-15,-2-2-512 0</inkml:trace>
  <inkml:trace contextRef="#ctx0" brushRef="#br0" timeOffset="-182630.31">9826 17324 28095 0,'0'0'1248'0,"0"6"256"0,1 1-1200 0,1 4-304 0,0 1 0 0,2 2 0 16,1 2 1072-16,2 2 144 0,1-1 48 0,1 9 0 15,0-3-112-15,0 2 0 0,2 1-16 0,-1-1 0 16,-1-2-496-16,0 1-112 0,-1-5-16 0,-1 1 0 16,-2 0-144-16,0-2-48 0,-1-3 0 0,-1-2 0 15,-1-1-160-15,-1 0-32 0,1-4-128 0,-2-8 192 0,0 0-192 0,0 0 176 16,0 0-176-16,0 0 160 0,-4-7-160 0,1-1 0 15,-1-5 0-15,0-4 128 0,-1-1-128 0,1-1-144 16,2-2 144-16,-1-3-208 0,1-3-144 0,-1-2-32 16,-1-2 0-16,1-2 0 15,2-3-336-15,1 1-80 0,1 1-16 0,3 0 0 0,3-1 400 0,1 5 80 16,1 2 16-16,1 6 0 0,3 1 720 0,0 4 160 16,2 0 16-16,-1 8 16 0,4 0 32 0,0 5 0 15,1 4 0-15,-2 3 0 0,-2 2-192 0,-3 3-48 16,-2 2 0-16,0 2 0 0,-4 1 128 0,-2 1 32 15,-3 3 0-15,-2 2 0 0,-2 0-224 0,-3 3-32 16,-3 2-16-16,-2-1 0 0,0-1-272 0,-1 1 0 16,0-1 0-16,0-1 0 15,1-2-1440-15,-1-1-288 0,0-1-64 0,0-4-16 16,1-2-1552-16,0-2-304 0</inkml:trace>
  <inkml:trace contextRef="#ctx0" brushRef="#br0" timeOffset="-182330.88">10168 17405 13823 0,'17'0'608'16,"-8"3"128"-16,3-3-592 0,1 1-144 0,1-2 0 0,0 1 0 16,2-5 3376-16,1-1 640 0,0 0 128 0,1-3 16 15,3-2-2272-15,0-4-464 0,0-2-80 0,-1 0-32 16,1-3-816-16,0 1-176 0,-1-4-16 0,-3 5-16 16,-2-4-480-16,1 4-112 0,-4 1-16 0,-3 3 0 15,-4 1 0-15,-2 1 0 0,-3 0 0 0,-3 4 0 16,-2 2 320-16,-3 0 0 0,-2 5 0 0,-2 2 0 15,-1 5 352-15,0 2 128 0,-2 1 32 0,2 4 0 0,3 1 320 0,0 3 80 16,0 1 16-16,1 3 0 0,0 1-160 0,4 0-48 16,2 2 0-16,3-2 0 0,2-1-496 0,2 0-96 15,1-4-128-15,1-2 176 0,3 0-176 0,3-2-272 16,1-3 64-16,3-1 16 16,1-5-2048-16,9 0-416 0,-1-3-80 0,-8-2-12176 15</inkml:trace>
  <inkml:trace contextRef="#ctx0" brushRef="#br0" timeOffset="-182137.66">10851 16748 35359 0,'0'0'1568'0,"0"0"320"0,0 0-1504 0,-5 7-384 0,-1 0 0 0,2 5 0 15,1 3 320-15,0 4-16 0,2 5 0 0,1 3 0 16,0 3 384-16,2 3 80 0,3 2 0 0,2 1 16 15,1 1-432-15,1-1-96 0,0-8 0 0,2 2-16 16,0 2-240-16,1-1 0 0,0 2 0 0,-1-2 0 16,0-1-1536-16,-1-1-416 0,-1-2-80 0,2 5-13776 15</inkml:trace>
  <inkml:trace contextRef="#ctx0" brushRef="#br0" timeOffset="-181761.64">10860 17268 13823 0,'0'0'1216'0,"-3"-8"-960"0,-1-2-256 0,2 0 0 16,3-3 3952-16,0 0 736 0,2-2 160 0,1 2 16 15,2 3-3136-15,6-3-624 0,1-3-128 0,-2 10-16 0,2-1-416 0,9-1-80 16,0-1-16-16,2 4 0 0,0 1-208 0,-7 3-48 16,1 1-16-16,3-2 0 0,2 0-48 0,-1-1 0 15,0 2 0-15,10-2 0 0,-3-3-128 0,-4 0 160 0,-3-1-160 16,-2 1 160-16,-3 1-160 0,-2-1 0 0,-2-3 144 0,-2 1-144 15,-5 0 144-15,-6 8-144 0,5-9 192 0,-5 9-192 16,0 0 256-16,2-7-64 0,-4 2-16 0,-2 1 0 16,-2-2 160-16,-2 2 48 15,-1 0 0-15,-5 3 0 0,1 1 48 0,0 2 16 16,-2 2 0-16,5 0 0 0,-1 2-80 0,1 5-16 16,0 2 0-16,-6 9 0 0,3-1-80 0,6-5-16 15,1 2 0-15,-1 3 0 0,2 2 80 0,2-1 16 0,2 2 0 0,1 10 0 16,4-8-352-16,3-1 128 0,0-3-128 0,5-3 0 31,1 1-368-31,4-3-144 0,3-3-16 0,1-1-16 0,1-2-2240 0,1-5-448 0,2-2-96 0,0-4-7552 16,-2-1-1536-16</inkml:trace>
  <inkml:trace contextRef="#ctx0" brushRef="#br0" timeOffset="-181491.77">11638 17130 1839 0,'-5'-14'0'0,"2"9"160"0,-2-2-160 0,-1 1 0 0,-2-2 0 0,-3-1 0 15,1 1 4992-15,-2 3 960 0,-1-1 192 0,0 4 32 16,-2-5-4256-16,2 5-864 0,2 0-160 0,2 2-48 16,1 2-608-16,2 2-240 0,0 1 176 0,4 3-176 0,1 2 0 0,2 2 0 15,3-3-176-15,2 1 176 0,3 1-128 0,4 2 128 16,3-3 0-16,1 3 0 16,1-2 0-16,3 0 256 0,0 1-32 0,1-1-16 15,0 0 496-15,0 0 112 0,-2-2 16 0,-2 1 0 0,-3-3 624 0,-1 3 128 16,-4 2 16-16,-2-2 16 0,-3 1-352 0,-3-3-80 15,-5 3-16-15,-3 0 0 0,-4-3 0 0,-1-1 0 16,-4 4 0-16,-2 1 0 0,-2-1-800 0,-2 2-176 16,-1 0-16-16,0 0-16 0,0-1-160 0,1 0-272 15,0-2 64-15,3-1-19856 0</inkml:trace>
  <inkml:trace contextRef="#ctx0" brushRef="#br0" timeOffset="-181028.56">12693 16709 11055 0,'-10'-6'480'0,"4"6"112"0,1 0-464 0,3 3-128 0,-4 3 0 0,4 1 0 15,-1 5 5072-15,0 5 1008 0,2 7 192 0,0 0 32 16,-2 6-4048-16,3-2-800 16,0 3-176-16,3 4-16 0,1 3-688 0,1 1-144 15,2-1-32-15,-1 1 0 0,2-1-400 0,4 8 128 16,-2-3-128-16,2-2 0 15,-1-4-832-15,1-1-256 0,0-3-64 0,0-3 0 16,-1-3-2080-16,0-1-416 0</inkml:trace>
  <inkml:trace contextRef="#ctx0" brushRef="#br0" timeOffset="-180659.84">12671 17293 911 0,'-3'-13'0'0,"3"13"0"0,-1-6 0 0,0-1 0 15,1 7 0-15,1-5 0 0,0 0 6320 0,2-2 1168 16,1 1 256-16,1-1 32 15,1-1-5152-15,5 0-1040 0,-2 1-208 0,5-4-32 16,5 2-928-16,0-1-176 0,1-1-48 0,2 1 0 16,-1-2-192-16,0 2 0 0,-2 2 0 0,1 3 0 15,-3-2 0-15,-3 3 0 0,-4 3 0 0,-2 2 0 16,-8-1 0-16,7 4 0 0,-7-4 0 0,4 8 0 0,-3 1 240 16,-2 3-48-16,-2 1-16 0,-1 0 0 0,-1 0-48 0,0 4-128 15,-2 1 192-15,2 3-64 0,0 1-128 0,2 3 0 16,2 0 0-16,3-1 128 0,1 1-128 0,2-1 128 15,3-2-128-15,3-3 128 0,0-2-128 0,4-4 0 16,-1-2 0-16,2-5 128 0,1-3-128 0,1-3 0 16,0-5 0-16,-1-3 0 0,-3-3 320 0,-1-2 0 15,-1-5-16-15,-1 0 0 0,-2-4 16 0,-3 1 16 0,-1-1 0 0,-2 1 0 16,-4 1-144-16,-2 3-16 0,-1-1-16 0,-2 2 0 16,-3 2 48-16,-3 1 16 0,-4 1 0 0,1-1 0 15,-2 1-224-15,0 3 0 0,0 0 0 0,1-1 0 31,0 2-368-31,2 1-112 0,2 2-32 0,2 3 0 0,3 0-1632 16,7 2-336-16,0 0-64 0,0 0-16 0,6 6-240 0,1-1-48 0,4-1-16 16</inkml:trace>
  <inkml:trace contextRef="#ctx0" brushRef="#br0" timeOffset="-180361.72">13282 17139 19983 0,'0'0'880'0,"0"0"192"0,0 0-864 0,0 0-208 0,0 0 0 0,-4 7 0 16,-2 3 2416-16,-1-3 432 0,0 2 96 0,0 1 0 15,-2 2-976-15,2 1-208 0,1 1-32 0,1 2-16 16,1 2-896-16,1-1-176 0,3 4-48 0,3 1 0 16,2-2-352-16,3-1-80 0,2 1-16 0,5-2 0 0,3-2-16 0,3-3-128 15,1-3 192-15,1-2-64 0,2-3-128 0,5-2 192 16,-3-4-192-16,-2-3 192 0,-5-4 32 0,-3-1 16 16,-2-3 0-16,-2 0 0 0,0-5 352 0,-6 4 80 15,-2 0 16-15,-2-2 0 0,-3 0 208 0,-2 2 32 16,0-1 16-16,-3-2 0 0,-3 1-352 0,-5-6-64 15,-2 0-16-15,-3 3 0 0,-1 1-272 0,-2 0-64 16,-1-1-16-16,1 1 0 0,-1 2-320 0,-1 2-64 0,5 1-16 0,0 3 0 31,1 3-2512-31,1 3-496 0</inkml:trace>
  <inkml:trace contextRef="#ctx0" brushRef="#br0" timeOffset="-175985.76">18607 968 25279 0,'-2'-7'1120'0,"1"1"224"0,0-1-1072 0,1 7-272 0,0 0 0 0,0 0 0 16,0 0 1344-16,0 0 224 15,0 0 32-15,1 10 16 0,0 4-576 0,3 7-112 16,1 5-32-16,2 6 0 0,1 5-640 0,1 2-128 16,1 8-128-16,2 2 192 0,0 2-192 0,2 1-144 15,3 2 144-15,-3-3-208 16,0-2-1712-16,-1-4-352 0,0-5-64 0,0-3-16 16,1-7-1056-16,-4-6-224 0</inkml:trace>
  <inkml:trace contextRef="#ctx0" brushRef="#br0" timeOffset="-175498.67">18665 1595 11967 0,'-19'-26'528'0,"10"13"112"0,-3-4-512 0,0-3-128 0,-1-2 0 0,1 0 0 16,1-1 3008-16,2-1 576 0,1 2 128 0,3 0 0 0,-1 5-1856 0,5 3-384 15,1 1-80-15,3 1-16 0,1 4-848 0,3-2-160 16,2-1-48-16,2-1 0 0,3-1-320 0,2 2 0 16,0 1 0-16,3-3 0 0,2-2-400 0,1 0 0 15,0 2 0-15,2 0 0 16,-1-1-864-16,-1-2-160 0,1-1-48 0,-4 2 0 15,-2-2-112-15,0 1-16 0,-3 1-16 0,-2-4 0 16,-2 2 688-16,0 2 144 0,-4 0 16 0,1 2 16 0,-2 4 944 0,0 1 176 16,0 3 32-16,-5 5 16 0,0 0 736 0,5-1 160 15,-5 1 32-15,0 0 0 0,7 6-16 0,1 7 0 16,-2 4 0-16,1 3 0 0,-1 1-464 0,2 2-96 16,0 1 0-16,0 0-16 0,-2 3-272 0,1 0-48 0,-2 3-16 0,0-3 0 15,1 2-224-15,-1-2-64 0,0-2 0 0,3-1 0 16,-3-2-128-16,2-4 0 0,-1-4 0 0,1-1 0 15,-1-1-192-15,1-4 48 0,-2-2 0 0,-5-6 0 32,0 0-368-32,8-2-80 0,-8 2-16 0,5-8 0 0,0-2 384 0,-1-3 80 15,0-2 16-15,0-2 0 0,0-1 128 0,0-2 0 16,-2 0 0-16,1 0 0 0,1 4 0 0,-2 1 176 0,1 0-48 0,0 2 0 16,-1 3 448-16,1 1 96 0,-1 1 16 0,2 0 0 15,0 0-48-15,0 4-16 0,0-2 0 0,0 3 0 16,-4 3-256-16,6 3-48 0,1-2-16 0,0 4 0 15,0 1-304-15,2 3 0 0,-1 3 0 0,4 6 0 32,0 1-544-32,-1 1-112 0,1-1-32 0,0-2 0 0,1-2-800 0,0-1-176 0,1 0-16 0,1-3-10992 15</inkml:trace>
  <inkml:trace contextRef="#ctx0" brushRef="#br0" timeOffset="-175394.82">19481 1225 19007 0,'0'0'832'0,"0"0"192"0,0 0-832 0,0 0-192 15,0 0 0-15,6 5 0 0,-1 0 976 0,0 3 160 16,2 2 16-16,-1 1 16 0,2 5-784 0,1 0-176 16,0 0-16-16,2 0-10688 15</inkml:trace>
  <inkml:trace contextRef="#ctx0" brushRef="#br0" timeOffset="-175030.57">19558 997 15663 0,'0'0'688'0,"0"0"144"0,0 0-656 0,0 0-176 15,0 0 0-15,8 2 0 0,3 0 1504 0,-1 0 272 0,2 1 48 0,1 1 16 16,0 1-1296-16,1-3-256 0,1 2-48 0,-1-2-16 16,0 3-224-16,-1-2 0 0,-2 0 128 0,-2 1-128 15,-1 0 0-15,-2 0 0 0,-6-4 0 0,5 8 0 16,-2-1 368-16,-3 3 16 0,-1-1 16 0,-2 0 0 15,0-1-16-15,1 0-16 0,-1 0 0 0,3-8 0 0,-4 6-208 0,4-6-32 16,0 0-128-16,0 0 192 0,0 0-192 0,0 0 0 16,4 9 0-16,1-2 0 0,-5-7 0 0,10 6 0 15,0 2 0-15,2 1 0 0,1 2 0 0,1 0 0 16,0-3 0-16,1 1 0 0,-1 4 640 0,0 0 64 16,1 2 32-16,-2-3 0 15,-4-5 768-15,-1 2 160 0,-3 2 16 0,-1 2 16 16,-3-1 64-16,-2 1 16 0,-2-2 0 0,-3 0 0 15,-3-1-544-15,0 1-96 0,-3 0-32 0,0-3 0 0,0 0-704 0,2 1-144 16,-2-2-16-16,0-2-16 16,1-4-1696-16,-1 2-352 0,2 0-64 0</inkml:trace>
  <inkml:trace contextRef="#ctx0" brushRef="#br0" timeOffset="-174027.5">20891 1094 30575 0,'0'0'1344'0,"0"0"304"0,0 0-1328 0,-2 8-320 0,2-1 0 0,0 1 0 16,0 1 352-16,0 2 0 0,2 1 0 0,2 4 0 15,0 2-32-15,1 3 0 16,0 0 0-16,0 1 0 0,0 1-320 0,1-2 0 15,-1-2 0-15,0-3 0 0,0-2 0 0,1-4-208 16,0 0 48-16,2-1 16 0,-3-5-192 0,2-1-48 16,0-3 0-16,0-3 0 15,-7 3-224-15,8-4-48 0,0-7-16 0,-2-2 0 0,-1-2 240 0,1 0 48 0,-1-1 16 0,0 0 0 16,-1 1 176-16,0-2 48 0,-2 0 0 0,2 0 0 16,-1 0 144-16,1 3 0 15,0 2 0-15,1 2 0 0,0 0 0 0,0 4 0 16,1 2 0-16,-6 4 0 0,0 0 256 0,0 0 96 0,9 3 16 0,-1 3 0 15,-2 3 160-15,-1 6 48 0,0 3 0 0,-1 4 0 16,-1-1-112-16,1 1-16 0,-3-1 0 0,1 0 0 16,-1-3-208-16,0-1-48 0,0-1-16 0,2-2 0 15,0-4-176-15,-1-3 0 0,-2-7 0 0,0 0 0 16,7-4 0-16,-1-3-256 0,1-3 64 0,-1-4 16 16,1-5-128-16,-1-1-16 0,0-3-16 0,-1-1 0 0,0-2 16 0,0-1 0 15,0 1 0-15,1 2 0 0,-2 1 144 0,-1 1 48 16,3 4 0-16,-2 2 0 0,0 3 128 0,-1 3 176 15,1 3-48-15,-4 7 0 0,0 0 192 0,0 0 48 16,7 7 0-16,-1 2 0 0,1 1 80 0,1 3 32 16,-2 3 0-16,3 0 0 0,0-1-288 0,2 2-48 15,1 3-16-15,-1-4 0 0,1-1-128 0,1 1 0 16,0 0 0-16,2-2 0 0,1-4 0 0,1 1 0 0,-1 0 0 16,1-1 0-16,0 0 0 0,0-3 0 0,1-5 0 0,-2-2 0 15,-1-1 144-15,0-2-144 16,-2-2 160-16,0-2-160 0,-1-4 128 0,1-1-128 15,-3 0 0-15,-1-1 144 0,-1-2-144 0,0-1 0 16,-2-1 0-16,-2 1 0 0,-1 3 0 0,-3 0 0 16,-1 0 144-16,-2 3-144 0,-1-1 400 0,-1 2 16 15,-2 1 0-15,2 3 0 0,-1 4 400 0,6 1 80 0,-8 1 0 0,0 4 16 16,0 2-288-16,0 3-64 0,2 0-16 0,1 0 0 16,1 2-288-16,1 1-48 0,2 2-16 0,1 1 0 15,2 1-192-15,2-3 0 0,3 2 0 0,1-2 0 16,1 2 0-16,2-2-192 0,1-2 48 0,1 0 0 15,2-3-1424-15,2-4-288 0,2-4-48 16,-1 2-8960-16,-2-3-1792 0</inkml:trace>
  <inkml:trace contextRef="#ctx0" brushRef="#br0" timeOffset="-173865.65">21867 779 18431 0,'-2'-20'1632'0,"0"14"-1312"0,1 1-320 0,1 5 0 15,0 0 3120-15,0 0 544 0,0 0 112 0,-3 7 32 0,2 4-2080 0,2 6-432 16,1 4-80-16,0 3 0 0,4 4-784 0,0 2-160 16,2 2-16-16,1 2-16 0,0 0-240 0,0 1 0 15,2-1 0-15,0 3 0 16,1-1-1584-16,1 1-256 0,-1-2-48 0,1 0-7984 16,-3-2-1600-16</inkml:trace>
  <inkml:trace contextRef="#ctx0" brushRef="#br0" timeOffset="-173686.07">21879 1193 12895 0,'-13'-16'576'0,"8"6"112"0,0-1-560 0,-1-1-128 15,1-1 0-15,0-1 0 0,1 1 4032 0,1-1 784 0,1 1 160 0,2 2 16 16,1-2-3008-16,2 2-592 0,2 0-128 0,3 3-32 16,1 2-912-16,1 4-192 0,2-3-128 0,1 1 144 15,3-1-144-15,1 1-192 0,1 4 32 0,1-4 16 16,0-3-1648-16,0 1-336 15,-1-1-64-15,1-1-6896 0,-1 2-1360 0</inkml:trace>
  <inkml:trace contextRef="#ctx0" brushRef="#br0" timeOffset="-173064.7">22162 758 10127 0,'0'0'448'0,"0"0"96"0,0 0-544 0,0 0 0 16,0 0 0-16,0 0 0 16,-3 8 4960-16,1 4 880 0,2 3 176 0,-2 5 48 15,1 2-3536-15,0 5-704 0,-1-1-144 0,2 4-16 16,2 3-720-16,-2-2-144 0,0-1-32 0,1-2 0 15,2 2-320-15,-1-3-64 0,0 0 0 0,1-3-16 0,1-3-240 0,0-3-128 16,0-1 128-16,1-4-128 0,-1-3 0 0,2-2-160 16,-6-8 16-16,0 0 0 15,6 5-224-15,-6-5-32 0,0 0-16 0,8-6 0 0,-2-2 32 0,0 0 0 16,0 0 0-16,-1-3 0 0,2-2 384 0,-2 1-160 16,2-4 160-16,-2 2 0 0,0-4 0 0,-1 1-128 15,0 0 128-15,1 0 0 0,-1-3 0 0,0 3 0 16,-1 3 0-16,-1 2 0 0,1 3 0 0,-3 9 0 15,0 0 0-15,0 0 0 0,0 0 224 0,4 12 48 16,-2 1 16-16,1 4 0 0,-1 2 96 0,1 1 0 0,0 0 16 16,1 0 0-16,1 0-224 0,1-3-48 0,0 0-128 0,1 0 192 15,1-2-192-15,1 0 0 0,2-2 0 0,-1-4 0 16,1-3-272-16,0 1 0 0,1-3 0 0,1-2 0 16,-1-3-176-16,0-1-48 0,-1-4 0 0,0 2 0 15,-1 1 192-15,-1-3 48 0,-1-1 0 0,0-3 0 16,0 1 128-16,-2 1 128 0,0 2-192 0,-3-3 192 0,1 0 0 0,0 0 0 15,-2-1 0-15,-1-1 0 16,1-1 0-16,-2 2 0 0,-1 0 144 0,-1 1-144 16,-1 1 128-16,0 2-128 0,3 6 128 0,0 0-128 15,0 0 176-15,0 0-48 0,-5 6-128 0,1 2 192 16,2 1-192-16,0 4 0 0,1 0 0 0,2 4 0 16,2-1 128-16,2 0-128 0,3-2 0 0,1-1 0 15,3-1 0-15,1 0 0 0,0-1 0 0,3 0 0 0,-1 0 0 0,1-4 0 16,-3-1 0-16,1-2 0 0,-2 0 128 0,-2-1-128 15,-1-2 0-15,-1-2 0 0,1-4 368 0,-3-1-32 16,-2 1 0-16,-2-1 0 0,-2-1 112 0,0 1 0 16,0-5 16-16,-1 1 0 0,-3-1-112 0,-1 1-32 15,-2 0 0-15,-1 0 0 0,-1-3-80 0,-1 3-32 16,-3 1 0-16,-2 0 0 0,1 0-208 0,0-1 0 16,-1 4 0-16,1-1 0 15,0 1-944-15,2-1-272 0,2 1-64 0,2 2-16 16,3-1-1424-16,5 5-288 0,0 0-48 0</inkml:trace>
  <inkml:trace contextRef="#ctx0" brushRef="#br0" timeOffset="-172732.08">22931 1097 12895 0,'0'0'1152'0,"0"0"-928"0,-6-3-224 0,-4 1 0 15,-1 0 4608-15,-1 0 896 0,-1-1 160 0,-1 2 32 16,-1 1-3328-16,1 1-688 0,-2 2-128 0,2-2-16 15,0 4-704-15,2 2-144 0,0 1-32 0,2 2 0 16,-1 2-656-16,3 1 0 0,5 1 0 0,0 2 0 16,3-2 0-16,3 2 0 0,2-3 0 0,3 0 0 15,1-1-192-15,2-1 48 0,4-1 0 0,0-1 0 0,2-1 144 0,0-2-208 16,2-2 80-16,-1-1 128 0,0-2-128 0,0-2 128 16,1-2 0-16,-2-4 0 15,-4 0 0-15,0-3 288 0,0 0-48 0,-3-3-16 16,-2-3 368-16,-2-1 80 0,0-2 16 0,-4-2 0 15,-2-1-176-15,-1-2-48 0,-3 1 0 0,-1-2 0 0,-2-2-112 0,-1 2-32 16,-2 0 0-16,0-1 0 0,-1 1-320 0,-1 2 0 16,-1-1 0-16,2 1 0 15,-1 1-1216-15,0 0-256 0,2 2-48 0,2 3-16 16,1 3-1312-16,2 1-272 0,0 1-48 0</inkml:trace>
  <inkml:trace contextRef="#ctx0" brushRef="#br0" timeOffset="-171514.97">24275 973 18431 0,'15'13'1632'0,"-15"-13"-1312"16,0 8-320-16,0 2 0 0,0 5 1472 0,0 2 240 15,1 0 32-15,-1 0 16 0,0 2-688 0,1 2-144 16,0 1-32-16,1-1 0 0,-1-4-672 0,0-1-224 16,3 2 128-16,0 3-128 15,0 1-1712-15,0-8-400 0,0-2-64 0</inkml:trace>
  <inkml:trace contextRef="#ctx0" brushRef="#br0" timeOffset="-171128.87">24274 787 3679 0,'0'0'160'0,"0"-7"32"0,1-2-192 0,1 1 0 0,0 2 0 0,-2 6 0 16,8-3 1280-16,1 3 224 0,2 1 32 0,2 3 16 15,1 3-1296-15,2 1-256 0,3 1 0 0,1-1 0 0,-2-3-336 0,1 3 16 16,1 1 16-16,2-3 0 0,0 2 80 0,-1 0 16 16,-3-2 0-16,-1 2 0 15,-2-1 720-15,-2-1 128 0,-3 1 48 0,-2-2 0 16,-4 0 736-16,-3 2 160 0,-2 1 16 0,-3 1 16 15,-4 1-512-15,-2 1-96 0,1-2-32 0,-2 1 0 16,1-1-352-16,-1 2-80 0,1-1-16 0,2 2 0 0,2-4-192 16,0 0-32-16,4 1-16 0,2-9 0 0,2 9-32 0,4-3 0 15,-1 1 0-15,3-2 0 0,1-1-48 0,1 1-16 16,5 2 0-16,0 1 0 0,3 2-192 0,1-1 0 16,0 0 0-16,1 0 0 0,5 3 400 0,-6 0-16 15,-3 0 0-15,-5-1 0 0,-4 2 960 0,-3 3 176 16,-3-6 32-16,-2 5 16 0,-4 0-144 0,-3 0-16 15,-3-4-16-15,0-1 0 0,-2-5-640 0,0 3-128 0,0 3-32 0,0-2 0 16,1-2-592-16,1-6 0 0,4-5 0 0,7 4 0 31,-6 4-1536-31,6-4-384 0,0 0-80 0,0 0-7968 0,7-11-1584 0</inkml:trace>
  <inkml:trace contextRef="#ctx0" brushRef="#br0" timeOffset="-170460.05">25239 619 18431 0,'0'0'1632'0,"0"0"-1312"0,7-2-320 0,1 2 0 15,-8 0 2192-15,9 2 368 0,1 3 80 0,0 3 16 16,2 5-1200-16,-3 2-240 0,0 2-64 0,0 4 0 0,0 4-544 0,2 2-112 16,0 6-32-16,-1-3 0 0,-1 4-112 0,1 0-32 15,1-1 0-15,-2 1 0 0,0 3-192 0,1-6-128 16,-2-1 128-16,-1 1-128 0,-2-1 128 0,0-2-128 15,1-2 160-15,-2-3-160 0,-1-2 0 0,0-3 128 16,-1-2-128-16,1-2 0 0,-1 1 0 0,0-5 0 16,-1-3 0-16,-1-7 0 15,0 0-512-15,0 0 16 0,0 0 0 0,1-8 0 16,-1-3-96-16,0-2-32 0,0-2 0 0,0-2 0 16,2 1 48-16,2-2 16 0,1 0 0 0,0-1 0 0,1 1 224 0,1 1 32 15,0 0 16-15,0-1 0 0,1 2 144 0,3-1 144 16,0 3-208-16,4 2 80 0,0 3 288 0,2 5 64 15,0 4 16-15,-1 4 0 0,-2 3 192 0,-1 3 32 16,0 3 16-16,-2 3 0 0,-2 0 160 0,-3 0 48 16,0 1 0-16,-4 0 0 0,-2 3-208 0,-1-3-32 15,-3 0-16-15,-1 0 0 0,-2 1-272 0,-1-1-160 0,-2 0 192 0,0 0-192 16,-1-1 0-16,-1-2-144 0,-2-4-16 0,1-1 0 16,-1-1 160-16,1-1 0 0,0-2 0 0,1-1 0 15,3-1 0-15,0-2 0 0,-1-2 0 0,1-5 0 16,3 1-192-16,2-3-16 0,1-1 0 0,5 0 0 15,3 0-128-15,0 1-32 0,0 0 0 0,3 2 0 16,1 0 176-16,4 3 48 0,2-3 0 0,0 4 0 16,3 3 144-16,2-1-192 0,0-1 192 0,2-1-192 15,3 0 192-15,-2-1 0 0,3 2 0 0,1-3 0 0,2 1 0 0,-1 0 0 16,-2-4 0-16,-3-2 0 16,-1-2 0-16,-1-2 0 0,0 0 128 0,6-4-128 15,-6-1 0-15,-3 3 144 0,-5 0-144 0,-2 2 0 16,-3 3 208-16,-3 2-64 0,-2-3-16 0,-3 11 0 15,-4-9 368-15,4 9 64 0,-11-7 16 0,1 4 0 16,10 3 0-16,-12 3 16 0,-4 2 0 0,3 1 0 16,2 2-160-16,0 2-48 0,2 2 0 0,3 0 0 0,-1 0-208 0,3-1-48 15,2 1-128-15,2 0 192 16,2 1-400-16,3 0-96 0,2 1-16 0,3-2 0 16,2-4-1808-16,4 0-368 0,2 2-80 0,3-2-6832 15,1-8-1376-15</inkml:trace>
  <inkml:trace contextRef="#ctx0" brushRef="#br0" timeOffset="-170192.41">26472 1092 6447 0,'0'0'576'0,"-13"-7"-576"16,-1 1 0-16,1-2 0 0,0-2 4448 0,-2 4 784 16,-2-2 144-16,2 2 48 0,0-2-3440 0,2 3-672 15,0-2-144-15,4 2-16 0,9 5-800 0,0 0-160 0,0 0-16 0,0 0-16 16,0 0-160-16,7 12-176 0,3-2 48 0,3 3 0 15,-4-3 128-15,4 4-160 0,4-1 160 0,0 0-160 16,0-3 160-16,0 3 0 0,-1-3 160 0,-2 0-160 16,-2 0 496-16,-1 1 0 0,0-1 0 0,-3 2 0 15,-3 1 48-15,0 0 16 0,-2-3 0 0,-1 1 0 16,-2-2-192-16,-1 3-48 0,-3-2 0 0,-1-1 0 16,0 0-192-16,5-9-128 0,-9 4 128 0,-1 3-128 15,3-2-400-15,-3-2-160 0,10-3-16 0,-13-2-16 16,2 1-2480-16,0-4-512 0</inkml:trace>
  <inkml:trace contextRef="#ctx0" brushRef="#br0" timeOffset="-169932.72">26819 706 6447 0,'-2'-20'576'0,"1"10"-576"0,0 1 0 0,-2-2 0 0,-2 2 3920 0,-1 1 688 15,-4 2 128-15,4 1 16 0,6 5-2320 0,0 0-448 16,-11 0-112-16,1 5-16 0,0 3-1232 0,3 5-256 16,2 0-48-16,5 4-16 0,4 2-48 0,0 5 0 0,-2 2 0 15,2 4 0-15,1-3-256 0,5 4 0 0,1 5 128 0,1-2-128 16,1-1 0-16,0 1 0 0,-1-2 0 0,2-1-144 31,0 2-368-31,1-5-80 0,-2-2-16 0,-1-1 0 0,-3-1-2384 0,0-5-464 16,5 3-112-16,-6 2-16 0</inkml:trace>
  <inkml:trace contextRef="#ctx0" brushRef="#br0" timeOffset="-169785.92">26678 1053 17503 0,'0'0'768'0,"0"0"176"0,8-8-752 0,2-1-192 0,5-2 0 0,4 2 0 16,2 1 3952-16,4-2 752 0,0 1 160 0,5 0 16 15,3-2-3088-15,4 3-608 0,2-1-128 0,-1 0-32 0,-3 1-624 0,0-1-128 16,2 5-16-16,1-1-11904 16,-2-1-2384-16</inkml:trace>
  <inkml:trace contextRef="#ctx0" brushRef="#br0" timeOffset="-169132.33">19964 2021 25791 0,'0'0'1152'0,"-7"-4"224"0,14-11-1104 0,-15 12-272 0,-5 3 0 16,1-2 0-16,-1 2 544 0,1 0 48 16,2 2 16-16,0 1 0 0,-3 2 64 0,2 3 16 15,1 4 0-15,2 3 0 0,0 3-528 0,2 7-160 16,2 5 0-16,2 3 0 0,4 2 0 0,2 2 0 15,1 0 0-15,3 0 0 0,-1-1 0 0,3 1 0 16,0 1 0-16,0-2 0 0,1-1-160 0,-1-3-32 16,1-2-16-16,-2-3 0 15,-1-4-2016-15,-1-2-400 0,0-1-64 0,-2-6-32 16,-2-2-736-16,-2-2-160 0</inkml:trace>
  <inkml:trace contextRef="#ctx0" brushRef="#br0" timeOffset="-168794.02">19860 2600 2751 0,'-7'-23'256'0,"6"12"-256"0,-6 1 0 0,3-3 0 16,2 0 3680-16,0-2 688 0,1 0 144 0,1-2 32 15,1 0-2416-15,2 3-464 0,1 3-112 0,2 1-16 16,2-1-448-16,3 1-80 0,0-1-32 0,4 2 0 16,-1 3-720-16,0-2-128 0,1 4-128 0,-2 0 144 0,-1-1-144 0,-1 2 128 15,1 3-128-15,1 0 128 16,-4 0-128-16,0 2 0 0,-1-1 144 0,-8-1-144 16,0 0 0-16,9 6 144 0,-2 1-144 0,-2 2 0 15,-2 3 208-15,-2 0-64 0,0 3-16 0,0 3 0 16,1 3-128-16,-1-1 0 0,0-1 0 0,2 1-176 0,1-2 176 0,2 0 0 15,1-1 128-15,1 0-128 0,0-5 160 0,-1 0-32 16,3-3-128-16,0-3 192 0,2-2 256 0,-3-1 32 16,1-3 16-16,1-3 0 0,-2-1-176 0,0-2-48 15,0-3 0-15,-1 0 0 0,-3-2-80 0,-1 1-32 16,-1-4 0-16,-2-1 0 0,-1 1-160 0,-4-1 192 16,0 1-192-16,-1 1 192 0,-2 0-192 0,0-1-224 15,-3-1 48-15,1 2 16 16,0 2-672-16,1 0-128 0,1 1-16 0,-1 1-16 15,1 1-1888-15,1 1-384 0,2 1-80 0</inkml:trace>
  <inkml:trace contextRef="#ctx0" brushRef="#br0" timeOffset="-168564.96">20356 2407 911 0,'11'13'0'0,"0"0"0"0,4 4 0 0,-1 3 0 16,-2-5 4080-16,-2 4 720 15,-1-1 160-15,2 0 32 0,-3 0-2928 0,-3-1-576 16,-1 0-112-16,-2-5-32 0,1 0-544 0,0-3-112 0,-3-1-32 0,-3-2 0 15,-1 0-208-15,4-6-64 0,0 0 0 0,-6 1 0 16,6-1 160-16,-8-3 32 0,-3-2 0 0,1-3 0 16,1-2 16-16,0-3 16 0,1-2 0 0,3-2 0 0,1-2-240 0,1-1-48 15,0-3-16-15,1 1 0 0,4 1-304 0,4-3 128 16,3 2-128-16,1-1 0 0,2-2 0 0,2 3 0 16,3 4 0-16,0 2 0 15,0 0 0-15,3 5 0 0,2 1 0 0,3 3 0 31,1 0-1792-31,1 3-304 0,3 2-64 0</inkml:trace>
  <inkml:trace contextRef="#ctx0" brushRef="#br0" timeOffset="-168349.89">21425 2117 34095 0,'0'0'752'0,"0"0"144"0,0 0 48 0,0 0 16 0,0 0-768 0,0 9-192 0,0 1 0 0,0 3 0 16,0 3 800-16,3 3 128 15,-2 3 32-15,1 5 0 0,-1 3-688 0,0 1-128 16,-1 1-16-16,1 2-128 0,1 0 0 0,0 0-224 0,2-1 16 0,0-5 0 31,1-2-2192-31,2-2-432 0,1-3-96 0</inkml:trace>
  <inkml:trace contextRef="#ctx0" brushRef="#br0" timeOffset="-168028.54">21703 2038 25503 0,'0'0'560'0,"-4"8"112"0,-1 1 32 0,0 2 16 0,1 2-576 0,0 0-144 0,1 0 0 0,2 1 0 15,2 0 976-15,2 1 176 0,1-2 16 0,2-1 16 0,3-2-864 0,1-1-192 16,0-2-128-16,2-2 192 0,1-4-192 0,2 0 0 16,1-1 0-16,0-1 0 0,-2-3 256 0,-1-1 0 15,-1-1 16-15,-2-4 0 0,-1 0 704 0,-1 0 144 16,-3-1 32-16,-1-1 0 0,-2-1 0 0,-2 0 0 16,-3-1 0-16,-2 2 0 0,-2-1-432 0,1 1-80 15,-5 2 0-15,1 0-16 0,-1-1-448 0,0-1-176 16,-2 2 128-16,0 2-128 15,0 2-2560-15,-2-1-576 0,-19-3-128 0,10 3-32 0</inkml:trace>
  <inkml:trace contextRef="#ctx0" brushRef="#br0" timeOffset="-167426.82">22795 2519 22111 0,'-3'-4'1968'0,"-3"-1"-1584"16,1 1-384-16,-1-2 0 0,-1-2 1792 0,-1 0 288 15,-1 2 48-15,0 0 16 0,-1 0-240 0,-1-1-48 0,1 1-16 0,-1 3 0 16,4 3-1312-16,-3 3-256 0,1 1-48 0,0 2-16 16,1 3-208-16,0 4 0 0,1 2 0 0,1 2 0 15,4 0-160-15,3-2 160 16,-1 1-128-16,1 0 128 0,3-3 0 0,2-2 0 16,0 0 0-16,2-5-128 0,0 1-128 0,2-1-32 15,1 0 0-15,0-5 0 16,2-2-192-16,2-2-32 0,0-1-16 0,1-1 0 0,-4-6 304 0,1 1 64 0,0 1 16 0,-1-3 0 15,-2-1 144-15,0 0 0 0,-2 1 0 0,0-1 0 16,-1 2 192-16,-2-1 64 0,0 5 0 0,0-2 16 16,-2 3 304-16,-3 6 48 0,1-7 16 0,-1 7 0 15,0 0-224-15,0 0-32 0,0 0-16 0,0 0 0 16,1 8-208-16,2 2-32 0,0 2-128 0,-1 1 192 16,1 3-192-16,1-3-256 0,0-1 48 0,0 1 16 15,1-2-1408-15,1 0-288 0,1-3-48 0,2-3-12832 16</inkml:trace>
  <inkml:trace contextRef="#ctx0" brushRef="#br0" timeOffset="-167258.89">23257 2072 21183 0,'0'0'1888'0,"0"0"-1504"0,0 0-384 0,-7 7 0 0,1 1 3216 0,-2 2 576 16,0 2 112-16,1 2 32 0,-4 2-2128 0,2 3-416 15,1 2-96-15,0 4-16 0,0 2-656 0,2 3-144 16,1 4-32-16,2-1 0 0,1-1-448 0,2 1-160 16,2 1 0-16,5-3 0 15,0-1-1696-15,3-1-352 0,0-3-64 0,2-4-8496 16,1-4-1712-16</inkml:trace>
  <inkml:trace contextRef="#ctx0" brushRef="#br0" timeOffset="-167074.75">23570 2276 33455 0,'-16'-6'1472'0,"10"6"320"0,-2 2-1424 0,-4 0-368 0,0 5 0 0,-1-1 0 15,-1 2 1152-15,1 1 176 0,-1-1 16 0,2 1 16 0,2 2-304 0,0 0-64 16,1 4-16-16,3 3 0 0,1 3-976 0,2 2-128 16,2-2-64-16,2 1-16 15,3 2-432-15,1-1-96 0,3-1-16 0,0-1 0 16,1-1-2000-16,1-5-384 0,2-1-96 0</inkml:trace>
  <inkml:trace contextRef="#ctx0" brushRef="#br0" timeOffset="-166760.4">23801 2362 10127 0,'0'0'896'0,"0"0"-704"15,-8 2-192-15,0 2 0 0,0 3 4352 0,0 2 832 0,3 1 160 0,-1 1 32 16,0 0-3120-16,3 4-624 0,-1 2-128 0,2 1-32 16,2 0-1072-16,3 0-208 0,2 1-64 0,2-2 0 15,0-2-128-15,3 0-256 0,0-2 64 0,0-2 16 16,1-1-48-16,1-3-16 0,-1 0 0 0,1-6 0 16,1-2 240-16,-2 1-144 0,-2-7 144 0,-3 1-128 15,-2-1 320-15,-1-2 80 0,-1-3 16 0,0-1 0 16,-1-2 96-16,-2-1 32 0,-3 2 0 0,-2-1 0 15,0 1-416-15,-1 0-320 0,0-3 48 0,-1 0 16 16,0 1-1728-16,1 1-352 0,1-1-64 0</inkml:trace>
  <inkml:trace contextRef="#ctx0" brushRef="#br0" timeOffset="-166200.04">23977 2140 23951 0,'0'0'1056'0,"2"12"224"0,0-2-1024 0,-1 4-256 15,-1 2 0-15,0 2 0 0,-1 3 2160 0,1 0 368 16,-2 1 80-16,1 2 16 0,0 1-688 0,-1 1-128 16,2 1-16-16,0-1-16 0,2-1-1072 0,-1-4-192 15,2 1-64-15,0-4 0 0,1-2-112 0,2-3-16 16,0-3-16-16,1-1 0 0,2-2-560 0,-1-6-96 16,1-1-32-16,0-1 0 0,0-3 192 0,1-4 48 0,1-1 0 0,-2 0 0 15,0-4 144-15,0 0-128 0,-1-2 128 0,-1 0-128 16,-2-1 128-16,0-1 0 15,-2 2 0-15,-2 0 0 0,0 5 0 0,-1-2 0 16,0 3 0-16,-1 2 128 0,1 7 64 0,0 0 0 16,0 0 16-16,0 0 0 0,0 0-32 0,-4 7-16 15,-1 2 0-15,5 3 0 0,2 1-160 0,2 1 0 16,3 2 0-16,1-1 0 0,1 1 0 0,2 0 0 0,4 1-176 16,2-4 176-16,0-2-192 0,0 1 32 0,1-3 16 0,-1-2 0 15,0-1-112-15,-2-3 0 0,0 1-16 0,-1-4 0 16,0-3 144-16,-2 2 128 0,0-2-192 0,-2 1 192 15,0-5 0-15,-1 1 0 0,-2-1 0 0,0-1 0 16,-2-1 0-16,-1 0 0 0,-1 0 0 0,-3-1 0 16,-2-1 0-16,0 3 0 0,-2-1 0 0,-1 1 0 0,-1-1 304 0,0 3-48 15,-2 2 0-15,2 1 0 0,-2 1 0 0,1 0 0 16,7 2 0-16,-6 2 0 16,6-2-256-16,-4 6 128 0,1 2-128 0,3 1 0 15,3 0 0-15,2 0 0 0,2 0 0 0,2 1 0 16,1-3 0-16,2 1 0 0,1 1-144 0,1-2 144 15,1-2 0-15,0-1 0 0,1-1 0 0,-2-2 128 16,1-1-128-16,-2 0 0 0,-2-1 0 0,0-1 0 16,-3 0 160-16,-2-2-32 0,-3 0-128 0,-2-3 192 0,-1 7-64 0,-3-6 0 15,-2-3-128-15,-3 0 192 0,-1-1-192 0,-1 1 0 16,-2-4 0-16,2 3 0 0,-1 3-176 0,2-2-128 16,1 0-16-16,2 0-16 15,-1 1-1088-15,2 0-224 0,1 2-32 0,3-1-16 16,2 1-1488-16,2-3-288 0</inkml:trace>
  <inkml:trace contextRef="#ctx0" brushRef="#br0" timeOffset="-166038.83">24708 2045 21183 0,'0'0'944'0,"0"0"192"0,0 0-912 0,0 0-224 16,0 0 0-16,0 0 0 0,5 12 3776 0,-2-1 704 0,-2 4 128 0,2 3 48 15,-1 4-2224-15,2 2-448 0,0 0-96 0,1 4-16 16,2 4-1024-16,1-2-208 0,1 3-32 0,-1-3-16 15,-2 0-416-15,3-3-176 0,3 2 128 0,1 1-128 32,1 0-1648-32,0-4-400 0,-1 3-96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21.1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29 176 8287 0 0,'0'0'639'0'0,"2"0"-415"0"0,14 4 207 0 0,-12-7-119 0 0,-3 2-143 0 0,0 1 12 0 0,-1-1 0 0 0,1 1-1 0 0,0-1 1 0 0,0 1 0 0 0,0-1 0 0 0,0 0 0 0 0,0 1-1 0 0,0-1 1 0 0,-1 0 0 0 0,1 0 0 0 0,1-1 0 0 0,8-7 1360 0 0,-6 7-1349 0 0,-1 0 1 0 0,0-1-1 0 0,0 1 0 0 0,0-1 1 0 0,0 0-1 0 0,0 0 1 0 0,0 0-1 0 0,-1 0 1 0 0,0-1-1 0 0,1 1 1 0 0,-1 0-1 0 0,0-1 1 0 0,-1 0-1 0 0,2-4 1 0 0,0 1 32 0 0,0-1 1 0 0,-1 1-1 0 0,0-1 0 0 0,-1 0 1 0 0,0 0-1 0 0,1-11 1 0 0,-3 16-154 0 0,1 0 0 0 0,-1 0 1 0 0,0 1-1 0 0,1-1 0 0 0,-1 0 0 0 0,-2-3 0 0 0,2 4-2 0 0,0 0 468 0 0,0 1-250 0 0,-1-1-235 0 0,0 1 0 0 0,1-1 0 0 0,-1 1 1 0 0,0 0-1 0 0,0 0 0 0 0,0 0 0 0 0,0 0 0 0 0,0 0 0 0 0,0 0 0 0 0,0 0 0 0 0,0 1 0 0 0,0-1 0 0 0,0 1 1 0 0,-1 0-1 0 0,1-1 0 0 0,0 1 0 0 0,0 0 0 0 0,0 0 0 0 0,0 0 0 0 0,-1 1 0 0 0,1-1 0 0 0,0 0 0 0 0,0 1 0 0 0,0 0 1 0 0,0-1-1 0 0,0 1 0 0 0,-3 2 0 0 0,1-1-14 0 0,0 0 0 0 0,0 1 0 0 0,0 0 1 0 0,0 0-1 0 0,1 0 0 0 0,0 1 0 0 0,-1-1 0 0 0,1 1 0 0 0,1 0 1 0 0,-1-1-1 0 0,0 1 0 0 0,1 0 0 0 0,0 1 0 0 0,0-1 0 0 0,0 0 1 0 0,0 1-1 0 0,1-1 0 0 0,0 1 0 0 0,0-1 0 0 0,0 1 0 0 0,0 0 1 0 0,1-1-1 0 0,0 7 0 0 0,0-8-33 0 0,0 0 1 0 0,1 0-1 0 0,0 1 0 0 0,-1-1 1 0 0,1 0-1 0 0,0 0 1 0 0,0 0-1 0 0,1 0 0 0 0,1 4 1 0 0,-1-5-4 0 0,-1 1 0 0 0,0 0 1 0 0,1 0-1 0 0,0 0 0 0 0,0-1 1 0 0,0 1-1 0 0,0-1 0 0 0,0 1 0 0 0,0-1 1 0 0,1 0-1 0 0,-1 0 0 0 0,1 0 1 0 0,-1 0-1 0 0,4 1 0 0 0,2 2 1 0 0,13 7-184 0 0,-1-2-1 0 0,2 0 0 0 0,42 13 1 0 0,-59-22 102 0 0,0 1-77 0 0,0-1-1 0 0,1 0 1 0 0,-1 0 0 0 0,0 0-1 0 0,1-1 1 0 0,-1 0-1 0 0,0 0 1 0 0,1 0 0 0 0,-1-1-1 0 0,0 1 1 0 0,1-1-1 0 0,-1-1 1 0 0,5-1 0 0 0,-4 1-639 0 0,0 0 1 0 0,0-1 0 0 0,-1 0 0 0 0,1 0 0 0 0,-1-1-1 0 0,8-6 1 0 0,-1 0-4399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12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58 2303 0 0,'0'0'102'0'0,"-1"-8"20"0"0,1 6 281 0 0,0-1 0 0 0,-1 1-1 0 0,1 0 1 0 0,-1 0-1 0 0,1 0 1 0 0,-1-1-1 0 0,0 1 1 0 0,1 0 0 0 0,-1 0-1 0 0,0 0 1 0 0,-1 0-1 0 0,1 0 1 0 0,0 1-1 0 0,0-1 1 0 0,-1 0-1 0 0,1 1 1 0 0,-1-1 0 0 0,0 1-1 0 0,1-1 1 0 0,-1 1-1 0 0,0-1 1 0 0,0 1-1 0 0,0 0 1 0 0,0 0-1 0 0,0 0 1 0 0,0 0 0 0 0,0 1-1 0 0,0-1 1 0 0,0 0-1 0 0,-1 1 1 0 0,1 0-1 0 0,0-1 1 0 0,0 1 0 0 0,0 0-1 0 0,-1 0 1 0 0,1 0-1 0 0,0 0 1 0 0,0 1-1 0 0,-5 0 1 0 0,1 0-299 0 0,1 0 0 0 0,-1 1 0 0 0,0 0-1 0 0,1 0 1 0 0,-1 0 0 0 0,1 1 0 0 0,-1-1 0 0 0,1 1 0 0 0,0 1 0 0 0,0-1 0 0 0,-8 8 0 0 0,5-3-85 0 0,1 0 0 0 0,0 1 1 0 0,0 0-1 0 0,1 1 1 0 0,0-1-1 0 0,1 1 1 0 0,0 0-1 0 0,0 1 1 0 0,1-1-1 0 0,1 1 0 0 0,-1 0 1 0 0,2-1-1 0 0,0 2 1 0 0,0-1-1 0 0,1 0 1 0 0,0 15-1 0 0,1-11-32 0 0,0-1 0 0 0,1 0-1 0 0,1 0 1 0 0,0 0 0 0 0,1 0 0 0 0,0-1 0 0 0,1 1-1 0 0,1-1 1 0 0,0 1 0 0 0,1-2 0 0 0,0 1-1 0 0,14 20 1 0 0,-14-25 8 0 0,0-1-1 0 0,1 1 0 0 0,0-1 1 0 0,0 0-1 0 0,0-1 1 0 0,12 8-1 0 0,-15-12 5 0 0,1 1-1 0 0,-1-1 1 0 0,1 1-1 0 0,0-1 1 0 0,0-1-1 0 0,0 1 1 0 0,0-1-1 0 0,0 0 1 0 0,0 0-1 0 0,0 0 1 0 0,0 0-1 0 0,1-1 1 0 0,6-1-1 0 0,-5 1 24 0 0,0-1 0 0 0,0-1 0 0 0,0 1 0 0 0,-1-1 0 0 0,1 0 0 0 0,-1-1-1 0 0,1 0 1 0 0,-1 0 0 0 0,0 0 0 0 0,0-1 0 0 0,0 0 0 0 0,0 0 0 0 0,-1 0 0 0 0,0-1 0 0 0,0 1-1 0 0,0-1 1 0 0,5-7 0 0 0,-4 4 19 0 0,-1-1 1 0 0,1 0-1 0 0,-2 0 0 0 0,1 0 0 0 0,-1-1 0 0 0,-1 1 0 0 0,0-1 1 0 0,0 0-1 0 0,-1 0 0 0 0,0 0 0 0 0,0-12 0 0 0,-1 9 94 0 0,-1 0 0 0 0,0 0 0 0 0,-1 0 0 0 0,-1 0 0 0 0,0 0 0 0 0,-1 0 0 0 0,0 0 0 0 0,-9-23 1 0 0,8 27-113 0 0,-1 0 0 0 0,0-1 0 0 0,0 2 0 0 0,-1-1 0 0 0,0 1 1 0 0,0-1-1 0 0,-1 2 0 0 0,0-1 0 0 0,-1 1 0 0 0,0 0 0 0 0,-14-10 0 0 0,20 16-41 0 0,-6-4-236 0 0,1 0 0 0 0,-1 0 0 0 0,0 1 0 0 0,0 0-1 0 0,-1 1 1 0 0,-11-4 0 0 0,19 7 70 0 0,0 0 0 0 0,0 0 0 0 0,0 0 0 0 0,0 1 0 0 0,1-1 0 0 0,-1 0 1 0 0,0 0-1 0 0,0 0 0 0 0,0 1 0 0 0,0-1 0 0 0,1 0 0 0 0,-1 1 0 0 0,0-1 0 0 0,0 1 0 0 0,1-1 0 0 0,-1 1 0 0 0,0-1 0 0 0,1 1 0 0 0,-1 0 0 0 0,1-1 0 0 0,-1 1 0 0 0,0 0 0 0 0,1-1 0 0 0,0 1 0 0 0,-1 0 0 0 0,1 0 0 0 0,-1 0 0 0 0,1-1 1 0 0,-1 3-1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12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7831 0 0,'0'0'1142'0'0,"-1"9"2624"0"0,0 30 1712 0 0,7 20-3652 0 0,0-12-1303 0 0,37 342-507 0 0,-39-363-325 0 0,7 41-3259 0 0,-7-49 1878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12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13847 0 0,'0'0'631'0'0,"-7"-1"217"0"0,0 1 2068 0 0,7 2-2417 0 0,12 65 135 0 0,35 115 1 0 0,-43-168-574 0 0,88 281-2969 0 0,-84-267 1523 0 0,-1 0-50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13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42 6911 0 0,'-2'-1'57'0'0,"2"1"-3"0"0,-1 0-1 0 0,0-1 1 0 0,0 1 0 0 0,0 0-1 0 0,0 0 1 0 0,0 0-1 0 0,0-1 1 0 0,-13 4 11836 0 0,21-5-10798 0 0,44-14-113 0 0,27-2-1627 0 0,-62 15-89 0 0,0 1-29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0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50 700 6447 0 0,'-7'5'670'0'0,"-16"10"-272"0"0,12-10 2428 0 0,3-1 2104 0 0,30-21-3495 0 0,-9 6-1043 0 0,43-33 715 0 0,-32 25-683 0 0,0 0 1 0 0,33-18 0 0 0,306-180 1002 0 0,-324 193-1398 0 0,111-57 37 0 0,-103 59-29 0 0,0-3 0 0 0,65-47-1 0 0,-33 17 695 0 0,-38 27-438 0 0,-38 26-274 0 0,0 0 24 0 0,0 0 0 0 0,-1 0 0 0 0,1 0-1 0 0,0 0 1 0 0,0 1 0 0 0,0-1 0 0 0,0 1 0 0 0,1 0 0 0 0,-1 0 0 0 0,0 0 0 0 0,1 0 0 0 0,-1 0 0 0 0,0 1 0 0 0,1 0 0 0 0,-1-1 0 0 0,1 1 0 0 0,-1 1 0 0 0,0-1 0 0 0,6 1-1 0 0,19 2 25 0 0,-11 0-31 0 0,0 1-1 0 0,0 0 1 0 0,0 1 0 0 0,30 14-1 0 0,60 38 179 0 0,101 59 412 0 0,7-18 92 0 0,76-5 378 0 0,-240-79-833 0 0,55 25-1 0 0,-52-22-125 0 0,-39-14-69 0 0,-1 2 0 0 0,0-1 0 0 0,19 11-1 0 0,-2 0 8 0 0,-24-11-66 0 0,-1 1-1 0 0,1-1 1 0 0,-1 1-1 0 0,0 1 1 0 0,6 5-1 0 0,4 4 5 0 0,-13-12-10 0 0,0-1-1 0 0,0 0 1 0 0,0 0-1 0 0,1 0 1 0 0,-1 0 0 0 0,0-1-1 0 0,1 1 1 0 0,-1-1-1 0 0,1 0 1 0 0,-1 0 0 0 0,8 1-1 0 0,-2-1 6 0 0,1-1 1 0 0,-1 0-1 0 0,9-2 0 0 0,-16 2-8 0 0,13-3 14 0 0,-1 0-1 0 0,1 0 1 0 0,19-9 0 0 0,-9 3 6 0 0,10-2 75 0 0,0-1 0 0 0,-2-2 1 0 0,54-31-1 0 0,335-180 1226 0 0,-186 106-926 0 0,-180 91-318 0 0,24-14-22 0 0,-4-8 9 0 0,-51 34-98 0 0,-19 13-96 0 0,0-1 1 0 0,0 1-1 0 0,6-7 1 0 0,5 1-1056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0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0,'0'1'14'0'0,"0"0"0"0"0,0-1-1 0 0,1 1 1 0 0,-1 0-1 0 0,0 0 1 0 0,0 0 0 0 0,0-1-1 0 0,1 1 1 0 0,-1 0-1 0 0,1 0 1 0 0,-1-1 0 0 0,0 1-1 0 0,1 0 1 0 0,-1-1-1 0 0,1 1 1 0 0,-1 0 0 0 0,1-1-1 0 0,0 1 1 0 0,0 0-1 0 0,0 0 105 0 0,0-1-1 0 0,0 1 1 0 0,-1 0-1 0 0,1 0 1 0 0,0 0 0 0 0,0 0-1 0 0,-1 0 1 0 0,1 0-1 0 0,-1 0 1 0 0,1 0-1 0 0,-1 0 1 0 0,1 0-1 0 0,0 2 1 0 0,18 91 6307 0 0,2-1-3607 0 0,51 185-1907 0 0,-64-250-934 0 0,34 126-1503 0 0,-40-146 51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5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1375 0 0,'0'-5'16462'0'0,"2"4"-16333"0"0,6-4 176 0 0,-1 0 0 0 0,17-6 0 0 0,-14 7-208 0 0,-1-1 0 0 0,11-7 1 0 0,-19 11-90 0 0,0 1 0 0 0,0-1 0 0 0,0 1 1 0 0,0-1-1 0 0,0 1 0 0 0,0-1 1 0 0,0 1-1 0 0,0-1 0 0 0,0 1 0 0 0,0 0 1 0 0,0 0-1 0 0,0-1 0 0 0,0 1 1 0 0,0 0-1 0 0,0 0 0 0 0,0 0 0 0 0,0 0 1 0 0,3 1-1 0 0,2-1 48 0 0,6-2-52 0 0,-1-1 1 0 0,13-5-1 0 0,47-23 60 0 0,-66 29-53 0 0,-1 1 42 0 0,-3 1 17 0 0,1 19 196 0 0,1 11-72 0 0,-3 0 0 0 0,-3 39 0 0 0,1-29-104 0 0,0 2-85 0 0,-5 161 54 0 0,5-176 58 0 0,-1 0-1 0 0,-11 40 1 0 0,9-45-8 0 0,-4 42 0 0 0,9-58-98 0 0,0-4 32 0 0,-1 2-22 0 0,-1 20 13 0 0,-1 23-15 0 0,1-73-19 0 0,3-50-446 0 0,-13-125-1 0 0,12 195 443 0 0,-19-242-219 0 0,20 183 126 0 0,-1 64 10 0 0,1 3-43 0 0,0 0 101 0 0,0 0-1 0 0,0 0 0 0 0,-1 1 1 0 0,1-1-1 0 0,-1 4 0 0 0,0-6 22 0 0,9 86-196 0 0,3 44 97 0 0,4 105-227 0 0,-16-234 263 0 0,-2-8-231 0 0,0 0 207 0 0,0 0 0 0 0,1 0 1 0 0,-1 0-1 0 0,2 0 1 0 0,-1-8-1 0 0,0 6 69 0 0,-30-261-467 0 0,18 190 1856 0 0,13 79-1821 0 0,17 93-536 0 0,10 141 944 0 0,-26-218 50 0 0,1 4 686 0 0,-2 2 1 0 0,-3 37-1 0 0,3-57-698 0 0,-12-4-1557 0 0,9 0 1601 0 0,1-1 0 0 0,-1 0 0 0 0,1 0 0 0 0,0-1 0 0 0,0 1 0 0 0,0 0 1 0 0,0-1-1 0 0,1 1 0 0 0,-2-10 0 0 0,-1-1-4 0 0,-6-27-12 0 0,2 1 0 0 0,-5-65 1 0 0,10 76-13 0 0,0 5-5 0 0,-8-136-12 0 0,12 167 25 0 0,0 0 1 0 0,0 0 0 0 0,0 0 0 0 0,3 6 0 0 0,3 15 81 0 0,-1 8-53 0 0,-2-13-11 0 0,-1 0 0 0 0,-1-1-1 0 0,-1 31 1 0 0,-8-33 114 0 0,7-18-72 0 0,-2-1-48 0 0,1 0 0 0 0,0 0 0 0 0,-1 0 0 0 0,1 0 0 0 0,0 0 0 0 0,0 0 0 0 0,-1 0 0 0 0,1 0 0 0 0,0-1 0 0 0,0 1 0 0 0,-1 0 0 0 0,-1-2 0 0 0,1 1 23 0 0,-1-1 0 0 0,1 0 0 0 0,0 0 0 0 0,0 0 0 0 0,0 0 0 0 0,0 0-1 0 0,0-1 1 0 0,0 1 0 0 0,0-1 0 0 0,1 1 0 0 0,0-1 0 0 0,-1 1 0 0 0,1-1 0 0 0,0 0-1 0 0,-1-4 1 0 0,-2-6 118 0 0,-4-27-1 0 0,7 34-200 0 0,-1-6 71 0 0,0-5-36 0 0,-2-27 0 0 0,3 40-5 0 0,2-1 0 0 0,-1 0 0 0 0,0 1 0 0 0,1-1 0 0 0,0 1 1 0 0,0-1-1 0 0,0 1 0 0 0,1-1 0 0 0,-1 1 0 0 0,5-7 0 0 0,-5 10-2 0 0,0 0 0 0 0,-1 0 0 0 0,1 0 0 0 0,1 0 0 0 0,-1 1 0 0 0,0-1 1 0 0,0 0-1 0 0,0 1 0 0 0,0-1 0 0 0,0 1 0 0 0,1-1 0 0 0,-1 1 0 0 0,2-1 0 0 0,21-4-146 0 0,-16 4 112 0 0,-6-1 42 0 0,1 1 0 0 0,15 1 0 0 0,-10 0 0 0 0,-2 0 0 0 0,-2-3 11 0 0,-2 21 53 0 0,-1-13-46 0 0,-1-4-16 0 0,0 0 0 0 0,1 1 0 0 0,-1-1 0 0 0,0 0-1 0 0,0 1 1 0 0,0-1 0 0 0,-1 0 0 0 0,1 0 0 0 0,0 1 0 0 0,0-1 0 0 0,-1 0 0 0 0,1 0 0 0 0,-1 0 0 0 0,1 1 0 0 0,-1-1 0 0 0,1 0 0 0 0,-2 1 0 0 0,0 3-2 0 0,2-4 0 0 0,0 0 0 0 0,-1-1 0 0 0,1 1 0 0 0,0-1 0 0 0,-1 1 0 0 0,1 0 0 0 0,0-1 0 0 0,-1 1 0 0 0,1-1 0 0 0,-1 1 0 0 0,1-1 0 0 0,0 1 0 0 0,-1-1 0 0 0,-1 1 0 0 0,-23 9 0 0 0,24-10-5 0 0,0 0 0 0 0,1 0 0 0 0,-1 0 0 0 0,0 0 0 0 0,0 0 0 0 0,0 0 0 0 0,0 0 0 0 0,0-1 0 0 0,1 1 0 0 0,-1 0 0 0 0,0 0 0 0 0,0-1 0 0 0,0 1 0 0 0,1 0 0 0 0,-1-1 0 0 0,0 1 0 0 0,0-1 0 0 0,1 1 0 0 0,-1-1 0 0 0,0 1 0 0 0,1-1 0 0 0,-1 1 0 0 0,1-1 0 0 0,-1 0 0 0 0,1 1 1 0 0,-1-2-1 0 0,0 0-22 0 0,0-1 0 0 0,0 1 0 0 0,0 0 0 0 0,0-1 1 0 0,0 1-1 0 0,1-1 0 0 0,0 1 0 0 0,-1-1 1 0 0,1 1-1 0 0,0-1 0 0 0,0 1 0 0 0,0-1 0 0 0,1 1 1 0 0,-1-1-1 0 0,0 1 0 0 0,1-1 0 0 0,0 1 1 0 0,0-1-1 0 0,0 1 0 0 0,0 0 0 0 0,1-4 0 0 0,2 1-1 0 0,0 0 0 0 0,0-1 0 0 0,0 2 0 0 0,0-1 0 0 0,0 0 0 0 0,1 1 0 0 0,6-4 0 0 0,-5 3 24 0 0,-2 2-6 0 0,0 0 0 0 0,-1 0 0 0 0,1 1 0 0 0,1 0 0 0 0,-1 0 0 0 0,0 0 0 0 0,7-2 0 0 0,-11 4 18 0 0,0 0 0 0 0,1 0-1 0 0,-1-1 1 0 0,0 1 0 0 0,0 0 0 0 0,0 0-1 0 0,0 0 1 0 0,0 0 0 0 0,0 0 0 0 0,0 0-1 0 0,0 0 1 0 0,0 0 0 0 0,0 0 0 0 0,1 0-1 0 0,-1 0 1 0 0,0 0 0 0 0,0 0 0 0 0,0 0-1 0 0,0 0 1 0 0,0 0 0 0 0,0-1 0 0 0,0 1-1 0 0,1 0 1 0 0,-1 0 0 0 0,0 0 0 0 0,0 0-1 0 0,0 1 1 0 0,0-1 0 0 0,0 0 0 0 0,0 0-1 0 0,0 0 1 0 0,1 0 0 0 0,-1 0 0 0 0,0 0-1 0 0,0 0 1 0 0,0 0 0 0 0,0 0 0 0 0,0 0-1 0 0,0 0 1 0 0,0 0 0 0 0,0 0 0 0 0,0 0-1 0 0,0 0 1 0 0,1 0 0 0 0,-1 1 0 0 0,0-1-1 0 0,0 0 1 0 0,0 0 0 0 0,0 0 0 0 0,0 0-1 0 0,0 0 1 0 0,0 0 0 0 0,0 0 0 0 0,0 0-1 0 0,0 1 1 0 0,0-1 0 0 0,0 0 0 0 0,0 0-1 0 0,0 0 1 0 0,0 0 0 0 0,0 0 0 0 0,0 0-1 0 0,0 0 1 0 0,0 1 0 0 0,-6 9 233 0 0,-12 11-60 0 0,10-14-161 0 0,7-5-14 0 0,-1-1 0 0 0,1 1 0 0 0,-1 0 0 0 0,0-1 0 0 0,0 1 0 0 0,0-1 1 0 0,0 0-1 0 0,0 1 0 0 0,0-1 0 0 0,0 0 0 0 0,0 0 0 0 0,-1-1 0 0 0,1 1 1 0 0,0 0-1 0 0,-1-1 0 0 0,1 1 0 0 0,-3-1 0 0 0,5 0-5 0 0,-1 1 0 0 0,0-1 0 0 0,1 0 0 0 0,-1 0 0 0 0,0 0 0 0 0,1 1 0 0 0,-1-1 0 0 0,1 0 0 0 0,-1 1-1 0 0,0-1 1 0 0,1 1 0 0 0,-1-1 0 0 0,1 0 0 0 0,-1 1 0 0 0,0 0 0 0 0,1 0 1 0 0,-1 0 0 0 0,1-1-1 0 0,-1 1 1 0 0,0-1 0 0 0,1 1-1 0 0,-1-1 1 0 0,1 1 0 0 0,-1-1 0 0 0,0 1-1 0 0,1-1 1 0 0,-1 0 0 0 0,0 1 0 0 0,1-1-1 0 0,-1 0 1 0 0,0 0 0 0 0,0 1 0 0 0,0-1-1 0 0,1 0 1 0 0,-1 0 0 0 0,0 0 0 0 0,0 0-1 0 0,1 0 1 0 0,-1 0 0 0 0,0 0-1 0 0,-1-1 1 0 0,-1 0-12 0 0,2 0-11 0 0,0 0 0 0 0,1 0 0 0 0,-1 0 0 0 0,0 0 0 0 0,1 0 0 0 0,-1 0 0 0 0,1 0 0 0 0,0 0 1 0 0,-1-1-1 0 0,1 1 0 0 0,0 0 0 0 0,-1 0 0 0 0,1-1 0 0 0,0 0 0 0 0,6-22 88 0 0,-6 23-64 0 0,0 1-1 0 0,0-1 1 0 0,0 1-1 0 0,0-1 1 0 0,1 1 0 0 0,-1-1-1 0 0,0 1 1 0 0,1-1-1 0 0,-1 1 1 0 0,0-1 0 0 0,1 1-1 0 0,-1-1 1 0 0,0 1-1 0 0,1-1 1 0 0,-1 1 0 0 0,1 0-1 0 0,-1-1 1 0 0,1 1-1 0 0,-1 0 1 0 0,1-1-1 0 0,-1 1 1 0 0,1 0 0 0 0,-1 0-1 0 0,1 0 1 0 0,-1-1-1 0 0,1 1 1 0 0,0 0 0 0 0,-1 0-1 0 0,1 0 1 0 0,-1 0-1 0 0,1 0 1 0 0,-1 0-1 0 0,1 0 1 0 0,0 0 0 0 0,-1 0-1 0 0,1 0 1 0 0,43 9-392 0 0,-30-6 375 0 0,-8-2 14 0 0,-2 2 11 0 0,-4-3 0 0 0,1 0 0 0 0,-1 1 0 0 0,0-1 0 0 0,0 0-1 0 0,1 0 1 0 0,-1 1 0 0 0,0-1 0 0 0,0 0 0 0 0,1 1 0 0 0,-1-1 0 0 0,0 0 0 0 0,0 1 0 0 0,0-1 0 0 0,0 1 0 0 0,0-1-1 0 0,0 0 1 0 0,0 1 0 0 0,1-1 0 0 0,-1 1 0 0 0,0-1 0 0 0,0 0 0 0 0,0 1 0 0 0,-1-1 0 0 0,1 0 0 0 0,0 1 0 0 0,0-1-1 0 0,0 1 1 0 0,0-1 0 0 0,0 0 0 0 0,0 1 0 0 0,0-1 0 0 0,-1 0 0 0 0,1 1 0 0 0,0-1 0 0 0,0 0 0 0 0,-1 1 0 0 0,1-1 0 0 0,0 0-1 0 0,0 1 1 0 0,-1-1 0 0 0,1 0 0 0 0,-17 14 50 0 0,12-10-15 0 0,3-2-46 0 0,0-1 0 0 0,0 0 0 0 0,0 0 0 0 0,0 1 0 0 0,0-1 0 0 0,0 0 0 0 0,0-1 0 0 0,0 1 0 0 0,-3 1 0 0 0,-15 5 0 0 0,14-5 0 0 0,1-3-13 0 0,5 1 1 0 0,-1 0-1 0 0,1-1 1 0 0,0 1 0 0 0,-1 0-1 0 0,1-1 1 0 0,-1 1 0 0 0,1-1 0 0 0,0 1-1 0 0,-1 0 1 0 0,1-1 0 0 0,0 1-1 0 0,-1-1 1 0 0,1 1 0 0 0,0-1-1 0 0,0 1 1 0 0,-1-1 0 0 0,1 1 0 0 0,0-1-1 0 0,0 1 1 0 0,0-1 0 0 0,0 1-1 0 0,0-1 1 0 0,0 1 0 0 0,0-1-1 0 0,0 1 1 0 0,0-1 0 0 0,0 0 0 0 0,0 1-1 0 0,0-1 1 0 0,0 1 0 0 0,0-1-1 0 0,1 1 1 0 0,-1-1 0 0 0,0 0 0 0 0,8-17-270 0 0,-5 15 271 0 0,-1 1 1 0 0,1 0-1 0 0,0 0 1 0 0,-1 0-1 0 0,1 0 1 0 0,0 0 0 0 0,0 1-1 0 0,0-1 1 0 0,0 1-1 0 0,0 0 1 0 0,1 0-1 0 0,-1 0 1 0 0,5-1-1 0 0,-8 2 11 0 0,1 0 0 0 0,-1 0 0 0 0,1 0 0 0 0,0 0 0 0 0,-1-1 0 0 0,1 1 0 0 0,-1 0 0 0 0,1 0 0 0 0,0 1 0 0 0,-1-1 0 0 0,1 0 0 0 0,0 0 0 0 0,-1 0 0 0 0,1 0 0 0 0,-1 0 0 0 0,1 1 0 0 0,-1-1 0 0 0,1 0 0 0 0,0 0 0 0 0,-1 1 0 0 0,1-1 0 0 0,-1 1 0 0 0,1-1 0 0 0,-1 0 0 0 0,0 1 0 0 0,1-1 0 0 0,-1 1 0 0 0,1 0 0 0 0,6 5 0 0 0,-5-3 13 0 0,1 0-1 0 0,-1 0 0 0 0,0 0 1 0 0,0 0-1 0 0,0 0 0 0 0,0 1 1 0 0,0-1-1 0 0,-1 1 0 0 0,0-1 1 0 0,0 1-1 0 0,1 4 0 0 0,0-1 13 0 0,-1 0 0 0 0,0 0-1 0 0,-1 0 1 0 0,1 0 0 0 0,-2 11-1 0 0,-1-5 5 0 0,0 5 6 0 0,0-1-1 0 0,-1 1 0 0 0,-1-1 0 0 0,-9 23 0 0 0,13-40-34 0 0,0 1 0 0 0,0-1 0 0 0,0 0-1 0 0,0 0 1 0 0,0 0 0 0 0,0 0 0 0 0,0 1-1 0 0,0-1 1 0 0,0 0 0 0 0,0 0 0 0 0,-1 0 0 0 0,1 1-1 0 0,0-1 1 0 0,0 0 0 0 0,0 0 0 0 0,0 0-1 0 0,0 0 1 0 0,0 0 0 0 0,0 1 0 0 0,-1-1 0 0 0,1 0-1 0 0,0 0 1 0 0,0 0 0 0 0,0 0 0 0 0,0 0 0 0 0,-1 0-1 0 0,1 0 1 0 0,0 0 0 0 0,0 1 0 0 0,0-1-1 0 0,-1 0 1 0 0,1 0 0 0 0,0 0 0 0 0,0 0 0 0 0,0 0-1 0 0,0 0 1 0 0,-1 0 0 0 0,1 0 0 0 0,0 0-1 0 0,0 0 1 0 0,0 0 0 0 0,-1 0 0 0 0,1-1 0 0 0,0 1-1 0 0,0 0 1 0 0,0 0 0 0 0,0 0 0 0 0,-1 0-1 0 0,1 0 1 0 0,0 0 0 0 0,0 0 0 0 0,0 0 0 0 0,0 0-1 0 0,-1-1 1 0 0,1 1 0 0 0,0 0 0 0 0,0 0 0 0 0,0 0-1 0 0,-5-8-37 0 0,5 8 36 0 0,-3-5-29 0 0,1 0 0 0 0,0 0 0 0 0,1-1 0 0 0,-1 1 0 0 0,1 0 0 0 0,0-1 0 0 0,0 1 0 0 0,1-1 1 0 0,-1 1-1 0 0,1-1 0 0 0,0 1 0 0 0,2-8 0 0 0,0 1-19 0 0,0 0-1 0 0,1-1 1 0 0,0 1 0 0 0,7-15 0 0 0,-5 16-30 0 0,-5 11 78 0 0,0-1 1 0 0,1 1-1 0 0,-1 0 1 0 0,0 0 0 0 0,1 0-1 0 0,-1 0 1 0 0,0-1 0 0 0,0 1-1 0 0,1 0 1 0 0,-1 0 0 0 0,0 0-1 0 0,1 0 1 0 0,-1 0 0 0 0,0 0-1 0 0,1 0 1 0 0,-1 0 0 0 0,0 0-1 0 0,1 0 1 0 0,-1 0 0 0 0,0 0-1 0 0,1 0 1 0 0,-1 0 0 0 0,0 0-1 0 0,1 1 1 0 0,-1-1-1 0 0,0 0 1 0 0,0 0 0 0 0,1 0-1 0 0,-1 0 1 0 0,0 1 0 0 0,1-1-1 0 0,-1 0 1 0 0,0 0 0 0 0,0 0-1 0 0,0 1 1 0 0,1-1 0 0 0,-1 0-1 0 0,0 0 1 0 0,0 1 0 0 0,0-1-1 0 0,1 1 1 0 0,8 10-36 0 0,-8-9 36 0 0,0-2 1 0 0,-1 1 1 0 0,0-1-1 0 0,1 1 1 0 0,-1-1-1 0 0,0 1 1 0 0,1-1-1 0 0,-1 1 1 0 0,0-1 0 0 0,0 1-1 0 0,0-1 1 0 0,1 1-1 0 0,-1-1 1 0 0,0 1-1 0 0,0-1 1 0 0,0 1-1 0 0,0 0 1 0 0,0-1-1 0 0,0 1 1 0 0,0-1-1 0 0,0 1 1 0 0,0-1-1 0 0,-1 2 1 0 0,1-1 4 0 0,1-1-1 0 0,-1 1 1 0 0,0-1-1 0 0,0 1 1 0 0,0-1 0 0 0,0 1-1 0 0,0-1 1 0 0,0 1 0 0 0,-1-1-1 0 0,1 1 1 0 0,0-1 0 0 0,0 1-1 0 0,0-1 1 0 0,0 1 0 0 0,-1-1-1 0 0,1 1 1 0 0,0-1 0 0 0,0 1-1 0 0,-1-1 1 0 0,1 1 0 0 0,0-1-1 0 0,-1 0 1 0 0,1 1-1 0 0,0-1 1 0 0,-1 0 0 0 0,1 1-1 0 0,-1-1 1 0 0,1 0 0 0 0,-1 1-1 0 0,-1 0 10 0 0,-2 4 2 0 0,0-1 0 0 0,0 0 0 0 0,0-1-1 0 0,-1 1 1 0 0,1-1 0 0 0,-1 1 0 0 0,0-1-1 0 0,0-1 1 0 0,0 1 0 0 0,-1-1 0 0 0,1 0-1 0 0,-1 0 1 0 0,1 0 0 0 0,-1-1 0 0 0,1 0-1 0 0,-10 1 1 0 0,13-2-14 0 0,0 0-1 0 0,0 0 0 0 0,0 0 1 0 0,0-1-1 0 0,0 1 0 0 0,0-1 1 0 0,0 1-1 0 0,0-1 0 0 0,0 0 0 0 0,0 0 1 0 0,0 0-1 0 0,0 0 0 0 0,1 0 1 0 0,-1 0-1 0 0,-2-2 0 0 0,-1-3 8 0 0,0 1 0 0 0,0-1-1 0 0,-5-8 1 0 0,-6-8-1 0 0,16 21-14 0 0,-1 0 0 0 0,0-1 0 0 0,0 1 0 0 0,0 0 0 0 0,1 0 0 0 0,-1 0 0 0 0,0 0 0 0 0,1-1 0 0 0,-1 1 0 0 0,1 0 0 0 0,-1 0 0 0 0,1-1 0 0 0,0 1 0 0 0,0 0 0 0 0,0-1 0 0 0,0 1 0 0 0,-1-1-1 0 0,2 1 1 0 0,-1 0 0 0 0,0-1 0 0 0,0 1 0 0 0,0 0 0 0 0,1-1 0 0 0,-1 1 0 0 0,0 0 0 0 0,1 0 0 0 0,0-1 0 0 0,-1 1 0 0 0,1 0 0 0 0,-1 0 0 0 0,1 0 0 0 0,0 0 0 0 0,0 0 0 0 0,0 0 0 0 0,0 0 0 0 0,0 0 0 0 0,0 0 0 0 0,2-1 0 0 0,2-2-16 0 0,0 0-1 0 0,1 1 1 0 0,0 0 0 0 0,0 0 0 0 0,11-4 0 0 0,0 1 22 0 0,-9 2 0 0 0,1 1 0 0 0,0 0 0 0 0,16-3 0 0 0,-19 8 0 0 0,-2 0 11 0 0,-3-1 48 0 0,-7 10 167 0 0,-4 3-152 0 0,8-11-60 0 0,-1 0-1 0 0,1 0 1 0 0,0 0 0 0 0,-1 0 0 0 0,1-1-1 0 0,-1 1 1 0 0,0-1 0 0 0,0 1-1 0 0,0-1 1 0 0,0 0 0 0 0,0 0 0 0 0,-5 2-1 0 0,7-4-12 0 0,0 1 0 0 0,-1-1 0 0 0,1 1 0 0 0,0-1-1 0 0,0 0 1 0 0,-1 0 0 0 0,1 1 0 0 0,0-1 0 0 0,-1 0 0 0 0,1 0 0 0 0,0 0-1 0 0,-1-1 1 0 0,-1 1 0 0 0,3 0-1 0 0,0 0 0 0 0,0 0-1 0 0,-1-1 1 0 0,1 1 0 0 0,0 0-1 0 0,0 0 1 0 0,-1 0 0 0 0,1-1 0 0 0,0 1-1 0 0,0 0 1 0 0,0 0 0 0 0,0 0-1 0 0,0-1 1 0 0,-1 1 0 0 0,1 0 0 0 0,0 0-1 0 0,0-1 1 0 0,0 1 0 0 0,0 0-1 0 0,0-1 1 0 0,0 1 0 0 0,0 0 0 0 0,0 0-1 0 0,0-1 1 0 0,0 1 0 0 0,0 0-1 0 0,0 0 1 0 0,0-1 0 0 0,0 1 0 0 0,0 0-1 0 0,0-1 1 0 0,0 1 0 0 0,0 0-1 0 0,0 0 1 0 0,1-1 0 0 0,-1 1 0 0 0,1-2-14 0 0,-1 0 0 0 0,1 0 1 0 0,0 0-1 0 0,0 0 1 0 0,0 1-1 0 0,1-1 1 0 0,-1 0-1 0 0,0 1 1 0 0,1-1-1 0 0,-1 1 1 0 0,1-1-1 0 0,-1 1 0 0 0,1 0 1 0 0,-1 0-1 0 0,1-1 1 0 0,0 1-1 0 0,2-1 1 0 0,-1 1-16 0 0,0 0 1 0 0,0-1-1 0 0,0 1 1 0 0,0 0-1 0 0,1 1 1 0 0,-1-1-1 0 0,0 0 1 0 0,1 1-1 0 0,-1 0 1 0 0,4 0-1 0 0,-5 0-27 0 0,0 0 0 0 0,0-1-1 0 0,0 1 1 0 0,0 0 0 0 0,0-1 0 0 0,0 1-1 0 0,0-1 1 0 0,3-1 0 0 0,5-1-182 0 0,-9 2 174 0 0,0 2 11 0 0,2-1 53 0 0,-2 1 117 0 0,-11 18-53 0 0,7-10-73 0 0,0 0 0 0 0,0 0 0 0 0,1 1 0 0 0,1-1 0 0 0,-1 0 0 0 0,1 1 0 0 0,1 10 0 0 0,1 2-109 0 0,4 27-1 0 0,-5-48-192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5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9007 0 0,'0'7'960'0'0,"-3"18"124"0"0,2 0-1 0 0,1 34 0 0 0,-1 27-1299 0 0,0-71-594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2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1 462 4143 0 0,'0'0'723'0'0,"2"0"820"0"0,1 0-945 0 0,0 0 0 0 0,0-1 0 0 0,0 1 0 0 0,0-1 0 0 0,0 0 0 0 0,0 0 0 0 0,-1 0 0 0 0,1 0 0 0 0,0 0 0 0 0,0-1 0 0 0,-1 1 0 0 0,1-1 0 0 0,-1 0 0 0 0,4-2 0 0 0,15-10 1109 0 0,90-46 1753 0 0,25-13-1375 0 0,48-21-325 0 0,-152 77-1633 0 0,-1-2-1 0 0,-1-1 0 0 0,-1-1 1 0 0,45-43-1 0 0,-23 20-385 0 0,-38 31-4314 0 0,-9 9 2629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2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7223 0 0,'-1'-4'7778'0'0,"9"266"-3278"0"0,-4-93-3315 0 0,-7-50-726 0 0,1-89-413 0 0,1-17-80 0 0,0 0-1 0 0,0 0 0 0 0,-1 0 1 0 0,-1-1-1 0 0,-4 14 0 0 0,6-25-135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21.4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1 130 5527 0 0,'0'0'850'0'0,"1"3"510"0"0,1 15 1215 0 0,0 1 0 0 0,0 34 0 0 0,-3-44-2324 0 0,1 0 1 0 0,0 0 0 0 0,0 0-1 0 0,1 0 1 0 0,1 0-1 0 0,-1 0 1 0 0,1-1-1 0 0,5 14 1 0 0,-6-20 163 0 0,1 4-349 0 0,8 5-16 0 0,-7-8-8 0 0,-3-3-41 0 0,0 0 0 0 0,0 0 0 0 0,0 0 0 0 0,0 0 0 0 0,0 0 0 0 0,0 0 0 0 0,0 1 0 0 0,0-1 0 0 0,1 0 0 0 0,-1 0 0 0 0,0 0 0 0 0,0 0 0 0 0,0 0 0 0 0,0 0 0 0 0,0 0 0 0 0,0 0-1 0 0,0 0 1 0 0,0 0 0 0 0,0 0 0 0 0,0 0 0 0 0,0 0 0 0 0,0 0 0 0 0,0 0 0 0 0,0 0 0 0 0,0 0 0 0 0,0 0 0 0 0,1 0 0 0 0,-1 0 0 0 0,0 0 0 0 0,0 0 0 0 0,0 0 0 0 0,0 0 0 0 0,0 0 0 0 0,0 0 0 0 0,0 0 0 0 0,0 0 0 0 0,0 0 0 0 0,0 0-1 0 0,0 0 1 0 0,0 0 0 0 0,0 0 0 0 0,0 0 0 0 0,0 0 0 0 0,1 0 0 0 0,-1 0 0 0 0,0 0 0 0 0,0 0 0 0 0,0-1 0 0 0,0 1 0 0 0,0 0 0 0 0,0 0 0 0 0,0 0 0 0 0,0 0 0 0 0,0 0 0 0 0,0 0 0 0 0,0 0 0 0 0,0 0 0 0 0,0 0 0 0 0,0 0 0 0 0,0 0-1 0 0,0 0 1 0 0,0 0 0 0 0,0 0 0 0 0,0 0 0 0 0,0-1 0 0 0,0 1 0 0 0,7-10 22 0 0,3 3 1 0 0,-4 3-71 0 0,0 0 0 0 0,-1-1-1 0 0,0 0 1 0 0,0 0 0 0 0,0 0 0 0 0,0 0 0 0 0,-1-1 0 0 0,5-6 0 0 0,5-7-108 0 0,-8 11 78 0 0,-1-1-1 0 0,0 0 0 0 0,0 0 0 0 0,4-13 1 0 0,10-17-141 0 0,1-1 47 0 0,-13 25 125 0 0,1 1-1 0 0,10-16 0 0 0,-1 2-20 0 0,-4 9 76 0 0,-5 14 50 0 0,-4 4 7 0 0,-3 0 264 0 0,12 6 137 0 0,-12-3-412 0 0,1-1 1 0 0,0 1-1 0 0,-1 0 1 0 0,1 0-1 0 0,-1-1 1 0 0,0 1 0 0 0,0 0-1 0 0,1 0 1 0 0,-1 0-1 0 0,-1 0 1 0 0,1 1-1 0 0,1 1 1 0 0,6 32 463 0 0,-4-19-299 0 0,12 52 391 0 0,12 42-193 0 0,-22-94-605 0 0,0-1 1 0 0,0 0-1 0 0,2 0 1 0 0,13 21-1 0 0,-19-34 3 0 0,-2-2 93 0 0,0-1 0 0 0,0 1 0 0 0,1 0 0 0 0,-1-1 0 0 0,0 1 0 0 0,1-1 0 0 0,-1 1 0 0 0,1 0 0 0 0,-1-1 0 0 0,1 1 0 0 0,-1-1 0 0 0,1 1 0 0 0,-1-1 0 0 0,1 0 0 0 0,0 1 0 0 0,-1-1 0 0 0,1 1 0 0 0,-1-1 0 0 0,1 0 1 0 0,1 1-1 0 0,10 1-1871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2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0,'0'0'6639'0'0,"15"4"-3871"0"0,27 1 1525 0 0,-31-4-3871 0 0,0 0 0 0 0,-1 0 1 0 0,1 1-1 0 0,-1 1 1 0 0,1 0-1 0 0,-1 0 0 0 0,12 5 1 0 0,26 14 535 0 0,-32-16-581 0 0,31 18 1 0 0,-26-11-111 0 0,13 7 153 0 0,-2 2-1 0 0,47 40 0 0 0,-69-53-339 0 0,6 6 72 0 0,16 18 0 0 0,-23-23-85 0 0,-6-8-103 0 0,0 1 0 0 0,0-1 1 0 0,-1 1-1 0 0,0 0 1 0 0,1 0-1 0 0,2 5 1 0 0,-5-7-221 0 0,10-15-8396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2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4143 0 0,'0'0'11015'0'0,"14"-3"-9280"0"0,-7 1-1222 0 0,-3 0-133 0 0,1 0 0 0 0,0 1 0 0 0,0 0 1 0 0,0 0-1 0 0,5-1 0 0 0,-2 1-61 0 0,0-1 0 0 0,-1 1 0 0 0,1-1 0 0 0,7-4 1 0 0,16-4 412 0 0,-8 4-241 0 0,-1-1 0 0 0,0-1-1 0 0,25-14 1 0 0,9-2 50 0 0,2 3 244 0 0,-30 11-607 0 0,45-21 0 0 0,-40 17-90 0 0,-26 12-86 0 0,-1 0-1 0 0,0-1 1 0 0,0 1-1 0 0,0-1 1 0 0,0-1-1 0 0,-1 1 1 0 0,1-1-1 0 0,7-7 1 0 0,26-15-4699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2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0 573 7455 0 0,'0'0'4724'0'0,"3"-12"-2272"0"0,21-85 3293 0 0,2-1-2669 0 0,23-172-889 0 0,-34 176-2779 0 0,-15 92 369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2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0,'1'1'5376'0'0,"4"9"-1060"0"0,-2-5-3816 0 0,0 0 0 0 0,0 0-1 0 0,1-1 1 0 0,0 1 0 0 0,0-1 0 0 0,0 0-1 0 0,0 0 1 0 0,1 0 0 0 0,7 5-1 0 0,20 17 958 0 0,104 130 2400 0 0,-30-33-2807 0 0,-69-79-883 0 0,-20-23-68 0 0,22 22 1 0 0,12-2-186 0 0,-38-31-671 0 0,-12-9 197 0 0,4 3 868 0 0,-1 5-7816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2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4143 0 0,'0'0'2420'0'0,"8"-3"2162"0"0,32-15 1267 0 0,22-5-2915 0 0,-47 17-2367 0 0,22-10 76 0 0,-23 10-506 0 0,1 0 0 0 0,26-7-1 0 0,-24 9-152 0 0,1-1 0 0 0,-1 0 0 0 0,0-2-1 0 0,22-11 1 0 0,3-8-813 0 0,-17 10-3294 0 0,-17 12-2025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3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11543 0 0,'0'0'880'0'0,"10"8"-496"0"0,-1-2 395 0 0,-1 0 0 0 0,19 8-1 0 0,-18-10 27 0 0,1 2-1 0 0,13 9 1 0 0,-1 1-353 0 0,8 8-624 0 0,0-1 1 0 0,55 30-1 0 0,-62-44-2812 0 0,-14-6 1233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3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11231 0 0,'0'0'2138'0'0,"-1"6"-34"0"0,-3 29 37 0 0,1 56 1 0 0,0-10-1439 0 0,-8 15-479 0 0,11-90-391 0 0,-1 2-72 0 0,1-1-5429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3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0 455 0 0,'0'0'10287'0'0,"2"0"-10038"0"0,11 1 4896 0 0,-19 7-2186 0 0,5-7-3023 0 0,-8 9 933 0 0,0-1-1 0 0,-1 0 0 0 0,0-1 1 0 0,-20 13-1 0 0,-12 9 393 0 0,-135 102 461 0 0,101-83-1615 0 0,21-13-915 0 0,43-28-704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3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3679 0 0,'0'0'9718'0'0,"3"-3"-8573"0"0,5-4 273 0 0,0 0-1 0 0,1 1 1 0 0,12-8-1 0 0,-1 0 169 0 0,0 2-13 0 0,34-15 0 0 0,-18 9-1134 0 0,8-4-317 0 0,55-19 0 0 0,-23 8-482 0 0,-66 29-94 0 0,0 0 1 0 0,13-8-1 0 0,9-4-3625 0 0,-22 12-990 0 0,-1-2-1314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3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 2303 0 0,'3'-5'15894'0'0,"-7"6"-15731"0"0,0 0 1 0 0,1-1 0 0 0,-1 2 0 0 0,0-1 0 0 0,1 0 0 0 0,-1 1 0 0 0,1-1 0 0 0,0 1 0 0 0,-1 0 0 0 0,-4 4 0 0 0,-3 2 33 0 0,-17 17 0 0 0,23-20-179 0 0,1-1-1 0 0,0 1 1 0 0,0 0 0 0 0,1 1 0 0 0,-4 7 0 0 0,6-12-19 0 0,1-1 1 0 0,0 1 0 0 0,0 0 0 0 0,0 0 0 0 0,-1 0 0 0 0,1 0 0 0 0,0 0 0 0 0,0-1 0 0 0,0 1 0 0 0,1 0 0 0 0,-1 0 0 0 0,0 0 0 0 0,0 0 0 0 0,0 0 0 0 0,1-1 0 0 0,-1 1 0 0 0,0 0 0 0 0,1 0 0 0 0,-1 0 0 0 0,0-1 0 0 0,1 1 0 0 0,-1 0 0 0 0,1-1 0 0 0,0 1-1 0 0,-1 0 1 0 0,1-1 0 0 0,-1 1 0 0 0,1-1 0 0 0,0 1 0 0 0,0-1 0 0 0,0 1 0 0 0,7 4-32 0 0,-1-1 1 0 0,0 0-1 0 0,1 0 0 0 0,0-1 0 0 0,0 0 0 0 0,0-1 1 0 0,12 3-1 0 0,-11-3 28 0 0,-1 0 0 0 0,0 1 0 0 0,1-1 0 0 0,-1 1 0 0 0,0 1 0 0 0,-1 0 0 0 0,10 5 0 0 0,-14-6-44 0 0,3 1 229 0 0,0 1 0 0 0,-1-1 0 0 0,0 1 1 0 0,7 7-1 0 0,-11-10-69 0 0,0 0-1 0 0,0-1 1 0 0,0 1 0 0 0,0 0 0 0 0,0 0-1 0 0,0-1 1 0 0,0 1 0 0 0,-1 0 0 0 0,1 0-1 0 0,-1 0 1 0 0,0 0 0 0 0,1 0 0 0 0,-1 0-1 0 0,0 0 1 0 0,0 0 0 0 0,0 0 0 0 0,0 0 0 0 0,-1 0-1 0 0,1 0 1 0 0,-1 2 0 0 0,0 0-18 0 0,-1-1 0 0 0,1 1 0 0 0,-1-1 0 0 0,0 1 0 0 0,0-1-1 0 0,0 0 1 0 0,-1 0 0 0 0,1 0 0 0 0,-1 0 0 0 0,1-1 0 0 0,-1 1 0 0 0,0-1 0 0 0,0 1 0 0 0,0-1 0 0 0,-6 3 0 0 0,-4 2-122 0 0,-1-1 0 0 0,-22 8 0 0 0,22-9 23 0 0,5-2-204 0 0,1-1 0 0 0,0-1 0 0 0,-1 1-1 0 0,0-1 1 0 0,-13 0 0 0 0,16-1-1444 0 0,-1-1 0 0 0,1 1 0 0 0,0-1 0 0 0,-11-3 1 0 0,2-2-4966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21.8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37 6447 0 0,'0'-2'499'0'0,"1"-33"5005"0"0,3 44-4646 0 0,0-1 0 0 0,0 1 0 0 0,-1-1 1 0 0,3 17-1 0 0,5 42-443 0 0,-8-42 27 0 0,29 139 444 0 0,-5-27-803 0 0,10 76-424 0 0,-11-72-3100 0 0,-21-111 1951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3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 5983 0 0,'-34'11'15638'0'0,"43"-9"-14641"0"0,1-1-725 0 0,0 1-1 0 0,1-2 1 0 0,-1 1 0 0 0,1-2 0 0 0,14-1-1 0 0,53-14-696 0 0,-37 8-1328 0 0,-24 3-2150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3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16 10135 0 0,'0'0'778'0'0,"-9"-9"3598"0"0,6 8-4148 0 0,1 0 0 0 0,-1 0 0 0 0,0 0 0 0 0,1 0 0 0 0,-1 1 0 0 0,0-1 1 0 0,0 1-1 0 0,1-1 0 0 0,-1 1 0 0 0,0 0 0 0 0,0 0 0 0 0,0 1 0 0 0,1-1 1 0 0,-1 0-1 0 0,0 1 0 0 0,0 0 0 0 0,1 0 0 0 0,-1-1 0 0 0,0 1 0 0 0,1 1 1 0 0,-1-1-1 0 0,1 0 0 0 0,-4 3 0 0 0,-1 1-107 0 0,1-1 0 0 0,0 1 1 0 0,0 0-1 0 0,0 1 0 0 0,1-1 0 0 0,0 1 1 0 0,-7 9-1 0 0,7-6 40 0 0,0 0 0 0 0,1 0 1 0 0,-1 0-1 0 0,2 0 0 0 0,-1 1 1 0 0,2-1-1 0 0,-4 18 0 0 0,5-21-80 0 0,0 0 0 0 0,1 0 0 0 0,-1 0 0 0 0,1 0 0 0 0,1 0 0 0 0,-1 0 0 0 0,1 0 0 0 0,0 0 0 0 0,0 0 0 0 0,1 0 0 0 0,0 0 0 0 0,0-1 0 0 0,0 1 0 0 0,4 5 0 0 0,-4-8-57 0 0,1 1 0 0 0,0-1 0 0 0,0 0-1 0 0,1 0 1 0 0,-1 0 0 0 0,0 0 0 0 0,1 0-1 0 0,0-1 1 0 0,0 1 0 0 0,0-1 0 0 0,0 0 0 0 0,0-1-1 0 0,0 1 1 0 0,0-1 0 0 0,1 1 0 0 0,-1-1 0 0 0,0-1-1 0 0,1 1 1 0 0,-1 0 0 0 0,1-1 0 0 0,7-1 0 0 0,2 1-149 0 0,-1-1 0 0 0,1-1 1 0 0,-1-1-1 0 0,0 0 1 0 0,25-9-1 0 0,-33 10-260 0 0,0 0-1 0 0,-1 0 1 0 0,1-1 0 0 0,-1 0-1 0 0,5-4 1 0 0,9-9-6979 0 0,-10 7 1160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3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0,'0'0'499'0'0,"-1"9"2233"0"0,2-2 2111 0 0,0 3-2907 0 0,1 15 514 0 0,12 44 0 0 0,-5-36-2344 0 0,29 104 1382 0 0,-19-44-7557 0 0,-18-86-254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4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92 455 0 0,'0'0'9331'0'0,"6"-13"-6883"0"0,-5 9-2045 0 0,0 0-1 0 0,-1 0 1 0 0,0 0 0 0 0,1 0 0 0 0,-2 0-1 0 0,1-1 1 0 0,0 1 0 0 0,-2-8 0 0 0,1 10-238 0 0,1 0 1 0 0,-1 0 0 0 0,0 0 0 0 0,0 1 0 0 0,1-1 0 0 0,-1 0-1 0 0,0 0 1 0 0,-1 1 0 0 0,1-1 0 0 0,0 0 0 0 0,0 1 0 0 0,-1-1-1 0 0,1 1 1 0 0,-1 0 0 0 0,1-1 0 0 0,-1 1 0 0 0,0 0 0 0 0,1 0-1 0 0,-4-2 1 0 0,4 3 189 0 0,-16 6 516 0 0,15-4-857 0 0,-1-1 1 0 0,1 1 0 0 0,-1 0 0 0 0,1 0 0 0 0,0 0-1 0 0,0 0 1 0 0,0 0 0 0 0,0 0 0 0 0,0 1 0 0 0,1-1-1 0 0,-1 1 1 0 0,1-1 0 0 0,0 1 0 0 0,-1 0-1 0 0,1-1 1 0 0,0 1 0 0 0,1 0 0 0 0,-1 0 0 0 0,0 0-1 0 0,1 0 1 0 0,-1 0 0 0 0,1 0 0 0 0,0 4 0 0 0,0 2-28 0 0,1 1 0 0 0,-1 0 0 0 0,1-1 1 0 0,1 1-1 0 0,5 16 0 0 0,-5-19 8 0 0,1 0 0 0 0,0-1 0 0 0,0 1 0 0 0,1-1-1 0 0,0 0 1 0 0,7 8 0 0 0,-9-10 2 0 0,1-1 1 0 0,0 0-1 0 0,0 0 0 0 0,0 0 0 0 0,0-1 1 0 0,1 1-1 0 0,-1-1 0 0 0,1 0 0 0 0,-1 0 0 0 0,1 0 1 0 0,0 0-1 0 0,5 1 0 0 0,-6-2 14 0 0,0-1 0 0 0,0 0-1 0 0,1 0 1 0 0,-1 0 0 0 0,0-1-1 0 0,0 1 1 0 0,0-1 0 0 0,0 1-1 0 0,0-1 1 0 0,0 0 0 0 0,-1 0-1 0 0,1 0 1 0 0,0-1 0 0 0,0 1-1 0 0,-1-1 1 0 0,1 1 0 0 0,2-3-1 0 0,-2 1 10 0 0,1 1 0 0 0,-1-1-1 0 0,0 0 1 0 0,0 0 0 0 0,-1 0-1 0 0,1 0 1 0 0,0 0 0 0 0,-1-1-1 0 0,0 1 1 0 0,0-1 0 0 0,0 0-1 0 0,1-3 1 0 0,-1 1 50 0 0,-1 1 1 0 0,0-1-1 0 0,-1 1 0 0 0,1-1 0 0 0,-1 1 0 0 0,0-1 0 0 0,0 1 1 0 0,-1-1-1 0 0,0 1 0 0 0,0-1 0 0 0,0 1 0 0 0,-4-10 1 0 0,4 12-53 0 0,0-1 1 0 0,-1 1 0 0 0,0 0 0 0 0,1 0 0 0 0,-1 0 0 0 0,0 0 0 0 0,-1 0 0 0 0,1 0 0 0 0,0 1 0 0 0,-1-1-1 0 0,0 1 1 0 0,1 0 0 0 0,-1-1 0 0 0,0 1 0 0 0,0 0 0 0 0,0 1 0 0 0,-1-1 0 0 0,1 0 0 0 0,0 1 0 0 0,-4-1-1 0 0,-33-4-385 0 0,37 5 15 0 0,0 1-1 0 0,-1 0 1 0 0,1 0 0 0 0,0 1 0 0 0,0-1 0 0 0,-1 1 0 0 0,1-1 0 0 0,0 1 0 0 0,0 0-1 0 0,-4 2 1 0 0,2 1-1466 0 0,0 2-64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4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10047 0 0,'0'0'912'0'0,"5"9"-61"0"0,0 1 1 0 0,-1 0 0 0 0,0 1 1 0 0,0-1-1 0 0,3 16 0 0 0,21 64 1416 0 0,-23-69-2056 0 0,1 1 0 0 0,16 34 0 0 0,-7-36-1966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1:4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0 919 0 0,'-3'15'3144'0'0,"3"4"6598"0"0,5 1-5262 0 0,11 21-3750 0 0,-4-11 365 0 0,24 92 253 0 0,-8-24-1527 0 0,-26-95-375 0 0,-1 0-1 0 0,0 0 0 0 0,1 0 1 0 0,-1 0-1 0 0,5 5 0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0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5527 0 0,'19'-29'423'0'0,"-16"23"3970"0"0,0 23-789 0 0,5 27-593 0 0,7 53-583 0 0,-10-30-1886 0 0,-4-32-569 0 0,2 1 0 0 0,10 42 0 0 0,-13-77-239 0 0,15-4-2204 0 0,-14 1 2069 0 0,1 0 1 0 0,-1 0-1 0 0,1 0 0 0 0,-1 0 0 0 0,0 0 0 0 0,0-1 0 0 0,0 1 0 0 0,0 0 0 0 0,0-1 1 0 0,-1 1-1 0 0,1-1 0 0 0,0-3 0 0 0,1-3-1158 0 0,2-3-599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0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9327 0 0,'0'0'5364'0'0,"0"9"-4273"0"0,5 30 408 0 0,2 0 0 0 0,23 72 0 0 0,-25-93-1419 0 0,9 37 28 0 0,12 34-4677 0 0,-21-76-1346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0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5063 0 0,'0'1'390'0'0,"-2"2"539"0"0,0 0 0 0 0,0 1 1 0 0,0-1-1 0 0,-1 0 0 0 0,1 0 1 0 0,-6 5-1 0 0,5-6-492 0 0,1 0 0 0 0,0 0 1 0 0,0 0-1 0 0,0 0 0 0 0,1 1 0 0 0,-1-1 0 0 0,-2 5 0 0 0,2 0-355 0 0,0 0 0 0 0,0 1-1 0 0,1-1 1 0 0,0 0 0 0 0,0 0 0 0 0,1 1-1 0 0,0-1 1 0 0,0 0 0 0 0,1 1 0 0 0,0-1-1 0 0,0 0 1 0 0,1 0 0 0 0,-1 0 0 0 0,2 0-1 0 0,-1 0 1 0 0,1 0 0 0 0,0 0 0 0 0,0-1-1 0 0,1 1 1 0 0,0-1 0 0 0,0 0-1 0 0,6 7 1 0 0,23 18 190 0 0,-32-31-262 0 0,0 1 0 0 0,-1-1 0 0 0,1 1-1 0 0,0-1 1 0 0,-1 1 0 0 0,1-1 0 0 0,0 0-1 0 0,0 1 1 0 0,-1-1 0 0 0,1 0 0 0 0,0 0 0 0 0,0 1-1 0 0,0-1 1 0 0,-1 0 0 0 0,1 0 0 0 0,0 0-1 0 0,0 0 1 0 0,0 0 0 0 0,0 0 0 0 0,-1 0 0 0 0,1-1-1 0 0,0 1 1 0 0,0 0 0 0 0,0 0 0 0 0,-1-1-1 0 0,1 1 1 0 0,0 0 0 0 0,0-1 0 0 0,-1 1 0 0 0,1-1-1 0 0,0 1 1 0 0,-1-1 0 0 0,2 0 0 0 0,25-22 828 0 0,-21 17-439 0 0,-2 2-245 0 0,0 0 1 0 0,-1-1-1 0 0,0 1 1 0 0,0-1 0 0 0,0 0-1 0 0,-1 0 1 0 0,1 0-1 0 0,-1 0 1 0 0,0 0 0 0 0,-1 0-1 0 0,1-1 1 0 0,-1 1-1 0 0,0 0 1 0 0,0-1 0 0 0,-1 1-1 0 0,0-1 1 0 0,0 1-1 0 0,0-1 1 0 0,0 1 0 0 0,-3-10-1 0 0,1 11-76 0 0,1-1 0 0 0,-1 1-1 0 0,0 0 1 0 0,-1 1 0 0 0,1-1-1 0 0,-1 0 1 0 0,0 1 0 0 0,0-1-1 0 0,0 1 1 0 0,0 0 0 0 0,-1 0-1 0 0,1 0 1 0 0,-7-4 0 0 0,2 2-17 0 0,0 1 0 0 0,0 0 0 0 0,0 0 0 0 0,0 1 1 0 0,-18-5-1 0 0,25 7-160 0 0,-1 1 0 0 0,1 0 0 0 0,-1-1 0 0 0,1 1 0 0 0,0 0 0 0 0,-1 0 0 0 0,1 0 0 0 0,-1 0 0 0 0,1 0 0 0 0,-1 0 0 0 0,1 1 0 0 0,0-1 0 0 0,-1 0 0 0 0,1 1 0 0 0,-1-1 1 0 0,1 1-1 0 0,0-1 0 0 0,0 1 0 0 0,-1 0 0 0 0,1 0 0 0 0,0-1 0 0 0,-2 3 0 0 0,-1 2-1688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1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4 596 5527 0 0,'-1'-1'93'0'0,"1"1"-80"0"0,-1 0-1 0 0,1-1 1 0 0,0 1 0 0 0,0 0-1 0 0,0 0 1 0 0,-1 0 0 0 0,1-1-1 0 0,0 1 1 0 0,0 0-1 0 0,0 0 1 0 0,0-1 0 0 0,0 1-1 0 0,-1 0 1 0 0,1 0 0 0 0,0-1-1 0 0,0 1 1 0 0,0 0 0 0 0,0-1-1 0 0,0 1 1 0 0,0 0 0 0 0,0 0-1 0 0,0-1 1 0 0,0 1 0 0 0,0 0-1 0 0,0-1 1 0 0,0 1 0 0 0,0 0-1 0 0,0 0 1 0 0,1-1-1 0 0,-1 1 1 0 0,0-1 0 0 0,8-19 4096 0 0,5 10-2378 0 0,-7 6-1438 0 0,0 0 1 0 0,0 1-1 0 0,1 0 1 0 0,-1 1-1 0 0,1 0 1 0 0,-1-1-1 0 0,1 2 1 0 0,0-1-1 0 0,12 0 1 0 0,3 1 385 0 0,38 3 0 0 0,-33-1-323 0 0,30 3 181 0 0,-20-2-7 0 0,55-2 0 0 0,58 0 406 0 0,-68 1-553 0 0,108-7 367 0 0,85 2 349 0 0,-93 1-558 0 0,-124 0-378 0 0,-19 1-47 0 0,-22 0-18 0 0,1 1-1 0 0,26 3 0 0 0,4 1 252 0 0,67-4 0 0 0,-34-1-55 0 0,186 3 541 0 0,-129-10-513 0 0,-99 7-267 0 0,-20 0-11 0 0,-1 2 0 0 0,20 1 0 0 0,1 1 32 0 0,1-2-1 0 0,42-4 1 0 0,-12-1-44 0 0,102-7 98 0 0,202-28 204 0 0,-243 23-253 0 0,9 2 22 0 0,51-7 2 0 0,-56 7-52 0 0,-83 10-46 0 0,270-35 233 0 0,116-24 139 0 0,-373 57-328 0 0,216-14 68 0 0,-142 13-108 0 0,36 4 53 0 0,-116 1-58 0 0,-17 1 18 0 0,79 4-1 0 0,24 5-11 0 0,-11-1-13 0 0,-115-4-11 0 0,-3 0 31 0 0,0 0 0 0 0,0-2 0 0 0,31-2 0 0 0,-37 1 9 0 0,-9 1-27 0 0,-1 0 1 0 0,1 0 0 0 0,0 0-1 0 0,-1 0 1 0 0,1 0 0 0 0,-1-1-1 0 0,1 1 1 0 0,0 0 0 0 0,-1 0-1 0 0,1 0 1 0 0,-1-1-1 0 0,1 1 1 0 0,-1 0 0 0 0,1-1-1 0 0,-1 1 1 0 0,1 0 0 0 0,-1-1-1 0 0,1 1 1 0 0,-1-1-1 0 0,1 1 1 0 0,-1-1 0 0 0,0 1-1 0 0,1-1 1 0 0,-1 1 0 0 0,0-1-1 0 0,1 0 1 0 0,1-1 1 0 0,-1 0 0 0 0,0 0-1 0 0,0 0 1 0 0,0 0 0 0 0,-1 1 0 0 0,1-1 0 0 0,0 0-1 0 0,-1 0 1 0 0,0 0 0 0 0,1 0 0 0 0,-1 0 0 0 0,0 0-1 0 0,0 0 1 0 0,0 0 0 0 0,0-1 0 0 0,0 1 0 0 0,0 0-1 0 0,-1 0 1 0 0,0-3 0 0 0,-4-6-29 0 0,-1 0 0 0 0,1 1-1 0 0,-2 0 1 0 0,1 0 0 0 0,-2 0 0 0 0,1 1-1 0 0,-10-10 1 0 0,-7-3-127 0 0,-36-27 0 0 0,53 44 73 0 0,0 0-1 0 0,-1 1 1 0 0,0 0 0 0 0,0 1-1 0 0,0 0 1 0 0,-15-4-1 0 0,22 7 16 0 0,2 1-191 0 0,3 4 211 0 0,0-1 1 0 0,0 1-1 0 0,0-1 1 0 0,1 0-1 0 0,-1 0 0 0 0,1-1 1 0 0,0 1-1 0 0,9 4 0 0 0,5 0-235 0 0,23 9 0 0 0,-18-8-6 0 0,-14-4 203 0 0,-1 1 0 0 0,1 0-1 0 0,-2 0 1 0 0,1 1 0 0 0,0 0-1 0 0,-1 1 1 0 0,12 14 0 0 0,-10-11 72 0 0,-4-4 22 0 0,0-1 0 0 0,0 1 0 0 0,-1 1 0 0 0,0-1 1 0 0,0 1-1 0 0,-1 0 0 0 0,0 0 0 0 0,4 13 0 0 0,-6-16 89 0 0,-1 0 0 0 0,0 0-1 0 0,0 0 1 0 0,0 0-1 0 0,-1 1 1 0 0,0-1 0 0 0,0 0-1 0 0,0 0 1 0 0,-1 1 0 0 0,0-1-1 0 0,0 0 1 0 0,0 0 0 0 0,0 0-1 0 0,-1 0 1 0 0,-4 9-1 0 0,0-4 188 0 0,0 0-1 0 0,-1 0 1 0 0,0-1-1 0 0,-1 0 1 0 0,1 0-1 0 0,-2 0 0 0 0,-12 10 1 0 0,-72 46 944 0 0,62-45-1219 0 0,7-6-9 0 0,19-12-78 0 0,0 1-1 0 0,1 0 0 0 0,-1 0 0 0 0,0 0 0 0 0,1 1 0 0 0,-7 6 0 0 0,-3 3-821 0 0,12-12 675 0 0,0 1 0 0 0,0 0 0 0 0,0 0 0 0 0,0 0 0 0 0,0 0 0 0 0,0 0 0 0 0,1 0 0 0 0,-1 0 0 0 0,1 1 0 0 0,-2 2 0 0 0,-2 9-1356 0 0,2-1-49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22.2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94 2303 0 0,'-4'-16'97'0'0,"2"8"-19"0"0,0 0 0 0 0,1-1 0 0 0,0 1 0 0 0,0 0 1 0 0,1-13-1 0 0,0 21 287 0 0,0-1 0 0 0,0 1 0 0 0,0-1 0 0 0,0 0 0 0 0,0 1 0 0 0,0-1 0 0 0,0 1-1 0 0,0-1 1 0 0,0 0 0 0 0,0 1 0 0 0,1-1 0 0 0,-1 1 0 0 0,0-1 0 0 0,1 1 0 0 0,-1-1 0 0 0,0 1 0 0 0,1-1 0 0 0,-1 1 0 0 0,0-1 0 0 0,1 1 0 0 0,-1-1 0 0 0,1 1 0 0 0,-1 0 0 0 0,1-1 0 0 0,0 0-182 0 0,1 1 0 0 0,-1 0 0 0 0,0-1 0 0 0,0 1 1 0 0,0 0-1 0 0,0 0 0 0 0,0 0 0 0 0,0 0 0 0 0,1 0 0 0 0,-1 0 0 0 0,0 0 1 0 0,2 1-1 0 0,4 1-534 0 0,0 0 1 0 0,0 0-1 0 0,10 6 0 0 0,-12-6 1035 0 0,24 11-859 0 0,0-1 1 0 0,0-1-1 0 0,1-2 0 0 0,0-1 0 0 0,1-2 0 0 0,40 5 0 0 0,-41-9-189 0 0,-14-1 6 0 0,0 0 0 0 0,0 0 0 0 0,-1-2 0 0 0,1 0 0 0 0,23-4 0 0 0,-35 4 319 0 0,39-13-359 0 0,-39 13 434 0 0,-1-1 1 0 0,1 0 0 0 0,-1 0 0 0 0,0 0 0 0 0,0 0 0 0 0,0 0-1 0 0,0-1 1 0 0,0 0 0 0 0,4-5 1487 0 0,-4-1-586 0 0,-4 6 1838 0 0,-2 1-2450 0 0,-12-6 276 0 0,15 8-557 0 0,-1 0 0 0 0,0-1 0 0 0,1 1 0 0 0,-1 0-1 0 0,0 0 1 0 0,1 0 0 0 0,-1 0 0 0 0,0-1-1 0 0,0 1 1 0 0,1 0 0 0 0,-1 0 0 0 0,0 0 0 0 0,0 1-1 0 0,1-1 1 0 0,-1 0 0 0 0,0 0 0 0 0,1 0-1 0 0,-1 0 1 0 0,0 1 0 0 0,1-1 0 0 0,-2 1 0 0 0,-2 2 23 0 0,-1 0 1 0 0,1 1 0 0 0,0 0-1 0 0,0-1 1 0 0,0 1 0 0 0,0 1-1 0 0,1-1 1 0 0,0 1 0 0 0,0-1-1 0 0,0 1 1 0 0,0 0 0 0 0,1 0-1 0 0,-1 0 1 0 0,2 0 0 0 0,-3 7-1 0 0,3-6 9 0 0,-1-2-46 0 0,1 1-1 0 0,0 0 1 0 0,1 0 0 0 0,-1 0 0 0 0,1 0-1 0 0,0 0 1 0 0,0 0 0 0 0,1 0-1 0 0,-1 0 1 0 0,1 0 0 0 0,0 0-1 0 0,0 0 1 0 0,1 0 0 0 0,-1-1 0 0 0,4 6-1 0 0,-4-8-19 0 0,0 0 0 0 0,0 0 1 0 0,1 0-1 0 0,-1 0 0 0 0,1-1 0 0 0,-1 1 0 0 0,1 0 0 0 0,0-1 0 0 0,-1 1 0 0 0,1-1 0 0 0,0 0 1 0 0,3 2-1 0 0,-1-1 20 0 0,-1 0-20 0 0,0 0-1 0 0,0-1 1 0 0,0 1 0 0 0,1-1-1 0 0,-1 0 1 0 0,0 0-1 0 0,1 0 1 0 0,-1-1 0 0 0,0 1-1 0 0,1-1 1 0 0,-1 0-1 0 0,1 0 1 0 0,-1 0 0 0 0,1 0-1 0 0,-1 0 1 0 0,0-1-1 0 0,1 0 1 0 0,-1 1 0 0 0,7-4-1 0 0,-5 2 6 0 0,0 0 0 0 0,0-1-1 0 0,0 0 1 0 0,0 0 0 0 0,0 0-1 0 0,0 0 1 0 0,-1-1 0 0 0,1 0-1 0 0,-1 0 1 0 0,0 0 0 0 0,4-7-1 0 0,1 1-15 0 0,-4 4 0 0 0,0 0 0 0 0,-1 0 0 0 0,5-7 0 0 0,-6 7 0 0 0,0-1 0 0 0,-1 1 0 0 0,0 0 0 0 0,0-1 0 0 0,0 1 0 0 0,-1-1 0 0 0,0 0 0 0 0,1-10 0 0 0,-2 3-1 0 0,-1 11 0 0 0,-3-6 14 0 0,-4 20 40 0 0,4-2-63 0 0,3-5-4 0 0,0-1 1 0 0,1 0 0 0 0,0 0 0 0 0,0 1 0 0 0,0-1-1 0 0,0 0 1 0 0,0 0 0 0 0,1 1 0 0 0,-1-1 0 0 0,1 0 0 0 0,2 6-1 0 0,-1-3-33 0 0,0 0-156 0 0,1 0 0 0 0,0-1 0 0 0,0 1 0 0 0,1-1 0 0 0,-1 0 0 0 0,1 0 0 0 0,0 0 0 0 0,0 0 0 0 0,1-1 0 0 0,5 5 0 0 0,-6-5-434 0 0,-2-3 251 0 0,-1 1 0 0 0,0-1 0 0 0,1 0 0 0 0,-1 0 0 0 0,1 0 0 0 0,-1 0 0 0 0,1 0 1 0 0,-1 0-1 0 0,1 0 0 0 0,0 0 0 0 0,3 0 0 0 0,7 2-4081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5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13 455 0 0,'0'0'2574'0'0,"22"-4"-2070"0"0,1-4 10147 0 0,-28 20-10128 0 0,2-7-180 0 0,-1-1 1 0 0,0 1-1 0 0,0-1 0 0 0,0 0 0 0 0,0 0 0 0 0,-1 0 0 0 0,-5 3 0 0 0,-17 16 580 0 0,-120 119 1889 0 0,95-94-2248 0 0,20-22-260 0 0,-1-1 0 0 0,-1-2 0 0 0,-66 33 0 0 0,43-31-205 0 0,56-25-329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5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5871 0 0,'0'0'4528'0'0,"7"-6"-336"0"0,-4 8-4047 0 0,0 0 1 0 0,0 0-1 0 0,-1 0 0 0 0,1 1 0 0 0,0-1 0 0 0,-1 1 0 0 0,0 0 0 0 0,0 0 0 0 0,0 0 0 0 0,0 0 1 0 0,0 0-1 0 0,0 0 0 0 0,-1 0 0 0 0,0 1 0 0 0,0-1 0 0 0,0 0 0 0 0,1 5 0 0 0,2 12 381 0 0,3 38-1 0 0,-3-25-181 0 0,4 53 1078 0 0,-4 122 0 0 0,-4-139-1033 0 0,-13 106 283 0 0,11-99-432 0 0,-6-47-224 0 0,7-27-337 0 0,1 0 1 0 0,-1 0-1 0 0,1-1 0 0 0,0 1 0 0 0,0 0 1 0 0,0 0-1 0 0,0 0 0 0 0,0 0 0 0 0,0-1 1 0 0,0 1-1 0 0,1 0 0 0 0,-1 0 0 0 0,1-1 1 0 0,-1 1-1 0 0,1 0 0 0 0,0 0 0 0 0,-1-1 1 0 0,1 1-1 0 0,0-1 0 0 0,2 4 0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5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 1375 0 0,'-20'-4'15691'0'0,"29"2"-14958"0"0,-2 2-594 0 0,1 0 0 0 0,-1 0 0 0 0,0 0 0 0 0,0 1 0 0 0,0 0 0 0 0,0 1 0 0 0,1-1 0 0 0,-2 1 0 0 0,1 1 0 0 0,13 5 0 0 0,7 6 419 0 0,32 20-1 0 0,-40-21-419 0 0,-1-1-15 0 0,0-2 0 0 0,19 10 0 0 0,11 3 264 0 0,77 52-1 0 0,-14-8 210 0 0,7 0 140 0 0,-108-60-552 0 0,0 0-1 0 0,0 0 1 0 0,16 17 0 0 0,-25-23-98 0 0,7 7 98 0 0,-3-3-162 0 0,-4-4 4 0 0,11 10-6691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5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2303 0 0,'0'0'14842'0'0,"8"-7"-13700"0"0,1 0-855 0 0,-1 0-1 0 0,1 0 0 0 0,0 1 1 0 0,0 0-1 0 0,1 1 0 0 0,0 0 1 0 0,19-7-1 0 0,6-4 223 0 0,324-142 1731 0 0,-316 139-1867 0 0,-32 13-258 0 0,1 1 0 0 0,0 0 0 0 0,0 1 1 0 0,0 0-1 0 0,15-3 0 0 0,-18 6-47 0 0,-5 0-56 0 0,0 0-1 0 0,1 1 1 0 0,-1 0 0 0 0,1 0-1 0 0,-1 0 1 0 0,9 1-1 0 0,35-3-1773 0 0,-13-1-1402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5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1065 2303 0 0,'0'-28'9206'0'0,"-1"10"-7525"0"0,11-196 5024 0 0,12 6-4408 0 0,-3 42-1131 0 0,-18 121-995 0 0,-1 0 0 0 0,-8-59 0 0 0,3 49-171 0 0,-1 17-295 0 0,1 21-295 0 0,1 0-1 0 0,1-1 0 0 0,0 1 0 0 0,1-1 0 0 0,1-27 0 0 0,0 34-2774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5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364 280 2303 0 0,'-2'-8'7315'0'0,"-18"-12"-2902"0"0,7 9-3282 0 0,0 0-1 0 0,0 0 1 0 0,-1 1-1 0 0,0 1 0 0 0,-32-16 1 0 0,42 23-902 0 0,-27-16 585 0 0,1-1 0 0 0,0-1 0 0 0,2-1 0 0 0,0-2 0 0 0,-37-40 0 0 0,59 58-798 0 0,1 2-51 0 0,4 2-141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5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7743 0 0,'0'0'9112'0'0,"12"0"-7994"0"0,-5-1-795 0 0,0-1 1 0 0,0 1-1 0 0,0-1 1 0 0,0 0-1 0 0,0-1 1 0 0,-1 0 0 0 0,1 0-1 0 0,10-7 1 0 0,49-38 887 0 0,-33 23-1148 0 0,27-23 26 0 0,-37 29-62 0 0,51-34 1 0 0,-66 49-203 0 0,0 0 0 0 0,0 1 1 0 0,0 0-1 0 0,1 0 0 0 0,15-3 0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5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9615 0 0,'0'0'3272'0'0,"23"4"-584"0"0,-7 7-1850 0 0,1-1-1 0 0,-1 2 1 0 0,-1 0-1 0 0,0 1 1 0 0,17 18-1 0 0,29 25 201 0 0,29 7-418 0 0,-44-31-503 0 0,-30-22-113 0 0,4 7-44 0 0,0-5-783 0 0,1-1-3631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2:5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9903 0 0,'0'0'6527'0'0,"1"13"-5327"0"0,-3 160 3272 0 0,-2-44-3778 0 0,-1-94-7104 0 0,3-24 239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3:1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53 455 0 0,'0'0'8223'0'0,"20"37"-1710"0"0,-19-25-6015 0 0,-1-1 0 0 0,0 0 1 0 0,0 1-1 0 0,-4 16 0 0 0,3-15-286 0 0,-1 1 0 0 0,2 25 0 0 0,2 3-131 0 0,-1-21-13 0 0,5 35 0 0 0,-14-63-370 0 0,-3-10-68 0 0,7-7 258 0 0,0 0-1 0 0,1 0 1 0 0,2-33-1 0 0,0 32 83 0 0,0 5 58 0 0,0 0 92 0 0,1-1 0 0 0,0 1-1 0 0,1 0 1 0 0,6-26 0 0 0,-7 45-44 0 0,0 1-70 0 0,0-1 1 0 0,0 1-1 0 0,1 0 1 0 0,-1 0-1 0 0,0-1 1 0 0,0 1-1 0 0,0 0 1 0 0,0 0-1 0 0,1 0 1 0 0,-1-1-1 0 0,0 1 1 0 0,0 0-1 0 0,1 0 1 0 0,-1 0-1 0 0,0 0 0 0 0,0-1 1 0 0,0 1-1 0 0,1 0 1 0 0,-1 0-1 0 0,0 0 1 0 0,1 0-1 0 0,-1 0 1 0 0,0 0-1 0 0,0 0 1 0 0,1 0-1 0 0,-1 0 1 0 0,0 0-1 0 0,1 0 1 0 0,-1 0-1 0 0,0 0 1 0 0,0 0-1 0 0,1 0 0 0 0,-1 0 1 0 0,0 0-1 0 0,0 0 1 0 0,1 0-1 0 0,-1 1 1 0 0,0-1-1 0 0,0 0 1 0 0,1 0-1 0 0,-1 0 1 0 0,0 0-1 0 0,0 1 1 0 0,0-1-1 0 0,1 0 1 0 0,-1 0-1 0 0,0 0 1 0 0,0 1-1 0 0,0-1 1 0 0,1 0-1 0 0,-1 0 0 0 0,0 1 1 0 0,13 9 131 0 0,-2 9-75 0 0,-1 0-1 0 0,0 1 1 0 0,-1 0-1 0 0,-2 0 1 0 0,7 26 0 0 0,2 3 73 0 0,-6-19-104 0 0,-6-15-51 0 0,1 0 1 0 0,1 0-1 0 0,0-1 0 0 0,1 0 1 0 0,11 17-1 0 0,-18-30 50 0 0,1 0-1 0 0,0 0 1 0 0,-1 0-1 0 0,1-1 1 0 0,-1 1-1 0 0,1 0 1 0 0,0 0 0 0 0,-1 0-1 0 0,1-1 1 0 0,0 1-1 0 0,0-1 1 0 0,0 1-1 0 0,0 0 1 0 0,0-1-1 0 0,0 1 1 0 0,-1-1-1 0 0,1 0 1 0 0,0 1-1 0 0,0-1 1 0 0,0 0 0 0 0,0 0-1 0 0,1 1 1 0 0,-1-1-1 0 0,0 0 1 0 0,0 0-1 0 0,0 0 1 0 0,0 0-1 0 0,0 0 1 0 0,0 0-1 0 0,0-1 1 0 0,0 1-1 0 0,0 0 1 0 0,0-1 0 0 0,0 1-1 0 0,0 0 1 0 0,0-1-1 0 0,0 1 1 0 0,-1-1-1 0 0,1 1 1 0 0,0-1-1 0 0,0 0 1 0 0,0 1-1 0 0,0-1 1 0 0,-1 0 0 0 0,1 0-1 0 0,0-1 1 0 0,2-1 132 0 0,0 0 1 0 0,-1-1 0 0 0,0 0-1 0 0,1 1 1 0 0,-2-1 0 0 0,1 0-1 0 0,0 0 1 0 0,-1 0-1 0 0,2-8 1 0 0,0-16 356 0 0,-1-1 0 0 0,-1 1 1 0 0,-2 0-1 0 0,-6-38 0 0 0,-3-11-1905 0 0,1 15-3585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16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82 11719 0 0,'-1'-7'154'0'0,"0"-1"0"0"0,0 1 1 0 0,1 0-1 0 0,0-1 0 0 0,0 1 0 0 0,1-1 0 0 0,0 1 0 0 0,3-13 0 0 0,-4 20-97 0 0,0 0 0 0 0,0 0 1 0 0,0-1-1 0 0,0 1 0 0 0,0 0 0 0 0,0 0 1 0 0,0 0-1 0 0,0 0 0 0 0,0 0 0 0 0,0 0 0 0 0,0 0 1 0 0,0 0-1 0 0,0-1 0 0 0,1 1 0 0 0,-1 0 1 0 0,0 0-1 0 0,0 0 0 0 0,0 0 0 0 0,0 0 1 0 0,0 0-1 0 0,0 0 0 0 0,0 0 0 0 0,0 0 0 0 0,0 0 1 0 0,0 0-1 0 0,0-1 0 0 0,0 1 0 0 0,1 0 1 0 0,-1 0-1 0 0,0 0 0 0 0,0 0 0 0 0,0 0 0 0 0,0 0 1 0 0,0 0-1 0 0,0 0 0 0 0,0 0 0 0 0,0 0 1 0 0,1 0-1 0 0,-1 0 0 0 0,0 0 0 0 0,0 0 1 0 0,0 0-1 0 0,0 0 0 0 0,0 0 0 0 0,0 0 0 0 0,0 0 1 0 0,1 0-1 0 0,-1 0 0 0 0,0 0 0 0 0,0 0 1 0 0,0 0-1 0 0,0 1 0 0 0,7 6 986 0 0,8 18-1299 0 0,-10-16 637 0 0,14 26-276 0 0,-2 2-1 0 0,25 75 0 0 0,0-1-47 0 0,51 112-351 0 0,-32-74-3888 0 0,-48-114-772 0 0</inkml:trace>
  <inkml:trace contextRef="#ctx0" brushRef="#br0" timeOffset="1">41 599 4607 0 0,'-2'-1'40'0'0,"1"1"-1"0"0,-1-1 0 0 0,0 1 0 0 0,1 0 1 0 0,-1 0-1 0 0,0 0 0 0 0,1 0 0 0 0,-1 0 0 0 0,0 0 1 0 0,1 0-1 0 0,-1 1 0 0 0,0-1 0 0 0,1 1 1 0 0,-17 10 14674 0 0,20-12-13963 0 0,8-7-594 0 0,1 2 0 0 0,0-1 1 0 0,1 2-1 0 0,0-1 0 0 0,13-3 0 0 0,66-16 839 0 0,-43 12-798 0 0,5-2-1608 0 0,-29 8-140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22.9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50 7831 0 0,'1'2'3690'0'0,"0"2"-3345"0"0,0 0 0 0 0,-1-1 0 0 0,1 1 1 0 0,-1 0-1 0 0,1 0 0 0 0,-1 0 0 0 0,0 0 1 0 0,-1 0-1 0 0,1 0 0 0 0,-1 0 0 0 0,1 0 0 0 0,-1 0 1 0 0,-2 4-1 0 0,-3 26 1096 0 0,6-13-816 0 0,0-1 0 0 0,1 1-1 0 0,5 21 1 0 0,-6-36-493 0 0,1-3-63 0 0,-1-1-1 0 0,1 1 0 0 0,0-1 1 0 0,0 1-1 0 0,0-1 0 0 0,0 0 0 0 0,0 1 1 0 0,0-1-1 0 0,1 0 0 0 0,-1 0 1 0 0,3 3-1 0 0,-3-3 101 0 0,13-1-9 0 0,-10-2-150 0 0,-1 1 1 0 0,1-1-1 0 0,-1 1 0 0 0,1-1 0 0 0,0 0 1 0 0,-1-1-1 0 0,0 1 0 0 0,1 0 0 0 0,-1-1 1 0 0,0 0-1 0 0,0 0 0 0 0,0 0 0 0 0,0 0 1 0 0,0 0-1 0 0,0-1 0 0 0,3-4 0 0 0,2-2-15 0 0,-1-1 1 0 0,-1 0-1 0 0,10-18 0 0 0,-14 24 10 0 0,17-30-46 0 0,12-24-82 0 0,11-39-346 0 0,-41 95 396 0 0,2 17-77 0 0,3 30 150 0 0,-5-33 0 0 0,1 1 0 0 0,4 18 0 0 0,4-1 1 0 0,-2-21-5 0 0,-3-3-9 0 0,-2-4-31 0 0,0 1 0 0 0,0 0 0 0 0,0-1 0 0 0,1 1-1 0 0,-1-1 1 0 0,1 0 0 0 0,-1 0 0 0 0,8 2 0 0 0,29 9-761 0 0,-37-13 762 0 0,1 0-46 0 0,0 0 1 0 0,1 0-1 0 0,-1 0 0 0 0,0-1 1 0 0,1 1-1 0 0,-1-1 0 0 0,0 0 1 0 0,0-1-1 0 0,0 1 1 0 0,1-1-1 0 0,-2 1 0 0 0,6-4 1 0 0,-5 3 33 0 0,3-1-19 0 0,0-1 1 0 0,0 0-1 0 0,0 0 0 0 0,0-1 0 0 0,-1 1 1 0 0,12-12-1 0 0,-14 12 65 0 0,-1-1-1 0 0,1 0 1 0 0,-1 0 0 0 0,0 0 0 0 0,0 0 0 0 0,-1-1-1 0 0,1 1 1 0 0,-1-1 0 0 0,0 1 0 0 0,-1-1 0 0 0,1 0-1 0 0,0-7 1 0 0,-2 10 26 0 0,1-1-1 0 0,-1 1 1 0 0,0 0 0 0 0,0 0-1 0 0,0 0 1 0 0,0-1 0 0 0,-1 1-1 0 0,1 0 1 0 0,-1 0-1 0 0,0 0 1 0 0,0 0 0 0 0,-2-4-1 0 0,3 5 48 0 0,-2 1-10 0 0,-7-2-44 0 0,7 2-15 0 0,0 1-1 0 0,0 0 1 0 0,0 0 0 0 0,0 1-1 0 0,0-1 1 0 0,1 0 0 0 0,-1 1-1 0 0,0-1 1 0 0,0 1-1 0 0,0 0 1 0 0,1-1 0 0 0,-1 1-1 0 0,0 0 1 0 0,1 0 0 0 0,-1 0-1 0 0,1 0 1 0 0,-1 0-1 0 0,1 1 1 0 0,-2 0 0 0 0,1 1-3 0 0,0 0 1 0 0,0 0-1 0 0,0-1 1 0 0,0 1-1 0 0,1 0 1 0 0,-1 0 0 0 0,1 1-1 0 0,0-1 1 0 0,0 0-1 0 0,-1 5 1 0 0,1-3-3 0 0,0 0 1 0 0,0 0-1 0 0,1 1 0 0 0,0-1 1 0 0,0 0-1 0 0,0 0 1 0 0,1 1-1 0 0,0-1 0 0 0,0 0 1 0 0,0 0-1 0 0,0 0 1 0 0,1 0-1 0 0,0 0 0 0 0,3 6 1 0 0,0-4 30 0 0,1 1 0 0 0,0-1 0 0 0,0 0 0 0 0,1 0 0 0 0,0-1 0 0 0,0 0 0 0 0,1 0 0 0 0,-1-1 0 0 0,1 0 0 0 0,0 0 0 0 0,16 6 0 0 0,-7-5 142 0 0,1 0 0 0 0,-1-1 0 0 0,1-1-1 0 0,0-1 1 0 0,21 2 0 0 0,-33-5-83 0 0,0 0 0 0 0,0 0-1 0 0,0 0 1 0 0,0-1 0 0 0,-1 0 0 0 0,1 0 0 0 0,0 0-1 0 0,8-4 1 0 0,-10 3 0 0 0,-1 0-1 0 0,1 1 1 0 0,-1-1-1 0 0,1 0 1 0 0,-1-1 0 0 0,0 1-1 0 0,0-1 1 0 0,0 1-1 0 0,0-1 1 0 0,0 0-1 0 0,-1 0 1 0 0,1 0 0 0 0,2-4-1 0 0,-4 5-25 0 0,0-1 0 0 0,0 1-1 0 0,0 0 1 0 0,0-1 0 0 0,0 1-1 0 0,-1-1 1 0 0,1 1 0 0 0,-1-1 0 0 0,0 1-1 0 0,1-1 1 0 0,-1 1 0 0 0,0-1-1 0 0,-1 1 1 0 0,1-1 0 0 0,-1-4 0 0 0,0 3-8 0 0,-1-1 0 0 0,0 1 0 0 0,0-1 0 0 0,0 1 0 0 0,0 0 1 0 0,-1-1-1 0 0,-4-5 0 0 0,-3-1-10 0 0,0 0 1 0 0,0 1-1 0 0,-1 1 0 0 0,-17-13 1 0 0,9 9-146 0 0,-30-16 1 0 0,42 25-288 0 0,-1 1 1 0 0,0-1-1 0 0,1 2 1 0 0,-1-1-1 0 0,0 1 1 0 0,-1 1-1 0 0,-9-2 1 0 0,5 1-4324 0 0,3-1-1384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3:3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7111 0 0,'0'0'4478'0'0,"9"2"-2292"0"0,-7 9 231 0 0,-1-11-2363 0 0,-1 0 0 0 0,0 0 0 0 0,0 0 0 0 0,0 0 0 0 0,0 0 0 0 0,0 1 0 0 0,0-1 0 0 0,0 0 0 0 0,0 0 0 0 0,1 0 0 0 0,-1 0 0 0 0,0 0 0 0 0,0 0 0 0 0,0 0 0 0 0,0 1 0 0 0,0-1 0 0 0,0 0 0 0 0,0 0 0 0 0,0 0 0 0 0,0 0 0 0 0,0 0 0 0 0,0 0 1 0 0,0 1-1 0 0,0-1 0 0 0,0 0 0 0 0,0 0 0 0 0,0 0 0 0 0,0 0 0 0 0,0 0 0 0 0,0 0 0 0 0,0 1 0 0 0,0-1 0 0 0,0 0 0 0 0,0 0 0 0 0,0 0 0 0 0,0 0 0 0 0,0 0 0 0 0,-1 0 0 0 0,1 0 0 0 0,0 1 0 0 0,0-1 0 0 0,0 0 0 0 0,0 0 0 0 0,0 0 0 0 0,0 0 0 0 0,0 0 0 0 0,0 0 0 0 0,-1 0 0 0 0,1 0 0 0 0,0 0 0 0 0,0 0 0 0 0,0 0 0 0 0,0 0 0 0 0,0 1 1 0 0,0-1-1 0 0,0 0 0 0 0,-1 0 0 0 0,1 0 0 0 0,0 0 0 0 0,0 0 0 0 0,0 0 0 0 0,0 0 0 0 0,0 0 0 0 0,-1 0 0 0 0,1 0 0 0 0,0-1 0 0 0,0 1 0 0 0,-1 0-52 0 0,1 0 1 0 0,0 0-1 0 0,-1-1 1 0 0,1 1-1 0 0,-1-1 1 0 0,1 1-1 0 0,0 0 0 0 0,-1-1 1 0 0,1 1-1 0 0,0-1 1 0 0,0 1-1 0 0,-1 0 1 0 0,1-1-1 0 0,0 1 1 0 0,0-1-1 0 0,0 1 1 0 0,-1-1-1 0 0,1 1 0 0 0,0-1 1 0 0,0 1-1 0 0,0-1 1 0 0,0 1-1 0 0,0-1 1 0 0,0 1-1 0 0,0-1 1 0 0,0 1-1 0 0,0-1 1 0 0,0 1-1 0 0,0-1 0 0 0,1 1 1 0 0,-1-1-1 0 0,0 1 1 0 0,0-1-1 0 0,0 1 1 0 0,1-1-1 0 0,-1 1 1 0 0,0-1-1 0 0,1 1 1 0 0,-1-1-1 0 0,0 1 0 0 0,1 0 1 0 0,-1-1-1 0 0,0 1 1 0 0,1 0-1 0 0,-1-1 1 0 0,1 1-1 0 0,-1 0 1 0 0,0 0-1 0 0,1-1 1 0 0,-1 1-1 0 0,1 0 0 0 0,-1 0 1 0 0,1 0-1 0 0,-1 0 1 0 0,2-1-1 0 0,4 5 1703 0 0,-13 7-863 0 0,7-11-661 0 0,4 1 109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0:53:3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2759 0 0,'0'0'15272'0'0,"-11"5"-12546"0"0,14-6-2715 0 0,-2 0-10 0 0,0 1 0 0 0,-1 0 0 0 0,1 0 0 0 0,0-1 0 0 0,0 1 1 0 0,0 0-1 0 0,0 0 0 0 0,0 0 0 0 0,0 0 0 0 0,-1 0 1 0 0,1 0-1 0 0,0 0 0 0 0,0 0 0 0 0,0 0 0 0 0,0 1 0 0 0,0-1 1 0 0,0 0-1 0 0,-1 0 0 0 0,3 2 626 0 0,0 16 219 0 0,-3-18-834 0 0,0 1 0 0 0,0 0 1 0 0,-1-1-1 0 0,1 1 0 0 0,0-1 0 0 0,-1 1 0 0 0,1-1 0 0 0,0 1 0 0 0,-1-1 1 0 0,1 1-1 0 0,-1-1 0 0 0,1 1 0 0 0,-1-1 0 0 0,1 1 0 0 0,-1-1 0 0 0,0 0 1 0 0,1 1-1 0 0,-1-1 0 0 0,1 0 0 0 0,-1 0 0 0 0,0 1 0 0 0,1-1 0 0 0,-1 0 0 0 0,1 0 1 0 0,-1 0-1 0 0,0 0 0 0 0,1 0 0 0 0,-2 0 0 0 0,1 0-19 0 0,-2 0-83 0 0,1-16 7 0 0,2 15 23 0 0,1 0 77 0 0,0 1 1 0 0,0-1-1 0 0,-1 1 0 0 0,1-1 0 0 0,0 1 0 0 0,0 0 1 0 0,-1 0-1 0 0,1-1 0 0 0,0 1 0 0 0,0 0 0 0 0,0 0 1 0 0,0 0-1 0 0,0 0 0 0 0,-1 0 0 0 0,1 0 0 0 0,0 0 1 0 0,0 0-1 0 0,0 0 0 0 0,1 0 0 0 0,-2 1 26 0 0,1 0-1 0 0,-1 0 1 0 0,0 0-1 0 0,1 0 1 0 0,-1-1-1 0 0,0 1 0 0 0,0 0 1 0 0,1 0-1 0 0,-1 0 1 0 0,0 0-1 0 0,0 0 1 0 0,0 0-1 0 0,0 0 1 0 0,0 0-1 0 0,0-1 0 0 0,-1 1 1 0 0,1 0-1 0 0,0 0 1 0 0,0 0-1 0 0,-1 0 1 0 0,1 0-1 0 0,0-1 1 0 0,-1 1-1 0 0,0 1 0 0 0,1-1-220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0T15:41:22.45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16598 1367 13823 0,'0'0'1216'0,"0"0"-960"15,-16 0-256-15,3 2 0 0,3 0 3984 0,0-2 752 0,3-4 160 0,0 0 32 16,4-3-3008-16,2 0-576 0,0-2-128 0,3-7-32 16,2-4-800-16,3-1-176 0,-1-5-16 0,4-5-16 15,0-3-176-15,0-4 0 0,2-3 0 0,-1-5 0 16,-1 0 0-16,-2-3-144 0,0-2 144 0,-4-1 0 16,-2-3-320-16,2 4 32 0,-1 3 16 0,1 2 0 0,-1 7 64 0,3 4 16 15,2 5 0-15,2 7 0 0,-1 2-16 0,1 8 0 16,1 4 0-16,3 9 0 31,1 6-176-31,2 8-48 0,2 11 0 0,2 7 0 0,2 9 192 0,1 6 48 0,3 12 0 0,-1 5 0 16,0 5 192-16,2-4 0 0,0-1 0 0,4-5 0 15,-1-6 0-15,-1-6-176 0,0-9 0 0,-3-3 0 16,-2-9 176-16,-3-3-160 0,-2-3 160 0,-4-3-160 16,-5 0 160-16,-2-9 0 0,-3-3 0 0,-6-5 128 15,0 0 192-15,-7-7 64 0,-6-3 0 0,-4-3 0 16,-4-3 16-16,-4-5 16 0,-4-1 0 0,-4-2 0 0,-2-4-160 0,-2-2-16 15,-2-1-16-15,-3-8 0 0,-3-4-96 0,-3 0-128 16,-3-3 176-16,1 2-176 0,2 2 192 0,5 7-192 16,5 5 192-16,5 6-192 0,5 6 768 0,6 5 64 15,2 5 0-15,6 2 0 0,3-1-624 0,6 1-208 16,2 1 144-16,3 5-144 0,10-2 0 0,5 2-256 16,7 0 48-16,6 0 0 15,4-1-464-15,5 0-96 0,2-2 0 0,1-2-16 16,3-2-176-16,2-3-16 0,0-1-16 0,2 2 0 15,0 3 224-15,-1-3 64 0,1 1 0 0,-2 1 0 0,0 1 384 0,-6 1 96 16,-5 1 16-16,-4 1 0 0,-7 2 208 0,-3 1 0 16,-5 0 0-16,-4 1 0 0,-5 2 592 0,-6-3 16 0,0 0 0 0,-2 13 0 15,-6 4 528-15,-5 5 96 0,-5 5 32 0,-6 3 0 16,-6 3-144-16,-2 5-32 0,-4 5 0 0,-1 5 0 16,-5 3-16-16,1 2-16 0,1 2 0 0,2-2 0 0,-1 1-480 0,1-2-80 15,3-4-32-15,0-2 0 16,1-8-464-16,4-4 128 0,1-4-128 0,3-7-13136 15,3-2-2672-15</inkml:trace>
  <inkml:trace contextRef="#ctx0" brushRef="#br0" timeOffset="534.26">18560 843 19343 0,'0'0'1728'0,"0"0"-1392"0,0 0-336 0,-7-2 0 15,1 2 1984-15,-2 2 336 0,-1 0 64 0,0 2 16 16,-2 3-752-16,-1 1-160 0,-3 6-16 0,-1 3-16 15,1 2-624-15,0 6-112 0,2 4-16 0,1 1-16 0,2 0-688 0,3 1 0 16,2 0 0-16,4-1 0 0,2-1-128 0,4-1 128 16,3-4-160-16,3-2 160 0,0-3-144 0,4-4 144 15,0-3-128-15,2-1 128 0,0-4 0 0,2-1-160 16,-1-6 160-16,0-3 0 0,0-4 0 0,-1-3 224 16,0-6-16-16,-1-1 0 0,-3-2 448 0,-3-3 96 15,-1-3 16-15,-2-4 0 16,-2-2-16-16,-1-2 0 0,-3-2 0 0,-2 0 0 15,-1 0-240-15,-4 1-32 0,-2-1-16 0,-1 1 0 16,-1 1-224-16,-3 2-48 0,-1 1-16 0,-2 4 0 0,2-2-336 0,1 6-64 16,-1 0-16-16,4 4 0 15,1 2-1424-15,1 2-272 0,2 5-64 0,2 0-9376 16,1 5-1872-16</inkml:trace>
  <inkml:trace contextRef="#ctx0" brushRef="#br0" timeOffset="866.18">19017 952 26719 0,'-11'6'2368'0,"-4"1"-1888"0,4 2-480 0,-4 2 0 16,0 1 1152-16,-1-1 144 0,0 2 32 0,2 0 0 16,-2 2-256-16,3 2-48 0,1 0-16 0,3 1 0 15,4 0-800-15,3 2-208 0,2-1 0 0,5 0 0 16,1-3 0-16,3 1 0 0,2-4 0 0,1-1 0 15,2 0 0-15,2-6 128 0,0 1-128 0,3-6 0 0,-2 2 272 0,0-3-16 16,-3-3-16-16,2 2 0 0,-2-6 288 0,-1 1 64 16,-1-4 16-16,-2-2 0 0,-2-3 48 0,-1 1 16 15,-2-2 0-15,-3 1 0 0,0-3-208 0,-2-1-32 16,-3 0-16-16,0-2 0 16,-2-1-160-16,0-2-16 0,-3 3-16 0,0-3 0 15,-1 0-224-15,0 1 0 0,0 2 0 0,-1-3-160 16,-2 2-1424-16,1 1-272 0,1 0-64 0,2 6-9616 15,0 2-1920-15</inkml:trace>
  <inkml:trace contextRef="#ctx0" brushRef="#br0" timeOffset="1048.01">19875 1167 27647 0,'0'0'2448'0,"0"0"-1952"0,0 10-496 0,-1 0 0 16,0 2 912-16,-1-1 96 0,0-1 16 0,2-10 0 15,0 0-128-15,1 7-32 0,0 1 0 0,-1-8 0 32,0 0-2976-32,0 0-608 0</inkml:trace>
  <inkml:trace contextRef="#ctx0" brushRef="#br0" timeOffset="1168.45">19755 719 30063 0,'-13'-5'1328'0,"13"5"272"0,-8-3-1280 0,2 2-320 15,1 1 0-15,5 0 0 16,0 0-256-16,0 0-128 0,0 0-32 0</inkml:trace>
  <inkml:trace contextRef="#ctx0" brushRef="#br0" timeOffset="1344.86">20172 557 28559 0,'-1'16'2544'0,"-1"1"-2032"16,-2 2-512-16,1 4 0 0,-1 0 1472 0,3 6 192 16,-1 3 32-16,4 2 16 0,3 5-1712 0,0-2-224 15,0 2-96-15,2 1-32 0,-1-1 48 0,2 2 16 16,3-5 0-16,-1-3-14304 0</inkml:trace>
  <inkml:trace contextRef="#ctx0" brushRef="#br0" timeOffset="1505.91">20020 1028 33807 0,'-3'-20'1488'0,"5"14"320"15,0-2-1440-15,2-1-368 0,3 0 0 0,0 1 0 16,4 1 1440-16,3 1 224 0,4-1 32 0,3 1 16 15,4-5-1072-15,4 1-192 0,1 1-64 0,6 2 0 16,5 1-384-16,4-1-224 0,6-2 32 0,0 1-11952 16,0-2-2384-16</inkml:trace>
  <inkml:trace contextRef="#ctx0" brushRef="#br0" timeOffset="1958.84">21616 544 32127 0,'0'0'704'0,"0"0"160"0,0 0 32 0,0 0 0 0,0 0-720 0,0 0-176 0,13 3 0 0,-13 9 0 16,1 3 1056-16,0 5 176 0,2 6 48 0,-2 1 0 15,0 3-832-15,1 3-176 0,0-3-16 0,1 4-16 0,0 1-240 0,-1 0 0 16,1 2 0-16,2-1 0 0,-1-2-208 0,1 0-96 16,0-4-16-16,2-3 0 31,-3-1-2304-31,2-6-480 0,1-4-96 0,-1-3-9792 0</inkml:trace>
  <inkml:trace contextRef="#ctx0" brushRef="#br0" timeOffset="2126.66">21565 937 20447 0,'0'0'896'0,"-7"-6"192"0,-1 1-864 0,2-1-224 16,-1-3 0-16,2 3 0 0,1 0 2048 0,4 6 352 16,0 0 80-16,0 0 16 0,-1-7-1248 0,1 7-240 15,4-6-48-15,4 1-16 0,1-1-752 0,3 2-192 16,1-1 0-16,1 1 0 15,2-6-448-15,1 2-128 0,2 0-32 0,2-1 0 16,0-1-704-16,0-2-144 0,0-2-16 0,-2-1-10672 0</inkml:trace>
  <inkml:trace contextRef="#ctx0" brushRef="#br0" timeOffset="2434.75">21943 539 2751 0,'0'0'128'0,"0"0"16"0,0 0-144 0,-1 12 0 0,-2 1 0 0,0 4 0 15,1-2 5056-15,-1 6 992 0,1 0 192 0,-1 4 32 16,0 2-3744-16,1 1-752 0,-1 0-160 0,2-2-16 15,1 2-864-15,0-1-160 0,1 2-48 0,2-4 0 16,-1-1-320-16,2-3-64 0,1-1-16 0,1-3 0 16,0-2-128-16,1 0 0 0,1-6 0 0,-1-1 0 15,0-3-384-15,1-1 64 0,1-6 0 0,0 0 0 16,-1-5-80-16,1-3-16 0,0 0 0 0,0-4 0 0,-1 0 160 0,1-2 48 16,-1 1 0-16,1-3 0 0,0-1 208 0,0 1 0 15,-1 4-160-15,0 1 160 0,-2 1 0 0,1 3 0 16,-1 2 0-16,-2 1 0 0,-1-2 160 0,0 3 96 15,-3 5 32-15,0 0 0 0,0 0 96 0,0 0 0 16,6 5 16-16,1 3 0 0,-1 1-400 0,2 3 128 16,-2 1-128-16,2 2 0 0,0-2 0 0,0 4 0 15,0-2-144-15,1 0 144 16,1 0-2528-16,1-2-400 0,8 9-80 0,-3-8 0 0</inkml:trace>
  <inkml:trace contextRef="#ctx0" brushRef="#br0" timeOffset="2571.52">22420 918 6447 0,'0'0'576'0,"0"0"-576"16,0 0 0-16,0 0 0 0,0 11 3712 0,0-2 640 0,0 4 128 0,1 1 32 15,2 2-2976-15,0 1-608 0,0 0-112 0,3 0-32 16,-1-2-624-16,1-3-160 0,2 3 0 0,1-5-7536 16,0-2-1536-16</inkml:trace>
  <inkml:trace contextRef="#ctx0" brushRef="#br0" timeOffset="2935.82">22502 746 1839 0,'-5'-10'160'0,"1"-3"-160"0,0 0 0 0,-1 0 0 0,1-3 4608 0,0 3 896 15,0 0 192-15,3 1 16 16,0 3-3184-16,2 0-640 0,1 1-128 0,4-1-32 16,2 3-1072-16,-1 0-208 0,4 4-64 0,1-1 0 15,2 3-384-15,0 3 0 0,1 1-224 0,0 1 80 16,0 1-224-16,-1 2-32 0,-1 0-16 0,-1 1 0 15,-2 2 128-15,-1-1 32 0,-2 2 0 0,-1-3 0 0,-1 0 256 0,-1 3 128 16,-2-4-128-16,-1 2 192 0,-1 2 32 0,-1 1 0 16,-1 0 0-16,1-1 0 0,-2-1-224 0,1-2 128 15,-1 1-128-15,2-1 0 0,0 1 128 0,1 2-128 16,1-3 0-16,2 1 144 0,0 1-144 0,3-3 0 16,1 1 0-16,5 0 0 0,0-1 0 0,1 1 0 0,1-3 0 15,2 3 0-15,0-1 144 0,-1 1 0 0,1-1 0 0,-2 1 0 16,-1-3 544-16,-4 1 96 0,1 4 32 0,-5-1 0 15,-3 1 192-15,-3 2 32 0,-3 2 16 0,-2-2 0 16,-2 0-32-16,-3 2 0 16,-6 2 0-16,0-2 0 0,1-2-672 0,0-1-144 15,2 0-16-15,0-6-16 16,5 1-544-16,0-2-96 0,1-2-32 0,2-1-16928 0</inkml:trace>
  <inkml:trace contextRef="#ctx0" brushRef="#br0" timeOffset="3335.38">23356 805 32127 0,'0'0'1424'0,"0"0"304"0,-1 9-1392 0,-2 0-336 16,1 2 0-16,-1 2 0 0,-1 0 352 0,-1 4 0 16,4 1 0-16,-1 1 0 0,4-3 288 0,0 0 64 15,3-1 16-15,1 2 0 16,-1 0-720-16,3-1 0 0,1-2 0 0,2-2 0 15,3-2-384-15,-1 1 16 0,1-2 16 0,2-1 0 16,-2 0 96-16,0-2 0 0,-2-1 16 0,0-1 0 16,-1-1 240-16,1-2 0 0,0 1 0 0,-2-1 0 0,1-1 0 0,-1-1 128 15,1-2-128-15,-1 0 160 0,0 1 32 0,0 0 16 16,-3-2 0-16,0-1 0 0,1-1 176 0,-3-2 16 16,-1-1 16-16,0 0 0 0,0-2 48 0,-2 0 16 15,1-3 0-15,0 1 0 0,0 2-192 0,-3-4-32 16,-1 1-16-16,-1-2 0 0,-1 1-112 0,-1-2 0 15,-1 0-128-15,-2 0 192 0,-2-1-320 0,-1 1-80 16,-2-2-16-16,-5-3 0 16,0 5-656-16,3 4-128 0,2 2-16 0,4 4-16 15,2 3 112-15,6 4 32 0,0 0 0 0,0 0 0 16,10 11-528-16,3 0-112 0,4 2 0 0,4-2-16 16,4-1 320-16,2 1 64 0,2-2 16 0,1 2 0 15,1 4-960-15,0-6-192 0,-1-3-48 0</inkml:trace>
  <inkml:trace contextRef="#ctx0" brushRef="#br0" timeOffset="3535.91">23982 881 16527 0,'13'-7'720'0,"-13"7"176"0,8-3-720 0,-2 1-176 0,1 2 0 0,-2-7 0 16,-1 1 2240-16,-1-5 432 0,-2 2 80 0,-1 0 0 16,-1 1-496-16,-2-2-96 0,-1 1-32 0,-1 0 0 15,0 1-528-15,-2-3-96 0,-1 4-32 0,-1-1 0 16,-3-1-608-16,1 1-128 0,-1 1-32 0,0 1 0 16,3 2-432-16,-1 0-80 0,-1 0-32 0,1 1 0 0,-1 3-160 0,2 3 0 15,1 1 0-15,8-4 0 0,0 0 0 0,0 0 0 16,-2 6-176-16,2 2 176 0,2 1 0 0,1 2-160 15,1-5 160-15,0 2 0 0,0 1-272 0,1 0 48 16,1 2 16-16,5 2 0 16,1-3-688-16,1-1-128 0,1-1-16 0,2-3-16 15,1-2-2016-15,0 0-416 0,-1-1-80 0,-4 1-9536 0</inkml:trace>
  <inkml:trace contextRef="#ctx0" brushRef="#br0" timeOffset="4236.22">23616 689 7359 0,'0'0'656'0,"-2"8"-528"0,0-2-128 0,-2 2 0 16,-2 0 2672-16,3 1 496 16,0 0 96-16,0 2 32 0,2-1-1376 0,1 0-288 15,1 2-48-15,3-1-16 0,4-2-304 0,3 1-64 16,-2-1-16-16,1-2 0 0,2 2-224 0,1 0-32 0,0-1-16 0,1 2 0 15,1-2 48-15,-2 1 0 0,-2-3 0 0,1 1 0 16,0 0-192-16,-3-3-16 0,0 0-16 0,0 0 0 16,0 1-96-16,0-4 0 0,2-2-16 0,-1-2 0 15,-2-1 16-15,1 0 0 0,0-5 0 0,1-1 0 16,-3-2-256-16,1-2-64 0,0-3 0 0,-2 0 0 16,0-5-192-16,-2 2-128 0,0 1 128 0,-2 0-128 15,1-3-256-15,-2 1-112 0,-1 2-16 0,-1 2-16 16,-2-1-2672-16,-1 1-512 0,0 2-128 0</inkml:trace>
  <inkml:trace contextRef="#ctx0" brushRef="#br0" timeOffset="4735.68">24129 787 911 0,'-4'-8'0'0,"0"1"0"0,-1 2 0 0,-1-1 0 16,-2-2 4160-16,0-5 736 0,-2 2 160 0,0 2 16 15,0 1-2512-15,-2 3-496 0,-1-1-96 0,-1-1-32 16,1-1-528-16,-1 2-128 0,-1 2 0 0,2 3-16 15,0 1-64-15,0 2-16 0,1 2 0 0,3 1 0 16,1 3-480-16,1 1-80 0,-1 3-32 0,0 2 0 16,1 3-192-16,3-1-32 0,2 1-16 0,2 1 0 15,2 0-224-15,1 1-128 0,1-2 128 0,3-3-128 0,-1-4 0 0,2 0 128 16,1-3-128-16,3 0 0 16,-1-1 0-16,3-6 0 0,0 2 0 0,-1-4 0 15,0 0 0-15,-1-2 0 0,-2-1 0 0,1-2-128 16,-2 2 128-16,0-2 0 0,-3-2 0 0,-1 0 0 15,-1-1 0-15,0-1 144 0,0 1-144 0,-1-1 0 16,-2 0 160-16,-1-1-160 0,0 3 128 0,0-3-128 16,0 3 448-16,0 1 0 0,-1 0 0 0,1 2 0 0,0 6 128 0,0 0 48 15,0 0 0-15,0 0 0 16,0 0-432-16,0 0-192 0,1 8 160 0,2 1-160 16,1 0 0-16,2 1 0 0,1-1 0 0,1 1 0 0,2-1-192 15,3 1-16-15,-1 3-16 0,1-1 0 16,1-2-1632-16,2 1-336 0,1-1-64 0,-2-1-16 15,2-1-1168-15,-1-1-224 0,-2-2-48 0</inkml:trace>
  <inkml:trace contextRef="#ctx0" brushRef="#br0" timeOffset="4915.96">24327 746 7359 0,'0'-6'656'0,"0"-1"-528"16,0 7-128-16,0 0 0 0,0-8 3744 0,0 8 720 15,0 0 144-15,0 0 16 0,0 0-2144 0,0 0-432 0,0 0-96 0,0 0-16 16,4 11-1040-16,3 1-224 0,-1-2-32 0,2 0-16 15,0 1-624-15,1-1 0 0,2-1 0 0,0 2 0 32,2-1-720-32,0-2-112 0,0 1-32 0,2 0 0 15,-4 2-800-15,1-5-144 0,0 1-48 0,4-1 0 0,-3 0-304 0,-2-4-64 0,-2-2-16 0,-2-1-5888 16</inkml:trace>
  <inkml:trace contextRef="#ctx0" brushRef="#br0" timeOffset="5071.52">24606 689 27071 0,'0'0'1200'0,"0"0"240"0,0 0-1152 0,0 0-288 15,-4 16 0-15,-1 3 0 0,0 3 1952 0,-1 4 336 16,-2 7 64-16,2-8 16 0,-1 2-576 0,-1 4-128 16,1 3 0-16,1 3-16 0,-2-1-944 0,0 0-192 15,0-1-48-15,2 0 0 16,-1-1-1808-16,2 1-384 0</inkml:trace>
  <inkml:trace contextRef="#ctx0" brushRef="#br0" timeOffset="5838.11">25827 402 29487 0,'-7'-4'2624'0,"-1"-2"-2112"0,0-1-512 0,-5-2 0 0,-1 1 1440 16,1 0 176-16,-1-1 48 0,1 1 0 0,1 2 32 0,4 1 16 15,2 2 0-15,-1 3 0 0,1 1-1024 0,-5 5-208 16,3 4-32-16,3 1-16 0,1 3-432 0,0 3 0 16,0 1 128-16,2 7-128 0,0 5-192 0,2 4-80 15,2-2-16-15,2 5 0 16,1 3-192-16,0 2-32 0,0 1-16 0,2-1 0 15,-1 1-192-15,3 0-48 0,2-4 0 0,2-3 0 16,-1-4 64-16,-2-4 0 0,-1-2 0 0,-1-6 0 16,-1-3 192-16,-4-4 64 0,1-5 0 0,-4-8 0 0,0 0 128 0,0 0 48 15,0 0 0-15,-4-4 0 0,-1-3-48 0,-1-1-16 16,-3-1 0-16,1-5 0 0,0-2 0 0,1-1 0 16,1-1 0-16,1 0 0 0,2 2 96 0,1-1 32 15,0-1 0-15,2 0 0 0,0-4 208 0,3 3 0 0,-2 4 0 16,3 0 0-16,1-2 320 0,3 4 64 0,1 4 16 0,3 3 0 15,-3-1-80-15,1 1 0 0,0-1-16 0,0 3 0 16,0 2-112-16,1 0 0 0,-2 2-16 0,-1 0 0 16,0-1 144-16,0 4 48 0,-2 2 0 0,-1 3 0 15,-1 1 272-15,-1 1 48 0,-1 1 16 0,0-1 0 16,-1-1-384-16,2 0-64 0,0 4 0 0,1 2-16 16,0-2-112-16,2 1-128 0,-1-2 176 0,1 0-176 15,2-1 0-15,0 1 0 0,1 1 0 0,1 0 0 16,0-1 0-16,0 0 0 0,0-1 0 0,1-3 0 15,-1-1 240-15,1-2-64 0,-1-1-16 0,-1-4 0 16,-1 0 96-16,-1 0 0 0,-7 0 16 0,5-8 0 16,-3 0 112-16,-2 0 0 0,-1-2 16 0,-1-2 0 0,-4-2-32 15,1 1-16-15,-1 1 0 0,-1-1 0 0,-1 1-352 0,0-1 144 16,1-2-144-16,-3 0 0 16,1 1-256-16,0-2-144 0,1-1-48 0,1 2 0 15,0 0-1968-15,2 0-400 0,1 0-64 0,1 1-7344 16,2 0-1456-16</inkml:trace>
  <inkml:trace contextRef="#ctx0" brushRef="#br0" timeOffset="6071.7">26203 703 21823 0,'20'25'960'0,"-11"-12"208"0,0 4-928 0,2 1-240 16,-2 1 0-16,0-1 0 0,-1-3 2096 0,-3 0 368 16,-1-1 80-16,-3-1 16 0,-1-1-720 0,0-2-144 15,-2 1-32-15,-1-3 0 0,-1-2-640 0,4-6-144 16,-6 3-32-16,-1-3 0 0,7 0-288 0,-7-3-64 15,0-2-16-15,0-2 0 0,2-2 32 0,1 0 0 0,1-4 0 0,1-4 0 16,0-4-144-16,2 0-32 0,3-2 0 0,1 2 0 16,3 3-336-16,0 0 144 0,2-2-144 0,5 2 0 15,2-3 0-15,1 3 0 0,0 2 0 0,2 2 0 32,0 1-1360-32,2 1-240 0,1 4-32 0,4 0-16672 0</inkml:trace>
  <inkml:trace contextRef="#ctx0" brushRef="#br0" timeOffset="6605.3">27748 776 33167 0,'-10'-2'2944'0,"-4"2"-2352"0,-3 4-464 0,0-3-128 16,-2-2 256-16,1-1 48 0,-3 0 0 0,-1 2 0 15,-1 4 848-15,7-2 192 0,-1 2 16 0,-1 1 16 16,0-2-960-16,1 2-192 0,2 2-32 0,-3 4-16 31,6 1-704-31,6 0-144 0,3-2-32 0,6 1 0 16,6-1-624-16,4-3-128 0,1-2-16 0,2 0-16 0,2 0 464 0,2 2 80 0,1-3 32 15,-6 0 0-15,2 0 672 0,1 1 240 0,1 3-144 0,-1 1 144 16,-1 0 208-16,-1-1 128 0,-3-2 32 0,-4 3 0 16,0 2 528-16,-4 1 96 0,-4 1 32 0,-2-2 0 0,-4 2 128 0,-3 0 16 15,-2 0 16-15,-3 0 0 0,-4-1-496 0,-2 0-112 16,2-3 0-16,0 3-16 0,2-3-560 0,-1-1 0 16,0-2 0-16,3-1 0 15,2-1-1424-15,0-1-400 0,3-2-80 0,8-1-8720 16,0 0-1728-16</inkml:trace>
  <inkml:trace contextRef="#ctx0" brushRef="#br0" timeOffset="6935.83">27901 853 29311 0,'0'0'1296'0,"-5"7"272"0,-2-2-1248 0,-1 3-320 15,3 1 0-15,-1 1 0 0,-2-2 1168 0,1 3 176 16,1-1 48-16,0 4 0 0,1-1-928 0,1 0-176 0,2 2-32 0,3-1-16 31,3 0-624-31,1-1-112 0,0-2-16 0,5-2-16 16,0-2-1296-16,3-2-256 0,0-3-48 0,8-2-16 15,-2 0 112-15,0-4 32 0,-5 3 0 0,0-1 0 16,-1-2 1168-16,-1 0 224 0,-12 4 48 0,8-4 16 0,-8 4 1376 0,0 0 288 0,0 0 48 0,0 0 16 16,0 0 912-16,0 0 176 0,-5 5 32 0,-2 3 16 15,-2 2-560-15,-3 5-112 0,-3 0-32 0,-4 4 0 16,0-1-368-16,-2 1-80 0,0 2-16 0,0 0 0 15,0 0-384-15,2 1-64 0,1 2-32 0,3-1 0 0,1 0-480 0,1 1-192 16,1-7 176-16,3 0-176 31,3-2-944-31,2-3-272 0,2 0-64 0,5-4-16 16,-3-8-2272-16,10 1-448 0,13-4-80 0,-1-10-32 0</inkml:trace>
  <inkml:trace contextRef="#ctx0" brushRef="#br0" timeOffset="7264.46">28125 950 6447 0,'0'0'272'0,"5"-7"80"0,-5 7-352 0,3-6 0 16,-3 6 0-16,0 0 0 0,0 0 6256 0,0 0 1168 16,-1 7 256-16,-1 4 32 0,0 2-5136 0,-1 4-1024 15,0 0-208-15,2 2-32 0,-1 2-608 0,0-1-128 16,2 1-32-16,0-3 0 0,0-1-400 0,3-1-144 16,-1-2 0-16,2-1 144 0,2 0-144 0,0-4-192 0,1 1 32 0,-1-3 16 31,-6-7-368-31,9 4-80 0,2-1-16 0,-1-2 0 0,1-5 160 0,-2-1 48 0,0-3 0 0,1-3 0 15,-1-2 208-15,1 2 32 0,-3-1 16 0,2-1 0 16,2-3 144-16,-2 2-192 0,-2-4 192 0,0-3-192 16,0-1 192-16,2 3 0 0,-1 1 0 0,0 4 0 15,-2 1 240-15,-1 4-32 0,-5 9 0 0,0 0 0 16,0 0 256-16,0 0 48 0,0 0 16 0,-2 11 0 16,-2 2-64-16,0 4-16 0,1 3 0 0,-1-3 0 15,-1 2-208-15,1 0-48 0,0 0-16 0,2 1 0 16,-1-1-304-16,2 4-64 0,0-1-16 0,3-1 0 31,2-3-1744-31,3 0-352 0,-2-1-64 0,1-3-8128 0,1-3-1648 0</inkml:trace>
  <inkml:trace contextRef="#ctx0" brushRef="#br0" timeOffset="7449.98">28615 680 29999 0,'2'-25'1328'0,"-2"12"272"0,0 1-1280 0,0 3-320 15,0 9 0-15,0 0 0 0,0 0 1536 0,0 0 256 16,0 0 32-16,-10 17 16 0,1 5-800 0,2 7-144 16,0 6-48-16,0 4 0 0,0 0-464 0,1 3-80 0,1 1-32 0,3 1 0 15,0 1-272-15,2 0 0 0,2 0-128 0,-1-6 128 32,0-5-672-32,3-2-32 0,0 1-16 0,1-3 0 15,0-1-816-15,1-2-176 0,-2-5-16 0,0-1-8432 16,2-7-1680-16</inkml:trace>
  <inkml:trace contextRef="#ctx0" brushRef="#br0" timeOffset="8169.86">28520 1101 4607 0,'-2'-22'400'0,"-1"-3"-400"0,0 2 0 0,3 0 0 16,0 4 3680-16,0 2 656 0,0-1 128 0,0 3 16 16,0 2-2432-16,2 3-480 0,-2 10-96 0,5-11-32 15,3 2-752-15,-1 3-160 0,-7 6-16 0,12-5-16 16,-1 1-496-16,0 1 0 0,1 2 0 0,0-1 0 15,0 1 0-15,-1 0 0 0,1-1 0 0,0 1-160 16,-2 1 160-16,1 0 192 0,-1-1-32 0,-10 1-16 16,12-3 144-16,0-1 32 0,2-1 0 0,-2 0 0 0,-1 0 0 0,0-1 16 15,-1 1 0-15,-10 5 0 0,12-2 96 0,-12 2 16 16,10 4 0-16,-10-4 0 0,9 9 96 0,-2 2 32 16,-3 4 0-16,-1 4 0 0,-3 2 272 0,-2 4 64 15,0 1 16-15,-1 4 0 0,-1 1-32 0,0 2-16 16,-1 1 0-16,-2-2 0 0,-2-3-224 0,1-2-32 15,3-2-16-15,0-3 0 0,0-1-256 0,2-1-48 16,2-1-16-16,2-4 0 0,2-5-160 0,-3-10-128 0,2 8 144 0,-2-8-144 16,0 0 0-16,0 0 0 15,11 3 0-15,-11-3 0 0,8-8 0 0,0-3-208 16,1-2 32-16,-2-1 16 0,1-2-32 0,1-3 0 16,-1-3 0-16,0-2 0 0,-1 2-80 0,-1-3-32 15,1 0 0-15,0 2 0 0,-1-3-16 0,0 2-16 0,-1 4 0 0,1 4 0 16,0 5 144-16,-6 11 16 0,4-6 16 0,-4 6 0 15,0 0-96-15,0 0-32 0,0 0 0 0,4 12 0 16,0 6 288-16,-2-1 0 0,-2 4 0 0,2 1 0 16,0-1 0-16,0 1 0 0,0 0 160 0,1 2-32 15,1 0 64-15,2 0 0 16,0-2 16-16,1-4 0 0,5 0 0 0,-1-3 0 0,-4 0 0 0,2 1 0 16,2-2-64-16,2-2-16 0,1 0 0 0,1-6 0 15,-1 0-128-15,-1-2 160 0,-1-2-160 0,-2-1 160 16,1-1-160-16,-1-2 128 0,0-2-128 0,2 0 128 15,3-5-128-15,-4 0 160 0,-2-4-160 0,-1-2 160 16,0 0-160-16,0-1 0 0,0 0 0 0,-2-3 0 16,-1-2 0-16,-1 1 0 0,0 2 0 0,-1 3 0 15,-3 0 0-15,-1 1 0 0,-2-2 0 0,0 5 0 16,-2 1 0-16,5 10 0 0,-8-5 0 0,2 4 0 16,6 1 256-16,-11 8-48 0,0 3 0 0,-1 1 0 0,1 1-16 0,2 5-16 15,3-1 0-15,-1 3 0 0,-1-2-176 0,5 2 0 16,3 1 0-16,0-1 128 0,1-1-128 0,1-1-176 15,4-2 48-15,1-1 0 16,7 1-560-16,-1-2-96 0,-2-2-32 0,2 1 0 16,3-1-2480-16,0-3-496 0,1-5-112 0,2-2-9984 15</inkml:trace>
  <inkml:trace contextRef="#ctx0" brushRef="#br0" timeOffset="8435.89">29439 1299 10127 0,'0'0'896'0,"-5"-9"-704"16,-3-8-192-16,-1 7 0 0,-1 3 3104 0,-2 2 592 15,-2 1 112-15,-1-4 32 0,1 2-1536 0,1-2-288 16,2 3-64-16,1 3-16 0,-2 1-800 0,3 1-176 0,9 0-16 0,-9 4-16 16,9-4-544-16,0 0-96 0,0 0-32 0,0 12 0 15,3 2-256-15,2-1 0 0,-5-13 0 0,10 12 0 16,2 1 0-16,1 0 0 0,0-1-128 0,1-1 128 16,1 1 0-16,-1 1 0 0,0 4 192 0,1-4-192 15,-3 1 496-15,-2-1-16 0,-1-1 0 0,-2 0 0 16,-4 0 32-16,0-1 16 0,-4 1 0 0,-2 0 0 15,-2 0-32-15,-2-6-16 0,0 1 0 0,-1-1 0 16,0 1-304-16,-1-1-176 0,-2 1 192 0,1-2-192 31,0 0-1088-31,10-5-320 0,-10 0-64 0,10 0 0 16,0 0-1472-16,-6-6-304 0,6 6-48 0</inkml:trace>
  <inkml:trace contextRef="#ctx0" brushRef="#br0" timeOffset="8558.54">29527 1383 8287 0,'0'0'736'0,"0"0"-592"0,4 14-144 0,-2 2 0 0,-1-5 4128 0,1 2 800 16,-2 0 144-16,0 0 48 0,-2 0-3104 0,1-1-608 16,1-12-128-16,-2 13-32 0,-1-2-544 0,3-11-128 15,0 0 0-15,0 13-16 16,0-13-896-16,0 0-176 0,3 10-48 0,-3-10 0 16,0 0-2688-16,0 0-528 0,0 0-128 0</inkml:trace>
  <inkml:trace contextRef="#ctx0" brushRef="#br0" timeOffset="8872.54">29663 1217 1839 0,'0'0'0'0,"0"0"160"0,-5-9-160 0,0 2 0 15,0 3 0-15,5 4 0 0,0 0 4608 0,0 0 896 0,-11 0 192 0,11 0 16 16,-7 7-3888-16,7-7-784 0,0 0-144 0,0 0-48 16,0 0-608-16,0 0-240 0,1 14 176 0,4-1-176 15,3 3-160-15,2-6-128 0,2-2-32 0,1 0 0 31,-1-1-480-31,0 3-96 0,-1 2-32 0,1-1 0 0,-3 0 496 0,0-1 112 0,-1 1 0 0,-1-1 16 16,-2-1 608-16,-1 3 112 0,-2-2 32 0,0 3 0 16,-4 1 1008-16,4 0 208 0,-4-4 32 0,1 3 16 15,-3 3-96-15,-1 1-16 0,-2-1 0 0,0 1 0 16,-4-3-288-16,1 1-64 0,-2 0-16 0,-1-1 0 16,-1 1-528-16,-2-2-128 0,-1 0 0 0,0-2-16 0,1 1-560 0,2-4 0 15,-2 0 0-15,3-2 0 16,2-1-2032-16,3 1-512 0,8-6-96 0</inkml:trace>
  <inkml:trace contextRef="#ctx0" brushRef="#br0" timeOffset="9467.95">29860 1804 24879 0,'-5'15'2208'0,"0"-3"-1760"16,-2 1-448-16,1-1 0 0,-1 0 1488 0,2-3 224 0,-1-3 32 15,6-6 16-15,0 0-688 0,0 0-144 0,0 0-32 0,0 0 0 16,0 0-288-16,0 0-64 0,2-10-16 0,3-3 0 16,2-3-720-16,1-1-128 0,1 0-48 0,1-2 0 15,1-2-16-15,-2-1 0 0,1 1 0 0,1 0 0 16,-2 0 384-16,0-2 0 0,-2-4 128 0,-1 0-128 16,1-3 0-16,-1 1 0 0,1 2-144 0,0 2 144 15,3 4-384-15,-3 4 16 0,-1 3 16 0,-1 4 0 16,0 3-272-16,-5 7-48 0,13 3-16 0,1 5 0 15,1 3 496-15,-2 4 192 0,-3 2-176 0,1 5 176 16,-1 4 240-16,2 3 144 0,1-2 16 0,0 2 16 16,-1-6 160-16,-2 3 16 0,-1-1 16 0,0-3 0 15,-1-2 32-15,-1-1 0 0,-3 1 0 0,-2-5 0 16,-3-3-128-16,1-12 0 0,0 0-16 0,-5 13 0 16,-4-1-176-16,-1-6-16 0,1 0-16 0,-2-2 0 15,-4-2-48-15,-4-2-16 0,-7-2 0 0,-6-1 0 16,-2-1-224-16,-1 0 144 0,-1-1-144 0,-1-2 128 15,1-3 0-15,0 2 0 0,4-1 0 0,3 1 0 0,3-1 336 0,3 1 64 16,2 0 16-16,4-1 0 0,1 0-192 0,4 3-32 16,3-4-16-16,4 7 0 0,5 3-176 0,0 0-128 15,9-6 192-15,6 1-192 0,2 1 0 0,3 0 0 16,3 2 0-16,4-1 0 0,4 1-272 0,3-2 32 16,3-2 16-16,2 0 0 0,1-1-112 0,4 0-32 0,3-3 0 0,2 3 0 15,0 0 16-15,-3-2 0 0,-4-2 0 0,-5 4 0 16,-1-2 208-16,-4-1 144 0,-1 0-192 0,-3 0 192 15,-5-1 0-15,-2 2 0 0,-5 0 0 0,-3 2 0 16,-3 6 0-16,-10 1 0 16,0 0 0-16,0 0 0 0,0 0 288 0,-9-9-32 15,-5 5-16-15,-3 4 0 0,-5 0 272 0,-4 7 48 16,-6 0 16-16,-3 8 0 0,-3 3 192 0,-5 3 32 16,-5 1 16-16,-2 1 0 0,1 1-48 0,2 1 0 0,3 1 0 0,6-1 0 15,4-3-512-15,4-1-128 0,3-2 0 0,3 3-128 31,7 3-1808-31,3 2-480 0,2 1-80 0</inkml:trace>
  <inkml:trace contextRef="#ctx0" brushRef="#br0" timeOffset="26303.59">16034 5878 4607 0,'0'0'400'0,"0"0"-400"0,0 0 0 0,-1 2 0 16,1-2 3200-16,0 0 576 0,0 0 96 0,0 0 32 16,0 0-1536-16,0 0-320 0,0 0-48 0,0 0-16 0,4-5-672 0,1-3-144 31,2 0-16-31,1-1-16 0,2 0-128 0,2 0-32 0,2-1 0 0,2-2 0 16,1-1-96-16,2 0-32 0,1-1 0 0,2-3 0 15,0-3-80-15,3 2 0 0,1-2-16 0,3-1 0 16,2-5-272-16,2 2-48 0,0-1-16 0,5 0 0 15,3-1-96-15,3 1-32 0,0-1 0 0,-1 0 0 0,0-1-128 16,0-1-32-16,0 2 0 0,0 0 0 0,-1 0 0 0,1 0-128 16,0 1 192-16,-1-2-64 0,2-1-128 0,-1 4 192 15,0-2-192-15,-1-1 192 0,-2 4-64 0,-2 1 0 16,-3 1 0-16,-1 1 0 0,0 1 96 0,0 1 16 16,-4 1 0-16,-1-2 0 0,-2 2 96 0,-1 2 32 15,0 0 0-15,0 1 0 0,-2 1-96 0,-2 0-16 0,-1 1 0 0,1 1 0 16,-1-1-64-16,0 0 0 0,1 0-16 15,-1 1 0-15,-2-2 0 0,1 1 0 16,-2 0 0-16,-2 2 0 0,-2-1-176 0,0 3 0 16,-1-1 0-16,1 2 0 15,-3 0-784-15,2 1-240 0,-2-1-64 0,-1 0-12416 16,1 1-2496-16</inkml:trace>
  <inkml:trace contextRef="#ctx0" brushRef="#br0" timeOffset="27203.7">17801 4684 9215 0,'0'0'816'0,"0"0"-656"0,0 0-160 0,0 0 0 16,0 0 2128-16,0 0 400 0,0-8 80 0,0 3 16 15,0 5-976-15,0 0-192 0,0 0-48 0,0 0 0 16,4-7-480-16,1 3-96 0,-5 4-32 0,8-3 0 0,0 3-80 0,0 2-16 15,-1 0 0-15,4 4 0 0,-2-1 144 0,3 0 32 16,1 4 0-16,0 2 0 0,0-1 80 0,0 2 32 16,0-1 0-16,-1 3 0 15,1-1-240-15,2 0-48 0,2 0-16 0,3 1 0 16,1 0-224-16,-1 2-32 0,3 0-16 0,0 1 0 16,1-4-80-16,3 4-16 0,2-1 0 0,1 1 0 15,0 0 0-15,0-1 0 0,-3-2 0 0,3 1 0 0,-1-1 32 0,1 0 0 16,-2 2 0-16,1-2 0 0,-3 2-64 0,1 0-16 15,1 1 0-15,-1-2 0 0,1 1-48 0,-1 0-16 16,0 0 0-16,1 3 0 0,-1-2 32 0,2 0 0 16,-1-2 0-16,2 1 0 0,2 0 16 0,-4-2 16 15,0-1 0-15,0 0 0 0,2 0 64 0,-1 0 16 16,-4-1 0-16,1 0 0 0,0-1-16 0,0 1 0 16,0-2 0-16,0 2 0 0,0 2-144 0,2-2-16 15,-2-1-16-15,0-1 0 0,-1 1-160 0,1 0 160 16,0-2-160-16,1 1 160 0,-1-1-160 0,0 0 128 15,-2-3-128-15,-1 1 128 0,-3-1-128 0,-1 1 160 16,0-2-160-16,-1 0 160 0,-1-1-160 0,-2 0 0 16,0-3 0-16,-2 1 128 0,-1 0-128 0,-2 0-256 0,0-1 64 0,0 0 16 31,-1-1-1584-31,0 0-320 0,-1-1-64 0,-1 1-16 16,1 1-1808-16,-8-1-384 0</inkml:trace>
  <inkml:trace contextRef="#ctx0" brushRef="#br0" timeOffset="27969.96">19616 5592 10127 0,'0'0'896'0,"0"0"-704"0,0 0-192 0,0 0 0 15,0 0 1936-15,-7-4 368 0,1 2 64 0,6 2 0 0,0 0-800 0,0 0-160 16,0 0-48-16,0 0 0 0,-4-6-512 0,4 6-96 15,-2-6-32-15,4-2 0 0,0-1 144 0,1 1 32 16,0 2 0-16,2-2 0 0,1 0 320 0,2 0 80 16,1-5 16-16,2 3 0 0,-1-3 64 0,3-3 16 0,2-1 0 0,0-1 0 15,2-2-96-15,3-1-16 0,1-1 0 0,2-1 0 16,3-2-336-16,1 0-80 16,2 1-16-16,0-3 0 0,1 0-400 0,-2 2-96 15,2-2-16-15,0 2 0 0,0 0-144 0,0 2-16 16,0-1-16-16,2 4 0 0,-1-3 32 0,0 4 16 15,1-1 0-15,-1 2 0 0,1-3 48 0,1 2 0 16,1 0 0-16,-3 1 0 0,1 1-112 0,-2 2-16 0,-3-4 0 0,0 2 0 16,1 3-128-16,-4-3 0 0,0 1 0 0,-2 2 0 15,-2 1 0-15,-2 0 128 0,-1 3-128 0,-2 0 0 16,1 0 0-16,0 1 0 0,-3 0 0 0,-2 1-176 16,1 0-96-16,-1 0-32 0,-2 0 0 0,0 2 0 15,0-1-1536-15,-2 1-304 16,-2 2-64-16,-1-3-17584 0</inkml:trace>
  <inkml:trace contextRef="#ctx0" brushRef="#br0" timeOffset="28802.84">17528 3909 5519 0,'0'0'496'0,"-3"-5"-496"16,0-3 0-16,0 2 0 0,3-2 4416 0,0 8 800 15,-4-7 160-15,4 7 16 0,0 0-2768 0,0 0-544 16,0 0-112-16,0 0-32 0,6 13-1024 0,-1 0-208 16,1 6-32-16,1 4-16 0,1 7-48 0,-2 4-16 0,1 2 0 0,1 5 0 15,-1 2-16-15,4 2 0 0,2 1 0 0,0 2 0 16,-1-2-320-16,-1 1-64 0,2 0 0 0,-1 0-16 15,0-2-176-15,0 1 0 0,-2-2 0 0,-1-1 0 16,-1-2-144-16,0-3-64 0,2-3-16 0,-1 0 0 31,1-5-1440-31,-1-4-272 0,-2-5-64 0,1-4-16 16,0-1-1184-16,-1-7-256 0</inkml:trace>
  <inkml:trace contextRef="#ctx0" brushRef="#br0" timeOffset="29236.04">17519 3862 14735 0,'0'0'1312'0,"0"0"-1056"0,0 0-256 0,0 0 0 15,-4-4 2448-15,4 4 432 0,0 0 96 0,0 0 16 16,0-8-1296-16,0 3-256 0,2-1-48 0,0-1-16 16,2 1-752-16,1 0-160 0,3 1-16 0,1-1-16 15,1-1-176-15,1 1-16 0,4 0-16 0,2 1 0 16,0 0-96-16,-1 0 0 0,1 0-128 0,0 1 192 16,2-3-192-16,0 3 0 15,-1 2 0-15,-1-2 0 0,-1 2 0 0,0 1 0 0,-2 0 0 0,-1 2 0 16,-1 2 0-16,-2 1 0 0,-1 2 0 0,-1 1 0 15,0 3 0-15,-2 3 0 0,0 0 0 0,-2 3 0 16,-2 5 0-16,1 2 0 0,-2 5 176 0,-1 0-176 16,-1 2 480-16,0 3-16 0,-2 3 0 0,-1 3 0 15,1 3-32-15,-2 1-16 0,0 3 0 0,0-2 0 16,2 2-176-16,-1-1-48 0,0-2 0 0,2-1 0 16,-2-1-192-16,1-4 0 0,2 0 0 0,1-5 0 15,-1-2-320-15,-1-2-128 0,2-5 0 0,0-1-16 16,2-1-1888-16,-2-2-368 0,1-5-80 0</inkml:trace>
  <inkml:trace contextRef="#ctx0" brushRef="#br0" timeOffset="31198.41">17755 4047 13823 0,'0'0'1216'0,"0"0"-960"16,-5 6-256-16,-1 1 0 0,-2 4 3488 0,1-1 656 15,1 5 128-15,1 3 16 0,-1 5-2544 0,4 5-512 16,-1 3-96-16,2 5-32 0,-1 5-896 0,4 2-208 16,-4 0 0-16,4 1 0 0,0 1 0 0,1-2-176 0,-3-3 176 0,0-2-208 31,0-4-224-31,1-3-32 0,3-6-16 0,-1-3 0 15,-2-3-288-15,0-7-48 0,1-3-16 0,-2-9 0 16,0 0-192-16,0 0-32 0,-2-9-16 0,1-3 0 16,2-4 432-16,-1-3 64 0,-1-2 32 0,0-2 0 0,0-3 224 0,-1-3 32 0,0-1 16 0,-1-4 0 15,0-2 272-15,-1-2-160 0,2-1 160 0,-2-2-128 0,0 2 128 0,1-4 176 16,1 2-48-16,1 0 0 0,-1 2 560 0,2 4 96 16,0 4 32-16,0 5 0 0,0 2 80 0,2 7 0 15,-2 4 16-15,2 7 0 0,-2 6-352 0,0 0-80 16,4 14-16-16,1 7 0 0,0 4-112 0,2 6-32 15,0 3 0-15,-1 2 0 0,-1 3-176 0,2 2-144 16,1-1 192-16,-1 2-192 0,1-2 0 0,0-1 0 16,-3-5 0-16,0-1 0 15,-1-4-160-15,-1-5-144 0,0-4-16 0,-3-4-16 16,2-5-240-16,-2-3-32 0,0-8-16 0,0 0 0 16,0 0 128-16,-5-5 32 0,0-4 0 0,0-4 0 0,-2-3 48 0,1-3 16 15,-2-5 0-15,1-2 0 0,-1-3 176 0,1-1 32 16,-1-2 16-16,1-1 0 0,1-1 32 0,-1 0 0 15,1-2 0-15,-1-1 0 0,2-2 144 0,-2 0 0 16,3 3 0-16,2 0 0 0,1 4 0 0,1 3 256 0,1 6-64 16,0 4-16-16,2 6 416 0,1 6 96 0,-4 7 16 0,0 0 0 15,9 11-336-15,1 8-64 0,-1 4-16 0,1 6 0 16,-3 5-16-16,0 3 0 0,-1 4 0 0,1 2 0 16,-1 0-144-16,0-1-128 0,-1-1 144 0,0 1-144 15,-1-2 128-15,-1-2-128 16,-2-4 0-16,-1-3 144 0,0-1-304 0,0-5-64 0,-1-4-16 0,1-5 0 15,-2-5-336-15,1-1-80 0,1-10-16 0,0 0 0 32,-7-3-32-32,1-5 0 0,1-4 0 0,0-3 0 15,-1-5 240-15,1-3 32 0,1-2 16 0,-1-5 0 0,-2-1 288 0,1-1 128 0,1-3-128 0,-1 0 128 16,0 0 0-16,1-2 0 0,0-1 0 0,2 1 128 16,0-1 448-16,1 1 112 0,2 3 16 0,2 6 0 15,2 2 256-15,1 6 48 0,1 2 16 0,-2 9 0 16,-4 9-624-16,7 2-112 0,4 6-32 0,-2 7 0 0,-1 4-128 15,0 7-128-15,-1 8 144 0,1 3-144 0,0 0 176 0,-1 4-176 16,-2 1 192-16,0-1-192 0,0 1 160 0,-1-2-160 16,-1-3 128-16,-1-3-128 0,0-2 144 0,-2-3-144 15,-2-4 160-15,1-4-160 0,-2-3 0 0,0-4 0 16,-3-2 0-16,1-3 0 0,-3-4 0 0,0-2-256 16,-1-7 16-16,0-2 16 0,-1-6-80 0,-1-3-16 15,1-4 0-15,1-3 0 0,1-3 128 0,0-5 32 16,-1-1 0-16,1-3 0 0,0-3 160 0,3-2-128 15,3 1 128-15,0-3-128 0,1 0 128 0,2 3 0 0,2 2 0 0,1 3 0 16,0 2 272-16,1 5 96 0,-1 4 16 0,4 1 0 16,1 5 48-16,1 5 16 0,1 1 0 0,0 8 0 15,4 4-256-15,-2 4-32 0,-3 3-16 0,1 4 0 16,-2 5-144-16,-1 3 0 0,-1 1 144 0,-1 3-144 16,-3 0 192-16,0 1-16 15,0 0-16-15,-2 1 0 0,-2-2 64 0,-1 0 16 16,-2-1 0-16,1 1 0 0,-3-3-96 0,0-1-16 0,-3-1 0 0,0-3 0 15,-2-2-128-15,1-4 0 0,-1-2 0 0,0-3-176 16,-4-2-128-16,2-6-16 0,1-3-16 0,-1-3 0 31,0-5-112-31,0-2 0 0,3-4-16 0,-1 2 0 0,0-5 80 0,2-3 32 0,1-5 0 0,3 0 0 16,1-1 192-16,0-1 160 0,0 1-208 0,3 1 80 16,2 1 128-16,3 3 0 0,0 2 0 0,1 1 0 15,1 4 224-15,2 2 80 0,4 1 16 0,1 3 0 0,-3 3-64 0,3 3-16 16,3 2 0-16,-2 4 0 0,1 1-32 0,-1 0 0 15,-1 2 0-15,-1 6 0 16,-2 3-16-16,-2 0 0 0,-1 1 0 0,-2 2 0 0,-1 2 32 0,-2 2 0 16,1 3 0-16,-4 0 0 0,-2-1-32 0,-1-1 0 15,-1 1 0-15,-2-1 0 0,-2 1-64 0,-1-1 0 16,1 1-128-16,-3-4 192 0,-2-3-192 0,-1-2 0 16,0-2 0-16,-2-2 0 0,-1-4-160 0,1-2 32 15,2-2 0-15,1-3 0 0,1-4-64 0,0-4 0 16,0-1 0-16,2-4 0 0,4-2 16 0,-1-2 0 15,1 0 0-15,3 1 0 0,2-2 176 0,2 1-160 16,1 0 160-16,3 2-160 0,1 1 160 0,3 1-128 16,1 0 128-16,1 2-128 0,1 2 128 0,2 2 144 15,1 0-16-15,2 1-128 0,0 3 208 0,1 1-64 16,1 1-16-16,1 1 0 0,1 1 16 0,-2 2 0 16,-1 1 0-16,-1 2 0 0,-5 4 112 0,0-1 32 0,-2 1 0 0,-2 2 0 15,-4 1 0-15,0 3 0 0,-2 2 0 0,-2 1 0 16,-2 0 16-16,0 1 0 0,-4-2 0 0,-1 2 0 15,-1 0-144-15,0-1-32 0,-3-2 0 0,-1-1 0 16,-2-2-128-16,0-2 0 0,2-1 144 0,-1-3-144 16,-2-3 0-16,1-1 0 0,-1-1 0 0,2-1 0 15,-1-4 0-15,2-5-128 0,1 0 0 0,2-2 0 0,1-4-96 0,1 2-16 16,2-3 0-16,2 1 0 0,1 0 80 0,2 0 16 16,3 0 0-16,2 0 0 15,0-2 144-15,3 2-128 0,0 1 128 0,3 3-128 16,0 1 256-16,3 2 48 0,1 2 16 0,1 2 0 15,-1-1-32-15,3 3 0 0,1 2 0 0,1 0 0 16,-3 1 64-16,0 2 16 0,0 3 0 0,-3-1 0 16,-3 1-48-16,-1 2 0 0,-1 1 0 0,0 1 0 15,-3-1-64-15,-2 3 0 0,1 1-128 0,-3 0 192 0,-2 2 16 0,-2-3 0 16,-1 3 0-16,-2 0 0 0,-3 2-208 0,-2-1 176 16,-2 0-176-16,0-5 160 0,-1 0-160 0,-1-1 0 15,2-2 144-15,0-4-144 0,-1-1 0 0,0-2 0 16,1-1 0-16,0-4 0 0,0-2-144 0,-1 1-48 15,5-2-16-15,2-3 0 0,-1-1-48 0,3-4-16 16,1 1 0-16,1 1 0 0,2 0 128 0,1 1 144 16,1 0-208-16,3 0 80 0,1 3 128 0,3 0 0 0,1 2-144 0,3 1 144 15,1 3 0-15,0 1 0 0,1 2 0 0,1 0 0 16,0 2 0-16,2 2 0 0,-1-1 0 0,-1 2 0 16,2-1 0-16,-2 2 0 0,-4 0 0 0,0 1 0 15,-3 2 0-15,-2 1 0 0,-2 1 0 0,-1 0 128 16,-2 1 16-16,-1-1 0 0,-1 2 0 0,-2-1 0 15,-1-1-16-15,-2 2-128 0,-2 0 192 0,0 0-64 16,-1-2 0-16,-3 0-128 16,-2-2 192-16,1-2-64 0,0 0-128 0,1-2 128 0,0-3-128 0,1-2 128 15,-2 0-128-15,1-3 0 0,0-2-160 0,2-1 160 16,1-1-384-16,2-1 32 0,3-1 0 0,3-2 0 16,-1 0 112-16,4 1 32 0,2 2 0 0,1 0 0 15,1-1 208-15,2 3-192 0,1 2 192 0,2-1-192 16,1 2 192-16,2 1 0 0,2-2 0 0,0 2-144 0,1 1 144 15,0 2 0-15,0 0 0 0,-1-1 128 0,-2 2 32 0,-1 0 16 16,-1 2 0-16,-3 0 0 0,-9-2 160 0,7 5 48 16,-7-5 0-16,2 8 0 0,-2-1 176 0,-1 2 32 15,-3 0 16-15,-1 1 0 0,-3 1-160 0,2-1-48 16,-4-1 0-16,0 1 0 0,-3-3-400 0,0 1 0 16,1 1 128-16,0-2-128 15,2-1-1792-15,0 0-400 0,-2-4-80 0</inkml:trace>
  <inkml:trace contextRef="#ctx0" brushRef="#br0" timeOffset="32802.65">17583 3045 20447 0,'0'0'896'0,"0"0"192"0,0 0-864 0,4-9-224 15,-12 5 0-15,2-1 0 0,-1-1 1504 0,1 1 256 0,2 0 48 0,-1-2 16 16,-2 1-720-16,1-1-144 0,-2-1-16 0,1 2-16 16,-1 2-304-16,2 1-64 0,-1 3-16 0,7 0 0 15,0 0-288-15,-6 7-48 0,-2 1-16 0,2 5 0 16,2 2-192-16,1 4 0 0,2 2 128 0,-1 2-128 15,1 3 0-15,4 2 0 0,3-5 0 0,2 3 0 16,1-2-144-16,2-1 144 0,0-1 0 0,2-1-144 16,2-1 144-16,-1-2 0 0,0-3 0 0,2-2 0 0,2-2 0 0,2-2 0 15,1-1 128-15,0-3-128 0,1-4 240 0,0-1-32 16,1-4 0-16,0-2 0 0,-1-3 64 0,-1-2 16 16,-3-2 0-16,0-1 0 0,0-2 112 0,-2-1 32 15,-2-1 0-15,-2 0 0 0,0 0 144 0,-4-1 48 16,-2 0 0-16,-2-1 0 0,-3 1 208 0,-2 1 64 15,-4-1 0-15,-2 1 0 0,-2 1-336 0,-1 0-64 16,-1 1-16-16,-3 1 0 0,-2 2-96 0,-1 0-32 0,-2 0 0 0,-2 1 0 16,0 8-352-16,0 1 0 15,2 3 0-15,-2 0 0 16,0 7-432-16,1 1-144 0,3 4-48 0,3 1-12272 16,1 1-2464-16</inkml:trace>
  <inkml:trace contextRef="#ctx0" brushRef="#br0" timeOffset="33449.89">18418 2998 30351 0,'0'0'1344'0,"0"0"272"0,-4 5-1296 0,4-5-320 0,0 0 0 0,0 0 0 16,0 0 1472-16,0 0 208 0,0 0 48 0,0 0 16 16,10-3-624-16,2 0-128 0,0-1-32 0,1-2 0 15,1-3-496-15,3 3-96 0,2-1-32 0,2 2 0 16,0 0-336-16,1-2 0 0,1 1 0 0,0 1 0 16,3 2-928-16,1-2-256 0,2 1-48 0,0 1-16 15,-1 1-2352-15,0-1-480 0</inkml:trace>
  <inkml:trace contextRef="#ctx0" brushRef="#br0" timeOffset="33837.71">19373 2738 25967 0,'0'0'1152'0,"0"0"240"0,0 0-1120 0,0 0-272 0,0 0 0 0,-6 2 0 15,-2-1 1328-15,-1 3 208 0,1-3 32 0,0 4 16 16,-2-1-848-16,-1 4-160 0,0 1-48 0,-1 2 0 16,0-1-528-16,0 1 0 0,1-1 0 0,0 0 0 15,2 1 0-15,3-1 0 16,-1-1 0-16,3 1-192 0,0-1 64 0,3-2 128 16,1-7-208-16,2 11 80 0,2-1-16 0,4-1 0 0,5-1 0 0,0-1 0 15,2-2-32-15,2 0 0 0,2 0 0 0,2 2 0 16,1-3 176-16,3 0 0 0,-3 0-144 0,-1 0 144 15,-1-2 0-15,-2 3 288 0,-1-2-48 0,-2 2-16 16,0 2 336-16,-4-1 64 0,0 1 16 0,-2 2 0 16,-4-3 352-16,-2 4 80 0,-3 1 16 0,-1 1 0 15,-6 1-240-15,-2 0-32 0,1 1-16 0,-4 1 0 16,-1-2-464-16,-2 0-80 0,-2-1-32 0,-3-2 0 0,-2-1-224 0,-2-1-240 16,1-1 48-16,-2-5 16 15,0-1-1888-15,2-2-384 0,0-1-80 0,-1-5-13408 16</inkml:trace>
  <inkml:trace contextRef="#ctx0" brushRef="#br0" timeOffset="34087.08">19094 2386 11967 0,'0'0'1072'0,"0"0"-864"16,0 0-208-16,0 0 0 0,0 0 3184 0,0 0 592 0,0 0 112 15,9 4 16-15,-2-2-1712 0,-1 3-336 0,-6-5-80 0,7 6-16 16,-2 3-1216-16,0 3-240 0,-1 1-48 0,-1 3-16 16,-1 1-240-16,1-2 0 0,0 2 0 0,1 0 0 31,-2 0-1072-31,2 0-256 0,0-1-48 0,0-2-7648 0,0-2-1536 0</inkml:trace>
  <inkml:trace contextRef="#ctx0" brushRef="#br0" timeOffset="34305.21">19318 2203 16575 0,'0'0'736'0,"0"0"160"0,0 0-720 0,0 0-176 0,0 0 0 0,-2 7 0 15,-1 3 3360-15,1 1 640 0,0-2 128 0,1 4 32 16,1 4-2800-16,1 2-544 0,1-1-112 0,-1 0-32 0,0-1-672 0,1 1 0 16,-1-2-208-16,1 0 48 15,1-2-2528-15,0 0-496 0,-1-3-96 0</inkml:trace>
  <inkml:trace contextRef="#ctx0" brushRef="#br0" timeOffset="34636.11">19169 1841 3679 0,'0'0'320'0,"-8"-1"-320"0,-4-4 0 0,0 4 0 16,-1-2 5072-16,1 3 944 0,1 3 192 0,-1-2 48 15,0 4-3952-15,1-1-800 16,0 4-160-16,2 5-16 0,2 5-992 0,1 2-192 0,-1 4-144 0,2 3 192 15,3 0-192-15,0 2 0 0,2-3 0 0,3-2-176 16,0-1 176-16,2-4-128 0,0 1 128 0,3-5-128 16,2 0 128-16,3-4-128 0,2-1 128 0,0-1-128 15,2-1 128-15,1-3 0 0,-1-3 0 0,2 0 0 16,0-2 384-16,-1-2 128 0,-1 0 0 0,0-5 16 0,-1 1 448 0,1-5 96 16,-3 0 16-16,-1-2 0 0,-2-2-144 0,-3 0-32 15,-1-2 0-15,-3 0 0 0,-1 0-400 0,-3-2-96 16,-3 1-16-16,-2 1 0 0,0-1-272 0,-4 1-128 15,-3 3 128-15,-1-3-128 0,0 1-192 0,-1 0-112 16,-1 5-16-16,1 2-16 16,0 2-1856-16,-1 4-368 0,0 3-80 0</inkml:trace>
  <inkml:trace contextRef="#ctx0" brushRef="#br0" timeOffset="35031.41">19352 3291 28671 0,'0'0'1280'0,"0"0"256"0,0 0-1232 0,0 0-304 0,0 8 0 0,-2-1 0 16,0 0 1568-16,2 1 256 0,0 0 48 0,2 2 16 15,0 2-1184-15,1 2-224 0,-2 2-48 0,2 1-16 0,2 3-416 0,-1-5 0 16,0 2 0-16,0 0 0 16,1 0-320-16,0-3-160 0,-1-1-32 0,1-1 0 15,2-1-2048-15,-2-1-400 0,0-3-96 0</inkml:trace>
  <inkml:trace contextRef="#ctx0" brushRef="#br0" timeOffset="35201.18">19498 3286 10127 0,'0'0'448'0,"0"0"96"0,0 0-544 0,0 10 0 0,2 3 0 0,-2-1 0 15,0-1 4416-15,1 0 784 16,0 2 160-16,2 2 16 0,1-2-3840 0,1 1-768 16,-1 0-144-16,1 2-48 15,2 1-800-15,-1 1-160 0,-1 3-48 0,-1 0-8672 16,-1 1-1744-16</inkml:trace>
  <inkml:trace contextRef="#ctx0" brushRef="#br0" timeOffset="35572.44">19511 3740 12895 0,'0'0'1152'0,"0"0"-928"0,-5 4-224 0,-1-1 0 0,-2 3 3264 0,1 0 624 15,1 1 112-15,1 1 32 0,1 1-1920 0,-2 1-384 16,1 2-80-16,1 2-16 16,3 1-1040-16,0 0-208 0,-1 2-32 0,2-1-16 15,2 1-336-15,0-2 128 0,2 0-128 0,1-2 0 16,2 0 0-16,1-2 0 0,1 0 0 0,3-2 0 0,2-1 0 0,-1-2 0 16,-2-2 0-16,2-1 0 0,0-3 128 0,0-1-128 15,0-3 128-15,0 0-128 0,-2-5 208 0,1 0-16 16,-1-1-16-16,-1-1 0 0,-2-4 112 0,-2 2 32 15,0 0 0-15,-4 0 0 0,-1 0 64 0,-1-1 32 16,-1 1 0-16,-3 1 0 0,-1 2-32 0,-1-1-16 16,-4 2 0-16,1 0 0 0,-1 0-368 0,-1 1 0 15,0 0 0-15,0 0 0 16,1 2-1632-16,1-1-240 0,0 1-48 0,1-1-8560 0,-1-1-1696 0</inkml:trace>
  <inkml:trace contextRef="#ctx0" brushRef="#br0" timeOffset="35896.21">19883 2999 26719 0,'0'0'2368'0,"0"0"-1888"16,0 0-480-16,0 0 0 0,0 0 2512 0,0 0 416 15,0 0 80-15,7 4 0 0,0 0-928 0,5-4-192 16,1 0-32-16,3 0-16 0,-1-3-1024 0,2 2-208 0,3-3-32 0,1 0-16 15,2-1-368-15,1 0-64 16,-3 1 0-16,1 0-128 0,1-3 0 0,1 1-224 16,-2 2 16-16,-1 1 0 15,1 2-2304-15,-1 1-464 0,0 1-96 0</inkml:trace>
  <inkml:trace contextRef="#ctx0" brushRef="#br0" timeOffset="36936.64">20262 2895 4607 0,'0'0'400'0,"0"0"-400"0,0 0 0 0,0 0 0 0,0 0 3408 0,0 0 608 0,0 0 112 0,10 0 32 16,-10 0-1744-16,11-1-352 0,1-2-64 0,1 0-16 16,1-1-160-16,2-1-32 0,1-1-16 0,1-2 0 15,0-3-208-15,3 0-32 0,0-1-16 0,1-4 0 0,0 2-416 0,2-2-80 16,-1-2 0-16,3 0-16 15,1-2-528-15,-1-1-96 0,0-1-32 0,1-3 0 16,0-1-208-16,1-1-144 0,-2 0 192 0,0 2-192 16,-1-1 0-16,-2 4 0 0,-1 1 0 0,-2 4 0 15,-3-3-512-15,-1 6-128 0,-1 2 0 16,-2 3-16-16,-1 3-2608 0,-3 2-512 0,-1 2-96 0</inkml:trace>
  <inkml:trace contextRef="#ctx0" brushRef="#br0" timeOffset="37664.97">20300 2960 2751 0,'0'0'256'0,"0"0"-256"0,0 0 0 0,0 0 0 0,0 0 4224 0,7 7 784 16,-1-1 176-16,1 1 16 0,-1-1-2848 0,1 1-576 15,-1-1-112-15,2 2-32 0,1 0-352 0,0 0-80 16,0 1-16-16,2 0 0 0,1 1-128 0,-1 2-32 16,4 1 0-16,-2 1 0 0,1 1-272 0,0 0-64 15,1 1-16-15,-1-2 0 0,0 2-208 0,1 0-32 16,-2-2-16-16,1-1 0 0,1 0-48 0,-1 0-16 0,-1-1 0 0,-1 0 0 15,-3-2-64-15,-1 0-16 16,-1 0 0-16,-1-3 0 0,0 0-80 0,-6-7 0 16,5 8-16-16,-1 0 0 0,-4-8-48 0,0 0 0 15,4 6 0-15,-4-6 0 0,0 0-128 0,0 0 0 16,4 7 0-16,-4-7 0 0,0 0 0 0,0 0 0 16,0 0 128-16,0 0-128 0,0 0 144 0,0 0-144 15,0 0 160-15,0 0-160 0,0 0 208 0,0 0-48 16,0 0-16-16,0 0 0 0,0 0-144 0,0 0 0 0,0 0 0 0,7-7 0 15,-1 3 160-15,2 2-160 0,0-4 192 0,1 2-192 16,-1 1 208-16,3-1-64 16,5 2-16-16,1 0 0 0,1 0-128 0,3 2 128 15,3 0-128-15,2 0 128 0,2-1-128 0,4 1 0 0,3 0 144 0,-1 0-144 16,0 0 176-16,2 0-48 0,2 0 0 0,-2 0 0 16,-2-3 64-16,2 3 0 0,-4 0 0 0,-1 0 0 15,1 3-48-15,-4-3 0 0,0 1 0 0,-3 1 0 16,-3 0-144-16,-1 1 0 0,-1-2 144 0,-1 1-144 15,-4-2 0-15,0 0 0 0,-2 0 0 0,-2 0 128 16,1-2-880-16,-3 1-160 0,0 1-48 16,-2-3 0-16,-7 3-2480 0,5-5-496 0</inkml:trace>
  <inkml:trace contextRef="#ctx0" brushRef="#br0" timeOffset="38168.93">20926 2397 911 0,'0'0'0'0,"0"0"0"0,0 0 0 0,0 0 0 16,-1 5 0-16,1-5 0 0,0 0 5552 0,0 0 1024 16,0 0 208-16,0 0 32 0,0 0-3872 0,0 0-784 15,0 0-160-15,7 1-16 0,1-1-528 0,1-1-112 16,2 0 0-16,1 1-16 16,1 2-176-16,1-2-16 0,0-2-16 0,1-1 0 0,0 2-208 0,2 1-32 15,-1-3-16-15,3 3 0 0,2 3-208 0,0-3-32 16,0 0-16-16,0 2 0 0,2 4-384 0,1-1-80 15,-2-1-16-15,1 0 0 0,1 0-128 0,-1-2 0 16,1 1 144-16,-1-1-144 0,1 2 0 0,-2-4 0 16,0 2 0-16,0-2 0 0,-1 0 0 0,0 0-288 0,0-2 48 0,-3-2 16 31,-2 2-1312-31,-2-1-256 0,-1 2-48 0,-1 1-10832 16,-3 0-2160-16</inkml:trace>
  <inkml:trace contextRef="#ctx0" brushRef="#br0" timeOffset="38621.87">21500 2411 16575 0,'0'0'1472'0,"0"0"-1168"16,4 9-304-16,-1 0 0 0,1 1 2288 0,3 0 400 16,2 0 64-16,3 2 32 0,-2 0-992 0,2 2-192 15,0-1-32-15,1 2-16 0,0 0-624 0,0 2-128 0,0 0-32 0,2 1 0 16,-2-3-256-16,2 0-48 0,-1-2-16 0,-1 2 0 16,0-2-144-16,0 0-48 0,-1-1 0 0,0-1 0 15,-1 0-256-15,1-1 0 0,0-1 0 0,-2 0 0 31,-2-2-304-31,1 1-160 0,0 0-48 0,1-1 0 0,-3 3-2128 0,0-3-432 0,-1 0-96 16,1-2-5504 0,-7-5-1104-16</inkml:trace>
  <inkml:trace contextRef="#ctx0" brushRef="#br0" timeOffset="39033.11">21497 3333 10127 0,'0'0'896'0,"0"0"-704"16,0 0-192-16,4-5 0 0,0-4 3696 0,1-2 704 15,2 1 144-15,0 1 16 0,1-4-2048 0,1-1-400 16,2 0-96-16,0 0-16 0,1-2-544 0,1-2-112 16,0-2-32-16,3-1 0 0,0 1-256 0,2-1-48 15,1 3-16-15,0-3 0 0,-2 2-352 0,0 1-80 16,-1 3-16-16,3-2 0 0,-4 2-416 0,2 3-128 15,-1-1 0-15,0 3 0 0,-1 0-144 0,0 0-96 0,-2 4-16 0,-2-3 0 32,0 0-1536-32,-1 0-304 0,1 1-64 0,-4 0-16 15,1 0-1792-15,-1 0-352 0</inkml:trace>
  <inkml:trace contextRef="#ctx0" brushRef="#br0" timeOffset="39423.53">21063 2638 1839 0,'0'0'0'0,"0"0"160"0,0 0-160 0,0 0 0 0,0 0 0 0,0 0 0 15,0 0 4416-15,0 0 864 0,0 0 160 0,0 0 48 16,0 0-2912-16,0 0-576 15,0 0-112-15,0 0-32 0,0 0-432 0,0 0-80 16,0 0-32-16,10-1 0 0,2 1-240 0,2 1-48 16,2-1-16-16,-2 0 0 0,3 0-480 0,0 0-80 15,0 0-32-15,1 0 0 0,2-1-416 0,0-1 0 16,-1 1 0-16,1 0 0 16,-2-1-2000-16,0 1-496 0,-2 1-80 0</inkml:trace>
  <inkml:trace contextRef="#ctx0" brushRef="#br0" timeOffset="39800.25">20660 2942 25503 0,'0'0'560'0,"0"0"112"0,0 0 32 0,0 0 16 0,0 0-576 0,4 10-144 0,0 1 0 0,0-1 0 16,0 0 752-16,0-2 112 0,-1 3 32 0,1 0 0 15,0-3-672-15,2 1-224 0,0 2 144 0,2-2-144 32,0 0-1648-32,-1-1-400 0,3-2-96 0</inkml:trace>
  <inkml:trace contextRef="#ctx0" brushRef="#br0" timeOffset="40168.98">21553 2904 13823 0,'0'0'608'0,"0"0"128"0,-4 5-592 0,0 3-144 0,0 0 0 0,-1-2 0 16,-1 0 3792-16,-1 0 736 0,1 3 144 0,-1 2 16 15,-1 0-2448-15,-1 2-480 0,-1 0-96 0,-1 2-32 16,-3-1-864-16,0 3-160 0,-1 0-32 0,1 0-16 16,0 0-320-16,-1-3-64 0,2-1-16 0,1-1 0 15,2-4-400-15,2-2-80 0,2 0 0 0,0-3-11104 32,1-1-2208-32</inkml:trace>
  <inkml:trace contextRef="#ctx0" brushRef="#br0" timeOffset="40635.55">21883 2811 28095 0,'0'0'624'0,"0"0"128"0,0 0 16 0,0 0 16 0,0 0-624 0,0 0-160 15,0 0 0-15,0 0 0 0,0 0 1472 0,0 0 272 16,6-2 48-16,2 2 16 0,1-2-624 0,2 1-128 16,1 1-32-16,1 0 0 0,2-1 64 0,2 1 0 0,1 0 0 0,3 0 0 15,-1-3-64-15,1 2 0 0,1 0 0 0,0 1 0 16,0 0-256-16,2 1-48 0,-1 0-16 0,2 1 0 16,-2-1-304-16,1 0-64 0,-1 0-16 0,1 3 0 15,-1-4-176-15,1 2-144 0,-1-1 192 0,-1-1-192 16,-2 0 0-16,-1 1 0 0,2 2 0 0,-2-3 0 15,-4-3-224-15,1 3-96 0,-2 3-32 0,-1-3 0 16,-2-4-2192-16,-1 3-432 0,0 1-96 0</inkml:trace>
  <inkml:trace contextRef="#ctx0" brushRef="#br0" timeOffset="48104.5">24958 2775 10127 0,'0'0'896'0,"0"0"-704"0,0 0-192 0,0 0 0 0,0 0 1536 0,0 0 256 0,3 4 64 0,-11 5 16 16,-1 0-288-16,0 5-64 0,0 6-16 0,-2 3 0 16,1 6-416-16,-2 5-96 0,0 4-16 0,1 6 0 15,-2 4-80-15,0 6 0 0,-2 4-16 0,1 5 0 16,2 5-176-16,-1 0-48 0,-2 3 0 0,0 10 0 16,2 4-64-16,4 6-16 0,1 4 0 0,3-5 0 0,-2 0-128 0,5-17-48 15,2 7 0-15,4 1 0 16,1 1-16-16,3 1-16 0,1 3 0 0,3 3 0 15,2-7-80-15,6 18-16 0,-5-10 0 0,3-6 0 16,1-6-32-16,2-4-16 0,1-1 0 0,0-6 0 16,0-6-32-16,-4-17 0 0,-1-2 0 0,0 1 0 15,3 0 96-15,1-2 16 0,2-2 0 0,-1-1 0 0,0-3 80 0,7 4 0 16,-2-4 16-16,0-2 0 0,-10-12-144 0,-1-1-48 16,1-3 0-16,0 0 0 0,-1-4-208 0,0 0 128 15,-2 0-128-15,0-2 0 16,2 1-256-16,-2-3-128 0,-2 0-48 0,-3-1 0 15,-1-2-2128-15,0-2-416 0,-8-4-96 0</inkml:trace>
  <inkml:trace contextRef="#ctx0" brushRef="#br0" timeOffset="48932.57">25249 4326 15663 0,'-16'-2'688'0,"9"0"144"0,-1 1-656 0,-1 0-176 16,1-1 0-16,1 0 0 0,2-2 3184 0,3 1 592 15,2 3 128-15,0 0 32 0,2-9-1696 0,5 3-320 16,-2-1-80-16,3 1-16 0,1-1-928 0,1 1-192 15,5 0-48-15,0 1 0 0,2 1-272 0,1 0-64 16,2 2-16-16,0-2 0 0,-1 0-304 0,2 1 0 16,0-2 128-16,0 4-128 0,1-3 0 0,-3 1 0 15,0 1-128-15,-2 0 128 16,0 1-1792-16,1 0-272 0,0 1-48 0,-2 1-8384 0,-1 0-1664 0</inkml:trace>
  <inkml:trace contextRef="#ctx0" brushRef="#br0" timeOffset="49158.68">25336 4489 8287 0,'0'0'368'0,"-9"5"80"0,-2-1-448 0,-1 0 0 0,0 0 0 0,2 3 0 15,2 2 5696-15,1-3 1072 0,1-6 208 0,6 0 32 16,0 0-4144-16,0 0-832 0,0 0-176 0,9 3-16 15,0 1-944-15,4-3-176 0,3 1-32 0,1-2-16 16,0-2-208-16,2 1-32 0,3 1-16 0,1-4 0 0,-1 0-288 0,2-2-128 16,1-1 0-16,1 1 128 0,3-1-304 0,2-1-64 15,2-1-16-15,2 0-12688 16,3-4-2544-16</inkml:trace>
  <inkml:trace contextRef="#ctx0" brushRef="#br0" timeOffset="52069.67">25426 4818 4607 0,'0'0'192'0,"-6"2"64"0,-6 10-256 0,12-12 0 0,0 0 0 0,0 0 0 16,0 0 4224-16,-5 3 816 0,-2-3 144 0,7 0 48 15,-9 0-2624-15,9 0-528 0,0 0-96 0,-6 0-32 16,-1 0-448-16,7 0-96 15,0 0 0-15,0 0-16 0,0 0-192 0,0 0-48 16,0 0 0-16,0 0 0 0,9-2-192 0,3 1-32 16,1-1-16-16,1-1 0 0,3 0-336 0,0 2-80 15,0-4-16-15,0 1 0 0,2 0-336 0,7-1-144 16,0 2 128-16,-9 2-128 0,2 0 0 0,2-1 0 0,0 1 0 0,4 2-176 31,2 1-2896-31,11 1-576 0</inkml:trace>
  <inkml:trace contextRef="#ctx0" brushRef="#br0" timeOffset="55137.66">26714 5461 19231 0,'0'0'848'0,"-7"5"176"0,-2 1-816 0,-1 1-208 0,1-1 0 0,1 0 0 15,2-1 1632-15,1-3 288 0,5-2 48 0,0 0 16 16,0 0-256-16,0 0-32 0,0 0-16 0,0 0 0 16,6 6-400-16,3-5-64 0,3-5-32 0,2-1 0 15,5-7-272-15,3 0-48 0,4-5-16 0,4-2 0 16,-1-1-208-16,2-5-32 0,3-2-16 0,0 0 0 15,0-5-96-15,1 0-32 0,0-2 0 0,0 0 0 16,0-2-144-16,2-1-48 0,1 1 0 0,14-14 0 0,-7 10-144 16,-2 3-128-16,1 4 144 0,-8 3-144 0,-5 3 0 0,-1 2 128 15,-1 1-128-15,-2 1 0 0,-1 3 0 0,-1-1 0 16,-3 1 0-16,-1 1 0 0,-3-1 0 0,-2 0 0 16,-3 4 0-16,-1 0 0 0,-2 0 192 0,1 2-48 15,-2 3-16-15,-1 0 0 0,-2 2-128 0,2 2 0 16,0 1 144-16,-2-1-144 0,1 1 176 0,-1-1-48 15,-3 0 0-15,-3 7 0 0,5-6-128 0,-5 6 0 0,5-7 0 0,-5 7 0 16,6-10 0-16,-2 5 0 0,-4 5 176 0,0 0-176 16,0 0 0-16,6-4 0 15,-6 4 0-15,0 0 0 0,8-5 0 0,-8 5 128 16,10 0-128-16,2 1 0 0,-12-1 0 0,12 0 128 16,-3 1-128-16,0 3 0 0,0 0 144 0,2 4-144 15,-1-4 128-15,2 5-128 0,0-1 128 0,1 1-128 0,1 4 128 0,3 0-128 16,0 0 128-16,2 4-128 0,2 1 0 0,1 3 128 15,1 1-128-15,1 0 0 0,2-1 0 0,0 0 128 16,1 0-128-16,1 2 192 0,3 4-192 0,1-3 192 16,0 1 176-16,2-1 32 0,1-2 16 0,2 2 0 15,2 1-96-15,-2 1 0 0,-5-1-16 0,2-1 0 0,-3-5-304 0,-1-1 160 16,-2 1-160-16,-3-1 128 16,-2 0-128-16,0-5 128 0,0-1-128 0,-3 0 128 15,0 1-128-15,-3-3 192 0,0-3-192 0,0-1 192 16,-1-2-192-16,-1 3 192 0,-2-4-192 0,-1 3 192 15,-2-5-48-15,1 3 0 0,-2 0 0 0,-1-2 0 0,-8-2 0 0,0 0 0 16,10 0 0-16,-10 0 0 0,11 3 0 0,-11-3 0 16,0 0 0-16,0 0 0 0,7 4-144 0,-7-4 0 15,8 5 0-15,-8-5 0 0,0 0 0 0,0 0 0 16,9 3 0-16,-1 1 0 16,-8-4 0-16,0 0 0 0,0 0 0 0,0 0 0 0,0 0 0 15,13 2 0-15,-1 2 128 0,-2-4-128 0,-10 0 0 0,12 0 0 16,0 0 0-16,-2-4 0 0,-1 2 0 0,3-5 0 15,5-2 0-15,0 0 0 0,0 0 0 0,3 0 0 16,2-6 0-16,1 1 0 0,3-3 0 0,2-3 0 16,2 0 0-16,2-6 128 0,1-3-128 0,3 1 0 0,3 2 0 0,2 2 128 15,1-1-128-15,-1 0 0 0,1 2 144 0,0-1-144 16,-2 1 192-16,-1-1-48 0,0 2 0 0,-1-1 0 16,0 3-144-16,-3-1 192 0,-1 3-192 0,0-2 192 15,1-1-192-15,0 3 0 0,1 0 0 0,-4 2 0 16,-2 2 0-16,-2 2 0 0,-2 2 0 0,-4 1 0 15,-4 2-784 1,-4 3-192-16,-3 3-48 0,-11 1 0 0,9 3-2288 0,-9-3-464 0</inkml:trace>
  <inkml:trace contextRef="#ctx0" brushRef="#br0" timeOffset="56899.5">27555 3866 21183 0,'0'0'1888'0,"0"0"-1504"16,0 0-384-16,0 0 0 15,0 0 2064-15,0 0 352 0,4 16 64 0,-4-16 16 16,0 0-768-16,-1 9-160 0,0 0-32 0,1 3 0 16,1 1-1120-16,2-1-224 0,-1 2-64 0,1 3 0 15,-1 2 192-15,1 4 48 0,2 1 0 0,-1 1 0 0,0 1-48 0,-1 3-16 16,-1 1 0-16,1 0 0 0,1-4-304 0,0 1 128 15,0 1-128-15,0-2 0 0,-1-2 0 0,3-1 0 16,0-5 0-16,2-1 0 16,-1-2-768-16,0-1-96 0,-1-4-32 0,-1-2 0 15,-5-8-2752-15,0 0-576 0</inkml:trace>
  <inkml:trace contextRef="#ctx0" brushRef="#br0" timeOffset="57635.68">27545 3800 1839 0,'0'0'160'0,"0"0"-160"0,0 0 0 0,0 0 0 15,0 0 4112-15,0 0 800 0,0 0 144 0,0 0 48 16,0 0-2784-16,0 0-544 0,0 0-112 0,0 0-32 16,1 10-672-16,1-1-128 0,-1 0-16 0,0 2-16 15,-1-1 224-15,1 2 32 0,1 0 16 0,0 3 0 16,0-3-304-16,0 2-48 0,2 2-16 0,0 0 0 15,-1 1-192-15,1 1-32 0,0 0-16 0,-1 2 0 16,1-1-80-16,2 2-32 0,0 0 0 0,-1-2 0 16,1 2-80-16,-1-2-16 0,1 1 0 0,1 0 0 0,-2-2 0 0,0-1-16 15,0 0 0-15,1 0 0 0,-1-1-112 0,-1 1-128 16,0-3 176-16,-2 2-176 16,1-1 128-16,-1 1-128 0,1-4 0 0,1-1 0 15,0 0 128-15,0-1-128 0,-2 1 0 0,1-2 0 16,-3-9 0-16,4 8 0 0,0-1-208 0,-4-7 80 15,0 0-1280-15,0 0-256 0,8-1-64 0,0 0 0 16,-2-6-1504-16,-3 2-304 0</inkml:trace>
  <inkml:trace contextRef="#ctx0" brushRef="#br0" timeOffset="60133.67">27532 3809 17791 0,'0'0'784'16,"0"0"176"-16,0 0-768 0,-5-5-192 0,1 1 0 0,0 0 0 15,0-2 1760-15,4 6 320 0,0 0 64 0,-1-6 16 0,1 1-208 0,0 5-32 16,0 0-16-16,0 0 0 16,6-3-1072-16,2 1-224 0,0-1-32 0,0 2-16 15,-1-1-96-15,4 1-16 0,1 0 0 0,1-2 0 16,0 2-192-16,1 1-64 0,2-1 0 0,-1-1 0 15,1 0-192-15,-2 0 128 0,1 2-128 0,-1 0 0 0,0-1 0 0,1 0 0 16,-1-2 0-16,-1 3 0 0,-1 0 0 0,0 0 0 16,-2 0 0-16,0 3 0 0,0-2 0 0,-10-1 128 15,0 0-128-15,7 5 0 0,0-1 0 0,-1 3 0 0,-6-7 0 16,6 9 0-16,-3 1 0 0,0 1 128 16,0 2-128-16,-2 1 0 0,-1 2 256 0,0 2-32 15,-3 3-16-15,1 1 0 0,-2 1 176 0,0 5 16 16,-1-2 16-16,0 4 0 0,-1 0-176 0,0 1-48 15,-1 0 0-15,1 1 0 0,1-2-16 0,-1 0-16 16,0-2 0-16,1-2 0 0,-1 0-160 0,2 2 0 16,1-3 144-16,0-1-144 0,0 0 0 0,2-2 0 0,1-1 0 0,0-5 128 15,1-2-128-15,1-1-208 0,-1 0 48 0,2-5 16 32,-1 0-416-32,-2-8-80 0,0 0 0 0,0 0-16 15,0 0-224-15,0 0-32 0,0 0-16 0,7-8 0 16,-2-3-96-16,-1 1 0 0,-2-4-16 0,1-1 0 0,-3-4 176 0,0-2 32 0,0 1 16 0,-1-1 0 15,-1-2 112-15,0-2 32 0,-1 0 0 0,1-5 0 16,-2-1-80-16,1 0-16 0,0-4 0 0,1-2 0 16,-1 1 64-16,2-1 16 0,1 2 0 0,0 2 0 0,-1 2 688 0,1 6 0 15,0 0 0-15,0 7 0 0,0 3 720 0,-2 5 176 16,1 5 48-16,1 5 0 0,0 0 96 0,-5 5 32 16,0 5 0-16,-1 3 0 15,1 5-176-15,0 3-48 0,0 2 0 0,0 3 0 16,-1 4-336-16,1 0-64 0,1 4 0 0,0 1-16 15,2 1-96-15,-1-1-16 0,-1-3 0 0,0 0 0 0,2-5-144 0,-1 0-48 16,2-2 0-16,-1-3 0 0,2-5-128 0,0-1 0 16,0-6 144-16,0-1-144 0,0-9 0 0,0 0 0 15,0 0 0-15,0 0 128 0,0 0-128 0,0 0 0 16,0 0 0-16,-1-6-128 0,-1-2 128 0,-1-2 0 16,0-2-144-16,1-2 144 0,0-2 0 0,0-1 0 15,-1-1 0-15,1-3 0 0,-1-4-192 0,0 2 192 0,2-3-192 16,0 1 192-16,-1-3-208 0,2 1 80 15,0-3 128-15,2 3-208 0,-1 3 208 0,2 3 0 16,-2 2-160-16,2 4 160 0,-2 4 128 0,0 4 112 16,-1 7 16-16,0 0 0 0,0 0 0 0,0 7 0 0,-1 6 0 0,0 6 0 15,1 6-32-15,0 4 0 0,1 2 0 0,1 4 0 16,0 2-64-16,0-2-16 0,0-2 0 0,0-2 0 16,1-1-144-16,0-5 128 0,-2-2-128 0,0-2 128 15,0-4-128-15,2-3 192 0,-2-3-192 0,1-2 192 16,-2-9-192-16,0 0 0 0,0 0 144 0,0 0-144 15,2-7 0-15,0-2 0 0,-1-3 0 0,0-1 128 16,-1 0-128-16,0-5-128 0,0 0 128 0,-1-6-192 0,0 2 192 16,-1-3-160-16,0-2 160 0,0-2-160 0,0-2-96 0,-1 0-32 15,1-4 0-15,-1 2 0 0,0 2 0 0,-1 1 0 16,3 2 0-16,1 6 0 0,0 5 128 0,1 3 32 16,-1 3 0-16,0 6 0 15,0 5 128-15,0 0 0 0,0 9 0 0,2 6 0 16,-2-1 0-16,0 6 144 0,-2 3 0 0,1 2 0 15,0 0 48-15,1 1 16 0,1 2 0 0,0-2 0 16,-1-2-16-16,0-2 0 0,0-2 0 0,0-3 0 16,0-3-64-16,0-1-128 0,0-4 176 0,-1-1-176 0,1-8 192 0,0 0-192 15,0 0 192-15,0 0-192 0,0 0 160 0,0 0-160 16,0 0 128-16,-5-8-128 0,1-4 0 0,1-1 128 16,1-1-128-16,-1 0 0 0,1-5 0 0,0-1-176 15,1-3 16-15,0 0 0 0,-1-2-144 0,2 0-16 16,0 1-16-16,0-4 0 15,2-2-128-15,-1 2-32 0,-1 1 0 0,3 3 0 0,-1 0 176 0,1 7 48 0,-1 4 0 0,1 4 0 16,-3 9 272-16,0 0 0 0,0 0 128 0,4 8-128 16,-2 5 256-16,1 5-64 0,0 6 0 0,-1 2 0 15,1 4 128-15,0 2 32 0,-1 2 0 0,1-1 0 16,-1-1-112-16,1 0-32 16,-2-4 0-16,1 0 0 0,-1-7-48 0,0-2-16 15,-1-2 0-15,1-2 0 0,-1-4-144 0,0-2 192 0,0-9-192 0,0 0 192 16,0 0-192-16,0 0 192 0,0 0-192 0,0 0 192 15,0 0-192-15,-3-6 0 0,-1-6 0 0,-2-1 0 16,1-3 0-16,1-1-144 0,2-3 144 0,-1-3-208 16,0 1-64-16,1-4-16 0,-2-1 0 0,0-2 0 15,1-2 0-15,1 0 0 0,1 1 0 0,1 2 0 16,1 1-96-16,0 5 0 0,0 5-16 0,2 1 0 0,0 6 192 0,-1 3 32 16,-2 7 16-16,0 0 0 0,0 0 160 0,5 11 0 15,-2 4 0-15,1 3 0 0,0 7 352 0,0 1 0 16,0 2 0-16,0 4 0 15,0 1 48-15,-2 1 16 0,1 0 0 0,-2 0 0 16,-1-1-160-16,-1-1-48 0,-1-4 0 0,1-1 0 16,-1-4-64-16,-2-1-16 0,-2-1 0 0,3-3 0 0,-1-2-128 0,1-4 192 15,0-1-192-15,1-4 192 0,2-7-64 0,0 0-128 16,0 0 192-16,0 0-64 0,-5-7-128 0,-1-2 0 16,2-4 0-16,2-1 0 0,-1-2 0 0,3-2-224 15,0-4 48-15,0-2 16 0,0-4-96 0,2-2 0 16,0-3-16-16,1-1 0 0,-2 0-48 0,2-1-16 15,1 0 0-15,1 2 0 0,-1 3 144 0,1 3 48 16,0 1 0-16,2 5 0 0,-1 3 144 0,1 5 128 0,-2 2-128 0,1 5 176 16,-6 6 80-16,0 0 32 0,8 8 0 0,-1 3 0 15,-2 6-112-15,-1 7-32 0,-2 2 0 0,0 4 0 16,-1 2-144-16,-1 5 192 0,-1 1-192 0,1 1 192 16,-2 0-192-16,1-3 0 0,0-2 144 0,0-1-144 15,-2-2 0-15,0-2 144 0,1-3-144 0,-2-3 0 16,1 1 144-16,1-6-144 0,-2 0 0 0,1-5 144 15,2-1-144-15,-2-3 0 0,3-9 0 0,0 0 0 16,0 0 0-16,0 0-272 0,0 0 64 0,-2-9 16 31,-1-3-208-31,0-5-48 0,3-2 0 0,0-3 0 0,2-2 176 0,-1-2 16 0,0-4 16 0,2-1 0 16,0 0-16-16,-1-3 0 0,1 0 0 0,1 0 0 16,-2 0 48-16,3 3 0 0,1 5 0 0,-1 1 0 15,0 3 208-15,-1 1 0 0,0 5 0 0,0 5-144 16,0 3 144-16,-4 8 0 0,0 0 0 0,0 0 0 15,2 13 176-15,-2 1-48 0,-1 6 0 0,0 4 0 0,-2 8 16 0,1 2 0 16,-2 3 0-16,0 1 0 0,0 1-16 0,0-2 0 16,0-1 0-16,0-3 0 0,0-2 0 0,2-2 0 15,-1-3 0-15,2-4 0 0,-1-4-128 0,2-3 0 16,0-4 144-16,0-3-144 0,0-8 0 0,0 0 128 16,0 0-128-16,0 0 0 0,2-8 0 0,-1-2 0 15,2-4-192-15,-2-3 64 0,0-2-96 0,0-1-16 16,1-4 0-16,-1-1 0 0,0-3 48 0,-1-2 16 0,0 0 0 0,2-2 0 15,-1 0 48-15,0-2 0 0,2 0 0 0,-1 3 0 16,1 1 128-16,1 0 0 16,-1 2 0-16,-1 6 0 0,1-1 0 0,-1 6 128 15,0 8-128-15,-2 9 176 0,0 0-176 0,0 0 192 16,2 13-192-16,1 5 192 0,-2 7-192 0,-1 1 160 16,0 3-160-16,-1 2 160 0,0 1-160 0,1 2 160 0,-3 0-160 0,0-1 160 15,0-5-160-15,-1 0 0 0,-2-5 0 0,4-3 128 16,-1-2-128-16,2-4 0 0,-2-3 144 0,1-3-144 15,2-8 128-15,0 0-128 0,0 0 128 0,0 0-128 16,-3-4 0-16,0-4 128 0,0-1-128 0,0-4 0 16,2-4 0-16,-1-1 0 0,2-5 0 0,0 0 0 15,0-3-208-15,0-1 32 0,2-3 16 0,-1-2 0 0,0 0-32 0,1-1 0 16,-1 0 0-16,1 2 0 0,1-1 192 0,0 4 0 16,-2 2-144-16,3 5 144 15,0 3 0-15,0 4 0 0,0-1 0 0,-2 6 0 16,1 3 0-16,-3 6 160 0,0 0-16 0,0 0 0 15,0 0-144-15,0 0 0 0,0 0 0 0,0 0 0 16,0 0 0-16,0 0 0 0,-1 8 0 0,-2-2 128 16,-1 1-128-16,-3-1 192 0,0 1-192 0,-2-2 192 15,-1 0 16-15,0 0 16 0,0 0 0 0,-1-1 0 16,2-1 32-16,-1 0 16 0,-3-1 0 0,1 0 0 0,1-2-80 0,4-2-32 16,-3 0 0-16,4-1 0 0,-1 0-32 0,7 3 0 15,0 0 0-15,0 0 0 0,0 0-128 16,3-5 0-16,2 0 0 0,2 0 0 0,2 1 0 0,0 1-144 15,1 3 144-15,1-4 0 0,1 4-160 0,1 0 160 0,1 0-128 0,0-1 128 16,1 0 0-16,-1 1 0 16,-1-3 0-16,0 2 0 0,0-2 0 0,-2 3 0 15,-4-2 0-15,-7 2 0 0,0 0 0 0,0 0 0 16,0 0 0-16,0 0 128 0,0 0 272 0,-7 3 64 16,-4 3 16-16,-2-2 0 0,-1 1 112 0,-2-1 32 0,0 2 0 15,1 2 0-15,0 1-224 0,1-2-32 0,-2-1-16 0,2 1 0 16,1 1-352-16,3-2 0 0,2-1 0 0,0 1 0 31,1-1-2304-31,7-5-512 0</inkml:trace>
  <inkml:trace contextRef="#ctx0" brushRef="#br1" timeOffset="65270.61">27675 2989 10127 0,'13'-3'448'0,"-11"-6"96"0,-1-1-544 0,0-1 0 15,-1-1 0-15,-1-5 0 0,0 2 3968 0,-3 2 704 16,0 1 128-16,0 2 16 0,0 0-2448 0,-3 5-512 0,-2 0-80 0,-1 2-32 16,-3 5-800-16,1 0-176 0,0 2-16 0,5 3-16 15,0 2-480-15,-2 4-112 0,-1 4-16 0,-1 4 0 16,1 2-128-16,1 2 0 0,2 1-192 0,3 4 192 15,-1 1-192-15,2 1 192 0,3-2-192 0,4-2 192 16,3-2 0-16,2-2 0 0,1-2 0 0,3-1 0 16,4-2 0-16,3-2 0 0,-2-2 0 0,2-4 0 15,-1 0 208-15,2-3-32 0,1-4-16 0,-1-3 0 16,1-1 288-16,0-1 64 0,1-5 16 0,-3-1 0 0,-1-5 192 0,-2 0 48 16,-3-1 0-16,-1-1 0 0,-3-2-160 0,-2-1-32 15,-4-1 0-15,-3-2 0 0,-3-1-144 0,-2 1-48 16,-4-3 0-16,-1 1 0 0,-4 1-384 0,-1-1 0 15,-2-1 0-15,-7-11 0 16,-1 3-1040-16,2 3-304 0,1 3-48 0,3 5-16 16,0 1-768-16,4 5-176 0,5 2-16 15,4 11-13072-15</inkml:trace>
  <inkml:trace contextRef="#ctx0" brushRef="#br1" timeOffset="65514.2">28249 2775 13823 0,'1'-11'608'0,"-1"11"128"0,-1-6-592 0,1-1-144 0,0 7 0 0,0-6 0 16,0 6 5536-16,0 0 1072 0,4-7 224 0,-4 7 32 16,0 0-4736-16,8 3-944 0,-8-3-192 0,9 13-32 15,-3 5-816-15,-2-2-144 16,0 3 0-16,-1 5 0 0,-1 2-128 0,0 3 128 15,-1 5-128-15,2 1 128 0,2 0-128 0,0 3 128 0,-1 1-128 0,1 0 128 32,0-2-1840-32,2-5-272 0,1-2-64 0,-2-2-8768 0,-1-2-1728 0</inkml:trace>
  <inkml:trace contextRef="#ctx0" brushRef="#br1" timeOffset="65747.12">28083 2809 5519 0,'-1'-11'496'0,"1"2"-496"15,0 1 0-15,1-1 0 0,-1 9 6976 0,6-10 1280 16,0 1 272-16,2 1 48 0,2-3-5664 0,3 2-1136 16,3 0-240-16,2 1-32 0,3 3-1168 0,-3 0-336 15,-2 0 144-15,1 0-144 0,3-3 0 0,-1 4 0 0,2 1-160 0,0 2 160 31,1 1-544-31,1 0 0 0,0 0 0 0,-1 3 0 16,-1 0-2144-16,0 3-416 0,-2 0-96 0</inkml:trace>
  <inkml:trace contextRef="#ctx0" brushRef="#br1" timeOffset="66101.87">28797 2874 16575 0,'0'0'736'0,"0"0"160"0,-10 4-720 0,1 0-176 0,9-4 0 0,-10 4 0 16,-2-3 3968-16,0 0 752 0,1-1 144 0,0 3 48 15,1 3-3376-15,-1-2-656 0,0 2-144 0,0 0-32 16,-1 2-704-16,1 0 0 0,0 0 0 0,3 2-208 16,2-2 336-16,2 1 64 0,0-1 0 0,4 0 16 0,0-8-208 0,1 13 0 15,2 1-192-15,1-1 192 0,2-4-240 0,2 2 64 16,3-1 16-16,0-1 0 0,1 0 160 0,4 3-192 15,2 1 192-15,0 0-192 0,-2-1 192 0,0 0 0 16,1-2 0-16,0 0 128 0,-2-1 304 0,-2 1 64 16,-1 0 16-16,-3-1 0 0,-2 2 432 0,-7-11 80 15,3 13 32-15,-3-2 0 16,-3 0 96-16,-5 1 0 0,-3-2 16 0,0 0 0 16,-4 1-304-16,-2 1-64 0,-1-1-16 0,-2 2 0 15,-3-1-432-15,1-2-96 0,1 2 0 0,1-3-16 16,2 0-688-16,3-2-144 0,2-3-32 0,2 0-13696 15,1 0-2736-15</inkml:trace>
  <inkml:trace contextRef="#ctx0" brushRef="#br0" timeOffset="68900.98">30538 2814 20671 0,'0'0'912'0,"0"0"192"0,0 0-880 0,0 0-224 16,0 0 0-16,0 0 0 0,0 0 0 0,19 23 0 15,-19-23 0-15,7 15 0 0,6 3 224 0,4 3 96 16,3 2 32-16,5 5 0 15,3 4 0-15,2 7 0 0,0 2 0 0,3 2 0 16,1 3-32-16,1-1 0 0,3 6 0 0,0 2 0 0,-1 4 192 0,1 5 16 16,1 5 16-16,2 3 0 0,2 3 48 0,-1 3 16 15,-1 2 0-15,-2 0 0 0,-3 3 16 0,-5 2 0 16,-4 5 0-16,-3-4 0 0,-5 1 320 0,-3 1 64 16,-3-1 16-16,-5 0 0 0,-3-1 32 0,-6-4 16 15,-6-1 0-15,-3-3 0 0,-6 1-208 0,-5-1-32 16,-4 2-16-16,-3-5 0 0,-4-4-336 0,-1-4-64 0,-4-4-16 0,3-2 0 15,4-2-256-15,-1 0-144 0,0-1 160 0,2 0-160 32,2-2-1712-32,-2 1-432 0,-1 0-96 0</inkml:trace>
  <inkml:trace contextRef="#ctx0" brushRef="#br1" timeOffset="85869.88">13315 2536 17503 0,'21'-18'1552'0,"-21"18"-1232"15,0 0-320-15,0 0 0 0,-4-4 1440 0,4 4 224 16,0 0 64-16,0 0 0 0,0 0-80 0,0 0-16 16,0 0 0-16,0 0 0 0,0 0-944 0,6 8-192 0,2 4-48 0,-1 3 0 15,-1 1 64-15,-1 5 16 0,5 1 0 0,-1 3 0 16,0 2-192-16,0 2-32 0,-1 1-16 0,0 4 0 16,-1 2-288-16,1 1 0 0,3 1 128 0,-2-2-128 15,-1-1-144-15,-1 0-96 0,1-3-16 0,-1-4 0 31,-2 0-1728-31,0-3-336 0,0-5-80 0,-1-3-10016 0</inkml:trace>
  <inkml:trace contextRef="#ctx0" brushRef="#br1" timeOffset="86082.96">13190 2647 19343 0,'-11'-18'848'0,"9"11"192"0,-1-6-832 0,0 2-208 0,2 0 0 0,1 1 0 16,0-1 2752-16,1 2 496 0,5 1 96 0,-1-2 32 0,1 1-1728 0,5 0-352 16,2-2-64-16,1 1-16 0,1-1-720 0,3 2-160 15,3 0-16-15,2 1-16 0,2-2-304 0,2 1 0 16,3 2 0-16,-1-2 0 0,-2 1-144 0,1-2-144 16,-1 1-32-16,0 0 0 15,2 1-1936-15,-4 1-400 0,-3 2-80 0,-1 2-10448 16</inkml:trace>
  <inkml:trace contextRef="#ctx0" brushRef="#br1" timeOffset="86405.9">13799 2553 17503 0,'0'0'1552'0,"-8"9"-1232"15,-3 3-320-15,0 0 0 0,-1 0 1904 0,0-1 320 0,2 0 64 0,-1-2 16 16,2 0-768-16,1 0-160 0,2 0-32 0,1 0 0 15,-1-2-912-15,6-7-192 0,2 8-48 0,2-2 0 16,1-1-192-16,3 2 0 0,1-2 0 0,1 0 0 16,3 1 0-16,0 0 0 0,0-1 0 0,2 2 0 15,0-1 0-15,1 1 0 0,0-1 0 0,-1 2 0 16,1 0 416-16,-1 1-16 0,2 3 0 0,-2-3 0 16,-2 3 720-16,-1 0 144 0,-1-1 16 0,-2 2 16 0,-1 3 16 0,-3-4 0 15,-2-1 0-15,-3 2 0 16,-3 2-240-16,-2 0-48 0,-1 1-16 0,-3 2 0 15,-3-2-368-15,-1 1-80 0,-3 2-16 0,1-2 0 16,-1 0-368-16,0 2-176 0,1-1 160 0,-1 0-160 16,0-1 0-16,2 0-160 0,0-3 0 0,1 2-13984 15,1 1-2816-15</inkml:trace>
  <inkml:trace contextRef="#ctx0" brushRef="#br0" timeOffset="88972.64">14311 2386 15663 0,'0'0'688'0,"0"0"144"0,0 0-656 0,-1-10-176 0,-2 5 0 0,3 5 0 0,0 0 2080 0,0 0 384 16,-7-7 80-16,2 3 16 0,5 4-576 0,0 0-96 15,-9-5-32-15,1 4 0 0,-2-2-688 0,-1 6-144 16,1-3-16-16,0 0-16 0,-2 4-240 0,1 2-48 16,2 3-16-16,0 4 0 0,1 3-320 0,-1 4-64 15,1 3-16-15,2 4 0 0,-1 2-96 0,3 1-32 16,-2 0 0-16,3 1 0 0,5-3-160 0,0-1 0 15,1-2 144-15,2 0-144 0,2-2 0 0,2-1 0 16,2-1 0-16,2-1 0 0,2-2 0 0,0-1 128 0,6-1-128 0,0-5 176 16,0-2-176-16,1-2 0 0,4-1 0 0,-1-4 0 15,-1-1-256-15,0-4-96 16,2-3-16-16,-1-3 0 16,1 0-656-16,-4-3-144 0,-1-1-32 0,-4-3 0 0,-2 2-2064 0,-2 1-432 15</inkml:trace>
  <inkml:trace contextRef="#ctx0" brushRef="#br0" timeOffset="89110.56">14632 2220 12895 0,'0'0'1152'0,"0"0"-928"0,0 0-224 0,0 0 0 16,0 0 3680-16,-2 7 688 0,2 4 144 0,0 0 32 16,2 5-2048-16,0 2-384 0,2 3-96 0,1 0-16 15,3 4-1024-15,3 4-208 0,2 4-32 0,-2 1-16 0,1 2-336 0,0 1-64 16,0 1 0-16,1 1-16 0,0-1-304 0,2 0-144 15,2 0 16-15,1 1-11696 16,1 1-2320-16</inkml:trace>
  <inkml:trace contextRef="#ctx0" brushRef="#br0" timeOffset="89623.51">12767 3978 23551 0,'0'0'1040'0,"0"0"224"0,0 0-1008 0,0 0-256 0,0 0 0 0,2 8 0 16,-1 4 720-16,2 0 112 0,2 3 0 0,1 5 16 16,2 1-272-16,1 3-64 15,0 6-16-15,3 0 0 0,1-1-496 0,1 2 0 16,2 2 0-16,-2-1 0 0,-1 2 0 0,2 0 0 15,-1-1 0-15,-2-2 0 16,-2-2-656-16,1 0-240 0,-1-2-32 0,-1-4-6912 16,-2-3-1376-16</inkml:trace>
  <inkml:trace contextRef="#ctx0" brushRef="#br0" timeOffset="90001.14">12882 4384 6447 0,'0'0'576'0,"-1"-4"-576"0,-2 0 0 0,1 0 0 15,-1-1 3632-15,2 0 608 0,1 5 128 0,0-6 32 16,1 2-2560-16,2-2-512 0,0 1-112 0,4-1 0 16,-2 3-896-16,3-1-160 0,1-2-32 0,-1 4-128 15,0-1 176-15,-8 3-176 0,0 0 160 0,9 1-160 0,-9-1 512 0,8 7 0 16,-2 0 0-16,-1 2 0 0,-2 2-96 0,0 0-16 16,-2 1 0-16,2 2 0 0,-1-2-240 0,1 2-160 15,1 3 192-15,0-4-192 0,0 0 0 0,1 0 0 16,1 0 0-16,1-3 0 15,1-2 0-15,1 1 0 0,1-3 0 0,2-1 0 16,0-3 0-16,-1 0 0 0,0-4 0 0,-2 0 0 0,-1-2 0 16,0-3 0-16,-1 1 192 0,-3-5-192 0,0 2 416 0,0-1-32 15,-1-2 0-15,-3 0 0 0,-2 2 128 0,0-2 32 16,-2-1 0-16,-1 0 0 0,-2 0-208 0,-1 1-32 16,2 1-16-16,-2-1 0 0,-1 3-288 0,0-2 0 15,-2 4-176-15,2 0 176 16,3 2-800-16,0 1-48 0,1 1-16 0,5 3 0 15,0 0-1600-15,0 0-320 0,0 0-64 0</inkml:trace>
  <inkml:trace contextRef="#ctx0" brushRef="#br0" timeOffset="90268.71">13252 4260 11055 0,'0'0'976'0,"0"0"-784"0,0 0-192 0,0 0 0 16,7 0 2560-16,-7 0 480 0,0 0 96 0,0 0 0 15,0 0-960-15,0 0-208 0,0 0-48 0,-4 4 0 16,-1 1-784-16,-2 0-176 0,1 0-16 0,-1 1-16 0,1-2-544 0,0-1-96 15,6-3-32-15,0 0 0 16,-5 6-256-16,5-6 0 0,0 0 0 0,0 0 0 16,0 0-192-16,7 5 0 0,1-1 0 0,1 0 0 15,1 1-32-15,3-3 0 0,3 1 0 0,-2 1 0 16,0 0 224-16,2 1-144 0,0 0 144 0,-1 2-128 16,0-1 128-16,-2 1 0 0,-3-2 0 0,-1 2 0 0,-1-1 176 0,0 2 64 15,-4-1 16-15,-2 0 0 0,-2 2 272 0,-1 2 64 16,-3 2 16-16,0-4 0 0,-3 0-224 0,-1 0-32 15,0 0-16-15,0-1 0 0,0-1-336 0,2-1 0 16,0-1 0-16,6-5 0 16,0 0-1856-16,0 0-432 0,0 0-80 0</inkml:trace>
  <inkml:trace contextRef="#ctx0" brushRef="#br0" timeOffset="90433.01">13559 4270 8287 0,'0'0'736'0,"0"0"-592"0,-3 7-144 0,-1-1 0 0,4-6 3696 0,-2 8 704 0,-1-1 144 0,2-1 16 16,1-6-3056-16,1 9-608 0,2 0-128 0,0-1-32 15,3-1-736-15,-1-1 0 0,0-1 0 0,0-1-208 32,-5-4-1888-32,9 4-368 0,2 0-80 0,-2-2-16 0</inkml:trace>
  <inkml:trace contextRef="#ctx0" brushRef="#br0" timeOffset="90601.36">13668 4275 4607 0,'0'0'192'0,"0"0"64"0,0 0-256 0,0 0 0 0,0 0 0 0,5-2 0 16,-5 2 4848-16,0 0 912 0,0 0 192 0,7 4 48 15,-1 4-3376-15,0 2-688 0,-6 2-128 0,0 3-16 16,0 5-784-16,-2 2-160 0,0-1-16 0,-1 1-16 16,2 0-496-16,0 0-112 0,-2-1-16 0,2 0 0 15,-1-3-192-15,2 1 0 0,0-1 0 0,0-5-160 16,0 1-1776-16,2-5-368 15,-2-9-64-15</inkml:trace>
  <inkml:trace contextRef="#ctx0" brushRef="#br0" timeOffset="90777.48">13904 3907 32991 0,'0'0'1472'0,"0"0"288"0,0 0-1408 16,0 0-352-16,0 0 0 0,0 0 0 0,0 0 1184 0,3 13 160 0,-1 4 48 0,1 3 0 15,0 4-544-15,-1 3-96 0,1 3-32 0,-1 3 0 16,2 1-720-16,2 0 0 0,-1-1 0 0,3 0 0 31,-1-2-1728-31,3-1-304 0,-1-1-48 0,1-2-8624 0,0 1-1728 0</inkml:trace>
  <inkml:trace contextRef="#ctx0" brushRef="#br0" timeOffset="91333.73">13445 4767 21183 0,'0'0'1888'0,"-6"1"-1504"0,-2 1-384 0,-1-1 0 15,-2 1 1840-15,1 0 288 0,-1 0 64 0,1 1 16 16,-2 1-112-16,2 0-32 0,1 0 0 0,0 1 0 15,1 0-1184-15,1 3-240 0,1-1-64 0,1-1 0 16,1 2-288-16,1 2-64 0,3 2-16 0,1 1 0 16,2 0-208-16,1 0 176 0,1 1-176 0,0 1 160 15,2-2-160-15,1 0 0 0,1 0 0 0,1-3 0 32,2-2-448-32,1-1-64 0,1-2 0 0,3-4-16 15,0-1-1856-15,0-1-368 0,-1-3-80 0,-2-3-11088 0</inkml:trace>
  <inkml:trace contextRef="#ctx0" brushRef="#br0" timeOffset="91670.5">13603 4660 21183 0,'0'0'1888'16,"0"0"-1504"-16,-3 8-384 0,-1 0 0 0,1 1 1584 0,-1 1 240 16,1 2 48-16,2 0 16 0,-1 2-528 0,2 3-96 15,3-1-32-15,1 1 0 0,0 0-768 0,1 0-144 16,2 1-48-16,-1 0 0 0,-1-1-272 0,2 0 128 15,-1-1-128-15,1-3 0 0,-1-3 0 0,1-1 0 0,-1-1 0 16,2-2 0-16,-1 1 0 0,-1-3 0 0,-6-4-192 0,0 0 48 16,8-1-32-16,-8 1 0 0,7-6 0 0,-2 0 0 15,-1-2-16-15,0-1-16 0,0-3 0 0,-1 0 0 16,1 2 208-16,0-3 0 0,0 0 0 0,0 3 0 16,1-3 192-16,1 1-32 0,-1 1 0 0,0 4 0 15,-1-3 288-15,1 4 48 0,0 1 16 0,-5 5 0 16,7-3-64-16,-7 3 0 0,6 3 0 0,1 1 0 15,-7-4-256-15,8 5-48 16,0 0-16-16,-1 2 0 0,1-1-128 0,0 2 0 0,0 0 0 0,2 1 0 31,2 3-1456-31,0-3-208 0,-2 0-64 0,-1 0-7968 0,0-3-1600 0</inkml:trace>
  <inkml:trace contextRef="#ctx0" brushRef="#br0" timeOffset="91839.33">14037 4599 1839 0,'0'0'0'0,"0"0"160"0,-1-5-160 0,1 5 0 16,0 0 0-16,0 0 0 0,0 0 7168 0,0 0 1392 15,0 0 272-15,0 0 64 0,-1 7-6336 0,-1 4-1280 16,2 2-256-16,2 3-64 0,-1 2-816 0,1 1-144 16,2 3 0-16,0 2 0 15,0 2-592-15,0 0 0 0,1-2 0 0,2 0 0 16,1 0-2528-16,-1-2-496 0,1-2-96 0</inkml:trace>
  <inkml:trace contextRef="#ctx0" brushRef="#br0" timeOffset="92136.15">14212 4751 19343 0,'0'0'848'0,"-3"-4"192"0,-2 1-832 0,0-4-208 15,0 2 0-15,-1 1 0 0,0 1 2496 0,6 3 448 16,0 0 80-16,0 0 32 0,-4 7-1808 0,1 1-352 0,1 2-80 0,0-1-16 15,2 2-800-15,2 0 0 0,2 1 0 0,1 0 0 16,0 0-208-16,3-3 48 0,1 0 16 0,3 0 0 16,1 0-80-16,0-5-16 0,-1 1 0 0,-2 0 0 15,0-1 240-15,1-1 0 0,-1-1 0 0,-1 0 0 16,-9-2 384-16,0 0 160 0,7-2 32 0,-7 2 16 16,5-5 384-16,-1 0 80 0,0-1 16 0,0-4 0 15,-4 1-544-15,0 0-96 0,0 0-32 0,-1-1 0 0,-1-2-400 0,0 0 0 16,-4 0 0-16,1 1 0 15,-1-1-464-15,-1-1-176 0,1-1-48 0,0-1 0 16,3 0-1984-16,-1 0-400 0,-2 4-64 0,1-3-9904 16</inkml:trace>
  <inkml:trace contextRef="#ctx0" brushRef="#br0" timeOffset="92371.88">14457 4707 5519 0,'10'8'496'0,"-1"2"-496"16,-1 3 0-16,1 2 0 0,2 2 3840 0,1 0 688 15,-5-4 128-15,0 4 16 0,-1-3-2304 0,0 2-448 16,0 0-112-16,-1-3-16 0,-1-3-736 0,0 0-160 16,-1-3-16-16,1-2-16 0,-4-5-288 0,0 0-48 0,0 0-16 0,0 0 0 15,0 0 192-15,0 0 16 0,0-5 16 0,-2-2 0 16,0-2-208-16,1 0-32 0,1-3-16 0,-2 0 0 16,0 1-288-16,0-2-64 0,1 0-128 0,1-4 192 15,0 1-192-15,1 3 0 0,3 0 0 0,-1 2 0 31,1-2-512-31,0 2-160 0,0 0-32 0,-1 3 0 16,1 1-1920-16,2 0-384 0,-1 2-64 0</inkml:trace>
  <inkml:trace contextRef="#ctx0" brushRef="#br0" timeOffset="92503.3">14716 4703 8287 0,'3'16'368'0,"-3"-16"80"0,3 9-448 0,0 0 0 0,0 0 0 0,1 2 0 16,0-1 2704-16,0 0 464 0,0 0 96 0,0-1 0 0,1 0-2624 15,0-1-640-15,-5-8 0 0,0 0-5856 16,8 6-1248-16</inkml:trace>
  <inkml:trace contextRef="#ctx0" brushRef="#br0" timeOffset="92631.3">14795 4730 18767 0,'-10'-19'832'0,"7"11"176"0,-1-1-816 0,-2-3-192 16,1 1 0-16,0-5 0 0,0 2 800 0,1-2 112 15,0 0 32-15,1 2 0 0,1 3-784 16,0 2-160-16,2 0 0 0,2 1 0 15,0 1-1216-15,2 0-208 0,4-7-48 0,-8 14 0 0</inkml:trace>
  <inkml:trace contextRef="#ctx0" brushRef="#br0" timeOffset="92905.74">14950 4528 16575 0,'-5'13'736'0,"1"-6"160"0,-2-1-720 0,1 2-176 16,-1 1 0-16,-1 4 0 0,1-2 2992 0,-1 2 560 0,1 0 112 0,0 3 32 15,2-1-2048-15,2 4-416 0,-1-3-80 0,3 4 0 16,-1-3-768-16,4 3-160 0,2-6-32 0,1 1 0 16,1-1-192-16,2-4 128 0,0 0-128 0,1 0 0 15,4-1 192-15,-1-3-48 0,2-2-16 0,0-1 0 16,-1-3 160-16,-1-2 32 0,-1-2 0 0,-2-2 0 16,-2-3 256-16,0-3 48 0,0-1 16 0,-3-3 0 0,-1-2-128 0,1 0 0 15,-3-3-16-15,0 1 0 0,-2-4-160 0,-2 0-16 16,0-1-16-16,-2 1 0 0,-1-1-304 0,0-1 128 15,-3 1-128-15,0 0 0 32,-1-1-416-32,-3-1-192 0,-4-1-32 0,2 2-16 15,0 3-3344-15,-1 3-672 0</inkml:trace>
  <inkml:trace contextRef="#ctx0" brushRef="#br0" timeOffset="93199.65">15208 4655 25679 0,'0'0'1136'0,"8"4"240"0,-8-4-1104 0,8 1-272 15,2 3 0-15,-2-3 0 0,-8-1 1312 0,8-1 208 16,-2-6 32-16,1 1 16 0,-1-1-656 0,-1 0-128 16,-1-3-16-16,0 0-16 0,-1 0-592 0,-2-1-160 15,0 1 0-15,-1 2 0 0,-2-4 0 0,-2 3 0 16,-1 0 0-16,-2 2 0 0,-1 2 192 0,-1 1-48 15,-1 0 0-15,-2 4 0 0,2 4 288 0,-1 3 48 0,-1 2 16 0,2 3 0 16,0 2 384-16,0 0 80 0,4 2 0 0,3 1 16 16,1 0-208-16,3 0-64 0,2-1 0 0,2-2 0 15,3-1-400-15,5-1-96 0,2-3-16 0,4-3 0 16,0-1-192-16,3-2-240 0,2-2 48 0,2-2 16 16,0-2-2144-16,0-3-432 0,0-1-96 0</inkml:trace>
  <inkml:trace contextRef="#ctx0" brushRef="#br0" timeOffset="93778.95">12782 4304 10127 0,'0'0'896'0,"0"0"-704"16,-6-1-192-16,1-2 0 0,5 3 2992 0,-4-5 560 15,0 1 112-15,4 4 32 0,0 0-944 0,0 0-192 16,-2-6-48-16,2 6 0 0,0 0-752 0,4-6-160 15,1 0-16-15,1 1-16 0,4 1-720 0,1 0-144 16,2 4-16-16,2-4-16 0,2 1-400 0,1 1-80 0,3-2 0 0,0 0-16 16,-1-1-368-16,3-1-64 15,0 0 0-15,2-2-17792 16</inkml:trace>
  <inkml:trace contextRef="#ctx0" brushRef="#br2" timeOffset="116630.26">12301 6785 25103 0,'0'0'1104'0,"0"0"240"0,0 0-1072 0,0 0-272 0,0 0 0 0,0 0 0 16,0 0 1344-16,0 0 224 0,0 0 32 0,26-6 16 16,-26 6-624-16,4 7-128 0,1 1-32 0,1 1 0 15,2 3-464-15,0-3-112 0,0 2 0 0,1-1-16 16,-1 1-240-16,2 0 0 0,1 0 0 0,-1-1 0 15,0 1 0-15,1-2-320 0,-1-3 64 0,1-1 0 32,0-1-1840-32,1-2-352 0,-1-4-80 0,-1 0-10016 0</inkml:trace>
  <inkml:trace contextRef="#ctx0" brushRef="#br2" timeOffset="116803.9">12578 6644 18431 0,'0'0'816'0,"0"0"160"0,0 0-784 0,0 0-192 16,0 0 0-16,0 0 0 0,0 0 2944 0,0 0 560 15,0 0 96-15,3 8 32 0,-2 3-2352 0,2 0-480 16,1 2-96-16,0 2 0 0,1 2-576 0,1 0-128 0,2 0 0 0,4 6 0 31,-2 0-1200-31,3 1-272 0,0-1-48 0,0 1-12048 16</inkml:trace>
  <inkml:trace contextRef="#ctx0" brushRef="#br2" timeOffset="117237.93">12956 7004 11055 0,'0'0'480'0,"2"8"112"0,-1 0-464 0,2 4-128 0,0 3 0 0,3 1 0 16,-1 2 3120-16,1 2 592 0,2 0 128 0,1 3 32 15,2 0-2016-15,1 2-384 0,1 2-96 0,0-2-16 16,-2 1-768-16,1 0-144 0,0-2-48 0,-2-1 0 15,1-3-224-15,-1-2-48 0,1-1-128 0,-1-3 192 0,-2-2-64 0,-2-2 0 16,-2 1-128-16,0-5 192 0,-4-6 0 0,0 0-16 16,0 0 0-16,0 0 0 15,0 0 160-15,0 0 48 0,0 0 0 0,-5-6 0 16,0-5-256-16,-3 1-128 0,3-3 160 0,-2-3-160 31,1-2-256-31,-1-4-160 0,-1-4-32 0,0-3 0 16,1-1-192-16,-1-1-64 0,0-2 0 0,1 3 0 0,1-1 160 0,2 1 32 15,1 0 0-15,3 1 0 0,2 1 512 0,2 2 144 0,1 2 16 0,1 3 0 0,2 3 160 16,1 4 48-16,0 1 0 0,2 2 0 0,1 2 96 0,-1 3 32 16,1 0 0-16,1 5 0 0,0 0 32 0,0 1 16 15,-1 1 0-15,-2 3 0 0,-1 1 208 0,-1 2 32 16,-1 0 16-16,-2 3 0 0,0 0-160 0,-2 2-16 16,-3 2-16-16,-1 2 0 0,-2 2-288 0,-1 0-48 0,-2 0-16 0,-1-1 0 15,-1-1-256-15,0-3 160 0,-1-1-160 0,1 0 128 31,2-1-1136-31,-1 0-224 0,1-3-48 0,1-3-9888 0,5-5-1968 0</inkml:trace>
  <inkml:trace contextRef="#ctx0" brushRef="#br2" timeOffset="117407.26">13436 6764 20271 0,'0'0'1792'0,"0"0"-1424"0,-2 8-368 0,-1 3 0 15,2 0 2416-15,-2 1 400 0,-4 0 96 0,4 1 16 16,1 1-1344-16,2 3-272 0,2 0-48 0,0 1-16 16,2 1-944-16,1 0-304 0,3 1 160 0,0-1-160 31,1-3-1872-31,0-1-464 0,0-2-96 0</inkml:trace>
  <inkml:trace contextRef="#ctx0" brushRef="#br2" timeOffset="117616.27">13642 6797 13823 0,'0'0'1216'0,"0"0"-960"16,0 0-256-16,1 9 0 0,-3 0 4864 0,0 2 944 0,1 3 176 0,0 4 32 15,-2 0-3456 1,1 7-688-16,-1-1-144 0,-1 4-16 0,-2 2-928 0,-1 2-176 16,1 0-32-16,-1 5-16 0,-1-2-416 0,0 1-144 15,1 1 0-15,-1-2 144 0,0 0-144 0,1-2 0 16,4-4 0-16,-1-3 0 15,0-3-896-15,2-1-192 0,2-6-64 0,0-2 0 16,0-3-2224-16,0-11-448 0</inkml:trace>
  <inkml:trace contextRef="#ctx0" brushRef="#br2" timeOffset="117809.04">13933 6462 18431 0,'0'0'1632'0,"0"0"-1312"0,-5 5-320 0,1 3 0 16,1 1 2720-16,0 0 480 0,1 2 80 0,-1 0 32 0,2 2-2096 0,1 2-432 15,0 0-80-15,1 0 0 0,2-1-544 0,-1-1-160 16,1 0 0-16,1-3 0 16,0 1-2192-16,1-1-560 0,3 2-96 0</inkml:trace>
  <inkml:trace contextRef="#ctx0" brushRef="#br2" timeOffset="118002.11">14085 6344 32303 0,'0'0'1424'0,"0"0"304"0,0 0-1376 16,0 0-352-16,0 0 0 0,2 11 0 0,-2 2 1568 0,1 1 240 16,0 3 48-16,-2 3 16 0,1 2-848 0,0 1-160 15,1 1-32-15,1 1-16 0,0 2-560 0,1-1-128 16,-2 1 0-16,2 1-128 15,-1-1-1888-15,1 1-480 0</inkml:trace>
  <inkml:trace contextRef="#ctx0" brushRef="#br0" timeOffset="120667.08">12696 8210 22463 0,'0'0'992'0,"-3"7"208"0,0 0-960 0,2 4-240 0,0 2 0 0,2 3 0 15,2-2 640-15,1 3 96 0,0 2 16 0,2 4 0 16,1 1 16-16,2 2 16 0,2 0 0 0,2 1 0 15,0-1-496-15,2-4-96 0,-1 0-32 0,2 0 0 16,-2-5-160-16,0-1 160 0,0-2-160 0,-3-4 160 16,0 0 32-16,-2-3 0 0,-1 0 0 0,-2-2 0 15,-6-5 0-15,0 0 16 0,0 0 0 0,0 0 0 16,0 0 64-16,0 0 16 0,0 0 0 0,-8-6 0 0,-1-2-112 0,0-3-32 16,-1 0 0-16,1-4 0 0,-1 0-144 0,1-4-256 15,0-1 64-15,0-4 16 31,0-3-320-31,-2-2-64 0,1-1-16 0,1-1 0 16,1-3-160-16,0 3-32 0,3-2-16 0,2 6 0 0,2 2 480 0,2 1 112 0,1 4 0 0,2 3 16 16,0-2 368-16,2 5 80 0,1 1 16 0,-1 2 0 15,3 4 288-15,2 0 48 0,-1 2 16 0,3 4 0 16,1 1-32-16,2 0 0 0,-2 0 0 0,1 2 0 0,-2 3 192 0,-1 3 32 16,-1 0 16-16,-3 0 0 0,-1 0 0 0,-3 1 0 15,-2 1 0-15,-1 3 0 0,-1 2-400 0,-1 2-64 16,-3 1-32-16,-1-1 0 0,-3 1-352 0,0-4 0 15,-1 3 0-15,0-1 128 16,-1-2-560-16,1-1-96 0,-1-1-32 0,4-1 0 16,-2-8-1888-16,2 1-384 0,6-4-80 0,0 0-6176 0,-8-1-1248 0</inkml:trace>
  <inkml:trace contextRef="#ctx0" brushRef="#br0" timeOffset="120814.36">12985 8033 18431 0,'0'0'1632'0,"0"0"-1312"0,0 0-320 16,0 0 0-16,8 6 1680 0,-2 0 272 0,-6-6 48 0,6 6 16 16,0 2-784-16,1 1-144 0,-1 1-48 0,2 1 0 15,0 2-720-15,1 0-160 0,0 0-32 0,-1 0 0 32,0 0-640-32,1-4-144 0,0 0-32 0,0-1 0 15,0-1-2976-15,0-2-608 0</inkml:trace>
  <inkml:trace contextRef="#ctx0" brushRef="#br0" timeOffset="121001.75">13211 8104 7359 0,'0'0'656'0,"0"0"-528"16,0 0-128-16,0-7 0 0,1-1 3632 0,-1 8 688 16,0 0 144-16,0 0 16 0,0 0-1904 0,0 0-384 15,-1 15-80-15,-2 5 0 0,-1 4-864 0,-1 0-160 16,-2 8-48-16,1 4 0 16,-1 1-320-16,1-1-64 0,1 1-16 0,1 0 0 15,1-1-400-15,0-5-96 0,2-2-16 0,1-2 0 0,3-2-128 0,-1-3-176 16,1-3 48-16,1-4 0 15,1-5-2384-15,3-3-480 0,0-3-80 0,0-4-10336 0</inkml:trace>
  <inkml:trace contextRef="#ctx0" brushRef="#br0" timeOffset="121299.12">13315 8141 19007 0,'4'-21'832'0,"0"13"192"0,1 0-832 0,4-2-192 0,0 0 0 0,2 3 0 16,0 5 960-16,2 2 128 15,0 1 48-15,0 4 0 0,0 2-160 0,2 2-16 16,-2 1-16-16,-1 4 0 0,-2 3-176 0,0 2-16 16,0-1-16-16,-3 1 0 0,0 2-48 0,-1-1-16 15,0-2 0-15,-1 2 0 0,-1-2-224 0,0 0-32 0,-2-1-16 0,0-3 0 16,-2-2-112-16,0-1-32 0,-2-4 0 0,2-7 0 16,0 0 192-16,-2 7 48 0,2-7 0 0,0 0 0 15,0 0 64-15,0 0 16 0,-8-5 0 0,1-3 0 16,2-2-64-16,1-4 0 0,3 1 0 0,0-4 0 15,-1-3-512-15,2 0-352 0,0-3 48 0,2 0 16 16,2 0 0-16,-1 2 0 0,3 2 0 0,-1 2 0 16,0 0-272-16,0 2-48 15,2 2-16-15,-1 2 0 0,1 0-1456 0,2 3-288 0,3 0-64 0,-1 3-10816 16</inkml:trace>
  <inkml:trace contextRef="#ctx0" brushRef="#br0" timeOffset="121434.32">13813 8136 14735 0,'0'0'1312'0,"4"9"-1056"16,-2 1-256-16,1-1 0 0,0 2 2192 0,-2-1 384 0,0 2 80 16,2-3 16-16,1 2-1728 0,0 0-352 15,0 1-64-15,-1-1-8048 16,3-2-1616-16</inkml:trace>
  <inkml:trace contextRef="#ctx0" brushRef="#br0" timeOffset="121571.2">13810 7891 27071 0,'-13'-12'1200'0,"9"5"240"0,0 1-1152 0,1-1-288 0,-3 1 0 0,4 1 0 15,2 5 176-15,0 0-32 0,0 0 0 0,0 0 0 32,0 0-576-32,9 4-112 0,1 2-32 0,3 2-11104 0</inkml:trace>
  <inkml:trace contextRef="#ctx0" brushRef="#br0" timeOffset="121837.62">14074 7969 3679 0,'0'0'160'0,"0"0"32"16,-3 8-192-16,-1 0 0 0,0-1 0 0,2 2 0 0,-1 1 4480 0,-1 4 832 15,-2-1 192-15,2 1 16 0,0 6-3344 0,2-1-688 16,0 1-128-16,1-3-16 0,1 3-592 0,1-1-112 16,1-1-32-16,2-1 0 0,2-1-160 0,0 0-48 15,2-3 0-15,1-2 0 0,0-2 80 0,2 1 16 16,0-7 0-16,1 1 0 15,0 0 688-15,-2-1 144 0,-1-3 16 0,0-3 16 0,-1-1-576 0,-1-2-112 16,-2-2-32-16,-1-5 0 0,0 1 112 0,-2-2 16 16,0-2 0-16,-1-1 0 0,-1-1-112 0,-1 0-16 15,-1 0 0-15,1-2 0 0,-1 0-640 0,-2 1-144 16,-3-2-32-16,-1 0 0 0,2-2 176 0,-2 1-208 16,-1-1 80-16,-3 0 128 15,-1-3-1696-15,1 0-224 0,2 0-32 0,1 4-16 16,1 1-1120-16,3 2-240 0,1 6-32 0</inkml:trace>
  <inkml:trace contextRef="#ctx0" brushRef="#br0" timeOffset="121982.62">14302 7895 21183 0,'4'11'1888'0,"0"6"-1504"15,0 5-384-15,1 1 0 0,1 4 1280 0,2-2 176 0,-3 2 32 0,2 1 16 16,1-2-800-16,-1-2-176 0,3-1-16 0,0-4-16 15,4 1-672-15,-1-5-128 0,0-3-16 0</inkml:trace>
  <inkml:trace contextRef="#ctx0" brushRef="#br0" timeOffset="122107.03">14337 7909 23839 0,'-13'-8'1056'0,"9"4"224"0,-1-1-1024 0,1 0-256 0,1-2 0 0,1 1 0 15,2-1-192-15,1 1-64 0,-1 6-32 0</inkml:trace>
  <inkml:trace contextRef="#ctx0" brushRef="#br0" timeOffset="122633.5">14638 7981 13823 0,'4'20'1216'0,"-3"-8"-960"16,1 6-256-16,0 1 0 0,0 0 3008 0,0 1 576 15,2-3 96-15,-3 0 32 0,-1-3-1280 0,3-1-256 16,0 0-64-16,-1-2 0 0,1-5-992 0,-3-6-208 0,2 7-32 0,-2-7-16 15,0 0-544-15,0 0-96 0,0 0-32 0,0 0 0 16,6-8 64-16,-1-1 16 0,0-3 0 0,0-2 0 16,1-5-272-16,-3 0 128 0,1-2-128 0,-1-1 0 15,0 0 0-15,-2-2-144 0,0-1-16 0,0 1 0 16,1-2-144-16,-1-1-16 0,-1 1-16 0,1 3 0 16,1-1 160-16,-1 5 48 0,-1 2 0 0,1 4 0 15,1 1 0-15,0 6 0 0,-2 6 0 0,0 0 0 0,4 7 128 0,1 5-128 16,-1 4 128-16,1 3-128 15,1 1 128-15,-1 3 128 0,-1-2-128 0,2 1 176 16,2 2 80-16,0-1 32 0,1-2 0 0,1 0 0 16,1 0-144-16,1-1-16 0,1-2-128 0,0 0 192 15,-2-2-192-15,3-1 128 0,-1 0-128 0,2-1 0 0,1-5 208 16,-1 2-48-16,1-2-16 0,0-1 0 16,-1-1 48-16,4-1 0 0,-2-4 0 0,1 2 0 0,0-7-64 0,0 0 0 15,-2-3 0-15,0-1 0 0,-2-1-128 0,0-1 192 16,-1-4-192-16,-1-3 192 0,0 2-192 0,-2-2 0 15,-1-1 0-15,-1 0 128 0,-1-1-128 0,-2 1 0 16,-2 0 0-16,-3 2 0 16,-2 0 0-16,-2 2 0 0,-1 1-176 0,0 3 176 0,-6-1 0 0,2 4 0 15,0 4 0-15,-3 3 128 0,1 2 240 0,-1 4 48 16,0 6 16-16,2 4 0 0,2-1 208 0,2 4 32 16,0 2 16-16,5 1 0 0,2 2-128 0,3 1-32 15,1 1 0-15,2 0 0 0,1-4-256 0,4 0-48 16,-1 0-16-16,5-2 0 0,2-2-80 0,3-3 0 15,2-2-128-15,2-5 192 0,3-4-192 0,2-2 0 16,1-3 0-16,4-3 0 16,3-2-2800-16,2-3-448 0</inkml:trace>
  <inkml:trace contextRef="#ctx0" brushRef="#br0" timeOffset="136485.47">2969 3334 13823 0,'0'0'1216'0,"0"0"-960"0,0 0-256 0,0 0 0 0,0 0 1616 0,0 0 288 16,0 0 48-16,0 0 16 0,0 0-720 0,0 0-144 15,0 0-16-15,0 0-16 16,0 0-592-16,0 0-112 0,0 0-32 0,0 0 0 16,0 0 96-16,0 0 16 0,0 0 0 0,0 0 0 15,0 0 176-15,0 0 32 0,0 0 16 0,0 0 0 16,1-2-192-16,-8 2-32 0,2 0-16 0,0 0 0 15,-2-4-240-15,2 1-64 0,0-2 0 0,1 1 0 16,0 0-128-16,4 4 0 0,0 0 0 0,0 0 0 0,0 0 0 0,0 0 160 16,0 0-160-16,0 0 160 0,0 0-160 0,0 0-256 15,0 0 64-15,8-1 16 0,0-1 176 0,-8 2 0 16,6 0 0-16,1 2-128 0,-7-2 128 0,6 4 0 16,0 1 0-16,-6-5 0 0,0 0 144 0,2 6-144 15,1 2 192-15,-3-8-192 0,0 0 272 0,1 7-48 16,-1-7-16-16,0 0 0 0,-3 6-16 0,3-6-16 0,0 0 0 0,0 0 0 15,-7 0 16-15,0 0 0 16,1 0 0-16,-1 0 0 0,1-1-32 0,-1 0 0 16,1-2 0-16,0 0 0 0,1-1-160 0,5 4 0 15,-5-2 0-15,5 2 128 0,-3-7-128 0,2 1 0 16,1-1 0-16,1 1 0 0,2-1 0 0,-2 2-144 16,-1-1 144-16,2 0 0 0,-1 0 0 0,-1 6-128 15,0 0 128-15,4-5 0 0,-4 5 0 0,0 0 0 16,0 0-128-16,0 0 128 0,0 0-208 0,0 0 16 15,6 4 0-15,-1 2-9872 0,-5-6-1968 0</inkml:trace>
  <inkml:trace contextRef="#ctx0" brushRef="#br0" timeOffset="137038.26">2906 3680 5519 0,'0'0'240'0,"0"0"64"0,0 0-304 0,0 0 0 16,0 0 0-16,0 0 0 0,0 0 3488 0,4-7 640 15,-4 7 128-15,5-6 32 0,2 3-2688 0,-7 3-512 16,6-1-128-16,-6 1 0 0,0 0-448 0,0 0-96 16,7-2-16-16,-7 2 0 0,0 0-48 0,0 0-16 15,7 2 0-15,-7-2 0 0,0 0 176 0,0 0 16 16,0 0 16-16,0 0 0 0,-2 8-80 0,-1 1-16 0,-1-3 0 0,4-6 0 15,-5 7-256-15,0-3-48 0,0 1-16 0,5-5 0 16,0 0 0-16,0 0 0 0,-7 1 0 0,7-1 0 16,-6 0-128-16,6 0 128 0,0 0-128 0,-6-4 128 15,3 0-128-15,3 4 128 0,0 0-128 0,0 0 128 16,1-6-128-16,0 1 0 0,2 1 144 0,1-3-144 16,2 3 256-16,1 2 0 0,-7 2-16 0,6-3 0 0,1 0 208 0,-7 3 64 15,0 0 0-15,6-1 0 16,-6 1 112-16,0 0 16 0,7-1 16 0,-7 1 0 15,0 0-128-15,0 0-16 0,0 0-16 0,0 0 0 16,0 0-240-16,0 0-64 0,0 0 0 0,0 0 0 16,-5 5-192-16,-1-1 0 0,0 1 0 0,1-1 0 15,5-4-560-15,-6 4 0 0,6-4 0 16,0 0-10816-16,-2 6-2160 0</inkml:trace>
  <inkml:trace contextRef="#ctx0" brushRef="#br0" timeOffset="145973.01">2670 3509 13983 0,'0'0'624'0,"0"0"128"0,0 0-608 0,0 0-144 0,3 8 0 0,-9-2 0 15,1-2 720-15,0 0 112 0,5-4 32 0,0 0 0 16,-7 3 128-16,7-3 32 0,0 0 0 0,0 0 0 0,-7-4-496 0,1 1-80 16,1-2-32-16,-1 0 0 0,-1-1 16 0,-1 0 0 15,1-1 0-15,-3 0 0 0,1 0 112 0,-2-6 32 16,-1 1 0-16,1 1 0 0,0-1-224 0,-1 0-32 15,-1 0-16-15,1 1 0 0,0 0-80 0,1 0-16 16,-2 0 0-16,1-1 0 0,1 2 16 0,2-2 0 0,-1 0 0 0,1 1 0 16,0-1-96-16,1-1 0 0,0-1-128 0,0 1 192 15,2-3-192-15,-1 2 0 0,2-2 0 0,0 0 0 16,0-2 128-16,-1 0-128 0,2 0 0 0,0-2 0 16,1-1 224-16,-1 2-48 0,1-1-16 0,2 0 0 15,-1 1 16-15,2-1 0 0,0 1 0 0,2-1 0 16,-1-1-48-16,0-1 0 0,1 1 0 0,0 0 0 15,1 2 16-15,-1-3 0 0,1 1 0 0,1 1 0 16,0 1 64-16,1 1 16 0,0 2 0 0,2-1 0 16,-1 0 16-16,1 1 0 0,-1 1 0 0,1 0 0 15,-1 0 16-15,1 0 16 0,1 2 0 0,1-5 0 16,3 1-16-16,-1 2-16 0,2-1 0 0,2 3 0 0,-1-3 16 0,2 3 16 16,1 0 0-16,0 0 0 15,1-1-32-15,1 1-16 0,4-2 0 0,-3 4 0 16,0-2-32-16,-2 0 0 0,3-2 0 0,-1 2 0 15,-3 0-64-15,1-1 0 0,4-2-128 0,-1 2 192 16,-2 1-64-16,1 1 0 0,0 0-128 0,0 1 192 16,3-1-32-16,-1 1-16 0,-1 0 0 0,1 0 0 0,1 1-16 15,2-1-128-15,0 2 192 0,1-1-64 0,1-1-128 0,2 1 128 16,0 0-128-16,-2-1 128 0,-1 1 32 0,0-2 0 16,0 0 0-16,0 0 0 0,0-1 80 0,-1 2 16 15,0-1 0-15,0 0 0 0,1-1-128 0,0 3 0 16,-1 1-128-16,2 0 192 0,2 1-192 0,-1 1 128 0,1 1-128 0,2-1 0 15,2-1 0-15,-2 2 128 0,-1-1-128 0,-1 1 0 16,-2-1 0-16,2 1 0 0,0-1 0 0,1 1 0 16,-3 0 0-16,-1 1 0 0,-1-1 128 0,0-1-128 15,1 3 0-15,-2 0 0 0,1 0 0 0,1 1 0 16,2 0 0-16,-1 2 0 0,0-3 0 0,2 1 0 16,1-1 0-16,0 3 128 0,-1 0-128 0,-1-2 0 15,1 0 0-15,0 2 0 0,-2 1 0 0,1 0 0 16,-2 0 0-16,0 0 0 0,-2 0 0 0,1 0 0 15,0 0 0-15,0 0 0 0,2 1 0 0,1 1 0 16,-1-2 128-16,0 1-128 0,2 2 0 0,-2-3 0 16,2 2 0-16,0 2 0 0,-1-4 0 0,0 3 0 15,-1 1 0-15,2-3 128 0,-2 2-128 0,1 0 0 16,-1 1 0-16,-1 0 144 0,-1-1-144 0,1 0 128 16,0-1-128-16,1 1 0 0,1 1 0 0,2-2 128 15,-2 2-128-15,1-3 0 0,0 2 144 0,1 1-144 16,0-1 0-16,0 1 0 0,-4-2 0 0,0 2 128 15,-1-1-128-15,-1-1 0 0,2 2 0 0,-1 0 0 0,-1-1 144 16,-2-1-144-16,0 0 192 0,0 0-192 0,0 1 208 0,1-1-64 16,-1 2-16-16,1 0 0 0,-1 0 0 0,0 0-128 15,2 1 192-15,1 0-64 0,-3 1 0 0,0-2-128 16,0 0 192-16,2-1-64 0,-1 1 0 0,-1 0-128 0,-1 0 192 0,1 0-64 16,-6 0-128-16,1 1 160 0,0-2-160 0,1 1 160 15,2 0 0-15,-2 1 0 0,-1 0 0 0,0 0 0 16,2 2 32-1,0-1 16-15,-1 1 0 0,0-2 0 0,-1 0 0 0,0 0 0 16,0 1 0-16,0-2 0 0,0 0-64 0,-1 1-16 16,-2-4 0-16,2 4 0 0,0 0-128 0,1 1 160 15,-2-2-160-15,-1 0 160 0,0-2-160 0,-2 1 160 0,0-1-160 0,0 2 160 16,1-2 16-16,0 1 0 0,1 0 0 0,-1 1 0 16,-1-1 16-16,1-1 0 0,-3 1 0 0,1-1 0 15,-1 2-32-15,1 0 0 0,-2-1 0 0,0 1 0 16,0-3-160-16,0 2 128 0,0-1-128 0,0 1 128 15,2-1-128-15,-1 1 0 0,1-2 0 0,-1 1 128 16,-1-1-128-16,0 0 0 0,0 1 0 0,1 0 0 16,-1 2 0-16,0-1 0 0,-1-1 128 0,1 0-128 15,0 0 0-15,1-2 0 0,-1 3 0 0,2 1 0 16,-1-3 0-16,1 2 0 0,-1-1 0 0,2 0 0 16,0-1 0-16,-1 0 0 0,1 2 0 0,1-1 0 0,-1 0 0 0,1-1 0 15,-1 0 0-15,1 1 0 0,-2 0 0 0,1 0 0 16,0 0 0-16,-2 1 0 15,1-3 0-15,-1 0 0 0,-1 0 0 0,0 1 0 16,3 0 0-16,-1 1 0 0,-1-2 0 0,2 0 0 16,-2-2 0-16,-1 2 0 0,0 2 0 0,1 0 0 0,-1 1 0 15,0-2 0-15,1 2 0 0,-1-3 0 0,-1 2 0 0,1 1 0 16,0 1 0-16,1-1 0 0,-1-1-368 0,0 1 48 16,0-1 16-16,0 2 0 15,1-2-1472-15,0 0-288 0,-3 1-64 0,-7-3-17520 0</inkml:trace>
  <inkml:trace contextRef="#ctx0" brushRef="#br0" timeOffset="149400.06">6949 2281 13295 0,'0'0'576'0,"0"0"144"0,0 0-576 0,0 0-144 0,0 0 0 0,0 0 0 15,0 0 1008-15,15 5 160 0,-15-5 48 0,0 0 0 16,0 0-64-16,0 8 0 0,-1 0 0 0,1-8 0 16,1 6-304-16,-1-6-64 0,0 0-16 0,6 5 0 0,-6-5-256 0,0 0-48 15,0 0-16-15,6 4 0 0,-6-4-16 0,7 3-16 16,-7-3 0-16,0 0 0 0,9 1 80 0,-9-1 16 16,9 2 0-16,0-2 0 0,-1 0 0 0,0 0 0 15,-8 0 0-15,0 0 0 0,0 0-112 0,10 3-16 16,3 1 0-16,0 0 0 0,-1 0-128 0,0 0-16 15,-2-1-16-15,1-1 0 0,0 0-64 0,0-1-16 16,-2 0 0-16,0 2 0 0,1-3 0 0,1-3 0 16,-2 2 0-16,0 0 0 0,0-1 96 0,0 0 16 0,0-2 0 0,1 0 0 15,-3 1 32-15,3 2 16 0,-1 1 0 0,-2 0 0 16,-7 0 0-16,10 1 0 0,-1-1 0 0,1 0 0 16,1 2-48-16,0-1-16 0,1-1 0 0,0 0 0 15,-2 0-64-15,1 0-16 0,0 0 0 0,1-1 0 16,0-1-160-16,0 1 128 15,-1 0-128-15,1-2 128 0,1 0-128 0,-1 2 0 16,-2 0 0-16,1 0 0 0,-1-1 224 0,1 2-32 0,-1 0-16 0,-1 2 0 16,0 0 16-16,0-1 16 0,0 1 0 0,1-1 0 15,-1 0-64-15,0 1-16 0,0-1 0 0,0 2 0 16,0-1-128-16,2 1 160 0,0-3-160 0,1 0 160 16,0 1-160-16,0 0 0 0,-1-1 0 0,2-1 0 15,-1 0 0-15,0 1 0 0,-2 0 0 0,2 1 0 16,0 0 128-16,-1 1-128 0,1 0 0 0,0-2 128 15,-2 3 32-15,2 1 0 0,0-3 0 0,0 2 0 16,1-1-160-16,1 0 192 0,0-1-192 0,2 0 192 16,-2 1-192-16,1-1 0 0,-1 0 0 0,0 0 128 0,1-1-128 0,0 0 0 15,0 3 0-15,-1-2 0 0,0 2 0 0,1-2 128 16,-2 1-128-16,0-1 0 0,0 3 0 0,0-4 0 16,-1 1 128-16,-1-1-128 0,1 0 0 0,0 1 128 15,1 1-128-15,0 0 128 0,1-2-128 0,0 2 0 16,1-1 0-16,-1 0 0 15,-1 2 0-15,0-3 0 0,-1 1 0 0,1 0 0 16,1-1 0-16,1 2 0 0,-1-1 0 0,-1 0 0 0,-1-1 0 16,1 2 0-16,0-2 0 0,0 1 0 0,-1 2 0 15,1-2 0-15,1 0 128 0,2 0-128 0,-1 2 0 0,1 2 0 16,0-3 0-16,1-1 0 0,-2 0 0 0,2 2 0 16,0-3 0-16,0 2 0 0,-1 2 0 0,-1-2 0 15,0 0 128-15,-2 1-128 0,0-1 0 0,0 1 0 0,0 0 0 0,0-1 128 16,1 0-128-16,1-1 0 0,-1 3 0 0,0-3 128 15,-1 0-128-15,0 1 0 0,0 0 0 0,0 0 128 16,2 3-128-16,-4-3 0 0,1 2 0 0,0-2 128 16,1-2-128-16,-1 1 0 0,-1 2 0 0,2 0 128 15,0 1-128-15,1 0 0 0,-1 0 0 0,1 0 128 16,-1-1-128-16,0 1 0 0,1 1 0 0,1-1 0 16,-2 0 0-16,1 0 0 0,2-2 0 0,1 1 0 15,-2-2 0-15,1 0 0 0,0 1 0 0,-1 0 0 16,2-2 0-16,-2 2 128 0,-2-1-128 0,0 0 0 15,-2-1 0-15,1 3 0 0,0-3 0 0,0 1 0 16,-1-2 0-16,1 1 0 0,1 1 0 0,-1 0 0 16,-1 1 144-16,1 0-144 0,-1 0 160 0,0-1-160 15,1 0 0-15,0 2 0 0,1-3 0 0,-1 1 0 16,-1-1 0-16,1 1 0 0,0 1 0 0,0-1 0 0,1 0 0 16,1 1 0-16,-2-1 0 0,-1 2 0 15,0-1 0-15,-1 1 0 0,1-1 0 0,-1 2 0 16,3-2 0-16,-2 0 0 0,-1 1 0 0,-1-1 0 0,2 2 0 0,-2-1 0 15,0 1 0-15,0 1 0 0,0-1 0 0,1 0 0 16,0 0 0-16,-1 2 0 0,0-2 128 0,0 1-128 16,-1 1 0-16,0-2 144 0,-1 0-144 0,3-1 0 0,-3 1 0 15,1 0 128-15,0 0-128 0,1 1 0 16,0-1 0-16,-1 0 0 0,-1 0 0 0,0 0 0 16,-7-4 128-16,7 5-128 0,1 0 0 0,0 1 160 15,-1-1-160-15,0-1 160 0,-2 1-160 0,2-1 0 16,-1 0 0-16,1 0 0 0,-1 0 0 0,1 1 0 15,1-3 0-15,-1 4 0 0,0-1 0 0,-1 1 0 0,1-2 0 0,0 0 0 16,-2 1 0-16,1 1 0 0,-1-1 128 0,2-1-128 16,-7-4 0-16,8 5 0 0,-2 0 0 0,1 0 128 15,-1-1-128-15,2 0 0 0,0 0 0 0,-1 1 0 16,-1 2 0-16,1-4 0 0,-1 0 128 0,2 1-128 16,0 0 0-16,-2 0 0 0,1 0 0 0,1 0 0 15,-1 0 0-15,0 2 0 0,-1-3 0 0,1 1 128 16,-7-4-128-16,8 4 0 0,-2 0 0 0,2 0 0 0,-1 0 0 0,-2-1 0 15,0 1 0-15,2 0 0 0,-2 0 0 0,1 1 0 16,1-3 128-16,1 3-128 0,-2-2 0 0,1 0 0 16,1 1 0-16,-2 2 0 0,1-1 0 0,0 0 0 15,0-1 0-15,-1 2 0 0,1-2 0 0,-1 2 0 16,1 0 0-16,-1-1 0 0,2 2 0 0,-1-2 128 16,-2 0-128-16,0 0 0 15,0-1 0-15,1 0 128 0,0 0-128 0,-1 0 0 16,1 1 0-16,-1 1 128 0,0-3-128 0,2 1 0 15,-2 0 0-15,0 2 128 0,0-3-128 0,0 3 0 16,-5-6 0-16,7 6 0 0,-2 2 128 0,0-4-128 0,1 1 0 0,0-1 0 16,1 0 0-16,-2 1 0 0,-5-5 0 0,6 5 0 15,1 1 0-15,-2-1 0 0,0 0 0 0,1 2 0 16,-6-7 0-16,5 5 0 0,0 0 0 0,0 0 0 16,-5-5 128-16,5 8-128 0,1-1 0 0,-1-1 0 0,0-2 0 0,0 1 128 15,0-1-128-15,2 1 0 0,-2 0 0 0,-5-5 128 16,5 4-128-16,1 0 0 0,-6-4 0 0,6 6 0 15,-6-6 0-15,5 3 0 16,2 3 128-16,-1-1-128 0,-6-5 0 0,7 5 0 16,-3 0 0-16,-4-5 128 0,0 0-128 0,6 6 0 0,1 0 0 0,-2-2 0 15,-1 1 0-15,1 0 0 0,-5-5 0 0,5 6 0 16,-1 0 0-16,2-1 0 0,-6-5 0 0,5 6 0 16,0 0 0-16,0-2 0 0,-5-4 0 0,5 5 0 15,1 0 0-15,-6-5 0 0,5 6 0 0,0-1 0 16,-1 0 0-16,-4-5 0 0,4 7 0 0,0-4 0 15,1 3 0-15,-1-1 0 0,-4-5 0 0,0 0 0 16,5 8 0-16,-1-3 0 0,-4-5 0 0,5 6 0 16,0 1 0-16,-1-1 0 0,2 0 0 0,-6-6 0 0,0 0 0 15,5 5 0-15,0 0 0 0,-1 0 0 0,-4-5 0 0,0 0 0 16,0 0 0-16,4 6 0 16,-4-6 0-16,4 6 0 0,-4-6 0 0,4 7 0 15,-4-7 0-15,5 4 0 0,-5-4 128 0,0 0-128 16,0 0 0-16,0 0 0 0,4 5 0 0,-4-5 0 0,0 0 0 0,0 0 0 15,0 0 0-15,5 4 0 0,-5-4 0 0,0 0 0 16,0 0 0-16,0 0 0 0,0 0 0 0,0 0 0 16,0 0 0-16,0 0 0 0,0 0 0 0,0 0 0 0,0 0 0 15,0 0 0-15,0 0 0 0,0 0 0 0,0 0 128 0,0 0-128 16,0 0 0-16,0 0 0 0,0 0 144 0,0 0-144 16,0 0 128-16,0 0-128 0,0 0 128 0,3-7-128 15,-3 7 128-15,0-6-128 16,0-1 160-16,0-2-160 0,-2 2 144 0,0 1-144 15,-1-1 128-15,1 0-128 0,-1 0 128 0,0 1-128 16,-1-4 0-16,2 3 128 0,-3 0-128 0,-1-2 0 0,1 0 144 16,0 0-144-16,0 1 0 0,1 0 0 0,0 2 0 0,-1-4 128 15,-1 1-128-15,1 1 0 0,0-1 0 0,0 2 0 16,0-1 0-16,-1 1 0 0,0-1 0 0,1 2 128 16,-1-1-128-16,3 1 0 0,-1 1 0 0,1-1 0 15,0 1 0-15,3 5 0 0,-4-5 0 0,4 5 0 16,-3-4 0-16,3 4 0 0,0 0 0 0,0 0 0 15,0 0 0-15,0 0 0 0,-4-6 0 0,4 6 0 16,0 0 0-16,0 0 0 0,0 0 0 0,0 0 0 0,0 0 0 16,0 0 0-16,0 0 0 0,0 0 0 0,0 0 0 0,0 0 0 15,0 0 0-15,0 0-128 16,0 0 128-16,0 0 0 0,0 0 0 0,4 6 0 16,-1 1 0-16,3-1 0 0,-2 1 0 0,2-1-128 0,-1 1 128 15,1-1 0-15,-1 2 0 0,0 0 0 0,-1 0 0 0,1-1 0 16,2 3 0-16,-1-4 0 0,-1 3 0 0,2 0 0 15,-1-1 0-15,1 3 0 0,-2-5 0 0,0 3 0 16,1-1 0-16,-3 0 0 0,1 0 0 0,0 0 0 16,2-2 0-16,-3 1 0 0,-3-7 0 0,4 6 0 15,0 1 0-15,0-1 0 0,-4-6 0 0,4 8 0 0,0-2 0 0,1 1 0 16,-1-1 0-16,-4-6 0 0,4 7 0 0,-4-7 0 16,5 7 0-16,-5-7 0 15,4 6 0-15,-4-6 0 0,4 7 0 0,-4-7 0 16,0 0 0-16,0 0 0 0,0 0 0 0,4 6 0 15,0-2 0-15,-4-4 0 0,0 0 0 0,0 0 0 0,0 0 0 0,4 7 0 16,-4-7 0-16,0 0 0 0,0 0 0 0,0 0 0 16,2 6 0-16,-2-6 0 0,0 0 0 0,0 0 0 15,0 0 0-15,0 0 0 0,0 0 0 16,0 0 0-16,0 0 0 0,0 0 0 0,0 0 0 0,0 0 0 16,0 0 0-16,-1 7 0 0,1-7 0 0,0 0 128 15,0 0-128-15,-4 3 0 0,4-3 0 0,0 0 128 16,-8 3-128-16,2 0 176 0,6-3-176 0,0 0 192 15,-9 1-16-15,1 0 0 0,0 2 0 0,2-2 0 16,-1 0 48-16,1 2 16 0,-2-3 0 0,1 1 0 0,1 1 48 0,-2-1 16 16,-1 2 0-16,1-2 0 0,0 2-16 0,-1-1 0 15,0-2 0-15,1 3 0 16,0-2-80-16,0 0-16 0,1 1 0 0,0-1 0 16,0-1-192-16,1 0 176 0,6 0-176 0,-7 0 160 15,1 0-160-15,6 0 0 0,0 0 0 0,0 0 0 16,-5 0 0-16,5 0 0 0,0 0 0 0,0 0 0 0,0 0 0 0,0 0-256 15,0 0 64-15,0 0 16 16,0 0-976-16,0 0-208 0,0 0-48 0,4-7 0 16,2 2-736-16,2 0-160 0,0 1-16 0,1-2-16688 15</inkml:trace>
  <inkml:trace contextRef="#ctx0" brushRef="#br0" timeOffset="158107.31">11106 3086 10127 0,'3'-2'448'0,"13"-11"96"0,-16 13-544 0,0 0 0 0,0 0 0 0,7 0 0 16,-7 0 784-16,0 0 48 0,0 0 16 0,7-3 0 16,1-1-16-16,-2 0 0 0,1 0 0 0,-1 2 0 15,-6 2-64-15,8-3 0 0,0 2-16 0,0-3 0 16,0 0-176-16,-2 2-48 0,1-1 0 0,-1 0 0 15,1 1-144-15,-1-1-16 0,2 1-16 0,1-1 0 16,0-1-112-16,-1 0-32 0,-1-1 0 0,0 1 0 16,1 0-48-16,0-1-16 0,-1-2 0 0,-1-1 0 15,1 2-16-15,-3-3-128 0,1 1 192 0,0 0-64 16,-1 0-128-16,1 1 128 0,-1-3-128 0,0 3 128 16,0-1-128-16,0 1 160 0,0-1-160 0,0 2 160 15,-2-3-160-15,2 1 0 0,-1-1 0 0,-1-2 128 16,0 0-128-16,0-1 0 0,1-1 0 0,-1 1 128 15,1 0-128-15,0 1 0 0,1-2 0 0,-2 1 128 0,-1 0-128 0,1 2 0 16,0-1 144-16,1 1-144 0,-2 1 0 0,-1 0 128 16,0-2-128-16,0 1 0 0,0-1 192 0,0 1-48 15,2 0 0-15,-2-1 0 0,0 1-144 0,0-1 0 16,0 1 0-16,0-1 0 0,0 2 144 0,0-1 0 16,0-1 0-16,0 1 0 0,0-2-144 0,0 0 160 15,0 2-160-15,0 0 160 0,-2-2-160 0,1 1 0 0,0 2 0 0,-1 3 128 16,1-3-128-16,0 1 128 15,1 0-128-15,0 0 128 0,-2 2-128 0,1-1 0 16,0-2 0-16,0 3 0 0,-1-1 0 0,1 2 0 16,1-6 0-16,-3 4 0 0,2 0 176 0,0 1-48 0,1-2-128 0,1 0 192 15,-2 0-16-15,-1 0-16 0,1 0 0 0,-1 1 0 16,0 0 0-16,1 2 0 0,1 5 0 0,-1-7 0 16,1 2 96-16,0 5 0 0,0 0 16 0,-3-6 0 15,2-1-272-15,1 7 0 0,-2-5 0 0,2 5 0 16,-2-5 0-16,-1 1 0 0,1-3 128 0,-1 1-128 15,2 0 128-15,1 6-128 0,-4-3 144 0,0-3-144 16,1 1 176-16,3 5-176 0,-4-4 192 0,4 4-192 0,-5-5 192 0,5 5-64 16,0 0 0-16,-6-4-128 15,6 4 208-15,-6-4-64 0,1 0-16 0,5 4 0 16,-5-2 32-16,5 2 0 0,-7-2 0 0,7 2 0 16,0 0-16-16,-7-1 0 0,-1 0 0 0,1-1 0 15,1 1 16-15,6 1 0 0,0 0 0 0,-7-1 0 16,1 1-32-16,-1 0-128 0,-1-1 192 0,2 1-64 15,6 0-128-15,-7 0 160 0,1 0-160 0,6 0 160 16,0 0-160-16,-8 1 0 0,-1-2 144 0,2 1-144 0,7 0 0 0,-6 1 144 16,6-1-144-16,0 0 0 0,-7 1 192 0,7-1-192 15,-7 1 192-15,0 1-192 0,0-1 224 0,7-1-64 16,-6 3-16-16,6-3 0 0,-7 2-144 0,1 1 160 16,-1-2-160-16,1 1 160 0,6-2-160 0,-5 2 192 15,5-2-192-15,-7 3 192 0,7-3 0 0,-6 2 0 16,-2 2 0-16,1-2 0 0,2-1 0 0,5-1 16 15,0 0 0-15,-6 6 0 0,-1 0-16 0,1-1-16 0,6-5 0 0,-6 5 0 16,1 2-48-16,0-1 0 0,0 1 0 0,-1-1 0 16,1-1-128-16,1 2 0 15,4-7 0-15,-4 6 128 0,4-6-128 0,-4 7 192 16,4-7-192-16,-3 6 192 0,-1 0-192 0,4-6 0 16,-6 6 0-16,3 1-176 0,3-7 176 0,0 0 0 0,0 0 0 0,-4 5 0 15,-2 0 0-15,6-5 0 0,-3 5 0 0,3-5 0 16,0 0 0-16,0 0 0 0,0 0 0 0,0 0 0 15,0 0 0-15,0 0 0 0,0 0 0 0,0 0 128 16,0 0-128-16,0 0 0 0,-7 0 0 0,7 0 0 16,0 0 0-16,0 0 0 0,0 0 0 0,0 0 0 15,0 0 0-15,0 0 0 0,0-6 0 0,1-3-128 16,1 1 128-16,-1 1 0 0,0 1 0 0,2-1 0 16,-1-1 0-16,1 1 0 0,-2-1 0 0,2-1 0 15,0 1 0-15,-2 0 0 0,0-1 0 0,0 0 128 0,2 0-128 16,0 0 0-16,-1-1 0 0,1 1-128 0,1 0 128 0,-2 0 0 15,0 0-144-15,0 1 144 0,1 2 0 0,-2-1 0 16,1 1 0-16,-1 0 0 0,-1 6-144 0,0 0 144 16,0 0 0-16,0 0 0 0,0 0 0 0,0 0 0 15,0 0 0-15,0 0 0 0,0 0 0 0,0 0 0 16,0 0 0-16,0 0 0 0,0 0 0 0,0 0 0 16,0 0 0-16,0 0 0 0,0 0 0 0,0 0-128 0,0 0 128 0,-4 7 0 15,0-1 0-15,0 1 0 16,0-1 0-16,4-6 0 0,-4 7 0 0,4-7 0 15,-4 8 0-15,0 0 0 0,1-1 0 0,-1 1 0 16,0 0 0-16,0 0 0 0,1 0 0 0,-1-2 0 16,0-1 0-16,0 2 0 0,2 1 0 0,-1-2 0 15,3-6 0-15,-2 7 0 0,2-7 0 0,0 0 0 16,-4 6 0-16,4-6 0 0,-4 7 0 0,4-7 0 0,-4 5 0 0,4-5 0 16,-3 7 0-16,3-7 0 0,-2 6 0 0,2-6 0 15,0 0 0-15,0 0 0 0,0 0 0 0,1 7 0 16,-1-7 0-16,1 7 0 0,-1-7 0 0,0 0 144 15,4 7 48-15,1-1 16 0,-5-6 0 0,6 7 0 16,0 1 160-16,-1-4 16 0,-5-4 16 0,7 5 0 16,-7-5-64-16,8 4-16 0,-8-4 0 0,8 6 0 15,-2-2-96-15,1 0-32 0,-2 0 0 0,-5-4 0 16,6 1-192-16,2-1 0 0,-8 0 0 0,8 2 0 16,-2 0 0-16,-6-2 0 0,0 0 0 0,8 2 0 15,-8-2-1856-15,11 0-256 0,-1 0-48 0,-1 0-14064 16</inkml:trace>
  <inkml:trace contextRef="#ctx0" brushRef="#br0" timeOffset="161136.4">3706 6678 13823 0,'0'4'1216'0,"0"1"-960"0,2 3-256 0,8 16 0 0,-12-14 928 0,-1-1 144 0,0 3 16 0,1 2 16 0,-1 2 16 0,2 1 0 16,0 2 0-16,1 4 0 0,-2 3-240 0,2 4-48 16,0 1-16-16,3 4 0 0,1 2-224 0,0 2-32 15,-3 1-16-15,2 3 0 0,-1 0 144 0,1 2 16 16,-1-1 16-16,2 3 0 0,-4-2-112 0,3 2-32 15,0 0 0-15,-1 3 0 16,1-3-208-16,-1 2-48 0,1 2-16 0,-2 0 0 16,1 2-80-16,-1-2-16 0,-1 1 0 0,1-1 0 0,0 4 48 0,1-2 0 15,-2 0 0-15,0-3 0 0,0 0-96 0,0-3-16 16,-2-1 0-16,1-2 0 0,0-1 112 0,1-1 0 16,-1-2 16-16,-1 0 0 0,2 0 32 0,-1-1 0 15,-2 1 0-15,1-3 0 0,0-3-144 0,1 1-32 16,1 0 0-16,-1 0 0 0,0 2-128 0,-1-2 160 15,1 1-160-15,0-2 160 0,1 0-16 0,0 0 0 16,0 1 0-16,0-1 0 0,-2 1 48 0,2-2 16 0,0-3 0 0,0 0 0 16,-1-1 0-16,1-1 0 0,0 1 0 0,0 0 0 15,0 1-32-15,0 1-16 0,0-1 0 0,0-1 0 16,-1 1-160-16,2 0 0 0,0 0 0 0,1 1 0 16,-1 0 0-16,2-2 0 0,-1-3 128 0,-1 0-128 15,1-1 0-15,-1-1 0 0,0 1 0 0,-1-3 0 16,0 1-272-16,0-3-48 0,0-1 0 0,2-1 0 15,-2-1-560-15,0 0-112 0,0-4-32 0,0-3 0 16,0-1-1312-16,-2-2-272 0,0-2-48 0,2-5-10368 16</inkml:trace>
  <inkml:trace contextRef="#ctx0" brushRef="#br0" timeOffset="161435.29">3435 9572 15663 0,'0'0'1392'0,"0"12"-1120"15,-1 0-272-15,1 2 0 0,0 2 1760 0,1 3 288 16,2 5 64-16,1-2 16 0,1 3-848 0,0 1-160 16,0 0-32-16,3-1-16 0,1-2-240 0,2-2-32 0,-1-3-16 0,3-2 0 15,3-3 176-15,1-1 16 0,2-4 16 0,1-2 0 16,1-2 32-16,2-3 16 0,2-1 0 0,1-4 0 15,-1-2-80-15,-2-3-32 0,1-3 0 0,1-4 0 16,1-2-240-16,0-1-48 0,0-4-16 0,0-1 0 16,0-2-304-16,0-3-64 0,1-1-16 0,2 0 0 31,-3-4-1408-31,3 3-288 0,1-1-48 0</inkml:trace>
  <inkml:trace contextRef="#ctx0" brushRef="#br0" timeOffset="165068.14">2046 15289 20095 0,'0'0'896'0,"0"0"176"0,0 0-864 0,0 0-208 0,0 0 0 0,0 0 0 15,0 0 992-15,1 12 160 0,-1-12 16 0,0 0 16 16,0 0 80-16,0 0 16 0,0 0 0 0,0 0 0 16,0 0-496-16,0 0-80 0,0 0-32 0,8-4 0 15,-2 0 576-15,5-2 112 0,0-1 32 0,1 1 0 16,1-3-688-16,1 1-144 0,1-4-32 0,6-2 0 15,3-2-176-15,1-1-32 0,0-1-16 0,1-3 0 16,0 0-32-16,3 0 0 0,1-1 0 0,2 0 0 16,5-3-80-16,2-1 0 0,3-3-16 0,1-1 0 15,-2-1-176-15,1 1 0 0,0-1 144 0,0 1-144 16,-1 0 0-16,0 0 144 0,-1 0-144 0,1 1 0 16,-4 3 128-16,4 1-128 0,1 2 0 0,-1 2 0 15,2-1 0-15,-4 1 0 0,-3 0 128 0,-4 2-128 16,-2-1 0-16,-1 0 0 0,0 1 128 0,-3-1-128 15,-3 2 0-15,-2 0 128 0,-3 1-128 0,-1 3 0 0,-1-1 240 0,-3 2-64 16,-1 0-16-16,-2 1 0 0,-1 2 96 0,0 1 0 16,-1 1 16-16,-1 1 0 0,-2 1-80 0,0-1 0 15,0 1-16-15,0 1 0 0,-1 0-48 0,0-1 0 16,1 2 0-16,-1 0 0 0,-1-1 0 0,1-1-128 16,0 1 192-16,-4 5-64 15,4-7 0-15,-4 7-128 0,2-5 192 0,-2 5-64 0,6-7-128 0,-1 3 0 16,-1-2 0-16,-4 6 128 0,4-5-128 0,-4 5 0 15,5-4 0-15,0 0 128 0,-5 4 0 0,5-4 0 16,-5 4 0-16,7-3 0 0,-1 1-128 0,2 0 0 16,1 1 0-16,-1 1 128 0,1 0 0 0,0 1-128 15,0 2 192-15,2 0-64 0,1-2-128 0,1 0-144 16,1 2 144-16,2 1-208 0,-1 1 336 0,2 1 80 16,1 2 16-16,3 1 0 0,1 1-224 0,2 0 128 15,3 0-128-15,-1 5 0 0,0 0 144 0,3 2-144 0,1 0 128 0,1 2-128 16,2 1 160-16,1 1-160 0,1 1 192 0,2-3-192 15,-1 0 256-15,1-1-64 0,-2 1-16 0,-1-1 0 16,-2-2 0-16,1 1 0 0,1 1 0 0,-2 0 0 16,-3-1-32-16,0 0 0 15,-1 0 0-15,1 0 0 0,1 0 32 0,-3 0 0 0,0-2 0 0,0 1 0 16,2 1-48-16,-2-3 0 0,-2-1 0 0,0 0 0 0,1 0-128 0,-2 0 192 16,0 1-192-16,-1-1 192 0,-3-3-400 0,-1 0-80 15,0 2-16-15,-2-1 0 0,-2-2 624 0,1 0 128 16,0 0 32-16,-2 0 0 0,-2-2-288 0,-1 0-64 15,0 0-128-15,-1 2 192 16,-1-2-64-16,0 0-128 0,1 0 176 0,-1-1-176 16,-1 0 144-16,1-1-144 0,-2 0 0 0,4 2 144 15,-2-2-144-15,-1 0 0 0,0-1 0 0,-1 0 0 16,1 1 0-16,0-2 0 0,1 1 128 0,-1-1-128 0,-1 1 0 0,-7-4 0 16,7 4 0-16,0-1 0 0,-1 0 128 0,1-1-128 15,-7-2 0-15,8 3 128 0,-2-1-128 0,1 0 0 16,-7-2 0-16,0 0 0 0,8 4 0 0,-1-3 0 15,3 4 128-15,-3-4-128 0,-7-1 0 0,8 3 0 16,0 0 0-16,0-2 0 0,0 0 0 0,-2 1 0 16,1-1 0-16,1 0 0 0,-1 0 0 0,3 1 0 0,-1-2 0 15,2 0 0-15,-1-2 0 0,-1 1 0 0,0-3 128 0,3 2-128 16,-1-5 0-16,2 1 0 0,0-1 0 0,2-1 128 16,0-1-128-16,4-4 0 0,1 1 0 0,3 1 0 15,-3-6 0-15,5 0 0 0,1-3 128 0,3 1-128 16,1-1 0-16,3-3 0 0,-1-1 0 0,3 1 0 15,-1-2 0-15,1-1 0 0,2-2 0 0,1 2 0 16,-4 2 128-16,-2-1-128 0,0 1 0 0,-1 3 128 16,-1 2-128-16,0 2 0 0,-2-3 0 0,1 3 0 0,-1 2 0 15,-1 0 0-15,3 2 0 0,-3-2 0 16,1-1 0-16,-1 1 0 0,0-1 0 0,2 0 0 16,-3 2 0-16,2 0 0 0,-4-1 0 0,0 1 0 15,-2 1 0-15,0 2 0 0,-4 1 128 0,-1 1-128 16,-1 0 0-16,1 1 0 0,-1 1 0 0,-1 1 0 15,0 1 0-15,-2-2 0 0,-2 1 128 0,2 0-128 0,-2 1 0 0,-1 0 0 16,-1-2 0-16,0 2 0 0,-1 0 0 0,0 0 0 16,0 1 0-16,0-1 0 0,0 1 0 0,-2 0 0 15,1 0 0-15,-7 4 0 16,5-3-1216-16,-5 3-112 0,0 0-16 0,0 0-16 16,0 0-2288-16,0 0-448 0</inkml:trace>
  <inkml:trace contextRef="#ctx0" brushRef="#br0" timeOffset="166469.99">3332 13464 3679 0,'0'0'160'0,"-4"-8"32"0,0-1-192 0,2 3 0 16,2 6 0-16,0 0 0 0,0 0 3584 0,0 0 656 0,0 0 144 0,0 0 32 16,0 0-2736-16,0 0-528 0,0 0-128 0,0 0 0 15,4 9-160-15,1 2-32 0,0 3 0 0,0 1 0 16,1 5 16-16,0 2 0 0,2 3 0 0,1 2 0 15,-1 3 0-15,1 1 0 0,-1 1 0 0,1 0 0 16,-1 2-208-16,1 1-32 0,0 0-16 0,0-1 0 16,-1 0-160-16,0-4-48 15,0 2 0-15,-1-2 0 0,1-2-224 0,0 0-160 16,-1-1 192-16,-1 2-192 0,-1-3 128 0,1-2-128 0,-2 0 0 0,-1-2 0 16,1-1-224-16,0 0-96 0,1-3-32 0,-2 0 0 31,0-3-528-31,-1-2-96 0,1-2-32 0,-2-3-8736 0,-1-8-1760 0</inkml:trace>
  <inkml:trace contextRef="#ctx0" brushRef="#br0" timeOffset="168632.68">3291 13429 11055 0,'0'0'976'0,"0"0"-784"15,0 0-192-15,0 0 0 0,0 0 1696 0,-6-3 288 0,2-1 64 0,4 4 16 16,0 0-688-16,0 0-144 0,-2-6-16 0,2 6-16 16,-1-5-176-16,1 5-16 0,0 0-16 0,1-7 0 15,0 1-352-15,2-2-80 0,1 1-16 0,2 1 0 16,2-1-96-16,1-1 0 0,2 1-16 0,-1-1 0 16,-1 1-256-16,2 1-48 0,-1-1-128 0,2 2 192 15,-1 1-192-15,1 0 0 0,0 0 0 0,0 2 0 0,-1-1 128 0,2 2-128 16,0 1 0-16,-1 1 0 0,-1 2 128 0,-1-1-128 15,-1 2 0-15,0 1 0 16,-1 2 144-16,0 2-144 0,0 3 128 0,-2 2-128 16,0-1 384-16,-1 1-16 0,-1 3 0 0,0 2 0 15,-2-1 112-15,-1 3 32 0,1 2 0 0,-1 2 0 16,-2 1-128-16,-1 3 0 0,0 1-16 0,-1 1 0 16,1 0-176-16,-1 2-16 0,-1 1-16 0,2 1 0 15,-1 2 0-15,0 0 0 0,1 0 0 0,-1-2 0 16,0 0-160-16,2-2 160 0,-1 1-160 0,0-2 160 0,1 0-160 0,1-4 0 15,0 0 0-15,0-4 0 0,0 0 0 0,1-5 0 16,1 0 0-16,-2-4 0 0,0-4 0 0,1-1-272 16,-1-1 32-16,0-9 16 15,0 0-272-15,0 0-48 0,0 0-16 0,0 0 0 16,0 0-48-16,-1-9-16 0,-1-3 0 0,1-2 0 16,0-3-16-16,-2-1 0 0,0-3 0 0,1 0 0 15,-1-2-64-15,1-1-32 0,-2 2 0 0,1-3 0 16,0-1 80-16,0-1 16 0,-1-3 0 0,1 1 0 0,0-3 272 0,1 2 64 0,-2-2 16 0,0 2 0 15,1 2 288-15,3-2 0 0,-1 2 0 0,1 2 0 16,1 3 0-16,1 1 0 0,-1 2 0 0,0 2 0 16,1 2 400-16,-1 3-16 15,0 1 0-15,-1 5 0 0,0 7-64 0,0 0 0 16,0 0-16-16,0 0 0 0,0 7-96 0,0 6-16 16,0 4 0-16,0 3 0 0,0 2-192 0,0 4 176 0,0 2-176 0,0 2 160 15,0 2-160-15,0 2 128 0,0 3-128 0,0-1 128 16,0 1-128-16,0-1 0 0,2-1 0 0,-2-1 128 15,0-4-128-15,1-1 0 0,-1-6 144 0,1-3-144 16,0-3 0-16,1-4 0 0,-2-4 0 0,0-9 128 0,0 0-336 0,0 0-64 16,2-7-16-16,0-2 0 15,-1-4-160-15,0-2-16 0,-1-4-16 0,0 0 0 0,0-5 96 0,0 0 0 16,-2-4 16-16,0 1 0 0,1-2 368 0,0-1 0 16,-1-1 0-16,1 0 0 0,-1-1 0 0,0 1 0 15,1 1 128-15,0-3-128 0,-1-2 368 0,1 1-16 16,0 2 0-16,1 2 0 15,0 4 240-15,1 4 48 0,0 2 16 0,-1 6 0 16,0 2-176-16,0 4-32 0,0 8-16 0,0 0 0 16,0 0-240-16,0 0-32 0,2 16-16 0,-1 5 0 0,0 5-144 0,1 4 0 15,-1 4 0-15,0 2 0 0,2 2-160 0,-1 1 160 16,1 0-208-16,-2 0 80 0,1-2 128 0,-1-3 0 16,0-3-144-16,2-4 144 0,-3-6 0 0,1-3 0 15,2-1 0-15,-2-5 0 0,0-4-160 0,-1-8 160 16,0 0-208-16,0 0 80 0,0 0-64 0,2-9 0 0,-2-2 0 0,0-6 0 15,-2-2-128-15,0-6-16 0,2 0-16 0,-2-3 0 16,0-2 64-16,-1 0 16 16,1 0 0-16,-1 0 0 0,0 1 272 0,-1-1 0 15,1 0 0-15,-1 1 0 0,0 1 0 0,0 0 0 16,0 2 0-16,0 3 0 0,3 3 0 0,-1 3 0 0,1 2 0 0,1 2 0 16,0 3 128-16,1 3 96 15,1 0 16-15,-2 7 0 0,0 0-112 0,0 0 0 0,2 10-128 0,2 6 192 16,1 2-192-16,-1 5 0 0,-1-1 0 0,0 4 0 15,-1 1 0-15,1 1 0 0,-1-2 0 0,1 0 0 16,0-5 0-16,-2-2 0 0,-1-2 0 0,0-1 0 0,0-3 0 0,0-3 0 16,-1-2 0-16,1-8 0 15,0 0 160-15,0 0-16 0,0 0 0 0,0 0 0 16,-7-3-16-16,1-3-128 0,-1-3 192 0,0-2-64 16,1 0-128-16,1-2 0 0,0-2 144 0,-1-3-144 15,1-3 0-15,0 0 0 0,0-1 0 0,1 1 0 0,-1-4 0 0,-1 2 0 16,1 1 0-16,1 0 0 0,0-1 0 0,0 4 0 15,2 1 0-15,-1-1 0 0,2 4 128 0,1 2 48 16,0 1 16-16,1 4 0 0,-1 8 64 0,0 0 0 16,0 0 16-16,0 0 0 0,8 11-144 0,0 2-128 15,-2 1 144-15,1 6-144 0,-1 2 128 0,1 1-128 16,-2-2 0-16,0 2 0 0,-1 1 144 0,-1-2-144 16,-2 0 128-16,0-2-128 0,1-3 128 0,-2-2-128 0,0-2 128 15,-2-1-128-15,1-3 144 0,1-9-144 0,0 0 160 0,0 0-160 16,0 0 144-16,0 0-144 0,0 0 128 0,-6-2-128 15,-1-5 0-15,1-2 128 0,-1-1-128 0,2-1 0 16,0-4 0-16,-1-1 0 16,1-1 0-16,0 0 0 0,1-1 0 0,0 0 0 15,2-2 0-15,-1 2 0 0,0-1 0 0,2 1 0 16,0 0 0-16,1 4 0 0,1-2 0 0,0 3-144 0,1 2 144 0,0 4 0 16,1 0-128-16,-3 7 128 0,0 0 0 0,8 1 0 15,0 5-128-15,-1 4 128 0,1 1 0 0,0 3 0 16,-1 0 0-16,-1 3 0 0,1 0 0 0,-2 1 0 15,-1 1 0-15,-2-1 0 0,0 0 0 0,-1-1 144 16,0 1-16-16,-1 3-128 0,-2-3 192 0,-1 1-64 16,-1-5-128-16,0 2 160 0,-1-6-160 0,1 1 160 15,1-4-160-15,3-7 0 0,-5 4 0 0,5-4 0 16,-6 0 0-16,0-2 0 0,0-4-144 0,1-1 144 16,0-1-240-16,-1-1 64 0,2-4 16 0,0-2 0 15,1 0 160-15,0-2 0 0,0-2-144 0,2 1 144 16,0 0 0-16,1 1-176 0,0 0 176 0,1 1-128 0,2 2 128 0,-1-2 0 15,2 2 0-15,1 1 0 0,1 3 0 0,0 3 144 16,-1-1-16-16,2 3-128 0,1 1 0 0,1 3 0 16,-1 2 0-16,-2 0 0 0,-6-1 192 0,8 4-192 15,-2 2 192-15,0 0-192 0,-6-6 240 0,2 8-64 16,0 0-16-16,-2 0 0 0,0 1-32 0,-2-1 0 16,0-2 0-16,-1 1 0 0,-1-1-128 0,-1-1 0 15,0-1 144-15,0 0-144 0,5-4 0 0,-7 4 0 16,-1-1 0-16,0-3 0 0,1 0 0 0,0-4 0 0,1 1 0 0,-1-1 0 15,-1-1 0-15,2-2 144 16,-1 0-144-16,1-2 0 0,-1-2 0 0,2 1-176 16,1-3 0-16,-1 0 0 0,2 1 176 0,2 0-128 15,1 0 128-15,1 2-128 0,2 2 128 0,1-1 0 16,1 1 0-16,3 0-128 0,1 2 128 0,0 1 0 16,1 1-144-16,2 2 144 0,1 2 0 0,0 3 0 15,-1 1 0-15,0 0 0 0,-1 0 0 0,0 1 0 0,-2 0 0 0,0 2 0 16,-1 1 0-16,0-1 256 0,-8-7-32 0,1 9-16 15,2 1-208-15,-3-3 0 0,-3 0 0 0,-1 1 0 16,2 1 0-16,-4 0 192 0,0-2-48 0,-2-1-16 16,0 2-128-16,-1-2 128 0,-1 0-128 0,-1-2 128 15,1-2-128-15,-1-1 0 0,1 1 0 0,-1-2 0 16,1-3 0-16,1-1 128 0,0-1-128 0,0-2 0 16,1 0 0-16,0 0 0 0,0-3 0 0,2 1 0 0,0-2 0 0,3 1-176 15,1 1 176-15,2-2-192 16,3 3 64-16,1 1 0 0,1-1 0 0,0 1 0 0,2 5 128 0,1-4-192 15,1 2 192-15,0 3-192 0,1 1 192 0,1 0-160 16,-1 1 160-16,0 2-160 0,2 4 160 0,-1-1 0 16,-4 1 0-16,0 0 0 15,-2 1 0-15,0 0 0 0,-1 1 0 0,-1 2 128 16,-2-5-128-16,-1-6 0 0,-1 8 128 0,0 1-128 0,1-9 192 0,-3 7-16 16,3-7-16-16,0 0 0 0,-7 1 32 0,1 0 0 15,6-1 0-15,-8 4 0 0,2-4-192 0,-2 0 192 16,0 0-192-16,0-4 192 0,2 2-192 0,0-2 0 15,6 4 0-15,0 0-9856 16,-2-3-1840-16</inkml:trace>
  <inkml:trace contextRef="#ctx0" brushRef="#br0" timeOffset="169538.8">3335 12417 7359 0,'0'0'320'0,"0"0"80"0,0 0-400 0,0 0 0 16,0 0 0-16,0 0 0 0,0 0 3280 0,8-1 576 15,-19 2 112-15,1 2 32 0,-2 3-1968 0,0 1-400 16,3 3-80-16,-1 3-16 0,-1 4-608 0,1 3-128 16,0 1-32-16,-1 2 0 0,1 2-272 0,2 2-64 15,3 2-16-15,1 1 0 0,2 1-224 0,2 2-64 16,3-1 0-16,2 0 0 0,2-1-128 0,2-4 0 15,4-1 0-15,1-6 0 0,1-2 0 0,4-3 0 16,2-4-176-16,3-2 176 0,-1-5 0 0,2-1 0 16,1-3 0-16,3-5 176 0,-2-2 208 0,0-2 64 15,2-3 0-15,-2-1 0 0,-2-2 208 0,-1-4 48 16,-2-4 16-16,-1 0 0 0,-6-1 48 0,0 2 0 16,-4-2 0-16,-2-2 0 0,-3 3 16 0,-4-3 16 15,-3 1 0-15,-4 0 0 0,-4 0-32 0,-3 3 0 0,-2-1 0 0,-5 2 0 16,-4 1-320-16,-3 5-64 0,-4-2 0 0,-2 4-16 15,0 1-176-15,-1 3-48 0,1 2 0 0,-2 5 0 16,1-2-144-16,5 4 0 0,3 4-192 0,5-2 192 31,5 2-2368-31,4 0-368 0,5 1-64 0</inkml:trace>
  <inkml:trace contextRef="#ctx0" brushRef="#br0" timeOffset="170611.58">2353 12227 12895 0,'0'0'576'0,"0"0"112"0,0 0-560 0,0 0-128 16,0 0 0-16,0 0 0 0,0 0 3120 0,5 5 592 16,-5-5 112-16,8 7 16 0,1-1-2080 0,2 2-416 15,2 2-96-15,1 1-16 0,2-1-304 0,2 3-64 16,4 2-16-16,-1-1 0 0,-1 0-192 0,1 3-32 16,1-1-16-16,1 1 0 0,-1-2-336 0,-2 1-64 15,-3-2-16-15,-2 1 0 0,0-2-192 0,-2 0 0 0,1-1 0 0,1-1 0 31,0 0-832-31,0-2-96 0,-5-1-32 0,-1-2 0 16,-1 1-2608-16,1-2-528 0</inkml:trace>
  <inkml:trace contextRef="#ctx0" brushRef="#br0" timeOffset="170997.61">1604 11808 17503 0,'-6'-11'1552'0,"6"11"-1232"15,-1-10-320-15,1 4 0 0,0-1 1776 0,0 7 288 16,0 0 64-16,0 0 16 0,0 0-528 0,0 0-96 0,7 7-32 0,-1 5 0 16,1 3-432-16,-1 5-96 0,1 2 0 0,-1 4-16 15,-1 4-304-15,2 3-64 0,-1 2-16 0,1 1 0 16,1 1-560-16,0 1 0 0,1 0 0 0,0-2 0 31,0 1-688-31,-1-2-80 0,0-4-32 0,-2-2-9328 16,1-3-1872-16</inkml:trace>
  <inkml:trace contextRef="#ctx0" brushRef="#br0" timeOffset="171223.54">1767 11824 28271 0,'0'0'624'0,"-2"-8"128"0,0 0 16 0,2 8 32 0,0 0-640 0,0 0-160 0,0 0 0 0,0 0 0 0,0 0 960 0,0 0 176 15,0 0 16-15,7 6 16 0,3 3-256 0,0 1-48 16,2 3-16-16,-1 0 0 0,3 4-576 0,-1 1-112 16,0 5-32-16,0 0 0 0,0 2-128 0,1 2 0 15,3-1 0-15,-1 2 0 16,-1-2-704-16,1 1-80 0,-2 0-16 0,1 0-9360 15,-1-1-1872-15</inkml:trace>
  <inkml:trace contextRef="#ctx0" brushRef="#br0" timeOffset="171448.26">1722 12063 23951 0,'0'0'1056'0,"-8"2"224"0,3-2-1024 0,0 3-256 0,5-3 0 0,0 0 0 16,0 0 2896-16,0 0 528 0,0 0 96 0,0 0 32 15,6 5-2032-15,4 0-416 0,0-1-80 0,2-1 0 16,1-2-480-16,2-2-96 0,4-3 0 0,0-1-16 16,2-3-432-16,1-1 0 0,3-2 0 0,2-2-18592 15</inkml:trace>
  <inkml:trace contextRef="#ctx0" brushRef="#br0" timeOffset="179383.23">4077 12545 14223 0,'0'0'624'0,"0"0"144"0,0 0-624 0,0 0-144 15,0 0 0-15,0 0 0 0,0 0 1168 0,0 0 208 0,0 0 32 0,0 0 16 16,0 0-304-16,0 0-64 0,0 0-16 0,0 0 0 16,0 0 48-16,0 0 16 0,0 0 0 0,0 0 0 15,11-7 240-15,-11 7 64 0,-2-2 0 0,2 2 0 16,0 0-112-16,0 0-16 0,0 0 0 0,0 0 0 15,0 0-320-15,0 0-64 0,1-8 0 0,-1 8-16 16,0 0-144-16,7-5-32 0,-1 2 0 0,2-1 0 16,1 0-160-16,-1 0-32 0,0 2-16 0,1-3 0 15,1 1-48-15,2 0 0 0,0 0 0 0,1-1 0 16,0-1-160-16,3 0-32 0,-1-1-16 0,2 0 0 0,-1-1-64 0,-1 0-16 16,2 0 0-16,0 2 0 0,0-2 0 0,2 1 0 15,0-1 0-15,1 2 0 0,-1-1 48 0,1 1 16 16,-1-2 0-16,2 2 0 0,0-1-32 0,0 1 0 15,1-2 0-15,-1 0 0 0,-2 0 0 0,2 2-16 16,1-1 0-16,-1 2 0 0,1-2-16 0,-3-2 0 16,-2 1 0-16,0 1 0 15,1-1 48-15,-1 1 16 0,1 1 0 0,-2-1 0 0,-2 1-32 0,-1 0-16 16,-2 1 0-16,-1 1 0 0,0-2-176 0,-2 1 160 16,0 1-160-16,-1 0 160 0,-7 4-160 0,6-4 0 15,1 0 0-15,-7 4 128 0,5-4-128 0,-5 4 0 16,5-4 144-16,-5 4-144 0,0 0 0 0,0 0 0 15,0 0 0-15,0 0 0 16,5-5-896-16,-5 5-112 0,0 0-16 0,0 0 0 16,0 0-1520-16,0 0-304 0,5-3-64 0</inkml:trace>
  <inkml:trace contextRef="#ctx0" brushRef="#br0" timeOffset="180505.75">5652 11847 22575 0,'0'0'992'0,"0"0"224"0,0-6-976 0,-8 2-240 0,-1 0 0 0,0 2 0 15,1 2 1344-15,-3 0 240 0,0 2 32 0,-1 2 16 16,0 0-192-16,0 1-32 0,-1 2-16 0,2 1 0 16,-1 1-736-16,-1-2-144 0,0 3-16 0,1-1-16 15,2 1-304-15,0-2-176 0,1 0 192 0,2 0-192 16,0-1 192-16,2 1-64 0,5-8 0 0,-1 11-128 16,1-5 0-16,1 3 0 0,1 0-160 0,4 1 160 15,1-1-192-15,5-3 192 0,3 3-192 0,0 0 192 16,1 1-176-16,2-1 176 0,2 0-128 0,2 3 128 15,1-1-144-15,2 1 144 0,0-2-160 0,1 2 160 16,1-1 0-16,-1-1 0 0,0-1 0 0,-3 0 0 0,-3 2 448 0,-1-3 48 16,-2-1 0-16,-3 1 0 0,-4 0 480 0,-2 0 112 15,-3 0 0-15,-3 0 16 0,-4 1 80 0,0 1 16 16,-5 0 0-16,-2 1 0 0,-3 1-400 0,-1-1-80 16,-2 0-16-16,-2-1 0 0,-4 1-448 0,0 0-112 15,0 0-16-15,0-1 0 0,-1-3-128 0,1 2 0 16,-1-3 0-16,3 0 0 15,0-2-1248-15,4 1-288 0,2-4-48 0,1 0-11648 16,3-2-2320-16</inkml:trace>
  <inkml:trace contextRef="#ctx0" brushRef="#br0" timeOffset="181286.65">3184 11829 12895 0,'0'0'1152'0,"0"0"-928"0,0 0-224 0,0 0 0 0,0 0 1376 0,0 0 224 15,0 0 64-15,0 0 0 0,0 0-560 0,0 0-96 16,0 0-32-16,21 5 0 0,-21-5-256 0,0 0-48 15,0 0-16-15,5 12 0 0,0-4-160 0,0 2-48 0,0 2 0 0,1 0 0 16,0 1-208-16,1 3-48 0,-2-1-16 0,1 2 0 16,0 1-176-16,-1 2-144 15,0-2 144-15,2 2-208 16,-1-1-1616-16,2 0-320 0,-2-4-64 0</inkml:trace>
  <inkml:trace contextRef="#ctx0" brushRef="#br0" timeOffset="181639.41">3188 11996 911 0,'-12'3'0'0,"7"-3"0"0,-2 1 0 0,1 0 0 0,0 1 5120 0,6-2 928 16,0 0 192-16,-6 1 32 0,6-1-3312 0,-7 1-656 16,1-1-144-16,6 0-32 0,0 0-512 0,0 0-96 15,0 0-32-15,0 0 0 0,8-2-464 0,1-1-80 16,1-1-32-16,1 0 0 0,-1-2-336 0,2 0-64 16,0 1 0-16,1-1-16 15,0-1-352-15,2-2-144 0,0 1 128 0,0-1-128 16,0 0 0-16,-1 1 0 0,0 2-144 0,1-1 144 15,-4-1-1792-15,2 0-256 0,0 1-64 0,-1-2-14224 16</inkml:trace>
  <inkml:trace contextRef="#ctx0" brushRef="#br0" timeOffset="182071.14">3220 11681 17503 0,'-18'6'768'0,"9"-3"176"0,-2 2-752 0,-2 1-192 0,-1 1 0 0,0 2 0 16,-2-2 2592-16,0-1 480 0,1 3 112 0,0 2 16 15,1-1-1760-15,-2 2-352 0,3 1-64 0,3 3 0 16,2 0-624-16,0 3-112 0,0 0-32 0,1 2 0 15,1-1-256-15,4 3 0 0,1 1 0 0,1-2 0 16,2 1 0-16,3 1 0 0,3-1 0 0,4-2 0 16,2-1 0-16,3-3 0 0,1 0 0 0,3-3 0 0,3 0 0 0,2-1 0 15,1-1-160-15,1-2 160 0,-1-2 0 0,2-1-144 16,1-3 144-16,0-2 0 0,-2-4 0 0,0-2 0 16,-1-5 0-16,-1-2 0 0,-1-2 0 0,-3-3 0 15,-1-3 0-15,-3 1 0 0,-1-4 0 0,-3-2 144 16,-3-1-144-16,-3 1 192 0,-3-3-48 0,-2 0 0 15,-6-2 0-15,-2 1 0 0,0 2 192 0,-5-2 48 16,-3 1 0-16,-2 2 0 0,-4 2 192 0,-1 0 32 16,-4 4 16-16,-2 1 0 0,-1-1-304 0,-2 5-48 0,-1-2-16 0,3 5 0 15,-2 2-256-15,2 2 0 16,-1 2-176-16,2 4-11232 16,1 2-2256-16</inkml:trace>
  <inkml:trace contextRef="#ctx0" brushRef="#br0" timeOffset="185699.7">5309 11211 26367 0,'0'0'576'0,"0"0"128"0,0 0 32 0,0 0 0 0,0 0-592 0,0 0-144 16,0 0 0-16,0 0 0 0,0 0 1152 0,0 0 192 0,0 0 32 0,0 0 16 15,0 0-464-15,0 0-96 0,0 0 0 0,0 0-16 16,0 0-32-16,0 0 0 0,19 3 0 0,-12 3 0 16,-1 2-64-16,1 1-16 0,-1 2 0 0,1 3 0 15,1 3-256-15,0 1-48 0,-2 8-16 0,3 0 0 16,-1 1-384-16,0 0 0 0,-2 2 128 0,1-2-128 31,-1 0-304-31,1-1-80 0,-1-2-32 0,-3-5 0 0,1-3-2464 0,0-5-480 0,-4-11-96 0</inkml:trace>
  <inkml:trace contextRef="#ctx0" brushRef="#br0" timeOffset="186137.58">5147 10677 7359 0,'0'0'656'0,"-6"-4"-528"15,-1 1-128-15,1 2 0 0,-1 0 4256 0,2-1 816 16,-2 2 176-16,7 0 16 0,-6 0-2960 0,-1 2-576 16,1-1-128-16,6-1-32 0,0 0-720 0,-3 9-144 15,-1 3-16-15,2-2-16 0,2 5-528 0,1 3-144 0,1-3 0 0,4 4 0 16,0-1 0-16,2 0 128 0,0-2-128 0,4-2 0 15,-2-1 0-15,3-1 0 0,1-2 0 0,3-2 0 16,2-3 0-16,0-1 0 0,-1-4 160 0,1-4-160 16,-1 1 448-16,0-5 0 0,-2-3 0 0,-2-2 0 15,1-2 320-15,-2-4 48 0,-3-2 16 0,-1 1 0 16,-1-3-192-16,0 1-16 0,-4-1-16 0,-2 1 0 16,0 2-240-16,-2 2-48 0,-2 1-16 0,0 3 0 15,-4-1-80-15,-1 5-16 0,-4-2 0 0,-1 3 0 16,-1 1-80-16,-1 2 0 0,0-2-128 0,-2 1 192 15,-1 2-368-15,0 2-80 0,-1 3 0 0,1-1-16 16,1 0-1808-16,3 2-352 0,2 2-80 0,0 3-8672 16,3 1-1728-16</inkml:trace>
  <inkml:trace contextRef="#ctx0" brushRef="#br0" timeOffset="186612.73">4799 10574 27183 0,'0'0'1200'0,"0"0"256"0,0 0-1168 0,0 0-288 16,0 0 0-16,-5 4 0 0,5-4 1312 0,0 0 208 15,-7 4 32-15,7-4 16 0,0 0-608 0,0 0-128 16,-1 7-32-16,2 1 0 0,2 0-800 0,1 1-320 15,1 0 0-15,0 2-10080 0,2 0-2016 0</inkml:trace>
  <inkml:trace contextRef="#ctx0" brushRef="#br0" timeOffset="186773.84">4894 10914 27007 0,'0'0'1200'0,"0"0"240"0,-6 4-1152 0,0 0-288 0,6-4 0 0,0 0 0 16,0 0 272-16,0 0 0 0,0 0 0 0,0 0 0 31,0 0-1696-31,0 0-352 0</inkml:trace>
  <inkml:trace contextRef="#ctx0" brushRef="#br0" timeOffset="187028.27">4980 10305 32415 0,'0'0'1440'0,"-5"4"288"0,-2-1-1376 0,7-3-352 15,0 0 0-15,-6 2 0 0,6-2 1088 0,0 0 160 16,0 0 32-16,0 0 0 0,0 0-960 0,0 0-176 16,0 0-144-16,0 0 192 15,6 0-2960-15,2 0-592 0</inkml:trace>
  <inkml:trace contextRef="#ctx0" brushRef="#br0" timeOffset="187205.33">5177 10170 23951 0,'0'0'2128'0,"0"0"-1696"0,0 0-432 0,-4 6 0 16,-1 1 1840-16,5-7 272 0,0 0 64 0,0 0 16 15,0 0-1504-15,0 0-304 0,0 0-64 0,0 0-16 32,0 0-2544-32,0 0-512 0</inkml:trace>
  <inkml:trace contextRef="#ctx0" brushRef="#br0" timeOffset="187462.97">5486 10400 7359 0,'0'0'656'0,"0"0"-528"16,0 0-128-16,0 0 0 0,-6-1 6096 0,6 1 1200 16,0 0 224-16,0 0 48 0,0 0-5376 0,0 0-1072 0,0 0-224 0,0 0-32 31,0 0-1024-31,3 7-208 0,4 2-32 0,-1-1-10528 0,1 3-2096 0</inkml:trace>
  <inkml:trace contextRef="#ctx0" brushRef="#br0" timeOffset="187625.56">5611 10715 13823 0,'0'0'1216'0,"-4"6"-960"0,-2 1-256 0,1-1 0 0,1 1 3936 0,-2-1 736 16,1-1 160-16,0-1 32 15,5-4-3328-15,0 0-640 0,0 0-144 0,0 0-32 16,0 0-2112-16,0 0-416 0,0 0-96 0</inkml:trace>
  <inkml:trace contextRef="#ctx0" brushRef="#br0" timeOffset="187914.26">5727 10007 34271 0,'0'0'1520'0,"0"0"304"0,0 0-1456 0,0 0-368 16,-5 0 0-16,5 0 0 0,0 0 1152 0,0 0 176 15,0 0 16-15,0 0 16 0,0 0-720 0,10-3-160 16,3 2-32-16,1-2 0 0,-1 0-448 0,1 1 0 0,0 1 0 0,2-5 0 31,0 2-384-31,0 1-64 0,0-1 0 0,0-2-16 16,-2 1-2208-16,-1-1-432 0,-1-2-96 0</inkml:trace>
  <inkml:trace contextRef="#ctx0" brushRef="#br0" timeOffset="188470.98">5890 9702 13823 0,'0'0'1216'0,"0"0"-960"0,-6-2-256 0,-3 0 0 0,-2-2 2304 0,-1 2 400 15,1 1 96-15,-1 0 16 0,0 0-624 0,-1 1-112 16,-2 1-32-16,-1 1 0 0,0 1-656 0,-1 1-144 16,-2 1-32-16,0 3 0 0,1-2-416 0,1 1-96 15,2-2 0-15,-1 4-16 0,3 3-288 0,1 1-48 16,0 1-16-16,3 3 0 0,2 3-112 0,0 1-32 0,0 2 0 0,4 2 0 15,1 2-192-15,2 2 0 0,3 1 0 0,2 1 0 16,2 1 0-16,2-1 0 0,1-1 0 0,3-3 0 16,3-1 0-16,2-2 0 0,2-2 0 0,1-2 0 15,2-5-160-15,0-2 160 0,1-2-128 0,1-3 128 16,2-5 0-16,2-1 0 0,-3-2 0 0,-1-3 0 16,-1-2 0-16,2-3 0 15,1-2 0-15,-1-3 0 0,-3-4 0 0,1 0 0 0,-1-3 0 0,-2 1 128 16,-3-2-128-16,-2 0 128 0,-2-1-128 0,-1 0 128 15,-2-4-128-15,-2 1 192 0,-3 0-64 0,-2 2 0 16,-4 0 16-16,-1 2 16 0,-2 1 0 0,-2 0 0 16,-3 2 112-16,-4 2 32 0,-3 1 0 0,-1 1 0 15,-2 4-48-15,-2 4-16 0,-3-4 0 0,-2 7 0 16,2-1-240-16,-5 1 0 0,-2 0 0 0,2 2 0 16,-1 1-1040-16,3 1-304 0,4 2-64 0,1 1-10528 15,0 2-2096-15</inkml:trace>
  <inkml:trace contextRef="#ctx0" brushRef="#br0" timeOffset="189221.11">5650 12606 9215 0,'0'0'816'0,"0"0"-656"0,0 0-160 0,0 0 0 15,0 0 4416-15,0 0 864 0,0 0 160 0,0 0 48 16,0 0-3024-16,0 0-608 0,0 0-112 0,11 22-16 16,-6-16-848-16,-1 3-176 0,1 2-16 0,0 3-16 0,1 1-320 0,0 3-64 15,2 5-16-15,0 1 0 16,-1 5-128-16,3 0-16 0,-1-1-128 0,1 1 192 16,1-2-192-16,-2 0 0 0,-1-3 0 0,-1 0 0 15,3-5-256-15,0 0-160 0,-2-2-32 0,-2-7 0 16,-1-2-2096-16,2-3-416 0,0-4-96 0</inkml:trace>
  <inkml:trace contextRef="#ctx0" brushRef="#br0" timeOffset="189429.13">5910 12506 3679 0,'0'0'160'0,"0"0"32"0,0 0-192 0,0 0 0 16,-7-3 0-16,7 3 0 0,-6 3 6336 0,6-3 1232 15,0 0 240-15,0 0 64 0,-2 8-5280 0,4 2-1056 16,-1 2-192-16,2 1-64 0,2 1-736 0,-1 3-160 16,-2 1-16-16,4 2-16 0,0 1-224 0,1 0-128 15,-1 1 160-15,1 0-160 0,0 1 0 0,1 1 0 16,0-1-208-16,0 1 64 16,1 2-2272-16,0-3-448 0,-1-2-80 0</inkml:trace>
  <inkml:trace contextRef="#ctx0" brushRef="#br0" timeOffset="189904.9">5981 13271 14735 0,'0'0'640'0,"0"0"160"0,0 0-640 0,-6 4-160 0,1-3 0 0,5-1 0 15,-5 6 3200-15,5-6 624 0,-7 3 112 0,2 3 32 0,0-1-2048 0,1 1-416 16,-2 2-80-16,3 0-16 0,-1 1-560 0,1 2-112 16,2-1-32-16,2 3 0 0,2 1-432 0,-1 1-80 15,2-1-32-15,0 0 0 0,1 2-160 0,2-2 0 16,-1-1 0-16,3 3 0 0,3-3 0 0,0-2 0 15,1-4 0-15,0 1 0 0,-1-1 0 0,1-2 0 16,0-2-128-16,-1-2 128 0,-1-2 0 0,2-2 0 16,0-1 0-16,-1 0 0 0,-2-5 0 0,1 0 0 0,-1-2 0 0,-1-2 0 15,-1-1 304-15,-1-3-32 0,-2-2 0 0,-1-2 0 16,0-1-64-16,-2 1-16 0,-2 1 0 0,-1 2 0 16,-1 0 0-16,-2 1-16 0,-2 1 0 0,0 2 0 15,-3 1 272-15,-2 1 48 0,1 1 16 0,-2 2 0 16,-1 2-80-16,0 0-16 0,-1 3 0 0,-2 2 0 15,-1 0-176-15,-1 4-48 0,2-2 0 0,2 2 0 0,1 3-192 16,1 1 0-16,0 0-192 0,3 1 192 16,1-1-1136-16,2-1-112 0,3 1-32 0,3-6-10736 15,0 0-2144-15</inkml:trace>
  <inkml:trace contextRef="#ctx0" brushRef="#br0" timeOffset="194471.22">6026 11622 10127 0,'0'0'896'0,"0"0"-704"16,-3 10-192-16,3-10 0 0,0 0 3904 0,0 0 768 15,0 0 128-15,0 0 48 0,0 0-2416 0,0 0-496 16,0 0-80-16,9-4-32 0,2-3-400 0,-1-4-80 15,1-2 0-15,0-2-16 0,2-2-416 0,-2 0-80 16,-1 1 0-16,2-1-16 0,0-1-368 0,-1 1-80 0,1 0-16 0,-1 0 0 16,-1-1-112-16,4-3-32 0,-2 1 0 0,0 3 0 15,-2 3-336-15,1-3-80 0,-1 4-16 0,1-3 0 32,0 2-480-32,1 1-112 0,1-3-16 0,-1 2 0 15,-2-2-2016-15,2 1-416 0,2-1-64 0,-2 0-6528 0,-2 1-1312 0</inkml:trace>
  <inkml:trace contextRef="#ctx0" brushRef="#br0" timeOffset="194771.59">6619 10836 28559 0,'0'0'1264'0,"0"0"272"0,0 0-1232 0,0 0-304 0,-1-7 0 0,-2 3 0 0,0-2 1456 0,1 1 224 16,2 5 48-16,0 0 16 0,-5-7-320 0,-1 2-64 15,1 1-16-15,0 3 0 0,5 1-640 0,-7 4-144 16,0 1-32-16,-1 3 0 0,1 3-176 0,2 1-32 16,1 4-16-16,3 1 0 0,-2-2-112 0,2 2 0 15,1 0-16-15,4 1 0 0,1 1-176 0,0-2 0 16,-1-2 0-16,3 0-176 0,3-2 176 0,1 0 0 16,-1-2 160-16,3 0-160 0,1-3 0 0,2-2 0 0,1-1 0 15,1-1 0-15,3-2-128 0,1-2 128 0,-1-4 0 0,3-3 0 31,3-1-512-31,2-3 0 0,-1-4 0 0,2 0 0 16,-2-2-2192-16,-2 0-432 0,-1 0-96 0,-6-1-11824 0</inkml:trace>
  <inkml:trace contextRef="#ctx0" brushRef="#br0" timeOffset="194941.81">7088 10515 15663 0,'0'0'688'0,"0"0"144"0,0 0-656 0,0 0-176 0,0 0 0 0,0 0 0 15,0 0 4048-15,-2 8 784 0,2 1 160 0,2 3 16 16,2 1-2800-16,3 1-560 0,2 2-112 0,0 2-32 16,0 3-448-16,2 1-96 0,0 0 0 0,2 0-16 15,0 1-576-15,2-1-112 0,0-1-32 0,4-2 0 16,-2 1-224-16,-1-2 0 0,0-1 128 0,1 0-128 16,0-2-1184-16,1 2-288 0,2 0-48 0</inkml:trace>
  <inkml:trace contextRef="#ctx0" brushRef="#br0" timeOffset="195840.22">6225 12149 21423 0,'0'0'944'0,"0"0"208"0,0 0-928 0,0 0-224 0,0 0 0 0,0 0 0 0,0 0 960 0,0 0 128 16,8 2 48-16,1-2 0 16,3 2 16-16,2-1 16 0,3 0 0 0,4 2 0 15,3 1-64-15,3 2-16 0,0 1 0 0,2 1 0 16,0-1 0-16,1 2-16 0,1 2 0 0,-1-1 0 15,-3 1-336-15,1 0-64 0,0 0-16 0,0-1 0 0,-1 1-128 0,-1-1-16 16,-2-1-16-16,0 2 0 0,3-3-80 0,-4-1-16 16,-1 0 0-16,-1-2 0 0,0 0-176 0,-3 1-32 15,-1-1-16-15,-1-3 0 0,-1 2-176 0,0-1 160 16,-1 0-160-16,-2-1 160 0,-3-1-160 0,0 1 0 16,0 0 0-16,0 0 0 15,-9-2-576-15,8-2-32 0,-1 1-16 0,-1-2 0 16,1 1-2304-16,-1-2-464 0,1-1-80 0</inkml:trace>
  <inkml:trace contextRef="#ctx0" brushRef="#br0" timeOffset="197467.69">7034 12342 3679 0,'0'0'160'0,"0"0"32"0,-3-13-192 0,3 13 0 0,0 0 0 0,0 0 0 0,0 0 3696 0,0 0 688 16,0 0 144-16,0 0 16 0,0 0-2336 0,0 0-480 15,0 0-80-15,0 0-32 0,0 0-208 0,0 0-64 0,6-3 0 0,1-1 0 16,2-1-208-16,2 0-48 0,-1-2-16 0,3 1 0 15,0-2-176-15,1-1-16 0,5-6-16 0,1 1 0 16,3 0-208-16,0-1-32 0,2-2-16 0,1 0 0 16,3-1-176-16,1-1-48 15,1-2 0-15,0 1 0 0,1 1-208 0,0-1-48 16,-3 0-128-16,-2 2 192 0,-1 0-192 0,-1 1 0 16,-3 0 128-16,-1 1-128 0,-1 5-208 0,-2-2-96 15,-3 4-16-15,-1 1 0 16,-3 1-944-16,0 2-192 0,-3 4-32 0,-2-2-15088 0</inkml:trace>
  <inkml:trace contextRef="#ctx0" brushRef="#br0" timeOffset="198067.3">7052 12428 7359 0,'0'0'656'0,"0"0"-528"16,0 0-128-16,0 0 0 0,0 0 2480 0,0 0 464 0,0 0 80 0,0 0 32 16,0 0-1408-16,0 0-288 0,0 0-48 0,0 0-16 15,0 0-112-15,2 7-32 0,2 1 0 0,0 1 0 16,0 2 64-16,1-2 0 0,1 1 0 0,-1 2 0 16,1 0-192-16,1 1-16 0,-1 1-16 0,2 2 0 15,-1 0-256-15,-1-1-48 0,1 1-16 0,-1-1 0 16,-2 2-160-16,3-2-16 0,-2 0-16 0,0 2 0 15,0-1-96-15,1 1-32 0,-1 0 0 0,-1 0 0 0,0-2-176 0,-1 2-48 16,0-5 0-16,0 1 0 0,1-1-128 0,-2 1 0 16,1-4 144-16,-2 0-144 0,0-1 0 0,2 0 128 15,-2-2-128-15,-1-6 0 16,0 0-304-16,3 8-128 0,0 0-16 0,0 0-16 16,1 1-2128-16,2-3-416 0,-6-6-96 0</inkml:trace>
  <inkml:trace contextRef="#ctx0" brushRef="#br0" timeOffset="198707.07">7210 12948 15375 0,'0'0'672'0,"0"0"160"0,0 0-672 0,0 0-160 16,0 0 0-16,0 0 0 0,0 0 1344 0,0 0 256 15,0 0 32-15,0 0 16 0,0 0-192 0,3-5-48 16,3-1 0-16,0 2 0 0,3 4 0 0,-1-2-16 16,1 2 0-16,2 2 0 0,-1 0 32 0,2 0 16 0,2 1 0 0,2 2 0 15,-1-1-464-15,4 1-80 0,0 1-32 0,2-1 0 16,0 0-288-16,1-2-48 0,2 0-16 0,-1 0 0 16,-3 1-144-16,-1-3-48 15,1 2 0-15,1 1 0 0,1 0-80 0,0 1-32 16,0 1 0-16,-1-2 0 0,-3 0-64 0,1 2-16 15,-3-4 0-15,1 3 0 0,2 2-128 0,-2-2 128 16,-3 0-128-16,0 0 128 0,-1-1-128 0,0 2 0 16,-2-1 144-16,-1-1-144 0,1-2 0 0,-2 2 128 0,-3 1-128 0,1-2 0 15,-1-2 0-15,1 2-320 0,-7-3 64 0,6 0 16 32,2 0-1296-32,-8 0-256 0,7 0-48 0,-7 0-9936 0,0 0-2000 0</inkml:trace>
  <inkml:trace contextRef="#ctx0" brushRef="#br0" timeOffset="199271.29">7854 13103 18191 0,'0'0'384'0,"0"0"96"0,0 0 16 0,0 0 32 0,0 0-528 0,0 0 0 0,0 0 0 0,0 0 0 16,0 0 1392-16,0 0 160 0,2-8 48 0,-2 8 0 16,0 0-224-16,0 0-32 0,7-6-16 0,-1 0 0 15,2 2-32-15,0-1 0 0,0 3 0 0,1-4 0 0,-1 1-112 0,1 0-32 16,1-2 0-16,2 1 0 0,-2-3-352 0,1 0-80 16,-2-2-16-16,3 1 0 0,-1-1-176 0,1 1-32 15,1-2-16-15,2 1 0 0,-2-1-288 0,-3 1-48 16,0 1-16-16,1 1 0 0,1 0-128 0,-1 0 0 15,0-1 0-15,-1 0 0 16,1 1-176-16,-2 1-112 0,0-1-32 0,0 2 0 16,0-2-2048-16,0 1-400 0,-1 2-96 0,-1-1-12560 15</inkml:trace>
  <inkml:trace contextRef="#ctx0" brushRef="#br0" timeOffset="199965.44">7650 11977 5519 0,'0'0'496'0,"0"0"-496"0,0 0 0 0,0 0 0 15,0 0 3792-15,0 0 672 0,0 0 128 0,0 0 16 16,7 6-2448-16,-1-1-496 0,1-1-112 0,-1 0-16 16,1-1 416-16,-1 1 80 15,2-2 16-15,3 1 0 0,0-1-1776 0,1 0-272 0,0-1-192 0,1 0 16 16,1 1 560-16,0 0 96 0,1 2 32 0,-1-3 0 15,1 5-240-15,-1-2-32 0,0 1-16 0,3 1 0 16,0 1-48-16,0-1-16 0,0 2 0 0,-1-1 0 16,-2-1-160-16,2-2 0 0,-1 1 144 0,2 2-144 0,-1-2 0 0,0 0 0 15,-2-1 0-15,-1 0 0 0,1-1 0 0,-2-1-160 16,0 1 16-16,-2 0 0 16,-1-1-1552-16,0 1-304 0,0-1-64 0,-2 1-12464 0</inkml:trace>
  <inkml:trace contextRef="#ctx0" brushRef="#br0" timeOffset="200502.01">8156 12158 9215 0,'0'0'816'16,"0"0"-656"-16,0 0-160 0,0 0 0 0,0 0 2912 0,0 0 544 16,0 0 128-16,0 0 0 0,0 0-1696 0,0 0-352 15,0 0-64-15,0 0 0 0,0 0-608 0,0 9-112 16,0-1-32-16,0 1 0 15,1 1 48-15,-1 3 16 0,0 0 0 0,3 2 0 16,-2 2 16-16,2 1 0 0,-1 3 0 0,1 0 0 16,-2 1-352-16,2 1-64 0,0-1 0 0,1 2-16 0,1-1-176 0,-1 2-16 15,0 0-16-15,-1 0 0 0,1-1-32 0,2 1-128 16,-4-3 192-16,1 0-64 0,-2-1-128 0,2-1 0 16,-2-1 144-16,2 1-144 0,-1-2 0 0,1 1 0 15,-1-1 0-15,2-1 0 0,-1 0-208 0,0-2-112 16,-1-2-32-16,1 0 0 15,1 0-480-15,0-3-112 0,-2-1-16 0,1-1-9408 16,-3-8-1872-16</inkml:trace>
  <inkml:trace contextRef="#ctx0" brushRef="#br0" timeOffset="200996.87">7369 12464 12895 0,'0'0'1152'0,"0"0"-928"16,0 0-224-16,0 0 0 0,0 0 2240 0,0 0 416 0,0 0 80 0,6-1 16 16,3-3-1184-16,2 1-224 0,2-2-64 0,1 0 0 15,0-2-608-15,3 1-128 0,2-5-32 0,-1 2 0 16,0-2-304-16,0-1-64 0,1-1-16 0,-2 1 0 15,-3 0-320-15,2 1-64 0,0-1 0 0,0 1-12688 16</inkml:trace>
  <inkml:trace contextRef="#ctx0" brushRef="#br0" timeOffset="201280.5">7442 12769 19343 0,'0'0'848'0,"-2"8"192"0,5 0-832 0,1 0-208 15,1-2 0-15,2-1 0 0,0 2 1968 0,4-4 336 16,1 0 80-16,1 1 16 0,0 2-1168 0,1-3-224 15,0 0-48-15,-1 0-16 0,0 2-656 0,2-1-128 16,0-2-32-16,1 2 0 0,-2 2-128 0,1-1 0 16,-2 0-160-16,0 0 160 15,-1-1-2432-15,-2-1-384 0,9 2-64 0,-4-4-32 0</inkml:trace>
  <inkml:trace contextRef="#ctx0" brushRef="#br0" timeOffset="201521.47">7989 12373 15663 0,'0'0'688'0,"0"0"144"0,-4 8-656 0,2 1-176 15,-2 1 0-15,1 3 0 0,-1 2 2960 0,2 2 560 16,-1 1 128-16,0 1 0 0,2 2-2064 0,0 1-432 15,-1 2-64-15,4-1-32 16,-2-4-672-16,1-1-144 0,0-1-32 0,1 0 0 16,-1-2-400-16,2 1-96 0,-1-2-16 0,2-1-14240 15</inkml:trace>
  <inkml:trace contextRef="#ctx0" brushRef="#br0" timeOffset="202036.07">8156 12807 18479 0,'0'0'816'0,"0"0"176"0,0 0-800 0,0 0-192 0,0 0 0 0,0 0 0 16,0 0 1792-16,0 0 304 0,0 0 64 0,0 0 16 0,0 0-512 16,8 1-80-16,0 2-32 0,1-3 0 0,-1 3-288 0,1 0-64 15,0 1-16-15,1 2 0 0,2 0-224 0,1 2-32 16,4 1-16-16,1 1 0 0,2 0 0 0,2 0 0 16,0 0 0-16,3 3 0 0,0-3-160 0,-1 1-48 15,1 1 0-15,1-2 0 0,0 0-256 0,0-1-64 16,1-1-16-16,-4-1 0 0,-1 0-224 0,-1-1-144 15,-1 1 192-15,0-1-192 0,0-3 128 0,0 1-128 16,-2 0 0-16,-1 0 0 0,-2-2 0 0,0 1 0 16,-2 0-176-16,0-1 176 15,-1 2-1520-15,-2 0-192 0,-2 0-32 0,0 0-11024 0,-1-2-2208 0</inkml:trace>
  <inkml:trace contextRef="#ctx0" brushRef="#br0" timeOffset="-171959.39">4592 10936 7359 0,'0'0'320'0,"0"0"80"0,0 0-400 0,0 0 0 0,0 0 0 0,0 0 0 0,0 0 2624 0,-4 12 432 16,-3-9 80-16,7-3 32 0,-5 1-1664 0,5-1-336 15,-6 1-64-15,0 3-16 0,6-4-112 0,-5 4-16 16,-1 0-16-16,0 2 0 0,1 1-16 0,1-1 0 16,0 2 0-16,0 1 0 0,1-1-368 0,-1 1-80 15,0 0-16-15,1 1 0 0,2-1-160 0,-2 0-48 16,1 1 0-16,0 1 0 0,1 0 80 0,0-1 16 0,-1 0 0 0,1 0 0 15,1 1-128-15,0 1-32 16,0-1 0-16,0 2 0 0,0-1-32 0,0 1-16 16,1 1 0-16,1-1 0 0,0-1-144 0,1 1 192 15,-2 0-192-15,0 0 192 0,1-1-192 0,0 0 192 16,1-2-192-16,1 1 192 0,-1-1-192 0,0 2 0 16,1 0 144-16,0-2-144 0,0 0 176 0,0 1-48 0,0-1 0 0,0 2 0 15,0 1-128-15,0-3 192 0,1 1-192 0,0-1 192 16,2-1-16-16,-3 1 0 0,-1-3 0 0,3 3 0 15,-1-4 32-15,0 1 16 0,0-2 0 0,-1 0 0 16,-4-5 0-16,5 6 0 0,3 1 0 0,0 0 0 16,0-4 32-16,0 1 16 0,0 0 0 0,1 0 0 15,0 0-32-15,0 0-16 0,-1 0 0 0,1 0 0 16,1 1-48-16,1-2-16 0,-1 1 0 0,1-2 0 16,0-2-32-16,2 1-128 0,0 2 192 0,0-3-64 0,1 0 16 0,-1 0 0 15,-2 0 0-15,2-4 0 0,-1 2-144 0,0-1 128 16,0-1-128-16,1 1 128 0,0 0-128 0,1-1 0 15,0 0 144-15,-1 0-144 16,-1-1 0-16,-2-1 0 0,1 1 0 0,1 0 0 16,-1 1-272-16,1-3-32 0,-1 2 0 0,-1 1 0 15,-1 0-1680-15,0 1-320 0,-1-3-80 0,0 1-8304 16,-2-1-1648-16</inkml:trace>
  <inkml:trace contextRef="#ctx0" brushRef="#br0" timeOffset="-171630.17">4946 11283 18431 0,'0'0'816'0,"0"9"160"0,-2-1-784 0,-1 1-192 15,0 1 0-15,2 0 0 0,2-3 2864 0,2 1 528 0,1 0 96 0,1 0 32 16,2 1-2080-16,2-2-416 0,1-4-64 0,2 1-32 15,1 0-704-15,1 0-224 0,1-1 128 0,-1 2-128 16,0-2 0-16,1 1 0 0,2-1 0 0,-3 1 0 0,-1 2 192 16,0-1-192-16,-2 0 192 0,-1 1-192 0,-2 1 624 0,0 1 16 15,-3 1 0-15,0 1 0 16,0 2 272-16,-3 1 64 0,-2 4 16 0,-2 0 0 16,0-1-176-16,-1 2-48 0,0 0 0 0,0 0 0 15,-1-1-320-15,0 0-64 0,0 2 0 0,1-5-16 16,1 2-368-16,-1-3 0 0,0 0 0 0,2-3-13376 15,1-2-2560-15</inkml:trace>
  <inkml:trace contextRef="#ctx0" brushRef="#br0" timeOffset="-168856.22">6468 11579 15663 0,'0'0'1392'0,"1"10"-1120"0,0 3-272 0,2 0 0 0,2 3 1344 0,0-3 192 16,2 0 64-16,2 1 0 0,0 0-832 0,2-1-176 15,2 0-16-15,1 0-16 0,2-6-240 0,1 3-64 16,2-3 0-16,1 0 0 0,2-2 160 0,-5-2 32 15,1-2 0-15,2 2 0 0,-2-3 16 0,0-3 16 16,0 0 0-16,2-2 0 0,-3-1-128 0,4-3-32 0,-6-2 0 0,0-1 0 16,-2 1 48-16,0-1 0 15,-1 0 0-15,-3 0 0 0,-2 1-112 0,0-2 0 16,1-3-16-16,-3 0 0 0,-1-1-112 0,0 2-128 16,0-1 176-16,0 2-176 0,0-1 0 0,-1 1 0 15,3 0 0-15,-4 1 0 0,0 1 144 0,0 2-144 16,2-1 0-16,0 1 144 0,-1 1-144 0,-1 1 0 0,0 0 0 15,-1 1-176-15,0 1 176 0,-1 6 0 0,3-4 0 0,-3 4 0 16,0 0 0-16,1-6 0 0,-1 6 0 0,0 0 0 16,0 0 0-16,0 0 0 0,0 0 128 0,0 0-128 15,-8-3 176-15,-1 6-48 0,-1-1 0 0,-3 3 0 16,-3 2 128-16,-1 1 0 0,0-1 16 0,-1 1 0 16,-2 0-272-16,2 0 0 0,2-2-128 0,3 1 128 15,0 0 0-15,2-5 128 0,0 2 16 0,3-3 0 16,1 1-144-16,1-2 0 0,6 0 0 0,0 0 0 15,0 0 0-15,0 0 0 0,-2-6 0 0,0 0-176 0,4-1 176 0,2 0-128 16,2-1 128-16,1-1-128 0,-1-1 128 0,5 1 0 16,2 2-144-16,0 0 144 0,0-3 0 0,0 2 0 15,0 0-144-15,0 1 144 0,1 1 0 0,1 2 0 16,-4-3 0-16,1 4 0 16,0 0 0-16,-1-1 144 0,0 3 16 0,-1 1 0 15,1 1 352-15,-1 3 64 0,-1-3 0 0,0 4 16 16,1 2 48-16,-1 1 16 0,1 1 0 0,2 1 0 0,0 0-320 0,-1 1-64 15,1 1-16-15,0 1 0 0,1-3-256 0,0 2-304 16,0 0 64-16,0-2-16608 16</inkml:trace>
  <inkml:trace contextRef="#ctx0" brushRef="#br0" timeOffset="-166958.49">10037 13970 11967 0,'-5'-1'1072'0,"-1"1"-864"0,6 0-208 0,0 0 0 16,0 0 3056-16,0 0 560 0,0 0 112 0,0 0 32 16,0 0-2608-16,0 0-528 0,10-6-112 0,3 4 0 15,3-2 480-15,1 1 96 0,1 3 32 0,0-2 0 16,2-2-160-16,-5 4-48 0,4-4 0 0,0 1 0 15,1 3-80-15,3-2-32 0,3-1 0 0,3 3 0 16,0-1-208-16,7-2-32 0,2 1-16 0,0-1 0 16,0 2-128-16,1-1-32 0,1 0 0 0,3-1 0 0,1 2-128 0,-1-2-16 15,-1 3-16-15,0 0 0 0,-2 0 80 0,-1 0 16 16,-1 3 0-16,0-3 0 0,0 1-320 0,-2-1 160 16,0-1-160-16,-1 1 128 15,0-3-128-15,0 3 192 0,0 0-192 0,1-1 192 16,-5 0-192-16,-1-1 0 0,-2 2 0 0,0 0 128 15,-3-4-128-15,1 2 0 0,-2-2 0 0,0 1 0 32,-2 1-832-32,0-1-112 0,-1 0-16 0,-1 1 0 0,-2-2-2592 0,0-1-528 0,-1-3-96 0</inkml:trace>
  <inkml:trace contextRef="#ctx0" brushRef="#br0" timeOffset="-166659.78">11345 13467 26719 0,'0'0'2368'0,"-4"10"-1888"0,0 3-480 0,0-2 0 16,4 2 544-16,0-6 16 0,3 1 0 0,1 0 0 15,1 0-560-15,3 0 0 0,2-3 0 0,6 1 0 16,2 0 0-16,2 0 256 0,1 1-48 0,2-2-16 16,2 0 32-16,2 2 0 0,2 2 0 0,-1-1 0 15,1-1-32-15,0 3 0 16,-2 0 0-16,1 2 0 0,-1 2 416 0,-4 2 80 0,-2-2 16 0,-2 3 0 15,-4 3 336-15,-2 2 80 16,-2 1 16-16,-3 3 0 0,-3 4-48 0,-5 2 0 0,-4 3 0 0,-4 3 0 16,-4 1-368-16,-2 1-80 0,-2 3 0 0,-2 0-16 15,-3-1-352-15,2-3-64 0,-1 1-16 0,2-3 0 32,0-1-944-32,2-4-192 0,-1-2-32 0,4-4-17696 0</inkml:trace>
  <inkml:trace contextRef="#ctx0" brushRef="#br0" timeOffset="-164962.68">12752 15482 8287 0,'-9'4'736'0,"-2"0"-592"0,2 0-144 0,0-1 0 16,0-1 3888-16,2 1 736 0,2 1 160 0,5-4 16 15,0 0-2784-15,0 0-560 0,0 0-112 0,0 0-32 16,0 0-160-16,10-6-48 0,3 0 0 0,4-2 0 15,4-2-288-15,3-6-64 0,2-1-16 0,2-2 0 16,4-2-160-16,0-4-16 0,4 0-16 0,0-2 0 16,3-2-160-16,0-1-16 0,2 0-16 0,0 0 0 0,4 0-128 15,2-2-32-15,1 4 0 0,0-2 0 16,0 0-192-16,-1 0 128 0,0 0-128 0,-1-1 0 16,-2 0 0-16,1-1 128 0,1 1-128 0,-1 0 0 15,-2 1 0-15,-1 1 128 0,-2 2-128 0,-4 2 0 16,-2 2 128-16,-4-2-128 0,-4 3 0 0,-2 1 0 15,-2 2 192-15,-4 3-48 0,-2 0-16 0,-2 2 0 16,-1 1 176-16,-2-1 16 0,-2 3 16 0,0 0 0 16,-1 1-112-16,0 1-32 0,-2 1 0 0,-1-3 0 0,-2 2 32 0,1 2 0 15,2 0 0-15,0 1 0 0,-2-2-16 0,-1 1 0 16,1 1 0-16,-4 6 0 0,4-6 32 0,0 0 0 16,-4 6 0-16,3-5 0 0,-3 5-112 0,6-4 0 15,1 1-128-15,-1 2 192 0,-6 1-192 0,9 0 128 16,1 0-128-16,1 2 0 0,2 2 144 0,2-1-144 15,0 2 128-15,4 0-128 0,0 3 208 0,3 1-32 16,3 2-16-16,4 2 0 0,1 1 16 0,2 2 0 16,2-2 0-16,0 2 0 0,0 1 80 0,4 1 0 0,1 2 16 0,-1 0 0 15,0 1 80-15,1 1 16 0,1-1 0 0,2 1 0 16,-2 1-80-16,2 0-16 16,0-1 0-16,-2 0 0 0,1 1-48 0,-2-1-16 15,-2-1 0-15,1-1 0 0,-4 1 0 0,0-1 0 16,-1-1 0-16,-2-2 0 0,-1-1-16 0,-3-2-16 15,-1-1 0-15,-1 0 0 0,-1-1 0 0,0 0 0 16,0 0 0-16,-1-1 0 0,-2 0-176 0,1-1 160 0,-2-1-160 0,-1 3 160 16,1-3-160-16,-2 2 128 0,-1-1-128 0,0 3 128 15,-3-5-128-15,0 1 0 0,-1-1 144 0,-2 0-144 16,2 2 0-16,-2-3 128 0,-2-1-128 0,0 1 0 16,0-2 0-16,0 0 144 0,-1 2-144 0,1-5 0 15,-2 2 128-15,-1 0-128 0,1 0 0 0,-1 0 0 16,1 1 128-16,-1-2-128 0,1 1 0 0,-2-3 0 15,-5-1 0-15,5 5 0 0,2-2 0 0,-2 1 0 16,-5-4 0-16,7 5 0 0,-7-5 0 0,7 5 0 0,1-1 0 0,-8-4 0 16,0 0 0-16,8 3 0 0,0-1 128 0,0 0-128 15,-8-2 0-15,6 0 0 0,-6 0 0 0,7 0 0 16,-7 0 0-16,0 0 0 16,9-2 128-16,-1 1-128 0,-8 1 0 0,6-1 0 15,-6 1 128-15,8 0-128 0,-8 0 0 0,8-3 0 0,-8 3 0 0,8-1 0 16,-8 1 0-16,7-2 0 0,-7 2 0 0,8-2 0 15,-8 2 0-15,7-3 0 0,-7 3 0 0,6-2 0 16,1-1 0-16,-7 3 0 0,6-5 0 0,-6 5 0 16,0 0 0-16,0 0 0 0,0 0 0 0,7-3 0 15,-7 3 0-15,6 0 0 0,-6 0 0 0,0 0 0 16,7-4 0-16,-7 4 0 0,6-2 0 0,-6 2 0 16,0 0 0-16,0 0 0 0,0 0 0 0,7-3 0 15,-7 3 0-15,0 0 0 0,6-1 0 0,-6 1 0 0,0 0 0 0,0 0 0 16,7-3 128-16,-7 3-128 0,0 0 0 0,0 0 0 15,0 0 0-15,0 0 0 0,0 0 0 0,0 0 0 16,8 0 0-16,-2 0 0 0,-6 0 0 0,0 0 0 16,7-2 0-16,-1-1 0 0,-6 3 0 0,7-3 0 15,-1-1 128-15,1 0-128 0,-1 1 192 0,1-1-192 16,-1-2 0-16,2 1 0 0,1 0 0 0,4-1-192 16,-1-2 192-16,3-3 0 0,0 2 0 0,3 0 0 0,1-4 0 0,2 0 0 15,-1-1-128-15,4-2 128 0,2-2 0 0,3-1 0 16,1 0 0-16,2-2 0 15,3-1 0-15,3-2 0 0,1-2 0 0,2 2 0 16,0-5 0-16,1 1 0 0,2 1 0 0,2-2 0 16,1-1 0-16,1 2 0 0,-2-2 0 0,0 1 0 15,-2 2 0-15,-1 1 0 0,1 3 0 0,-1 0 0 16,-2 3 0-16,-2 0 0 0,0 1 0 0,-3 2 0 0,-3 2 0 0,0 0 0 16,-1-3 0-16,-1 3 0 0,-2-1 0 0,-1 2 0 15,-1-1 0-15,-1 1 0 0,0 1 0 0,-1 0 0 16,-3 0 0-16,-1 1 0 0,-2 0 0 0,0-1 0 15,-2 3 0-15,-2-1 0 0,1 1-256 0,0 0-16 16,-2 0 0-16,0-1 0 16,1 0-1584-16,0 1-304 0,0 1-64 0,-4-2-12656 0,0 2-2528 0</inkml:trace>
  <inkml:trace contextRef="#ctx0" brushRef="#br0" timeOffset="-164263.78">14028 13890 14799 0,'-4'-18'640'0,"3"10"160"0,-1 2-640 0,0-3-160 0,-1-2 0 0,1 0 0 16,-1-1 1392-16,0 0 240 0,1-1 48 0,1 1 16 15,1 1-32-15,0 3 0 0,-2-1 0 0,2 2 0 16,0 1-16-16,0 6-16 0,0 0 0 0,0 0 0 15,0 0-512-15,0 0-96 0,0 0-32 0,7 6 0 0,1 3-256 0,-1 4-48 16,1 2-16-16,0 3 0 0,0 1-224 0,1 9-32 16,0-1-16-16,2 6 0 0,-1 1 176 0,0 2 16 15,2 3 16-15,-1 2 0 0,-2-1-800 0,-1-1-144 16,-1-1-48-16,1-3 0 16,-1-1 384-16,-1-3 0 0,1-3 0 0,-1-2 0 31,-1-4-400-31,2-2-16 0,-2-5 0 0,0-3 0 0,1-4-1904 0,-6-8-384 0,0 0-80 0,0 0-16 15,5-7-1344-15,-1-1-272 0</inkml:trace>
  <inkml:trace contextRef="#ctx0" brushRef="#br0" timeOffset="-163594.75">13958 13580 15951 0,'-8'-10'704'0,"6"3"144"0,1 1-672 0,0-1-176 0,0-5 0 0,-1 3 0 16,2 3 1408-16,0 6 256 0,0 0 64 0,2-7 0 15,-2 1-448-15,0 6-96 0,0 0-16 0,0 0 0 16,0 0-80-16,0 0-32 15,0 0 0-15,6 6 0 0,1 2-112 0,-1 2-32 16,1 6 0-16,-1-2 0 0,-1 5-224 0,1 2-48 16,-1 1-16-16,1 3 0 0,1 3-176 0,-1 0-48 15,1 0 0-15,-1 4 0 0,0 3-96 0,0-3-32 0,3 2 0 0,0-2 0 16,-1 0-128-16,0 1-16 0,-1 1-128 0,-2-3 192 16,-3-1-192-16,4-1 0 0,0-2 0 0,1 0 0 15,-2-5 0-15,0 1 0 0,-1-4 0 0,-1-2 0 16,-2-1-256-16,0-2-112 0,2-2-16 0,-1 0 0 15,1-2-384-15,0-1-64 16,-2 0-32-16,0 0 0 0,-1-9-528 0,0 0-96 0,0 0-32 0,0 0 0 16,0 0-1408-16,0 0-272 0,0 0-64 0,0 0-6160 15</inkml:trace>
  <inkml:trace contextRef="#ctx0" brushRef="#br0" timeOffset="-162123.18">14011 13658 3679 0,'0'0'320'0,"-5"-6"-320"15,-2-3 0-15,2 2 0 0,-4 1 3744 0,1 0 672 16,0 1 144-16,2 0 32 0,1 0-2160 0,-1 2-448 0,6 3-64 0,-5-5-32 15,5 5-288-15,-4-4-64 0,4 4-16 0,0 0 0 16,-2-6-480-16,2 6-80 0,0 0-32 0,2-7 0 16,-2 7-352-16,3-5-64 0,3 0 0 0,2 1-16 15,1 1-176-15,0-1-48 0,1 0 0 0,0-1 0 16,0 1 48-16,2-2 0 0,0 0 0 0,1 1 0 16,0-1-464-16,0 0-96 0,0 1-16 0,1 0 0 15,1-3 256-15,-2 0 0 0,-1 3 0 0,-2-1 0 16,0-3 0-16,-1 2 0 0,-2 2 0 0,1 1 0 0,-8 4 128 0,8-3-128 15,-8 3 0-15,0 0 0 0,9 2 0 0,-9-2 0 16,0 0 128-16,0 0-128 16,5 9 128-16,-1 1-128 0,-3-3 144 0,2 4-144 15,1 2 288-15,-3 3-32 0,-2 2-16 0,-1 4 0 16,2 2-32-16,-1 2 0 0,-1 3 0 0,0 1 0 16,1 2-64-16,0 2-16 0,-2 1 0 0,3 3 0 15,0 4-128-15,0 0 160 0,0-1-160 0,1 1 160 0,-1 0-160 0,0-3 0 16,0 1 0-16,2-2 128 0,-1-1-128 0,0-4 0 15,1-1 0-15,-1-2 0 0,1-2 0 0,0-1 0 16,-1-4 0-16,-1-2 0 0,0-2 0 0,1-3 0 16,-1-2-192-16,0-1 192 0,0-3-272 0,0-3 64 15,0-7 16-15,0 0 0 0,-2 7 0 0,2-7 0 16,0 0 0-16,0 0 0 0,0 0-16 0,-3-9 0 16,-1-3 0-16,0-2 0 0,2-5-64 0,-1 0-16 15,0-6 0-15,0 0 0 0,1-1 112 0,0-2 32 0,-2-2 0 0,1-2 0 16,1-4 144-16,-2-3-160 0,0-2 160 0,0 0-160 15,0-2 160-15,0-2 0 0,-3-2 0 0,2 2 0 16,0 0 0-16,1 2 0 16,0 2 0-16,0 3 0 0,0 5 0 0,2 3 0 15,-1 7 0-15,2 4 0 0,1 5 0 0,0 5 0 16,0 9 0-16,0 0 0 0,0 0 0 0,-1 12 128 0,-1 5-128 0,4 6 176 16,0 3-176-16,1 4 0 0,-1 3 0 0,0 3 0 15,-2 5 0-15,1-3 0 0,2 3 0 0,-1-3 0 16,0 0 0-16,-2-2 0 0,-2-2 0 0,1-1 0 15,0-3 0-15,-1-3 128 0,0-1-128 0,0-4 0 16,2-3 0-16,0-4 0 0,0-3-192 0,2-4 192 31,-2-8-448-31,0 0 16 0,0 0 16 0,0 0 0 0,-4-8 0 16,1-4 0-16,2-1 0 0,-2-6 0 0,-2-1 112 0,1-2 32 0,2-3 0 0,0-1 0 0,1-2 272 16,0-2-128-16,-1-2 128 0,0-3 0 0,-4-1-128 0,4-1 128 15,-1 1 0-15,3 3 0 0,2 3 0 0,-2 5 128 16,0 0 0-16,0 5 16 0,0 1 48 0,1 6 0 15,1 4 0-15,-2 9 0 0,0 0 128 0,0 0 16 16,3 9 16-16,2 6 0 0,-1 4-352 0,1 3 128 16,2 6-128-16,-1 3 0 0,2 6 0 0,-1-1 144 15,-2 1-144-15,-1-4 0 0,0-1 0 16,0-2 0-16,-2-2 0 0,1-2 0 0,0-3 144 0,-2-5-144 16,-1-1 0-16,1-4 144 0,-1-4-144 0,0-9 0 15,0 0 144-15,0 0-144 0,0 0 0 0,-2-7 0 16,-1-2 0-16,-1-4 0 0,-1-4 0 0,0-1 0 15,-2-3 0-15,3-1-128 0,0-1 128 0,0-3-160 16,-1-3 160-16,0-1-160 0,-4-3 160 0,1 2 0 16,1 0 0-16,2 1 0 0,3-3 0 0,-2 3 0 15,-1 0 0-15,1 3 0 0,1 3 0 0,0 6 0 0,3 4 0 16,2 3 0-16,-1 3 0 0,-1 8 0 0,0 0 0 0,0 0 128 16,4 8-128-16,0 5 128 0,-2 6-128 0,2 0 128 15,2 3-128-15,-3 0 0 0,0-1 128 0,-2 1-128 16,-1 1 0-16,0-3 128 0,0-1-128 0,0-4 0 15,0 0 0-15,0-2 144 0,-1-3-144 0,-2-2 0 16,3-8 0-16,0 0 0 0,-5 7 0 0,5-7 0 0,-5 0 0 0,-1-2 0 16,-1 0 0-16,1-4-192 0,-1-3-48 0,2-1 0 15,1-2 0-15,-1-1 0 0,-1-1-80 0,3-2 0 16,0-1-16-16,0 0 0 0,2-1 144 0,2 0 16 16,2 1 16-16,0 0 0 15,-1 1 160-15,2 1-160 0,1 0 160 0,0 2-160 16,2 1 160-16,1 3 0 0,1 3 0 0,0 1 128 15,0 1 0-15,0 1 0 0,0 3 0 0,-1 3 0 16,-8-3-128-16,8 6 192 0,-1-2-64 0,-7-4 0 0,5 9 80 0,-1-2 32 16,-2 2 0-16,0 0 0 0,-4 0 80 15,1 0 32-15,-2 0 0 0,1-1 0 0,-2-1-160 0,-1-1-48 16,-2 1 0-16,-1-3 0 0,1 0-144 0,-1-2 0 16,1-2 144-16,7 0-144 0,-5-2 0 0,0-2 0 15,-2-3 0-15,2-1 0 0,-1-1 0 0,2-1-160 16,1-3 16-16,2 0 0 0,-1 1-32 0,1 0 0 15,1-3 0-15,0 1 0 0,-1 3 48 0,2 2 0 0,0-2 0 0,2 3 0 16,1 2 128-16,-1 1 0 0,0-2 0 0,-3 7 0 16,0 0 0-16,7-4 128 0,-1 2-128 0,2-2 176 15,0 2 64-15,-8 2 16 0,8 3 0 0,-8-3 0 16,0 0 64-16,0 0 0 0,0 0 16 0,1 10 0 16,1 1 32-16,-2 1 0 0,-2 1 0 0,-2 0 0 15,-2-2-368-15,-1 4 0 0,2-1 0 0,1 0 0 16,0 1-1472-16,-1-3-224 0,0-3-32 0,1-2-16 0</inkml:trace>
  <inkml:trace contextRef="#ctx0" brushRef="#br0" timeOffset="-161259.75">13984 12622 4607 0,'0'0'400'0,"0"0"-400"16,0 0 0-16,0 0 0 0,0 0 5168 0,0 0 944 15,0 0 192-15,-8 0 32 0,0-3-3664 0,2 2-752 0,6 1-128 0,0 0-48 16,-7 0-768-16,7 0-144 0,-8 4-48 0,2-2 0 16,-1 4-336-16,3 0-64 0,0 2 0 0,-1 2-16 15,0 2 80-15,0 3 32 0,-1 0 0 0,3 3 0 16,-1 3-480-16,1 7 128 0,2 0-128 0,3 0 0 16,2 0 0-16,3-3 128 15,3 0-128-15,3-2 0 0,3-2 0 0,0-2 0 16,-1-3 0-16,2-4 0 0,3-3 0 0,-1-2 0 0,2-3 0 0,0-3 0 15,0-4 0-15,-3-3 224 0,0-2-32 0,-1-1-16 16,-1-1 128-16,-3-2 16 0,-4-3 16 0,-1 2 0 16,-3-3 208-16,-1-1 32 0,-1-3 16 0,-3 2 0 15,-3 0 160-15,-1-1 16 0,-2 0 16 0,-1 0 0 16,-1 4-240-16,-1 0-48 0,-3 2-16 0,1 2 0 16,-5-1-272-16,-1 2-48 0,-1 0-16 0,0 4 0 15,1-3-144-15,0 2-272 0,-2 1 64 0,1-1 16 16,0 1-1552-16,0 0-304 0,1 1-64 0,0 3-10848 15,1-2-2160-15</inkml:trace>
  <inkml:trace contextRef="#ctx0" brushRef="#br0" timeOffset="-160971.9">13218 12383 35471 0,'0'0'768'0,"0"0"176"0,0 0 16 0,0 0 64 0,0 7-832 0,0-7-192 0,4 8 0 0,3-2 0 16,1 3 896-16,2-2 128 0,3 2 16 0,4 1 16 15,1 1-672-15,4 2-128 0,1-1-16 0,0 1-16 16,3 0-224-16,-2-2-160 0,-1-2 32 0,-1 2 0 31,0-1-1568-31,-1-3-304 0,-1-1-64 0,-1-2-13472 0</inkml:trace>
  <inkml:trace contextRef="#ctx0" brushRef="#br0" timeOffset="-160642.08">12577 11919 32655 0,'0'0'704'0,"-5"-4"160"0,0 2 32 0,5 2 32 0,0 0-736 0,0 0-192 0,0 0 0 0,-6 2 0 16,1 6 976-16,4 3 176 0,-1 2 16 0,1 5 16 16,1 4-800-16,0 4-176 0,0 3-16 0,1 1-16 15,2 0-176-15,0 2 0 0,-1 1-192 0,2-1 192 31,0 1-2192-31,0-2-320 0,0-1-64 0,0-4-11376 0</inkml:trace>
  <inkml:trace contextRef="#ctx0" brushRef="#br0" timeOffset="-160432.15">12694 11884 29599 0,'0'0'1312'0,"0"0"272"0,0 0-1264 0,0 0-320 0,0 0 0 0,0 0 0 16,0 0 912-16,0 0 128 0,7 12 32 0,-1 1 0 16,2 1-496-16,1 6-112 0,0 2-16 0,2 5 0 15,-1 1-448-15,2 2 0 0,-2 0 0 0,2 0 0 16,0-1-448-16,0 1-144 0,-1-1-32 0,2-1 0 16,-1-1-1792-16,-1-1-352 0,-2-1-80 0,-3-4-16 0</inkml:trace>
  <inkml:trace contextRef="#ctx0" brushRef="#br0" timeOffset="-160239.1">12574 12094 32991 0,'0'0'1472'0,"0"0"288"0,0 0-1408 0,0 0-352 15,0 0 0-15,0 0 0 0,9 1 1344 0,2-1 192 16,-1 0 32-16,3 0 16 0,3 0-1248 0,4 0-336 0,-1-2 128 0,2-1-128 15,2 0 0-15,4-1 0 0,1 1 0 0,2-1 0 32,0 0-1648-32,0 1-368 0,-1-1-80 0</inkml:trace>
  <inkml:trace contextRef="#ctx0" brushRef="#br0" timeOffset="-159773.04">13814 11982 25391 0,'0'0'1120'0,"0"0"240"0,0 0-1088 0,0 0-272 0,-4-5 0 0,4 5 0 15,0 0 1984-15,0 0 352 0,0 0 64 0,0 0 16 16,0 0-1072-16,5 9-192 0,1 4-64 0,2-2 0 16,-2 5-784-16,2 2-176 0,1 3-128 0,1 0 192 15,0 1-192-15,-1 0-144 0,1 2 144 0,2 1-208 31,0 1-1632-31,-2 0-320 0,2-4-64 0,-3 1-7680 0,0-2-1536 0</inkml:trace>
  <inkml:trace contextRef="#ctx0" brushRef="#br0" timeOffset="-159588.02">13720 12226 19343 0,'0'0'848'0,"0"0"192"0,0 0-832 0,0 0-208 16,-1-7 0-16,1 7 0 0,1-8 2720 0,2 0 496 15,2 2 112-15,3-2 0 0,1 0-2160 0,3-1-432 16,2 3-96-16,1-1 0 0,-1 1-512 0,3-1-128 16,1-1 0-16,2 0 0 0,-3 1-256 0,1 0-64 15,0 2 0-15,0-2-9456 16,2 1-1872-16</inkml:trace>
  <inkml:trace contextRef="#ctx0" brushRef="#br0" timeOffset="-159192.65">13809 11846 18431 0,'-21'0'1632'0,"11"1"-1312"0,-3 1-320 0,-2 0 0 16,1 1 2240-16,-2 0 368 0,1-1 80 0,-1 2 0 16,3 3-784-16,1-1-176 0,2 1-16 0,1 3-16 15,1 4-1088-15,3 3-224 0,-1 4-32 0,4 4-16 16,1 4-336-16,1-2 0 0,0 2 0 0,2-2 0 15,1-1-240-15,2 2 48 0,1 0 0 0,4 2 0 16,0-4 0-16,4 0 0 0,1-1 0 0,2-1 0 0,2-2-64 0,3-5 0 16,2-2 0-16,2 0 0 0,3-6 80 0,1-3 16 15,2-2 0-15,-2-4 0 0,0-5 160 0,-1 0 0 16,-3-3 0-16,-3-2 0 0,0-5 352 0,-3 1 96 16,1-2 32-16,-2-3 0 0,-5 2 480 0,-1-4 80 15,-3 1 32-15,-1 2 0 16,-2 0-160-16,-2 0-16 0,-1-2-16 0,-3 0 0 0,-2 2-288 0,0 0-48 15,-2-2-16-15,-1 2 0 0,-2 1-240 0,-5 0-48 16,-3 0-16-16,-2 2 0 0,-1-4-224 0,-1 2 0 16,-1 1 0-16,-5-3 0 15,-5 0-1936-15,1 0-432 0,-4 1-96 0</inkml:trace>
  <inkml:trace contextRef="#ctx0" brushRef="#br0" timeOffset="-158427.52">14745 12722 19343 0,'0'0'848'0,"0"0"192"0,0 0-832 0,0 0-208 0,0 0 0 0,0 0 0 16,0 0 1008-16,0 0 144 0,0 0 48 0,0 0 0 15,0 0 160-15,14 2 48 0,-14-2 0 0,8-4 0 0,1-2-256 0,2 1-64 16,-1 0 0-16,2 0 0 0,1-2-128 0,1 3-16 16,-2-2-16-16,2-1 0 0,5 1-80 0,-1-1-16 15,-1-1 0-15,2 1 0 0,4-2-128 0,1-1-16 16,1-5-16-16,1 0 0 0,0 2-112 0,2-4-32 0,0-1 0 0,2-1 0 15,-1-2-336-15,0 1-192 0,-1 2 192 0,1-2-192 16,1 1 144-16,-1-1-144 16,-3-2 0-16,0 1 144 0,-1-1-144 0,-1 1 0 15,0 0 0-15,-2 2 0 0,1 1 0 0,-3 1 0 16,-4 2 0-16,-1-2 0 16,1 3-1648-16,1 2-256 0,-3-1-48 0,-1 3-9824 15,-1 1-1952-15</inkml:trace>
  <inkml:trace contextRef="#ctx0" brushRef="#br0" timeOffset="-156923.18">16179 11731 21935 0,'0'0'960'0,"0"0"224"0,0 0-944 0,0 0-240 0,-2 13 0 0,-4-10 0 16,-2 0 1312-16,2 1 224 0,-2-4 32 0,0 2 16 15,1 2-368-15,-1-3-80 0,-1 2-16 0,-1 0 0 16,-3-1-256-16,2 2-48 0,-1 0-16 0,0 1 0 0,-1 0-224 0,0 2-64 15,1 2 0-15,1-2 0 16,0 0-512-16,2 3 0 0,1-1 0 0,2-1 0 16,2-1 144-16,1 1-144 0,3 3 0 0,3-4 144 15,-3-7-144-15,8 10 0 0,1-1 0 0,4-1 0 16,1 1-192-16,3-3 16 0,3 3 16 0,2 0 0 16,0 1 160-16,1-1 0 0,1 0 0 0,-1 0 0 15,-2 0 0-15,1 0 128 0,1 2-128 0,-4-1 176 16,-2 0 288-16,-3 2 64 0,-1 0 16 0,-3 1 0 0,-4-1 464 0,-2-1 80 15,-3 1 32-15,-1 1 0 0,-2 2-32 0,-3 0-16 16,-5-2 0-16,-1 2 0 0,-4 0-528 0,1 1-96 16,0-2-32-16,-2-1 0 0,0 0-288 0,1-2-128 15,-2-2 128-15,0-3-128 0,1 0 0 0,1-4-272 16,-1-2 32-16,2-2 16 16,0-4-2944-16,3-1-592 0</inkml:trace>
  <inkml:trace contextRef="#ctx0" brushRef="#br0" timeOffset="-156335.78">15775 11074 23039 0,'0'0'2048'0,"0"0"-1648"0,6 7-400 0,-2 3 0 16,-2 2 1664-16,0 2 240 0,1 3 48 0,0 3 16 15,0 2-912-15,1 2-176 0,2 0-48 0,-1 5 0 16,0-2-592-16,0 3-240 0,0 0 176 0,1 0-176 0,-1-1-144 16,0-2-128-16,0-2-32 0,2-1 0 15,-1-5-1888-15,0-2-384 0,0-4-80 0</inkml:trace>
  <inkml:trace contextRef="#ctx0" brushRef="#br0" timeOffset="-156138.41">16015 10969 25567 0,'0'0'1136'0,"0"0"224"0,0 0-1088 0,0 0-272 15,0 0 0-15,0 9 0 0,0 0 1152 0,1 3 160 16,2 3 32-16,1 0 16 0,0 3-336 0,1 4-80 16,0 3-16-16,2 2 0 0,-1 2-672 0,2 1-256 0,-2 0 176 0,1-3-176 15,1 1 0-15,0-2 0 16,-3-1 0-16,1-5 0 15,1 0-1792-15,-2-6-320 0,-1-1-48 0,-1-2-10736 0</inkml:trace>
  <inkml:trace contextRef="#ctx0" brushRef="#br0" timeOffset="-155761.15">15770 10312 15663 0,'-13'-16'1392'0,"6"11"-1120"0,-1 1-272 0,1 1 0 16,0 3 3024-16,-1 3 560 0,0 1 96 0,1 4 32 0,-1-2-2112 0,1 6-400 15,2 4-96-15,0 0-16 0,0 4-560 0,2 4-112 16,2 4-32-16,2 0 0 0,3 2-384 0,2 1 0 16,4-1 0-16,1-1 0 15,4-3 0-15,0-3 0 0,1-2 0 0,2-3 0 16,0-2 0-16,2-3 0 0,0-5 0 0,-1-4 0 15,1-3 0-15,-1-4 240 0,-1-2-48 0,-1-3 0 16,2-3 416-16,-5-1 80 0,-1-4 16 0,-1-1 0 16,-3-2 80-16,-1-2 32 0,-3-1 0 0,-2 1 0 0,-2-1-240 0,-5 1-32 15,-3 0-16-15,0 1 0 0,-4 3-288 0,-2 2-64 16,-3-1-16-16,0 2 0 0,-4-2-160 0,-1 3 0 16,-1 1 0-16,1 1 0 15,-1 0-560-15,1 2-144 0,0 5-16 0,3 4-16 16,2 3-2416-16,2 5-496 0</inkml:trace>
  <inkml:trace contextRef="#ctx0" brushRef="#br0" timeOffset="-155354.46">16175 12482 17503 0,'0'0'1552'0,"0"0"-1232"16,0 0-320-16,0 0 0 0,0 0 3136 0,0 0 576 15,0 11 128-15,2-3 0 0,-1 1-2080 0,1 1-416 16,1 1-96-16,1 2-16 0,0 1-848 0,1 2-192 15,2-1-16-15,-1 2-16 0,-1 0-160 0,2 0 0 16,-2 1-192-16,0-3 192 16,0 0-2128-16,-1 0-304 0,3-2-64 0,-1 0-16 0</inkml:trace>
  <inkml:trace contextRef="#ctx0" brushRef="#br0" timeOffset="-155168.45">16353 12362 11055 0,'0'0'976'0,"0"0"-784"0,0 0-192 0,0 0 0 16,0 0 5056-16,0 0 976 0,0 10 192 0,0-1 48 15,0 0-4464-15,2 3-880 0,2 1-176 0,1 1-48 16,2 2-384-16,2 2-64 0,-1 0-32 0,1 3 0 16,0 1-480-16,0 3-80 0,2-2-32 0,-2 1 0 31,0-1-2640-31,0 2-512 0,-1 0-128 0</inkml:trace>
  <inkml:trace contextRef="#ctx0" brushRef="#br0" timeOffset="-154794.91">16385 13053 15663 0,'-5'6'1392'0,"0"0"-1120"16,-1 2-272-16,1 2 0 0,0 3 3632 0,0 0 656 16,1 2 144-16,1 0 32 0,3 1-2864 0,0 1-560 15,2 0-112-15,0 0-32 0,5 0-640 0,-1 1-128 16,2 0-128-16,1-1 192 0,3-1-192 0,1-2 0 0,1-1 0 16,2-1 0-16,0-3 0 0,2-2 0 0,-2-3 0 0,0 0 0 15,1-4 0-15,0-3 0 0,-4-2 160 0,-1-2-160 16,-1-2 320-16,-2-1-64 0,0-2 0 0,-4-1 0 15,-1 0 224-15,-1 0 32 0,-5-2 16 0,0 5 0 16,-2-6-32-16,-3 3-16 0,-1 0 0 0,-2 2 0 16,-2 0 0-16,-1 2 0 0,-2-3 0 0,-1 2 0 15,-1 1-288-15,0 0-64 0,0 0-128 0,1 2 192 32,2 0-512-32,2 4-96 0,2-1-32 0,2 1-11776 0,2 0-2368 0</inkml:trace>
  <inkml:trace contextRef="#ctx0" brushRef="#br0" timeOffset="-154123.75">16857 11840 1839 0,'0'0'160'0,"0"0"-160"15,0 0 0-15,-4 6 0 0,0-1 6144 0,4-5 1184 0,-4 8 240 0,3 0 48 16,1-8-4720-16,3 9-944 16,1-2-192-16,2-3-32 0,3-1-560 0,3 0-96 0,2 0-32 0,6-2 0 15,1-2-240-15,1-1-48 0,3 0-16 0,2-2 0 16,0-1-192-16,3-2-32 0,2 1-16 0,0-3 0 16,-2 3-288-16,0 0-48 0,-1-2-16 0,0 1 0 15,1 1-144-15,-2-1 0 16,-2 0 0-16,2 0 0 15,0 3-1248-15,0-2-288 0,-2-4-48 0,-1 3-10544 16,-2-2-2112-16</inkml:trace>
  <inkml:trace contextRef="#ctx0" brushRef="#br0" timeOffset="-153528.33">17562 11674 2751 0,'0'0'256'0,"-2"7"-256"0,-3-3 0 0,-2 1 0 16,1 1 4048-16,-1 2 768 0,3 0 160 0,-1 0 16 16,0-2-2752-16,1-1-576 0,4-5-96 0,0 0-32 15,0 0-128-15,0 0-48 0,0 0 0 0,0 0 0 16,0 0-448-16,0 0-80 0,0 0-32 0,0 0 0 0,0 0 208 0,9-2 32 15,1-2 16-15,2-3 0 0,-2 0-80 0,4-5-16 16,0 1 0-16,1-2 0 16,4 0-128-16,-1-2-48 0,0-1 0 0,4-4 0 15,1 4-336-15,-1-4-80 0,-1 0-16 0,-2 2 0 16,1-1-352-16,-2-1 0 0,0 1 0 0,2-1 0 16,-3-2-320-16,1 2-128 0,0 2-16 0,0 0-16 15,-4-1-2032-15,0 4-416 0,-1 0-80 0,-1 2-13392 16</inkml:trace>
  <inkml:trace contextRef="#ctx0" brushRef="#br0" timeOffset="-152860.54">17506 11794 15663 0,'0'0'1392'0,"0"0"-1120"0,0 0-272 0,0 0 0 15,0 0 2160-15,0 0 368 0,0 0 80 0,0 0 16 16,0 0-880-16,0 0-160 0,7 7-48 0,-1-2 0 16,1 0-448-16,1 0-112 0,0 2-16 0,-1 1 0 15,2 1 64-15,1-2 0 0,0 4 0 0,2 2 0 16,-1 1-48-16,1 5 0 0,-1-3 0 0,0 3 0 0,0-1-288 0,-2 2-64 16,1-1-16-16,-1 1 0 0,2-1-192 0,-2-1-32 15,0 2-16-15,-1-2 0 0,0-1-112 0,0-2-32 16,2 0 0-16,-2 0 0 0,-2-2-32 0,0 0-16 15,0-2 0-15,-1 0 0 0,-1-2-16 0,0 0 0 16,0-1 0-16,0-2 0 0,-1 2-16 0,-3-8 0 16,0 0 0-16,2 8 0 0,0-1-144 0,-2-7 160 0,0 0-160 0,0 0 160 15,0 0-160-15,0 0 192 16,0 0-192-16,0 0 192 0,0 0-192 0,0 0 192 16,0 0-192-16,0 0 192 0,0 0-192 0,0 0 160 15,3 5-160-15,1-1 160 0,-4-4-160 0,0 0 160 16,8-2-160-16,1 1 160 0,0 0-160 0,2-3 160 15,1 1-160-15,2 2 160 0,3-2-160 0,1 2 0 16,0 0 0-16,3 1 128 0,1 0-128 0,3 1 0 16,0 0 144-16,2 2-144 0,2 0 0 0,1 2 144 0,0-5-144 0,0 1 0 15,1 0 128-15,1 1-128 0,-2 0 0 0,-3-2 0 16,-2 3 0-16,-3-2 0 0,0 2 128 0,-2-2-128 16,-1 0 0-16,-1 1 128 0,-1-1-128 0,-2-1 0 15,-5 0 0-15,2-1 0 0,-2-1 0 0,-1 0 0 31,-1-1-944-31,-1-1-288 0,-1-1-64 0,-1 0-16 0,-1-2-1568 0,-1-1-320 0,0-2-64 0</inkml:trace>
  <inkml:trace contextRef="#ctx0" brushRef="#br0" timeOffset="-152394.68">17879 11353 7359 0,'0'0'320'0,"0"0"80"0,0 0-400 0,0 0 0 0,0 0 0 0,0 0 0 16,0 0 4400-16,0 0 784 0,0 0 176 0,0 0 16 15,0 0-2864-15,0 0-576 0,9 3-112 0,-1-3-32 16,1 0-464-16,0-3-112 0,1 1 0 0,-1 0-16 0,2 1-112 0,4 1-32 15,-1 0 0-15,3 1 0 0,3 1-288 0,-1 3-64 16,2-4-16-16,1 2 0 16,2-1-176-16,0 2-16 0,2 0-16 0,1-1 0 15,-1-3-288-15,0 0-64 0,1 0-128 0,-2 3 192 16,-3-6-192-16,0 2 0 0,-1-2 0 0,0 0 0 16,0 1-192-16,-3 0-64 0,-1-1-32 0,-3 0 0 31,-2 3-512-31,-2-3-96 0,1 2-32 0,-2 1 0 0,-1 0-2400 0,-8 0-464 0,6 4-112 0</inkml:trace>
  <inkml:trace contextRef="#ctx0" brushRef="#br0" timeOffset="-151942.72">18424 11326 23199 0,'0'0'1024'0,"3"6"224"0,2 2-992 0,0 0-256 16,0 1 0-16,2 3 0 0,1-2 1920 0,0 3 352 15,-1 2 64-15,2 0 16 0,1 1-624 0,0 2-112 16,0 2-16-16,2-1-16 0,1 1-800 0,0-3-144 15,2 3-48-15,-1-1 0 0,-1-5-336 0,1 2-80 16,-1 0-16-16,0-1 0 0,-1 0-160 0,0-2 0 16,0-2 0-16,1 1 0 0,-2 0-208 0,1-2-80 0,0 2-16 0,0-3 0 31,-2 2-2112-31,2-1-416 0,-3 1-96 0,0-2-16 16,-1 1-912-16,0-1-192 0</inkml:trace>
  <inkml:trace contextRef="#ctx0" brushRef="#br0" timeOffset="-151557.04">18505 12218 6447 0,'0'0'576'0,"0"0"-576"0,0 0 0 0,0 0 0 15,0 0 4288-15,-5 2 768 0,5-2 128 0,0 0 48 16,0 0-2624-16,0 0-528 0,0 0-96 0,0 0-32 16,0 0-528-16,0 0-96 0,0 0-32 0,0 0 0 15,8-2-160-15,1-2-48 0,-1-3 0 0,1 1 0 0,1-1-80 0,2-3-32 16,0-1 0-16,-1 0 0 0,4-5-368 0,-2-1-80 15,0-1-16-15,1-2 0 0,-1-2-256 0,1 0-64 16,3 0-16-16,-2 1 0 0,-2 3-176 0,0-2 0 16,0 3 0-16,0 0 0 15,0 2-464-15,0 0-128 0,-3 3-32 0,1 2 0 16,-2 0-2208-16,0 1-448 0,1-1-96 0,-4 3-13072 0</inkml:trace>
  <inkml:trace contextRef="#ctx0" brushRef="#br0" timeOffset="-151109.58">17991 11574 8287 0,'0'0'368'0,"0"0"80"0,0 0-448 0,0 0 0 16,0 0 0-16,0 0 0 0,0 0 4752 0,0 0 880 15,0 0 160-15,6-3 32 0,-1-2-3456 0,1 1-704 16,2 0-144-16,1 0-32 0,0 2-992 0,2-1-208 0,3 0-32 0,0 2-16 15,2 0-240-15,1-1 0 0,0 1 0 0,1 1 0 32,-2 0-432-32,1 1-80 0,1 1 0 0,0-1-9680 0,-2 3-1936 0</inkml:trace>
  <inkml:trace contextRef="#ctx0" brushRef="#br0" timeOffset="-150793.22">17866 11834 11055 0,'0'0'976'0,"0"0"-784"16,0 0-192-16,0 0 0 0,0 0 3632 0,0 0 672 16,3 10 144-16,-2-3 32 15,-1-7-2240-15,4 10-448 0,1 0-96 0,2 2-16 0,1-3-992 0,-1 1-208 16,1 1-32-16,-1 0-16 0,-2 1-432 0,0 1 0 16,0-4 0-16,2 2 0 15,-2-2-1584-15,2 0-240 0,0 0-48 0,0-2-11632 0</inkml:trace>
  <inkml:trace contextRef="#ctx0" brushRef="#br0" timeOffset="-150512.24">18515 11876 14735 0,'0'0'1312'0,"0"0"-1056"0,0 0-256 0,0 0 0 15,0 0 3280-15,-5 7 608 0,-1-2 112 0,0 0 32 16,1 0-1808-16,-1 1-368 0,-1 3-64 0,1-2 0 16,-5 4-1008-16,1 1-192 0,-2-2-32 0,2 3-16 15,-2 1-304-15,0-1-64 0,2 1-16 0,-1-1 0 16,2 0-480-16,3 0-80 0,-2-2-32 0,3 4 0 15,-1-5-2464-15,4 1-496 0,2-1-112 0</inkml:trace>
  <inkml:trace contextRef="#ctx0" brushRef="#br0" timeOffset="-150093.3">18762 11859 27759 0,'0'0'1216'0,"0"0"272"0,-5-1-1184 0,5 1-304 0,-4-5 0 0,4 5 0 16,-3-6 1552-16,2 1 256 0,1 5 48 0,0 0 16 15,5-6-352-15,0 3-80 0,-5 3-16 0,8-5 0 16,2 1-224-16,2 1-48 0,1 2-16 0,2 0 0 16,2 1-112-16,1 0 0 0,-3 1-16 0,1 0 0 0,1 1-320 0,1 2-64 15,0-3-16-15,2 2 0 0,-2-1-464 0,2-2-144 16,-1 1 0-16,1 1 0 0,0-1 0 0,-1 2 0 15,2-6 0-15,0 3 0 0,-2-1 0 0,1 1 0 16,-1 1 0-16,1-1 0 16,-2 3-496-16,1-3-48 0,-1 2-16 0,-3 2 0 15,1-4-2576-15,-2 3-528 0,-1 1-112 0</inkml:trace>
  <inkml:trace contextRef="#ctx0" brushRef="#br0" timeOffset="-110362.13">10578 6316 3679 0,'0'0'160'0,"0"0"32"0,0 0-192 0,0 0 0 0,0 0 0 0,0 0 0 0,0 0 3776 0,0 0 704 16,0 0 128-16,0 0 48 0,-6 1-2624 0,2-6-528 16,1 1-96-16,-1-3-32 0,-1 0-576 0,0 0-112 15,0-1-32-15,-2 0 0 0,1-2 48 0,-2 1 16 16,0 0 0-16,-1 1 0 0,-1-2-96 0,-2 0-32 16,0 1 0-16,-1 1 0 0,-1 2-96 0,-2-1-32 0,0-2 0 0,-2 3 0 15,-4 1-144-15,0 2-48 0,0-2 0 0,1 3 0 16,-1 0-272-16,-2 4 0 0,-2 0 0 0,-1 3 0 15,-3-2 208-15,0 3-16 0,0 2 0 0,0 0 0 16,0-2-192-16,1 3 0 0,2 2 0 0,-1 1 0 16,2 2 0-16,0 2 0 0,1 0 0 0,1 4 0 15,-2 0-144-15,0 2 144 0,1 3 0 0,1 2-144 0,1 3 16 0,-2 2 0 16,-4 2 0-16,1 4 0 0,-1 1-112 0,0 2-16 16,-1-1 0-16,3 1 0 0,1 0 0 0,1-2-16 15,2-1 0-15,0 1 0 16,3 0 272-16,-3 2 0 0,3 1-128 0,0-2 128 15,2-1 0-15,0 3 0 0,-2 5 0 0,2-2 0 16,1 4-128-16,1-1 128 0,2-1 0 0,1 2 0 16,1 1 0-16,2-3-128 0,0 0 128 0,3 1 0 0,0 1 0 0,1 1 0 15,0 0-128-15,2 0 128 0,2 1 0 0,1 0-128 16,1 0 128-16,2 0 0 0,-1-2 0 0,3 3 0 16,0-2 0-16,2 0 0 0,0 2 0 0,2-1-128 15,0-1 128-15,2 0 0 0,2-1 0 0,1 1 0 16,0 0 0-16,0-4 0 0,0-1 0 0,1-1 0 15,1 0 0-15,-1-1 0 0,2 1 0 0,-2-3 0 16,0 2 0-16,2-4 0 0,0 2 0 0,-1-5 0 0,4 1 0 0,0-1 0 16,2 3 0-16,1 2 0 0,0-3 0 0,2 1 0 15,2 0 0-15,0 1 0 0,-1-1 0 0,-1 2 0 16,1-1 0-16,-1 2 0 0,-1 1 0 0,2 0 0 16,0-4 0-16,-1 2 0 0,-1-4 0 0,0 2 0 15,1-2 128-15,-1-1-128 0,2 1 0 0,-2 2 144 16,-1-2-144-16,1-4 0 0,0 1 144 0,2 2-144 15,1-4 0-15,0 2 144 16,-1 0-144-16,1 1 0 0,0-2 192 0,0 1-192 0,-5-3 192 0,1 2-192 16,-1-2 128-16,1 0-128 0,1 2 0 0,1-1 0 15,-3 2 224-15,1-1-64 0,-1-1-16 0,0 0 0 16,-3-2-144-16,1-2 0 0,1 0-192 0,0 0 192 16,0-2 0-16,1 1 0 0,0-1 0 0,0 0 192 15,0-2-32-15,1 0 0 0,2-1 0 0,-2 1 0 16,0-2-160-16,-1 0 160 0,1 3-160 0,-3-2 160 15,0 1-160-15,-2-2 0 0,1 1 144 0,0 0-144 16,0-1 160-16,1 0-32 0,-1-1-128 0,0 1 192 0,-1-2-192 0,0 0 128 16,0 1-128-16,-1 1 0 0,-1-3 128 0,2 0-128 15,-1 1 0-15,1 2 144 0,0-5 96 0,-2 2 16 16,0-3 0-16,0 2 0 0,2-1 0 0,-1 0 0 16,0 2 0-16,-1-5 0 0,1 2-256 0,0 2 128 0,-1-3-128 15,1 1 0-15,1-2 144 0,-2 2-144 0,1-2 128 0,0 2-128 31,-2-2 0-31,-1 1 0 0,-1-1 0 0,0-1 0 0,-1-1 0 0,1 0 0 16,0 1 0-16,0-3 0 0,1 3 0 0,-2 0 0 16,1-4 0-16,0 2 0 0,-1 0 0 0,1 1 0 15,0-4 0-15,0 1 0 0,-2 0 0 0,2-1 0 16,0 1 0-16,1-1 0 0,-2 1-256 0,1-2 32 0,0-1 0 16,0-2 0-1,-1 1-352-15,1-2-64 0,-2-1 0 0,1 1-16 16,-2 1-128-16,-1-3-32 0,0-1 0 0,-2 0 0 15,-6 0-352-15,8-1-80 0,-3-2-16 0,2-1 0 16,-7 4-2464-16,5-6-496 0,-5 6-112 0,10-13-16 0</inkml:trace>
  <inkml:trace contextRef="#ctx0" brushRef="#br0" timeOffset="-110090.8">11627 11523 12895 0,'0'0'1152'0,"0"0"-928"15,-6-5-224-15,6 5 0 16,-5-3 2128-16,5 3 384 0,0 0 80 0,0 0 16 15,0 0-1280-15,0 0-256 0,0 0-48 0,0 0-16 16,0 0-624-16,0 0-112 0,0 0-16 0,0 0-16 16,1 4 176-16,5 5 32 0,-1-2 16 0,3 4 0 0,0 1 208 0,1 1 32 15,1 1 16-15,0 2 0 0,2-4-16 0,-1 2 0 16,0 0 0-16,1 2 0 0,0 1 192 0,-3-1 48 16,-3 1 0-16,1 0 0 0,-3 0 256 0,1 0 48 15,-4 1 16-15,-1 0 0 0,-1 2-128 16,-3-1-32-16,-1 2 0 0,-2 1 0 0,0-1-336 0,-4 1-80 15,-2-5-16-15,0 3 0 0,0-3-240 0,0 2-48 16,3-3-16-16,-2-2 0 0,2-1-240 0,0-2-128 16,3-1 160-16,-1-1-160 15,3-2-832-15,1-1-256 0,4-6-48 0,0 0-12848 16,0 0-2576-16</inkml:trace>
  <inkml:trace contextRef="#ctx0" brushRef="#br0" timeOffset="-109228.08">13198 12821 8287 0,'0'0'368'0,"0"0"80"0,0 0-448 0,-3 7 0 16,3-7 0-16,-3 8 0 16,1 0 3136-16,0-2 560 0,2 1 96 0,-1-1 32 15,0 1-2032-15,-1-1-384 0,2 2-96 0,2 1-16 0,-1 1-464 16,0 0-112-16,1 1-16 0,-1 2 0 0,-1 2 160 0,1-1 32 15,1 3 0-15,0-1 0 0,0 1-80 0,-1 1-16 16,1 4 0-16,1-2 0 0,1 3-272 0,1 1-48 16,2-2-16-16,2 1 0 0,-1 1-288 0,2-1-176 15,2 1 192-15,0-4-192 0,1 3 0 0,0-4 0 16,2-1 0-16,1-1 0 0,2-2 0 0,0-2 0 16,3-2 0-16,-1-1 0 0,-1-4 0 0,1-2 0 0,-1 0 0 0,1-4 0 15,0 0 0-15,-2-1-144 0,0-2 144 0,0-2 0 16,-1-2-192-16,-1-1 64 0,-2 1 0 0,-1-5 0 31,-1 0-640-31,-2 0-128 0,-2-1-32 0,-1 0 0 16,-3-1-2400-16,-2 1-464 0,-2-1-112 0</inkml:trace>
  <inkml:trace contextRef="#ctx0" brushRef="#br0" timeOffset="-108957.81">13457 13065 13823 0,'0'0'1216'0,"3"5"-960"0,-3-5-256 0,0 9 0 15,-2-1 2128-15,2-8 384 0,5 7 80 0,2-1 16 16,0 0-1552-16,0-3-304 0,1 0-64 0,3-2-16 0,0-1-672 0,1 0 0 16,4-1 0-16,1 0 0 0,0-1 0 0,-2 1 0 15,1 0 0-15,-2 2 0 0,2 2 0 0,0-1 0 16,-2 2 160-16,-1 2-160 0,-1 0 304 0,-2 2-48 16,0 0-16-16,0 1 0 15,-4 3 800-15,-1-2 176 0,-1 3 16 16,-1 1 16-16,-2-1-256 0,0 3-48 0,-1 1-16 0,0 1 0 15,0-1-464-15,0 0-80 0,2 0-32 0,-1 0 0 0,2 0-352 0,1 0 128 16,-2-1-128-16,3-1 0 16,3-3-2128-16,1-2-496 0</inkml:trace>
  <inkml:trace contextRef="#ctx0" brushRef="#br0" timeOffset="-105526.06">17428 9284 14735 0,'0'0'640'0,"0"0"160"0,-3 0-640 0,3 0-160 0,0 0 0 0,0 0 0 16,0 0 2672-16,0 0 496 0,0 0 96 0,0 0 32 15,0 0-1584-15,-1-6-320 0,1-3-64 0,3-2-16 16,1-2-544-16,2-2-96 0,2-4-32 0,1-7 0 16,2-2-128-16,-2-6-48 0,1-5 0 0,2-3 0 0,1-2-144 0,-3 8-16 15,-1-1-16-15,2-1 0 0,-1-5-128 0,3-2-32 16,0-3 0-16,2-1 0 0,-2-2-128 0,4-12 128 16,0 1-128-16,0-1 128 0,-3 0-128 0,0 0 0 15,-1-4 144-15,-2 2-144 0,2 1 0 0,-1-1 144 16,-1 1-144-16,1 0 0 0,-2-1 0 0,1 4 0 15,-1 2 0-15,1 4 0 0,-2 3 0 0,1 4 0 16,1 1 0-16,-2 4 0 0,0 0 0 0,0 4 0 0,0 1 0 16,2 3 0-16,-1 1 0 0,-1 4 0 0,0-1 0 0,-1 6 0 15,-1 1 0-15,-2 5 0 16,-1 3 0-16,0 6 0 0,-2 2 0 0,-2 8 0 16,0 0 0-16,-4 8 0 0,-2 3 0 0,-5 10 0 15,-3 4 0-15,-3 8 0 0,-4 4 0 0,-3 5 0 16,-4 1 0-16,-1 0 0 0,-2-2-144 0,-1-1 144 0,-1-1-128 0,3-5 128 15,0-4 0-15,3-3 0 0,1-2 0 0,1-3 0 16,3-2 0-16,1-6 0 0,3-3 0 0,2-4 0 16,3-3 0-16,4-2 0 0,2-5 128 0,3-3-128 15,2-6 0-15,3-4 0 0,3-5-192 0,4-2 64 0,2-5-64 16,5-3-16-16,1 0 0 0,4-6 0 16,1 0 0-16,4-3 0 0,2-1 0 0,4-2 0 15,1-2 48-15,-1 0 16 0,-1-1 0 0,0 0 0 16,-3 2 144-16,1 4 0 0,-2 2 0 0,0 4-128 15,-5 4 128-15,-1 3 0 0,-3 6 0 0,-2 5 0 16,-3 4 384-16,-3 6 0 0,-2 3 0 0,-7 3 0 16,7 8 320-16,-3 5 80 0,-2 4 16 0,1 7 0 0,-2 4 16 0,3 6 0 15,-1 0 0-15,0 4 0 0,-1 6-480 0,3 1-80 16,3 0-32-16,4 1 0 0,1-2-224 0,4-2-128 16,4-2 128-16,4-1-12720 15,6-1-2416-15</inkml:trace>
  <inkml:trace contextRef="#ctx0" brushRef="#br0" timeOffset="-97291.14">26635 6547 23039 0,'-10'0'1024'0,"-1"-4"192"0,-1 1-960 0,-7-1-256 0,1 5 0 0,-2 2 0 16,0 1 832-16,2 1 112 0,1 2 16 0,0 3 16 16,3 1-336-16,4-2-64 0,-1 2 0 0,2 2-16 15,1 0-416-15,3-1-144 0,1 0 0 0,3 0 144 16,2 1-144-16,2 0 0 0,2 1 0 0,1-2 0 16,1-2-160-16,5 5 160 0,-2-6 0 0,3 1-144 15,3-1 144-15,1 2 0 16,1-1 0-16,0-1 0 0,-1-2 0 0,1 1 144 15,1-1-144-15,-1 1 0 0,-1 0 752 0,-3-1 32 16,-3 0 16-16,-4 3 0 0,0-1 128 0,-2-2 32 0,-2 4 0 16,-3 1 0-16,-4-1-112 0,-3 1-16 0,0 1 0 0,-4-2 0 15,-1 2-416-15,2 0-96 0,-1-3 0 0,0 2-16 16,-4 0-304-16,2-1 160 0,0 0-160 0,2-2 128 16,-1-5-720-16,1 0-160 0,4-2-16 0,7-2-16 15,0 0-2736-15,0 0-528 0</inkml:trace>
  <inkml:trace contextRef="#ctx0" brushRef="#br0" timeOffset="-96924.78">26984 6724 13823 0,'0'0'1216'0,"2"-8"-960"16,-1-1-256-16,0 2 0 0,1 0 2208 0,-2 0 400 16,-3 1 80-16,-2 2 0 15,-3 1-816-15,0 2-160 0,-1 2-48 0,-1 3 0 16,-1 2-736-16,-1 4-160 0,-1 0-16 0,0 4-16 0,2 1-544 0,1 2-192 15,3-2 144-15,1 4-144 0,2 0 0 0,2 1 0 0,-2-3 0 0,1 0 0 16,3-1 0-16,2 0 0 0,0-3 0 0,3-2 0 16,2-2 0-16,1-1 0 0,1-2 0 0,-1-2 0 15,1-1 0-15,-1-1 0 0,-8-2 128 0,8-2-128 16,1 2 0-16,1-3 0 16,2-2 0-16,-2-2 0 0,-2-2 0 0,0-1 0 15,-2-2 144-15,1 2-144 0,-1-1 128 0,1 1-128 16,-2-3 160-16,0-2-160 0,-1 1 384 0,2 1 0 15,-1 1-16-15,0 2 0 0,-2 1 176 0,-1 2 32 16,1-2 16-16,-1 2 0 0,-2 7-32 0,0 0-16 0,0 0 0 0,0 0 0 16,0 0-304-16,0 0-64 0,3 11-16 0,-2-2 0 15,-1 0-160-15,2 2 0 0,-1 2 0 0,2-3 0 16,-1 2-224-16,2-1-80 0,0 0-16 0,2-3 0 16,2 0-1680-1,1-1-352-15,1 0-64 0,-3-1-7312 0,-7-6-1472 0</inkml:trace>
  <inkml:trace contextRef="#ctx0" brushRef="#br0" timeOffset="-96226.58">27252 6703 1839 0,'4'-17'160'0,"-2"11"-160"15,1-1 0-15,1 0 0 0,1 0 4368 0,0 0 848 16,-1 2 160-16,-4 5 48 0,5-7-2656 0,-5 7-528 16,3-3-96-16,-3 3-32 0,0 0-1072 0,4 9-208 15,-2 1-64-15,1 3 0 0,-2 1-480 0,1 2-96 16,-2 2-32-16,0 1 0 15,1-5-160-15,0 3 192 0,0 1-192 0,2-4 192 0,0 0-192 0,-1-3 192 16,1-2-192-16,-1 0 192 0,2 1-64 0,-4-10-128 16,0 0 192-16,6 6-64 0,-6-6-128 0,0 0 192 15,0 0-192-15,0 0 192 0,9-2-192 0,-1-2 192 16,-2-3-192-16,1-2 192 0,-1-1-192 0,1-1 128 16,-1-2-128-16,1 0 128 0,-2-1-128 0,1-2 0 15,1 0 0-15,1-1-176 0,-2 1 176 0,2-1-192 16,1 0 192-16,2-6-192 0,-2 3 192 0,-1 3 0 0,-1 5 0 0,0 3 0 15,-7 9 288-15,0 0 96 0,0 0 0 0,0 0 16 16,0 0 64-16,3 10 16 0,-1 2 0 0,-1 4 0 16,1 2-288-16,-2 0-48 0,-2 0-16 0,2-2 0 15,0 0-128-15,2-3 0 0,0-2 144 0,2 1-144 16,0-1 0-16,1-2 0 0,-2 1 0 0,1-5 128 16,-4-5-128-16,0 0 0 0,0 0 0 0,0 0 128 15,0 0-128-15,8-1 0 0,0-2 128 0,-2 2-128 16,-1-5 0-16,1-1 0 0,-1-3 0 0,0 2-192 0,0-3 16 0,0 0 0 15,-1-4 0-15,0 0 0 0,0-2-80 0,0 1 0 16,1-3-16-16,2-4 0 16,-1 9-16-16,1 1 0 0,-3 3 0 0,-4 10 0 15,0 0 288-15,0 0 0 0,8 1-128 0,2 4 128 16,-1 2 0-16,-1 0 0 0,-8-7 176 0,10 12-176 16,-1 0 0-16,1 0 0 0,-1-1 0 0,2 1 0 15,2-4 0-15,2 0 0 0,-1 0 0 0,2-2 0 0,-1-5 0 16,1 5 0-16,0-2 0 0,-1-2 0 0,1 1 144 0,-2-3-144 15,-1-2 0-15,0 0 144 0,-1-3-16 0,0-2 0 16,0-2 0-16,-1 1 0 0,2 2 0 0,-2-4-128 16,-3 0 192-16,-3-3-64 0,-1 3-128 0,0-3 192 15,-2-3-192-15,0 4 192 0,-4 3-192 0,-2-1 128 16,-1 0-128-16,-3 1 128 0,-2-2 0 0,1 2-128 16,0 3 192-16,9 6-64 0,-13 0 64 0,2 6 16 0,2-3 0 0,3 7 0 15,6-10 16-15,-6 10 0 0,4 6 0 0,0-2 0 16,2-1 32-16,4 3 0 0,3 1 0 0,3-2 0 15,2 1-256-15,2-3 0 0,2-3 0 0,4 2 0 16,0-4-192-16,4 2-144 0,-3-2-32 0,0-3 0 16,-2 1-2528-16,2-2-512 15,3-2-112-15</inkml:trace>
  <inkml:trace contextRef="#ctx0" brushRef="#br0" timeOffset="-95824.6">28905 6481 23039 0,'1'-17'1024'0,"2"11"192"15,-3 6-960-15,2-8-256 0,-2 0 0 0,-1 3 0 0,-2-1 2176 0,-1-1 384 16,-2-2 64-16,-1 6 32 0,7 3-1184 0,-10 0-256 16,-2 3-32-16,2 2-16 0,-1 6-816 0,1-1-160 15,-2 3-48-15,3 1 0 0,3-1-144 0,2 0 0 16,0 0-160-16,2 0 160 0,4 1 0 0,2-1 0 15,0-4-128-15,1-2 128 0,-5-7 0 0,10 8 0 16,1-2 0-16,-2 0 0 0,-9-6 0 0,13 3 0 16,-1 1 0-16,-1-4 0 0,0-6 0 0,-2 2 0 0,0 1 0 0,0-4 0 15,1 3 0-15,0-1 0 0,0-3 0 0,-1-4 0 16,-1 1 0-16,0 1 0 0,0 3-160 0,-3-1 160 16,-1 0 0-16,-4 8 0 15,0 0 0-15,2-9 0 0,-2 9 0 0,0 0 0 16,0 0 0-16,0 0 0 0,0 0 0 0,-9 2 0 15,1 5 0-15,2 1 0 0,1 1 0 0,1 1 0 16,1 1 0-16,2 1 0 0,1-12-160 0,1 11 160 16,4 2-208-16,2 0 80 15,-1-1-672-15,6-1-128 0,1-1-32 0,3-1-9248 0,2-2-1856 0</inkml:trace>
  <inkml:trace contextRef="#ctx0" brushRef="#br0" timeOffset="-95561.47">29425 6371 20559 0,'-12'-8'896'0,"4"4"208"0,-1 0-880 0,-1 0-224 16,-2 1 0-16,0 1 0 0,1 0 720 0,0 2 112 15,2 0 0-15,9 0 16 0,-9 3-80 0,9-3 0 16,0 0-16-16,-1 11 0 16,2-1-624-16,3 0-128 0,2 1 0 0,2-1 0 15,3 2 0-15,0-2 0 0,2 1-128 0,2 2 128 0,-1 3 144 0,2-3 96 16,-2 1 16-16,0 2 0 0,-2-5 752 0,0 2 144 15,-3 2 48-15,0-1 0 0,-1 0 208 0,-4-1 64 16,-4-1 0-16,-1 1 0 0,-5-2-96 0,-2 2-16 16,-1-4 0-16,-2 2 0 0,-2 1-480 0,-3 0-112 0,-2 0 0 15,-1-1-16-15,1 0-448 0,1-3-96 0,3-3-16 0,1 0 0 32,1 2-1984-32,4-3-416 0,8-4-80 0</inkml:trace>
  <inkml:trace contextRef="#ctx0" brushRef="#br0" timeOffset="-95127.85">28718 7114 28271 0,'0'0'1248'0,"0"0"272"0,0 0-1216 0,0 0-304 16,12 2 0-16,-12-2 0 0,9 11 912 0,-4-5 128 16,-1 3 32-16,0 6 0 0,-1 4 112 0,-2 5 32 15,0-5 0-15,-1 5 0 0,0 2-960 0,0 0-256 16,0-1 0-16,0-2 0 0,0-1 0 0,0-1 0 0,0 1 0 0,0-2 0 31,-1-2-1824-31,1-2-240 0,0-2-48 0,1-1-11920 0</inkml:trace>
  <inkml:trace contextRef="#ctx0" brushRef="#br0" timeOffset="-94946.7">28704 7391 18431 0,'0'0'816'0,"-8"-2"160"0,8 2-784 0,-9-4-192 0,-1 1 0 0,10 3 0 15,0 0 3248-15,0 0 592 0,0 0 128 0,0 0 32 16,0 0-2400-16,0 0-464 0,0 0-112 0,0 0 0 16,14 3-848-16,2-1-176 0,1 1 0 0,1-4 0 15,0-1-464-15,3 0-48 0,0-2-16 0,1-3 0 16,1 1-2112-16,0-3-432 0,-3-6-64 0</inkml:trace>
  <inkml:trace contextRef="#ctx0" brushRef="#br0" timeOffset="-94596.7">29070 7051 18431 0,'0'0'816'0,"0"0"160"16,0 0-784-16,0 0-192 0,0 0 0 0,0 0 0 0,2 11 2688 0,-4-1 480 15,-3 2 96-15,1 2 32 0,0 6-1520 0,2 2-304 16,-1 1-64-16,3-1-16 0,3 1-576 0,-3-1-112 16,-2-1-32-16,2-1 0 0,0 1-256 0,3-1-48 15,-2-1-16-15,3-2 0 0,0-2-112 0,0-1-32 16,-1-1 0-16,1 0 0 0,-1-1-208 0,3-4 144 0,-6-8-144 0,10 7 128 15,0-1-128-15,-10-6 128 0,11 0-128 0,-1-3 128 16,1-1-256-16,-1-1-64 16,1-4-16-16,-2 0 0 0,0 0-160 0,-1-4-16 15,1-3-16-15,1 0 0 0,1 1 0 0,-2-2 0 16,-1-2 0-16,-1 4 0 16,1-5-144-16,0 3-32 0,1 0 0 0,0 4 0 0,-1 2 320 0,-1 3 48 0,-2-3 16 0,-5 11 0 15,0 0 192-15,0 0 160 0,0 0-32 0,0 0 0 16,0 0 288-16,0 0 48 0,0 0 16 0,4 8 0 15,-4-8-288-15,2 16-48 0,0-3-16 0,0 0 0 16,1-1-272-16,1-2-64 0,0 0-16 0,1 1 0 16,-5-11-1920-16,10 10-384 0,2-2-80 0,-1-1-10608 15</inkml:trace>
  <inkml:trace contextRef="#ctx0" brushRef="#br0" timeOffset="-94460.64">29515 7279 21823 0,'0'0'960'0,"0"0"208"0,0 0-928 0,0 11-240 16,2 0 0-16,1-1 0 0,-3-10 0 0,7 13 0 16,0-2 128-16,3 0-128 15,-10-11-1264-15,13 9-288 0</inkml:trace>
  <inkml:trace contextRef="#ctx0" brushRef="#br0" timeOffset="-94089.99">29735 7042 16575 0,'-12'-7'736'0,"3"2"160"0,-2-1-720 0,-1 0-176 0,0 1 0 16,0 3 0-16,1-2 2688 0,2 1 512 0,9 3 112 0,0 0 16 15,0 0-1760-15,0 0-352 0,0 0-64 0,0 0 0 16,0 0-1152-16,14 9 0 0,2-1-192 0,0-1 0 31,1-1-944-31,2 1-192 0,-1-1-32 0,1 1-16 16,1-3-512-16,0 2-96 0,-2 2-32 0,1-2 0 15,0 0 864-15,-2-2 160 0,-4 1 32 0,-2-1 16 0,-11-4 1120 0,0 0 208 0,12 6 64 0,-12-6 0 16,0 0 880-16,9 5 176 0,-9-5 32 0,0 0 16 16,0 0-896-16,0 0-176 0,0 0-32 0,0 0-16 15,7 11-432-15,-7-11-224 0,0 0 32 0,0 0 0 0,5 10-160 0,1-2-32 16,-6-8 0-16,12 8 0 16,-1-2 384-16,-4 1 0 0,-7-7 0 0,11 12 0 15,-3 1 320-15,2 0 176 0,2-1 32 0,0-1 16 16,-2-2 608-16,-3 2 128 0,-5-1 32 0,-2 3 0 15,0 0 224-15,-2 2 32 0,-2-2 16 0,-2 0 0 16,-1 0-576-16,-3 0-112 0,0 0-32 0,0 0 0 0,3-1-448 0,-2-1-96 16,-3 1 0-16,-1 0-16 15,-2-2-1568-15,2 1-304 0,-1-1-64 0,1-1-14336 16</inkml:trace>
  <inkml:trace contextRef="#ctx0" brushRef="#br0" timeOffset="-93792.59">28619 7939 28559 0,'0'0'1264'0,"0"0"272"0,12 6-1232 0,2-4-304 0,5-2 0 0,3 0 0 16,4 0 1168-16,5-2 176 0,4-1 48 0,6-3 0 15,6-2 176-15,6-1 32 0,6-1 16 0,3-4 0 16,1-2-592-16,1 0-112 0,0-1-16 0,1 3-16 16,0 4-368-16,2 0-64 0,0 4 0 0,-2 1-16 15,-2 0-432-15,-4 2 0 0,-3-1 0 0,-1 1 0 16,-2 2-160-16,-2 0-64 0,-2-1-16 0,1 2 0 16,-1 2-1520-16,0 2-304 0,-1-3-64 0,-5-2-14928 15</inkml:trace>
  <inkml:trace contextRef="#ctx0" brushRef="#br0" timeOffset="-92691.34">29386 8085 26319 0,'-21'6'1152'16,"8"1"256"-16,-3 2-1120 0,1 2-288 0,-1-5 0 0,-1 2 0 0,-1 1 640 0,0-1 80 15,-1-2 16-15,0 1 0 16,-1 1 272-16,-1 1 48 0,-1 3 16 0,-1-5 0 16,-6-3-608-16,-1 1-112 0,-1 3-32 0,-2-2 0 15,1-4 96-15,0 2 16 0,2-3 0 0,-1 1 0 16,-2-4-272-16,2 1-160 0,0 1 192 0,-1 0-192 0,-1-3 144 0,-1 2-144 15,1 0 0-15,-6 0 144 0,-5-5-144 0,-2 2 160 16,2-1-160-16,1 0 160 16,1-3 272-16,0 2 48 0,1-1 16 0,-1 1 0 15,1-1-48-15,1 1 0 0,0-4 0 0,-3 1 0 0,-6 0-448 0,-2 0 0 16,-1 0 0-16,0 0-160 0,0-3-160 0,0 0-16 16,0-2-16-16,0 1 0 0,-1 1 144 0,0 0 16 15,-2-1 16-15,-3-1 0 0,-5 0 304 0,2-1 64 16,1 0 16-16,1 0 0 0,3 1 208 0,0-2 32 15,-1-3 16-15,-3 2 0 0,-3 1-144 0,0 2-16 16,1 1-16-16,-1-3 0 0,-1-1-288 0,3 2 0 0,1 0 0 0,-2 2 0 16,-5 0 0-16,-2-1 0 0,-4-3 0 0,4 1 0 15,2 1 0-15,5-2 0 0,2 0 0 0,-3 0 0 16,-2-1 0-16,-1 2 0 0,-5 0 0 0,3 1 0 16,3-4 272-16,3 1-48 0,-1 0-16 0,0 2 0 15,0 1 48-15,-4-1 16 0,-2-2 0 0,1-1 0 16,3 0-272-16,2-2 160 0,2-1-160 0,0 0 128 15,0 1-128-15,-5 0 0 0,-1 3 0 0,0-6 0 16,5 1 0-16,0-2 128 0,4 3-128 0,2 1 0 16,2 1 320-16,-2 2-32 0,-4 0 0 0,0 0 0 15,-4-6-80-15,6 1-16 0,0 1 0 0,5 2 0 16,1 2-192-16,-1 2 128 0,4-5-128 0,-3 2 0 16,-3-3 176-16,0-1-176 0,-1 0 192 0,1-1-192 15,5 4 176-15,1-6-176 0,1-2 160 0,2 3-160 16,3 3 192-16,-1-3-48 0,-1-1-16 0,11 8 0 15,-5-1-128-15,-3-4 160 0,-1 0-160 0,1-2 160 16,-1 3-160-16,3 0 0 0,0 1 144 0,3-1-144 0,0 1 128 0,3 1-128 16,3 1 128-16,1-1-128 0,1 2 0 0,1 0 0 15,-2 0 0-15,4 2 128 0,1 2-128 0,3 2 0 16,-1 3 0-16,4 1 0 0,2 1 0 0,1 3 0 16,5 4 0-16,1 2 0 0,3 3-192 0,0 3 32 15,1 4 16-15,0 2 0 0,4 0 144 0,0 4-208 16,2 3 80-16,2 1 128 0,-1-2-192 0,0 1 192 15,-1 1-192-15,3 2 192 0,0-5-144 0,-1-1 144 0,-2-2 0 0,0-2 0 16,0 1-144-16,0-4 144 0,0-1 0 0,0-10-144 16,0 0 144-16,0 0-192 0,-4 3 192 0,4-3-192 15,-8-1 192-15,2-1-128 16,-2-6 128-16,2-3-128 0,-3 0 128 0,1-6-208 16,-1-2 80-16,-1 0 128 0,1-2-240 0,-1-1 80 15,-1-3 16-15,1-1 0 0,0-3 144 0,-2-1-128 16,0 0 128-16,3 0-128 0,1 3 128 0,2 3 0 0,0 0 0 0,4 2 0 15,1-1 0-15,3 4 0 0,3 1 0 0,6 2-128 16,3 3 128-16,6 2 224 0,3 5-48 0,6 1-16 16,6 3-160-16,4 2 0 0,3-2 0 0,3 2 0 15,5-3 0-15,3 2 0 0,5 1 0 0,29-3 0 32,-2 2-2048-32,1-2-320 0</inkml:trace>
  <inkml:trace contextRef="#ctx0" brushRef="#br0" timeOffset="-79023.38">21616 10266 21711 0,'-6'-33'960'0,"6"5"192"0,-5-5-912 0,-3 3-240 0,-1 4 0 0,1 1 0 16,2 2 1216-16,1 2 208 0,-1 4 48 0,1 1 0 15,-1 5-688-15,2 2-128 0,1 2-16 0,3 7-16 16,0 0-256-16,0 0-48 0,0 0-16 0,3 10 0 0,1 6-304 0,0 5 0 15,1 4-128-15,0 9 128 0,0 7-144 0,2 9 144 16,1 6-128-16,-1 9 128 0,-1 3 0 0,0 8-128 16,-1 4 128-16,3 9 0 15,0 5 0-15,0 2-128 0,0 1 128 0,1 6 0 16,-1-1 0-16,2 6 0 0,-1 4 0 0,0 1-128 16,-1 2 128-16,-1 4-128 0,-1 7 128 0,2 6-128 15,0 1 128-15,-2 6 0 0,1 5 0 0,-2 4 0 0,-1-2 0 16,0 3-160-16,0 3 160 0,-2 4-208 0,0 1 208 0,0 2 0 15,0 2 0-15,-1 2 0 0,0 1 0 0,1-2 0 16,-4-1 0-16,1-2 0 0,0 0 0 0,-1-2 0 16,1 2 0-16,-2-1 0 0,-2 2 144 0,0-1-144 15,-2 1 0-15,2-2 144 0,0-3-144 0,0 1 128 0,-2-3-128 0,2 0 128 16,0-7-128-16,-2 0 0 0,1-1 0 0,-1-5 0 16,2-3 144-16,-1 0-144 0,-2-6 160 0,1-4-160 31,2-3-1728-31,0-5-432 0,1-7-80 0</inkml:trace>
  <inkml:trace contextRef="#ctx0" brushRef="#br0" timeOffset="-78393.92">21690 10464 23039 0,'-39'-57'2048'0,"8"16"-1648"0,-9-4-400 0,0-5 0 0,0-1 816 0,0 4 80 16,3 6 0-16,1 2 16 0,5 0-752 0,3 3-160 16,1 6 0-16,4 3 0 0,2-3 0 0,3 7 0 15,1 0 0-15,4 4-144 0,2 3 144 0,6 1 0 16,4-2 0-16,6 5-128 0,6 4 128 0,6 2 128 0,3 2-128 0,9 2 176 15,5 2-176-15,10 0-144 0,11 0 144 0,8 3-208 16,7 0 448-16,6-1 80 0,2 2 32 0,11-1 0 16,8 2 224-16,11-3 32 0,10-4 16 0,8 1 0 15,10-2 80-15,6 0 0 0,5 2 16 0,15-5 0 16,13 0-192-16,6-3-32 0,4-3-16 0,5 2 0 16,6-2-32-16,10 1 0 0,8-1 0 0,10 0 0 15,5-1 16-15,7 1 0 0,3-1 0 0,3 3 0 16,4 1-112-16,3 1-32 0,1-3 0 0,1 4 0 15,1-1-48-15,0 3-16 0,-2-2 0 0,3 2 0 0,-1-2 96 0,2 1 16 16,1-3 0-16,2 1 0 0,0 1-128 0,0 0-32 16,-2-1 0-16,0 1 0 15,-4 3-64-15,-4 2-16 0,-5-2 0 0,1 0 0 16,-1 1-128-16,-3 2 0 0,-5 1 144 0,-4 3-144 16,-6 3 0-16,-9-1-128 0,-11 3 0 0,-6 1 0 15,-8 0-1856-15,-2 2-352 0,-2-1-80 0</inkml:trace>
  <inkml:trace contextRef="#ctx0" brushRef="#br1" timeOffset="-75629.64">22665 10875 32255 0,'0'0'2864'0,"0"0"-2288"15,0 0-576-15,0 0 0 0,-9 4 800 0,9-4 48 16,0 0 16-16,0 0 0 0,-1 6-384 0,3-3-80 16,4 1-16-16,3-4 0 0,2 0-48 0,5-3-16 15,4 1 0-15,2 0 0 0,3-3-320 0,-1 1 0 16,5 2 0-16,1-2 0 15,3-2-1456-15,2 4-352 0,4-2-80 0,0 1-16 16,1-3-912-16,1 2-176 0,-3-4-32 0</inkml:trace>
  <inkml:trace contextRef="#ctx0" brushRef="#br1" timeOffset="-75090.89">23904 10558 26783 0,'0'0'1184'0,"-6"-3"240"0,-1 2-1136 0,-3 0-288 0,-1-2 0 0,-1 3 0 0,0-2 848 0,1 2 112 16,-2 2 32-16,-1 0 0 0,1 1-48 0,0 4-16 15,-1 2 0-15,1 3 0 0,0 2-544 0,3 2-96 16,-1 1-32-16,2 2 0 0,2 4-256 0,4 1 0 15,0 2 0-15,6 2 0 0,3-2 0 0,3-3 0 16,3 3 0-16,2-2-144 0,6-5 144 0,1 1 0 0,2-3 0 16,3-3 0-16,0-2 192 0,4-4 128 0,-1-3 32 0,2-2 0 15,1-3 208-15,-1-2 32 0,-1-2 16 0,0-2 0 16,-4-3-272-16,-5-3-48 0,0-1-16 0,-4-3 0 16,-4-2 32-16,-4 1 0 15,-4-2 0-15,-2 0 0 0,-6-3-64 0,-4 1-16 16,-3-2 0-16,-3 1 0 0,-5 1-32 0,-2 1 0 15,-2 1 0-15,-1 0 0 0,-2 0-400 0,1 1-96 16,1 1-16-16,2 1 0 16,3 3-1232-16,2 1-256 0,3 2-48 0,4 2-8944 0,1 3-1776 0</inkml:trace>
  <inkml:trace contextRef="#ctx0" brushRef="#br1" timeOffset="-74900.93">24475 10295 19343 0,'0'0'1728'0,"0"0"-1392"16,2-8-336-16,-2 8 0 16,0 0 2576-16,0 0 448 0,8-1 96 0,-8 1 16 15,7 2-1664-15,-1 5-336 0,-1 3-64 0,1 3-16 16,-1 5-416-16,1 5-96 0,1 3-16 0,1 1 0 16,-2 6-400-16,1 2-128 0,-1 3 0 0,3 1 0 15,0 3 0-15,1-1 0 0,-1 1 0 0,0 0 0 16,-3-1-1232-16,3-3-256 0,-1-1-48 0,0-2-8304 15,-1-3-1648-15</inkml:trace>
  <inkml:trace contextRef="#ctx0" brushRef="#br1" timeOffset="-74712.91">24437 10389 31327 0,'-13'-25'1392'0,"8"16"272"0,-2 0-1328 0,3-1-336 15,-2 1 0-15,3 2 0 0,2 0 1616 0,1 0 256 16,1 0 48-16,4-1 16 0,4 3-912 0,1-1-192 0,0 1-48 0,4-1 0 16,3 3-784-16,3 2-272 0,2-1 0 0,4 4 0 31,3 3-2800-31,2 0-544 0,2 2-112 0</inkml:trace>
  <inkml:trace contextRef="#ctx0" brushRef="#br1" timeOffset="-74390.63">25025 10443 8287 0,'-20'3'736'0,"11"1"-592"15,-1 1-144-15,-1 2 0 16,1 3 2416-16,1-1 448 0,0 0 80 0,2 2 32 16,2-3-1616-16,2 2-320 0,2 0-64 0,4 6-16 15,2-2-544-15,3-3-112 0,2-1-32 0,2-1 0 0,1 4-128 0,4-1-16 16,1 0-128-16,2 1 192 0,0 1 256 0,1 2 64 15,1-2 0-15,-1 2 0 0,-1 0 544 0,-1-1 112 16,1 2 32-16,-2-3 0 0,-3 1 256 0,-4-3 48 16,-2-1 16-16,-3 2 0 0,-5 0-128 0,-1-2-32 15,-4-1 0-15,-2 1 0 0,-5-1-256 0,-6 3-48 16,-1-1-16-16,5-6 0 0,-1 1-272 0,-2-1-48 0,0 1-16 16,1 1 0-16,-2-2-400 0,-7 3-96 0,3-2-16 0,10-3 0 31,0 0-656-31,2 0-144 0,1 1-32 0,0-3-12992 0,2 2-2624 0</inkml:trace>
  <inkml:trace contextRef="#ctx0" brushRef="#br1" timeOffset="-73957.04">24396 10355 5519 0,'0'0'240'0,"-7"0"64"0,-2-7-304 0,-1 2 0 0,1 1 0 0,1 0 0 15,2 0 4928-15,6 4 912 16,0 0 192-16,0 0 48 0,0-6-3232 0,3-1-640 16,2 2-128-16,3 0-32 0,2 0-448 0,3 1-112 15,3 0-16-15,2 1 0 0,1-1-352 0,5 2-80 16,2-1-16-16,3 2 0 0,-1-1-176 0,4 1-32 15,2 1-16-15,1-1 0 0,0 2-480 0,-1-1-112 16,1-1-16-16,-2-1 0 16,-1 1-784-16,1 1-176 0,-1-2-16 0,1 0-12768 0,0 1-2544 0</inkml:trace>
  <inkml:trace contextRef="#ctx0" brushRef="#br1" timeOffset="-73423.26">26841 10180 16575 0,'0'0'1472'0,"-8"-12"-1168"0,0 1-304 0,6 1 0 15,2 10 2544-15,0 0 448 0,-8-10 80 0,-1 3 32 16,0 5-672-16,-2 2-144 0,-1 2-32 0,2 8 0 15,2 4-1072-15,-5 8-224 0,-4 4-32 0,0 5-16 16,-1 2-560-16,8-6-112 0,-1 7-32 0,-2 20 0 16,5 1-208-16,0-6 0 0,3-2 0 0,3-1 0 15,0-3 0-15,5-13 0 0,1 1 0 0,4 12 0 16,1-7-672-16,3-3-32 0,-1-4 0 0,2-2 0 16,2-5-2544-16,2-5-512 0</inkml:trace>
  <inkml:trace contextRef="#ctx0" brushRef="#br1" timeOffset="-73228.84">27274 10203 28559 0,'-2'-19'1264'0,"2"19"272"0,0 0-1232 0,-2-12-304 16,2 12 0-16,0 0 0 0,0 0 912 0,0 0 128 15,0 0 32-15,-7 7 0 0,1 6-320 0,1 6-64 16,1 2-16-16,1 7 0 0,3 5-544 0,0 5-128 0,1 3 0 0,2 4 0 15,1 2 0-15,2-1 0 0,1-1-128 0,2 1 128 32,0 0-512-32,0-3-48 0,0-3 0 0,2-1 0 15,-1-2-2704-15,-1-3-560 0,-1-7-96 0</inkml:trace>
  <inkml:trace contextRef="#ctx0" brushRef="#br1" timeOffset="-72825.52">27248 10692 19119 0,'-9'-32'832'0,"2"10"192"0,2-3-816 0,1 1-208 0,0 2 0 0,1 0 0 16,2 2 1712-16,1 6 288 0,3 5 64 0,2 1 16 16,0-2-672-16,4 3-144 0,2 3-32 0,3-1 0 15,2-1-912-15,2 3-192 0,1-1-128 0,2 0 144 16,2 0-144-16,0 0 0 0,0 0 0 0,1 3 0 16,-2 0 0-16,-2 2 0 0,-3-2 0 0,-4 1 0 15,-3 1 0-15,-10-1 0 0,10 4 0 0,-10-4 0 0,8 7 0 0,-8-7 0 16,3 10 0-16,-4 2 0 0,-2 2 128 0,-1 2-128 15,0 1 0-15,-1 2 128 0,-3-2-128 0,2 3 0 16,-1-3 0-16,2 2 128 0,0-3-128 0,2 2 0 16,4 0 0-16,2 2 0 0,1-3 0 0,2 1 128 15,4-1-128-15,-1-5 0 0,0 0 144 0,1-1-144 16,1-3 160-16,0 0-160 0,1-3 608 0,1-1 32 16,1 0 0-16,2-3 0 0,-2-3-48 0,2-4 0 0,-2 0 0 0,-2-3 0 15,-1-3-160-15,-4-1-48 0,-1 1 0 0,-4-2 0 16,-4 0 128-16,-1-1 32 15,-1 1 0-15,0 0 0 0,0-1-128 0,-2 1-32 16,-5 1 0-16,1-1 0 0,-2-5-384 0,3 2 0 16,0 0 0-16,2 2 0 15,1-1-2064-15,1 3-352 0,1 0-64 0,2 3-13296 0</inkml:trace>
  <inkml:trace contextRef="#ctx0" brushRef="#br1" timeOffset="-72528.11">28077 10477 13823 0,'0'0'1216'0,"0"0"-960"0,-8 2-256 0,-4 1 0 16,-2 3 2416-16,-2 0 432 0,-3 2 96 0,-1-1 0 15,-2-2-992-15,-1 1-208 0,-2-1-32 0,1 2-16 0,3 0-480 16,3-1-112-16,1-1-16 0,4 2 0 0,3-2-640 0,10-5-144 16,-5 7-32-16,5-7 0 0,0 0-272 0,4 11 0 15,2-4-128-15,6-1 128 0,1 1-144 0,5-2 144 16,3 0-128-16,2 2 128 15,2-3-144-15,1 1 144 0,2 1-160 0,-1 1 160 16,-1 1 0-16,-1 0 0 0,-3 1 0 0,-2 1 0 16,-4-1 272-16,-1 2 48 0,-3-1 16 0,-3 2 0 0,-1-3 544 15,-3 1 96-15,-4 1 32 0,-1-1 0 0,-3 1-240 0,1-1-64 16,-2 1 0-16,-3-1 0 0,0 0-384 0,-3 1-96 16,0-5-16-16,0 5 0 0,-1-2-208 0,2-1-160 15,1-2 32-15,8-6 0 16,-6 4-2368-16,6-4-448 0,0 0-112 0</inkml:trace>
  <inkml:trace contextRef="#ctx0" brushRef="#br1" timeOffset="-72332.88">28400 10516 25919 0,'0'0'1152'0,"9"-6"224"0,-9 6-1104 0,8-7-272 0,-8 7 0 0,8-5 0 16,-8 5 736-16,0 0 96 0,0 0 0 0,0 0 16 15,-3 16 288-15,1-3 48 0,0 4 16 0,1 0 0 0,-1 2-928 0,-1 0-272 16,-1-1 128-16,0-3-128 16,1 4 0-16,3-1 0 0,2-2-160 0,-1-1 160 31,0-2-1712-31,3 0-224 0,2 0-48 0,0-4-10752 0</inkml:trace>
  <inkml:trace contextRef="#ctx0" brushRef="#br1" timeOffset="-72131.24">28687 10563 16575 0,'0'0'1472'0,"0"0"-1168"16,0 0-304-16,-5 13 0 0,-2 3 3328 0,-1 2 624 15,-1-1 112-15,-1 4 32 0,-2 3-2160 0,-2 2-416 16,-3 2-96-16,0 4-16 0,-3-1-96 0,3 1-32 0,3-3 0 0,2 2 0 16,2 5-768-16,1 0-144 0,-2 2-48 0,2-3 0 15,-1-4-320-15,5-3-192 16,2-6 32-16,3-2 0 15,0-6-672-15,1-2-144 0,-1-12-32 0,0 0 0 16,8 7-2320-16,-8-7-480 0,16-2-96 0</inkml:trace>
  <inkml:trace contextRef="#ctx0" brushRef="#br1" timeOffset="-71928.78">28923 10129 15663 0,'0'0'1392'0,"0"0"-1120"0,0 0-272 0,-4 12 0 15,-1 4 3056-15,-4 3 544 0,-2 5 112 0,0 2 32 16,-2 2-2176-16,-1 4-432 0,0 0-96 0,2 2-16 0,1 0-576 0,2 4-112 16,-2 2-16-16,2-2-16 0,1 1-304 0,3 0-176 15,1-2 32-15,0-3 0 32,0 1-2992-32,3-4-576 0,1 8-128 0,5-7-32 0</inkml:trace>
  <inkml:trace contextRef="#ctx0" brushRef="#br1" timeOffset="-71590.05">29137 10666 22175 0,'1'-13'976'0,"-1"3"208"0,-3 1-944 0,1 0-240 15,-2 1 0-15,1-1 0 0,3 9 1616 0,0 0 288 16,-13-3 48-16,0 4 16 0,-2 5-560 0,2 1-128 16,2 4 0-16,1-1-16 0,-2 3-704 0,3 2-144 15,0-1-32-15,2 4 0 0,2 0-256 0,5-2-128 16,7-2 0-16,0-1 128 0,4-1-128 0,-2-1 0 0,-1-4 0 0,1 0 0 15,1 1-288-15,5-6-32 0,2 0-16 0,0-2 0 16,-4-2-48-16,0 0-16 0,0-5 0 0,0 1 0 16,-3-3 16-16,1-2 16 0,-1 1 0 0,-1-2 0 15,0 0 176-15,-1-3 48 0,-1 0 0 0,-1 2 0 16,-1 0 144-16,-1 0 0 0,0 0 0 0,0 1 0 16,-3 1 192-16,1 2-16 0,-2 9-16 0,0 0 0 15,0 0 304-15,0 0 64 16,0 0 16-16,-9 5 0 0,1 1-96 0,0 5 0 0,-1-1-16 15,2 3 0-15,1 4-288 0,2-1-144 0,2-2 160 0,4-1-160 16,2-1 0-16,0 1 0 0,0-1-128 0,1-1 128 31,0-1-1984-31,3-4-304 0,1 1-48 0,1-5-10848 0</inkml:trace>
  <inkml:trace contextRef="#ctx0" brushRef="#br1" timeOffset="-71396.88">29782 10014 23951 0,'0'0'2128'0,"-6"13"-1696"15,-2 3-432-15,1 2 0 0,-1 3 1376 0,2 7 192 16,-1 2 32-16,1 2 16 0,-2 3-528 0,3 5-96 0,1 1-32 0,3 1 0 16,-2 1-336-16,3 5-80 0,0 2-16 0,3-1 0 15,-1-2-528-15,2-1 0 0,0 1-192 0,0-4 48 31,0 0-1664-31,1 0-336 0,-1-4-64 0</inkml:trace>
  <inkml:trace contextRef="#ctx0" brushRef="#br1" timeOffset="-71228.93">29520 10532 12895 0,'-3'-13'576'0,"3"13"112"0,3-9-560 0,-3 9-128 0,8-7 0 0,4 5 0 16,2-1 0-16,0 3-224 0,-1 3 48 0,2 3-5392 16</inkml:trace>
  <inkml:trace contextRef="#ctx0" brushRef="#br1" timeOffset="-70922.92">29953 10672 13823 0,'0'0'1216'0,"9"10"-960"0,-1-2-256 0,-8-8 0 16,10 6 1792-16,2 1 320 0,1-6 64 0,1 0 16 16,1-1-1136-16,-2-2-224 0,-1-2-64 0,-1-1 0 15,2-3 208-15,0 0 48 0,0-1 0 0,-1 1 0 0,-1-2-384 0,-1-1-64 16,-1 1 0-16,-1-3-16 0,-2 0-112 0,-3 1-32 16,-3 0 0-16,0 2 0 0,-4 1 352 0,0 2 80 15,4 7 16-15,-8-4 0 0,8 4 64 0,-13 2 16 16,-2 1 0-16,0 5 0 0,1 3-304 0,4 2-64 15,3 1-16-15,2 2 0 0,1-3-160 0,0 1-16 16,0 2-16-16,4-2 0 0,4 2-368 0,1 1 0 16,0 0 0-16,3 0 128 0,3-2-128 0,2 1 0 0,5 0 0 0,4-1-128 31,4 1-448-31,0-6-64 0,0-1-32 0,0 2 0 16,1-7-1360-16,-1-2-272 0,1-2-48 0,-1 0-7776 0,-1-2-1568 0</inkml:trace>
  <inkml:trace contextRef="#ctx0" brushRef="#br1" timeOffset="-70658.4">30454 10059 22463 0,'0'0'992'0,"6"10"208"0,3 3-960 0,2 3-240 0,0 2 0 0,2 3 0 16,0 4 528-16,4 3 64 0,4 5 16 0,1 2 0 15,1 3 832-15,0 1 160 0,0-1 48 0,2 4 0 16,0 2 16-16,-3 4 0 0,-1-3 0 0,-3 0 0 0,-2-3-576 0,1 1-128 16,-3-1 0-16,-3 3-16 0,-4-4-240 0,-4 0-64 15,-4 0 0-15,-4-5 0 0,-5 1 192 0,0 1 16 16,0-2 16-16,-5-1 0 0,-2 1-384 0,-6-1-80 16,-6-3-16-16,-1 2 0 0,0 1-384 0,-1-2 0 15,-3-2 0-15,1 1 0 16,2 2-2624-16,1-7-576 0</inkml:trace>
  <inkml:trace contextRef="#ctx0" brushRef="#br1" timeOffset="-70176.68">23393 11988 16575 0,'-21'0'1472'0,"21"0"-1168"0,0 7-304 0,0 1 0 16,1 1 3168-16,3 4 576 0,-1 0 112 0,0 2 32 15,4 5-2912-15,-2 1-576 16,0 0-112-16,2 0-32 0,1 1-256 0,0 1 0 16,-1-2 0-16,0 1 0 15,-1-2-1440-15,0-1-240 0,-2 0-48 0</inkml:trace>
  <inkml:trace contextRef="#ctx0" brushRef="#br1" timeOffset="-69797.34">23437 11812 23039 0,'0'0'2048'0,"0"0"-1648"0,0 0-400 0,0 0 0 16,6-2 736-16,2-2 64 0,1 1 16 0,3-2 0 15,1 4-688-15,4-3-128 0,4 1 0 0,1 0 0 0,3 2-144 0,1 0 144 16,1 0-128-16,-2 1 128 0,-1 1 0 0,-4 1 0 15,-1 2 0-15,-5 2 0 0,-1 1 0 0,-4 0 128 16,-1-2 0-16,-3 3 0 0,-2 1 256 0,-4 4 64 16,-2-1 16-16,-2 2 0 0,-2 2 16 0,1 0 0 15,-2-1 0-15,1 1 0 0,0-2-288 0,0-1-64 16,3-1-128-16,4-3 192 16,0-9-192-16,0 9 0 0,0-9 0 0,4 7-160 15,-4-7 160-15,9 8 144 0,0 1-16 0,3 0-128 0,0-1 128 0,1 2-128 16,2 0 0-16,2 2 0 0,0 1 448 0,-2 0 48 15,-2 2 0-15,-3-4 0 0,2 1 560 0,-3 0 112 16,-4 0 32-16,-1-2 0 0,-3 3 304 0,1-1 64 16,-5-2 16-16,-3 2 0 0,-6 0-400 0,-2-2-80 15,-3 0-16-15,1 1 0 0,-2-3-640 0,-1-2-144 16,0 1-32-16,-1-1 0 0,-1 3-272 0,3-1 0 16,0-1 0-16,2-1 0 15,3-3-2416-15,2 1-480 0</inkml:trace>
  <inkml:trace contextRef="#ctx0" brushRef="#br1" timeOffset="-69226.54">24934 12185 28671 0,'-11'12'1280'0,"7"-7"256"0,-1 2-1232 0,2-1-304 16,1 3 0-16,2-2 0 0,0-7 592 0,0 0 64 15,0 0 16-15,6 4 0 0,2-2 176 0,1-6 48 16,0-2 0-16,3-3 0 0,1-4-416 0,2-3-80 15,-1-2-16-15,2-2 0 0,-1-2-32 0,-1 3-16 0,0-1 0 16,-4 3 0-16,-1 1-176 0,-2 6-32 0,-2 0-128 0,-1 2 192 16,-3-3-192-16,0 3 128 0,-1 2-128 0,-1 1 0 15,-3-2 128-15,-2 1-128 0,-2 2 0 0,0 1 0 16,0 2 128-16,-1 0-128 0,1 1 0 0,2 2 0 16,-1 5 336-16,1-1-16 0,0 3-16 0,3 3 0 15,-1 4 32-15,1-1 16 0,2 6 0 0,2-1 0 16,2-1-352-16,1-4 0 0,2 2 0 0,3 1-128 0,2 1 128 15,0 2-128-15,4-2 128 0,0-1-128 0,2 0-96 0,7 3-16 16,-1-2 0-16,2 0 0 16,0-2-1424-16,0-2-272 0,1-4-64 0,0-2-8272 15,1-7-1648-15</inkml:trace>
  <inkml:trace contextRef="#ctx0" brushRef="#br1" timeOffset="-69042">25417 12046 25503 0,'0'0'1136'0,"0"0"224"0,-1-9-1088 0,1 9-272 16,0 0 0-16,0 0 0 0,0 0 1216 0,0 0 176 16,0 0 32-16,5 2 16 0,0 3-640 0,2 2-128 15,2 2-32-15,3 3 0 0,0-2-384 0,-1 3-64 16,0 0-32-16,0-1 0 0,1 0-160 0,1 1 0 16,2-5 0-16,0 2 0 15,1 2-800-15,-1-2-32 0,-2 1-16 0,3-1-8544 0,1-1-1696 0</inkml:trace>
  <inkml:trace contextRef="#ctx0" brushRef="#br1" timeOffset="-68823.66">25874 11950 18431 0,'-17'0'1632'0,"8"3"-1312"0,-3 2-320 0,-3 2 0 0,-4 2 3184 0,-2 3 560 15,-4-2 112-15,-1 7 32 16,-1 5-1968-16,-1-1-384 0,-2 3-64 0,3-1-32 15,0 2-368-15,8-6-80 0,2 1-16 0,1 2 0 16,0 2-720-16,2 0-128 0,2-3-128 0,4 0 144 16,3-3-2064-16,2 6-400 15,4-3-96-15,3-4-13552 0</inkml:trace>
  <inkml:trace contextRef="#ctx0" brushRef="#br1" timeOffset="-68494.83">26149 11995 2751 0,'0'0'256'0,"0"0"-256"0,-2-8 0 0,0 1 0 16,-2 2 6480-16,0 1 1264 0,-1 3 240 0,-1 0 48 15,0-2-5296-15,-2 3-1072 0,0 3-192 0,1 2-64 16,-3 1-336-16,0 2-80 16,2 3-16-16,2-1 0 0,0 3-656 0,1 0-128 15,-1 4-16-15,-1 0-16 0,2 0-160 0,0-1 160 16,1-3-160-16,3 1 160 0,-1-1-32 0,4 0-128 15,-2 1 192-15,1 0-64 0,1-1-128 0,2-2 160 16,0 0-160-16,0-1 160 0,1-1-160 0,1 0 160 16,1-1-160-16,3 0 160 0,1 1 32 0,2-1 0 0,2-1 0 0,0-2 0 15,2-3-192-15,0 2 0 0,1-1 144 0,2 1-144 16,2-4 0-16,-1-4 0 0,0 1 0 0,0-2 128 16,0 1-128-16,-2 0 0 0,-2-2 0 0,0-1 128 15,-4 3-128-15,0-2 0 0,-1-1 0 0,-2 2 0 16,1 0-128-16,-3 0-64 0,-2-1 0 0,-1 1 0 15,0-1-1088-15,3-1-208 0,-2 2-48 0,-1 0-10128 16,-1-1-2032-16</inkml:trace>
  <inkml:trace contextRef="#ctx0" brushRef="#br1" timeOffset="-67962.38">26571 12093 20271 0,'0'0'896'0,"0"0"192"0,0 0-880 0,0 0-208 0,1 9 0 0,3-1 0 16,-4-8 2592-16,0 0 480 0,9 5 80 0,2-1 32 16,1-2-2032-16,1-2-384 0,0-4-96 0,2-2-16 15,1-1-160-15,0 1-48 0,-1-2 0 0,0-1 0 0,-1 0-240 16,0-4-48-16,2 0-16 0,-2 0 0 0,-2 2-16 0,-6-2-128 15,-6 3 192-15,-2-2-64 16,1 3 32-16,-3 1 0 0,-2 0 0 0,-1-1 0 16,-4 1 80-16,1 2 16 0,-2 2 0 0,-1 1 0 15,-3 5-16-15,2 3 0 0,0 1 0 0,-1 5 0 16,2-2 48-16,3 4 16 0,-1 2 0 0,4 2 0 16,1 3 32-16,2 2 16 0,2 0 0 0,1-1 0 15,1 0-112-15,2 1-32 0,2-2 0 0,3-1 0 0,2 0-208 16,1-2 0-16,1 1 0 0,2-5 0 0,1 0-272 0,11 1 0 15,1-3 0-15,0-4 0 16,-1-1-688-16,-4-6-144 0,-3-3-32 0,0-2 0 16,0-3-2368-16,2-2-464 0,1-3-112 0</inkml:trace>
  <inkml:trace contextRef="#ctx0" brushRef="#br1" timeOffset="-67738.04">27089 11628 24879 0,'0'0'1088'0,"0"0"256"0,0 0-1088 0,0 0-256 16,-4 11 0-16,0 2 0 0,1 3 2080 0,1 1 352 15,-2-1 80-15,0 7 16 0,-1 0-1312 0,1 6-272 0,-2 2-48 0,3 2-16 16,0-2-288-16,0 4-48 0,1-2-16 0,0 2 0 16,2-2-336-16,0-1-64 0,2 1 0 0,0-6-128 15,4-2 0-15,-3-2 0 0,3-1 0 0,-2-3 0 31,2-5-272-31,-2 2-112 0,-1-6-32 0,-3-10 0 16,4 11-432-16,-4-11-96 0,0 0-16 0,0 0 0 0,6 1-752 0,6-2-144 0,0-5-48 16,-3 0-11504-16</inkml:trace>
  <inkml:trace contextRef="#ctx0" brushRef="#br1" timeOffset="-67359.27">27327 11644 19343 0,'0'0'848'0,"0"0"192"0,0 0-832 0,-9 7-208 15,1 0 0-15,2 4 0 16,1 2 2704-16,-2 3 496 0,-1 0 112 0,0 5 16 16,1 5-1888-16,0 3-368 0,3-2-80 0,2 2-16 0,2-4-256 0,2 4-48 15,2-1-16-15,1 0 0 0,3-1-400 0,3-2-64 16,0-4-32-16,2 0 0 0,4 1-160 0,0-1 192 16,1 1-192-16,1-5 192 0,-2-2-16 0,0 0 0 15,-3-2 0-15,2 0 0 0,1-5 16 0,-1-1 0 16,0-1 0-16,-2-2 0 0,-2-4-192 0,1-2 160 15,0 1-160-15,0-4 160 0,-4-4-160 0,2-2 128 0,-1-1-128 0,1-1 128 16,-3-1-128-16,-2-3 0 0,-1-1 144 0,-1 1-144 16,-3 1 0-16,-1-2 144 0,0 1-144 0,-2 3 0 15,-3 1 160-15,-1 1-160 0,1 1 128 0,5 11-128 16,-9-10 128-16,0 4-128 0,0 2 128 0,9 4-128 16,-9 5 224-16,0 5-32 0,-1 5-16 0,4 0 0 15,-1 2-176-15,2 1 0 0,3 5 0 0,0-1 0 16,1-3 0-16,4 2-144 0,2-4 144 0,3 0-160 15,-1-1-336-15,4-3-64 0,-1-3-16 0,2-1 0 16,1-1-2624-16,1-1-512 0,2-3-128 0,-2-3 0 0</inkml:trace>
  <inkml:trace contextRef="#ctx0" brushRef="#br1" timeOffset="-67029.58">27849 12004 3679 0,'0'0'160'0,"0"0"32"0,-4 12-192 0,0 1 0 15,0 0 0-15,0 2 0 0,0 6 6064 0,0-3 1168 16,2 1 224-16,-1-2 48 0,2 2-5216 0,-1-3-1056 16,4 0-208-16,2-2-32 0,0-2-480 0,-4-12-80 15,9 11-32-15,0 0 0 0,0-5-240 0,1-2-160 16,-10-4 192-16,15 4-192 0,-1-3 128 0,0-2-128 16,-1-3 0-16,-1 0 0 0,-3-1 160 0,0-1-160 15,1-2 128-15,-1-3-128 0,0 0 128 0,0-2-128 0,0-2 128 0,1 1-128 16,0-2 0-16,-1-1 128 0,-1-1-128 0,-1 0 0 15,1 1 0-15,0 1 0 0,-1 3 128 0,-1 3-128 16,-6 10 128-16,0 0-128 0,0 0 192 0,0 0-64 16,0 0 368-16,0 0 64 0,-1 9 16 0,-2 4 0 15,-1 2-160-15,0 4-32 16,0-1 0-16,3 2 0 0,1-2-384 0,3 0 128 16,-2 0-128-16,2-1 0 0,-1-2 0 0,3-2-224 0,2-2 32 0,1 0 0 31,0-3-1888-31,1-2-368 0,1-2-80 0,2-3-7824 0,0-3-1552 0</inkml:trace>
  <inkml:trace contextRef="#ctx0" brushRef="#br1" timeOffset="-66828">28525 11575 17503 0,'0'0'1552'0,"-4"12"-1232"0,2 3-320 0,2 6 0 0,2 4 2416 0,-2 2 416 16,-1 3 96-16,1 4 16 0,3 3-2256 0,-1 1-448 15,0-1-96-15,2 1-16 0,2 1 432 0,2 2 80 16,1 2 0-16,1-2 16 0,0 1-416 0,0-3-96 16,0-2-16-16,1-3 0 15,-3 0-592-15,-2-2-128 0,-2-3-32 0,0 0-8304 0,-3-1-1664 0</inkml:trace>
  <inkml:trace contextRef="#ctx0" brushRef="#br1" timeOffset="-66659.93">28330 12096 23039 0,'0'-11'2048'0,"1"0"-1648"16,2 2-400-16,2-3 0 0,1 1 2512 0,4 2 432 15,1-1 64-15,6 4 32 0,4-1-2080 0,3 2-432 0,2 0-80 0,1 0 0 16,4-3-320-16,1 0-128 0,-1-1 0 0,1 2 128 31,0 1-3056-31,0 1-608 0,15-3-128 0,-4 3-32 0</inkml:trace>
  <inkml:trace contextRef="#ctx0" brushRef="#br1" timeOffset="-66295.69">29482 11651 22111 0,'0'0'1968'0,"0"0"-1584"16,0 0-384-16,11-3 0 0,-11 3 2208 0,10 4 352 15,-10-4 80-15,11 10 16 16,-2 2-1120-16,0 1-240 0,-3 0-32 0,0 5-16 15,-1 5-160-15,0 3-16 0,0-2-16 0,-1 2 0 16,-1 3-480-16,1-1-112 0,0 2-16 0,-1-3 0 0,-1-2-192 0,-2-2-64 16,0-1 0-16,-2 2 0 0,0-2-192 0,-2-1 144 15,-1 0-144-15,-3-2 128 0,0 1-128 0,-1-1 0 16,-1-2 144-16,-2 0-144 0,-1-4 0 0,-2-4 0 16,2 1 0-16,2-3 0 0,0-1 0 0,2-1-208 15,1-4 80-15,8-1 128 0,0 0 0 0,0 0 0 16,0 0 0-16,0 0 0 0,0 0-128 0,0 0 128 15,11-5-160-15,3 0 160 0,4 1 0 0,3-3-144 0,1 2 144 0,3 0 0 16,1 1 0-16,3 1-160 0,2-3 160 0,-2 3 0 16,-2-1-176-16,2 2 176 0,0-1-160 0,1 0 160 31,1 1-448-31,0-1 0 0,2 1 0 0,-2-2 0 16,-2 0-896-16,1 0-160 0,1-1-32 0,-1 1-14592 0</inkml:trace>
  <inkml:trace contextRef="#ctx0" brushRef="#br1" timeOffset="-64961.52">30662 11644 24767 0,'0'0'1088'0,"-2"-9"240"0,-4 1-1072 0,1 2-256 16,5 6 0-16,-5-6 0 0,-3 1 416 0,-2 3 32 15,-3 2 0-15,-2 0 0 0,-2 3 64 0,-1 4 0 16,-3 3 16-16,-1 3 0 0,-1 4-96 0,0 2-32 15,3-1 0-15,0 4 0 0,0 0 176 0,2 6 48 0,0-2 0 0,2 4 0 16,6 0-48-16,1 0-16 0,4-3 0 0,2 2 0 16,3-1-144-16,4 0-32 15,1-1 0-15,4-1 0 0,5 0 112 0,1-4 16 16,-1-2 0-16,3-2 0 0,3-1-208 0,1-4-48 16,1-1 0-16,2 0 0 0,3-6-96 0,0-2-32 15,0-3 0-15,1-1 0 0,-2-2 48 0,-1-1 0 16,-3-3 0-16,-1-1 0 0,-3-3-32 0,-3 1 0 0,-2 0 0 0,-2 1 0 15,-6-3-144-15,0 2 128 0,-2-1-128 0,-2-3 128 16,-2 1-128-16,-4 0-224 0,-3-1 48 0,-3 0 16 16,0 0 160-16,-2 3-208 0,-2-3 80 0,0 0 128 15,-2-3-336-15,1 2 48 0,2 3 16 0,1 2 0 16,1 5 272-16,0 2-192 0,-1-1 192 0,2 4-160 16,1 4 304-16,10-5 64 0,-6 8 16 0,6-8 0 15,-3 9 288-15,3-9 64 0,7 10 16 0,3-4 0 16,3 1 64-16,5-2 16 0,5 0 0 0,4-1 0 0,4-1-272 0,3-2-48 15,1-1-16-15,2 0 0 0,-1 0-128 0,0 1-16 16,-2-2-16-16,1 1 0 0,0 2-176 0,3 0-192 16,-3-1 32-16,1 0 16 15,0-1-2864-15,1 0-560 0</inkml:trace>
  <inkml:trace contextRef="#ctx0" brushRef="#br1" timeOffset="-64023.48">31640 11464 23039 0,'0'0'2048'0,"5"-13"-1648"16,-5 13-400-16,12-12 0 0,-3 2 1632 0,-9 10 240 15,14-8 48-15,-14 8 16 0,0 0-160 0,17-4-48 16,-1 4 0-16,-2 4 0 0,-3 4-384 0,-2 5-96 0,-4 3-16 0,0 2 0 16,-1 3-720-16,-1 5-160 0,-3 4-32 0,0 4 0 15,0 1-112-15,-2 3-16 0,0 1-16 0,-2 0 0 16,-1 1-176-16,-3 3-176 0,0 3 48 0,0 0 0 31,0-6-1312-31,-1 3-256 0,-1 0-48 0,1-2-9648 0,1-4-1920 0</inkml:trace>
  <inkml:trace contextRef="#ctx0" brushRef="#br1" timeOffset="-63693.28">31786 12507 23439 0,'-4'13'1024'0,"4"-13"240"16,-9 9-1008-16,2 4-256 0,2-4 0 0,-1 2 0 0,-1-3 1056 0,-1-2 160 16,-1-1 48-16,3 1 0 0,6-6 240 0,-9 4 48 15,1-3 16-15,8-1 0 0,0 0-848 0,0 0-160 16,-11-3-48-16,3-1 0 0,8 4-80 0,-3-6-32 16,3 6 0-16,1-12 0 0,1 0-592 0,2 2-128 15,0 1-32-15,1 0 0 0,-5 9-32 0,7-8 0 16,-7 8 0-16,8-7 0 0,-8 7 256 0,10-2 128 15,-10 2-160-15,11 2 160 0,-11-2 272 0,0 0 160 0,10 7 16 16,-10-7 16-16,8 12 464 0,-3-1 96 16,-5-11 0-16,0 0 16 0,3 11-272 0,-1-1-64 15,-2-10-16-15,0 12 0 0,0-12-368 0,-1 12-64 16,-2-3 0-16,3-9-16 16,-2 10-1552-16,2-10-304 0,0 0-64 0</inkml:trace>
  <inkml:trace contextRef="#ctx0" brushRef="#br0" timeOffset="-43165.59">22556 14224 36399 0,'0'0'800'0,"0"0"160"0,0 0 48 0,28 3 16 0,-28-3-832 0,0 0-192 0,0 0 0 0,0 0 0 15,0 0 896-15,11 2 128 0,0 1 16 0,2 1 16 16,1-4-544-16,2 0-128 0,3-3 0 0,-1 1-16 16,2 0-368-16,6-3 0 0,-3-1 0 0,3 0 0 15,0 1-1840-15,2 0-336 0,2-2-64 0</inkml:trace>
  <inkml:trace contextRef="#ctx0" brushRef="#br0" timeOffset="-42729.34">23923 13982 31967 0,'0'0'1408'0,"0"0"304"0,-5 0-1376 0,5 0-336 0,-7-2 0 0,1 0 0 15,-3-2 736-15,1 1 80 0,0 1 16 0,-1 0 0 16,-1 0-96-16,-2 2-16 0,0 1 0 0,0 0 0 16,-1 1-448-16,0 0-80 0,2 1-32 0,0 2 0 15,1 0-160-15,-1 2 0 0,1-3 0 0,1 2 0 16,0 2-192-16,1 0 48 15,1 0 0-15,5 1 0 0,0 1-48 0,4 2-16 16,2-4 0-16,2 1 0 0,3 0 48 0,4 0 16 0,0 0 0 0,2-1 0 16,2 4 144-16,1-3-192 0,3 0 192 0,0 3-192 15,-1-3 192-15,1-1 128 0,1 0-128 0,-2 1 176 16,-2 0 192-16,-2 1 32 0,-4 1 16 0,-2-1 0 16,-2 2 112-16,-4-2 32 0,-3 3 0 0,-3 3 0 15,-4-2 32-15,-3 1 16 0,-3 0 0 0,-1 0 0 16,-1-2-416-16,0 0-192 0,1-3 160 0,-3-1-160 15,-1 0-512-15,0-5-192 0,3-2-32 0,-1-4-16 16,2-2-2576-16,2-5-528 0</inkml:trace>
  <inkml:trace contextRef="#ctx0" brushRef="#br0" timeOffset="-42559.96">24074 13727 31327 0,'0'0'1392'0,"0"0"272"0,8-5-1328 0,-8 5-336 15,0 0 0-15,9 3 0 0,4 2 816 0,-1 5 80 0,-1 5 32 0,-1 2 0 16,2 2-48-16,1 5-16 0,0 2 0 0,0 3 0 16,3-1-512-16,-3 2-96 0,1 4-32 0,0-1 0 15,-2-1-224-15,0-2 0 16,-2 3-144-16,2-1 144 16,-3-2-2032-16,0-1-304 0,-1-2-64 0,-2-2-7504 15,-2-1-1488-15</inkml:trace>
  <inkml:trace contextRef="#ctx0" brushRef="#br0" timeOffset="-42093.86">24111 14163 26607 0,'-5'-20'1168'0,"5"11"256"0,-3-3-1136 0,3 1-288 0,3-2 0 0,-1 0 0 16,2 1 1728-16,3 0 304 0,1 2 48 0,1 2 16 16,2 1-1072-16,2 0-192 0,1-1-64 0,4-1 0 15,0 1-480-15,0 3-96 0,-1-3-32 0,1 3 0 0,1-1-160 0,2 4-272 16,-3-1 64-16,3 3 16 15,0 0-928-15,-1 1-176 0,-1 2-48 0,0 2 0 16,2-2-656-16,-1 2-144 0,-1 3-32 0,-1 0 0 31,1 1 384-31,-2 1 80 0,-2-1 16 0,0 1 0 0,-2-4 1104 0,-2 2 208 0,1 0 64 0,-1-2 0 16,-1-1 752-16,0 1 144 0,2-2 48 0,0-2 0 16,-2 1 368-16,-1-2 80 0,1 2 16 0,-1-3 0 0,-1-2-48 15,-1 0 0-15,0-2 0 0,-1 0 0 0,1 1 112 0,1-3 32 16,-4-5 0-16,-2 5 0 0,0-1-192 0,-2-2-32 15,0-1-16-15,0-1 0 0,-2 1-288 0,-2 0-48 16,-1-1-16-16,-1 3 0 0,-2-2-80 0,0 2 0 16,-1 0-16-16,-2 2 0 0,0-1 32 0,-2 3 16 15,1 2 0-15,1 2 0 0,2 2-96 0,0 1-32 16,0 3 0-16,-3 5 0 0,3-1-112 0,4-1-32 0,1 3 0 16,3 1 0-16,2 0-64 0,2 3-16 0,1-1 0 0,3 1 0 15,1-2-192-15,3 2 0 0,2-2 0 0,1 1 0 16,0-2 0-16,2 0-336 0,2-3 48 0,11 2 16 31,-3-3-1632-31,-1-4-320 0,-4-1-64 0,-2-1-16 0,1-3-1472 16,-5-3-288-16</inkml:trace>
  <inkml:trace contextRef="#ctx0" brushRef="#br0" timeOffset="-41324.49">24936 13979 5519 0,'0'0'496'0,"0"0"-496"0,0 0 0 0,0 0 0 15,5 7 4912-15,2 2 880 0,-1 2 176 0,2 5 48 16,-1 0-3344-16,1 1-672 0,1 1-128 0,1 0-16 16,1 0-480-16,0-1-96 0,0 0 0 0,-1-1-16 15,1-3-416-15,-1-1-80 0,0-2 0 0,0-2-16 16,-3-2-368-16,1 0-80 0,-3-2-16 0,-5-4 0 0,0 0-80 0,0 0-16 16,0 0 0-16,7-4 0 0,-3-3 64 0,-1-1 16 15,-3 2 0-15,0-6 0 0,-2-1-96 0,1-1-32 16,0-1 0-16,-1 0 0 0,1-2-144 0,-3-9 0 15,0-2 0-15,0 4 128 0,2 0-272 0,0 1-64 0,2-2-16 0,3 4 0 32,1 3-320-32,1 1-64 0,-1 1-16 0,3 3 0 0,2 5 304 0,1 3 48 15,2 0 16-15,3 4 0 0,4 6 32 0,-1 1 16 16,-2 0 0-16,2 5 0 0,0 1 208 0,3 2-144 16,0-3 144-16,2-1-128 0,-2 3 128 0,-1-2 0 15,-2-5 0-15,3 1 0 0,-2-2 0 0,2-1 176 16,0 0-176-16,-7-3 192 0,1-1-32 0,-1-1 0 0,0-1 0 0,-1 0 0 15,1-1 64-15,-3 1 16 0,0-4 0 0,-1 0 0 16,-1-2 16-16,-1 0 0 0,-1 2 0 0,-2-1 0 16,-1-2 0-16,-3 1 16 0,-1-1 0 0,-1 1 0 15,-2 0 32-15,0 1 0 0,0 0 0 0,-3 3 0 16,1-1 32-16,-1 1 16 0,-3 3 0 0,-1 5 0 16,3 4-32-16,-1 3 0 0,0 2 0 0,-1 4 0 15,1-1-192-15,0 5-128 0,2-2 128 0,2 1-128 16,0 1 0-16,4-2 0 0,2-2 0 0,1 3 0 0,1-3-288 0,1 0-80 15,3-2-16-15,6 5 0 32,2-3-576-32,2-4-112 0,0-3-16 0,2-2-16 0,2-1-272 15,0-2-48-15,0-3-16 0,3 0 0 0,1-4-16 0,0 0 0 16,-2-5 0-16,-2-2 0 0,0-1 384 0,-1-1 80 0,-1-2 16 0,-9 4 0 16,0 0 592-16,-2-3 128 0,-1-3 32 0,0 0 0 0,-3 2 480 15,-1-2 80-15,-2 0 32 0,0 2 0 0,-4-1 512 0,1 2 96 16,-2 3 32-16,1 1 0 0,-5-2-240 0,-1 3-64 15,-2 1 0-15,0 3 0 0,-2 6-320 0,0 2-80 16,2 2-16-16,-1 2 0 0,2 1 64 0,1 3 16 16,3 3 0-16,1-1 0 0,4 2-144 0,1 0-32 0,3-2 0 0,3 0 0 15,2 1 0-15,3-3 0 0,2-3 0 0,2 1 0 16,1-5-192-16,0 1 0 16,0-3 0-16,0-2 0 0,-1 0 0 0,0-4 128 15,-2-2-128-15,1 1 0 0,-2-3 288 0,-1 0-32 16,-2-1-16-16,-2-3 0 0,-2 1 304 0,0-2 64 15,-4 1 16-15,-1-1 0 0,-2 0-80 0,-3-2-16 16,-1-2 0-16,-3 2 0 0,-1 2-128 0,-1-1-16 0,-1 0-16 0,1 0 0 16,-2-1-368-16,0 2-240 0,2 0 48 0,-4-4 0 31,1 0-1856-31,2 5-352 0,3-2-80 0,4 7-14496 0</inkml:trace>
  <inkml:trace contextRef="#ctx0" brushRef="#br0" timeOffset="-41059.16">26478 13927 25791 0,'0'0'1152'0,"-7"-1"224"0,-2-2-1104 0,-2 3-272 16,-2 1 0-16,0-1 0 0,-4 0 2816 0,0 2 496 15,-1-1 96-15,0 4 32 0,-1 2-1904 0,1 2-384 16,1 0-80-16,2 3-16 0,0 1-368 0,3 2-80 0,2 0-16 0,4 2 0 31,2 0-448-31,2 1-144 0,5-3 0 0,2 2 0 0,3 0 0 0,4-1 0 16,2-2 0-16,2-1 0 0,2-1 0 0,1 0 0 15,2-2-192-15,8 1 48 16,-2-5-560-16,-3-2-96 0,-3-4-32 0,-2-1 0 16,1-2-2016-16,-2-2-416 0,-2-3-64 0,-6 0-11440 0</inkml:trace>
  <inkml:trace contextRef="#ctx0" brushRef="#br0" timeOffset="-40025.14">26705 13651 32191 0,'0'0'1424'0,"2"9"304"0,-2 4-1392 0,0 1-336 0,-2 6 0 0,1 3 0 16,0 6 608-16,-1 2 48 0,1 4 16 0,1 0 0 15,-2 5 688-15,-1-3 144 0,0 0 32 0,2-1 0 16,1-2-656-16,0-1-128 0,1-3-32 0,1-3 0 0,-2-3-400 0,1-2-96 15,-1-4-16-15,3 0 0 0,-1-5-208 0,1-1 144 16,-2-3-144-16,-1-9 128 16,0 0-128-16,0 0 0 0,0 0 0 0,0 0 0 15,0 0-192-15,0 0-80 0,9-8-16 0,-2-3 0 16,-2-6 16-16,-1-2 0 0,1 0 0 0,0-1 0 16,2-4-192-16,-1-1-48 0,1-1 0 0,1-4 0 15,1-4-464-15,0 1-112 0,0 1 0 0,3 6-16 16,2 5 288-16,-2 6 64 0,-4 6 16 0,-1 3 0 0,-7 6 736 0,12 0 240 15,-3 6 0-15,0 5 0 0,1 3 432 0,-5 6 96 16,-4-2 0-16,3 4 16 0,4 3-64 0,0 0-16 16,-1-1 0-16,4-3 0 0,1 0-128 0,-1-1-16 0,-2-1-16 0,3-3 0 15,1-1-304-15,0 1-64 0,2-2-16 0,-4-1 0 16,1-1-32-16,1-3 0 0,1-2 0 0,2-1 0 16,-2-2 48-16,1-1 0 15,-2-3 0-15,-1-4 0 0,-2-3 96 0,0-2 32 16,1-1 0-16,1-1 0 0,-2 2-112 0,-1-2 0 15,0-2-16-15,0-2 0 0,-1 0-176 0,0 0 192 16,-1 0-192-16,-2-2 192 0,-1-3-192 0,-2 2 128 16,-2 1-128-16,0 1 128 0,-1 2-128 0,-2 1 0 0,-1 2 0 0,4 11 0 15,0 0 0-15,0 0 0 0,-10 2 0 0,2 4 0 16,2 2 0-16,0 4 0 0,0 2 0 0,3 3 0 16,-1 1 0-16,3-1 240 0,1-1-64 0,4 0-16 15,0 3-160-15,4-3 0 0,1-3 0 0,3 0 128 16,2-3-304-16,2 1-64 0,-1-2-16 0,2-3 0 15,1 0-720-15,2-3-160 0,-2-1-16 0,2-2-16 16,-1-2-1744-16,1-1-352 0,-6-4-64 0,1-1 0 16,-1 2-192-16,0-3-16 0,-1-2-16 0,0-1 0 15,-1-1 1440-15,-3 0 304 0,-2 0 48 0,-1-2 16 16,1 3 640-16,1-4 128 0,-1-5 16 0,0 2 16 0,-2 1 944 0,0-1 176 16,1 1 32-16,0 1 16 15,1 0 1536-15,-1 7 304 0,-6 10 64 0,7-7 16 16,-7 7 1008-16,0 0 208 0,0 0 32 0,0 0 16 15,0 0-1024-15,6 15-208 0,-1 2-32 0,-2-2-16 16,0-2-720-16,-2 3-128 0,0 5-48 0,1-7 0 0,0 0-272 0,1 1-48 16,-1-2-16-16,1-3 0 0,-3-10-400 0,3 13-96 15,-1-2-16-15,-2-11 0 0,0 0-208 0,5 10-48 16,2-3-128-16,-7-7 192 0,0 0-64 0,0 0-128 16,13-2 176-16,-3 0-176 0,-2-2 0 0,-1-3 0 15,-2-2 0-15,1 0-192 0,0 0-48 0,0-3 0 16,-1-1 0-16,1 0 0 0,0 1-32 0,1 1-16 0,-2 0 0 0,1 2 0 15,0 1 96-15,-6 8 32 0,0 0 0 0,0 0 0 16,10-2 32-16,-10 2 0 0,0 0 0 0,0 0 0 16,10 9 128-16,-3 1 0 0,-3 3 160 0,-1-2-160 15,2-1 400-15,-1 1-16 0,0 0 0 0,-4-11 0 16,5 8-112-16,-5-8-16 0,5 9-16 0,-5-9 0 16,0 0-240-16,12 3 144 0,-12-3-144 0,11-1 128 15,1-3-128-15,-1-3 0 0,-1-1 0 0,0-3 0 16,1-2-400-16,-1-2-16 0,-1 0 0 0,2-2 0 31,-1-3-96-31,2 2-32 0,1-4 0 0,0 3 0 0,0 5 240 0,0 1 48 0,2 1 16 0,-2 3 0 16,-2 5 736-16,0 0 144 0,0 2 16 0,0 2 16 15,-11 0 432-15,9 6 96 0,1 1 16 0,-2 3 0 16,-1 3-384-16,-1 2-64 0,1-1 0 0,-1 2-16 16,2 2-432-16,1-1-96 0,0 4-16 0,1-2 0 15,-3 1-656-15,4-1-128 0,-1-2-16 0,3 1-13840 16,3-1-2768-16</inkml:trace>
  <inkml:trace contextRef="#ctx0" brushRef="#br0" timeOffset="-39608.06">29314 13841 20271 0,'-10'10'1792'0,"-2"2"-1424"15,0 1-368-15,0 3 0 0,1 3 3600 0,-1 2 656 16,2 4 128-16,-2-2 32 0,1 0-3104 0,2-1-608 15,1-3-128-15,3 1-32 16,1-5-96-16,3 4-32 0,1-2 0 0,5-4 0 16,2-3-2432-16,1-2-480 0,1-3-112 0</inkml:trace>
  <inkml:trace contextRef="#ctx0" brushRef="#br0" timeOffset="-39255.19">29455 13623 11967 0,'0'0'1072'0,"0"0"-864"0,0 0-208 0,-8-4 0 16,8 4 2208-16,0 0 400 0,0 0 80 0,0 0 0 16,0 0-2064-16,0 0-432 0,0 0-64 0,16 0-128 15,-1 3 144-15,2 2-144 0,-1 0 128 0,1 2-128 16,0-2 0-16,-2 2 0 0,0-1 0 0,-1 2 0 16,-1 0 0-16,-1-1 0 0,-4 1 0 0,0 0 0 15,-8-8 0-15,5 11 0 0,-3-2 0 0,-2-9 0 16,0 0 144-16,2 9-144 0,-2-9 160 0,-2 10-160 15,2-10 496-15,0 0 0 0,0 0 0 0,-4 12 0 0,4-12 448 0,0 0 80 16,0 0 32-16,-1 12 0 0,1-12-368 0,3 11-80 16,1 1-16-16,-2 1 0 15,2-2-160-15,1 2-48 0,2 0 0 0,-2 1 0 16,0 6 208-16,2-2 48 0,-2-1 0 0,0 1 0 16,2 0 272-16,-2-1 64 0,0-5 16 0,1 2 0 15,-4 3-224-15,1-1-64 0,-1-2 0 0,0-1 0 16,0 0-432-16,-2-1-80 0,-1 0-32 0,0-4 0 15,1-8-160-15,-2 11-256 0,1 0 64 0,-2-5-11744 16,3-6-2352-16</inkml:trace>
  <inkml:trace contextRef="#ctx0" brushRef="#br0" timeOffset="-38756.89">27857 14884 11967 0,'0'0'1072'0,"-3"12"-864"0,2 1-208 0,-1 1 0 16,4 3 2624-16,-2 1 496 0,0 2 80 0,1 1 32 0,2-1-1552 0,0 3-304 15,1-6-64-15,3 2-16 0,1-2-144 0,-2-1-16 16,-1-2-16-16,1-2 0 0,-1-2-336 0,0-2-64 15,-5-8-16-15,1 9 0 0,-1-9-128 0,0 0-48 16,0 0 0-16,0 0 0 0,0 0-160 0,0 0-48 16,0 0 0-16,0 0 0 0,-2-13-80 0,0-3-32 15,4-2 0-15,0 0 0 0,1-3-208 0,1 0 176 16,1-1-176-16,2 0 160 0,-1-2-160 0,2 1 0 0,-2-2 0 0,4 2 0 31,0 2-560-31,2 1 16 0,0 2 0 0,2-3 0 16,1 2-3008-16,0 2-608 0</inkml:trace>
  <inkml:trace contextRef="#ctx0" brushRef="#br0" timeOffset="-38489.97">28259 14946 12895 0,'0'0'1152'0,"8"13"-928"0,0 3-224 0,0-5 0 16,0-1 2592-16,-1 0 480 0,0 2 80 0,0-5 32 15,-7-7-1456-15,7 7-272 0,1-1-64 0,-8-6-16 16,9 4-416-16,-9-4-64 0,0 0-32 0,0 0 0 15,11-4-352-15,-3-3-80 0,-2-2-16 0,1 0 0 16,-1 1-240-16,-3-2-48 0,-5-1-128 0,2 11 192 0,-4-9-32 0,-1 3-16 16,-1-4 0-16,-3 4 0 0,-3-1 160 0,1 3 16 15,1 3 16-15,0 1 0 0,-1 0 192 0,1 4 48 16,-1 1 0-16,2 2 0 16,3 1-128-16,0 2-32 0,3 1 0 0,1 0 0 15,2 4-416-15,3-1 0 0,2-1 128 0,4-1-128 16,3-1 0-16,2 0 0 0,1 1-160 0,0-3 160 15,2-3-416-15,5-2 16 0,4-1 0 0,1-2 0 16,-1-2-2384-16,1-3-480 0,-2 0-80 0</inkml:trace>
  <inkml:trace contextRef="#ctx0" brushRef="#br0" timeOffset="-38288.42">28636 14594 26895 0,'-5'-17'1184'0,"1"7"256"0,0 1-1152 0,4 9-288 0,0 0 0 0,0 0 0 15,-8-5 1536-15,8 5 256 0,0 0 64 0,-2 13 0 16,2 2-640-16,2 6-128 0,1 4-32 0,2 2 0 16,2 2-672-16,2 4-128 0,1 2-16 0,2 1-16 15,0 1-224-15,2-1 0 0,2 1 0 0,-1-2 0 16,-2-2-464-16,0-2-96 0,0-1-16 16,0-1 0-1,-2-6-880-15,-1-1-176 0,-2-1-32 0,-1-4-16 16,-2 0-2016-16,-3-1-400 0</inkml:trace>
  <inkml:trace contextRef="#ctx0" brushRef="#br0" timeOffset="-37823.81">28694 15072 6447 0,'-11'-20'272'0,"3"6"80"0,-1-5-352 0,0 2 0 0,0 2 0 0,2-2 0 16,1 0 4144-16,2 3 752 0,1-2 160 0,3 6 16 16,3 0-3392-16,2 4-672 0,3-1-144 0,2 2-32 0,3 3-640 0,3-1-192 15,2-1 0-15,3 3 128 0,0 1-128 0,4 0-160 16,2 0 160-16,2-2-208 0,0 0 208 0,-1-1 0 15,1 1 0-15,0-1 0 0,-1 2 0 0,-2-1 0 16,-1 1 0-16,-5 1 0 0,-6-3 0 0,-4 6 0 16,-10-3 0-16,0 0 0 0,8 0 0 0,-8 0 192 15,0 0-48-15,0 0 0 0,0 0 496 0,-10 8 112 16,-1 1 16-16,1 0 0 0,-3-1-208 0,1 2-48 0,0 2 0 0,2 0 0 16,-2 0-16-16,2 1-16 15,-1 0 0-15,2 1 0 0,0-1 128 0,4 1 32 16,4 1 0-16,1-1 0 0,0-1-128 0,1-1 0 15,2-2-16-15,-3-10 0 0,9 11-256 0,1-1-48 16,3-2-16-16,0-3 0 0,2-2-176 0,-1-3 0 16,-2-2 144-16,2 0-144 0,2-1 0 0,-2-2 0 0,-2-3 0 15,-1-1 128-15,2-3-128 0,-1 1 0 0,0-1 0 0,-4-1 128 16,-2-2-128-16,0 2 0 0,-3 2 0 0,1-1 128 16,-1 2 0-16,-2-1 0 0,-1 1 0 0,-1 1 0 15,0-1 0-15,1 10 0 0,-2-10 0 0,2 10 0 16,0 0 32-16,0 0 16 0,0 0 0 0,0 0 0 15,0 0-176-15,0 0 192 0,0 0-192 16,0 0 192-16,-2 16-192 0,2-2 0 0,0-1-192 0,1 1 192 16,0 2-368-16,5 0 48 0,-1-1 16 0,1 0 0 31,2-2-1744-31,3 0-336 0,-1-2-80 0,2-1-7888 0,-1-3-1568 0</inkml:trace>
  <inkml:trace contextRef="#ctx0" brushRef="#br0" timeOffset="-37694.12">29381 14959 4607 0,'0'0'192'0,"0"0"64"0,0 0-256 0,0 10 0 16,0 0 0-16,0 0 0 15,1 1 3008-15,1 1 544 0,1-5 112 0,0 4 32 16,2 1-3696-16,0-5-896 0</inkml:trace>
  <inkml:trace contextRef="#ctx0" brushRef="#br0" timeOffset="-37096.36">29455 14787 21535 0,'-13'-6'960'0,"5"5"192"0,8 1-928 0,-10-6-224 15,0 5 0-15,10 1 0 0,0 0 384 0,0 0 16 0,0 0 16 16,0 0 0 0,0 0-768-16,0 0-160 0,12-3-16 0,1 6-16 0,0 0-864 0,2 2-160 15,0 1-32-15,4 5-16 0,-1 1 880 0,1 1 176 0,-3 0 48 16,1 1 0-16,-1 2 512 0,-2 2 0 15,-2 1 192-15,-3 1-48 0,-3-1 1056 0,1 2 208 0,-1 0 32 0,0 0 16 16,-4-3 592-16,1 1 128 0,-2-5 32 0,-1 0 0 16,0-2-400-16,0-3-80 0,0-9 0 0,0 0-16 15,0 0-800-15,0 0-144 0,0 0-48 0,0 0 0 16,0 0-368-16,0 0-80 0,0 0-16 0,7-6 0 16,-7 6-32-16,5-13-16 0,0-2 0 0,0 1 0 15,-1-3-80-15,0 0 0 0,0-1-128 0,0-3 192 16,-3-3-192-16,2 4 0 0,1 0 0 0,-2 3 0 0,1 3 0 15,0 1 0-15,0 1 0 0,1 3 0 0,-4 9 0 0,0 0 0 16,0 0 0-16,0 0 0 0,11 1 576 0,-11-1 32 16,10 11 0-16,-2 0 0 0,-1 4 112 0,0 2 32 15,4 1 0-15,-1 0 0 0,2-1-336 0,0-1-64 16,-1-2-16-16,5 0 0 0,-2-1-336 0,5 0 144 16,-2-1-144-16,2 0 0 0,2 0 0 0,-1-3 0 15,-1 0 0-15,-2-1 0 0,-1 0 144 0,2-2-144 16,3-1 0-16,0-2 144 0,0-2-144 0,-2 0 128 15,-5-1-128-15,-1-2 128 0,2-2-128 0,-1-1 160 16,-2 2-160-16,0-6 160 0,-2-1-160 0,-1-1 128 16,-1-1-128-16,-1 1 128 0,-4-2-128 0,1 0 160 15,-1 0-160-15,0 0 160 0,0 2-160 0,-3-5 128 0,-1 1-128 0,-1 3 128 16,-4 0-128-16,2 2 192 0,-1 3-192 0,5 7 192 16,0 0-192-16,-9 2 0 0,-1 2 0 0,-1 3 0 15,0 4 0-15,1 1 0 0,4-1 0 0,2 2 0 16,0 2 0-16,3-1 0 0,1 2 0 15,2-2 0 1,4-1-592-16,1 0-48 0,1-2-16 0,4-2 0 16,4-2-2032-16,3-1-416 0,2-2-80 0,4-4-12960 0</inkml:trace>
  <inkml:trace contextRef="#ctx0" brushRef="#br0" timeOffset="-36727.65">30697 14833 14735 0,'-21'-5'640'0,"7"2"160"0,-4 1-640 0,-4 2-160 15,0 0 0-15,-1 1 0 0,1 3 3296 0,0 1 624 16,0 1 128-16,0 4 32 0,0 1-1952 0,2 2-384 16,3 6-80-16,3 0 0 0,2 2-640 0,4 1-112 15,3 0-16-15,4-1-16 16,1 0-400-16,5-1-80 0,4-2-16 0,4-2 0 16,4-1-192-16,5 0-32 0,3-4-16 0,1 0 0 0,0-1-144 15,3-6 0-15,-1-1 0 0,1-2 128 0,-3-2 32 0,2-3 0 16,-4-3 0-16,0-1 0 0,-2-3 112 0,-2-2 32 15,-5-3 0-15,1-2 0 0,-4-1-48 0,-1-1-16 16,1-4 0-16,-2-1 0 0,-2-1-96 0,-1-1-16 16,-2-3 0-16,-1 0 0 0,-1-1 64 0,-3-2 0 15,-4 0 0-15,0 1 0 0,-2-6 64 0,1-1 32 0,-3-3 0 16,1 4 0 0,-1-1-576-16,1 5-112 0,-1 2-32 0,2 8 0 15,-2 7-640-15,3 4-128 0,1 7-16 0,4 6-16 0,0 0 848 0,-4 14 160 16,-1 8 32-16,1 6 16 0,1 2 176 0,3 5 0 15,4 5 0-15,1 2 0 0,1 1 0 0,1 1 0 0,3-1 0 0,1-1 128 32,2-1-2224-32,4-5-432 0</inkml:trace>
  <inkml:trace contextRef="#ctx0" brushRef="#br0" timeOffset="-32002.03">22767 16968 20271 0,'-5'-1'1792'0,"5"1"-1424"0,0 0-368 0,0 0 0 0,0 0 2432 0,0 0 432 0,9-2 80 0,2-2 0 15,2 0-2304-15,4-1-480 0,3-2-160 0,2 2 0 16,2-2 176-16,2 2-176 0,1 1 160 0,3-2-160 15,1-1-464-15,2 3-192 0,-2-1-48 0,1 4-8176 16,-4-6-1632-16</inkml:trace>
  <inkml:trace contextRef="#ctx0" brushRef="#br0" timeOffset="-31592.89">23523 16802 24351 0,'0'0'1088'0,"0"13"208"0,1 2-1040 0,1 0-256 15,-1-2 0-15,1 4 0 0,1 2 512 0,1-1 32 16,0 1 16-16,1-1 0 0,3 0 96 0,1 2 32 16,-1-3 0-16,1-2 0 0,1 1-384 0,2-3-80 15,0-1-16-15,1-4 0 0,1-1-208 0,1-3 176 16,-1-4-176-16,-1-1 160 0,-1 1-32 0,-1-4-128 16,-1-4 192-16,-3-1-64 0,0-1 16 0,-2-2 0 15,0-1 0-15,1 1 0 0,-2 0 16 0,-2 1 0 0,-1-2 0 0,-1 1 0 16,0 0-160-16,0 2 0 0,0 1 0 0,3-2 128 15,-2 5-128-15,-1 6-176 0,0 0 48 0,0 0 0 16,0 0-32-16,8 6 0 0,-1 5 0 0,1-1 0 16,-1 3 160-16,4 3-208 0,3-1 80 15,0 4 128-15,1-5 0 0,0 2 0 0,2-2 0 0,2-1 0 16,-1-3 272-16,1 0 80 0,2-4 16 0,0 1 0 16,-1-3 448-16,-2-2 80 0,-1-3 32 0,-1-2 0 15,-1-1 160-15,-2-1 48 0,-1 1 0 0,-2-4 0 16,-2-1-416-16,-1 0-80 0,-3 0 0 0,-3-3-16 15,-2 1-320-15,-2-4-64 0,-1 1-16 0,-1-2 0 0,-2-1-224 0,0 0 0 16,-3-1-144-16,1 2 144 16,-1-1-1824-16,1 1-272 0,-2-1-48 0,2 1-16 15,0 0-1552 1,3 7-320-16</inkml:trace>
  <inkml:trace contextRef="#ctx0" brushRef="#br0" timeOffset="-31326.5">24205 16803 19007 0,'4'13'832'0,"-2"-5"192"0,1 1-832 0,0 0-192 16,-1 1 0-16,1 0 0 0,-1 0 1648 0,1 2 272 16,1-1 64-16,1 2 16 0,0 3-848 0,2-3-192 15,-1 3-16-15,5 1-16 0,-2 0-464 0,0-3-80 16,0-1-32-16,2-1 0 0,-1-2 160 0,0 1 48 0,1-3 0 0,-2-1 0 16,0 1 80-16,0-4 0 0,-1-4 16 0,0 0 0 15,-8 0-16-15,0 0 0 0,0 0 0 0,6-3 0 16,0 0-32-16,-4-4-16 0,-2-1 0 0,-1 2 0 15,-2-3-144-15,-1-1-48 0,-2-1 0 0,-2-1 0 16,-1-1-176-16,0-1-32 0,-2-2-16 0,0-1 0 16,-1-1-176-16,-1-1 0 0,-3 3-192 0,3 0 192 31,1 2-1616-31,5 4-208 0,0 3-32 0,-1-3-16 16,2 3-944-16,2 1-192 0,4 6-48 0</inkml:trace>
  <inkml:trace contextRef="#ctx0" brushRef="#br0" timeOffset="-31059.7">24536 16884 8287 0,'8'11'368'0,"-4"-4"80"15,-4-7-448-15,5 10 0 0,0 2 0 0,0 1 0 0,-1-2 4528 0,-1 2 816 16,-1-4 160-16,1 1 48 0,0-1-3040 0,-2-1-592 16,-1-1-128-16,0-7-32 0,0 0-800 0,0 0-176 15,0 0-16-15,0 0-16 0,0 0-128 0,0 0-32 16,0 0 0-16,-3-8 0 0,1-1 0 0,-1-2 0 15,1-2 0-15,-1-1 0 0,-1-3-256 0,0-1-48 16,0-1-16-16,2 1 0 0,0 0-272 0,2 5 0 0,0 1 128 0,0 0-128 16,2 1 0-16,-1 0-256 0,2 2 64 0,0 3 0 31,1-3-640-31,2 1-128 0,-1 2-32 0,1 3 0 16,2 0-1056-16,3 3-224 0,-1-1-32 0,3-1-7680 15,1 0-1536-15</inkml:trace>
  <inkml:trace contextRef="#ctx0" brushRef="#br0" timeOffset="-30882.57">24848 16530 8287 0,'0'0'736'0,"0"0"-592"0,0 0-144 0,0 0 0 16,0 0 4896-16,-3 10 944 0,3 0 192 0,-1 3 48 16,-1 3-3728-16,0 2-752 0,2 1-128 0,0 4-48 0,1 0-672 0,0 3-144 15,1 0-32-15,0 2 0 0,0-2-400 0,0 0-176 16,1 1 128-16,-1-6-128 15,1 2-1168-15,0 1-320 0,-1-1-64 0,2-3-8656 16,0-6-1728-16</inkml:trace>
  <inkml:trace contextRef="#ctx0" brushRef="#br0" timeOffset="-30674.1">24982 16686 29599 0,'0'0'1312'0,"0"0"272"0,-7 1-1264 0,7-1-320 15,-9 1 0-15,0 3 0 0,1 0 1456 0,-1 5 224 16,0-4 48-16,0 3 16 0,0 0-656 0,1 2-144 16,1 2-32-16,2 1 0 0,4 2-656 0,-2 0-256 15,1 2 176-15,0-1-176 0,2-1 0 0,3-2 0 16,1-1 0-16,2 0 0 0,2 0-208 0,0-2 16 0,1-2 0 16,0-2 0-1,2-2-1488-15,4 2-304 0,2-1-48 0,2-1-8160 0,0-3-1648 0</inkml:trace>
  <inkml:trace contextRef="#ctx0" brushRef="#br0" timeOffset="-30391.47">25275 16757 22175 0,'-18'2'976'0,"9"-1"208"0,0 1-944 0,-3 1-240 0,2 0 0 0,-1 1 0 16,1-3 1216-16,-1 2 208 0,1-1 48 0,3 1 0 15,1 1-976-15,6-4-192 0,0 0-48 0,2 7 0 16,4 1-256-16,3 0-224 0,1-1 32 0,3-1 16 15,2 2 176-15,0 0-160 0,2 1 160 0,1 0-160 16,-2-2 400-16,0-1 80 0,-3 1 0 0,-2 0 16 16,0-1 656-16,-2 0 128 0,-1 1 32 0,-3 0 0 0,-1 3 0 15,0 0 0-15,-4-1 0 0,-1-2 0 0,-2-2-336 0,-2 3-64 16,-3 2-16-16,-4 6 0 0,-1-2-480 0,1-1-80 16,-1-2-32-16,2-5 0 15,-1-5-1600-15,1 1-320 0,1 0-64 0,1 4-14144 16</inkml:trace>
  <inkml:trace contextRef="#ctx0" brushRef="#br0" timeOffset="-30024.29">26085 16849 15711 0,'-12'14'704'0,"7"-5"128"0,-2 3-656 0,2 1-176 0,1 0 0 0,3 1 0 0,0-1 1152 0,-1 0 208 16,2 4 48-16,3-1 0 15,2-3-512-15,2 1-80 0,0-2-32 0,5 1 0 16,1 0-336-16,3-1-80 0,1-7-16 0,2-1 0 15,0-3-16-15,0-2 0 0,1-2 0 0,-1-1 0 16,-2-1 352-16,0 1 64 0,-2-5 16 0,-2 1 0 16,-4 0 208-16,-3 1 48 0,-2-1 16 0,0 0 0 15,-5 0-192-15,-2 0-32 0,-2-1-16 0,-2 0 0 16,-3 0-320-16,0 0-64 0,-2-2-16 0,0 1 0 16,-1 0-400-16,0 0-224 0,-1 1 32 0,-6-4 0 15,3 0-2672-15,4 1-528 0,-5-2-96 0,7 0-32 0</inkml:trace>
  <inkml:trace contextRef="#ctx0" brushRef="#br0" timeOffset="-29725.7">26455 16832 14735 0,'1'9'1312'0,"-1"2"-1056"15,0 2-256-15,0 3 0 0,0 1 3200 0,0 0 576 16,-1 0 112-16,1 1 16 0,1-1-1600 0,1-1-336 0,0-1-64 0,1 0-16 15,1-3-1136-15,0-1-240 0,0 0-32 0,1-3-16 16,-1-2-336-16,-4-6-128 0,0 0 0 0,0 0 144 16,0 0-144-16,0 0 0 0,0 0-192 0,6-6 192 15,-1-2-208-15,-1-3 80 0,-1 0 128 0,0-1-208 16,-1-3-160-16,2 0-16 0,-1-1-16 0,2-9 0 16,-1 3-128-1,2 3-32-15,1-1 0 0,-1 7 0 0,1 0 336 0,2-1 64 0,-1 2 16 0,1 2 0 16,1 2 592-16,0 5 128 0,-3-1 32 0,4 8 0 15,1 3 416-15,-1 4 96 0,0 4 16 0,0 2 0 0,2 4-400 0,2 2-80 16,-1 2-16-16,0 2 0 0,5 1-448 0,0 0-192 16,3-3 128-16,3 0-18560 15</inkml:trace>
  <inkml:trace contextRef="#ctx0" brushRef="#br0" timeOffset="-29125.58">27857 16736 19343 0,'-10'-5'848'0,"10"5"192"0,-9 1-832 0,-1 2-208 0,-1-3 0 0,0 3 0 16,-2 1 2800-16,1 2 512 0,-1-1 96 0,0 3 32 0,0 3-1664 0,0-2-336 15,1 2-64-15,2 0-16 0,2 1-864 0,1 1-176 16,2-2-48-16,2 2 0 0,1-1-272 0,2 1 0 16,1 0-128-16,2-1 128 0,-3-12-256 0,6 13 32 15,-1-1 16-15,3-4 0 0,-8-8-64 0,12 7-16 16,-12-7 0-16,14 4 0 0,1-4 32 0,-1-1 16 15,-1-2 0-15,0-2 0 0,-1-1-16 0,0-6 0 16,-1 0 0-16,1 2 0 0,-2 1 256 0,0-4 0 0,-3 1 0 0,-1 1-144 16,-2 1 144-16,-4 10 256 15,5-9-64-15,-5 9-16 0,0 0 496 0,0 0 96 16,0 0 32-16,0 0 0 0,0 0-160 0,0 0-48 16,0 0 0-16,0 0 0 0,0 0-400 0,1 14-64 15,2-1-128-15,-1 2 176 0,0-1-176 0,0 0 0 0,2 1 0 0,3-1 0 31,2-1-704-31,-1 0-32 0,-3-4 0 0,3 2 0 16,3 0-2464-16,1-3-512 0,0-1-80 0</inkml:trace>
  <inkml:trace contextRef="#ctx0" brushRef="#br0" timeOffset="-28946.61">28176 16594 25167 0,'0'0'1104'0,"0"0"240"0,0 0-1072 0,0 0-272 0,0 0 0 0,-5 8 0 16,-2 3 480-16,3 3 32 0,0 5 16 0,0 4 0 0,1 1 192 0,0 4 48 16,2 0 0-16,1 1 0 0,1 1-544 0,2-4-96 15,0 0-128-15,4-4 176 16,-2-2-656-16,3-3-128 0,0-1-32 0,1-5-12128 16</inkml:trace>
  <inkml:trace contextRef="#ctx0" brushRef="#br0" timeOffset="-28759.11">28415 16267 32591 0,'0'0'1440'0,"-2"12"304"0,1 3-1392 0,0 8-352 16,1 4 0-16,1 3 0 0,2 4 752 0,-2 4 80 15,-1 3 0-15,2 2 16 0,2 0 288 0,3 3 48 0,1 0 16 0,0-2 0 16,-1-4-912-16,5 0-288 0,4-1 160 0,2-2-17968 15</inkml:trace>
  <inkml:trace contextRef="#ctx0" brushRef="#br0" timeOffset="-28122.51">29738 16639 18431 0,'-7'-8'816'0,"7"8"160"0,-8 0-784 0,-1 0-192 15,0-1 0-15,0 1 0 0,0-2 1840 0,-4 5 320 16,-4 3 64-16,0 0 16 0,1-3-848 0,1 3-176 0,-1 0-16 0,0 3-16 16,1 0-736-16,0 2-128 0,4 1-48 0,-1-2 0 15,2 3-272-15,2 0 0 0,1-1 0 0,2 0-144 16,-2-2 144-16,2 0 0 0,0 1-144 0,5-11 144 16,0 10 0-16,0-10 0 0,1 12 0 0,-1-12 0 15,0 0 0-15,9 9 0 0,-9-9 0 0,15 1 0 16,0-2 0-16,1-3 0 0,-2-4 0 0,2-2 0 15,1-2 0-15,0-1 0 0,-1-2 0 0,-2-1 0 0,-1 2 192 0,-1-2-32 16,-2-1-16-16,-2 3 0 0,-1 2 160 0,-2 4 16 16,-5 8 16-16,5-9 0 0,-5 9 96 0,0 0 16 15,0 0 0-15,0 0 0 16,0 0-64-16,0 0 0 0,0 0 0 0,0 0 0 16,-1 13-256-16,-1 1-128 0,1 2 0 0,1-2 128 15,0-1-128-15,1 3 0 0,-1 0 0 0,3 1 0 16,0-3-704-16,0 0 0 0,1 1-16 15,2-2-9584-15,0-2-1920 0</inkml:trace>
  <inkml:trace contextRef="#ctx0" brushRef="#br0" timeOffset="-27956.29">29916 16397 4607 0,'0'0'400'0,"0"0"-400"16,0 0 0-16,0 0 0 0,0 0 5968 0,0 0 1120 0,0 0 208 0,0 0 64 15,-4 15-5568-15,-1 3-1088 0,0 0-240 0,2 7-32 16,1 5 64-16,1 0 16 16,-2 3 0-16,2 2 0 0,1 4-512 0,2-3 0 15,3-2 0-15,2-1 0 16,1-2-1968-16,1-1-384 0,-1-5-80 0,1-3-10368 0</inkml:trace>
  <inkml:trace contextRef="#ctx0" brushRef="#br0" timeOffset="-27690.97">30190 16776 911 0,'0'0'0'0,"0"-14"0"0,1-2 0 0,-1 0 0 16,0 2 4208-16,-1-1 752 0,0 2 160 0,1 13 16 0,-7-12-2848 0,7 12-576 16,-9-5-112-16,9 5-32 0,0 0-464 0,-11 3-80 15,-3-1-32-15,3 5 0 0,0 3-352 0,5 2-80 16,3-4-16-16,3 4 0 0,1 2-240 0,2 2-48 16,1-3-16-16,4 1 0 15,1-1-240-15,3 3 0 0,2 1 0 0,0 0 0 16,1-4 0-16,-2-4 0 0,0 0 0 0,0-3 0 15,-1 0 368-15,-1-2 16 0,0-2 16 0,-1-2 0 16,-10 0 368-16,11-5 64 0,-4-2 0 0,0-2 16 16,-3-1-320-16,-2-1-64 0,0 0-16 0,-2 0 0 0,-2 2-224 0,0-4-48 15,-2-1-16-15,-1 1 0 16,-2-2-576-16,2 1-112 0,-2-2-32 0,2 2-10416 16,0-2-2080-16</inkml:trace>
  <inkml:trace contextRef="#ctx0" brushRef="#br0" timeOffset="-27128.82">30507 16268 9215 0,'0'0'816'15,"0"0"-656"-15,0 0-160 0,0 0 0 0,0 0 4880 0,4 13 944 16,-1 3 192-16,0 5 48 0,1 1-4160 0,-1 5-832 15,-3 2-176-15,-1 5-16 0,-1-3 144 0,2 5 16 16,2 1 16-16,0-1 0 0,1-5-624 0,-1 0-128 16,-2 0-32-16,4-2 0 0,0-8-144 0,0-2-128 15,0-2 192-15,-1-1-192 0,-2 0 144 0,0-3-144 16,2-3 0-16,-3-10 144 0,0 12-144 0,0-4 0 16,0-8 0-16,0 0 0 0,0 0 0 0,0 0 0 0,0 0 0 0,0 0 0 15,0 0 0-15,0 0 0 0,10-3-144 0,-1-3 144 16,-2-3-304-16,2-2 48 0,3-2 16 0,-4-1 0 15,-3-2-96-15,1-1-32 16,1-2 0-16,-2 3 0 0,-1 2 176 0,3 2 48 16,0 1 0-16,1 4 0 0,0 0 144 0,-8 7 0 15,8-6 0-15,-8 6 0 0,0 0 192 0,10-2 80 16,1 4 16-16,-2 1 0 0,-9-3-80 0,8 10-16 0,2-3 0 0,-1 5 0 16,-1 5-64-16,-1-1-128 0,-4 2 176 0,1 2-176 15,2-1 0-15,0 1 0 0,1-1 0 0,0 1 0 16,1 1-192-16,3-6-128 0,0 0-48 0,1-2 0 31,-1-3-2736-31,0-1-544 0</inkml:trace>
  <inkml:trace contextRef="#ctx0" brushRef="#br0" timeOffset="-26636.72">30095 16570 9215 0,'-14'-6'400'0,"6"5"96"0,-1 1-496 16,9 0 0-16,-9 1 0 0,2 2 0 15,1 0 4208-15,6-3 736 0,-6 10 160 0,1-1 16 16,-3-2-2960-16,4 4-608 0,3 4-112 0,4 2-32 16,2 1-832-16,-2 0-160 0,-1-1-32 0,-1 1-16 15,-1 1-368-15,3-2 0 0,2-2 0 0,2 2 128 16,1-3-400-16,-1 2-80 0,1-3-16 0,-1 0 0 15,-1-1-2448-15,2-3-512 0</inkml:trace>
  <inkml:trace contextRef="#ctx0" brushRef="#br0" timeOffset="-25974.17">31034 16725 19119 0,'0'0'832'0,"0"0"192"0,0 0-816 0,0 0-208 16,0 0 0-16,-6 10 0 0,1-2 1040 0,1 0 176 16,4-8 16-16,-4 10 16 0,1 2-272 0,0 0-48 0,2-2-16 0,2 1 0 15,-1-11-448-15,5 13-80 0,0-2-32 0,2-2 0 16,-7-9-224-16,0 0-128 0,13 8 160 0,-3-3-160 16,-10-5 512-16,12 2 16 0,0-4 0 0,-3-1 0 15,-9 3 256-15,8-7 48 0,-3 0 16 0,0 0 0 16,0-2-64-16,-5 9-16 0,0-10 0 0,0 10 0 15,-5-10-128-15,1 1-16 0,2 0-16 0,2 9 0 16,-9-9-416-16,2-2-192 0,0 3 160 0,1 2-160 31,-1 1-1920-31,1-2-496 0,-2 1-80 0</inkml:trace>
  <inkml:trace contextRef="#ctx0" brushRef="#br0" timeOffset="-25772.82">31327 16340 33407 0,'0'0'1472'0,"0"0"320"0,0 0-1440 0,0 0-352 15,0 0 0-15,-5 14 0 0,-2 3 256 0,1 2 0 16,-3 1-16-16,2 1 0 0,2 5 288 0,0 4 64 16,-3 2 16-16,4 2 0 0,1-1-608 0,2 0-128 15,0 0-32-15,1-5 0 16,0-2-1680-16,8-3-336 0,3-5-64 0,0-3-11456 15</inkml:trace>
  <inkml:trace contextRef="#ctx0" brushRef="#br0" timeOffset="-25496.32">31572 16640 24351 0,'-14'-1'1088'0,"2"1"208"0,-2 2-1040 0,-3-2-256 0,-1-1 0 0,-1 1 0 16,2 3 1024-16,2 0 128 0,-4 1 48 0,5 3 0 15,2 2 48-15,3-1 16 0,3-2 0 0,2 2 0 16,2 3-960-16,5-1-304 0,2-1 160 0,6 2-160 16,3 2 0-16,2-3-192 0,1 3 0 0,2 0 16 15,2 0 176-15,0-1 0 0,0 0 0 0,0-2 0 0,-2 2 384 0,-3 2 96 16,-4-3 32-16,-2 0 0 16,-2-2 224-16,-4 3 48 0,-4-12 16 0,-3 13 0 15,-2 2-224-15,-4-2-64 0,-4-2 0 0,-4 1 0 16,-3-2-144-16,-3 2-48 0,-3 0 0 0,-2 0 0 15,0-5-2080-15,-2 4-416 0</inkml:trace>
  <inkml:trace contextRef="#ctx0" brushRef="#br0" timeOffset="-24929.62">24164 17829 24063 0,'-1'-24'1072'0,"1"14"208"0,0-2-1024 0,-1 1-256 16,-3-1 0-16,0-1 0 0,-1 0 1760 0,0 1 288 15,-2 3 64-15,-2 5 16 0,-3 1-80 0,0 5-32 16,1 0 0-16,-1 7 0 0,0 3-816 0,-1 8-176 15,-1 7-16-15,0 7-16 0,-1 5-416 0,2 7-96 16,1 5-16-16,1 6 0 0,3 3-128 0,0-1-16 0,3 1-16 16,1-3 0-16,3 2-304 0,2-14 0 0,0 3-176 0,3-1 176 15,1-2-192-15,3-4 64 0,3-3 128 0,2-3-208 32,1-5-496-32,6 3-80 0,2-7-32 0,1-6 0 15,2-5-2128-15,1-7-416 0,1-8-96 0</inkml:trace>
  <inkml:trace contextRef="#ctx0" brushRef="#br0" timeOffset="-24677.44">24685 17971 19343 0,'0'0'1728'0,"0"0"-1392"0,0 0-336 0,0 0 0 0,0 0 2368 0,1 10 416 15,0 3 80-15,-1 3 16 16,0 5-1488-16,-1 5-304 0,1 7-48 0,-1 1-16 16,-2 2 16-16,0 2 0 0,1 1 0 0,-1 0 0 15,1 0-640-15,0-1-128 0,1 1-16 0,1-11-16 16,3 1-368-16,-1-1-80 0,1-2-16 0,1-3 0 16,-3 0-1920-16,2-4-384 0,0-5-80 0,3 0-11296 15</inkml:trace>
  <inkml:trace contextRef="#ctx0" brushRef="#br0" timeOffset="-24354.92">25040 17863 21183 0,'-6'-16'944'0,"1"12"192"0,1 0-912 0,-3 2-224 0,0 0 0 0,-1 2 0 15,-1 0 1808-15,1 0 320 0,0 2 64 0,1 3 16 16,1 3-992-16,1 4-192 0,1 2-32 0,0 5-16 15,0 2-720-15,3 1-256 0,2-1 144 0,2 3-144 16,0 2 0-16,3-3 0 16,0-1-144-16,3-1 144 0,2-2-224 0,0-2 64 15,3-6 16-15,0 0 0 0,0-3 144 0,-1-6 0 0,0-1 0 0,-1-1 0 16,0-2 0-16,-2-3 272 0,-1-6-32 0,-1-1-16 16,-1-2 416-16,-3-2 96 0,-2 1 16 0,-1-1 0 15,1 1-272-15,-2-5-48 0,-4 0-16 0,0 1 0 16,-1 2-416-16,-2 0 0 0,-1 0 0 0,-1 1 0 15,-1 2-2000 1,1 2-432-16,0 4-96 0</inkml:trace>
  <inkml:trace contextRef="#ctx0" brushRef="#br0" timeOffset="-24141.83">25662 18455 20271 0,'2'8'1792'0,"-4"2"-1424"15,0 6-368-15,0 4 0 0,1 5 3216 0,1 1 576 16,-2-1 112-16,-1-3 32 0,-1-5-2128 0,0 1-416 0,0 5-96 0,2-3-16 16,-2-1-640-16,2-5-128 0,0 2-16 0,0-3-16 31,1 0-800-31,0-3-144 0,0-2-48 0,1-8 0 15,0 0-2880-15,0 0-592 0</inkml:trace>
  <inkml:trace contextRef="#ctx0" brushRef="#br0" timeOffset="-23753.43">26162 18069 19343 0,'0'0'1728'0,"0"0"-1392"0,0 0-336 0,0 0 0 16,1 10 3344-16,-1-10 608 0,0 0 112 0,10 7 32 15,2 1-3200-15,6 2-640 0,2-2-128 0,-3-3-128 0,5 0 304 0,0 2-48 16,2 1 0-16,-1-1 0 0,1 3-80 0,-2-3-32 16,-1 4 0-16,-3 1 0 0,-1-3 208 0,-1 1 32 15,-3-2 16-15,-2 2 0 0,-2 2-96 0,1 1-32 16,-3 1 0-16,-1-1 0 0,-4 1-112 0,-2 0-32 15,-2 2 0-15,-2-1 0 0,-2 2 0 0,-1 3-128 16,-4 1 192-16,1-2-64 0,-5 1-128 0,1-3 128 16,-3 2-128-16,1-1 128 0,1 1-128 0,-1-5 128 0,-1-1-128 15,3-1 128-15,2-2-128 0,4-1 0 0,3-1 0 0,3 0 0 16,2-8 0-16,1 6 0 0,1 2 128 0,5-2-128 16,2-3 0-16,2 3 0 0,3 0 144 0,0-2-144 15,2-1 0-15,-1-3 144 16,2 0-144-16,0-3 0 0,2 0-208 0,-1 2-160 15,1-4-16-15,1 0-16 16,0-3-2320-16,-1 0-464 0,3-1-80 0</inkml:trace>
  <inkml:trace contextRef="#ctx0" brushRef="#br0" timeOffset="-23492.94">26941 18005 23039 0,'-19'3'1024'0,"8"2"192"0,1 1-960 0,1-1-256 15,-3 2 0-15,-5 5 0 16,0 3 1984-16,5 4 336 0,5 1 80 0,4-6 16 16,3 1-1520-16,3 1-320 0,1 1-48 0,3 1-16 15,4-4-512-15,2 1 0 0,1-4 0 0,7 5 0 16,-3-5 0-16,-5-6 128 0,3-3-128 0,0-2 160 16,-2 2 336-16,-1-4 64 0,-1-2 16 0,-2-1 0 0,-2 0 192 0,0 1 32 15,-2-5 16-15,1-1 0 0,-5-1-304 0,0 2-48 16,-2-1-16-16,0-4 0 0,-2 3-448 0,1-1 0 15,-2-1 0-15,0-4 0 16,-3 4-688-16,0-1-176 0,-3 2-32 0,0 3-10496 16,1 2-2112-16</inkml:trace>
  <inkml:trace contextRef="#ctx0" brushRef="#br0" timeOffset="-23267.24">27494 18436 13823 0,'-6'17'608'0,"2"-5"128"0,-3 1-592 0,1 5-144 0,-1 3 0 0,1 1 0 16,-2 2 5952-16,1 1 1152 0,2-2 224 0,0-1 48 16,-3 0-5200-16,4-1-1056 0,1 0-208 0,2-4-32 15,2 0-752-15,1-1-128 0,-1-2 0 0,2-1-128 16,-1-2-2320-16,2-2-464 0,1-3-96 0,-5-6-13216 15</inkml:trace>
  <inkml:trace contextRef="#ctx0" brushRef="#br0" timeOffset="-22823.79">27729 18079 23951 0,'0'0'1056'0,"0"0"224"0,-3-2-1024 0,3 2-256 16,0-6 0-16,0 6 0 0,4-3 2944 0,0-1 544 16,1 1 96-16,2 0 32 0,3 2-2224 0,2 1-448 15,2 4-96-15,2-1-16 0,0 2-576 0,0 3-112 16,1 1-16-16,2 0-128 0,-4 1 0 0,0 2 0 16,-4 0 0-16,0 2 0 0,-1-1 176 0,-3 0-176 15,-2 2 160-15,-1-1-160 0,0 2 144 0,-4-1-144 0,-3 1 128 0,-1-1-128 16,-1 1 0-16,1-2 0 0,-1-1 0 0,-2-1 0 31,1 0-384-31,1-2-96 0,1-2-32 0,0 1 0 16,1-2-464-16,3-7-112 0,-4 6 0 0,4-6-16 15,0 0-160-15,0 0-16 0,4 6-16 0,1 0 0 0,1-2 800 0,1 1 176 0,1 0 16 0,1-1 16 16,3 0 800-16,1 0 144 0,2 0 48 0,0 3 0 16,0-3 352-16,-1 5 80 15,0-3 16-15,-1 2 0 0,-1 1-128 0,-2-1 0 0,0 2-16 0,-4 2 0 16,-2 1-128-16,-1 0-32 0,-2 0 0 0,-1 2 0 15,-1-1-336-15,-3 0-80 0,-3 1-16 0,-2-1 0 16,-3 2-416-16,1-1 0 0,-2-3 128 0,-2 0-128 16,1-6-480-16,-2 1-128 15,1-2-32-15,-1-2 0 0,0-5-2432 0,1-2-480 0,0-2-96 0</inkml:trace>
  <inkml:trace contextRef="#ctx0" brushRef="#br0" timeOffset="-22579.54">28315 17948 24703 0,'-15'15'1088'0,"6"-3"240"0,0 2-1072 0,-1 3-256 0,1 1 0 0,3-2 0 16,1-2 640-16,2 2 64 16,4 2 0-16,3-1 16 0,3-1 368 0,2-3 64 15,1-4 0-15,2-1 16 0,2-2-816 0,2-2-160 16,0-4-48-16,1 0 0 0,-1-1 64 0,1-3 16 15,-1-2 0-15,-2-2 0 0,-1-1 272 0,-5 0 48 16,-2-4 16-16,-4-1 0 0,-3 1 80 0,-2 0 0 0,-2 0 16 0,-2 2 0 16,-2 2-320-16,-1-3-64 0,-2 0-16 0,-2 0 0 31,-3 2-1280-31,0 3-272 0,0 1-48 0,3-1-9152 0,-1 0-1808 0</inkml:trace>
  <inkml:trace contextRef="#ctx0" brushRef="#br0" timeOffset="-22258.63">28664 17620 911 0,'0'0'0'0,"0"0"0"0,0 0 0 0,13 0 0 15,2 4 0-15,3-1 0 0,2-1 6224 0,2 5 1168 16,3 5 224-16,4 2 64 0,1 3-4416 0,5 4-896 16,3 2-160-16,1 3-32 0,-3 4-384 0,1 3-64 15,-1-2 0-15,-4 7-16 0,-5 6-112 0,-4 1-32 16,0-2 0-16,-5-2 0 0,-3 4-480 0,-4-3-80 16,-3-3-32-16,-6 1 0 0,-2-1-512 0,-4 2-96 0,-1-2-32 15,-4 2 0-15,-3 2-160 0,-5 0-48 0,-2 2 0 0,-5-2 0 16,-2-1-128-16,-1-1-256 0,-3-2 64 0,-1 2-15504 15,-2 2-3120-15</inkml:trace>
  <inkml:trace contextRef="#ctx0" brushRef="#br3" timeOffset="337.83">4735 16882 911 0,'-8'-22'0'0,"-1"-1"0"0,0 1 0 0,1-1 0 0,0 5 3712 0,2 4 640 0,-2 2 144 0,3 3 32 15,5 9-3248-15,0 0-656 0,-4-7-128 0,4 7-32 0,0 0 48 0,-1 11 16 16,1 3 0-16,2 7 0 0,3 7 80 0,1 7 16 15,0 6 0-15,1 8 0 0,-1 4-48 0,2 10 0 16,0 3 0-16,0 7 0 0,-1 0-240 0,1 8-48 16,-1 5-16-16,-1 5 0 0,2 2-80 0,-4 1 0 15,-3-3-16-15,1 3 0 0,0 5-176 0,0-8 0 16,-1-6 144-16,-1-8-144 0,0-5 0 0,1-5 144 0,1-1-144 0,0-8 0 16,2-6 160-16,0-2-160 15,1-4 128-15,-2-7-128 16,-2-3-512-16,2-8-192 0,-1-2-48 0</inkml:trace>
  <inkml:trace contextRef="#ctx0" brushRef="#br3" timeOffset="1540.93">4778 17481 4607 0,'-2'-11'400'0,"0"-2"-400"0,2 0 0 0,2-2 0 16,0-2 2944-16,1 0 496 0,-1-4 96 0,2 1 32 15,-1 1-2544-15,-3-1-496 0,1-1-96 0,-1 1-32 16,-2-3 464-16,-2 0 96 0,-2-2 0 0,1 0 16 16,0 3-80-16,-2-5-32 0,0-1 0 0,-1 1 0 15,-1 0-160-15,1-2-48 0,0 3 0 0,-1-1 0 16,2-1-144-16,0 1-48 0,-1-2 0 0,0 2 0 0,1 1-288 0,2 1-176 15,0 1 192-15,0 0-192 0,1-1 0 0,-1 0 0 16,2 2 0-16,0 0 0 16,2 3 0-16,0 0 160 0,0-1-160 0,-1 2 128 15,1-1-128-15,0 3 160 0,-1 4-160 0,2 1 160 16,-1-1 32-16,1 2 0 0,0 11 0 0,-1-10 0 16,-1 3-48-16,2 7 0 0,0 0 0 0,0 0 0 15,-2-9-144-15,2 9 0 0,0 0 144 0,0 0-144 16,0 0 128-16,0 0-128 0,8-10 160 0,1 7-160 15,0-3 0-15,4 4 0 0,3-2 0 0,2 1 0 0,0-1 0 0,4 2 0 16,3-1 0-16,1 0 0 0,1 3 0 0,3-2 0 16,-1 1-128-16,2-3 128 0,1 2 0 0,0 1 0 15,2-2 0-15,4 2 0 0,2 1-128 0,6 0 128 16,4-1 0-16,3-1 0 0,3-1 0 0,3 0-128 0,-2-1 128 0,2 1 0 16,-2 2 0-16,6 1 0 15,3 0 0-15,5-1 0 0,2 0 0 0,1-2 128 16,2 0-128-16,-1 2 0 0,1-4 0 0,5 3 0 15,3 2 128-15,2-2-128 0,0-2 0 0,0 1 176 16,1 2-176-16,2 0 160 0,5 1-160 0,3 0 0 0,-2 1 144 16,-1-2-144-16,-3-1 0 0,7 1 144 0,8 1-144 0,-2 0 0 15,-2-2 128-15,4-2-128 0,5 2 0 0,1 1 0 16,-2 0 128-16,-2-1-128 0,0-1 0 0,4-1 0 16,4 1 0-16,-1 0 0 0,-4 1 128 0,1 0-128 15,2 2 0-15,-2 0 160 0,1 3-160 0,-1 1 128 16,-1-4 0-16,1 1 0 0,2 5 0 0,-2-5 0 15,-5 0-128-15,3 0 192 0,6 1-192 0,0-1 192 16,-3-1-192-16,1 0 0 0,2-3 0 0,3 1 128 16,2-3-128-16,2-1 0 0,-2 2 144 0,2-5-144 15,0 3 0-15,-1-2 144 0,-4-1-144 0,4 1 0 16,1 0 240-16,-1 0-64 0,-6 1-16 0,4 0 0 16,6 2 96-16,-5-2 0 0,-3 0 16 0,2 0 0 15,2 2-80-15,2 0 0 0,1-2-16 0,2 2 0 16,2 2-176-16,0-2 0 0,2-4 144 0,4 2-144 0,0 3 0 0,0-5 144 15,-1-2-144-15,1 0 0 0,4 3 256 0,-1-1-48 16,1-1-16-16,1 1 0 0,2 3 80 0,-4-4 16 16,-2 1 0-16,2 0 0 0,3 4-112 0,-3-3-32 15,-3 0 0-15,5-3 0 0,5 2 32 0,-2-1 0 16,2-2 0-16,5-1 0 0,5-1 144 0,3 1 48 16,-3 2 0-16,1-2 0 0,5-1-112 0,0 2 0 15,0 3-16-15,-1 0 0 0,-2 0-240 0,3-3 176 0,5 3-176 0,-7 2 160 16,-5-2-160-16,4-1 0 0,2 1 0 0,0 2 0 15,-3-2 0-15,-2 3 0 16,-1-1 128-16,-3 3-128 0,-1 0 0 0,-4 0 0 16,-3 3 0-16,1-2 0 0,0 0 0 0,-5 1 0 15,-9 1 0-15,-2 1 0 16,-3 1-1264-16,-3 3-176 0,-6 3-32 0</inkml:trace>
  <inkml:trace contextRef="#ctx0" brushRef="#br3" timeOffset="4704.32">6279 17031 28095 0,'0'0'1248'0,"0"0"256"0,0 0-1200 0,0 0-304 15,15 12 0-15,-9 0 0 0,0 1 0 0,2 2 0 16,2 6-176-16,2 1 176 15,0 2 0-15,1 3 176 0,2 3 0 0,1 5 0 16,0 6 48-16,-3-9 16 0,0 5 0 0,2-1 0 16,1 1-240-16,0-3 128 0,-3-3-128 0,0-4 0 15,-1-3 192-15,2 2-48 0,-2-3-16 0,-2-8 0 16,-1-5 0-16,-2-2 0 0,-7-8 0 0,0 0 0 16,0 0 0-16,1-9-128 0,-1-6 192 0,-1-1-64 0,-3-4-128 0,0-2 160 15,-1-2-160-15,-1-3 160 0,0-3-160 0,-1-3 0 16,0-2 0-16,0-3 0 0,-1-1-192 0,2-2-112 15,-1-4-16-15,2-2-16 0,0-1 96 0,2 4 32 16,1 1 0-16,3 2 0 0,2 6 208 0,0 5 0 16,3 4 0-16,0 5-144 0,2 4 272 0,1 5 48 15,0 5 16-15,3 4 0 0,1 6 144 0,0 2 48 0,-4 5 0 0,2 6 0 16,-2 2 176-16,0 6 32 0,0-2 16 0,-1 3 0 16,-3 3-272-16,0 2-48 0,-1 0-16 0,-1 0 0 15,-2 0-128-15,0 0-16 0,-2-1-128 0,0-2 192 16,-3 1-64-16,0-4-128 0,0-1 176 0,0-4-176 15,0-1 192-15,2-1-192 16,-2-4 192-16,-2-2-192 0,1-3 128 0,-1-3-128 16,-1-1 0-16,1-3 0 0,6-1-160 0,-7-3-144 15,2-2-16-15,2-1-16 16,2-3-176-16,1-2-16 0,0-1-16 0,3 1 0 0,2-2 288 0,1 1 64 0,2 0 16 0,1 2 0 16,2-1 176-16,0 2 0 0,4 0 0 0,0 3-128 15,2 2 368-15,0 0 80 0,2 1 0 0,-1 3 16 16,0 3 48-16,-1 1 0 0,-3 5 0 0,-1-1 0 15,-2 2 192-15,-2 2 64 0,-2 2 0 0,-2 2 0 16,-4 1-96-16,-2 1-16 0,-2 3 0 0,-2-3 0 0,-3 3-272 0,-1 0-64 16,-3 1-16-16,-1-1 0 15,-2-2-176-15,0 1 160 0,1-2-160 0,0-1 160 16,0-1-160-16,1-3 0 0,2-3 144 0,-1-1-144 16,2-1 0-16,0-3 0 0,4-2 0 0,1 0 128 15,5-3-128-15,0 0 0 0,0 0 0 0,0 0 0 0,0 0-208 16,0 0-16-16,0 0 0 0,9 4 0 0,3-3 80 0,3-1 16 15,3-3 0-15,3 1 0 0,3-1 128 0,2 0 0 16,0-3 0-16,1-1 0 0,2 0 0 0,1-3 0 16,1-1 0-16,-2-2 0 0,-2-2 0 0,-2 0 128 15,-1-1-128-15,-2 0 0 0,-1-1 128 0,-3 2-128 16,-1-2 128-16,-2 0-128 0,-3 0 128 0,-1 0-128 16,-4 1 160-16,-1-1-160 0,-2 2 192 0,-4 0-48 15,-3 2-16-15,-1 2 0 0,-1 0-128 0,-2 2 128 0,-2 1-128 0,0 3 128 16,0 1 336-16,-2 3 64 0,2 1 16 0,2 2 0 15,0 4-192-15,1 3-32 0,-1 0-16 0,2 4 0 16,2 3-304-16,2 1 0 0,1 1 0 0,1-3 0 16,0 2 0-16,5 0-144 0,0-4 144 0,5 0 0 15,2-2-448-15,1-2 0 0,3 0 0 0,0-2 0 32,0-2-1408-32,0-1-272 0,4-2-64 0,1 0-16 15,1-2 576-15,1-2 112 0,-1 0 32 0,1-2-7344 0,0-1-1472 0</inkml:trace>
  <inkml:trace contextRef="#ctx0" brushRef="#br3" timeOffset="4976.66">7529 17319 3679 0,'0'0'320'0,"0"0"-320"0,-4-4 0 0,-4-2 0 16,-2 3 4064-16,-3-1 736 0,-3 0 160 0,-1 0 32 15,-1 2-2496-15,0-1-480 0,-1 1-96 0,2 0-32 16,1-4-928-16,1 3-176 0,3 1-32 0,3 0-16 0,3 1-416 0,6 1-96 16,0 0-16-16,0 0 0 0,0 0-208 0,0 0 0 15,8 4-144-15,3 0 144 0,5-2 0 0,2 2 0 16,3-1-128-16,3 1 128 0,0 0 0 0,2 0 160 15,-2 0-32-15,-1 1 0 0,-2 1 416 0,-1 2 80 16,-3 0 16-16,0 1 0 0,-2 0 336 0,-2 2 80 16,-2 0 16-16,-3 0 0 0,-6 2-160 0,0 0-16 15,-4 0-16-15,-2 0 0 0,-2 1-464 0,-2 1-96 0,-2-2 0 0,-1-2-16 16,-1 0-512-16,2-2-112 0,-2-1 0 0,0-3-16 31,1-1-1952-31,-1-4-384 0,0-4-80 0</inkml:trace>
  <inkml:trace contextRef="#ctx0" brushRef="#br3" timeOffset="5130.02">7696 16884 23951 0,'0'0'2128'0,"8"4"-1696"0,3 2-432 0,1 5 0 16,-1 0 1968-16,2 5 304 0,0 2 64 0,0 6 16 15,1 2-1120-15,-1 2-208 0,1 1-64 0,1 1 0 16,-1-1-640-16,-1 1-128 0,1 1-16 0,-1 0-16 15,-1 3-160-15,0-2-256 0,0 0 64 0,-3-1 16 16,-3-1-2960-16,0-2-608 0</inkml:trace>
  <inkml:trace contextRef="#ctx0" brushRef="#br3" timeOffset="5289.95">7693 17217 15663 0,'0'0'688'0,"0"0"144"0,0 0-656 0,0 0-176 16,12 0 0-16,1-1 0 0,3-1 5520 0,3 0 1072 16,3-3 224-16,6 4 32 0,3-4-4928 0,6 1-976 15,3-2-208-15,4-1-13104 16,6-4-2624-16</inkml:trace>
  <inkml:trace contextRef="#ctx0" brushRef="#br3" timeOffset="6275.27">9084 17000 20271 0,'-10'8'1792'0,"10"-8"-1424"16,-5 9-368-16,2 5 0 0,3 4 2240 0,1 3 368 0,1 0 80 0,2 2 0 16,1 2-1632-16,0 3-336 15,2 2-64-15,-1 0-16 0,2 0-32 0,-2-2-16 16,2 2 0-16,-1-5 0 0,-1 0-352 0,1-6-80 15,-2 1-16-15,1-3 0 0,-2-3-144 0,-1-3 0 16,0-2 144-16,-3-9-144 0,0 0 0 0,0 0-160 0,0 0 16 0,0 0 0 16,1-11-176-16,0 0-48 0,-1-4 0 0,0 0 0 15,0-4 144-15,2 0 32 0,-1-2 0 0,0-1 0 16,0-2 192-16,1 0-176 0,-1-1 176 0,2 0-160 16,-1 2 160-16,1-1 0 0,1-1 0 0,0 6-128 15,0-1 128-15,0 6 0 0,1 2-144 0,-1 4 144 16,1 3 0-16,-5 5-144 0,0 0 144 0,9 5 0 0,-1 6 0 15,0 2 0-15,-1 4 192 0,0-2-48 16,-1 4 176-16,1 0 48 0,-2 2 0 0,0 0 0 16,2 0-240-16,-1-2-128 0,0-2 160 0,-1-1-160 15,0-2 0-15,0-1 128 0,-1 0-128 0,0-5 0 16,-4-8 0-16,0 0 0 0,0 0 0 0,0 0 0 16,7 4-144-16,-7-4-80 0,0 0-16 0,7-3 0 15,0-2 48-15,0-1 0 0,-1-2 0 0,1-1 0 0,-1-2 192 0,2 0 0 16,0-1 0-16,0 0-144 0,-1 2 144 0,2-1 0 15,1-3 0-15,0 3-128 0,2 1 128 0,0 2 0 16,-1 2 0-16,2 0 0 16,2 4-144-16,0 1 144 0,2 1-160 0,0 2 160 0,1 2 0 0,1 0 0 15,0-3 0-15,2 3 0 0,1-4 0 16,-2 2 160-16,-2-1 0 0,2 0 0 0,-3 2 96 0,0-2 0 16,-2-2 16-16,1 1 0 0,-2-3-128 0,0 2-16 15,1-2-128-15,-2 1 192 0,-3-1-48 0,-1-1-16 16,-2-2 0-16,-1 0 0 0,-6 6 32 0,6-6 0 15,-4-2 0-15,1 2 0 0,-3-1 128 0,0 7 32 16,-1-8 0-16,-2 2 0 0,0-1 32 0,-2 1 16 16,-3-1 0-16,1 2 0 0,-3 1-64 0,1 1-16 15,0 2 0-15,1 2 0 0,0 5 96 0,2 0 32 0,-1-1 0 0,2 6 0 16,0-1 0-16,1 3 0 0,3 2 0 0,0 1 0 16,1 3-208-16,1-1-32 0,3 0-16 0,1-2 0 15,1 1-160-15,5 0 0 0,2 0 0 0,0-2 0 16,0-2-176-16,3-1-64 0,1-3-16 0,1-5 0 15,0-1-944-15,0-3-192 0,1 0-32 0,0-7-16 32,1-2-1952-32,-2-3-400 0,-1-3-80 0</inkml:trace>
  <inkml:trace contextRef="#ctx0" brushRef="#br3" timeOffset="6437.21">10151 16894 2751 0,'0'-31'256'0,"-2"17"-256"0,0-5 0 0,-1 1 0 15,1-4 4096-15,0 1 768 0,0 0 144 0,0 3 48 16,2 4-1744-16,2 3-352 0,-2-2-64 0,0 13-16 0,0 0-896 0,0 0-192 15,0 0-48-15,5 13 0 0,3 7-864 0,0 3-176 16,-1 5-48-16,4 2 0 0,1 3-336 0,1 3-80 16,1-1-16-16,0 1 0 0,2 2-224 0,-2 0-128 15,-1 0 128-15,-1-4-208 16,0-2-1968-16,-1 0-384 0,0-1-64 0,-2-3-7744 0,0-1-1552 16</inkml:trace>
  <inkml:trace contextRef="#ctx0" brushRef="#br3" timeOffset="7203.89">10185 17137 12895 0,'-9'-9'1152'0,"1"-2"-928"15,0 1-224-15,1-1 0 0,2 1 3648 0,1-1 704 16,2 1 128-16,0 0 16 0,4-1-2560 0,2 1-512 16,1-1-96-16,3 2-32 0,2 0-816 0,2 0-160 0,-1 0-48 0,3 2 0 15,-1-2-272-15,1 3 0 0,0-2 0 0,2 0 0 16,0 1-192-16,-2 2 48 0,0 0 16 0,-1 0 0 15,3 0-32-15,-2 1 0 0,-2 1 0 0,-2-1 0 16,0 0 160-16,-3 0 0 0,1 2-144 0,0-2 144 0,0 1 0 0,0 1 0 16,-2-1 0-16,1 2 0 0,-7 1 128 0,9 0-128 15,-1 0 128-15,-1 2-128 16,1 2 752-16,-1 3 64 0,-2 2 16 0,0 5 0 16,0 0 128-16,1 5 16 0,-2 2 16 0,-1 1 0 15,0 1-112-15,0 3-32 0,1 2 0 0,-2-2 0 16,1-3-160-16,-1 1-48 0,1-1 0 0,1-1 0 15,-1-2-240-15,0-2-48 0,3-2-16 0,-2-2 0 0,-1-2-208 16,1-2-128-16,0-3 128 0,-4-7-128 0,0 0 0 0,0 0 0 16,7 1 0-16,1-2-128 0,-3-6-176 0,0 1-16 15,0-6-16-15,0 0 0 0,1-5 144 0,0 0 16 16,1-1 16-16,1-4 0 0,-3-3-112 0,-1-1-32 16,-2 3 0-16,2-1 0 15,0-4-144-15,-1 4-48 0,-1 3 0 0,1 3 0 0,0 2 272 0,-1 5 48 16,-1 3 16-16,-1 8 0 0,0 0 288 0,0 0 64 0,0 0 16 0,3 13 0 15,2 4 128-15,-1 1 32 0,1 0 0 0,2 2 0 16,2-1-176-16,1 2-48 0,1-5 0 0,-1 1 0 16,3 0-144-16,0-3 0 15,0-1 0-15,0 0 128 0,2 0-128 0,-3 0 0 16,-2-6-192-16,2-3 192 0,-2 0-384 0,1-1 64 16,-2 0 0-16,1-4 0 15,1-3-96-15,-1-1-16 0,-1 1 0 0,0-3 0 0,0-2 128 0,-1 1 32 0,-1 2 0 0,-2-5 0 16,-1 0 272-16,-2-2 0 0,1-2 0 0,-2 1 0 15,-2 0 0-15,0-1 144 0,-3 0-144 0,0-2 192 16,0 0-192-16,0 2 128 0,-1 1-128 0,0 2 128 16,-2 3-128-16,1 1 0 0,0 3 0 0,6 5 0 15,0 0 0-15,0 0 0 0,-3 7 0 0,-3 2 128 16,2 2-128-16,3 4 0 0,1 3 144 0,3-1-144 16,2 0 128-16,3-1-128 0,2-1 160 0,1-2-160 15,-1 2 0-15,2-4 0 0,1-2 0 0,1 1 0 0,0-1 0 0,1-1 0 16,-2-2 0-16,0 1 0 15,0-2 176-15,-1 0-176 0,-2 0 192 0,-1-3-192 0,0 0 448 0,-1 1-32 16,-8-3 0-16,0 0 0 0,8-4 48 0,-8 4 16 16,4-5 0-16,-1-2 0 0,-3-1-208 0,-2 2-32 15,0-5-16-15,-2 2 0 0,-3-3-224 0,1 1 0 16,-1-5-144-16,-1 2 144 16,0 1-704-16,-1-2-64 0,0 0 0 0,0-4 0 15,0 3-2048-15,0 1-400 0,2 0-96 0,2 2-7392 16,1 1-1488-16</inkml:trace>
  <inkml:trace contextRef="#ctx0" brushRef="#br3" timeOffset="7510.63">11342 16895 16575 0,'0'0'1472'0,"0"0"-1168"0,0 0-304 0,-6 7 0 16,-1 1 2848-16,-2 2 512 0,-3 1 96 0,1-1 32 15,0 2-2080-15,2 2-432 0,-1 2-80 0,1 2 0 16,-1 3-352-16,4 4-64 0,5-4-16 0,1 1 0 15,1 0-16-15,5-1-16 0,2-2 0 0,3-2 0 16,3 0 16-16,0-4 0 0,2 0 0 0,1-5 0 16,3 0 80-16,-2-4 32 0,0-4 0 0,0-4 0 15,1-3 288-15,-2-2 64 0,-3-2 16 0,-1-4 0 16,-1-2-432-16,-3-2-96 0,-3-5-16 0,-1-3 0 16,-3-1 208-16,-4-2 48 0,-1-1 0 0,-3 1 0 15,0-5-128-15,-5 1-32 0,-3-1 0 0,-2 1 0 16,-1 1-224-16,-1 0-32 0,-1-1-16 0,-2-3 0 15,-4-1-1168-15,-1 1-256 0,-1-3-32 0,-5 1-16 16</inkml:trace>
  <inkml:trace contextRef="#ctx0" brushRef="#br3" timeOffset="8275.84">12451 16785 11967 0,'3'-9'1072'0,"3"-2"-864"0,0-3-208 0,1-1 0 16,-2 1 2816-16,0 0 528 0,-1-1 112 0,-1 2 0 15,-3-1-1680-15,0 4-352 0,-2 0-64 0,0 4-16 0,-4 1-144 16,-1 1-48-16,-1 1 0 0,-1 5 0 0,-3 1-208 0,0 5-48 15,1 3-16-15,0 6 0 0,1 3-448 0,-1 5-96 16,1 4-16-16,3 6 0 0,3 4-320 0,4 4 0 16,4 3 0-16,4 2 0 0,3 2 0 0,2-1 0 15,0-6 0-15,2 0-128 16,4-4-352-16,-3-2-64 0,0-3-16 0,1-3 0 16,0-4-512-16,-1-3-96 0,-2-3-32 0,-1-6 0 15,-1 0-352-15,-6-2-80 0,1-7-16 0,-7-6 0 16,0 0 240-16,0 0 64 0,0 0 0 0,-5 3 0 0,-3-3 768 0,-3-3 176 15,0-2 16-15,-2-1 16 0,0-4 928 0,-1-1 176 16,0-4 32-16,1 1 16 0,0-3 80 0,5 3 16 16,0-3 0-16,2-3 0 0,1 5-704 0,2 0-176 15,2-2 0-15,1 4 0 0,2 0 208 0,4-6 16 16,-1-2 0-16,4 3 0 0,3 1 16 0,-1 1 0 16,2 2 0-16,0 1 0 0,1 1 208 0,-1 3 32 0,-2 0 16 15,-2 1 0-15,1 5 0 0,-10 3 0 0,0 0 0 0,0 0 0 16,7 4 336-16,-1 5 64 0,-4 4 0 0,1 4 16 15,-2 3-80-15,0-2 0 0,1 0-16 0,0 2 0 16,2-2-560-16,1 0-128 0,1 1 0 0,1-2-128 16,3 1 0-16,1-4 0 0,4 2 0 0,0-2 0 15,4-2 0-15,-5-2 0 0,0-3 0 0,2 1 0 16,0-4 0-16,-1-2 0 0,1-2 0 0,-2-1 0 16,-2-2 192-16,0-1-64 0,-3-1 0 0,-3 1-128 0,-3-2 576 15,-3-2 0-15,-3-1 0 0,-1 0 0 0,-5-2 32 0,0-1 16 16,-1 1 0-16,-2 0 0 0,0-3-336 0,0 0-64 15,1-3-16-15,0 0 0 32,0 0-1344-32,-1-2-272 0,1-1-48 0,1-1-16 0,0-1-2032 0,-2 1-400 0</inkml:trace>
  <inkml:trace contextRef="#ctx0" brushRef="#br3" timeOffset="8509.25">12857 17047 17903 0,'24'13'784'0,"-13"-5"176"0,4 3-768 0,0 4-192 16,0 0 0-16,-1 2 0 0,0-1 2112 0,0 1 368 15,-1 1 80-15,-3-1 0 0,-1-1-576 0,0-2-112 16,-1-1-16-16,-3-1-16 0,-1-1-736 0,-1 0-144 16,-2-2-16-16,0-1-16 0,1-2-368 0,-2-6-80 0,-3 6-16 0,3-6 0 15,-6 2-80-15,-1-2 0 0,1-2-16 0,-1-4 0 16,0-1-32-16,1-4 0 0,-1-2 0 0,1-1 0 16,-2-4-208-16,2-1-128 0,-1-3 160 0,3 1-160 15,2-1 0-15,0-1 0 0,4-1 0 0,1 2 0 16,1 4 0-16,3 1-128 0,2 4 128 0,1 1-208 15,3 4 80-15,3 2 128 16,4-1-208-16,1 3 80 16,2 2-2144-16,4-1-416 0</inkml:trace>
  <inkml:trace contextRef="#ctx0" brushRef="#br3" timeOffset="9042.07">14651 16772 13823 0,'-8'-10'608'0,"8"10"128"0,-4-3-592 0,4 3-144 16,-2-8 0-16,-1 3 0 0,3 5 2096 0,0 0 384 16,-1-7 80-16,1 7 0 0,0 0-1008 0,0 0-208 0,0 0-32 15,0 0-16-15,0 0-304 0,0 0-64 0,0 0-16 0,-7 5 0 16,0-1-368-16,-1 3-80 0,0 3-16 0,-1 3 0 15,-2-1 0-15,2 2 0 0,1-1 0 0,3 0 0 16,1 2-448-16,3-2 0 0,0-2 0 0,3 2 0 16,4 0 0-16,1 0 0 0,2-1 0 0,5 0-160 15,1 0 160-15,5-1-128 0,2 1 128 0,0-3-128 16,-2 0 128-16,-3-2 0 0,1-2 0 0,0-1-128 0,0-1 128 16,-2 1 0-16,-2 1 0 0,-2 1 0 0,-3 2 128 0,-1 0-128 15,-8-8 128-15,1 12-128 16,-3 1 496-16,-4-2 16 0,-3 1 16 0,-1 3 0 15,-3 0-176-15,0 1-32 0,0-1-16 0,1 1 0 16,3 0-304-16,0-5 0 0,0 1 0 0,2 1 0 16,2-2-640-16,1-1-48 15,4-1 0-15,0-9-9808 0,0 0-1952 0</inkml:trace>
  <inkml:trace contextRef="#ctx0" brushRef="#br3" timeOffset="9228.66">15110 16815 14799 0,'0'0'640'0,"0"0"160"0,0 0-640 0,0 0-160 0,0 9 0 0,0 0 0 16,0 0 1072-16,1 3 176 16,-1 2 32-16,2-1 16 0,-1 0-592 0,2 1-128 15,-1 2-32-15,1 0 0 0,-1 1-544 0,1 0 0 16,0-3 0-16,-1 3-192 15,1-3-384-15,-1-1-80 0,1-1-16 0</inkml:trace>
  <inkml:trace contextRef="#ctx0" brushRef="#br3" timeOffset="9414.45">15332 16845 11967 0,'0'0'528'0,"-3"7"112"15,-1 4-512-15,-2 5-128 0,-1 3 0 0,-2 7 0 0,-1-2 5040 0,-2 4 976 16,-2 2 192-16,-2 4 32 0,-1-5-3728 0,-1 3-736 15,2 2-160-15,-1 0-16 0,0-2-976 0,0-2-192 16,2 1-48-16,-1-1 0 0,2-4-384 0,2-1 0 16,3-3 0-16,5-4 0 31,-1-2-1984-31,3-3-464 0,2-4-112 0,0-9-13344 0</inkml:trace>
  <inkml:trace contextRef="#ctx0" brushRef="#br3" timeOffset="9775.4">15573 16787 28959 0,'0'0'1280'0,"0"8"272"0,-4 3-1232 0,1 4-320 15,1 5 0-15,-2 3 0 0,-1 3 1280 0,-1 3 192 16,0 0 32-16,1 1 16 0,-1 2-608 0,4-10-112 16,-1 1-32-16,1-1 0 0,-1 0-528 0,2-1-112 0,1-4-128 0,1-2 176 15,0 0-304-15,1-1-64 0,0-4-16 0,2-2 0 31,-4-8-432-31,8 2-96 0,0-4-16 0,0-2 0 0,-2-2 464 0,2-5 96 0,0-3 0 0,1-2 16 16,0 1 48-16,1-5 0 0,0 1 0 0,0-4 0 16,0-1 128-16,1 0 0 0,-1 1-144 0,1-1 144 15,-1 2 0-15,1 1 0 0,-1 3 0 0,2 4 0 16,0 3 256-16,-3 6 112 0,0 1 16 0,-1 4 16 16,-8 0-112-16,7 7-32 0,1 2 0 0,-1 4 0 0,-2 2 128 0,0 2 0 15,-1 2 16-15,0 0 0 16,-1 1-400-16,-1 7 0 0,1 1 0 0,1-4 0 31,0-4-2160-31,0-5-352 0,1-3-80 0,0-5-16 0</inkml:trace>
  <inkml:trace contextRef="#ctx0" brushRef="#br3" timeOffset="9937.5">16090 16387 14735 0,'0'0'1312'0,"0"0"-1056"15,0 0-256-15,-3 7 0 0,0 4 4256 0,0 5 800 16,1 3 144-16,3 8 48 0,2 6-3584 0,2 7-720 16,-1-1-144-16,4 8-32 0,1-2-304 0,2 3-64 15,1 1-16-15,1-1 0 0,2 0-384 0,-2-1 0 0,1-1 0 0,0-2 0 32,1-1-1984-32,-1 0-416 0,-2-10-96 0,-2-1-7168 0,-1-2-1424 0</inkml:trace>
  <inkml:trace contextRef="#ctx0" brushRef="#br3" timeOffset="10636.99">16244 17165 1839 0,'-14'-32'0'0,"7"16"160"0,-3-3-160 0,-2-4 0 0,-3-3 0 0,-1-2 0 15,2-1 4288-15,-2 2 816 0,2 2 160 0,1 0 48 16,0 0-2944-16,3 4-576 0,3 3-112 0,1 0-16 16,4 4-736-16,1 1-144 0,2-1-16 0,0 7-16 15,4 0-752-15,3 2 0 0,1 0 0 0,3 2 0 0,1-2-256 0,1 1 64 16,1 1 16-16,0 2 0 15,2-2-464-15,0 0-112 0,2-7-16 0,5 0 0 32,-2 1-672-32,-7 1-144 0,-2-1-16 0,4-4-16 15,-2 2-2320-15,-2 4-464 0,-2 0-80 0,-1 1-32 0,1-1 3552 0,-2 2 704 0,-9 5 256 0,8-3-192 16,-8 3 3456-16,13 3 672 0,-2 2 144 0,-4 2 16 16,0 2-1152-16,-2 4-256 0,1 4-32 0,-1 4-16 15,1 5-752-15,-1 0-160 0,0 2-16 0,-1 2-16 0,0 2-384 0,1-2-80 16,-2-4-16-16,1 1 0 0,1 0-400 0,0-2-96 15,0-1-16-15,2-1 0 0,-1-3-384 0,1-3-96 16,-2-3-16-16,0-1 0 0,2-1-208 0,-3-2 144 16,-4-10-144-16,0 0 128 0,0 0-128 0,0 0 0 0,0 0 0 15,0 0 0-15,5-6 0 0,-2-5 0 0,-1-2 0 0,1-5 0 16,-1 0 0-16,1-2 0 0,0-2-128 0,1-3 128 16,-1-1-384-16,3-1-16 0,-4-2 0 0,2-11 0 31,0 3-96-31,1 7-16 0,-1 7 0 0,1 10 0 0,-1 1 320 0,0 3 48 15,-1 4 16-15,-3 5 0 0,0 0 128 0,0 0 144 16,6 2-16-16,5 9-128 0,-1 6 512 0,1 0 0 16,0 3 0-16,-3-4 0 0,1 4-192 0,3-1-64 0,0 5 0 0,1-2 0 15,-1-1-256-15,1-2 0 0,0 2 0 0,0-1 0 16,0-1 160-16,1-4-160 0,0-2 128 0,2 0-128 16,0-2 192-16,-2 1-32 0,-2-3-16 0,-1-2 0 15,0-1 48-15,-1-2 0 0,-1 0 0 0,1-3 0 16,-1-3-16-16,0-2 0 0,0-1 0 0,-1-2 0 15,0-3-48-15,-1-1 0 0,1-2 0 0,-3 0 0 16,2-4-128-16,2-5 0 0,-2 1 0 0,-3 4 0 0,-1-1 0 0,3-9 0 16,-4 3 0-16,-2-2 0 0,-1 0 0 0,-2 1 0 15,-1 4 0-15,1 3-176 0,-4 5 176 0,1 0 0 16,-1 4 0-16,7 9 0 0,-10-1 192 0,0 5 112 16,1 3 16-16,3 5 16 0,1 2 0 0,1 5 0 15,1 4 0-15,2-2 0 0,1 0-208 0,1-7-128 16,3-1 128-16,3 9-128 15,2-1-160-15,-2-9-96 0,4-2-32 0,1 0 0 16,3-1-1536-16,10 4-304 0,-2-4-64 0,2-4-16 16,1-2-960-16,0-3-192 0,2-3-32 0</inkml:trace>
  <inkml:trace contextRef="#ctx0" brushRef="#br3" timeOffset="10911.07">17359 16773 13823 0,'-7'-16'1216'0,"4"10"-960"0,-1-2-256 0,-7-3 0 16,1 2 2176-16,-1-1 400 0,2-2 80 0,0 6 16 15,0 0-1344-15,9 6-272 0,0 0-48 0,0 0-16 16,-10 3 560-16,10-3 112 0,0 0 32 0,-2 9 0 16,4 2-1200-16,3-2-240 0,4-1-64 0,1 1 0 15,3 0-64-15,2 1-128 16,0 2 176-16,2 1-176 0,2-1 256 0,-2 0-48 0,-2-1-16 0,-2 1 0 16,-1-2 496-16,0 2 80 0,-3-1 32 0,-1 0 0 15,-3 0 160-15,-3-1 16 0,-2-10 16 0,0 13 0 16,-2-1-320-16,-1-3-64 0,-2 0-16 0,-2 0 0 15,0 0-336-15,-2-1-64 0,-3 0 0 0,-6 3-16 32,1-2-1216-32,1-4-240 0,0-1-64 0,7-3 0 15,-1 2-1312-15,-3-3-272 0,1-4-48 0</inkml:trace>
  <inkml:trace contextRef="#ctx0" brushRef="#br3" timeOffset="11055.01">17596 16847 21183 0,'2'11'1888'0,"-1"-1"-1504"16,0 3-384-16,2 7 0 0,-1-1 2160 0,1-1 352 16,0-2 80-16,-1 0 16 0,2-2-2080 0,-3-5-400 0,-1 2-128 0,2 2 0 31,-2-13-1888-31,0 0-416 0,0 0-96 0,0 0-16 0</inkml:trace>
  <inkml:trace contextRef="#ctx0" brushRef="#br3" timeOffset="11411">17711 16601 11055 0,'0'0'976'0,"10"-9"-784"0,1 0-192 0,-5 2 0 15,0-2 3840-15,1 0 704 0,-7 9 160 0,8-5 32 16,-8 5-3520-16,0 0-704 16,0 0-144-16,11-4-32 0,0 1 176 0,0 3 48 0,-2 3 0 0,-1 1 0 15,-8-4-560-15,13 6 0 0,-3 1 0 0,-1-2 0 31,-9-5-416-31,8 6-96 0,-8-6 0 0,5 6-16 16,-5-6-592-16,0 0-112 0,8 7-32 0,-8-7 0 16,8 7 272-16,0-1 48 0,1 0 16 0,-1-2 0 15,-8-4-112-15,12 6-32 0,-2 2 0 0,0 1 0 0,0-1 944 0,-3 4 128 0,0-1 128 0,-1 4-128 16,-3 2 1104-16,-2-4 128 0,-1 1 32 0,-1 11 0 16,0 0 1040-16,-1-1 224 0,-2-2 32 0,2-6 16 15,-1 1-32-15,-1 7-16 0,-1-2 0 0,1-1 0 0,2-2-1360 16,-1-2-272-16,0-1-48 0,2-5-16 0,-1 1-512 0,-1 1-128 15,-1-2 0-15,1-4-16 0,-1 1-448 0,-1 3-96 16,5-11-16-16,-8 6-12544 16,1-2-2528-16</inkml:trace>
  <inkml:trace contextRef="#ctx0" brushRef="#br3" timeOffset="11911.52">16248 18178 25791 0,'-12'-8'2304'0,"12"8"-1856"0,-5 11-448 0,1 2 0 16,0 1 2528-16,4 2 416 0,0 2 64 0,0 0 32 16,2 1-1632-16,2 2-336 0,1 1-64 0,1 1-16 15,2 1-416-15,0-1-96 0,0 1-16 0,1-2 0 16,0 0-320-16,0-3-144 0,0 0 128 0,-1-4-128 0,-3 0 0 0,1-4 0 16,-5-1 0-16,-1-10-176 0,0 0-112 0,0 0-32 15,0 0 0-15,0 0 0 31,0 0-128-31,-8-3-48 0,0-4 0 0,2 0 0 0,-3-8-16 0,2 0 0 0,2-2 0 0,0-3 0 16,-2-5-416-16,2 1-96 0,1-4 0 0,1-4-16 16,1-7-1936-16,1-1-384 0,1 0-80 0,1-2-16 15,1 1 640-15,2-2 112 0,0 0 16 0,5 6 16 0,2 4 3056 0,1 7 624 16,-1 7 112-16,2 6 32 0,2 4 1824 0,-1 5 368 16,-2 5 80-16,2 6 16 0,-1 3-1200 0,0 4-256 15,-1 3-32-15,-2 5-16 0,-3 4-272 0,-1-2-64 16,1-2-16-16,-5 0 0 0,-2 0-656 0,-1 1-128 15,0-1-32-15,-4-3 0 0,1 1-480 0,-1-2-96 16,-3-1-32-16,1-3 0 0,1-1-448 0,-1-1-96 0,1-1 0 0,-1-1-16 31,1-6-2208-31,0 0-432 0,0 1-96 0,-1-1-7552 0,1-1-1504 0</inkml:trace>
  <inkml:trace contextRef="#ctx0" brushRef="#br3" timeOffset="12372.49">16603 17938 24479 0,'14'13'1088'0,"-5"-5"208"0,2 3-1040 0,2 3-256 0,1 2 0 0,-1-1 0 16,0 1 1920-16,-1 1 320 0,-2-3 64 0,-1 2 0 15,-2 3-896-15,-2-2-192 0,0-1-48 0,-1-3 0 16,-1-2-656-16,-2 2-128 0,-2 4-16 0,1-2-16 16,-1 0-176-16,-1-5-48 0,2-10 0 0,-2 6 0 0,-1 1-128 0,3-7 0 15,-2-4 0-15,-1-2 0 0,2-4-160 0,-2 4-64 16,0 1-16-16,2-3 0 0,0-5 112 0,-1-4 128 15,2-4-208-15,2-4 80 16,-1-3-256-16,3-2-64 0,0 6 0 0,1 2 0 16,2-4-320-16,0 4-80 0,1 1-16 0,0 3 0 15,0 2 352-15,1 0 64 0,-1 5 0 0,-2 1 16 0,1 4 208 0,2 2 32 16,-2 1 16-16,-1 5 0 0,-6-2 432 0,8 8 64 0,0 3 32 0,0 5 0 16,-1 3 176-16,1 1 48 0,0 0 0 0,0 3 0 15,0 6-144-15,1-3-32 16,1-1 0-16,1-3 0 0,-2-3-16 0,1 2 0 15,3 0 0-15,0-1 0 0,2-3-160 0,-1-2-32 16,-1 1-16-16,0-4 0 0,0-10 32 0,-1-1 16 16,0-1 0-16,-2-1 0 0,-2-1 112 0,-3-2 32 15,-2-3 0-15,-2 1 0 0,0-2 208 0,-3 1 64 0,2 7 0 0,-7-8 0 16,-1-6-320-16,-2-2-48 0,-2 0-16 0,0-1 0 16,1 1-256-16,-1-1 0 0,-1 0 0 0,0-1-144 31,0 1-1520-31,1 2-320 0,2 2-48 0,2 0-16 15,1-1-1216-15,2 1-240 0</inkml:trace>
  <inkml:trace contextRef="#ctx0" brushRef="#br3" timeOffset="12740.7">17105 17749 11967 0,'13'-4'1072'0,"-13"4"-864"0,8 2-208 0,-1 2 0 0,1 1 3248 0,0 1 592 16,3 1 128-16,-2 3 32 0,1 6-1840 0,-1 1-368 15,2 3-80-15,-4 2-16 16,0 2 48-16,1 3 16 0,-2 0 0 0,0 2 0 15,-1-1-512-15,0 1-96 0,0-2-32 0,2-1 0 0,-3 0-592 0,0-3-112 16,1-1-32-16,-3-3 0 0,1-3-384 0,-2 0 0 16,2-3 0-16,-2-3 0 0,-1-2 0 0,0-8-272 15,0 0 64-15,0 0 16 0,-2 6-128 0,2-6-32 16,0 0 0-16,0 0 0 0,0 0-32 0,-2-10 0 16,2-3 0-16,2-3 0 15,0 2-176-15,2-6-32 0,0 4-16 0,3-3 0 16,-1 1-32-16,2 2 0 0,-2 2 0 0,5 2 0 0,-3 2 416 0,3 1 80 15,4 4 16-15,-1 1 0 0,-1 4 384 0,0 4 96 16,0-1 16-16,-1 7 0 0,-2 0 368 0,-1 4 80 16,-1 2 16-16,-1 1 0 0,-3 1 176 0,-2 3 32 0,-2-4 16 15,-1 3 0-15,-2-4-480 0,-1 4-80 0,1-2-32 0,-3 1 0 16,0-4-464-16,-2 1 0 0,-2-1 0 0,-1-1 0 31,1-4-432-31,-1-1-176 0,2-5-32 0,-1-1-16 16,-2-3-1584-16,3-3-320 0,1-1-64 0,2-6-8640 0,0-3-1712 0</inkml:trace>
  <inkml:trace contextRef="#ctx0" brushRef="#br3" timeOffset="13610.7">17540 17650 29423 0,'0'0'1296'0,"8"0"288"0,0-1-1264 0,1 2-320 16,0 5 0-16,-1 3 0 15,-2 2 1488-15,1 5 240 0,-1 6 64 0,0 3 0 16,-2 5-336-16,0 3-64 0,-1 0-16 0,0 4 0 15,0 3-608-15,1 1-112 0,1 0-16 0,4 17-16 16,-3-10-48-16,4-7 0 0,3-5 0 0,2-6 0 16,0-4-256-16,-1-5-64 0,0 0-16 0,6-3 0 0,1-9-240 0,-6-4 128 15,0 1-128-15,7-2 0 0,0-3 0 0,-2-1 0 16,-2-4 0-16,-1-1 0 0,-3-2-128 0,0-1 128 16,1-2 0-16,-5 1 0 0,-3-3 0 0,-2 2 0 15,0 2 0-15,-2-3 0 0,-3-2 0 0,0 6 144 16,0-5-144-16,-3 1 192 0,1 0 64 0,-4-2 32 0,0-3 0 0,-1 3 0 15,-1 4 96-15,1 1 0 0,-2 4 16 0,-1 0 0 16,1 4 16-16,1 4 0 0,-1 4 0 0,1 2 0 16,1 3-160-16,0 3-48 15,2 1 0-15,2 0 0 0,1 0-208 0,2 1 0 16,1-1 0-16,3 0 0 0,1 0-224 0,3 0-96 16,1-4 0-16,7 3-16 15,1-6-1504-15,0-4-288 0,1-2-64 0,0-2-16 16,2-2-352-16,-2-3-80 0,-2-1-16 0,-2-1 0 15,-1-4-752-15,-1-2-160 0,-1 1-16 0,-1 0-16 16,0-6 1888-16,-1 2 384 0,-1-2 80 0,-2-1 16 0,0 0 848 0,-1-4 192 0,-1 2 16 0,0 4 16 16,-2 0 1024-16,2-2 208 0,0-2 32 0,1 2 16 15,3-2-288-15,0 2-48 0,-1-1-16 0,-1 3 0 16,1 5 1200-16,-2 0 224 0,-1 4 48 0,-4 6 16 0,0 0-416 0,8 4-96 16,-2 4-16-16,1 5 0 15,-2 4-112-15,0 1-16 0,-1 1-16 0,0 1 0 16,0 3-608-16,1 0-112 0,-1 0-32 0,1 0 0 15,0-5-352-15,0-1-80 0,1-1-16 0,-1-2 0 0,-2-1-144 0,-1-1-48 16,2-2 0-16,1-2 0 0,-5-8-192 0,0 0 176 16,0 0-176-16,0 0 160 0,5 5-160 0,-5-5 0 15,7-4 0-15,-2-1 0 0,-1-2 0 0,1 0 0 16,3-4 0-16,-1-1-176 0,-1-3-16 0,2-2-16 16,0-1 0-16,2-11 0 15,-1 2-176-15,-2 0-16 0,-2 4-16 0,0 5 0 0,1 1 160 0,0 1 48 0,2 1 0 0,0 1 0 16,0 0 208-16,-2 2 0 15,1 3 0-15,-2 5 0 0,-5 4 352 0,9 3 64 16,-3 3 16-16,1 5 0 0,-1 2 112 0,0 3 32 16,-2 2 0-16,-2 1 0 0,-2 2-176 0,0-1-16 15,1-2-16-15,1 0 0 0,0-1-208 0,1-1-32 16,0-3-128-16,-1 0 192 0,2 0-192 0,1 0 0 0,-5-13 0 0,0 0 0 16,4 11 0-16,-4-11 0 0,0 0 0 0,8 5 0 15,-8-5-128-15,11 0 128 0,-2-4 0 0,-2-1 0 16,1-2-144-16,0-6 144 0,1-4 0 0,0 1-144 15,-1 2 144-15,0 0-192 0,1-4 192 0,-1 1-192 16,0-2-16-16,0 1-16 0,1-1 0 0,0 0 0 16,0 2 224-16,0 3 0 0,-2-3-160 0,0 5 160 15,1 6 0-15,-8 6 0 0,0 0 160 0,0 0-160 16,0 0 560-16,7 13 0 0,-3 2 0 0,-2 1 0 0,-2 1-112 16,0 3 0-16,0 0-16 0,0 1 0 15,0-1-432-15,2-2-224 0,0-1 32 0,2 0 0 31,1-4-1936-31,3-1-384 0,3-4-80 0,-2-4-17104 0</inkml:trace>
  <inkml:trace contextRef="#ctx0" brushRef="#br3" timeOffset="13909.84">19169 17850 20271 0,'-24'8'896'0,"8"-3"192"0,-1 1-880 0,6 1-208 15,-1 2 0-15,-1 1 0 0,0 1 2880 0,3 1 512 16,0-1 128-16,4 1 0 0,3-2-1840 0,3 1-368 16,5-1-80-16,5 6-16 0,1-4-1040 0,4-1-176 0,3-1 0 0,1 0-192 15,2-3 192-15,0 0 0 0,-3 1 0 0,2 0-144 16,-3 0 720-16,-3 2 128 0,-2 1 48 0,-2-2 0 16,-10-9 752-16,7 12 160 0,-6 1 16 0,-2-3 16 15,-3 3-352-15,-1-3-80 16,-3 1-16-16,-2 1 0 0,-2 2-624 0,-1-1-128 0,-1 0-32 0,-2 0 0 15,0-5-464-15,1 0 0 0,-1 0 0 0,3-5 0 32,0 0-1536-32,2-2-288 0,2-1-64 0,3-1-12320 0,2-5-2448 0</inkml:trace>
  <inkml:trace contextRef="#ctx0" brushRef="#br3" timeOffset="14081.29">19535 17453 35999 0,'0'0'1600'0,"0"0"320"0,-7 11-1536 0,3 2-384 16,3 3 0-16,0 2 0 0,-2 1 608 0,1 5 48 15,-1-1 16-15,2 7 0 0,1 4 352 0,0 1 64 16,1-2 0-16,-1 2 16 0,-1-1-768 0,1-10-144 16,1 0-48-16,-1 4 0 15,0-1-1360-15,0 0-256 0,1-2-64 0,-2 1-16000 16</inkml:trace>
  <inkml:trace contextRef="#ctx0" brushRef="#br3" timeOffset="14330.24">19643 18339 19343 0,'-6'10'1728'0,"-1"1"-1392"0,-1-4-336 0,2 2 0 15,-1 1 4928-15,5-4 896 0,-4 2 192 0,0-2 48 16,-2 1-3936-16,0 0-784 0,0-2-144 0,1-1-48 16,-1-2-528-16,1 1-112 0,7-3-32 0,0 0 0 15,-10 0-480-15,10 0 0 0,0 0 0 0,-3-8 0 32,2-2-496-32,4-5-32 0,0 2-16 0,3 1 0 15,-1 1-368-15,1-1-80 0,1 2-16 0,-1 0 0 16,-6 10-2016-16,7-7-416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49:5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1279 5527 0 0,'-14'17'8908'0'0,"22"-22"-7569"0"0,12-9-1096 0 0,16-17 684 0 0,0 1 0 0 0,2 1 1 0 0,65-36-1 0 0,268-153-322 0 0,-101 54-558 0 0,-7-3 62 0 0,-127 76-101 0 0,48-14-8 0 0,-155 89 16 0 0,34-19 40 0 0,6-6-7 0 0,-38 25-23 0 0,1 0 47 0 0,7-3 121 0 0,-32 15-159 0 0,1 0 0 0 0,0 1 0 0 0,0 0 0 0 0,1 0 0 0 0,-1 1 0 0 0,0 0 0 0 0,1 0 0 0 0,0 1 0 0 0,-1 0 0 0 0,1 1 0 0 0,0 0 0 0 0,-1 0 0 0 0,1 1 0 0 0,-1 0 0 0 0,16 4 0 0 0,5 4 27 0 0,0 1 0 0 0,38 19 0 0 0,636 354 2145 0 0,-318-165-942 0 0,-339-191-1064 0 0,0-3 0 0 0,62 22 0 0 0,-10-4 34 0 0,-68-28-166 0 0,4 1 64 0 0,24 14 119 0 0,-29-17-181 0 0,-16-7-65 0 0,-1-1 0 0 0,1-1 0 0 0,0 0-1 0 0,0-1 1 0 0,1 0 0 0 0,-1-1 0 0 0,0-1 0 0 0,21-1 0 0 0,-20-1 3 0 0,0-1 0 0 0,0 0 0 0 0,-1-1 0 0 0,1-1 0 0 0,17-8 0 0 0,0 0 1 0 0,36-17 58 0 0,-18 6 16 0 0,1-1 108 0 0,90-60-1 0 0,-66 38-11 0 0,266-187 906 0 0,-50 30-290 0 0,132-83-489 0 0,-414 280-339 0 0,39-27-2358 0 0,59-33-1 0 0,-96 62 892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49:5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107 104 4607 0 0,'0'0'651'0'0,"-1"2"650"0"0,0 7-329 0 0,1 0-1 0 0,0 1 0 0 0,0-1 1 0 0,1 1-1 0 0,0-1 0 0 0,5 17 0 0 0,21 57-335 0 0,-13-45-128 0 0,122 349 59 0 0,-70-228-373 0 0,-65-158-290 0 0,-1-4-191 0 0,1-1 181 0 0,-1 0-1 0 0,0 1 1 0 0,0-1 0 0 0,0 1 0 0 0,0-1-1 0 0,-1 0 1 0 0,1 1 0 0 0,-3-7 0 0 0,-14-34-315 0 0,8 24 216 0 0,-15-40-12 0 0,-48-86-1 0 0,-86-159-237 0 0,104 196 942 0 0,34 70 2136 0 0,35 32-2393 0 0,-4 1-235 0 0,11 0 5 0 0,1 0 0 0 0,-1 1 0 0 0,27-1 0 0 0,70 0 0 0 0,-60 4 0 0 0,-53 1-6 0 0,0 1 1 0 0,1 0-1 0 0,-1 0 0 0 0,0 1 0 0 0,0-1 0 0 0,0 2 1 0 0,0-1-1 0 0,-1 0 0 0 0,1 1 0 0 0,10 5 0 0 0,-14-7 13 0 0,-1 1-1 0 0,0-1 1 0 0,1 1 0 0 0,-1 0-1 0 0,0 0 1 0 0,0-1-1 0 0,0 1 1 0 0,0 0 0 0 0,0 0-1 0 0,0 0 1 0 0,0 0-1 0 0,0 0 1 0 0,0 0 0 0 0,0 1-1 0 0,0-1 1 0 0,-1 0 0 0 0,1 0-1 0 0,-1 1 1 0 0,2 1-1 0 0,0 3 102 0 0,2 2 69 0 0,-1 1 0 0 0,1 0 0 0 0,-1 1 0 0 0,-1-1 0 0 0,0 1 0 0 0,0-1 1 0 0,0 18-1 0 0,-4 70 653 0 0,1-72-725 0 0,-39 527-202 0 0,38-507-1206 0 0,2-43 927 0 0,0-4-1357 0 0,2-205 1256 0 0,-2-145-321 0 0,-8 91 2142 0 0,8 259-860 0 0,-3 14-200 0 0,0 22-181 0 0,1-1 0 0 0,2 0 0 0 0,3 37-1 0 0,0-14-41 0 0,1 35-48 0 0,2 274 113 0 0,-10-325-62 0 0,-3-47-11 0 0,3-7-118 0 0,0 1 0 0 0,0 0 1 0 0,2-1-1 0 0,-3-22 0 0 0,3 22 45 0 0,-78-412-188 0 0,78 422 209 0 0,1 3-5 0 0,0 1 0 0 0,1-1 0 0 0,0 0 0 0 0,-1 0 0 0 0,1 0 1 0 0,-1 0-1 0 0,1 0 0 0 0,0 0 0 0 0,0 0 0 0 0,0 0 0 0 0,-1 0 1 0 0,1 0-1 0 0,0-2 0 0 0,40 209-125 0 0,-5-37 295 0 0,-26-115-35 0 0,-9-52 37 0 0,-3-13-7 0 0,-71-235 170 0 0,37 111-516 0 0,29 108 86 0 0,-18-74-344 0 0,35 139 333 0 0,20 48 0 0 0,-12-37 114 0 0,-15-42-7 0 0,23 66 42 0 0,14 77 0 0 0,-32-116 1 0 0,-3-20-6 0 0,-1 1 0 0 0,0-1 0 0 0,-1 0-1 0 0,0 28 1 0 0,-4-34 28 0 0,2-7 108 0 0,-1-2-95 0 0,-5-3-57 0 0,-1-1 1 0 0,1 1-1 0 0,1-1 0 0 0,-1-1 0 0 0,1 1 1 0 0,0-1-1 0 0,0 0 0 0 0,1 0 1 0 0,-1 0-1 0 0,-3-9 0 0 0,-4-9-29 0 0,-13-41 0 0 0,11 28-33 0 0,-55-154-339 0 0,40 110 240 0 0,26 71 126 0 0,1 0 0 0 0,-1-1-1 0 0,0-18 1 0 0,28 85-58 0 0,-3-5 83 0 0,22 55 128 0 0,38 134 0 0 0,-78-226-117 0 0,-3-11-2 0 0,1 1 1 0 0,-1-1-1 0 0,0 1 1 0 0,-1-1 0 0 0,1 1-1 0 0,-1 0 1 0 0,1-1-1 0 0,-1 1 1 0 0,0 0-1 0 0,0-1 1 0 0,-2 7 0 0 0,2-9 67 0 0,-9 1 79 0 0,8-2-154 0 0,0 0 0 0 0,1 1 0 0 0,-1-1 0 0 0,0 0 0 0 0,0 0 0 0 0,1 0 1 0 0,-1 0-1 0 0,0 0 0 0 0,0 0 0 0 0,1 0 0 0 0,-1 0 0 0 0,0 0 0 0 0,0 0 0 0 0,1-1 0 0 0,-1 1 0 0 0,0 0 1 0 0,0 0-1 0 0,1-1 0 0 0,-1 1 0 0 0,0-1 0 0 0,-3-2 4 0 0,0 1 1 0 0,0-1-1 0 0,1-1 0 0 0,0 1 1 0 0,-1 0-1 0 0,1-1 1 0 0,0 0-1 0 0,1 1 0 0 0,-1-1 1 0 0,1 0-1 0 0,-3-6 1 0 0,-3-8 6 0 0,-8-26-1 0 0,8 18-29 0 0,-61-198 9 0 0,46 93-62 0 0,18 91 52 0 0,4 35 2 0 0,0-1 0 0 0,1 0 0 0 0,0 0 0 0 0,0 1 0 0 0,0-1 1 0 0,1 0-1 0 0,2-8 0 0 0,-3 13 5 0 0,0 0 1 0 0,1-1 0 0 0,-1 1 0 0 0,1 0 0 0 0,-1 0 0 0 0,1 0 0 0 0,-1 0 0 0 0,1 0-1 0 0,0 0 1 0 0,-1 0 0 0 0,1 0 0 0 0,0 0 0 0 0,0 0 0 0 0,0 1 0 0 0,0-1-1 0 0,0 0 1 0 0,0 0 0 0 0,0 1 0 0 0,0-1 0 0 0,0 1 0 0 0,0-1 0 0 0,0 1-1 0 0,0-1 1 0 0,0 1 0 0 0,0 0 0 0 0,1-1 0 0 0,-1 1 0 0 0,0 0 0 0 0,0 0 0 0 0,0 0-1 0 0,1 0 1 0 0,-1 0 0 0 0,0 0 0 0 0,0 0 0 0 0,0 0 0 0 0,0 1 0 0 0,1-1-1 0 0,-1 0 1 0 0,0 1 0 0 0,0-1 0 0 0,1 1 0 0 0,10 4-31 0 0,-1 0 0 0 0,0 1 0 0 0,0 0 0 0 0,0 1 1 0 0,13 11-1 0 0,-1 1 20 0 0,23 26 0 0 0,-3 3 12 0 0,-38-41 47 0 0,0-1-1 0 0,-1 1 0 0 0,0 0 0 0 0,0 0 1 0 0,5 14-1 0 0,-9-20 558 0 0,0 0-577 0 0,0-1 0 0 0,0 1 0 0 0,0-1 0 0 0,0 1 1 0 0,0-1-1 0 0,-1 1 0 0 0,1-1 0 0 0,0 1 1 0 0,0-1-1 0 0,-1 1 0 0 0,1-1 0 0 0,0 1 0 0 0,-1-1 1 0 0,1 0-1 0 0,0 1 0 0 0,-1-1 0 0 0,1 0 0 0 0,-1 1 1 0 0,1-1-1 0 0,0 0 0 0 0,-1 1 0 0 0,1-1 1 0 0,-1 0-1 0 0,1 0 0 0 0,-1 1 0 0 0,1-1 0 0 0,-1 0 1 0 0,1 0-1 0 0,-1 0 0 0 0,1 0 0 0 0,-1 0 0 0 0,0 0 1 0 0,-20 0 201 0 0,19 0-151 0 0,-11-2-44 0 0,0 0 0 0 0,0-1 0 0 0,0-1 0 0 0,1 0 0 0 0,-1-1-1 0 0,1 0 1 0 0,0 0 0 0 0,1-2 0 0 0,-1 1 0 0 0,1-2 0 0 0,0 1 0 0 0,1-2-1 0 0,-19-17 1 0 0,24 20-54 0 0,0 1 0 0 0,1-1 0 0 0,0 0-1 0 0,0 0 1 0 0,-5-12 0 0 0,7 15-9 0 0,1-1 1 0 0,-1 1-1 0 0,1-1 1 0 0,0 0-1 0 0,1 1 0 0 0,-1-1 1 0 0,1 0-1 0 0,-1 0 1 0 0,1 0-1 0 0,0 1 0 0 0,1-1 1 0 0,0-6-1 0 0,0 8 23 0 0,-1 1-1 0 0,1 0 0 0 0,0 0 1 0 0,-1-1-1 0 0,1 1 0 0 0,0 0 1 0 0,0 0-1 0 0,0 0 1 0 0,0 0-1 0 0,0 0 0 0 0,0 0 1 0 0,0 0-1 0 0,0 0 1 0 0,0 1-1 0 0,1-1 0 0 0,-1 0 1 0 0,0 1-1 0 0,1-1 0 0 0,-1 1 1 0 0,0-1-1 0 0,1 1 1 0 0,-1 0-1 0 0,0-1 0 0 0,1 1 1 0 0,-1 0-1 0 0,1 0 0 0 0,1 0 1 0 0,5 0-23 0 0,1-1 0 0 0,-1 2 0 0 0,10 1 0 0 0,-2 0 8 0 0,0 2 0 0 0,0 0 0 0 0,-1 1 0 0 0,0 0 1 0 0,0 1-1 0 0,0 1 0 0 0,-1 0 0 0 0,0 1 0 0 0,18 13 0 0 0,-23-13 22 0 0,-2-3 16 0 0,-6-4 59 0 0,0 1 21 0 0,-1-2-81 0 0,0 1-1 0 0,0-1 0 0 0,0 0 1 0 0,0 1-1 0 0,0-1 0 0 0,0 1 1 0 0,0-1-1 0 0,0 1 0 0 0,0-1 1 0 0,0 0-1 0 0,0 1 0 0 0,0-1 1 0 0,0 1-1 0 0,-1-1 0 0 0,1 0 1 0 0,0 1-1 0 0,0-1 0 0 0,0 1 1 0 0,-1-1-1 0 0,1 1 0 0 0,-6 1 3 0 0,0 0 0 0 0,0 0 1 0 0,-1 0-1 0 0,1-1 0 0 0,0 0 0 0 0,-1 0 0 0 0,1-1 0 0 0,0 1 0 0 0,-1-1 0 0 0,1-1 1 0 0,-1 1-1 0 0,1-1 0 0 0,0 0 0 0 0,-1-1 0 0 0,-11-4 0 0 0,1 0 28 0 0,-1-2-1 0 0,1 0 0 0 0,1-1 1 0 0,-21-15-1 0 0,35 23-44 0 0,-2-1-9 0 0,1 0 1 0 0,0 0 0 0 0,0 0-1 0 0,0-1 1 0 0,0 0-1 0 0,0 1 1 0 0,0-1-1 0 0,1 0 1 0 0,-1 0-1 0 0,1-1 1 0 0,0 1-1 0 0,0 0 1 0 0,0-1-1 0 0,0 0 1 0 0,1 1-1 0 0,-1-1 1 0 0,1 0-1 0 0,-1-4 1 0 0,2 7-1 0 0,0 1 0 0 0,0-1-1 0 0,0 0 1 0 0,0 0 0 0 0,0 0 0 0 0,0 0 0 0 0,1 1-1 0 0,-1-1 1 0 0,0 0 0 0 0,0 0 0 0 0,1 0 0 0 0,-1 1-1 0 0,0-1 1 0 0,1 0 0 0 0,-1 0 0 0 0,1 1 0 0 0,-1-1-1 0 0,1 0 1 0 0,-1 1 0 0 0,1-1 0 0 0,0 1 0 0 0,-1-1-1 0 0,1 1 1 0 0,0-1 0 0 0,-1 1 0 0 0,1-1 0 0 0,0 1-1 0 0,0-1 1 0 0,-1 1 0 0 0,1 0 0 0 0,0 0 0 0 0,0-1-1 0 0,0 1 1 0 0,-1 0 0 0 0,1 0 0 0 0,0 0 0 0 0,1 0-1 0 0,3-1-12 0 0,-1 0-1 0 0,0 1 0 0 0,1 0 0 0 0,-1 0 0 0 0,9 1 0 0 0,-1 2 0 0 0,0 0-1 0 0,-1 1 1 0 0,0 0-1 0 0,0 1 1 0 0,0 0-1 0 0,0 1 1 0 0,-1 0-1 0 0,0 0 1 0 0,15 14-1 0 0,-18-15 30 0 0,-1 0 0 0 0,-1 1 0 0 0,1 0 0 0 0,-1 0 0 0 0,0 1 0 0 0,0-1 0 0 0,-1 1 0 0 0,1 0 0 0 0,-2 0 0 0 0,1 1 0 0 0,-1-1 0 0 0,0 1 0 0 0,-1 0 1 0 0,1 0-1 0 0,0 8 0 0 0,-3-9 26 0 0,0-1 1 0 0,0 1 0 0 0,-1-1 0 0 0,0 0-1 0 0,0 1 1 0 0,0-1 0 0 0,-1 0 0 0 0,0 1 0 0 0,0-1-1 0 0,-1 0 1 0 0,0 0 0 0 0,0-1 0 0 0,0 1 0 0 0,0-1-1 0 0,-1 1 1 0 0,0-1 0 0 0,0 0 0 0 0,-1-1-1 0 0,1 1 1 0 0,-1-1 0 0 0,0 1 0 0 0,0-2 0 0 0,-1 1-1 0 0,1 0 1 0 0,-1-1 0 0 0,0 0 0 0 0,1-1-1 0 0,-14 5 1 0 0,18-7-32 0 0,-1 1-1 0 0,0-1 0 0 0,0 0 1 0 0,1 0-1 0 0,-1 0 0 0 0,0 0 1 0 0,0 0-1 0 0,1 0 0 0 0,-1 0 1 0 0,0-1-1 0 0,0 1 1 0 0,1-1-1 0 0,-1 1 0 0 0,0-1 1 0 0,1 0-1 0 0,-1 0 0 0 0,0 1 1 0 0,-1-3-1 0 0,0 1-16 0 0,1 0-1 0 0,-1 0 1 0 0,1-1-1 0 0,0 0 1 0 0,0 1-1 0 0,0-1 1 0 0,0 0-1 0 0,-3-6 1 0 0,0-1-76 0 0,2 0 0 0 0,-1-1 0 0 0,1 1 1 0 0,1-1-1 0 0,-2-12 0 0 0,2 11-25 0 0,1 0 0 0 0,1 0 0 0 0,1-17 0 0 0,-1 24 96 0 0,1-1 0 0 0,0 1-1 0 0,0 0 1 0 0,1 0 0 0 0,-1 1 0 0 0,1-1 0 0 0,0 0 0 0 0,0 0 0 0 0,1 1 0 0 0,4-8 0 0 0,-6 11 19 0 0,-1 1 0 0 0,0-1 1 0 0,0 1-1 0 0,0-1 0 0 0,1 1 0 0 0,-1 0 0 0 0,0-1 0 0 0,1 1 0 0 0,-1-1 0 0 0,0 1 1 0 0,1 0-1 0 0,-1-1 0 0 0,1 1 0 0 0,-1 0 0 0 0,0-1 0 0 0,1 1 0 0 0,-1 0 0 0 0,1-1 0 0 0,-1 1 1 0 0,1 0-1 0 0,-1 0 0 0 0,1 0 0 0 0,-1 0 0 0 0,1-1 0 0 0,-1 1 0 0 0,1 0 0 0 0,0 0 1 0 0,-1 0-1 0 0,1 0 0 0 0,-1 0 0 0 0,1 0 0 0 0,0 1 0 0 0,0-1-8 0 0,2 0 10 0 0,1 1-1 0 0,-1-1 0 0 0,0 1 1 0 0,0-1-1 0 0,0 1 1 0 0,0 0-1 0 0,0 0 0 0 0,0 1 1 0 0,0-1-1 0 0,-1 1 1 0 0,1-1-1 0 0,0 1 0 0 0,-1 0 1 0 0,1 0-1 0 0,4 4 1 0 0,1 3 52 0 0,0-1 1 0 0,14 20-1 0 0,-12-12 24 0 0,0 0-1 0 0,-1 1 1 0 0,-1 0-1 0 0,-1 0 0 0 0,0 1 1 0 0,8 32-1 0 0,-12-35-35 0 0,0 0 0 0 0,-1 1 0 0 0,-1-1 0 0 0,-1 1 0 0 0,0 0 0 0 0,0-1 0 0 0,-2 1 0 0 0,-5 24 0 0 0,6-36-23 0 0,-1 1 0 0 0,1-1-1 0 0,-1 0 1 0 0,0 1-1 0 0,0-1 1 0 0,0 0 0 0 0,0 0-1 0 0,-1-1 1 0 0,0 1 0 0 0,0 0-1 0 0,-5 4 1 0 0,7-7-10 0 0,0 0-1 0 0,0 0 1 0 0,-1-1-1 0 0,1 1 1 0 0,0 0 0 0 0,-1 0-1 0 0,1-1 1 0 0,0 1-1 0 0,-1-1 1 0 0,1 1 0 0 0,-1-1-1 0 0,1 0 1 0 0,-1 1-1 0 0,0-1 1 0 0,1 0 0 0 0,-1 0-1 0 0,1 0 1 0 0,-1 0-1 0 0,1-1 1 0 0,-1 1 0 0 0,1 0-1 0 0,-1-1 1 0 0,1 1-1 0 0,-1 0 1 0 0,1-1 0 0 0,0 0-1 0 0,-1 1 1 0 0,1-1-1 0 0,-1 0 1 0 0,1 0 0 0 0,0 0-1 0 0,0 0 1 0 0,0 0-1 0 0,0 0 1 0 0,-1 0 0 0 0,1 0-1 0 0,-1-3 1 0 0,-6-5-19 0 0,1-1 0 0 0,0 0 0 0 0,1 0 0 0 0,0-1 0 0 0,0 0 0 0 0,1 0 0 0 0,0 0 0 0 0,1-1 0 0 0,-4-19 1 0 0,1-7-59 0 0,-5-66 0 0 0,12 95 54 0 0,-1-1-1 0 0,1 1 1 0 0,1 0-1 0 0,0 0 1 0 0,0 0-1 0 0,0 0 1 0 0,5-12-1 0 0,-6 20 13 0 0,0 0 0 0 0,1 0 0 0 0,-1 0 0 0 0,1 0-1 0 0,-1 1 1 0 0,1-1 0 0 0,-1 0 0 0 0,1 0 0 0 0,-1 1 0 0 0,1-1 0 0 0,0 0-1 0 0,-1 1 1 0 0,1-1 0 0 0,0 0 0 0 0,0 1 0 0 0,-1-1 0 0 0,1 1 0 0 0,0-1-1 0 0,0 1 1 0 0,0 0 0 0 0,0-1 0 0 0,1 1 0 0 0,0-1-2 0 0,0 1-1 0 0,0 0 1 0 0,0 0 0 0 0,0 1 0 0 0,0-1-1 0 0,-1 0 1 0 0,1 0 0 0 0,0 1 0 0 0,0 0-1 0 0,0-1 1 0 0,1 2 0 0 0,3 1-12 0 0,1 0-1 0 0,-1 1 1 0 0,0 0 0 0 0,-1 0 0 0 0,7 6-1 0 0,-6-4 24 0 0,-2-3 3 0 0,0 0 0 0 0,0 0 0 0 0,-1 1 0 0 0,1 0 0 0 0,-1 0 0 0 0,0 0 0 0 0,0 0 0 0 0,0 0 0 0 0,-1 1 0 0 0,0-1 0 0 0,1 1 0 0 0,-1-1 0 0 0,-1 1 1 0 0,2 6-1 0 0,-3-11 0 0 0,0 1 1 0 0,0 0-1 0 0,0-1 1 0 0,-1 1 0 0 0,1 0-1 0 0,0-1 1 0 0,-1 1-1 0 0,1 0 1 0 0,0-1 0 0 0,-1 1-1 0 0,1-1 1 0 0,-1 1-1 0 0,1-1 1 0 0,-1 1 0 0 0,1-1-1 0 0,-1 1 1 0 0,1-1-1 0 0,-1 1 1 0 0,1-1 0 0 0,-2 1-1 0 0,-11 6 66 0 0,10-6-61 0 0,1 0 0 0 0,-1-1 0 0 0,1 0-1 0 0,-1 1 1 0 0,0-1 0 0 0,1 0 0 0 0,-1 0-1 0 0,0-1 1 0 0,1 1 0 0 0,-1 0 0 0 0,1-1 0 0 0,-4-1-1 0 0,-32-13 38 0 0,27 10-58 0 0,-4-2 8 0 0,1 0 0 0 0,0-1 0 0 0,0-1 0 0 0,0 0 0 0 0,1 0 0 0 0,1-2 0 0 0,0 1 0 0 0,0-2 0 0 0,1 0 0 0 0,0 0 0 0 0,1-1 0 0 0,-15-23 0 0 0,14 18-8 0 0,-15-31 25 0 0,23 44-30 0 0,1 0-1 0 0,0 0 1 0 0,1-1-1 0 0,-1 1 1 0 0,1-1 0 0 0,0 1-1 0 0,0-10 1 0 0,1 14 5 0 0,0-1 1 0 0,0 0 0 0 0,0 1-1 0 0,0-1 1 0 0,1 1-1 0 0,-1-1 1 0 0,0 1 0 0 0,1 0-1 0 0,-1-1 1 0 0,1 1 0 0 0,-1-1-1 0 0,1 1 1 0 0,0 0 0 0 0,-1-1-1 0 0,1 1 1 0 0,0 0 0 0 0,0 0-1 0 0,0-1 1 0 0,0 1 0 0 0,2-1-1 0 0,-1 1-2 0 0,0-1-1 0 0,0 1 1 0 0,0 1-1 0 0,0-1 0 0 0,0 0 1 0 0,1 0-1 0 0,-1 1 1 0 0,0-1-1 0 0,0 1 0 0 0,1 0 1 0 0,-1 0-1 0 0,3 0 1 0 0,7 1-24 0 0,-1 0 1 0 0,1 1-1 0 0,-1 1 0 0 0,14 4 1 0 0,-20-5 27 0 0,27 8-22 0 0,0-2 0 0 0,41 5 0 0 0,-69-13 29 0 0,15 5 20 0 0,-19-5-4 0 0,0 0 0 0 0,0 0 0 0 0,1 0 1 0 0,-1 0-1 0 0,0 0 0 0 0,0 0 1 0 0,0 1-1 0 0,1-1 0 0 0,-1 0 0 0 0,0 0 1 0 0,0 0-1 0 0,0 0 0 0 0,0 0 0 0 0,1 0 1 0 0,-1 1-1 0 0,0-1 0 0 0,0 0 1 0 0,0 0-1 0 0,0 0 0 0 0,0 0 0 0 0,0 1 1 0 0,1-1-1 0 0,-1 0 0 0 0,0 0 1 0 0,0 0-1 0 0,0 1 0 0 0,0-1 0 0 0,0 0 1 0 0,0 0-1 0 0,0 0 0 0 0,0 1 0 0 0,0-1 1 0 0,0 0-1 0 0,0 0 0 0 0,0 1 1 0 0,0-1-1 0 0,0 0 0 0 0,0 0 0 0 0,0 0 1 0 0,0 1-1 0 0,0-1 0 0 0,0 0 1 0 0,-1 0-1 0 0,1 0 0 0 0,0 1 0 0 0,-11 10 283 0 0,-20 10-164 0 0,28-20-60 0 0,-7 4-59 0 0,1 0-1 0 0,-1-1 1 0 0,0-1-1 0 0,0 0 1 0 0,0 0-1 0 0,-1-1 0 0 0,1 0 1 0 0,-1 0-1 0 0,1-2 1 0 0,-1 1-1 0 0,1-1 1 0 0,-1-1-1 0 0,1 0 1 0 0,-1 0-1 0 0,1-1 1 0 0,-14-4-1 0 0,18 4-28 0 0,4 1-52 0 0,3 0 50 0 0,-1 0 0 0 0,0 0-1 0 0,0 0 1 0 0,1 0 0 0 0,-1 1-1 0 0,0-1 1 0 0,1 0 0 0 0,-1 0-1 0 0,1 0 1 0 0,-1 1 0 0 0,1-1 0 0 0,0 0-1 0 0,1-1 1 0 0,-2 1 10 0 0,4-2-10 0 0,0 1-1 0 0,0-1 1 0 0,1 1-1 0 0,-1 0 1 0 0,0 0-1 0 0,1 0 1 0 0,0 0-1 0 0,-1 1 1 0 0,1 0-1 0 0,9-1 1 0 0,5 0-65 0 0,26 0 0 0 0,-38 2 76 0 0,162 2-57 0 0,-167-2 196 0 0,-9 5 63 0 0,4-3-176 0 0,-1 0 1 0 0,0-1 0 0 0,1 1-1 0 0,-1-1 1 0 0,0 0 0 0 0,0 0-1 0 0,0 0 1 0 0,0 0-1 0 0,-4-1 1 0 0,-39 1 25 0 0,27-2-33 0 0,-15 2 7 0 0,15 0 24 0 0,-37-3 1 0 0,51 0-38 0 0,-10 0-24 0 0,15 2-61 0 0,10 0-117 0 0,61 11-7 0 0,-11-1 107 0 0,55 4 80 0 0,-103-13 12 0 0,-4 0 11 0 0,-7 0-9 0 0,1-1 1 0 0,-1 0 0 0 0,0 0-1 0 0,1 1 1 0 0,-1-1-1 0 0,0 0 1 0 0,1 0-1 0 0,-1 1 1 0 0,0-1-1 0 0,0 0 1 0 0,1 1-1 0 0,-1-1 1 0 0,0 0 0 0 0,0 1-1 0 0,1-1 1 0 0,-1 0-1 0 0,0 1 1 0 0,0-1-1 0 0,0 1 1 0 0,0-1-1 0 0,0 1 1 0 0,1 0 5 0 0,-1-1-6 0 0,0 1 0 0 0,1 0 0 0 0,-1-1 0 0 0,0 1 0 0 0,1 0-1 0 0,-1-1 1 0 0,0 1 0 0 0,0 0 0 0 0,1-1 0 0 0,-1 1 0 0 0,0 0 0 0 0,0-1 0 0 0,0 1 0 0 0,0 0 0 0 0,0 0 0 0 0,0-1 0 0 0,0 1 0 0 0,0 0 0 0 0,0-1-1 0 0,-1 1 1 0 0,1 0 0 0 0,0 0 0 0 0,0-1 0 0 0,-1 1 0 0 0,1 0 0 0 0,-1 1 1 0 0,-2 5 10 0 0,1-1-1 0 0,-1 0 0 0 0,0 0 1 0 0,0 0-1 0 0,0 0 1 0 0,-1 0-1 0 0,0-1 0 0 0,-7 8 1 0 0,-4 3 17 0 0,-23 18 1 0 0,25-24-27 0 0,1 0 0 0 0,1 1 0 0 0,-20 25 1 0 0,29-34-12 0 0,1 1 1 0 0,0-1 0 0 0,0 1 0 0 0,0 0-1 0 0,0-1 1 0 0,0 1 0 0 0,1 0 0 0 0,-1-1 0 0 0,1 1-1 0 0,0 4 1 0 0,1 31-48 0 0,0-25 39 0 0,-1-11 5 0 0,1 7 0 0 0,-1 0 1 0 0,1-1-1 0 0,1 1 1 0 0,4 15-1 0 0,-5-21 6 0 0,0 1-1 0 0,1-1 1 0 0,0 0-1 0 0,0 0 1 0 0,0 0-1 0 0,0 0 1 0 0,0 0-1 0 0,0 0 1 0 0,1 0-1 0 0,-1-1 1 0 0,1 1-1 0 0,0-1 1 0 0,0 0-1 0 0,0 0 1 0 0,0 0-1 0 0,7 3 1 0 0,-9-4 2 0 0,0 0 1 0 0,1-1 0 0 0,-1 1-1 0 0,0-1 1 0 0,1 0 0 0 0,-1 1-1 0 0,1-1 1 0 0,-1 0 0 0 0,1 0 0 0 0,-1 0-1 0 0,0 0 1 0 0,1 0 0 0 0,-1 0-1 0 0,1 0 1 0 0,-1-1 0 0 0,1 1-1 0 0,-1 0 1 0 0,0-1 0 0 0,1 1 0 0 0,1-2-1 0 0,-1 1-1 0 0,0 0 0 0 0,0-1-1 0 0,0 0 1 0 0,0 1 0 0 0,-1-1 0 0 0,1 0-1 0 0,0 0 1 0 0,-1 0 0 0 0,0 0-1 0 0,1 0 1 0 0,0-2 0 0 0,2-4-4 0 0,-1 0-1 0 0,0 0 1 0 0,-1 1 0 0 0,0-2 0 0 0,0 1-1 0 0,1-10 1 0 0,0-55 7 0 0,-6-99 0 0 0,2 163 0 0 0,-3-40 0 0 0,13 149 0 0 0,0-5 0 0 0,-5 77 11 0 0,-4-170 177 0 0,-4-8-183 0 0,0 1 1 0 0,1-1 0 0 0,0 0-1 0 0,0 0 1 0 0,0 0-1 0 0,1 0 1 0 0,0 0 0 0 0,0-1-1 0 0,0 1 1 0 0,0-10-1 0 0,-4-10-1 0 0,2 12-7 0 0,1-1 0 0 0,0 0 0 0 0,2 0 0 0 0,-1-29 1 0 0,2 43-68 0 0,3 12-64 0 0,0-2-51 0 0,-2 1 1 0 0,1-1 0 0 0,-1 1-1 0 0,0 0 1 0 0,-1-1 0 0 0,0 1-1 0 0,0 0 1 0 0,-1-1 0 0 0,-1 1-1 0 0,0 0 1 0 0,0-1 0 0 0,-6 17 0 0 0,7-25-1042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49:52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22 2759 0 0,'0'0'11271'0'0,"-2"3"-10511"0"0,1 1-643 0 0,0-3-95 0 0,1-1 0 0 0,0 0 0 0 0,0 1 0 0 0,0-1 0 0 0,0 1 1 0 0,0-1-1 0 0,0 0 0 0 0,0 1 0 0 0,-1-1 0 0 0,1 0 0 0 0,0 1 0 0 0,0-1 0 0 0,0 0 0 0 0,-1 1 0 0 0,1-1 0 0 0,0 0 0 0 0,0 0 0 0 0,-1 1 0 0 0,1-1 0 0 0,0 0 0 0 0,-1 0 0 0 0,1 0 0 0 0,-1 1 1 0 0,-11-10 915 0 0,12 9-898 0 0,-1-1 1 0 0,0 0-1 0 0,0 1 0 0 0,0-1 0 0 0,1 1 0 0 0,-1-1 0 0 0,0 1 1 0 0,0 0-1 0 0,0-1 0 0 0,0 1 0 0 0,0 0 0 0 0,0 0 0 0 0,0-1 0 0 0,0 1 1 0 0,0 0-1 0 0,0 0 0 0 0,0 0 0 0 0,1 0 0 0 0,-1 0 0 0 0,0 1 1 0 0,0-1-1 0 0,0 0 0 0 0,0 0 0 0 0,0 0 0 0 0,0 1 0 0 0,0-1 1 0 0,0 1-1 0 0,0-1 0 0 0,1 1 0 0 0,-1-1 0 0 0,0 1 0 0 0,0-1 0 0 0,0 1 1 0 0,1 0-1 0 0,-1-1 0 0 0,0 1 0 0 0,1 0 0 0 0,-1-1 0 0 0,1 1 1 0 0,-1 0-1 0 0,0 1 0 0 0,-2 3 45 0 0,0 0 1 0 0,0 0 0 0 0,1 0-1 0 0,0 0 1 0 0,-4 11-1 0 0,1 7-67 0 0,1 0-1 0 0,1 0 0 0 0,1 0 1 0 0,2 0-1 0 0,0 0 0 0 0,1 0 1 0 0,5 31-1 0 0,-1-25-38 0 0,2 0 0 0 0,1-1 0 0 0,1 0-1 0 0,1-1 1 0 0,19 37 0 0 0,-23-53 15 0 0,0 0 0 0 0,1 0-1 0 0,0-1 1 0 0,1 0 0 0 0,0 0-1 0 0,1-1 1 0 0,0 0 0 0 0,0 0-1 0 0,1-1 1 0 0,17 10 0 0 0,-22-14 10 0 0,1-1 0 0 0,0-1 1 0 0,0 1-1 0 0,0-1 1 0 0,0 0-1 0 0,0 0 0 0 0,0-1 1 0 0,1 1-1 0 0,-1-2 1 0 0,0 1-1 0 0,1-1 1 0 0,-1 0-1 0 0,1 0 0 0 0,-1 0 1 0 0,1-1-1 0 0,-1 0 1 0 0,0 0-1 0 0,0-1 1 0 0,1 0-1 0 0,-1 0 0 0 0,0 0 1 0 0,8-6-1 0 0,-6 4 101 0 0,-1-1 0 0 0,0 0 0 0 0,0 0 0 0 0,0 0 0 0 0,-1-1 0 0 0,1 0 0 0 0,-2-1 0 0 0,1 1 0 0 0,-1-1 0 0 0,8-13-1 0 0,-7 9 131 0 0,-1 0-1 0 0,0 1 0 0 0,-1-2 0 0 0,0 1 1 0 0,-1 0-1 0 0,0-1 0 0 0,1-15 1 0 0,-3 10 36 0 0,0-1 0 0 0,-1 1 1 0 0,-1-1-1 0 0,0 1 1 0 0,-2 0-1 0 0,0 0 1 0 0,0 0-1 0 0,-2 0 1 0 0,0 0-1 0 0,-14-28 1 0 0,12 31-226 0 0,-2 0 1 0 0,0 1 0 0 0,0 0-1 0 0,-1 0 1 0 0,-1 1 0 0 0,-19-17-1 0 0,5 8 39 0 0,-2 0 0 0 0,-32-18 0 0 0,51 34-348 0 0,-1 0 0 0 0,-1 1 0 0 0,-10-4 0 0 0,17 7 173 0 0,1 0 0 0 0,-1 0 1 0 0,0 0-1 0 0,0 0 0 0 0,0 1 0 0 0,0-1 0 0 0,0 1 0 0 0,1 0 0 0 0,-1 0 0 0 0,0 0 1 0 0,0 0-1 0 0,0 1 0 0 0,0-1 0 0 0,-5 3 0 0 0,7-3-89 0 0,1 1-1 0 0,0 0 1 0 0,-1 0-1 0 0,1-1 1 0 0,0 1 0 0 0,-1 0-1 0 0,1 0 1 0 0,0 0-1 0 0,0 0 1 0 0,0-1 0 0 0,0 1-1 0 0,0 0 1 0 0,0 0-1 0 0,0 0 1 0 0,0 0-1 0 0,0 0 1 0 0,1-1 0 0 0,-1 1-1 0 0,1 1 1 0 0,-1-1-71 0 0,4 10-2382 0 0,3 3-3554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49:52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14911 0 0,'0'0'1358'0'0,"0"2"-1118"0"0,22 100 3554 0 0,-9-38-3058 0 0,28 167-136 0 0,5 24-1950 0 0,-44-247 622 0 0,0 0 0 0 0,0 0 0 0 0,5 8 0 0 0,0-4-970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49:52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 4143 0 0,'1'2'8875'0'0,"65"116"-3598"0"0,78 167-5223 0 0,-131-258-155 0 0,69 156-3613 0 0,-73-157 2019 0 0</inkml:trace>
  <inkml:trace contextRef="#ctx0" brushRef="#br0" timeOffset="1">16 446 6447 0 0,'-16'1'13155'0'0,"33"-7"-11721"0"0,-16 6-1325 0 0,143-38 705 0 0,-132 35-1416 0 0,0 1-1 0 0,0-1 0 0 0,20 0 1 0 0,-11 3-6468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49:5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4143 0 0,'0'0'7743'0'0,"16"2"-6711"0"0,11 1 194 0 0,0-1 0 0 0,27-1 1 0 0,-25-1-298 0 0,42 6 0 0 0,61 5 71 0 0,-38-5 56 0 0,-20 0-524 0 0,1-2 0 0 0,0-4 0 0 0,91-11 0 0 0,-28 1 143 0 0,-45 4-497 0 0,107-18 703 0 0,-69 6-383 0 0,2 10-210 0 0,-100 5-153 0 0,34 2 1 0 0,4 0 76 0 0,110-12 116 0 0,2 11 39 0 0,-93 4-198 0 0,29 4-6 0 0,-85-4-116 0 0,60 9 72 0 0,-61-5-47 0 0,0-3-1 0 0,40 1 1 0 0,26 0 89 0 0,-70-2-112 0 0,-28-2-47 0 0,114 8 173 0 0,126-6 0 0 0,-142-5-32 0 0,193 20 0 0 0,-173-13-30 0 0,-4 0-37 0 0,117 12 217 0 0,-97-15-157 0 0,-71-2-141 0 0,-47 2 22 0 0,0 1 0 0 0,-1 1-1 0 0,30 8 1 0 0,-23-5-20 0 0,5 0 3 0 0,31 2 0 0 0,-18-3 11 0 0,-8-3 47 0 0,-26-2-71 0 0,0 0 0 0 0,0 1 0 0 0,0 0 0 0 0,12 3 0 0 0,13 0-1328 0 0,-28-4 398 0 0,1 0 1 0 0,-1 0-1 0 0,1 1 0 0 0,7 2 0 0 0,-10-3-608 0 0,4 0-31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49:5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6447 0 0,'-14'2'298'0'0,"12"-2"-275"0"0,1 1 1 0 0,0 0-1 0 0,0 0 1 0 0,0 0-1 0 0,0 0 0 0 0,0 1 1 0 0,0-1-1 0 0,0 0 1 0 0,0 0-1 0 0,0 1 1 0 0,1-1-1 0 0,-1 0 1 0 0,0 1-1 0 0,1-1 0 0 0,-1 0 1 0 0,0 3-1 0 0,1-2 309 0 0,0-1 0 0 0,0 1 0 0 0,0-1 0 0 0,0 1 0 0 0,0 0 0 0 0,0-1 0 0 0,0 1 0 0 0,1 0 0 0 0,-1-1 0 0 0,0 1 0 0 0,1-1 0 0 0,0 1 0 0 0,-1-1 0 0 0,1 1 0 0 0,0-1 0 0 0,0 0 0 0 0,0 1 0 0 0,-1-1 0 0 0,2 0 0 0 0,-1 1 0 0 0,0-1-1 0 0,0 0 1 0 0,0 0 0 0 0,0 0 0 0 0,1 0 0 0 0,1 1 0 0 0,4 3 109 0 0,0-1-1 0 0,0 0 1 0 0,0-1-1 0 0,8 4 1 0 0,127 39 934 0 0,-10-3-1124 0 0,-102-31-74 0 0,-1 1 0 0 0,37 21 0 0 0,-54-26-87 0 0,-1-2 84 0 0,0 0-1 0 0,0 2 0 0 0,0-1 1 0 0,-1 1-1 0 0,0 1 0 0 0,-1 0 1 0 0,10 12-1 0 0,-13-14 21 0 0,-2 0 0 0 0,1 0 0 0 0,-1 1 0 0 0,0 0-1 0 0,0 0 1 0 0,-1 0 0 0 0,0 0 0 0 0,-1 1 0 0 0,0-1 0 0 0,0 1 0 0 0,-1 0 0 0 0,0-1-1 0 0,0 1 1 0 0,-1 0 0 0 0,0 0 0 0 0,-1-1 0 0 0,0 1 0 0 0,0 0 0 0 0,-3 8-1 0 0,-6 17 276 0 0,-1-1 0 0 0,-2-1 0 0 0,-21 41 0 0 0,-61 86-204 0 0,91-151-280 0 0,-10 15-790 0 0,-11 26 1 0 0,5 1-8167 0 0,12-28 1468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23.3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1375 0 0,'2'3'6267'0'0,"1"3"-5056"0"0,0 1 0 0 0,0-1 1 0 0,0 1-1 0 0,1 7 0 0 0,4 33 1449 0 0,-5 50-1330 0 0,-4-72-608 0 0,-2 119 1763 0 0,0 55-74 0 0,5-158-1873 0 0,1 1 0 0 0,16 70 0 0 0,-15-96-624 0 0,1 0 0 0 0,0 0 0 0 0,2-1 0 0 0,-1 0 0 0 0,2 0-1 0 0,0 0 1 0 0,1-1 0 0 0,0 0 0 0 0,1-1 0 0 0,1 0 0 0 0,0-1-1 0 0,1 0 1 0 0,0 0 0 0 0,1-1 0 0 0,17 11 0 0 0,-2-6-1665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49:5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3223 0 0,'0'0'2454'0'0,"9"4"646"0"0,-1 2-2584 0 0,-1 1 1 0 0,0-1 0 0 0,0 1 0 0 0,-1 1 0 0 0,11 15-1 0 0,24 47 1385 0 0,-28-46-1360 0 0,86 164 1899 0 0,-83-152-1980 0 0,-1 0 1 0 0,-2 2 0 0 0,10 51 0 0 0,-22-88-297 0 0,-1 0-116 0 0,0-1 0 0 0,0 1 0 0 0,0-1 0 0 0,0 1 0 0 0,0-1 0 0 0,0 1 0 0 0,0 0 1 0 0,0-1-1 0 0,0 1 0 0 0,0-1 0 0 0,0 1 0 0 0,0-1 0 0 0,-1 1 0 0 0,1-1 0 0 0,0 1 0 0 0,-1 0 0 0 0,-1-2-4 0 0,-1 1-1 0 0,1-1 1 0 0,0 0-1 0 0,-1 0 0 0 0,1 0 1 0 0,0 0-1 0 0,-1 0 1 0 0,1 0-1 0 0,0-1 1 0 0,0 1-1 0 0,0-1 0 0 0,0 1 1 0 0,0-1-1 0 0,1 0 1 0 0,-1 0-1 0 0,0 0 1 0 0,-1-3-1 0 0,-4-4-9 0 0,1 0-1 0 0,-8-18 1 0 0,-79-210-143 0 0,51 91-488 0 0,31 103 363 0 0,3 7-33 0 0,1-1 1 0 0,-2-46-1 0 0,8 76 245 0 0,1 1 1 0 0,0-1-1 0 0,0 1 0 0 0,1-1 1 0 0,0 1-1 0 0,0-1 1 0 0,0 1-1 0 0,5-12 1 0 0,-5 16 16 0 0,0 0 1 0 0,0 0-1 0 0,1-1 1 0 0,-1 1-1 0 0,1 0 1 0 0,-1 0-1 0 0,1 1 1 0 0,0-1-1 0 0,0 0 1 0 0,0 0-1 0 0,0 1 1 0 0,0-1-1 0 0,0 1 1 0 0,0 0-1 0 0,0-1 1 0 0,1 1-1 0 0,-1 0 1 0 0,0 0 0 0 0,1 1-1 0 0,-1-1 1 0 0,1 0-1 0 0,-1 1 1 0 0,1 0-1 0 0,-1-1 1 0 0,4 1-1 0 0,3 0 8 0 0,0 1-1 0 0,0 0 1 0 0,-1 0-1 0 0,1 1 1 0 0,0 0-1 0 0,0 1 1 0 0,-1 0 0 0 0,0 0-1 0 0,1 0 1 0 0,-1 1-1 0 0,11 8 1 0 0,2 2 188 0 0,0 1 1 0 0,33 32 0 0 0,-48-42-58 0 0,0 1 1 0 0,0-1 0 0 0,-1 1 0 0 0,0 0 0 0 0,0 1 0 0 0,0 0 0 0 0,-1-1 0 0 0,0 1 0 0 0,-1 0-1 0 0,1 1 1 0 0,3 12 0 0 0,-5-15-36 0 0,-1-1-1 0 0,0 1 0 0 0,0-1 1 0 0,-1 1-1 0 0,1-1 1 0 0,-1 1-1 0 0,0-1 1 0 0,0 1-1 0 0,-1 0 0 0 0,0-1 1 0 0,1 1-1 0 0,-1-1 1 0 0,-1 1-1 0 0,1-1 0 0 0,-3 6 1 0 0,-3 5 46 0 0,0 0 1 0 0,0-1-1 0 0,-2 0 1 0 0,0 0-1 0 0,0-1 1 0 0,-1 0-1 0 0,-1 0 1 0 0,0-2-1 0 0,-22 19 0 0 0,26-25-400 0 0,0 1 0 0 0,-1-2-1 0 0,0 1 1 0 0,0-1-1 0 0,0 0 1 0 0,0 0-1 0 0,-1-1 1 0 0,1 0-1 0 0,-11 1 1 0 0,17-3-861 0 0,4-9-4499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49:52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1 220 10335 0 0,'0'4'149'0'0,"1"0"0"0"0,0 0-1 0 0,0 0 1 0 0,0 1 0 0 0,1-1-1 0 0,0 0 1 0 0,-1-1-1 0 0,1 1 1 0 0,1 0 0 0 0,-1 0-1 0 0,1-1 1 0 0,3 5 0 0 0,8 13 718 0 0,23 41 257 0 0,-3 1 0 0 0,-3 1 0 0 0,30 92 0 0 0,-60-152-1032 0 0,0-1-1 0 0,0 1 1 0 0,0 0-1 0 0,0 0 1 0 0,-1 0 0 0 0,1-1-1 0 0,-1 1 1 0 0,-1 6-1 0 0,1-9-13 0 0,-25-59 17 0 0,2-1 0 0 0,-20-85 0 0 0,39 129-90 0 0,2 8-5 0 0,-39-165 0 0 0,38 152 0 0 0,1 0 0 0 0,0 1 0 0 0,2-1 0 0 0,0 0 0 0 0,1 0 0 0 0,7-37 0 0 0,-7 54-4 0 0,0 0 0 0 0,0 0-1 0 0,0 0 1 0 0,0 0 0 0 0,0 0 0 0 0,1 0-1 0 0,-1 1 1 0 0,1-1 0 0 0,0 0-1 0 0,0 1 1 0 0,0 0 0 0 0,0-1 0 0 0,0 1-1 0 0,5-4 1 0 0,-6 5 9 0 0,1 0 1 0 0,0 0-1 0 0,0 1 1 0 0,-1-1-1 0 0,1 0 1 0 0,0 1-1 0 0,0-1 1 0 0,0 1-1 0 0,0 0 1 0 0,0-1-1 0 0,-1 1 0 0 0,1 0 1 0 0,0 0-1 0 0,0 0 1 0 0,0 1-1 0 0,0-1 1 0 0,0 0-1 0 0,0 1 1 0 0,0-1-1 0 0,-1 1 0 0 0,1 0 1 0 0,0-1-1 0 0,0 1 1 0 0,2 2-1 0 0,2 1-7 0 0,0 0 0 0 0,-1 1 1 0 0,1 0-1 0 0,-1 0 0 0 0,0 0 0 0 0,0 0 0 0 0,-1 1 0 0 0,0 0 0 0 0,0 0 0 0 0,0 0 0 0 0,-1 1 0 0 0,5 11 0 0 0,-2-4 67 0 0,-1 1-1 0 0,-1 0 0 0 0,0 0 0 0 0,3 30 0 0 0,-5-27-18 0 0,-1-1 0 0 0,-1 0 0 0 0,-1 1 0 0 0,-1-1 0 0 0,0 0 0 0 0,-1 0 0 0 0,-7 24 0 0 0,7-35-62 0 0,3-4-64 0 0,17-4-1208 0 0,-4 1 1326 0 0,0 1 0 0 0,0 1 0 0 0,0 0 0 0 0,-1 0 0 0 0,1 1 0 0 0,-1 1 0 0 0,1 0 0 0 0,-1 1 0 0 0,0 0 0 0 0,0 1 0 0 0,0 1 0 0 0,-1 0 0 0 0,0 0 0 0 0,0 1 0 0 0,17 13 0 0 0,-28-19-37 0 0,10 6 318 0 0,0 1 1 0 0,0 0-1 0 0,-1 0 0 0 0,-1 1 1 0 0,10 12-1 0 0,-16-19-209 0 0,-1 1 0 0 0,1-1 0 0 0,-1 0 0 0 0,0 1 0 0 0,1-1 0 0 0,-1 1 0 0 0,-1 0 0 0 0,1-1 0 0 0,0 1 1 0 0,-1 0-1 0 0,1-1 0 0 0,-1 1 0 0 0,0 0 0 0 0,0 0 0 0 0,0-1 0 0 0,0 1 0 0 0,0 0 0 0 0,0 0 0 0 0,-1-1 0 0 0,0 1 0 0 0,1 0 0 0 0,-1-1 0 0 0,0 1 0 0 0,0-1 0 0 0,-1 1 1 0 0,1-1-1 0 0,0 1 0 0 0,-1-1 0 0 0,-2 4 0 0 0,-2 0 80 0 0,-1 1 0 0 0,0-1 1 0 0,0 0-1 0 0,0-1 0 0 0,-16 10 0 0 0,-2 1-54 0 0,-24 13-67 0 0,33-20-78 0 0,11-6-141 0 0,1-1 0 0 0,-1 0 0 0 0,1 0 0 0 0,-1-1-1 0 0,0 1 1 0 0,0-1 0 0 0,0 0 0 0 0,0 0 0 0 0,0-1 0 0 0,0 1-1 0 0,0-1 1 0 0,-5-1 0 0 0,8 0-115 0 0,1 1-1 0 0,-1-1 1 0 0,1 0 0 0 0,0 0-1 0 0,-1-1 1 0 0,1 1 0 0 0,0 0 0 0 0,0 0-1 0 0,0-1 1 0 0,0 1 0 0 0,0 0-1 0 0,0-1 1 0 0,0 1 0 0 0,0-1-1 0 0,1 1 1 0 0,-1-1 0 0 0,0-2-1 0 0,-1-7-1330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49:52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1 100 11023 0 0,'1'2'506'0'0,"42"67"875"0"0,19 35 3426 0 0,-10 4-1661 0 0,-52-107-2883 0 0,0 0-248 0 0,0-1 0 0 0,0 1 1 0 0,0-1-1 0 0,0 1 0 0 0,0-1 0 0 0,0 1 1 0 0,0-1-1 0 0,0 1 0 0 0,0-1 0 0 0,-1 1 1 0 0,1-1-1 0 0,0 1 0 0 0,0-1 0 0 0,-1 1 0 0 0,1-1 1 0 0,0 1-1 0 0,-1-1 0 0 0,1 1 0 0 0,0-1 1 0 0,-1 0-1 0 0,1 1 0 0 0,-1-1 0 0 0,1 0 1 0 0,0 1-1 0 0,-1-1 0 0 0,1 0 0 0 0,-1 0 1 0 0,1 1-1 0 0,-1-1 0 0 0,1 0 0 0 0,-1 0 1 0 0,0 0-1 0 0,1 0 0 0 0,-1 1 0 0 0,1-1 1 0 0,-1 0-1 0 0,1 0 0 0 0,-1 0 0 0 0,1 0 1 0 0,-1 0-1 0 0,1 0 0 0 0,-1-1 0 0 0,1 1 1 0 0,-1 0-1 0 0,0 0 0 0 0,1 0 0 0 0,-1 0 1 0 0,1-1-1 0 0,0 1 0 0 0,-2-1 0 0 0,-1 0 44 0 0,0 0 0 0 0,0 0 0 0 0,0-1 0 0 0,0 0 0 0 0,1 1 0 0 0,-1-1 0 0 0,-3-3 0 0 0,0-1-28 0 0,1-1 0 0 0,0-1 0 0 0,0 1 0 0 0,0-1 0 0 0,1 0 0 0 0,0 0 0 0 0,0 0 0 0 0,1 0-1 0 0,0-1 1 0 0,1 0 0 0 0,-1 1 0 0 0,0-16 0 0 0,1 10 11 0 0,1-1 0 0 0,1 1-1 0 0,0-1 1 0 0,1 0 0 0 0,0 1 0 0 0,2 0-1 0 0,3-16 1 0 0,-3 22-42 0 0,-1 1 0 0 0,2-1 0 0 0,-1 1 0 0 0,1 0 0 0 0,0 0 0 0 0,0 0 0 0 0,1 0 0 0 0,0 1 0 0 0,0 0 0 0 0,1 0 0 0 0,-1 0 0 0 0,1 1 0 0 0,12-9 0 0 0,-12 10 0 0 0,0 0 0 0 0,-1 1 0 0 0,2 0 0 0 0,-1 0 0 0 0,0 1 0 0 0,0-1 0 0 0,1 2 0 0 0,-1-1 0 0 0,1 0 0 0 0,0 1 0 0 0,-1 1 0 0 0,1-1 0 0 0,0 1 0 0 0,0 0 0 0 0,-1 0 0 0 0,13 3 0 0 0,-9-1-331 0 0,-1 2 1 0 0,1-1-1 0 0,-1 1 1 0 0,1 0-1 0 0,-1 1 0 0 0,-1 0 1 0 0,17 12-1 0 0,-14-7-976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49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12319 0 0,'0'0'1119'0'0,"3"0"-822"0"0,-2 0-192 0 0,0 0-1 0 0,1 0 1 0 0,-1-1-1 0 0,1 1 1 0 0,-1 0-1 0 0,0-1 1 0 0,1 1-1 0 0,-1-1 1 0 0,0 0-1 0 0,0 1 1 0 0,1-1-1 0 0,-1 0 1 0 0,2-1-1 0 0,2-2 393 0 0,-2 2-368 0 0,0 1-1 0 0,0 0 1 0 0,0 0 0 0 0,1 0-1 0 0,-1 0 1 0 0,0 0 0 0 0,0 1-1 0 0,0-1 1 0 0,1 1-1 0 0,-1 0 1 0 0,0 0 0 0 0,1 0-1 0 0,-1 0 1 0 0,0 1-1 0 0,0-1 1 0 0,6 2 0 0 0,3 2-7 0 0,-1 0 0 0 0,0 0 1 0 0,12 7-1 0 0,6 2 89 0 0,-21-10-54 0 0,0 0 0 0 0,0 1 0 0 0,-1-1 0 0 0,0 2 0 0 0,0-1 0 0 0,0 1 0 0 0,7 7 0 0 0,-12-10-115 0 0,-1-1 0 0 0,-1 1 0 0 0,1-1 1 0 0,0 1-1 0 0,0 0 0 0 0,0 0 0 0 0,-1-1 0 0 0,1 1 1 0 0,-1 0-1 0 0,0 0 0 0 0,1 0 0 0 0,-1 0 0 0 0,0 0 0 0 0,0-1 1 0 0,0 1-1 0 0,0 0 0 0 0,0 0 0 0 0,-1 0 0 0 0,0 3 1 0 0,-1 4-1 0 0,-1 1 1 0 0,-5 12 0 0 0,7-18-39 0 0,-1 0 0 0 0,0-1 0 0 0,0 1 0 0 0,0 0 0 0 0,-1 0 0 0 0,1-1 1 0 0,-1 0-1 0 0,0 1 0 0 0,0-1 0 0 0,0 0 0 0 0,0 0 0 0 0,-7 4 0 0 0,7-5-11 0 0,0 0 0 0 0,0 1 0 0 0,1-1 0 0 0,-1 1-1 0 0,0 0 1 0 0,1 0 0 0 0,0 0 0 0 0,0 0 0 0 0,0 0 0 0 0,-3 6 0 0 0,4-8-69 0 0,13 4-738 0 0,6 1 811 0 0,6 1-51 0 0,36 18 1 0 0,-53-22 159 0 0,-1 1 0 0 0,1 0 0 0 0,-1 0 0 0 0,-1 0 0 0 0,1 1 0 0 0,0-1 0 0 0,-1 1 0 0 0,0 1 0 0 0,0-1 0 0 0,5 8 0 0 0,-9-11-24 0 0,0 0 0 0 0,-1 0-1 0 0,1-1 1 0 0,0 1 0 0 0,0 0 0 0 0,-1 0-1 0 0,0 0 1 0 0,1-1 0 0 0,-1 1 0 0 0,0 0-1 0 0,0 0 1 0 0,0 0 0 0 0,0 0-1 0 0,0 0 1 0 0,0 0 0 0 0,0 0 0 0 0,-1 0-1 0 0,1-1 1 0 0,-1 1 0 0 0,1 0 0 0 0,-1 0-1 0 0,0 0 1 0 0,0-1 0 0 0,0 1 0 0 0,0 0-1 0 0,0-1 1 0 0,-2 3 0 0 0,-3 3 277 0 0,0 0-1 0 0,-1 0 1 0 0,0-1 0 0 0,-9 8 0 0 0,8-8-165 0 0,-24 19 98 0 0,-2-1 0 0 0,-38 20-1 0 0,22-17-1010 0 0,29-18-7423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21 805 455 0 0,'-1'1'143'0'0,"-1"-1"-1"0"0,1 1 1 0 0,0 0-1 0 0,0-1 1 0 0,-1 1-1 0 0,-11 14 12574 0 0,24-21-12087 0 0,-7 3-523 0 0,11-6 449 0 0,0-1 0 0 0,-1 0 0 0 0,-1-1-1 0 0,17-16 1 0 0,-10 6-56 0 0,1 1-1 0 0,45-32 1 0 0,56-27 229 0 0,-41 28-409 0 0,151-95 51 0 0,12 22-277 0 0,-142 74-35 0 0,-47 21-42 0 0,-39 20 72 0 0,-1-1 0 0 0,0 0 0 0 0,24-24 0 0 0,-11 10 8 0 0,-21 19 1 0 0,0-1 0 0 0,1 1 0 0 0,0 0 0 0 0,-1 1-1 0 0,2 0 1 0 0,-1 0 0 0 0,16-4 0 0 0,-3 1-85 0 0,-16 5 3 0 0,0 0 0 0 0,1 1 1 0 0,-1-1-1 0 0,1 1 0 0 0,-1 0 0 0 0,1 1 0 0 0,-1-1 0 0 0,1 1 1 0 0,8 1-1 0 0,118 28 326 0 0,-112-22-229 0 0,32 14 1 0 0,-17-6-10 0 0,43 20 292 0 0,86 52 0 0 0,-126-65-281 0 0,48 33 187 0 0,8 5 103 0 0,-38-29-92 0 0,182 88 731 0 0,-106-65-708 0 0,-91-42-215 0 0,-29-9-40 0 0,22 8 0 0 0,-26-7-60 0 0,3 0 27 0 0,22 0 32 0 0,-24-3-63 0 0,1-1 0 0 0,-1 0 0 0 0,0-1 0 0 0,0 0-1 0 0,0 0 1 0 0,17-5 0 0 0,7-2 12 0 0,12-1 5 0 0,-1-3-1 0 0,58-23 1 0 0,-19 6 8 0 0,231-87 500 0 0,-206 77-295 0 0,-34 14-52 0 0,-25 7-81 0 0,195-82 270 0 0,-97 17-260 0 0,-75 45-47 0 0,-47 26-269 0 0,25-17 0 0 0,5-7-3012 0 0,-44 28 1677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112 150 5983 0 0,'0'0'3264'0'0,"0"7"-426"0"0,3 16-852 0 0,13 42 1 0 0,-5-21-1503 0 0,31 150 278 0 0,25 103-544 0 0,-40-179 1551 0 0,-27-116-2202 0 0,-2-13-746 0 0,-6-26 1062 0 0,-17-43 0 0 0,4 18-33 0 0,-10-49-68 0 0,6 19-4 0 0,-47-111 1 0 0,50 158 206 0 0,13 27 67 0 0,0 0 0 0 0,-6-22 0 0 0,1 11 364 0 0,14 28-305 0 0,1 0-48 0 0,12-7-59 0 0,0 1 0 0 0,22-7 1 0 0,-17 7-6 0 0,19-11-1 0 0,-11 3 4 0 0,118-66 50 0 0,-136 79-42 0 0,1 5-10 0 0,-8-1 8 0 0,1 0 0 0 0,0 0 0 0 0,-1-1 0 0 0,1 1 0 0 0,-1 0 0 0 0,1 0-1 0 0,-1 1 1 0 0,0-1 0 0 0,0 0 0 0 0,0 0 0 0 0,0 1 0 0 0,0-1 0 0 0,0 0 0 0 0,0 5-1 0 0,3 37 178 0 0,-3-34-157 0 0,5 631 948 0 0,-9-572-1059 0 0,-13 74-1 0 0,16-141-125 0 0,-6-23-3130 0 0,1-9 2514 0 0,-1-58 0 0 0,0 3 491 0 0,-15-70-185 0 0,-12-139-276 0 0,31 213 1765 0 0,2 79-332 0 0,3 16-164 0 0,13 127 727 0 0,-8-67-1084 0 0,1 35 36 0 0,-8 191 0 0 0,-5-253-37 0 0,-1 14 87 0 0,5-59 18 0 0,0-3-90 0 0,-23-661-1378 0 0,20 484 1455 0 0,5 159 26 0 0,-2 17-66 0 0,0 4 6 0 0,17 283 334 0 0,-13-242-587 0 0,2 17 143 0 0,-2 0-1 0 0,-5 90 0 0 0,-1-139-29 0 0,1 11 0 0 0,1-21 183 0 0,-9-15-35 0 0,1-13-163 0 0,0 0 0 0 0,-5-45 0 0 0,-1-60-165 0 0,11 92 104 0 0,-13-278-107 0 0,26 337 95 0 0,-3 9 159 0 0,0 0 0 0 0,-2 0 0 0 0,2 48 0 0 0,-8 86-10 0 0,0-137-63 0 0,0-4-1 0 0,0-1-1 0 0,-1 1 0 0 0,-1-1 1 0 0,-1 1-1 0 0,-1-1 1 0 0,-9 25-1 0 0,14-45-28 0 0,-1 0 1 0 0,1 0-1 0 0,0 0 0 0 0,0-1 0 0 0,-1 1 0 0 0,1 0 1 0 0,0 0-1 0 0,0 0 0 0 0,-1 0 0 0 0,1 0 0 0 0,0 0 0 0 0,0 0 1 0 0,-1 0-1 0 0,1 0 0 0 0,0-1 0 0 0,0 1 0 0 0,0 0 1 0 0,-1 0-1 0 0,1 0 0 0 0,0-1 0 0 0,0 1 0 0 0,0 0 0 0 0,0 0 1 0 0,-1 0-1 0 0,1-1 0 0 0,0 1 0 0 0,0 0 0 0 0,0 0 1 0 0,0-1-1 0 0,0 1 0 0 0,0 0 0 0 0,-6-9-26 0 0,2-4-41 0 0,0 1 0 0 0,1-1 0 0 0,0 0 0 0 0,-1-22 0 0 0,2-55-203 0 0,2 86 255 0 0,-2-69-102 0 0,1 22 25 0 0,8-91-1 0 0,-5 134 81 0 0,6 31 135 0 0,-3 8 9 0 0,-2-1 1 0 0,0 1-1 0 0,-3 34 1 0 0,0-54-124 0 0,-2 129 181 0 0,2-201-409 0 0,2-89-190 0 0,0 130 354 0 0,0 1 1 0 0,1 0 0 0 0,1 1-1 0 0,1-1 1 0 0,12-29 0 0 0,-16 45 45 0 0,0-1 0 0 0,1 1 1 0 0,-1 0-1 0 0,1 0 0 0 0,0 1 1 0 0,-1-1-1 0 0,1 0 0 0 0,0 1 1 0 0,1-1-1 0 0,-1 1 0 0 0,0-1 1 0 0,1 1-1 0 0,-1 0 0 0 0,6-3 1 0 0,-8 5 2 0 0,1 0 1 0 0,0 0 0 0 0,-1 0 0 0 0,1 0 0 0 0,0 0-1 0 0,-1 0 1 0 0,1 0 0 0 0,0 0 0 0 0,-1 0 0 0 0,1 0 0 0 0,-1 0-1 0 0,1 1 1 0 0,0-1 0 0 0,-1 0 0 0 0,1 0 0 0 0,-1 1-1 0 0,1-1 1 0 0,0 0 0 0 0,-1 1 0 0 0,1-1 0 0 0,-1 1-1 0 0,1-1 1 0 0,-1 1 0 0 0,1 0 0 0 0,9 12-55 0 0,-6-3 121 0 0,0 1 0 0 0,0 0-1 0 0,-1 0 1 0 0,-1 0 0 0 0,0 0-1 0 0,0 0 1 0 0,-1 0 0 0 0,0 22-1 0 0,-3 3 220 0 0,-10 51 0 0 0,10-79-262 0 0,1-1 0 0 0,-2 1 0 0 0,1-1-1 0 0,-1 0 1 0 0,0 0 0 0 0,-1 0 0 0 0,1-1-1 0 0,-1 1 1 0 0,-1-1 0 0 0,1 0 0 0 0,-7 6 0 0 0,11-11-11 0 0,-1-1 0 0 0,1 1 0 0 0,-1-1 0 0 0,0 1 0 0 0,1-1 0 0 0,-1 1 0 0 0,0-1 0 0 0,1 0 0 0 0,-1 1 0 0 0,0-1 0 0 0,1 0 0 0 0,-1 0 0 0 0,0 1 0 0 0,0-1 0 0 0,1 0 0 0 0,-1 0 0 0 0,0 0 0 0 0,0 0 0 0 0,1 0 0 0 0,-1 0 0 0 0,0 0 0 0 0,0 0 0 0 0,1-1 0 0 0,-1 1 0 0 0,0 0 0 0 0,0 0 0 0 0,1 0 0 0 0,-1-1 0 0 0,0 1 0 0 0,1 0 0 0 0,-1-1 0 0 0,0 1 0 0 0,1-1 0 0 0,-1 1 1 0 0,1-1-1 0 0,-1 1 0 0 0,0-1 0 0 0,-1-1-16 0 0,0 0 0 0 0,0-1 0 0 0,1 1 0 0 0,-1 0 0 0 0,1 0 0 0 0,-1-1 1 0 0,1 1-1 0 0,-2-5 0 0 0,-1-9-45 0 0,0 0 0 0 0,1 0 1 0 0,1-1-1 0 0,1 1 0 0 0,0-1 0 0 0,1 1 1 0 0,1-1-1 0 0,1 1 0 0 0,0 0 0 0 0,5-20 1 0 0,-5 30 25 0 0,0 0 1 0 0,1-1-1 0 0,-1 1 0 0 0,1 0 1 0 0,0 1-1 0 0,7-10 1 0 0,-9 13 21 0 0,-1 1 0 0 0,1 0 0 0 0,0 0 0 0 0,0 0 1 0 0,0 0-1 0 0,-1 0 0 0 0,1 0 0 0 0,0 1 0 0 0,0-1 0 0 0,0 0 0 0 0,1 0 0 0 0,-1 1 1 0 0,0-1-1 0 0,0 1 0 0 0,0-1 0 0 0,0 1 0 0 0,1-1 0 0 0,-1 1 0 0 0,0 0 0 0 0,0-1 1 0 0,1 1-1 0 0,-1 0 0 0 0,0 0 0 0 0,1 0 0 0 0,-1 0 0 0 0,0 0 0 0 0,0 0 0 0 0,1 0 1 0 0,-1 1-1 0 0,0-1 0 0 0,0 0 0 0 0,1 1 0 0 0,-1-1 0 0 0,0 1 0 0 0,0-1 0 0 0,0 1 1 0 0,0 0-1 0 0,0-1 0 0 0,1 1 0 0 0,-1 0 0 0 0,1 1 0 0 0,3 3 17 0 0,-1 0 1 0 0,0 0-1 0 0,0 1 0 0 0,0-1 0 0 0,0 1 0 0 0,-1 0 1 0 0,0 0-1 0 0,0 0 0 0 0,-1 0 0 0 0,0 1 0 0 0,0-1 0 0 0,0 1 1 0 0,1 7-1 0 0,0 11 64 0 0,-1 0 1 0 0,-1 29-1 0 0,-1-43-68 0 0,-3 36 424 0 0,-2-1 1 0 0,-2 0 0 0 0,-19 72-1 0 0,24-111-177 0 0,2-5-235 0 0,-1 0 0 0 0,1 0 0 0 0,-1 0 0 0 0,0 0-1 0 0,1 0 1 0 0,-1 0 0 0 0,0 0 0 0 0,0 0 0 0 0,-1 0 0 0 0,1 0-1 0 0,0 0 1 0 0,0-1 0 0 0,-1 1 0 0 0,1-1 0 0 0,-3 3 0 0 0,3-3-335 0 0,-13-22-1376 0 0,10 8 1623 0 0,1 1 0 0 0,0-1 0 0 0,1 0 0 0 0,-2-16 1 0 0,2-53-182 0 0,2 81 244 0 0,5-125-132 0 0,-3 108 117 0 0,1 0 0 0 0,1 0 0 0 0,1 0-1 0 0,11-31 1 0 0,-15 46 17 0 0,7-9 22 0 0,-8 11 153 0 0,2 2-158 0 0,0-1 1 0 0,-1 1-1 0 0,1 0 1 0 0,-1 0-1 0 0,1 0 1 0 0,-1 0-1 0 0,1 0 1 0 0,-1 0-1 0 0,0 1 1 0 0,1-1-1 0 0,-1 0 1 0 0,0 1-1 0 0,0-1 1 0 0,0 1-1 0 0,0-1 1 0 0,0 1-1 0 0,-1-1 1 0 0,1 1-1 0 0,0 0 1 0 0,0 3-1 0 0,1 2 11 0 0,0 0 0 0 0,0 1-1 0 0,0 10 1 0 0,-1 0 16 0 0,-1-1 1 0 0,-1 1-1 0 0,0 0 1 0 0,-1 0-1 0 0,-1-1 1 0 0,0 0-1 0 0,-2 1 1 0 0,0-1-1 0 0,-1-1 1 0 0,0 1-1 0 0,-2-1 1 0 0,0 0-1 0 0,0 0 1 0 0,-13 15-1 0 0,19-29-35 0 0,1 0-1 0 0,-1 0 0 0 0,0 0 1 0 0,0 0-1 0 0,0 0 1 0 0,0 0-1 0 0,0-1 0 0 0,0 1 1 0 0,-3 1-1 0 0,4-3-5 0 0,0 0 1 0 0,1 0-1 0 0,-1 0 0 0 0,0 1 1 0 0,1-1-1 0 0,-1 0 0 0 0,0 0 0 0 0,1 0 1 0 0,-1 0-1 0 0,0 0 0 0 0,0 0 0 0 0,1 0 1 0 0,-1 0-1 0 0,0 0 0 0 0,1-1 1 0 0,-1 1-1 0 0,1 0 0 0 0,-1 0 0 0 0,0-1 1 0 0,1 1-1 0 0,-1 0 0 0 0,0-1 0 0 0,1 1 1 0 0,-1 0-1 0 0,1-1 0 0 0,-1 1 1 0 0,1-1-1 0 0,-1 1 0 0 0,1-1 0 0 0,-1 1 1 0 0,1-1-1 0 0,0 0 0 0 0,-1 1 0 0 0,1-1 1 0 0,-1 0-1 0 0,1 0 7 0 0,-4-4-12 0 0,1 0 1 0 0,1 0-1 0 0,-1-1 1 0 0,1 1-1 0 0,0-1 1 0 0,0 1-1 0 0,-2-11 1 0 0,-3-43-244 0 0,6 45 172 0 0,-2-31-32 0 0,2-1 0 0 0,2 1 0 0 0,2 0-1 0 0,12-61 1 0 0,-14 102 100 0 0,0-1-1 0 0,0 1 0 0 0,0-1 1 0 0,1 1-1 0 0,0 0 1 0 0,3-6-1 0 0,0 3-15 0 0,3 5-38 0 0,-7 2 61 0 0,1 0-1 0 0,-1 0 1 0 0,1 1 0 0 0,-1-1-1 0 0,1 0 1 0 0,-1 1 0 0 0,1-1 0 0 0,-1 1-1 0 0,0 0 1 0 0,1-1 0 0 0,-1 1-1 0 0,0 0 1 0 0,0 0 0 0 0,1 0 0 0 0,-1 0-1 0 0,0 0 1 0 0,0 0 0 0 0,0 0-1 0 0,0 1 1 0 0,0-1 0 0 0,0 0 0 0 0,-1 0-1 0 0,1 1 1 0 0,0-1 0 0 0,-1 1-1 0 0,1-1 1 0 0,-1 0 0 0 0,1 1-1 0 0,-1-1 1 0 0,1 1 0 0 0,-1-1 0 0 0,0 3-1 0 0,1 2 108 0 0,-1 0 0 0 0,1 0 0 0 0,-1 0 0 0 0,0 0 0 0 0,-1-1 0 0 0,0 1 1 0 0,-1 6-1 0 0,0-3-143 0 0,-2 9 21 0 0,-1 0 1 0 0,0 0-1 0 0,-1 0 1 0 0,-1-1-1 0 0,-13 23 1 0 0,16-34 67 0 0,2-6 1 0 0,1-1-59 0 0,0 1 0 0 0,0-1 0 0 0,0 1 0 0 0,1-1 0 0 0,-1 0 0 0 0,0 0 0 0 0,0 0 0 0 0,0 1 0 0 0,1-1 0 0 0,-1 0 0 0 0,0 0 0 0 0,1 0 0 0 0,-1 0 1 0 0,1 0-1 0 0,-1 0 0 0 0,1 0 0 0 0,-1 0 0 0 0,1 0 0 0 0,0-1 0 0 0,0 1 0 0 0,-1-2 0 0 0,1 0-20 0 0,-3-8-53 0 0,1 0-1 0 0,0 0 0 0 0,1-1 0 0 0,0 1 1 0 0,1 0-1 0 0,1-18 0 0 0,2 6-55 0 0,1-1-1 0 0,8-24 1 0 0,-11 43 119 0 0,0 1 0 0 0,1-1 1 0 0,0 0-1 0 0,0 1 0 0 0,0 0 1 0 0,0-1-1 0 0,5-4 0 0 0,-1 4 15 0 0,3 4 0 0 0,-8 0 0 0 0,0 1 0 0 0,-1 0 0 0 0,1 0 0 0 0,-1 0 0 0 0,1 0 0 0 0,-1 0 0 0 0,1 0 0 0 0,0 0 0 0 0,-1 0 0 0 0,1 0 0 0 0,-1 0 0 0 0,1 0 0 0 0,0 0 0 0 0,-1 0 0 0 0,1 1 0 0 0,-1-1 0 0 0,1 0 0 0 0,-1 0 0 0 0,1 1 0 0 0,0-1 0 0 0,-1 0 0 0 0,0 1 0 0 0,1-1 0 0 0,-1 0 0 0 0,1 1 0 0 0,-1-1 0 0 0,1 1 0 0 0,-1-1 0 0 0,1 1 0 0 0,0 1 0 0 0,1 0 16 0 0,0 0 0 0 0,0 0-1 0 0,0 0 1 0 0,0 0 0 0 0,-1 1-1 0 0,1-1 1 0 0,-1 1 0 0 0,1-1-1 0 0,-1 1 1 0 0,0-1 0 0 0,0 1 0 0 0,0 0-1 0 0,0 0 1 0 0,0-1 0 0 0,-1 1-1 0 0,1 0 1 0 0,-1 0 0 0 0,0 0-1 0 0,0 0 1 0 0,0 0 0 0 0,0 0-1 0 0,-1-1 1 0 0,1 1 0 0 0,-1 0 0 0 0,0 3-1 0 0,-4 8 119 0 0,1 0 0 0 0,-2-1 0 0 0,-12 24 0 0 0,10-21-102 0 0,4-8-15 0 0,0 1-1 0 0,-1 0 1 0 0,0-1-1 0 0,0 0 0 0 0,-1-1 1 0 0,0 1-1 0 0,0-1 1 0 0,-15 12-1 0 0,13-14 32 0 0,2-3-25 0 0,5-3-20 0 0,-1 1 1 0 0,1-1-1 0 0,0 1 0 0 0,-1-1 1 0 0,1 0-1 0 0,0 1 0 0 0,0-1 1 0 0,0 0-1 0 0,0 0 0 0 0,0 0 1 0 0,0 0-1 0 0,0 0 0 0 0,0 0 1 0 0,0 0-1 0 0,-1-2 0 0 0,0-1-12 0 0,0 0-1 0 0,0 0 0 0 0,0 0 0 0 0,0-1 1 0 0,1 1-1 0 0,0 0 0 0 0,-1-1 0 0 0,2 1 1 0 0,-1-1-1 0 0,0 0 0 0 0,1-6 1 0 0,0-3-37 0 0,1 0 0 0 0,3-21 1 0 0,-3 31 39 0 0,0 1 0 0 0,1-1 1 0 0,-1 0-1 0 0,1 1 0 0 0,-1-1 1 0 0,1 1-1 0 0,0 0 0 0 0,0 0 0 0 0,0 0 1 0 0,1 0-1 0 0,-1 0 0 0 0,1 0 1 0 0,5-4-1 0 0,-7 6-2 0 0,0 0-1 0 0,1 0 1 0 0,-1 0-1 0 0,0 0 1 0 0,1 0 0 0 0,-1 0-1 0 0,1 0 1 0 0,-1 0-1 0 0,1 1 1 0 0,0-1 0 0 0,-1 1-1 0 0,1-1 1 0 0,0 1-1 0 0,-1-1 1 0 0,1 1 0 0 0,2 0-1 0 0,4-1-48 0 0,10 0 374 0 0,-18 3-237 0 0,0 0 0 0 0,-1 1 0 0 0,1-1 0 0 0,0 0-1 0 0,-1 0 1 0 0,-1 4 0 0 0,2-5-63 0 0,-3 5 45 0 0,0 0 1 0 0,0 0-1 0 0,-1 0 0 0 0,1 0 0 0 0,-1-1 0 0 0,-1 0 0 0 0,1 0 1 0 0,-1 0-1 0 0,0 0 0 0 0,-8 5 0 0 0,6-5-50 0 0,7-5-10 0 0,-1 0 0 0 0,0 1 0 0 0,0-1-1 0 0,0 0 1 0 0,0 1 0 0 0,1-1 0 0 0,-1 0 0 0 0,0 0 0 0 0,0 0-1 0 0,0 0 1 0 0,0 1 0 0 0,0-1 0 0 0,0-1 0 0 0,1 1-1 0 0,-1 0 1 0 0,0 0 0 0 0,0 0 0 0 0,0 0 0 0 0,0-1 0 0 0,0 1-1 0 0,1 0 1 0 0,-1-1 0 0 0,0 1 0 0 0,0 0 0 0 0,0-1-1 0 0,1 1 1 0 0,-1-1 0 0 0,0 1 0 0 0,1-1 0 0 0,-1 0-1 0 0,0 1 1 0 0,1-1 0 0 0,-1 0 0 0 0,1 1 0 0 0,-1-1 0 0 0,1 0-1 0 0,-1-1 1 0 0,-1-1-20 0 0,1 2 14 0 0,1 0-1 0 0,-1-1 1 0 0,0 1 0 0 0,1-1-1 0 0,-1 0 1 0 0,0 1 0 0 0,1-1-1 0 0,0 1 1 0 0,-1-1 0 0 0,1 0-1 0 0,0 1 1 0 0,0-1 0 0 0,0 0-1 0 0,0 1 1 0 0,1-4 0 0 0,-1 1-14 0 0,1 0 0 0 0,0 1 0 0 0,1-1 0 0 0,-1 0 0 0 0,1 1 0 0 0,2-6 0 0 0,1 1-12 0 0,0 1 1 0 0,0 1 0 0 0,1-1 0 0 0,-1 1-1 0 0,12-10 1 0 0,-13 13 23 0 0,-3 2 3 0 0,0 0 0 0 0,0 0 0 0 0,0 0 0 0 0,0 0 0 0 0,0 0-1 0 0,0 0 1 0 0,0 1 0 0 0,1-1 0 0 0,-1 1 0 0 0,0-1 0 0 0,1 1-1 0 0,-1-1 1 0 0,0 1 0 0 0,3-1 0 0 0,12-1-11 0 0,-15 2 7 0 0,1 0-24 0 0,-2 8 94 0 0,1-5-46 0 0,-4 13 102 0 0,2-12-95 0 0,-1-1 1 0 0,0 1 0 0 0,0-1 0 0 0,-1 1 0 0 0,1-1 0 0 0,-1 0 0 0 0,1 0 0 0 0,-1 0 0 0 0,0 0 0 0 0,-6 5 0 0 0,-5 3 61 0 0,12-8-63 0 0,1-2-12 0 0,-1 0 0 0 0,1 1 0 0 0,-1-1 0 0 0,1 0 0 0 0,-1-1 0 0 0,0 1 0 0 0,1 0 0 0 0,-1 0 0 0 0,-2 0 0 0 0,3-1-12 0 0,1 0 0 0 0,0 1 0 0 0,-1-1 0 0 0,1 0 0 0 0,0 0 0 0 0,-1 0 0 0 0,1 0 0 0 0,0 0 0 0 0,-1 0 0 0 0,1 0 0 0 0,0 0-1 0 0,-1 0 1 0 0,1 0 0 0 0,0 0 0 0 0,-1 0 0 0 0,1 0 0 0 0,0 0 0 0 0,-1 0 0 0 0,1 0 0 0 0,0 0 0 0 0,-1 0 0 0 0,1 0 0 0 0,0 0 0 0 0,0 0 0 0 0,-1-1 0 0 0,1 1 0 0 0,0 0 0 0 0,-1 0 0 0 0,1 0 0 0 0,0-1 0 0 0,0 1 0 0 0,-1 0 0 0 0,1 0 0 0 0,0-1 0 0 0,0 1 0 0 0,0 0 0 0 0,-1-1 0 0 0,1 1 0 0 0,0 0 0 0 0,0-1 0 0 0,0 1-1 0 0,0 0 1 0 0,0 0 0 0 0,0-1 0 0 0,0 1 0 0 0,0 0 0 0 0,-1-1 0 0 0,2-13-152 0 0,1 9 138 0 0,0 1-1 0 0,0 0 1 0 0,0 0-1 0 0,1 0 1 0 0,0 0-1 0 0,0 0 1 0 0,0 1-1 0 0,0-1 1 0 0,1 1-1 0 0,-1 0 1 0 0,1 0-1 0 0,0 0 1 0 0,0 0-1 0 0,0 1 1 0 0,7-4-1 0 0,0 1-20 0 0,-1 2 0 0 0,1 0 0 0 0,-1 0 0 0 0,1 1 0 0 0,21-2 0 0 0,-32 4 36 0 0,0 0 1 0 0,0-1-1 0 0,0 1 0 0 0,1 0 0 0 0,-1 0 0 0 0,0 0 1 0 0,0 0-1 0 0,0 0 0 0 0,1 1 0 0 0,-1-1 0 0 0,0 0 1 0 0,0 0-1 0 0,0 0 0 0 0,1 0 0 0 0,-1 0 0 0 0,0 0 1 0 0,0 0-1 0 0,0 0 0 0 0,0 0 0 0 0,1 0 0 0 0,-1 1 1 0 0,0-1-1 0 0,0 0 0 0 0,0 0 0 0 0,0 0 0 0 0,1 0 0 0 0,-1 0 1 0 0,0 1-1 0 0,0-1 0 0 0,0 0 0 0 0,0 0 0 0 0,0 0 1 0 0,0 1-1 0 0,0-1 0 0 0,0 0 0 0 0,0 0 0 0 0,0 0 1 0 0,0 1-1 0 0,0-1 0 0 0,0 0 0 0 0,0 0 0 0 0,0 0 1 0 0,0 1-1 0 0,0-1 0 0 0,0 0 0 0 0,0 0 0 0 0,0 0 1 0 0,0 1-1 0 0,0-1 0 0 0,0 0 0 0 0,0 0 0 0 0,0 0 1 0 0,0 1-1 0 0,0-1 0 0 0,0 0 0 0 0,0 0 0 0 0,-1 0 1 0 0,1 0-1 0 0,0 1 0 0 0,0-1 0 0 0,0 0 0 0 0,0 0 1 0 0,-1 0-1 0 0,1 0 0 0 0,0 0 0 0 0,0 0 0 0 0,-1 1 1 0 0,-2 2 21 0 0,0 1 0 0 0,0-1 1 0 0,-1 1-1 0 0,0-1 0 0 0,0 0 1 0 0,0-1-1 0 0,0 1 0 0 0,0 0 1 0 0,0-1-1 0 0,-9 3 0 0 0,-2 0 133 0 0,-30 7-1 0 0,13-10-70 0 0,12-1-56 0 0,12-1-28 0 0,1-4-13 0 0,6 4-55 0 0,11-14-99 0 0,-8 11 163 0 0,1 1 0 0 0,0 0 0 0 0,-1 0 0 0 0,1 1 0 0 0,0-1-1 0 0,0 1 1 0 0,0-1 0 0 0,1 1 0 0 0,-1 0 0 0 0,0 0 0 0 0,0 0 0 0 0,1 1 0 0 0,3-1-1 0 0,8 0-27 0 0,27 1-1 0 0,-5 1 12 0 0,-23-2 21 0 0,-1 1 0 0 0,-1-1 0 0 0,13-3 0 0 0,-17 2 0 0 0,1 1 0 0 0,-1-1 0 0 0,-1 0 11 0 0,-6 1 42 0 0,-12-8 71 0 0,9 8-122 0 0,-1 0 0 0 0,1 0-1 0 0,-1 0 1 0 0,0 0-1 0 0,1 0 1 0 0,-1 1 0 0 0,1-1-1 0 0,-1 1 1 0 0,0 0 0 0 0,1 0-1 0 0,-4 0 1 0 0,-32 5 53 0 0,28-3-43 0 0,-27 4 95 0 0,31-4-111 0 0,4-1-66 0 0,21-1-118 0 0,-1-1 0 0 0,0-1 0 0 0,0 0 0 0 0,30-8 0 0 0,-47 9 116 0 0,1 1-60 0 0,3-2 132 0 0,-4 1 70 0 0,-30 20 514 0 0,-1-3-57 0 0,-52 19 0 0 0,52-26-103 0 0,0-1-1 0 0,-35 4 0 0 0,-2 0-11 0 0,66-12-454 0 0,17-1-66 0 0,0-1 0 0 0,0-1 0 0 0,0-1-1 0 0,23-7 1 0 0,0 0-15 0 0,-31 9 111 0 0,-6 1 23 0 0,-3 2 44 0 0,-3 4-45 0 0,-1 2-10 0 0,2-2-74 0 0,2-4-318 0 0,1 6-1922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0 10103 0 0,'0'0'5168'0'0,"-3"1"-4673"0"0,-17 4 355 0 0,17-4-737 0 0,0-1 0 0 0,-1 1 0 0 0,1-1 0 0 0,0 1 0 0 0,0 0 0 0 0,0 0 0 0 0,0 0 1 0 0,0 1-1 0 0,1-1 0 0 0,-1 1 0 0 0,0-1 0 0 0,-3 4 0 0 0,0 1-47 0 0,1 1 0 0 0,0-1 1 0 0,0 1-1 0 0,1 0 0 0 0,0 0 1 0 0,0 0-1 0 0,0 1 0 0 0,1-1 1 0 0,0 1-1 0 0,1 0 0 0 0,0 0 0 0 0,0 0 1 0 0,1 0-1 0 0,0 0 0 0 0,0 0 1 0 0,0 1-1 0 0,2 8 0 0 0,0-2-62 0 0,0 0 0 0 0,1-1-1 0 0,1 1 1 0 0,0 0 0 0 0,2-1-1 0 0,-1 0 1 0 0,8 16 0 0 0,-9-24-2 0 0,-1 0 0 0 0,1-1 0 0 0,0 0 1 0 0,1 1-1 0 0,-1-1 0 0 0,1-1 0 0 0,0 1 1 0 0,1 0-1 0 0,-1-1 0 0 0,1 0 0 0 0,-1 0 1 0 0,1 0-1 0 0,0-1 0 0 0,1 1 1 0 0,-1-1-1 0 0,1 0 0 0 0,-1-1 0 0 0,1 1 1 0 0,10 2-1 0 0,-12-5 13 0 0,0 1 1 0 0,0-1 0 0 0,-1 1-1 0 0,1-1 1 0 0,0 0-1 0 0,0 0 1 0 0,0-1-1 0 0,-1 1 1 0 0,1-1-1 0 0,0 0 1 0 0,-1 0-1 0 0,1 0 1 0 0,0-1 0 0 0,-1 1-1 0 0,7-4 1 0 0,-6 2 13 0 0,0 0 0 0 0,-1 0 0 0 0,1-1 1 0 0,-1 1-1 0 0,1-1 0 0 0,-1 0 0 0 0,0 0 0 0 0,0 0 1 0 0,-1 0-1 0 0,5-9 0 0 0,-3 2 74 0 0,0 1 0 0 0,-1-1-1 0 0,0 0 1 0 0,-1 0 0 0 0,0-1-1 0 0,0 1 1 0 0,-1 0 0 0 0,-1-1-1 0 0,-2-20 1 0 0,1 23-60 0 0,-1 0 1 0 0,0 0-1 0 0,-1 0 0 0 0,0 1 1 0 0,-1-1-1 0 0,0 1 0 0 0,0-1 1 0 0,0 1-1 0 0,-1 0 0 0 0,0 1 0 0 0,-1-1 1 0 0,0 1-1 0 0,0 0 0 0 0,-1 1 1 0 0,1-1-1 0 0,-16-10 0 0 0,16 15-234 0 0,-1-1 0 0 0,1 1 0 0 0,-1 0 0 0 0,0 0 1 0 0,1 1-1 0 0,-1 0 0 0 0,0 0 0 0 0,0 0 0 0 0,-12 1 0 0 0,10 15-4890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3223 0 0,'0'0'143'0'0,"0"-1"-3"0"0,0-17 14353 0 0,1 19-14015 0 0,8 26 136 0 0,-2 0 1 0 0,7 42-1 0 0,-7-28-375 0 0,6 24-209 0 0,31 146-48 0 0,-7-73-3832 0 0,-33-124 1631 0 0,1-2-3244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69 2303 0 0,'-2'-16'411'0'0,"0"-17"-572"0"0,6 14 12954 0 0,4 29-11985 0 0,6 11-365 0 0,-2 1 1 0 0,0 0-1 0 0,9 26 1 0 0,-3-6-261 0 0,56 110 155 0 0,64 147-3372 0 0,-128-272-2582 0 0</inkml:trace>
  <inkml:trace contextRef="#ctx0" brushRef="#br0" timeOffset="1">1 466 15775 0 0,'0'0'2270'0'0,"14"0"-405"0"0,1-2-1408 0 0,-1-2 0 0 0,1 0 0 0 0,-1 0 0 0 0,22-11 0 0 0,-11 5-277 0 0,57-22-576 0 0,-53 19 56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90 919 0 0,'0'2'3'0'0,"0"-2"-1"0"0,0 1-1 0 0,0-1 0 0 0,0 0 0 0 0,0 1 1 0 0,0-1-1 0 0,0 0 0 0 0,0 1 0 0 0,0-1 1 0 0,0 0-1 0 0,0 1 0 0 0,0-1 0 0 0,0 1 1 0 0,0-1-1 0 0,0 0 0 0 0,0 1 0 0 0,0-1 1 0 0,1 0-1 0 0,-1 0 0 0 0,0 1 0 0 0,0-1 1 0 0,0 0-1 0 0,1 1 0 0 0,-1-1 0 0 0,0 0 1 0 0,0 0-1 0 0,1 1 0 0 0,-1-1 0 0 0,0 0 1 0 0,0 0-1 0 0,1 0 0 0 0,-1 1 0 0 0,0-1 1 0 0,1 0-1 0 0,-1 0 0 0 0,0 0 0 0 0,1 0 1 0 0,-1 0-1 0 0,0 0 0 0 0,1 0 0 0 0,-1 0 1 0 0,0 0-1 0 0,1 0 0 0 0,-1 0 0 0 0,1 0 1 0 0,-1 0-1 0 0,0 0 0 0 0,1 0 0 0 0,-1 0 1 0 0,0 0-1 0 0,1 0 0 0 0,27-14 259 0 0,-21 10 4557 0 0,-4 3-4373 0 0,0 1-1 0 0,0-1 0 0 0,0 0 0 0 0,0 0 1 0 0,0 0-1 0 0,0-1 0 0 0,0 1 0 0 0,3-3 0 0 0,8-3 334 0 0,18-6 506 0 0,-19 7-839 0 0,0 1-1 0 0,0 0 1 0 0,0 1 0 0 0,1 1-1 0 0,23-4 1 0 0,27 1 504 0 0,36-2-111 0 0,83 10 246 0 0,-8 0-268 0 0,68-4 703 0 0,-87 10-685 0 0,-146-7-778 0 0,26 4 128 0 0,-17-2-18 0 0,27 0 1 0 0,19 0 176 0 0,18-1 90 0 0,64 1 159 0 0,218-9 242 0 0,-193-4-588 0 0,-151 9-221 0 0,101-1 158 0 0,-77 2-121 0 0,67 3 115 0 0,50-7-52 0 0,-73 3-63 0 0,43-2 18 0 0,-92 1-54 0 0,113-5 195 0 0,36 2-9 0 0,-109 8-98 0 0,-33-1-46 0 0,12 0 13 0 0,56 1 103 0 0,-28-2-106 0 0,23 2-2 0 0,88 1 32 0 0,-148-1-97 0 0,-42-3-10 0 0,10 1 0 0 0,35-2 0 0 0,-46 0 4 0 0,0 1 0 0 0,0 0 0 0 0,0 1-1 0 0,9 2 1 0 0,10 0-126 0 0,11 3-2608 0 0,-32-7 702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28.6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0 249 7831 0 0,'0'0'356'0'0,"5"2"-6"0"0,-5-2-343 0 0,1 1 1 0 0,0-1-1 0 0,0 0 1 0 0,0 1 0 0 0,0-1-1 0 0,0 1 1 0 0,0-1-1 0 0,0 1 1 0 0,-1-1 0 0 0,1 1-1 0 0,0-1 1 0 0,0 1-1 0 0,-1 0 1 0 0,1 0-1 0 0,0-1 1 0 0,0 2 0 0 0,0 1-6 0 0,-1 0 0 0 0,1 0-1 0 0,-1 0 1 0 0,0-1 0 0 0,0 1 0 0 0,0 4 0 0 0,0-5-2 0 0,1 8 326 0 0,0 0-1 0 0,1 0 1 0 0,1 0-1 0 0,-1 0 1 0 0,2-1-1 0 0,5 13 1 0 0,0 3 451 0 0,20 46 1247 0 0,43 78 0 0 0,-27-63-1038 0 0,-45-85-982 0 0,2 4 42 0 0,0 0 0 0 0,0 1 1 0 0,0-1-1 0 0,0 1 0 0 0,-1-1 0 0 0,1 9 1 0 0,-2-12 111 0 0,-6-11-75 0 0,-3-6-6 0 0,-55-229-977 0 0,57 200 371 0 0,2 0 0 0 0,1-88-1 0 0,5 106 312 0 0,2 0-1 0 0,10-48 0 0 0,-10 63 241 0 0,0 1-1 0 0,1-1 1 0 0,0 1-1 0 0,1 0 1 0 0,0 0 0 0 0,0 0-1 0 0,1 1 1 0 0,1-1 0 0 0,8-9-1 0 0,-13 17 21 0 0,1 0-1 0 0,-1-1 1 0 0,1 1-1 0 0,-1 1 1 0 0,1-1-1 0 0,0 0 1 0 0,0 0-1 0 0,0 1 1 0 0,0 0 0 0 0,0 0-1 0 0,0 0 1 0 0,1 0-1 0 0,-1 0 1 0 0,0 0-1 0 0,0 1 1 0 0,1 0-1 0 0,-1-1 1 0 0,0 1-1 0 0,1 1 1 0 0,-1-1-1 0 0,7 1 1 0 0,-5 1 64 0 0,1-1 0 0 0,-1 1 0 0 0,1 0 0 0 0,-1 1 0 0 0,0-1-1 0 0,0 1 1 0 0,0 0 0 0 0,0 0 0 0 0,0 0 0 0 0,0 1 0 0 0,-1 0 0 0 0,4 4 0 0 0,-4-3 44 0 0,0 0 0 0 0,-1-1-1 0 0,0 1 1 0 0,0 1 0 0 0,0-1 0 0 0,-1 0 0 0 0,1 1 0 0 0,-1-1-1 0 0,-1 1 1 0 0,1 0 0 0 0,0 7 0 0 0,0 3 151 0 0,0 0 0 0 0,-3 32 0 0 0,1-42-279 0 0,-1 0 0 0 0,0 0 0 0 0,0 1 0 0 0,-1-1 1 0 0,1 0-1 0 0,-1 0 0 0 0,-1 0 0 0 0,-4 8 0 0 0,6-12-65 0 0,0 1 1 0 0,-1-1 0 0 0,1 0-1 0 0,-1 0 1 0 0,0 0 0 0 0,1 0-1 0 0,-1 0 1 0 0,0 0-1 0 0,0-1 1 0 0,0 1 0 0 0,-1-1-1 0 0,1 1 1 0 0,0-1 0 0 0,0 0-1 0 0,-1 0 1 0 0,1 0-1 0 0,-1 0 1 0 0,1 0 0 0 0,-1 0-1 0 0,1-1 1 0 0,-1 1 0 0 0,-4-1-1 0 0,6 0-144 0 0,0 0-1 0 0,-1-1 0 0 0,1 1 1 0 0,0-1-1 0 0,0 0 1 0 0,-1 1-1 0 0,1-1 0 0 0,0 0 1 0 0,0 1-1 0 0,0-1 1 0 0,0 0-1 0 0,0 0 0 0 0,0 0 1 0 0,0 0-1 0 0,0 0 1 0 0,0 0-1 0 0,1-1 0 0 0,-1 1 1 0 0,0 0-1 0 0,1 0 1 0 0,-1 0-1 0 0,0-1 0 0 0,1 1 1 0 0,0 0-1 0 0,-1-1 1 0 0,1-1-1 0 0,-3-8-1307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2303 0 0,'-2'0'167'0'0,"-16"16"11240"0"0,18-14-10714 0 0,16 6-222 0 0,1-1 0 0 0,-1-1 0 0 0,1 0-1 0 0,24 5 1 0 0,-7-2-390 0 0,139 35 184 0 0,-167-42-166 0 0,1 0 1 0 0,-1 1-1 0 0,1 0 1 0 0,-1 0-1 0 0,0 0 1 0 0,0 0-1 0 0,0 1 1 0 0,8 7-1 0 0,-12-9 20 0 0,1 0 0 0 0,-1 0 0 0 0,0 1 0 0 0,0-1 0 0 0,0 1 0 0 0,0-1 0 0 0,0 1 0 0 0,0-1 0 0 0,-1 1 0 0 0,0 0 0 0 0,1 0 0 0 0,-1 0 0 0 0,0 0 0 0 0,0 0 0 0 0,0 0 0 0 0,-1 0 0 0 0,1 0 0 0 0,-1 0 0 0 0,0 0 1 0 0,0 6-1 0 0,-2 2 250 0 0,0 0 0 0 0,-1 0 0 0 0,-1-1 0 0 0,0 1 0 0 0,0-1 0 0 0,-8 14 0 0 0,-41 58 810 0 0,27-45-727 0 0,-53 91-146 0 0,46-72-3476 0 0,25-42 1546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11975 0 0,'0'0'1200'0'0,"0"0"-1173"0"0,0 0 0 0 0,0 1 0 0 0,0-1-1 0 0,0 0 1 0 0,0 0 0 0 0,0 1 0 0 0,1-1-1 0 0,-1 0 1 0 0,0 0 0 0 0,0 1 0 0 0,-1-1-1 0 0,1 0 1 0 0,0 0 0 0 0,0 0 0 0 0,0 1-1 0 0,0-1 1 0 0,0 0 0 0 0,0 0 0 0 0,0 1-1 0 0,0-1 1 0 0,0 0 0 0 0,0 0 0 0 0,-1 0-1 0 0,1 1 1 0 0,0-1 0 0 0,0 0 0 0 0,0 0-1 0 0,0 0 1 0 0,-1 1 0 0 0,-2 0 318 0 0,0 0-1 0 0,-1 0 1 0 0,1-1 0 0 0,0 1 0 0 0,-7 0 0 0 0,-6 1 419 0 0,9 1-640 0 0,0-1 0 0 0,1 1 0 0 0,-1 0 0 0 0,1 1-1 0 0,0-1 1 0 0,0 1 0 0 0,0 0 0 0 0,1 1 0 0 0,-1 0-1 0 0,1 0 1 0 0,0 0 0 0 0,-4 6 0 0 0,-7 9-114 0 0,2 0 1 0 0,-13 24 0 0 0,23-37-38 0 0,0 1 0 0 0,1-1 1 0 0,0 1-1 0 0,-3 14 0 0 0,4-8-16 0 0,5-10 12 0 0,-1-2 9 0 0,1 2-6 0 0,0 1 1 0 0,0-1-1 0 0,1 0 0 0 0,0 0 0 0 0,0 0 0 0 0,0 0 0 0 0,0 0 0 0 0,0-1 1 0 0,1 0-1 0 0,5 3 0 0 0,6 3 41 0 0,31 10 0 0 0,8 4-21 0 0,33 29-16 0 0,-77-44 150 0 0,0 0-1 0 0,0 0 0 0 0,-1 2 1 0 0,-1-1-1 0 0,14 17 0 0 0,-22-24-37 0 0,1 1 0 0 0,0-1 0 0 0,-1 1 0 0 0,1 0 0 0 0,-1 0-1 0 0,0 0 1 0 0,0 0 0 0 0,0 0 0 0 0,-1 0 0 0 0,1 0 0 0 0,-1 0 0 0 0,1 0 0 0 0,-1 0-1 0 0,0 0 1 0 0,0 0 0 0 0,-1 0 0 0 0,1 0 0 0 0,-1 0 0 0 0,1 0 0 0 0,-1 0 0 0 0,-1 4-1 0 0,-1-1 26 0 0,1 0 0 0 0,-1-1 0 0 0,0 1 0 0 0,-1-1-1 0 0,1 1 1 0 0,-1-1 0 0 0,0 0 0 0 0,0-1 0 0 0,-8 8 0 0 0,-13 8 76 0 0,-37 22 0 0 0,24-17-181 0 0,32-21-102 0 0,0 0-1 0 0,-1 0 1 0 0,1 0 0 0 0,0-1-1 0 0,-1 0 1 0 0,0-1-1 0 0,0 1 1 0 0,0-1 0 0 0,-14 2-1 0 0,21-4-65 0 0,-1 0 1 0 0,1 0-1 0 0,-1 0 0 0 0,1 0 0 0 0,-1 0 1 0 0,1 0-1 0 0,-1 0 0 0 0,1 0 0 0 0,-1-1 0 0 0,1 1 1 0 0,-1 0-1 0 0,1 0 0 0 0,0-1 0 0 0,-1 1 1 0 0,1 0-1 0 0,-1 0 0 0 0,1-1 0 0 0,0 1 1 0 0,-1 0-1 0 0,1-1 0 0 0,0 1 0 0 0,-1-1 0 0 0,1 1 1 0 0,0 0-1 0 0,0-1 0 0 0,-1 1 0 0 0,1-1 1 0 0,0 1-1 0 0,0-1 0 0 0,0 1 0 0 0,-1-1 1 0 0,1 1-1 0 0,0-1 0 0 0,0 0 0 0 0,0-8-5712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86 8751 0 0,'-8'-1'794'0'0,"3"1"-707"0"0,-1 0 0 0 0,1 0 0 0 0,-1 0 0 0 0,-7 2 0 0 0,4 0 698 0 0,0 1 0 0 0,1-1 1 0 0,0 1-1 0 0,-1 1 1 0 0,1-1-1 0 0,1 1 1 0 0,-1 1-1 0 0,-7 5 1 0 0,11-7-729 0 0,1 0 1 0 0,0 0 0 0 0,0 0-1 0 0,0 0 1 0 0,1 0 0 0 0,-1 0-1 0 0,1 1 1 0 0,0 0 0 0 0,-1-1-1 0 0,2 1 1 0 0,-1 0 0 0 0,0 0-1 0 0,-1 8 1 0 0,2-6-47 0 0,0 0 0 0 0,1 0-1 0 0,-1 0 1 0 0,1 0 0 0 0,1 0-1 0 0,-1 0 1 0 0,1 0 0 0 0,3 11-1 0 0,2 0-32 0 0,0 0 0 0 0,2 0 0 0 0,0 0 1 0 0,1-1-1 0 0,13 19 0 0 0,-14-23 29 0 0,1 0 0 0 0,0-1 0 0 0,0-1 0 0 0,1 1 1 0 0,18 13-1 0 0,-22-20-5 0 0,0 1-1 0 0,0-1 1 0 0,0 0 0 0 0,1-1 0 0 0,0 0 0 0 0,0 0-1 0 0,0 0 1 0 0,0-1 0 0 0,0 0 0 0 0,1-1 0 0 0,-1 1-1 0 0,11-1 1 0 0,-5 0 149 0 0,1-1 0 0 0,0-1-1 0 0,0 0 1 0 0,0-1 0 0 0,16-5-1 0 0,-21 5-34 0 0,-1-1 0 0 0,0-1 0 0 0,-1 1 0 0 0,1-1 0 0 0,-1-1 0 0 0,1 1 0 0 0,-1-1 0 0 0,-1 0 0 0 0,12-11 0 0 0,-12 9 90 0 0,0-1 0 0 0,0 0 0 0 0,-1 1 0 0 0,1-2 1 0 0,-2 1-1 0 0,1-1 0 0 0,-1 0 0 0 0,-1 1 0 0 0,0-2 0 0 0,0 1 0 0 0,0 0 0 0 0,-1-1 0 0 0,-1 1 0 0 0,0-1 0 0 0,0 1 0 0 0,-1-18 0 0 0,-1 17-80 0 0,0-1-1 0 0,0 1 0 0 0,-1 0 0 0 0,0 0 1 0 0,0 1-1 0 0,-2-1 0 0 0,1 0 1 0 0,-1 1-1 0 0,0 0 0 0 0,-1 0 1 0 0,0 0-1 0 0,0 0 0 0 0,-1 1 1 0 0,0 0-1 0 0,-14-13 0 0 0,8 10-61 0 0,-1 1 0 0 0,0 0 0 0 0,-1 1 0 0 0,0 1 1 0 0,0 0-1 0 0,-20-7 0 0 0,24 11-151 0 0,0 0 0 0 0,-1 1 1 0 0,0 1-1 0 0,1-1 0 0 0,-1 2 0 0 0,0-1 1 0 0,0 2-1 0 0,0-1 0 0 0,0 2 1 0 0,-14 1-1 0 0,21-2-283 0 0,1 1 1 0 0,0 0-1 0 0,0 0 0 0 0,0 0 1 0 0,0 1-1 0 0,0-1 0 0 0,0 1 1 0 0,0-1-1 0 0,0 1 0 0 0,0 0 1 0 0,1 0-1 0 0,-5 4 1 0 0,-3 8-7093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167 85 8983 0 0,'18'-25'808'0'0,"-17"24"-714"0"0,-1 0 1 0 0,1 0-1 0 0,0 0 0 0 0,-1 0 0 0 0,1 0 0 0 0,-1 0 0 0 0,0 0 0 0 0,1-1 0 0 0,-1 1 0 0 0,0 0 0 0 0,0 0 0 0 0,1 0 0 0 0,-1 0 0 0 0,0-1 1 0 0,0 1-1 0 0,0 0 0 0 0,-1 0 0 0 0,1 0 0 0 0,0-1 0 0 0,0 1 0 0 0,-1-2 0 0 0,-1 0 507 0 0,1 0 0 0 0,-1 0-1 0 0,0 0 1 0 0,0 0 0 0 0,-2-3 0 0 0,-1-1 156 0 0,4 6-129 0 0,0 0-529 0 0,-1 1 0 0 0,1-1 0 0 0,-1 1 0 0 0,0-1 0 0 0,1 1 0 0 0,-1 0 0 0 0,0 0 0 0 0,-2 0 0 0 0,0 0 12 0 0,0 0 0 0 0,0 0 0 0 0,1 1 0 0 0,-1 0 0 0 0,0-1 0 0 0,0 1 1 0 0,1 1-1 0 0,-1-1 0 0 0,1 1 0 0 0,-1-1 0 0 0,1 1 0 0 0,-6 4 0 0 0,4-2-51 0 0,0 0 0 0 0,1 0-1 0 0,0 0 1 0 0,0 1 0 0 0,0 0 0 0 0,1-1-1 0 0,-5 9 1 0 0,-1 5-49 0 0,0 1 0 0 0,2 0 0 0 0,-9 34 0 0 0,14-48 14 0 0,-4 20 45 0 0,1-1 0 0 0,1 1 1 0 0,2 0-1 0 0,0 0 0 0 0,1 0 1 0 0,2 0-1 0 0,4 32 0 0 0,-4-48-16 0 0,1-1 0 0 0,0 1 0 0 0,0-1-1 0 0,1 1 1 0 0,0-1 0 0 0,1 0 0 0 0,7 13 0 0 0,-7-16-32 0 0,-1 0 1 0 0,1 0-1 0 0,0-1 1 0 0,0 0-1 0 0,0 0 1 0 0,0 0-1 0 0,1 0 1 0 0,0-1-1 0 0,-1 1 0 0 0,1-1 1 0 0,1-1-1 0 0,7 5 1 0 0,-1-3 12 0 0,0 0-1 0 0,1 0 1 0 0,-1-1 0 0 0,26 3-1 0 0,-33-6-44 0 0,0 0 1 0 0,0 0-1 0 0,0 0 0 0 0,0-1 0 0 0,0 1 0 0 0,0-1 0 0 0,0 0 1 0 0,0-1-1 0 0,0 1 0 0 0,0-1 0 0 0,0 0 0 0 0,-1 0 0 0 0,1 0 1 0 0,-1-1-1 0 0,6-4 0 0 0,1-3-756 0 0,0-1-1 0 0,-1 0 1 0 0,0-1 0 0 0,0 0-1 0 0,-2 0 1 0 0,12-21 0 0 0,-11 12-3293 0 0,-2-2-969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5983 0 0,'0'0'542'0'0,"0"2"-446"0"0,11 27 62 0 0,0 18 4955 0 0,0 3-1090 0 0,21 87-413 0 0,-18-90-3253 0 0,35 112 1242 0 0,-8-55-5807 0 0,-35-89-2178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56 7367 0 0,'-20'21'5124'0'0,"29"-38"-3510"0"0,-4 9-1155 0 0,0 1 0 0 0,1 0 0 0 0,6-8 0 0 0,-5 7 31 0 0,-5 7-413 0 0,-1 0 1 0 0,0-1-1 0 0,0 1 0 0 0,0 0 0 0 0,1 0 1 0 0,-1 0-1 0 0,0 0 0 0 0,1 0 0 0 0,-1 0 1 0 0,1 1-1 0 0,0-1 0 0 0,-1 0 0 0 0,1 1 0 0 0,-1-1 1 0 0,1 1-1 0 0,0 0 0 0 0,-1-1 0 0 0,1 1 1 0 0,3 0-1 0 0,-2 0-14 0 0,-1 1-1 0 0,1 0 1 0 0,0-1 0 0 0,-1 1-1 0 0,1 0 1 0 0,-1 0 0 0 0,1 0 0 0 0,-1 1-1 0 0,1-1 1 0 0,-1 0 0 0 0,3 3-1 0 0,1 1 26 0 0,0 1 0 0 0,-1-1 0 0 0,0 1 0 0 0,0 0 0 0 0,0 0 0 0 0,-1 0 0 0 0,0 1 1 0 0,4 7-1 0 0,3 14 182 0 0,-2-1 1 0 0,8 36-1 0 0,-13-46-247 0 0,-3-6-1 0 0,1-1 0 0 0,-2 1 0 0 0,0-1 0 0 0,0 1 0 0 0,-1-1 0 0 0,-2 13 0 0 0,2-17-20 0 0,1-2-7 0 0,-1 1 0 0 0,-1-1 0 0 0,1 0-1 0 0,-1 1 1 0 0,1-1 0 0 0,-1 0 0 0 0,0 0-1 0 0,-1 0 1 0 0,1-1 0 0 0,-1 1 0 0 0,1 0 0 0 0,-1-1-1 0 0,0 0 1 0 0,-1 0 0 0 0,1 0 0 0 0,0 0 0 0 0,-1 0-1 0 0,0 0 1 0 0,1-1 0 0 0,-1 0 0 0 0,0 0-1 0 0,-6 2 1 0 0,9-4-8 0 0,0 1-1 0 0,0-1 0 0 0,0 0 0 0 0,0 0 1 0 0,0 0-1 0 0,0 0 0 0 0,-1 0 1 0 0,1 0-1 0 0,0-1 0 0 0,0 1 1 0 0,0 0-1 0 0,0-1 0 0 0,0 1 1 0 0,0 0-1 0 0,0-1 0 0 0,0 1 1 0 0,0-1-1 0 0,0 1 0 0 0,0-2 0 0 0,-1 1 4 0 0,0 0-1 0 0,1 0 0 0 0,0 0 0 0 0,-1-1 0 0 0,1 1 0 0 0,0-1 0 0 0,-1 1 0 0 0,1-1 0 0 0,-1-1 1 0 0,0 0 10 0 0,1-1 0 0 0,0 1 0 0 0,-1-1 0 0 0,2 1 1 0 0,-1-1-1 0 0,0 1 0 0 0,1-1 0 0 0,-1 0 1 0 0,1 1-1 0 0,0-1 0 0 0,0 1 0 0 0,0-1 1 0 0,1 0-1 0 0,-1 1 0 0 0,1-1 0 0 0,0 1 0 0 0,0-1 1 0 0,0 1-1 0 0,1-1 0 0 0,-1 1 0 0 0,1 0 1 0 0,0-1-1 0 0,0 1 0 0 0,0 0 0 0 0,0 0 1 0 0,0 1-1 0 0,1-1 0 0 0,4-4 0 0 0,-6 6 26 0 0,1 0 0 0 0,-1 1 0 0 0,1-1 0 0 0,-1 1 0 0 0,1-1 0 0 0,-1 1 1 0 0,1-1-1 0 0,-1 1 0 0 0,1 0 0 0 0,0 0 0 0 0,-1-1 0 0 0,1 1 0 0 0,0 0 0 0 0,2 1 0 0 0,25 5 321 0 0,-19-3-193 0 0,12 4 26 0 0,0 1-1 0 0,0 1 1 0 0,0 1 0 0 0,34 22-1 0 0,34 16-2191 0 0,-73-42 970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8751 0 0,'0'0'1691'0'0,"3"-1"-858"0"0,-2 0-783 0 0,-1 1 0 0 0,1 0-1 0 0,-1 0 1 0 0,1 0 0 0 0,0 0-1 0 0,-1-1 1 0 0,1 1 0 0 0,0 0 0 0 0,-1 0-1 0 0,1 0 1 0 0,0 0 0 0 0,-1 0-1 0 0,1 1 1 0 0,-1-1 0 0 0,1 0-1 0 0,0 0 1 0 0,-1 0 0 0 0,1 0-1 0 0,-1 1 1 0 0,1-1 0 0 0,0 0 0 0 0,-1 1-1 0 0,1-1 1 0 0,-1 0 0 0 0,2 1-1 0 0,10 17 1256 0 0,-7-8-1028 0 0,57 117 1894 0 0,-34-68-1562 0 0,-22-46-483 0 0,1 0 129 0 0,-1 0 1 0 0,-1 1-1 0 0,0-1 1 0 0,5 23 0 0 0,-9-35 482 0 0,-17-6-460 0 0,12 3-272 0 0,1-1 1 0 0,-1 1 0 0 0,1-1 0 0 0,0 0-1 0 0,0 0 1 0 0,0 0 0 0 0,0 0 0 0 0,0-1 0 0 0,1 1-1 0 0,0-1 1 0 0,-1 1 0 0 0,1-1 0 0 0,1 0-1 0 0,-1 0 1 0 0,1 0 0 0 0,-2-5 0 0 0,-1-7-82 0 0,0-1 0 0 0,-2-26 0 0 0,3 17-222 0 0,1 1 0 0 0,1-1 1 0 0,1 1-1 0 0,1-1 0 0 0,7-36 0 0 0,-7 59 302 0 0,0 0 0 0 0,0 0 0 0 0,0 0 0 0 0,0 0 0 0 0,0 1 0 0 0,0-1 1 0 0,1 0-1 0 0,0 1 0 0 0,-1-1 0 0 0,1 1 0 0 0,0-1 0 0 0,0 1 0 0 0,0 0 0 0 0,1 0 0 0 0,4-4 0 0 0,-4 4 18 0 0,1 0-1 0 0,0 0 1 0 0,1 0-1 0 0,-1 1 1 0 0,0-1-1 0 0,0 1 1 0 0,1 0-1 0 0,-1 0 1 0 0,9 0 0 0 0,-3 1 77 0 0,-1 0 1 0 0,0 0-1 0 0,0 1 1 0 0,0 1 0 0 0,0-1-1 0 0,0 1 1 0 0,0 1-1 0 0,-1 0 1 0 0,1 0 0 0 0,8 5-1 0 0,-14-6-12 0 0,-1-1-1 0 0,1 1 1 0 0,-1 0-1 0 0,1 0 1 0 0,-1 0 0 0 0,0 0-1 0 0,0 0 1 0 0,0 0-1 0 0,0 1 1 0 0,0-1-1 0 0,0 1 1 0 0,0 0-1 0 0,-1-1 1 0 0,0 1 0 0 0,1 0-1 0 0,0 4 1 0 0,-1-5-42 0 0,-1 0 0 0 0,0 0 0 0 0,1 0 0 0 0,-1 1 1 0 0,0-1-1 0 0,0 0 0 0 0,0 0 0 0 0,-1 1 0 0 0,1-1 0 0 0,0 0 1 0 0,-1 0-1 0 0,1 0 0 0 0,-1 0 0 0 0,0 0 0 0 0,0 1 1 0 0,0-1-1 0 0,0-1 0 0 0,0 1 0 0 0,0 0 0 0 0,0 0 0 0 0,-1 0 1 0 0,-2 3-1 0 0,-8 6 219 0 0,0 0 0 0 0,-20 15 0 0 0,26-23-706 0 0,0 1 0 0 0,0-1 0 0 0,-9 3 1 0 0,11-4-942 0 0,-1-1 1 0 0,1 0 0 0 0,0 0 0 0 0,-1 0-1 0 0,-8 0 1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7367 0 0,'-6'19'907'0'0,"-5"22"-1"0"0,4-14 1627 0 0,6-21-2116 0 0,-1 1 0 0 0,2 0 0 0 0,-1-1 0 0 0,1 1 0 0 0,0 0 0 0 0,0 0 0 0 0,3 10 0 0 0,0 0-643 0 0,9 28 0 0 0,-11-44-301 0 0,5 7-3357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50:0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5527 0 0,'0'0'799'0'0,"1"1"413"0"0,1 36 3783 0 0,-7 22-1958 0 0,2-34-2053 0 0,-51 291 2278 0 0,52-303-3252 0 0,-5 16-317 0 0,-5 29 528 0 0,7-20-5796 0 0,5-18-511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0T15:49:24.13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8290 4041 13823 0,'-1'-7'1216'0,"0"3"-960"0,1 4-256 0,0 0 0 0,0 0 1216 0,0 0 208 16,0 0 48-16,0 0 0 0,0 0-512 0,0 0-80 15,-3 13-32-15,4 3 0 0,1 2-192 0,0 2-32 16,5 3-16-16,-1 1 0 0,2 6-224 0,0 2-32 15,1 1-16-15,0 5 0 0,3 2 0 0,-2 3 0 0,1 0 0 0,-1 4 0 16,-1 1-80-16,-1 3-32 0,-3 3 0 0,1 0 0 16,0 0-96-16,-1 5 0 0,2 4-128 0,-3 0 192 15,0-2-192-15,0 1 0 16,-3 0 128-16,0 1-128 0,1 1 0 0,-2-2 0 16,0 5 0-16,1-5 0 0,1 1 128 0,0-2-128 15,-1-1 0-15,-1-1 0 0,0-1 128 0,0 1-128 16,1 0 0-16,-1-2 0 0,2-2 0 0,-2 0 0 0,0-3 0 0,-2-1 0 15,2-3 128-15,-1-1-128 0,0-5 0 0,-1-2 144 16,2-4-144-16,-1 1 0 0,0-4 144 0,1-1-144 16,0-2 128-16,1-1-128 0,-1-3 128 0,1 0-128 15,1-3 0-15,0 0 0 0,0-3 0 0,2-1 128 16,0-5-128-16,-1 0 0 0,1-1 0 0,0 3 128 16,3-6 48-16,1 2 16 0,-3-1 0 0,1-1 0 15,1 2 16-15,1-2 16 0,-2-1 0 0,3-1 0 16,2-1-224-16,-1-1 128 0,2-1-128 0,1 2 0 0,1-2 256 0,1-1-64 15,-1-1 0-15,2 1 0 0,-1-4 256 0,4 1 32 16,-1 2 16-16,3-1 0 16,1-2-208-16,1 1-32 0,3-1-16 0,2 2 0 15,2-2-96-15,1 0-16 0,3 0 0 0,2 1 0 16,3-2 16-16,2-2 0 0,1-1 0 0,-2 2 0 16,-1-1 304-16,2 0 64 0,0-1 16 0,2 1 0 0,0-3-400 15,2 1-128-15,-1-1 0 0,3 0 0 0,1 5 128 0,0-5-128 16,1-1 0-16,-4 1 0 0,0-2 0 0,0 0 0 15,-2 0 128-15,0 2-128 0,-1-5 0 0,1 3 0 16,0 0 0-16,1 1 0 0,2 0 128 0,1-1-128 16,0-1 0-16,-3 0 0 0,-1 0 128 0,-1 1-128 15,0 2 0-15,-2 0 0 0,-1 0 0 0,0-1 0 0,-1 2 0 0,0 3 0 16,0-2 0-16,0 2 0 0,-1 1 0 0,1 1 0 16,-3-3 0-16,-1 1 0 0,-2-1 0 0,-4 1 0 15,0-1 368-15,-1 0-48 0,-1 2 0 0,-1-2 0 16,-3 2-512-16,-1 1-96 0,0 0-32 0,1 0 0 15,-1-1 320-15,0 0 0 0,-1-3 0 0,0 1 0 16,-2 3 0-16,0-3 0 16,-1 1 0-16,0 2 0 0,0-1 0 0,0 1 0 15,-4-3 0-15,0 0 0 0,0-1 0 0,0 0 0 0,-1 1 0 0,0-3 0 16,1 1 0-16,-1 3 0 0,-2-8 0 0,1 1 0 16,-2-1 0-16,1-2 0 0,0-1-128 0,0 0 128 15,-1-4 0-15,0-1-128 0,0 0 128 0,-1-3 0 16,0-4 0-16,-1-1 0 0,1-1 0 0,1-3 0 15,1-3 0-15,-1 0 0 0,-2 1 0 0,3-2 0 16,-1-3 176-16,0 1-176 0,-1-1 192 0,1 2-192 0,0 1 0 0,-1 2 0 16,-3-2 0-16,0 1 0 0,0-1 0 0,-1-1-144 15,2 0-16-15,-1-2 0 0,0-2-192 0,0-2-32 16,-2-1-16-16,1-1 0 16,0 0-64-16,0-5-16 0,-2 1 0 0,1-2 0 0,1 1 112 0,0 2 32 15,-1 5 0-15,3-1 0 0,-1-1 336 0,-1 3 0 16,1-2-144-16,0 1 144 0,0 2 0 0,-1 2 128 15,2 0-128-15,-1 1 192 0,0-1-192 0,0 1 0 16,-1-1 0-16,1-1 0 0,1 2 0 0,-1-2 0 0,-1-3 0 0,-2 1 0 16,4 0 0-16,-3 1-288 0,0-2 64 0,0 5 16 15,-1 2 208-15,1 2 0 16,-3 4 0-16,1 0 0 0,0 1 0 0,-1 2 0 16,-1 2 128-16,-1 2-128 0,-1 1 256 0,-1 2-64 15,-1 1-16-15,1 3 0 0,-3-3-32 0,1 4 0 16,-1 1 0-16,0 0 0 0,-1-3-144 0,0 4 128 15,0 0-128-15,0 0 128 0,-1 1-128 0,0-1 0 0,0 2 144 0,0-1-144 16,-2-1 0-16,1 1 128 0,-1 1-128 0,0 1 0 16,-4 1 160-16,-2 1-32 0,0 1-128 0,-2 1 192 15,-2 1 0-15,-5 2 0 0,-5 1 0 0,-3 1 0 16,-1-1 32-16,-3 3 0 0,-3-3 0 0,1 2 0 16,0 2 96-16,-1-1 0 0,2 1 16 0,0-3 0 15,0 0-16-15,-2 1-16 0,0-1 0 0,-2 2 0 16,-3 1 48-16,-2-1 16 0,-2 0 0 0,1 2 0 15,-1-3 48-15,1 3 16 0,-1-1 0 0,2 1 0 0,0 0-48 0,-2 0 0 16,-2 1 0-16,0-5 0 0,-3-4 32 0,0 1 0 16,-1-2 0-16,0-2 0 0,1 1-96 0,-1-1-32 15,-1-1 0-15,-3-2 0 16,-4 0 128-16,-1 1 32 0,2 2 0 0,2 2 0 16,1-1-64-16,3 2 0 0,1 0 0 0,0 6 0 15,0 2-208-15,1 0-48 0,-1 1-128 0,1 0 192 0,2 2-192 0,0 1 0 16,4 3 0-16,-1 2 0 0,-1 2 0 0,3 1 0 15,1 1 0-15,2 0-160 0,0 0-80 0,4-1-16 16,0-2 0-16,3-1 0 16,3 2-1232-16,1 2-256 0,3 3-48 0,2-3-11264 15,2 0-2240-15</inkml:trace>
  <inkml:trace contextRef="#ctx0" brushRef="#br0" timeOffset="573.79">8163 2557 23039 0,'0'0'2048'0,"-6"11"-1648"0,-1-7-400 0,-1 1 0 15,2 1 1408-15,0 1 192 0,1-1 32 0,1 2 16 16,1 1-608-16,3 2-112 0,2 2-32 0,0 4 0 16,2 2-528-16,3 6-112 0,0 4-32 0,3 2 0 15,0 3-224-15,2 5 0 0,-1 3 128 0,2 3-128 16,-1 5 0-16,1-2 0 0,-1-1 0 0,1-3 0 15,0-3-1296-15,0-2-304 0,-1-3-64 16,0 0-7152-16,-1-6-1424 0</inkml:trace>
  <inkml:trace contextRef="#ctx0" brushRef="#br0" timeOffset="1065.07">8183 3191 17503 0,'0'0'768'0,"-6"-7"176"0,-1-2-752 15,2 0-192-15,0-4 0 0,1 3 0 0,1-3 2048 0,2 2 384 16,1 3 80-16,1 0 16 0,2-1-1440 0,1 1-272 16,2-3-64-16,2 0-16 0,1 1-576 0,2-2-160 15,-1-2 0-15,1-1 0 0,-1 1 0 0,2-2 0 16,1 0 0-16,0-1 0 16,0 2-640-16,-1 1-64 0,-2-2 0 0,2 3 0 15,0 1-192-15,-2 1-32 0,-1-1-16 0,0 3 0 0,-1 1 592 0,0 2 112 0,-2-1 32 0,0 2 0 16,-6 5 208-16,0 0 240 0,6-3-48 0,-6 3-16 15,0 0 400-15,8 7 96 0,-1 4 16 0,2 6 0 16,-2 2-16-16,1 5 0 0,0 6 0 0,-1 2 0 16,-2-1-32-16,1 3 0 0,0 1 0 0,-1-1 0 15,-1-1-16-15,1-2-16 0,3-1 0 16,-3-4 0-16,0-4-272 0,0-2-48 0,2-2-16 0,1-1 0 16,-2-4-112-16,-1-1-32 0,1-2 0 0,-1-3 0 15,0-5 0-15,-5-2-128 0,0 0 192 0,8-2-64 16,-3-4 80-16,2 0 16 0,-2-5 0 0,1 0 0 15,2-4-96-15,0 0-128 0,-1-4 176 0,0 0-176 16,0-2 144-16,-1-1-144 0,2 1 0 0,0-1 144 16,0 4-16-16,0 1-128 0,0 1 192 0,-1 3-64 15,0 3 32-15,-1 0 0 0,0 4 0 0,0 2 0 0,-6 4 80 0,9 3 16 16,-1 0 0-16,1 5 0 0,2 4-128 0,-1 2 0 16,-1 1-128-16,0 0 192 15,0 1-496-15,2 0-96 0,-1-2-32 0,2 0 0 16,1-3-1872-16,0 1-384 0,-1-6-80 0,0 1-10624 0</inkml:trace>
  <inkml:trace contextRef="#ctx0" brushRef="#br0" timeOffset="1162.52">8950 3116 8287 0,'0'0'736'0,"0"0"-592"0,0 0-144 0,0 0 0 16,0 0 3488-16,5 4 672 16,0 2 128-16,2 0 16 0,-2 1-2608 0,2 0-528 15,1 1-96-15,-1 1-32 0,1 2-1040 0,1 1-176 16,-1-1-48-16</inkml:trace>
  <inkml:trace contextRef="#ctx0" brushRef="#br0" timeOffset="1501.6">8949 2869 6447 0,'-3'-8'576'0,"1"-1"-576"0,0-2 0 0,1 1 0 15,1-2 3712-15,1 0 640 0,2 1 128 0,2 0 32 16,3 2-3424-16,2 1-672 0,2 2-144 0,0 1-16 15,1-1-448-15,-1 3-96 0,1 0-16 0,0 3 0 16,0 0-256-16,0 0-48 0,-3 3-16 0,-1 3 0 16,-2 3 144-16,-2 3 32 0,0 2 0 0,-2 4 0 0,-1 3 576 0,1 5 112 15,-2 0 16-15,1 3 16 16,0 2 688-16,0-3 128 0,0-1 16 0,2-1 16 16,3-2-32-16,-1-2-16 0,1-3 0 0,0-2 0 15,3-2-480-15,0-3-80 0,2-5-32 0,-1 0 0 16,1-3-208-16,1-4-32 0,2-3-16 0,0 1 0 15,-2-9 32-15,-2 2 0 0,-2-3 0 0,-1 1 0 0,-2-6-64 0,-1 2-16 16,-2 3 0-16,-2-1 0 0,-2-2-176 0,-3 0 0 16,-2 1 144-16,-4 1-144 0,0 0-240 0,-2 1-112 15,0 2-32-15,1 1 0 16,-2-2-1936-16,0 2-400 0,0 0-80 0</inkml:trace>
  <inkml:trace contextRef="#ctx0" brushRef="#br0" timeOffset="1832.75">9397 2840 17503 0,'0'0'1552'15,"5"11"-1232"-15,2 3-320 0,-1-2 0 0,0-5 2432 0,-2 3 416 0,1 1 96 0,-1 1 0 16,-2 0-896-16,1 1-192 16,0 1-48-16,-1 0 0 0,-1 1-1232 0,1-1-240 15,-2 0-48-15,1 1-16 0,-2-2-272 0,1-1 160 0,1-2-160 0,-1-1 128 16,0-9-128-16,0 0 0 0,0 0 144 0,0 0-144 15,0 0 0-15,0 0 0 0,0 0-192 0,3-9 64 16,-2-4-80-16,0-1-16 0,2 1 0 0,-2-2 0 0,0 0 224 0,1-1 0 16,0 2-160-16,1-1 160 0,1 2 0 15,1 0 0-15,0 1 0 0,2 1 0 0,-1-1-160 0,2 3 160 16,1 1 0-16,0 2-144 0,1 0 272 0,-1 2 64 16,1 4 16-16,1 0 0 0,0 2 16 0,1 3 0 15,1-1 0-15,0 4 0 0,0 2-224 0,1 1 0 16,2-1 0-16,-2-1 0 0,1-1 0 0,-2-2-320 15,0 1 64-15,0 1 0 32,-1 0-2880-32,-1-2-560 0</inkml:trace>
  <inkml:trace contextRef="#ctx0" brushRef="#br0" timeOffset="1972.03">9855 2770 24991 0,'0'0'1104'0,"0"0"240"0,0 0-1088 0,-3 9-256 15,1 0 0-15,0-3 0 0,1 2 848 0,1 1 112 16,0-2 32-16,1 1 0 0,1 1-784 0,1 0-208 0,1 1 0 0,2 0 0 31,-1 0-1856-31,1-1-448 0,2-1-80 0</inkml:trace>
  <inkml:trace contextRef="#ctx0" brushRef="#br0" timeOffset="2165.75">10014 2783 20671 0,'0'0'912'0,"0"0"192"0,0 0-880 16,0 0-224-16,5 6 0 0,-1 2 0 0,-3 0 1824 0,1 5 320 0,-2 0 64 0,0 4 16 16,-2 4-752-16,1 2-160 0,-3 5-32 0,3 0 0 15,-2 1-592-15,1 2-128 0,0 1-32 0,1-1 0 16,2 0-528-16,1-1 0 0,0-1 0 0,1-3 0 16,-2-3-2592-1,2-2-624-15</inkml:trace>
  <inkml:trace contextRef="#ctx0" brushRef="#br0" timeOffset="2349.69">10320 2276 26719 0,'0'0'2368'0,"0"0"-1888"0,0 0-480 0,0 0 0 15,0 0 2320-15,0 11 368 16,0 6 80-16,2 8 16 0,-1 6-768 0,1 7-160 15,0 4-16-15,0 3-16 0,0 6-1504 0,2-1-320 16,-1-1 0-16,3 2 0 0,2 1-144 0,-1-5 144 16,2 0-128-16,1-1 128 15,-1-2-3504-15,0 1-608 0</inkml:trace>
  <inkml:trace contextRef="#ctx0" brushRef="#br0" timeOffset="3661.47">11321 2681 21183 0,'25'-22'1888'0,"-31"19"-1504"0,-3 3-384 0,-2 0 0 16,1 0 2000-16,-3 0 336 0,-3 3 64 0,-1-1 16 15,1 2-432-15,2 3-96 0,0-2-16 0,2 4 0 16,2 2-1184-16,1 0-240 0,2 1-64 0,3 1 0 0,1 2-384 0,3 0 0 16,4 3 0-16,3-2 0 0,2 1 0 0,3 1 0 15,1 1 0-15,2-3-176 0,4-5 16 0,0-1 0 16,2-1 0-16,0-1 0 31,0-3-1968-31,0-3-400 0,1-1-80 0,-1-4-11280 0</inkml:trace>
  <inkml:trace contextRef="#ctx0" brushRef="#br0" timeOffset="4034">11495 2412 22111 0,'0'0'1968'0,"-3"8"-1584"16,2 0-384-16,0 3 0 0,-2 0 1648 0,2 4 240 15,1 3 48-15,0 1 16 0,0 4-448 0,1 3-96 16,0 2 0-16,2 2-16 0,1 0-960 0,0 0-192 15,0 3-48-15,1-2 0 0,0 2-192 0,0-1 128 0,2 1-128 0,-1-3 0 16,1-3 0-16,-2-2 0 16,0-3 0-16,1-2 0 0,1-5 0 0,-1-2 0 15,-3-2 0-15,3-3 0 0,-6-8 0 0,0 0 0 16,0 0-192-16,9-4 192 0,-1-3-336 0,-2-4 32 16,-1-5 16-16,1-1 0 0,-1-1 160 0,-1-3 128 0,-2-3-192 0,2 1 192 15,0-4 0-15,0 0 0 0,0 3 0 0,0-1 0 16,1 1 192-16,0 4 112 0,1 1 16 0,0 4 0 15,2 2 384-15,-2 2 64 0,1 3 32 0,-1 5 0 16,1 0-352-16,-1 4-80 0,2 3-16 0,1 4 0 16,-1 4-192-16,0 3-32 0,-1 5-128 0,2-1 192 15,1 5-192-15,2 1-240 0,-2-1 48 0,3 3 16 16,-1-1-1744-16,1-3-336 0,-1-1-80 0,0-4-12368 16</inkml:trace>
  <inkml:trace contextRef="#ctx0" brushRef="#br0" timeOffset="4196.13">12023 2311 29423 0,'0'0'1296'0,"0"0"288"16,-5 6-1264-16,-2 3-320 0,1 3 0 0,-1 4 0 0,-1-3 672 0,2 6 80 15,-1 5 16-15,2 3 0 0,2 6-192 0,1-2-48 16,1 4 0-16,1 1 0 0,2 0-720 0,3-1-128 15,2-1-48-15,1-1 0 16,0-2-2688-16,1-4-528 0</inkml:trace>
  <inkml:trace contextRef="#ctx0" brushRef="#br0" timeOffset="4502.14">12195 2741 22047 0,'0'0'976'0,"-4"-5"208"0,-1-2-944 0,0 1-240 0,-1 1 0 0,1-1 0 16,-1 2 1456-16,-1 2 240 0,1 2 48 0,0 2 16 15,1 1-608-15,0 4-112 0,0 2-16 0,2 4-16 16,2 4-816-16,1 1-192 0,1 1 0 0,3 1 0 16,1-2 0-16,3-1 0 0,3-1-144 0,0-1 144 15,2 0-144-15,2-1 144 0,0-1-128 0,1-1 128 16,1-3 0-16,-1-1-128 0,-1-3 128 0,2 0 0 16,-4 1 128-16,0-3 96 0,-2-3 32 0,-4-2 0 15,0-2 464-15,0 0 112 0,-2-2 0 0,-1-1 16 16,-3-3-192-16,-1 0-32 0,0-3-16 0,0 3 0 15,-4-2-288-15,-1 0-64 0,-3-1-16 0,-1 0 0 0,-2 0-240 0,1 3 0 16,-2-3 0-16,-1-3-160 16,3 2-1360-16,-1-3-272 0,2 3-48 0,1-1-16 15,2 0-1456-15,2-1-288 0</inkml:trace>
  <inkml:trace contextRef="#ctx0" brushRef="#br0" timeOffset="4763.18">12505 2617 16575 0,'9'18'736'0,"-3"-7"160"0,-1 2-720 0,3 4-176 0,-2 2 0 0,1 1 0 16,-2 3 3888-16,0 0 736 16,0-1 160-16,1 0 16 0,-3 0-2352 0,1-1-464 15,0-2-112-15,0 1-16 0,0 0-784 0,-1-2-176 0,-1 0-16 0,1-2-16 16,0-3-528-16,-1-2-96 0,1-1-32 0,-1-4 0 16,-2-6-48-16,0 0-16 0,0 0 0 0,0 0 0 15,0 0-16-15,0 0-128 0,4-6 192 0,-1-4-64 16,-1 0-128-16,0-2 0 0,-1-1 0 0,0-1 0 15,-1-4 0-15,0-1-176 0,-1 0 16 0,2-1 0 16,1 1-224-16,0 1-64 0,1 1 0 0,0 2 0 31,-1 4-64-31,1 0-32 0,-1 2 0 0,2 2 0 16,-4 7-400-16,0 0-80 0,0 0 0 0,0 0-16 16,7 0-16-16,1 0 0 0,-8 0 0 0,9 0 0 15,-1 4-1776-15,1-1-368 0,0-2-64 0</inkml:trace>
  <inkml:trace contextRef="#ctx0" brushRef="#br0" timeOffset="5261.38">12955 2781 10127 0,'0'0'448'0,"0"0"96"0,0 0-544 0,0 0 0 16,0 0 0-16,0 0 0 0,-5 3 4432 0,5-3 784 16,-5 7 160-16,2-1 16 0,0 2-3232 0,2 0-656 15,1 1-128-15,1 0-32 0,1 1-1072 0,0 1-272 16,2-1 0-16,0 1 0 16,0-2-1920-16,0 0-432 0,-4-9-80 0</inkml:trace>
  <inkml:trace contextRef="#ctx0" brushRef="#br0" timeOffset="5402.12">12963 2565 14735 0,'-5'-12'1312'0,"5"12"-1056"16,-3-6-256-16,-1-1 0 0,0 1 1904 0,0 0 320 0,0 3 64 0,4 3 16 16,0 0-2064-16,0 0-416 0,0 0-80 0</inkml:trace>
  <inkml:trace contextRef="#ctx0" brushRef="#br0" timeOffset="5700.58">13158 2711 13823 0,'0'0'1216'0,"0"0"-960"0,0 0-256 0,0 0 0 16,-5 5 1856-16,0 0 320 0,-2-1 64 0,1 3 0 15,-1-3-592-15,1 2-128 0,1 3-32 0,-1-1 0 0,0 3-1216 16,-1 0-272-16,4 0 0 0,-1 1 0 0,1-1 0 0,2 1 0 15,2 0 0-15,0 1 0 0,2-4 0 0,2 3 0 16,2-1 0-16,0 2 0 0,3-6 0 0,0-1 0 16,0 4 0-16,2-3 128 0,0-4 400 0,1 1 80 15,0-4 16-15,0-4 0 0,1-1 336 0,-1-3 80 16,-1-4 16-16,0-2 0 0,1-3-144 0,-3-1-16 16,-2-2-16-16,0-2 0 0,0 0-96 0,-4-3-16 15,-2 0 0-15,0-1 0 0,-4 5-32 0,0-5-16 0,-3 0 0 0,-2-1 0 16,-1 1-368-1,0-2-80-15,-2 2-16 0,0-4 0 16,-1 0-1936-16,-1 0-400 0,1 0-80 0</inkml:trace>
  <inkml:trace contextRef="#ctx0" brushRef="#br0" timeOffset="6030.27">13596 2746 16575 0,'0'0'1472'16,"7"7"-1168"-16,2-2-304 0,0 0 0 0,-1-2 2976 0,0-2 544 0,0-2 96 0,0-2 32 15,-1 1-1280-15,1-2-240 0,0-2-48 0,0 0-16 16,-2-3-1456-16,1 1-288 0,-3-1-64 0,-2 0-16 16,1-2-240-16,-3 1 0 0,-3 1 0 0,-1 1-160 0,-2-3-32 0,-1 2-16 15,1 2 0-15,-5 1 0 0,0 4 208 0,-2 2-144 16,0 4 144-16,0 2-128 0,0 3 448 0,0 3 80 15,0 2 32-15,2 3 0 16,2 0 608-16,1 3 128 0,3 1 32 0,2 0 0 16,3-1-304-16,3 1-48 0,1-1-16 0,4-1 0 15,1 1-448-15,4-3-80 0,2-3-32 0,4-2 0 16,0 1-272-16,2-5 160 0,1-2-160 0,4-2 128 16,3-2-864-16,1-1-176 0,0-1-48 0,3-3 0 15,1 1-2304-15,-1-4-480 0</inkml:trace>
  <inkml:trace contextRef="#ctx0" brushRef="#br1" timeOffset="18764.53">14349 6425 16575 0,'0'0'1472'0,"0"0"-1168"0,0 0-304 0,0 0 0 15,0 0 1280-15,0 0 192 0,0 0 32 0,0 0 16 16,0 0 16-16,6-6 0 0,3-1 0 0,4-2 0 15,2 0-432-15,4-3-80 0,3-2 0 0,2-2-16 16,1-2-208-16,1 0-32 0,1-2-16 0,3-2 0 16,3-3-96-16,-1-1-16 0,0-2 0 0,2-1 0 15,1-1-80-15,3 0-32 0,2 0 0 0,2-1 0 16,-1-2-112-16,2 2-32 0,0 1 0 0,-2 0 0 16,-3 0-112-16,1 1-16 0,0 2-16 0,-1 1 0 0,-2 0-240 0,1 1 144 15,-1 0-144-15,-1 2 128 0,-1 2-128 0,0 0 0 16,-1 1 144-16,-1-1-144 0,0 6 0 0,-1-3 128 15,0-1-128-15,-2 1 0 0,-3-2 0 0,-3 2 128 16,-2 1-128-16,-1 0 0 0,-1 0 0 0,0 2 128 16,-2 2-128-16,-2-2 0 0,-2 2 192 0,-1 2-16 0,-2-1-16 15,0 1 0-15,-3 0 112 0,1 0 32 0,-1 1 0 0,-1 1 0 16,-1-2-48-16,1 3 0 0,-2 1 0 0,0-1 0 16,-1 0-16-16,1 1-16 15,0 1 0-15,0-1 0 0,0 0-16 0,0-3 0 16,0 3 0-16,1 0 0 0,0 1-64 0,1-1-16 15,-1-1 0-15,0 2 0 0,1-1 0 0,1 1-128 16,0 1 192-16,-1 1-64 0,2 0-128 0,1 1 128 16,-1 0-128-16,0 1 128 0,1-2 0 0,0 3 0 15,0 1 0-15,3 0 0 0,-2 0-128 0,2 0 192 0,1 0-192 0,0 0 192 16,0 1-192-16,1 2 192 0,1 0-192 0,2 3 192 16,-2-1-192-16,2 0 192 0,0 2-192 0,3-1 192 15,-2 1-64-15,0 2 0 0,2-1 0 0,1 1 0 16,1 1 0-16,1 1 0 0,1-1 0 0,2 0 0 15,3 0-128-15,1 3 160 0,1 0-160 0,4 1 160 16,-1 2-160-16,1 1 0 0,0 1 0 0,2 3 128 16,-1-4-128-16,1 2 0 0,-1 1 0 0,3 1 128 0,-1-1 16 0,3 1 0 15,0 0 0-15,1 1 0 0,1 3-16 0,1 0 0 16,2-2 0-16,1 1 0 0,-1 2-128 0,-2-3 128 16,-1 0-128-16,-3-1 128 0,1-3-128 0,-2 1 0 15,0-5 144-15,-1 1-144 0,-2 0 128 0,1-2-128 16,-1-2 160-16,-2 1-160 0,-1-3 192 0,1 1-64 15,-3-2-128-15,-1 0 192 0,-3-1-192 0,1 1 144 16,-6-1-144-16,-1 1 128 16,1-3-128-16,-4 0 0 0,-1-2 0 0,0-1 0 15,1 1-1120-15,-1-1-304 0,0-2-64 0,0-1-19968 16</inkml:trace>
  <inkml:trace contextRef="#ctx0" brushRef="#br1" timeOffset="19629.22">17931 5921 911 0,'0'0'0'0,"0"0"0"16,0 0 0-16,0 0 0 0,-9 4 2192 0,9-4 368 15,0 0 64-15,0 0 0 0,0 0-1120 0,0 0-224 16,0 0-64-16,0 0 0 0,0 0-64 0,0 0-32 15,0 0 0-15,0 0 0 16,0 0 448-16,0 0 96 0,0 0 0 0,0 0 16 16,0 0 160-16,8-6 16 0,-1 0 16 0,0-2 0 0,1-1-224 0,0 0-48 15,1-3-16-15,3-1 0 0,1-1-176 0,1-1-16 16,1 0-16-16,0-2 0 0,2-3-224 0,3-1-32 16,2 1-16-16,3-3 0 0,-1 0-320 0,3-2-64 15,1-1-16-15,2-3 0 0,0-2-240 0,3-3-48 16,-1-1-16-16,2 0 0 0,1 2-208 0,1-3-32 15,0-1-16-15,2 2 0 0,-3-1-144 0,0 2 0 0,-2 1 0 0,1 2 0 16,1-1 0-16,0 2 128 0,-1 2-128 0,-3 0 0 16,-1 4-160-16,-1-4-112 0,-2 1-32 0,1 3 0 31,-1 2-1264-31,-2 0-256 0,-3 0-48 0,0 1-11760 0,1 0-2336 0</inkml:trace>
  <inkml:trace contextRef="#ctx0" brushRef="#br1" timeOffset="20368.53">15791 5139 25967 0,'0'0'1152'0,"13"-23"240"0,-13 23-1120 0,0 0-272 0,0 0 0 0,0 0 0 0,0 0 1584 0,-2-4 256 16,2 4 48-16,-1-5 16 0,2-3-816 0,2 3-144 15,2-1-48-15,2 3 0 0,2-1-464 0,0 3-112 16,1 1 0-16,2-1-16 0,0-1-160 0,1 1-16 16,0 1-128-16,0-1 192 0,0-2-192 0,1 0 0 15,2 2-192-15,2-1 192 16,-1-2-2304-16,0 0-368 0,-3-2-64 0,1 3-11040 0</inkml:trace>
  <inkml:trace contextRef="#ctx0" brushRef="#br1" timeOffset="20608.43">15838 4939 27871 0,'0'0'608'0,"0"0"128"0,0 0 32 0,-6 1 16 0,6-1-624 0,0 0-160 0,0 0 0 0,0 0 0 16,0 0 1040-16,0 0 176 0,0 0 48 0,7-1 0 15,2-2-1008-15,1 2-256 0,2 0 0 0,2 0 0 16,1-6 0-16,-1 2 0 0,1 1 0 0,0 0-160 16,1-1-48-16,1 0-16 0,-2 1 0 0,1-2 0 15,0 0-2576-15,-2-1-512 0</inkml:trace>
  <inkml:trace contextRef="#ctx0" brushRef="#br1" timeOffset="20836.93">15802 4578 18431 0,'0'0'1632'0,"0"0"-1312"0,-5 1-320 0,5-1 0 16,0 0 1856-16,0 0 320 16,0 0 48-16,0 0 16 0,0 0-720 0,0-5-144 15,1-1-32-15,5 0 0 0,0 0-928 0,2-1-192 16,0 2-32-16,4 0-16 0,-2-2-176 0,2 2 0 0,-1 0 0 0,1 1 0 31,0 1-368-31,0-1-144 0,-2-1-48 0,1 1 0 16,-2 0-2496-16,0 2-496 0</inkml:trace>
  <inkml:trace contextRef="#ctx0" brushRef="#br1" timeOffset="21062.12">15736 4281 16575 0,'0'0'736'0,"0"0"160"0,0 0-720 15,0 0-176-15,0 0 0 0,0 0 0 0,0 0 3776 0,0 0 736 0,0 0 144 0,6-4 16 16,2 1-2336-16,1 2-480 0,2-4-80 0,0 1-32 0,3 0-1168 0,1 0-224 16,3-1-48-16,3-1-16 0,3 0-288 0,-1-1 160 15,1 1-160-15,2-2 128 16,2-1-1536-16,1 0-320 0,0-2-64 0</inkml:trace>
  <inkml:trace contextRef="#ctx0" brushRef="#br2" timeOffset="25833.02">15844 3333 22575 0,'0'0'992'0,"11"-8"224"0,-8 3-976 0,0 0-240 0,-3 5 0 0,3-7 0 0,-3 7 1504 0,1-5 256 15,-1 5 48-15,0 0 16 0,0 0-416 0,0 0-96 16,-5-5-16-16,-2 2 0 0,1 3-336 0,-2 0-80 15,-1 0-16-15,0 4 0 0,-1 3-176 0,1 2-48 16,-2 1 0-16,-1 3 0 0,-1 3-240 0,1 2-48 0,0 4-16 16,1 2 0-16,-1-1-32 0,1 3-16 0,4 2 0 0,-1-1 0 15,1-1-48-15,3-1-16 0,2 0 0 0,3-1 0 16,2-3-80-16,2-1-16 0,1-2 0 0,4-2 0 16,0-3-128-16,3 0 0 0,3-4 144 0,1-1-144 15,0-2 0-15,2-2-160 0,2-1 16 0,1-3 0 16,2-3 144-16,0-1 0 0,0-2 0 0,1-2-128 31,-1-1-1840-31,1 0-352 0,0-2-80 0,-2 1-13984 0</inkml:trace>
  <inkml:trace contextRef="#ctx0" brushRef="#br2" timeOffset="26035.48">16290 3068 22111 0,'0'0'1968'0,"0"0"-1584"0,0 0-384 0,0 0 0 0,0 0 2592 0,0 0 432 16,0 0 96-16,0 0 16 0,1 8-880 0,2 4-160 16,1 5-48-16,1 4 0 0,0 2-960 0,0 4-192 15,1 3-32-15,-1 3-16 0,1 4-384 0,1 0-80 16,-1 1 0-16,4 0-16 16,-1 0-368-16,1 0 0 0,1-1 0 0,2 0 0 15,0-1-656-15,0-3-208 0,0-2-32 0,1-1-18272 0</inkml:trace>
  <inkml:trace contextRef="#ctx0" brushRef="#br0" timeOffset="36780.18">19787 2595 13823 0,'0'0'1216'0,"0"0"-960"16,0 0-256-16,0 0 0 0,0 0 2528 0,0 0 464 15,0 0 80-15,-3 9 32 0,0 3-1056 0,-1 1-224 16,-1 1-32-16,-1 4-16 16,-1 3-784-16,-1 5-160 0,-1 0-16 0,0 4-16 0,-1 3-480 0,-2 1-80 15,-1 0-32-15,0 2 0 0,-2 1-208 16,2-1 0-16,2 0 0 0,-2 0 0 16,-2-3-336-16,2-3-112 0,2-3-32 0,-1-2 0 15,0-3-800-15,0-5-144 0,1-5-48 0,0-2-7504 16,1-3-1520-16</inkml:trace>
  <inkml:trace contextRef="#ctx0" brushRef="#br0" timeOffset="36981.53">19458 3063 11055 0,'0'0'976'0,"4"-7"-784"0,-2-4-192 0,1 0 0 15,-2 1 2464-15,1 2 448 0,-2 8 96 0,0 0 0 16,1-9-960-16,-1 9-192 0,0 0-32 0,0 0-16 16,0 0-752-16,0 0-160 0,-1 9-16 0,-1 2-16 15,0 3-240-15,-1 3-48 0,2 0-16 0,0 1 0 16,-1 0-224-16,2 2-32 0,0-2-16 0,3 0 0 15,1 2-80-15,1-3-16 0,3-3 0 0,2-1 0 16,2 2 0-16,2-6 0 0,2 0 0 0,2-3 0 16,3-2-64-16,3-1-128 0,2-2 176 15,4-2-176 1,2-4-576-16,6-3-208 0,4 0-48 0</inkml:trace>
  <inkml:trace contextRef="#ctx0" brushRef="#br0" timeOffset="37404.01">20562 2092 16575 0,'0'0'1472'0,"0"0"-1168"0,0 0-304 0,0 0 0 0,-8 6 2592 0,1 1 464 15,3 3 80-15,-2-1 32 16,3 2-1536-16,-1 1-304 0,1 1-64 0,3 3-16 16,0 3-832-16,1-2-160 0,2-2-48 0,0 1 0 31,0 2-1616-31,4-3-336 0,-1-1-64 0</inkml:trace>
  <inkml:trace contextRef="#ctx0" brushRef="#br0" timeOffset="37564.15">20543 1841 15599 0,'0'0'688'0,"0"0"144"0,0 0-656 0,0 0-176 16,0 0 0-16,1 8-6912 0</inkml:trace>
  <inkml:trace contextRef="#ctx0" brushRef="#br0" timeOffset="37830.33">20793 2182 12895 0,'0'14'576'0,"0"-6"112"0,-1 2-560 0,-1 1-128 0,1-3 0 0,0 1 0 15,-2 0 2400-15,2-1 448 0,1-8 96 0,0 0 0 16,0 0-1632-16,0 0-336 15,0 0-64-15,0 0-16 0,5-7-496 0,2-1-96 16,-1-2-32-16,1-2 0 0,-1-1-272 0,2-1 0 0,0-3 128 16,0 1-128-16,1-1 0 0,-1 0 0 0,-1-1 128 0,0 2-128 15,-2 1 512-15,2 2 64 0,0 1 0 0,0 2 0 16,-3 2 192-16,0 1 32 0,-4 7 16 0,0 0 0 16,0 0-240-16,0 0-64 0,6 7 0 0,1 4 0 15,-3 1-256-15,1 4-48 0,0 1-16 0,0 1 0 16,2 2-192-16,1-1 0 0,0-1-192 0,1 3 192 15,-1-3-1024-15,3 1-112 0,1-2-16 0,0-3 0 16,-2-1-2176-16,1-1-432 0,-1-11-80 0</inkml:trace>
  <inkml:trace contextRef="#ctx0" brushRef="#br0" timeOffset="38099.18">21148 2025 4607 0,'0'0'192'0,"1"-6"64"0,-1-2-256 0,0 8 0 16,0 0 0-16,0 0 0 0,0 0 3536 0,0 0 672 15,6 6 128-15,0 6 16 0,-1 1-2608 0,-1 2-528 16,1 4-96-16,0 2-32 0,0 0-192 0,2 1-32 16,-1-1-16-16,1-2 0 0,-1 0-112 0,2-1-32 15,0 3 0-15,1-7 0 0,0-2-192 0,1-2-32 0,0-6-16 0,-2 0 0 16,0-1 144-16,-1-2 32 0,0-1 0 0,-1-3 0 16,0-3-64-16,-1-2 0 0,0-2 0 0,0-1 0 15,-1 1-176-15,0-3-32 0,-3-3-16 0,1 2 0 16,-1-6-208-16,2 1-144 0,-1-1 192 0,1-1-192 31,-2-4-416-31,2 2-192 0,-1 0-32 0,1 0-16 16,1 2-2096-16,2 2-432 0,5 2-80 0,-2 3-9072 0</inkml:trace>
  <inkml:trace contextRef="#ctx0" brushRef="#br0" timeOffset="38398.64">21618 1969 2751 0,'0'0'256'0,"0"0"-256"0,0 0 0 0,7 4 0 15,1-1 4000-15,-8-3 752 0,0 0 160 0,6-2 16 16,2-1-2768-16,-2-1-560 0,0 0-128 0,-1-3 0 0,-1 1-480 0,-2-1-96 16,1-1 0-16,-3 0-16 0,-1 1-80 0,-1 0-16 15,0-1 0-15,-1 0 0 0,-1 1-208 0,-1-2-64 16,0 2 0-16,-2 3 0 16,1-2 128-16,1 3 0 0,5 3 16 0,-10 0 0 15,1 0-128-15,0 3-16 0,1 3-16 0,1 2 0 0,-1 4 16 0,1 5 16 16,1 2 0-16,0-1 0 0,3 2-144 0,1 2-48 15,2-1 0-15,3 1 0 0,1 0-336 0,2-1 144 16,2-4-144-16,3 0 0 0,-1-1 0 0,4-2 0 16,-1-1-240-16,3-2 80 15,1-2-544-15,0-2-128 0,-1 0 0 0,-1-2-16 16,1-2-1792-16,-2 1-368 0,1-3-64 0,-4-1-10496 0</inkml:trace>
  <inkml:trace contextRef="#ctx0" brushRef="#br0" timeOffset="38629.9">21922 1971 16575 0,'4'15'1472'0,"-1"-6"-1168"0,0 6-304 0,3 4 0 16,-1 2 1648-16,1 2 272 0,1 1 48 0,-1 1 16 16,1-6 96-16,-1 1 32 0,1-2 0 0,-1-1 0 15,1-3-880-15,0 1-160 0,-2-6-48 0,-1 0 0 16,-4-9-384-16,0 0-64 0,5 5-32 0,-5-5 0 0,0 0-80 0,0 0-16 15,0 0 0-15,0 0 0 0,-1-6-176 0,-2-1-32 16,-1-3-16-16,0-3 0 0,-1-3-224 0,1-1 0 16,1-1-192-16,2-3 192 15,-2-2-656-15,3-1-32 0,0 1 0 0,2-1 0 16,2-1-2320-16,1 3-480 0,0-1-96 0,3 1-9072 16</inkml:trace>
  <inkml:trace contextRef="#ctx0" brushRef="#br0" timeOffset="38929.5">22219 1840 3679 0,'0'0'320'0,"5"7"-320"15,1-1 0-15,-1 1 0 0,-1-1 3552 0,-4-6 640 16,1 8 128-16,-1 1 32 0,-1-1-2256 0,-2 1-448 16,-1 0-96-16,0 2-16 0,0-4-368 0,-1 3-80 15,-1-1 0-15,-1 1-16 0,-1 1-512 0,2-2-112 16,-1-1 0-16,2-2-16 0,0 1-432 0,5-7 0 0,0 0 128 16,0 0-128-1,0 0-560-15,0 0-144 0,6 5-16 0,2-1-16 16,1-4 160-16,2 1 48 0,2 0 0 0,0 1 0 0,0 0 336 0,1 3 64 0,1 2 128 0,0 1-208 15,1 2 720-15,0-1 128 0,-3 6 48 0,1-5 0 16,-1 3 592-16,0 0 112 0,-5 0 16 0,0-1 16 16,-3 1-112-16,0 0-32 0,-4-1 0 0,-3-1 0 0,0 1-464 15,-3-4-112-15,-3 1 0 0,-1 0-16 16,0 2-400-16,-1-3-80 0,-2-1-16 0,-1 0 0 16,0-2-384-16,3 0-96 0,0-1-16 0,1-1 0 15,0-3-3280 1,0-1-640-16</inkml:trace>
  <inkml:trace contextRef="#ctx0" brushRef="#br0" timeOffset="39065.44">22493 2049 11055 0,'0'17'480'0,"1"-8"112"16,1 3-464-16,-1 2-128 0,-1 2 0 0,0-1 0 0,1 1 3104 0,1-2 608 15,-4-2 112-15,2 0 16 0,2-1-2816 0,-1 0-560 16,0-3-112-16,0-2-11744 0</inkml:trace>
  <inkml:trace contextRef="#ctx0" brushRef="#br0" timeOffset="39396.68">22656 1745 12895 0,'0'0'1152'0,"0"0"-928"0,0 0-224 0,0 0 0 16,0 0 1984-16,0 0 368 0,0 0 64 0,1 9 16 15,1-1-1408-15,0 4-288 0,1 1-48 0,-1 4-16 16,1 2-544-16,1 5-128 0,-1-1 0 0,-1 1 0 16,-1-1 0-16,3 1 0 0,2-1 0 0,0 0-176 15,2 0-64-15,1-1-16 0,3-1 0 0,0-1 0 16,-1 0 48-16,1-2 0 0,2-1 0 0,-1-2 0 16,-1-4 208-16,-1 0 0 0,0-2 0 0,0-3 0 15,-1 0 416-15,-1-4 128 0,0 0 32 0,-1-2 0 16,-8 0 832-16,7-4 160 0,-2-3 32 0,-2-1 16 15,-2-1-224-15,-4-1-48 0,1-1-16 0,-4 0 0 0,0-2-368 0,-2-1-64 16,-1 0 0-16,-1 0-16 0,-2-2-400 0,-1 1-80 16,0 0-16-16,-2 0 0 0,1-2-384 0,1 0-272 15,0 0 32-15,3 0 16 16,0 0-2640-16,3 1-528 0,0 3-96 0</inkml:trace>
  <inkml:trace contextRef="#ctx0" brushRef="#br0" timeOffset="39662.35">22970 1865 13823 0,'8'18'608'0,"-4"-10"128"0,1 2-592 0,0 5-144 16,-1 2 0-16,-1 1 0 0,-2 0 3600 0,-1 2 688 15,0-1 144-15,0 2 32 0,-1-1-2352 0,1-2-480 16,0 0-96-16,1-3 0 0,0 0-1088 0,1-3-224 16,-1 0-32-16,0-3-16 0,1-3-176 0,-2-6 0 0,0 0-160 0,0 0 160 15,0 0-384-15,0 0 32 0,5-5 0 0,0-3 0 16,2-2 32-16,0-4 0 0,1-5 0 0,0 2 0 15,3-2 64-15,-2 1 0 0,-2-1 16 0,3 2 0 16,0 2 240-16,2 2 192 0,-2-2-48 0,1 6 0 16,-1 0 960-16,2 4 192 15,0 4 48-15,-2 3 0 0,0 5 128 0,0 6 16 0,0-3 16 0,-1 4 0 16,0 2-480-16,0 2-80 0,0 3-32 0,1 0 0 16,-1-1-688-16,0-1-224 0,0 1 128 0,0-1-13920 15,0 1-2784-15</inkml:trace>
  <inkml:trace contextRef="#ctx0" brushRef="#br0" timeOffset="40232.65">24477 1900 11967 0,'-5'1'1072'0,"-1"1"-864"0,-2-1-208 0,1-1 0 15,-1-3 2912-15,8 3 544 0,-5 3 96 0,-1 1 32 16,-1 2-2400-16,2 1-480 0,1 1-80 0,1 0-32 0,1 1-464 0,3 1-128 16,0-1 0-16,2 3 0 0,0-2 0 0,-1 2 0 15,3-3-128-15,3 0 128 0,0 1 0 0,1-1 0 16,2-3 0-16,-1 2-128 0,1-1 128 0,0-4 224 16,0 3-48-16,-2-5-16 0,0 0 448 0,0-1 96 15,0-2 0-15,0-4 16 16,-5-3-32-16,0 0-16 0,-1 0 0 0,-1 0 0 15,-3-1-288-15,-3-1-64 0,-1 1-16 0,-2-1 0 0,0 0-176 0,-3 0-128 16,0 1 192-16,-2 1-192 16,1 1-496-16,0 1-208 0,1-2-32 0,-1 3-8800 15,2 0-1776-15</inkml:trace>
  <inkml:trace contextRef="#ctx0" brushRef="#br0" timeOffset="40501.17">25004 1429 19119 0,'-17'-6'832'0,"11"2"192"0,0 0-816 0,0 2-208 0,-5-4 0 0,2 5 0 16,-1 1 1952-16,-1 0 352 0,1 1 64 0,1 6 0 15,0 2-1088-15,0 4-208 0,1 3-48 0,4 4-16 16,-1 7-736-16,1 4-144 0,2 4-128 0,2 3 192 15,3 4-192-15,1 1 0 0,0-3 0 0,4 0 0 16,-1-4-160-16,4 8-64 0,-1 0-16 0,1-2 0 31,-1-2-880-31,-1-2-176 0,-1-4-48 0,0-1-11008 0</inkml:trace>
  <inkml:trace contextRef="#ctx0" brushRef="#br0" timeOffset="40632.17">24888 1873 19343 0,'-1'-11'1728'0,"1"1"-1392"16,0 2-336-16,1 4 0 0,-1 4 2416 0,4-6 400 16,2-6 96-16,4 3 16 0,-1 2-1488 0,-2 5-288 0,4-2-64 0,2 4-16 15,3 0-864-15,3-3-208 16,3-1 0-16,3 2 0 16,5-1-1952-16,14 6-432 0,-1-3-96 0</inkml:trace>
  <inkml:trace contextRef="#ctx0" brushRef="#br0" timeOffset="40997.58">26417 1805 14735 0,'-6'-1'1312'0,"-3"-3"-1056"0,-1 1-256 0,-1 1 0 16,-4-2 3456-16,0 1 640 0,-4 0 128 0,1-1 32 15,-1 1-2608-15,0 0-528 0,1 0-96 0,6 2-32 16,1-2-464-16,-1 3-80 0,3 0-32 0,1 0 0 16,3-1-624-16,5 1-128 0,0 0-32 0,0 0 0 15,0 0-256-15,9 11-48 0,-9-11-16 0,16 14 0 0,2 2 384 0,3-2 80 16,0 0 16-16,-1 1 0 0,0-1 208 0,1 0 192 16,-2 1-48-16,0 0 0 0,-5 2 368 0,0-4 80 15,-2 2 16-15,0-1 0 0,-4 0-80 0,-3 3-16 16,-4-1 0-16,-2 2 0 0,-3 2 64 0,-1-1 0 15,-2 1 0-15,-1-6 0 0,-3 2-224 0,-1-1-32 16,-1 1-16-16,-1-2 0 16,-2-2-304-16,-1-1-256 0,1-4 64 0,2-1 0 15,0-5-2256-15,1-2-448 0,1-5-96 0</inkml:trace>
  <inkml:trace contextRef="#ctx0" brushRef="#br0" timeOffset="41200.9">26652 1420 22111 0,'0'0'976'0,"0"0"208"0,1 15-944 0,-1 0-240 0,0 4 0 0,-1 4 0 15,0 3 1776-15,1 3 304 0,-2 1 64 0,2 1 16 16,2 0-704-16,0 2-144 0,0 1-32 0,-1 2 0 16,0 3-752-16,2-10-144 0,1 4-48 0,0 1 0 15,-1 0-336-15,1 1 0 0,2-1 0 0,-1-2 0 16,1 0-1184-16,0-3-304 0,-3 0-64 0,1-4-16 31,0-4-1504-31,0-3-288 0,1 12-64 0,-2-8-16 0</inkml:trace>
  <inkml:trace contextRef="#ctx0" brushRef="#br0" timeOffset="41597.96">26583 1822 24879 0,'0'0'1088'0,"0"0"256"0,0 0-1088 0,0 0-256 15,0 0 0-15,0 0 0 0,0 0 1088 0,0 0 176 16,0 0 16-16,10 4 16 0,2 1-160 0,1 2-48 16,3-1 0-16,2-1 0 0,3 2-864 0,-2-1-224 0,1 2 0 0,1-1 0 15,1-1 0-15,0 1 0 0,0-5 0 0,2 3 0 16,0 2-128-16,1 0-32 0,-1-2 0 0,-1 0 0 16,-1-4 160-16,-3-1-128 15,-5 0 128-15,0 0-128 0,-2-1 128 0,-2 0 0 16,1-2 0-16,-2-1-128 0,-3-2-48 0,1-2 0 15,-3-1 0-15,-4 9 0 0,3-9 0 0,-2-1 0 16,-1 0 0-16,-1 0 0 0,-2-1 176 0,-1-2 0 16,0 0 0-16,0 3 0 0,-1 1 288 0,5 9-16 0,-10-8 0 0,-1 1 0 15,-1 2 432-15,2 2 64 0,1 5 32 0,0 2 0 16,-2 1 96-16,1 3 32 0,-2 2 0 0,3 2 0 16,0-1-64-16,2 3-16 0,1 0 0 0,2-2 0 15,0 2-272-15,3 3-64 0,3 1-16 0,4-2 0 16,0 1-368-16,3 0-128 0,0-3 0 0,7 6 0 15,1-3 0-15,1-4-256 0,3-3 16 0,0-2 16 16,0-2-1440-16,-2 0-304 0,0-3-48 0,-4-1-16 16,2-4-752-16,-3 0-160 0,-1-2-16 0</inkml:trace>
  <inkml:trace contextRef="#ctx0" brushRef="#br0" timeOffset="42099.31">27231 1804 14735 0,'0'0'1312'15,"8"9"-1056"-15,-8-9-256 0,6 14 0 0,1 3 2288 0,0 3 400 16,0 0 64-16,-1 3 32 0,1-1-528 0,0 0-96 16,0 1-32-16,1-2 0 0,-1-2-768 0,-1-1-144 15,2-1-48-15,-1-3 0 0,-1-1-528 0,1-2-128 16,-1-4 0-16,-6-7-16 0,0 0-32 0,0 0 0 16,0 0 0-16,0 0 0 0,0 0 48 0,0 0 16 15,0 0 0-15,0 0 0 0,0-11-160 0,0 0-48 0,0-6 0 0,0 2 0 16,0-1-320-16,0-1-240 0,1-1 48 0,-2-3 0 31,0-4-416-31,-1 2-80 0,1 0-16 0,0 3 0 0,0-9-496 16,1 5-96-16,1 4-32 0,3 3 0 15,2 4 272-15,2 2 48 0,0 3 16 0,0 3 0 0,1 1 528 0,3 3 96 16,-1 2 32-16,2 4 0 0,2 6 528 0,-1-1 96 0,-2-1 32 0,1 2 0 16,0 1 240-16,0 1 48 0,0-3 16 0,1-2 0 15,-1-2-64-15,0 1-16 0,0-2 0 0,2-1 0 16,-1-4-320-16,0 0-64 0,1-1-16 0,-2-1 0 15,0-1-144-15,-3-1 192 0,-1-2-192 0,-1 1 192 16,-8 5 16-16,8-10 16 0,0-3 0 0,-2 4 0 16,0-2 128-16,-2 2 32 0,-2 1 0 0,-2 8 0 15,-1-8 112-15,1 8 16 0,0 0 16 0,0 0 0 16,0 0-32-16,-11 4-16 0,2 2 0 0,0 1 0 16,-3 5-224-16,3-1-32 0,3 2-16 0,2-3 0 0,1 0-208 0,1 3 0 15,0 3 0-15,2 5 0 16,2-3-304-16,3 0-96 0,1-3-32 0,1-1 0 15,-1-1-1360-15,5 0-256 0,1 0-64 0,2-2-16 16,2-7-656-16,2 0-128 0,0-2-32 0,3-1 0 16,4-2-832-16,-3-3-192 0</inkml:trace>
  <inkml:trace contextRef="#ctx0" brushRef="#br0" timeOffset="42330.46">27971 1947 3679 0,'15'-14'320'0,"-6"5"-320"0,-1-2 0 0,-3-1 0 0,-3 1 3520 0,0-2 640 16,-4-2 128-16,0 4 32 0,-2 0-1664 0,-1-2-336 15,-2 1-64-15,3 7-16 0,-1 1-608 0,-2 2-128 16,-2 2-32-16,2-3 0 0,-1 6-752 0,0 3-144 15,0 1-48-15,2 2 0 0,0 1-128 0,2 2-16 0,2 1-16 0,0 0 0 16,4 3-128-16,2-5-32 0,1 4 0 0,4-4 0 16,0 1-208-16,3-1 128 15,1-5-128-15,1 1 0 0,-1-6 0 0,2 0 0 0,-1-1 0 0,0 0 0 16,1-2 128-16,-4-4-128 0,-1 0 0 0,-3-7 144 16,-1-1-144-16,-2 1 128 0,-2-1-128 0,-2 3 128 15,-2 2-128-15,-2-3-192 0,-2 1 32 0,-1 1 16 31,-4-4-496-31,-1 1-80 0,1 0-32 0,-2 0 0 0,-3 1-2144 0,2 1-432 0,2 1-96 16</inkml:trace>
  <inkml:trace contextRef="#ctx0" brushRef="#br0" timeOffset="42567.37">28313 1767 25567 0,'0'0'1136'0,"0"0"224"0,8-2-1088 0,-8 2-272 0,7-2 0 0,-7 2 0 15,0 0 1472-15,0 0 256 0,0 0 32 0,0 0 16 0,0 0-304 0,-5 4-64 16,-3 0-16-16,1 3 0 0,-1 0-704 0,0 3-144 16,1-1-32-16,1 1 0 0,-1 2 48 0,2 0 0 15,1 1 0-15,2 0 0 0,0 0-208 0,4 1-32 16,0-1-16-16,4 0 0 0,0-1-304 0,2 0 0 16,1-2 0-16,7 2 0 15,1-3-448-15,0-4-64 0,-1 0 0 0,4-3 0 16,1-2-1472-16,1-2-288 0,-1-2-64 0,-3-2-16 15,-2-3-1168-15,-2-3-224 0</inkml:trace>
  <inkml:trace contextRef="#ctx0" brushRef="#br0" timeOffset="43100.77">28641 1479 27407 0,'-5'22'1216'0,"4"-7"256"0,-2 5-1184 0,1 4-288 0,-1 2 0 0,-1 3 0 15,-1 1 1776-15,-2 1 288 0,0 3 64 0,0 0 16 16,1-4-336-16,0 0-64 0,4-4-16 0,-2 9 0 16,1-5-1088-16,2-5-208 0,2-6-48 0,2-2-16 15,1-5-368-15,1 0 128 0,-5-12-128 0,6 7 0 16,2 0 0-16,-8-7-208 0,11 0 16 0,-1-1 16 16,-1-6-272-16,0-1-48 0,2-2-16 0,-2-2 0 15,-1-5-208-15,-2 2-48 0,-1 0-16 0,1 0 0 16,-1-2 64-16,0-3 16 0,-1-1 0 0,1 3 0 0,-1 1 256 0,1 0 48 15,1 1 16-15,-1 3 0 16,-1 2 384-16,-4 11 0 0,0 0 0 0,9-4 0 16,-9 4 0-16,0 0 144 0,10 8 0 0,-1 5 0 0,-2 0 384 0,-1 4 80 15,0 2 16-15,-2-2 0 0,-1 3 144 0,1-2 48 16,2 0 0-16,1 0 0 0,3 2-240 0,0-3-32 16,2-3-16-16,1-1 0 0,1-1-256 0,0 0-48 15,1 1-16-15,-1-3 0 0,2-2-80 0,-1-1-128 16,1-2 176-16,0-1-176 0,-2-3 176 0,-1-2-176 0,-1-2 160 0,0 0-160 15,-2 2 208-15,2-5-48 0,-2-1-16 0,1-1 0 16,-4-1-144-16,1-4 128 0,-3 0-128 0,1-1 128 16,-1-1-128-16,-1 1 0 0,-3 0 0 0,-2-1 0 15,-2-3 128-15,-1 0-128 0,0 0 0 0,-1 5 128 16,-3 1-128-16,0 4 0 0,2 0 0 0,6 8 0 16,0 0 128-16,0 0 0 0,-10 9 0 0,0 2 0 15,3 3 0-15,-1-1 0 0,3 2 0 0,2 0 0 16,2 2-128-16,3-1 0 0,3-2 0 0,2-1 128 15,2 1-128-15,2-2 0 0,-1-3-192 0,3-1 192 32,1-4-1376-32,5 1-160 0,1-1-16 0,1-1-16 15,-1-3-1616-15,-2-3-320 0,-2-1-64 0</inkml:trace>
  <inkml:trace contextRef="#ctx0" brushRef="#br0" timeOffset="43567.05">29361 1740 13823 0,'0'0'1216'0,"0"0"-960"15,0 0-256-15,-3 11 0 16,1 5 3680-16,-2 0 688 0,0 2 144 0,0-1 32 0,-1-1-2096 0,1-1-400 16,0 1-96-16,1 0-16 0,2 0-832 0,1 0-160 15,0-2-48-15,3-2 0 0,-1-1-576 0,-2-11-112 16,0 0-16-16,6 7-16 0,-6-7-176 0,0 0 0 16,10 6 0-16,0-6 0 0,-10 0-288 0,12-7 16 15,-1 1 0-15,-2-3 0 16,0-2-448-16,-1 2-96 0,1 1-16 0,-1-5 0 15,-2-1-192-15,1 1-64 0,-2-2 0 0,1 1 0 16,2 1 336-16,-1 1 64 0,-2 1 16 0,1 0 0 0,2 2 480 0,-1 1 192 0,-7 8-128 0,0 0 128 16,0 0 384-16,0 0 176 0,0 0 16 0,0 0 16 15,0 0 512-15,5 15 112 0,-2 0 0 0,-1-1 16 16,-2-2-96-16,3 0-32 16,-1-2 0-16,2 2 0 0,2-3-464 0,-1-1-80 15,-5-8-32-15,0 0 0 0,9 8-336 0,0-4-64 0,-9-4 0 0,12 1-128 16,-1-2 0-16,1-2 0 0,-1-2 0 0,-1 0-144 15,-2-2-48-15,0 1-16 0,1-5 0 0,1 5 0 16,1 1 32-16,-2-5 16 0,-1-3 0 0,2 2 0 16,3 0 160-16,0 2 0 0,-1-3 0 0,1 5 0 15,0 1 0-15,0 4 0 0,-1 3 144 0,-2 3-144 16,-10-4 688-16,11 12 16 0,-1 5 16 0,-2-2 0 0,-2 4 112 0,1 0 32 16,-2 2 0-16,2 0 0 0,-1 1-464 0,3-1-80 15,0 0-32-15,1-6 0 16,-3 0-960-16,5-2-192 0,0 0-32 0,1-3-12960 15,0-2-2592-15</inkml:trace>
  <inkml:trace contextRef="#ctx0" brushRef="#br1" timeOffset="83363.28">2593 9209 7359 0,'0'0'656'0,"0"0"-528"0,9-2-128 0,0 1 0 0,-1 1 4336 0,0 0 832 15,-8 0 160-15,8-1 48 0,0 1-2864 0,-8 0-560 16,0 0-112-16,0 0-32 0,0 0-400 0,0 0-96 16,0 0-16-16,0 0 0 0,0 6-256 0,-3 1-48 15,-1-2-16-15,-2 2 0 0,-6 0-384 0,0 4-80 16,2-1 0-16,-2 1-16 0,-1 0-240 0,-5 4-64 16,-1-1 0-16,2-1 0 15,2 0-192-15,-1 0 0 0,2 0 128 0,2 3-128 16,2-4 0-16,2 1 0 0,0-2 0 0,2 0 0 0,2 2-272 0,4 0 48 15,2-4 16-15,5 0 0 16,1 0-176-16,2 0-16 0,2-5-16 0,3 2 0 0,5-3 48 0,2 3 16 16,3-1 0-16,1 1 0 0,3 1 208 0,-1-1 144 15,-2 1-192-15,0-1 192 0,-1 2 0 0,1 1 0 16,-1-2 0-16,-1-1 0 0,-5 1 0 0,-2 1 256 16,-3 1-32-16,-2-1 0 0,-1 4 432 0,-5 1 96 0,-2 1 16 15,-3 2 0-15,-3 0 128 0,-2 0 48 0,-3 1 0 0,-2 1 0 16,-1 2-448-16,-2-1-96 0,-2 0-16 0,-3-1 0 15,-4-1-384-15,1-1 0 0,1-3 128 0,-1 0-128 32,-2-2-464-32,-2-3-128 0,0-3-32 0,-2-3 0 15,-2-5-2256-15,1-1-448 0,0-4-80 0</inkml:trace>
  <inkml:trace contextRef="#ctx0" brushRef="#br1" timeOffset="83727.95">2176 8700 11967 0,'0'0'1072'0,"0"0"-864"0,0 0-208 0,0 0 0 16,0 0 4064-16,0 0 768 16,0 0 160-16,0 0 16 0,6 0-2832 0,2 2-576 15,-8-2-128-15,11 9 0 0,2 1-896 0,0 6-160 16,0 2-32-16,-1 4-16 0,-1-1-224 0,1 3-144 15,0-1 192-15,-2-1-192 0,1 0 0 0,-1-1 0 0,0-1 0 0,1-2 0 32,-2 0-864-32,0-2-128 0,-2 1-32 0,-1 0 0 15,-1-4-1744-15,1 1-368 0,-1-1-64 0,0-2-8304 0</inkml:trace>
  <inkml:trace contextRef="#ctx0" brushRef="#br1" timeOffset="83929.06">2349 8541 18431 0,'0'0'816'0,"-1"-6"160"0,-2 1-784 0,3 5-192 0,0 0 0 0,0 0 0 16,0 0 2960-16,0 0 560 0,8 2 96 0,0 5 32 16,-1 2-2240-16,0 4-448 0,2 2-96 0,1 4-16 0,-1 0-528 15,1 3-96-15,-1 3-32 0,0-1 0 16,2 2-768-16,-2 1-176 0,-1-1-16 0,0 0-16 15,-1-1-2672-15,0-2-512 0</inkml:trace>
  <inkml:trace contextRef="#ctx0" brushRef="#br1" timeOffset="84366.33">2000 7915 11055 0,'-8'0'976'0,"-1"2"-784"0,-1 3-192 0,0-1 0 15,1 4 2608-15,1 3 464 0,1 2 112 0,0 2 16 16,2 7-1808-16,1 0-368 0,3 4-64 0,2 2 0 15,3 0-608-15,2 2-112 0,4 2-32 0,1-5 0 16,4 0-208-16,2-1 128 0,2-1-128 0,2-3 0 0,2-2 496 0,0-4 0 16,-1-3 0-16,-1-3 0 0,-1-3 224 0,1-5 48 15,0-2 16-15,0-4 0 0,0-2 256 0,-3-3 48 16,-2-6 16-16,-2 1 0 0,-2-3-192 0,-3-1-32 16,-1-2-16-16,-2 1 0 15,0-4-224-15,-5 3-64 0,0-3 0 0,-2 3 0 16,-2-5-224-16,-1 1-48 0,-3 2-16 0,-4 1 0 15,-3 3-112-15,-2 0-32 0,-2 5 0 0,-3 1 0 0,-2-1-144 0,-2 3-144 16,-1 0 144-16,1 6-208 16,-1-1-592-16,2 4-112 0,2 2-32 0,3 4 0 15,2 2-1648-15,2 1-336 0,5 1-64 0</inkml:trace>
  <inkml:trace contextRef="#ctx0" brushRef="#br1" timeOffset="84744.9">3134 9559 20271 0,'0'0'1792'0,"0"0"-1424"0,-5 0-368 0,5 0 0 0,0 0 3568 0,0 0 640 0,0 0 128 0,0 0 16 0,6 7-2560 0,2-3-528 15,1 0-112-15,3 0 0 0,1 0-688 0,2 0-128 16,0-2-16-16,2 1-16 0,3-1-304 0,-2 1 0 16,-2-2 0-16,0 1 0 15,4-1-368-15,0-1-80 0,-2 0 0 0,0 0-16 16,0 0-2464-16,2 0-480 0,-1 0-112 0</inkml:trace>
  <inkml:trace contextRef="#ctx0" brushRef="#br1" timeOffset="84996.16">3830 9391 6447 0,'0'0'576'0,"0"0"-576"0,-6 2 0 0,-2-1 0 16,0 1 5488-16,0 2 976 0,-1-1 208 0,0 4 48 16,1 0-3760-16,-2 2-736 0,-1 2-160 0,1 2-16 15,2 1-944-15,0 3-176 0,3 3-32 0,3 2-16 16,-1 1-544-16,4 1-96 0,4 2-32 0,3-4 0 15,1 0-208-15,2-2 0 0,-1-2 128 0,1-2-128 16,-1-2 0-16,1-1 0 0,3-1 128 0,3-3-128 16,4-1 0-16,-2-2 0 0,-1 0 0 0,2-5 0 31,1 1-1120-31,-2 1-160 0,4-6-48 0,-3 1-10320 0,1-3-2048 0</inkml:trace>
  <inkml:trace contextRef="#ctx0" brushRef="#br1" timeOffset="85181.5">4160 9241 21183 0,'0'0'1888'0,"0"0"-1504"0,-1 9-384 0,1 4 0 0,2 4 3120 0,2 2 544 16,2 3 112-16,0-1 32 0,2 2-1872 0,2 3-368 16,3 2-80-16,2-1-16 0,2 0-784 0,2-2-176 15,-2 3-16-15,0-1-16 0,0-1-480 0,1 0 0 16,2-1 0-16,1-2 0 15,0-1-2288-15,-2-1-496 0,-4-1-96 0</inkml:trace>
  <inkml:trace contextRef="#ctx0" brushRef="#br1" timeOffset="85603.51">2438 9953 30351 0,'0'0'1344'0,"-3"7"272"0,-1 2-1296 0,1 0-320 15,-1 0 0-15,-2-1 0 0,0 2 1504 0,1 2 224 16,-1 1 64-16,3 1 0 0,-1 1-848 0,0 2-176 15,-2 1-16-15,1 2-16 0,0-2-544 0,0 0-192 16,0 0 0-16,1 1 144 0,0-4-432 0,0 0-96 16,0 0 0-16,0-3-16 15,-1 0-2928-15,1 1-592 0</inkml:trace>
  <inkml:trace contextRef="#ctx0" brushRef="#br1" timeOffset="85964.57">1819 10539 6447 0,'-6'5'576'16,"-1"-1"-576"-16,-2 2 0 0,-1 2 0 0,0 1 5152 0,0 2 928 16,-1-2 176-16,1 1 32 0,-2 3-3600 0,2 0-736 15,0 2-144-15,4 0-16 0,1 1-528 0,1 1-112 16,1 2 0-16,1-2-16 0,0 3-288 0,4-5-48 16,0 1-16-16,3-2 0 0,3 1-784 0,0-5 0 15,1-1-256-15,2-1 64 0,-1 0 192 0,2 0 0 0,-1-6 0 0,2 2 0 16,2 0 0-16,0-1 0 0,1-2 0 0,0-1 0 31,-1 0-480-31,2-1-96 0,2-2-32 0,0-1 0 16,3-2-1520-16,-3-1-304 0,-4-2-64 0,2 1-7760 0,1-3-1552 0</inkml:trace>
  <inkml:trace contextRef="#ctx0" brushRef="#br1" timeOffset="86151.28">2073 10314 18431 0,'0'0'1632'0,"0"0"-1312"0,0 0-320 0,0 0 0 16,3 8 2560-16,2 5 432 0,1 0 80 0,3 4 32 16,1 3-1168-16,-1 3-224 0,0 3-48 0,1 2-16 15,2-1-496-15,1 2-80 0,0-2-32 0,1 3 0 16,-1 1-592-16,2 1-112 0,0-2-16 0,1-2-16 0,0-2-304 0,-2 0 0 16,0 2 0-16,2-5-144 15,1-1-3072-15,0-1-624 0</inkml:trace>
  <inkml:trace contextRef="#ctx0" brushRef="#br1" timeOffset="99351.53">2206 3740 15711 0,'0'0'704'0,"0"0"128"0,0 0-656 0,0 0-176 0,0 0 0 0,0 0 0 16,0 0 1024-16,2 4 192 0,4-11 16 0,-1 1 16 16,-1 0-16-16,-4 6 0 0,5-2 0 0,-5 2 0 15,0 0-272-15,0 0-48 0,0 0-16 0,0 0 0 0,0 0 64 0,0 0 16 16,0 0 0-16,0 0 0 0,0 0-288 0,0 0-64 15,1 4-16-15,-1 1 0 0,-2 1-352 0,-1 0-80 16,-1-1-16-16,4-5 0 0,0 0-160 0,0 0 192 16,-6 4-192-16,-1-3 192 0,1 0-192 0,6-1 160 15,-6-2-160-15,0-2 160 0,1-1-160 0,1-1 0 16,0 1 144-16,4 5-144 16,-3-4 0-16,3 4 0 0,-2-6 0 0,2 6 0 0,0 0 0 0,0 0 0 15,0-7 0-15,0 7 0 0,2-5 0 0,-2 5 128 16,7-3-128-16,-7 3 0 0,8-2 128 0,-1-1-128 15,1 3 160-15,0 0-160 0,0 1 128 0,0 1-128 16,1 0 0-16,0 1 0 0,-2 2 0 0,-1-2-128 16,-6-3-16-16,5 6 0 15,-5-6-3168-15,3 9-624 0</inkml:trace>
  <inkml:trace contextRef="#ctx0" brushRef="#br1" timeOffset="99799.6">2318 3999 8287 0,'0'0'736'0,"0"0"-592"0,0 0-144 0,0 0 0 0,0 0 3008 0,0 0 576 0,0 0 128 0,0 0 0 16,0 0-1664-16,0 0-320 0,-5 5-80 0,5-5-16 15,-5 4-912-15,5-4-176 0,-6 5-32 0,6-5-16 16,-5 6-304-16,0-1-48 0,-2 0-16 0,1 0 0 16,6-5-128-16,-5 2 0 0,5-2 144 0,-7 1-144 0,2-2 128 0,5 1-128 15,0 0 160-15,-4-6-160 0,4 6 128 0,-3-5-128 16,1-1 0-16,2 6 144 0,2-8-144 0,1 1 0 16,-3 7 0-16,4-5 0 0,-4 5 0 0,5-5 160 15,-5 5-160-15,7-3 160 0,-7 3 80 0,8-2 16 16,-8 2 0-16,7 0 0 0,-7 0 128 0,8 2 48 15,-8-2 0-15,7 2 0 0,-7-2 80 0,0 0 32 16,0 0 0-16,0 0 0 0,0 0-32 0,0 0 0 0,0 0 0 0,0 0 0 16,0 0-192-16,0 0-32 0,0 0-16 0,-4 6 0 15,-1 1-128-15,-2-1-16 16,-1 1-128-16,0-2 192 0,-1 0-192 0,3 0 128 16,1-2-128-16,-1 2 0 0,0 0 0 0,1 1 0 15,-1-1 0-15,6-5 0 16,0 0-3008-16,0 0-560 0</inkml:trace>
  <inkml:trace contextRef="#ctx0" brushRef="#br1" timeOffset="101234.32">2164 3878 20207 0,'0'0'896'0,"0"0"192"0,0 0-880 0,-8 4-208 0,1-3 0 0,-1 4 0 15,-1-1 1408-15,1-1 224 0,-1-2 48 0,-2 2 16 16,-1 2-480-16,1 0-80 0,-1-1-32 0,0 1 0 16,-1-2-432-16,0 3-96 0,0 0 0 0,0-1-16 15,0-1-48-15,0 2-16 0,1-2 0 0,1 1 0 16,-1 2-192-16,-1-1-48 0,0 2 0 0,1 0 0 16,0-1-96-16,1 0-32 0,-1 3 0 0,0 0 0 15,0 2-128-15,1-1 0 0,-1 1 144 0,1 1-144 16,1 3 192-16,0-3-16 0,-1 1-16 0,1 1 0 15,-1-1 32-15,1 0 0 0,-1 2 0 0,0-3 0 16,-1 0-64-16,0 0-128 0,2 1 192 0,-1-1-64 0,1 0-128 16,1 2 0-16,1 0 144 0,0-2-144 0,0 4 0 0,1-2 128 15,-1 2-128-15,0 1 0 0,0 0 0 0,0 2 0 16,-1 2 0-16,-1-1 0 0,-1 2 0 0,2 1 0 16,1 2 0-16,-1-1 0 0,0-2 0 0,-1 0 0 15,-1-2 0-15,3 1 0 0,2 2 0 0,-1-2 0 16,1-1 0-16,1 0 0 0,-1 1 0 0,3 0 0 15,0-1 0-15,0 2 0 0,1 4 0 0,-1-4 0 16,2 2 0-16,1 1-128 0,0 3 128 0,1-3 0 0,0 0-144 0,2 1 144 16,1 2 0-16,0-1 0 0,0 1 0 0,1 1 0 15,-1-3 0-15,1 2 0 16,0 1 0-16,3-2 0 0,1 0 0 0,3 2 0 16,0 0 0-16,1 1 0 0,0 1 0 0,0 0 0 15,-1-2 0-15,1 0 0 0,0-1 0 0,0-2 0 16,-2 1 0-16,4-3 0 0,-1 2 0 0,2 0 0 15,1-1 0-15,0 0 0 0,-2-1 0 0,1 1 0 0,0-2 0 0,0-1 0 16,1-1 0-16,0 2 0 0,2-1 0 0,-2 1 0 16,0-1 0-16,-1 1 0 0,3-2 0 0,0-3 0 15,2 2 0-15,0 0 0 0,0 0 0 0,1 1 0 16,3-2 0-16,-2-1 0 0,-1 1 0 0,-1-1 0 16,-1 2 0-16,-2 1 0 0,0-2 0 0,2 1 0 15,1-2 0-15,0 2 0 0,-2-1 0 0,1 2 0 16,-2-5 0-16,2 2 0 0,-1 0 0 0,1 0 0 0,-2 1 0 0,1 2 0 15,1-1 0-15,0-2 0 0,-1-2 0 0,1 0 0 16,2 0 0-16,-3 2 0 0,0-3 0 0,-1 4 0 16,-1 0 0-16,2-1 0 0,4-2 0 0,0 1 0 15,-3 1 0-15,-2 1 0 16,-1 3 0-16,0 0 0 0,0-1 0 0,1 2 0 16,2 0-160-16,-1 0 160 0,1-2 0 0,-3 2-144 15,-3-2 144-15,0 1 0 0,2 1 0 0,0-1 0 0,0 1 0 0,0-2 0 16,0 1 0-16,-2 1 0 0,0-3 0 0,2 1 0 15,0 0 0-15,-2 0 0 0,0 0 0 0,2-2 0 16,0 1 0-16,-1 1 0 0,1-1 0 0,0 2 0 16,-1-1 0-16,1 0 0 0,0-1 0 0,-1 3 0 15,0-6 0-15,-2 3 128 0,0 0-128 0,0 0 0 16,1 1 0-16,-2 0 0 0,-3 0 0 0,0 0 0 16,-1-1 0-16,0 4 0 0,1-6 0 0,-1 4 0 15,-1-3 0-15,0 1 0 0,1-1 0 0,-2 1 128 0,-1 1-128 0,-2-4 0 16,1 3 0-16,0-1 0 0,0 0 0 0,2-1 128 15,1-1-128-15,-2 0 0 0,-4 2 0 0,2-1 128 16,0-2-128-16,-1 1 0 0,1 1 0 0,-1-1 0 16,-2 0 0-16,2 0 0 15,0-1 0-15,1 3 128 0,1-3-128 0,-2 3 192 16,-3-4-64-16,-1 1 0 0,0-1 144 0,2 1 48 0,-1-3 0 0,0 2 0 16,-2 0-96-16,0 1-16 0,1 0 0 0,-1-2 0 15,-2 1 96-15,2-1 16 0,-1 2 0 0,3 3 0 16,1 1-64-16,0-2-16 0,-2 1 0 0,-2-1 0 15,0 2-240-15,0 0 144 0,0-1-144 0,1 1 128 16,1-3 64-16,-1 3 0 0,-1 1 0 0,0-1 0 0,-1-2 144 0,0 2 48 16,1 3 0-16,-1-2 0 15,-2 0 0-15,2 0 0 0,0 0 0 0,0 0 0 16,-1-2-144-16,2-2-32 0,-2-1 0 0,-2 1 0 16,-2 1-208-16,1-2 144 0,2-2-144 0,2 2 128 15,-3-5-128-15,0 0-144 0,0-2 144 0,1-1-208 16,-1-2-432-16,0-2-96 0,0-1-16 15,2-3 0-15,-1 1-1696 0,7-2-352 0,-5-6-64 0,-2 1-16 16,-1-1-64-16,2-1 0 0,-2-1-16 0,2 2-8816 16</inkml:trace>
  <inkml:trace contextRef="#ctx0" brushRef="#br1" timeOffset="101534.95">2992 8603 11967 0,'0'0'1072'0,"0"0"-864"16,0 0-208-16,0 0 0 0,8 2 2544 0,-8-2 464 16,0 0 80-16,0 0 32 0,6 7-864 0,0-5-160 0,-6-2-48 0,5 5 0 15,0 1-384-15,-1 0-96 16,0 1-16-16,0-1 0 0,-2 1-464 0,1 3-80 0,-2-1-32 0,1 2 0 16,-2-1-208-16,0 3-32 0,0-1-16 0,0 2 0 15,1 1-208-15,-2 0-64 0,-2 0 0 0,2-1 0 16,-1-1-32-16,2-1-16 0,0 1 0 0,2-3 0 15,-1 3-80-15,2-2-32 0,0-2 0 0,1 0 0 16,2-1-96-16,0-2 0 0,1 1-16 0,0-3 0 0,0 0-176 16,1-1 192-16,1 0-192 0,1 0 192 0,2-3-192 0,1 0 0 15,0-2 144-15,2 1-144 0,0-2 0 0,1 1 0 16,-1-1 0-16,2-2 0 0,3 1 0 0,-2 0-320 16,0-1 64-16,1-1 16 15,0-2-2400-15,0 0-496 0,0 0-80 0</inkml:trace>
  <inkml:trace contextRef="#ctx0" brushRef="#br1" timeOffset="104266.4">5935 9636 911 0,'0'-1'0'0,"-2"0"0"0,14-29 0 0,-12 30 0 16,0 0 0-16,0 0 0 0,0 0 4416 0,-5 2 816 15,5-2 144-15,-5 4 48 0,5-4-3360 0,0 0-656 16,0 0-144-16,0 0-32 0,0 0-400 0,0 0-96 0,0 0-16 0,5 7 0 15,-5-7 32-15,10 4 0 16,2-2 0-16,1 0 0 0,1-2 96 0,2-2 32 16,2 0 0-16,0 0 0 0,-1 1-224 0,3 0-32 15,-1 0-16-15,2-1 0 0,0 1-80 0,1 0-16 16,2-1 0-16,-1 2 0 0,2 2-96 0,1-1-32 16,0 0 0-16,0 2 0 0,2-2-80 0,-2 2-32 15,0-1 0-15,0 0 0 0,0-1-16 0,0 0 0 0,1 1 0 16,1 1 0-16,-2-3 0 0,0 2 0 0,0-1 0 0,-1 0 0 15,0 2 16-15,1-3 0 0,0 1 0 0,-2 1 0 16,3 1 48-16,-3-3 0 0,1 3 0 0,0 0 0 16,0-1-80-16,-1 1-16 0,1-3 0 0,0 1 0 15,-3 3 0-15,0-1 0 0,-1-2 0 0,0 0 0 16,-3 2-48-16,3-3-16 0,0 1 0 0,0 1 0 16,-2-1-32-16,0 1-128 0,-1 0 192 0,1-1-64 0,1-1 0 15,1 0-128-15,-2 1 192 0,2-1-64 0,0-1-128 0,1 1 0 16,0 0 144-16,2 0-144 0,-3 0 0 0,1 0 128 15,0 1-128-15,0-1 0 16,2 0 0-16,-3 0 0 0,-2-1 0 0,1 0 128 16,-2 1-128-16,-1-2 0 0,0-1 0 0,0 0-128 15,0 0-320-15,0 1-48 0,1-2-16 0,-1 0 0 16,-3-1-1472-16,1-1-288 0,-2 1-64 0,0 1-16 16,-2 0-1456-16,1 1-288 0</inkml:trace>
  <inkml:trace contextRef="#ctx0" brushRef="#br1" timeOffset="104670.64">7541 9366 20271 0,'-8'4'1792'0,"-3"-2"-1424"0,1 0-368 0,0 1 0 16,-1-3 1584-16,1 1 240 0,1 1 48 0,2-1 16 15,2 0-208-15,5-1-32 0,0 0-16 0,0 0 0 16,0 0-1088-16,6 5-224 0,4 1-32 0,1 1-16 16,4 0-144-16,0-1-128 0,1 1 192 0,0 1-192 15,2 1 240-15,1-1-64 0,3 2-16 0,-1 1 0 16,0-1 16-16,-1 2 0 0,-1 1 0 0,0 0 0 0,-1 0 176 0,-1 0 32 15,-3 1 16-15,-1 1 0 0,-2 0 336 0,-2 3 64 16,-3-1 16-16,-1 3 0 16,-2 0 64-16,-2 0 16 0,-2 1 0 0,-2 0 0 15,-2 1-160-15,-3 3-32 0,-1-1 0 0,-1-1 0 16,-1 0-192-16,1 4-32 0,-2-4-16 0,3 0 0 16,0-2-240-16,0-1-48 0,0-1-16 0,0 0 0 0,0-2-160 0,-1 0-192 15,3-7 32-15,0 3 16 16,3 0-2512-16,2 0-496 0</inkml:trace>
  <inkml:trace contextRef="#ctx0" brushRef="#br1" timeOffset="107333.25">9275 11115 8287 0,'-2'2'736'0,"-2"2"-592"0,1 0-144 0,-3 13 0 0,6-17 1888 0,0 0 352 0,0 0 64 0,0 0 0 15,0 0-752-15,0 0-144 16,0 0-48-16,0 0 0 0,0 0 128 0,0 0 32 16,0 0 0-16,0 0 0 0,0 0-384 0,0 0-80 0,0 0-16 0,8 3 0 15,0-2 112-15,1-2 32 0,2-2 0 0,0-1 0 16,2-1-224-16,2 0-32 0,0-2-16 0,2-1 0 15,3-1-256-15,-1 0-48 0,2-3-16 0,3-1 0 16,3 0-128-16,2 0-16 0,1-4-16 0,1 2 0 16,3-2-144-16,0 0-32 0,0-1 0 0,1-1 0 15,0-3-112-15,0 1-16 0,0 3-128 0,2 0 192 0,-2 0-192 0,2-1 0 16,-2 1 0-16,1-1 0 0,3 0 0 0,1-2 128 16,-3 2-128-16,-1 2 0 0,-4-1 0 0,0-1 0 15,-1 1 0-15,-3 1 0 16,-1 2 0-16,-3 0 128 0,-3 1-128 0,-1 1 0 15,-3 0 0-15,-2 0 0 0,1 0 128 0,-2 0-128 16,-2 1 0-16,-2 2 0 0,-2-1 0 0,0 2 0 0,-1 0 128 0,-1 1-128 16,1 0 0-16,-2 2 0 0,-1-2 128 0,0 1-128 15,0 1 0-15,-4 6 144 0,4-5-144 0,-1 1 0 16,0-3 0-16,-3 7 128 0,4-5-128 0,0 0 0 16,1 0 0-16,-5 5 0 0,5-4 0 0,-5 4 0 15,7-4 0-15,-2 0 0 0,0 1 0 0,-5 3 0 16,7-2 128-16,-7 2-128 0,6-2 192 0,2 2 0 0,-8 0 0 15,7 0 0-15,-7 0 0 0,9 0 0 0,0 2 0 0,0 0 0 16,-1-2 32-16,1 3 16 0,1-1 0 0,1 1 0 16,-1 0-48-16,1 1-16 0,2-1 0 0,0 3 0 15,-2-4-16-15,3 4 0 0,2-1 0 0,0 1 0 16,1 2-16-16,1 1 0 0,1 2 0 0,1 0 0 16,4 2-16-16,-1 2 0 0,1-1 0 0,-2 3 0 15,-1 1 16-15,1 1 0 0,3 0 0 0,1 1 0 16,-1-1 112-16,1 2 32 0,0 0 0 0,2 0 0 0,0 0-32 15,1 1 0-15,1-3 0 0,1 1 0 0,-1-1-64 0,-2 2 0 16,2-2-16-16,-2 0 0 0,-1 1 0 0,-1-1 0 16,-1 1 0-16,-1-1 0 0,-1 1 16 0,-1 1 16 15,0-3 0-15,0 0 0 0,-1-1-16 0,0-1-16 16,1-2 0-16,-2 1 0 16,-2-1-176-16,0-4 192 0,-1 1-192 0,0-1 192 15,-2-1-192-15,-2 0 128 0,-2-1-128 0,0 0 128 16,1-3-128-16,-3 0 160 0,0-1-160 0,-1-1 160 15,-1 1-160-15,0-3 128 0,-7-1-128 0,7 3 128 0,-7-3-128 16,6 2 0-16,-1 1 0 0,-5-3 128 0,0 0-128 0,7 4 0 16,-1-1 0-16,0-1 128 0,-6-2-128 0,0 0 0 15,6 3 0-15,-6-3 0 0,0 0 0 0,7 1 0 16,0 0 0-16,-7-1 0 0,0 0 0 0,0 0 0 16,0 0 128-16,0 0-128 0,7 0 0 0,-7 0 0 15,0 0 0-15,0 0 128 0,0 0-128 0,0 0 0 16,0 0 0-16,0 0 0 0,6-1 0 0,-6 1 0 15,0 0 0-15,0 0 0 0,0 0 0 0,7-3 0 0,-7 3 0 0,6-3 0 16,-6 3 0-16,0 0 0 0,0 0 0 0,0 0 0 16,7-3 0-16,-7 3 0 0,6-3 0 0,-6 3 0 15,0 0 0-15,8-4 0 0,-1 1 0 0,-1 0 0 16,1-4 224-16,1 3 16 0,-1 1 0 0,3-3 0 16,0 1-416-16,2 0-80 0,1-2 0 0,1-2-16 15,1 0 272-15,0-1 0 0,3-1 0 0,3 1 0 0,3-4 0 0,2-1 0 16,2-2 0-16,2 0 0 15,2 2 0-15,2-2 0 0,1 2 0 0,1-3 0 16,0 0 0-16,-1-2 0 0,0 3 0 0,0-1 0 16,0 1 352-16,1 0 176 0,-1 0 48 0,1 0 0 15,1 2-912 1,-2 0-176-16,-1-2-48 0,-2 2 0 0,1 0 560 0,-2 2 0 0,-1 0 0 0,2 2 0 16,-5-1 0-16,-1 1 0 0,-1 2 0 0,-3 0 0 0,-1 0 0 0,0 0 0 15,-2 0 0-15,1 2 0 0,-3-3 0 0,-2 2 0 16,-2 2 0-16,-1-1 0 15,0-1 352-15,-2 0 128 0,-1 1 32 0,1 0 0 16,-1 2-2096-16,-1 0-400 0,-2 1-96 0,-6 4-13600 16,0 0-2704-16</inkml:trace>
  <inkml:trace contextRef="#ctx0" brushRef="#br1" timeOffset="108095.77">10359 9802 10127 0,'0'0'448'0,"0"0"96"0,0-9-544 0,0 1 0 0,0 1 0 0,0 7 0 15,0 0 3792-15,0 0 656 0,0 0 128 0,0 0 32 16,0 0-2560-16,6 6-496 0,-1 2-96 0,0-1-32 16,0 5-448-16,0 5-80 0,1 0-32 0,1 5 0 0,0 3-288 0,-2 4-64 15,0-3-16-15,1 5 0 0,-1 0-176 0,0 3-16 16,-1 3-16-16,1-3 0 0,0 1-96 0,1 0 0 16,0 0-16-16,-1-5 0 15,-1-1-176-15,1-2 128 0,-1-1-128 0,0-2 128 16,1-3-416-16,1-2-96 0,-2 1 0 0,1-7-16 15,-1-2-1712-15,0-1-320 0,0-1-80 0,-2-5-16 16,-2-4-880-16,0 0-176 0</inkml:trace>
  <inkml:trace contextRef="#ctx0" brushRef="#br1" timeOffset="108565.33">10305 9746 23039 0,'0'0'1024'0,"0"0"192"0,0 0-960 0,0 0-256 0,0 0 0 0,0 0 0 15,0 0 1376-15,0 0 224 0,0 0 64 0,0 0 0 16,0 0-576-16,0 0-128 0,0 0 0 0,0 0-16 16,7-4-368-16,3 1-80 0,0 1-16 0,2-1 0 15,-3-2-160-15,0 1-16 0,0 1-16 0,0 1 0 16,2 0-160-16,-1-1-128 0,0 0 192 0,1 3-192 0,-2 0 176 0,0 0-176 16,0-3 160-16,0 3-160 0,-1 3 176 0,0 0-176 15,0 0 192-15,0-1-192 16,0-1 160-16,-1 3-160 0,1-1 128 0,0 2-128 15,-1 0 288-15,-2 2-32 0,-1 0 0 0,1 3 0 16,-1-1 224-16,-2 2 32 0,1 5 16 0,0 0 0 0,-2 2-48 16,0 4-16-16,-1 2 0 0,-1 2 0 0,0 2-160 0,-1 4-48 15,2-2 0-15,-2 0 0 0,-1-2-128 0,-1 4-128 16,4 0 144-16,-1-2-144 0,0-1 0 0,-1-2 128 16,1-2-128-16,0-2 0 0,-1 0 0 0,2-3-160 15,-1 0 32-15,1 0 0 16,0-4-1664-16,0 0-336 0,0-3-64 0,0 0-8832 0,0-4-1776 0</inkml:trace>
  <inkml:trace contextRef="#ctx0" brushRef="#br1" timeOffset="109199.68">10481 9974 19455 0,'0'0'864'0,"0"-6"176"0,0-2-832 0,0 0-208 0,0 1 0 0,0 1 0 16,0 6 1728-16,0 0 288 0,0 0 64 0,0 0 16 15,0 0-880-15,0 0-160 0,0 0-32 0,0 0-16 16,0 12-416-16,0 2-80 0,0 8 0 0,0 0-16 16,0 3-176-16,0 1-16 0,1 3-16 0,-1 1 0 15,0 0-112-15,0 0-32 0,-1-2 0 0,1-2 0 16,0-2-144-16,0-2 160 0,0-1-160 0,-2-3 160 15,1-1-160-15,0-4 0 0,-1-2 144 0,2-4-144 16,0-7 0-16,0 0 0 0,0 0 0 0,0 0 0 0,0-6-144 0,0-3-112 16,0-3 0-16,0-1-16 0,0-1 0 0,-1-5 0 15,0 2 0-15,-1-2 0 0,0-3 272 0,-1-2 0 16,-1 0 0-16,3-3 0 0,0 1 0 0,-1 2 224 16,0-5-32-16,1 2-16 0,-1-1-48 0,2 2 0 0,2 0 0 15,-1 3 0-15,0 0 112 0,0 5 16 0,1 1 0 0,-1 4 0 16,0 4 96-16,1 0 32 0,-2 9 0 0,0 0 0 15,0 0-32-15,0 0 0 0,4 9 0 0,-1 4 0 16,-1 3-224-16,-1 5-128 16,-1-2 128-16,0 5-128 0,0-4 0 0,0 3 144 15,0 0-144-15,0-5 0 0,0 1 0 0,0-4 0 16,0 0 0-16,0-2 0 0,-1-6 0 0,1-7 0 16,0 0 0-16,0 0 0 0,0 0 128 0,0 0-128 0,0 0 0 0,-3-5 0 15,1-3 0-15,-1-2 128 0,0-2-128 0,2-2 0 16,0-4 0-16,-1-2 0 0,1-1 0 0,0-1 0 15,0-1 0-15,-1-3-176 0,1 2 176 0,0-2-160 16,-1 0 160-16,1 1 0 0,0 2 0 0,1 2 0 16,0 3 128-16,0 2 48 0,0 3 16 0,0 4 0 15,-2 1 144-15,2 8 48 0,0 0 0 0,0 0 0 16,0 0-144-16,4 9-32 0,-1 1 0 0,0 5 0 0,0 2-208 0,1 1 128 16,-1 0-128-16,0 1 0 0,-1-4 0 0,-1 2 128 15,1 0-128-15,0-3 0 0,1-1 0 0,0 0 0 16,-1-1 0-16,1-1 0 15,-1-1-2272-15,2-3-352 0,0 2-64 0</inkml:trace>
  <inkml:trace contextRef="#ctx0" brushRef="#br1" timeOffset="111135.03">1914 8966 16287 0,'0'0'720'0,"0"0"160"0,0 0-704 0,0 0-176 0,0 0 0 0,0 0 0 0,-4 7 1344 0,4-7 224 16,0 0 48-16,-5 6 16 0,5-6-416 0,-5 7-64 16,-2-2-32-16,0 0 0 0,2 2-432 0,0-3-96 15,-1 0-16-15,-1 1 0 0,0-4 64 0,1 4 0 16,-4-2 0-16,-1 1 0 0,1 0 0 0,-3 0 16 0,-2 0 0 0,2-2 0 16,-1 1 16-16,-2-1 0 0,-1 2 0 0,0-2 0 15,0 0-112-15,0 1-32 0,-1-2 0 0,-1-1 0 16,-1 0-256-16,-1 0-48 15,-1-1-16-15,-1 1 0 0,-2-4 192 0,0-1 48 16,0 1 0-16,2-4 0 0,1 1-448 0,0 0 0 16,-1-1-144-16,1-3 144 0,1 0 0 0,2-1 0 15,-1 0 0-15,3 0 0 0,0 1 0 0,2 0 128 0,2-3-128 0,0 1 0 16,1 1 160-16,3 2-160 0,1-5 160 0,3 2-160 16,0 0-160-16,1 0-128 0,0 0-32 0,1 0 0 15,3 0 640-15,0 0 112 0,4 0 16 0,1 0 16 16,2 0-320-16,1-1-144 0,1 1 128 0,1 0-128 15,2 0 0-15,1 0 128 0,1-2-128 0,2 2 0 16,0-1 0-16,0 1 0 0,1 1 0 0,0 0 0 0,2 1 0 0,-1 0 0 16,1-2 0-16,-2 3 0 0,-1-3-320 0,1-3-64 15,1 2 0-15,-1 1 0 16,-3-2-1648-16,0 1-336 0,0 0-64 0,-2-1-7728 16,-3 0-1552-16</inkml:trace>
  <inkml:trace contextRef="#ctx0" brushRef="#br1" timeOffset="111434.76">1336 8308 18431 0,'0'0'1632'0,"0"0"-1312"16,0 0-320-16,0 0 0 0,0 0 1600 0,0 0 240 15,0 0 48-15,0 0 16 0,9 2-768 0,1-2-160 16,0-1-16-16,3 0-16 0,1 0-624 0,2-2-112 15,0 0-16-15,1 2-16 0,1-3 80 0,-1 2 0 0,-2 0 16 0,0 1 0 16,0 1 240-16,-2 3 32 0,-1 0 16 0,-1 3 0 16,-4 0 96-16,0 3 32 0,-3 3 0 0,-2 2 0 15,2 3-16-15,-2 3 0 0,-2 2 0 0,0 2 0 16,-2 0-320-16,1 1-64 0,0 1-16 0,2-2 0 16,2-1-144-16,2-1-128 0,-1-2 192 0,1-2-192 31,2-2-832-31,0-3-256 0,3-3-64 0</inkml:trace>
  <inkml:trace contextRef="#ctx0" brushRef="#br1" timeOffset="114995.06">10423 9866 11519 0,'0'-5'512'0,"17"-10"96"0,-17 15-480 0,-1-5-128 0,0 0 0 0,1 5 0 16,0 0 624-16,-2-7 96 16,1 1 32-16,1 6 0 0,0 0 80 0,0-7 32 15,0 1 0-15,0 6 0 0,0 0 96 0,0-4 32 16,0 4 0-16,1-5 0 0,-1 5 144 0,0 0 16 0,0 0 16 0,0 0 0 16,0 0-144-16,0 0-16 0,0 0-16 0,0 0 0 15,0 0-352-15,4 6-80 0,0 2-16 0,0 2 0 16,0 3-240-16,0 2-48 0,-2 0-16 0,1 1 0 15,0 1-240-15,1 4 128 0,-1-2-128 0,0-3 0 16,-2-4 0-16,1 0 128 0,-1-2-128 0,0-1 0 16,1-1 0-16,-1-3 0 0,-1-5 0 0,0 0 0 15,0 0 0-15,0 0-128 0,-1-6 128 0,-1-4-208 32,1-3-192-32,1-2-48 0,0-2 0 0,0-1 0 0,-4-1 256 0,1 0 64 0,1-2 0 0,-1 1 0 0,2 1 128 0,0 1 0 15,-2 1 0-15,2 1 0 0,-1 2 0 0,2 2 0 16,-1 1 160-16,1 4-160 0,-1 1 368 0,1 6-32 15,0 0 0-15,0 0 0 0,0 0 80 0,0 0 16 16,0 0 0-16,5 13 0 0,2 1-208 0,-2 4-32 16,-1 3-16-16,0 2 0 0,-1 1-176 0,3-1 0 15,-1 0 0-15,-1 0 0 0,0-2 0 0,-2-2 0 16,0-2 0-16,-1-3 0 0,0 1 0 0,1-6 128 0,-4-1-128 0,2-8 0 16,0 0 0-16,0 0 0 15,0 0-144-15,0 0 144 0,-2-6-384 0,0 0 48 16,0-2 0-16,-1-4 0 0,1 1 64 0,-1-2 16 0,-1-6 0 15,0 2 0-15,0-1 256 0,0 0 0 0,2-2 0 0,-1 2 0 16,-1 2 0-16,2 2 256 0,-2 1-64 0,1 1 0 16,3 5 32-16,-1-3 0 0,1 10 0 0,0 0 0 15,0 0-32-15,0 0 0 0,0 0 0 0,0 0 0 16,0 0 0-16,6 4-16 0,1 2 0 0,-1 0 0 16,-1 2-176-16,1 1 0 15,-4 4 144-15,0-3-144 0,-1 2 0 0,0-1 144 16,1-1-144-16,-1-3 0 0,-1 0 144 0,0-7-144 0,-1 8 0 0,1-8 144 15,0 0 0-15,0 0 0 0,0 0 0 0,0 0 0 16,-7 1-144-16,0-1 0 0,2-2-192 0,0-5 192 16,1-3-320-16,-1 0 48 0,-2-5 16 0,1 1 0 15,1-1 16-15,-1 1 16 0,1-1 0 0,0-4 0 16,0 2 96-16,1 2 128 0,0-1-208 0,1 3 80 16,1 1 128-16,2 3 0 0,0 3 0 0,0 6 0 15,0 0 0-15,0 0 256 0,0 0-64 0,6 6-16 16,1 5 80-16,-1 2 0 0,0 1 16 0,0 2 0 15,2 1-272-15,-2-4 128 0,0 0-128 0,-1 1 0 0,-1 0 0 0,1-1 0 16,-2-1 0-16,-1-2 0 0,1-2 144 0,1 0-144 16,-3 0 0-16,-1-8 144 15,0 0-464-15,0 0-80 0,0 0-32 0,0 0-9376 16,0 0-1888-16</inkml:trace>
  <inkml:trace contextRef="#ctx0" brushRef="#br1" timeOffset="126398.23">10352 9196 14735 0,'0'0'1312'0,"0"0"-1056"0,0 0-256 0,0 0 0 0,0 0 2880 0,0 0 512 16,0 0 96-16,0 0 32 0,6-4-1408 0,-14 0-256 15,0-1-64-15,2 1-16 0,-1 1-672 0,1 2-128 16,-1-2-16-16,1 3-16 0,-2 0-320 0,3 3-64 15,0 1-16-15,-1 2 0 0,1 3-304 0,3 4-64 0,-2 0-16 0,1 4 0 16,0 3-160-16,2 7 0 0,1-3-160 0,3 2 160 16,1 1-144-16,2-1 144 0,2-2-128 0,4-3 128 15,1-3 0-15,1-4 0 0,3-2 0 0,-1-2 0 16,1-2 0-16,0-3 0 0,1-2 0 0,0-3 0 16,0-3 0-16,-1-3 128 0,0-6-128 0,-1-1 176 15,-1-2 80-15,-1-4 0 0,-4 0 16 0,-1-3 0 16,-2-3 48-16,-2 0 16 0,-3-1 0 0,-2 1 0 15,0 3-80-15,-2 1 0 16,-6 2-16-16,0 0 0 0,-2 2 0 0,-2 3 0 16,-4 0 0-16,1 2 0 0,-2 0-240 0,-1 2 176 0,2 1-176 0,2 1 160 15,-1 0-336-15,3 3-64 0,2-2-16 0,2 3 0 32,2 2-1920-32,6 2-400 0,0 0-80 0</inkml:trace>
  <inkml:trace contextRef="#ctx0" brushRef="#br1" timeOffset="126783.9">10753 8833 23951 0,'0'0'2128'0,"0"0"-1696"0,0 0-432 0,0 0 0 16,-3-2 2816-16,3-2 464 0,3-5 112 0,2-2 0 16,2-1-1376-16,1-2-288 0,1-2-48 0,0 1-16 15,7-7-896-15,-1 0-176 0,1 2-32 0,-1 2-16 16,1-1-544-16,1 2 0 0,-1 1 0 0,-2 0 0 16,-1 0-224-16,-3 3-160 0,1 1-16 15,-1 2-16-15,1 1-2784 0,-2 1-544 16,-1 2-112-16</inkml:trace>
  <inkml:trace contextRef="#ctx0" brushRef="#br1" timeOffset="127196.72">11440 8235 16575 0,'0'0'1472'0,"0"0"-1168"16,0 0-304-16,0 0 0 0,-5-5 2016 0,5 5 352 15,0 0 64-15,-7 1 0 0,-2-1-944 0,0 3-192 16,-1 0-32-16,-1 3-16 0,0 0-320 0,-1 3-64 0,0 3-16 0,0 1 0 16,1-1-640-16,0 0-208 0,1 1 128 0,2-2-128 15,1 1 0-15,3 1 0 0,2-2 0 0,2 2 0 16,2-4-128-16,2 1 128 0,3-1 0 0,2-1-144 15,3 0 144-15,1-2 0 16,2 1 128-16,4-1-128 0,0 1 384 0,3-1 16 16,1 1 0-16,-1 0 0 0,-1-1 336 0,-1 1 64 15,4-1 16-15,-2 1 0 0,-2-1 224 0,-3 1 48 0,-3-3 16 0,-2 2 0 16,-3 1-16-16,-3 0 0 0,-2 5 0 0,-4-3 0 16,-2 3-48-16,-5 0-16 0,-3-1 0 0,-2 4 0 15,-2-1-480-15,-2 0-96 0,-1 0-32 0,-1-3 0 16,-2 0-416-16,2-2 128 0,-2-1-128 0,2-2 0 15,0 1-784-15,2-5-240 16,1 0-64-16,2-4-13248 0,2 0-2640 0</inkml:trace>
  <inkml:trace contextRef="#ctx0" brushRef="#br1" timeOffset="127824.79">11187 7816 24767 0,'0'0'1088'0,"0"0"240"0,0 0-1072 0,0 0-256 0,0 0 0 0,0 0 0 16,0 0 1920-16,0 0 320 0,4 9 64 0,1 2 0 16,2-1-704-16,-1 2-160 0,1 0-32 0,1 1 0 15,0-1-896-15,1-1-176 0,0 1-32 0,0 1-16 16,0-1-288-16,0 0 0 0,0-2 0 0,0-1-144 31,-1-1-1584-31,-1 0-320 0,-1-2-64 0,-2 1-13104 0</inkml:trace>
  <inkml:trace contextRef="#ctx0" brushRef="#br1" timeOffset="128263.08">11027 7331 15663 0,'-7'4'1392'0,"1"-1"-1120"15,-2 2-272-15,0 2 0 0,-1-1 3008 0,0 3 560 16,1 0 96-16,0 2 32 0,2 1-2144 0,2 1-416 16,0 0-96-16,1 2-16 0,2-2-784 0,1-1-240 15,1 0 0-15,3 1 128 0,1-4-128 0,2 3 0 16,1-1 0-16,2 0 0 0,3-3 0 0,0 0 176 16,0-3-176-16,0 0 192 0,0-1 480 0,2 0 96 0,-2-4 32 0,-1-2 0 15,-1 1 176-15,0-4 48 0,-4-3 0 0,1 0 0 16,-1-1-208-16,-2-1-48 0,-1-2 0 0,-1 0 0 15,-1-1-320-15,-1 0-64 0,1-1 0 0,-4 1-16 16,-1-2-240-16,-4 4-128 0,1 0 128 0,-1 0-128 16,-1 1 0-16,-1 1 0 0,-1 3 0 0,-1-5 128 31,1 5-464-31,-1 1-96 0,2 1-16 0,1 0 0 16,3-1-1920-16,0 1-400 0,0 0-80 0,5 4-13152 0</inkml:trace>
  <inkml:trace contextRef="#ctx0" brushRef="#br1" timeOffset="129000.92">10687 7442 14735 0,'0'0'1312'0,"0"0"-1056"16,0 0-256-16,0 0 0 0,-7 3 3456 0,7-3 640 0,0 0 128 0,0 0 32 15,0 0-2848-15,0 0-560 0,0 0-112 0,0 0-32 32,8 0-2704-32,-2 1-560 0</inkml:trace>
  <inkml:trace contextRef="#ctx0" brushRef="#br1" timeOffset="129161.75">10801 7656 18431 0,'0'0'816'0,"0"0"160"0,0 0-784 0,0 0-192 0,0 0 0 0,0 0 0 16,0 0 2048-16,0 0 384 0,0 0 64 0,0 0 0 15,0 0-2208-15,0 0-448 0,0 0-96 0</inkml:trace>
  <inkml:trace contextRef="#ctx0" brushRef="#br1" timeOffset="129370.8">10795 7166 21183 0,'0'0'1888'0,"0"0"-1504"0,0 0-384 0,0 0 0 15,0 0 768-15,0 0 96 0,0 0 16 0,0 0-11184 16</inkml:trace>
  <inkml:trace contextRef="#ctx0" brushRef="#br1" timeOffset="129533.87">10969 7128 15663 0,'0'0'1392'0,"0"0"-1120"0,0 0-272 0,0 0 0 16,0 0 2512-16,0 0 448 0,6-5 96 0,0 1 16 0,2 0-2544 0,1 1-528 15,0-1 0-15</inkml:trace>
  <inkml:trace contextRef="#ctx0" brushRef="#br1" timeOffset="129768.34">11294 7226 28159 0,'0'0'1248'0,"0"0"256"0,0 0-1200 0,0 0-304 0,0 0 0 0,0 0 0 15,0 0 512-15,0 0 32 0,0 0 16 0,0 0 0 32,7 5-2416-32,-2 0-496 0</inkml:trace>
  <inkml:trace contextRef="#ctx0" brushRef="#br1" timeOffset="129897.84">11396 7432 14735 0,'0'0'1312'0,"0"0"-1056"0,0 0-256 0,0 0 0 16,-5 4 2400-16,5-4 416 0,0 0 96 0,0 0 16 16,0 0-2016-16,0 0-400 0,0 0-64 0,3-6-32 15</inkml:trace>
  <inkml:trace contextRef="#ctx0" brushRef="#br1" timeOffset="130147.96">11477 6819 17503 0,'0'0'1552'0,"0"0"-1232"16,0 0-320-16,0 0 0 0,0 0 2608 0,0 0 464 16,0 0 80-16,0 0 32 0,0 0-1280 0,0 0-256 15,0 0-48-15,6-1-16 0,2-2-1152 0,1-2-240 16,2 1-32-16,2-1-16 0,0-2-320 0,0 1-64 0,0 1-16 16,0 1 0-1,-2-3-2192-15,1 1-448 0,0-1-96 0</inkml:trace>
  <inkml:trace contextRef="#ctx0" brushRef="#br1" timeOffset="130567.14">11573 6534 5519 0,'-22'6'496'0,"12"-3"-496"16,-6 1 0-16,-1 3 0 0,0 4 4672 0,-3 1 848 15,0 2 176-15,0 2 16 0,0 0-3472 0,1 5-704 16,2 0-144-16,0 0-32 16,1 0-880-16,3 2-176 0,2 1-48 0,3 1 0 15,4-3-256-15,3 0 0 0,1-1 0 0,5 0 0 0,1-3 0 0,3 0 160 16,2-5-160-16,1 0 128 0,1-1-128 0,4 0 0 16,2-3 0-16,2 0 0 0,0-1 0 0,1-2 0 15,1-2 0-15,2-1 0 0,0-6 0 0,0 2 0 16,0 0 0-16,1-2 0 0,0-2 176 0,-2-2 0 15,0-1 0-15,-1 1 0 0,0-1 144 0,-4-1 48 16,-1-4 0-16,-1-2 0 0,-2 0 336 0,-1-1 64 16,-2-1 0-16,-2 0 16 0,-2 0 96 0,-2-1 16 0,0 1 0 15,-2 0 0-15,0 0-240 0,-6 0-32 0,-3-2-16 0,-2 2 0 16,0 1-352-16,-2 2-64 0,-4 1 0 0,-2-2-16 16,-2 4-176-16,-2 0 160 0,-4-1-160 0,0 3 160 15,-2 1-160-15,2 2 0 0,-1 1-160 0,2 2 160 16,0-2-1728-16,0 4-240 0,4 1-48 0,1 0-15072 15</inkml:trace>
  <inkml:trace contextRef="#ctx0" brushRef="#br1" timeOffset="133012.41">11863 8288 17503 0,'0'0'1552'0,"0"0"-1232"0,0 0-320 0,0 0 0 0,0 0 2944 0,0 0 512 0,0 0 128 0,0 0 0 0,0 0-1408 0,14 12-304 15,-9-18-48-15,2-2-16 0,0 0-720 0,1 0-160 16,1-4-32-16,2 2 0 0,1-1-464 0,3-3-112 16,1 1 0-16,-1 0-16 0,1 0-304 0,1 0 0 15,0-1 0-15,0 1 0 32,0 1-384-32,0 0-176 0,-2 0-32 0,1 2-16 15,1 0-3264-15,0 0-656 0</inkml:trace>
  <inkml:trace contextRef="#ctx0" brushRef="#br1" timeOffset="133263.56">12480 7832 16575 0,'0'0'736'0,"0"0"160"0,-2-5-720 0,2 5-176 15,0 0 0-15,0 0 0 0,-4-5 3392 0,4 5 656 16,-7-4 128-16,2 2 32 0,-3 2-2256 0,-1 3-448 16,3 1-96-16,-2 2 0 0,0 1-720 0,0 3-144 0,-1 3-32 0,0 2 0 15,0-1-144-15,2 2-48 0,2-1 0 0,1 2 0 16,0 0-64-16,3 0-32 0,1 1 0 0,3-3 0 15,2-1-96-15,1 0-128 0,2-2 176 0,0 0-176 16,1-2 128-16,2 1-128 16,2-1 0-16,1-2 0 0,-1-3 0 0,3 0-304 15,2-1 48-15,0-1 0 16,-1-3-1680-16,0-4-336 0,1 1-64 0,-1-4-8128 0,0-4-1632 0</inkml:trace>
  <inkml:trace contextRef="#ctx0" brushRef="#br1" timeOffset="133424.69">12732 7709 13823 0,'0'0'608'0,"0"0"128"0,0 0-592 0,0 0-144 0,0 0 0 0,0 0 0 0,0 0 3904 0,0 0 736 15,0 0 160-15,0 12 16 0,1 0-2816 0,2 5-560 16,1-1-112-16,1 3-32 0,0 2-736 0,3 0-160 16,1 2-16-16,3 2-16 0,0 1-368 0,1 0 0 15,1 0 0-15,2 2 0 16,-1 0-1568-16,1 2-336 0,-2 3-64 0,1-1-12560 0</inkml:trace>
  <inkml:trace contextRef="#ctx0" brushRef="#br1" timeOffset="133788.4">11985 8850 23951 0,'0'0'2128'0,"0"0"-1696"16,0 0-432-16,0 0 0 0,5 8 2048 0,1 1 336 16,-1-1 64-16,1 1 16 15,3 0-928-15,2 0-192 0,-1 2-48 0,2-1 0 16,1 3-880-16,0-2-176 0,-1 0-48 0,1 1 0 16,1-1-192-16,0-1-128 0,0 2 128 0,-1-2-208 15,-2 1-1184-15,1-1-224 0,-2 2-48 0,3-4-13456 16</inkml:trace>
  <inkml:trace contextRef="#ctx0" brushRef="#br1" timeOffset="134062.41">12576 8975 21183 0,'0'0'1888'0,"0"0"-1504"0,0 0-384 0,0 0 0 15,-7 6 2432-15,2-1 400 0,5-5 96 0,-7 8 16 16,0-3-1456-16,-1 3-272 0,0 2-64 0,0 1-16 16,-1-1-704-16,1 4-144 15,2-1-32-15,0 2 0 0,1 0 16 0,1 0 0 0,2 0 0 0,2 1 0 16,1 0 224-16,0-1 32 16,1 0 16-16,0-1 0 0,0-2-544 0,1-1 0 0,4 2 0 0,1 0 0 15,1-1 0-15,-1 0 0 0,3-2 0 0,2-1 0 31,2-1-464-31,0-1-112 0,2-2 0 0,3-2-16 16,1-5-2816-16,0-2-560 0</inkml:trace>
  <inkml:trace contextRef="#ctx0" brushRef="#br1" timeOffset="134254.31">12955 8867 30175 0,'0'0'1344'0,"0"9"256"0,0 2-1280 0,0-1-320 15,-1 4 0-15,1 5 0 0,1-2 1408 0,2 4 192 16,1 1 64-16,2 8 0 0,2 2-592 0,1-2-112 16,0-2-32-16,2 0 0 0,-1 2-608 0,0-2-128 15,0-1-32-15,0 0 0 0,2 1-416 0,-2-5-96 0,-2 1-16 0,2-2-11280 32,0 1-2272-32</inkml:trace>
  <inkml:trace contextRef="#ctx0" brushRef="#br1" timeOffset="136785.03">9649 8781 23039 0,'0'0'1024'0,"0"0"192"0,-3 7-960 0,1-1-256 0,0 2 0 0,2 1 0 16,2 0 2960-16,2-1 560 0,-1 1 96 0,4 0 32 15,1 2-2128-15,2 0-432 0,1 3-64 0,0 0-32 0,2 1-672 0,-2-1-128 16,3-1-16-16,2 0-16 0,1-2-160 0,0 1-256 16,-2 0 64-16,0-2 16 15,-1-1-2224-15,3 2-448 0,-3-5-96 0</inkml:trace>
  <inkml:trace contextRef="#ctx0" brushRef="#br1" timeOffset="137149.43">9006 8234 11967 0,'0'0'1072'0,"0"0"-864"0,0 0-208 0,0 0 0 16,0 0 4624-16,0 0 880 0,0 0 192 0,-3 7 16 16,3 5-3600-16,0 1-736 0,0 4-144 0,2 1-16 15,2 2-848-15,0 2-176 0,-2 3-16 0,1 0-16 16,1-1-160-16,0 1-224 0,0-1 48 0,1-2 16 31,0-1-1728-31,1-4-352 0,0 0-64 0,-1-3-11776 0</inkml:trace>
  <inkml:trace contextRef="#ctx0" brushRef="#br1" timeOffset="137340.4">9168 8016 13823 0,'0'0'608'0,"1"-7"128"0,0 1-592 0,1 1-144 16,-2 5 0-16,0 0 0 0,0 0 3840 0,0 0 720 15,7 1 160-15,1 3 16 0,0 2-2880 0,0 6-592 16,-2 5-112-16,2 3-32 0,-1-1-784 0,-2 3-144 0,2 4-48 15,0 3 0-15,1 1-336 0,0 0-80 0,0 1-16 0,1 1 0 32,0-2-1600-32,-1-3-320 0,-2 0-64 0,1-2-10752 15</inkml:trace>
  <inkml:trace contextRef="#ctx0" brushRef="#br1" timeOffset="137553.74">8972 8429 5519 0,'0'0'240'0,"-6"0"64"0,6 0-304 0,0 0 0 0,0 0 0 0,0 0 0 16,0 0 7552-16,0 0 1440 0,0 0 288 0,10 0 64 16,3 0-6752-16,3-4-1360 0,3 2-272 0,2-5-48 15,3 1-736-15,0-2-176 0,3-1 0 0,0-2 0 16,0-2 0-16,2 0 0 0,1 0 0 0,1 0-12480 15,-1 1-2624-15</inkml:trace>
  <inkml:trace contextRef="#ctx0" brushRef="#br1" timeOffset="138210.91">9597 9523 22111 0,'0'0'976'0,"0"0"208"0,1 9-944 0,-4-1-240 0,-1 1 0 0,3 1 0 16,1 3 1632-16,1 2 288 0,1 2 48 0,2 2 16 15,2 3-1280-15,1 2-256 0,1-1-64 0,1 5 0 16,1 0-384-16,1 0-176 0,-1 1 16 0,2-2-8816 16,-2-1-1776-16</inkml:trace>
  <inkml:trace contextRef="#ctx0" brushRef="#br1" timeOffset="138426.81">9512 9778 26719 0,'0'0'1184'0,"0"0"240"0,0 0-1136 0,0 0-288 15,0 0 0-15,0 0 0 0,0 0 2016 0,8-5 352 16,2 0 64-16,2-4 0 0,1 0-1440 0,1 0-288 16,3 0-64-16,3 2-16 0,-1-3-624 0,1 2 0 15,-2 0 0-15,2 0 0 16,-3 0-1584-16,-2 2-384 0,0 1-80 0,-2 2-7872 15,-2-2-1600-15</inkml:trace>
  <inkml:trace contextRef="#ctx0" brushRef="#br1" timeOffset="138799.7">9550 9325 2751 0,'-15'-2'256'0,"-2"4"-256"0,-1 0 0 0,-1 1 0 15,-2 1 5888-15,-1 0 1120 0,1 2 224 0,2 5 64 16,1 2-4672-16,3 2-912 0,0 4-192 0,4 3-48 16,0 4-784-16,3 4-176 15,2 0-16-15,2 4-16 0,1 1-352 0,5 3-128 0,0 1 0 0,5 3 144 16,2-1-144-16,3 4 0 0,2-1 0 0,4-1 128 16,4-4-128-16,2-4 0 0,-1-3 0 0,3-5 0 15,2-4 0-15,-1-3 0 0,2-4 0 0,-2-3 0 16,2-5 0-16,-2-3 0 0,-2-7 144 0,1-3-16 15,-1-4 208-15,0-3 48 0,-1-3 16 0,-2-4 0 0,-3-1 208 0,-2-4 32 16,-3-2 16-16,-1-5 0 0,-3-2 16 0,-2 1 0 16,0-1 0-16,-3-3 0 15,-2 0-208-15,-2 0-32 0,-1-1-16 0,-2 2 0 16,-4 1-32-16,0 3-16 0,-2 1 0 0,-4 3 0 0,-5 0-96 0,-2 3-16 16,-2 0 0-16,-1 6 0 0,-4 2-256 0,-3 6-144 15,-4 1 16-15,0 4 0 16,-1 3-1424-16,1 4-288 0,1 3-48 0,-1 4-16688 0</inkml:trace>
  <inkml:trace contextRef="#ctx0" brushRef="#br1" timeOffset="155932.53">10577 7640 4607 0,'0'0'400'0,"0"0"-400"0,0 0 0 0,0 0 0 16,0 0 2352-16,0 0 384 0,0 0 80 0,0 0 0 16,0 0-1424-16,0 0-304 0,0 0-48 0,0 0-16 15,0 0-96-15,0 0-32 0,0 0 0 0,3 3 0 16,-11-4-64-16,3 1-32 0,-2 0 0 0,2 1 0 16,0 0-96-16,-1 2-32 0,1-3 0 0,0 0 0 15,-1 2-96-15,-1 2-32 0,0 0 0 0,2 0 0 16,0 0-144-16,-1 1-16 0,-1-2-16 0,2 2 0 15,0 0-128-15,1 2-32 0,-2-2 0 0,3 2 0 0,-1 0-16 16,0 4-16-16,1-3 0 0,1 1 0 0,-2 0 16 0,1 1 16 16,0-3 0-16,1 1 0 15,-1 1-80-15,1 0 0 0,-1-1-128 0,0 1 192 16,2 0-64-16,-2 0 0 0,3 3-128 0,-1-4 192 16,0 0 256-16,0 1 32 0,-2 0 16 0,2 0 0 15,-1 0-624-15,1 2-128 0,0-1-32 0,1-2 0 16,0 1 288-16,0 1 0 0,0-1 0 0,0 1 0 0,0 0 128 15,1-1-128-15,0 2 0 0,1-1 144 0,-1 0-144 0,-1 0 0 16,0 0 144-16,1-4-144 0,1 2 192 0,0 0-48 16,1-1 0-16,-1 0 0 0,1 1 32 0,0 0 0 15,0-1 0-15,0 0 0 0,0 0-48 0,1 1-128 16,-4-8 192-16,5 6-64 0,-5-6 32 0,6 7 0 0,1-2 0 16,-7-5 0-16,8 4 112 0,-1 0 32 15,1 0 0-15,0-2 0 0,0 1 16 0,0-3 16 16,1 1 0-16,0 1 0 0,0-1 0 0,2 2 0 15,-1-2 0-15,2 1 0 0,1 1-336 0,-1-3 0 16,-2 0 0-16,2 0 0 0,1-3 0 0,0 2 0 16,1 0 0-16,0 0 0 0,-1-5 0 0,2 1 0 0,-1 0 0 0,1 1 0 15,-4 0 0-15,1-1 0 0,0 0 0 0,-1-1 0 16,0 2-304-16,-1 2 32 0,-1-1 0 0,1 1 0 31,-1-2-560-31,0 1-96 0,0 1-32 0,0 0 0 16,0 1-1600-16,-1 0-320 0,0-2-64 0,-2 0-9888 0</inkml:trace>
  <inkml:trace contextRef="#ctx0" brushRef="#br1" timeOffset="156296.19">10804 7839 18431 0,'0'0'1632'0,"-3"5"-1312"0,-1 0-320 0,0 0 0 0,3 0 1776 0,-1 2 272 16,0-1 64-16,2 1 16 0,0-7-656 0,2 9-128 15,1-1-16-15,3 0-16 0,0-2-864 0,-1-1-160 16,1 2-32-16,0-4-16 0,2 0-112 0,1 1-128 0,0 0 176 0,0 0-176 16,2 1 256-16,1 2-64 0,-2-1-16 0,-1 1 0 15,0 0-48-15,0 0 0 0,-1 2 0 0,0-2 0 16,1-1 16-16,-1 0 0 0,-2 0 0 0,1 1 0 15,-1-1 0-15,0 2 0 16,-2-1 0-16,0 0 0 0,-1 1 256 0,1 0 48 16,-1 0 16-16,0 1 0 0,-3 0 112 0,0 2 0 15,-2-1 16-15,1 2 0 0,0-1-80 0,-2 6 0 0,-2-1-16 0,0 1 0 16,-2-3-208-16,2 2-32 0,0 0-16 0,-1 1 0 16,1 0-240-16,1-1 128 0,0 0-128 0,2-2 0 31,-1 0-1200-31,2-4-336 0,0-1-64 0,1-1-14912 0</inkml:trace>
  <inkml:trace contextRef="#ctx0" brushRef="#br1" timeOffset="159996.26">11992 9413 11967 0,'0'0'1072'0,"0"0"-864"0,0 0-208 0,0 0 0 0,0 0 1728 0,0 0 320 16,0 0 48-16,0-2 16 0,-7 8-752 0,2 1-144 15,0-2-16-15,1 3-16 0,0-2-272 0,0 1-48 16,1 1-16-16,1 2 0 0,-1 2-80 0,2-3 0 16,-1 3-16-16,1 1 0 0,0 0-176 0,1 2-16 15,0 2-16-15,1 2 0 16,-1 0-64-16,1 6-16 0,-1 0 0 0,2-2 0 16,-1 1-48-16,2-3-16 0,1-2 0 0,0-1 0 15,1-1-96-15,0-1-32 0,1-2 0 0,1 2 0 0,1-2-32 0,1-1-16 16,0-2 0-16,3-2 0 0,1 0-80 0,1-2-16 15,-1-1 0-15,2 1 0 0,0-2-128 0,1-1 0 16,1-2 0-16,0 0 0 0,1-4 0 0,0 1 0 0,-1-2 0 16,3-1 0-1,-2 1-672-15,0-1-64 0,-1-2-16 0,0 0 0 16,-3-3-1808-16,0-2-384 0,-3 1-64 0,-2 0-9120 0</inkml:trace>
  <inkml:trace contextRef="#ctx0" brushRef="#br1" timeOffset="160263.37">12196 9669 15663 0,'0'0'1392'0,"0"0"-1120"0,0 0-272 0,0 0 0 15,-2 6 2400-15,2-6 416 0,0 0 96 0,0 0 16 16,0 0-1584-16,0 0-320 0,9 3-64 0,1 1-16 16,2-4-320-16,1 0-64 0,1 0-16 0,3-3 0 15,2 3-368-15,0-2-176 0,-2-2 160 0,0 0-160 16,-1 0 0-16,-2 1 0 0,-1 3 0 0,-1 0 0 0,-1 0 240 0,0 2-48 15,-2 3-16-15,-2 1 0 0,-1 1 528 0,-2 1 128 16,-1 1 0-16,-2 4 16 0,0 1 288 0,-1 2 48 16,0-2 16-16,0 3 0 0,-1 2-704 0,0 0-144 15,-1 2-32-15,2 1 0 16,0 2-320-16,2-4 0 0,-1 3 0 0,2-5 0 16,-1 1-2304-1,2 0-384-15,1-2-80 0</inkml:trace>
  <inkml:trace contextRef="#ctx0" brushRef="#br1" timeOffset="168063.03">14733 10496 5519 0,'0'0'240'0,"0"0"64"0,0 0-304 0,0 0 0 0,0 0 0 0,0 0 0 16,0 0 3904-16,0 0 704 0,0 0 160 0,9-2 32 15,1-2-2528-15,0 2-496 0,2-2-112 0,1 1 0 16,1 1-304-16,2 0-48 0,1 1-16 0,1 0 0 0,2-1-112 0,2 4-32 16,1 0 0-16,5 1 0 0,-2 1-336 0,1 2-80 15,-1 1-16-15,1-1 0 0,1 1-256 0,-1 1-48 16,2 1-16-16,1 1 0 0,-3-3-64 0,2 1-16 16,1-2 0-16,1 1 0 0,2-1-80 0,2-1-32 15,1 1 0-15,1-1 0 0,1-1-16 0,0 0-16 16,-1-2 0-16,1 1 0 15,-1-2 48-15,-2 0 16 0,0 1 0 0,0-1 0 16,-3 0-48-16,-1 1-16 0,-1 0 0 0,0 0 0 0,0 0-176 0,0 1 192 16,1-3-192-16,-1 1 192 0,0 0-192 0,0 1 0 15,-3 0 0-15,1-2 0 0,-1 2 0 0,1-2 0 16,-2 0 0-16,-2 0 0 0,0 0-288 0,-1 0-96 16,1-2 0-16,-2 2-16 15,-1 0-1616-15,-2-2-320 0,1 0-64 0,-2 0-16 16,-1-1-976-16,-1-1-208 0,-4 0-48 0</inkml:trace>
  <inkml:trace contextRef="#ctx0" brushRef="#br1" timeOffset="168368.31">16226 10266 21183 0,'0'0'1888'0,"0"0"-1504"0,-8-1-384 0,2 2 0 15,6-1 2064-15,-5 5 352 0,5-5 64 0,0 8 16 16,-2-1-1664-16,4 0-336 0,0 1-64 0,5 0-16 15,0 0-112-15,5 0-32 0,3 0 0 0,1 1 0 0,3-3-272 0,2 2 0 16,1 0 0-16,1 1 0 16,1 0 0-16,0 2 0 0,3-1 0 0,-3 2 0 15,1-3 0-15,0 3 0 0,-2-1 0 0,1 4 0 16,-5-1 640-16,-2 0 128 0,-1 3 32 0,-2-1 0 16,-1 2 560-16,-4 3 112 0,-2 0 32 0,-3 2 0 15,-3 2-256-15,-1 1-48 0,-4 3-16 0,-1 0 0 16,-3 2-288-16,-2-1-64 0,-5 4-16 0,0 0 0 0,-2-2-304 15,0 1-48-15,0-1-16 0,0 0 0 0,0-4-304 0,1 0-144 16,3-3 128-16,2-3-128 16,0-3-1872-16,2-1-464 0,1-3-96 0</inkml:trace>
  <inkml:trace contextRef="#ctx0" brushRef="#br1" timeOffset="169896.03">18079 11579 10127 0,'0'0'896'0,"0"0"-704"15,0 0-192-15,0 0 0 0,0 0 3280 0,0 0 624 16,0 0 128-16,0 0 32 0,0 0-2560 0,6-5-512 15,1-2-96-15,1-1-32 0,2 1 352 0,3-7 80 16,7 1 16-16,3 3 0 0,3-6-480 0,3 2-80 16,1-4-32-16,0 0 0 0,1-3-160 0,2 0-48 15,1-1 0-15,2-1 0 0,2 0-192 0,1-2-32 16,0 0-16-16,3-3 0 0,1 0-144 16,1 1-128-16,2 1 144 0,-2-3-144 0,-2 3 0 0,-2 1 128 15,1 1-128-15,-1-1 0 0,-5 0 0 0,-1 0 128 16,-3 2-128-16,1 1 0 0,-1 1 128 0,-2 0-128 15,-3 0 0-15,0 2 0 0,-1 0 160 0,-2 0-160 16,-2 2 160-16,-2 1-160 0,0 2 304 0,-2 1-48 16,0 0 0-16,-3 0 0 0,-1 2 128 0,-1 0 0 15,-3 0 16-15,1 3 0 0,-2 2-80 0,1-1 0 16,-2 1-16-16,-1-1 0 0,-1 2-80 0,1 0-16 0,-2 1 0 0,-4 4 0 16,4-3-16-16,1-2 0 0,0 1 0 0,1 2 0 15,-6 2 32-15,7-2 0 0,-7 2 0 0,7-4 0 16,-1 0 16-16,1 2 0 0,-1-1 0 0,-6 3 0 15,9 0-16-15,0 0 0 0,2-1 0 0,-1 1 0 16,1 0-48-16,-1 1-16 0,0 1 0 0,1 0 0 16,-1 1 0-16,2 1 0 0,1 0 0 0,1 1 0 15,2 1 32-15,1-2 16 0,1 3 0 0,3 1 0 0,1 1-16 0,2 1 0 16,3 2 0-16,2 1 0 0,1 0-16 0,2 1-16 16,1 2 0-16,0 0 0 15,-1 2 32-15,2-4 0 0,0 2 0 0,-1-1 0 16,-3 2 48-16,0 0 16 0,1 0 0 0,1 0 0 15,0 0-64-15,-2 0-16 0,0-1 0 0,-2-1 0 16,1 2-48-16,1-4 0 0,-3 2 0 0,1-2 0 16,-2-1 0-16,-1 1-128 0,-2 1 192 0,-2-1-64 0,0-3 0 0,-3 1-128 15,0-1 192-15,1 2-64 0,-1-4 0 0,-1 1 0 16,0 0 0-16,-4-1 0 0,-1 1-128 0,-1-3 160 16,1 1-160-16,0 0 160 0,-2-1-160 0,1-1 0 15,-1 0 144-15,-1-1-144 0,-1 0 0 0,0 0 0 16,0 0 0-16,-1 1 128 0,3 1-128 0,-4-1 0 15,-1 0 0-15,0-1 0 0,-5-4 0 0,7 4 128 16,0 0-128-16,-1 0 0 0,1 0 0 0,-7-4 0 0,0 0 0 0,6 3 128 16,-1 1-128-16,-5-4 0 0,0 0 0 0,0 0 0 15,6 4 0-15,-6-4 0 0,6 3 0 0,-6-3 128 16,7 2-128-16,-7-2 0 16,6 3 0-16,-6-3 0 0,0 0 0 0,8 1 0 15,1 2 0-15,-4 0 0 0,-5-3 0 0,0 0 0 0,8 0 0 16,0 0 0-16,-2 0 0 0,2 0 0 0,-1-2 0 15,-1 2 0-15,1 0 0 0,-2-1 0 0,-5 1 0 0,8 0 0 16,1-3 0-16,0 1 0 0,1-2 0 0,2 0 128 16,0 0-128-16,2-1 0 0,2-2 0 0,1-1 0 15,0-1 0-15,1 0 0 0,3-2 0 0,1-1 0 16,3-3 0-16,0 1 0 0,1-2 0 0,1-1 0 16,2-1 0-16,1 0 144 0,1-2-144 0,0 1 0 0,2-2 192 15,2 0-192-15,3-1 192 0,1-1-192 0,-1 0 160 0,1-1-160 16,0-4 128-16,-1 3-128 0,-2 2 128 0,1 1-128 15,-2 0 0-15,-1 1 128 0,-1 0-128 0,-2 1 0 16,-1 1 0-16,-1 1 0 0,-2 1 0 0,-1 2 0 16,-1 0 128-16,1 2-128 0,-4 0 0 0,0 0 0 15,0 1 0-15,1-1 0 0,-5 0-224 0,0 1 32 16,-1 3 0-16,-1 0 0 16,-2-4-1680-16,2 2-336 0,-3-2-64 0,0 1-12576 15,-2 1-2496-15</inkml:trace>
  <inkml:trace contextRef="#ctx0" brushRef="#br1" timeOffset="170634.34">19213 10103 17439 0,'0'0'768'0,"0"0"176"0,0 0-752 0,0-4-192 0,0-1 0 0,0 1 0 15,0 4 1744-15,0 0 320 0,0 0 64 0,0 0 16 16,5 0-576-16,3 3-112 0,-8-3-32 0,9 7 0 16,0 4-400-16,0 2-96 0,0 4-16 0,3 2 0 15,0 4-96-15,0-3-32 0,-2 5 0 0,2 3 0 16,0 0-272-16,-1 2-64 0,4 2-16 0,-4 0 0 15,0 1-240-15,-1-2-64 0,-1-2 0 0,0 1 0 16,2-4-128-16,-1 1 0 0,-1-1 144 0,1-4-144 0,-1 1 0 0,0-4 0 16,0-2 0-16,0-1 0 15,0-3-640-15,-1 0-64 0,0-4 0 0,0-1 0 16,-2-4-2176-16,-6-4-448 0,0 0-96 0,0 0-9088 16</inkml:trace>
  <inkml:trace contextRef="#ctx0" brushRef="#br1" timeOffset="171031.71">19230 10031 12895 0,'0'0'1152'0,"-8"0"-928"16,-1 0-224-16,1 0 0 0,2 0 2736 0,0 0 496 16,6 0 96-16,-5-1 32 0,0-2-1376 0,5 3-256 15,0 0-64-15,0-3-16 0,1-5-720 0,3 1-144 16,1 1-16-16,3-1-16 0,3 1-448 0,2-1-96 0,2 1-16 0,1-1 0 15,1 1-192-15,1 0 0 0,0 1 128 0,1 0-128 16,-1 1 0-16,1 0 0 0,0-1 0 0,-4 1 0 16,0 1 0-16,-4 2 0 0,2 0 0 0,-1 1 0 15,-1 0 0-15,-1 2 0 0,0 2 0 0,0 2 0 16,-1 0 176-16,-1 1-176 0,-2 2 192 0,-1 1-192 0,0 2 384 0,-1 2-48 16,-1 2 0-16,-2 2 0 15,1 3 208-15,-2 2 32 0,-2 3 16 0,1 3 0 16,-2 4-128-16,2 1-16 0,0-3-16 0,-1 4 0 15,1-1-432-15,0 1 0 0,0 0-224 0,-1-1 80 16,2 0 144-16,2-6 128 0,-2-1-128 0,0-2 176 16,0-4-176-16,0-3 0 0,0-2 0 0,0-3-176 15,0-3-1104-15,1-1-240 0,-1-9-32 0,0 0-16 16,0 0-1504-16,0 0-288 0,0 0-64 0,0 0-8144 16</inkml:trace>
  <inkml:trace contextRef="#ctx0" brushRef="#br1" timeOffset="172167.33">19427 10077 20447 0,'0'-18'896'0,"0"18"192"0,0-8-864 0,0 1-224 15,0 7 0-15,0 0 0 0,0 0 1344 0,0 0 240 16,0 0 32-16,0 0 16 0,2 8-384 0,1 4-80 16,0 4-16-16,-2 1 0 0,0 3-512 0,0 5-96 15,1 3-32-15,0 2 0 0,0 2-288 0,-1-2-64 16,2 3-16-16,-2-2 0 0,1-1-144 0,0-1 160 15,-1-5-160-15,0-1 160 0,2-4-160 0,0-2 0 0,-1-3 144 0,-1-2-144 16,1-3 0-16,-2-9 144 0,0 0-144 0,0 0 0 16,0 0-144-16,0 0-144 0,-3-6-32 0,1-3 0 31,-1-4-144-31,2-3-48 0,-2-1 0 0,0-2 0 0,0-2 192 0,-1-3 16 0,0 1 16 0,0-3 0 16,0-2 144-16,0 0 144 0,-3-2-208 0,2 0 80 0,0 1 128 15,0 0 0-15,1 1 0 0,-1 4 0 0,1 2 0 0,0 4 0 16,1 3 0-16,2 5 0 0,1 10 272 0,0 0-16 15,0 0 0-15,0 0 0 0,3 6 64 0,-1 5 0 16,1 3 0-16,1 3 0 16,0 4-128-16,0 2 0 0,-1 2-16 0,1 3 0 15,0-4-176-15,0 2 0 0,-1-1 144 0,-1 0-144 16,1-2 0-16,0 0 144 0,-2-4-144 0,0-2 0 16,1-3 192-16,-2-2-64 0,0-3 0 0,0-1-128 0,0-8-176 15,0 0-144-15,0 0-16 0,0 0-16 0,0 0 528 0,-7-2 96 16,0-4 32-16,1-3 0 0,-1-3-480 0,1-1-80 15,-2-1-32-15,0-2 0 0,2 0 288 0,-2-3 0 16,0 0 0-16,-1-1 0 0,-1-1 0 0,2 0 0 16,0-1 0-16,1 1 0 0,1 1-128 0,-1 0 128 15,5 2 0-15,2 2 0 0,4 0-128 0,-2 3 128 16,1 3 0-16,1 2 0 0,1 2 0 0,0 2 0 16,-5 4 0-16,8-2 0 0,-8 2 0 0,9 3 0 0,0 1 160 0,-2 2-32 15,-2 4 96-15,0-3 32 0,-1 3 0 0,-1-1 0 16,-1 1 48-16,0-2 16 0,-2 1 0 0,0-1 0 15,-2 0-128-15,0-2-32 0,2-6 0 0,-4 5 0 16,0 1-32-16,4-6 0 0,-7 1 0 0,1-1 0 16,-1-1 0-16,0-3-128 0,0-1 192 0,1-2-64 15,-2 0-128-15,1 0 160 0,1-4-160 0,-1 2 160 16,2-4-160-16,0 3 0 0,-1-3 0 0,3 2 0 0,0 3-192 0,0 3 192 16,2-1-160-16,1-1 160 15,0 7-144-15,0 0 144 0,3-6-128 0,-3 6 128 16,6-6-144-16,2 4 144 0,1 0-160 0,0 2 160 15,2 2-128-15,0 0 128 0,1 1 0 0,1 1-144 16,-2 1 144-16,-1-1 0 0,-1 3 0 0,-1 0 0 16,0 2 0-16,-3 2 256 0,-1 1-48 0,-1 1 0 0,-2 0 192 0,-1 1 48 15,0 3 0-15,-1 1 0 0,-3 0-208 0,0 1-48 16,0-1 0-16,0 0 0 0,-3-2-192 0,1 0 144 16,-1-3-144-16,2-2 128 0,-1-2-128 0,0-2 0 15,6-7 0-15,-6 5 0 16,-1-7-240-16,1-1-80 0,3-1 0 0,-2-4-16 15,0-5-224-15,-2 0-32 0,3 0-16 0,-1-4 0 0,-1-4 352 0,2 2 80 16,1 0 16-16,1 1 0 0,0 0 160 0,1 1-160 16,1 1 160-16,3 2-160 0,-2 0 160 0,4 2 0 15,2 2 0-15,0 0 0 0,0 3 128 0,2 0 48 16,0 3 16-16,3 3 0 0,0 2-192 0,1 3 160 16,-2 3-160-16,2-1 160 0,-1 5-16 0,0 3 0 15,-2 2 0-15,-1 0 0 0,-2 4 192 0,-1 1 48 16,0 1 0-16,-2-1 0 0,-2 0-112 0,0 0-16 15,-1-2 0-15,-1 1 0 0,-1-1-112 0,-3 0-16 0,1-2-128 0,-1-2 192 16,-1-1-192-16,1 0 176 0,-3-4-176 0,1-1 160 16,-1-2-160-16,1-2 0 0,-2-3 144 0,-1-2-144 15,-1-1 0-15,0-3 0 0,1-5 0 0,1 0-192 16,-1-3-128-16,2-1-48 0,-3-2 0 0,1-4 0 0,3 0 144 16,1-1 32-16,1-2 0 0,2 1 0 0,2-1 192 0,2 1-192 15,-1 2 192-15,3-1-192 16,1 2 192-16,2 2 0 0,2-2 0 0,1 4 0 15,2-1 160-15,0 3 32 0,-1 3 0 0,2 4 0 16,2 0-32-16,-1 4 0 0,0 1 0 0,1 1 0 16,-2 4 96-16,0-1 32 0,-1 3 0 0,-2 0 0 15,-1 2 224-15,-2 3 32 0,-3-1 16 0,-1 2 0 0,1 0 16 0,-2 2 0 16,-2 1 0-16,-2 0 0 0,0 1-384 0,-2-3-64 16,-1 0 0-16,-1 1-128 15,0-2-1600-15,-1 0-448 0,0 0-64 0</inkml:trace>
  <inkml:trace contextRef="#ctx0" brushRef="#br1" timeOffset="172897.91">19186 9372 12895 0,'0'0'1152'0,"0"0"-928"0,0 0-224 0,0 0 0 16,0 0 2560-16,0 0 480 0,0 0 96 0,-6-2 0 15,-2-2-1184-15,2 3-240 0,-1 0-48 0,1 2-16 16,-2 0-448-16,2 3-96 0,-1 3-16 0,1-1 0 15,-1 5-384-15,2 2-96 0,1-1-16 0,1 2 0 16,1 3-336-16,0-3-80 0,2 2-16 0,3 1 0 16,1 0-160-16,2 1 0 0,2 0 0 0,1-1 0 15,2 0 0-15,2-2 0 0,1-1-128 0,3 0 128 16,3 1 0-16,1-4 0 16,1 0-144-16,1-6 144 0,-1-4 240 0,0-1 96 0,-1-1 32 0,0-4 0 15,-3-3 112-15,-1-1 32 0,-2-2 0 0,-4-2 0 16,-1-1 64-16,-4 1 32 0,-2-3 0 0,-1 2 0 0,-3-3-48 15,-2 1-16-15,-2-1 0 0,-1-2 0 0,-1 2-96 0,-3-1 0 16,-1-1-16-16,-3 2 0 0,-2 1-192 0,-1 0-48 16,-2 3 0-16,1 2 0 0,0 5-192 0,0-1 0 15,0 3 0-15,0 4 0 32,1 2-1472-32,2 3-272 0,0 3-64 0,2 1-16800 0</inkml:trace>
  <inkml:trace contextRef="#ctx0" brushRef="#br1" timeOffset="173453.98">18371 9254 11967 0,'0'0'1072'0,"0"0"-864"0,0 0-208 0,0 0 0 0,0 0 2704 0,13-6 496 0,-9 14 112 0,0-3 16 0,-4-5-1152 0,6 6-208 16,2 2-48-16,2 1-16 0,2-2-752 0,2 1-128 15,1 0-48-15,-1-2 0 0,0 2-560 0,1-4-112 16,0 1-32-16,1-1 0 0,0-1-272 0,-1-2 128 15,1-1-128-15,1 0 0 16,-4 0-576-16,0-1-208 0,0-2-48 0,-3-2-9168 0,0-1-1840 0</inkml:trace>
  <inkml:trace contextRef="#ctx0" brushRef="#br1" timeOffset="173782.97">17667 9003 17503 0,'0'0'768'0,"0"0"176"0,-6-3-752 0,6 3-192 16,-6-1 0-16,6 1 0 0,0 0 3680 0,0 0 704 16,-4 6 144-16,3 5 16 0,2 2-3136 0,3 4-624 15,1 1-128-15,0 7-16 0,2 0-512 0,1 1-128 16,1 2 0-16,0 0 0 0,-1 2 0 0,0 0 0 16,2-2 0-16,-2 0 0 15,-2-2-1392-15,1 0-288 0,-1-4-64 0,1-1-7920 16,-1-3-1568-16</inkml:trace>
  <inkml:trace contextRef="#ctx0" brushRef="#br1" timeOffset="173976.6">17775 8966 1839 0,'0'0'160'0,"0"0"-160"0,0 0 0 15,0 0 0-15,0 0 5712 0,0 0 1120 0,0 0 208 0,0 0 64 16,10 4-4976-16,1 5-976 0,-1 2-208 0,-1 3-48 15,3 4-416-15,1 2-96 0,0 2 0 0,0 3-16 16,0 1-368-16,0 1 0 0,-1 1 0 0,0 0-192 31,-3-2-432-31,0 2-80 0,0-1-32 0,0 1-8208 0,-1-1-1632 0</inkml:trace>
  <inkml:trace contextRef="#ctx0" brushRef="#br1" timeOffset="174177.31">17720 9196 26719 0,'0'0'2368'0,"0"0"-1888"16,0 0-480-16,0 0 0 0,0 0 2048 0,7-2 320 0,3 2 64 0,1 0 16 16,-1 0-1024-16,3 0-208 15,1-1-32-15,3 0-16 0,2-3-784 0,1 0-176 16,4-1-16-16,2-3-16 15,0-4-768-15,3-2-160 0,-1-2-16 0</inkml:trace>
  <inkml:trace contextRef="#ctx0" brushRef="#br1" timeOffset="176468.68">19560 9235 7359 0,'0'0'656'0,"0"0"-528"0,0 0-128 0,0 0 0 0,0 0 3584 0,0 0 672 0,0 0 144 0,0 0 16 16,0 0-1872-16,0 0-384 0,0-4-80 0,4-1-16 15,2-1-672-15,-1 1-144 0,2-1-32 0,1-1 0 16,-1-1-112-16,3 1-16 0,-1-1-16 0,1-1 0 16,3-2-384-16,0 1-80 0,0-1-16 0,0 1 0 0,0-2-320 0,2 0-64 15,0 1-16-15,0 0 0 0,-1-2-192 0,0 3 0 16,1-3 0-16,0 1 0 0,-2 0 0 0,0 2 0 15,3 1 0-15,-2-2 0 16,-1 1-1360-16,2 1-368 0,0-3-80 0,-2 2-9504 16,-1-1-1888-16</inkml:trace>
  <inkml:trace contextRef="#ctx0" brushRef="#br1" timeOffset="176929.23">20315 8497 19343 0,'0'0'1728'0,"0"0"-1392"0,0 0-336 0,0 0 0 15,-8-1 1936-15,0-2 320 0,0 2 64 0,0 1 16 16,0 0-560-16,-1 1-112 0,-1 2-32 0,-1 1 0 0,0 1-928 0,0 1-192 16,1 1-48-16,-2-1 0 0,3 2-464 0,1-1 128 15,0-1-128-15,2 1 0 0,-1-3 0 0,2 2 0 16,2 2 0-16,2 0 0 0,1-8 0 0,0 8-128 16,0-1 128-16,1 1-160 0,2-1 160 0,1 1-128 15,3 1 128-15,0 0-128 0,2 0 128 0,3 0-192 16,0 1 192-16,2 2-192 0,1 0 192 0,2 1-160 15,0 0 160-15,1-1-160 0,-1-2 160 0,-2 1 176 0,0-1-48 0,-2 0 0 16,-3 2 576-16,-1-3 96 16,-1 2 32-16,0-1 0 0,-5 1 128 0,-2-1 16 15,-2 2 16-15,-2 0 0 0,-2 1-224 0,-3 0-64 16,-3 0 0-16,0 0 0 0,-4 0-352 0,0 0-80 16,-1-4-16-16,-1 0 0 0,0-1-256 0,0-2 160 15,-1 0-160-15,0-1 128 16,1-4-960-16,0-1-192 0,0-1-32 0,3-3-16 15,1-3-2656-15,1 0-544 0</inkml:trace>
  <inkml:trace contextRef="#ctx0" brushRef="#br1" timeOffset="177269.53">19996 8131 12895 0,'0'0'1152'0,"0"0"-928"0,0 0-224 0,0 0 0 0,-1-6 3824 0,1 6 720 15,0-6 128-15,0 6 48 0,0 0-2416 0,0 0-464 16,0 0-112-16,7 5 0 0,-1 4-1104 0,1 3-224 16,-1 4-32-16,1-2-16 0,-1 3-224 0,1 0-128 15,-1 1 128-15,1-1-128 0,-2 0-144 0,2 0-112 16,-1 0 0-16,1-2-16 16,-2 0-2064-16,0-3-416 0,-1-3-64 0,-1-3-10592 0</inkml:trace>
  <inkml:trace contextRef="#ctx0" brushRef="#br1" timeOffset="177448.63">20169 7887 22111 0,'0'0'1968'0,"0"0"-1584"0,0 0-384 0,0 0 0 16,0 0 2448-16,1 10 416 0,1 2 80 0,1 1 0 15,0 1-1296-15,1 3-272 0,-1 0-48 0,3 1-16 16,0-2-960-16,1 1-192 0,1 1-32 0,-2 1-128 0,-1-2 0 0,2-1 0 15,-2 1 0-15,2-2-144 16,-1-2-2096-16,-1-1-400 0,-2-3-96 0</inkml:trace>
  <inkml:trace contextRef="#ctx0" brushRef="#br1" timeOffset="177833.42">20011 7382 15663 0,'0'0'1392'0,"-5"-1"-1120"16,-5-2-272-16,3 2 0 0,0 1 2816 0,-1 1 512 16,0 2 112-16,2 2 16 0,-1 2-1904 0,2 2-368 15,1 4-80-15,2-1-16 0,0 2-768 0,4 3-144 16,2 2-48-16,1 1 0 0,1 1-128 0,2-2 0 0,1 2 0 0,3 0 0 15,1-3-160-15,3-1 160 0,3-2 0 0,1-1-144 16,-2-2 144-16,2-3 0 0,-1-3 0 0,1-2 0 16,1 0 0-16,-3-3 256 0,-1-2-64 0,-2 0-16 15,0-6 400-15,-4 0 64 0,0-4 32 0,-2-1 0 16,-1-2 0-16,-3-2 0 0,-2-2 0 0,-2 0 0 16,-2 0-80-16,-3 1-16 0,-1 0 0 0,-3 1 0 15,-3 0-128-15,0 2-48 0,-2 0 0 0,-1 1 0 0,0 2-272 16,1 0-128-16,0 1 128 0,0 4-128 31,1 1-1168-31,1 2-320 0,0 3-64 0,1 3-15264 0</inkml:trace>
  <inkml:trace contextRef="#ctx0" brushRef="#br1" timeOffset="178210.34">20759 8754 15663 0,'0'0'688'0,"0"0"144"0,0 0-656 0,0 0-176 0,0 0 0 0,0 0 0 16,0 0 4208-16,0 0 800 0,7 2 176 0,0 1 16 15,1-2-3232-15,3 2-656 0,2-1-128 0,2 0-32 16,4-1-896-16,0 2-256 0,2 1 0 0,1-2 0 15,2 0 0-15,-2-1-192 0,0 0 0 0,0 2 16 16,-2-1-2208-16,-1 1-448 0,1-2-96 0,-3 1-16 16</inkml:trace>
  <inkml:trace contextRef="#ctx0" brushRef="#br1" timeOffset="178503.06">21523 8741 17503 0,'0'0'768'0,"-6"0"176"0,0-4-752 0,0 1-192 0,-2-1 0 0,0 2 0 15,-1 0 3776-15,0 2 704 0,-3 2 160 0,-2 0 32 16,0 0-2544-16,0 1-496 0,3 3-96 0,0 3-32 16,1 3-880-16,1 1-176 15,2 2-48-15,2 2 0 0,0 0-144 0,2 1-48 16,2-1 0-16,1 2 0 0,0-1-208 0,4-1 176 15,1-3-176-15,3-1 160 0,1-1-160 0,3-2 0 16,-1 1 0-16,4-2 0 0,2-1 0 0,1 0-144 16,2-1 144-16,0-1-160 15,3-1-1472-15,-1-4-288 0,0 0-64 0,0-1-9216 0,-1-1-1856 0</inkml:trace>
  <inkml:trace contextRef="#ctx0" brushRef="#br1" timeOffset="178687.14">21832 8631 24879 0,'0'0'1088'0,"0"0"256"0,0 0-1088 0,-1 12-256 0,2 2 0 0,-1 1 0 16,0-1 2800-16,1 2 496 0,1 2 96 0,0 3 32 16,2 0-1504-16,1 2-320 0,2 2-48 0,-1 2-16 0,1-1-1056 0,1-2-224 15,0 0-32-15,1 1-16 0,-1-1-208 0,1 1 0 16,0-1 0-16,1-2 0 15,1 2-1648-15,0-3-320 0,0-2-64 0,-2 0-15216 16</inkml:trace>
  <inkml:trace contextRef="#ctx0" brushRef="#br1" timeOffset="180940.99">18736 9678 11967 0,'-24'1'1072'0,"24"-1"-864"0,0 0-208 0,0 0 0 16,0 0 3584-16,0 0 656 0,0 0 144 0,-2 7 32 0,2 1-2576 0,1 1-512 16,2 0-112-16,0 1 0 0,3 3-880 0,2 2-160 15,-1 3-48-15,1-2 0 0,0 1-128 0,-2-3 0 16,1 2 0-16,0-1 0 15,-1 1-544-15,2 0 16 0,0-3 0 0,0 1-8784 16,-1-1-1760-16</inkml:trace>
  <inkml:trace contextRef="#ctx0" brushRef="#br1" timeOffset="181134.1">18618 9905 19343 0,'0'0'1728'0,"0"0"-1392"15,0 0-336-15,3-7 0 0,1 2 1792 0,0 0 272 16,0-2 64-16,1 1 16 0,1-1-992 0,2 1-192 16,1-1-32-16,3 0-16 0,1-3-640 0,2 1-128 15,0-1-16-15,2 1-128 0,1 1 0 0,-1 0 0 0,0-1-192 0,-1 1 48 32,-2 2-2512-32,-1 0-496 0</inkml:trace>
  <inkml:trace contextRef="#ctx0" brushRef="#br1" timeOffset="181495.2">18659 9623 20671 0,'-17'2'912'0,"8"-2"192"0,-3 0-880 0,0 0-224 0,-1 1 0 0,0 2 0 0,-1 0 1376 0,1 0 224 16,1 2 64-16,2 3 0 15,1 4-576-15,1 3-128 0,1 0 0 0,1 3-16 16,2 0-464-16,2 4-96 0,4-1 0 0,2 3-16 15,1-1-240-15,3 2-128 0,1 0 160 0,4 0-160 16,3-2 0-16,2-1 0 0,0-1 0 0,4-5 0 16,4-1 0-16,3-2 0 0,-2-3 0 0,3-4 0 0,2-3 0 0,-2-3 176 15,-3-3-32-15,0-2 0 0,-2-2 128 0,0-2 32 16,-2-3 0-16,-2-1 0 0,-3 0 128 0,-2-1 16 16,-3 0 16-16,-2-2 0 0,-2-1 48 0,-3 1 0 15,-1 2 0-15,-2 0 0 0,-3-1-128 0,-1 0-32 16,-2-2 0-16,-2 3 0 0,-4-2 96 0,-2 2 32 15,-2-5 0-15,0 2 0 0,-1 0-176 0,-2 0-48 16,-1 0 0-16,-1 2 0 16,-3 0-1104-16,2-1-240 0,2 1-32 0,0 3-15776 0</inkml:trace>
  <inkml:trace contextRef="#ctx0" brushRef="#br1" timeOffset="185765.16">23394 10545 911 0,'0'0'0'0,"0"0"0"0,0 0 0 0,-4-1 0 15,1-4 2960-15,1 1 512 0,0-2 112 0,2 6 0 16,0 0-2096-16,0-4-416 0,0-1-96 0,0 5-16 0,6-4 96 0,-6 4 16 16,4-5 0-16,-4 5 0 0,9-2-16 0,0 0 0 15,-1 2 0-15,2 0 0 0,2 0-96 0,1 2 0 16,-1 0-16-16,1 1 0 0,0 1-128 0,2 0-32 16,2-1 0-16,3 1 0 0,1-1-240 0,0 0-48 15,1-1-16-15,1-2 0 16,2 2-80-16,1-1-16 0,3 3 0 0,-2-4 0 15,0 1-80-15,0 2-32 0,-1-1 0 0,0 1 0 0,0 1-16 0,2 1-16 16,4 0 0-16,0 2 0 0,2-3 80 0,1 1 0 16,2 0 16-16,-1-1 0 0,2 0 16 0,-1 0 0 15,-1 0 0-15,-1 0 0 0,2-2-96 0,-3 1 0 16,-3-2-16-16,0 2 0 0,2-3-16 0,-8 0 0 16,2-3 0-16,2 3 0 0,1 0 96 0,1 0 0 15,2 0 16-15,-1 0 0 0,1 0-32 0,10-1-16 16,-4 0 0-16,13-1 0 0,-7 2-112 0,-23 0-32 0,1 0 0 0,2 3 0 15,0 1-16-15,1-3-128 0,1 2 192 0,2-1-64 16,-1-2-128-16,25 3 128 0,-8-3-128 0,-23 0 128 16,2-1-128-16,1 1 0 0,2-2 144 0,-1 0-144 15,-1-1 144-15,0 2-144 0,-2-4 192 0,20-1-192 16,-6 1 192-16,-6 1-64 0,-6 2 0 0,-3-1-128 16,-1 2 176-16,0-2-176 0,-2 2 160 0,2 1-160 15,2 0 128-15,-2-3-128 0,-1 1 0 0,1 0 0 16,0 0 192-16,-1 0-64 0,1 0-128 0,2 2 192 15,-3-4-192-15,1 1 0 0,-1 2 0 0,-1 0 0 16,2-1 0-16,0 1 0 0,-4 0 0 0,0-1 0 16,-1 1 0-16,2 0 0 0,1-1 0 0,0 1 0 15,-1 0 0-15,-1 0 0 0,-1-1 0 0,-1-2 0 16,-1 2 0-16,2-2 0 0,1 1 0 0,1 1 0 16,1-1 0-16,0 0 0 0,-1 2 0 0,-1 0 0 0,0-2 0 0,-1 1 0 15,0-1 0-15,2 0 0 0,0 2 0 0,-1 0 0 16,-1 1 0-16,-1-3 0 0,1 1 0 0,-2 0 0 15,1 0 0-15,-1-1 0 0,0 2 0 0,-1-2 0 16,0 1 0-16,0 0 0 0,-1 0 0 0,3 0 0 16,-2 0 0-16,-2-1 0 0,0 0 0 0,-1 1 0 15,1 1 0-15,0-1 0 0,0 1 0 0,-1 0 0 16,1-1 0-16,-2 1 0 0,-9 1 0 0,10-1 0 16,-10 1 0-16,11-4 0 0,-11 4 0 0,11-1 0 15,0-1 0-15,-11 2 0 0,10 0 0 0,-10 0 0 16,13-2 0-16,-1 0 0 0,-12 2 0 0,13-1 0 15,-3 0 0-15,0 1 0 0,-10 0 0 0,10-4 0 16,-10 4 0-16,10-2 0 0,-10 2 0 0,0 0-160 0,10-2 160 0,-10 2-128 16,11-3-128-16,-11 3-32 0,0 0 0 0,7-1 0 31,-7 1-272-31,8-3-48 0,-2 1-16 0,-6 2 0 16,0 0-80-16,0 0 0 0,8-3-16 0,0 1 0 15,-8 2 32-15,0 0 16 0,0 0 0 0,0 0 0 0,0 0 288 0,0 0 48 0,6-2 16 0,-6 2 0 16,7-4 320-16,-7 4-144 0,0 0 144 0,0 0 0 15,0 0 0-15,0 0 0 0,0 0 0 0,0 0 0 16,0 0 0-16,0 0 0 0,0 0 0 0,0 0 0 0,0 0 0 16,0 0 0-16,0 0 0 0,0 0 0 0,0 0 128 0,0 0 0 15,0 0-128-15,0 0 192 16,0 0 64-16,0 0 0 0,0 0 0 0,0 0 0 16,0 0-32-16,0 0 0 0,0 0 0 0,0 0 0 15,0 0-224-15,0 0 144 0,0 0-144 0,0 0 128 0,0 0-128 0,0 0 192 16,0 0-192-16,0 0 192 0,0 0 32 0,2-6 16 15,-2 6 0-15,3-7 0 0,-2-1 0 0,2 1 0 16,1-1 0-16,1-1 0 0,-2-3 16 0,-1 0 0 16,2 0 0-16,0-1 0 0,-3-1-64 0,1 0 0 15,-2-2 0-15,1-1 0 0,0-1-32 0,1 0-16 0,0-1 0 0,1 1 0 16,1-1-144-16,0-2 160 0,0 1-160 0,-1 1 160 16,3 0-160-16,-1 1 0 0,-1 0 144 0,0 0-144 15,-2-2 0-15,2-1 0 0,0 3 0 0,1 0 0 16,1-2 0-16,-1 1 0 0,0-1 0 0,-2-1 0 15,-1 0 0-15,1-6 0 16,-1 3 0-16,4 4 0 0,0-1 0 0,-2 4 0 16,-4 2 0-16,0 0 0 0,0-2 0 0,4 4 0 0,1 0 0 0,0 2 0 15,-1 2 0-15,-1 0 0 0,-3 0 0 0,0 9 0 16,0 0 0-16,-1-9 0 0,1-2 0 0,0 11-128 16,0-7 128-16,0 7 0 0,-6-7 0 0,6 7 0 15,6-6 0-15,-6 6 0 0,0 0 0 0,-4-6 0 16,4 6 0-16,0 0-128 0,-8-4 128 0,8 4 0 15,0 0 0-15,-8 7-128 0,-5-6 128 0,0 6 0 16,-3 3-160-16,2 2 160 0,2 0-192 0,-2-1 192 16,-4 2-128-16,-2 2 128 0,-2-1 0 0,1 2 0 15,0-1 0-15,0 0 0 0,1-3 0 0,7-5 0 16,-2 4 128-16,2 1-128 0,3-3 176 0,1 0-176 16,1-3 128-16,1-1-128 0,1 2 0 0,0 0 0 15,6-7 0-15,0 0 0 0,0 0 0 0,0 0 0 16,0 0 0-16,0 0 0 0,0 0-144 0,0 0 144 0,6-6-208 15,0 1 32-15,2-3 16 0,1 0 0 0,0-1 16 0,3-1 0 16,0-1 0-16,2 1 0 0,-1-3-48 0,1 0 0 16,1-1 0-16,3-6 0 0,-4 3 32 0,1 1 0 15,-1 1 0-15,2 2 0 0,1 0 160 0,-4 1-192 16,-5 2 192-16,-3 3-192 0,0-1 192 0,2 2 0 16,-1 1 0-16,3 1 0 0,-1 0 0 0,-8 4 0 15,0 0 0-15,0 0 0 0,0 0 0 0,9 5 144 16,2 1-16-16,-1 5-128 0,-1 1 368 0,0 2-48 0,-1 2 0 0,0 3 0 15,0 3 112-15,1-1 16 0,1 0 0 0,1 2 0 16,-2-2-16-16,-1 2 0 0,1-4 0 0,0 1 0 16,3-1-224-16,-2 2-32 0,0-4-16 0,3 3 0 15,-1-5-160-15,1 2 0 0,2 0 0 0,-1 0 0 32,-1-3-1280-32,0-1-256 0,0 2-32 0,0-1-10672 0,-1-1-2144 0</inkml:trace>
  <inkml:trace contextRef="#ctx0" brushRef="#br1" timeOffset="187371.37">24759 11167 2751 0,'0'0'256'0,"0"0"-256"0,0 0 0 0,0 0 0 15,0 0 3072-15,0 0 576 0,0 0 128 0,6 3 0 0,1 2-2256 0,1 4-464 16,1 3-96-16,-1 2 0 0,1 4 64 0,1 7 32 15,2-2 0-15,0 5 0 0,1 0-224 0,1 2-64 16,2 0 0-16,-2 2 0 0,-1-1-96 0,-1 0-32 16,-3 1 0-16,1-1 0 0,-2-1-32 0,-1-1-16 15,-2-3 0-15,-1-7 0 0,-2-2-112 0,1 0-32 16,-3-4 0-16,0-1 0 0,0 0-160 0,-1-6-32 16,1-6-16-16,0 0 0 0,0 0 64 0,0 0 16 15,0 0 0-15,-7-6 0 0,-1-4-128 0,1-1-32 16,-2-4 0-16,-2-2 0 0,1 1-160 0,2-1 0 15,3-10 0-15,-2 0 0 0,-1-2-400 0,0-1 32 16,1-1 16-16,0-3 0 16,1-2-160-16,-2-10-48 0,0 0 0 0,3 3 0 0,1 2 176 0,3 3 16 15,1 1 16-15,3 2 0 0,3 1 352 0,-1 4-176 16,3 3 176-16,1 5-128 0,0 5 320 0,3 0 64 0,2 4 0 0,2-3 16 16,-5 5 224-16,2 4 32 0,0 6 16 0,-1 2 0 15,3 3 16-15,-2 4 0 0,-2 1 0 0,2 4 0 16,-2 0-160-16,-2 4-16 0,-3 2-16 0,0 2 0 15,-4 1-32-15,0 2 0 0,-2-1 0 0,-2 1 0 16,1-2-144-16,-3 0-16 0,-3-1-16 0,0 0 0 16,-1-2-160-16,0 0 0 0,0-4 0 0,0 1-176 15,1-6-656-15,0 1-144 0,2-2-32 0,0-1-9616 16,1-3-1920-16</inkml:trace>
  <inkml:trace contextRef="#ctx0" brushRef="#br1" timeOffset="187580.09">25386 11051 21647 0,'0'0'960'0,"0"8"192"0,0 0-912 0,1-1-240 16,1 1 0-16,0 1 0 0,-2 2 464 0,2-1 48 15,-1 2 16-15,1-3 0 0,2 1-176 0,0 1-32 16,1 2-16-16,-1 0 0 0,0 1-304 0,0 2 0 15,1-2 0-15,1 2 0 16,0-7-368-16,-1 0-128 0,1-1-16 0,-3-1-9920 0</inkml:trace>
  <inkml:trace contextRef="#ctx0" brushRef="#br1" timeOffset="187828.81">25645 10941 7359 0,'0'0'320'0,"0"0"80"0,-5 8-400 0,-1 3 0 0,-2 0 0 0,0 6 0 16,-1 7 7104-16,-2 6 1344 0,0 5 272 0,-1 4 48 15,-1 3-5808-15,0 3-1168 0,0 0-224 0,0-1-48 16,-1 0-752-16,-3 3-128 0,0 2-48 0,0 4 0 16,1-2-336-16,2-4-80 0,-1-4-16 0,4-5 0 15,2-4-160-15,1-7 0 0,1 4 0 0,3-3 0 16,-1-6-1440-16,1-1-224 0,2-4-32 0,0 0-11200 15,2-1-2240-15</inkml:trace>
  <inkml:trace contextRef="#ctx0" brushRef="#br1" timeOffset="188465.16">24480 10951 11055 0,'0'0'976'0,"0"0"-784"15,0 0-192-15,0 0 0 0,0 0 2320 0,0 0 432 16,0 0 64-16,0 6 32 0,1 2-1184 0,-1 0-256 15,0-2-32-15,0 3-16 16,0 2-304-16,-1-1-64 0,1 2-16 0,-1 0 0 16,-1-1-96-16,2 0-32 0,0 1 0 0,-1-1 0 15,0 1-304-15,-2-2-64 0,0-2-16 0,1 1 0 16,-2 1-64-16,0-3-16 0,-1 0 0 0,5-7 0 0,0 0-160 0,0 0-32 16,0 0-16-16,0 0 0 0,0 0-176 0,0 0 192 15,-5-8-192-15,1-1 192 0,1-2-192 0,0 1 128 16,3-2-128-16,2 2 128 0,0-4-128 0,1 1 0 15,1 1 0-15,1 1 0 0,0 2 0 0,1 3 0 16,-1 0 0-16,1 1 0 0,1 1 0 0,-1 0 0 16,1 4 0-16,1 4 0 0,1-2 0 0,-1 3 0 15,-2-1 0-15,1 2 0 0,-2 1 224 0,-1-1 16 16,0 2 0-16,0 0 0 0,-4-8 160 0,0 10 48 0,0-2 0 0,-2 0 0 16,-2 0-80-16,0-2-16 0,4-6 0 0,-3 4 0 15,-3 2-144-15,0-3-16 0,-2 0-16 0,0-2 0 16,0 1-48-16,1-2-128 0,-3-3 192 0,-1-2-64 15,2-2-128-15,1-1-176 0,3-2 48 0,-2 1 0 16,2 0-1728-16,1 0-352 0,0-2-64 0,3 2-13824 16</inkml:trace>
  <inkml:trace contextRef="#ctx0" brushRef="#br1" timeOffset="189200.94">24447 11377 11055 0,'0'0'976'0,"0"0"-784"15,0 0-192-15,0 0 0 0,0 0 2576 0,0 0 480 0,4-7 80 0,-4 7 32 16,7 0-1632-16,-1 2-336 0,-6-2-64 0,9 1-16 16,-1 2-368-16,0 0-80 0,-1 4-16 0,-1-2 0 15,1 3-16-15,-4-1-16 0,0-1 0 0,0-1 0 16,-3-5 16-16,1 8 0 0,-1 0 0 0,-1 1 0 16,1-9-160-16,-4 7-32 15,-1-4 0-15,-1 4 0 0,2-2-80 0,-1-1-32 16,-1 0 0-16,-1-1 0 0,1-3-208 0,6 0-128 15,-8 0 128-15,1-2-128 0,1 1 0 0,1-4 144 16,-1 1-144-16,1 0 0 0,1-3 0 0,0 1 0 0,2-3-160 0,0 1 160 16,0 3-272-16,1 0 64 0,1-2 16 0,1 1 0 15,1-5 192-15,1 5-144 0,-3 6 144 0,0 0-128 16,7-3 128-16,-1 0 0 0,1-1 0 0,0 3-128 16,1 4 128-16,1-1 0 0,1 1 160 0,-1 1-160 15,0 0 288-15,-1 1-32 0,1 2-16 0,-1-4 0 16,-2 3 32-16,-1-1 16 0,-5-5 0 0,0 0 0 0,0 6 144 0,0-6 16 15,-2 9 16-15,-1-2 0 0,0 1-80 0,0-2-32 16,-3 0 0-16,1-3 0 16,-1 0-128-16,-1 1-32 0,1-3 0 0,-1 1 0 15,-1-4-192-15,2 1 128 0,-2 1-128 0,1-4 0 16,1 0 128-16,1-1-128 0,-1-2 0 0,2 1 0 0,2-1 0 0,-1 3 0 16,1-2 0-16,0-1 0 0,2 7 0 0,2-5 0 15,-2 5 0-15,2-5-160 0,-2 5 160 0,7-5 256 16,-1 1-64-16,2 3-16 0,1 1-432 0,-1 1-96 15,0-1-16-15,0 3 0 0,0-3 368 0,-8 0 0 16,7 2 0-16,0 3 0 0,-1 1 0 0,0-1 0 0,-6-5 160 0,0 0-160 16,0 0 448-16,-2 8-32 0,-2-1 0 0,0-1 0 15,-2-2-32-15,-1-1-16 0,1 1 0 0,-1 0 0 16,0 0-208-16,-1-1-32 0,0-2-128 0,0 0 192 16,0 2-192-16,2-3 0 0,-1 1 128 0,7-1-128 15,-6 0-256-15,6 0-80 16,0 0-32-16,-5-1 0 15,1-6-2448-15,4 7-512 0</inkml:trace>
  <inkml:trace contextRef="#ctx0" brushRef="#br1" timeOffset="191429.34">24296 11286 22047 0,'0'0'976'0,"7"22"208"0,-14-17-944 0,1-2-240 16,-1-6 0-16,1 2 0 0,-2-1 624 0,-1 1 80 15,-1 0 0-15,1 1 16 0,-1 0 112 0,-1 0 0 0,1 0 16 0,-2 1 0 16,-2 0-192-16,0 2-32 0,-1 0-16 0,0 0 0 15,-2 1-336-15,0 2-64 0,0 0-16 0,-8 3 0 16,2 0 16-16,8-3 0 0,1 0 0 0,-3 2 0 16,-1-2 16-16,1 2 0 0,0 0 0 0,-1 0 0 15,-3 1 80-15,-17 5 16 0,5 2 0 0,6-3 0 16,2 0 0-16,-1 0 0 0,-3 0 0 0,-1 1 0 16,0 2-320-16,-2-2 160 0,-3 1-160 0,-2 0 128 15,-1 1-128-15,-1 1 0 0,-3 1 144 0,1 2-144 0,-1 1 0 0,19-11 0 16,-5 2-160-16,-3 1 160 0,-4 3 0 0,-3-2 0 15,-6 2 0-15,-2 1 0 16,-4 1 0-16,-38 16 192 0,12-4 0 0,10-7 0 16,3-1-192-16,0 2 128 0,-2 1-128 0,-1-3 0 15,-5-4 160-15,4 0-160 0,3 0 160 0,0 1-160 16,-1-2 224-16,-2-2-48 0,-1 0-16 0,2-1 0 0,-5 0 80 0,2-1 16 16,2-1 0-16,0 0 0 0,1-2 48 0,-4 2 16 15,-3 0 0-15,0 1 0 0,0-3-16 0,2 1 0 16,0 0 0-16,2 1 0 0,-1 0-48 0,-3 2 0 15,-4-2 0-15,1 2 0 0,1 1-256 0,0-1 0 16,2 0 128-16,0 1-128 0,-1-1 0 0,-2 0 0 16,0 1 0-16,-1-1 0 0,2 0 0 0,4-1 0 15,0-1 128-15,-2 1-128 0,-4-1 224 0,2 1-16 0,2-3 0 0,4 1 0 16,2-2-16-16,2-3 0 0,1 0 0 0,0-1 0 16,-4-1-192-16,1-2 176 0,1 1-176 0,4-2 160 15,0-1-32-15,3 0 0 0,2 0 0 0,0 0 0 16,-3 0-128-16,-1-1 0 0,0-2 144 0,2 1-144 15,2-2 0-15,3 1 144 16,5-1-144-16,-2 3 0 0,-1 0 0 0,-1 1 0 16,1-2 0-16,0 2 0 0,-1-4 0 0,1 2 0 0,-1-2 0 0,17 1 0 15,-3-3 0-15,-2-1 0 0,0-1 0 0,-2 1 0 16,3-1 240-16,-1 1-16 0,-1-4 0 0,0 0 0 16,2-2 160-16,3 1 48 0,3 1 0 0,3-4 0 15,1 0-128-15,3-4-32 0,-1 2 0 0,5-1 0 16,1-3-128-16,2 2-16 0,3-3-128 0,0 1 192 15,3-1-64-15,1 1 0 0,3-5-128 0,-1 0 192 16,1-2-192-16,-1-2 0 0,0-1 0 0,1 1 0 16,3-1 0-16,0 1 0 0,3-3 0 0,0 0 0 15,-1 0 0-15,1-3 0 0,2 0 0 0,-1-1 0 16,-1 1 0-16,1-1 144 0,1 0-16 0,-1 0 0 16,1 1-128-16,-1-1 0 0,0 1 0 0,-1 0 0 0,2 2 0 15,1 1-176-15,-1 0 48 0,2-2 0 0,-1 0 128 0,0 2 0 16,1-2 0-16,0 1 0 0,0 0 0 0,0 0 0 15,0 1 0-15,0 2 0 0,0 0 0 0,0-3 0 16,1 0 0-16,-1 2-128 0,1-1 128 0,1 0 0 16,-1 1 0-16,0-1 0 0,0-1 0 0,2 0 0 15,-2-1 0-15,2 1 0 0,0 0 0 0,-1 2 0 0,1 0 0 16,1 2 0-16,-2 2 0 0,2 2-128 0,0-3 128 0,1 3 0 16,1 1-128-16,-1 0 128 15,0 3-128-15,-1 1 128 0,1 3 0 0,0-1 128 16,1 2 0-16,-1-3 0 0,0 1-368 0,0 0-64 15,-1 1-16-15,0 1 0 0,1 1 320 0,-1 2-160 16,1-3 160-16,1 2-128 0,-3 0 128 0,3 1 0 16,-2-2 0-16,1 3 0 0,0 0 0 0,0 1 0 15,-1 1 0-15,0 0-128 0,0-1 128 0,0 2 0 0,-3 1 0 0,2 1 0 16,-2 2 0-16,0-1 0 0,1 2 0 0,-2 5 0 16,-2-7 0-16,2 7 0 0,-2-5 0 0,2 5 0 15,-7-2 0-15,1 0 0 0,-2 2 0 16,-1 2 0-16,0-1 0 0,0 1 0 0,-2 1 0 0,-1 1 0 15,-2 0 0-15,0 1 0 0,-1 2-144 0,1-1 144 0,1-1 0 0,1 1-144 16,1-3 144-16,0 3 0 16,2-1-128-16,2 0 128 0,1-1 0 0,6-4 0 15,0 0-144-15,0 0 144 0,0 0 0 0,0 0-144 16,0 0 144-16,0 0-208 0,9-3 80 0,3-1 128 16,0-2-192-16,1-2 192 0,1-1-160 0,0-1 160 15,1-2-160-15,-1 0 160 0,-1-2-160 0,0 2 160 16,0-1 0-16,1 1 0 0,-1 1-128 0,2-2 128 15,-2 2 0-15,-1 2 0 0,-2 0 0 0,0 1 0 0,1 1 0 0,-2 1 0 16,0 2 0-16,0 1 0 0,-1 3 0 0,1 3 0 16,0 2-128-16,3 4 128 0,-2 2 0 0,1 2 0 15,-1 3 0-15,1-2 0 0,-2 3 144 0,1 1-144 16,2 0 0-16,0 1 144 0,1-1-144 0,0 0 0 16,0 0 0-16,1 1 0 15,3-2-1216-15,0-1-320 0,0 0-64 0,1-3-16384 16</inkml:trace>
  <inkml:trace contextRef="#ctx0" brushRef="#br1" timeOffset="195304.06">25807 8573 1839 0,'-6'2'160'0,"-2"2"-160"0,-1 1 0 0,-2 8 0 0,3-10 4192 0,1 0 800 0,-1-1 176 0,0 1 16 16,1 1-2848-16,2-3-576 0,0 0-112 0,5-1-32 15,0 0 0-15,0 0 0 16,0 0 0-16,0 0 0 0,0 0-720 0,0 0-128 15,8 4-48-15,2-1 0 0,1-2 256 0,3-1 48 0,2-3 16 0,1 0 0 16,1-4-80-16,1-1-32 0,2-1 0 0,1-1 0 16,3-6-288-16,1 2-64 0,2-6-16 0,0-1 0 15,2-1-208-15,3-1-32 0,6-2-16 0,3 0 0 16,1 2-304-16,-11 3 0 0,2 3 128 0,1-1-128 16,2-2 0-16,-2-1 0 0,0 1 0 0,-1-3 0 15,-1 3 128-15,6-9-128 0,-5 0 0 0,1 4 0 16,0 3 0-16,-1 0 0 0,-4 1 0 0,-3 3 0 0,0-2 128 0,-4 3-128 15,-1 2 0-15,0 0 0 0,-1 2 0 0,-1 2 0 16,-5-1 0-16,-2 2 0 16,0 0 176-16,-1 1-176 0,0 0 160 0,-2-1-160 15,1-1 256-15,-2 1-64 0,0 2 0 0,-1 0 0 16,1 3-16-16,0-1-16 0,-1-1 0 0,0 2 0 16,-3 0-160-16,0-1 192 0,-5 6-192 0,5-4 192 15,1-2-192-15,-1 2 128 0,0 1-128 0,-5 3 128 0,8 0-128 0,-8 0 0 16,9-2 144-16,-1 2-144 0,-2 0 128 0,2 0-128 15,0 0 128-15,1 2-128 0,2 0 160 0,-1 3-32 16,2-1-128-16,-1 1 192 0,0-1-64 0,1 2-128 16,-1 1 176-16,2 1-176 0,2 1 176 0,2-1-176 15,1 1 160-15,3 1-160 0,0-1 160 0,0 2-160 0,1 1 160 0,0 2-160 16,1-4 224-16,2 2-48 0,1 0-16 0,2 0 0 16,-2-1 32-16,0 1 0 0,0-2 0 0,1 2 0 15,1 0-64-15,-1 1 0 0,2-3 0 0,-1 1 0 16,1-1-128-16,-2 2 0 0,1-3 144 0,9 7-144 15,-4-4 0-15,-11-5 128 0,0 1-128 0,10 3 0 16,-6-1 0-16,-11-3 0 0,1-1 0 0,0 1 128 16,1-1-128-16,-2 2 0 15,0 1 0-15,-2-2 0 0,0 0 0 0,1 0 144 0,-1-1-144 0,-1 1 0 16,-2-2 128-16,2 0-128 0,-3 1 0 0,-1-4 0 16,-2 1 128-16,1 1-128 0,1 0 0 0,-2 0 0 15,1-1 128-15,-1 1-128 0,-6-4 0 0,7 6 0 16,-1-4 128-16,-6-2-128 0,0 0 0 0,7 4 0 15,-7-4 0-15,8 5 0 0,0-1 0 0,-1 0 0 16,1-1 128-16,-1-1-128 0,-7-2 0 0,8 3 0 16,-1 0 0-16,0-3 0 0,-1 0 0 0,5-3 0 0,-2-1 128 0,1 0-128 15,1 0 0-15,1-2 0 0,2-3 0 0,0 2 160 16,-1-2-160-16,2-2 128 0,0 1-128 0,5-2 0 16,1-1 144-16,3 2-144 0,4-5 144 0,1 2-144 15,-1-2 192-15,2-1-192 0,1-3 208 0,2 1-64 16,-2-2-16-16,2-1 0 0,3 1 48 0,1-4 0 15,1 0 0-15,1 2 0 0,3 0-48 0,1 0-128 16,0 0 192-16,0 2-64 0,-3 1-128 0,3 1 0 0,-4-1 144 0,-2 3-144 16,-6-2 0-16,2 3 0 0,-3 3 0 0,-3 1 0 15,-1-3 0-15,0 2 0 16,-4 4 0-16,0 0 0 0,-1 1 0 0,0 2 0 16,-3 3-160-16,1 0 160 15,-4-2-832-15,0 3-48 0,-4 2-16 0,1 0 0 16,-1 0-1296-16,-11 0-272 0,13 0-48 0,-4 0-17648 0</inkml:trace>
  <inkml:trace contextRef="#ctx0" brushRef="#br1" timeOffset="197400.62">26789 7103 4607 0,'0'0'400'0,"0"0"-400"0,-3-6 0 0,3 6 0 0,0 0 3872 0,0 0 688 0,0 0 144 0,0 0 32 15,0 0-2256-15,0 9-448 0,-1-1-96 0,0 2-16 16,1 2-480-16,0 2-96 0,1 3-32 0,3 3 0 15,2 3-448-15,1-1-96 0,-3 6 0 0,0 2-16 16,-3 2-224-16,2 5-32 0,-1-1-16 0,5 1 0 16,1 3-288-16,1 10-64 0,-3-5-128 0,2-4 192 15,-3-2-192-15,0-3 0 0,2-4 0 0,1-4 0 16,1-2 0-16,1-5-288 0,1-2 32 0,-2-3 16 16,-1-4-2336-16,1-4-480 0,1-3-80 0</inkml:trace>
  <inkml:trace contextRef="#ctx0" brushRef="#br1" timeOffset="197931">26778 7041 4607 0,'0'0'192'0,"-5"-3"64"0,-3-1-256 0,-1-1 0 0,1 0 0 0,1-2 0 16,3 1 3840-16,0 0 704 0,-1 1 160 0,-1 0 32 15,2 0-2384-15,0 0-480 0,4 5-80 0,0-4-32 16,2-3-544-16,-1 1-128 0,-1 0 0 0,1 1-16 15,-1 5-432-15,7-5-64 0,-1 0-32 0,4 2 0 16,-1-2-288-16,1 1-64 0,-1 0-16 0,0 2 0 16,0-1-176-16,2 2 0 0,1-1 0 0,1 2 0 15,-2 0 0-15,1 2 0 0,1-2 0 0,2 1 0 16,0 2 0-16,1 0 0 0,-2 3 0 0,-1 0 0 16,-1-2 0-16,0 3 0 0,-1 0 0 0,1 3 0 15,-1 0 0-15,-2 2 0 0,-1 1 0 0,1 4 0 16,0 0 0-16,-1 5 0 0,-2 0 0 0,2 3 0 0,-3 2 0 0,-1 6 240 15,0-2-48-15,-1 6 0 0,-1 0 32 0,-2-1 0 16,-1-3 0-16,0 1 0 0,1 0-224 0,0 0 0 16,-2-1 128-16,2-2-128 15,0-1-144-15,0-3-80 0,0-1-16 0,2 1 0 0,-2 0 384 0,0-4 80 16,-2-2 16-16,1 1 0 16,0-2-816-16,-1-1-176 0,1-2-16 0,0-2-16 15,2-3-2672-15,-1-2-544 0,-4 2-96 0,4-12-32 0</inkml:trace>
  <inkml:trace contextRef="#ctx0" brushRef="#br1" timeOffset="199533.21">26975 7271 13823 0,'0'0'1216'15,"0"0"-960"-15,0 0-256 0,2 10 0 16,-4-1 2176-16,1 2 400 0,0 4 80 0,-3 2 16 15,0 1-1184-15,-1 3-224 0,1 0-48 0,2 2-16 16,2 2-656-16,-1 2-128 0,-2 3-32 0,1 3 0 16,1-1-96-16,-1 0-32 0,1 0 0 0,1-2 0 15,0-1-112-15,1-2-16 0,3-4-128 0,-1-3 192 16,-3-4-192-16,-2 0 176 0,0-5-176 0,1-3 160 16,1-1-336-16,0-7-64 0,0 0-16 0,0 0 0 15,6-7-112-15,-2-3-16 0,-3-3-16 0,-1-2 0 0,-2-4 144 0,0-3 16 16,2-3 16-16,-1-1 0 0,-2 0 64 0,0-3 16 15,-3-2 0-15,2 1 0 0,2-5-176 0,-2-1-16 16,0-3-16-16,1-2 0 0,2-1 16 0,1 0 0 16,0 2 0-16,0 1 0 15,0 5 336-15,0 2 160 0,-1 8-16 0,1 4 0 16,4 6 224-16,-3 5 32 0,-1 9 16 0,0 0 0 0,0 9-176 0,3 8-48 16,0 1 0-16,1 5 0 0,0 9 304 0,-1 4 48 15,-2 3 16-15,1 2 0 0,0-2-336 0,1 1-64 16,-1-2-16-16,2 0 0 0,0-2-144 0,0-2 0 15,1-2 144-15,-1-4-144 0,-1-2 128 0,-2-6-128 16,0-2 160-16,1-5-160 0,-2-1 208 0,0-12-48 0,0 0-16 0,0 0 0 16,0 0 48-16,0 0 16 0,-7-8 0 0,3-1 0 15,2 0-208-15,-2-7 0 0,-1-2 128 0,-1-2-128 16,0-3 0-16,1-2-160 0,-1-1 32 0,1 1 0 16,0-5-192-16,0 0-48 0,-2-2 0 0,2-3 0 31,1-3-32-31,0 1-16 0,0 1 0 0,0 1 0 0,0 3 288 0,4 4 128 0,3 7-128 0,-2 2 128 15,1 8 0-15,-2 4 224 0,0 7-32 0,0 0 0 16,0 11 80-16,1 4 16 0,3 7 0 0,0 6 0 16,1 6 144-16,-1 0 16 0,-1 2 16 0,0 2 0 0,3 0-176 0,-2 0-32 15,-2-1-16-15,1 2 0 16,-2-3-240-16,0-4 144 0,-1-4-144 0,2-6 128 16,2-3 0-16,-2-4 0 0,0 0 0 0,-1-7 0 15,-1-8-128-15,0 0 192 0,0 0-192 0,0 0 192 16,-5-5-192-16,-2-4 0 0,2-4 144 0,1-3-144 15,0-1 0-15,-1-4 0 0,-4-2-160 0,0-3 160 16,-1 0-304-16,3 0 48 0,0-3 16 0,1-4 0 16,-2-3-272-16,0-3-48 0,0-2-16 0,2 0 0 15,0-2 48-15,-1 3 0 0,-1 4 0 0,3 5 0 0,2 3 320 0,2 5 64 16,5 7 16-16,-2 6 0 0,-1 3 128 0,-1 7 176 16,0 0-48-16,6 13 0 0,5 6 208 0,-3 4 48 15,-1 3 0-15,-1 7 0 0,1 3 0 0,1 3 0 16,-1 0 0-16,1-1 0 0,0-1-144 0,-1-2-32 0,-1-1 0 15,-1-3 0-15,-1-2-80 0,-1-4-128 0,-1-3 176 0,0-3-176 16,-2-2 224-16,0-4-64 16,0-2-16-16,0-11 0 0,0 0-16 0,0 0-128 15,0 0 192-15,0 0-64 0,-5-6-128 0,1-3 128 16,0-4-128-16,0-5 128 0,-1 0-128 0,-1-4-176 16,1 1 48-16,-1-5 0 0,0-2-192 0,1 0-48 0,0-4 0 15,1 0 0 1,0-5-96-16,2 2-32 0,-1-1 0 0,0-1 0 0,1 1 256 0,0 0 48 0,2 4 16 0,3 7 0 15,2 5 176-15,-1 6 176 0,-4 4-48 0,3 3 0 16,-3 7 32-16,8 4 0 0,1 5 0 0,0 6 0 16,-1 3 96-16,0 5 32 0,-1 7 0 0,4 2 0 15,-1 0-144-15,-2 3-16 0,-3 2-128 0,0-2 192 16,-1 2-48-16,0-5-16 0,0-2 0 0,-1-1 0 16,1-2 48-16,-3-2 0 0,-2-3 0 0,-2-2 0 0,0-3-48 0,0-3 0 15,-3-4 0-15,1-3 0 0,5-7-128 0,-6 0 0 16,-2-4 0-16,0-3 0 15,-1-2-256-15,1-5-64 0,0-2-32 0,2-1 0 16,2-1 0-16,-1-1 0 0,-3-4 0 0,0-1 0 16,-1-2-144-16,1-3-16 0,1-1-16 0,2 1 0 15,3-3 112-15,0 0 32 0,0 1 0 0,3 1 0 0,3 0 384 16,1 5 0-16,0 4 0 0,1 3-128 0,-4 5 288 0,5 3 64 16,2 5 16-16,1 5 0 0,-1 3-48 0,1 7 0 15,-1 3 0-15,1 4 0 0,2 5 64 0,-2 4 0 16,1 5 0-16,-2 4 0 0,-1 2 0 0,-1 3 0 15,0 2 0-15,-3-3 0 0,-2-1 144 0,0-2 48 16,-2 0 0-16,0-3 0 0,-3-1-96 0,2-4-16 0,-2-3 0 0,2-3 0 16,-3-3-128-16,0-4-16 0,0-3-16 0,0-4 0 15,4-8-48-15,0 0-128 0,-6-2 192 0,-1-4-64 16,1-6-128-16,1-2-224 0,-1-3 48 0,0-4 16 16,-2-2-160-16,1-2-48 0,1-3 0 0,2 0 0 31,3-7-80-31,-3-1-32 0,-3-3 0 0,1-4 0 0,2-4 112 0,3 2 32 0,2-1 0 0,0 2 0 15,3 1 144-15,1 4 48 0,1 5 0 0,0 5 0 16,1 6 144-16,-1 6 0 0,1 6 0 0,0 5 0 0,3 6 0 0,-1 6 0 16,-2 3 0-16,3 8 0 15,-1 7 0-15,-1 6 144 0,-1 4-144 0,0 5 0 16,-1 1 272-16,0 7-48 0,-2 0-16 0,-1 1 0 16,0-2 0-16,-2-4 0 0,-1-1 0 0,-1-2 0 15,-2-1-80-15,1-1 0 0,-1-3-128 0,1-4 192 16,-1-4-48-16,0-4-16 0,-2-3 0 0,0-2 0 15,0-4-128-15,-2-6 0 0,-2-4 144 0,1-5-144 16,2-3-256-16,-2-2-128 0,1-2-32 0,0-4 0 16,-1-2-96-16,-1-5-32 0,1-2 0 0,0-3 0 15,-1-2-288-15,2-2-64 0,3-1-16 0,2-2 0 16,1-4-368-16,-2 0-80 0,-1-1-16 0,3 2 0 16,5 1 432-16,0 4 96 0,-2 0 16 0,3 7 0 0,5 5 832 0,-1 5 128 15,2 5 64-15,-2 4 0 0,1 2 64 0,-1 6 0 0,0 4 16 0,-1 5 0 16,2 4-272-16,-2 3 0 15,-3 3 0-15,2 5 0 0,-1 0 0 0,-1 2 0 16,1-1 128-16,-2 0-128 0,-3 1 0 0,1 1 0 16,0 0 0-16,-1 0 0 0,-4-2-240 0,1-4 0 15,-1-3 0-15,-1-1 0 0,0-3 240 0,1-2-144 16,-1-6 144-16,0-1-128 16,0-2-448-16,4-7-64 0,-7-1-32 0,-3-5-6672 0</inkml:trace>
  <inkml:trace contextRef="#ctx0" brushRef="#br1" timeOffset="200262.7">26956 7034 5519 0,'0'0'496'0,"0"0"-496"0,0 0 0 0,0 0 0 16,6 7 2336-16,2 3 368 0,0 4 80 0,0 2 16 16,-2 2-1440-16,2 4-272 0,-1 3-64 0,-1 3-16 15,-2-1-240-15,0 0-32 0,-2 2-16 0,0 0 0 16,-2-6-288-16,0 1-64 0,-2-3-16 0,1-3 0 0,0-4-160 0,0-2-48 15,-2-2 0-15,0-3 0 0,3-7 32 0,0 0 0 16,-6 0 0-16,-2 0 0 0,0-7-176 0,-1 1 0 16,-1-6 0-16,-1 0 0 0,-1-3-224 0,1-4 32 15,0-1 0-15,2-3 0 16,1-1-192-16,1-2-16 0,-3-3-16 0,3-4 0 16,0-3-272-16,-1 2-48 0,-4 1-16 0,5 3 0 15,3 3 256-15,0 2 48 0,4 2 16 0,1 2 0 0,3 5 432 0,0 3 176 16,0 3-16-16,1 5 0 0,3 1 256 0,1 4 48 0,1 2 16 0,1 3 0 15,-2 1 192-15,1 1 32 16,2 3 16-16,0 0 0 0,-2 2-144 0,1-1-48 16,-3 1 0-16,-3-1 0 0,3 2-80 0,-3-4-32 15,-1 0 0-15,-2-1 0 0,-2-8 112 0,0 0 32 16,-2 8 0-16,-2-2 0 0,-3-2-160 0,0 1-16 16,-4-3-16-16,2-1 0 0,0 0-176 0,-3-2-48 0,-2-2 0 0,-2-3 0 15,-1-1-144-15,0-1-272 0,0-2 64 0,-1-2 16 16,2-1-16-16,3-1 0 0,3-1 0 0,2 1 0 15,2 0-144-15,0 1-32 0,2 2 0 0,2 2 0 16,-2 0 128-16,5 1 32 0,3 3 0 0,3 1 0 16,-7 4 32-16,10 0 16 0,2 0 0 0,1 0 0 15,3 3 176-15,-3 1-160 0,-2 2 160 0,2 1-160 16,3-1 160-16,0 1 0 0,-2-1-144 0,-1 1 144 16,-3-1 0-16,0-1 0 0,-3 1 0 0,1-2 0 0,-8-4 0 15,0 0 0-15,4 6 0 0,-4-6 0 0,3 7 176 0,-3-7-48 16,-3 6-128-16,-3 2 192 0,-5 0-192 0,1-2 144 15,-2 0-144-15,0-3 128 16,2-1-128-16,-2-2 0 0,-1 0 0 0,3-2 0 16,2 1-272-16,0-4 16 0,-2 0 0 0,0 1 0 15,0 0-512-15,5 0-112 0,5 4-16 0,0 0 0 16,0 0 336-16,0 0 64 0,4 8 16 0,1 2 0 0,1 2 288 0,1 4 48 16,1 3 16-16,2 3 0 0,5 2 288 0,-2 1 64 15,-2 2 16-15,0 4 0 0,-2-1 272 0,-1 4 48 16,1-1 16-16,-1-1 0 0,-2 0 32 0,-1 0 16 15,1 1 0-15,-3 1 0 0,1-2-32 0,0 0 0 0,-1-1 0 0,-2-5 0 16,-1 0-288-16,0-1-64 0,2-2-16 0,-4-2 0 16,1-1-224-16,-2-2 0 0,-1-5-144 0,2-3 144 31,0-3-768-31,2-7-64 0,0 0-16 0,0 0 0 16,-6-7-1584-16,3-3-304 0,3-3-64 0</inkml:trace>
  <inkml:trace contextRef="#ctx0" brushRef="#br1" timeOffset="200463.8">27023 7316 11055 0,'0'0'976'0,"0"0"-784"0,7 6-192 0,-1 3 0 16,1 3 1920-16,0 1 320 0,-1 3 80 0,-1-2 16 15,-1 2-1040-15,0 2-208 0,-1 3-32 0,1 2-16 16,-3 2-464-16,-1 0-80 0,-1 0-32 0,-1-2 0 16,1-2-224-16,-2-3-48 0,1-2-16 0,-1-2 0 15,1-2-176-15,-1-3 0 0,0-2 144 0,3-7-144 16,0 0-256-16,0 0-112 0,-5-2-16 0,0-3-16 15,0-3-336-15,1-1-64 0,0-3-16 0,0-3 0 16,0-3-224-16,1-3-48 0,2-1-16 0,-1-1-7280 16</inkml:trace>
  <inkml:trace contextRef="#ctx0" brushRef="#br1" timeOffset="200603.48">27030 7209 12895 0,'0'0'576'0,"0"0"112"0,0 0-560 0,0 0-128 16,8 10 0-16,0 2 0 0,-2 6 3120 0,-1 4 592 15,-1 6 112-15,0-2 16 16,-1 1-2080-16,-1-1-416 0,1 2-96 0,1 0-16 0,-1 0-640 0,-1 0-128 15,1 2-16-15,-2-1-16 16,0-2-1408-16,1 1-288 0,-1-1-48 0</inkml:trace>
  <inkml:trace contextRef="#ctx0" brushRef="#br1" timeOffset="202131.28">26831 6273 14735 0,'0'0'1312'0,"0"0"-1056"16,0 0-256-16,6-2 0 0,-2-4 1568 0,-3-3 256 0,-1 1 48 0,-1 0 16 16,0 0-128-16,-1 1-32 0,0 0 0 0,-1 2 0 15,-2 0-544-15,0 1-112 0,1 0-32 0,0 2 0 16,4 2-240-16,-7-2-48 0,-2 2-16 0,0 4 0 15,6 5-256-15,-2 4-48 0,-1 3-16 0,-1 4 0 16,1 0-288-16,-2 3-128 0,4-2 0 0,1 4 128 16,3-1-128-16,2 2 0 0,0 1 0 0,3-4 0 15,3 0-144-15,5-3 144 0,3 0 0 0,0-2 0 16,-1 1 0-16,1-8 0 0,2 0 0 0,2-3 0 0,1-2 0 16,-2-3 0-16,-2-5 192 0,-1-2-48 0,-2-2 224 0,0-2 32 15,2-2 16-15,-3-5 0 0,-2-2 160 0,-4-1 48 16,1-1 0-16,0-1 0 0,-1-3 32 0,-2 3 16 15,-4-2 0-15,-1 1 0 16,-1-1-128-16,-2 1-32 0,-1 0 0 0,-1 0 0 0,-4 0-192 0,-2 2-64 16,0-1 0-16,-1 3 0 0,-1 2-256 0,1 3 0 15,-2 0 128-15,1 4-128 0,2 3-224 0,1 3-96 16,0 0-32-16,0 2 0 16,1 2-2144-16,1 1-448 0,2 3-64 0</inkml:trace>
  <inkml:trace contextRef="#ctx0" brushRef="#br1" timeOffset="202656.41">27491 6226 21183 0,'0'0'1888'0,"0"0"-1504"0,-3-7-384 0,3 7 0 15,0 0 2160-15,3-8 352 0,3-1 80 0,-2 3 16 16,0-3-368-16,1 0-64 16,3-1 0-16,3-3-16 0,2-4-720 0,2 2-144 15,2-1-16-15,0 2-16 0,2-2-656 0,-1 2-128 16,1-2-32-16,-1 2 0 0,1 0-320 0,1 1-128 0,-2-1 0 0,3 1 0 31,1 0-736-31,0 0-240 0,-1 0-48 0,3 2-16 16,1-1-2480-16,1 1-512 0</inkml:trace>
  <inkml:trace contextRef="#ctx0" brushRef="#br1" timeOffset="203066.57">28437 5678 21183 0,'0'0'1888'0,"0"0"-1504"0,0 0-384 0,-8 0 0 16,-4-2 1280-16,0 0 176 0,2 4 32 0,-3 0 16 0,-4 2 96 0,-3 3 32 15,2 1 0-15,0 2 0 0,1 0-1184 0,0 3-256 16,1 2-32-16,3-2-16 0,3-1-144 0,1-1 0 16,2 2 0-16,3-4 0 0,0 2 0 0,4-11-144 15,2 13 144-15,0-1-160 0,-2-12 32 0,7 11 0 16,-1-2 0-16,6 2 0 0,1-1 768 0,3-2 144 15,2 0 48-15,3 1 0 16,1 0-1376-16,2 0-272 0,-1 0-48 0,0 2-16 0,1-3 1392 0,-3 1 288 0,-2-3 48 0,-3 2 16 16,-2-1 272-16,-1 2 48 0,-2-3 16 0,-3 5 0 15,-4 1-272-15,-4-2-48 0,-6 0-16 0,0 0 0 16,-2 0-224-16,-4 0-32 0,-3 3-16 0,-1-2 0 16,-4-2-368-16,1 1-80 0,-1-2-16 0,1 0 0 15,-1-3-320-15,2 0-80 0,0 1-16 0,2-1 0 16,3-2-2368-16,3 0-480 0,-3 4-80 0</inkml:trace>
  <inkml:trace contextRef="#ctx0" brushRef="#br1" timeOffset="203681.22">28263 4993 23327 0,'0'0'1024'0,"0"0"224"0,0 0-992 0,-1 13-256 15,1-4 0-15,-1 1 0 0,-1 2 1232 0,1 1 208 16,0 3 32-16,1 3 16 0,1 1-400 0,2 0-96 0,-1 3-16 0,1 0 0 16,-2 2-672-16,3-3-144 0,1-1-32 0,1-2 0 15,-3-2-128-15,3-2 0 16,-1-2 0-16,0-1-176 15,0-1-1600-15,1 0-320 0,-6-11-64 0</inkml:trace>
  <inkml:trace contextRef="#ctx0" brushRef="#br1" timeOffset="203860.16">28422 5029 25567 0,'0'0'1136'0,"0"0"224"0,0 13-1088 0,0 0-272 0,2-1 0 0,0 1 0 15,1 0 896-15,-2 1 112 0,-2 1 16 0,2 2 16 16,0-2-64-16,1 2-16 0,-1 1 0 0,0 1 0 16,2-2-752-16,0-2-208 0,-1-3 0 0,2 0 0 15,0-1-1392-15,0-1-352 0,-4-10-80 0</inkml:trace>
  <inkml:trace contextRef="#ctx0" brushRef="#br1" timeOffset="204232.64">28373 4332 16575 0,'-12'3'1472'0,"2"4"-1168"16,-1 1-304-16,-1 1 0 0,1 1 1024 0,-1 3 128 15,0 0 48-15,3 0 0 0,1 2-80 0,3 3-16 16,1 3 0-16,3 4 0 0,4 1-736 0,0 0-160 16,4-3-16-16,2-1-16 0,3-2 96 0,2-2 32 15,4-1 0-15,2-2 0 0,-1-4-32 0,4-2 0 0,-1-2 0 0,3-4 0 16,-1-5 560-16,-1 0 96 0,-7-4 32 0,0-1 0 16,-2-3 128-16,-2-3 48 0,-1 0 0 0,-4-4 0 15,1-1-384-15,-4 0-80 0,-1-2-16 0,-2 3 0 16,-2-1-320-16,-4 0-64 15,-5-2-16-15,-1 3 0 0,-4-1-64 0,-2 4-32 0,-1 1 0 0,-1 0 0 16,-2 0-160-16,0 1 0 0,0 2 0 0,0 3-176 31,3 3-1536-31,1 2-304 0,1 4-64 0,1 3-13056 0</inkml:trace>
  <inkml:trace contextRef="#ctx0" brushRef="#br1" timeOffset="204571.1">29002 5917 20271 0,'0'0'896'0,"0"0"192"0,0 0-880 0,0 0-208 16,0 0 0-16,0 0 0 0,0 0 3712 0,0 0 704 0,0 0 144 0,11-4 32 16,-11 4-2672-16,13-1-544 0,4-1-96 0,1 2-32 15,3 2-976-15,-3-1-272 0,1 3 0 0,-1-2 128 31,0 0-432-31,2 3-80 0,-1 0-32 0,3 0 0 16,3-2-2336-16,0 0-480 0,-2-1-96 0</inkml:trace>
  <inkml:trace contextRef="#ctx0" brushRef="#br1" timeOffset="204801.54">29700 5871 7359 0,'0'0'656'0,"0"0"-528"0,0 0-128 0,0 0 0 16,-8-4 4608-16,0-1 896 0,1 1 192 0,-4 2 16 15,-1 0-2688-15,-1 4-528 0,-4-1-128 0,3 1 0 0,0 2-1024 0,-1 2-208 16,0 0-48-16,0 2 0 0,1 0-752 0,1 2-144 16,3 3-48-16,2 0 0 0,1 0-144 0,3 2 0 15,2-1 0-15,2 2 0 0,1-1 0 0,4 1 0 16,2 1 0-16,2-5 0 0,1-1 0 0,5 2 0 16,3 0 0-16,3 0 0 0,0-1-208 0,2 0-32 15,3-6 0-15,0 0 0 16,-1-2-2048-16,1-2-400 0,0-2-96 0,0-2-12192 15</inkml:trace>
  <inkml:trace contextRef="#ctx0" brushRef="#br1" timeOffset="205011.05">30128 5706 22111 0,'0'0'1968'0,"0"13"-1584"0,-2 2-384 0,2 4 0 15,0 0 2496-15,0 3 400 0,-2 4 96 0,0 2 16 16,2-2-704-16,3 1-144 0,0 2-32 0,-1 2 0 16,1 2-880-16,1-1-176 0,1 1-48 0,1-4 0 15,0-2-688-15,2-2-144 0,2 0-16 0,2-3-16 32,2-1-1168-32,0-1-224 0,-3 0-48 0,-1-2-17376 0</inkml:trace>
  <inkml:trace contextRef="#ctx0" brushRef="#br1" timeOffset="-205963.93">26825 7144 1839 0,'0'0'0'0,"0"0"160"0,0 0-160 0,11 0 0 0,-16-9 0 0,1-2 0 16,0-1 3264-16,1-1 640 0,3 2 112 0,1-1 16 15,2-1-2320-15,0 1-480 0,-2 2-80 0,0 1-32 16,2 1-160-16,-2 1-48 0,0 2 0 0,-1 0 0 16,-3 2-176-16,0-2-32 0,3 5-16 0,0 0 0 15,0 0-208-15,-4 3-32 0,4-3-16 0,-4 9 0 16,3 4-128-16,-1 1-32 0,-1 4 0 0,1 2 0 15,5 1 240-15,-2 1 32 0,-1 3 16 0,1 1 0 0,2 1 0 0,1 2 0 16,0 2 0-16,0 0 0 16,0 1-224-16,1-2-32 0,0-3-16 0,0 0 0 15,-1-1-288-15,1-1 128 0,2 1-128 0,0-2 0 16,-2-3 128-16,0-3-128 0,1-1 0 0,0-4 0 16,-1-4 160-16,-1-1-160 0,-4-8 128 0,0 0-128 15,0 0 192-15,0 0-64 0,0 0 0 0,0-7 0 0,-1-1 16 16,-2-1 0-16,0-6 0 0,-1-1 0 0,-2-2-144 15,-1-2 192-15,1-1-192 0,1-2 192 0,-1-3-192 0,0 0 0 16,-5 0 144-16,0-2-144 0,-1 0 0 0,0-4 0 16,1 0 0-16,-1-3 0 0,-1 5-144 0,2 0 0 15,1 0 0-15,1 2 0 0,1-2 0 0,1 5 0 16,1 3 0-16,1 3 0 0,-2 1 144 0,3 1-192 16,0 2 192-16,3 2-192 0,1 3 192 0,0 1 0 15,1 0-144-15,3 2 144 0,1 2 0 0,2 2-144 0,1-2 144 0,0 4 0 16,1-3-144-16,1 2 144 0,2 1 0 0,2 1-144 15,3 0 144-15,0 0 0 0,0 0-144 0,3 0 144 16,2 0 0-16,-3 0 0 0,-2 0 0 0,0 0 0 16,0 0 0-16,0 1 0 0,-1 1 0 15,-2-1 0-15,-1 2 0 0,0-1 0 0,-1 2 0 0,-2 1 0 16,2 2 0-16,-4-1 0 0,-3 2 0 0,0 3 0 16,-2-4 0-16,0 5 128 0,-1 1-128 0,0 2 128 15,-4 2 128-15,-2 2 0 0,-1 2 16 0,0 4 0 16,1 1 112-16,-1 2 0 0,-2 4 16 0,1 2 0 15,-1 2 32-15,1-1 0 0,-2 1 0 0,3-1 0 16,-2-4 48-16,2 0 16 0,0-2 0 0,-1 0 0 16,1 1-304-16,1 0-48 0,2-2-16 0,2-2 0 15,-2-2-128-15,1-1 0 0,0 1 0 0,1-3 128 16,1 1-128-16,0-3-272 0,-1 0 64 0,3-2 16 16,0 1-2208-16,1-4-432 0,-1-1-96 0</inkml:trace>
  <inkml:trace contextRef="#ctx0" brushRef="#br2" timeOffset="-201465.56">26074 5149 13823 0,'0'0'1216'0,"0"0"-960"16,-2 10-256-16,-3 9 0 0,1 0 1328 0,1 2 208 15,3 1 64-15,0-1 0 0,1 0-1344 0,3 2-256 16,0 2 0-16,1 3 0 0,2 3 0 0,1 3 0 0,0 2 128 0,-2-8-128 15,2 4 0-15,1 1 0 0,0 3 0 0,4 19 0 16,-2-1 176-16,-1-4-176 16,-2 0 160-16,0-1-160 0,-1 0 304 0,1 0-48 15,-2 3 0-15,-3-13 0 0,3 5-128 0,-2 1-128 16,1 3 144-16,-1-1-144 0,0-1 256 0,-1 1-32 16,1 1-16-16,0 0 0 0,-2-3 208 0,2-1 32 0,-2 2 16 15,-1 1 0-15,-1-4-64 0,2 0-16 0,2 2 0 0,-3-3 0 16,-1-2-128-16,0-2-16 0,1 0-16 0,1-3 0 15,-2 0-64-15,1 1-16 0,0-3 0 0,2 3 0 16,-2-6-144-16,-1-3 0 0,0 2 144 0,0-3-144 16,1 0 192-16,1-1-48 0,-2-2 0 0,1-1 0 15,2-5 80-15,1-1 16 0,-2-2 0 0,2 2 0 16,3-3 0-16,-1-4 0 0,-6-9 0 0,12 5 0 16,2-2 96-16,0-3 32 0,2-1 0 0,1-1 0 15,1 0 144-15,2-1 16 0,-1-1 16 0,1 2 0 0,0 0-160 0,0 2-48 16,1 2 0-16,-6-2 0 15,3 0-336-15,4 1 144 0,4 1-144 0,4 0 0 16,4 0 0-16,4 1 0 0,1 0 0 0,5-2 0 16,3 0 0-16,1-2 0 0,-1-2 0 0,3 1 0 15,-1-2 0-15,1-1 0 0,3-1 0 0,5 0 0 0,3-3 144 0,-1 1-144 16,0-1 0-16,-1 2 144 0,-2-2-144 0,-1 1 0 16,-1 2 0-16,1-1 0 0,0 2 0 0,1 0 0 15,-1 1 0-15,24-3 0 0,-11 5 0 0,-5-3 0 16,-5 1 0-16,-3 0 0 0,-3-2 0 0,2 1 0 15,0-1-144-15,1-1 144 0,4 2-176 0,-2-3 176 0,-4-1-160 16,-3-3 160-16,-4-2 0 0,-1 1 0 0,3 1 0 0,-1-3 0 16,-1 0 272-16,2 2 48 0,2-1 16 0,0 2 0 15,-3 2 0-15,-1-1 0 0,-4 1 0 0,-1 1 0 16,-2-2-336-16,0 5 144 0,1 1-144 0,1-1 0 16,0 1 192-16,1-1-192 0,2-1 192 0,0 3-192 15,-1-1 192-15,0 4-64 0,2-2 0 0,0 0-128 16,-3-2 320-16,1 0-64 15,2-2 0-15,-2 2 0 0,0 3 80 0,2-4 16 16,1 3 0-16,-2-1 0 0,-2-2-352 0,-1 3 0 0,-1-1 0 0,-1 1 0 16,-5 2 0-16,-1-1 144 0,0 4-144 0,0-2 0 15,-2 1 160-15,0 0-160 0,-1 1 128 0,0 0-128 16,-1-2 0-16,3 2 0 0,2-2 0 0,-1 0 0 16,-1-2 0-16,-2 0 0 0,-2-1 0 0,1-1 0 15,-4 0 0-15,-2-1 0 0,-3-3 0 0,1 2 0 16,-3-1 192-16,0 1-32 0,1-2-16 0,-3-1 0 0,-2-4 16 0,1 2 0 15,-2-2 0-15,-1 0 0 0,0-1 176 0,-1-2 48 16,0-1 0-16,1-1 0 0,1-3-80 0,-2-2-16 16,-2-4 0-16,1 0 0 0,-3-3-80 0,1-2-16 15,0-8 0-15,-1 1 0 0,-3-2-48 0,-1-6-16 16,-3-5 0-16,-1-5 0 0,-1-4-128 0,-2-1 0 16,-2-4 0-16,2 0 0 0,1 3 0 0,-2-2 192 15,-1 0-64-15,1 1 0 0,1 3-128 0,1 0-176 0,0 3 48 0,0 1 0 16,-2 2 128-16,0 4-128 0,0-1 128 0,1 1-128 15,2-1 128-15,-2 0 0 16,-2 0-144-16,0 4 144 0,0 1-352 0,0 0 0 16,-1 0 0-16,2 0 0 0,-1 2 80 0,0 5 16 15,0-3 0-15,-3 0 0 0,1 0 256 0,2 1 0 16,0-1 0-16,0 3 0 0,0 1 0 0,-2 2 0 0,-1 2 176 16,2 2-176-16,1 0 208 0,-1 1-64 0,1 0-16 0,-1 3 0 15,-4 3-128-15,1 0 0 0,-1 0 0 0,-2 1-176 16,-1 0 176-16,0 2 0 0,1 3 0 0,-1 3 0 15,-1 2 0-15,-2 0 0 0,-1 2 0 0,2 1 0 16,2 5 0-16,-4-1 0 0,-3-4 0 0,-1 2 0 16,-1-1 0-16,-1 1 0 0,-1-2 0 0,3 4 0 15,1 0 0-15,-3 1 0 0,-1-1 0 0,-2 1 0 16,-3-1 0-16,0 3 0 0,0 1 0 0,-2 3 0 16,-3 2 0-16,0 1 0 0,2-2-160 0,-2 0 160 15,-3-3-128-15,-2 3 128 0,-4 0 0 0,2 0 0 16,-1-1 0-16,0 1 0 0,-1 0 0 0,1 0 0 0,1 0-128 15,2 0 128-15,-1 0 0 0,0 1 0 0,-2 2 0 0,-1-2 0 16,-1 0 0-16,-3-1 0 0,-3-4 0 0,1 3 0 16,-1 0 0-16,2 2 0 0,-1 2 0 0,0 1 0 15,2 2 0-15,-1 1 0 0,-5-2 0 0,-1-1-128 16,-2-2 128-16,4 0 0 0,1-4 0 0,4 5 0 16,2 1 0-16,13-2 0 0,-2 1 0 0,-1 0 0 15,0 1 0-15,-3 1 144 0,-3-3-144 0,-1 2 192 16,-1-1-192-16,0 1 192 0,1 0-16 0,0 1 0 0,-1 0 0 0,0 2 0 15,0-2-176-15,2 0 0 16,-1 0 0-16,-1 2 0 0,-1-1 0 0,-1 1 0 16,1-2 176-16,1 0-176 0,2 2 0 0,1-1 0 15,1 1 0-15,1 1 0 0,2 1 0 0,-1 1 144 0,1 2-144 16,-1-2 192-16,-1-2-64 0,-2 1-128 0,-3 2 192 0,-2-1-64 16,1 2-128-16,-1 0 0 0,-4-2 0 0,-18 6 0 15,9-1 128-15,1 1 0 0,-1 0 0 0,1 1 0 16,2 1-128-16,1 0 0 15,0 2 0-15,2 1 128 0,1-1-128 0,2 1 0 16,-1 1 0-16,16-5 0 0,-2 6 144 0,-1 4-144 0,1-4 160 0,-1 3-160 16,1 1 0-16,-1 0 0 0,1 0 0 0,2-1 0 15,1 2 0-15,3-2-128 0,0-1 128 0,5-3 0 16,3 0-288-16,3 0 0 0,2 2 0 0,-3 6 0 31,4-11-3152-31,7 5-624 0</inkml:trace>
  <inkml:trace contextRef="#ctx0" brushRef="#br2" timeOffset="-200926.03">26647 3624 11967 0,'0'0'1072'0,"0"0"-864"0,0 0-208 0,0 0 0 16,0 0 2688-16,0 0 480 0,0 0 96 0,0 0 32 0,0 0-1568 0,-3 10-304 15,2 6-64-15,-2-3-16 0,1 4-672 0,0-2-144 16,1 4-16-16,0 0-16 0,1 1-496 0,1 1 0 15,2-2-208-15,0 1-8752 16,3-1-1760-16</inkml:trace>
  <inkml:trace contextRef="#ctx0" brushRef="#br2" timeOffset="-200798.08">26622 3452 5007 0,'0'0'208'0,"0"0"64"0,0 0-272 0,0 0 0 0,-4 6 0 0</inkml:trace>
  <inkml:trace contextRef="#ctx0" brushRef="#br2" timeOffset="-200493.7">26844 3701 11967 0,'-2'7'1072'0,"0"4"-864"0,-4-1-208 0,4 2 0 16,2 0 1872-16,-1-2 336 0,-1-1 64 0,-2 0 16 15,-2-1-880-15,2-1-192 0,4-7-16 0,0 0-16 16,0 0-544-16,0 0-96 0,0 0-32 0,0 0 0 16,0 0-272-16,0 0-64 0,4-7-16 0,4-5 0 15,2 1-160-15,0-5 0 0,0-1 0 0,0-2 128 16,2-2-128-16,2-4-256 0,3 1 64 0,-1 2 16 0,-2 0 176 0,-1 0 0 16,-1 1-144-16,0 2 144 0,-1-1 192 0,1 4 128 15,-2 5 0-15,0 0 16 0,-3 5 496 0,1 2 80 16,-1 6 32-16,-7-2 0 0,0 0-176 0,5 10-48 15,-1 3 0-15,0 2 0 0,0 2-496 0,0-1-96 16,-2 2-128-16,1 2 176 0,-1-1-176 0,2-1-144 16,0 1 144-16,1-2-208 15,2-3-1120-15,1-1-208 0,0-1-64 0,1-3-7312 0,0-3-1472 0</inkml:trace>
  <inkml:trace contextRef="#ctx0" brushRef="#br2" timeOffset="-200194.62">27338 3540 13823 0,'0'0'608'0,"1"-10"128"0,-2-2-592 0,-1 0-144 16,1 1 0-16,-2 0 0 0,0 1 3200 0,-3 2 624 16,-2 3 112-16,1-1 32 0,-4 1-2240 0,1 3-448 0,-1-2-96 0,2 2-16 15,0 4-832-15,1 2-160 0,0 2-48 0,3-2 0 16,5-4-128-16,-4 7 0 0,4-7-160 0,0 0 160 16,3 13-192-16,2-3 48 0,3-1 16 0,0 0 0 15,1 0 128-15,1 1 0 0,2-1-144 0,1 0 144 16,3-1 0-16,-2 1 0 0,0 1-144 0,1-2 144 15,-2 0 176-15,-1 0 80 0,-2-1 32 0,-2 3 0 0,-2-1 160 0,0 0 16 16,-4 3 16-16,-1-2 0 0,-4 0 32 0,-4 2 16 16,-2 1 0-16,-3-1 0 0,-3 1-240 0,-2 0-48 15,-2-1-16-15,2-3 0 0,0 0-224 0,2-1-240 16,0-3 48-16,2 0 16 16,4-1-1920-1,3-1-384-15,1-3-80 0,5 0-11120 0</inkml:trace>
  <inkml:trace contextRef="#ctx0" brushRef="#br2" timeOffset="-199861.18">27665 3448 20959 0,'0'-13'928'0,"0"13"192"0,0 0-896 0,0 0-224 16,0 0 0-16,-12 1 0 0,-3 0 2016 0,0 3 352 16,1 3 80-16,-1-1 16 0,0 6-784 0,-1 2-144 0,3 3-48 0,0-1 0 15,1-2-864-15,2-2-176 16,3 0-48-16,1 1 0 0,1-2-400 0,2 0 128 15,3-11-128-15,4 10 0 0,-4-10 0 0,7 11 0 16,-7-11 0-16,13 6 0 0,1-1 0 0,0-2 0 16,-1-3-176-16,0-3 176 0,0-2-320 0,2-1 32 0,2-1 0 15,-3-5 0-15,-1-1-80 0,-3 2-16 0,0-4 0 0,-3 2 0 16,1-1 384-16,0 1 0 0,-1 1 0 0,-1-3 0 16,-1 0 0-16,-1 2 0 0,-1 7 0 0,-3 6 0 15,0-11 0-15,0 11 208 0,0 0-16 0,0 0-16 16,0 0 336-16,0 0 80 0,-8 5 16 0,1 3 0 15,2 3-416-15,1 2-64 0,0 1-128 0,3 0 176 16,1-1-176-16,1 0 0 0,-1 0 0 0,2 1 0 16,0-1-496-16,2 1 32 0,0 0 0 0,1-2 0 15,3-4-2528-15,0-2-496 0,-8-6-96 0</inkml:trace>
  <inkml:trace contextRef="#ctx0" brushRef="#br2" timeOffset="-199328.1">27875 3398 1839 0,'8'-13'160'0,"-3"5"-160"0,0-1 0 0,-5 9 0 0,0 0 4336 0,0 0 832 16,0 0 160-16,9 0 48 0,-9 0-2672 0,0 0-528 15,5 11-96-15,-2 3-32 0,-3 4-832 0,0-1-160 16,-1 3-32-16,-1-6-16 0,2 2-368 0,0-3-80 16,0 1-16-16,3-2 0 0,-2-2-352 0,-1-10-192 15,5 12 192-15,-1-4-192 0,-4-8 192 0,0 0-192 16,0 0 192-16,0 0-192 0,0 0 224 0,0 0-64 15,0 0-16-15,0 0 0 0,7-11-144 0,-2 0 192 0,0-3-192 0,2 1 192 32,1 0-624-32,0-2-112 0,-2-5-32 0,3 1 0 15,3-1-512-15,0-2-96 0,-1-2-32 0,1 4 0 16,0 1-320-16,-2 5-64 0,1 2 0 0,-2 3-16 16,-1 0 864-16,-8 9 176 0,0 0 48 0,0 0 0 0,0 0 528 0,0 0 224 0,10 13-16 0,-2-2 0 15,-3 2 528-15,2 0 96 0,-1 0 32 0,2 0 0 16,1-2-96-16,2 2 0 0,-1 0-16 0,0-1 0 15,2-1-208-15,0-2-32 0,0-1-16 0,-1 1 0 16,1 1-192-16,0-3-48 0,0-2 0 0,1 0 0 16,0-1 112-16,0-1 16 0,-2-6 0 0,1 2 0 15,0-2-32-15,1-1 0 0,0-2 0 0,0-1 0 16,-1-2 48-16,-2-1 16 0,-2-2 0 0,0 0 0 16,0-1-208-16,-2-3-32 0,-2 2-16 0,-1 0 0 15,-2-1-160-15,2 1 0 0,-1 0 144 0,-2-1-144 16,-4 1 0-16,-1 1 144 0,0 3-144 0,0-2 0 0,-1 3 128 0,1 2-128 15,5 7 0-15,-6-4 0 0,6 4 128 0,0 0-128 16,-10 3 0-16,10-3 0 0,-5 9 128 0,1 1-128 16,0 1 144-16,2 2-144 0,2 3 272 0,2 1-32 15,2-1-16-15,2 3 0 0,0-1-224 0,1-2 0 16,-2-2 0-16,3 2 0 0,2-3 0 0,1 0 0 16,2-3 0-16,0-3 0 0,0-3 0 0,1-2-288 0,0 2 64 0,1-5 16 31,-1-4-2400-31,2-2-464 0,-1-1-112 0</inkml:trace>
  <inkml:trace contextRef="#ctx0" brushRef="#br2" timeOffset="-199141.59">28650 2931 7359 0,'0'0'656'0,"0"0"-528"0,-6 13-128 0,-1 2 0 15,2 0 3664-15,1 2 704 0,0 2 144 0,2 0 32 16,-1 2-2560-16,3 0-512 0,3-2-112 0,1 4-16 15,-2 0-784-15,4-1-176 0,0 0-16 0,1 1-16 16,-1-4-352-16,2 1 0 0,1-1 0 0,0-1-128 16,0-1-1488-16,0-1-304 0,4 0-48 0,-1-3-5600 15,1-5-1136-15</inkml:trace>
  <inkml:trace contextRef="#ctx0" brushRef="#br2" timeOffset="-198970.41">28864 3173 6447 0,'0'0'272'0,"0"0"80"16,0 0-352-16,0 0 0 0,3 13 0 0,-4-2 0 0,-2-2 4224 0,0 2 784 16,3-11 160-16,-2 12 16 0,2-1-3424 0,0 1-688 15,0-12-144-15,2 10-32 0,2 2-704 0,0-1-192 16,-4-11 0-16,8 13 0 16,0-2-416-16,0 0-112 0,0-3-32 0,-8-8 0 15,0 0-1920-15,14 4-384 0,-1-4-80 0</inkml:trace>
  <inkml:trace contextRef="#ctx0" brushRef="#br2" timeOffset="-198792.72">29091 3179 13823 0,'0'0'1216'0,"0"0"-960"0,0 0-256 15,-6 7 0-15,-2 3 3344 0,-3 4 624 0,1 1 128 0,-3 2 32 16,-5 1-1696-16,-1 4-352 0,-1 0-64 0,0 2-16 16,2-3-800-16,2-1-176 0,2 0-16 0,1 2-16 15,1-4-784-15,3 2-208 0,2-1 0 0,6 0 0 31,2-5-1760-31,3-1-432 0,1 0-96 0,-5-13-12960 0</inkml:trace>
  <inkml:trace contextRef="#ctx0" brushRef="#br2" timeOffset="-198397.96">29744 3175 21183 0,'0'0'1888'0,"0"0"-1504"0,-5-6-384 0,5 6 0 0,-9-7 832 0,-1 1 80 16,-1 0 32-16,-2 2 0 0,-1 3 304 0,-1 1 64 15,1 3 16-15,1 1 0 0,0 0-880 0,1 1-160 16,1 0-32-16,1 2-16 0,4-1-240 0,6-6 0 16,-5 7 0-16,5-7 0 0,0 0 0 0,0 0 0 15,0 0-128-15,0 0 128 0,0 0 0 0,5 11-192 16,3-3 192-16,1-3-160 0,0 1 160 0,1-5 0 15,1 1-144-15,1 1 144 0,-1 0 0 0,1-1 0 0,0 1-144 16,-2-2 144-16,-10-1 0 0,12 4 0 0,-2 1-128 0,-1 3 128 16,1 0 0-16,-3 4 0 0,-1 2 0 0,-1 2 0 15,-1 2 608-15,1 0 80 0,-1-2 16 0,0 2 0 16,-3-1 592-16,0-1 128 0,-2-2 32 0,-2 0 0 16,0 1-304-16,-1 0-64 0,-2-2-16 0,0 0 0 15,-1-1-560-15,0-1-128 0,-3-2 0 0,1 1-16 16,0-3-208-16,0-3-32 0,9-4-128 0,-12 1 192 15,1-1-432-15,1-3-80 0,0-3-32 0,1-1 0 32,0-1-2176-32,2-3-432 0,-2-2-96 0</inkml:trace>
  <inkml:trace contextRef="#ctx0" brushRef="#br2" timeOffset="-198093.08">29956 3186 19343 0,'0'0'848'0,"0"0"192"15,7-7-832-15,0 2-208 0,-7 5 0 0,0 0 0 0,0 0 2352 0,0 0 416 16,0 0 96-16,0 0 16 0,-11 0-1456 0,1 5-272 16,0 3-64-16,-2 2-16 0,-1 2-704 0,2 1-144 15,2 1-32-15,4 2 0 0,1-3-192 0,3 1 0 16,1 2 0-16,2-3 0 0,2-2 0 0,3-1 128 16,1-1-128-16,-1-1 0 0,3-2 144 0,1 1-144 15,1-2 128-15,2-1-128 0,2-4 416 0,-3-4 0 0,-2-1 0 0,-11 5 0 16,10-4 144-16,0-1 16 0,1-4 16 0,-2 1 0 15,-1 0-256-15,-3 2-48 0,-4-5-16 0,-1 2 0 16,0 9-144-16,-4-10-128 0,-2-1 192 0,-1 2-192 16,0 0 0-16,-1 1 0 0,0-1 0 0,1 0 0 15,1-2-1472 1,-1 0-320-16,0-1-48 0,3 1-16 16,2 2-2048-16,2 2-432 0</inkml:trace>
  <inkml:trace contextRef="#ctx0" brushRef="#br2" timeOffset="-197859.47">30190 3159 18767 0,'13'-2'832'0,"-13"2"176"0,9-3-816 0,-9 3-192 0,0 0 0 0,0 0 0 16,0 0 1648-16,0 0 272 0,0 0 64 0,0 0 16 15,0 0-560-15,-10 7-112 0,-1 5-32 0,1-3 0 16,-2 2-688-16,2 2-144 0,-1 0-16 0,5 1-16 16,2-1-208-16,1-3-32 0,2 0-16 0,2 1 0 0,2 1-176 0,4-6 0 15,3 1 0-15,4-1 128 0,1-1 0 0,-1-2 0 16,-1-3 0-16,0 3 0 0,-1-3 400 0,1 0 80 15,-1-4 16-15,-1-2 0 0,-2-1-32 0,1 0 0 16,-3-2 0-16,0 2 0 0,-7 7-256 0,6-9-48 16,-2 0-16-16,-2 1 0 0,-2 8-144 0,-3-10-128 15,0 0 144-15,0 0-144 16,-1 3-1184-16,-2 0-336 0,0-3-64 0,1 0-9024 0,-1 1-1808 16</inkml:trace>
  <inkml:trace contextRef="#ctx0" brushRef="#br2" timeOffset="-197429.05">30500 3218 10127 0,'0'0'896'0,"0"0"-704"0,0 0-192 0,0 0 0 16,0 0 1680-16,0 0 304 0,0-9 64 0,0 9 16 15,-5-6-144-15,0 2-16 0,5 4-16 0,-10-3 0 16,-2 2-608-16,0 3-112 0,-1 4-16 0,1-3-16 15,2 4-608-15,0 2-112 0,-1-2-32 0,2 3 0 16,2 0 64-16,4 1 16 0,3-11 0 0,-2 12 0 16,2-2-128-16,0-10-16 0,4 10-16 0,3 0 0 15,0-3-160-15,4 0-16 0,2-3-128 0,-1-2 192 0,-1-2-64 0,1 0 0 16,4-2-128-16,-2 1 192 0,-1-5-16 0,2 1-16 16,-2-1 0-16,0-1 0 15,-2-5-16-15,1 1 0 0,-2-2 0 0,1 0 0 16,-5-6-336-16,4 1-80 0,0-2-16 0,-1 0 0 15,-2-1-704-15,-5 0-144 0,-3 3-16 0,0-2-16 16,-1-1 144-16,1 3 16 0,-2 0 16 0,-1 2 0 16,-1-2 320-16,1 3 64 0,2-1 16 0,-2 3 0 15,-4 3 0-15,8 10 0 0,-5-4 0 0,5 4 0 0,-5 7 1296 0,-2 5 272 16,1 2 48-16,-2 3 16 0,-1 1 208 0,2 3 32 16,1 0 16-16,-1 5 0 0,1 3-336 0,2 2-64 15,1-1 0-15,2-1-16 0,1-2-544 0,2-1-96 16,2-1-32-16,1 0 0 15,1-1-1088-15,3-1-208 0,3-4-64 0,1-1-12688 16</inkml:trace>
  <inkml:trace contextRef="#ctx0" brushRef="#br2" timeOffset="-196963.29">31374 3011 14735 0,'0'0'1312'0,"0"0"-1056"0,0 0-256 0,0 0 0 0,4 10 3264 0,-4-10 576 16,4 13 128-16,-4-13 32 0,1 13-1888 0,-2 0-384 15,-4 2-80-15,-1 0-16 0,0 4-688 0,-1-2-144 16,-2-3-32-16,0 2 0 0,-1 1-192 0,2-1-32 16,1-1-16-16,1-1 0 15,-1-1-96-15,2-1-32 0,-1-3 0 0,2 0 0 16,2 0-80-16,2-9 0 0,-2 12-16 0,2-12 0 0,-2 9-304 0,2-9 160 16,2 11-160-16,-2-11 128 0,0 0-128 0,1 11 0 15,3 1 0-15,1-3 0 0,0-1 0 0,3 0 0 16,-8-8-128-16,11 12 128 0,0-5 0 0,1 1-176 15,0-3 176-15,1 1-128 0,0-1 128 0,3 0 0 16,-1-1 0-16,5-1 0 0,1-2-128 0,-1 0 128 16,0 3-128-16,2-3 128 15,0 2-416-15,0 0 0 0,1-2 0 0,-1 2 0 16,0-2-256-16,3-1-48 0,0 0-16 0,-2-1 0 16,-1 1-48-16,-1 0-16 0,-3-3 0 0,2-1 0 15,-2 0-1648-15,0-2-336 0,-2-1-64 0</inkml:trace>
  <inkml:trace contextRef="#ctx0" brushRef="#br2" timeOffset="-196397.11">32100 3033 4607 0,'0'0'192'0,"0"0"64"0,-4-9-256 0,2 2 0 15,2 7 0-15,0 0 0 0,-6-9 4640 0,0 1 880 16,-2 2 176-16,0 2 48 0,-1 1-3472 0,0 3-688 16,-1 4-144-16,-2 0-32 0,0 3-864 0,-2 4-176 15,-3 0-48-15,1 3 0 0,1 4-320 0,-1 3 144 16,0 5-144-16,3 2 0 0,1-1 544 0,2 1 0 15,1-2 0-15,4-2 0 0,2 1-208 0,3 0-32 0,1 1-16 0,3-3 0 16,3 0-80-16,2-4-16 0,3-1 0 0,1 1 0 16,1-1-48-16,3-1-16 0,1-3 0 0,0 1 0 15,-1-9 64-15,2 1 16 0,-2-3 0 0,0-1 0 16,-2 0 96-16,0-3 16 0,-4-3 0 0,2 0 0 16,0-1-112-16,-1-3-16 15,-3-2 0-15,-1 1 0 0,-1-1-192 0,-2 1 128 0,0-1-128 16,-2 0 0-16,-5-3-128 0,0-2-128 0,-5-3-32 0,2 0 0 31,0 4-304-31,-4 0-64 0,-4 2-16 0,-2-2 0 16,0-2-48-16,0 0-16 0,2 5 0 0,1 4 0 15,1 0 224-15,2 4 32 0,1 0 16 0,0 2 0 0,8 0 464 0,-9 4 0 0,9-4 208 0,0 0-64 16,-5 8 560-16,5-8 128 0,1 11 0 0,-1-11 16 16,5 11 0-16,2-3 0 0,2-3 0 0,3 1 0 15,2 0-352-15,2 1-80 0,-1-1-16 0,3-1 0 16,2-3-272-16,1-1-128 0,-2 0 128 0,4 1-128 0,1-1 0 0,1-2-192 15,-1-2 0-15,-2-1 16 16,0 0-2384-16,0-5-464 0,3-1-112 0</inkml:trace>
  <inkml:trace contextRef="#ctx0" brushRef="#br2" timeOffset="-196172.1">32541 2879 29311 0,'0'0'1296'0,"0"0"272"0,0 0-1248 0,5 13-320 0,0-1 0 0,-2 1 0 15,-2 1 1312-15,0 2 208 0,-1 1 32 0,0 2 16 16,-2 0-368-16,1 2-80 0,-1 1-16 0,4 1 0 16,-1 2-816-16,1 0-160 0,0 0-128 0,-1-2 144 15,-1 0-144-15,0 1 0 0,1-3 0 0,2 0 0 16,-2 1-1152-1,1 1-96-15,0 2-32 0,-1-1 0 0,1-4-1824 0,-1-1-368 0,0 0-80 16,6-1-16-16</inkml:trace>
  <inkml:trace contextRef="#ctx0" brushRef="#br2" timeOffset="-195799.56">32714 3848 21647 0,'-8'8'960'0,"8"-8"192"0,0 0-912 0,-9 5-240 15,1 3 0-15,1-2 0 0,0 1 1008 0,7-7 144 16,-12 6 48-16,3-4 0 0,-1-2 416 0,10 0 96 16,-11 0 16-16,11 0 0 0,-10-2-768 0,10 2-160 15,-11-11-32-15,2 4 0 0,9 7-480 0,-9-10-96 16,3 0-32-16,6 10 0 0,-4-11-160 0,4 2 0 15,0 9 0-15,2-11 0 0,4 2 0 0,-6 9 0 0,9-5 0 0,1 2-176 16,2-2 32-16,-2 4 0 0,-10 1 0 0,13 0 0 16,-2 1 144-16,-1 2-192 0,1-1 192 0,-1 2-192 15,-10-4 192-15,12 5 0 0,-12-5 0 0,10 7 0 16,-2-1 400-16,-8-6 112 16,0 0 32-16,0 0 0 0,0 0 416 0,0 0 96 15,-9 10 16-15,-3-4 0 0,-1 1-192 0,0-4-48 0,0 0 0 0,0 0 0 16,0-3-464-16,3 1-112 0,10-1 0 0,-10-1-16 31,10 1-1136-31,-7-6-240 0,7 6-32 0</inkml:trace>
  <inkml:trace contextRef="#ctx0" brushRef="#br1" timeOffset="-171999.44">24905 7279 15663 0,'-9'-2'1392'0,"-3"-2"-1120"0,-1 0-272 0,-4-4 0 16,-4-4 2560-16,0 1 448 0,-2-3 80 0,-3 3 32 16,-4-2-1392-16,1 0-288 0,-1 0-48 0,1-3-16 15,1 2-560-15,-3-1-112 0,1 4-32 0,0-1 0 16,2 0-224-16,-1 2-64 0,-1-2 0 0,1 0 0 15,-1 0 64-15,1-1 16 16,-2-4 0-16,-1 3 0 0,0-1-16 0,-5-2 0 16,-2-2 0-16,1 1 0 0,2-1-144 0,-1-1-48 15,1-1 0-15,1 0 0 0,-2-1-64 0,3 1-32 16,0 2 0-16,0-1 0 0,0 1 112 0,-1-1 32 0,-3-1 0 0,-1 2 0 16,-2 0-32-16,-2 1 0 0,1 1 0 0,1 0 0 15,1-1-64-15,0-2-16 0,2 3 0 0,0 0 0 16,0 2-192-16,-1-1 176 0,0 1-176 0,-1-1 160 15,-3 2-160-15,0 1 128 0,-3 1-128 0,-1 0 128 16,-1-4-128-16,1 5 160 0,2 0-160 0,1 2 160 16,-2 0 0-16,1 0 0 0,1-2 0 0,-1 2 0 0,2 1-32 15,0-2-128-15,1 1 192 0,1-2-64 0,-1 0-128 0,2-1 0 16,3-1 0-16,3 0 128 0,0-3 0 0,2 2-128 16,0 1 192-16,2 1-64 0,0-3-128 0,0 0 0 15,0 2 0-15,-1 1 0 0,-1-7 0 0,-1 2 0 16,-1 1 0-16,1 2 0 0,1 1 0 0,1-3 0 15,-1 3 0-15,2 0 0 0,2-2 0 0,0 0 0 16,2 1 0-16,0 1 0 0,-1 0 0 0,1 2 0 16,2 0 0-16,2 0 0 0,-3-1 0 0,2 1 0 0,-1 0 0 0,1 1 0 15,-1-3 0-15,2 0 0 16,0 0 144-16,1 0-144 0,0 0 0 0,1 1 144 16,1-1-144-16,2 1 0 0,0 2 0 0,2-1 0 15,-1 0 0-15,0-1 0 0,2 0 0 0,0 2 0 16,-1-2 0-16,1 2 0 0,-2-2 128 0,3 3-128 15,2 0 0-15,-1-1 0 0,0 3 0 0,2 0 0 0,-1 2 0 16,1-2 0-16,-1 0 0 0,2 0 0 0,0 2 0 0,0 1 0 16,1-1 0-16,2 1 0 0,6 4 0 0,0 0-144 15,-5-4 144-15,5 4 0 0,0 0 0 0,0 0 0 16,0 0 0-16,0 0-128 0,0 0 128 0,0 0 0 16,0 0 0-16,-3 8-128 0,0 1 128 0,2 3 0 15,0-1 0-15,1 5-128 0,2 5 128 0,1-2 0 16,1 5-144-16,1-2 144 0,0 3-160 0,0 1 160 15,2 0 0-15,0-1 0 0,0-1-128 0,1 1 128 16,0-3 0-16,0-2 0 0,-2-1 0 0,2 0 0 0,-1-4 0 0,-1 0 0 16,1-2 0-16,-2-2 0 0,-1-3 0 0,0 1 0 15,0-1 0-15,-2-1 0 0,-2-7 0 0,0 0 0 16,0 0 0-16,0 0 0 16,0 0 0-16,0 0 0 0,0 0 0 0,-4-5 0 15,0-5-144-15,-1-3 144 0,-1 0-128 0,-1-2 128 16,1-2-192-16,-2-2 64 0,-1 0 0 0,-2-1 0 0,1-2 128 15,-2 1 0-15,0-2 0 0,1-1 0 0,0 0 0 0,2-1 0 16,0 0 0-16,1 2 0 0,0 2 0 0,1-3 0 16,0 2 0-16,2 1-128 0,0 0 128 0,1 2 0 15,1 1 0-15,0 2 0 0,2 2 0 0,1 1-128 16,0 1 128-16,1 0 0 0,2-1 0 0,1 1 0 16,2 3 0-16,2-1 0 0,0 1 0 0,4 1 0 0,2 0 192 15,3 3-64-15,0 2 16 0,3-3 16 0,0 2 0 0,7 1 0 16,4 1-160-16,3-2 160 0,0-3-160 0,2 3 160 15,3-2-160-15,3 0 0 0,1 1 0 0,0 0 128 16,0 1-256-16,-1 0-64 0,-1 0-16 0,1 2 0 31,1-1-2448-31,0 3-480 0,0 1-112 0</inkml:trace>
  <inkml:trace contextRef="#ctx0" brushRef="#br1" timeOffset="-171333.13">23237 5594 10127 0,'0'0'896'0,"0"0"-704"0,17-16-192 0,-17 16 0 15,0-7 2512-15,-2 0 480 0,-1-1 80 0,-1 0 32 16,0 1-960-16,-1 2-192 0,0 1-32 0,-2-2-16 16,0-3-608-16,-1 1-112 0,-1 1-32 0,-2 2 0 15,-1 0-176-15,-1 0-32 0,-1 3-16 0,0 1 0 16,-2 0-144-16,-1 2-16 0,2 6-16 0,-2 2 0 0,-2 1-368 0,4 6-80 15,0 1-16-15,4 4 0 0,0 2-288 0,3-1 160 16,2 2-160-16,3-1 128 0,2 1-128 0,5-2 0 16,2-1 0-16,5-3 0 0,3-1 0 0,3-3 0 15,0 0 0-15,3 1 0 0,2-3 0 0,1-2 0 16,1-1 0-16,-1-2 0 16,1-2-576-16,-1-3-64 0,1 0 0 0,0-4 0 15,0 0-2016-15,-2-5-416 0,0-3-64 0</inkml:trace>
  <inkml:trace contextRef="#ctx0" brushRef="#br1" timeOffset="-171181.29">23614 5440 22911 0,'0'0'1024'0,"0"0"192"0,0 0-960 0,0 0-256 0,0 0 0 0,0 0 0 16,0 0 2112-16,0 0 368 0,0 0 80 0,2 8 0 16,-2 6-816-16,0 3-160 0,-2 1-48 0,1 4 0 15,1 4-1024-15,-1 2-224 0,-1-2-32 0,1 0-16 16,0 0-240-16,2-1 0 0,0-1-144 0,3-1 144 15,0-5-2384-15,0-1-384 0,0-3-80 0</inkml:trace>
  <inkml:trace contextRef="#ctx0" brushRef="#br1" timeOffset="-170765.1">23295 5055 9215 0,'0'0'816'0,"0"0"-656"0,0 0-160 16,0 0 0-16,0 0 2736 0,0 0 512 0,0 0 96 0,0 0 32 15,0 0-2048-15,0 0-416 0,4 8-80 0,0 0 0 16,-4-8-576-16,0 0-96 0,0 0-32 0,2 8 0 16,0-1 304-16,-2-7 48 0,0 0 16 0,0 0 0 15,0 0-48-15,0 0 0 0,0 0 0 0,0 0 0 16,-8-1-128-16,1-3-48 16,1-2 0-16,0-1 0 0,3 1-128 0,-1-4-16 0,1 3-128 0,0-1 192 15,1-1 0-15,1 1-16 0,1 1 0 0,0 1 0 16,0-1-176-16,1-2 160 0,0 1-160 0,2 2 160 15,-3 6-160-15,0 0 0 0,0 0 144 0,6-1-144 16,-1-5 0-16,-5 6 0 0,0 0 0 0,0 0 0 16,0 0 0-16,0 0-160 0,0 0 160 0,0 0-208 31,0 0-1648-31,0 0-320 0,4 12-64 0</inkml:trace>
  <inkml:trace contextRef="#ctx0" brushRef="#br1" timeOffset="-170401.67">23648 4943 9215 0,'9'10'400'0,"-9"-10"96"0,0 0-496 0,3 10 0 16,-2-3 0-16,-1 2 0 0,-1-1 3520 0,0 0 592 15,1-8 128-15,-3 11 32 0,2-2-2368 0,-2 1-480 16,-1-1-80-16,0-2-32 0,4-7-528 0,-4 5-96 0,4-5-32 0,-5 3 0 15,5-3-208-15,-6 3-32 0,-4-3-16 0,3 0 0 16,-1-1-160-16,0 0-48 0,0 0 0 0,2-3 0 16,0 0-32-16,3 0-16 0,3 4 0 0,-3-7 0 15,2 0-144-15,1-3 0 0,1 3 0 0,2-4 128 16,2 1-128-16,0 1 0 0,0-3 0 0,0 3 0 16,1 1 0-16,0 3 0 15,1 2 0-15,0-1 0 0,1 2 0 0,-1 2 0 16,-7 0 0-16,0 0 0 0,8 1 0 0,-2 1 0 0,-6-2 160 0,8 3-160 15,-8-3 224-15,6 4-64 0,-6-4-16 0,6 5 0 16,-6-5-144-16,4 8 0 0,-3 0 0 0,-1 1 0 16,-1 0-1904-16,-2-1-400 0,0 4-96 15</inkml:trace>
  <inkml:trace contextRef="#ctx0" brushRef="#br1" timeOffset="-169951.55">22717 5311 4607 0,'0'0'400'0,"0"0"-400"0,0 0 0 0,0 0 0 16,0 0 3328-16,9 0 592 0,-2 0 112 0,2 1 32 15,0 0-2512-15,-1 2-496 0,0-1-96 0,-8-2-32 16,6 6-432-16,0 0-96 0,-3 1-16 0,-3-7 0 15,0 0 48-15,2 6 0 0,-4 2 0 0,2-8 0 16,-2 7-16-16,-1-1 0 0,-1-1 0 0,4-5 0 16,-4 6-224-16,-1-3-64 0,0 1 0 0,-2-1 0 0,7-3-128 0,-6 1 128 15,-1-3-128-15,1-1 128 16,6 3-128-16,-7-4 0 0,2 0 144 0,0-2-144 16,0 2 0-16,5 4 128 0,-5-5-128 0,1-1 0 15,4 6 0-15,0 0 0 0,0 0 0 0,0 0 0 16,0-6-464-16,0 6-176 0,0 0-16 15</inkml:trace>
  <inkml:trace contextRef="#ctx0" brushRef="#br1" timeOffset="-169603.89">22663 5764 8287 0,'0'0'736'0,"0"0"-592"0,0 0-144 0,0-6 0 15,0-3 2432-15,0 0 464 16,0-2 96-16,1 3 16 0,0-2-1760 0,0 2-352 16,2-1-64-16,0 1 0 0,-1 2-448 0,-2 6-64 15,4-7-32-15,-4 7 0 0,0 0 288 0,5-5 48 16,-5 5 16-16,0 0 0 0,7-4 64 0,-7 4 0 15,0 0 16-15,0 0 0 0,0 0-224 0,0 0-48 0,0 0-16 0,6 5 0 16,-6-5-144-16,0 0-32 0,3 7 0 0,0-1 0 16,-3-6-64-16,1 9-32 0,-1-9 0 0,0 0 0 15,0 0-160-15,0 0 160 0,0 0-160 0,0 0 160 16,-4 4-160-16,4-4 0 0,0 0 0 0,0 0 0 16,0 0-1888-16,0 0-416 0,0 0-64 0</inkml:trace>
  <inkml:trace contextRef="#ctx0" brushRef="#br1" timeOffset="-169180.65">23082 6167 15375 0,'0'0'672'0,"-4"3"160"0,-2-1-672 0,-2 1-160 16,2-2 0-16,-1 1 0 0,1-2 1328 0,0-2 224 16,2-2 48-16,4 4 16 0,0 0-496 0,0 0-96 15,0 0-32-15,0 0 0 0,-1-6-432 0,1 6-96 0,0 0-16 0,0 0 0 16,4-4 32-16,-4 4 0 0,0 0 0 0,8-3 0 15,-8 3-224-15,8 0-32 0,-8 0-16 0,9 3 0 16,0-3-208-16,-1 1 0 0,-8-1 128 0,8 3-128 16,-1-2 0-16,0 0 0 0,-7-1 0 0,0 0 0 15,0 0 128-15,0 0-128 0,0 0 176 0,0 0-176 16,0 0 432-16,0 0-32 0,-7 3 0 0,7-3 0 16,0 0-176-16,-5 4-32 0,-1-1-16 0,0-1 0 0,6-2-176 15,0 0 0-15,0 0 0 0,0 0 128 0,0 0-288 0,0 0-64 16,0 0-16-16,0 0 0 15,0 0-1952-15,0 0-400 0</inkml:trace>
  <inkml:trace contextRef="#ctx0" brushRef="#br1" timeOffset="-168849.25">23423 6135 12895 0,'0'0'1152'0,"0"0"-928"16,-2 9-224-16,-2-3 0 0,4-6 1984 0,-5 7 368 16,0-1 64-16,0-1 16 0,0 1-784 0,-1-2-160 0,2 0-16 15,0 1-16-15,-1 0-752 0,1-1-160 0,0 1-32 0,4-5 0 16,0 0-336-16,0 0-176 0,-6 1 160 0,2-1-160 16,4 0 160-16,0 0-160 0,0 0 160 0,-4-4-160 15,4 4 0-15,-3-9 0 16,2 3 0-16,1 6 0 0,1-8 0 0,-1 8 0 15,4-7 0-15,0 2-160 0,2-3 160 0,-1 2 0 16,0-1 0-16,3 3 0 0,0 3 0 0,1 1 0 0,-9 0 0 0,9 1 0 16,0 3 144-16,0 0 112 0,-1-1 32 0,-2 1 0 15,-6-4 176-15,6 4 48 0,-6-4 0 0,0 0 0 16,0 0-192-16,0 0-48 0,2 6 0 0,-2-6 0 16,0 0-272-16,0 0 0 0,0 0 0 0,0 0-9744 15,0 0-1904-15</inkml:trace>
  <inkml:trace contextRef="#ctx0" brushRef="#br1" timeOffset="-168361.72">23874 5521 10127 0,'0'0'896'0,"0"0"-704"15,0 0-192-15,0 0 0 0,0 0 2592 0,0 0 480 0,0 0 112 0,0 0 16 16,0 0-1920-16,0 0-368 0,0 0-80 0,0 0 0 15,0 0-560-15,6-2-96 0,1-2-32 0,-7 4 0 16,6-1 48-16,-6 1 0 0,7 0 0 0,-7 0 0 16,0 0 192-16,0 0 64 0,0 0 0 0,4 7 0 15,-2 0 144-15,0 1 48 0,-4-1 0 0,2-7 0 16,0 0-192-16,-4 6-16 0,2 1-16 0,2-7 0 16,0 0-224-16,0 0-64 0,0 0 0 0,0 0 0 15,-7 0 48-15,7 0 0 0,-6-4 0 0,6 4 0 16,0 0-32-16,0 0 0 0,-4-7 0 0,1 2 0 15,3 5-144-15,0 0 0 0,-1-6 144 0,1-1-144 16,0-1 0-16,2 2 0 0,-2 6 0 0,6-6 0 0,-6 6 0 0,5-5 128 16,1 0-128-16,-6 5 0 0,7-4 0 0,-7 4 0 15,0 0 0-15,0 0 0 0,6 3 0 0,-6-3-128 16,7 6 0-16,0 3 0 16,-2-1-2256-16,-4-1-448 0</inkml:trace>
  <inkml:trace contextRef="#ctx0" brushRef="#br1" timeOffset="-168031.04">23940 5840 12895 0,'0'0'576'0,"0"0"112"0,0 0-560 0,-1 6-128 15,1-6 0-15,-3 7 0 0,3-7 2944 0,-2 6 576 16,2-6 96-16,0 0 32 0,0 0-2320 0,-3 8-464 0,3-8-96 0,-4 7 0 15,4-7-304-15,-5 4-48 0,5-4-16 0,0 0 0 16,-8 2 224-16,2 0 32 0,6-2 16 0,-7 0 0 16,7 0-272-16,-6-4-48 15,-1 0-16-15,0-1 0 0,7 5-336 0,-5-6 0 0,1-1 0 0,2 0 0 16,2 7 0-16,0-9-192 0,0 0 32 0,2 0 0 16,1 1-16-16,1 1 0 0,-4 7 0 0,4-6 0 15,1-1 176-15,0 2 0 0,-5 5-144 0,0 0 144 16,8-4 0-16,-8 4 0 0,0 0 0 0,8 1 0 15,-8-1 0-15,6 4 0 0,-6-4 0 0,0 0 0 16,0 0 0-16,6 7 0 0,-6-7 0 0,0 0 0 31,0 0-1504-31,0 0-224 0,0 0-64 0</inkml:trace>
  <inkml:trace contextRef="#ctx0" brushRef="#br1" timeOffset="-167758.09">24093 5102 21823 0,'0'0'960'0,"0"0"208"0,0 0-928 0,0 0-240 0,0 0 0 0,8 3 0 16,-2-1 1664-16,2 0 304 15,2-1 48-15,1-1 16 0,-1-3-768 0,1 3-160 0,2 0-16 0,0 0-16 16,1-5-752-16,0-1-160 0,1 2-32 0,-1-3 0 16,0 3-384-16,-1-1-96 0,0 1-16 0,0-1 0 15,1 0-2992-15,-3-2-608 0</inkml:trace>
  <inkml:trace contextRef="#ctx0" brushRef="#br1" timeOffset="-167333.54">24333 4845 11967 0,'0'0'528'0,"-8"-1"112"16,-3 1-512-16,0 0-128 0,-2-1 0 0,-3-1 0 0,-2 1 3616 0,-1 0 688 15,0-1 144-15,-1 2 32 0,-2 2-2144 0,0-1-416 16,-1 0-96-16,0 2-16 0,2 1-736 0,2 4-160 15,2 2-16-15,0-1-16 0,1 2-224 0,2 3-32 16,1 2-16-16,1 1 0 0,4-1-256 16,2 4-48-16,1 2-16 0,1 3 0 0,3 1-288 0,2 1 0 15,3 0 0-15,2-1 0 0,3 0 0 0,4-2 0 16,3-1 0-16,2-3 0 0,3 0 0 0,3-2 0 16,0-1-176-16,4 0 176 0,-1-6-192 0,2-1 192 15,1-2-192-15,-2-3 192 0,1-1-144 0,0-1 144 0,0-6 0 0,-1-4-144 16,0 2 144-16,-2-4 0 0,0-1 0 0,0-6 0 15,-1 0 0-15,-2-1 128 0,-2-1-128 0,-3-1 176 16,-1-2-176-16,-3-1 160 0,0-2-160 0,-4 2 160 16,-2 1 128-16,-3-1 32 15,-4 1 0-15,-2 2 0 0,-2 2 128 0,-3-3 48 0,-3 3 0 0,-6-2 0 16,-3 2-160-16,-3 0-16 0,-1 0-16 0,-1 1 0 16,-2 0-304-16,0 2 0 0,0 2 0 0,2 3 0 31,2 1-1216-31,1 2-208 0,2-1-48 0,3 3-16912 0</inkml:trace>
  <inkml:trace contextRef="#ctx0" brushRef="#br1" timeOffset="-164594.89">24210 5822 11967 0,'0'0'1072'0,"0"0"-864"0,0 0-208 0,0 0 0 16,0 0 848-16,13 10 128 0,-5-10 32 0,1 0 0 15,1 0 16-15,2 1 16 16,1-1 0-16,3 2 0 0,1 0-272 0,2 2-64 15,2 0-16-15,11 3 0 0,-5-1-416 0,0 1-80 0,2-1 0 0,2 3-16 16,2-1-176-16,1 3 0 0,1 0 0 0,1 5 128 16,4 5-128-16,-4 0 0 0,-3 1 0 0,-3 0 0 15,-3 1 0-15,0 2 128 0,-1 1-128 0,1 0 128 16,-1-3 48-16,-3 0 0 0,-2 2 0 0,0 0 0 16,1-1 0-16,0 2 0 0,-1-2 0 0,0 2 0 15,-2-4-176-15,1 2 160 0,-3-1-160 0,-1 1 160 0,-3-1 224 0,1 0 64 16,-1 5 0-16,0 1 0 0,0 1 112 0,-4-10 16 15,0 4 16-15,2 2 0 0,0 3-208 0,0 1-64 16,-3 1 0-16,0 1 0 0,-2 1-320 0,2 0 144 16,1-1-144-16,1 11 0 0,0-5 144 0,-3-4-144 15,0-1 0-15,-2-1 144 0,0 1 112 0,-1-1 32 16,-1 0 0-16,-3-9 0 0,-1 1 80 0,-1 2 16 16,1 1 0-16,1 3 0 0,-1-1-128 0,-2 1-32 0,0-2 0 15,1 0 0-15,-1-1-96 0,2 2 0 0,0-6-128 0,1 3 192 16,-2 4-192-16,1-2 128 0,-4 0-128 0,0 2 0 15,1 0 144-15,0-2-144 0,-1 0 128 0,-1 2-128 16,1 0 224-16,1-2-32 16,0 0-16-16,0 0 0 0,-1-1 16 0,1-1 16 15,0-1 0-15,3 1 0 0,-3-1-80 0,1-2-128 16,1 1 176-16,-1-1-176 0,1 1 144 0,0 1-144 16,1-1 0-16,1 11 144 0,0-7-144 0,-1-2 192 0,-1-4-192 0,2 3 192 15,0 4-192-15,3-6 0 0,0-1 144 0,-1 0-144 16,2-2 192-16,-1 2-48 0,-2-4 0 0,2 1 0 15,-1-2-16-15,2-1-128 0,1 1 192 0,1 0-64 16,-1 2-128-16,1-5 128 0,1 2-128 0,-1-1 128 16,1 0-128-16,1 0 0 0,0 1 144 0,2 0-144 15,0-1 0-15,1 0 144 0,-1 0-144 0,-1-2 0 16,-2-4 128-16,1 2-128 0,-2 0 0 0,5 1 0 16,-1-3 0-16,1 0 0 0,-2 1 0 0,1-1 0 0,-2 1 0 0,5-1 128 15,3-1-128-15,-2 1 0 0,-2-4 192 0,1 2-64 16,0-1 0-16,1 1-128 0,2 0 192 0,-1-1-64 15,0-1 0-15,0 0-128 16,1-1 256-16,1 4-64 0,1-4-16 0,-1 0 0 0,-1 1-176 0,2-2 160 16,3 1-160-16,0 2 160 0,-2-2-160 0,0 0 128 15,0 0-128-15,1 1 128 0,1-3-128 0,-2-1 0 16,-3-1 0-16,1 1 128 0,0 2-128 0,0-3 128 16,-2 0-128-16,1 0 128 0,-2 0-128 0,3 0 128 15,1 0-128-15,-1-3 128 0,-4 1-128 0,0 0 128 0,4-2-128 0,0 3 128 16,0 0-128-16,0 1 128 0,2-2-128 0,-1 0 128 15,0-2-128-15,0 0 0 0,1-1 0 0,1 2 0 16,4-1 0-16,-2 0 0 0,0 2 128 0,0-5-128 16,-2 2 0-16,-1-2 0 0,1 1 0 0,-2 1 0 15,-1 0 0-15,-1-1 0 0,-3-2 0 0,1 1 128 16,1 0-128-16,-2 1 0 16,0-4 0-16,-2 1 0 0,1 0 0 0,1 3 128 15,2-5-128-15,-4 2 0 0,-2-3 0 0,0 1 128 0,2-1-128 0,1 0 0 16,1 0 0-16,-2-1 128 0,0-1-128 0,-1 1 0 15,-1 0 128-15,2-1-128 0,1-2 0 0,-1 3 128 16,1 1-128-16,0 2 0 0,0-2 0 0,-2-2 0 16,-2 2 0-16,0 2 0 0,-1 0 0 0,4 3 0 15,-2-2 0-15,1 1 0 0,1 0 0 0,-1 0 0 16,-2-1 0-16,1 0 0 0,0 0 0 0,-2 0 0 0,-2-3 0 16,3 1 0-16,4 4 0 0,1-5 0 0,2 0 0 0,-4 2 0 15,-7 1 0-15,1-3 0 0,3 0 0 0,2-1 0 16,1 0 0-16,-2 1 0 0,-3 3 0 0,1 3 0 15,-7 6 128-15,5-8-128 0,-2-3 0 0,-2 4 128 16,-1 7-128-16,0 0 128 16,0 0-128-16,0 0 192 0,0 0-192 0,0 0 192 0,-7-7 0 0,7 7 16 15,-5-6 0-15,-3 0 0 0,-2 6-16 0,-3 6-16 16,-4-4 0-16,-1 2 0 0,-2-3-16 0,-1 3 0 16,-2 3 0-16,1-1 0 0,2 0-160 0,0 0 128 15,5-3-128-15,2 1 128 0,0 3-128 0,1 0 0 0,-1-1 0 0,4 0 0 16,0-1 0-16,9-5 0 0,0 0 0 0,0 0 0 15,0 0-144-15,0 0 144 16,0 0 0-16,0 0 0 0,0 0-192 0,0 0 64 16,10 8 128-16,1-3-208 0,2-4 80 0,1-2 128 15,0-4-208-15,1-1 80 0,-4 0 128 0,4-1-192 16,0 1 192-16,2-2-192 0,3-1 192 0,-6 1-128 0,-6 0 128 16,2 2-128-16,2 1 128 0,0 1 0 0,0 1 0 0,-3 0 0 15,-9 3 0-15,11-2 0 0,1 2 0 0,-1 0 0 16,-11 0 192-16,10 5-48 0,-10-5 0 0,0 0 0 15,11 7 48-15,-2-1 0 0,-9-6 0 0,10 8 0 16,-2 2 48-16,0 2 16 0,0-3 0 0,-1 3 0 16,0-2-96-16,1 2-16 0,0-1 0 0,-1 2 0 15,0-4-144-15,3 2 0 0,3 0 0 0,2-2 128 16,-6-2-256-16,3-2-64 0,2-3-16 0,3 1 0 16,1-2-3056-16,0 2-592 0</inkml:trace>
  <inkml:trace contextRef="#ctx0" brushRef="#br1" timeOffset="-131861.96">764 13254 4607 0,'-1'-9'400'0,"1"-3"-400"0,2 2 0 0,5 2 0 15,2-1 2496-15,4 2 432 0,3 1 80 0,2-1 0 16,3 1-2480-16,5 1-528 0,2 2 0 0,5-1 0 16,1 2-144-16,1 2 144 0,0-3 0 0,1 2 0 0,-1-1-128 0,0 2 128 15,1-1 0-15,2 1 0 0,1 0-160 0,3 0 160 16,2 0-128-16,7 0 128 0,5 0 0 0,6 0-128 15,1-4 128-15,3 1 0 0,-2 0 128 0,2-1 96 16,3-2 32-16,9 0 0 0,11-3 128 0,0 0 16 16,-3 0 16-16,2-1 0 0,2 0-80 0,8 0-16 15,6 3 0-15,-3-1 0 0,-5-2-128 0,6 2-48 0,6 1 0 0,3 0 0 16,1-2-144-16,0-1 128 0,0 6-128 0,4-2 128 16,7-2-128-16,-4-1 192 0,-7 0-192 0,8 0 192 15,7 1 0-15,-3-3 0 16,-6 0 0-16,5 3 0 0,9 0 64 0,-3-1 32 15,-6-4 0-15,2 4 0 0,3 2 96 0,-3-1 32 16,-4-3 0-16,0 3 0 0,1 5-16 0,0-1 0 16,2-3 0-16,-4 1 0 0,-5 1-272 0,3 3-128 15,6-1 128-15,-3-1-128 0,-5 1 160 0,6 0-160 0,5 1 192 0,-4 1-192 16,-7-3 128-16,7 3-128 0,4 1 0 0,0-2 0 16,-5-3 128-16,3 3-128 0,3 0 0 0,0 1 0 15,-3-3 0-15,0 1 0 0,0 2 128 0,1 0-128 16,0-2 0-16,-1 2 0 0,0 1 0 0,1-3 0 15,0 2 0-15,-2 0 0 0,-3-1 0 0,4 2 0 16,3 0 288-16,-3 0 0 0,-6-2 0 0,6 2 0 16,5 2-16-16,-2 0 0 0,-5-1 0 0,4 3 0 15,5-3-144-15,-3 2-128 0,-4-1 144 0,6 2-144 0,6 0 144 0,-6 1-144 16,-7-1 128-16,4 3-128 0,5-1 144 0,-5 2-144 16,-5 0 160-16,0 3-160 0,1-1 128 0,-2-4-128 15,2 6 0-15,-4 0 0 0,-2-4 128 0,0 0-128 16,2-2 0-16,-4 2 144 15,-4-2 64-15,7 4 16 0,5 0 0 0,-2-2 0 16,-4 1-80-16,4 0-16 0,5 3 0 0,-5-2 0 16,-3-2-128-16,2 2 0 0,3 4 144 0,1-7-144 0,4 1 128 15,-2 3-128-15,-2 0 128 0,3 1-128 0,1 0 0 0,-3-3 0 16,-2-3 0-16,5 2 128 0,3 1-128 0,-1 1 0 16,-2-3 0-16,4 1 0 0,3-1 128 0,2-1 0 15,-1 2 0-15,3-4 0 0,2 0 80 0,-2 1 32 16,0-2 0-16,1 1 0 0,6-1-48 0,2 1-16 15,1-1 0-15,0 0 0 0,1-1-176 0,4 1 160 0,7-2-160 0,-5 3 160 16,-5-1-160-16,7-2 0 0,9 2 0 0,-3 0 128 16,-3 3-128-16,1-2 0 0,0-1 144 0,6 0-144 15,6 0 192-15,-1 1-48 0,-2 2 0 0,1-1 0 16,3-3-144-16,4 2 160 0,4-2-160 0,0 2 160 16,-3-1 16-16,4-2 0 0,4 0 0 0,4 1 0 15,4-2-48-15,1 1 0 0,0 0 0 0,2 2 0 16,-2-1 80-16,-3 1 16 0,0-3 0 0,1 0 0 15,5 0-64-15,1 1-16 0,0 1 0 0,-1 2 0 0,0-4 64 0,-4 2 16 16,-2 2 0-16,5-3 0 16,2 1-80-16,3-1-16 0,-1-1 0 0,-2 3 0 15,-2-1-128-15,1 1 192 0,1-2-192 0,1-1 192 16,3 1 0-16,3-1 0 0,-2 0 0 0,0 0 0 16,-3 0-48-16,2 0 0 0,1-5 0 0,3 3 0 15,1-2 16-15,1 1 0 0,1 0 0 0,1 3 0 16,-2 3 48-16,3-3 16 0,3-4 0 0,0 3 0 0,-2 2-224 0,1 0 0 15,0 2 0-15,1-2 0 0,0 2 0 0,-2 0 0 16,1-3 0-16,-6 2 0 0,-4 5 0 0,-3-2 0 16,-4-2 0-16,-2 3 0 0,1 1 0 0,-98-5 0 15,17 5 0-15,9 1 0 16,9 1-352-16,4 1-160 0,0 3-48 0,309 24 560 0</inkml:trace>
  <inkml:trace contextRef="#ctx0" brushRef="#br1" timeOffset="-115364.41">14566 17300 1839 0,'0'0'0'0,"0"0"160"0,0 0-160 0,-6 1 0 0,-3 0 0 0,9-1 0 16,0 0 4032-16,-9 3 768 0,9-3 144 0,0 0 48 0,-9 2-3104 0,9-2-608 15,-11 3-128-15,11-3-32 0,0 0 144 0,0 0 16 16,0 0 16-16,0 0 0 0,0 0-272 0,0 0-48 15,0 0-16-15,0 0 0 0,0 0 0 0,11-9 0 16,3 0 0-16,2-3 0 16,-1 0-256-16,1 1-48 0,1-2-16 0,2-2 0 0,2-2-80 0,1-2-32 15,1 2 0-15,0-1 0 0,2 1 32 0,1-2 0 16,2 0 0-16,4-1 0 0,-1-2-176 0,3 1-48 16,2-2 0-16,2-1 0 0,1-1-128 0,2-1-16 15,-1-1-16-15,2 0 0 0,0-3-16 0,-1-4 0 16,0 0 0-16,3 0 0 0,0 1-160 0,3-1 0 15,0 1 0-15,2-1 128 0,-3 1-128 0,1-1 0 0,-2 3 0 0,-2 1 128 16,-2 3-128-16,-3-2 0 0,-3 3 0 0,1 1 128 16,0-2-128-16,-2 2 0 0,-4 1 0 0,3 2 0 15,-2 0 0-15,0 3 128 0,2-1-128 0,-3 0 128 16,-1 0-128-16,-2 0 160 0,-1 2-160 0,-4 1 160 16,-1 2-32-16,0-2-128 0,-2 2 192 0,2 2-64 15,0 0 64-15,-3 1 0 0,-2 0 0 0,0 2 0 16,-1-3-192-16,1 2 192 0,-2 0-192 0,1 3 192 15,-1-3-48-15,0 5 0 0,1-1 0 0,-2 1 0 0,0 1-16 0,-2 1-128 16,0 0 192-16,-1 1-64 16,1 2 0-16,0 0-128 0,1-1 192 0,1 2-64 15,3 3-128-15,-2 0 128 0,1-2-128 0,-2 0 128 16,0 0-128-16,2 3 0 0,1-1 0 0,1 1 0 16,1 0 128-16,0 1-128 0,1-1 0 0,0 1 128 15,1 2-128-15,1 2 0 0,1 1 0 0,1 1 0 0,-1 0 0 0,2 2 0 16,1-1 128-16,1 2-128 0,1 1 0 0,2 2 0 15,-1 0 0-15,4 1 0 0,0 3 0 0,2 0 0 16,-1-2 0-16,3 1 0 0,1-1 0 0,-1 2 0 16,-2 1 128-16,0-1-128 0,0-1 128 0,-1-1-128 0,-2 1 192 0,2-1-64 31,0 1-128-31,1-3 0 0,0 3 0 0,0-4-176 0,-1 4 176 0,2-3 0 16,-1 0 0-16,0 0 0 0,0-1 0 0,-2-1 128 15,-3-2-128-15,-2 2 0 0,-1-5 0 0,2 3 128 16,-2-1-128-16,-1-1 0 0,-6 0 0 0,1 1 144 15,-1 1-144-15,1 0 0 0,-2-2 128 0,2 0-128 16,-1 1 0-16,-2-3 0 0,-1 0 128 0,1 0-128 16,-3 0 0-16,2-1 0 0,-2 1 0 0,0-1 128 0,1-2-128 15,-2 1 0-15,-2-1 128 0,1 1-128 0,0 1 0 0,-3-2 0 16,-9-6 144-16,13 8-144 0,-2-1 0 0,0-1 144 16,1-1-144-16,-2 2 0 0,0-2 0 0,-1 2 0 15,1-5 128-15,1 2-128 0,-2-1 0 0,2-3 128 16,0 0-128-16,1-2 0 0,-1 1 0 0,1-3 128 15,0-1 0-15,2 0-128 0,4-3 192 0,1-2-64 16,-2-1 16-16,2-3 0 0,2-2 0 0,4-1 0 16,2-1 16-16,4-2 0 0,5 0 0 0,3-3 0 0,2-4-32 0,6 0 0 15,4-5 0-15,4 1 0 0,2-2 64 0,5 0 0 16,1-4 0-16,4 1 0 0,2-4 0 0,1 1 16 16,2 1 0-16,2-1 0 0,-3 2-32 0,-1 0-16 15,1 2 0-15,-1 2 0 16,0 1-16-16,0 0 0 0,-4 2 0 0,-2 3 0 15,-5 1-144-15,-3 1 128 0,-3 0-128 0,-2 2 128 16,-3 2-128-16,-2 3 0 0,-3-3 0 0,-1 3 0 16,-2-1 0-16,-3 4 0 0,-4-2 0 0,-4 1 0 15,-3 1-832-15,-1 0-128 0,-2 0-48 0,0 2 0 16,-3 1-1360-16,-3 1-256 0,-2 0-64 0,-5 0-17328 16</inkml:trace>
  <inkml:trace contextRef="#ctx0" brushRef="#br1" timeOffset="-110678.49">16386 15759 14735 0,'0'0'640'0,"0"0"160"0,0 0-640 0,0 0-160 16,0 0 0-16,0 0 0 0,0 0 3008 0,0 0 576 15,0 0 128-15,0 0 0 0,0 0-1712 0,0 0-336 16,0 0-80-16,0 0-16 0,13 0-512 0,-6-4-96 16,2 2-32-16,0 0 0 0,0 2-416 0,2-3-96 0,1 3-16 0,-1 0 0 15,1 0-272-15,1 0-128 0,1 0 0 0,2 0 128 16,-2 0-272-16,1 0-64 15,-1 3-16-15,0-3 0 16,1 1-2480-16,0 0-496 0,-2-1-112 0</inkml:trace>
  <inkml:trace contextRef="#ctx0" brushRef="#br1" timeOffset="-110460.77">16383 15563 28559 0,'0'0'624'0,"0"0"128"16,0 0 16-16,0 0 64 0,-6-1-672 0,6 1-160 0,0 0 0 0,0 0 0 0,0 0 944 0,0 0 144 15,8-4 48-15,1 1 0 0,2-1-672 0,0 2-128 16,4-3-16-16,2-1-16 0,0 1-304 0,1-1 0 16,0-2 0-16,2 1 0 31,-1 1-640-31,0-1-176 0,-1-1-32 0,-1 1-8624 0,1-1-1728 0</inkml:trace>
  <inkml:trace contextRef="#ctx0" brushRef="#br1" timeOffset="-110251.08">16435 15237 19343 0,'0'0'1728'0,"-6"0"-1392"16,6 0-336-16,0 0 0 0,0 0 1904 0,0 0 304 15,0 0 64-15,0 0 16 0,0 0-1264 0,0 0-240 16,8 0-48-16,3 0-16 0,2 0-400 0,2 0-96 0,2-2-16 0,4 0 0 16,-1 1-208-16,1-2 0 0,-1 2 0 0,3-2 0 31,-4-1-704-31,-1 1-176 0,-1-1-32 0,0 1-11904 0</inkml:trace>
  <inkml:trace contextRef="#ctx0" brushRef="#br1" timeOffset="-110056.83">16364 14950 15663 0,'-13'-4'1392'0,"13"4"-1120"0,-6 3-272 0,6-3 0 16,-6 1 3376-16,6-1 608 0,0 0 128 0,0 0 32 16,0 0-2224-16,0 0-432 0,0 0-80 0,8 4-32 15,3-4-416-15,2 2-64 0,4 0-32 0,2-2 0 16,2 0-560-16,4 0-112 0,4-1-32 0,1 0 0 0,2-2-160 15,2-1-176-15,3 0 48 0,-2-1-11424 16,0-2-2272-16</inkml:trace>
  <inkml:trace contextRef="#ctx0" brushRef="#br2" timeOffset="-106563.03">16034 14078 18431 0,'0'0'1632'0,"0"0"-1312"0,-3-1-320 0,3 1 0 0,0 0 2896 0,0 0 512 0,0 0 112 0,2 6 0 16,2 3-1968-16,1 6-400 0,0 0-64 0,2 8-32 16,-1 4-432-16,2 4-96 0,1 3-16 0,-1 3 0 0,3-1-384 0,-2-1-128 15,-1-5 0-15,-1-2 0 0,0 0 128 0,-2-4-128 16,0-5 0-16,-1-2 0 0,-1-2 176 0,-2-2-176 16,-1-7 160-16,0-6-160 0,0 0 160 0,0 0-160 15,0 0 160-15,-4-5-160 0,2-4 128 0,-2-4-128 16,-1-8 0-16,1-5 0 0,-2 0 0 0,3-7 0 15,-3-3 0-15,4-3 0 0,2-3-320 0,0-2 0 16,1-5 0-16,2-1 0 0,1-3-16 0,1 3-16 16,0 1 0-16,3 6 0 0,1 6 352 0,0 5 0 15,0 2 0-15,2 5 0 0,-2 3 0 0,1 5 0 16,1 4 192-16,-1 4-64 0,2 3 80 0,-2 6 16 16,-1 1 0-16,0 4 0 0,1 2-80 0,-3 4-16 15,0 2 0-15,-2 6 0 0,-2-1 64 0,-2 3 16 16,-2 1 0-16,-3 1 0 0,1 2 0 0,-2-1 0 0,-2 2 0 0,0-1 0 15,-2 1-208-15,1 0 176 0,-1-3-176 0,-1-1 160 16,1-2-160-16,0-2 0 0,0-4 0 0,1 1-176 31,2-5-208-31,2-1-64 0,-1-3 0 0,5-6 0 16,0 0-256-16,0 0-48 0,0 0-16 0,4-6 0 16,2-1 32-16,2-3 0 0,0 1 0 0,2-2 0 0,2 1 368 0,1 3 80 15,0-1 16-15,3 1 0 0,-1 1 272 0,2 2 0 0,-1 4 0 0,2 2 0 16,0 4 512-16,1 3 64 0,0 0 16 0,1 3 0 15,-2 1 496-15,-1 2 80 0,-3 0 32 0,-1 2 0 16,-2-2 272-16,-2 2 48 0,-4 1 16 0,-2 1 0 16,-2-1-320-16,-2 0-48 0,-5-1-16 0,-1 1 0 15,-3 2-432-15,-3 0-80 0,-4-2-32 0,-1-1 0 16,-1-2-336-16,-1 0-64 0,-1-2-16 0,0-3 0 16,1-1-192-16,0-1 0 0,0-1 128 0,2-2-128 15,3-3-288-15,-1-2-96 0,2-2-32 0,-1-2 0 16,2-3-1824-16,3 1-352 0,2-4-80 0,3-1-9952 15,2-1-2000-15</inkml:trace>
  <inkml:trace contextRef="#ctx0" brushRef="#br2" timeOffset="-106264.89">16583 14129 14735 0,'0'0'1312'0,"8"6"-1056"15,1 4-256-15,2 1 0 0,0 5 2672 0,1 2 464 16,-3 0 112-16,3 3 16 0,0 2-1328 0,-1-1-256 15,1 0-48-15,-1-3-16 0,-1 5-384 0,-1-6-80 0,-1 0 0 16,-1-1-16-16,-1-2-560 0,-1-2-96 0,-1 0-32 0,-1-3 0 16,-2-1-64-16,-1-9 0 0,0 0-16 0,0 0 0 15,0 0 0-15,0 0 0 0,0 0 0 0,-4-4 0 16,-1-3 48-16,1-3 16 0,-1-5 0 0,0-1 0 16,-2-1-48-16,2-2-16 0,0-5 0 0,2 1 0 15,2-1-144-15,2-2-32 0,3-1 0 0,1-1 0 16,2 2 128-16,1-1 0 0,1 2 16 0,2 4 0 15,2 2-128-15,3 4-16 0,1 2-16 0,1 3 0 0,2 1-176 16,-1 4 128-16,2 3-128 0,1 4 128 31,1-1-960-31,-3 2-208 0,4 2-48 0,-1 3-11968 0,1-1-2416 0</inkml:trace>
  <inkml:trace contextRef="#ctx0" brushRef="#br0" timeOffset="-92780.9">22958 14807 25791 0,'-5'5'2304'0,"0"2"-1856"0,-1 0-448 0,-1 5 0 0,0 4 1280 0,2 2 144 0,0 3 48 0,1 2 0 0,2 2-1248 0,-1 0-224 16,2-2 0-16,-1 6-144 16,2-2-1952-16,3-3-384 0</inkml:trace>
  <inkml:trace contextRef="#ctx0" brushRef="#br0" timeOffset="-92637.06">22970 14594 19343 0,'-6'-20'1728'0,"2"12"-1392"16,-1 0-336-16,1 0 0 0,1 2 1440 0,-1 0 224 16,2-1 32-16,2 3 16 0,0 4-1712 0,0 0-176 15,0 0-112-15,0 0-7072 16,7 0-1424-16</inkml:trace>
  <inkml:trace contextRef="#ctx0" brushRef="#br0" timeOffset="-92328.48">23155 14829 15663 0,'0'0'1392'0,"2"9"-1120"0,-2-1-272 0,0 1 0 16,0 0 1968-16,1-1 336 0,-1-8 64 0,0 0 0 16,4 7-1168-16,-4-7-240 0,0 0-64 0,0 0 0 15,9-4-304-15,0-2-64 0,-1 0-16 0,1-3 0 16,-1-3-288-16,1-1-64 0,0-4-16 0,0 1 0 16,0 0-144-16,2-3 0 0,-2 1 0 0,0 0 0 15,-1 0 144-15,0 1-144 0,1 2 160 0,0 3-160 0,-1 1 368 0,0 0-32 16,-3 6 0-16,0 3 0 0,-5 2 496 0,0 0 112 15,5 6 16-15,0 6 0 0,-1 2-464 0,-1 7-96 16,-2 0-16-16,1 2 0 0,-1 2-208 0,0 0-48 16,0-2-128-16,-1-1 192 0,2-1-400 0,2-1-96 15,0-2-16-15,1-1 0 16,0-1-2032-16,2-5-400 0,-1-1-96 0,1-5-16 16,-2 1-480-16,-5-6-112 0,0 0 0 0,0 0-16 0</inkml:trace>
  <inkml:trace contextRef="#ctx0" brushRef="#br0" timeOffset="-91833.25">23526 14726 8287 0,'5'-17'368'0,"-1"11"80"0,1-2-448 0,0 1 0 16,-5 7 0-16,0 0 0 0,0 0 4128 0,7-1 736 15,-1 2 160-15,1 4 32 0,-1 5-3168 0,1 3-624 16,1 2-128-16,-2 4-32 0,1 4-224 0,-1-2-48 0,2 1-16 0,0 0 0 16,0 0-432-16,1 1-64 0,0-4-32 0,0 1 0 15,-1-3-80-15,0-3-16 0,-1-1 0 0,1-1 0 16,0-6 128-16,0-1 0 0,1-1 16 0,-2-2 0 15,-2-6 144-15,0-3 32 0,0-2 0 0,0-1 0 16,1-5 16-16,-2 0 16 0,-1-4 0 0,1-1 0 16,0-4-224-16,1-1-32 0,-1 1-16 0,2-5 0 15,-2 1-592-15,-1-1-128 0,0-1-32 16,0 0 0 0,-1 0-2064-16,1 1-400 0,-1 3-96 0,1 2-16 0,0 3-464 0,1-3-112 0,-1 9-16 0,0 9 0 31,-3 6 1376-31,0 0 272 0,0 0 48 0,13 4 16 15,0 4 272-15,-4-1 48 0,0 1 16 0,1 4 0 0,-1 2 2080 0,1 3 416 0,4 0 96 0,1 1 16 16,-2-2 1104-16,1 1 240 0,2 0 32 0,-1-1 16 16,2-2-992-16,2-1-192 0,-1 0-32 0,1-3-16 0,1 0-64 0,-2-3-16 15,1 0 0-15,-1-1 0 0,-1-3-64 0,-2-2-32 16,2-2 0-16,-2-2 0 0,-1 0 64 0,-2-4 16 16,-1 1 0-16,-1-4 0 0,-3 0-288 0,0 0-48 15,-2-1-16-15,-1-1 0 0,-1-1-400 0,-2 0-64 16,-1 0-32-16,-3 0 0 0,-1 1-96 0,-1-1-128 0,-3-1 176 0,-1 2-176 15,-1 3 0-15,-2 1 0 16,0 2 0-16,-7 3 0 0,1 6 0 0,2 5 0 16,3 3 0-16,1 2 0 0,3 4 160 0,3 0 32 15,2 2 0-15,4 1 0 0,4-1-192 0,1-4 160 16,1 2-160-16,5 2 160 0,2-1-160 0,2 0 0 16,2 0-192-16,2-1 192 15,3-1-848-15,-1-2-48 0,-1-1-16 0,8 6-8800 0,-3-6-1744 16</inkml:trace>
  <inkml:trace contextRef="#ctx0" brushRef="#br0" timeOffset="-91327.13">24468 14693 18431 0,'0'0'816'15,"0"0"160"-15,1 11-784 0,-1-1-192 0,0-10 0 0,3 12 0 0,0-1 2960 0,-3-11 560 16,0 0 96-16,5 11 32 15,-5-11-1920-15,6 9-384 0,-6-9-80 0,0 0-16 16,4 7-672-16,-4-7-128 0,8 6-16 0,-8-6-16 16,0 0-160-16,0 0-48 0,11 0 0 0,-11 0 0 15,7-2-64-15,4-3-16 0,-3-5 0 0,-1 0 0 0,1-3-128 0,-2 4 0 16,-3-2 0-16,4 1 0 0,-1-6-240 0,2 2-128 16,-1-2-16-16,3-6-16 15,1 1-400-15,-2 8-80 0,3-1-16 0,2-4 0 16,-1 2 0-16,-1 3 0 0,-3 1 0 0,-1 2 0 15,-2 2 240-15,-6 8 32 0,8-9 16 0,-8 9 0 0,0 0 352 0,0 0 80 16,0 0 16-16,0 0 0 0,0 0 576 0,4 9 112 16,-4-9 32-16,1 12 0 0,-3 0 176 0,0-2 32 15,2-1 16-15,3 2 0 0,1-1-416 0,0-1-96 16,-4-9-16-16,2 10 0 0,2 1-256 0,1-1 128 16,1-1-128-16,0-2 0 0,1 0 0 0,0-1 0 0,-7-6 0 0,12 8 0 15,1-2 128-15,0 1-128 0,2-3 0 0,-2 2 0 16,0 2 0-16,-2 0 0 0,0 0 0 0,-3-3 0 15,-1 2 192-15,3 2 0 0,0-2-16 0,-2 4 0 16,-2-2 528-16,0 1 96 0,-2 1 32 0,-2-1 0 16,-1 2 64-16,-1-3 0 0,-1 2 16 0,-1-1 0 15,-4-1-208-15,-3 4-32 0,-1-2-16 0,1-4 0 16,-1 1-336-16,0 0-80 0,-2-1-16 0,3-2 0 16,-1 0-224-16,-5-2-128 0,4 1 128 0,0-4-208 31,3 0-2080-31,1-3-400 0,-1-4-96 0,1 0-13904 0</inkml:trace>
  <inkml:trace contextRef="#ctx0" brushRef="#br0" timeOffset="-91165.29">24984 14713 5519 0,'0'0'496'0,"0"0"-496"0,2 10 0 0,-2 4 0 0,0-4 5440 0,0 2 976 16,0-1 208-16,1 1 32 0,-2 0-5200 0,1 0-1056 15,-2-1-208-15,4 4-32 0,-2-15 32 0,0 14 16 16,0-14 0-16,0 0 0 15,0 0-2272-15,0 0-464 0,0 0-96 0</inkml:trace>
  <inkml:trace contextRef="#ctx0" brushRef="#br0" timeOffset="-90865.09">25052 14508 20271 0,'0'0'1792'0,"7"-4"-1424"15,1-2-368-15,-1-1 0 0,3 0 2576 0,-1 0 448 16,-2 2 96-16,3 1 16 0,-1 1-2048 0,-1 2-416 15,-8 1-80-15,7 4-16 0,0 1-336 0,-1 3-80 0,1 0-16 0,-1 4 0 16,1 2-144-16,-1 2 0 0,1 0 0 0,0 0 0 16,-2 5-192-16,0-4 192 0,0 2-192 0,2-2 192 15,-3 3-176-15,0-3 176 0,-1 2-128 0,3 0 128 16,-1-1 0-16,1-4 0 0,2 2 0 0,3-2 0 16,0-2 0-16,2-2 176 0,0-2-48 0,2-2 0 15,-1-4 192-15,-1-1 16 0,-1-2 16 0,0 0 0 16,-1-3 32-16,-2-1 16 0,-1-2 0 0,-1-1 0 0,-2 1-80 0,-1-5 0 15,-1 0-16-15,-2 0 0 16,-2 2-64-16,-2 1-16 0,0-2 0 0,-2 1 0 16,-1-1-224-16,-1 1 0 0,1 0 0 0,-6-5 0 15,-1 2-1776-15,1 3-400 0,0 2-64 0,4 1-7808 16,-2-2-1568-16</inkml:trace>
  <inkml:trace contextRef="#ctx0" brushRef="#br0" timeOffset="-90596.07">25466 14577 15663 0,'5'8'1392'0,"1"3"-1120"16,2 0-272-16,-1 0 0 0,-1 2 3152 0,1 0 576 16,-1 0 112-16,1 0 32 0,-3-1-1696 0,-2 1-352 15,1-1-64-15,-1-1-16 0,0 1-848 0,-1-4-160 16,0 0-32-16,-1-8-16 0,0 0-464 0,0 0-96 0,0 0 0 0,0 0-128 16,0 0 0-16,0 0-176 0,0 0 0 0,7-9 0 31,-1-2-448-31,1-2-80 0,-1 0-32 0,2-4 0 15,0 0 32-15,1 1 0 0,2 0 0 0,0 0 0 0,1 0 256 0,1 2 48 16,0 0 16-16,3 1 0 0,-1 1 1088 0,4 1 240 0,0 2 32 16,1 3 16-16,1 0 1040 0,-3 4 208 0,-2 2 32 0,-2 5 16 15,-1 3-560-15,-1 2-96 0,-1 2-32 0,0 2 0 16,-2 1-816-16,1 0-160 0,1 5-48 0,-1-3 0 16,1 2-448-16,-1-3-128 0,1 0 0 0,0-1-15120 15,2-2-3088-15</inkml:trace>
  <inkml:trace contextRef="#ctx0" brushRef="#br0" timeOffset="-90030.18">27016 14421 21823 0,'11'-9'960'0,"-3"5"208"0,1 3-928 0,2-2-240 0,-2 0 0 0,3 0 0 15,-1 1 768-15,1 1 128 0,-3 1 0 0,-9 0 16 16,0 0 768-16,0 0 160 0,0 0 16 0,0 0 16 16,0 0-592-16,0 0-128 0,0 0-32 0,-1 8 0 15,-2 1-448-15,-2-3-96 0,1 4 0 0,-1-1-16 16,0 1-400-16,0 2-160 0,-1 0 128 0,1 1-128 15,4 1 0-15,-1-1 0 0,2-3 0 0,2 10 0 16,2-6 0-16,1-5 0 0,1-1 0 0,4-1 0 16,0-1-160-16,2-1 160 0,1-1 0 0,1-1-144 0,0-3 144 15,6-3 0-15,-3-1 0 0,-7 1-128 0,-2-4 128 0,-3-1 192 16,-1-1-32-16,-2-1-16 0,-4-1 128 0,0 3 32 16,-5-2 0-16,-5-6 0 0,-1-1-80 0,0 0-16 15,-1 4 0-15,5 2 0 0,0-1-208 0,-2-1-160 16,0 0 32-16,-4-8 0 15,4 3-1840-15,5 7-352 0,4 1-80 0,3-3-16 16,6 0-416-16,0 5-96 0,1 1-16 0</inkml:trace>
  <inkml:trace contextRef="#ctx0" brushRef="#br0" timeOffset="-89795.65">27674 14122 20783 0,'0'-18'912'0,"-1"6"208"0,-5-1-896 0,-1 0-224 0,-4-1 0 0,0 2 0 15,-3-1 2064-15,1 2 368 0,2-1 80 0,-2 3 16 16,0 2-672-16,1 3-128 0,1 4-16 0,1 3-16 16,0 5-672-16,2 3-144 0,1 4-32 0,1 4 0 15,1 7-320-15,1 6-64 0,2 2-16 0,2 6 0 16,0 4-304-16,4 2-144 0,3-2 128 0,2 2-128 16,1 1 0-16,-2-15 0 0,0 5 0 0,2 11 0 31,-1-5-768-31,1-4-48 0,-3-5 0 0,-1-12 0 15,-2 2-1728-15,-2-2-336 0,1-5-80 0,-2 0-6432 0,-1-3-1280 0</inkml:trace>
  <inkml:trace contextRef="#ctx0" brushRef="#br0" timeOffset="-89667.7">27518 14487 2751 0,'-6'-19'256'16,"2"-6"-256"-16,1 3 0 0,1 1 0 16,6 0 6480-16,3 2 1264 0,-1 2 240 0,2 2 48 0,1 2-4864 0,3 2-976 15,1 3-192-15,1-1-32 0,3 2-1520 0,3 3-288 16,1 2-160-16,5 3 160 15,1 2-1648-15,3 3-336 0,1 2-64 0,3 0-8544 16,1 1-1696-16</inkml:trace>
  <inkml:trace contextRef="#ctx0" brushRef="#br0" timeOffset="-89265.13">28860 14249 23039 0,'0'0'2048'0,"0"0"-1648"0,-9-1-400 0,0-1 0 16,9 2 1600-16,-12-1 224 0,1 0 48 0,-1 1 16 16,-1 1-256-16,2 2-48 0,1-1-16 0,1 1 0 15,-3-1-800-15,-1 4-176 0,0-1-16 0,0 1-16 16,0 1-432-16,3 1-128 0,2-2 0 0,3 3 0 15,-1-2 0-15,6-7 0 0,0 0 0 0,0 12 0 16,3-1 0-16,2 0-192 0,2-2 16 0,2 1 16 16,3 1-16-16,2 2 0 0,0 1 0 0,3 2 0 15,1-1 176-15,1 0 0 0,-1 0-144 0,0 2 144 0,-2 0 0 16,-2-1 192-16,-2 0-32 0,-2-1 0 0,-2 2 368 0,-3-1 80 16,-3-2 16-16,-4-1 0 0,0-1 64 0,-2 1 16 15,-4 1 0-15,-2-1 0 0,-2-1-352 0,0-1-64 16,0-4-16-16,-1 2 0 0,0-5-464 0,3 0-112 15,10-4-16-15,-12-1 0 16,0-6-2976-16,2 1-608 0,1-7-112 0,4-1-16 0</inkml:trace>
  <inkml:trace contextRef="#ctx0" brushRef="#br0" timeOffset="-89120.13">29126 13965 28559 0,'0'0'2544'0,"11"5"-2032"15,-1 5-512-15,1 5 0 0,-1 4 1552 0,-1 3 224 0,-1 3 32 0,-1 3 16 16,-2 0-1056-16,-1 5-192 0,0 3-64 0,-1 3 0 16,1 3-112-16,0 0-16 0,0 1-16 0,-1-1 0 15,-3 2-496-15,-1 2-112 0,-2 1-16 0,2-4 0 32,-2-6-2768-32,0-1-560 0,-1-3-128 0</inkml:trace>
  <inkml:trace contextRef="#ctx0" brushRef="#br0" timeOffset="-88731.46">29055 14544 29711 0,'-4'-25'1312'0,"2"12"288"0,1 0-1280 0,1 0-320 15,3 1 0-15,-1-1 0 0,2 2 1088 0,3 4 144 16,1 1 48-16,1 1 0 16,1 4-320-16,3-2-48 0,3 1-16 0,1 2 0 15,0 0-608-15,1 1-128 0,2 3-32 0,2-3 0 16,1 2-128-16,1-1 0 0,-2 4 0 0,0-4 128 15,0 1 0-15,0-3-128 0,0 1 192 0,1-1-64 0,-3-1-128 0,0 0 0 16,-2-3 0-16,-1 0 0 0,-2 0 0 0,-2 0-224 16,-2-3 32-16,-2 1 0 0,-2-1-64 0,-7 7-16 15,4-10 0-15,-1-1 0 0,-3 2 272 0,-4 2-128 16,-4-1 128-16,-1 0 0 0,-3 1 0 0,-1 1 0 0,0 1 160 0,0-1-32 16,0 4 192-16,1 3 64 0,-1 3 0 0,1 4 0 15,1-2 192-15,-1 5 64 16,0 2 0-16,3 2 0 0,0 5 80 0,4 1 32 15,2 1 0-15,3-1 0 0,1-2-528 0,4 1-96 16,2 1-128-16,3-2 176 0,5-2-176 0,-1 3 0 16,0-6 0-16,5-1-176 15,0-1-656-15,2-3-128 0,0-2-16 0,2-1-16 16,1-1-1824-16,-1-5-384 0,0-2-64 0,-1-2-11264 0</inkml:trace>
  <inkml:trace contextRef="#ctx0" brushRef="#br0" timeOffset="-88260.56">29705 14461 16575 0,'0'0'1472'0,"2"12"-1168"0,-2 2-304 0,0 3 0 16,0-1 3648-16,0 5 688 0,1-1 128 0,0 0 16 0,0 0-2240 0,2-1-448 15,0 1-80-15,1-3-32 0,-1-3-640 0,1-2-128 16,0-2-16-16,-4-10-16 16,0 0-464-16,5 10-96 0,-5-10 0 0,0 0-16 15,0 0-32-15,0 0 0 0,0 0 0 0,0 0 0 16,0 0 80-16,0 0 16 0,0 0 0 0,6-12 0 15,-4 0-112-15,2-2 0 0,0-3-16 0,0 0 0 16,1 0-240-16,0-4 0 0,1-1-144 0,-1 0 144 16,0 0-752-16,2-1-48 0,0-1-16 0,4 2 0 15,1-1-320-15,-2 4-64 0,2 4-16 0,0 4 0 16,1 3 208-16,0 3 48 0,-2 3 0 0,-11 2 0 0,15 4 752 0,-4 3 208 16,2 2 0-16,-1 0 0 0,0-1 320 0,0 1 160 0,1 1 32 15,4 1 0-15,2-2 48 0,-2 1 16 0,-4-3 0 0,2-1 0 16,0 0-272-16,2-2-48 0,0-2-16 0,-1-1 0 15,-2 1-80-15,-1-2-16 0,-4-2 0 0,0 0 0 16,0-2 48-16,-9 4 16 0,0 0 0 0,0 0 0 16,4-9 80-16,-4 9 16 0,0-9 0 0,0 9 0 15,0 0 144-15,-5-11 48 0,-4 2 0 0,1 4 0 16,8 5-176-16,-12 0-16 0,-2 3-16 0,1 2 0 16,1 4-160-16,1 1-128 15,-2 3 144-15,0 2-144 0,0-1 0 0,2 0 128 0,5 2-128 0,3 0 0 16,3 2 0-16,3-4 0 0,-2 1 0 0,4-1 0 31,4-1-464-31,2-1-96 0,0-1-16 0,4 0 0 0,3-3-2000 0,3 0-416 16,2-3-80-16,2 0 0 0,-1-4-880 0,-4-1-160 0</inkml:trace>
  <inkml:trace contextRef="#ctx0" brushRef="#br0" timeOffset="-88031.11">30408 14568 9215 0,'0'0'816'0,"-1"-13"-656"15,-2 0-160-15,-1 2 0 0,-1 0 4160 0,-2 2 784 16,0 0 176-16,-3 5 16 0,0 0-3024 0,0 4-592 15,-1 4-128-15,1 2-32 0,-1 2-208 0,1 4-32 16,1 1-16-16,0 3 0 16,1-1-48-16,4 2-16 0,3-1 0 0,2-2 0 0,3 1-416 0,2-4-96 15,3 0-16-15,2-3 0 0,2-3-336 0,0-1-176 16,3-2 160-16,-1-2-160 0,0-1 128 0,-1-3-128 16,-1 1 0-16,0-3 144 0,-1-4-144 0,-2 0 0 0,-2 0 144 0,-2 0-144 15,0 0 0-15,-4-3 144 0,-2 0-144 0,-1 0 0 16,-2-1 0-16,-1 1-256 0,-1 1 32 0,-1 0 0 31,-2-1-496-31,0 0-112 0,-1 0 0 0,2 3-16 16,1-2-2528-16,2 3-496 0,3 0-96 0</inkml:trace>
  <inkml:trace contextRef="#ctx0" brushRef="#br0" timeOffset="-87798.23">30777 14441 14735 0,'0'0'1312'0,"-8"-3"-1056"0,0 2-256 0,-1-1 0 16,-1 1 3824-16,-3 2 704 0,-2 1 144 0,-3 2 16 16,-4 1-3088-16,1 1-608 0,1 3-128 0,2 3-32 15,1 2 288-15,0 1 48 0,2 0 16 0,2 2 0 16,1 0-352-16,5 3-64 0,2-3 0 0,4 2-16 0,1-4-144 0,5-1-32 16,3 0 0-16,5 1 0 0,1-2-368 0,5-4-80 15,0-3 0-15,2-2-128 0,1-1-176 0,2-3-144 16,0 0-16-16,1-4-16 15,0-1-672-15,-3-2-128 0,-1-3-16 0,-2-1-16 16,0-4-2336-16,-1-2-448 0,-4 0-112 0</inkml:trace>
  <inkml:trace contextRef="#ctx0" brushRef="#br0" timeOffset="-87264.82">30949 14184 32415 0,'0'0'1440'0,"0"0"288"0,0 0-1376 15,5 14-352-15,-2 6 0 0,-3 2 0 0,0 4 1344 0,-2 0 192 16,0 4 32-16,-1 4 16 0,1-2 48 0,0 1 16 16,0 1 0-16,-2-3 0 0,0 2-640 0,1-2-128 0,5-1-32 0,-2-3 0 15,0-6-400-15,2 1-64 0,2-3-32 0,-3-1 0 16,-1-4-224-16,0-3-128 0,0-3 128 0,0-8-128 16,0 10 0-16,0-10 0 0,0 0 0 0,0 0-192 15,0 0-128-15,11 0-48 0,-2-5 0 0,3-2 0 16,1-3-336-1,0-3-64-15,0-2 0 0,0-2-16 0,0-2-304 0,1-1-64 0,2 0-16 16,0 0 0-16,-2-6-368 0,2 4-80 0,-1-2-16 0,2 6 0 16,-1 2 144-16,-6 6 16 0,-5 3 16 0,-5 7 0 0,0 0 1456 0,0 0 176 15,0 0 80-15,8 12 32 0,-4 2 1056 0,0 3 192 16,0 0 64-16,1 3 0 0,-1-3-272 0,1 2-48 16,2-3-16-16,2 1 0 0,3 0-560 0,-1-3-128 15,2-1 0-15,2-1-16 16,-1-1-304-16,2-1-48 0,-1-4-16 0,1 1 0 15,-2-6-192-15,1 2 144 0,-2-3-144 0,0-1 128 16,0-2-128-16,1-2 0 0,1 0 0 0,-2-2 0 16,0-2 0-16,-2-2 0 0,0 1 0 0,-3-2 0 0,-2 2 0 0,-1-3 0 15,-1-3-192-15,-1 1 192 0,-4-1-128 0,-2 0 128 16,-1 3 0-16,-1 2 0 0,-2 0 0 0,1 2 0 16,-2 2 160-16,0 5-160 0,-1 2 368 0,-1 4-48 15,-1 1 0-15,1 3 0 0,-1 4 32 0,3 2 0 16,3 2 0-16,1 2 0 0,3-1-160 0,1 1-16 0,0-2-16 15,3-1 0-15,2 0-160 0,3-1-192 0,1 0 32 0,5-2 16 32,2-3-1760-32,2-1-336 0,0-3-80 0,2-2-15600 0</inkml:trace>
  <inkml:trace contextRef="#ctx0" brushRef="#br0" timeOffset="-86793.72">31838 14444 32415 0,'-8'15'1440'0,"2"-2"288"0,-2 4-1376 0,1 1-352 0,2 2 0 0,0 0 0 15,0 1 1040-15,0-2 144 0,-2-4 32 0,2 1 0 16,2 1 288-16,2-4 64 0,1-3 16 0,3-2 0 16,-2 1-1088-16,-1-9-224 0,0 0-32 0,0 0-16 15,12 7-224-15,-2-2-128 0,0-5 128 0,1-4-208 16,-1-1-352-16,1 0-64 0,-1-1-16 0,1-3 0 15,-1-2-368-15,0-2-80 0,-2-1 0 0,0-1-16 16,0-2-352-16,0 0-64 0,1-5-16 0,-1 4 0 16,-1 1-496-16,3 1-96 0,-1-4-32 0,0 6 0 15,0 2 608-15,-1 3 112 0,-8 9 32 0,0 0 0 0,0 0 2176 0,0 0 448 16,0 0 96-16,0 0 16 0,-5 16 1296 0,-1-2 256 16,2-2 48-16,-1 2 16 0,0 1-1120 0,1-1-224 0,2-1-32 15,2-4-16-15,2 2-752 0,-2-11-160 0,4 10-16 0,-4-10-16 16,0 0-448-16,0 0-160 0,12 6 0 0,-2-3 144 15,-10-3-144-15,12-3 0 0,0-3 0 0,-1-2-176 32,0 2-272-32,1-1-64 0,1-2-16 0,0-3 0 15,0 2-224-15,0-1-32 0,0 1-16 0,0-1 0 0,0 1 352 0,0 1 80 16,-1 2 16-16,-1 4 0 0,0 1 704 0,-1 2 144 16,-10 0 16-16,12 7 16 0,-4 3 672 0,0 3 128 15,-1 2 16-15,4 0 16 0,-1 1-368 0,2 2-80 0,0 3-16 0,2-3 0 16,0 0-528-16,3 2-112 0,0-3-32 0,0 2 0 31,0-3-992-31,1 0-192 0,2-1-32 0,0 0-18512 0</inkml:trace>
  <inkml:trace contextRef="#ctx0" brushRef="#br1" timeOffset="-82560.95">20948 17961 21183 0,'0'0'1888'0,"7"-7"-1504"0,-19 4-384 0,1-2 0 15,0 1 1280-15,2-1 176 0,9 5 32 0,-10-4 16 0,4-2-800 0,2 0-176 16,4 6-16-16,-1-6-16 0,-1-3 464 0,2 2 112 16,2 1 16-16,0-2 0 0,1-1-576 0,1-2-128 15,1 0 0-15,2-1-16 0,-1-4 112 0,2-1 32 16,0-2 0-16,0-3 0 0,1-3-256 0,-1 1-64 16,-1-3 0-16,1 1 0 0,0 0-192 0,-1-1 0 15,-1-2 0-15,-1 0 0 0,0-1 0 0,-1 1-192 16,0 1 48-16,0 0 0 0,0 0-64 0,0 0-16 0,-1 2 0 15,1-1 0-15,-2 0-96 0,-1 2-32 0,-1 3 0 0,2 2 0 16,-2 3-32-16,1 3 0 0,-1 2 0 0,1 3 0 16,1 1 384-16,-2 8-144 0,0 0 144 0,0 0 0 15,0 0-144-15,0 0 144 16,0 0 0-16,6 4-144 0,-6-4 144 0,7 8 0 16,-1 0-144-16,1 1 144 0,-2-1-144 0,0 1 144 15,0-1-192-15,1 1 192 16,-1 0-528-16,0-3 0 0,-1 2 0 0,0 0 0 15,-2 0-736-15,1 0-144 0,-3-8-16 0</inkml:trace>
  <inkml:trace contextRef="#ctx0" brushRef="#br1" timeOffset="-81429.58">20951 17892 2751 0,'0'0'128'0,"0"0"16"0,-5 3-144 0,-1 4 0 0,1-1 0 0,5-6 0 15,-4 7 3968-15,4-7 752 0,-5 4 144 0,5-4 48 16,-5 5-2496-16,5-5-496 0,0 0-112 0,0 0-16 0,0 0-864 0,0 0-176 16,0 0-48-16,4-5 0 0,1-2-288 0,0 0-64 15,2-3-16-15,0 0 0 0,0-3-144 0,-1-1-16 16,1-1-16-16,1-2 0 0,0-4 16 0,-2-1 0 16,-1-1 0-16,2-2 0 0,1-1 96 0,0-3 32 15,-2-2 0-15,2 0 0 0,-2-1 16 0,1 1 0 0,1-3 0 16,0 2 0-16,1-2-320 0,-1-1 160 0,-1-2-160 0,1 1 128 15,0-2-128-15,1 1 160 0,2 2-160 0,-2 1 160 16,-2 2-160-16,3 2 0 0,-1 1 0 0,-1 7 0 31,-3 0-832-31,1 5-192 0,-1 1-32 0,-1 6-16 0,0 2 1584 0,-4 8 304 16,0 0 64-16,0 0 16 0,0 0-896 0,3 11 0 16,1 8-176-16,0 0 32 0,0 7-32 0,0 8 0 0,1 3 0 0,0 6 0 15,2 1 176-15,0 4-192 0,2 6 192 0,2-3-192 16,-1 1 192-16,2-1 0 0,1-3 0 0,-1-3 0 15,1-2 0-15,0-2 0 0,1-2 0 0,2-4 0 16,-2-2 0-16,1-5 0 0,0 0 144 0,-2-6-144 16,-1-4 416-16,-2-2-32 0,1-3 0 0,-3-4 0 15,1 0 112-15,-3-2 16 0,0-1 0 0,-6-6 0 16,0 0-16-16,0 0 0 0,0 0 0 0,0 0 0 16,-7-8-112-16,-3-2-32 0,-3-3 0 0,-4 0 0 0,-3-4-96 0,-3 1-32 15,-5-2 0-15,0-3 0 0,-5-2-16 0,-2-2 0 16,-3-1 0-16,-3-4 0 0,-2-4 144 0,0 0 32 15,-1 0 0-15,2 2 0 0,3 0-256 0,3 5-128 16,2 2 128-16,5 4-128 16,6 2 0-16,3 4 0 0,3 2 0 0,6 4 0 15,1-1 0-15,6 2-128 0,4 8 128 0,6-5-128 16,2 0-384-16,6 1-80 0,4 1-16 0,7 2 0 16,4-2-288-16,3-1-64 0,3 0-16 0,3 2 0 15,-1-1-160-15,2-1-16 0,0 0-16 0,1-2 0 16,1-1 208-16,-1-2 32 0,-1 0 16 0,0-1 0 15,0-1 144-15,-1-1 48 0,-1 2 0 0,-3-2 0 0,-4-2 304 0,-4 0 64 16,-5-1 16-16,-3 4 0 0,-3-1 464 0,-3 3 112 16,-3 0 16-16,-2 2 0 0,-5 2 736 0,-2 5 160 15,0 0 16-15,0 0 16 0,-7 1 288 0,-6 6 64 16,-4 4 16-16,-7 5 0 0,-6 4-192 0,-4 3-32 0,-3 4-16 0,-5 5 0 16,-4 7-32-16,-2-1-16 0,-2 3 0 0,1 0 0 15,-1 0-176-15,3 0-48 0,2-5 0 0,3 1 0 16,3-5-768-16,5 0-144 0,5-5-128 0,7-1 144 31,4-2-3216-31,1 7-656 0</inkml:trace>
  <inkml:trace contextRef="#ctx0" brushRef="#br1" timeOffset="-78331.63">22373 16931 11055 0,'1'-7'480'0,"-1"-2"112"0,-1-1-464 0,1-1-128 16,0 1 0-16,1-1 0 0,1 2 3328 0,0 0 656 15,1 0 128-15,1 2 32 0,2 2-1712 0,-6 5-320 16,7 1-80-16,-1 5-16 0,1 4-736 0,-1 3-128 0,0 7-48 0,0 4 0 16,1 6-336-16,0 6-64 0,-1 3 0 0,0 4-16 15,-1 4-400-15,2 2-80 0,-2 1-16 0,0 1 0 16,2 0-384-16,-2-2-96 0,0-1-16 0,2-3 0 31,-1-1-2528-31,1-4-512 0,-1-2-112 0</inkml:trace>
  <inkml:trace contextRef="#ctx0" brushRef="#br1" timeOffset="-77626.66">22359 17310 15663 0,'-7'-5'1392'0,"2"0"-1120"16,0-1-272-16,1 1 0 0,0-1 4080 0,1 2 752 16,2-3 160-16,1 7 16 0,0 0-3584 0,3-5-720 15,1 0-128-15,1 0-48 0,3 1-288 0,3 0-64 16,2-3-16-16,3 2 0 15,1 0-160-15,3-2-144 0,-1-1 144 0,1-1-208 16,1-2-784-16,-3-2-160 0,0-2-16 0,-1 0-16 16,-4-4-592-16,-1 4-112 0,-2-2-32 0,-1 1 0 15,-3-2 832-15,-3 0 144 0,-1 1 48 0,0 1 0 0,0 2 896 0,-2-2 192 16,0 2 48-16,0-2 0 0,-2 2 624 0,4 2 128 16,-2 0 32-16,1 3 0 0,2 3 64 0,-3 6 32 15,0 0 0-15,7 3 0 0,1 5-128 0,0 4-32 16,0 5 0-16,-2 5 0 0,1 4-160 0,-1 2-32 15,0-2-16-15,-1 4 0 0,0 1-368 0,0 2-80 0,-1-1-16 0,0 1 0 16,-1-3-160-16,-1-4-128 0,0-3 144 0,0-3-144 16,1-2 128-16,-1-2-128 0,0-3 0 0,-1-3 0 15,-1-10 0-15,0 0 0 0,0 0 0 0,0 0-160 16,0 0-192-16,3-4-32 0,-1-6-16 0,2-3 0 16,0-3-144-16,-1-1-32 0,-1-2 0 15,1-2 0 1,-1-4 32-16,2 3 0 0,-1 0 0 0,1 1 0 0,1 1 288 0,0 3 64 0,1 2 16 0,-1 2 0 15,-1 2 176-15,1 5 128 0,0-1-128 0,-5 7 176 16,0 0 192-16,8 7 32 0,0-1 16 0,1 3 0 16,0 6 16-16,1-1 0 0,2 6 0 0,0 2 0 15,2-1-32-15,1-1 0 0,0 1 0 0,1 0 0 16,3 0-208-16,1-1-32 0,-2-2-16 0,1 0 0 16,0-1-144-16,-1-3 0 0,-1-2 144 0,2-3-144 15,-3-1 160-15,1-3-32 0,-1-2-128 0,-2-3 192 0,1-1-48 0,-2-3-16 16,0-3 0-16,0 1 0 0,-4-5 64 0,0 1 16 15,-1-7 0-15,1 1 0 0,-2 1-208 0,-2-2 176 16,-1-3-176-16,-2 0 160 0,0 2-160 0,-4-1 0 16,1 2 144-16,-3-2-144 0,-2 1 144 0,-2-3-144 0,-3 3 192 15,1 2-192-15,-1 2 224 16,1 4-64-16,0 1-16 0,0 3 0 0,1 5 368 0,3 4 64 16,2 3 0-16,0 3 16 0,0 4-208 0,1 2-32 15,3 0-16-15,2 4 0 0,-1 0-192 0,4 1-144 16,3-1 192-16,1-2-192 0,2 0 0 0,2 0 0 15,0 0 0-15,1-1 0 16,2-2-576-16,-1-1-80 0,2-2-16 0,2-2 0 16,0 0-2144-16,1-1-448 0,-2-3-64 0,0-1-32 15,-1 0-752-15,1-3-160 0</inkml:trace>
  <inkml:trace contextRef="#ctx0" brushRef="#br1" timeOffset="-77127.52">23506 17159 1839 0,'-5'-13'160'0,"1"8"-160"0,-3-2 0 0,0-1 0 16,-3 2 4720-16,-1-2 912 0,-2 0 176 0,0 2 32 0,0 0-2960 0,1 1-576 15,1 1-128-15,2 2-32 16,3 0-864-16,1 2-160 0,5 0-32 0,0 0-16 16,0 0-720-16,0 0-144 0,6 11-16 0,3-1-16 15,3 1-176-15,1-1 0 0,1 2 0 0,3-3 0 16,2 1 192-16,0 1 16 0,1 2 0 0,-2-3 0 16,0 3 304-16,-2-2 48 0,-1 0 16 0,-3 4 0 15,-3-6 32-15,-2 3 16 0,-2-1 0 0,-4 1 0 0,-2 0 64 16,-3 1 16-16,-1 0 0 0,-2 0 0 0,-3-1-272 0,-3-1-48 15,-1 1-16-15,-2-1 0 0,0-2-368 0,5-3 0 16,-1 1 0-16,0-2 0 16,-2-4-464-16,2 2-176 0,0-3-16 0,2 0-16 15,2-4-1536-15,0 1-304 0,2-3-64 0,3-1-16 16,3 1-480-16,3 1-112 0,2-1-16 0,3 0 0 16,1-1 1280-16,1 2 256 0,2 0 64 0,1 1 0 0,-1 3 1216 0,2-1 384 0,2 1-176 0,2 0 176 15,4-1 1024-15,-1 1 304 0,0 1 48 0,0-1 16 16,2 0-160-16,-1-2-16 15,1 0-16-15,-1-2 0 0,-3-1-288 0,1-1-48 16,-1 1-16-16,0-2 0 0,-1 0-272 0,-2-1-48 16,-3-2-16-16,-3 1 0 0,-2-2 160 0,-2 2 32 15,1 1 0-15,-2-1 0 0,-2 1 0 0,-2 0 16 16,-1-1 0-16,-1 1 0 0,1 9 48 0,-6-4 16 0,-1-1 0 0,-2 3 0 16,1 0-160-16,-3 2-48 0,1 2 0 0,-1 5 0 15,1-1 192-15,2 5 48 0,3 2 0 0,0-3 0 16,1 3 16-16,3 2 16 0,1-1 0 0,3 0 0 15,3 1-432-15,0-1-96 0,3 0 0 0,3-1-16 16,2-1-304-16,2 0 0 0,0-2 0 0,1-1 0 16,1-1 0-16,1-3 0 0,2 1-160 0,0-1 160 15,0-1-1600-15,1-2-192 0,-1-2-32 0,1 0-10640 16,0 0-2128-16</inkml:trace>
  <inkml:trace contextRef="#ctx0" brushRef="#br1" timeOffset="-76596.43">24711 16811 7359 0,'6'-13'320'0,"-6"13"80"0,3-8-400 0,-1 3 0 0,2-2 0 0,0 1 0 15,0-1 3840-15,-4 7 672 0,0 0 144 0,0 0 16 16,0 0-2016-16,4 4-416 0,-3 3-64 0,-1 4-32 0,0 5-400 0,2 5-80 16,-4 0 0-16,2 2-16 15,0 3-448-15,0 4-96 0,0-1-16 0,0-2 0 16,2-2-496-16,0 1-96 0,1 0-32 0,2 1 0 16,-2-2-320-16,-1-1-144 0,2-1 128 0,0-3-128 15,1-2 0-15,-2 0-192 0,0-3 0 0,-1 0 16 16,-1-4-464-16,2-1-112 0,1-2-16 15,-1 0 0-15,-3-8-672 0,0 0-144 0,0 0-16 0,0 0-16 16,0 0-368-16,0 0-80 0,5-7-16 0,-1-1 0 16,-3 1 256-16,0-1 48 0,-1-4 16 0,-1 2 0 0,-2 0 1184 0,1 3 256 15,0 0 32-15,0-2 16 0,-2-4 272 0,0 3 0 16,3 2 0-16,-2-3-8816 0</inkml:trace>
  <inkml:trace contextRef="#ctx0" brushRef="#br1" timeOffset="-76183.99">24613 16974 27007 0,'0'0'1200'0,"0"0"240"0,0 0-1152 0,0 0-288 15,0 0 0-15,-1 6 0 0,1-6 1568 0,3 7 256 16,7-2 48-16,-1-2 16 0,2-2-352 0,4 1-80 16,-1 1-16-16,2 0 0 0,1-7-864 0,1 2-160 15,3 2-32-15,-3-1-16 0,0-3-368 0,1 0 0 16,-2-1 0-16,1 1 128 15,0-2-1984-15,9 2-384 0,-7 2-64 0,-7 1-8256 16,0 1-1664-16</inkml:trace>
  <inkml:trace contextRef="#ctx0" brushRef="#br1" timeOffset="-75796.61">25004 16965 17503 0,'0'0'1552'0,"-3"13"-1232"0,-3-2-320 0,2 5 0 15,1 2 3520-15,2-6 656 0,0 0 128 0,1 1 32 16,0 0-2448-16,1 4-480 0,2-2-112 0,1 0-16 15,1-2-640-15,1-4-128 0,1 3-16 0,1-3-16 16,-1 0-480-16,3-1 128 0,-1-3-128 0,-1-3 0 16,-1-2 0-16,5 0 0 0,0-1 0 0,-4-3 0 0,1-2 0 0,0-1 0 15,-1-3 0-15,2-3 0 0,-2 4-160 0,-2-2-32 16,1-1 0-16,-2 5 0 31,0-1-192-31,1-1-32 0,-2 0-16 0,1-2 0 16,-5 11 16-16,5-8 0 0,-5 8 0 0,5-5 0 0,-1 1 128 0,-4 4 32 0,0 0 0 0,12 0 0 15,-2 0-16-15,-10 0 0 0,11 3 0 0,-2 2 0 16,-1 2 144-16,2 0 128 0,2 1-192 0,0-1 192 0,1-1 0 0,-3 1-128 16,-2-2 128-16,0 0 0 0,-1-1 128 0,3 1 96 15,-4 1 16-15,-1-1 0 0,-5-5 528 0,0 0 128 16,0 0 0-16,9 0 16 0,-9 0-48 0,10-5-16 16,-1 3 0-16,-9 2 0 0,8-12-464 0,-2 2-80 15,-1 0-32-15,-1-1 0 0,-1-3-144 0,-2 0-128 16,0-1 144-16,1 0-144 0,-2 0-192 0,-2-3-128 0,1 1-16 0,1-1-16 31,-2-1-3120-31,-1 3-624 0</inkml:trace>
  <inkml:trace contextRef="#ctx0" brushRef="#br1" timeOffset="-75499.05">25512 16911 1839 0,'0'0'160'0,"0"0"-160"0,-2 9 0 0,-2 3 0 15,-1-2 4864-15,2 3 960 0,-1 2 176 0,2 0 32 16,-1 4-3600-16,3-2-704 0,0 2-160 0,3-2-32 16,2 0-112-16,3 0-16 0,-2 0-16 0,2-1 0 15,1-3-848-15,2-2-160 0,2 0-48 0,7 2 0 16,1-3-48-16,-1-5-16 0,-2-2 0 0,0-4 0 0,1-1 48 0,-1 0 16 16,-3-5 0-16,0-2 0 0,-3-4 304 0,-1 1 64 15,1 1 16-15,-3-2 0 0,-5-6 16 0,-3 4 0 16,-2 0 0-16,-2 5 0 0,-2-3-64 0,-4 1-16 15,-1 1 0-15,-2-1 0 0,-1 0-144 0,-1-1-16 16,-2-1-16-16,-8-6 0 16,5 3-880-16,1 0-176 15,1 4-48-15,6 4-19600 0</inkml:trace>
  <inkml:trace contextRef="#ctx0" brushRef="#br1" timeOffset="-74796.68">27030 16905 18431 0,'0'0'1632'0,"0"0"-1312"16,0 0-320-16,0 0 0 0,-3-4 1952 0,1-2 320 15,2 6 64-15,-5-6 16 0,1 1-1120 0,4 5-208 16,0 0-64-16,-7-2 0 0,-1 2-48 0,-1 3-16 16,-1 1 0-16,1 2 0 0,-3 2-320 0,0 1-80 0,0 3-16 0,1 1 0 15,-2-1-160-15,5 1-16 0,4 0-16 0,1 0 0 16,1 3-288-16,0-3 0 0,1 1 0 0,4-1 0 16,5 0 0-16,-2-1-144 0,-1-3 144 0,2-1-128 15,2-2-48-15,0 1 0 16,-1-3 0-16,-2-2 0 0,-6-2 16 0,0 0 0 15,0 0 0-15,9 0 0 0,-1-2-48 0,0-2-16 0,-1 1 0 0,-2-3 0 32,0-1-336-32,-1-1-64 0,0-2-16 0,0 0 0 0,0 2 256 0,-2-4 32 0,0 2 16 0,-2 2 0 15,0-3 144-15,0 3 16 0,-3 2 16 0,0 1 0 16,2 0-64-16,1 5-16 0,0 0 0 0,0 0 0 0,0 0 0 16,0 0 0-16,0 0 0 0,0 0 0 0,0 0 112 0,7 6 128 15,-1 1-208-15,1 2 80 0,-2-2 0 0,0 4 0 16,0-1 0-16,-1-1 0 31,-1 1-1792-31,-1-1-368 0</inkml:trace>
  <inkml:trace contextRef="#ctx0" brushRef="#br1" timeOffset="-74364.45">27060 16603 911 0,'0'0'0'0,"0"0"0"0,0 0 0 0,0 0 0 16,0 0 3808-16,0 0 672 0,0 0 144 0,0 0 32 0,0 0-1968 0,0 0-400 16,-1 7-80-16,-2 2-16 15,2 0-336-15,1 4-64 0,0 3 0 0,0 2-16 16,1 3-432-16,2 1-64 0,-2 2-32 0,-1-1 0 15,-3 2-528-15,2 0-96 0,2-1-32 0,1 0 0 16,-2 1-400-16,-2-3-64 0,1 1-128 0,1-2 176 16,3-1-176-16,-1-2 0 0,0 0 0 0,0-1 0 15,1-1-1856-15,1-2-288 0,1-2-64 0,0-2-12832 16</inkml:trace>
  <inkml:trace contextRef="#ctx0" brushRef="#br1" timeOffset="-73967.86">27336 16875 9215 0,'0'0'816'0,"0"0"-656"0,-5 2-160 0,-3 2 0 16,-2-3 3536-16,-2 5 688 0,2 1 128 0,-2 3 16 16,0 0-2416-16,1 2-480 0,-1 1-112 0,1 2-16 15,2 4-496-15,1-2-96 0,2 2-32 0,2 1 0 16,1-2-448-16,6 0-80 0,2 0-32 0,2-2 0 16,2-2-160-16,3 0 160 0,2-3-160 0,0-2 160 15,1-1-160-15,0-1 0 0,2-3 0 0,-1 0 128 0,-1-3-128 0,0-1 192 16,-1-3-192-16,0-2 192 0,-3-3 192 0,-2-1 32 15,-2-3 16-15,-4 1 0 0,0-2 16 0,-2 1 0 16,-1 0 0-16,-2-1 0 0,-3-1-208 0,-1 1-48 16,1-3 0-16,-1 2 0 0,-2 1-400 0,0 0-96 15,0-2-16-15,0-4 0 16,4 2-2224 0,1 4-448-16,-1 1-80 0,2 5-10032 0</inkml:trace>
  <inkml:trace contextRef="#ctx0" brushRef="#br1" timeOffset="-73659.99">27501 16842 13823 0,'0'0'1216'0,"4"9"-960"16,-2-1-256-16,1 2 0 0,1 2 2480 0,0 1 448 16,-1 1 80-16,1 2 32 0,0 1-640 0,0 3-128 15,1-1-32-15,-1 1 0 0,0-1-864 0,0 2-176 16,0-4-48-16,0 0 0 0,0-1-640 0,0-2-144 16,-2 2-32-16,1-6 0 0,0 1-336 0,-3-11 128 0,0 0-128 0,0 0 0 15,0 0 0-15,0 0 0 0,0 0-160 0,7-2 160 16,-7 2-288-16,7-6 48 0,-2-5 16 0,0 0 0 15,-1-4 96-15,0-2 128 0,0 0-208 0,3-1 80 16,-2-1 128-16,0-1 0 0,0 0-144 0,1 2 144 16,0 0 0-16,-1 1-144 0,-1 0 144 0,0 3 0 15,1-2 0-15,0 4 0 0,1 3 128 0,-2 3-128 16,-4 6 608-16,0 0 32 0,0 0 0 0,0 0 0 16,5 9-128-16,0 3-32 0,-2 1 0 0,1 1 0 15,-2 0-272-15,1 1-48 0,-1-1-16 0,2 0 0 16,0-2-272-16,0 1-64 0,0 0-16 0,0-1 0 15,0-3-2304-15,-2-1-464 0,-2-8-96 0,4 8-11856 16</inkml:trace>
  <inkml:trace contextRef="#ctx0" brushRef="#br1" timeOffset="-73529.86">27901 16671 1839 0,'0'0'0'0,"0"0"160"0,0 0-160 0,0 0 0 0,0 0 0 0,0 0 0 15,0 0 4224-15,-8 7 800 16,8-7 160-16,-4 14 48 0,0-1-4272 0,3-1-832 16,1 0-128-16</inkml:trace>
  <inkml:trace contextRef="#ctx0" brushRef="#br1" timeOffset="-73328.88">28109 16510 20271 0,'0'0'1792'0,"0"0"-1424"0,0 0-368 0,2 10 0 16,-1 4 2432-16,3 2 432 0,0 1 80 0,0 5 0 15,0 3-1552-15,0 4-320 0,1 3-64 0,-1-6-16 16,1 3-544-16,0 2-96 0,0 3-32 0,1 1 0 16,-2 0-320-16,1 2 0 0,0 1 0 0,0-2 0 15,-1-1-1616-15,0 1-304 0,0-6-48 0,-2-3-11840 16</inkml:trace>
  <inkml:trace contextRef="#ctx0" brushRef="#br1" timeOffset="-73165.22">28016 16915 17503 0,'0'-7'1552'16,"-2"1"-1232"-16,2-2-320 0,2 2 0 15,0-1 4096-15,3-2 768 0,3 0 160 0,1 0 32 0,2 0-2880 0,2-1-560 16,2 3-112-16,13-2-32 15,2-1-1936-15,0 3-400 0,-2-3-80 0</inkml:trace>
  <inkml:trace contextRef="#ctx0" brushRef="#br1" timeOffset="-72562.8">29018 16830 4607 0,'0'0'192'0,"-12"0"64"0,-1 0-256 0,0 2 0 15,0 0 0-15,2 5 0 0,0 3 6032 0,1-1 1168 16,1 0 224-16,1 3 64 0,4 1-4736 0,3 0-960 16,-1 2-176-16,5 0-32 0,1 0-1136 0,2 0-240 15,1 0-32-15,3-2-16 16,2 0-160-16,1-2-176 0,0 1 48 0,0-3 0 15,-1-2-352-15,0-3-64 0,1-2-16 0,-3-2 0 16,-10 0-16-16,13-6 0 0,0-1 0 0,-1-2 0 16,0 1-112-16,-2-1-16 0,-1-1-16 0,-1-5 0 15,-3 2 16-15,0-1 16 0,2-3 0 0,-3 3 0 16,0-2 176-16,0 3 48 0,0 3 0 0,-4 10 0 16,0 0-48-16,0 0 0 0,0 0 0 0,0 0 0 0,0 0 512 0,0 0 192 15,0 0-16-15,0 0 0 0,7 10 336 0,5 0 64 16,0 2 0-16,1-1 16 0,0 0-256 0,1 1-48 0,4-2-16 0,1 0 0 15,-1 0-112-15,-1 0-32 0,-4-2 0 0,1 0 0 16,-1-1 336-16,-1-3 64 0,-12-4 16 0,13 2 0 16,-13-2 496-16,13-2 112 0,-4-2 0 0,-2 0 16 15,-2-3-288-15,-1-2-64 0,-3 0-16 0,-1-1 0 16,-1-4-384-16,-4 1-80 0,-1-2-16 0,0 2 0 16,-2 0-320-16,0 0 0 0,0 1-192 0,-2 0 64 15,0 2-704-15,-1-2-128 0,1 2-16 0,1-3-16 16,0 2-1632-16,1-1-336 0,1-1-64 0,1 2-9520 15</inkml:trace>
  <inkml:trace contextRef="#ctx0" brushRef="#br1" timeOffset="-72266.02">29550 16826 911 0,'0'0'0'15,"0"0"0"-15,4 15 0 0,-4-2 0 0,-1 1 1808 0,-2 0 288 16,0 5 48-16,-2 0 16 0,3 1 144 0,-2 1 16 15,-1-2 16-15,2-1 0 0,2 1-112 0,1-1-32 16,2 0 0-16,2-3 0 0,0-2-672 0,3-3-144 16,2-1-32-16,2-1 0 0,0-3-480 0,-1-1-96 15,2-1-32-15,-2-3 0 0,0-3-32 0,0 0 0 16,0-2 0-16,0-1 0 0,-4-1 48 0,2-3 0 0,-3-1 0 0,-1 1 0 16,-1-2-80-16,-2-1-16 0,-1 0 0 0,0 0 0 15,-1 0-144-15,-2-1-16 0,-1-2-16 0,0-1 0 16,0 0-352-16,-1-2-128 0,-4 2 0 0,1-3 144 31,0-1-640-31,0 0-128 0,2 3-16 0,1-1-16 16,0 4-2112-16,1 6-432 0,1-1-64 0,3 10-11056 0</inkml:trace>
  <inkml:trace contextRef="#ctx0" brushRef="#br1" timeOffset="-71660.96">29839 16798 7359 0,'2'19'320'0,"-1"-3"80"0,-1 5-400 0,3 0 0 0,-2-1 0 0,0 3 0 16,-1 0 4608-16,0-1 832 0,0-1 160 0,2-1 32 15,-2-1-3040-15,1-1-608 0,2-3-128 0,-2-2-32 16,0-1-688-16,-1-12-144 0,0 0-32 0,0 0 0 15,0 0-384-15,0 0-96 0,0 0-16 0,0 0 0 16,0 0-240-16,0 0-48 0,0 0-16 0,-2-10 0 0,0-1-160 0,1-5 0 16,1 0 0-16,0-1-176 15,0 1 48-15,1-3 0 0,-1-2 0 0,3-1 0 16,-4-1 128-16,2 1 0 0,1-4 0 0,1 2 0 16,0 1 0-16,-1 2-320 0,1 1 64 0,-1 3 16 15,2 3-448-15,0 1-80 0,0 0-32 0,1 2 0 16,1 1-352-16,0 3-64 0,-6 7 0 0,11-3-16 15,-1-3-1776-15,-10 6-368 0,14-5-64 0,-14 5-16 0</inkml:trace>
  <inkml:trace contextRef="#ctx0" brushRef="#br1" timeOffset="-71460.28">30109 16530 8287 0,'0'0'736'0,"0"0"-592"16,0 0-144-16,0 0 0 0,11 6 5440 0,-11-6 1040 0,6 10 224 0,-3 2 32 15,-3 2-4016-15,1 4-800 0,2 2-176 0,-1 2-16 16,2 4-1088-16,-2-2-224 0,-5-1-32 0,3-2-16 16,0 0-240-16,0 1-128 0,0-2 128 0,0-1-128 15,1-1-160-15,2 1-96 0,1-6-32 0,0 0 0 32,-2 1-1696-32,1-4-320 0,-3-10-80 0,7 11-16 15,0-5-400-15,-7-6-80 0,0 0 0 0,12 0-16 16,1-1-1120-16,-2-3-208 0,-11 4-64 0</inkml:trace>
  <inkml:trace contextRef="#ctx0" brushRef="#br1" timeOffset="-71227.13">30314 16676 12895 0,'0'0'1152'0,"-10"11"-928"0,-3 1-224 0,0-1 0 16,-1 2 4032-16,0 3 752 0,1 1 144 0,-3 0 48 15,-2 0-1904-15,3 1-368 0,2 2-80 0,0-1 0 0,1-2-896 0,4 0-192 16,3-3-16-16,3 2-16 0,6 0-848 0,0-2-160 15,-4-14-48-15,9 13 0 0,3-2-448 0,5-2 128 16,3-5-128-16,2-2 0 16,1-2-352-16,3-5-112 0,2-2-32 0,0 0 0 15,2-2-1696-15,2-2-352 0,-1 1-64 0,-1-1-14992 0</inkml:trace>
  <inkml:trace contextRef="#ctx0" brushRef="#br1" timeOffset="-70831.58">30957 16692 13823 0,'-11'14'1216'0,"5"-4"-960"0,-1-1-256 0,-2 2 0 16,-3 6 3872-16,3 2 736 0,0 0 128 0,3 1 48 15,0-2-2752-15,3 2-560 0,-1-4-96 0,2 0-32 16,1-2-208-16,2 1-48 0,3-3-16 0,1-1 0 15,2 0-736-15,1-3-144 0,2-3-16 0,-10-5-16 16,0 0-160-16,12 5 0 0,-2-4 0 0,1-2 0 16,-1 0 0-16,1-3 0 0,-2-3 128 0,0 1-128 0,0-3 0 0,1-1-144 15,0 0 144-15,-1-2-208 0,0 1-144 0,-1 0-32 16,-2-3 0-16,1-1 0 0,1 1 208 0,-2 1 48 16,-1 0 0-16,0 3 0 0,-1 0 128 0,0 3 0 15,-4 7 0-15,0 0 0 16,0 0-256-16,0 0 48 0,0 0 0 0,0 0 0 15,0 0 208-15,0 0 0 0,0 0 0 0,12 2 0 16,-2 1 208-16,1 1-16 0,-1-2 0 0,1 2 0 16,-2 0 48-16,3 0 0 0,1-1 0 0,-2 1 0 0,0-3-80 0,-2 0-16 15,0-1 0-15,2-1 0 0,-1 0-144 0,0-3 0 16,1 1-192-16,-1-2 192 16,2 1-608-16,-3 0 0 0,-1-1 0 0,0 0 0 15,1-4-2096-15,0 1-432 0</inkml:trace>
  <inkml:trace contextRef="#ctx0" brushRef="#br1" timeOffset="-70532.44">31494 16749 5519 0,'0'0'240'0,"0"0"64"0,5 11-304 0,2-3 0 15,0-2 0-15,4-2 0 0,1-1 5280 0,1-2 992 0,1-1 208 0,-1-1 48 16,0-2-4992-16,0-2-976 0,-1 0-208 0,2-1-32 15,1 0 192-15,-2-1 64 0,-3 0 0 0,0-5 0 16,-2 1-368-16,-1 2-64 0,-7 9-16 0,4-10 0 16,-2-2 0-16,-2 2 0 0,-2-2 0 0,-4 3 0 15,-1 2 160-15,0 1 32 0,-1 1 0 0,0 2 0 16,-1 3 256-16,-1 3 64 0,-2 1 16 0,0 2 0 16,1 2 304-16,0 4 48 0,1 2 16 0,1 2 0 15,1-3 144-15,3 1 48 0,1 2 0 0,1-2 0 0,3 2-512 16,3-3-80-16,1 0-32 0,2-2 0 0,3 1-592 0,2-3 0 15,1 0 0-15,1-1 0 16,2-1-960-16,3 1-272 0,3-3-48 0,0 0-16 16,1-2-1744-16,-1-2-352 0,0-1-64 0</inkml:trace>
  <inkml:trace contextRef="#ctx0" brushRef="#br1" timeOffset="-70306.52">31925 16542 21183 0,'-3'16'944'0,"0"-4"192"0,0 1-912 0,-1 4-224 0,0 2 0 0,3 3 0 16,1 3 2512-16,0-3 464 0,0-1 96 0,1 0 0 16,3-2-1616-16,0 0-336 0,2-1-64 0,0 2-16 15,2-4-784-15,0 0-256 0,0-2 128 0,-1-2-128 31,1 0-704-31,0-4-192 0,1-2-32 0,-1-1-16 0,-8-5-2560 0,0 0-512 0</inkml:trace>
  <inkml:trace contextRef="#ctx0" brushRef="#br1" timeOffset="-70122.61">32117 16384 40431 0,'-12'26'1792'0,"7"-6"368"0,-1 6-1728 0,0 8-432 0,2 5 0 0,2 3 0 16,-1 2 1088-16,3-3 144 0,-1-5 32 0,4 1 0 0,0-5-368 0,5 2-64 15,3 0 0-15,3-3-16 16,2-2-2128-16,2-3-416 0,0-1-96 0,2-2-17632 16</inkml:trace>
  <inkml:trace contextRef="#ctx0" brushRef="#br1" timeOffset="-67661.76">23509 18216 17503 0,'0'0'768'0,"0"0"176"16,-17 11-752-16,17-11-192 0,0 0 0 0,-7 0 0 0,-2 0 2272 0,1 0 416 16,0 0 96-16,1 0 16 0,-1 2-1040 0,-1 2-208 15,-2 1-32-15,1 3-16 0,-2 3-992 0,2 2-192 16,-1 1-32-16,2 3-16 0,0 1-272 0,2 2 0 15,3 2 0-15,3 0 0 0,1-1 0 0,4 0 0 16,3 1 0-16,3 0 0 0,3-1 0 0,4-2 0 0,3-2-128 0,3-2 128 16,2-2 0-16,2-4 0 0,-1-3 0 0,0 0 0 15,0-6 256-15,-1 0-48 16,-4-7-16-16,-1 1 0 0,-3-2 208 0,-3-1 48 16,-4-2 0-16,-2 1 0 0,-4-5 16 0,-3 2 16 15,-1 0 0-15,-2 0 0 0,-3-1-480 0,-3 1 128 16,-1-1-128-16,-3-3 0 15,-2 2-400-15,-1 1-128 0,0 0-32 0,-1 1 0 16,0 0-1552-16,2 2-304 0,1 1-64 0,2 1-6672 16,2 2-1344-16</inkml:trace>
  <inkml:trace contextRef="#ctx0" brushRef="#br1" timeOffset="-67361.58">23833 18323 20447 0,'0'0'896'0,"7"10"192"0,-2 3-864 0,2 3-224 0,-1 1 0 0,-1 1 0 15,-1 1 1568-15,-3-1 272 0,1 0 48 0,-1 0 16 16,0 1-352-16,-2-2-64 0,0-3-16 0,1-1 0 16,1-5-944-16,0 0-192 0,-1-8-32 0,0 0-16 15,0 0-288-15,0 0 0 0,0 0 0 0,3-4 0 16,-2-9-432-16,2-2 16 0,1 1 0 0,0 0 0 16,-2-5 160-16,0 1 48 0,-1-5 0 0,-1-1 0 0,1 2 208 0,2 0 160 15,-1-2-32-15,2 4 0 0,0 3 400 0,1 2 80 16,1 5 16-16,0 5 0 0,-1-2 400 0,3 7 64 15,1 0 32-15,2 7 0 0,2 2-96 0,0 5 0 16,1 2-16-16,2 3 0 0,0 5-320 0,0 0-64 16,3 0-16-16,0 2 0 0,2 0-416 0,1 0-64 15,2-2-128-15,-1 0 176 16,2 1-2288-16,-2-1-448 0</inkml:trace>
  <inkml:trace contextRef="#ctx0" brushRef="#br1" timeOffset="-66731.92">25308 17942 23039 0,'0'0'1024'0,"0"0"192"0,5 12-960 0,3 1-256 16,2 1 0-16,2-1 0 0,1 1 864 0,0-4 128 15,1 3 32-15,2-3 0 0,0 0-32 0,1-3 0 16,0 3 0-16,0-3 0 0,-2 2-624 0,1-2-128 15,-2-1-32-15,-2 1 0 0,-2 0-80 0,-2-4-128 16,-8-3 176-16,0 0-176 0,0 0 288 0,3 8-48 16,-3-8-16-16,-2 9 0 0,-3 1-32 0,0-3-16 0,0 0 0 0,0-3 0 15,-1 0-176-15,1 0 0 0,5-4 0 0,-5 3 0 16,0 1-144-16,5-4-16 0,0 0 0 0,0 0 0 16,0 0 16-16,2 10 0 0,4-4 0 0,0-1 0 15,3-1 144-15,3 1 192 0,1 1-32 0,3 1-16 16,-1 3 288-16,2 0 48 0,0 2 16 0,-1 2 0 15,-2-1 64-15,-1 1 16 0,-1 2 0 0,-3-2 0 16,-1 2 176-16,-4-3 32 0,-3 1 16 0,-1-1 0 16,-3-2-160-16,-2 1-16 0,-3-1-16 0,-1 1 0 15,-1-3-368-15,-2-2-80 0,-2-2-16 0,3-1 0 16,0-2-496-16,-2 1-96 0,0-3-32 0,0-3 0 16,-1 0-2144-16,3-3-416 0,0-1-96 0</inkml:trace>
  <inkml:trace contextRef="#ctx0" brushRef="#br1" timeOffset="-66459.76">25892 17925 20271 0,'0'0'1792'0,"0"0"-1424"16,-7 3-368-16,-1 0 0 0,-1-1 2016 0,0 2 336 16,0 1 64-16,0 4 16 0,1-1-960 0,2 1-192 0,3 4-48 0,2-2 0 15,1 2-800-15,1-3-176 0,3 1-16 0,2 1-16 16,2-1-224-16,0 1 0 0,1-3 0 0,0-2 0 15,0-2-128-15,2 0 128 0,-3-2 0 0,0-3 0 16,-2-3 0-16,1-2 272 0,-2-2-16 0,-1 0-16 16,-2-3 144-16,1 3 48 0,-2-3 0 0,-2 1 0 15,-3 1-176-15,0-3-48 16,-4 0 0-16,0 1 0 0,-1 1-208 0,-1 1 0 16,1 0 0-16,-3 2-160 15,0-1-1968-15,2 2-400 0,-1 1-80 0,4-1-11168 0</inkml:trace>
  <inkml:trace contextRef="#ctx0" brushRef="#br1" timeOffset="-66032.33">26782 18230 15663 0,'0'0'1392'0,"0"0"-1120"15,0 0-272-15,0 0 0 0,-4-7 2176 0,-1 1 368 16,-1 4 80-16,-2 1 0 0,-1-2-976 0,0 2-208 16,-1-2-32-16,1 3-16 0,1 4-768 0,-1 1-160 15,0 0-16-15,1 4-16 0,-1 3-192 0,3-1-48 0,1-1 0 0,1 0 0 16,2 0 240-16,1 0 32 16,1-1 16-16,-1 2 0 0,1-5-224 0,4 2-64 15,1 1 0-15,0-2 0 0,2-1-192 0,-1-2 0 16,2 0 128-16,1 0-128 0,1 0 0 0,1-2 0 15,-3 0 0-15,0-1 0 0,1-1 0 0,0 3 128 16,1-3-128-16,1-3 0 0,-4-1 208 0,3-1-48 16,-1-2-16-16,0 2 0 0,-1-1 0 0,-2-1 0 0,-2-2 0 15,0 1 0-15,3 2-144 0,-2 2 128 0,0-2-128 0,-5 6 128 16,0 0 32-16,0 0 0 0,0 0 0 0,0 0 0 16,0 0 48-16,0 0 16 0,0 0 0 0,0 0 0 15,0 0-224-15,0 10 0 0,-1-4 128 0,-1 2-128 16,1 1 0-16,4-1-256 0,3 0 48 0,-1 1 16 15,-1 0-1488-15,2 0-304 0,0-2-48 0,3-1-7760 16,0-1-1536-16</inkml:trace>
  <inkml:trace contextRef="#ctx0" brushRef="#br1" timeOffset="-65843.08">27132 17822 20271 0,'0'0'1792'0,"2"-7"-1424"0,-2 7-368 0,0 0 0 16,0 0 3520-16,0 0 640 0,-1 7 128 0,0 8 32 0,-2 4-2560 0,2 3-512 16,-1 5-96-16,0 1-32 0,-1 5-608 0,1 2-128 15,0 2-32-15,0-4 0 0,0 3-352 0,0-1 0 16,2 0 0-16,0 2 0 16,0-7-304-16,-1 14-128 0,-1-6-16 0,4-15-16 15,0 1-2272-15,1-5-448 0,-1-2-80 0,2-1-10976 16</inkml:trace>
  <inkml:trace contextRef="#ctx0" brushRef="#br1" timeOffset="-65618.22">27476 18124 27647 0,'-13'-7'1216'0,"6"4"256"0,-1 3-1168 0,1 3-304 0,-5-2 0 0,1 2 0 15,0-2 2832-15,-4 8 512 0,2 3 112 0,4 2 0 16,1 1-2320-16,5-3-480 0,-1 1-80 0,2 4-32 15,2-1-544-15,3 3 0 0,-2-2 0 0,4 7-144 16,2-1-608-16,2-4-112 0,1-2-32 0,1-4 0 16,-1-1-768-16,2 0-176 0,1-5-16 0,0 0-16 15,0-2-288-15,3-1-48 0,-1-1-16 0,1-2 0 16,-2-4 128-16,1-1 32 0,-1-1 0 0</inkml:trace>
  <inkml:trace contextRef="#ctx0" brushRef="#br1" timeOffset="-65395.88">27688 18242 2751 0,'0'0'128'0,"-1"-8"16"0,-3 1-144 0,0 0 0 0,-2 1 0 0,-1 2 0 16,1 1 5424-16,-2 2 1040 0,-1 1 224 0,-2 4 32 16,1 2-4096-16,-1 5-816 0,0 2-160 0,4-4-48 0,2 1-464 0,0 2-112 15,1 1 0-15,3 0-16 0,1-1-624 0,2-1-128 16,3 1-32-16,3-1 0 0,-1-4-224 0,2 0 0 16,0-2 0-16,3-2 0 0,-2 1 0 0,2 0 0 0,-2-4 0 0,1 0 0 15,-2 0 224-15,0-3 48 0,-1-1 16 0,0 0 0 16,-8 4 224-16,6-5 32 15,-1-2 16-15,-1 1 0 0,-1 1-256 0,-2-3-48 16,-1 0-16-16,-1-2 0 16,-3 0-560-16,0 0-96 0,0 0-32 0,0-1 0 15,-1 2-2496-15,1-3-512 0,-1-1-112 0</inkml:trace>
  <inkml:trace contextRef="#ctx0" brushRef="#br1" timeOffset="-64799.71">27881 17859 30287 0,'-4'21'1344'0,"3"-8"272"0,-2 4-1296 0,0 13-320 0,-1 2 0 0,0 4 0 15,1-3 1280-15,2-6 176 0,1-1 32 0,0 14 16 0,0-6-160 16,2-2-16-16,2-5-16 0,0-3 0 0,-1 0-928 0,1-3-176 16,0-4-32-16,-2-2-16 0,1 0-160 0,0-4 0 15,-3-11 0-15,3 9 128 0,-3-9-128 0,0 0 0 16,0 0 0-16,0 0 0 15,0 0 0-15,0 0 0 0,8-6 0 0,-1-2 0 16,1-1-128-16,-1-3-16 0,0-2 0 0,1 0 0 16,1 1-80-16,-1-1-16 0,0 0 0 0,2 0 0 0,4-3 240 0,-2 3-176 15,-2-1 176-15,1 6-160 0,-2 6 160 0,-9 3 0 16,0 0 128-16,8 10-128 0,-3 1 128 0,2 2-128 16,-2 2 160-16,-1 2-160 0,-2 2 192 0,0 2-64 15,0-1-128-15,1-2 192 0,1 0-192 0,2-1 0 16,2-1 0-16,0-2 0 0,0-4 0 0,2 1-336 15,2 1 48-15,0-5 16 16,-1-1-576-16,4-1-112 0,-1 0-32 0,-4-5 0 16,1 0-192-16,-1-3-32 0,5-2-16 0,-2-1 0 15,0-1 176-15,0-1 32 0,0-2 16 0,0-2 0 0,-1-1 640 0,-1-1 128 0,-2 0 32 0,-1-2 0 16,-1-1 208-16,-2 3 0 0,-2-2 0 0,-3 2 0 16,-3 1 0-16,-2 1 208 15,0 3-32-15,-3 0-16 0,-1 2 304 0,-2 1 64 16,1 3 16-16,-1 6 0 0,1-1 224 0,-1 5 32 0,2 1 16 0,3 1 0 15,1 1-112-15,1 2 0 0,2 0-16 0,4 1 0 16,0-4-272-16,4 2-48 0,-1-1-16 0,3-1 0 16,2 1-208-16,2-2-144 0,1-2 192 0,0 1-192 15,1-2 256-15,0-1-64 0,0-4-16 0,-3 1 0 16,0-1 208-16,-2-1 32 0,-1 1 16 0,1-4 0 16,0-1 0-16,-3 0 0 0,-6 5 0 0,3-7 0 15,-2-1-272-15,-1 2-160 0,-1-1 192 0,-2 1-192 16,-2-1-368-16,0 0-176 0,-2-3-32 0,1 3-16 15,-2 0-2144-15,-1-2-416 0,0 0-96 0,1 0-10608 16</inkml:trace>
  <inkml:trace contextRef="#ctx0" brushRef="#br1" timeOffset="-64627.07">28548 17912 19343 0,'0'0'1728'0,"0"0"-1392"0,0 0-336 0,0 0 0 16,0 0 3632-16,7 9 656 0,0 1 128 0,-2 4 16 15,-1 2-2496-15,0 2-496 16,1 3-96-16,0 1-32 0,-1 4-480 0,0 1-80 16,1 2-32-16,-1-3 0 0,1 3-544 0,-1-2-176 0,0 1 0 0,0-4 0 31,1 1-928-31,-1 0-288 0,0 0-64 0,1-5-10624 0,2-1-2128 0</inkml:trace>
  <inkml:trace contextRef="#ctx0" brushRef="#br1" timeOffset="-63691.59">28988 18481 7359 0,'0'0'656'0,"0"0"-528"15,0 0-128-15,0 0 0 0,0 0 5888 0,0 0 1152 0,0 0 240 0,0 0 32 16,9-7-5120-16,3-2-1024 0,2-4-208 0,2-1-32 15,-3-2-432-15,1-2-96 0,3-3-16 0,0-2 0 16,0-1-384-16,0-3-192 0,0 1 0 0,-3 0 16 16,-1-7 176-16,-1 0 0 0,1-1 0 0,-1 1 0 15,-3 0-192-15,0 0-16 0,-1-1 0 0,0 2 0 16,2 2-336-16,-1 3-64 0,1 0-16 0,-4 4 0 16,-1 5-80-16,-1 5-32 0,1 4 0 0,-5 9 0 0,0 0 352 0,0 0 64 15,12 7 0-15,-1 6 16 0,-1 2 304 0,-1 7 224 16,-1 3-32-16,2 6-16 0,1 2-32 0,1 7 0 15,-1-1 0-15,0 3 0 0,0 1 128 0,1-5 32 16,3-4 0-16,-2-4 0 0,-2 1 80 0,0-4 32 16,-2-5 0-16,0-2 0 0,-1-4 224 0,-3-3 64 15,-1-3 0-15,-4-1 0 0,0-9 64 0,0 0 32 16,0 0 0-16,-7 8 0 16,-3-3-352-16,-2-1-64 0,-1-4 0 0,-4 0-16 0,-2-6-224 15,-5 0-144-15,-2 0 192 0,-3 1-192 0,0-1 192 0,-4-1-192 16,-4 0 192-16,2-3-192 0,0 1 384 0,0-1-48 15,-3 3 0-15,2-5 0 0,-1 0-208 0,3 3-128 16,2 0 128-16,7 1-128 0,5-1 0 0,7 2 0 16,5 1 0-16,8 6 128 0,0 0-128 0,8-8-256 15,5-2 64-15,5 2 0 16,6 1-256-16,3-1-64 0,2-1-16 0,2 2 0 16,3-4-352-16,-1 2-64 0,-1-1-16 0,1-2 0 15,0 0-384-15,-2 2-96 0,0 1-16 0,0-1 0 16,-1 3 112-16,2 0 0 0,-2-3 16 0,1 0 0 0,2 1 864 0,-2-1 160 0,-2 0 48 0,-3 3 0 15,-4-1 256-15,-3 3 0 16,0-2 0-16,-4 1 144 0,-3-1 80 0,-3 0 16 0,-2-1 0 0,-7 8 0 16,0 0 1008-16,0 0 208 0,0 0 32 0,0 0 16 15,-15 0 224-15,-2 5 64 0,-2 4 0 0,-5 3 0 16,-2 2-192-16,-2 3-48 0,-2 4 0 0,-3 5 0 16,-1 1-336-16,0 2-80 0,0 0-16 0,3-1 0 15,2 5-720-15,2-6-144 0,2 1-16 0,2-2-16 16,0 0-1088-16,1-1-224 0,0 0-32 0,0-1-20048 15</inkml:trace>
  <inkml:trace contextRef="#ctx0" brushRef="#br0" timeOffset="-52993.27">9242 14072 20271 0,'0'-12'1792'0,"0"5"-1424"0,0 7-368 0,0 0 0 16,0 0 496-16,8 15 16 0,-2 0 16 0,0 5 0 16,-4 2-528-16,2 5 0 0,-1 3-192 0,2 4 48 15,-1 4 272-15,-2 4 64 0,1 3 16 0,-2 5 0 0,-1 2 352 0,2 11 64 16,0 8 16-16,-2 6 0 0,-1 6-192 0,-2 4-48 16,-1 9 0-16,-1 6 0 0,0 4-160 0,0 3-48 15,0-1 0-15,-1 1 0 16,1-1-32-16,0-4-16 0,0-2 0 0,-2-2 0 15,-1-2 176-15,2 1 16 0,-1-1 16 0,1-3 0 16,-2-5-16-16,0-1 0 0,0-3 0 0,-1 0 0 16,0 0 48-16,1-2 0 0,2-1 0 0,-1-3 0 15,1 0-256-15,1-6-128 0,1-6 128 0,2-5-128 0,1-5 0 0,1-4 0 16,3-6 0-16,1-6 128 0,1-7-128 0,1-3 0 16,1-3 0-16,-1-4 128 0,2-8-128 0,0-3 0 15,-2-2 0-15,4-4 0 0,0-3 0 0,3-1 0 16,3-1 0-16,3-3 0 0,3-3 224 0,2 0-32 15,-1 1 0-15,5-2 0 0,3 0-64 0,6-1 0 16,2 1-128-16,6 0 192 0,6-4-192 0,4 0 176 16,2 2-176-16,5-2 160 0,-1 1-160 0,7-3 192 0,5 1-192 0,7-2 192 15,9 1 32-15,0-2 16 0,-2-1 0 0,0 1 0 16,1 1-48-16,4 3-16 0,4-1 0 0,-7 1 0 16,-4 0-176-16,-3 0 0 0,-2 3 0 0,1 0 0 15,0-2 128-15,-2 1-128 0,-5-1 0 0,-2 1 128 16,-3-2-128-16,0 0 0 0,-1-2 0 0,0 1 0 15,-2 2 0-15,0-1 0 0,-5 2 0 0,-5-1 128 16,-4 1-128-16,-2 2 0 0,-2-1-192 0,-3-1 192 16,-3 2-352-16,-3 2 48 0,-4-3 16 0,-2 3 0 15,-4-3 16-15,-5 0 0 0,-4-2 0 0,0 1 0 16,-5-1 272-16,-3-4 0 0,-4-2 0 0,-3-3 0 16,-1 0 0-16,-1-3 176 0,-1-5-48 0,-2-6-128 15,-1-2 256-15,-2-6-48 0,-1-4-16 0,-1-5 0 16,0-5 16-16,0-5 0 0,-3-9 0 0,-1-7 0 0,-3-7 32 0,0-5 0 15,1-2 0-15,-1-5 0 0,-1-3 400 0,-3 0 64 16,-1-2 32-16,2 0 0 0,1 0 160 0,3 1 16 16,-2-1 16-16,4 2 0 0,2 3-528 0,1 0-96 15,2 0-32-15,2 6 0 0,1 6-272 0,1 5 0 16,-1 4 0-16,-1 3 0 0,4 8 0 0,-1 3 0 16,0 0-208-16,-1 3 80 0,2 3-32 0,-1 3 0 15,0-1 0-15,1 3 0 0,-2 3 160 16,-2 2-160-16,2 2 160 0,2 3-160 0,0 3 160 0,-2 3 0 15,0 4 0-15,3 1 0 0,-1 2 0 0,1 3 0 16,-2 5 0-16,-1 2 0 0,-1 2 0 0,1 1 0 16,-1 1 0-16,-2 1-128 0,0 0 128 0,0 2 0 15,-4-4 0-15,-1 3 0 0,-1 0 0 0,-3 1 0 0,-2-2 128 16,-3-1-128-16,-2-2 144 0,-4 1-144 0,-1-2 192 0,-5 0-192 16,-2-1 288-16,-6 3-48 0,-2-1-16 0,-9 0 0 15,-11-5 48-15,-5 0 16 0,-4 1 0 0,-3-3 0 16,-4-1 80-16,-7 1 16 0,-9 1 0 0,-5 0 0 15,-5 0 144-15,-1 2 48 0,-1-2 0 0,-3 4 0 16,-4 1-256-16,3 4-32 0,2 3-16 0,-1 2 0 16,-1 7-272-16,4 1 0 0,1 2 0 0,7 3 0 15,8 2-672-15,3 4-192 0,4-1-32 0,-1 9-16 16,4 7-2608-16,4 8-512 0</inkml:trace>
  <inkml:trace contextRef="#ctx0" brushRef="#br0" timeOffset="-51292.68">7302 4732 22463 0,'0'0'992'0,"0"0"208"0,-5 5-960 0,1 2-240 0,-3-1 0 0,4-1 0 16,-1 2 560-16,0-1 64 0,1 2 16 0,1 0 0 0,0 0 224 0,1 1 48 15,0 0 16-15,-1-2 0 16,1-1-320-16,1-6-64 0,0 0-16 0,0 0 0 16,0 0-144-16,0 0-48 0,0 0 0 0,1-6 0 15,2-6-16-15,-2-1-16 0,1-3 0 0,-1-2 0 16,0-3-176-16,-1-5-128 0,-1 0 144 0,0-2-144 0,-1 0 128 15,1-2-128-15,-3-3 0 0,1-1 144 0,-1-2-320 0,1-5-64 16,-3 0-16-16,2 0 0 16,1 3-288-16,0 6-64 0,2 2-16 0,1 4 0 0,1 6 368 0,2 5 64 15,-1 3 0-15,2 5 16 0,-4 7-32 0,0 0-16 0,9 2 0 16,0 4 0-16,2 5 96 0,2 4 128 0,2 5-208 0,4 2 80 16,2 1 128-16,-1 5-160 0,3 2 160 0,0 0-160 15,0-2 160-15,0 0 0 0,-1-2 0 0,-4-1 0 16,-2-1 0-16,-2-3 0 0,-2-1 0 0,-2-3 0 15,-1-2 0-15,-2-2 0 0,-2-2 0 0,-1-2 0 16,-4-9 192-16,0 0-16 16,0 0-16-16,0 0 0 0,-8 4 112 0,-2-4 32 15,-3-3 0-15,-4-1 0 0,-4-5-16 0,-1 0 0 0,-2-1 0 16,-3-2 0-16,-4-2 0 0,1-1 0 0,1 1 0 0,2-3 0 16,-2-3-288-16,1 1 160 0,4-5-160 0,2 5 128 15,2-5 704-15,3 5 144 0,4 1 32 0,4 2 0 31,4 3-1760-31,3 1-336 0,4 0-80 0,2 3-16 0,2-1 816 0,5 2 176 0,3 0 16 0,5 0 16 16,4 1 32-16,1-1 0 0,5-1 0 0,2 1 0 16,3 1-64-16,1-3-16 0,2 1 0 0,-1 0 0 15,-4 1 208-15,-4-1-176 0,-3 2 176 0,-3 3-160 0,-2 0 160 0,-3 4 0 16,-4 2 0-16,-4 2 0 16,-5 3 256-16,-3 4 96 0,-5 3 16 0,-2 4 0 15,-9 5 416-15,-1 3 96 0,-7 2 16 0,-4 5 0 16,-6 2-128-16,-2 3-32 0,-3 2 0 0,-1-2 0 15,1-1-288-15,3-2-64 0,4-1-16 0,1-3 0 16,4-2-944-16,4-3-176 0,3-4-32 0</inkml:trace>
  <inkml:trace contextRef="#ctx0" brushRef="#br0" timeOffset="-50231.92">8568 14292 17503 0,'-8'8'768'0,"2"1"176"0,-1-1-752 0,2 0-192 0,1 1 0 0,0-4 0 15,4-5 1472-15,0 0 256 0,0 0 48 0,0 0 16 16,-4-7-672-16,2-2-128 0,0-3-32 0,2-3 0 0,-1-6-496 0,1-2-96 16,0-4-32-16,0-1 0 0,0-2-80 0,-1-2-32 15,1 1 0-15,0 0 0 0,-3 0-96 0,0-2 0 16,1 0-128-16,-1 1 192 0,2-1-192 0,0 3 0 16,-1-1 0-16,4 4 0 0,0 2 0 0,2 4 0 15,1 3 0-15,3 2 0 16,3 4 0-16,0 3-192 0,1 5 48 0,1 4 0 15,-1 4-112-15,1 3-32 0,0 2 0 0,1 5 0 16,1-1 288-16,-1 4-128 0,-1 3 128 0,0-2 0 0,-1 2 0 0,-2-1 0 16,-1 1 0-16,-1-1 0 0,-1 1 0 0,-2-5 0 15,-2 1 0-15,-2-3 144 0,-2-1-144 0,-3-2 192 16,-3-3-192-16,-1-1 192 0,-2 0 192 0,-3-5 32 16,-2 0 16-16,0-1 0 0,-3 0 336 0,-3 0 80 15,-5-1 16-15,-2-2 0 0,-2 1-384 0,0 0-80 16,-1 0-16-16,2 2 0 0,3 0-384 0,3 0 0 15,1 0 0-15,3 0 0 0,5 2 0 0,2-2 0 16,2-4 0-16,3 2 0 0,3-3-176 0,3-2 48 0,2-2 0 0,3 0 0 16,3-4-16-16,3-3 0 0,5-1 0 0,4-1 0 15,5-4-80-15,4 0-16 0,4-2 0 0,2 1 0 32,-1-2-192-32,3 3-32 0,-3-6-16 0,1 6 0 15,0-1-16-15,-2 3 0 0,-2 3 0 0,-3 4 0 0,-1-1 272 0,-3 5 48 16,-2 2 16-16,-4 5 0 0,-2 2 160 0,-5 2 0 15,-2 3 0-15,-3 6 128 0,-2 6 448 0,-3 2 112 0,-3 3 16 0,-2 5 0 16,-3 1 192-16,0 6 32 0,-2 4 16 0,-3 1 0 16,-3 1-368-16,-1 1-64 0,-1-3 0 0,-2 1-16 15,0 1-320-15,-1-2-176 0,0-3 192 0,1-2-192 32,2-6-944-32,1-2-288 0,3-4-64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29.0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 2303 0 0,'1'2'102'0'0,"3"2"-45"0"0,-2-2-49 0 0,0 0 0 0 0,0 1 1 0 0,0-1-1 0 0,-1 1 0 0 0,1-1 0 0 0,-1 1 0 0 0,2 4 0 0 0,7 11 1156 0 0,-1 2 0 0 0,-1-1 0 0 0,-1 1 0 0 0,-1 1 0 0 0,-1-1 0 0 0,0 1 0 0 0,-2 0 0 0 0,0 0 0 0 0,-1 24 0 0 0,-5 14 1811 0 0,-4-75-2484 0 0,8 4-502 0 0,-1-1 1 0 0,2 1 0 0 0,-1-1-1 0 0,2 1 1 0 0,0 0 0 0 0,8-22-1 0 0,0-2-214 0 0,-6 15 57 0 0,1 1 0 0 0,12-25 0 0 0,-16 39 11 0 0,1 1-1 0 0,0 0 0 0 0,0 0 0 0 0,0 0 1 0 0,0 1-1 0 0,1-1 0 0 0,0 1 1 0 0,0 0-1 0 0,0 0 0 0 0,0 0 0 0 0,1 1 1 0 0,-1-1-1 0 0,10-4 0 0 0,-12 7-37 0 0,1 0 1 0 0,-1 0-1 0 0,1 0 0 0 0,-1 0 0 0 0,0 1 0 0 0,1-1 0 0 0,-1 1 0 0 0,1 0 1 0 0,0 0-1 0 0,-1 0 0 0 0,1 0 0 0 0,-1 0 0 0 0,1 0 0 0 0,-1 1 0 0 0,1-1 1 0 0,3 2-1 0 0,-2 0-181 0 0,0 0 1 0 0,-1 0-1 0 0,1 0 1 0 0,-1 0 0 0 0,1 1-1 0 0,-1-1 1 0 0,0 1 0 0 0,1 0-1 0 0,1 3 1 0 0,4 4-719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2:1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1040 5527 0 0,'0'0'423'0'0,"3"-2"-160"0"0,-5 7 325 0 0,0 0 0 0 0,0-1 1 0 0,-1 0-1 0 0,1 0 0 0 0,-1 1 1 0 0,0-2-1 0 0,-7 8 4454 0 0,16-17-4174 0 0,47-58 1545 0 0,-31 35-1939 0 0,2 0 1 0 0,0 2-1 0 0,35-30 1 0 0,92-66 157 0 0,-27 24-417 0 0,-56 40-121 0 0,165-137-76 0 0,-45 36 342 0 0,-86 81-184 0 0,2-7 240 0 0,-81 64-16 0 0,-22 20-295 0 0,7-5 102 0 0,13-11-47 0 0,-18 16-143 0 0,0 0-1 0 0,1 0 0 0 0,-1 0 1 0 0,1 1-1 0 0,-1-1 1 0 0,1 1-1 0 0,0 0 1 0 0,-1 0-1 0 0,1 1 0 0 0,7-2 1 0 0,37 3 45 0 0,-25 1 0 0 0,-1 1 0 0 0,1 1 0 0 0,-1 1 0 0 0,0 2 0 0 0,-1 0 0 0 0,27 12 0 0 0,119 71 465 0 0,-72-36-219 0 0,103 54 476 0 0,114 42 387 0 0,-236-118-766 0 0,131 34 0 0 0,-136-47-757 0 0,121 46-1 0 0,-181-60-698 0 0,1 1 1 0 0,-1 0-1 0 0,17 12 0 0 0,-12-5-614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2:26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211 214 7687 0 0,'2'-18'350'0'0,"11"-35"-4"0"0,-13 50-319 0 0,1 0-1 0 0,0-1 0 0 0,-1 1 0 0 0,0 0 0 0 0,1 0 0 0 0,-2-7 1 0 0,-5-4 456 0 0,1 6 134 0 0,2-1-87 0 0,-1 1 0 0 0,0 0 0 0 0,0 1 0 0 0,-1-1 0 0 0,0 1 0 0 0,0 0 0 0 0,-12-11 0 0 0,15 16-438 0 0,0 0 0 0 0,0 0 0 0 0,0 0-1 0 0,-1 1 1 0 0,1-1 0 0 0,0 1 0 0 0,-1 0 0 0 0,1 0 0 0 0,-1 0 0 0 0,0 0 0 0 0,1 0 0 0 0,-1 0 0 0 0,0 1 0 0 0,1-1 0 0 0,-1 1 0 0 0,0 0 0 0 0,0-1-1 0 0,1 1 1 0 0,-1 1 0 0 0,0-1 0 0 0,0 0 0 0 0,1 1 0 0 0,-1-1 0 0 0,0 1 0 0 0,1 0 0 0 0,-1 0 0 0 0,0 0 0 0 0,1 0 0 0 0,-3 2 0 0 0,0 0-46 0 0,0 1 1 0 0,1-1 0 0 0,0 1 0 0 0,-1 0-1 0 0,1 0 1 0 0,1 1 0 0 0,-1-1 0 0 0,0 1-1 0 0,-4 8 1 0 0,2-2-31 0 0,1 1 0 0 0,0-1 0 0 0,-6 18 1 0 0,7-13-16 0 0,0 0 1 0 0,0 0-1 0 0,2 0 1 0 0,0 0-1 0 0,1 1 1 0 0,1 25-1 0 0,1-31 0 0 0,1 0 0 0 0,0-1 0 0 0,0 1 0 0 0,1-1 0 0 0,1 1 0 0 0,0-1 0 0 0,0 0 0 0 0,1 0 0 0 0,0-1 0 0 0,12 18 0 0 0,-11-19 31 0 0,1-1-1 0 0,0 1 1 0 0,0-1 0 0 0,0 0 0 0 0,1-1-1 0 0,0 0 1 0 0,0 0 0 0 0,1-1-1 0 0,0 0 1 0 0,0 0 0 0 0,0-1 0 0 0,0 0-1 0 0,0-1 1 0 0,12 3 0 0 0,-12-4 39 0 0,-1-1 1 0 0,1 1-1 0 0,0-2 1 0 0,-1 1-1 0 0,1-1 1 0 0,0-1 0 0 0,-1 0-1 0 0,1 0 1 0 0,0 0-1 0 0,-1-1 1 0 0,0-1-1 0 0,1 1 1 0 0,-1-1-1 0 0,0-1 1 0 0,0 1-1 0 0,11-8 1 0 0,-8 3 57 0 0,0 1-1 0 0,-1-1 1 0 0,0-1-1 0 0,-1 0 1 0 0,14-16 0 0 0,-18 19-74 0 0,-1 0 0 0 0,0 0 0 0 0,0-1 0 0 0,-1 0 0 0 0,0 1 0 0 0,0-1 0 0 0,-1 0 0 0 0,1 0 0 0 0,-2 0 0 0 0,1-1 0 0 0,0-10 0 0 0,-2 11-32 0 0,0-1 0 0 0,0 0-1 0 0,-1 0 1 0 0,-1 1 0 0 0,1-1 0 0 0,-1 1 0 0 0,-1-1 0 0 0,1 1 0 0 0,-1 0 0 0 0,-1 0-1 0 0,1 0 1 0 0,-1 0 0 0 0,0 0 0 0 0,-1 1 0 0 0,1 0 0 0 0,-1 0 0 0 0,-10-9 0 0 0,6 6-49 0 0,0 1 1 0 0,0 1 0 0 0,-1 0 0 0 0,0 0 0 0 0,0 0-1 0 0,0 1 1 0 0,-1 1 0 0 0,0 0 0 0 0,0 1 0 0 0,-21-6 0 0 0,29 9-71 0 0,1 1 0 0 0,-1-1 0 0 0,1 1 0 0 0,-1 0 1 0 0,1 0-1 0 0,-1 0 0 0 0,1 0 0 0 0,-1 0 1 0 0,1 1-1 0 0,-1-1 0 0 0,1 1 0 0 0,-1 0 1 0 0,1 0-1 0 0,-1-1 0 0 0,-2 3 0 0 0,4-2-177 0 0,0 0 0 0 0,0-1-1 0 0,0 1 1 0 0,0 0 0 0 0,0 0-1 0 0,0 0 1 0 0,1 0-1 0 0,-1 1 1 0 0,0-1 0 0 0,0 0-1 0 0,1 0 1 0 0,-1 0 0 0 0,1 1-1 0 0,-1-1 1 0 0,1 0-1 0 0,-1 1 1 0 0,1-1 0 0 0,0 0-1 0 0,0 1 1 0 0,0-1 0 0 0,-1 0-1 0 0,1 1 1 0 0,1-1 0 0 0,-1 0-1 0 0,0 1 1 0 0,0-1-1 0 0,0 0 1 0 0,1 3 0 0 0,3 9-4505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0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11663 0 0,'0'0'3408'0'0,"3"-2"-2664"0"0,-3 1-725 0 0,0 1 0 0 0,0 0 0 0 0,0-1 0 0 0,1 1 0 0 0,-1 0 0 0 0,0-1 0 0 0,0 1 0 0 0,1 0 0 0 0,-1 0 0 0 0,0-1 0 0 0,1 1 0 0 0,-1 0 0 0 0,0 0 0 0 0,1 0 0 0 0,-1 0 0 0 0,0-1 0 0 0,1 1 0 0 0,-1 0 0 0 0,0 0 0 0 0,1 0 0 0 0,-1 0 0 0 0,0 0 0 0 0,1 0-1 0 0,-1 0 1 0 0,1 0 0 0 0,-1 0 0 0 0,0 0 0 0 0,1 0 0 0 0,-1 0 0 0 0,1 0 0 0 0,-1 0 0 0 0,0 0 0 0 0,1 0 0 0 0,-1 1 0 0 0,0-1 0 0 0,1 0 0 0 0,-1 0 0 0 0,1 1 0 0 0,3 17 714 0 0,-2-5-366 0 0,2 22 111 0 0,-1 1 1 0 0,-2 37-1 0 0,2 36-331 0 0,8 76-473 0 0,-6-83-1916 0 0,-5-61-1177 0 0,0-27-1584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0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9671 0 0,'0'0'8334'0'0,"2"0"-7610"0"0,100-5 2991 0 0,2 0-2221 0 0,46-5-941 0 0,-122 7-1023 0 0,1 2 1 0 0,37 3-1 0 0,-39 2-357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01.6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3223 0 0,'0'0'10460'0'0,"1"2"-9136"0"0,24 65 1754 0 0,10 34-1776 0 0,-17-43-831 0 0,19 52-100 0 0,28 132-1 0 0,-54-145-1142 0 0,-8-64-64 0 0,-1-5-1389 0 0,-2-16 314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01.9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70 7831 0 0,'-5'-3'12087'0'0,"23"-10"-10431"0"0,-13 11-1432 0 0,0-1 1 0 0,0 1 0 0 0,0 0-1 0 0,0 0 1 0 0,1 1-1 0 0,-1-1 1 0 0,11 0-1 0 0,42 0 990 0 0,-21 1-676 0 0,12 1-225 0 0,-31 1-326 0 0,-1-1-1 0 0,0-1 0 0 0,18-4 0 0 0,16-8-881 0 0,-18 1-3301 0 0,-22 7-3286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02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8287 0 0,'0'0'11367'0'0,"8"-12"-8039"0"0,-5 10-3162 0 0,-1 0 1 0 0,0 0-1 0 0,0 0 1 0 0,1 0-1 0 0,0 0 1 0 0,-1 1 0 0 0,1-1-1 0 0,0 1 1 0 0,-1-1-1 0 0,1 1 1 0 0,0 0-1 0 0,0 0 1 0 0,0 1-1 0 0,6-2 1 0 0,3 1 82 0 0,0 1 0 0 0,19 1 0 0 0,8 0 150 0 0,73-5-155 0 0,-48 3-204 0 0,-27 2-619 0 0,46 6-1 0 0,-37-2-1909 0 0,-21-2 802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35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16 919 0 0,'0'0'3775'0'0,"3"0"-3478"0"0,12-1 2346 0 0,-7-14-4687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39.4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5063 0 0,'0'0'8844'0'0,"4"1"-8401"0"0,-3 0-404 0 0,0-1 1 0 0,0 0-1 0 0,0 1 1 0 0,0-1-1 0 0,0 1 1 0 0,0-1-1 0 0,0 1 0 0 0,-1 0 1 0 0,1-1-1 0 0,0 1 1 0 0,0 0-1 0 0,0 0 1 0 0,-1 0-1 0 0,1 0 0 0 0,0-1 1 0 0,0 3-1 0 0,6 20 798 0 0,-6-18-743 0 0,14 82 1470 0 0,-6-25-898 0 0,32 192 608 0 0,-40-247-1241 0 0,7 21 86 0 0,-7-26 281 0 0,-3-39-126 0 0,-6-37 0 0 0,2 28-224 0 0,2 17-45 0 0,-7-110 3 0 0,11 119-9 0 0,0 1 1 0 0,2-1-1 0 0,0 1 1 0 0,1 0 0 0 0,7-22-1 0 0,-9 38 1 0 0,0-1-1 0 0,1 0 1 0 0,-1 0-1 0 0,1 1 1 0 0,0-1-1 0 0,0 1 1 0 0,0 0-1 0 0,0-1 1 0 0,1 1-1 0 0,-1 0 1 0 0,1 0-1 0 0,0 0 1 0 0,0 1-1 0 0,0-1 1 0 0,0 1-1 0 0,0-1 1 0 0,1 1 0 0 0,-1 0-1 0 0,1 0 1 0 0,-1 1-1 0 0,1-1 1 0 0,0 1-1 0 0,-1 0 1 0 0,8-2-1 0 0,-9 4-3 0 0,-1-1-1 0 0,1 1 0 0 0,-1-1 1 0 0,1 1-1 0 0,-1 0 1 0 0,0 0-1 0 0,1-1 0 0 0,-1 1 1 0 0,0 0-1 0 0,0 0 1 0 0,3 2-1 0 0,-3-1 0 0 0,3 2 7 0 0,0 0 0 0 0,-1 0 0 0 0,0 0 0 0 0,0 0 0 0 0,0 1 0 0 0,0-1 0 0 0,-1 1 0 0 0,1 0 0 0 0,-1-1 0 0 0,0 1 0 0 0,-1 0 0 0 0,1 0 0 0 0,-1 1 0 0 0,0-1 0 0 0,0 0 0 0 0,-1 0 0 0 0,0 10 0 0 0,0 4 7 0 0,-1-1 0 0 0,-2 0 0 0 0,-6 32 0 0 0,-7 4-28 0 0,-2 7-48 0 0,18-60-15 0 0,17-10-1639 0 0,-12 7 1705 0 0,1 0 0 0 0,-1 0 0 0 0,0 1 0 0 0,1 0 0 0 0,-1 0 0 0 0,1 0 0 0 0,-1 1 0 0 0,1 0 0 0 0,-1 0 0 0 0,1 0 0 0 0,-1 1 0 0 0,1 0 1 0 0,-1 0-1 0 0,0 0 0 0 0,7 3 0 0 0,7 3 39 0 0,0 1 1 0 0,31 20-1 0 0,-29-17 91 0 0,-4-1 234 0 0,0 0-1 0 0,-1 1 0 0 0,0 0 1 0 0,-1 2-1 0 0,0 0 1 0 0,21 23-1 0 0,-34-34-225 0 0,-1 0-1 0 0,1 0 0 0 0,0 1 1 0 0,-1-1-1 0 0,0 0 0 0 0,0 1 1 0 0,0-1-1 0 0,0 0 1 0 0,0 1-1 0 0,0-1 0 0 0,0 1 1 0 0,-1-1-1 0 0,1 1 0 0 0,-1 0 1 0 0,0 3-1 0 0,0-3 9 0 0,-1-1 0 0 0,1 0 0 0 0,-1 1 0 0 0,0-1 0 0 0,1 0 0 0 0,-1 0 0 0 0,0 1 0 0 0,-1-1-1 0 0,1 0 1 0 0,0 0 0 0 0,-1 0 0 0 0,1 0 0 0 0,-1-1 0 0 0,1 1 0 0 0,-1 0 0 0 0,-3 2 0 0 0,-1 0-4 0 0,0 1 1 0 0,-1-1 0 0 0,0 0 0 0 0,0-1-1 0 0,0 0 1 0 0,0 0 0 0 0,0-1-1 0 0,-16 4 1 0 0,1-2 22 0 0,-42 2 0 0 0,53-6-228 0 0,0 0 1 0 0,0-1-1 0 0,0 0 0 0 0,0 0 0 0 0,0-2 0 0 0,1 1 0 0 0,-1-1 0 0 0,-19-8 0 0 0,29 10-67 0 0,-1 0 0 0 0,1 0 0 0 0,-1 0 0 0 0,1 0 0 0 0,0 0 0 0 0,-1 0 0 0 0,1 0 0 0 0,0-1 0 0 0,0 1 0 0 0,0 0 1 0 0,0-1-1 0 0,0 1 0 0 0,0-1 0 0 0,0 1 0 0 0,0-1 0 0 0,0 1 0 0 0,0-4 0 0 0,1 3-666 0 0,-1 0 0 0 0,1 0 0 0 0,0 0 1 0 0,0 0-1 0 0,0 0 0 0 0,0 0 0 0 0,0 0 0 0 0,1 0 0 0 0,0-3 1 0 0,3-6-5771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39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0 101 10047 0 0,'1'2'463'0'0,"35"55"490"0"0,-23-34 720 0 0,0 0 0 0 0,-2 1 0 0 0,-1 1 0 0 0,8 27 1 0 0,-11-23-369 0 0,-6-28-232 0 0,-8 0-709 0 0,6 0-346 0 0,1-1 0 0 0,-1 0 0 0 0,1 0 0 0 0,-1 1 0 0 0,0-1 0 0 0,1 0 0 0 0,-1 0 0 0 0,1 0 0 0 0,-1 0 0 0 0,0 0 0 0 0,1 0 0 0 0,-1 0 0 0 0,1 0 0 0 0,-1 0 0 0 0,0 0 0 0 0,1-1 0 0 0,-1 1 0 0 0,1 0 0 0 0,-1 0 0 0 0,1 0 0 0 0,-1-1 0 0 0,0 1 0 0 0,1 0 0 0 0,-1-1 0 0 0,1 1 0 0 0,-1 0 0 0 0,1-1 0 0 0,0 1 0 0 0,-1-1 0 0 0,1 1 0 0 0,-1-1 0 0 0,1 1 0 0 0,0-1 0 0 0,-1 1-1 0 0,1-1 1 0 0,0 0 0 0 0,-5-10 61 0 0,1 1-1 0 0,0-1 0 0 0,1 0 0 0 0,0 0 0 0 0,1-1 0 0 0,0 1 0 0 0,1-1 1 0 0,0-14-1 0 0,1 17-67 0 0,0-1 0 0 0,1 1 0 0 0,0 0 0 0 0,1 0 0 0 0,0 0-1 0 0,0 0 1 0 0,1 0 0 0 0,0 0 0 0 0,0 1 0 0 0,1-1 0 0 0,6-8 0 0 0,-6 11 3 0 0,1 0 0 0 0,0 0 0 0 0,0 1 0 0 0,1 0 0 0 0,-1 0 0 0 0,1 0 0 0 0,0 0 0 0 0,1 1 0 0 0,7-4-1 0 0,-2 2 25 0 0,1 0-1 0 0,1 1 0 0 0,25-7 0 0 0,-34 11-132 0 0,59-12 451 0 0,-58 13-804 0 0,0-1 0 0 0,1 1-1 0 0,-1 0 1 0 0,0 0 0 0 0,0 0 0 0 0,0 1-1 0 0,0 0 1 0 0,8 3 0 0 0,-4 0-7083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29.6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 0 5063 0 0,'0'0'6052'0'0,"-8"0"-4573"0"0,6 0-1376 0 0,0 1 0 0 0,0-1 0 0 0,0 1 0 0 0,0-1 0 0 0,0 1 0 0 0,0 0 0 0 0,0 0 0 0 0,0 0 0 0 0,1 0 0 0 0,-1 0-1 0 0,0 0 1 0 0,1 1 0 0 0,-1-1 0 0 0,1 0 0 0 0,-1 1 0 0 0,1-1 0 0 0,0 1 0 0 0,-1 0 0 0 0,1-1 0 0 0,0 1 0 0 0,0 0 0 0 0,0 0 0 0 0,-1 3 0 0 0,0 0-42 0 0,0 1 0 0 0,0-1 0 0 0,0 1 0 0 0,1-1 1 0 0,-1 1-1 0 0,2 0 0 0 0,-2 8 0 0 0,2-3-59 0 0,1-1 0 0 0,0 1 0 0 0,0-1 0 0 0,1 0 0 0 0,0 0 0 0 0,1 1 0 0 0,3 9 0 0 0,-4-15 3 0 0,1 0 1 0 0,-1 0-1 0 0,1-1 0 0 0,0 1 0 0 0,0 0 0 0 0,1-1 0 0 0,-1 0 0 0 0,1 0 1 0 0,0 0-1 0 0,0 0 0 0 0,0-1 0 0 0,1 0 0 0 0,-1 1 0 0 0,1-2 0 0 0,6 4 1 0 0,-6-4 21 0 0,-1 0 1 0 0,0-1 0 0 0,1 0-1 0 0,0 0 1 0 0,-1 0 0 0 0,1-1 0 0 0,-1 1-1 0 0,1-1 1 0 0,0 0 0 0 0,-1-1-1 0 0,1 1 1 0 0,5-2 0 0 0,-8 2 10 0 0,1-1 0 0 0,0 1 0 0 0,-1-1 0 0 0,1 0 0 0 0,-1 0 0 0 0,0 0 0 0 0,1 0 0 0 0,-1-1 0 0 0,0 1 0 0 0,1 0 0 0 0,-1-1 0 0 0,0 0 0 0 0,0 1 0 0 0,0-1 0 0 0,-1 0 0 0 0,1 0 0 0 0,0 0 0 0 0,-1 0 0 0 0,1-1 0 0 0,-1 1 0 0 0,0 0 0 0 0,2-5 0 0 0,-1 1 19 0 0,-1 0-1 0 0,1 0 0 0 0,-1 0 1 0 0,-1 0-1 0 0,1 0 0 0 0,-1 0 1 0 0,0-1-1 0 0,-1 1 0 0 0,1 0 1 0 0,-1 0-1 0 0,-3-8 0 0 0,0 0-115 0 0,-1 1-1 0 0,-1-1 0 0 0,-13-22 1 0 0,-3 0-2857 0 0,16 28 1538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0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48 197 919 0 0,'-4'6'476'0'0,"0"1"-1"0"0,1 0 0 0 0,0 0 0 0 0,0 0 1 0 0,1 0-1 0 0,0 0 0 0 0,-2 14 0 0 0,-2 55 5577 0 0,5-49-4828 0 0,-8 188 2070 0 0,8-170-3265 0 0,1-32 25 0 0,0 0-1 0 0,-1 0 1 0 0,-4 23 0 0 0,5-35 524 0 0,8-142 736 0 0,-1 23-1086 0 0,11-180-84 0 0,-11 233-162 0 0,-7 63-78 0 0,6 14-291 0 0,4 9 216 0 0,0 0 1 0 0,-2 1-1 0 0,6 27 0 0 0,4 9 115 0 0,52 125-153 0 0,-54-147 275 0 0,2-1 0 0 0,43 65 1 0 0,-56-94 63 0 0,0 1 0 0 0,1-1 0 0 0,6 6 0 0 0,-10-10-60 0 0,0 0 1 0 0,0-1-1 0 0,0 1 1 0 0,0-1 0 0 0,1 1-1 0 0,-1-1 1 0 0,0 0-1 0 0,1 0 1 0 0,-1 0-1 0 0,1 0 1 0 0,-1 0-1 0 0,1-1 1 0 0,4 1 0 0 0,-6-1-16 0 0,1 0 1 0 0,-1-1-1 0 0,1 1 1 0 0,-1 0 0 0 0,0-1-1 0 0,1 0 1 0 0,-1 1-1 0 0,0-1 1 0 0,1 0 0 0 0,-1 1-1 0 0,0-1 1 0 0,0 0-1 0 0,0 0 1 0 0,0 0-1 0 0,1 0 1 0 0,-2 0 0 0 0,1-1-1 0 0,0 1 1 0 0,0 0-1 0 0,0 0 1 0 0,0-1 0 0 0,-1 1-1 0 0,1 0 1 0 0,0-3-1 0 0,2-4 356 0 0,0-1-1 0 0,4-15 0 0 0,-7 20-244 0 0,4-16 186 0 0,-1-1-1 0 0,-1 1 0 0 0,0-24 1 0 0,-7-63 166 0 0,1 45-385 0 0,-6-71 45 0 0,-1-5-3327 0 0,11 102-3506 0 0,0 20 900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0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11455 0 0,'-3'1'154'0'0,"0"0"-1"0"0,-1 1 0 0 0,1-1 1 0 0,0 1-1 0 0,0-1 0 0 0,0 1 1 0 0,-4 4-1 0 0,5-5-139 0 0,-1 0 1 0 0,1 0-1 0 0,0 0 0 0 0,-1 0 1 0 0,1-1-1 0 0,0 1 0 0 0,-1 0 1 0 0,1-1-1 0 0,-1 0 0 0 0,1 0 1 0 0,-1 1-1 0 0,1-2 0 0 0,-4 1 1 0 0,-20 2 807 0 0,14 2-229 0 0,0 0 1 0 0,-18 11 0 0 0,3-3 263 0 0,21-8-739 0 0,-1 0 0 0 0,1 0 0 0 0,0 1 0 0 0,0-1 0 0 0,0 1 0 0 0,1 0 0 0 0,-1 1 0 0 0,1 0 0 0 0,1-1 0 0 0,-1 1 0 0 0,1 1 0 0 0,0-1 0 0 0,0 1 0 0 0,1 0 0 0 0,0 0 0 0 0,-4 10 0 0 0,6-12-63 0 0,0 1 0 0 0,0 0 0 0 0,0-1 1 0 0,1 1-1 0 0,0-1 0 0 0,0 1 1 0 0,0 0-1 0 0,2 7 0 0 0,-1-11-48 0 0,-1 0 0 0 0,0 0 0 0 0,1 0 0 0 0,0-1 0 0 0,-1 1 0 0 0,1 0-1 0 0,0 0 1 0 0,0-1 0 0 0,0 1 0 0 0,0-1 0 0 0,1 1 0 0 0,-1-1 0 0 0,0 1 0 0 0,0-1 0 0 0,1 0-1 0 0,-1 1 1 0 0,1-1 0 0 0,-1 0 0 0 0,1 0 0 0 0,0 0 0 0 0,0 0 0 0 0,-1 0 0 0 0,1-1 0 0 0,0 1 0 0 0,0 0-1 0 0,0-1 1 0 0,3 1 0 0 0,1 0 9 0 0,0-1 0 0 0,1 0 0 0 0,-1 0 0 0 0,0 0 0 0 0,1-1 0 0 0,-1 1 0 0 0,0-2-1 0 0,1 1 1 0 0,-1-1 0 0 0,0 0 0 0 0,0 0 0 0 0,0-1 0 0 0,-1 1 0 0 0,1-1 0 0 0,0-1 0 0 0,-1 1 0 0 0,0-1 0 0 0,0 0-1 0 0,0 0 1 0 0,0 0 0 0 0,-1-1 0 0 0,0 1 0 0 0,0-1 0 0 0,0 0 0 0 0,0-1 0 0 0,-1 1 0 0 0,4-9 0 0 0,4-6 30 0 0,-7 13-23 0 0,-1 0 0 0 0,0 0 0 0 0,0 0-1 0 0,-1 0 1 0 0,1 0 0 0 0,-1-1 0 0 0,-1 1 0 0 0,0-1-1 0 0,0 1 1 0 0,0-15 0 0 0,-2-29 133 0 0,1 50 201 0 0,0-1-277 0 0,1 1-25 0 0,1 5-9 0 0,4 14 27 0 0,-2-8-32 0 0,-1 0-1 0 0,2 0 1 0 0,6 12-1 0 0,16 16-167 0 0,33 39 58 0 0,-51-66-946 0 0,1-2 1 0 0,19 16-1 0 0,-14-16-473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1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1839 0 0,'0'0'50'0'0,"0"0"0"0"0,0 0-1 0 0,0 0 1 0 0,0 0 0 0 0,0 0-1 0 0,0 0 1 0 0,0 0-1 0 0,0 0 1 0 0,0 0 0 0 0,0 0-1 0 0,0 0 1 0 0,1 0-1 0 0,-1 0 1 0 0,0 0 0 0 0,0 0-1 0 0,0 0 1 0 0,0 0 0 0 0,0 0-1 0 0,0 0 1 0 0,0 0-1 0 0,0 0 1 0 0,0 0 0 0 0,0 0-1 0 0,1 0 1 0 0,-1 0-1 0 0,0 0 1 0 0,0 0 0 0 0,0 0-1 0 0,0 0 1 0 0,0 0 0 0 0,0 0-1 0 0,0 0 1 0 0,0 0-1 0 0,0 0 1 0 0,0 0 0 0 0,0 0-1 0 0,0 0 1 0 0,1-1-1 0 0,-1 1 1 0 0,0 0 0 0 0,0 0-1 0 0,0 0 1 0 0,0 0 0 0 0,0 0-1 0 0,0 0 1 0 0,0 0-1 0 0,5 17 4212 0 0,4 25 1932 0 0,14 114-2556 0 0,-3 79-2765 0 0,-15-176-639 0 0,0 154 614 0 0,-2-57-2360 0 0,4-52-4669 0 0,-5-91 782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1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0,'1'2'67'0'0,"15"83"10454"0"0,5 0-5172 0 0,11 60-3882 0 0,9 59-1308 0 0,-21-97-281 0 0,22 160-3668 0 0,-40-243 1995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1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3 919 0 0,'0'-1'67'0'0,"-1"1"-36"0"0,1 0 1 0 0,0 0-1 0 0,0 0 0 0 0,0 0 0 0 0,0 0 1 0 0,0 0-1 0 0,0-1 0 0 0,0 1 0 0 0,-1 0 1 0 0,1 0-1 0 0,0 0 0 0 0,0 0 1 0 0,0 0-1 0 0,0 0 0 0 0,0 0 0 0 0,0 0 1 0 0,-1 0-1 0 0,1 0 0 0 0,0 0 0 0 0,0 0 1 0 0,0 0-1 0 0,0 0 0 0 0,0 0 0 0 0,-1 0 1 0 0,1 0-1 0 0,0 0 0 0 0,0 0 0 0 0,0 0 1 0 0,0 0-1 0 0,0 0 0 0 0,0 0 0 0 0,-1 0 1 0 0,1 0-1 0 0,0 0 0 0 0,0 1 1 0 0,0-1-1 0 0,0 0 0 0 0,0 0 0 0 0,0 0 1 0 0,0 0-1 0 0,-1 0 0 0 0,1 0 0 0 0,0 0 1 0 0,0 0-1 0 0,0 1 0 0 0,0-1 0 0 0,0 0 1 0 0,0 0-1 0 0,0 0 0 0 0,0 0 0 0 0,0 0 1 0 0,0 0-1 0 0,0 1 0 0 0,0-1 0 0 0,0 0 1 0 0,0 0-1 0 0,0 0 0 0 0,-3 9 1737 0 0,0 12 3836 0 0,3-6 4374 0 0,1-15-9324 0 0,88-9 598 0 0,-18-2-2857 0 0,-50 11-5718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1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5527 0 0,'27'-62'7478'0'0,"-9"71"-6408"0"0,-1-1-538 0 0,-5-4-92 0 0,0-1-1 0 0,0 0 0 0 0,1-1 1 0 0,17 2-1 0 0,19 2 556 0 0,-33-2-805 0 0,1-1-1 0 0,0-1 0 0 0,0 0 1 0 0,0-1-1 0 0,0-1 0 0 0,0-1 1 0 0,0 0-1 0 0,29-7 0 0 0,-28 5 82 0 0,34-3-1 0 0,1 0 192 0 0,-8 2-240 0 0,0 1 0 0 0,88 6 0 0 0,-112-1-192 0 0,15 0 53 0 0,-1-2 1 0 0,1-1-1 0 0,53-8 0 0 0,-51 4 157 0 0,63-1-1 0 0,-59 5 17 0 0,43-6 0 0 0,7 1 10 0 0,-25 2-174 0 0,-20 2-10 0 0,64 5 0 0 0,-18 0-22 0 0,-72-4-9 0 0,20-3-1 0 0,-21 1-8 0 0,21 1-1 0 0,15 0-6 0 0,-27 0-15 0 0,38 4 0 0 0,49 3-20 0 0,-82-4 0 0 0,5 0 33 0 0,51 3-2 0 0,-47-1-31 0 0,-1-3 0 0 0,1-1 0 0 0,46-8 0 0 0,-4 0 0 0 0,21 3 0 0 0,-62-2 0 0 0,-34 6 0 0 0,0 0 0 0 0,0 0 0 0 0,13 0 0 0 0,76 6 0 0 0,-94-4 0 0 0,-1 0 0 0 0,0 0 0 0 0,0-1 0 0 0,0 1 0 0 0,0-1 0 0 0,8-2 0 0 0,-8 1 0 0 0,1 1 0 0 0,0 0 0 0 0,0 0 0 0 0,8-1 0 0 0,2 1 0 0 0,-13-1 0 0 0,-1 2 2 0 0,0 0 0 0 0,-1-1 0 0 0,1 1 0 0 0,0 0 0 0 0,-1-1 0 0 0,1 1 0 0 0,0 0 0 0 0,-1-1 0 0 0,1 1 0 0 0,0-1 0 0 0,-1 1 0 0 0,1-1 0 0 0,-1 1 0 0 0,1-1 0 0 0,-1 0 0 0 0,1 1 0 0 0,-1-1 0 0 0,1 0 0 0 0,-1 1 0 0 0,0-1-1 0 0,1 0 1 0 0,-1 1 0 0 0,0-1 0 0 0,0 0 0 0 0,1 0 0 0 0,-1 1 0 0 0,0-1 0 0 0,0 0 0 0 0,0 0 0 0 0,0 0 0 0 0,0 1 0 0 0,0-1 0 0 0,0 0 0 0 0,0 0 0 0 0,-1-1 0 0 0,1 1 2 0 0,0-1 10 0 0,-1-1 0 0 0,1 1 0 0 0,-1 0 0 0 0,0-1 0 0 0,1 1 0 0 0,-1 0 0 0 0,0 0 0 0 0,0-1 0 0 0,0 1 0 0 0,-1 0 0 0 0,1 0 0 0 0,-1 0 0 0 0,-2-2 0 0 0,-1-2 34 0 0,0 1 0 0 0,0 1 0 0 0,-7-6 0 0 0,-1 2 54 0 0,0 0 0 0 0,-16-6 0 0 0,17 9-21 0 0,0-1 1 0 0,1 0-1 0 0,-16-12 1 0 0,0-4 1 0 0,9 6-87 0 0,-1 1 0 0 0,-22-12-1 0 0,21 20-497 0 0,18 7 215 0 0,1 0-587 0 0,-9 3-86 0 0,4-1-2879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2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53 159 8143 0 0,'1'1'374'0'0,"58"72"1206"0"0,-18-14 362 0 0,17 22-70 0 0,-57-80-1056 0 0,-1-3-793 0 0,1 1 0 0 0,-1-1 0 0 0,0 1 0 0 0,0-1-1 0 0,0 0 1 0 0,0 1 0 0 0,0-1 0 0 0,-1-2 0 0 0,-2-7-23 0 0,0 0 1 0 0,0 1-1 0 0,-1 0 1 0 0,-1 0-1 0 0,1 0 1 0 0,-2 0-1 0 0,1 1 0 0 0,-1 0 1 0 0,-1 0-1 0 0,-13-14 1 0 0,-4 0 10 0 0,6 5 298 0 0,0 2-1 0 0,0 0 1 0 0,-34-21-1 0 0,36 25 1796 0 0,18 12-1928 0 0,46 4 428 0 0,31 4 695 0 0,-63-7-1123 0 0,0 0 0 0 0,0-1 0 0 0,0 0-1 0 0,21-4 1 0 0,-8 1-38 0 0,26-2 60 0 0,104-5 300 0 0,-20 15-141 0 0,-82-1-87 0 0,0-2 1 0 0,75-9-1 0 0,21-6 455 0 0,-76 9-597 0 0,4 0 67 0 0,-58 2-84 0 0,0 1 0 0 0,40 5-1 0 0,14-1 134 0 0,185 3 796 0 0,-188-6-867 0 0,-1 0-77 0 0,42 0 167 0 0,-49-1-171 0 0,-26 0-24 0 0,60-8 0 0 0,2-2 115 0 0,12-6 34 0 0,-73 12-108 0 0,0 2-1 0 0,42 3 0 0 0,-69-1-55 0 0,1 0 0 0 0,-1-1 0 0 0,0 0 0 0 0,0-1 0 0 0,14-5 0 0 0,-8 3 54 0 0,29-5-1 0 0,-6 10-126 0 0,-34 1 21 0 0,0-1 0 0 0,1 0 0 0 0,11-2 0 0 0,-20 1-1 0 0,0 1 0 0 0,0-1 0 0 0,0 1 0 0 0,1 0 0 0 0,-1 0 0 0 0,0 0 0 0 0,0-1 0 0 0,0 1 0 0 0,0 0 0 0 0,0 0 0 0 0,0 1 0 0 0,0-1 0 0 0,0 0 0 0 0,0 0 0 0 0,0 0 0 0 0,2 1 0 0 0,-2 0 0 0 0,0-1 0 0 0,0 1 0 0 0,0-1 0 0 0,1 1 0 0 0,-1-1 0 0 0,0 0 0 0 0,0 0 0 0 0,1 0 0 0 0,-1 0 0 0 0,0 0 0 0 0,3 0 0 0 0,-3 0-129 0 0,1 0 1 0 0,0 0-1 0 0,0 0 1 0 0,0 0-1 0 0,-1 0 0 0 0,1-1 1 0 0,0 1-1 0 0,0 0 1 0 0,0-1-1 0 0,-1 0 0 0 0,1 1 1 0 0,0-1-1 0 0,-1 0 0 0 0,1 0 1 0 0,-1 0-1 0 0,1 0 1 0 0,-1 0-1 0 0,1 0 0 0 0,-1-1 1 0 0,3-2-1 0 0,-1 1-243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5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4764 2 3223 0 0,'6'0'519'0'0,"-5"-1"-482"0"0,0 1 62 0 0,1 0 1 0 0,-1 0-1 0 0,0 0 1 0 0,0 0-1 0 0,0 0 1 0 0,0 0-1 0 0,0 0 1 0 0,0 0-1 0 0,0 0 1 0 0,0 1-1 0 0,0-1 1 0 0,0 0-1 0 0,0 0 1 0 0,0 1-1 0 0,1 0 0 0 0,-1 0 112 0 0,0 1-1 0 0,-1-1 0 0 0,1 0 0 0 0,-1 0 0 0 0,0 1 0 0 0,1-1 0 0 0,-1 0 0 0 0,0 1 0 0 0,0-1 0 0 0,0 0 0 0 0,0 1 0 0 0,0-1 0 0 0,0 0 0 0 0,0 1 0 0 0,-1-1 0 0 0,1 0 0 0 0,-1 2 0 0 0,-2 18 2153 0 0,1 32 0 0 0,7 61-537 0 0,-2-75-1348 0 0,17 131 797 0 0,0-2-614 0 0,15 451-297 0 0,-25-405-134 0 0,-4-110-104 0 0,11 385 663 0 0,-17-419-678 0 0,-3 538 690 0 0,-8-104-484 0 0,8 0 187 0 0,8-356-453 0 0,-3-88-38 0 0,15 209-7 0 0,-15-246-1 0 0,15 179 112 0 0,-3-40 422 0 0,-13-133-700 0 0,-3 36 1 0 0,-1-4 430 0 0,3-57-252 0 0,0 0-1 0 0,0 0 0 0 0,-1 0 1 0 0,1 0-1 0 0,-1 0 0 0 0,0-1 1 0 0,0 1-1 0 0,0 0 0 0 0,-1-1 1 0 0,0 1-1 0 0,1-1 0 0 0,-1 1 1 0 0,0-1-1 0 0,-3 4 0 0 0,1-3 42 0 0,0-1-1 0 0,1 1 1 0 0,-1-1-1 0 0,0 0 1 0 0,0 0 0 0 0,-1 0-1 0 0,1-1 1 0 0,-1 1-1 0 0,-7 2 1 0 0,-3 0 93 0 0,1-2 0 0 0,-1 1 1 0 0,0-2-1 0 0,0 0 0 0 0,-1 0 1 0 0,-16-2-1 0 0,-23 3 231 0 0,0 2 0 0 0,-78 19 0 0 0,-4 0 316 0 0,34-2-478 0 0,73-14-109 0 0,-1-1 0 0 0,-40 3 0 0 0,-51 0 117 0 0,-107 4 297 0 0,177-15-419 0 0,-62 2 90 0 0,-54 16 243 0 0,16-2-68 0 0,58-5-325 0 0,34-7 9 0 0,-65-5 1 0 0,24-1 107 0 0,83 4-113 0 0,-22 3 0 0 0,23-1-54 0 0,-23-1 0 0 0,-129 5 67 0 0,85-3-11 0 0,-103-1 97 0 0,165-4-117 0 0,-42 5 1 0 0,12 0 27 0 0,14-1 4 0 0,20-1-44 0 0,1-2 1 0 0,-22 0-1 0 0,-143-4 70 0 0,45 4-58 0 0,76-1-28 0 0,-73 7 1 0 0,15 0 58 0 0,78-1-25 0 0,-1-2 0 0 0,-68-4 0 0 0,10-1-39 0 0,19 1 0 0 0,45-5 27 0 0,25 4-15 0 0,1 1 1 0 0,-15-1-1 0 0,-168-3-12 0 0,124 7 0 0 0,45 0 0 0 0,-37-3 0 0 0,-159-8 64 0 0,182 9-57 0 0,-119 3 50 0 0,131-5-57 0 0,22 1 0 0 0,1 1 0 0 0,-1-1 0 0 0,0 1 0 0 0,0 0 0 0 0,1 0 0 0 0,-1 1 0 0 0,-6 0 0 0 0,5 0 0 0 0,0-1 0 0 0,0 0 0 0 0,0 0 0 0 0,-1 0 0 0 0,1-1 0 0 0,0 1 0 0 0,0-1 0 0 0,-8-3 0 0 0,-18-2 0 0 0,-15 3 0 0 0,25-1 0 0 0,16 3-1 0 0,-1 0-1 0 0,0-1 1 0 0,1 1-1 0 0,-1-1 0 0 0,1 0 1 0 0,-7-3-1 0 0,11 4-56 0 0,11-4-5542 0 0,-1 1 4101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5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26 298 6647 0 0,'0'0'600'0'0,"0"0"-591"0"0,1 1 1 0 0,-1-1-1 0 0,0 0 0 0 0,0 0 0 0 0,1 1 0 0 0,-1-1 0 0 0,0 0 0 0 0,0 1 0 0 0,1-1 0 0 0,-1 0 0 0 0,0 1 0 0 0,0-1 1 0 0,0 1-1 0 0,1-1 0 0 0,-1 0 0 0 0,0 1 0 0 0,0-1 0 0 0,0 1 0 0 0,0-1 0 0 0,0 0 0 0 0,0 1 0 0 0,-2 4 622 0 0,-1 0-1 0 0,1-1 0 0 0,-1 1 1 0 0,0-1-1 0 0,0 0 0 0 0,-1 0 1 0 0,-5 6 6604 0 0,10-11-6735 0 0,56-42 2032 0 0,14-14-604 0 0,-52 43-1536 0 0,25-23-1 0 0,-27 21-304 0 0,30-20 0 0 0,33-26-428 0 0,-22 16-1778 0 0,-18 18-3102 0 0,-33 21 3337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5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4143 0 0,'0'0'319'0'0,"-18"4"13134"0"0,28 1-13884 0 0,-6-3 1234 0 0,-3-1-259 0 0,0 1-42 0 0,2 4-403 0 0,82 151 3208 0 0,7-24-1655 0 0,-41-65-1448 0 0,40 50-1299 0 0,-68-94-2243 0 0,-12-14-4073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30.0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0 101 5063 0 0,'10'36'769'0'0,"17"42"0"0"0,-6-19 1495 0 0,36 94 1565 0 0,-41-111-2868 0 0,18 40 2879 0 0,-48-96-3393 0 0,9 7-411 0 0,1-1 0 0 0,0 1 0 0 0,0-1-1 0 0,0-1 1 0 0,-3-11 0 0 0,-9-47-34 0 0,9 35-58 0 0,-2-13-356 0 0,2-1 0 0 0,1-1 0 0 0,2-51 0 0 0,4 89 344 0 0,0-1 0 0 0,1 1 1 0 0,1-1-1 0 0,-1 0 0 0 0,2 1 0 0 0,-1 0 0 0 0,1 0 0 0 0,7-14 0 0 0,-9 20 102 0 0,1 0 0 0 0,-1 0 0 0 0,1 0 0 0 0,0 1 0 0 0,0-1-1 0 0,0 1 1 0 0,0-1 0 0 0,0 1 0 0 0,0 0 0 0 0,1 0 0 0 0,-1 0 0 0 0,1 0 0 0 0,-1 0-1 0 0,1 1 1 0 0,0-1 0 0 0,0 1 0 0 0,0-1 0 0 0,-1 1 0 0 0,2 0 0 0 0,-1 0 0 0 0,0 1 0 0 0,0-1-1 0 0,0 1 1 0 0,0-1 0 0 0,0 1 0 0 0,0 0 0 0 0,1 0 0 0 0,-1 0 0 0 0,4 1 0 0 0,-3 0 22 0 0,0 0 0 0 0,0 1 0 0 0,0-1 0 0 0,0 1 0 0 0,-1-1 0 0 0,1 1 0 0 0,0 0 0 0 0,-1 1 0 0 0,1-1 0 0 0,-1 1 0 0 0,0-1 0 0 0,1 1 0 0 0,-1 0 0 0 0,-1 0 0 0 0,1 0 0 0 0,0 1 0 0 0,-1-1 0 0 0,0 1 0 0 0,1-1 0 0 0,-2 1 0 0 0,1 0 0 0 0,0 0 0 0 0,-1 0 0 0 0,2 4 0 0 0,-1-2-13 0 0,-1 1 0 0 0,0-1 0 0 0,0 0 1 0 0,0 1-1 0 0,-1-1 0 0 0,0 0 0 0 0,0 1 0 0 0,-1-1 0 0 0,1 0 0 0 0,-2 1 1 0 0,1-1-1 0 0,0 0 0 0 0,-1 0 0 0 0,0 0 0 0 0,-4 8 0 0 0,-11 23-143 0 0,13-25-550 0 0,-13 22 0 0 0,14-30-659 0 0,0 0 1 0 0,0 0 0 0 0,0 0-1 0 0,-7 6 1 0 0,3-5-3454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5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241 100 6447 0 0,'0'0'499'0'0,"6"-13"-128"0"0,-4 7 576 0 0,0 0 1 0 0,0 0 0 0 0,-1 0-1 0 0,0 0 1 0 0,0 0-1 0 0,0-8 1 0 0,-1 12-765 0 0,0 1-1 0 0,0-1 1 0 0,0 1 0 0 0,0-1 0 0 0,-1 1 0 0 0,1 0-1 0 0,0-1 1 0 0,-1 1 0 0 0,1-1 0 0 0,-1 1-1 0 0,1 0 1 0 0,-1 0 0 0 0,0-1 0 0 0,1 1-1 0 0,-1 0 1 0 0,0 0 0 0 0,0 0 0 0 0,0 0 0 0 0,0-1-1 0 0,0 1 1 0 0,0 1 0 0 0,0-1 0 0 0,0 0-1 0 0,-1 0 1 0 0,1 0 0 0 0,0 1 0 0 0,0-1-1 0 0,-1 0 1 0 0,1 1 0 0 0,-1-1 0 0 0,1 1-1 0 0,0 0 1 0 0,-1-1 0 0 0,-1 1 0 0 0,-2 0 2 0 0,0-1 1 0 0,0 1-1 0 0,0 1 0 0 0,0-1 1 0 0,0 1-1 0 0,0 0 0 0 0,1 0 1 0 0,-8 2-1 0 0,4 1-28 0 0,-1 0 0 0 0,1 0 0 0 0,0 1-1 0 0,0 0 1 0 0,1 0 0 0 0,-1 1 0 0 0,1 0 0 0 0,0 0-1 0 0,1 1 1 0 0,-1 0 0 0 0,2 0 0 0 0,-1 1 0 0 0,-6 10-1 0 0,2-1-35 0 0,1 0 0 0 0,1 1 0 0 0,1-1 0 0 0,0 2-1 0 0,-6 28 1 0 0,8-27-51 0 0,1 0-1 0 0,2 0 1 0 0,0 1-1 0 0,1 0 1 0 0,1-1-1 0 0,1 1 1 0 0,0-1-1 0 0,2 1 1 0 0,0-1-1 0 0,2 0 1 0 0,0 0 0 0 0,11 26-1 0 0,-9-29-33 0 0,1-1 0 0 0,1 0-1 0 0,1 0 1 0 0,0-1 0 0 0,1 0-1 0 0,16 16 1 0 0,-19-23-19 0 0,0-1 0 0 0,0 0 1 0 0,1 0-1 0 0,0-1 0 0 0,0 0 0 0 0,0-1 0 0 0,1 0 0 0 0,0-1 1 0 0,0 0-1 0 0,0 0 0 0 0,20 4 0 0 0,-18-6-183 0 0,0 0 0 0 0,0-1 1 0 0,0 0-1 0 0,0-1 0 0 0,0 0 0 0 0,23-4 0 0 0,-27 2 27 0 0,0 0-1 0 0,0 0 0 0 0,0-1 1 0 0,-1 0-1 0 0,1 0 1 0 0,-1-1-1 0 0,0 0 0 0 0,0 0 1 0 0,0 0-1 0 0,-1-1 1 0 0,7-7-1 0 0,8-8-2446 0 0,-2-1 1 0 0,32-45-1 0 0,-31 32 619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5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1375 0 0,'-5'6'16250'0'0,"7"1"-16036"0"0,-2-6 260 0 0,19 118 2308 0 0,1 25-2390 0 0,-10-60-371 0 0,4 83-374 0 0,-14-164 265 0 0,5 76-1279 0 0,3-28-4208 0 0,-7-41 217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5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1375 0 0,'0'0'13495'0'0,"0"2"-12763"0"0,29 144 1438 0 0,16 68-1977 0 0,-15-68-678 0 0,-19-83-2434 0 0,-6-33-107 0 0,-2-7-1942 0 0</inkml:trace>
  <inkml:trace contextRef="#ctx0" brushRef="#br0" timeOffset="1">23 489 5527 0 0,'-22'3'13611'0'0,"24"-4"-13130"0"0,29-15-431 0 0,2 1 0 0 0,58-17 0 0 0,-67 28-2810 0 0,-12 2 1126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4:5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13103 0 0,'0'0'1186'0'0,"1"1"-978"0"0,2 1-112 0 0,-1 0 0 0 0,1 0 0 0 0,0-1 0 0 0,0 1 1 0 0,-1-1-1 0 0,1 0 0 0 0,0 0 0 0 0,0 0 0 0 0,0 0 0 0 0,6 0 1 0 0,32 0 1670 0 0,0-1-622 0 0,-37 0-995 0 0,0 1 1 0 0,0-1-1 0 0,1-1 0 0 0,6 0 0 0 0,-8 0-38 0 0,1 1 0 0 0,-1-1 0 0 0,0 1-1 0 0,0 0 1 0 0,1 0 0 0 0,-1 1 0 0 0,5 0 0 0 0,-7-1 558 0 0,0 2-468 0 0,-1 5-167 0 0,0 0 0 0 0,0 0 1 0 0,-1 1-1 0 0,0-1 0 0 0,0 0 1 0 0,-1 0-1 0 0,0 0 0 0 0,0 0 1 0 0,0-1-1 0 0,-1 1 0 0 0,0-1 1 0 0,-1 1-1 0 0,-5 8 0 0 0,2-10-207 0 0,7-5 146 0 0,-1 0-1 0 0,1 0 0 0 0,0 0 1 0 0,-1 0-1 0 0,1 1 1 0 0,-1-1-1 0 0,1 0 1 0 0,0 0-1 0 0,-1 0 0 0 0,1 1 1 0 0,0-1-1 0 0,-1 0 1 0 0,1 1-1 0 0,0-1 1 0 0,0 0-1 0 0,-1 0 0 0 0,1 1 1 0 0,0-1-1 0 0,0 1 1 0 0,-1-1-1 0 0,1 0 0 0 0,0 1 1 0 0,0-1-1 0 0,0 0 1 0 0,0 1-1 0 0,0-1 1 0 0,0 1-1 0 0,0-1 0 0 0,0 0 1 0 0,-1 1-1 0 0,1-1 1 0 0,1 1-1 0 0,-1-1 1 0 0,0 1-1 0 0,0-1 0 0 0,0 0 1 0 0,0 1-1 0 0,0-1 1 0 0,0 1-1 0 0,0-1 0 0 0,0 0 1 0 0,1 1-1 0 0,-1-1 1 0 0,0 1-1 0 0,10 11-237 0 0,-9-12 171 0 0,1 2-54 0 0,46 19 32 0 0,-28-13 173 0 0,-1 1 1 0 0,33 20-1 0 0,-46-24 135 0 0,-1-1 0 0 0,1 0 1 0 0,-1 1-1 0 0,0 0 1 0 0,0 0-1 0 0,-1 1 0 0 0,1-1 1 0 0,-1 1-1 0 0,0 0 0 0 0,-1 0 1 0 0,1 1-1 0 0,3 9 0 0 0,-6-12 22 0 0,0-1 0 0 0,1 1 0 0 0,-1-1 0 0 0,-1 1 0 0 0,1 0 0 0 0,-1-1 0 0 0,1 1 0 0 0,-1 0 0 0 0,0-1 0 0 0,-1 6 0 0 0,0-6-111 0 0,1-1 1 0 0,-1 0-1 0 0,0 1 0 0 0,0-1 0 0 0,0 0 1 0 0,-1 0-1 0 0,1 1 0 0 0,-1-1 1 0 0,1 0-1 0 0,-1 0 0 0 0,0-1 0 0 0,1 1 1 0 0,-1 0-1 0 0,0-1 0 0 0,0 1 0 0 0,-3 1 1 0 0,-5 3 99 0 0,0 0 1 0 0,-1-1-1 0 0,1 0 1 0 0,-1-1-1 0 0,0 0 1 0 0,-1 0 0 0 0,1-1-1 0 0,-16 2 1 0 0,10-3-354 0 0,1-1 1 0 0,-1 0 0 0 0,1-2-1 0 0,0 1 1 0 0,-25-5-1 0 0,38 4-416 0 0,-1 0-1 0 0,0 0 1 0 0,1-1-1 0 0,-1 1 1 0 0,-3-3-1 0 0,-4-2-8150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1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1375 0 0,'0'0'66'0'0,"-1"-8"-8"0"0,2-16 7261 0 0,-2 36-5203 0 0,1 7-949 0 0,0 1-1 0 0,1-1 1 0 0,1 1-1 0 0,8 30 1 0 0,2 26-255 0 0,-2 127-170 0 0,-6-70-452 0 0,19 422 381 0 0,-15-328-324 0 0,-4-13 309 0 0,8 167 195 0 0,-5-103-480 0 0,8 453 396 0 0,-17-481-404 0 0,5 305 334 0 0,1-359-569 0 0,1 49-80 0 0,-1-55 74 0 0,2 51 116 0 0,7 72 160 0 0,-4-69-154 0 0,-4-12-93 0 0,-11 381 277 0 0,-6-210-64 0 0,8-169-80 0 0,6-109-198 0 0,1 4-77 0 0,-5-44 95 0 0,-2 60-192 0 0,3-48 192 0 0,1-14-71 0 0,0 75-93 0 0,2-61 32 0 0,1 40 28 0 0,-3-114 6 0 0,3 77 52 0 0,3 20-291 0 0,-5-68-3728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2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37 422 1839 0 0,'-2'1'134'0'0,"-14"6"916"0"0,-3-1 12814 0 0,26-17-12480 0 0,-4 5-1159 0 0,1 1 0 0 0,0 0 0 0 0,0 0 0 0 0,1 0 1 0 0,-1 1-1 0 0,1-1 0 0 0,5-2 0 0 0,4-3 110 0 0,22-12 0 0 0,8 0-72 0 0,21-12-21 0 0,26-14-73 0 0,-56 31-90 0 0,23-11-33 0 0,-15 8-11 0 0,0-2 1 0 0,45-32-1 0 0,5-23 40 0 0,-85 69-36 0 0,-6 6-37 0 0,0 1 0 0 0,0-1 0 0 0,0 0 0 0 0,0 0 0 0 0,0 1 0 0 0,1-1 0 0 0,-1 1-1 0 0,1 0 1 0 0,-1 0 0 0 0,1 0 0 0 0,-1 0 0 0 0,6-1 0 0 0,-4 1 4 0 0,1 1-1 0 0,-1-1 1 0 0,0 1 0 0 0,1 0 0 0 0,-1 0-1 0 0,0 1 1 0 0,1-1 0 0 0,-1 1-1 0 0,0 0 1 0 0,0 0 0 0 0,1 0 0 0 0,-1 0-1 0 0,0 1 1 0 0,7 4 0 0 0,4 3 55 0 0,-1 0 1 0 0,20 17-1 0 0,-8-6 137 0 0,-7-6-92 0 0,201 133 1096 0 0,-185-129-1156 0 0,-20-10-11 0 0,27 17 1 0 0,59 48-1857 0 0,-92-65 120 0 0,-1 2-3409 0 0,-1 1-1386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2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4607 0 0,'0'0'632'0'0,"8"-7"3524"0"0,-7 6-3998 0 0,-1 0 0 0 0,1 1 0 0 0,0-1-1 0 0,0 0 1 0 0,0 1 0 0 0,0-1 0 0 0,0 1-1 0 0,0 0 1 0 0,0-1 0 0 0,0 1-1 0 0,0 0 1 0 0,0 0 0 0 0,0-1 0 0 0,0 1-1 0 0,0 0 1 0 0,0 0 0 0 0,0 0 0 0 0,0 0-1 0 0,0 0 1 0 0,0 0 0 0 0,0 1 0 0 0,2-1-1 0 0,0 2 42 0 0,1-1-1 0 0,-1 1 0 0 0,0 0 0 0 0,0 0 1 0 0,0 0-1 0 0,0 0 0 0 0,0 0 1 0 0,0 1-1 0 0,0 0 0 0 0,-1-1 0 0 0,1 1 1 0 0,-1 0-1 0 0,0 0 0 0 0,2 4 0 0 0,3 6 420 0 0,-1 0-1 0 0,7 19 0 0 0,-7-18-109 0 0,11 48 1140 0 0,-9-32-720 0 0,8 55 0 0 0,-11-56-663 0 0,6 75 302 0 0,0-7-224 0 0,-10-73-332 0 0,-2-17 1 0 0,1 0 0 0 0,1 0 0 0 0,1 10 0 0 0,-1-10-346 0 0,1-1-1 0 0,0 0 0 0 0,1 1 1 0 0,5 10-1 0 0,-7-15 111 0 0,10 8-5355 0 0,-1-1-345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2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0,'0'0'9619'0'0,"2"1"-8880"0"0,5 3-89 0 0,1 0 1 0 0,0 0-1 0 0,0-1 1 0 0,0 0-1 0 0,11 2 1 0 0,47 9 1649 0 0,-58-13-2159 0 0,35 9 757 0 0,48 18 1 0 0,-89-27-878 0 0,43 18 429 0 0,-30-12-204 0 0,26 8 1 0 0,59 7 442 0 0,-79-19-586 0 0,1 1-1 0 0,-1 1 1 0 0,30 11 0 0 0,-48-14-189 0 0,-1-1 0 0 0,1 0 0 0 0,0 0 0 0 0,-1-1 0 0 0,1 1 0 0 0,0 0 0 0 0,-1-1 0 0 0,1 0 0 0 0,0 1 0 0 0,0-1 1 0 0,-1 0-1 0 0,1 0 0 0 0,0-1 0 0 0,0 1 0 0 0,-1-1 0 0 0,1 1 0 0 0,0-1 0 0 0,-1 0 0 0 0,6-2 0 0 0,-5 1-442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2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4 239 919 0 0,'-3'13'8711'0'0,"5"-14"-7894"0"0,3-1-263 0 0,0 0 0 0 0,0 0-1 0 0,8-6 1 0 0,-12 7-374 0 0,1 0 0 0 0,-1 1 0 0 0,1-1-1 0 0,-1 0 1 0 0,1 1 0 0 0,-1 0 0 0 0,1-1 0 0 0,2 1 0 0 0,7-3 348 0 0,-5 0-183 0 0,36-15 2321 0 0,70-41 1 0 0,-70 37-1821 0 0,-31 17-625 0 0,0-1 0 0 0,17-10 1 0 0,-7 0-77 0 0,0 2 0 0 0,2 1 0 0 0,-1 1 1 0 0,40-16-1 0 0,-58 27-143 0 0,0-1 0 0 0,1 1 0 0 0,-1 0 0 0 0,1 0 0 0 0,6 0 0 0 0,28-4 62 0 0,-35 5-63 0 0,16-2-106 0 0,4-1-1397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2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55 601 5983 0 0,'0'0'542'0'0,"-5"-14"-436"0"0,-1-3 2578 0 0,1 5 242 0 0,1-1 0 0 0,-4-23 1 0 0,2 1-899 0 0,2 17-1028 0 0,-1-27 0 0 0,0-45 603 0 0,1 48-1328 0 0,2-1 0 0 0,2 1 1 0 0,9-80-1 0 0,0 81-642 0 0,-2 11-4047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30.4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129 2 5063 0 0,'0'0'1799'0'0,"-14"-1"2509"0"0,11 1-4080 0 0,1 1-1 0 0,-1 0 1 0 0,0 0-1 0 0,0 0 1 0 0,1 1 0 0 0,-1-1-1 0 0,1 1 1 0 0,-1-1 0 0 0,1 1-1 0 0,-1 0 1 0 0,1 0-1 0 0,0 0 1 0 0,0 0 0 0 0,0 0-1 0 0,-2 4 1 0 0,-5 5 373 0 0,-12 24 0 0 0,15-25-262 0 0,0 2-221 0 0,0 0 0 0 0,1 1 0 0 0,0 0 0 0 0,1 0 0 0 0,1 0 0 0 0,0 0 0 0 0,0 0 0 0 0,0 18 0 0 0,3-26-115 0 0,0-1-1 0 0,1 1 0 0 0,-1-1 1 0 0,1 1-1 0 0,0-1 0 0 0,0 0 0 0 0,1 1 1 0 0,-1-1-1 0 0,1 0 0 0 0,0 0 1 0 0,0 0-1 0 0,0 0 0 0 0,0 0 1 0 0,1-1-1 0 0,0 1 0 0 0,0-1 1 0 0,0 1-1 0 0,0-1 0 0 0,0 0 1 0 0,1 0-1 0 0,-1 0 0 0 0,8 3 1 0 0,-10-5-22 0 0,0 0 0 0 0,1-1 0 0 0,-1 1 0 0 0,1-1 0 0 0,-1 0 0 0 0,0 1 0 0 0,1-1 0 0 0,-1 0 0 0 0,1 0 0 0 0,-1 0 0 0 0,1 0 0 0 0,-1 0 0 0 0,1 0 0 0 0,-1 0 0 0 0,1-1 0 0 0,-1 1 0 0 0,0 0 0 0 0,1-1 1 0 0,-1 1-1 0 0,1-1 0 0 0,-1 0 0 0 0,0 1 0 0 0,0-1 0 0 0,1 0 0 0 0,-1 0 0 0 0,0 0 0 0 0,0 0 0 0 0,2-1 0 0 0,1-3-65 0 0,1 1 1 0 0,-1-1-1 0 0,0 0 0 0 0,-1 0 0 0 0,4-6 1 0 0,0-1 16 0 0,-1 0 1 0 0,0 0 0 0 0,0 0 0 0 0,-2-1 0 0 0,1 0 0 0 0,-2 0-1 0 0,4-23 1 0 0,-3 13 64 0 0,-2 7-19 0 0,0 0 1 0 0,-1-17-1 0 0,0 37 59 0 0,1 8 40 0 0,1 0 0 0 0,6 12 0 0 0,8 23-474 0 0,-13-34-339 0 0,1 0 0 0 0,9 18 0 0 0,-9-21-4200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2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7367 0 0,'2'-1'7939'0'0,"109"-57"-3547"0"0,-34 17-4108 0 0,2-8-2341 0 0,-64 43 139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2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23 919 0 0,'1'1'3086'0'0,"3"1"-1177"0"0,0-1-1 0 0,0 1 1 0 0,1-1 0 0 0,7 2-1 0 0,21-1 1476 0 0,33-7-2277 0 0,1-9-995 0 0,-23 2-6782 0 0,-33 9 1708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2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14511 0 0,'0'0'663'0'0,"-1"1"-12"0"0,-3 30 714 0 0,0 0 1 0 0,3 0 0 0 0,2 57 0 0 0,1-18-1063 0 0,3 6-346 0 0,0-44-6162 0 0,-4-18-395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3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5671 0 0,'0'0'13708'0'0,"5"-1"-13280"0"0,14-4-4 0 0,-15 3-10 0 0,-2 0-212 0 0,0-1 0 0 0,0 0 0 0 0,0 1 0 0 0,1 0 0 0 0,3-4 0 0 0,-5 5-11 0 0,3-2-11 0 0,0 0 0 0 0,0 0-1 0 0,0 1 1 0 0,0 0-1 0 0,0 0 1 0 0,7-2-1 0 0,-5 1-17 0 0,31-11 665 0 0,67-15 0 0 0,-30 10-365 0 0,-60 15-389 0 0,28-8 296 0 0,-1-1 1 0 0,46-23-1 0 0,-75 30-315 0 0,16-7 51 0 0,-1-2 0 0 0,0 0 1 0 0,32-26-1 0 0,2-6-224 0 0,-58 45-468 0 0,0 0-1 0 0,0 0 0 0 0,0 1 0 0 0,0-1 0 0 0,1 1 1 0 0,4-2-1 0 0,-6 3-601 0 0,6 1-2079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5:3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3679 0 0,'0'0'14848'0'0,"8"-3"-13756"0"0,-4 3-857 0 0,0 0-1 0 0,-1 0 0 0 0,1 0 1 0 0,0 0-1 0 0,0 0 1 0 0,0 1-1 0 0,-1 0 0 0 0,8 2 1 0 0,29 13 1184 0 0,-37-15-1320 0 0,78 40 1501 0 0,107 72-1 0 0,-36-20-969 0 0,-125-79-589 0 0,-18-9-23 0 0,1 0 0 0 0,-1 0 0 0 0,0 1 0 0 0,12 10 0 0 0,-19-13-15 0 0,13 7-25 0 0,-10-8-633 0 0,0 1 0 0 0,0-1-1 0 0,0 0 1 0 0,0 0 0 0 0,6 1-1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06:1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0 697 10223 0 0,'0'0'464'0'0,"4"-5"-8"0"0,13-17-160 0 0,-12 16 2242 0 0,-4 6-1640 0 0,12-3-264 0 0,1-1 0 0 0,-2 0 0 0 0,1 0 0 0 0,18-10 0 0 0,50-31 609 0 0,-53 28-765 0 0,114-72 1107 0 0,-75 45-1089 0 0,103-50 0 0 0,31-16-225 0 0,-70 35-150 0 0,-76 48-44 0 0,29-18 118 0 0,-48 20 93 0 0,-26 17-98 0 0,0 0 1 0 0,1 1 0 0 0,19-9 0 0 0,-22 14-55 0 0,-2 1-112 0 0,12-12 378 0 0,-17 12-316 0 0,1 1-17 0 0,0-1-51 0 0,0 0 15 0 0,0 0 0 0 0,1 0 0 0 0,-1 0 0 0 0,0 0 0 0 0,0 1-1 0 0,0-1 1 0 0,1 1 0 0 0,-1 0 0 0 0,0 0 0 0 0,0-1 0 0 0,1 1 0 0 0,-1 1 0 0 0,5 0 0 0 0,0-1-53 0 0,4 1 31 0 0,0 1 1 0 0,1 1-1 0 0,-1-1 0 0 0,19 9 1 0 0,44 23-18 0 0,-16-6 8 0 0,47 26 103 0 0,-36-16 95 0 0,12 9 95 0 0,0 0-23 0 0,-17-14-73 0 0,193 85 562 0 0,-187-92-606 0 0,63 22 112 0 0,-98-38-189 0 0,69 12 1 0 0,-98-21-401 0 0,0 0 0 0 0,0 0 0 0 0,0 0 0 0 0,11 4 0 0 0,-6 1-8053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0:2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0 718 1375 0 0,'0'0'11440'0'0,"1"-3"-11024"0"0,1 1 15 0 0,2-11 6081 0 0,11 5-5719 0 0,-4 0-425 0 0,1 1 0 0 0,-1 0-1 0 0,2 0 1 0 0,14-4 0 0 0,-4 2 28 0 0,27-15 0 0 0,-25 11-227 0 0,-8 4 1 0 0,22-15 0 0 0,-24 13-20 0 0,30-14 0 0 0,211-101 809 0 0,-19 8-654 0 0,-131 60-275 0 0,12-5 4 0 0,0-2 30 0 0,-83 45-109 0 0,-1-1 0 0 0,36-30 0 0 0,-62 46 29 0 0,-7 4-158 0 0,1-1-1 0 0,-1 2 0 0 0,1-1 0 0 0,0 0 0 0 0,-1 0 0 0 0,1 0 1 0 0,0 1-1 0 0,-1-1 0 0 0,3 0 0 0 0,9 0-7514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0:24.3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12751 0 0,'0'0'3888'0'0,"0"2"-3056"0"0,0 4-543 0 0,0 1-1 0 0,0-1 1 0 0,1 0-1 0 0,0 0 1 0 0,0 1 0 0 0,4 10-1 0 0,1 3-13 0 0,8 30 220 0 0,3 8-29 0 0,31 163 253 0 0,-10-49-4511 0 0,-31-144 957 0 0,-5-16 1015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0:24.7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 14999 0 0,'0'0'5346'0'0,"2"1"-4596"0"0,5 1-422 0 0,0 1 0 0 0,0-2 0 0 0,-1 1 0 0 0,1-1 0 0 0,0 0 0 0 0,0 0 0 0 0,8-1 0 0 0,54-5 715 0 0,-31 2-599 0 0,78-1 165 0 0,70-8-1700 0 0,-179 11 642 0 0,6 0-1091 0 0,1-1 0 0 0,-1-1 0 0 0,23-8 0 0 0,-23 5-664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0:25.1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11 6911 0 0,'-2'0'91'0'0,"0"0"0"0"0,-1 0-1 0 0,1 0 1 0 0,0 0 0 0 0,0 1-1 0 0,0-1 1 0 0,0 1 0 0 0,0-1-1 0 0,0 1 1 0 0,-14 4 11864 0 0,27 3-10541 0 0,-5-4-1217 0 0,0-1 0 0 0,0 0-1 0 0,0 0 1 0 0,1 0-1 0 0,-1-1 1 0 0,1 0 0 0 0,0 0-1 0 0,10 0 1 0 0,57 4 979 0 0,-66-6-1046 0 0,36-1 575 0 0,65-9 0 0 0,-30 2-515 0 0,13-6-112 0 0,-18 2-840 0 0,-26 7-1247 0 0,-15 2-4234 0 0,-6 0-1061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31.1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 10135 0 0,'0'0'919'0'0,"3"11"-67"0"0,17 101 3383 0 0,-7-32-2957 0 0,-11-65-1151 0 0,1 0 5 0 0,0 0 0 0 0,7 16 0 0 0,-6-23-48 0 0,5 2-76 0 0,-9-10-6 0 0,1 0 0 0 0,-1 0 1 0 0,0 0-1 0 0,1 0 0 0 0,-1 1 0 0 0,1-1 1 0 0,-1 0-1 0 0,0 0 0 0 0,1 0 0 0 0,-1 0 1 0 0,1 0-1 0 0,-1 0 0 0 0,1 0 0 0 0,-1 0 1 0 0,0 0-1 0 0,1 0 0 0 0,-1 0 0 0 0,1-1 1 0 0,-1 1-1 0 0,1 0 0 0 0,-1 0 0 0 0,0 0 1 0 0,1 0-1 0 0,-1-1 0 0 0,1 1 0 0 0,8-6-33 0 0,-5 1-38 0 0,0 0 1 0 0,0 0-1 0 0,0 0 1 0 0,-1-1-1 0 0,0 0 1 0 0,4-11-1 0 0,4-6-137 0 0,31-70-506 0 0,-37 82 626 0 0,-1-1 0 0 0,0 0 0 0 0,-1 0 0 0 0,0 0 0 0 0,-1 0 0 0 0,0 0 0 0 0,0-18 0 0 0,-2 29 80 0 0,0 1 0 0 0,0-1 0 0 0,0 0 0 0 0,0 0 0 0 0,0 0 0 0 0,0 1 0 0 0,0-1 0 0 0,0 0 0 0 0,0 0 0 0 0,0 0 0 0 0,0 1 0 0 0,0-1 1 0 0,-1 0-1 0 0,1 0 0 0 0,0 0 0 0 0,-1 1 0 0 0,1-1 0 0 0,-1-1 0 0 0,1 2 2 0 0,-1 0 1 0 0,1 0 0 0 0,-1 0-1 0 0,1 0 1 0 0,0 0 0 0 0,-1 0-1 0 0,1 0 1 0 0,0 0 0 0 0,-1 0-1 0 0,1 0 1 0 0,0 0 0 0 0,-1 0-1 0 0,1 1 1 0 0,-1-1 0 0 0,1 0-1 0 0,0 0 1 0 0,-1 0 0 0 0,1 0-1 0 0,0 1 1 0 0,-1-1 0 0 0,1 0-1 0 0,0 0 1 0 0,0 1 0 0 0,-1-1-1 0 0,1 0 1 0 0,0 1 0 0 0,-4 2 35 0 0,1 1 0 0 0,1-1 0 0 0,-1 1-1 0 0,0 0 1 0 0,-2 5 0 0 0,3-2-2 0 0,0 0 0 0 0,0 0 0 0 0,1 0 0 0 0,-1 0 0 0 0,2 0 0 0 0,-1 0 0 0 0,1 0 0 0 0,0 1 0 0 0,0-1 0 0 0,1 0 0 0 0,0 0 0 0 0,0 0 0 0 0,1 0 0 0 0,0 0 0 0 0,0 0 0 0 0,1 0 0 0 0,-1-1 0 0 0,1 1 0 0 0,1-1 0 0 0,-1 0 0 0 0,1 0 0 0 0,1 0 0 0 0,-1 0 0 0 0,1-1 0 0 0,9 9 0 0 0,0-4-30 0 0,-9-9 0 0 0,-1-1 0 0 0,0 1-5 0 0,0-1 0 0 0,0 1 0 0 0,0-1 0 0 0,0 1 0 0 0,0-1 0 0 0,0 0 0 0 0,0-1 0 0 0,0 1 0 0 0,0-1 0 0 0,0 1 0 0 0,0-1 0 0 0,0-1 0 0 0,0 1 0 0 0,0 0 0 0 0,5-4 0 0 0,-7 4 5 0 0,0-1 0 0 0,-1 0 0 0 0,1 1 0 0 0,0-1-1 0 0,-1 0 1 0 0,0 0 0 0 0,1 0 0 0 0,-1 0 0 0 0,0 0-1 0 0,0 0 1 0 0,0 0 0 0 0,-1 0 0 0 0,1 0 0 0 0,0-3 0 0 0,8-34 13 0 0,-7 30 38 0 0,-1-1 0 0 0,0 0-1 0 0,0 0 1 0 0,-1 1 0 0 0,-1-1 0 0 0,-2-17 0 0 0,3 26 14 0 0,-16-11-1 0 0,7 9-53 0 0,1 5 18 0 0,7-1-34 0 0,-1 1-1 0 0,1-1 0 0 0,0 1 1 0 0,0 0-1 0 0,0-1 0 0 0,1 1 1 0 0,-1 0-1 0 0,0 0 0 0 0,1 0 1 0 0,-1 0-1 0 0,1 0 0 0 0,-1 0 1 0 0,1 0-1 0 0,0 0 0 0 0,0-1 1 0 0,0 1-1 0 0,0 4 0 0 0,1 1-1 0 0,0 1-1 0 0,0-1 1 0 0,3 10-1 0 0,-1-8-5 0 0,0 1-1 0 0,1-1 1 0 0,0 0 0 0 0,0 0-1 0 0,1 0 1 0 0,0-1-1 0 0,1 1 1 0 0,0-1-1 0 0,0 0 1 0 0,0-1 0 0 0,1 0-1 0 0,1 0 1 0 0,10 8-1 0 0,-16-13 17 0 0,7 5-5 0 0,-1-1 0 0 0,1-1-1 0 0,0 1 1 0 0,0-1-1 0 0,12 4 1 0 0,-18-8 8 0 0,0 0 0 0 0,0-1 0 0 0,0 1 0 0 0,0-1 0 0 0,0 0 0 0 0,0 1 0 0 0,0-1 0 0 0,0-1 0 0 0,0 1 0 0 0,0 0 0 0 0,0-1 0 0 0,0 1 0 0 0,0-1 0 0 0,0 0 0 0 0,0 0 0 0 0,0 0 0 0 0,-1 0 0 0 0,1-1 0 0 0,0 1 0 0 0,-1-1 0 0 0,1 0 0 0 0,3-3 0 0 0,-3 2 72 0 0,0 1 0 0 0,0-1 0 0 0,0 0 0 0 0,-1 1 0 0 0,1-1 0 0 0,-1-1 1 0 0,0 1-1 0 0,0 0 0 0 0,0 0 0 0 0,-1-1 0 0 0,1 1 0 0 0,-1-1 0 0 0,1 0 0 0 0,-1 1 0 0 0,0-1 0 0 0,0-4 1 0 0,-1 3 48 0 0,0 1 1 0 0,0-1-1 0 0,0 0 1 0 0,-1 0 0 0 0,0 0-1 0 0,0 1 1 0 0,0-1 0 0 0,-1 0-1 0 0,1 1 1 0 0,-1-1 0 0 0,-3-5-1 0 0,-2 0 5 0 0,0-1-1 0 0,0 1 0 0 0,-1 0 1 0 0,0 0-1 0 0,-1 1 0 0 0,0 0 1 0 0,-1 1-1 0 0,-18-13 0 0 0,11 10-442 0 0,-29-20-162 0 0,16 12-4383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0:30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5063 0 0,'0'0'13046'0'0,"12"1"-11862"0"0,136-12 372 0 0,-93 6-1270 0 0,-13-1-1800 0 0,67-17-1 0 0,-88 17-384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0:31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7831 0 0,'-1'-12'2448'0'0,"3"27"2806"0"0,2 11-3812 0 0,26 184 316 0 0,3 36-1998 0 0,-13-142-7496 0 0,-16-85 3074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0:31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13103 0 0,'0'8'130'0'0,"0"-4"8"0"0,0 0 0 0 0,0 0 0 0 0,0 0 0 0 0,1 0 0 0 0,-1-1 0 0 0,1 1 0 0 0,0 0 0 0 0,1 0 0 0 0,1 5 0 0 0,19 58 1469 0 0,16 81 1 0 0,-28-105-1522 0 0,56 238-182 0 0,-43-187-1525 0 0,-13-56-2685 0 0,-3-9-818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0:32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54 5527 0 0,'-2'0'48'0'0,"1"0"0"0"0,0 0 0 0 0,-1 0 0 0 0,1 1 0 0 0,-1-1 0 0 0,1 1 0 0 0,-1-1-1 0 0,1 1 1 0 0,-15 7 13019 0 0,22-11-12625 0 0,0 1 0 0 0,1 0 0 0 0,-1 1 1 0 0,1 0-1 0 0,9-1 0 0 0,17-4-274 0 0,60-19-622 0 0,-52 13-5193 0 0,-1 1-1123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2:2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7413 1 1839 0 0,'0'0'2759'0'0,"-8"4"1705"0"0,-1 10-3551 0 0,8-13 15 0 0,0 1-482 0 0,-2 4-183 0 0,1 0 0 0 0,0 0 0 0 0,0 0 0 0 0,0 0-1 0 0,1 0 1 0 0,0 0 0 0 0,0 1 0 0 0,1-1 0 0 0,-1 7 0 0 0,-2 21 789 0 0,-3 41 505 0 0,2-14-601 0 0,1-2 310 0 0,3 70 0 0 0,2-45-566 0 0,7 111 540 0 0,-7-170-891 0 0,-5 50 1 0 0,0-13 71 0 0,2-44-256 0 0,-1-1 0 0 0,-6 29 0 0 0,4-26 32 0 0,-3 31-1 0 0,2 13 18 0 0,2-28 23 0 0,1 48 0 0 0,0 25-56 0 0,0-84-120 0 0,-1 14 60 0 0,5-15-44 0 0,0-2 41 0 0,-2 38-1 0 0,1-33-44 0 0,0-22-60 0 0,-1-1 0 0 0,1 1 1 0 0,-1 0-1 0 0,-1 0 1 0 0,0 6-1 0 0,-2 12 43 0 0,-1 43-1 0 0,2-16 49 0 0,2-43-74 0 0,-2 18 161 0 0,1-17-118 0 0,0-3-40 0 0,1-1 0 0 0,-1 1-1 0 0,0-1 1 0 0,0 1 0 0 0,-3 6-1 0 0,2-5-20 0 0,1 0 0 0 0,0 0 0 0 0,0 0-1 0 0,0 0 1 0 0,1 0 0 0 0,0 1-1 0 0,2 8 1 0 0,-2-7-3 0 0,1 0 1 0 0,-1 0-1 0 0,-2 12 0 0 0,-1 8 59 0 0,3-26-6 0 0,-1 2-15 0 0,0 0 1 0 0,0 0-1 0 0,1 1 0 0 0,0-1 0 0 0,0 7 0 0 0,-1-8 7 0 0,-2 3-41 0 0,1 1-2 0 0,-7 31 53 0 0,9-37 56 0 0,-1 0-40 0 0,-2 2 9 0 0,2-2 130 0 0,-8 6-90 0 0,8-5-76 0 0,0 4-31 0 0,0-5 96 0 0,-9 7 49 0 0,9-7-71 0 0,0-1 0 0 0,-3 5 0 0 0,3-4-64 0 0,0 1 0 0 0,0-1 0 0 0,0 1 0 0 0,-1-1 0 0 0,1 0 0 0 0,0 1 0 0 0,-1-1 0 0 0,1 0 0 0 0,-1 0-1 0 0,1 0 1 0 0,-3 1 0 0 0,1 0 46 0 0,-5 9 152 0 0,5-5-128 0 0,3-6-99 0 0,0 0-1 0 0,0 1 0 0 0,0-1 1 0 0,0 0-1 0 0,0 0 0 0 0,0 1 1 0 0,0-1-1 0 0,0 0 0 0 0,0 0 1 0 0,0 0-1 0 0,0 1 0 0 0,-1-1 1 0 0,1 0-1 0 0,0 0 0 0 0,0 1 1 0 0,0-1-1 0 0,0 0 0 0 0,0 0 1 0 0,-1 0-1 0 0,1 1 0 0 0,0-1 1 0 0,0 0-1 0 0,0 0 0 0 0,-1 0 1 0 0,1 0-1 0 0,0 0 0 0 0,-1 1 1 0 0,-25 10 421 0 0,24-11-414 0 0,1 0-6 0 0,1 0 0 0 0,-1 0 0 0 0,0-1 0 0 0,1 1-1 0 0,-1 0 1 0 0,1 0 0 0 0,-1 0 0 0 0,1 0-1 0 0,-1 1 1 0 0,1-1 0 0 0,-1 0 0 0 0,1 0-1 0 0,-1 0 1 0 0,0 0 0 0 0,1 1 0 0 0,-1-1-1 0 0,1 0 1 0 0,0 0 0 0 0,-1 1 0 0 0,1-1-1 0 0,-2 1 1 0 0,0 0 7 0 0,1 0 0 0 0,-1 0 0 0 0,-1 0 0 0 0,1 0 0 0 0,0 0 0 0 0,0-1 0 0 0,0 1 0 0 0,0-1 0 0 0,0 1 1 0 0,-1-1-1 0 0,1 0 0 0 0,0 0 0 0 0,-4 0 0 0 0,5 0-8 0 0,0 0 0 0 0,0 0 0 0 0,0-1 0 0 0,0 1 0 0 0,0 0 0 0 0,0 1 0 0 0,0-1 0 0 0,0 0 0 0 0,0 0 0 0 0,0 0 0 0 0,0 1 0 0 0,0-1 0 0 0,0 0 0 0 0,0 1 0 0 0,0-1 0 0 0,0 1 0 0 0,-1 0 0 0 0,-5 3-4 0 0,-21-2 44 0 0,0 0-1 0 0,-48-5 1 0 0,50-1-11 0 0,21 2-27 0 0,1 1 0 0 0,-1 0 1 0 0,0 1-1 0 0,0-1 1 0 0,-8 1-1 0 0,-17 5-5 0 0,25-3 0 0 0,0-1 0 0 0,0 0 0 0 0,-1 0 0 0 0,1 0 0 0 0,-1-1 0 0 0,-5 0 0 0 0,-1-1 7 0 0,-1 1 1 0 0,0 1-1 0 0,1 0 0 0 0,0 1 1 0 0,-24 6-1 0 0,-22 3 13 0 0,-5-2-20 0 0,-20 2 0 0 0,-90 4 0 0 0,-30 7 42 0 0,70-6-20 0 0,109-13-22 0 0,-123 5 0 0 0,115-8 3 0 0,-40-2 27 0 0,-96-13 1 0 0,-39-5 6 0 0,57 8 1 0 0,-160-14 12 0 0,244 22-47 0 0,-97-7-3 0 0,-202-14 0 0 0,127 12 0 0 0,130 10 0 0 0,16 1 0 0 0,3-3 0 0 0,-247-17 0 0 0,-33 3 0 0 0,193 13 0 0 0,107 3 0 0 0,-229-16 0 0 0,-34-6 0 0 0,250 16 11 0 0,22 1 15 0 0,-116 2 1 0 0,138 6-27 0 0,-1-2 0 0 0,1-1 0 0 0,0-2 0 0 0,-61-16 0 0 0,57 12 0 0 0,-47-2 0 0 0,40 6 0 0 0,-30 1 0 0 0,25 2 0 0 0,32 1 0 0 0,-2 0 0 0 0,-33-6 0 0 0,43 5 0 0 0,0 1 0 0 0,0 0 0 0 0,-23 2 0 0 0,-18 0 0 0 0,-53-10 0 0 0,-55-4 0 0 0,83 13 0 0 0,-5 5 0 0 0,66-6 0 0 0,0 1 0 0 0,-25 2 0 0 0,39-2 0 0 0,0 1 0 0 0,0-2 0 0 0,0 1 0 0 0,1-1 0 0 0,-10-1 0 0 0,-15-3 0 0 0,20 5 0 0 0,-87-3 0 0 0,2 1 28 0 0,62 2-10 0 0,-48-5 0 0 0,-16-1 99 0 0,19 4-42 0 0,57 0-75 0 0,-1 3-6224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2:3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1656 352 2759 0 0,'0'0'11946'0'0,"-2"-2"-11540"0"0,-1 2 2 0 0,-1-1 0 0 0,1 0 0 0 0,0 1 0 0 0,-1-1 0 0 0,1 1 0 0 0,-1 0 0 0 0,1 0 0 0 0,-1 0 0 0 0,1 1 0 0 0,-6 1 0 0 0,8-2-144 0 0,-26 2 1006 0 0,14-2-718 0 0,-1 2 1 0 0,1-1-1 0 0,-14 5 1 0 0,1 0 6 0 0,9-3-212 0 0,0 0 0 0 0,0-2 0 0 0,0 0 1 0 0,-24-1-1 0 0,-63-3 489 0 0,6 1-375 0 0,57-2-258 0 0,-37-2 173 0 0,-75 11-96 0 0,100 0-71 0 0,22-1 5 0 0,0-1 1 0 0,-47-3 0 0 0,62-1-215 0 0,-22 3-1 0 0,4 0 14 0 0,13-1 80 0 0,-28 5 0 0 0,28-3-38 0 0,-22 2 181 0 0,-71 0 0 0 0,78-9-225 0 0,-64 4 146 0 0,23-1-90 0 0,74 1-67 0 0,-5 0 0 0 0,1-1 0 0 0,0 0 0 0 0,-1 0 0 0 0,1-1 0 0 0,-7-2 0 0 0,14 4 0 0 0,-1 0 0 0 0,1 0 0 0 0,0 0 0 0 0,0 0 0 0 0,0 0 0 0 0,0 0 0 0 0,0 0 0 0 0,-1 0 0 0 0,1 0 0 0 0,0-1 0 0 0,0 1 0 0 0,0 0 0 0 0,0 0 0 0 0,0 0 0 0 0,0 0 0 0 0,-1 0 0 0 0,1-1 0 0 0,0 1 0 0 0,0 0 0 0 0,0 0 0 0 0,0 0 0 0 0,0 0 0 0 0,0-1 0 0 0,0 1 0 0 0,0 0 0 0 0,0 0 0 0 0,0 0 0 0 0,0-1 0 0 0,0 1 0 0 0,0 0 0 0 0,0 0 0 0 0,0 0 0 0 0,0 0 0 0 0,0-1 0 0 0,0 1 0 0 0,0 0 0 0 0,0 0 0 0 0,0 0 0 0 0,0 0 0 0 0,0-1 0 0 0,0 1 0 0 0,1 0 0 0 0,-1 0 0 0 0,0 0 0 0 0,0 0 0 0 0,0-1 0 0 0,0 1 0 0 0,0 0 0 0 0,0 0 0 0 0,1 0 0 0 0,6-8 0 0 0,-7 7 0 0 0,10-8-12 0 0,0-1 0 0 0,1 2 0 0 0,19-13 0 0 0,1-1-4 0 0,159-111 16 0 0,-134 101 0 0 0,7-5 0 0 0,-55 32 0 0 0,1 0 0 0 0,0 1 0 0 0,0 0 0 0 0,1 1 0 0 0,10-3 0 0 0,23-9 0 0 0,31-25 0 0 0,-38 27 0 0 0,-17 11 0 0 0,-31 7-11 0 0,0 1 1 0 0,1 0-1 0 0,0 1 0 0 0,-16 12 1 0 0,8-6-3 0 0,-1-1 0 0 0,-1-1 0 0 0,-31 12 0 0 0,45-20-6 0 0,-305 155-57 0 0,174-83 76 0 0,113-62-21 0 0,0 2-1 0 0,-23 20 1 0 0,42-30 10 0 0,4-3-31 0 0,2-2 40 0 0,-1 1 1 0 0,1-1 0 0 0,-1 1 0 0 0,1-1-1 0 0,-1 0 1 0 0,1 1 0 0 0,0-1-1 0 0,-1 1 1 0 0,1-1 0 0 0,0 1 0 0 0,-1-1-1 0 0,1 1 1 0 0,0-1 0 0 0,0 1-1 0 0,-1-1 1 0 0,1 1 0 0 0,0 0 0 0 0,0-1-1 0 0,0 1 1 0 0,0-1 0 0 0,0 1-1 0 0,0-1 1 0 0,0 1 0 0 0,0 1 0 0 0,0-1-31 0 0,1 3 24 0 0,1-1 1 0 0,-1 0 0 0 0,0 1 0 0 0,1-1 0 0 0,0 0-1 0 0,-1 0 1 0 0,1 0 0 0 0,1 0 0 0 0,-1-1-1 0 0,0 1 1 0 0,1 0 0 0 0,-1-1 0 0 0,1 0 0 0 0,0 1-1 0 0,-1-1 1 0 0,1 0 0 0 0,4 1 0 0 0,1 3-2 0 0,307 188 11 0 0,-236-150 7 0 0,-14-8 28 0 0,80 49 51 0 0,-130-76-530 0 0,0-1 1 0 0,1 0-1 0 0,-1-1 1 0 0,2-1-1 0 0,-1-1 0 0 0,1 0 1 0 0,-1-1-1 0 0,29 4 0 0 0,-27-6-1047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2:3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371 333 919 0 0,'0'-3'67'0'0,"0"-48"1054"0"0,4-110 4363 0 0,9 72-3780 0 0,-11 78-1232 0 0,0-5 2600 0 0,-3 14-2096 0 0,1 5-648 0 0,11 191 779 0 0,2 142-52 0 0,-14 2-534 0 0,0-273-460 0 0,-17 513 486 0 0,3-119 434 0 0,2-92-333 0 0,-1 98 4 0 0,4-209-172 0 0,0-28-204 0 0,-8 227 156 0 0,0-37 368 0 0,-2-23-242 0 0,2-62-188 0 0,8-175-344 0 0,0 49 12 0 0,-20 258 122 0 0,28-434-147 0 0,-31 288 519 0 0,-6 87-127 0 0,20-222-307 0 0,2 68-55 0 0,7-92-22 0 0,-20 305 43 0 0,0 133 373 0 0,21-355-256 0 0,-3 218 52 0 0,9-322-202 0 0,0 32-9 0 0,2 63 31 0 0,1 62 22 0 0,2-83-6 0 0,2 54 43 0 0,0-120-68 0 0,1 10-13 0 0,8 170-31 0 0,-6-69 64 0 0,-4-102-64 0 0,0 15 64 0 0,-2-38-64 0 0,0 4 0 0 0,7 72 0 0 0,10-46 0 0 0,-6-63 0 0 0,-6-34-6 0 0,12 88 76 0 0,-7-85-70 0 0,14 70 0 0 0,-15-90 32 0 0,9 96 0 0 0,-16-113-35 0 0,8 34 1 0 0,1 14 60 0 0,-9-45-47 0 0,9 65-11 0 0,-12-100-135 0 0,1 1 0 0 0,-1 0 0 0 0,0 0 1 0 0,0-1-1 0 0,0 1 0 0 0,1 0 0 0 0,-1 0 0 0 0,0 0 0 0 0,0-1 0 0 0,0 1 0 0 0,0 0 1 0 0,0 0-1 0 0,0 0 0 0 0,-1-1 0 0 0,1 1 0 0 0,0 0 0 0 0,0 0 0 0 0,-1-1 0 0 0,1 1 1 0 0,0 0-1 0 0,-1-1 0 0 0,1 1 0 0 0,-1 1 0 0 0,0-1-1130 0 0,-4-13-1361 0 0,0-1-4294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2:22:3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14033 596 1375 0 0,'-2'35'8672'0'0,"3"-32"-8452"0"0,-1-3-171 0 0,0 0 0 0 0,0 1-1 0 0,0-1 1 0 0,0 0-1 0 0,0 1 1 0 0,0-1 0 0 0,0 0-1 0 0,0 1 1 0 0,0-1-1 0 0,0 1 1 0 0,0-1 0 0 0,0 0-1 0 0,0 1 1 0 0,0-1-1 0 0,0 0 1 0 0,0 1 0 0 0,0-1-1 0 0,0 1 1 0 0,0-1-1 0 0,0 0 1 0 0,-1 1 0 0 0,1-1-1 0 0,0 0 1 0 0,0 0-1 0 0,0 1 1 0 0,-1-1 0 0 0,1 1-1 0 0,-11 0 2191 0 0,0 0-2480 0 0,9-1 389 0 0,0 2-99 0 0,0-1 0 0 0,0 1 1 0 0,-1-1-1 0 0,1 0 0 0 0,0 0 0 0 0,-1 0 1 0 0,1 0-1 0 0,-1 0 0 0 0,1-1 0 0 0,-4 1 1 0 0,-3 2 41 0 0,-2 1 112 0 0,1-1-1 0 0,-1 0 0 0 0,-12 1 1 0 0,16-3-83 0 0,-40 12 394 0 0,23-7-144 0 0,19-4-277 0 0,1-1 0 0 0,-1 0 0 0 0,0 0 0 0 0,0 0 0 0 0,0-1 0 0 0,-6 1 1 0 0,0-1 116 0 0,0 1 0 0 0,0 1 0 0 0,0 0 1 0 0,0 0-1 0 0,-17 7 0 0 0,-9 1 255 0 0,19-6-269 0 0,-72 19 770 0 0,89-23-954 0 0,0 1-1 0 0,0-1 1 0 0,0 0 0 0 0,0 1 0 0 0,1-1 0 0 0,-1 0 0 0 0,0 0 0 0 0,0 0 0 0 0,0 0 0 0 0,0 0 0 0 0,0 0 0 0 0,0 0 0 0 0,1 0 0 0 0,-1 0 0 0 0,0 0 0 0 0,-1-1 0 0 0,-1 1 5 0 0,1-1 1 0 0,-1 1-1 0 0,1 0 1 0 0,0-1-1 0 0,-1 1 0 0 0,1 0 1 0 0,-1 1-1 0 0,1-1 0 0 0,-1 0 1 0 0,-3 2-1 0 0,-103 10 315 0 0,14-2 20 0 0,-66 9 240 0 0,90-10-37 0 0,45-5-340 0 0,1-1 0 0 0,-39 0 0 0 0,-313-18 494 0 0,-102-7-178 0 0,301-1-464 0 0,103 16 14 0 0,-79-6 171 0 0,99 9-206 0 0,-77-1 60 0 0,38 4 38 0 0,-119-17 0 0 0,13-3-20 0 0,48 7 72 0 0,-141-22 103 0 0,160 14-171 0 0,62 9-72 0 0,40 7-58 0 0,-30-3 1 0 0,-10 3 52 0 0,-96-4 15 0 0,112 7-62 0 0,-1-2 0 0 0,-56-14-1 0 0,109 19-3 0 0,-28-6 6 0 0,3 0 29 0 0,-59-4-1 0 0,-158-3 104 0 0,120 5-95 0 0,-21 6-2 0 0,47 2-18 0 0,-93 0-23 0 0,-9 0 11 0 0,85 3 50 0 0,-12 0-5 0 0,30-4-19 0 0,51 2-10 0 0,-11-5-27 0 0,41 2 0 0 0,0 1 0 0 0,-24 0 0 0 0,-30 4-3 0 0,-94-10 0 0 0,5 0 73 0 0,-4 7-70 0 0,106 1 0 0 0,-15 0 0 0 0,-33-3 0 0 0,7 0 0 0 0,-9 3 0 0 0,9 0 0 0 0,25-4 0 0 0,-35-2 0 0 0,88 4 0 0 0,0 2 0 0 0,-23 2 0 0 0,-20 2 0 0 0,-19-2 0 0 0,-27 0 0 0 0,44-4 0 0 0,-98 11 0 0 0,128-5 0 0 0,16-2 0 0 0,1-1 0 0 0,-21-1 0 0 0,5 0 0 0 0,-39 6 0 0 0,5-1 0 0 0,-50 9 0 0 0,44-4 0 0 0,31-5 0 0 0,13-1 0 0 0,-57 0 0 0 0,-48 2 0 0 0,62-2 0 0 0,3 1 7 0 0,-40 0 61 0 0,55-4-15 0 0,-21-1-42 0 0,17-3 25 0 0,-71-5 45 0 0,36 1-81 0 0,0 0 0 0 0,71 5 0 0 0,0 0 0 0 0,-30 3 0 0 0,-15 1 0 0 0,-1-4 14 0 0,-87-5 36 0 0,55-1-18 0 0,-114 6 0 0 0,-4-11-32 0 0,24 1 0 0 0,118 8 27 0 0,-18 0 10 0 0,-13-3-2 0 0,10-1-6 0 0,-130 6-29 0 0,190 0 15 0 0,-41-6-1 0 0,-12 0 21 0 0,34 3-35 0 0,30 2 5 0 0,-45 1 1 0 0,33 3 18 0 0,-72-8 0 0 0,59 2-19 0 0,7 0-1 0 0,-119-2 45 0 0,37 1 14 0 0,73 1-51 0 0,-12-4-12 0 0,42 5 0 0 0,-35-2 0 0 0,-20 4 32 0 0,-87-12 0 0 0,126 7-32 0 0,-30-4 0 0 0,-94-3 64 0 0,59 0 2 0 0,3 0-4 0 0,-45-4-30 0 0,-1 0 0 0 0,7 3-21 0 0,-31 11 42 0 0,77 1 11 0 0,68 3-40 0 0,-55-7 0 0 0,19 0-8 0 0,42 3 16 0 0,-29-7-1 0 0,45 9-30 0 0,-1 0-1 0 0,-25-1 0 0 0,27 2 0 0 0,-3 0 0 0 0,-1 0 0 0 0,0 1 0 0 0,-11 2 0 0 0,-8 7 0 0 0,21-8 0 0 0,-4 0 0 0 0,9-3 0 0 0,2 1 0 0 0,0 0 0 0 0,0 0 0 0 0,0 0 0 0 0,0 0 0 0 0,0 0 0 0 0,0 0 0 0 0,0 0 0 0 0,-1 0 0 0 0,1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0,1 0 0 0 0,-1 0 0 0 0,0 0 0 0 0,0 0 0 0 0,0 0 0 0 0,0 0 0 0 0,0 0 0 0 0,0 0 0 0 0,0 0 0 0 0,0 0 0 0 0,7-6 0 0 0,9-2 0 0 0,7-2 0 0 0,15-5 0 0 0,0-2 0 0 0,61-38 0 0 0,-77 42 0 0 0,27-13 0 0 0,6-3 0 0 0,70-54-64 0 0,-78 52 64 0 0,-42 29 1 0 0,4-6-1 0 0,7-8-12 0 0,-56 58-374 0 0,24-24 346 0 0,0 0-1 0 0,-1-2 0 0 0,-1 0 1 0 0,-24 16-1 0 0,-125 76 41 0 0,140-92 63 0 0,-18 11-66 0 0,-60 26-1 0 0,83-42 152 0 0,-21 14 1 0 0,37-22 42 0 0,4-2-51 0 0,3-1-228 0 0,-1 0 82 0 0,0 0 1 0 0,0 0-1 0 0,0 0 1 0 0,0 0-1 0 0,0 0 1 0 0,0 1-1 0 0,0-1 1 0 0,0 0-1 0 0,0 0 1 0 0,0 0-1 0 0,0 0 1 0 0,0 0-1 0 0,0 0 0 0 0,0 0 1 0 0,0 0-1 0 0,1 0 1 0 0,-1 1-1 0 0,0-1 1 0 0,0 0-1 0 0,0 0 1 0 0,0 0-1 0 0,0 0 1 0 0,0 0-1 0 0,0 0 1 0 0,0 0-1 0 0,-1 1 1 0 0,1-1-1 0 0,0 0 1 0 0,0 0-1 0 0,0 0 1 0 0,0 0-1 0 0,0 0 1 0 0,0 0-1 0 0,0 0 1 0 0,0 0-1 0 0,0 0 1 0 0,0 1-1 0 0,0-1 1 0 0,0 0-1 0 0,0 0 1 0 0,0 0-1 0 0,0 0 0 0 0,-1 0 1 0 0,1 0-1 0 0,0 0 1 0 0,0 0-1 0 0,0 0 1 0 0,0 0-1 0 0,0 0 1 0 0,0 0-1 0 0,0 0 1 0 0,0 0-1 0 0,0 0 1 0 0,-1 0-1 0 0,1 0 1 0 0,0 0-1 0 0,0 0 1 0 0,0 0-1 0 0,0 0 1 0 0,0 0-1 0 0,0 0 1 0 0,7 6 151 0 0,-1-3-131 0 0,1 0 1 0 0,0 0-1 0 0,0-1 0 0 0,-1 0 0 0 0,2 0 1 0 0,10 1-1 0 0,22 6-339 0 0,214 91 566 0 0,-184-71-168 0 0,-21-10 57 0 0,86 48-1 0 0,-105-50-403 0 0,1-2 0 0 0,60 19 1 0 0,-18-6-602 0 0,-55-20-778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0T15:57:12.00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1804 6793 15663 0,'0'0'1392'0,"3"6"-1120"0,-2 4-272 0,2 3 0 0,1 1 1456 0,0 3 224 16,0 4 48-16,1 0 16 0,1 1-656 0,1 0-128 15,-1-1-16-15,0 0-16 0,-1 0-384 0,1 1-80 16,1-4-16-16,-2 0 0 0,-1-2-256 0,0-4-64 16,-2-1-128-16,0 0 192 0,-2-2-64 0,-2-1 0 15,2-8-128-15,0 0 192 0,0 0 48 0,0 0 0 0,0 0 0 0,-5-6 0 16,0 0-240-16,0-4 0 0,0-5 0 0,-1-3 0 31,1-6-576-31,1 0-144 0,2-4-48 0,-1 0 0 16,-1-2 0-16,3 0 0 0,0 0 0 0,2 1 0 0,-2 2 512 0,2-2 112 15,0 2 16-15,3 1 0 0,1-2 128 0,2 2 0 16,1 3 0-16,1 0 0 0,0 3 368 0,3 1 96 16,-1 4 32-16,2 0 0 0,0 4 336 0,0 1 64 0,0 4 0 0,1 3 16 15,-3 6 272-15,-2 2 48 0,-1 2 16 0,0 3 0 16,-1 4-720-16,-4 5-144 0,-1 2-16 0,-1 2-16 15,-1 0-112-15,-3 4-32 0,-2 3 0 0,-3 0 0 16,1 0-208-16,-3-2 176 0,-1-2-176 0,-1-1 160 31,0-3-544-31,3-2-96 0,1-2-32 0,2-2-9376 0,-3-9-1888 0</inkml:trace>
  <inkml:trace contextRef="#ctx0" brushRef="#br0" timeOffset="178.47">2184 6202 23951 0,'0'0'2128'0,"0"11"-1696"0,-2 4-432 0,1 1 0 16,0 5 1408-16,0 0 192 0,-2 4 32 0,2 2 16 0,-1 4-448 0,1 3-96 16,1 4-16-16,3 1 0 0,-1 1-832 0,1 1-256 15,-1-2 128-15,1 0-128 16,0-1-1344-16,-1 0-352 0,1-4-64 0,-1-7-7248 15,1-2-1440-15</inkml:trace>
  <inkml:trace contextRef="#ctx0" brushRef="#br0" timeOffset="434.31">2344 6363 13823 0,'4'-12'1216'0,"-1"-1"-960"0,-2-4-256 0,3 1 0 15,0-1 3104-15,1 2 576 0,-4 0 112 0,1 5 32 16,-2 2-1456-16,0 8-272 0,0 0-64 0,0 0-16 15,-6 5-832-15,0 5-160 0,-2 3-48 0,0 4 0 16,-1 2-448-16,1 5-80 16,-1 0-32-16,0 5 0 0,-1 1-80 0,0 3-16 0,3-1 0 0,0-1 0 15,1-1-192-15,-1-2-128 0,-1-2 160 0,4 0-160 16,3-1 0-16,1-2 0 0,0-2 0 0,3-4 0 31,1-1-576-31,2-3-16 0,2-2 0 0,1-1 0 16,0-3-1440-16,3 0-272 0,1-2-64 0,1-1-16 15,2-1-1136-15,0-3-240 0</inkml:trace>
  <inkml:trace contextRef="#ctx0" brushRef="#br0" timeOffset="734.42">2696 6464 20319 0,'0'0'896'0,"-4"-3"192"0,-1-4-864 0,5 7-224 0,-9-1 0 0,1 2 0 0,-1 3 1696 0,0 5 288 15,-2 0 64-15,2 4 16 0,0 2-704 0,1 1-144 16,2 4-16-16,1-2-16 0,2 3-512 0,2 0-96 0,1-1-32 0,2-2 0 15,1 0-320-15,2-1-64 0,2-4-16 0,0-3 0 16,3 0-144-16,0-4-192 16,0-1 32-16,1-1 16 15,-1-4-480-15,1-1-80 0,-1-2-32 0,1 1 0 16,0-2 192-16,0-1 32 0,-2-2 16 0,-1-3 0 0,-3-1 224 0,3 2 32 16,1-4 16-16,0 1 0 0,-1 1 416 0,-2 0 96 15,-3 2 16-15,-1-1 0 0,2 0 400 0,-1 4 96 0,1 2 16 0,-4 4 0 16,0 0 272-16,8 0 64 0,0 0 16 0,-1 3 0 15,-7-3-384-15,11 6-80 0,-1-1 0 0,1 2-16 16,0-2-544-16,2 0-144 0,-1 1 0 0,3 0 0 31,0 2-1664-31,2 1-384 0,0 1-96 0,3 0-13264 0</inkml:trace>
  <inkml:trace contextRef="#ctx0" brushRef="#br0" timeOffset="1165.97">3491 6463 26719 0,'0'0'1184'0,"0"0"240"0,0 11-1136 0,2-2-288 16,0 1 0-16,1 1 0 0,-1-4 1408 0,2 2 208 15,2 1 48-15,0 0 16 0,1 3-624 0,-1-4-128 0,1 0-32 0,1 0 0 16,-1 1-608-16,1-5-128 15,0 0-32-15,0-1 0 0,-8-4 16 0,8 1 0 16,1 1 0-16,-1-4 0 0,-2-2 32 0,-1-1 0 16,-1 0 0-16,0 0 0 0,-1-1 16 0,1-1 0 15,0-1 0-15,-2-3 0 0,-1 0-192 0,1-2 0 16,0-2 0-16,1 0 0 0,1-1-192 0,-2 2 192 16,0-1-192-16,0 4 192 0,2 1-160 0,0 3 160 0,0 0 0 0,-4 7-144 15,5-5 144-15,-5 5 0 0,8 0 0 0,1 0 0 16,0 2 176-16,2 0 64 0,1 3 16 0,-2-2 0 15,0 2 0-15,1 0 16 0,-1 0 0 0,1-1 0 16,0 0-16-16,1-1 0 0,0-1 0 0,1 0 0 16,-1-2-64-16,2 0-32 0,0-3 0 0,2 0 0 15,-3 1-160-15,1-2 0 0,1-1 0 0,-1-1 0 16,0 0-496-16,1-1-128 0,-1 1-16 0,0-1-11120 16,0 1-2208-16</inkml:trace>
  <inkml:trace contextRef="#ctx0" brushRef="#br0" timeOffset="1351.02">4304 6017 28559 0,'-4'16'2544'0,"2"-8"-2032"0,2 5-512 0,2 2 0 0,0 1 1872 0,1 2 288 15,-1 3 48-15,0 4 16 0,0-2-656 0,1 5-128 16,0 3-32-16,1 0 0 0,-1 1-880 0,3 2-176 15,-1 1-32-15,-1 0-16 0,-2 1-544 0,1 1-96 16,1-2-32-16,0 0 0 16,0-5-2096-16,0-2-416 0,1-4-96 0,-1-3-12448 0</inkml:trace>
  <inkml:trace contextRef="#ctx0" brushRef="#br0" timeOffset="1698.54">4549 5888 20271 0,'0'0'896'0,"0"0"192"0,-7 5-880 0,1 5-208 16,0 1 0-16,3 6 0 15,-5 5 2800-15,1 4 512 0,2 6 96 0,1 4 32 16,1 7-1760-16,3 3-336 0,0 3-80 0,2-3-16 16,2 1-832-16,1-4-160 0,1 0-48 0,5-3 0 15,1-2-64-15,1-3-16 0,1-2 0 0,3-3 0 16,1-7-128-16,2 0 0 0,-1-5 0 0,3-1-176 0,1-3 176 0,-1-2-192 15,-1-3 192-15,1-6-192 0,0-3 192 0,-1-2-208 16,0-3 80-16,-4-3 128 0,0-3-128 0,-3-2 128 16,-1-6 0-16,0 1 0 0,-4 0 0 0,-1 0 0 15,-2-3 192-15,0 0-64 0,-2-1 0 0,-3 1-128 16,-2 1 192-16,-3 3-64 0,-2 2 128 0,-1 3 32 16,-3 3 0-16,0 4 0 0,-3 3 544 0,-3 5 128 0,-1 2 0 0,-2 4 16 15,1 4-208-15,-2 6-32 16,2-3-16-16,2 5 0 0,2 0-448 0,1 3-80 15,4 3-32-15,2-2 0 16,5 1-2208-16,3 0-448 0</inkml:trace>
  <inkml:trace contextRef="#ctx0" brushRef="#br0" timeOffset="12031.99">9289 5699 22111 0,'0'0'1968'0,"0"0"-1584"0,-7 4-384 0,1 0 0 0,-2 1 848 0,0 0 96 0,-2 2 16 0,1-1 0 16,-2 2-512-16,2 0-112 0,0 1-16 0,1 0 0 15,-1 0-128-15,0-1-16 0,2 0-16 0,2-1 0 16,1-1-160-16,4-6 0 0,-2 5 0 0,2-5 0 16,0 0 0-16,0 6 0 0,0 0 0 0,1 1 0 15,2-1-128-15,2 1 128 0,3 2-160 0,1-1 160 16,0-1-128-16,1 4 128 0,5-3 0 0,0 1-144 16,0 0 272-16,0 1 64 0,2 1 16 0,0-1 0 15,-1-1 528-15,-2 2 96 0,-1-1 32 0,0 1 0 16,-2-1 48-16,-2 0 16 0,-1 1 0 0,-3 1 0 15,-1-1-192-15,-3-2-32 0,-2 1-16 0,-2-1 0 0,-1 0-288 16,-2-1-48-16,-2 0-16 0,-1 1 0 0,-2 0-192 0,1 0-144 16,-2 0 192-16,0 0-192 15,-2-1-288-15,1-2-160 0,0 1-48 0,1-3 0 16,3-1-992-16,3-2-208 0,6-1-32 0,0 0-7936 16,0-7-1600-16</inkml:trace>
  <inkml:trace contextRef="#ctx0" brushRef="#br0" timeOffset="12265.91">9585 5837 21071 0,'9'-15'928'0,"-5"9"208"0,-4 6-912 0,4-5-224 0,1-1 0 0,-5 6 0 16,0 0 1584-16,0 0 272 15,0 0 48-15,0 0 16 0,-9-2-656 0,0 6-128 16,1 0-32-16,0 4 0 0,-1 4-800 0,1 2-176 16,4 2-128-16,0 1 192 0,2 0-192 0,2 1 0 0,4-1 0 0,1 0 0 15,1-3-160-15,4-1 160 0,0-2 0 0,3-2-144 16,0-3 144-16,1-2 0 0,1-2 0 0,-1-2-128 15,0-2 128-15,1 1 0 0,-5-8 160 0,-1 0-160 16,-1-2 384-16,-1-1-32 0,-3-1 0 0,-2 0 0 16,1 0-16-16,-3 0 0 0,-3-2 0 0,-1 0 0 15,-1 2-208-15,-1-1-128 0,-2 1 128 0,-1 1-128 32,-1 2-1520-32,0-1-368 0,1 1-80 0,0 1-11536 0</inkml:trace>
  <inkml:trace contextRef="#ctx0" brushRef="#br0" timeOffset="12631.34">10024 5738 1839 0,'0'0'0'0,"0"0"160"0,0 0-160 0,-2 11 0 0,-4-2 0 0,0 0 0 15,-2 0 5568-15,0 0 1072 0,-1 0 208 0,0 0 64 0,-1 2-4368 0,0-1-880 16,1 3-160-16,2 0-32 0,-1 2-928 0,0 0-176 15,1-2-48-15,2 2 0 0,3 0-176 0,0-2-144 16,1 2 192-16,2-2-192 0,2-3 256 0,1 1-64 0,1-2-16 0,2 0 0 16,2-3 48-16,0 0 16 0,0-2 0 0,1-2 0 15,2-1 112-15,0-2 32 16,1-4 0-16,-1-2 0 0,-1 1 128 0,1-7 48 16,-3-1 0-16,0-2 0 0,-1-2-16 0,-3-1 0 15,-1-5 0-15,-2 0 0 0,-2-1-160 0,-2 1-48 16,1 0 0-16,-2-2 0 0,-2 1-176 0,-1-1-32 0,-1 3-128 0,-1-1 192 15,0-3-352-15,-1 2-80 0,-1 2-16 0,1-1 0 32,-2 3-720-32,3 4-160 0,1 6-16 0,0 0-16 15,3 2-1648-15,0 3-336 0,0 2-64 0</inkml:trace>
  <inkml:trace contextRef="#ctx0" brushRef="#br0" timeOffset="12767.42">10251 5654 13823 0,'0'10'1216'0,"1"4"-960"16,1-1-256-16,-1 2 0 0,-1 4 3328 0,0 1 608 16,0-1 128-16,1 2 32 0,2 1-2352 0,1 2-464 15,0-5-80-15,1 2-32 0,2 0-976 0,-1-1-192 16,1-2 0-16,0-1 0 16,1-4-2912-16,-1-3-512 0</inkml:trace>
  <inkml:trace contextRef="#ctx0" brushRef="#br0" timeOffset="12906.48">10310 5592 1839 0,'0'0'0'0,"0"-8"160"0,-2-2-160 0,1 2 0 0,1 8 0 0,-1-8 0 16,-2 1 5152-16,3 0 992 0,0 7 208 0,0 0 48 31,0 0-6064-31,0 0-1200 0,0 0-240 0,0 0-8784 0</inkml:trace>
  <inkml:trace contextRef="#ctx0" brushRef="#br0" timeOffset="13231.08">10481 5794 17503 0,'0'0'1552'0,"-3"11"-1232"0,0 0-320 0,1 1 0 16,0-1 2704-16,2 0 496 0,-1 1 80 0,2 0 32 15,2-2-1536-15,2 1-304 0,2-1-64 0,-1-1-16 16,2 0-1104-16,1-1-288 0,3-1 0 0,0-3 0 15,-2-3 0-15,2-1 0 0,0-3 0 0,-1 1 0 16,1-2-224-16,-1-1 16 0,-2-3 0 0,0-1 0 16,0-2 208-16,-3 1-192 0,-2-3 192 0,0-2-192 15,-1 0 192-15,-2-1 192 0,0 2-48 0,-1-1 0 0,0 0 208 0,-1 2 32 16,-1 2 16-16,-1 1 0 16,2-1 256-16,-1 4 48 0,0 0 16 0,2 7 0 15,0 0-144-15,0 0-16 0,0 0-16 0,0 0 0 16,1 7-400-16,3 2-144 0,0 4 0 0,0-1 144 0,0-1-144 0,0 2-256 15,1 0 64-15,3 0 16 16,2 2-1744-16,-1-2-336 0,0-3-80 0,2 1-7888 16,-1-4-1568-16</inkml:trace>
  <inkml:trace contextRef="#ctx0" brushRef="#br0" timeOffset="13696.64">10895 5631 17503 0,'0'0'768'0,"0"0"176"0,0 0-752 0,0 0-192 0,0 0 0 0,0 0 0 16,0 0 2832-16,0 0 544 0,1 11 96 0,1-2 32 16,0 3-1968-16,2 3-384 15,2-2-64-15,-1 3-32 0,0-2-656 0,-1-1-128 0,-2-1-16 0,1 0-16 16,0 1-240-16,-1-3 128 0,1-1-128 0,-3-9 0 16,4 11 0-16,0-5 0 0,-4-6 0 0,0 0 0 15,0 0-240-15,0 0-32 0,0 0-16 0,8-4 0 16,-2 2-208-16,-1-5-32 0,0-3-16 15,-1-1 0-15,0 0 128 0,0-4 32 0,-1 0 0 0,1-2 0 16,0-1 192-16,0 1 64 0,-2 0 0 0,2 0 0 16,0 0 128-16,1 1 0 0,0 2 0 0,1 2-128 15,-1 5 352-15,-5 7 80 0,6-2 16 0,-6 2 0 16,0 0 96-16,8 9 32 0,-3 4 0 0,1 1 0 0,-1 1-112 0,0-2-16 16,0 0 0-16,0 1 0 0,2 2-144 0,0-2-48 15,-2-1 0-15,1-1 0 0,1-3-128 0,-1-1 0 16,1-2 0-16,-1-2 0 0,1-2 0 0,-1-1 0 15,1-1 0-15,-1-3 0 0,2-2-160 0,-1-1-64 16,-2-1-16-16,0-2 0 0,0-3-80 0,1-1-32 16,-2-1 0-16,1-2 0 0,3 1 192 0,-2-2 160 15,-1-2-208-15,0 4 80 0,6 2 128 0,-2 0 0 16,0-2 0-16,0 0 0 0,2 3 240 0,-1 3 128 16,-1 4 16-16,0 3 16 0,1 0 224 0,-1 4 32 15,0 5 16-15,0 3 0 0,0 3-384 0,1 3-80 16,0-1-16-16,-1 4 0 0,0-4-192 0,0 6 0 15,0-1 0-15,0 1 0 16,-1-2-2432-16,-1 2-384 0</inkml:trace>
  <inkml:trace contextRef="#ctx0" brushRef="#br0" timeOffset="14197.91">9728 6308 17503 0,'0'0'1552'0,"-4"9"-1232"15,2 3-320-15,-1 3 0 0,2 1 3392 0,0 2 608 16,1 3 128-16,1 4 32 0,0 0-2112 0,2 2-432 16,1 1-80-16,0 2 0 0,2-3-1056 0,1 3-208 0,-2 0-32 0,1-1-16 15,0-1-224-15,-1 0 176 0,0-1-176 0,0-1 160 16,-1-2-160-16,0-2 192 0,-1-4-192 0,-1-1 192 16,1-1-384-16,-2-3-80 0,1-3-16 0,-1-1 0 31,-1-9-336-31,0 0-64 0,0 0-16 0,0 0 0 15,0 0-96-15,0 0-32 0,2-8 0 0,1 0 0 16,0-3 304-16,-1-2 48 0,0-2 16 0,0 4 0 0,1-2 464 0,1-2 0 16,-2 2-128-16,2 1 128 0,1 1 512 0,1 2 128 0,-4 0 48 0,3 2 0 15,2 3-112-15,1-1-32 0,0 2 0 0,1 3 0 16,1 0-288-16,2 2-64 0,0 4-16 0,1 1 0 16,1-1-176-16,2 1 0 0,-1 2 0 0,1 1 0 31,0 1-1520-31,-1-1-224 0,2 2-48 0,0-2-12432 0</inkml:trace>
  <inkml:trace contextRef="#ctx0" brushRef="#br0" timeOffset="14335.67">10228 6689 20271 0,'0'0'1792'0,"0"0"-1424"0,-7-2-368 0,7 2 0 15,0 0 1264-15,-6 6 176 0,-1-3 32 0,3 7 16 0,2 0-640 16,0 3-128-16,1 3-16 0,2-1-16 15,2 1-528-15,1 1-160 0,1-1 0 0,2-3 0 16,0-3-1920-16,1-1-480 0,0-1-96 0,0-3-32 0</inkml:trace>
  <inkml:trace contextRef="#ctx0" brushRef="#br0" timeOffset="14496.96">10352 6644 25967 0,'0'0'1152'0,"0"0"240"0,0 0-1120 0,0 0-272 16,0 0 0-16,0 0 0 0,-2 8 1840 0,0 4 304 15,-2 4 64-15,0 3 16 0,-1 6-880 0,1 0-192 16,0 2-16-16,-1 0-16 0,-1 1-688 0,1-1-144 16,1 1-32-16,0-2 0 0,2 0-256 0,-1-3 0 0,2 1-128 0,-1-2 128 31,2-3-2112-31,2-2-320 0,0-2-64 0,1-4-12160 0</inkml:trace>
  <inkml:trace contextRef="#ctx0" brushRef="#br0" timeOffset="14829.4">10655 6620 11967 0,'-4'-16'1072'0,"4"16"-864"15,0 0-208-15,-4-7 0 0,-2 1 2880 0,-1 1 544 16,1 2 96-16,-1 3 32 0,1 0-1776 0,-2 0-368 16,2 7-64-16,0-1 0 15,-2 5-608-15,2 2-112 0,1 2-32 0,1 2 0 16,1 1-128-16,2 2-16 0,2 3-16 0,1 0 0 15,0-5-272-15,2 1-160 0,3 2 192 0,0-4-192 0,3-2 0 0,1-4 0 16,1 0 0-16,0-3 0 0,1-3 144 0,-2-1-144 16,3-2 0-16,-4 0 144 0,-1-4 272 0,-1 1 48 15,1-3 16-15,-4 0 0 0,-1-6 272 0,-1-1 48 16,-2-2 16-16,0-2 0 0,-2-2-176 0,-2-3-16 16,-2-1-16-16,0-1 0 0,-1-1-352 0,-2-2-80 15,-1 0-16-15,-3 2 0 0,0-5-160 0,-1 2 0 16,-1 0 0-16,1 1 0 15,1 1-1648-15,-1-3-304 0,1 5-64 0,3 1-8944 0,1 2-1792 0</inkml:trace>
  <inkml:trace contextRef="#ctx0" brushRef="#br0" timeOffset="15098.76">10955 6577 26719 0,'-2'24'2368'0,"2"-8"-1888"0,2 6-480 0,-1 3 0 15,2 0 1664-15,-2 1 224 0,1-3 48 0,-1-1 16 0,2-1-352 0,0-3-64 16,0-2 0-16,0-2-16 0,-1-3-816 0,1-2-176 16,0-2-16-16,-3-7-16 0,0 0-288 0,0 0-48 15,0 0-16-15,0 0 0 0,1-7 176 0,0-2 48 16,-1-3 0-16,-1-1 0 0,0-3 0 0,-1 0 0 16,0-3 0-16,-1-2 0 0,2-1-208 0,-2 0-32 15,2-1-128-15,-2 0 192 0,3 3-192 0,0-4-208 16,1 5 32-16,2-2 16 31,1 1-464-31,0 2-80 0,1 0-32 0,2 2 0 0,-1 2-1440 0,2 2-304 0,1 2-48 0,0 2-16 16,3 0-912-16,1 3-192 0</inkml:trace>
  <inkml:trace contextRef="#ctx0" brushRef="#br0" timeOffset="15229.97">11344 6610 12895 0,'0'0'576'0,"4"11"112"0,-1 1-560 0,1 2-128 0,0 2 0 16,0-3 0-16,0 0 1808 0,1 0 336 0,-2 2 64 0,0-2 16 15,-1-1-1648-15,1-1-320 0,-1-2-64 0,1-2-9664 16</inkml:trace>
  <inkml:trace contextRef="#ctx0" brushRef="#br0" timeOffset="15635.28">11633 6437 26719 0,'0'0'576'0,"0"0"128"0,-4 9 32 0,2 2 32 0,-1 0-624 0,-1 2-144 16,-1 0 0-16,0-1 0 0,-5 0 1280 0,3 0 208 15,-1 2 48-15,1-1 16 16,-1-1-912-16,2 2-176 0,1 2-32 0,1 1-16 0,1 1-416 16,2 1 0-16,1 0 0 0,1-1 0 0,3-2 0 0,1 1 0 15,3-3 0-15,0-1 0 0,1-3-144 0,2-2 144 16,0-3 0-16,2-3 0 0,0-2 0 0,2-3 0 16,-2-5 0-16,0-1 0 0,1-3 0 0,-2-2 0 15,-3-4 0-15,-1-3 0 0,-2 1 304 0,0-2 64 0,-4-3 16 16,-1-1 0-16,-2-1 272 0,-1 0 64 0,-2-2 16 0,-3 0 0 15,-1-1 80-15,0-1 16 0,1-3 0 0,-2 2 0 16,-2-5-640-16,-1 1-192 0,-3-1 128 0,0 0-128 16,2 1-2656-16,0 1-592 15,0 1-112-15,2 5-11360 0</inkml:trace>
  <inkml:trace contextRef="#ctx0" brushRef="#br0" timeOffset="15966.21">12050 6547 26719 0,'0'0'2368'0,"0"0"-1888"0,12 6-480 0,0-1 0 16,1-3 960-16,0-2 80 0,-1 0 32 0,-1-3 0 0,1-1-480 0,1-2-80 15,0-1-32-15,-1 1 0 0,-4-4-320 0,1 3-160 16,-1 0 160-16,-2-3-160 0,-2-1 0 0,-1 1-192 15,-2 1 16-15,-2 0 0 16,-2-1 176-16,-4 0 0 0,2 2 0 0,-3 0 128 16,-2 2 0-16,-3 1 0 0,1 2 0 0,-2 4 0 0,0 4 192 0,-1 2 32 15,1 2 16-15,0 4 0 0,-1 2 736 0,5 1 160 16,1 4 16-16,3-2 16 0,1 2 0 0,3-1 0 16,2 1 0-16,2 1 0 0,2 1-656 0,4 0-144 15,2-2-32-15,2-2 0 0,2-1-336 0,3-1-128 16,4-5 0-16,4 0 144 0,5-1-144 0,1-3 0 15,5-2 0-15,1-1 0 16,5-3-2032-16,-2 0-336 0</inkml:trace>
  <inkml:trace contextRef="#ctx0" brushRef="#br0" timeOffset="17794.5">9252 8029 18431 0,'-3'5'816'0,"1"4"160"0,-20 3-784 0,26 4-192 0,-1-2 0 0,1 3 0 16,1 1 2064-16,0 3 368 0,0-1 80 0,0 0 16 16,1 1-1632-16,-1-1-336 0,0-1-64 0,0 1-16 15,-1-2-320-15,0-3-160 0,0 0 160 0,-1 1-160 16,-1-2 128-16,1-1-128 0,-1-1 0 0,0-2 144 15,-4-2 16-15,1 3 0 0,1-11 0 0,0 0 0 16,0 0 144-16,-6-4 16 0,-1-2 16 0,-1-1 0 16,0-4-336-16,2 0-128 0,1-5 0 0,-2-2 0 31,2-5-240-31,0-1-32 0,-2-4-16 0,3 0 0 0,2-2 224 0,0 0 32 0,2-2 16 0,0 1 0 16,3 1 144-16,4 1 0 0,2 2-144 0,1 1 144 0,2 2 0 0,1 4 256 15,-1 1-32-15,-2 2-16 16,2 2 272-16,1 2 48 0,0 2 16 0,0 3 0 15,0 2 128-15,-1 3 32 0,-2 3 0 0,0 4 0 16,-2 1 80-16,-1 6 32 0,-1-1 0 0,-2 5 0 16,-2 0-176-16,-2 4-16 0,-3 1-16 0,0 5 0 15,-1 3-400-15,-1-1-80 0,-3 0 0 0,1-1-128 16,-1 0-256-16,0-3-144 0,-1-2-48 16,1-3 0-16,0-3-2080 0,0-3-416 0,1-4-96 0,-3-3-10800 15</inkml:trace>
  <inkml:trace contextRef="#ctx0" brushRef="#br0" timeOffset="17963.91">9511 7592 13823 0,'5'-13'608'0,"-5"13"128"0,5-4-592 0,0 3-144 0,-5 1 0 0,0 0 0 16,7 2 3536-16,-3 6 688 0,0 3 128 0,-2 4 16 15,0 1-2384-15,-2 5-464 0,0 0-112 0,0 2 0 16,-2 2-976-16,2 1-192 15,0 1-48-15,0 0 0 16,-1 1-480-16,0 1-96 0,2-2-32 0,-2-1 0 16,-2-2-3072-16,0-1-608 0</inkml:trace>
  <inkml:trace contextRef="#ctx0" brushRef="#br0" timeOffset="18199.68">9653 7742 6447 0,'11'-14'576'0,"-5"7"-576"0,1-1 0 0,-1-2 0 15,-1 0 3840-15,-1 0 640 0,0 4 144 0,-3-1 32 16,2 1-1952-16,-3 6-384 0,0 0-80 0,0 0 0 16,0 0-704-16,-6 10-128 0,1 2-16 0,-1 2-16 0,-3 3-608 0,-2 3-112 15,-1-1-16-15,1 2-16 0,0 1-224 0,1-2-32 16,1 1-16-16,1-2 0 16,1 1-224-16,2-2-128 0,1 3 128 0,2-1-128 0,0-3 0 0,2-2 0 15,2-2 0-15,2 0 0 16,2-1-512-16,2-3-32 0,4-1 0 0,-2-4 0 15,2 0-1552-15,1-2-304 0,0-2-64 0,-1-1-11856 16</inkml:trace>
  <inkml:trace contextRef="#ctx0" brushRef="#br0" timeOffset="18498.62">9900 7829 11967 0,'-17'13'1072'0,"11"-5"-864"0,-3 4-208 0,0 5 0 15,-2-1 3648-15,0 2 672 0,-2 0 144 0,2 3 16 16,2-3-2272-16,1 0-464 0,3-1-80 0,1-1-32 16,3-2-1200-16,1-1-240 0,0-2-64 0,4-2 0 15,2-2-128-15,2-4 0 0,0 0 0 0,0-6-176 16,1 0-80-16,0-3 0 0,1-2-16 0,1-1 0 16,-1 0 144-16,2 0 128 0,-2 0-192 0,1 0 192 0,-1-2 0 0,-1 2 0 15,-2 1 0-15,-1-2 0 16,1 2 0-16,-1 3 0 0,0-2 0 0,-6 7 144 15,3-6 304-15,-3 6 64 0,0 0 16 0,0 0 0 16,0 0 80-16,0 0 16 0,0 0 0 0,0 0 0 16,6 6-304-16,-2 4-48 0,0 0-16 0,1 0 0 15,1 3-400-15,1-1-96 0,-2 3-16 0,2 0 0 16,0 3-2496-16,0-3-512 0,-1-1-112 0</inkml:trace>
  <inkml:trace contextRef="#ctx0" brushRef="#br0" timeOffset="18700.91">10237 8038 5519 0,'0'0'240'0,"0"0"64"0,0 0-304 0,0 0 0 16,0 0 0-16,0 0 0 0,0 0 4864 0,0 0 928 16,0 0 176-16,4 9 48 0,0 5-3520 0,-2 0-704 15,1 0-144-15,-1 1-32 0,0 2-928 0,-1 0-192 0,0 2-48 0,1 0 0 16,-2 2-304-16,0 3-144 0,1-5 128 0,-1 2-128 31,0-2-1344-31,1-2-368 0,1-1-64 0</inkml:trace>
  <inkml:trace contextRef="#ctx0" brushRef="#br0" timeOffset="18885.57">10411 7915 14735 0,'0'0'1312'0,"0"0"-1056"15,0 0-256-15,0 10 0 0,0 3 2944 0,0 1 544 16,2 2 96-16,-1 2 32 0,0 3-1728 0,3 3-352 16,0 0-64-16,1 3 0 0,1 2-1120 0,0-3-224 15,1 1-128-15,1 2 160 32,1 0-560-32,0-2-112 0,-1 1-32 0,-2-5-8992 0,-1 2-1808 0</inkml:trace>
  <inkml:trace contextRef="#ctx0" brushRef="#br0" timeOffset="19110.34">10305 8210 10127 0,'0'0'896'0,"0"0"-704"0,0 0-192 0,0 0 0 16,0 0 6320-16,0 0 1232 0,0 0 240 0,0 0 48 15,0 0-4800-15,0 0-960 0,3-5-192 0,4 0-32 16,5 2-1232-16,-1-1-240 0,1 2-64 0,1-1 0 16,0 0-320-16,2 2 0 0,0-3 0 0,2 4-13712 15,0 1-2672-15</inkml:trace>
  <inkml:trace contextRef="#ctx0" brushRef="#br0" timeOffset="21565.51">10951 7819 38399 0,'0'0'0'0,"0"0"0"15,5 4 384-15,5-2 48 0,1 2 0 0,2-4 0 0,3-4-432 0,1 2-224 16,2-1 32-16,4 1-10416 15,0-1-2064-15</inkml:trace>
  <inkml:trace contextRef="#ctx0" brushRef="#br0" timeOffset="22251.09">10963 8061 11967 0,'0'0'1072'0,"0"0"-864"0,-5 3-208 0,1 1 0 16,4-4 4736-16,0 0 912 0,0 0 176 0,0 0 48 15,0 0-4064-15,0 0-800 0,0 0-176 0,0 0-16 16,8 3-432-16,1 1-64 0,1-3-32 0,3 0 0 16,2-1-288-16,0 0-224 0,2-1 32 0,3 0 16 31,1-6-1488-31,1 2-320 0,0 0-48 0,1-2-12096 0</inkml:trace>
  <inkml:trace contextRef="#ctx0" brushRef="#br0" timeOffset="22864.28">11534 7724 15663 0,'-7'-8'1392'0,"7"8"-1120"0,-3-5-272 0,0-2 0 15,0 1 2752-15,2-2 480 0,0 1 96 0,-1-2 32 16,2 0-1888-16,2 0-368 0,0 0-80 0,4 0 0 16,1 0-304-16,3 0-48 0,-1-1-16 0,1 4 0 15,3-3-448-15,3 2-80 16,-2 1-128-16,2 0 176 0,1 4-32 0,1-1 0 0,0 2 0 0,0 2 0 15,-1 3 160-15,-1 1 16 0,-2 2 16 0,2 3 0 16,-2-2 32-16,-1 4 0 0,-2 0 0 0,-1 1 0 16,-3 1-64-16,-2 2-16 0,-1 2 0 0,-1-1 0 15,-3 4-96-15,-3 1-32 0,-1-3 0 0,0 0 0 16,-1 0-160-16,-2-1 0 0,0-1 0 0,-1-4 0 16,0 1 0-16,0-4-144 0,-1-1 0 0,-2-2 0 15,1-3-144-15,1-1-32 0,-1 1 0 0,0-1 0 16,3-3-64-16,0-4 0 0,2 0-16 0,1-1 0 0,0-2 48 0,4 1 16 15,1-2 0-15,2 0 0 0,2 0 144 0,2 1 48 16,0-1 0-16,4 1 0 0,-1 1 144 0,3-1 128 16,4 1-128-16,2 0 176 0,-1 4 32 0,0 1 16 15,-1-1 0-15,1 2 0 0,-1 0 352 0,-1 3 64 16,0 2 0-16,-2 2 16 0,-2 0-32 0,1 1-16 16,-2 1 0-16,-2 3 0 0,-2 0 32 0,-2 1 0 0,-1 1 0 0,-3 2 0 31,-2 1-144-31,-3 1-32 0,-1 2 0 0,-2 0 0 0,-2 3-256 0,-1 0-48 15,-2-2-16-15,0 0 0 0,1-2-144 0,-4 0-176 16,0-2 48-16,0-3 0 16,0-2-1264-16,0-3-240 0,0-1-48 0,0-3-16 15,4-4-1728-15,0-3-352 0</inkml:trace>
  <inkml:trace contextRef="#ctx0" brushRef="#br0" timeOffset="23194.77">12397 7584 23039 0,'-10'0'2048'16,"-5"2"-1648"-16,-2 0-400 0,-2 2 0 0,-2 1 880 0,-1-1 80 0,-3 3 32 0,0-3 0 0,2 1 304 0,1-1 64 16,3-2 16-16,5 2 0 0,1 0-1040 0,3 1-208 15,2-1-128-15,2 3 160 16,6-7-160-16,0 0 0 0,0 0 0 0,8 6 0 15,1 2-160-15,3 1 160 0,1-2 0 0,4 1-144 16,3 0 144-16,2-1 0 0,3 2 128 0,-2 2-128 16,-1-2 416-16,0 4 16 0,-1-1 0 0,0 0 0 15,-4-1 464-15,-3 2 80 0,-2 3 32 0,-1 0 0 0,-5-1-144 0,-1 1-32 16,-1-2 0-16,-2 2 0 0,-4-2-304 0,1 2-64 16,-4 1-16-16,-3-2 0 0,-3 1-320 0,-2-3-128 15,-1 1 0-15,-2-3 0 16,0-1-240-16,-3-2-144 0,-2 0-16 0,1-5-16 15,-1-2-1840-15,1-2-368 0,1-2-80 0,2-5-12416 0</inkml:trace>
  <inkml:trace contextRef="#ctx0" brushRef="#br0" timeOffset="23362.6">12301 7558 26719 0,'6'-2'2368'0,"5"0"-1888"0,2-2-480 0,1 3 0 16,2 1 1888-16,-2 0 288 0,0-1 48 0,2 0 16 15,0-1-352-15,2 0-64 16,0-2-16-16,3 0 0 0,0 0-1296 0,2 0-256 16,2-1-48-16,1 1-16 15,0-4-1264-15,4 1-256 0,1 0-48 0,2-1-16 0</inkml:trace>
  <inkml:trace contextRef="#ctx0" brushRef="#br0" timeOffset="59003.81">10020 3621 14735 0,'0'0'1312'0,"0"0"-1056"0,0 0-256 0,0 0 0 16,0 0 2176-16,0 0 368 0,0 0 80 0,0 0 0 15,11 16-1152-15,-7-7-256 16,2 4-32-16,-1 1-16 0,2 3-608 0,1 1-128 16,0 3-32-16,1-1 0 0,0 1-400 0,-1-4 0 15,-2 0 0-15,2-1 0 16,-1 3-464-16,-1-5-128 0,1 2-32 0,-1-1-12016 0</inkml:trace>
  <inkml:trace contextRef="#ctx0" brushRef="#br0" timeOffset="59214.18">9934 3832 27071 0,'0'0'1200'0,"0"0"240"0,0 0-1152 0,0 0-288 16,0 0 0-16,0 0 0 0,0 0 1616 0,0 0 272 16,4-6 48-16,3-1 16 0,2 1-1008 0,1-1-208 15,2-1-32-15,1-1-16 0,0 0-416 0,1 0-80 16,2 0 0-16,2 0-16 15,1 0-176-15,-1-1 0 0,-1 1 0 0,0 1 0 16,0 2-1664-16,1-1-352 0,-2 0-80 0,-1-1-12320 16</inkml:trace>
  <inkml:trace contextRef="#ctx0" brushRef="#br0" timeOffset="59601.74">10020 3510 18767 0,'-19'8'832'0,"10"-4"176"0,-2 1-816 0,0 2-192 0,-1-1 0 0,0 3 0 16,-1 2 1264-16,1 0 208 0,1 4 32 0,0 2 16 16,2 1-848-16,1 2-160 0,3 0-48 0,1 3 0 15,1 0-304-15,2 1-160 0,2-1 160 0,3 0-160 16,3 2 0-16,2-1 0 0,3-3 0 0,2-2 0 15,2-2 0-15,2-3 0 0,3-3 0 0,2-3 0 0,5-2 192 0,2-1-64 16,1-3-128-16,2-4 192 0,-3-3 64 0,-2-1 16 16,0-3 0-16,-2-5 0 0,-3-2 592 0,1-3 112 15,-2 1 32-15,-3-2 0 16,-3 2 272-16,-3-3 48 0,-1 2 16 0,-4-1 0 16,-3 1-464-16,-3-1-96 0,-2-1-16 0,-2 0 0 15,-3 1-192-15,-3-1-64 0,-4 1 0 0,0-1 0 16,-1 2-208-16,-2 0-48 0,-2 3-16 0,-2 0 0 0,-1 0-240 0,-3 3 0 15,1 3 0-15,-1 2 0 16,1 1-384-16,-1 2-160 0,3 3-32 0,0 3-16 16,4 4-2528-16,3 0-496 0</inkml:trace>
  <inkml:trace contextRef="#ctx0" brushRef="#br0" timeOffset="61467.42">11482 3484 16575 0,'0'0'1472'0,"0"0"-1168"0,-7 3-304 0,7-3 0 0,0 0 1904 0,0 0 320 0,0 0 64 0,0 0 16 15,0 0-464-15,0 0-96 0,0 0-16 0,0 0 0 16,4-5-1008-16,1 1-208 0,2-3-32 0,2 3-16 15,0 0-144-15,3 2-48 0,-2-1 0 0,2 0 0 0,0 2-272 0,0 1 0 16,-1-2 0-16,2 2 0 16,-1 2-1504-16,1-2-352 0,3 0-80 0</inkml:trace>
  <inkml:trace contextRef="#ctx0" brushRef="#br0" timeOffset="61895.73">11580 3209 1839 0,'-21'4'0'0,"12"-1"160"0,-3 0-160 0,-1 3 0 15,-1 0 0-15,-2 2 0 0,-1 0 5568 0,-1 1 1088 0,-2 1 224 0,2 3 32 16,1 3-4512-16,1 0-912 0,1 2-176 0,0 3-32 15,4 0-896-15,0 1-160 0,1 3-32 0,3-2-16 16,1 3-48-16,2 0 0 0,2 2 0 0,4-4 0 16,0 1-128-16,5 0 0 0,2-3 0 0,3 0-176 15,3-2 176-15,4-2 0 0,3-2 0 0,3-5 0 16,2 1 0-16,4-5-128 0,4-3 128 0,3-2 0 16,1-6 0-16,2 2-160 0,-1-5 160 0,1-3 0 15,-4-3-128-15,-1-6 128 0,-5 1 0 0,-2-1 0 0,-5-5 0 0,-1 1 0 16,-4-2 0-16,-3 1 0 0,-6 1 192 0,-3 2 32 15,-5-2 16-15,-2 3 0 0,-4-2 544 0,-2 1 112 16,-3 0 32-16,-3 0 0 0,-4 2-400 0,-2 1-80 16,-4-3 0-16,-2 2-16 0,-2 3-176 0,-2 0-48 15,-2 2 0-15,0 1 0 16,0 2-464-16,2 5-112 0,2-1-16 0,3 7-10752 16,2 0-2144-16</inkml:trace>
  <inkml:trace contextRef="#ctx0" brushRef="#br0" timeOffset="63963.73">9392 3598 16575 0,'0'0'1472'0,"0"0"-1168"0,0 0-304 0,0 0 0 0,8 2 1056 0,2 1 160 16,3 2 16-16,4 5 16 0,4 5 208 0,4 4 32 15,2 9 16-15,2 2 0 0,1 6-352 0,0 7-64 16,1 2 0-16,2 3-16 0,2 4-496 0,-5-6-112 16,3 8-16-16,0 2 0 0,4 4-272 0,-1-1-176 0,1 5 192 0,1-4-192 15,1 2 128-15,9 11-128 0,-4-3 0 0,-1-8 0 16,-5-5 0-16,-3-6-224 0,-1-1 16 0,-2-5 0 31,-4-3-528-31,-2-4-96 0,-3-4-32 0,-4-4-8000 16,-1-4-1600-16</inkml:trace>
  <inkml:trace contextRef="#ctx0" brushRef="#br0" timeOffset="64264.07">10332 3470 29487 0,'-8'-12'1296'0,"8"12"288"0,0 0-1264 0,-5-4-320 0,-2 2 0 0,2 0 0 0,-1 1 2432 0,-1 2 416 16,7-1 96-16,-9 5 0 0,0 1-1040 0,0 3-224 16,0 5-32-16,0-1-16 0,-5 1-944 0,-1 6-192 15,-3 4-48-15,-3 3 0 0,-1 5-16 0,-5 5-16 16,-2 5 0-16,-4 2 0 0,-4 8-96 0,1 4-32 15,-2 6 0-15,-2 1 0 0,-3 4-112 0,-2 1-32 16,1-2 0-16,1 2 0 0,0 2-144 0,0-3 0 16,3-1 0-16,3 1 0 15,4-3-384-15,5-3-96 0,3-1-32 0,3-4 0 16,4-1-2176-16,3 0-432 0,3-5-80 0,3 1-15280 0</inkml:trace>
  <inkml:trace contextRef="#ctx0" brushRef="#br0" timeOffset="65969.35">11527 4204 3679 0,'0'0'320'0,"0"0"-320"0,0 0 0 0,0 0 0 15,0 0 3472-15,0 0 624 0,0 0 128 0,0 0 32 16,10 0-2144-16,-4 4-448 0,-6-4-64 0,5 5-32 16,1 0-800-16,-1 0-144 0,1 2-48 0,-1-3 0 15,-5-4 0-15,4 6-16 0,-4-6 0 0,3 8 0 0,-3-8 144 0,0 7 16 16,-1 0 16-16,-1 0 0 15,0-1-352-15,-2 1-64 0,0 0 0 0,-1-2-16 16,-2-1-144-16,1-2-32 0,-1 1 0 0,1-3 0 16,-1 0-128-16,-1 0 160 0,2 0-160 0,1-4 160 0,-1 0-160 0,2 0 0 15,2-1 0-15,-1 0 0 0,1-2 0 0,0 1 0 16,2-1 0-16,0 1 0 0,2-2-128 0,0 1 128 16,2 1-160-16,0-1 160 0,0 1-128 0,1 1 128 15,0 1 0-15,3 0-144 0,0 1 144 0,0 2 0 16,0-1 0-16,0 4 0 0,-2 0 0 0,-6-2 256 0,7 4-64 0,-1 2-16 15,-6-6 192-15,5 5 32 16,-5-5 16-16,4 6 0 0,-4-6 64 0,3 7 16 16,-2-1 0-16,-1-6 0 0,-2 8-176 0,-2-1-16 15,-3-1-16-15,1 1 0 0,-2-1-112 0,0-1-32 16,0 1 0-16,0-2 0 0,0-2-144 0,2-2 128 16,-1 0-128-16,1-1 128 0,1-2-128 0,-1 1 0 0,3-2 0 0,3 4 0 15,-4-6 0-15,4 6 0 0,-3-6 0 0,2-1 0 16,1 1 0-16,1-1 0 0,0 1 0 0,2-1 0 15,1 2-256-15,1 0-48 0,2 0 0 0,-1 0 0 16,1 1-544-16,0 1-112 0,1 0-32 0,0 3-9440 16,0 2-1872-16</inkml:trace>
  <inkml:trace contextRef="#ctx0" brushRef="#br0" timeOffset="66560.7">11623 4621 3679 0,'0'0'320'0,"0"0"-320"16,0 0 0-16,0 0 0 0,0 0 3936 0,0 0 720 15,0 0 144-15,0 0 16 0,0 0-2272 0,0 0-464 16,0 0-96-16,0 0 0 0,0 0-960 0,0 0-176 0,0 0-32 0,0 0-16 16,0 0-176-16,0 0-48 0,4 6 0 0,-2 1 0 15,-2-7-64-15,1 8-32 0,-1 0 0 0,0-1 0 16,0 1-96-16,-2 0 0 0,-3 0-16 0,-1 0 0 16,1 0-208-16,0-2-32 0,0-2-128 0,0 1 192 15,5-5-192-15,-7 4 0 0,1-3 0 0,-1 1 0 16,0-2 0-16,7 0-128 0,-6-2 128 0,1 0-208 15,0-1 208-15,5 3 0 0,-3-5-160 0,2-2 160 16,1 1-288-16,0-3 16 0,1 1 0 0,0 2 0 16,2-4 272-16,1 3 0 0,0 0 0 0,1 2 0 15,0 0 0-15,2 2 0 0,-1-4 176 0,1 4-176 16,-1 0 336-16,1 3-32 0,-1-3-16 0,3 3 0 16,-9 0 80-16,8 3 16 0,0-3 0 0,-1 3 0 0,-7-3 0 15,6 6 16-15,-1 1 0 0,-1-1 0 0,-4-6-64 0,1 8-16 16,-1-8 0-16,-1 9 0 0,0 2-96 0,-2-4-32 15,1 1 0-15,-2 0 0 0,4-8-64 0,-7 4-128 16,1 0 176-16,-2-2-176 16,-1 1 144-16,1-3-144 0,-1 0 0 0,1 1 144 15,0-1-144-15,2 0 0 0,-1-1 0 0,3-2 0 0,2-1 0 0,2 4 0 16,-2-6 0-16,2 6 0 0,2-7 0 0,-2 7-144 16,5-6 144-16,3 1-208 15,-1 0-880-15,3 2-192 0,1 2-16 0,1-1-15696 0</inkml:trace>
  <inkml:trace contextRef="#ctx0" brushRef="#br1" timeOffset="76264.98">25099 3591 21183 0,'0'0'1888'0,"0"0"-1504"0,0 0-384 0,0 0 0 16,-1 3 752-16,-6 7 80 0,0 7 0 0,-1 1 16 15,-1 4 352-15,-1 4 64 0,0 4 16 0,0 6 0 16,-1 3-816-16,1 1-144 0,-1 3-48 0,2-4 0 16,1-1-272-16,1-3 0 0,1-2 0 0,2-4 0 15,2-6 176-15,-1-3-176 0,2-5 160 0,0-4-160 0,1-3 224 0,0-8-48 16,0 0-16-16,0 0 0 0,2-8-32 0,2-3 0 16,0-4 0-16,3-5 0 0,0-6-128 0,2 0 0 15,1-1 144-15,0-5-144 0,0-3 0 0,2-1 0 16,1-4 0-16,2 1 0 0,-1-1-320 0,0 1 32 15,1 2 0-15,-1 2 0 0,2 4 288 16,-2 3-128-16,-2 5 128 0,-1 3 0 0,0 7-272 0,-2 6 48 0,-1 0 16 0,4 7 0 31,1 8-240-31,-7 2-32 0,-2 5-16 0,0 3 0 0,-2 4 96 0,2 5 16 16,2 3 0-16,-1 3 0 0,-1 2 128 0,0 2 16 16,-2 3 16-16,3-1 0 0,2-5 224 0,0 0 0 15,-1-3 0-15,2-3 0 0,-3-5 192 0,2-3 64 16,-1-5 32-16,2-3 0 0,1-5 528 0,-2-3 96 15,-1-4 32-15,1-3 0 0,-2-6 256 0,-1-4 48 16,0-4 16-16,-2-3 0 0,0-2-176 0,0-3-48 0,-1-1 0 16,1-2 0-16,-1-1-576 0,0 0-112 0,-1-1-32 0,0-4 0 15,0 0-512-15,0 3-96 0,2 2-32 0,0-8 0 32,1 4-1968-32,0 6-400 0,-2 2-64 0,1 12-11360 0</inkml:trace>
  <inkml:trace contextRef="#ctx0" brushRef="#br1" timeOffset="76634.33">25807 3690 14735 0,'0'0'1312'0,"0"0"-1056"0,-8 5-256 0,-1 1 0 16,-3-1 1968-16,1 3 336 0,-2 1 64 0,-2 1 0 15,0 1-368-15,-2 0-80 0,0 2 0 0,1 2-16 0,0 4-1008 0,1 3-208 16,2 2-48-16,1-1 0 0,2 2-448 0,2-1-192 15,1-2 176-15,5-1-176 0,0-2 192 0,4-2-48 16,2-4-16-16,2-1 0 0,2-2-128 0,2-2 0 16,1-4 144-16,1-1-144 0,3-3 0 0,1-3 0 15,-1-2 0-15,1-2-192 0,1 1 192 0,-1-5-192 16,-2 2 192-16,0-1-192 0,1-8 192 0,-2 1 0 16,-2 0-144-16,1-2 144 0,-1 1 0 0,-2-1 0 0,-1-2 0 15,-1 1 0-15,-1 3 0 0,-1 3 192 0,0 2-64 0,0 2 0 16,-1 3 400-16,-1-1 80 0,-3 8 16 0,0 0 0 15,0 0-64-15,0 0-16 0,0 0 0 0,0 0 0 16,-3 8-288-16,1 1-64 0,-1 2-16 0,2-3 0 16,-1 2-176-16,2 2 0 0,2 2 0 0,0-1 0 15,3-1-400 1,1 1-64-16,-1-3-16 0,4 1 0 0,-1-3-2416 0,0-3-496 0</inkml:trace>
  <inkml:trace contextRef="#ctx0" brushRef="#br1" timeOffset="76834.25">26317 3174 27983 0,'0'0'1232'0,"0"0"272"0,0 0-1200 0,0 0-304 0,0 0 0 0,0 8 0 15,-1 2 1344-15,-1 4 192 0,4 6 64 0,-2 2 0 0,0 2-960 0,1 3-192 16,3 7-48-16,0 1 0 0,-2 2-400 0,2-1 0 15,3 1-192-15,-1-4 192 16,1-1-1920-16,-1-2-256 0,3-2-48 0,-3-1-10992 16</inkml:trace>
  <inkml:trace contextRef="#ctx0" brushRef="#br1" timeOffset="77035.02">26140 3420 11967 0,'-6'-6'1072'0,"1"-1"-864"0,-1 1-208 0,2-2 0 16,1-1 4672-16,2 0 880 0,1-2 176 0,0 11 32 16,4-9-3040-16,2 0-608 15,1 1-128-15,4-2-32 0,2 1-1248 0,3 1-256 16,0 0-64-16,2 1 0 0,3 2-384 0,1 3 0 0,2-1 0 0,0 0-176 31,0-1-1696-31,-5 3-352 0,1 0-64 0,9-2-8448 0,-7 2-1680 0</inkml:trace>
  <inkml:trace contextRef="#ctx0" brushRef="#br1" timeOffset="77398.64">26507 3015 12895 0,'-19'-15'576'0,"7"9"112"0,-2 1-560 0,-5 1-128 15,-3 0 0-15,-1 1 0 0,-1-1 3904 0,6 4 768 16,-4 3 128-16,-13 6 48 0,2 4-2928 0,2 4-576 15,2 4-112-15,3 6-16 0,1 6-832 0,3 1-144 16,2 1-48-16,5 2 0 0,2-1-192 0,4 2 0 16,3 0 128-16,5-1-128 0,4 0 160 0,2 1-16 15,3-2 0-15,5 1 0 0,4-3-144 16,4-4 0-16,2-4 0 0,4-3 0 0,5-3 0 0,0-3 128 16,4-6-128-16,0-3 0 0,3-4 256 0,-4-4-48 15,-2-2 0-15,0-5 0 0,-3-5 192 0,-2-2 48 16,1-4 0-16,-6-2 0 0,-4-2 208 0,-1-1 48 15,-1-4 16-15,-3 0 0 0,-2 0-16 0,-2-2 0 0,-1-1 0 0,-5 3 0 16,-1 2-192-16,-6 0-64 0,-4-1 0 0,-3 0 0 16,-3 0-304-16,4 8-144 0,-1-2 128 0,-11-15-128 31,-4 1-912-31,0 4-272 0,2 4-48 0,-1 5-11504 0,1 5-2288 0</inkml:trace>
  <inkml:trace contextRef="#ctx0" brushRef="#br1" timeOffset="78860.43">27777 3505 27647 0,'-4'29'2448'0,"-1"-14"-1952"0,-2 4-496 0,1 7 0 16,1 0 480-16,-1 5 0 15,-3-1 0-15,3 5 0 0,1 2 288 0,-1-1 64 16,2 2 16-16,2 0 0 0,1 1-656 0,1-12-192 16,1 1 0-16,-1 12 0 15,1-5-336-15,2-3-144 0,1-6-32 0,0-11-8800 0,-2 0-1760 0</inkml:trace>
  <inkml:trace contextRef="#ctx0" brushRef="#br1" timeOffset="79069.53">27617 3865 35535 0,'0'0'1568'0,"0"0"336"0,0 0-1520 0,0 0-384 0,0 0 0 0,0 0 0 16,0 0 1616-16,0 0 256 0,11 4 48 0,1-3 16 16,0-1-384-16,2-1-80 0,4-2 0 0,5-1-16 15,4 0-912-15,3-2-176 0,3-5-48 0,4 2 0 0,8 0-320 0,0 1-128 16,2-1 0-16,-2 0 0 15,-2 2-3152-15,0 0-624 0,13-6-128 0,-7 0-32 0</inkml:trace>
  <inkml:trace contextRef="#ctx0" brushRef="#br1" timeOffset="82065.73">29413 3398 15663 0,'0'0'1392'0,"3"-10"-1120"0,-1 1-272 0,2-1 0 0,0 3 1424 0,0-1 240 0,1 0 32 0,-5 8 16 16,0 0-96-16,11-4-16 0,-11 4 0 0,10 0 0 16,-10 0-112-16,12 10-16 0,-4 3-16 0,0 2 0 15,-3-1-608-15,0 4-112 0,0 3-32 0,-1 5 0 16,-1 6-192-16,-3-2-32 0,-2 1-16 0,0 5 0 16,-1 6-256-16,-1 1-48 0,-1 0-16 0,1-2 0 0,2 0-144 0,-1 0 0 15,0-1 0-15,2 1 0 31,1-5-624-31,1-1 0 0,3-5 0 0,1-2 0 16,2-5-2320-16,1-2-448 0,0-4-112 0</inkml:trace>
  <inkml:trace contextRef="#ctx0" brushRef="#br1" timeOffset="82331.35">29885 3222 19343 0,'0'0'1728'0,"0"0"-1392"16,0 0-336-16,0 0 0 0,0 11 1120 0,-1 2 160 16,-2-4 16-16,-1 4 16 0,0 1-240 0,2 4-48 0,-1 3-16 0,1 7 0 15,-1 0-160-15,2 7-16 0,-3 7-16 0,1-1 0 16,1 0-624-16,0 2-192 16,1 2 128-16,1-2-128 0,0-4 0 0,0-3 0 0,0-2 0 0,1 0 0 15,1 1 0-15,-1-2-144 16,0 1 16-16,-1-3 0 15,0 2-2768-15,0-2-560 0</inkml:trace>
  <inkml:trace contextRef="#ctx0" brushRef="#br1" timeOffset="82501.48">29545 3798 2751 0,'0'0'256'0,"-9"-2"-256"0,2-4 0 0,7 6 0 16,0 0 6096-16,0 0 1184 0,0 0 224 0,0 0 48 16,0 0-5152-16,0 0-1040 0,0 0-208 0,15-1-32 0,-1 1-832 0,2 1-160 15,0 5-128-15,4-4 144 16,2 2-1840-16,0-1-368 0,1 2-80 0</inkml:trace>
  <inkml:trace contextRef="#ctx0" brushRef="#br1" timeOffset="82968.92">30092 3892 17791 0,'0'0'784'0,"0"0"176"0,0 0-768 0,13 1-192 0,-1-1 0 0,1 2 0 15,-1 0 1280-15,0 1 240 0,-2 1 32 0,1 1 16 16,-1 4 48-16,2-2 16 0,1 1 0 0,-2 2 0 16,1 2-640-16,-3-3-128 0,-2 0-32 0,-1 3 0 15,0 3-144-15,-1 2-48 0,0 0 0 0,-2-1 0 16,-3-2-192-16,-2 2-32 0,-2-3-16 16,-1 4 0-16,-1 1-80 0,-2 2 0 0,-1-1-16 0,-3 1 0 15,-4-6-112-15,2 1-32 0,1-1 0 0,0-2 0 16,0-1-160-16,1 0 0 0,0-2 0 0,-1-5 0 15,-4 0 0-15,3-2-224 0,2 0 48 0,12-2 16 32,-6-4-384-32,-2-3-80 0,-1 1-16 0,1-1 0 0,2-2-16 0,3 0-16 15,3 0 0-15,4 0 0 0,1 1 240 0,0 1 48 0,-5 7 16 0,9-8 0 16,2 2 368-16,1 1 256 0,2 1-32 0,0 1-16 0,2 2 656 16,0 1 128-16,-1 1 32 0,2 3 0 0,0 1 0 0,0 2 16 15,-1 1 0-15,1 1 0 0,0 0-256 0,1-1-48 16,0 1-16-16,0-1 0 0,2 1-384 0,-3-3-80 15,-3 3 0-15,2-1-16 0,-1-1-240 0,1-1 0 16,1-2 0-16,1 0-160 16,-1 1-2848-16,-1-2-560 0</inkml:trace>
  <inkml:trace contextRef="#ctx0" brushRef="#br1" timeOffset="83423.11">31232 3753 27295 0,'0'0'1216'0,"0"0"240"0,0 0-1168 0,-9 0-288 16,9 0 0-16,0 0 0 0,-15 2 864 0,1 5 112 16,-4 1 32-16,0 3 0 0,-5 4 544 0,1 2 112 15,1 9 32-15,2 0 0 0,-3 1-1184 0,1 2-256 16,0 2-32-16,4 2-16 0,3 1-208 0,2 0 0 0,1-1 0 0,8 1 0 31,0-4-432-31,3-4-128 0,1-2-16 0,4-5-16 16,3-2-2320-16,3-2-464 0,2-5-80 0</inkml:trace>
  <inkml:trace contextRef="#ctx0" brushRef="#br1" timeOffset="83868.07">31460 3963 20271 0,'-8'-12'1792'0,"2"7"-1424"0,-3 1-368 0,-1 1 0 15,1 1 896-15,-1 2 96 0,-2 2 32 0,0 2 0 16,1 1-80-16,-1-2-16 0,0 5 0 0,3 1 0 15,3 1-304-15,0 3-64 0,2 0-16 0,2-1 0 16,-1 0-400-16,2 1-144 0,1-3 0 0,4 1 144 16,-4-11-144-16,8 10 0 0,-8-10 0 0,9 9 128 15,0-2-128-15,0-1 0 0,1-1-160 0,-10-5 160 0,12 0-192 0,-12 0 192 16,11-1-208-16,-11 1 80 0,9-2 128 0,-9 2-160 16,6-7 160-16,-6 7-160 15,8-8-304-15,-4 0-64 0,-4-1-16 0,0 0 0 16,0-1-160-16,0 1-16 0,0 1-16 0,0-4 0 15,0 0-432-15,3-1-96 0,-1 0-16 0,2 4 0 16,-4 9 400-16,7-8 80 0,-2 2 16 0,-5 6 0 0,0 0 784 0,0 0 0 16,12-4 0-16,-12 4 144 0,11 5 896 0,1 3 176 0,0 0 48 0,0 5 0 31,-2 2 544-31,0 2 112 0,-2 2 32 0,0 1 0 0,-3 1-256 0,2 0-48 16,-3 1-16-16,0-2 0 0,-1 3-304 0,-1 1-64 15,-4-5-16-15,0 1 0 0,-3-1-448 0,-2-2-96 16,-1-2 0-16,-1-1-16 0,0 0-400 0,-1-1-80 0,-2-2-16 15,0-1 0-15,0 3-336 0,-1-6-80 0,-1-3-16 0,1 0 0 32,3-2-2752-32,2-2-544 0</inkml:trace>
  <inkml:trace contextRef="#ctx0" brushRef="#br1" timeOffset="84165.28">31773 3660 15663 0,'0'0'688'0,"0"0"144"0,6 7-656 0,1 0-176 0,-1 5 0 0,2 0 0 15,0 4 2816-15,1-1 512 0,2 1 128 0,2 2 0 16,0 2-1472-16,1 3-288 0,2 3-64 0,2 0-16 0,2 0-160 0,-1 2-48 15,2 0 0-15,-3 5 0 0,-3 0-432 0,-2-1-80 16,-2 1-32-16,0-1 0 0,-1 2-288 0,-5-4-48 16,-1-1-16-16,-4-2 0 0,-4 1 16 0,-1-2 0 15,-4 0 0-15,-4-1 0 0,-4 2-144 0,0 0-16 16,-1-3-16-16,0-1 0 0,-1-1-208 0,2 2-144 16,2-1 192-16,2 0-192 15,1 1-1968-15,3 0-496 0,1-5-96 0</inkml:trace>
  <inkml:trace contextRef="#ctx0" brushRef="#br1" timeOffset="96341.56">29534 3779 16575 0,'0'0'736'0,"0"0"160"0,-11-2-720 0,11 2-176 0,0 0 0 0,0 0 0 0,0 0 3280 0,0 0 624 16,0 0 128-16,0 0 32 15,14 0-1680-15,2-1-336 0,1-1-64 0,1-2 0 16,1 0-864-16,2 1-160 0,1-1-48 0,1-2 0 15,-3-1-336-15,1 2-80 0,1 1-16 0,-1 1 0 16,0 2-480-16,0 2 0 0,1 1 0 0,-1 0 0 16,1 2-2528-16,0 0-496 0,-1 0-112 0</inkml:trace>
  <inkml:trace contextRef="#ctx0" brushRef="#br1" timeOffset="96998.93">29222 5331 911 0,'0'0'0'0,"0"0"0"0,0 0 0 0,0 0 0 16,0 0 5520-16,0 0 1024 0,0 0 208 0,0 0 32 16,5 16-4064-16,-1-2-816 0,-2 1-176 0,1 0-16 0,1 4-720 0,-2-1-144 15,1 0-16-15,-2-1-16 0,2 0-384 0,0-1-80 16,0-3-16-16,0 0 0 0,-3 0-112 0,-1-3-32 16,-1 1 0-16,2-11 0 0,-2 9 0 0,2-9 0 15,-3 8 0-15,3-8 0 0,0 0 0 0,0 0 0 16,-9 2 0-16,9-2 0 0,-10-4-192 0,3-1 0 15,2-5 0-15,0-3-160 16,1-4-624-16,1-4-128 0,3-5-32 0,0-3 0 16,1-1-1616-16,2-1-320 0,2-3-64 0,2 3 0 15,-1 1 1088-15,2 1 240 0,0 4 32 0,2 3 16 0,2 5 976 0,0 0 192 0,-2 4 32 0,2-1 16 16,0 1 1584-16,1 4 320 0,0 3 64 0,-1 5 16 16,-1 4 352-16,-11-3 64 15,12 6 0-15,-2 3 16 0,-3 3-816 0,-2 1-160 16,-2 3-48-16,-3-1 0 0,-3 0-208 0,-2 0-32 15,0 4-16-15,-3-2 0 0,-1 0-448 0,-2-2-80 0,0 3-32 0,-1 1 0 16,0-6-432-16,3 1-96 0,1-1-16 0,0-2 0 31,3-2-2304-31,-1-3-480 0,6-6-96 0</inkml:trace>
  <inkml:trace contextRef="#ctx0" brushRef="#br1" timeOffset="97176.04">29678 4823 22575 0,'0'0'992'0,"0"0"224"0,0 0-976 0,-5 10-240 0,-2 2 0 0,-1 3 0 16,-1-2 1472-16,-3 5 256 0,-3 3 64 0,-2 3 0 16,-1 4-880-16,-3 1-160 0,-3 1-48 0,2-1 0 15,1 4-896-15,2-6-192 0,-1 2-48 0,3-4 0 16,2 0-528-16,1-2-96 0,3-2-32 0,0-4-11152 15</inkml:trace>
  <inkml:trace contextRef="#ctx0" brushRef="#br1" timeOffset="97412.42">29743 4994 15663 0,'0'0'688'0,"0"0"144"0,0 0-656 0,0 0-176 0,0 0 0 0,0 0 0 16,0 0 3984-16,0 0 768 0,0 0 160 0,-9 8 16 15,-2 2-2544-15,0 1-512 0,-2 0-96 0,-3 5-32 16,-2 3-1168-16,0 1-224 0,-2-2-48 0,-1 0-16 16,0 1-288-16,2 2 160 0,0-3-160 0,3 0 128 15,0-5-128-15,4 0 0 0,2 2 0 0,2-2 0 16,3-3-336-16,1-1 0 0,4-9 0 0,0 0 0 31,2 13-672-31,-2-13-128 0,8 8-16 0,5-3-16 0,3-3-2224 0,1-2-432 0</inkml:trace>
  <inkml:trace contextRef="#ctx0" brushRef="#br1" timeOffset="97734.8">29868 5137 25279 0,'0'0'1120'0,"-10"4"224"0,-1-3-1072 0,0 3-272 16,-4 2 0-16,2 0 0 0,3 2 1552 0,-1 4 256 15,1-5 48-15,1 4 16 16,1 1-800-16,3-2-176 0,1 2-16 0,1 0-16 0,2-3-688 0,2-2-176 15,-1-7 0-15,0 0 0 0,9 10 0 0,0-5-272 16,-9-5 64-16,12 2 16 16,0-2-192-16,0-2-16 0,1-2-16 0,-3-1 0 0,-2-4 912 0,1-1 176 15,0 1 32-15,0 0 16 0,-1-1-576 0,0 1-144 16,0 0 0-16,-3-1 0 16,0 0-512-16,-5 10-128 0,0 0-16 0,0 0-16 0,3-8 1264 0,-3 8 256 15,0 0 48-15,0 0 16 0,0 0-112 0,0 0-32 0,0 0 0 0,0 0 0 16,-3 12-480-16,2 0-96 0,1-12-32 0,3 15 0 15,0 1-160-15,3-2 0 0,-1-1-192 0,0 0 192 32,2 2-2064-32,0-5-304 0,3-1-48 0,0-1-12656 0</inkml:trace>
  <inkml:trace contextRef="#ctx0" brushRef="#br1" timeOffset="97935.35">30397 5114 20271 0,'0'0'1792'0,"0"0"-1424"0,0 0-368 0,0 0 0 16,0 0 3104-16,0 0 544 0,0 0 128 0,0 0 0 0,0 0-2352 0,14 1-464 15,-1-1-112-15,0 0-16 0,1 0-832 0,0 1-240 16,2 2-16-16,2 0 0 15,2-3-2672-15,-2 0-528 0</inkml:trace>
  <inkml:trace contextRef="#ctx0" brushRef="#br1" timeOffset="98098.14">30391 5268 15663 0,'0'0'1392'0,"0"0"-1120"0,-9 7-272 0,2 0 0 16,7-7 4320-16,0 0 800 15,0 0 176-15,0 0 16 0,0 0-3472 0,0 0-704 16,0 0-144-16,15 1-32 0,2-2-960 0,3 0-208 0,4-5-48 0,2 3 0 31,3-3-3008-31,-1 2-592 0</inkml:trace>
  <inkml:trace contextRef="#ctx0" brushRef="#br1" timeOffset="98598.12">31022 5026 17503 0,'0'0'768'0,"0"0"176"0,4-7-752 0,1 0-192 16,3-2 0-16,4 2 0 0,-1 2 3248 0,1-1 608 16,-1-2 128-16,2 1 32 0,2 1-2112 0,1-1-432 15,0 2-64-15,-1 2-32 0,-1 3-864 0,1 3-192 16,-1 0-16-16,-1 1-16 0,-2 1-288 0,-11-5 128 15,11 8-128-15,-2-1 0 0,-1 0 256 0,-8-7-64 0,3 9-16 0,-6 2 0 16,-3-1-48-16,-2 0 0 0,0 1 0 0,-2 1 0 16,-2-3-128-16,-2 1 0 15,-5 1 0-15,0-1 0 0,3 0-160 0,2 1-16 16,2-3 0-16,2-1 0 0,-2 0-160 0,2 0-48 16,0-2 0-16,10-5 0 15,-7 5-96-15,7-5-32 0,0 0 0 0,0 0 0 16,0 0-96-16,0 0-32 0,6 8 0 0,2 0 0 0,-8-8 304 0,14 4 48 15,2 1 16-15,1 0 0 0,1 1 272 0,0 2 224 0,2 0-32 0,-2-1-16 16,-3 3 656-16,0 0 128 0,2 2 16 0,-1-1 16 16,-2-1 176-16,-2 3 48 0,-4-2 0 0,-2-1 0 15,-2-2-208-15,-1 1-48 0,-3-9 0 0,-2 14 0 16,1-1-192-16,-5-1-32 0,-6-2-16 0,-1 2 0 16,-2-4-352-16,0 1-80 0,-2-1-16 0,-1 1 0 15,-3 0-272-15,1-2 0 0,2 1 0 0,1-2 0 0,-3-1-192 0,3-1-160 16,3-4-32-16,1-2 0 31,1-2-2512-31,3 0-512 0,9 4-112 0,0 0-13520 0</inkml:trace>
  <inkml:trace contextRef="#ctx0" brushRef="#br1" timeOffset="98935.9">31850 5069 13823 0,'0'0'608'0,"0"0"128"0,2-10-592 0,0 0-144 16,-4-1 0-16,-1 2 0 0,-7-1 2080 0,0 4 384 16,-3 2 80-16,-1 1 16 0,-5-7-1328 0,2 4-256 0,0 1-48 0,3 2-16 15,1 3-720-15,0 1-192 0,-1 1 0 0,1 2 0 16,1 2 0-16,0 1 0 0,4-1 0 0,8-6 0 16,-4 13 0-16,2-1 0 0,2-12 0 0,2 17 0 15,4 1 352-15,3 0-16 0,1-1 0 0,3 2 0 16,2-2 512-16,-1 1 112 15,-1 0 0-15,0 0 16 0,-1 1 496 0,-3-1 80 16,-4 0 32-16,-1 0 0 0,-1-1-224 0,-2 0-32 16,-1-1-16-16,-3-2 0 0,-1-2-464 0,-3 0-80 0,-5-3-32 15,-1-1 0-15,0-2-384 0,-4 1-80 0,-3-1-16 0,1 1 0 16,-2-3-448-16,1-2-112 0,2-1-16 0,1-2 0 31,1-4-2464-31,2-3-496 0,1 0-112 0,3 1 0 0</inkml:trace>
  <inkml:trace contextRef="#ctx0" brushRef="#br1" timeOffset="99063.93">31731 5052 17503 0,'0'0'1552'0,"16"-2"-1232"16,-1 1-320-16,4-2 0 0,0 6 4672 0,1-3 896 16,-5 0 160-16,4-4 32 0,0 1-3552 0,1-1-720 15,-1-4-144-15,4 3-16 0,4 1-752 0,0 2-128 16,1-5-48-16,4 2 0 15,3 0-2000-15,3 1-384 0,0 2-96 0</inkml:trace>
  <inkml:trace contextRef="#ctx0" brushRef="#br1" timeOffset="102568.35">17913 4240 14735 0,'-9'5'1312'0,"0"3"-1056"0,-3 1-256 0,9-3 0 0,-7 5 832 0,-3-3 128 0,0 1 0 0,1-1 16 0,1-3 672 0,1 2 128 15,3-3 16-15,7-4 16 16,-7 1-208-16,7-1-32 0,0 0-16 0,0 0 0 16,0 0-352-16,0-5-80 0,3-2-16 0,2-4 0 15,3-1-240-15,3-1-48 0,2-3-16 0,4-2 0 0,2-3 64 0,7-8 16 16,0-1 0-16,2-1 0 0,2-3-224 0,3 0-32 16,1-1-16-16,2-3 0 0,4-1-208 0,1 0-32 15,5-1-16-15,-3-2 0 0,-1-2-176 0,1-1-48 16,0 1 0-16,1 1 0 0,-1 0-128 0,0 1 0 15,-1 3 0-15,0 3 128 0,-2-3-128 0,-1 5 0 16,-1-2 0-16,-3 6 0 0,-1 4 0 0,-5 3 0 16,-3 2 0-16,-4-1 128 0,-3 4-128 0,0 1 0 0,-2 1 0 0,-2 0 128 15,-2 2-128-15,0 1 160 0,-1 0-160 0,-1 3 160 16,-1-2-160-16,-2 1 192 0,-2 1-192 0,0 0 192 16,-3-1 0-16,3 2 0 15,-1 2 0-15,-1 1 0 0,-2-2 32 0,1 2 16 16,0-2 0-16,-2 3 0 0,-1 5 0 0,2-7 0 15,-2 7 0-15,3-6 0 0,0-1-112 0,-1 0 0 16,-2 7-128-16,0 0 192 0,6-5-64 0,-3 0-128 16,1 0 176-16,-4 5-176 0,6-5 192 0,-1 1-192 0,-5 4 192 0,6-3-192 15,1 0 192-15,-1 3-64 0,2 0 0 0,0 0-128 16,0 0 176-16,2 0-176 0,1 0 160 0,0 3-160 16,1 1 192-16,1 1-64 0,0 0-128 0,2 2 192 15,1 2-192-15,4 2 144 0,1 0-144 0,1 2 128 0,2 2 0 0,2 0 0 16,4 4 0-16,1 1 0 15,-1 0 80-15,1-1 16 0,2 1 0 0,1 0 0 16,1 0 64-16,0 1 16 0,2 0 0 0,0 0 0 16,2 0-80-16,2-2-16 0,3 1 0 0,-2-3 0 15,-2-1-16-15,1-3 0 0,-1 1 0 0,-2 2 0 16,-2-7-192-16,0 1 0 0,-2 1 128 0,-2-1-128 0,1 0 0 0,-5 1 0 16,0-2 0-16,-3 0 0 15,-1 0-832-15,0 2-224 0,-2-1-32 0,-1-1-16 16,0 2-2032-16,-3-1-384 0</inkml:trace>
  <inkml:trace contextRef="#ctx0" brushRef="#br0" timeOffset="106032.19">20961 3544 23439 0,'0'0'512'0,"0"0"96"0,0 0 32 0,5 3 32 0,1-12-544 0,-4-2-128 0,0-3 0 0,-2 1 0 16,0 1 1888-16,0 3 352 0,0 1 64 0,0 2 0 15,-3-4-1088-15,0 3-240 0,-1 0-32 0,4 7-16 16,-5-3-288-16,-1 3-64 0,-1 0-16 0,-1 4 0 15,0 4-144-15,2 3-32 0,-2 2 0 0,0 4 0 16,0 3-240-16,2 4-144 16,-1 2 160-16,4 1-160 0,3 2 0 0,2 0 0 0,3-1 0 0,3 0 0 15,3-3 0-15,2-2 0 0,2-2-128 0,4-3 128 16,1-2 0-16,1-2-128 0,0-1 128 0,1-5 0 16,0-1 0-16,2-5 0 0,1-3 192 0,-1-2-48 15,-1-3 64-15,-1-5 16 0,0 0 0 0,-2-4 0 16,0-3 160-16,0 0 16 0,-3-3 16 0,-3-1 0 15,-1-3 32-15,-2 1 0 0,-3 2 0 0,-3 0 0 16,-4 0 96-16,-2 1 32 0,-3 0 0 0,-3 0 0 16,-2-1-144-16,-3 1-32 0,-5 1 0 0,-1 1 0 0,-1 1-144 0,-3 2-16 15,-3 2-16-15,0 4 0 16,2-2-224-16,0 4 0 0,1 3 0 0,1 2 0 16,2 2-1280-16,2 4-128 0,2 2-48 0,4 1-11552 15,0 2-2320-15</inkml:trace>
  <inkml:trace contextRef="#ctx0" brushRef="#br0" timeOffset="106747.33">21009 3034 8287 0,'0'0'736'0,"0"0"-592"15,0 0-144-15,0 0 0 0,7-4 2240 0,-7 4 432 16,6-3 80-16,-6 3 0 0,0 0-832 0,0 0-160 0,7 0-32 0,-7 0-16 16,0 0-384-16,0 0-80 0,6 0-16 0,-6 0 0 15,0 0-464-15,0 0-80 0,6 5-32 0,-6-5 0 16,0 0-320-16,0 0-64 0,0 8-16 0,0-2 0 15,-3 1-16-15,-1-1-16 0,-1-2 0 0,0 0 0 16,5-4-64-16,-7 3-16 0,1-2 0 0,-1 0 0 16,2-1-144-16,5 0 192 0,-7-2-192 0,4-1 192 15,3 3-192-15,-3-4 0 0,2-3 0 0,2 2 0 16,2-1 0-16,0-1-144 0,3-1 144 0,0 2-208 16,1-1 208-16,1 1 0 0,-1-1-160 0,1 2 160 15,-1 0 0-15,-1 1 0 0,-6 4-144 0,7-3 144 16,-7 3 0-16,0 0 0 0,8 2 176 0,-2-2-176 15,-6 0 288-15,0 0-48 0,0 0-16 0,7 2 0 16,-7-2 48-16,0 0 16 0,0 0 0 0,0 0 0 16,0 8-288-16,0-8 160 0,0 9-160 0,-2-1 128 15,2-8-512-15,-1 11-128 0,-2-5 0 0,2 2-9712 16,-2 1-1936-16</inkml:trace>
  <inkml:trace contextRef="#ctx0" brushRef="#br0" timeOffset="107130.71">21326 2957 911 0,'0'0'0'0,"0"0"0"16,0 0 0-16,0 0 0 0,4 10 4352 0,-3-3 768 15,-1-7 176-15,0 9 16 0,-1 1-2912 0,0-1-592 16,0-1-112-16,-1-2-32 0,2-6-768 0,-4 7-176 0,4-7-16 0,-4 6-16 15,4-6-320-15,0 0-64 0,0 0-16 0,-6 3 0 16,-1-2 0-16,7-1 0 0,-6-3 0 0,1 1 0 16,5 2 112-16,-6-5 32 0,1-1 0 0,0 2 0 15,2-2-112-15,1 1 0 0,-1 0-16 0,3-2 0 16,1 0-144-16,2 1-32 0,0-1 0 0,1 2 0 0,-4 5-128 0,6-5 0 16,2-1 0-16,0 2 0 0,0 1 0 0,-1-1-144 15,1 3 144-15,-8 1 0 16,8 5 0-16,1-2 0 0,-9-3 192 0,7 6-48 15,-2 1 272-15,-1 0 48 0,-2 1 16 0,0 0 0 16,-1 0-160-16,-1 0-48 0,0-8 0 0,0 8 0 16,-1-1-144-16,-1 3-128 0,2-10 144 0,-1 6-144 15,0 2-1344-15,-1 1-352 0,-3-3-80 0,-3 2-12832 16</inkml:trace>
  <inkml:trace contextRef="#ctx0" brushRef="#br0" timeOffset="107582.72">20794 4131 10127 0,'0'0'448'0,"0"0"96"0,0 0-544 0,0 0 0 0,0 0 0 0,3-7 0 15,-3 7 2992-15,5-4 480 0,0-1 112 0,2 1 0 16,-1 0-1888-16,2 2-384 0,1 0-80 0,0 2-16 15,2 0-176-15,-3 2-32 0,-8-2-16 0,8 4 0 16,-3 1-304-16,-1-1-64 0,-4-4-16 0,4 8 0 0,-1-1-208 0,-1 1-32 16,-2 1-16-16,0-2 0 0,-2 1-160 0,1 1-48 15,-1-4 0-15,-2 3 0 0,4-8-144 0,-3 6 0 16,3-6 144-16,-5 2-144 0,5-2 176 0,-7 1-48 16,7-1 0-16,-6-3 0 0,-2-1-128 0,1 2 0 15,2-3 144-15,1 1-144 0,2-2-144 0,2 6-112 16,-4-5 0-16,4 5-16 15,0 0-384-15,-2-6-80 0,2-1-16 0,0 7 0 16,3-8-1776-16,2 2-352 0,7-8-80 0,2 3-16 0</inkml:trace>
  <inkml:trace contextRef="#ctx0" brushRef="#br0" timeOffset="107964.43">21213 4115 19695 0,'0'0'864'0,"0"0"192"0,0 0-848 0,-4 7-208 0,0-2 0 0,0 1 0 15,0 1 1152-15,4-7 176 0,-5 6 32 0,1 1 16 16,4-7-640-16,-4 8-128 0,-1-2-32 0,0 1 0 16,-2-2-416-16,1 0-160 0,-1-2 0 0,1-1 144 15,6-2-16-15,-7 2-128 0,1-2 192 0,-1-2-64 16,2 0 192-16,1-1 16 0,4 3 16 0,0 0 0 15,-3-6-64-15,2-1-16 0,1 1 0 0,1-1 0 16,2 1-272-16,1 0 0 0,1 0 0 0,2 1 0 16,-1-2 0-16,2 2 0 0,1 2 0 0,0 1-144 0,0 0 144 0,0 2-160 15,1 0 160-15,-1 2-160 0,0-2 160 0,-1 2 192 16,-2 2-32-16,1 0-16 0,-7-4 336 0,0 0 64 16,5 8 16-16,-1 0 0 0,-4-8-64 0,1 9-16 15,-2 1 0-15,-2-1 0 16,-1 1-272-16,0-3-48 0,0 0-16 0,1-2 0 15,-3-1-1552-15,6-4-320 0,-6 3-64 0</inkml:trace>
  <inkml:trace contextRef="#ctx0" brushRef="#br0" timeOffset="108453.89">21634 3545 1839 0,'0'0'0'0,"0"0"160"0,0 0-160 0,-5-2 0 0,5 2 0 0,0 0 0 16,-4-5 3792-16,4 5 736 0,0 0 144 0,1-4 16 0,0-5-3424 0,2 2-688 15,1 2-144-15,-4 5-32 0,6-5-400 0,-6 5 0 16,7-3 0-16,-7 3 0 0,0 0 464 0,0 0 16 15,0 0 0-15,8 3 0 0,-8-3 320 0,5 5 64 16,-5-5 16-16,0 0 0 0,4 8-48 0,-4-8 0 16,-1 6 0-16,1-6 0 0,-2 9-160 0,0-1-32 15,2-8-16-15,-4 7 0 0,0-1-288 0,4-6-48 16,-5 3-16-16,5-3 0 0,-7 4-80 0,7-4 0 0,-8-3-16 0,2 2 0 16,6 1 144-16,-7-3 48 0,1-2 0 0,1 1 0 15,-1 0-32-15,6 4 0 0,-5-5 0 0,5 5 0 16,-4-5-336-16,2-2 128 0,2 7-128 0,0 0 0 31,1-6-1216-31,1-1-304 0,-2 7-64 0,6-5-12192 0</inkml:trace>
  <inkml:trace contextRef="#ctx0" brushRef="#br0" timeOffset="108849.23">21610 3943 11055 0,'0'0'976'0,"0"0"-784"16,0 0-192-16,0 0 0 0,-1-8 1920 0,1 2 320 15,0-1 80-15,1 1 16 0,2 2-1072 0,0-3-224 16,-1 1-32-16,1 0-16 0,1 1-32 0,-4 5 0 15,4-6 0-15,1-1 0 0,0 3 96 0,2 2 16 16,-2-5 0-16,-5 7 0 0,0 0-176 0,8-2-48 16,-8 2 0-16,0 0 0 0,0 0-240 0,9 1-48 15,-9-1-16-15,0 0 0 0,6 4-160 0,-6-4-16 0,0 0-16 0,0 0 0 16,0 0-96-16,3 10 0 16,-2-3-16-16,-1 2 0 0,0-9 16 0,-4 8 0 15,-1 0 0-15,-1-2 0 0,-1-1-32 0,-1 2 0 16,0-2 0-16,1 0 0 0,-3-2-96 0,3-2 0 15,-1 0-128-15,0 1 192 0,-1-1-320 0,1-1-80 16,2-1-16-16,6 1 0 16,-4-4-1824-16,1-1-352 0,3 5-80 0,3-8-12272 0</inkml:trace>
  <inkml:trace contextRef="#ctx0" brushRef="#br0" timeOffset="109235.84">22133 3114 28671 0,'0'0'1280'0,"0"0"256"0,-5-3-1232 0,0 1-304 0,5 2 0 0,0 0 0 15,0 0 1472-15,0 0 224 0,2-7 48 0,4 1 16 16,0-1-736-16,2 2-160 0,1 1-32 0,3 0 0 15,0 1-288-15,1 1-64 0,0-2-16 0,1 1 0 16,2 2-336-16,-1-3-128 0,0 1 0 0,0 1 144 31,0-1-976-31,0 2-192 0,-2 1-32 0,3-3-10112 0,0 2-2016 0</inkml:trace>
  <inkml:trace contextRef="#ctx0" brushRef="#br0" timeOffset="109729.01">22403 2824 12895 0,'-16'-5'1152'0,"9"5"-928"16,-4 2-224-16,-2-2 0 0,-3-2 2272 0,0 1 416 15,-3 1 64-15,0-3 32 0,-3 2-480 0,1 1-80 16,-1 1-32-16,-2 3 0 0,1-1-736 0,-1 2-160 16,1 3-16-16,-2 2-16 0,0 2-528 0,0 2-96 0,3 1-32 15,0 3 0-15,0 0-272 0,2 3-48 16,3 1-16-16,3 2 0 0,2 0-272 0,2 3 0 16,3 1 0-16,5 1 0 0,0 4 0 0,5-4 0 15,1 1 0-15,4 0 0 0,2 3-288 0,6-2-16 16,1 1 0-16,2-2 0 0,2-4 48 0,4-3 16 15,1 1 0-15,3-6 0 0,-2-4 240 0,3-3-192 16,4-5 192-16,0-3-192 0,-1-2 192 0,0-4 0 16,1-2 0-16,0-3 0 0,0 2 128 0,-1-6-128 15,-2-3 192-15,-2-2-192 0,-3-4 256 0,-3 0-64 0,-1-4-16 0,-2 0 0 16,-4 1 144-16,-3-3 48 0,-4 0 0 0,-4 1 0 16,-4-3 400-16,-2 3 96 0,-3 2 16 0,-4-1 0 15,-5 0-320-15,-4 1-64 0,-5 0-16 0,-3 0 0 16,-1 1-160-16,-1 1-16 0,-2 2-16 0,0 2 0 15,2 1-576 1,0 3-112-16,-2 3-32 0,3 5-12480 0,1 2-2496 0</inkml:trace>
  <inkml:trace contextRef="#ctx0" brushRef="#br0" timeOffset="122641.77">4875 6729 11743 0,'-6'-30'512'0,"0"0"128"0,-2 1-512 0</inkml:trace>
  <inkml:trace contextRef="#ctx0" brushRef="#br1" timeOffset="139602.28">14078 4536 16991 0,'0'0'752'16,"0"0"144"-16,0 0-704 0,0 0-192 0,16 12 0 0,-17-25 0 0,2 0 1248 0,3 2 224 16,0 0 32-16,3 2 16 0,2 1-192 0,7 0-48 15,1-1 0-15,1 5 0 0,-1 4-528 0,5 6-112 16,5 6-32-16,3 6 0 0,2 2-352 0,1 5-64 15,5 1 0-15,1 1-16 0,2 1-176 0,-1-1 0 16,2-1 0-16,-13-9 128 0,2-1-128 0,0-2 0 16,-1-1 0-16,1 0 0 15,1-1 0-15,-2-1 160 0,0 3-160 0,-3-7 160 0,-2 1-160 0,-4 0 0 16,-3-1 144-16,-2-5-144 0,-5 2 208 0,-2-3-16 16,-1 2-16-16,-8-3 0 0,0 0 80 0,-6 5 32 15,-5 0 0-15,-4 1 0 0,-7-2-80 0,-3-1-16 16,-3 1 0-16,-3-1 0 0,-5 0-192 0,-2-3 0 15,-3 1 0-15,-3-2-160 0,-4-6 160 0,1 1 0 0,0-4 0 0,3-4 0 16,1-3 0-16,-13-9-128 0,10-4 128 0,9-3-192 31,7-2-192-31,6 0-32 0,3 2-16 0,10 14 0 0,4 2 432 0,3 0-160 16,2 0 160-16,6-4 0 0,4 7 0 0,5 1 0 16,4 0 0-16,8 5 0 0,6 3 0 0,6 3 0 0,2 0 0 15,5 2 0-15,8 2 256 0,2-2-64 0,-1 0 0 0,-2 2 0 16,0 4 0-16,-4 3-16 15,-4 4 0-15,-3 0 0 0,-2 2-176 0,-7 2 0 0,-6 1 144 16,-7 0-144-16,-6 0 0 0,-8 2 144 0,-7 1-144 0,-4-2 0 16,-9 4 464-16,-5 0-16 0,-5 4 0 0,-4-2 0 15,-5 0-80-15,-4-5-32 0,-4 3 0 0,-3-6 0 16,-6-1-144-16,-4-3-16 0,2-3-16 0,0-3 0 16,0-3-16-16,2-7 0 0,0-1 0 0,1-1 0 15,1-3-144-15,2-1 0 0,1-3 144 0,2-5-144 16,2-5-192-16,6-1-128 0,5-4 0 0,7 0-16 0,8 1 16 15,6-1 16-15,6 4 0 0,8 0 0 0,6 3 96 16,8 0 16-16,5 0 0 0,7 2 0 0,5 1 48 0,5 1 16 16,4 1 0-16,19-4 0 0,-2 8 128 0,2 4 128 15,1 6-128-15,6 3 176 0,5 4-48 0,-1 3 0 16,0 4 0-16,-7 2 0 0,-5 2-128 0,-3 3 0 16,-5 2 0-16,-5 0 0 0,-5 0 128 0,-9 1-128 15,-9-3 0-15,-12-5 128 0,-5 0-128 0,-6 2 192 16,-4 2-192-16,-10 7 192 0,-6-2 512 0,-9 0 96 15,-7-1 32-15,-4 0 0 0,-4-3-336 0,8-7-64 16,-8 0-16-16,-6 0 0 0,-5 1-176 0,-7-1-48 16,-4-6 0-16,0 0 0 0,-1-3-64 0,0-2 0 15,1 0-128-15,0-5 192 0,-1-2-192 0,2-3 0 16,2-5 0-16,-19-9-160 16,14-3-256-16,12-1-48 0,9-4-16 0,11 1 0 15,9 2 0-15,8 4 0 0,5-4 0 0,9 4 0 0,5 0 224 0,9-1 64 0,7 1 0 0,7 0 0 16,6 4-16-16,9-1 0 15,9 2 0-15,5-2 0 0,5 1 208 0,5-1 0 16,2 6 0-16,3 6 0 0,3 7 192 0,5 1-192 16,5 6 192-16,4 1-192 0,3 3 160 0,-4 5-160 0,-6 2 128 0,-1 4-128 15,-1 2 0-15,-4 0 128 0,-5 0-128 0,-25-8 0 16,-2 1 0-16,-5 1 0 0,-5 0 128 0,-6 0-128 16,-8-2 0-16,-5 1 160 0,-7 1-160 0,-9-1 160 15,-9 1 272-15,-8 2 48 0,-9 2 16 0,-9 0 0 16,-7-3-32-16,-6-1 0 0,-4-3 0 0,-2-1 0 15,-4-2-208-15,1-5-64 0,-2 0 0 0,0-5 0 16,-4-2-64-16,5-5-128 0,2-4 176 0,5-3-176 0,3-3-160 0,5-2-144 16,5-4-16-16,-10-12-16 15,9 1-112-15,9-1 0 0,8-1-16 0,14 11 0 0,4-3 176 0,4 1 32 16,3-1 16-16,8 0 0 0,0 1-16 0,14-7 0 16,5 7 0-16,6 5 0 0,4 4 64 0,8 1 0 15,9 3 0-15,9 6 0 0,11 5 192 0,3 2 0 16,-2 0-160-16,4 5 160 0,4 7 0 0,7 3 0 15,5 1-144-15,-1 3 144 0,-5-1 0 0,0 3 0 0,-2 5 0 0,-25-9 0 16,1 4 0-16,-2 0 0 0,-5 1 0 0,-8 0 0 16,-8 1 0-16,-7-2 0 15,-8 0 0-15,-8 0 0 0,-8-1 256 0,-8-1-64 16,-8 5 0-16,-6-5 0 0,-11 2 416 0,-9 0 80 16,-8-2 16-16,-5 1 0 0,-5-2-272 0,-4-1-48 15,-4-3-16-15,-4-2 0 0,-2-3-64 0,-2-3-16 16,-5-5 0-16,-26-4 0 0,11-5-160 0,31 2-128 0,1-2 144 0,-1-5-144 15,-1-5 0-15,4 0-240 0,0-2 32 0,-14-11 0 32,16-2-240-32,12 0-32 0,8 0-16 0,10 1 0 0,12 2 144 0,7 3 32 0,7 1 0 0,11 1 0 15,8 0 32-15,12-1 16 0,10-1 0 0,7 3 0 16,5 1 16-16,4 3 16 0,5 3 0 0,7 4 0 16,7-1 240-16,6 5-144 0,7 2 144 0,1 1-128 15,-6-1 128-15,6 2 0 0,5 4 0 0,-27 2 0 0,6 2 0 0,1 2 0 16,-4 2 0-16,-1 3 0 0,0 4 0 0,-8 2 0 15,-6 0 0-15,-9 1-128 0,-8 1 128 0,-8-1 0 16,-10 0 0-16,-8 1 0 0,-8-2 0 0,-9 2 192 16,-8-1-64-16,-8 0 0 0,-7-3 416 0,-7 3 96 15,-7 3 0-15,-4-2 16 16,-5-1-96-16,-1-3-32 0,-1-2 0 0,0-3 0 16,-3-3-96-16,1-2-32 0,1-1 0 0,-16-7 0 0,11-1-208 0,9-4-32 15,3-3-16-15,5-4 0 0,5 2-432 0,4-2-96 16,5-2 0-16,6 0-16 15,6-2-288-15,6-1-48 0,3-2-16 0,6 1 0 16,3 4 192-16,8 2 48 0,7-1 0 0,3 4 0 0,2 0 80 0,7 2 32 16,5 4 0-16,4 3 0 0,1 1 176 0,1 3 32 15,-2 1 16-15,1 3 0 0,3 2 176 0,3 1-192 16,-1 3 192-16,-11 0-192 0,5 3 192 0,1 4 0 0,1-1 0 0,-4 1 0 16,-3-1 0-16,-5-1 0 0,-7 0 0 0,-4 0 0 15,-8-2 176-15,-5 2-48 0,-5-1 0 0,-5 0 0 16,-6-1 640-16,-4 0 112 0,-6 0 16 0,-13 4 16 15,-4-4-352-15,0-4-80 0,0-2-16 0,0-2 0 16,-2-3-256-16,2 1-48 0,1-6-16 0,3 1 0 16,5-3-2288-16,1-3-464 0,-1-1-80 0</inkml:trace>
  <inkml:trace contextRef="#ctx0" brushRef="#br1" timeOffset="140154.29">16216 3896 18367 0,'0'0'816'0,"0"0"160"0,0 0-784 0,0 0-192 15,0 0 0-15,0 0 0 0,0 0 864 0,0 0 128 16,0 0 32-16,0 0 0 0,-8 8-48 0,1 2 0 0,2 2 0 0,-1 1 0 15,-2-4-400-15,-1 4-64 0,-3-1-32 0,1 2 0 16,0 1 176-16,-1-2 48 0,-1 0 0 0,1 0 0 16,0-4-304-16,1 1-48 0,-2 1-16 0,1-2 0 15,2 0-144-15,-3 1-48 0,-2 1 0 0,2-1 0 16,0-4 32-16,1 3 0 0,2 1 0 0,0-1 0 16,-1-2-176-16,5-1 160 0,-1 1-160 0,7-7 160 15,-8 6-160-15,8-6 0 0,-5 3 0 0,5-3 128 0,0 0-128 0,0 0 0 16,0 0 144-16,0 0-144 15,0 0 128-15,0 0-128 0,0 0 128 0,3-8-128 16,1-2 192-16,1-1-48 0,3 1 0 0,-1-1 0 16,1 1 0-16,3 1 0 0,0-3 0 0,1 0 0 15,-1 1-144-15,2-1 0 0,0 3 0 0,0-2 0 16,-3-2 0-16,0 2 0 0,2 0 0 0,-3 5-176 16,-9 6-432-16,9-4-96 0,-9 4 0 0,0 0-13616 15</inkml:trace>
  <inkml:trace contextRef="#ctx0" brushRef="#br1" timeOffset="159495.07">18785 1516 9215 0,'24'-23'816'0,"-31"18"-656"0,-1-1-160 0,-1-1 0 15,-2-1 4400-15,-1 0 848 0,-1 1 160 0,-2-1 32 0,0 0-3008 0,-2 1-592 16,-1 1-128-16,1 2-32 0,0-1-1008 0,-2 4-208 16,2 1-32-16,2 1-16 0,0 4-240 0,2-1-48 15,2 1-128-15,0 4 192 0,2 3-64 0,0 1-128 16,3 4 176-16,0-3-176 16,1 1 0-16,1 3 0 0,3-1 0 0,1-1 0 15,1-2 0-15,0-1 0 0,2-3-160 0,1-2 160 0,1 0-368 16,0-2 0-16,-5-6 0 0,0 0 0 15,11 3-208-15,-2-2-32 0,0-1-16 0,0-1 0 0,-1-2 192 0,1 0 48 16,2-1 0-16,-1 1 0 0,2-2 240 0,1 4 144 16,0-3-160-16,1 4 160 0,2 0 0 0,-2 4 0 15,2-1-128-15,-2 4 128 0,1 2 320 0,-2 2 96 16,0 2 32-16,-2 0 0 0,0 1 128 0,-3 3 48 16,-3 1 0-16,-3 2 0 0,-3 1-48 0,-3 1-16 15,-1 0 0-15,-4 0 0 0,-4 2-176 0,-2-1-16 16,-1-1-16-16,-1-2 0 0,-2-3-192 0,1-2-32 0,-1 0-128 0,0-6 192 15,0-1-192-15,2-3 0 0,2-1-144 0,2-3 144 32,0-2-1776-32,3-2-256 0,2-2-48 0,3-4-8144 0,2-4-1616 0</inkml:trace>
  <inkml:trace contextRef="#ctx0" brushRef="#br1" timeOffset="159762.13">18995 1543 21823 0,'0'0'960'0,"0"0"208"0,0 0-928 0,0 0-240 0,0 0 0 0,0 0 0 16,-5 5 2368-16,-2 2 448 0,2-1 64 0,-1 5 32 16,-2-2-1408-16,1 5-288 0,1-1-48 0,1 4-16 0,-1 3-752 15,4 0-144-15,2 3-48 0,2-1 0 0,2-1-208 0,2-2 0 16,1-2 0-16,2-1 0 0,3-4 0 0,0-2-240 16,0-4 80-16,1 0 16 15,0-5-224-15,1-1-32 0,-1-3-16 0,0-2 0 0,-1-1 416 0,-2-6 0 16,-1-1 0-16,-2-3 0 15,-2-1 144-15,-2-1 64 0,-5-2 16 0,0 2 0 16,-3-3 96-16,-4 3 0 0,1 0 16 0,-3 2 0 16,-2 1-96-16,2-2-32 0,-1 4 0 0,-1 0 0 0,-2-2-208 0,2 2-208 15,2 4 32-15,2-1 16 16,1 2-1216-16,2 3-240 0,6 5-48 0,0 0-16 16,0 0-1744-16,0 0-352 0</inkml:trace>
  <inkml:trace contextRef="#ctx0" brushRef="#br1" timeOffset="160036.9">19350 1519 20319 0,'0'0'896'0,"0"0"192"0,0 0-864 0,-2 7-224 0,0 2 0 0,-3-2 0 15,-2 0 2096-15,-1 3 368 0,-1-1 80 0,0 1 16 16,-3 2-880-16,2 1-160 0,-1 1-48 0,2 2 0 16,0-1-752-16,1 1-144 15,4 1-48-15,3-3 0 0,2 2-384 0,2-2-144 16,1-1 0-16,4-2 144 0,2-2-144 0,3 0 0 0,2-6 0 0,0-1 0 15,1-2 0-15,1-2 0 0,2-1 0 0,0-6 0 16,-5-1 0-16,-1-3 0 0,0-2 0 0,-2 0 128 16,-2-2 128-16,-2 0 0 0,-1-2 16 0,-2 1 0 15,-3-1 48-15,-2-1 0 0,-2-1 0 0,-1 2 0 16,-1-1-192-16,-2 2-128 0,2 0 144 0,-3 1-144 31,-1 0-448-31,-1 1-192 0,-1-1-48 0,1 4 0 0,-1 0-2368 0,2 0-464 0,2 3-112 0</inkml:trace>
  <inkml:trace contextRef="#ctx0" brushRef="#br1" timeOffset="160461.91">19762 1463 22111 0,'-9'3'1968'15,"-3"1"-1584"-15,-1 0-384 0,-1 1 0 0,-2 2 1712 0,0 0 256 16,2 0 48-16,1 2 16 0,0 1-352 0,1 3-64 16,6 0-16-16,-1 2 0 0,1-1-1248 0,3 1-352 15,3-1 128-15,3 0-128 0,0 1 0 0,4-2 0 0,2-4 0 16,2 0 0-16,0-1-144 0,2-1 144 0,0-1 0 0,3-2-144 16,0 0 144-16,-1-2 0 0,0-2 0 0,-1-2-128 15,-1-2 128-15,0-3 0 0,1 1 160 0,-2-6-160 16,-3 0 304-16,0-4-48 0,-2 1 0 0,-1-3 0 15,1-3-64-15,-2 0-32 0,-2-3 0 0,-1 0 0 16,2-2-160-16,-2-4 0 0,-4 0 0 0,0-2 0 16,-2-2 0-16,-2 0 0 0,0-2 0 0,-2 1 0 15,-1-2-144-15,0 5 144 0,-2 3 0 0,2 4 0 16,3 6 0-16,-1 4 144 0,1 5 16 0,1 6 0 16,-1 5 352-16,2 8 64 0,3 7 0 0,2 8 16 0,2 4 80 15,4 9 16-15,0 6 0 0,5 2 0 0,2 2-304 0,3 2-48 16,6 0-16-16,1-2 0 15,5-3-1312-15,2-2-272 0,2-5-48 0</inkml:trace>
  <inkml:trace contextRef="#ctx0" brushRef="#br1" timeOffset="161064.34">20880 1371 15663 0,'0'0'1392'0,"0"0"-1120"15,0 0-272-15,0 0 0 16,0 0 3408-16,7 5 624 0,-3 0 128 0,0 4 32 16,-2 3-2096-16,1 5-432 0,-2-1-64 0,0 2-32 15,1 1-1088-15,-2 4-224 0,0 0-32 0,0-1-16 0,1-2-208 0,-1-1 0 16,1 0 0-16,1-2 0 0,0-4 0 0,1-2-192 16,0-2 16-16,-1-2 0 15,-2-7-256-15,0 0-48 0,0 0-16 0,0 0 0 16,9 0-32-16,-1-4-16 0,0-2 0 0,-2-6 0 0,1 0 288 0,1-4 64 15,0-4 16-15,2-3 0 0,-1 0 176 0,2 0-128 16,-2-5 128-16,0 1-128 0,0-1 128 0,0 4 128 0,-1 0-128 16,0 3 176-16,0 4 656 0,-1 3 144 0,0 1 32 0,-1 3 0 15,0 4-368-15,-6 6-80 0,0 0-16 0,0 0 0 16,7 8-32-16,1 0-16 0,0 1 0 0,-3 2 0 16,2 2-496-16,1 3 128 0,-1 0-128 0,3 5 0 31,-3-1-336-31,1 3-112 0,-3-3-32 0,2 0 0 15,-1 1-1712-15,2-2-352 0,0-4-64 0,1 0-11664 0</inkml:trace>
  <inkml:trace contextRef="#ctx0" brushRef="#br1" timeOffset="161397.23">21377 1334 18431 0,'0'0'1632'0,"0"0"-1312"0,0 0-320 0,-5 7 0 16,0 1 2352-16,1 1 400 0,0 2 64 0,1 0 32 0,1 1-1328 0,2 2-272 15,1-1-48-15,3 3-16 0,0 1-880 0,1 0-176 16,1 0-128-16,2-3 144 0,1 2-144 0,2-2 0 16,2 1 0-16,0-1 0 0,-1-8-320 0,-1 1 16 15,2-2 0-15,2-1 0 16,-4-2-128-16,1 0-16 0,-1-2-16 0,0 1 0 0,0-2 256 0,-2-3 48 16,0-3 16-16,-1-2 0 0,0-3 144 0,-2-1 0 15,-1 2 0-15,1-5 0 0,-2 0 192 0,-1-2 0 16,1-5 16-16,0 2 0 0,-1 0 144 0,0 3 32 0,-2-1 0 0,-1 5 0 15,0 0 48-15,-3 5 16 0,2-2 0 0,1 11 0 16,0 0 128-16,0 0 16 0,-5 7 16 0,1 2 0 16,1 2-352-16,1 4-64 15,0 0 0-15,2 5-16 0,2-3-176 0,0 2 0 16,2-3 0-16,3 1 0 16,-1 0-896-16,2-3-96 0,2 2-32 0,2-2 0 15,0-1-2864-15,2-2-576 0</inkml:trace>
  <inkml:trace contextRef="#ctx0" brushRef="#br1" timeOffset="161583.17">21876 1369 21647 0,'0'0'960'0,"-6"-6"192"0,-3-3-912 0,0 2-240 0,-1 1 0 0,1 2 0 16,-1 1 2176-16,-1 2 384 0,2 1 64 0,2 1 32 16,-1 6-896-16,1-1-176 0,2 0-48 0,1 1 0 15,1 4-896-15,3 1-192 0,3-2-48 0,1 3 0 16,3-3-400-16,0 2 0 0,4-1 0 0,0-1 0 15,1 2-1456-15,3-4-160 0,0-2-48 0,2-1 0 16,0 1-1680-16,1-5-352 0</inkml:trace>
  <inkml:trace contextRef="#ctx0" brushRef="#br1" timeOffset="161962.44">22142 1045 17503 0,'0'0'1552'0,"0"0"-1232"15,0 0-320-15,-5 6 0 0,0 2 1664 0,1 4 288 0,-1 2 48 0,1 2 16 16,1 3-16-16,2 5 0 16,1 3 0-16,1 3 0 0,1 2-1088 0,0-1-208 15,3 1-64-15,2-2 0 0,2 0-416 0,1-1-96 16,2-1 0-16,1-5-128 0,2-1 128 0,-1-1-128 16,2-3 0-16,-1 1 0 0,-2-6 0 0,0 0 0 15,2-4 0-15,-2 0 0 0,0-3 0 0,-2 0-192 0,2-6 192 0,-1 0-192 16,-1-3 192-16,0-1 0 0,0-5 0 0,-2 0 0 15,-3-2 0-15,2 0 0 0,-1-4 0 0,-1 1 160 16,0-2-160-16,-3-1 160 0,0-4-160 0,-2 1 160 16,-1-1-160-16,-1 3 128 0,-3 1-128 0,0 1 128 15,-2 2 80-15,0 2 16 0,0 3 0 0,-1 2 0 16,0 3 448-16,-1 4 96 0,0 2 0 0,0 3 16 16,-1 4-336-16,1 0-80 0,2 3-16 0,0 3 0 0,3 5-176 15,1-3-48-15,2 3 0 0,3-4 0 0,1 4-128 0,2-4 0 16,3-1 0-16,2 0-176 31,2-2-1200-31,3 1-240 0,2-5-48 0,1 0-16 0,2-1-1776 0,1-3-336 0</inkml:trace>
  <inkml:trace contextRef="#ctx0" brushRef="#br1" timeOffset="162196.26">22690 1356 10127 0,'0'0'448'0,"0"0"96"16,-8 0-544-16,0 2 0 0,0-1 0 0,2 3 0 0,-3 2 4464 0,1 1 784 15,1 2 144-15,2 0 48 0,3-1-3312 0,3 3-656 16,0 0-128-16,3 1-16 0,1-2-1072 0,3 2-256 16,3-3 0-16,-1-1 0 0,0-1 0 0,2-1 0 15,1 1-128-15,0-2 128 0,-1-3-224 0,0 1 48 16,-2-2 16-16,-1-1 0 0,-1-2 160 0,-8 2 0 0,5-4-144 0,-5 4 144 16,0-8 128-16,-2 2 112 0,-2-1 16 0,0-2 0 15,-3 1 48-15,-2 2 16 0,-1-1 0 0,-1-2 0 16,0 0-320-16,0 0 0 0,1 0 0 0,-1-2 0 15,2 1-2528-15,1-1-416 0,1-1-64 16</inkml:trace>
  <inkml:trace contextRef="#ctx0" brushRef="#br1" timeOffset="162564.31">22902 1427 26495 0,'4'22'1168'0,"-1"-10"240"0,1 6-1120 0,0 3-288 0,0 1 0 0,1-1 0 15,-4 1 1872-15,3 0 320 0,0-1 64 0,0 0 16 0,-1-3-768 0,0 2-160 16,0 1-16-16,1-6-16 0,0 0-928 0,0-2-176 16,-2-2-32-16,1 1-16 0,0-5-160 0,-3-7 0 15,0 0 0-15,0 0 128 0,0 0-272 0,0 0-64 16,0 0-16-16,2-10 0 16,0-3-208-16,-2-1-32 0,-2-2-16 0,1-2 0 15,0-4-32-15,-1-4-16 0,0-1 0 0,0-6 0 16,1 0-624-16,1 0-128 0,1-3-32 0,3 5 0 15,2 1 480-15,1-1 112 0,2 2 16 0,3 3 0 0,1-3 896 0,0 5 176 0,2 4 32 0,-1 4 16 16,-1 5 688-16,1 3 144 0,-1 6 32 0,0 2 0 16,-2 4-480-16,-2 6-96 15,-1 1 0-15,-3 4-16 0,-2 0-112 0,-2 3 0 16,-1-1-16-16,-1 3 0 0,-1-4-352 0,0 1-64 0,-2 0-16 0,-1-1 0 16,-1-1-128-16,1 0-192 0,-3-2 32 0,2-2 16 31,-1-2-1712-31,1-2-320 0,-2-4-80 0,1-1-12784 0</inkml:trace>
  <inkml:trace contextRef="#ctx0" brushRef="#br1" timeOffset="162903.04">23297 869 33407 0,'-1'16'1472'0,"1"-5"320"0,0 5-1440 0,0 3-352 0,-1 4 0 0,0 1 0 16,-2 2 1376-16,0 3 208 0,-1 4 32 0,2 2 16 15,-1-2-480-15,2 2-80 0,1 0-32 0,0-4 0 16,0-1-752-16,2 1-160 0,2-4-128 0,2 0 192 16,-2-5-192-16,1-2 0 0,0-3 0 0,1-3 0 0,2-2-224 0,0-3-32 15,0-4 0-15,-2-1 0 16,-6-4-288-16,0 0-64 0,8-4-16 0,0-5 0 16,0-2 160-16,-2 1 16 0,1-6 16 0,1 1 0 0,0-2 128 0,-1-1 32 15,0-2 0-15,1 0 0 0,0 1 128 0,-1 1 144 16,0-2-208-16,1 4 80 0,-2 3 128 0,1 3 0 15,-2 3 0-15,-5 7 0 0,0 0 192 0,0 0 64 0,0 0 0 0,8 3 16 16,-2 4-48-16,1 0-16 16,-1 0 0-16,1 3 0 0,1 6-208 0,0-4 0 15,-1-1-144-15,1 2 144 16,4 2-2400-16,-2 0-384 0,-1-4-80 0,2 1-11424 0</inkml:trace>
  <inkml:trace contextRef="#ctx0" brushRef="#br1" timeOffset="163023">23755 1244 10127 0,'0'0'896'0,"0"0"-704"0,-5 7-192 0,1 2 0 15,-3 1 4288-15,1 3 816 0,-1 0 160 0,2-1 48 16,1 0-3504-16,2 1-688 0,2 0-144 0,1 0-16 16,2-1-2752-16,2-3-560 0,0-1-96 0</inkml:trace>
  <inkml:trace contextRef="#ctx0" brushRef="#br1" timeOffset="163170.94">23835 813 33231 0,'0'0'1472'0,"-4"-8"304"0,-2-1-1424 16,3 2-352-16,3 7 0 0,-6-6 0 0,2-1 0 0,4 7 0 15,0 0 0-15,0 0-128 16,0 0-1648-16,0 0-320 0,12 0-64 0</inkml:trace>
  <inkml:trace contextRef="#ctx0" brushRef="#br1" timeOffset="163532.94">24061 965 25967 0,'-5'24'1152'0,"3"-5"240"0,-2 4-1120 0,0 4-272 0,-1 3 0 0,1 1 0 15,0 0 1872-15,0-1 320 0,0 0 64 0,3-1 16 16,3 1-688-16,1-1-144 0,1-3-32 0,4-1 0 15,-1-1-976-15,2-1-208 16,2-3-32-16,1 0-16 0,2-4-176 0,0-2 0 0,2-1 0 0,0-3 128 16,-1-2-128-16,2-3 0 0,-2-2 0 0,0-2 0 15,-2-2 0-15,0-2 0 0,0-2-160 0,-1 0 160 16,-2-5-192-16,0-2 48 0,-3-1 16 0,-1-2 0 16,-1-5-32-16,-3-1 0 0,-2-3 0 0,0 1 0 15,-1-1 16-15,-1 1 0 0,-5-1 0 0,-1 1 0 16,0 2-64-16,-1 5-16 0,0 0 0 0,3 5 0 15,-1 7 224-15,-1 3 128 0,2 1 0 0,6 0-128 0,-7 9 480 0,1 4-16 16,1 1 0-16,-1 6 0 0,5 3 80 0,0 0 16 16,1-4 0-16,2 2 0 0,6-1-272 0,3 0-48 15,-1 0-16-15,3 0 0 0,1-7-224 0,5 0 0 16,-1-2 0-16,0-3 0 16,2-3-464-16,2-2-144 0,0-4-32 0,0-1 0 15,-1-3-2176-15,1-3-448 0,0-2-96 0</inkml:trace>
  <inkml:trace contextRef="#ctx0" brushRef="#br1" timeOffset="163714.69">24526 606 23039 0,'0'0'1024'0,"0"0"192"0,-7 6-960 0,2 6-256 0,2 2 0 0,1 3 0 15,0 1 2688-15,2 6 512 0,0 4 80 0,5 1 32 16,1 1-1936-16,2 5-384 0,1 8-80 0,1 0-16 15,2 0-896-15,1-2 0 0,1 1 0 0,3-1-224 32,0-2-2144-32,3 0-416 0,1-1-96 0</inkml:trace>
  <inkml:trace contextRef="#ctx0" brushRef="#br1" timeOffset="164031.28">24846 1694 24767 0,'-4'9'1088'0,"4"-9"240"0,-2 11-1072 16,-2-1-256-16,-3 2 0 0,1-2 0 0,1-1 2032 0,-1-1 336 16,-1 0 80-16,-1 0 16 0,-1 0-864 0,2-2-160 15,7-6-32-15,-6 5-16 0,-1 2-880 0,7-7-192 16,-9 0-16-16,0 0-16 0,0 0-128 0,1-1-32 16,1-6 0-16,2 1 0 0,5 6-128 0,-3-12 0 15,1 1 0-15,3 1-176 0,3 0-80 0,3 0 0 16,0 0-16-16,3 1 0 0,-1 1 96 0,1 2 32 0,1 0 0 0,0 2 0 31,2 3 144-31,-1-3 128 0,-3 3-128 0,-9 1 176 0,12 3 272 0,-2 0 48 16,-10-3 16-16,9 7 0 0,-9-7 144 0,7 10 48 15,-7-10 0-15,3 12 0 0,-3 0-80 0,-2-2-16 16,2-10 0-16,-5 11 0 0,-1-1-320 0,6-10-64 0,0 0-16 16,-7 7 0-1,1-1-1328-15,6-6-272 0,-10 8-48 0</inkml:trace>
  <inkml:trace contextRef="#ctx0" brushRef="#br1" timeOffset="164982.01">26236 628 17503 0,'-7'4'1552'0,"-2"2"-1232"0,0 1-320 0,0 4 0 16,1 6 2032-16,0 2 336 0,1-1 80 0,0 3 16 15,3 5-1168-15,0 4-224 0,0 2-48 0,4 5-16 0,3-1-736 0,2 2-144 16,0-1-128-16,2-3 192 15,2-2-320-15,0-3-64 0,2-3-16 0,0-1 0 32,-2-4-736-32,1-1-144 0,-3 0-16 0,-1-1-16 0,-1-2-560 0,-4-4-112 0,-1-13-32 0,-4 6-7712 15</inkml:trace>
  <inkml:trace contextRef="#ctx0" brushRef="#br1" timeOffset="165098.16">26102 1106 12895 0,'0'0'1152'0,"-4"-5"-928"15,0-4-224-15,1 1 0 0,1 0 3216 0,2 2 608 16,0 6 112-16,4-8 32 0,1 4-2176 0,4-3-416 15,3 5-96-15,2-2 0 0,4 0-944 0,6 0-176 0,2 0-32 16,2 2-128 0,4-4-1504-16,4 2-416 0</inkml:trace>
  <inkml:trace contextRef="#ctx0" brushRef="#br1" timeOffset="165599.54">27095 789 16639 0,'0'0'736'0,"0"0"160"16,0 0-720-16,0 0-176 0,0 0 0 0,-9 0 0 0,0 0 1376 0,9 0 240 15,-11 0 48-15,1 0 16 0,0 0-144 0,-1 0-16 16,1 0-16-16,10 0 0 0,-9 3-432 0,-2 0-96 15,1-2-16-15,-2 1 0 0,-2 2-352 0,2 2-80 16,3 0-16-16,4 3 0 0,1 2-368 0,-2 2-144 16,0 2 0-16,5-4 144 0,5-2-144 0,1 1 0 15,3 3 0-15,1-1 0 0,0 0-160 0,3 1 160 16,3-3 0-16,2 3-144 0,0 0 144 0,3 2 0 0,1-2 0 0,-2 0 128 16,-2-3-128-16,-1 1 0 0,-2 0 0 0,-1-1 0 15,-2 1 144-15,-4 0-144 0,-1-2 192 0,-4 1-192 16,-2-1 592-16,-2 2 16 15,-4-2 0-15,-3 0 0 0,1 1-608 0,-2 0 0 16,-3-3 0-16,0 0-192 16,1-4-1248-16,0-2-256 0,1-2-48 0,-1-2-7760 0,2-4-1552 0</inkml:trace>
  <inkml:trace contextRef="#ctx0" brushRef="#br1" timeOffset="165785.71">27319 557 5519 0,'10'-6'496'15,"0"-1"-496"-15,-2 1 0 0,1-1 0 0,-3 5 6336 0,-6 2 1152 16,8 0 256-16,0 5 32 0,-1 5-4832 0,-2 5-960 16,0 2-192-16,-2 3-32 15,-1 1-1200-15,2 5-240 0,1 4-64 0,-1 3 0 16,1 2-256-16,3 2 160 0,-1 0-160 0,-1 4 128 16,1-2-640-16,-2-12-144 0,-2 3-32 0,2 3 0 15,-1-2-2304-15,1-3-464 0,3-2-80 0</inkml:trace>
  <inkml:trace contextRef="#ctx0" brushRef="#br1" timeOffset="166834.97">27455 1015 11055 0,'0'0'976'0,"-4"-13"-784"16,1 1-192-16,3 0 0 0,3 2 2352 0,-2-2 416 16,-1 0 96-16,3 1 16 0,1 0-1520 0,1 2-288 0,3 1-64 0,1-2-16 15,1 3-704-15,1 0-144 0,-1-3-16 0,1 4-128 16,-1-1 0-16,2 5 0 0,0-1 0 0,1 1 0 15,-3-4 0-15,2 5 0 16,0 4 0-16,-2 2 0 0,4 3 0 0,-3 1 320 0,-11-9-64 0,9 13 0 16,0 4 320-16,-2-4 48 0,-6 0 16 0,0 1 0 15,-1 1 176-15,1-1 32 0,2 0 16 0,0-2 0 16,-2-2-400-16,-1-10-80 0,0 0 0 0,0 0-16 16,0 0-128-16,0 0-32 0,0 0 0 0,0 0 0 15,0 0 0-15,0 0 0 0,9-10 0 0,-1-2 0 16,-3-2-208-16,2-6 0 0,-2 2 0 0,1-4 0 15,1-3-336-15,1 2-112 16,0-1-32-16,-1 5 0 0,0 2-96 0,-1 2 0 0,0 2-16 0,-1 4 0 16,-5 9 272-16,0 0 48 0,0 0 16 0,0 0 0 0,0 0 256 15,0 0 144-15,0 0-16 0,0 0 0 0,6 13 448 0,-2 2 64 16,0 2 32-16,-1 1 0 0,-1-4-272 0,2 8-48 16,0 2-16-16,1-1 0 0,2-3 0 0,1-1 0 15,0 1 0-15,1 0 0 0,0-2 96 0,0-3 16 16,-1-5 0-16,2-3 0 15,1-1 64-15,0-3 32 0,2 1 0 0,-1-4 0 16,0-2-160-16,0-1-16 0,-2-2-16 0,2-3 0 16,-4-4-112-16,1-1-32 0,0 2 0 0,-4-4 0 0,-1-2-64 0,-1 0-16 15,-2 2 0-15,-1-2 0 0,-3-3-128 0,-1 1 0 16,-2-2 144-16,-1 1-144 16,1 3-432-16,-2-2-144 0,0 2-48 0,-1 0 0 15,0 4-512-15,2 2-96 0,4 4-32 0,-1 0 0 16,4 7-192-16,0 0-32 0,0 0-16 0,0 0 0 15,0 0 96-15,0 0 0 0,0 0 16 0,13 0 0 16,0 0 304-16,0 5 64 0,1 2 16 0,0-1 0 0,1 1 544 0,-1 3 96 0,-2 3 32 0,-2 0 0 16,1-1 800-16,-2 1 176 15,0 1 16-15,-1 3 16 0,-3 2 992 0,-1 2 192 0,-1-3 32 16,-1 0 16-16,-1-1-192 0,-1 0-48 0,2 0 0 0,-1-4 0 16,0-1-496-16,2-3-96 0,-3-9-32 0,0 0 0 15,0 0-528-15,0 0-96 0,0 0-32 0,0 0 0 16,9-2-96-16,0-3-32 0,-1-3 0 0,0-2 0 15,-2-3-128-15,2-1-128 0,0-3 192 0,1-3-192 16,2-1 0-16,-1-1 0 0,0-1 0 0,1 0 0 16,-3 3 0-16,1 1 0 0,-1-2-208 0,-1 6 80 15,1 2 128-15,-1 1 0 0,-7 12 0 0,0 0 0 0,5-6 0 0,-5 6 0 16,0 0 0-16,0 0 176 0,0 0-176 0,1 14 128 16,-1 3-128-16,0-3 128 15,0 2-128-15,2-2 0 0,0 3 0 0,2 0 0 16,1 1-432-16,3-3-16 0,0 0 0 0,2 0 0 15,2-1-736-15,2-4-160 0,3-2-16 0,2-1-16 16,-1-2-320-16,1-1-64 0,4-2-16 0,-4-2 0 16,-1-2 384-16,-1-2 80 0,-2-1 16 0,-1 1 0 0,0-3 720 0,-2 1 160 15,-5-1 32-15,-7 7 0 0,2-10 384 0,0-2 256 16,-2 2-48-16,-2-1 0 0,2 11 560 0,-6-10 96 16,-3-2 32-16,0 3 0 0,-1 0 128 0,0-3 16 0,-2 2 16 0,0 2 0 15,1 1-64-15,2 3-16 0,1 2 0 0,8 2 0 16,-7-3-448-16,2 3-80 0,0 3-32 0,5-3 0 15,0 0-272-15,0 0-144 0,0 0 160 0,6 8-160 16,2 1 0-16,0 0 0 0,0-1 0 0,6 5 0 16,2-2 0-16,-1 4 0 15,0-2 0-15,-1-1 144 0,1-1 144 0,-1 0 32 16,0 2 0-16,1 0 0 0,-5 0 288 0,-2 0 64 16,-2 1 16-16,1 2 0 0,-3-3 128 0,0 1 16 0,-4 2 16 15,-3-4 0-15,-2-1-192 0,0 0-32 0,-1 4-16 0,-1 0 0 16,-3-1-416-16,-1 0-64 0,-2 1-128 0,-2 0 176 31,1 4-1776-31,-3-1-336 0,-1-1-80 0,-3 4-9760 0,-4 4-1968 0</inkml:trace>
  <inkml:trace contextRef="#ctx0" brushRef="#br1" timeOffset="167302.57">27636 1450 5519 0,'0'0'496'0,"0"0"-496"16,0 0 0-16,0 0 0 15,0 0 5248-15,0 0 960 0,0 0 192 0,0 0 48 0,0 0-4112 16,0 0-816-16,5 12-176 0,1 2-16 0,-1 3-640 0,1 3-128 16,3 2-32-16,-1 2 0 0,-1-4-144 0,1 4-16 15,-2-2-16-15,1 0 0 0,-2-1 32 0,0 0 0 16,-1-2 0-16,-1-6 0 0,-3-1-240 0,1 0-144 15,-1 0 192-15,0-2-192 0,-1-1 176 0,-1 0-176 16,1-1 160-16,1-8-160 0,-3 7 128 0,3-7-128 16,0 0 0-16,0 0 144 0,-6 1-288 0,6-1-64 0,0 0-16 0,-8-4 0 15,3-6-144-15,4-2-16 0,1-1-16 0,2 1 0 16,1 0 128-16,1 1 16 0,1-2 16 0,3 1 0 16,0 4 240-16,2-1-192 0,0 1 192 0,0 6-192 15,0-2 192-15,0 2 256 16,2 2-48-16,0 2-16 0,0 2 192 0,-2-3 16 0,-1 4 16 0,-1 3 0 15,-2 1 48-15,0 1 16 0,-5 2 0 0,-1 1 0 16,-1 0 112-16,-3 2 32 0,-1 0 0 0,-2 0 0 16,-1-2-416-16,0 1-80 0,-1-1 0 0,-2 4-128 15,-1-4 0-15,3-1-256 0,0-2 32 0,3-2 0 32,6-8-752-32,0 0-160 0,0 0-16 0,0 0-16 0,0 0-1472 0,0 0-304 0,12-1-48 0,1-3-16 15,3-3-128-15,2-1-16 0,3-2-16 0</inkml:trace>
  <inkml:trace contextRef="#ctx0" brushRef="#br1" timeOffset="167633.53">28083 1728 6447 0,'10'-4'576'0,"-1"-2"-576"16,-2-2 0-16,1 0 0 0,-1 0 4096 0,-1 2 704 16,0-5 128-16,-3 3 48 0,0 1-2080 0,-2 0-400 15,-1 7-96-15,0 0-16 0,0-7-1008 0,0 7-208 16,-5-3-32-16,5 3-16 0,-9-3-384 0,1 6-80 16,2 0-16-16,-2 4 0 0,0 1-144 0,0 4-48 15,0-2 0-15,2 3 0 0,1 1-320 0,1 2-128 16,0-2 0-16,1 1 144 0,2-4-144 0,2 1 0 15,2-1 0-15,1-4 0 0,1 1 0 0,1-3-144 16,-6-5 144-16,11 2-208 0,-2-4-64 0,0 1-16 0,0-1 0 0,0-2 0 16,1-3 0-16,-1-2 0 0,0 1 0 0,0 0 0 15,-1-1 288-15,0 0-128 0,-1-3 128 0,-1 2 0 16,-3-1 0-16,1 2 0 0,-1 2 0 0,-2 0 0 16,-1 1 432-16,-1 2-16 0,1 4 0 0,-3-7 0 15,-3 4-48-15,-1 2-16 16,2 1 0-16,-1 4 0 0,2 0-352 0,-3 3 128 0,1 0-128 15,-1 2 0-15,2 1-240 0,1 3-112 0,1-3-32 0,1 6 0 32,2-16-1280-32,1 10-256 0,3 1-48 0,3-4-16 0,-7-7 352 0,13 6 64 0,0-4 16 15,0-2 0-15,-3-1-2064 0,2 0-416 0,3-7-64 16,0 0-32-16</inkml:trace>
  <inkml:trace contextRef="#ctx0" brushRef="#br1" timeOffset="168134.02">28323 1707 5519 0,'0'0'496'0,"8"-6"-496"15,0 0 0-15,1 1 0 0,1-1 2944 0,0-1 512 16,-4 1 80-16,-6 6 32 0,8-7-1584 0,0 2-304 15,-8 5-64-15,0 0-16 16,5-7-864-16,-5 7-176 0,0 0-48 0,0 0 0 0,0 0 576 0,0 0 96 16,0 0 32-16,0 0 0 0,0 0-256 0,0 0-64 15,0 0 0-15,-4 7 0 0,4-7-400 0,-3 8-96 16,1 1-16-16,1 0 0 0,-2 0-48 0,0 2-16 16,1 2 0-16,-2-3 0 0,0 0-96 0,0 1-32 15,0 1 0-15,-1-5 0 0,0 1 32 0,-1 0 0 16,1 0 0-16,0-2 0 0,1 1-96 0,4-7-128 0,-4 6 176 0,4-6-176 15,0 0 0-15,0 0 0 0,0 0 0 0,-4 7-192 16,0-1-128-16,4-6 0 0,0 0-16 0,0 0 0 16,0 0 80-16,0 0 0 0,0 0 16 0,0 0 0 15,0 0 240-15,8 4-192 0,0-1 192 0,1 0-192 16,0-1 192-16,2-2 0 16,0 2 0-16,2 0 0 0,2 2 0 0,-1-1 0 15,-1-6 0-15,2 2 0 0,-1-1 288 0,1 1-48 16,1-5-16-16,0 0 0 0,-1 1 0 0,0 0 0 0,-1-2 0 0,0 1 0 15,-2-2-96-15,-1 2-128 0,-1-4 176 0,2 0-176 16,-4 0 176-16,-3 0-176 0,-3 0 160 0,-2 10-160 16,0-6 192-16,0 2-64 0,-3-6-128 0,-1 3 192 15,-2-1-192-15,0 1 176 0,-2 2-176 0,-1 3 160 16,0-1-160-16,0 3 160 0,-3 3-160 0,2-1 160 16,-2 5 160-16,3 0 48 0,1 3 0 0,1-1 0 15,2 2 208-15,1 1 32 0,0-1 16 0,3 0 0 16,2 0-160-16,2 1-16 0,1-1-16 0,4 0 0 0,1-4-432 0,2 0 128 15,4-2-128-15,0 0 0 0,1 1-128 0,0-4-128 16,1 2 0-16,7-4-16 16,-1-1-496-16,-3 1-112 0,1-1-16 0,-2-1 0 15,-2 0-272-15,-1-4-64 0,1 1-16 0,-1-1 0 16,0-3-1456-16,-2-1-304 0,-1 3-48 0,-4 0-9488 0</inkml:trace>
  <inkml:trace contextRef="#ctx0" brushRef="#br1" timeOffset="168401.71">28856 1244 13823 0,'0'0'1216'0,"0"0"-960"0,0 0-256 0,2 11 0 16,0 0 3888-16,2 4 720 0,0 0 160 0,1 5 32 16,2 4-2240-16,2 2-432 0,0-2-80 0,2 2-32 15,-1 2-688-15,2-1-144 0,2 3-32 0,-1 0 0 16,-1 1-272-16,0 2-64 0,-1-3-16 0,0 3 0 15,-5 1-368-15,1-2-80 0,-1-1-16 0,1 14 0 16,-7-4-128-16,-4-5-16 0,0-5-16 0,-2-2 0 0,-2-3-176 16,-1-2 160-16,-2 0-160 0,3-5 160 31,-1-3-928-31,1 0-192 0,1-2-48 0,-3-2-12464 0,-1-4-2496 0</inkml:trace>
  <inkml:trace contextRef="#ctx0" brushRef="#br1" timeOffset="168900.01">25980 324 21183 0,'-11'-12'944'0,"2"6"192"0,-3-1-912 0,0 3-224 0,-1 2 0 0,4 2 0 16,-3 0 1936-16,-2 4 352 0,-2 2 64 0,-1 6 16 15,-1 6-1072-15,-1 9-208 0,-4 11-32 0,4 7-16 16,2 8-256-16,1 11-48 0,3 8-16 0,4 6 0 15,4 7-144-15,6 12-16 0,6 0-16 0,6 2 0 0,2-5-160 16,5-3-48-16,3-1 0 0,3-9 0 0,3-3-336 0,-4-23 0 16,1 2 0-16,3-1 0 15,1-1-1200-15,4 0-304 0,3-1-64 0,4 1-14288 16</inkml:trace>
  <inkml:trace contextRef="#ctx0" brushRef="#br1" timeOffset="176830.19">5680 10799 20271 0,'-1'20'1792'0,"-6"-18"-1424"0,2 2-368 0,5-4 0 15,0 0 1184-15,0 0 160 0,-6 2 48 0,6-2 0 16,0 0-576-16,0 0-112 0,0 0-32 0,9-2 0 0,1 2 240 0,5-6 48 15,2-6 16-15,2 0 0 16,5-1 240-16,2-4 64 0,2-1 0 0,1-3 0 16,1-1-480-16,3-1-96 0,1-2 0 0,1-1-16 15,0-3-336-15,1-1-64 0,2-2-16 0,1-2 0 16,0 0-64-16,1-1-16 0,0-1 0 0,2 2 0 16,-1 1-64-16,0-1-128 0,-5 0 176 0,0 1-176 15,-5 2 128-15,-1 1-128 0,-3 3 0 0,-1 2 0 16,-4 1 0-16,-2 2 160 0,-4 3-160 0,-2 2 128 0,-1-3-128 0,-1 4 0 15,-1 2 144-15,0 2-144 0,-3 1 144 0,0 0-144 16,-2 2 192-16,2 0-192 0,-4 0 272 0,0 1-48 16,0 0-16-16,-2 0 0 0,1 2 32 0,-1 1 0 15,-2 5 0-15,4-6 0 0,-4 6 16 0,3-6 0 16,-3 6 0-16,4-5 0 0,0-1-112 0,-4 6-16 16,0 0 0-16,8-2 0 0,-2 1-128 0,2 1 0 15,0-3 0-15,0 3 0 0,-1 3 0 0,3-3 0 16,1 2 0-16,2 2 0 0,0 3 0 0,2-1 0 15,2 1 144-15,4 2-144 0,1 1 192 0,2 3-16 16,3 3-16-16,1 2 0 0,2-1 96 0,1 3 0 16,2-3 16-16,0 2 0 0,-1-1-96 0,2 3-32 15,1 0 0-15,2 0 0 0,1 0 0 0,1 0 0 0,-3-6 0 0,1 1 0 16,-2 0-144-16,-1-3 0 0,-3 0 144 0,-1-4-144 16,0 0 0-16,-2-1 128 0,-2 2-128 0,-3-3 0 15,-3-1 0-15,-3-2 0 0,-2 1-192 0,0-1 64 16,-1 3-1616-1,-2-1-320-15,-2 1-64 0,-1-1-16 0,0 1-1568 0,-1-1-320 0</inkml:trace>
  <inkml:trace contextRef="#ctx0" brushRef="#br1" timeOffset="177298.39">8289 10223 25791 0,'-8'-12'1152'0,"6"6"224"0,-1-3-1104 0,0 0-272 0,-1-1 0 0,1 1 0 15,-4 1 1568-15,1 2 256 0,-1 1 48 0,-1 2 16 16,-2 1-608-16,-2 4-128 16,0-1-32-16,1 7 0 0,0 4-736 0,1 4-160 15,-1 1-32-15,3 5 0 0,2 3-64 0,3 3 0 16,1 0-128-16,2 0 192 0,2 2-192 0,4 0 176 16,1-5-176-16,4 0 160 0,4-2-160 0,1-2 0 0,0-3 144 0,1-2-144 15,2-3 208-15,2-4-16 0,1-4-16 0,2-1 0 16,-1-4 144-16,2-4 16 0,1-2 16 0,-3-3 0 15,-2-2-16-15,-1-2 0 0,-3 0 0 0,-1-4 0 16,-5 2 0-16,0-2 0 0,-5 0 0 0,-2-2 0 16,-4 1 160-16,-4 0 16 0,-2 1 16 0,-3-1 0 15,-3 0-96-15,-1 3-32 0,-3 1 0 0,-1 1 0 16,-1-2-400-16,0 2 128 0,-3 2-128 0,1-1 0 16,-1 2-1568-16,1 0-400 0,-1 1-80 0</inkml:trace>
  <inkml:trace contextRef="#ctx0" brushRef="#br1" timeOffset="177899.26">8863 10226 27071 0,'0'0'1200'0,"0"0"240"0,0 0-1152 0,0 0-288 15,0 0 0-15,0 0 0 0,0 0 1936 0,0 0 336 16,0 0 64-16,4-7 16 0,3-2-464 0,4 0-96 15,2-2 0-15,6-2-16 0,5-1-480 0,2-2-80 16,3-1-32-16,1-3 0 0,2-4-96 0,5-1-32 16,-1 1 0-16,2-6 0 0,0 1-464 0,1-1-80 15,1 0-32-15,1 0 0 0,-1 0-352 0,1 1-128 16,0 1 0-16,0 0 144 0,0 3-144 0,1-1-224 0,-1 0 48 0,-2 2 16 31,0 0-2704-31,-3 3-528 0,-2 3-128 0</inkml:trace>
  <inkml:trace contextRef="#ctx0" brushRef="#br1" timeOffset="191430.98">16104 7296 8287 0,'1'-2'368'0,"0"-2"80"0,20-24-448 0,-21 28 0 15,0 0 0-15,0-6 0 0,0-1 3584 0,0 1 640 16,0-3 128-16,-1 3 32 0,-2-3-2080 0,0 3-432 15,1-1-80-15,-2 1 0 0,0 2-560 0,-1 0-96 16,-2-1-32-16,1 1 0 0,-2 0-224 0,-1 1-48 16,-3 3-16-16,0 0 0 0,-1-2-432 0,0 4-64 15,-1-2-32-15,1 3 0 0,-1-1-288 0,2 4 0 0,1 0 128 16,4 2-128-16,0 0 0 0,3 2 0 16,2 1 0-16,2 2-144 0,1 0 0 0,4-3 0 15,3 3 0-15,4 3 0 0,2 0 144 0,3-1-160 16,1-2 160-16,3 2-160 0,2-1 160 0,2 0 0 15,0 2 0-15,-3-3-128 0,-2 0 128 0,-2 1 0 0,-1-3 128 16,-3 0-128-16,-2 0 432 0,-3 2 16 0,-2 0 0 0,-3 1 0 16,-4 2 320-16,-3 2 80 0,-2 2 16 0,-3-1 0 15,-1 2-528-15,-3 0-96 0,-2 0-32 0,-3-3 0 16,-1 2-208-16,-1-1 0 0,2-2 0 0,2 0 0 31,-1-5-1152-31,2 1-320 0,1-4-64 0,1-1-10304 0,3-4-2080 0</inkml:trace>
  <inkml:trace contextRef="#ctx0" brushRef="#br1" timeOffset="192035.31">16441 7496 19807 0,'0'0'880'0,"-2"7"176"0,0 5-848 0,0 0-208 0,-4-2 0 0,3 3 0 15,-1 4 1616-15,0-1 288 0,-2 2 48 0,3 1 16 16,-1-1-944-16,2 1-192 0,0 1-48 0,-1-2 0 16,1 0-528-16,0-3-96 0,2-4-32 0,0 0 0 0,2-3 0 0,-2-8-128 15,0 0 192-15,0 0-64 16,0 0-128-16,0 0 192 0,6-4-192 0,1-3 192 15,-2-3-192-15,0-1 0 0,0-2 0 0,0-2 0 16,1 2 0-16,-1-2 0 0,-1-3 0 0,-2 1 0 16,2 2 0-16,0 1 0 0,0 3 192 0,0-1-64 15,0 0-128-15,0 4 160 0,1 2-160 0,0 1 160 16,-5 5-160-16,7-3 0 0,1 4 0 0,-2 3 0 16,1-1 0-16,0 2 0 0,3 3 0 0,-1 1 0 15,0 3 0-15,1-2 0 0,1 2 0 0,0-2 0 0,1 1 0 0,0-2 192 16,2-3-32-16,-2-2 0 0,-2 0 480 0,2-1 80 15,0-2 32-15,-2-2 0 16,1-2 128-16,-2-2 16 0,-1-3 16 0,-2 2 0 0,1-2-256 0,-1-1-48 16,-2-2-16-16,0-2 0 0,-1-4-464 0,-1 0-128 15,1-2 0-15,0-1 0 16,-1-1-1184-16,1 1-304 0,-1-4-64 0,0 1-9392 0,-1-2-1888 0</inkml:trace>
  <inkml:trace contextRef="#ctx0" brushRef="#br1" timeOffset="192431.13">16840 7051 9215 0,'0'0'816'0,"0"0"-656"0,5-4-160 0,3-1 0 16,-1-2 4432-16,-1 4 864 0,2-1 160 0,1 0 48 16,0 0-3232-16,3 1-640 0,1 1-128 0,1 4-32 15,1-1-896-15,2 5-192 0,1 2-48 0,0 2 0 16,2 2 96-16,1 2 16 0,-1 3 0 0,1 1 0 0,-2 0 192 0,-1 3 32 15,0 2 16-15,-2 0 0 0,-2 2-240 0,-1 1-32 16,-4-1-16-16,-1 1 0 16,-1 1 144-16,-1-1 32 0,-3 3 0 0,-2-3 0 15,-2 0-208-15,-2 1-48 0,-2-2 0 0,0 0 0 16,-2-2-320-16,-1 1 144 0,-1-2-144 0,0-2 0 16,-1-4 0-16,-2 0 0 0,-1-4 0 0,0-2 0 15,0-1-208-15,1-2 0 0,2-3 0 0,-1-3 0 16,1-2-112-16,1-3-32 0,-1-3 0 0,1-2 0 15,0-5 32-15,1-2 0 0,2 1 0 0,2-2 0 0,0-2 320 0,1 1 0 16,3 4 0-16,3 1 0 0,2 1 176 0,1 3 96 16,0 2 32-16,3 5 0 0,3-1 160 0,2 6 48 15,2-2 0-15,1 4 0 0,2 3-112 0,2 3-16 16,1 0 0-16,2 1 0 0,1 1-16 0,2-1-16 16,-2-4 0-16,1 1 0 0,1-1-352 0,1-2 0 0,-1-1 0 0,0 2 128 31,2-1-2528-31,-2 1-496 0</inkml:trace>
  <inkml:trace contextRef="#ctx0" brushRef="#br1" timeOffset="196364.81">17363 11338 23439 0,'0'0'1024'0,"0"0"240"0,0 0-1008 0,0 0-256 0,-3-6 0 0,-1 0 0 0,-1-1 1088 0,-1 4 192 15,-2-1 16-15,-1 1 16 0,0 3-464 0,-2 0-80 16,1 1-32-16,-2 2 0 0,0 3-496 0,3-2-112 15,0 3 0-15,-1-2-128 0,-2 2 0 0,0-1 0 16,2 2 0-16,-1 1 0 0,2 2 0 0,-1-2 0 16,2 0 0-16,3 3-144 0,2-3 144 0,3 1 0 15,1 0-144-15,5 1 144 0,0-1-128 0,3 2 128 0,3-1-160 0,2 2 160 16,2-3-128-16,0 3 128 0,1 1 0 0,-1 1-144 16,1-1 336-16,0 0 80 0,0-1 16 0,-1 3 0 15,-3-4 448-15,-1 2 96 0,-3 3 0 0,-3-4 16 16,-2 0-16-16,-4 2 0 15,-4-1 0-15,-1 0 0 0,-1 2-112 0,-2-1-16 16,-1 1-16-16,-2-2 0 0,0 2-480 0,0-5-80 16,-1-1-128-16,2 0 176 0,-2 0-432 0,0-1-64 15,1-3-32-15,-1 1 0 16,2-3-2400-16,0-2-464 0,3 0-112 0</inkml:trace>
  <inkml:trace contextRef="#ctx0" brushRef="#br1" timeOffset="196796.79">17478 11687 10127 0,'0'0'896'0,"0"0"-704"0,0 0-192 0,0 0 0 15,-4 5 4224-15,2 4 800 0,0 1 160 0,-1 0 48 16,1-1-3296-16,0 2-656 0,0 2-128 0,-1 0-16 16,0 1-624-16,2 2-128 0,-1-2-32 0,0 2 0 15,1-3-352-15,0 0 0 0,1-2 0 0,-2-1 0 0,1-1 0 0,1-9 0 16,0 0 0-16,0 0 0 0,0 0 0 0,0 0 0 15,0 0 0-15,4-9 0 0,0-2 0 0,0-1 256 16,0 1-64-16,1-5-16 0,0 2-48 0,0 1-128 0,1-6 192 0,-1 2-64 16,1 0-128-16,2 2 0 15,-1 0 144-15,-1 4-144 0,2-1 0 0,0 4 0 16,-2 0 0-16,1 2 0 0,-1 2 0 0,-6 4 0 16,0 0 0-16,8 3-128 0,0 0 128 0,0 4 0 15,-2 0-144-15,2 0 144 0,0 2 0 0,0 2 0 16,1 1-144-16,0-3 144 0,-1 2 0 0,1 0 0 15,-1 1 0-15,1-1 0 0,0 1 128 0,-1-1 64 16,0-4 32-16,0 0 0 0,1-1 192 0,0 0 32 0,-1-5 16 0,-1 0 0 16,0-1 96-16,1-1 16 0,-2-6 0 0,0 0 0 15,-1-3-240-15,0 0-32 0,1-2-16 0,0-1 0 16,-2 0-416-16,-1-1-96 0,0-2-16 0,0 1 0 31,-1-5-1744-31,0 0-368 0,-1 0-64 0,2-3-12736 0</inkml:trace>
  <inkml:trace contextRef="#ctx0" brushRef="#br1" timeOffset="197200.89">17900 11326 4607 0,'0'0'400'16,"0"0"-400"-16,9-4 0 0,2 3 0 0,-1 1 4384 0,-1 0 800 15,2 1 144-15,-1-1 48 0,0 0-2752 0,2 1-560 16,0 2-96-16,1 0-32 0,0 2-528 0,1 1-96 15,1 2-32-15,-1 1 0 0,-1 3-288 0,-1-2-64 16,0 5-16-16,-2-1 0 0,-1 0-160 0,-1 2-48 16,-3 0 0-16,0 2 0 0,1 3-112 0,-4 1-16 15,-1 1-16-15,-2 1 0 0,-1-2-240 0,-2 2-64 16,-3-1 0-16,1-2 0 0,-2 1-256 0,-1-2 0 0,0 0 128 16,-2 1-128-16,-1-1 0 0,-1-3 0 0,0-2 0 0,0-1 0 15,0-3 0-15,1-2 0 0,1-3-208 0,0-2 80 31,1-1-256-31,1-1-32 0,0-5-16 0,-1-1 0 0,1-1 64 0,3-3 16 0,-1-2 0 0,3 1 0 16,1-1 208-16,1 0 144 16,4-3-192-16,1 3 192 0,3-1 0 0,0 3 0 15,1 2 0-15,0 1 0 0,3 1 256 0,0 1 16 16,2 3 0-16,2 1 0 0,0 2 112 0,2 1 32 0,0 1 0 0,1 3 0 16,1 1 96-16,2 4 0 0,-1 0 16 0,2 1 0 15,0 0-144-15,1-1-48 0,1 1 0 0,0 0 0 16,-3-1-336-16,3-1 0 0,0-2-160 0,-1 1 160 31,2 1-2544-31,-2-2-400 0,-1-1-64 0</inkml:trace>
  <inkml:trace contextRef="#ctx0" brushRef="#br1" timeOffset="203799.7">18802 11207 24351 0,'0'0'1088'0,"0"0"208"0,0 0-1040 0,0 0-256 0,0 0 0 0,0 0 0 16,0 0 1152-16,0 0 192 0,0 0 16 0,3 12 16 15,-2 4 240-15,-1 2 48 0,-1 3 16 0,-2 4 0 16,-1 2-464-16,-1 6-112 0,0 0-16 0,-4 5 0 16,-3 4-528-16,-1 1-112 0,0 1-32 0,-1 1 0 15,1 2-288-15,1-3-128 0,0 2 128 0,2-2-128 0,-1-6-208 0,3-3-128 16,2-4-32-16,1-1 0 16,2-6-2016-16,2-5-416 0,-1-6-80 0,5-2-7136 15,2-5-1440-15</inkml:trace>
  <inkml:trace contextRef="#ctx0" brushRef="#br1" timeOffset="204072.1">19174 11449 30175 0,'6'-19'1344'0,"-3"13"256"0,-2-2-1280 0,1 0-320 16,-1 0 0-16,-2 0 0 0,-3 1 1072 0,0 0 144 16,-2 2 16-16,0 1 16 0,-2 0-288 0,-1 3-48 15,-1 1-16-15,-2 1 0 0,0 3-576 0,-1-1-112 16,0 3-16-16,1 2-16 0,1 1-176 0,0 2-224 15,3 0 48-15,0 2 16 16,2 0-288-16,1 0-64 0,1 3-16 0,3-2 0 16,1 1 32-16,1 0 16 0,1 1 0 0,2 0 0 0,0 1 272 0,1-3 48 0,2 2 16 0,1 0 0 15,-2 0 144-15,3 1 0 0,1-4 0 0,-3 1 0 16,0-2 0-16,-2 1 176 0,-1 2-16 0,-1-2 0 16,-2 1 320-16,-2-1 64 0,-3-3 16 0,-1 2 0 15,-2 1-192-15,-1 2-48 0,-2-4 0 0,-1 1 0 0,1-3-320 16,-1 0-160-16,0 0 16 0,0-1 0 31,1-3-2400-31,1 1-464 0,1 0-112 0</inkml:trace>
  <inkml:trace contextRef="#ctx0" brushRef="#br1" timeOffset="204463.12">19174 11735 29023 0,'0'0'1280'0,"0"0"272"0,0 0-1232 0,0 8-320 16,0 0 0-16,-2 1 0 0,1-1 1088 0,0 2 144 15,0 2 48-15,-1 1 0 0,1-4-528 0,1 2-112 16,0-1 0-16,0-2-16 0,0 1-496 0,0 2-128 16,0-5 0-16,0-6 0 0,0 0 0 0,0 0 0 15,0 0 0-15,0 0 0 0,0 0 0 0,0 0 0 16,0 0 0-16,0 0 128 0,5-6-128 0,0-4 0 16,-1 0 128-16,0-2-128 0,0-1 0 0,0 0 0 15,0 1 0-15,1 2 0 0,0 1-192 0,1 0 64 16,-3 0 0-16,1 2 0 0,-4 7-128 0,0 0-32 15,0 0 0-15,8 1 0 0,-1 5 32 0,-1 0 16 0,-1 2 0 16,1 4 0-16,-1 1 240 0,1 1-144 0,2 0 144 0,0 2-128 16,0-3 128-16,0-1 0 0,0-2 0 0,-1 1 0 15,2-5 160-15,1 1 16 0,0-5 0 0,0 0 0 16,2-4 320-16,0 0 64 0,0-4 16 0,-2 1 0 16,-2-3-128-16,0 1 0 0,0-5-16 0,-2 0 0 15,-1-1-432-15,1-1 0 0,-1-2 0 0,-1 0 0 16,0 1-1728-16,-1-1-336 0,1-2-64 0,0-2-16 15,0 0-1360-15,0-1-272 0</inkml:trace>
  <inkml:trace contextRef="#ctx0" brushRef="#br1" timeOffset="204600.86">19613 11330 16575 0,'0'0'1472'0,"0"0"-1168"0,0 0-304 0,5 8 0 15,-1 1 3552-15,0 3 656 0,-3 2 128 0,2 4 16 16,0 4-1936-16,-2 3-400 0,0 4-80 0,1 1-16 15,-1-2-768-15,-1 5-144 0,0-3-48 0,1 1 0 0,1 1-720 0,-2-1-240 16,3 1 128-16,0 1-128 16,1-4-2224-16,-1-1-496 0</inkml:trace>
  <inkml:trace contextRef="#ctx0" brushRef="#br1" timeOffset="206304.31">5369 14487 19119 0,'0'0'832'0,"0"0"192"0,0 0-816 0,0 0-208 0,0 0 0 0,0 0 0 15,0 0 624-15,0 0 80 0,0 0 0 0,0 0 16 16,0 0 288-16,0 0 48 0,0 0 16 0,18 12 0 0,-14-18 432 0,1-1 96 15,2-1 0-15,0-1 16 0,1 1-272 0,4-5-48 16,0 0-16-16,3 0 0 0,4 0-448 0,-1-1-80 16,0 1-32-16,3-3 0 0,1 2-208 0,2-3-64 15,2-1 0-15,2-1 0 0,2 0-32 0,3-3-16 16,2-2 0-16,3-1 0 0,2-1-80 0,1 0 0 16,-2-2-16-16,0 0 0 0,-2-4-160 0,-1 0-16 15,-1 4-128-15,-1-1 192 0,-1 0-192 0,-2 3 128 16,-1 2-128-16,-1 0 0 0,-2 2 128 0,-1 1-128 15,-2 0 0-15,-2 2 144 0,-3 0-144 0,0 4 0 16,-3 2 144-16,0 1-144 0,-2 0 128 0,-3 2-128 16,-2 1 128-16,0 1-128 0,-1 1 128 0,-1 2-128 15,-2 2 128-15,1 2-128 0,1-3 0 0,-2 2 0 16,0-4 0-16,-5 6 128 0,7-2-128 0,-1-1 0 16,-6 3 0-16,8-2 0 0,-1-1 0 0,0 2 0 0,1-1 0 0,0 0 0 31,-8 2-464-31,9 0-64 0,0 0-16 0,0 0-12192 0,2 1-2448 0</inkml:trace>
  <inkml:trace contextRef="#ctx0" brushRef="#br1" timeOffset="207035.44">6512 13649 5519 0,'0'0'496'0,"0"0"-496"0,0 0 0 0,3-6 0 15,-2-1 2304-15,0 1 384 0,-1 6 64 0,2-7 0 16,-1-1-768-16,0 2-144 0,-1 6-48 0,0 0 0 0,0 0-240 0,0 0-48 16,7-3-16-16,-7 3 0 0,0 0-272 0,9 1-48 15,1 2-16-15,1 4 0 0,0 2 32 0,1 1 0 16,-1 3 0-16,0-2 0 0,1 3-160 0,2 2-16 16,1 1-16-16,3 1 0 0,4 3-160 0,0-2-16 15,0-1-16-15,2 3 0 0,1 0-288 0,1 0-64 16,1 1-16-16,1-1 0 0,0 1-128 0,0-3-32 15,-1-1 0-15,-1-1 0 0,0-3-80 0,-1 2-32 16,0-1 0-16,-1 0 0 0,-1-2-160 0,-3-2 0 16,0-1 0-16,-2-1 128 0,-1 0-304 0,-1-4-64 15,0 3-16-15,-2-2 0 16,-1 0-1856-16,-1-1-368 0,-2 1-80 0,-1 1-9056 16,-1-2-1824-16</inkml:trace>
  <inkml:trace contextRef="#ctx0" brushRef="#br1" timeOffset="207463.25">7697 14052 6447 0,'0'0'272'0,"0"0"80"0,0 0-352 0,7-6 0 16,-5-2 0-16,2 1 0 15,-1 3 4368-15,-2-2 816 0,-1-3 144 0,0 2 48 16,-1 1-3040-16,-2 0-608 0,-1 4-112 0,0-2-16 16,-1 1-512-16,-1 3-112 0,-1 0-16 0,-2 3 0 15,-1 3-400-15,0 5-96 0,3 6-16 0,-3-3 0 16,3 4-144-16,-1 2-48 0,0 1 0 0,3 2 0 16,2 3-112-16,3 0-16 0,3 0-128 0,2-1 192 0,3 0-192 0,2-2 0 15,3-2 0-15,3-1 0 0,1-4 128 0,2-2-128 16,5-4 0-16,1-2 144 0,1-3-16 0,1-2-128 15,2-3 192-15,1-3-64 0,-2-1 64 0,1-1 0 16,-1 0 0-16,-2-4 0 0,-4-3 208 0,-1 0 48 16,-2-1 16-16,-2-2 0 0,-4 0 224 0,-2-2 32 15,-4-1 16-15,0 1 0 0,-3 0-32 0,-2 0-16 16,-2 2 0-16,-2 0 0 0,-3 0-224 0,-4 0-32 0,-5 2-16 0,0-2 0 16,-1 2-192-16,-4 0-32 0,-3 2-16 0,0 2 0 15,-2 0-176-15,1 1 0 0,-2 0 0 0,2 3 0 31,1 4-1600-31,1 1-192 0,1 2-32 0,3 5-11296 0,-1 3-2240 0</inkml:trace>
  <inkml:trace contextRef="#ctx0" brushRef="#br1" timeOffset="213596.41">8399 13965 13759 0,'-6'0'608'0,"0"1"128"0,1 0-592 0,-1 1-144 16,1-4 0-16,5 2 0 0,0 0 1280 0,0 0 208 15,-4-1 48-15,4 1 16 0,0 0-144 0,0 0-48 16,0 0 0-16,0 0 0 0,0 0 112 0,5-4 0 16,1-1 16-16,2 0 0 0,1 1 128 0,0-1 32 15,2-5 0-15,3 1 0 0,0 3-240 0,7-7-32 0,0-3-16 0,1 2 0 16,1-3-368-16,2 0-80 0,0 1-16 0,1-3 0 16,0-1-288-16,1-1-64 0,1-1-16 0,0-1 0 15,0-2-400-15,-1 0-128 0,2 0 0 0,-1 2 0 16,0 1 0-16,-1-2 0 0,-1 5 128 0,0-1-128 15,-1 3 0-15,1 0-304 0,2 4 64 0,-2 0 16 32,-2-1-2592-32,0 1-512 0,-2 1-96 0</inkml:trace>
  <inkml:trace contextRef="#ctx0" brushRef="#br1" timeOffset="-214331.57">9129 13398 3679 0,'0'0'320'0,"0"0"-320"0,0 0 0 0,0 0 0 0,0 0 2384 0,-6-4 416 15,6 4 80-15,0 0 0 0,-6-4-1056 0,6 4-224 16,0 0-32-16,0 0-16 0,0 0-64 0,0 0-16 16,0 0 0-16,0 0 0 0,0 0-288 0,0 0-64 15,0 0-16-15,0 0 0 0,0 0-32 0,6 8-16 16,1 1 0-16,1-1 0 0,0 1 48 0,-1 1 16 0,1-3 0 0,1 2 0 16,2 4-160-16,1 1-16 15,-1-1-16-15,4 0 0 0,-1 4-368 0,2-1-80 16,1-2-16-16,-2 2 0 0,1-1-272 0,-1 1-48 15,1 0-16-15,1-2 0 0,0-2-128 0,1 0 128 16,-1-1-128-16,0 0 128 0,0-2-128 0,0-1 0 16,-1 1 144-16,-1-1-144 0,0 1 0 0,-1-3 0 15,2 1 0-15,-1-1 0 0,1 1-240 0,1-1-16 0,0 0 0 0,-2-1 0 32,0 1-1200-32,-1-2-240 0,1 3-48 0,-2-3-16 15,-2-2-1504-15,1-1-320 0</inkml:trace>
  <inkml:trace contextRef="#ctx0" brushRef="#br1" timeOffset="-213960.79">9713 13770 13823 0,'0'0'608'0,"0"0"128"0,0 0-592 0,0 0-144 16,0 0 0-16,0 0 0 0,0 0 3504 0,0 0 656 15,2-5 144-15,4-1 32 0,-1-3-2160 0,3 1-416 16,1 0-96-16,0 0 0 0,3-2-512 0,1-1-112 0,2 1-16 0,2-2 0 15,-1-2-352-15,1-3-80 0,0 1-16 0,0-2 0 16,1 2-304-16,1 1-64 16,2-2-16-16,0 4 0 0,1 0-192 0,-1 2 0 15,0 1 0-15,1 1 0 16,0 1-320-16,1 0-128 0,-4 1 0 0,1 4-16 16,-3-1-2080-16,0 1-400 0,-2 2-96 0,0 2-7008 15,-4 2-1408-15</inkml:trace>
  <inkml:trace contextRef="#ctx0" brushRef="#br1" timeOffset="-213460.42">9657 13811 16175 0,'0'0'704'0,"0"0"176"0,0 0-704 0,0 0-176 15,0 0 0-15,0 0 0 0,0 0 1264 0,0 0 208 16,0 0 64-16,0 0 0 0,0 0-176 0,0 0-16 16,0 0-16-16,0 0 0 0,0 0 48 0,0 0 16 15,0 0 0-15,-2 9 0 0,1 0-112 0,0 2-32 0,-1 2 0 0,2 2 0 16,0-2-160-16,0 3-48 0,0 0 0 0,0 1 0 16,0 1-592-16,0 3-112 0,2 1-16 0,-1 0-16 15,0-1 0-15,1 0 0 16,-1-2 0-16,0 2 0 0,2 0-112 0,-2 0-32 15,0-2 0-15,1 0 0 0,-1-1-160 0,0-3 0 16,1 2 144-16,-1 0-144 0,0-2 0 0,1-2 0 0,0 0 0 0,1 0 128 16,-2-5-128-16,0 1 0 0,1-3 0 0,-2-6 0 15,0 0-320-15,2 7-48 0,-2-7 0 0,3 6 0 32,-3-6-1376-32,0 0-288 0,0 0-48 0,0 0-8912 0,0 0-1776 0</inkml:trace>
  <inkml:trace contextRef="#ctx0" brushRef="#br1" timeOffset="-213028.18">9688 14328 1839 0,'0'0'0'0,"0"0"160"0,-7 3-160 0,7-3 0 16,-5 1 0-16,5-1 0 0,0 0 5424 0,0 0 1040 15,0 0 224-15,0 0 32 0,0 0-4096 0,3 7-816 16,-3-7-160-16,5 8-48 0,2-2-272 0,-1 2-64 15,2 0-16-15,1 1 0 0,0 1-272 0,2-2-48 0,0 0-16 0,4 1 0 16,0 0-240-16,2 0-48 0,0 2-16 0,1-1 0 16,1 1-224-16,0-1-32 0,1 1-16 0,-1-1 0 15,1 2-176-15,-1-2-32 0,1-1-128 0,0 0 192 16,-1-1-192-16,1-1 144 0,-1-1-144 0,-1 1 128 16,1-1-128-16,-1-2 0 0,-2 1 0 0,-2-3 0 0,-1 0 0 0,0 1-144 15,-1-3 0-15,-2 1 0 16,1-1-448-16,-4 0-96 0,0-1-16 0,-7 1 0 15,7-3-1664-15,-1 1-352 0,-6 2-64 0,0 0-7584 16,0 0-1504-16</inkml:trace>
  <inkml:trace contextRef="#ctx0" brushRef="#br1" timeOffset="-212562.83">10229 14615 15263 0,'0'0'672'0,"0"0"144"0,0 0-656 0,0 0-160 0,0 0 0 0,0 0 0 16,0 0 1344-16,0 0 256 0,0 0 32 0,0 0 16 15,4-6-80-15,0 1-16 0,0-1 0 0,1 0 0 0,0-1 240 0,2 1 32 16,-1 2 16-16,1 0 0 0,1 0-272 0,-1-1-48 15,2-2-16-15,2 2 0 0,1 0-496 0,1 1-112 16,-2-3 0-16,2 0-16 0,-1-1-384 0,1 0-80 16,2-1-16-16,-2-2 0 0,2 0-256 0,2-4-144 15,-1 1 160-15,1 0-160 0,-2-1 0 0,1 1 128 16,-2 0-128-16,1-1 0 0,-2 1 0 0,0 1 0 16,0 0-144-16,0 1 144 15,-1 0-688-15,-2 2-32 0,-1 1-16 0,0-2 0 16,0 2-1584-16,-1 0-320 0,-1 3-64 0,-2-1-12720 15</inkml:trace>
  <inkml:trace contextRef="#ctx0" brushRef="#br1" timeOffset="-211997.22">10119 13477 18367 0,'0'0'816'0,"0"0"160"0,0 0-784 0,0 0-192 0,0 0 0 0,0 0 0 16,0 0 1920-16,0 0 320 0,0 0 80 0,0 0 16 16,0 0-640-16,0 0-128 0,0 0-32 0,0 0 0 15,0 0-272-15,11 7-64 16,-1-3-16-16,2 2 0 0,0 1-224 0,1 0-32 16,2 3-16-16,1 0 0 0,1 2-400 0,0 1-64 15,1-2-32-15,2 0 0 0,1-2-272 0,0 0-144 16,-1 0 160-16,1 0-160 0,0-1 0 0,0 3 128 15,0-5-128-15,1 2 0 0,0-3 0 0,-1 0-256 0,-3 1 48 0,2 0 16 32,-5 1-1728-32,1-1-320 0,-2 2-80 0,1 0-8432 0,-3 0-1664 0</inkml:trace>
  <inkml:trace contextRef="#ctx0" brushRef="#br1" timeOffset="-211668.53">10544 13670 12895 0,'0'0'1152'0,"0"0"-928"16,0 0-224-16,0 0 0 0,0 0 2784 0,0 0 512 16,0 0 96-16,0 0 32 0,0 0-1376 0,3 9-256 15,0 0-64-15,-1 3-16 0,1 1-176 0,1 3-48 0,1 1 0 16,0 2 0-16,0 2-544 0,2 1-112 0,1 2-32 0,-2 0 0 16,2 3-480-16,0-1-112 0,0 0-16 0,0 1 0 15,-1 2-192-15,1-3 0 0,-3 3 0 0,2-2 0 31,1 0-288-31,-2-2-96 0,1 1-32 0,-1-2 0 16,0-2-816-16,-1-1-176 0,0-2-16 0,0-2-9216 0,-1-3-1840 0</inkml:trace>
  <inkml:trace contextRef="#ctx0" brushRef="#br1" timeOffset="-211053.04">9827 13797 8287 0,'0'0'736'0,"0"0"-592"16,0 0-144-16,0 0 0 0,0 0 2592 0,0 0 480 15,0 0 112-15,0 0 16 0,0 0-960 0,0 0-192 16,0 0-48-16,0 0 0 16,0 0-400-16,0 0-64 0,0 0-32 0,4-4 0 15,3 0-624-15,-1-2-128 0,1 1-32 0,2-1 0 0,0-1-464 0,2 1-112 16,-1 1-16-16,3-2 0 15,-1 2-1536-15,0 1-320 0,-1 1-64 0,0 2-12176 0</inkml:trace>
  <inkml:trace contextRef="#ctx0" brushRef="#br1" timeOffset="-210723.28">9887 14216 17503 0,'0'0'768'0,"0"0"176"0,0 0-752 0,0 0-192 0,0 0 0 0,0 0 0 16,7 4 2576-16,-1 0 496 0,1 1 80 0,1-1 32 15,0 1-1520-15,1-1-320 0,1-1-48 0,1 0-16 0,0-1-832 0,1 1-192 16,0-1-16-16,1 2-16 16,2-2-528-16,0 0-96 0,0 1-32 0,1-2-9488 15,-2 0-1920-15</inkml:trace>
  <inkml:trace contextRef="#ctx0" brushRef="#br1" timeOffset="-210384.82">10404 13851 16575 0,'0'0'736'0,"0"0"160"15,0 0-720-15,-6 5-176 0,3 2 0 0,0 1 0 0,2 2 3456 0,-1-1 672 16,0 3 128-16,0 1 32 0,2 2-2432 0,2 0-464 15,-1 2-112-15,2 3 0 0,-1 4-688 0,2 1-128 16,0 0-16-16,1 0-16 0,-1 1-432 0,1-3 0 16,2 1 0-16,1-2 0 15,0-1-2000 1,-1-2-336-16,1 1-64 0</inkml:trace>
  <inkml:trace contextRef="#ctx0" brushRef="#br1" timeOffset="-208229.88">4216 10270 27695 0,'-8'-1'1216'0,"6"-10"272"0,-5 10-1184 0,-1 0-304 16,-1 2 0-16,-2 2 0 0,-2-1 144 0,-2 1-16 16,1 2-128-16,-2 1 192 0,-1 1 272 0,-2 2 48 15,-1 4 16-15,1 3 0 0,-1 2-320 0,-1 6-64 16,0 2-16-16,0 6 0 0,2-1-128 0,-3 5-176 16,0 0 48-16,1 3 0 0,1 2-64 0,2-1 0 0,1-1 0 0,3 2 0 15,2-1 192-15,1 2 0 0,2-4 0 0,3 3 0 16,3-2-128-16,2 2 128 0,2-2-128 0,2-1 128 15,1-3 0-15,2 0 0 0,2-2 0 0,1-1 0 16,0-2 0-16,0-2 0 0,2-4 0 0,1 0 0 16,-1-6 0-16,1 0 0 0,0-1 0 0,0-1 0 0,-3-2 0 0,-1-1 0 15,-2-1 128-15,1 3-128 0,-2-5 192 0,-1 2-48 16,-2-1 0-16,0 1 0 16,-5 1-16-16,0 2 0 0,1-2 0 0,-2 1 0 15,-3 2 64-15,-2-2 16 0,-3 2 0 0,1 3 0 16,-1-5-208-16,0 2 128 0,1 0-128 0,0-1 0 15,1 0 128-15,1 0-128 0,-2 1 0 0,3-2 0 16,2-2 0-16,1 1 0 0,1-1 0 0,0 0 0 16,1-3 0-16,3 1-128 0,1-1 128 0,3-1-160 0,-4-8 0 0,8 5 0 15,0 0 0-15,0-1 0 0,1-1 160 0,1 1-160 16,2 1 160-16,1-1-160 0,0-3 160 0,0 3 0 16,-1 1 0-16,-2 2 0 0,0 2 0 0,-3 0 144 15,0 4-144-15,-1 2 0 0,0 0 320 0,-3 4-32 16,0 1-16-16,-2 5 0 0,-1 3 144 0,0 2 32 15,-1 5 0-15,-2-1 0 0,0 5 80 0,-3 4 32 16,0 1 0-16,-1 3 0 0,1 1 80 0,1 2 0 16,2-2 16-16,2-1 0 0,1-1-144 0,2-5-16 0,2-2-16 0,4-5 0 15,1-4-224-15,5-2-64 0,3-2 0 0,7-4 0 16,3-3-192-16,8-4 0 0,9-5 0 0,5-5-11776 16,3-5-2336-16</inkml:trace>
  <inkml:trace contextRef="#ctx0" brushRef="#br1" timeOffset="-207530.34">853 11269 23951 0,'-32'17'2128'0,"32"-17"-1696"0,0 0-432 0,8 1 0 16,0-1 1328-16,1-1 176 0,2-5 32 0,-1-1 16 16,0-4-1120-16,2-2-240 0,-1-3-32 0,0-4-16 0,-2-3 48 0,1 3 16 15,0 1 0-15,-2 1 0 0,-3-2-80 0,-2 2 0 16,-3-1-128-16,0 2 192 0,-4 0-32 0,-3 2-16 15,3 4 0-15,-2 0 0 0,-2 2 416 0,-1 3 80 16,-2 0 0-16,0 5 16 0,-2 2-16 0,1 2-16 16,1 4 0-16,2 2 0 0,2 2-224 0,1 2-32 15,2 0-16-15,4 4 0 0,2-2-48 0,2 0-16 16,2 1 0-16,3 1 0 0,4 0-112 0,2 1-32 16,0 0 0-16,4 1 0 15,0-1-144-15,3-1 0 0,2 0 0 0,-2 0 0 0,0-2 0 0,0 0 0 16,0-3-192-16,1-2 192 15,-3-4-1920-15,1-2-256 0,0-1-48 0,0-7-7936 16,-3 1-1584-16</inkml:trace>
  <inkml:trace contextRef="#ctx0" brushRef="#br1" timeOffset="-207361.11">1171 10653 22111 0,'-13'-18'1968'0,"7"13"-1584"0,1-4-384 0,-1 0 0 16,-1-2 2240-16,2 3 384 0,0 2 64 0,2 1 0 15,3 5-1008-15,0 0-208 0,0 0-32 0,0 0-16 16,5 10-960-16,5 4-192 0,1 3-32 0,2 4-16 16,2 3-224-16,0 4 0 0,2 1 128 0,1 4-128 15,2-1 0-15,4 3 0 0,-2 3-192 0,2 1 192 32,4 0-2112-32,-1-1-304 0,1-3-64 0,0-3-7136 0,-2-1-1440 0</inkml:trace>
  <inkml:trace contextRef="#ctx0" brushRef="#br1" timeOffset="-206628.39">1394 11106 22911 0,'-13'-9'1024'0,"7"6"192"0,0 3-960 0,-1-4-256 0,1 1 0 0,1-1 0 0,1 2 1120 0,4 2 176 16,-3-7 48-16,3 7 0 0,0-7-448 0,1-1-64 15,2 0-32-15,2-3 0 0,2 2-608 0,-1-1-192 16,2-2 0-16,1 2 0 0,0-2-160 0,2-1-144 15,-1-1-16-15,1-1-16 16,-2 0-656-16,1-1-128 0,-1 0-32 0,-1-2 0 16,-1 0 0-16,-1-2-16 0,-1 1 0 0,-1-2 0 15,-4-1-336-15,0 0-64 0,-1-2-16 0,1 1 0 16,0 2-496-16,-1-1-96 0,-1 2-32 0,1 2 0 0,0 1 2800 0,0 0 560 0,-1-1 128 0,2 3 0 16,2 2 960-16,-2 2 176 15,0 1 32-15,2 4 16 0,3 1-288 0,-5 5-48 16,8 2-16-16,1 5 0 0,3 3-368 0,1 5-80 0,1 3 0 0,1 4-16 15,-1 3-384-15,0 3-80 0,-1 4-16 0,2 0 0 16,0 2-400-16,0 0-96 0,-2-3-16 0,0-1 0 16,0 2-432-16,0-2-96 0,0-2 0 0,-3 0-128 15,0-2 128-15,-3-4-128 0,1-2 0 0,-1-4 0 16,-1-1 0-16,-1-3 0 0,-2-5 0 0,-3-7 0 16,0 0 0-16,0 0-224 0,0 0 64 0,1-6 16 15,-1-5-128-15,-1-2-32 0,-2-6 0 0,1-1 0 0,-2-1 176 0,0-1 128 16,-1-1-192-16,0-1 192 31,1 1-448-31,1 1 32 0,0 2 0 0,2 2 0 0,1 2 288 0,0 3 128 0,-1 4-128 0,1 3 128 16,2 0 128-16,-2 6 96 0,0 0 32 0,7 0 0 15,1 3-256-15,0 2-256 0,2 0 48 0,2 2 16 0,1 1 192 0,2-2 0 16,2 3 0-16,2-2 160 0,-2 1-160 0,0 1 0 16,-1-3 144-16,3 1-144 0,0-2 0 0,1-1 128 15,-2-1-128-15,3-2 0 0,0-1 0 0,-2 0 144 16,1-4-144-16,-3-3 0 0,-1 0 128 0,-3-1-128 15,0-3 0-15,-3 1 0 0,-2-2 128 0,-2-1-128 16,-2-1 0-16,0 1 0 0,-3-4 240 0,1 1-64 16,-4-1-16-16,-3 0 0 0,-3 0-160 0,-1 0 0 15,0 2 0-15,-1-3 0 0,-3 2 0 0,-2 2 0 16,0 1 0-16,-1 2 128 0,2 3-128 0,1 4 192 16,0 2-192-16,1 4 192 0,2 2 192 0,0 3 32 15,3 1 16-15,1 3 0 0,2 4-80 0,3 0-16 0,4 4 0 0,3-1 0 16,5 1-336-16,2 0 144 0,2-1-144 0,2-1 0 15,2-2 0-15,1 1 0 0,3-2 0 0,0 1 0 32,-1-7-768-32,-1-1-64 0,-1-1-16 0,1-2 0 15,-1-2-2944-15,0-3-592 0,-3 0-112 0</inkml:trace>
  <inkml:trace contextRef="#ctx0" brushRef="#br1" timeOffset="-206099.59">2282 10552 8287 0,'0'0'736'0,"3"11"-592"0,4 4-144 0,1 2 0 16,0 2 4144-16,3 2 784 0,4 1 176 0,2 2 16 15,0-1-2688-15,-1-1-528 0,0-2-112 0,0-3-32 16,-2-2-672-16,0 0-128 0,-2-2-16 0,0-3-16 0,-2-1-224 0,-2-3-32 16,-1-1-16-16,-7-5 0 0,0 0 112 0,0 0 32 15,0 0 0-15,0 0 0 0,-3-8-160 0,-1-1-16 16,-1-2-16-16,-2-2 0 0,0-2-288 0,-2-2-48 15,-3-3-16-15,0-2 0 0,-1-3-256 0,0-3 128 0,0 0-128 0,0-2 0 32,0-4-368-32,2 2-176 0,4-2-32 0,0 0-16 15,2 1-1328-15,4 5-256 0,3-1-48 0,3 4-16 16,3 3-256-16,1 4-48 0,2 2-16 0,3 3 0 16,2 4-448-16,2 1-80 0,0 2-32 0,3 0 0 15,4 1 800-15,0 0 144 0,-1 1 48 0,-1-1 0 16,-1 0 1120-16,0-1 240 0,-1 1 32 0,-2 3 16 0,-3-4 1616 0,-3 5 336 0,-3-1 64 0,-2 4 16 15,-8-2 976-15,0 0 192 0,4 7 32 0,-1 2 16 16,-1 1-112-16,0 1-32 0,-5-1 0 0,-1 0 0 16,0 0-848-16,0-1-192 0,2 1-16 0,0-3-16 15,2-7-800-15,0 0-176 0,-2 8-16 0,2-8-16 16,0 0-304-16,0 0-304 0,0 0 64 0,0 0 16 16,5 6-240-1,3-1-48-15,1-1-16 0,3 0 0 0,2-1 320 0,2 1 64 0,-1-1 16 0,4 0 0 16,0 1 128-16,-1 0-160 0,3 0 160 0,0 0-160 0,0-2 160 0,-1 4 176 15,-1 0-48-15,-2 1 0 16,-3 0 1024-16,-1 1 192 0,-1 0 32 0,-3 3 16 16,-3 2 320-16,-3 2 64 0,-1 5 16 0,-4-2 0 15,-3 2-480-15,-1 0-96 0,-3 1 0 0,-2 3-16 0,-1-5-608 16,1 2-112-16,-1-1-32 0,0-3 0 0,0-2-448 0,2 0 0 16,1-2 0-16,1-2-13824 15,2 0-2736-15</inkml:trace>
  <inkml:trace contextRef="#ctx0" brushRef="#br1" timeOffset="-192967.3">15053 16679 7359 0,'0'0'656'0,"0"0"-528"0,0 0-128 0,0 0 0 0,0 0 2448 0,0 0 464 0,0 0 96 0,0 0 0 0,0 0-1104 0,0 0-240 16,0 0-32-16,0 0-16 0,0 0-144 0,0 0-16 16,0 0-16-16,0 0 0 0,0 0 48 0,0 0 16 15,9-13 0-15,-7 9 0 0,2-2-96 0,0-1-32 16,1-1 0-16,1-1 0 0,0-1-576 0,1-2-112 15,1-1-32-15,-1-1 0 0,1-2-64 0,1-1-16 0,0 0 0 16,2-1 0-16,-1 0-448 0,2-3-128 16,1 1 0-16,0 2 0 0,-1-2 0 0,0 2-192 15,-2 0 32-15,0 0 0 16,1-2-672-16,-2 0-144 0,1 1-32 0,1 1 0 16,-1 2-1424-16,-1-1-272 0,-1 1-64 0,0 2-12192 0</inkml:trace>
  <inkml:trace contextRef="#ctx0" brushRef="#br1" timeOffset="-192687.42">15526 15751 1839 0,'0'0'160'0,"0"0"-160"16,3-7 0-16,0 1 0 16,1 1 4976-16,-4 5 960 0,4-6 192 0,-4 6 32 15,7-2-3536-15,-7 2-720 0,6 2-144 0,2 4-32 16,-3 0-864-16,-1 6-176 0,-1 1-48 0,-2 2 0 16,1 4-96-16,-1 2-32 0,0 3 0 0,0 0 0 15,-1 2-368-15,0 1-144 0,0 1 0 0,2-1 144 16,-4 0-544-16,1-1-112 0,1-1-32 0,0-3-9376 15,0-2-1888-15</inkml:trace>
  <inkml:trace contextRef="#ctx0" brushRef="#br1" timeOffset="-192467.34">15684 15671 22111 0,'0'0'1968'0,"0"0"-1584"0,0 0-384 0,0 0 0 15,0 0 2096-15,0 0 336 0,0 0 64 0,0 0 0 16,0 0-1472-16,0 0-320 0,0 0-48 0,6 9-16 16,-2 3-432-16,1 4-80 0,2 3-128 0,-1 5 176 15,1-1-176-15,-1 5-192 0,0 0 32 0,0 1 16 32,1 0-384-32,-1 1-80 0,1 1-16 0,-3-1 0 15,0-1-2144-15,-2-1-432 0,2 28-96 0,-1-18-16 0</inkml:trace>
  <inkml:trace contextRef="#ctx0" brushRef="#br1" timeOffset="-192263.27">15513 15905 34495 0,'0'0'1536'0,"0"0"304"0,0 0-1472 0,0 0-368 16,0 0 0-16,3 7 0 0,2 0 672 0,4-1 64 15,3 0 16-15,3-2 0 0,4-2-432 0,-1 1-96 16,0-3-16-16,2 0 0 0,-1-1-208 0,1-2-208 16,-1 0 32-16,-1 1 16 15,2-2-2976-15,-3 0-576 0</inkml:trace>
  <inkml:trace contextRef="#ctx0" brushRef="#br1" timeOffset="-191811.61">14658 16228 9215 0,'2'6'816'0,"0"4"-656"16,0 1-160-16,2 2 0 0,1 2 4816 0,2 0 944 15,-1 2 176-15,2 2 32 0,1 0-3472 0,2 2-704 16,0 2-144-16,3 4-32 0,-3-4-912 0,2 3-176 16,2-1-32-16,-1-2-16 0,2-2-352 0,-2 0-128 15,0-1 0-15,2-2 0 16,1 0-240-16,1-5-144 0,-4 0-16 0,1-2-16 15,-2-4-2480-15,-1 0-496 0,-2-2-112 0</inkml:trace>
  <inkml:trace contextRef="#ctx0" brushRef="#br1" timeOffset="-191465.55">14265 15722 25103 0,'-10'-12'1104'15,"6"7"240"-15,-1 0-1072 0,0 0-272 0,-1-2 0 0,2 3 0 0,2-2 1728 0,2 6 272 16,0 0 64-16,0 0 16 0,0 0-896 0,0 0-176 16,0 6-48-16,2 3 0 0,1 6-480 0,1 3-96 15,0 4-32-15,0 2 0 0,0 0-224 0,1 4-128 16,1-3 128-16,1 2-128 16,1 0-336-16,0-2-144 0,-1 0-32 0,1-3 0 15,0-1-2528-15,0-4-512 0</inkml:trace>
  <inkml:trace contextRef="#ctx0" brushRef="#br1" timeOffset="-191271.49">14388 15650 28559 0,'0'0'2544'0,"0"0"-2032"15,0 0-512-15,0 0 0 0,6 8 640 0,0 0 48 0,0 0 0 0,2 2 0 16,0 3-176-16,1 4-16 0,4 0-16 0,-1 3 0 15,-1 2-480-15,1 1 128 0,0 5-128 0,0-2 0 16,-1 1-240-16,0-1-80 0,-1 0-32 0,1-1 0 16,-2-1-2560-16,-1-2-512 0</inkml:trace>
  <inkml:trace contextRef="#ctx0" brushRef="#br1" timeOffset="-191063.68">14303 15777 25791 0,'0'0'2304'0,"0"0"-1856"15,0 0-448-15,0 0 0 0,0 0 2288 0,0 0 352 0,0 8 80 0,3 1 16 16,3-3-1232-16,2-2-240 16,1 1-48-16,4-2-16 0,4-2-784 0,0 1-160 15,0-5-16-15,4 0-16 0,5-2-224 0,3-1 0 16,-2-2 0-16,3-1-12112 15,0-2-2352-15</inkml:trace>
  <inkml:trace contextRef="#ctx0" brushRef="#br1" timeOffset="-189328.47">22532 14504 12895 0,'-2'11'1152'0,"0"3"-928"0,0 4-224 0,32 10 0 0,-33 1 3200 0,2 4 608 0,1 5 112 0,1 3 32 16,0 0-2688-16,2 2-544 0,1-1-96 0,2 1-32 15,2 4-32-15,0-4-16 0,1-4 0 0,-2-1 0 16,-1-1-352-16,1-5-192 0,-2-6 192 0,0-2-192 16,0-2 240-16,-1-5-64 0,-1-3-16 0,-2-5 0 15,0-2 224-15,-1-7 64 0,0 0 0 0,0 0 0 16,-3-8 304-16,-1-3 64 0,0-2 16 0,0-1 0 15,1-3-544-15,1-2-96 0,-2-5-32 0,1-5 0 0,-5-11-160 0,3-4 0 16,1-5-160-16,0-4 160 0,2-4-272 0,0-1 32 16,6 5 16-16,1 3 0 0,3 6 224 0,0 7-192 15,1 2 192-15,2 1-192 0,0 3 192 0,1 4 0 16,-1 2 0-16,0 3 0 0,1 4 0 0,4 2 0 16,-2 3 0-16,-1 5 0 0,1 5 128 0,-1 3-128 15,0 0 0-15,-1 6 0 0,-4 0 208 0,-2 2-64 16,1 2-16-16,-2 3 0 0,-2 2 64 0,-2 2 0 0,-2 1 0 0,-2 2 0 15,-2 0-64-15,-3 1-128 0,-2-1 192 0,1-1-64 16,0 2-128-16,-1-1 160 0,0-3-160 0,1-2 160 16,0-3-160-16,1-1 0 0,0-1-160 0,2-4 160 15,2-2-384-15,4-4 32 16,0 0 0-16,0 0 0 16,0 0-672-16,0 0-144 0,0 0-32 0,7-4 0 15,3-2 528-15,1 1 96 0,1 1 32 0,0 1 0 0,2 2 400 0,2 1 144 16,-1 3 0-16,1-1-144 0,0 6 496 0,-1-2 96 0,1 2 32 0,-2 1 0 15,-1 2 576-15,-2 1 112 0,-2-1 32 0,-3 2 0 16,-2 0 224-16,-1 3 48 0,-3-4 16 0,-4 3 0 16,-2 0-384-16,-5-2-80 0,-2 2 0 0,-1 0-16 15,-2-1-480-15,-2 3-80 0,-3-1-32 0,0-2 0 16,-1-5-256-16,6-1-160 0,-1 1 192 0,0 2-192 31,2-4-528-31,-1-1-224 0,2-6-32 0,1 1-16 16,1 0-2560-16,2-3-512 0</inkml:trace>
  <inkml:trace contextRef="#ctx0" brushRef="#br1" timeOffset="-188797.1">23350 14700 15663 0,'0'0'1392'0,"0"0"-1120"15,0 0-272-15,-7 0 0 0,2-3 4160 0,5 3 784 16,0 0 160-16,0 0 16 0,0 0-2768 0,0 0-560 16,2-6-128-16,4-1 0 0,1 1-576 0,4-1-128 15,1 1 0-15,2-1-16 16,3 1-816-16,2 1-128 0,1-2 0 0,2 1-176 15,0 0-592-15,2 0-128 0,2 1-32 0,3-2-11312 16,-2 2-2272-16</inkml:trace>
  <inkml:trace contextRef="#ctx0" brushRef="#br1" timeOffset="-188296.89">24071 14255 25791 0,'-3'-3'2304'0,"0"-1"-1856"0,3 4-448 0,0 0 0 16,-1-6 1040-16,1 6 112 0,0 0 32 0,0 0 0 16,0 0-160-16,0 0-16 0,0 0-16 0,0 0 0 15,7 8-144-15,3 8-16 0,-2 2-16 0,-3-4 0 16,-1 3-224-16,-1 4-32 0,-1 4-16 0,1 4 0 15,-1 3-16-15,1 1 0 0,0 1 0 0,-2 0 0 16,0 0-144-16,0-2-16 0,-1 1-16 0,2-1 0 16,-1-2-160-16,2-1-48 0,1-3 0 0,-3-2 0 0,0-1-144 0,1-6 0 15,-1-1 144-15,0-3-144 0,0-3 0 0,1 1 0 16,-2-5-192-16,0-6 64 16,0 0-400-16,0 0-80 0,0 0-16 0,0 0 0 15,0 0-64-15,2-6-16 0,1-5 0 0,0-2 0 16,-1 0 160-16,3-10 32 0,2-4 0 0,2 1 0 15,-1 0-160-15,-2 12-32 0,3-6 0 0,-1 3 0 0,1-2 320 0,1 2 64 16,0 1 16-16,3 3 0 0,-3 0 656 0,1 3 128 16,-1 2 32-16,1 4 0 0,-1 3 128 0,1 3 48 15,-2 5 0-15,0 3 0 0,-1 1-48 0,-1 2 0 0,4 2 0 0,-2 2 0 16,0 0-112-16,0 0-16 0,-1 0-16 0,1-1 0 16,0-2-496-16,-2 1 128 15,1-2-128-15,0-2 0 16,-1 0-1424-16,1-3-336 0,0-1-64 0,0-1-8992 15,-8-6-1792-15</inkml:trace>
  <inkml:trace contextRef="#ctx0" brushRef="#br1" timeOffset="-188157.98">24696 14602 25103 0,'0'0'1104'0,"0"0"240"0,-2 8-1072 0,0-1-272 0,2-1 0 0,0 1 0 16,0 0 304-16,2 0 0 0,0 1 0 0,2 0 0 0,1-1-128 0,2 3-32 15,-1 0 0-15,2 3 0 16,-1-3-432-16,-1 2-96 0,1-1 0 0,2-4-7296 16,1 0-1472-16</inkml:trace>
  <inkml:trace contextRef="#ctx0" brushRef="#br1" timeOffset="-187963.82">24878 14607 3679 0,'0'0'320'0,"0"0"-320"0,0 0 0 0,0 0 0 0,0 0 5696 0,0 0 1088 15,-3 10 192-15,0 0 64 0,1-1-4128 0,-5 12-816 16,-1-3-176-16,-1 4-16 0,0 3-896 0,4-8-176 16,-3 0-48-16,0 1 0 0,0 1-464 0,1-1-80 15,0-1-32-15,1-2 0 0,0 1-432 0,1 2-96 16,3 1 0-16,2-10-16 16,0-1-2864-16,3 2-560 0,5-1-112 0</inkml:trace>
  <inkml:trace contextRef="#ctx0" brushRef="#br1" timeOffset="-187662.78">25168 14545 26319 0,'0'-17'1152'0,"2"6"256"0,-1 0-1120 0,-2 3-288 0,-5-1 0 0,0 2 0 16,-3 2 896-16,-2 1 112 0,0 3 16 0,1 3 16 16,1 5-192-16,-1 3-32 0,-4 3-16 0,2 2 0 15,1 4-448-15,5 2-96 0,-2 0 0 0,5-7-16 16,2 6-80-16,1-3-16 0,1 2 0 0,3 5 0 15,2 2-144-15,0-6 0 0,2-3 0 0,2-3 128 16,-2-2-128-16,3-2 0 0,-2-3 144 0,-1-4-144 0,-8-3 352 0,0 0 0 16,0 0 0-16,10-1 0 0,-10 1 480 0,9-5 80 15,-2-3 32-15,-1-2 0 0,-3-5-112 0,-2 1 0 16,3 0-16-16,-1-2 0 16,-1-5-480-16,-1 2-80 0,-1-1-32 0,-1 0 0 15,-1-2-224-15,-1-1 0 0,2-3 0 0,1 0 0 16,1 1-1264-16,0-4-288 0,-1-1-64 0,0 4-16 15,2 1-1472-15,0 2-288 0,3 3-64 0</inkml:trace>
  <inkml:trace contextRef="#ctx0" brushRef="#br1" timeOffset="-179564.92">25541 14456 20559 0,'0'0'896'0,"0"0"208"0,0 0-880 0,0 0-224 15,0 0 0-15,0 0 0 0,0 0 1568 0,0 0 272 16,0 0 48-16,0 0 16 0,0 0-816 0,7 22-176 16,-7-22-16-16,4 11-16 0,-2-1-112 0,1 3-32 15,-1 2 0-15,1 0 0 0,0 4 80 0,1-1 16 0,-2 1 0 0,1 1 0 16,-1-2-288-16,0-1-48 15,-1-1-16-15,2-2 0 0,-1-1-288 0,1-2-48 16,-1-1-16-16,-2-10 0 0,0 0 16 0,0 0 0 16,0 0 0-16,0 0 0 0,0 0-16 0,6-4 0 15,-3-2 0-15,1-6 0 0,0 0-128 0,-2-1 128 0,-1 0-128 0,-1-4 128 16,0 0-128-16,1-8-144 0,2 2 144 0,-1 1-208 31,0 1-432-31,2 1-64 0,1 2-32 0,3 1 0 0,2 1-320 16,2 3-64-16,1 2-16 0,3 0 0 0,2-1-272 0,-4 6-48 0,0 1-16 15,9 0 0-15,0 1 704 0,-3 1 128 0,-2 0 16 0,0 1 16 16,-2 2 320-16,-6 0 64 0,-1-2 16 0,4 2 0 0,-1 2 400 16,-12-2 64-16,0 0 32 0,8 5 0 0,-8-5 288 0,4 10 48 15,-3 2 16-15,-2 1 0 0,-2 2 144 0,1-4 48 16,-1 5 0-16,-2 1 0 16,-2 2-320-16,2 1-48 0,0-2-16 0,2 1 0 15,3-1-176-15,-1-1-32 0,1-2-16 0,1 1 0 16,3-6 144-16,1 1 16 0,2-2 16 0,-1-3 0 15,1-2 64-15,1-1 16 0,-2-3 0 0,2-1 0 16,0-2 16-16,0 0 0 0,0-3 0 0,-1-3 0 16,1 0-240-16,-1-2-64 0,-2 0 0 0,-1-2 0 0,0-2-32 0,-2-3-16 15,1-2 0-15,-4 3 0 0,-2-1-144 0,0 6 0 16,0-1 0-16,-3-6 0 16,0-1-416-16,-2 2-160 0,-1 0-48 0,1 2 0 15,0 2-2720-15,3 3-560 0,1 1-96 0</inkml:trace>
  <inkml:trace contextRef="#ctx0" brushRef="#br1" timeOffset="-179162.35">26275 14431 12895 0,'0'0'576'0,"0"0"112"0,0 0-560 0,0 0-128 0,0 0 0 0,0 0 0 16,0 0 3840-16,0 0 752 0,-6 12 144 0,-4 0 16 15,0-6-2896-15,1 1-576 0,1-4-112 0,8-3-16 16,-8 9-752-16,2-2-144 0,6-7-16 0,0 0-16 15,-4 11-224-15,4-11 0 0,0 0 0 0,0 13 0 16,1-3-176-16,-1-10 176 0,7 10-160 0,-7-10 160 16,0 0-384-16,7 6 32 0,-7-6 0 0,0 0 0 15,11 4-128-15,-11-4-32 0,0 0 0 0,0 0 0 16,8-4 256-16,-8 4 32 0,0 0 16 0,0-10 0 16,-3-1 208-16,2 1 0 0,0-1 0 0,-1 0 0 0,1-4 0 0,0 2 0 15,1-1 0-15,1 3 0 16,3 1-352-16,1 2 32 0,0 2 0 0,-5 6 0 15,0 0 128-15,11 2 16 0,0 3 16 0,1 3 0 16,-3 4 288-16,2 5 64 0,3 4 16 0,-2 2 0 16,-2-2 544-16,1 1 96 0,-1 2 32 0,-1-1 0 0,-4 1 64 15,-3 1 16-15,-5-5 0 0,1 3 0 0,-4 0 32 0,-3-2 16 16,-4-2 0-16,-3 2 0 0,-2 0-288 0,0-1-48 16,-3-2-16-16,2-4 0 0,0-2-400 0,1-3-96 15,0-1-16-15,1-2 0 16,1 0-1248-16,3-4-256 0,3-2-48 0,2-4-16 15,8 4-2096-15,-7-9-400 0</inkml:trace>
  <inkml:trace contextRef="#ctx0" brushRef="#br1" timeOffset="-178896.46">26553 14598 22799 0,'15'-2'1008'0,"-15"2"208"0,13-7-960 0,-1 2-256 0,0-4 0 0,0 1 0 16,-2-1 864-16,-3-2 128 0,0 2 32 0,0-1 0 15,-3-1 192-15,-1 1 64 0,-3 1 0 0,0-2 0 16,0 1-512-16,-3 1-112 0,-1 2-16 0,-3 1 0 16,-2-3-80-16,0 4-32 0,0-1 0 0,0 2 0 15,1 2 0-15,-2 2 0 0,-3 2 0 0,0 4 0 16,0 0 240-16,2 2 32 0,2 2 16 0,0 2 0 16,0 0-144-16,4 1-32 0,1 1 0 0,2 2 0 15,5 0-432-15,1-1-80 0,2 0-128 0,5-1 176 16,2 0-176-16,1-2 0 0,2-2 0 0,3 0-176 15,4-4-352-15,0-1-80 0,2-2-16 0,0-1 0 16,-3-2-2832-16,-1-2-576 0</inkml:trace>
  <inkml:trace contextRef="#ctx0" brushRef="#br1" timeOffset="-178527.25">26950 14416 19343 0,'-9'15'1728'0,"3"4"-1392"0,2-1-336 0,1 3 0 16,-2 2 2160-16,2 1 352 0,2-2 80 0,0-1 16 16,0-3-1008-16,2-1-208 0,3-1-48 0,-2-2 0 15,1-1-688-15,0-3-144 16,-3-10-16-16,-3 11-16 0,3-11-128 0,0 0-32 16,0 0 0-16,0 0 0 0,0 0-16 0,10-3-16 15,-2-3 0-15,0-5 0 0,1-2-288 0,0 0 160 16,-2-1-160-16,-1-2 128 0,1-2-128 0,-1-4 0 0,1-2 0 0,-1 2-176 15,1-1 48-15,1-1 0 0,0-4 0 0,1 0 0 16,0 3-160-16,0 2-32 0,1-1 0 0,1 5 0 16,-2 2 320-16,-1 8-160 0,-2 1 160 0,-6 8-128 15,0 0 336-15,0 0 80 0,0 0 16 0,0 14 0 16,0 2 112-16,0 1 32 0,-1 1 0 0,0 2 0 16,1 2-256-16,1 1-64 0,2-2 0 0,1 1 0 15,1-2-128-15,0 0 0 0,-1-1 0 0,2-2-176 16,3 3-1136-16,1-3-224 0,0-2-64 0,3-2 0 15,1-1-1920-15,2-6-400 0</inkml:trace>
  <inkml:trace contextRef="#ctx0" brushRef="#br1" timeOffset="-178262.5">27545 14298 2751 0,'-14'-2'256'0,"3"-1"-256"0,-2 2 0 0,0 1 0 0,0 1 3440 0,1 3 640 15,2 1 128-15,2 3 16 0,2 1-1968 0,2 3-400 16,2 0-64-16,5 1-32 0,5 1-720 0,0 0-144 16,1 1-16-16,2 0-16 0,4 0-480 0,-1 2-80 15,0 0-32-15,3-2 0 0,-1-2 432 0,2 0 96 16,3-1 16-16,0 1 0 0,0 0 304 0,-4 0 64 0,-5-2 16 0,-2 0 0 16,-5 1-288-16,-5-12-48 0,3 13-16 0,-4 0 0 15,-3 0 624-15,-4 2 112 0,-4-4 16 0,-2 1 16 16,-1 0-512-16,0-2-96 0,-2 2-32 0,1-4 0 15,2 1-640-15,1-1-128 0,0 0-16 0,2-2-16 32,1 1-2192-32,2-2-432 0,2 0-96 0</inkml:trace>
  <inkml:trace contextRef="#ctx0" brushRef="#br1" timeOffset="-174499.99">22717 15770 17503 0,'0'0'768'0,"0"0"176"0,0 0-752 0,0 0-192 0,0 0 0 0,0 0 0 16,0 0 2880-16,0 0 528 15,0 0 112-15,0 0 32 0,20-1-1760 0,-20 1-336 0,5 8-80 0,0 2-16 16,0 3-144-16,2 2-48 0,-2 3 0 0,0 4 0 15,1 4-272-15,-2 0-64 0,-2 2-16 0,1 0 0 16,-1 2-560-16,2 7-96 0,-1-2-32 0,1-1 0 16,1-5-128-16,2-1 0 0,-2 1 0 0,0-2 0 15,0-1 0-15,2-2 0 0,-1-3 0 0,2-3 0 16,0 0 0-16,1-3 0 0,0-5-128 0,3-1 128 16,0-1-128-16,1-2 128 0,1 1-160 0,2-4 160 15,-1 0-128-15,2-3 128 0,1-3 0 0,1-4-144 0,-1-2 16 16,3-1 0-16,-2-2 0 0,1-3 0 0,-2-2 0 15,0-1 0-15,1-3 0 0,-2 1 0 0,-2 0 128 0,0 0 0 16,-4 3 0-16,0 1-128 0,-2-3 128 0,-3 1 0 16,-2 0 0-16,0-1 0 0,-1 3 0 0,-2 0 144 15,-1 2-144-15,-1 1 160 0,-3-1 128 0,0 3 32 16,-1 2 0-16,0 1 0 0,-2 4 160 0,1 0 32 0,-1 4 16 0,-1 4 0 16,-1 4-144-16,1 2-16 15,2 2-16-15,1 1 0 0,-1 4-224 0,2 2-128 16,2-2 160-16,1 3-160 0,2-3 0 0,1 2 0 15,4-2 0-15,-1-1 0 0,1 0 0 0,2-2 0 16,0-1 0-16,1 1-160 0,2 1 0 0,0-2 0 16,2-2 0-16,2 0 0 15,-1-1-1248-15,3-1-256 0,0-2-64 0,0 0 0 16,1-4-1760-16,0 0-352 0</inkml:trace>
  <inkml:trace contextRef="#ctx0" brushRef="#br1" timeOffset="-174160.36">23648 16042 30063 0,'0'0'1328'0,"-9"1"272"16,-4-2-1280-16,0 1-320 0,-1 5 0 0,-1 3 0 0,1-1 1408 0,1 4 192 15,1-1 64-15,2 1 0 16,1 0-832-16,1 2-176 0,3 2-16 0,1 0-16 16,1 0-624-16,3-2 0 0,1-1 0 0,2-2 0 15,1 0 0-15,1 1 0 0,2-2 0 0,0-1-128 16,3-2 128-16,-1 0 0 0,1-4 0 0,-1-1 0 15,0-1 0-15,0 0-160 0,-1-3 160 0,0-3 0 0,0 0-272 0,2-2 48 16,-2 1 16-16,0-2 0 0,0 1 208 0,-2 1 0 16,0-2 0-16,-1-1 0 0,-1 0 0 0,-2 2 128 15,0-1 16-15,-1 3 0 0,-1 6 208 0,0 0 32 16,0 0 16-16,0 0 0 0,0 0-96 0,0 0-32 16,0 0 0-16,0 0 0 0,0 0-96 0,0 0-32 15,0 0 0-15,-1 10 0 0,2-2-144 0,0 1 0 16,1 0-192-16,0 1 192 15,2-2-768-15,0 3-48 0,1-2 0 0,2 1 0 16,-1 1-2128-16,3-2-416 0,0-3-96 0,1 1-9584 0</inkml:trace>
  <inkml:trace contextRef="#ctx0" brushRef="#br1" timeOffset="-173862.54">23884 16085 20671 0,'-4'-13'912'0,"2"7"192"0,-1 0-880 0,-1-2-224 0,-1 3 0 0,-2 1 0 16,0 0 1664-16,-1 1 304 0,1 2 48 0,1 2 16 15,-1 3-944-15,2 3-192 0,0 2-48 0,1 4 0 16,1-1-672-16,3 2-176 0,1 3 0 0,2-3 0 16,1 3 0-16,4 0 0 0,2 1-160 0,1-2 160 15,-1 2 0-15,2-2 0 0,0-4 0 0,1-2 0 16,1-1 0-16,-2-2 256 0,1-2-48 0,0-2-16 16,-1-3 352-16,-1-2 64 0,-2-2 16 0,0-2 0 15,1-3 480-15,-4-2 112 0,-1-2 0 0,1 0 16 0,-3 0-448 0,-1-2-80 16,-4-4-32-16,0-2 0 0,-1-2-256 0,-1-1-48 15,-2 1-16-15,-3-2 0 0,-2-1-80 0,0-1-16 16,-5-3 0-16,2-3 0 0,-2-1-256 0,0-2 0 16,1-3 0-16,-1 5 0 15,0-1-1920-15,6 10-480 0,2 3-96 0,0 0-14016 16</inkml:trace>
  <inkml:trace contextRef="#ctx0" brushRef="#br1" timeOffset="-173637.46">24848 15628 40831 0,'-10'-10'1808'0,"7"5"368"0,-1-2-1728 0,-2 1-448 0,1-1 0 0,-1 1 0 15,0 2 448-15,6 4 16 0,0 0 0 0,-5 5 0 16,1 3 96-16,2 2 16 0,0 4 0 0,2 7 0 15,2 4-448-15,0 4-128 0,1 2 0 0,2 2 0 16,-2 2 0-16,2 1 0 0,1 1-176 0,1 2 176 16,0 4-1952-16,0 0-288 0,0-1-48 0,-1-4-9440 15,1-2-1904-15</inkml:trace>
  <inkml:trace contextRef="#ctx0" brushRef="#br1" timeOffset="-173267.3">24815 15936 23039 0,'-4'-4'2048'0,"1"-3"-1648"0,2 1-400 0,1-3 0 15,3-2 2432-15,2 1 384 0,0 1 96 0,3-3 16 0,1 2-1792 0,2 1-368 16,0 1-64-16,1 1 0 0,0 3-448 0,1-1-96 16,0 4-16-16,-1 1 0 0,-2 1-144 0,-1 4 0 15,0-1 0-15,-1 5 0 0,-4-1 192 0,0 3 16 16,0 3 0-16,-2 2 0 0,1 2-208 0,0-1 128 15,1 0-128-15,-2 2 0 0,2 1 0 0,0-1 128 16,0 0-128-16,1-1 0 0,2-1 0 0,0-1 0 0,3-2 0 0,-1-1 0 16,4 0 0-16,0-1 0 0,1-2 0 0,0-2 0 15,2-2 0-15,1-3 0 0,-1-4 0 0,-1-3 0 16,2-3 208-16,-1-1 0 0,-3-1 0 0,1-1 0 16,-1-6 80-16,-1 1 16 0,-3-2 0 0,-2-2 0 15,-5 0-112-15,-2 1-32 0,-1-1 0 0,-3 2 0 16,-4 2 144-16,-3-1 16 0,-6 0 16 0,-2 2 0 15,0-1 240-15,-1 1 64 0,-2 1 0 0,-5-4 0 32,2 4-1296-32,5 4-256 0,2-1-48 0,8 5-17408 0</inkml:trace>
  <inkml:trace contextRef="#ctx0" brushRef="#br1" timeOffset="-172661.48">26432 15648 19343 0,'0'0'1728'0,"0"0"-1392"0,2 6-336 0,-1 3 0 16,-1 2 1984-16,2 5 336 0,-1 2 64 0,2 3 16 16,-1 3-880-16,2 1-176 0,-1 0-48 0,-1 2 0 15,1 2-432-15,-2-2-96 0,3-2 0 0,0 0-16 16,0-2-496-16,0 1-80 0,0-6-32 0,-2 0 0 0,0-2-144 0,-1-2 0 16,2-5 144-16,-3-9-144 0,0 0-176 0,0 0-96 15,0 0-32-15,0 0 0 16,0 0-320-16,-4-7-64 0,0-5-16 0,-3-1 0 0,2-4 384 0,-1 1 80 15,-2-1 16-15,0 0 0 16,0-2 224-16,2-2 0 0,-3-1 0 0,3-2 0 16,1 0 256-16,2-1 0 0,2-1 0 0,2 0 0 15,3 0 80-15,2 1 16 0,3 0 0 0,-1 7 0 16,-1-2 256-16,1 5 48 0,3 0 16 0,0 1 0 0,2 1-192 0,2 4-32 16,-1-2-16-16,2 3 0 0,-1 3-432 15,2-4 0-15,-1 3 0 0,2 2 0 0,0-1-320 0,2 2-64 16,-2 0 0-16,1 1-10576 15,-3 0-2128-15</inkml:trace>
  <inkml:trace contextRef="#ctx0" brushRef="#br1" timeOffset="-172501.54">26523 15705 11967 0,'0'0'528'0,"-4"7"112"0,-1-2-512 0,5-5-128 0,0 0 0 0,1 8 0 16,-1-8 4352-16,7 6 832 0,2-1 160 0,1-2 32 15,2 0-3648-15,2-1-720 0,2 0-160 0,2-1-16 16,2-1-480-16,2 0-96 0,3 0 0 0,-1-1-16 31,2-1-624-31,-1 0-112 0,0 2-16 0,-3 0-9600 0,-2 2-1920 0</inkml:trace>
  <inkml:trace contextRef="#ctx0" brushRef="#br1" timeOffset="-172327.47">26601 15873 16575 0,'-14'7'1472'0,"14"-7"-1168"0,-7 6-304 0,1 2 0 16,-1 1 3456-16,2-2 624 0,2 1 128 0,2-1 16 0,1 1-2240 0,0-8-448 15,3 11-80-15,1-2-32 16,1 0-864-16,1-1-176 0,3-3-48 0,4-2 0 16,4 2-336-16,2-4 0 0,0-1 0 0,2-1 0 0,3-4 0 0,0-2-320 15,4-1 64-15,0-1 16 16,-2 1-2704-16,-2-3-560 0,-1-1-96 0</inkml:trace>
  <inkml:trace contextRef="#ctx0" brushRef="#br1" timeOffset="-171934.54">27029 15472 18431 0,'0'0'816'0,"0"0"160"0,0 0-784 0,0 0-192 0,7-2 0 0,3 2 0 16,0 0 2208-16,-1 2 400 0,3 4 80 0,1-2 0 15,-1 0-1296-15,2 1-272 0,0 4-48 0,2 1-16 16,1-1-528-16,1 0-96 0,0 0-32 0,1 3 0 16,-1-2 304-16,5 7 48 0,-4-1 16 0,-9-6 0 15,-1 2-144-15,0 0-32 0,-1 1 0 0,-1 1 0 16,-2 0 48-16,-4 3 0 0,-2-2 0 0,-3 2 0 16,-3 1-304-16,1 1-48 0,-3 0-16 0,0-1 0 15,-2-1-272-15,-2 0 160 0,0-2-160 0,0 1 128 16,-1-2-128-16,-1 1 0 0,1-1 0 0,0-1 0 0,-1 0 0 0,0-1 0 15,-1 1 0-15,2-3 0 16,0 1 0-16,0-3 0 0,3-2 0 0,2 1 0 16,2-2 0-16,7-5 0 0,0 0 0 0,0 0 0 15,0 0 0-15,0 0 0 0,7 4-160 0,2 0 160 16,2 0 128-16,4-2 128 0,0 1 32 0,5 1 0 16,1-2 32-16,4 0 0 0,1-4 0 0,1 2 0 0,0 0-320 0,2 0 0 15,1-4 0-15,1 2 0 16,-1-2-864-16,3-1-176 0,-2 0-48 0,-2-2-17216 0</inkml:trace>
  <inkml:trace contextRef="#ctx0" brushRef="#br1" timeOffset="-171263.3">23412 17078 13823 0,'0'0'1216'0,"-5"-7"-960"15,0 0-256-15,0 3 0 0,5 4 3072 0,-6-4 560 16,1 1 112-16,5 3 32 0,0 0-1760 0,-6 2-352 16,0 3-64-16,2 1 0 0,2 3-800 0,-1 6-160 15,1 0-16-15,0 8-16 0,2 0-224 0,2 6-64 16,0 3 0-16,2 2 0 0,1 0-144 0,1-5-48 0,-1-1 0 0,0 1 0 15,0 2-128-15,0-2 0 0,1-3 0 0,-1-1 0 16,0-2 0-16,-1 3 0 0,0-3 128 0,-3-9-128 16,-1-14 0-16,-1 10 160 0,-2 3-160 0,-1-1 160 15,-1-3-160-15,0-3 128 16,0-4-128-16,-2-3 128 0,1-3-128 0,-2-1 0 0,0-3 144 0,0-3-144 16,2 0 0-16,-1-2 0 0,-1-2 0 0,1-2 0 15,-1-2 320-15,1-2-16 0,3 0 0 0,0 3 0 16,2-2 192-16,-1 5 32 0,6 0 16 0,1 5 0 15,1-1-384-15,1 2-160 0,2 3 128 0,3 1-128 16,3 1 0-16,4 2-176 0,3 2 16 0,3 0 0 16,2 0-1712-16,-2 2-352 0,4 0-64 0,2-2-8304 15,2 0-1664-15</inkml:trace>
  <inkml:trace contextRef="#ctx0" brushRef="#br1" timeOffset="-170760.16">24001 17232 12895 0,'0'0'1152'0,"0"0"-928"0,0 0-224 0,4 8 0 16,2 1 3280-16,-1 0 624 0,-1 0 112 0,0 3 16 16,1 1-2480-16,0 0-496 0,2 4-96 0,-2-2-32 15,-1 2-432-15,0 2-96 16,-1-1-16-16,1-1 0 0,0-7-176 0,0 3-32 16,0-4-16-16,-1 2 0 0,-1-2-160 0,1-3 192 15,-3-6-192-15,0 0 192 0,0 0-192 0,0 0 0 16,0 0 0-16,-1-6 128 0,-1-2-400 0,2-2-96 15,2-1-16-15,-1-3 0 16,-1-2-16-16,3-3-16 0,0-2 0 0,1 5 0 16,0-1-32-16,2 2-16 0,0-1 0 0,3 0 0 0,-1 1 272 0,2 0 192 0,2 2-208 0,2-1 80 15,2 4 128-15,0 3 176 0,-2 6-48 0,-1 1 0 16,-1 2 368-16,0 5 64 0,-2 3 16 0,-2 3 0 16,-2 0 240-16,0 3 48 0,-2 2 16 0,-1-1 0 15,1 3-368-15,2-3-64 0,-3-3 0 0,0 0-16 16,0-1-240-16,-1 2-32 0,1-2-16 0,1-4 0 15,-4-1-144-15,2 0 160 0,0-1-160 0,0 0 160 0,0-2-32 0,-2-5 0 16,0 0 0-16,0 0 0 16,0 0 176-16,5-6 16 0,-1-2 16 0,0-1 0 15,0-3 0-15,1-1 0 0,1 0 0 0,1-1 0 16,-2-1-336-16,3 1 0 0,1 0 0 0,0 2 0 16,-1-3 0-16,0 4 0 0,0 0 0 0,-1 2 0 0,1 0 0 15,0 0 0-15,0 0 0 0,0 4-128 0,0 3 128 0,-2 0-128 16,2 2 128-16,0 2-128 0,1 5-208 0,0 2-48 15,-1 1 0-15,1 2 0 16,0 0-144-16,0-2-48 0,2 3 0 0,0-2 0 16,-3 0-1712-16,1 1-336 0,0-1-80 0</inkml:trace>
  <inkml:trace contextRef="#ctx0" brushRef="#br1" timeOffset="-170624.12">24823 17296 23951 0,'-11'8'1056'0,"11"-8"224"0,-2 7-1024 0,0 4-256 0,1-1 0 0,1 2 0 16,0 2 1872-16,3 1 320 0,1-4 64 0,1 2 16 15,0 2-1824-15,3-2-448 0,0 1 0 0,2 2-9424 16,1-1-1984-16</inkml:trace>
  <inkml:trace contextRef="#ctx0" brushRef="#br1" timeOffset="-170430.97">24836 17133 2751 0,'-16'-7'256'0,"10"5"-256"16,-2 0 0-16,3 2 0 0,5 0 6272 0,0 0 1200 16,0 0 240-16,0 0 48 15,0 0-6272-15,0 0-1248 0,9 8-240 0,1-1-9072 16,2-2-1792-16</inkml:trace>
  <inkml:trace contextRef="#ctx0" brushRef="#br1" timeOffset="-170253.37">25179 17156 22799 0,'0'0'1008'0,"0"0"208"0,0 0-960 0,8 7-256 0,-2 2 0 0,2-1 0 15,1-1 1200-15,0 3 192 0,-1 1 32 0,2 2 16 16,-1 2-736-16,2-1-160 0,1 0-32 0,-2 1 0 16,1-1-512-16,0 0 0 0,1 1-160 0,-2 0 160 15,1 2-2752-15,-2 0-448 0</inkml:trace>
  <inkml:trace contextRef="#ctx0" brushRef="#br1" timeOffset="-170027.23">25548 17112 8287 0,'0'0'368'0,"0"0"80"0,-8 1-448 0,-4 3 0 0,3 5 0 0,1-2 0 16,-2 1 6960-16,-2 2 1296 0,-1 2 272 0,-1 3 48 15,-3 6-5920-15,2 1-1184 0,-2-1-256 0,0 1-32 0,-1 2-688 0,-1 3-144 16,-2-1-32-16,1-2 0 0,2-3-320 0,4 1-160 15,1-4 16-15,2 0 0 16,5-3-2352-16,0 0-480 0,1-4-96 0,3-3-13424 0</inkml:trace>
  <inkml:trace contextRef="#ctx0" brushRef="#br1" timeOffset="-169839.12">25851 16832 40767 0,'-9'-8'1808'0,"3"6"368"0,-3 2-1728 0,0 4-448 0,-2 3 0 0,2 2 0 16,0 7 608-16,1-5 32 0,-1 5 16 0,-2 11 0 15,2 6-32-15,4 2-16 0,1 3 0 0,3-12 0 16,0 1-608-16,1 18 0 0,0-2 0 0,0-12-192 16,1 2-1792-16,2 1-384 0,-1 1-64 0,1-1-15104 15</inkml:trace>
  <inkml:trace contextRef="#ctx0" brushRef="#br1" timeOffset="-169332.6">25662 17263 24879 0,'-1'-18'2208'0,"0"9"-1760"0,-2 1-448 0,3 8 0 15,0 0 2480-15,0 0 400 0,7-9 96 0,-1 4 16 0,-6 5-1648 0,8-4-336 16,1 1-64-16,4 2-16 0,3-3-368 0,7 3-80 15,-2 1-16-15,1 1 0 0,-1 0-464 0,1 2 0 16,1-2 0-16,0 2 0 0,-3 1-144 0,-2-1-32 16,-1 0 0-16,0 0 0 15,-3 1-432-15,-1 0-96 0,0-2 0 0,-1 1-16 16,-12-3 96-16,12 2 32 0,-12-2 0 0,10 2 0 0,-10-2 272 0,0 0 48 16,0 0 16-16,0 0 0 0,9-2 256 0,-9 2 0 0,0 0-128 0,0 0 128 15,0 0 0-15,0 0 224 0,0 0-32 0,-6 11-16 16,0-1 432-16,1-1 96 0,5-9 0 0,-5 12 16 15,2 0-16-15,3-2 0 0,2 1 0 0,2-1 0 16,2 1-352-16,2-1-80 0,1 0-16 0,-1 1 0 16,0-1-256-16,1 1 0 0,1-2 0 0,2-3 0 15,1 1 0-15,0-2 0 16,0-1 0-16,-4-3 0 0,2-1 0 0,6-1 160 16,-3 0-160-16,0-2 128 0,1-2-128 0,-2-4 0 0,-2 0 0 0,0-1 0 15,-2 1-272-15,0 3-96 0,0-3-16 0,-2 0 0 16,-3-1 32-16,0 3 0 0,-2-1 0 0,-2 8 0 15,-1-12 352-15,0 2 0 0,1 2 0 0,0-1 0 16,1 0 192-16,-1 9-32 0,0-6-16 0,0 1 0 16,0 5-144-16,0 0 0 0,0 0 0 0,0 0 0 15,0 0-144-15,0 0 144 0,0 0 0 0,8 9 0 0,-1 0 0 0,0 2 0 16,-2-1 0-16,0-1 0 0,-5-9-224 0,11 12 16 16,-1 0 0-16,-3-6 0 15,2 1-2480-15,1 1-512 0,2 1-80 0,-1-3-10352 16</inkml:trace>
  <inkml:trace contextRef="#ctx0" brushRef="#br1" timeOffset="-168928.28">26563 17208 7359 0,'0'0'656'0,"0"0"-528"16,0 0-128-16,3 13 0 0,-1 2 5360 0,4-2 1040 15,1 1 192-15,-1 2 64 0,-4 1-4112 0,2 2-816 16,1 1-176-16,2-1-16 0,-1 0-352 0,2-1-64 0,0-1-16 0,0-4 0 15,-3 1-480-15,2-3-112 0,-7-11 0 0,9 10-16 16,-9-10-240-16,0 0-32 0,0 0-16 0,0 0 0 16,9 5 32-16,-9-5 0 0,0 0 0 0,0 0 0 15,0 0 96-15,4-9 32 0,-4-1 0 0,-1-1 0 16,-2-4-224-16,3 0-144 0,0-3 192 0,0 0-192 16,1-4 128-16,2-2-128 0,-1-1 0 0,2-1 0 15,3 0-240-15,-2-2-96 16,0 0-32-16,2 2 0 15,2 0-208-15,1 1-64 0,2 0 0 0,0 5 0 16,-3 3-64-16,3 1 0 0,-1 7-16 0,2 4 0 16,1 2 96-16,-4 3 32 0,-10 0 0 0,12 7 0 0,1 3 336 0,-2 2 80 0,-1 1 16 0,0 2 0 15,0 4 160-15,2-4 0 0,1 2 0 0,2 0 0 16,-2 0 0-16,1-4 0 0,3 2 0 0,-4-2 0 16,-4-2-256-16,-1 2 48 0,1-1 0 0,-1 0 0 15,0-2-592-15,-1-2-112 0,-7-8-32 0,4 9 0 16,-1-1-2128-16,-3-8-416 0</inkml:trace>
  <inkml:trace contextRef="#ctx0" brushRef="#br1" timeOffset="-168493.42">27051 17328 2751 0,'0'0'256'0,"0"0"-256"0,0 0 0 0,0 0 0 16,0 0 6336-16,2 11 1216 0,-2-11 240 0,7 9 48 15,-7-9-5408-15,0 0-1072 0,12 4-208 0,-1-4-64 16,2-5 176-16,1-1 16 0,-1 0 16 0,0-3 0 15,0-4-800-15,0 0-176 0,-2 0-16 0,1-2-16 16,-1 1-160-16,-2-2-128 0,-2 1 192 0,0 0-192 16,-3 2 0-16,-1-1-144 0,-2 1-16 0,-2 1 0 15,-2 2 0-15,-1-1 0 0,-1-2 0 0,-3 7 0 16,0-1 352-16,-1 5 64 0,0 2 0 0,-2 2 16 16,1 1 112-16,0 3 0 0,-1 5 16 0,1 3 0 0,-1 3 160 0,0 4 16 15,0 1 16-15,3 2 0 0,3-2-96 0,1 0-32 16,2 0 0-16,3-1 0 0,0 0-304 0,3-2-160 15,1 1 160-15,2-2-160 0,1-2 0 0,3-2 0 16,1-1-208-16,1 0 64 16,0-1-1264-16,3-2-256 0,1-3-64 0,1-3 0 15,2-2-1472-15,0-4-320 0,3-2-48 0</inkml:trace>
  <inkml:trace contextRef="#ctx0" brushRef="#br1" timeOffset="-168194.08">27660 17070 28095 0,'-25'1'1248'0,"8"1"256"0,-3 0-1200 0,0 4-304 0,-1 3 0 0,0 0 0 15,0 3 1472-15,3 3 256 0,1 1 32 0,4-2 16 16,2-1-336-16,6 0-64 0,4-1-16 0,3 1 0 16,5 0-976-16,5 0-192 0,3-1-32 0,5-2-16 15,2-1-144-15,1 1 0 0,1 1 0 0,2-3 0 16,1 1 0-16,-1 0 0 0,-2 2 0 0,-2-3 0 15,-1 1 336-15,-2 0 48 0,-2-1 0 0,-4 1 0 16,-5-1 640-16,-2 2 128 0,-3 2 16 0,-3-3 16 16,-2 0-96-16,-6 1-32 0,-5 2 0 0,-1 1 0 15,-3-1-320-15,-2 2-64 0,1-1-16 0,0-2 0 16,-3 2-256-16,0-3-48 0,2 2-16 0,0-3 0 16,2-1-912-16,2 0-176 15,2 1-32-15,0-4-14416 0,-2-1-2880 0</inkml:trace>
  <inkml:trace contextRef="#ctx0" brushRef="#br0" timeOffset="-161335.42">13895 15714 15663 0,'0'0'688'0,"0"0"144"0,0 0-656 0,0 0-176 0,-3 9 0 0,-6-5 0 16,1-2 1360-16,8-2 240 0,0 0 64 0,-3 11 0 15,-3 0-1664-15,5 2-368 0,2 0-48 16</inkml:trace>
  <inkml:trace contextRef="#ctx0" brushRef="#br0" timeOffset="-161198.28">14031 16091 23039 0,'0'0'2048'0,"0"0"-1648"0,-11 4-400 0,11-4 0 0,0 0 720 0,-5 10 64 15,0-3 16-15,5-7 0 16,0 12-3616-16,0-12-704 0</inkml:trace>
  <inkml:trace contextRef="#ctx0" brushRef="#br0" timeOffset="-161060.71">14227 16228 13983 0,'0'0'624'0,"0"0"128"0,0 0-608 15,15 6-144-15,-3 1 0 0,-2-2 0 0,-10-5-192 0,0 0-80 0,13 8-16 0,0-1-5648 16</inkml:trace>
  <inkml:trace contextRef="#ctx0" brushRef="#br0" timeOffset="-160931.65">14636 16370 21359 0,'0'0'944'0,"0"0"208"0,0 0-928 0,0 0-224 15,11 4 0-15,0-3 0 0,-11-1-256 0,10 2-112 16,-10-2-16-16,13 3 0 31,-1-1-144-31,-2 0-48 0,-10-2 0 0</inkml:trace>
  <inkml:trace contextRef="#ctx0" brushRef="#br0" timeOffset="-160827.72">15002 16454 14559 0,'18'1'640'0,"-6"0"144"0,-2 0-624 0,5-1-160 15,2-1 0-15,-2 0 0 0,0 0 0 0,-1 1 0 16,2 0 0-16</inkml:trace>
  <inkml:trace contextRef="#ctx0" brushRef="#br0" timeOffset="-160696.72">15621 16407 5519 0,'0'0'496'0</inkml:trace>
  <inkml:trace contextRef="#ctx0" brushRef="#br0" timeOffset="-160534.99">15853 16228 5519 0,'0'0'496'0,"0"0"-496"0,0 0 0 0</inkml:trace>
  <inkml:trace contextRef="#ctx0" brushRef="#br0" timeOffset="-160398.53">15987 15907 2751 0,'0'0'256'0,"-2"-11"-256"16,1-1 0-16,-1 1 0 0,2-2 1296 0,-1 3 224 16,-2-1 32-16,2 2-4352 0</inkml:trace>
  <inkml:trace contextRef="#ctx0" brushRef="#br0" timeOffset="-160261.95">16015 15639 21647 0,'0'0'960'0,"0"0"192"0,-7-11-912 0,2 1-240 0,5 10 0 0,0 0 0 16,-4-11 384-16,2 4 48 0,2 7 0 0,0 0-7104 16,-2-12-1424-16</inkml:trace>
  <inkml:trace contextRef="#ctx0" brushRef="#br0" timeOffset="-160130.65">15795 15422 13823 0,'-19'-2'1216'0,"8"0"-960"0,-1 0-256 0,0-1 0 15,-1 1-752-15,1 0-192 0</inkml:trace>
  <inkml:trace contextRef="#ctx0" brushRef="#br0" timeOffset="-160000.79">15350 15399 10127 0,'-10'0'896'0,"-3"0"-704"0,-2-2-192 0,2 2-2976 31,0 0-624-31</inkml:trace>
  <inkml:trace contextRef="#ctx0" brushRef="#br0" timeOffset="-159888.83">14947 15414 21183 0,'-17'-5'944'0,"7"5"192"0,-1-2-912 0,1 0-224 0,-2 0 0 0,3 2 0 16,0-6-224-16,1 5-96 0,0 1 0 0,0 0-5760 15,1 0-1152-15</inkml:trace>
  <inkml:trace contextRef="#ctx0" brushRef="#br0" timeOffset="-159727.29">14652 15467 2751 0,'0'0'256'0,"-10"-2"-256"0,-2 0 0 0,2 2 0 0,-1 1 3360 0,2 2 624 16,9-3 128-16,-13 0 32 16,0-2-3824-16,3 2-768 0,1 3-160 0,-3-2-32 15,-1-1-64-15,0 1 0 0,0 1-16 0</inkml:trace>
  <inkml:trace contextRef="#ctx0" brushRef="#br0" timeOffset="-159631.33">14252 15403 12895 0,'-11'-7'576'0,"11"7"112"16,-10-2-560-16,3 0-128 0,-1 1 0 0,0 1 0 0,0 1 0 0,8-1 160 15,-9 4-160-15,0 3-3792 16,-3-7-864-16</inkml:trace>
  <inkml:trace contextRef="#ctx0" brushRef="#br0" timeOffset="-159559.28">13982 15546 5519 0,'-22'12'240'0,"8"1"64"0,-2 5-304 0,-1 2 0 0,0-1 0 0</inkml:trace>
  <inkml:trace contextRef="#ctx0" brushRef="#br1" timeOffset="-150025.58">1653 17107 21183 0,'0'0'944'0,"0"0"192"0,3 13-912 0,-5-3-224 15,2 4 0-15,0 5 0 0,2-1 1616 0,2 4 288 16,-3 4 48-16,3 4 16 0,0 4-1344 0,1 3-272 0,0-1-48 0,0-1-16 16,2-2-288-16,-2-8 160 0,0-2-160 0,1-2 128 15,-1 0-128-15,0-6 160 0,-1 0-160 0,-1-2 160 16,-1-5-160-16,1 1 0 0,-3-9 144 0,0 0-144 16,0 0 128-16,2-7-128 0,1-3 160 0,0-6-160 15,-3-1 0-15,1-2 128 16,0-2-128-16,0-1 0 0,1-3 0 0,-1-1 0 15,0 0 0-15,1-2 0 0,-1 1 144 0,2 0-16 0,0 1 0 0,3 3 0 16,-1 5 384-16,1 4 64 0,1 2 0 0,1 4 16 16,-2 2-256-16,2 1-48 0,0 3-16 0,-2 4 0 15,2 3-16-15,0 1 0 0,0 5 0 0,-2 2 0 16,1-3-48-16,-3 4-16 0,2 5 0 0,0-4 0 16,-1 4-192-16,1-1 128 0,0 0-128 0,-1-2 0 15,0-2 0-15,0-2 0 0,2-2 0 0,-2-3 0 16,-5-7-128-16,0 0-80 0,6 2-16 0,-6-2 0 15,0 0 224-15,0 0 0 0,4-7-160 0,2-4 160 0,0-1 0 16,-1-1 0-16,-2-1 0 0,1-2 0 0,0 1 0 0,-2-5 0 16,0 1 0-16,0 0 0 0,3 1 0 0,1 0 128 15,0 2-128-15,-1-1 0 0,1 2 448 0,0 2 16 16,1 2 0-16,-1 3 0 0,-1 2-32 0,1 2-16 16,-6 4 0-16,0 0 0 0,11 4-288 0,0 2-128 15,-2 5 0-15,1 1 128 0,2 1-128 0,1 2-144 16,1 1 144-16,1 0-208 15,-1-2-1632-15,0-1-320 0,1-1-64 0,-1-1-16 16,-1 0-1232-16,0-5-256 0</inkml:trace>
  <inkml:trace contextRef="#ctx0" brushRef="#br1" timeOffset="-149895.31">2309 17300 1839 0,'0'0'160'0,"0"0"-160"16,0 0 0-16,0 0 0 0,0 0 5056 0,0 0 992 15,0 0 192-15,0 0 32 0,0 0-3776 0,0 0-768 16,0 0-160-16,6 0-32 0,2 2-992 0,0 5-208 15,0 1-32-15,1 1-16 0,1 0-288 0,2 1 0 0,0 1 0 0,1-2 0 32,0 0-1824-32,0-1-480 0,1-2-80 0</inkml:trace>
  <inkml:trace contextRef="#ctx0" brushRef="#br1" timeOffset="-149734.87">2257 16944 2751 0,'-8'-3'256'0,"1"2"-256"16,0 1 0-16,7 0 0 16,0 0 5824-16,0 0 1104 0,0 0 240 0,0 0 32 15,0 0-5776-15,1 6-1152 0,3 1-272 0,2-2 0 16,2 0-176-16,1 0-64 0,-1 1-16 0,1 0-8080 16,3-2-1632-16</inkml:trace>
  <inkml:trace contextRef="#ctx0" brushRef="#br1" timeOffset="-149566.95">2525 17036 25503 0,'0'0'1136'0,"0"0"224"0,0 0-1088 0,4 11-272 16,1 2 0-16,1 0 0 0,0 1 1392 0,2 2 208 0,2 1 64 0,1 1 0 16,1 0-784-16,1-1-160 0,2 1-16 0,4-1-16 15,-1 0-496-15,0 0-192 0,-1 0 176 0,-1-1-176 31,-2 1-1392-31,2-4-368 0,1 0-80 0</inkml:trace>
  <inkml:trace contextRef="#ctx0" brushRef="#br1" timeOffset="-149374.41">2886 17010 23951 0,'-18'0'1056'0,"10"3"224"15,-1 3-1024-15,-1 3-256 0,-5 3 0 0,0 1 0 0,-1 2 2944 0,-1 4 544 0,2 1 96 0,-2 2 32 16,-2 1-2176-16,2 3-432 0,2 2-96 0,-1 2-16 16,3 1-704-16,3 0-192 0,-2-1 0 0,3 0 0 15,1-5-1808-15,5 0-400 0,3-4-80 0,2-6-13264 16</inkml:trace>
  <inkml:trace contextRef="#ctx0" brushRef="#br1" timeOffset="-149182.05">3051 16735 35423 0,'0'0'768'0,"-7"-4"176"0,7 4 16 0,0 0 48 0,0 0-816 0,0 0-192 0,-5 4 0 0,-2 4 0 16,2 2 512-16,3 5 48 0,3 2 16 0,0 4 0 16,2 3-288-16,2 5-48 0,3 1-16 0,1 3 0 15,-1 2-224-15,4 1 0 0,1 1-192 0,0 1 192 31,0-3-2720-31,0-1-432 0,0-2-96 0,-3 0-10352 16</inkml:trace>
  <inkml:trace contextRef="#ctx0" brushRef="#br1" timeOffset="-148599.75">2983 17185 23039 0,'-4'-3'2048'0,"4"3"-1648"0,0 0-400 0,0 0 0 15,0 0 2176-15,3-5 368 0,2 0 64 0,3-2 16 16,2 1-1808-16,4-1-368 0,3-1-64 0,3 2 0 16,2 1-384-16,2 0 128 0,-1 1-128 0,2 1 0 0,0 2 0 0,-2-2 0 15,-1 2 0-15,-1 1 0 16,-3-2-368-16,2 2-32 0,-1 0-16 0,0 0 0 16,-4-1-352-16,-2 1-64 0,-1 0 0 0,-1 1-16 0,-4 1 400 0,0 2 64 15,-7-4 32-15,0 0 0 16,0 0 352-16,0 0 0 0,0 0 0 0,0 0 0 0,0 0 400 0,0 0 0 15,0 0 0-15,0 0 0 16,0 0 64-16,0 0 16 0,0 0 0 0,-1 6 0 0,-1 2-48 0,2-8-16 16,2 8 0-16,-1 0 0 0,-1 0 32 0,1 1 16 15,0 0 0-15,2 0 0 0,1 1 0 0,1 1 0 16,0-2 0-16,2 0 0 0,1 3-272 0,0-4-64 16,-1-1-128-16,3 1 192 0,0-1-192 0,0-2 0 15,1-1 0-15,1 0 0 0,1-2 0 0,0 0 0 16,0-2 0-16,0-2 0 0,-2 0 0 0,4-1-256 15,-2-1 16-15,0-1 16 16,-1 0-704-16,-2-2-144 0,0 1-16 0,-2-1-16 16,-1-2 192-16,-2 0 32 0,-2 0 16 0,0 0 0 0,0 0 592 0,-2-2 112 0,-1-2 32 0,0 3 0 15,0-3 128-15,-1 0 0 0,0-3 0 0,-2 0 0 16,1 1 0-16,-1-2 0 0,0 1 0 0,2 2 0 16,0 1-144-16,-1 0 0 0,1 4 0 0,0 2 0 15,0 2 528-15,1 5 96 0,0 0 32 0,0 0 0 16,5 9 64-16,1 3 0 0,5-2 16 0,0 3 0 15,2 0-64-15,1 3-16 0,0-1 0 0,-1 2 0 16,0 2-256-16,-1-5-48 0,-1 0-16 0,0 2 0 16,-1-2-192-16,1 1 128 0,-1-2-128 0,-1-2 0 15,2 0-592-15,-2-2-224 0,-1-1-32 0,-1-3-16 16,1-2-2336-16,-8-3-480 0</inkml:trace>
  <inkml:trace contextRef="#ctx0" brushRef="#br1" timeOffset="-148130.78">3881 16954 21599 0,'11'14'960'0,"-6"-6"192"0,-1 3-928 0,1 0-224 16,0 5 0-16,2 1 0 0,0 0 1216 0,1 0 208 16,0-1 48-16,0-1 0 0,0 1-320 0,0 0-48 15,-1-2-16-15,-1 0 0 0,-2-3-352 0,-1 0-80 16,3 1-16-16,-2 0 0 0,-2-2-176 0,0-1-32 15,-2-9-16-15,0 0 0 0,0 0-128 0,0 0-32 16,0 0 0-16,0 0 0 0,0 0 0 0,-3-6 0 0,-1-3 0 16,-1-2 0-16,0-2-256 0,-1-2 128 0,0-4-128 0,-1 0 0 15,1-1 0-15,1 1 0 0,1-1 0 0,2 3 0 16,2 2-192-16,2 2-80 0,2 1-32 0,3 3 0 16,4 0 64-16,2 3 16 0,0 2 0 0,1 2 0 15,2 1 96-15,1 1 128 0,0 0-208 0,2 1 80 16,1 0 128-16,-1 0 0 0,2 1 0 0,0-1-128 15,1 0 128-15,-1-1 0 0,0-1 0 0,-1 0 0 16,-1-2 160-16,1 1-32 0,-5-2-128 0,0 0 192 16,-2-2 0-16,-2 1 0 0,1-1 0 0,-1-1 0 0,-2 1-32 0,-3-1-16 15,-2-2 0-15,0 1 0 0,-1 2-144 0,-2-1 160 16,-1 7-160-16,-3-5 160 0,-1-2-160 0,-2 2-176 16,-2 3 48-16,-1-1 0 15,-1 3-32-15,-3 3 0 0,0 3 0 0,-3 3 0 16,0 4 160-16,1 4 0 0,-2 3 0 0,1 3 0 15,0 2 592-15,3 2 160 0,4 1 16 0,4-1 16 0,4 1 176 0,2-2 16 16,4-3 16-16,6-2 0 0,2-3-592 0,5-1-112 16,5-4-32-16,6-2 0 0,4-2-256 0,4-3 0 15,5-2 0-15,5-1-12544 16,4-3-2544-16</inkml:trace>
  <inkml:trace contextRef="#ctx0" brushRef="#br1" timeOffset="-147701.85">2739 17865 21183 0,'0'0'1888'0,"0"0"-1504"16,0 0-384-16,0 0 0 0,0 0 2688 0,0 0 480 16,0 0 96-16,0 0 0 0,0 0-1344 0,4 11-288 15,-1 5-48-15,1 2-16 0,-1 4-912 0,4 4-176 0,1 4-32 0,0 6-16 16,-1 5-432-16,3-1 128 16,1-1-128-16,1 1 0 15,0 0-1168-15,-1-1-320 0,0-8-64 0,1-1-16 16,-1-2-1632-16,2-5-320 0,2-3-64 0</inkml:trace>
  <inkml:trace contextRef="#ctx0" brushRef="#br1" timeOffset="-147433.95">3215 18022 28095 0,'0'0'1248'0,"-9"2"256"0,-4 2-1200 0,0 3-304 0,0 1 0 0,0 2 0 15,1 5 1200-15,2-2 176 0,0 3 32 0,4 4 16 0,1 4-624 0,3-2-128 16,5 1-32-16,2 2 0 15,2 0-432-15,4-2-80 0,2-1-128 0,2-2 176 16,0-3-176-16,1-3 0 0,-2-2 0 0,2-3 0 16,0-1-128-16,-2-4 128 0,-2-7 0 0,0-1 0 15,-2 0 0-15,-1-1 0 0,-2-5 0 0,-2-1 0 16,0 1 256-16,-2-2 80 0,-2 0 16 0,-1 2 0 16,-3-1 208-16,1 2 32 0,-1 2 16 0,1-4 0 15,0 1-416-15,1 1-64 0,-2-3-128 0,1 3 176 16,-1 0-880-16,2-2-192 0,-1-2-16 0,1 0-10240 15,1 0-2048-15</inkml:trace>
  <inkml:trace contextRef="#ctx0" brushRef="#br1" timeOffset="-146826.04">3484 18035 10127 0,'0'0'896'0,"0"0"-704"0,0 0-192 0,0 0 0 16,0 0 4160-16,-3 8 784 0,2 1 176 0,2 3 16 15,-1 1-3040-15,3 4-624 0,0 0-112 0,3-1-16 16,1 5-512-16,3 1-80 0,-3-2-32 0,3 0 0 16,1-1-448-16,1 1-80 0,1-5-32 0,0-2 0 15,1-1-160-15,-1-1 0 0,2-5 144 0,-3 1-144 16,-3-5 0-16,0 1 128 0,0-4-128 0,-1-2 0 0,-2 2 128 0,1-5-128 15,-5-1 160-15,1-3-160 0,0 0 176 0,-1 0-176 16,1-1 192-16,-2-4-192 0,0-5 0 0,1 0 0 16,-1 0 0-16,-1-1 0 15,-1-1-512-15,-1-1-48 0,2 2-16 0,-1 2 0 16,1 2-272-16,0 1-64 0,0 5-16 0,1 1 0 0,2 4 544 0,2-1 96 0,-5 7 32 0,11-1 0 16,-1 1 96-16,2 1 32 15,0 2 0-15,-1 1 0 0,2 0 272 0,-1 0 64 16,-1 1 16-16,-1-2 0 0,2 1 352 0,-1-3 80 15,4 1 16-15,-1 0 0 0,-1-1 48 0,-1 0 16 16,-3-1 0-16,-1-1 0 0,0-2-352 0,-2 1-64 16,1 1 0-16,-1-5-16 0,-1 2-144 0,1 0-32 15,-2-2 0-15,-1-1 0 0,0 0-128 0,0-3 0 16,-1 1 144-16,0-1-144 16,-1 0-1680-16,0-2-416 0,0-3-80 0,1 1-12608 0</inkml:trace>
  <inkml:trace contextRef="#ctx0" brushRef="#br1" timeOffset="-146161.91">4589 17699 18431 0,'0'0'1632'0,"4"5"-1312"0,1 1-320 0,10 13 0 0,-10-6 1600 0,1 1 240 16,1-2 48-16,1 2 16 0,-1 3-560 0,3-3-128 15,-1 2 0-15,1-2-16 0,1-1-496 0,-1 0-80 16,0-1-32-16,3 0 0 0,-1-2-400 0,1 2-192 15,0-6 160-15,2-2-160 0,-1 2-176 0,0-4-128 16,-1-2-16-16,2-2-8960 16,-1-4-1792-16</inkml:trace>
  <inkml:trace contextRef="#ctx0" brushRef="#br1" timeOffset="-145993.33">4975 17667 19343 0,'0'0'1728'0,"0"0"-1392"0,-3 9-336 0,1-1 0 16,-1 4 3056-16,-1 2 528 0,-1 3 128 0,0 5 0 15,0 1-1680-15,-1 4-352 0,2 3-64 0,1-1-16 16,-1 1-752-16,1 1-144 0,2 1-48 0,1 1 0 0,1 2-464 16,3-1-192-16,1-1 176 0,0-2-176 31,1-4-912-31,0-2-288 0,2-4-48 0,0-4-16 16,1-3-2368-16,-1-2-464 0</inkml:trace>
  <inkml:trace contextRef="#ctx0" brushRef="#br1" timeOffset="-145857.39">5101 17916 26079 0,'0'0'1152'0,"0"0"256"0,0 0-1136 0,0 0-272 16,0 0 0-16,0 0 0 0,0 0 1008 0,7 8 144 15,-1 1 16-15,2 6 16 0,1 0-672 0,1 3-144 16,0-1-32-16,0 0 0 16,2-1-1120-16,0-2-240 0,2-1-32 0</inkml:trace>
  <inkml:trace contextRef="#ctx0" brushRef="#br1" timeOffset="-145695.41">5109 17674 5519 0,'-5'-22'496'0,"2"12"-496"16,2 4 0-16,1 6 0 0,0 0 3888 0,0 0 672 16,4-7 144-16,3 5 32 15,2-2-4384-15,1 4-864 0,1 1-192 0,3 3-8576 0</inkml:trace>
  <inkml:trace contextRef="#ctx0" brushRef="#br1" timeOffset="-145398.18">5504 17897 12895 0,'0'0'1152'0,"0"0"-928"0,6 6-224 0,0-1 0 16,1-2 2416-16,-7-3 432 0,0 0 96 0,6 0 0 16,1-3-1152-16,-2-2-224 0,0 0-48 0,0-3-16 15,0-4-432-15,-1 1-96 0,-1-2-16 0,0 1 0 0,-1-4-224 0,-1 2-48 16,1-2-16-16,-1 1 0 0,-1-1-96 0,0 3-32 15,-1 0 0-15,-2 1 0 0,1 0-32 0,-1 3 0 16,-1-2 0-16,-1 3 0 0,0 4 0 0,5 4-16 16,-7 0 0-16,1 0 0 0,-1 0 16 0,1 4 0 15,-1 2 0-15,2 5 0 16,1 2-224-16,1 1-32 0,2 2-16 0,1 2 0 16,1 3-64-16,2-2-16 0,2 5 0 0,2-3 0 0,0 1-160 0,1-4 0 15,0 0 0-15,3 1 0 0,0-1 0 0,2-4 0 16,2 1 0-16,0-1-176 15,2-4-1040-15,0-2-224 0,0-3-32 0,-1-1-16 16,-1-1-1136-16,1-3-208 0,-2-3-48 0,-1-2-6688 16,0-3-1328-16</inkml:trace>
  <inkml:trace contextRef="#ctx0" brushRef="#br1" timeOffset="-145235.72">5753 17418 30175 0,'0'0'1344'0,"0"0"256"0,0 0-1280 0,0 0-320 0,0 0 0 0,0 0 0 15,0 0 1216-15,-5 8 160 0,1 4 32 0,3 1 16 16,1 0-848-16,2 5-160 0,2 3-32 0,2 2-16 16,1 5-368-16,3 1 0 0,1 3 0 0,1 1 0 15,1-2-944-15,1-1-96 0,2-4-32 0,2-1 0 32,1-3-2320-32,-3-2-480 0</inkml:trace>
  <inkml:trace contextRef="#ctx0" brushRef="#br1" timeOffset="-144859.68">6070 17769 8287 0,'0'-18'368'0,"0"10"80"0,-1-1-448 0,0 1 0 0,-2-3 0 0,-2 2 0 16,-2 2 3136-16,-1-1 560 0,-1 3 96 0,1 2 32 0,1 3-1744 0,-1 1-352 15,0 4-64-15,0 6 0 0,2 4-96 0,0 2-16 16,2 2 0-16,2 0 0 0,1 3-800 0,2-1-176 16,1 1-16-16,5-2-16 0,1 1-336 0,4-3-64 15,1-4-16-15,1-1 0 0,0-1-128 0,1-4 0 16,0-1 0-16,2-4 0 0,0-3 0 0,-1 0 0 15,-1-5 0-15,0-3 0 0,-1-3 0 0,-1-1 128 0,-2-5 0 16,-2-1 0-16,-3-3 96 0,1-3 16 16,-5-2 0-16,0 0 0 0,-4-1-32 0,0-2 0 15,-1-2 0-15,-1-2 0 0,-1-1-32 0,-2 2-16 16,-2-5 0-16,-1 1 0 0,-3-3 144 0,-3-2 16 0,1 2 16 0,-1 1 0 16,-1 1-160-16,0 3-48 0,-1 2 0 0,2 6 0 15,2 5-128-15,1 7 0 0,1 5 0 0,2 5 0 16,2 4 0-16,0 7 128 0,1 6-128 0,2 5 128 15,3 3 64-15,2 4 0 0,1 2 0 0,3 2 0 16,1 1-192-16,4-2 0 0,4-2 0 0,3 0 0 31,1-1-1568-31,1-1-352 0,3-5-64 0,0-1-14288 0</inkml:trace>
  <inkml:trace contextRef="#ctx0" brushRef="#br1" timeOffset="-144699.65">6365 17184 16575 0,'-4'-8'1472'0,"0"-1"-1168"16,1 1-304-16,1 1 0 0,2 7 2352 0,0 0 400 15,0 0 96-15,0 0 16 0,1 8-1440 0,2 4-272 16,1 5-64-16,2 2-16 0,2 5-480 0,1 2-80 16,-1 1-32-16,2 3 0 0,3 2-480 0,0 0 0 15,0 2 0-15,2 0 0 16,0 1-2112-16,1 0-512 0</inkml:trace>
  <inkml:trace contextRef="#ctx0" brushRef="#br1" timeOffset="-144424.41">6679 17782 10127 0,'0'0'896'0,"1"10"-704"0,1 0-192 0,0 0 0 16,1 0 4416-16,-1-2 864 0,0 1 160 0,-1 0 48 15,-1 2-3232-15,1-2-640 0,-1-1-128 0,0 0-16 16,-1 1-224-16,0 0-32 0,-2-1-16 0,0-2 0 16,1 1-464-16,-2-2-96 0,-1 0 0 0,-2-1-16 15,1-1-176-15,6-3-48 0,-7 1 0 0,1-1 0 16,-2-3-160-16,3 0-48 0,1-4 0 0,0 0 0 16,0-3-192-16,1 1 0 0,2-1 0 0,1-1 0 15,0 3 0-15,1 0 0 0,1 1-192 0,-1 0 192 0,-1 7-176 0,0 0 176 16,0 0-160-16,6 0 160 15,-6 0-496-15,8 0 0 0,0 4 0 0,1 1-12000 16,0 2-2416-16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31.5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10591 0 0,'0'0'819'0'0,"0"2"-534"0"0,47 185 5944 0 0,29 114-2528 0 0,-68-272-3788 0 0,0-1 1 0 0,3 0-1 0 0,21 43 1 0 0,5-9-6486 0 0,-22-39 240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35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9215 0 0,'0'0'23'0'0,"0"0"0"0"0,0 0-1 0 0,0 0 1 0 0,0 0 0 0 0,0 0-1 0 0,0-1 1 0 0,0 1-1 0 0,0 0 1 0 0,1 0 0 0 0,-1 0-1 0 0,0 0 1 0 0,0 0 0 0 0,0 0-1 0 0,0 0 1 0 0,0 0 0 0 0,0 0-1 0 0,0 0 1 0 0,0-1-1 0 0,1 1 1 0 0,-1 0 0 0 0,0 0-1 0 0,0 0 1 0 0,0 0 0 0 0,0 0-1 0 0,0 0 1 0 0,1 0-1 0 0,-1 0 1 0 0,0 0 0 0 0,0 0-1 0 0,0 0 1 0 0,0 0 0 0 0,0 0-1 0 0,0 0 1 0 0,1 0 0 0 0,-1 0-1 0 0,0 0 1 0 0,0 1-1 0 0,0-1 1 0 0,0 0 0 0 0,0 0-1 0 0,0 0 1 0 0,1 0 0 0 0,-1 0-1 0 0,0 0 1 0 0,0 0 0 0 0,10 5-99 0 0,-3-2 224 0 0,-6-2 95 0 0,0 0 0 0 0,-1 0 1 0 0,1 1-1 0 0,0-1 1 0 0,-1 0-1 0 0,1 0 0 0 0,-1 0 1 0 0,0 1-1 0 0,1-1 0 0 0,-1 0 1 0 0,0 1-1 0 0,0-1 0 0 0,0 0 1 0 0,0 1-1 0 0,0-1 1 0 0,0 2-1 0 0,30 126 2870 0 0,-23-102-3047 0 0,-4-17-124 0 0,0 0 1 0 0,1 0 0 0 0,0 0-1 0 0,7 10 1 0 0,-10-18-355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1461 5063 0 0,'0'0'6266'0'0,"4"2"-5330"0"0,-1 0-735 0 0,0-1-1 0 0,1 0 1 0 0,-1 0 0 0 0,0 0 0 0 0,1 0 0 0 0,-1 0 0 0 0,1-1 0 0 0,-1 0 0 0 0,1 1 0 0 0,-1-1 0 0 0,1 0 0 0 0,6-2 0 0 0,16-6 739 0 0,0-2 0 0 0,0-1 0 0 0,36-21 0 0 0,-60 30-894 0 0,28-15 531 0 0,28-24 0 0 0,9-5 65 0 0,61-45 149 0 0,-19 11-311 0 0,103-87 169 0 0,-116 86-465 0 0,2 0 71 0 0,172-126 650 0 0,-135 125-595 0 0,81-56 355 0 0,-167 103-526 0 0,-1 1 36 0 0,76-70 0 0 0,-35 25-163 0 0,-33 33 45 0 0,-43 35-115 0 0,0 0 0 0 0,1 2-1 0 0,0-1 1 0 0,23-9-1 0 0,-27 14-1991 0 0,0 1 0 0 0,13-3 0 0 0,-12 5-4985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35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8 117 3223 0 0,'-8'-54'312'0'0,"8"51"63"0"0,0 1-1 0 0,0 0 0 0 0,0 0 0 0 0,1 0 0 0 0,-1 0 0 0 0,0 0 0 0 0,1 0 1 0 0,-1 0-1 0 0,1 0 0 0 0,0 0 0 0 0,0 0 0 0 0,0 0 0 0 0,0 0 0 0 0,0 0 1 0 0,0 0-1 0 0,0 1 0 0 0,1-1 0 0 0,-1 0 0 0 0,1 1 0 0 0,-1-1 0 0 0,4-1 1 0 0,-3 1-119 0 0,1 0 1 0 0,0 0 0 0 0,0 0 0 0 0,0 0 0 0 0,0 1-1 0 0,0 0 1 0 0,0-1 0 0 0,1 1 0 0 0,-1 1 0 0 0,0-1 0 0 0,1 0-1 0 0,-1 1 1 0 0,4-1 0 0 0,2 1-92 0 0,-7 0-107 0 0,1 0 1 0 0,-1 0-1 0 0,1 0 1 0 0,-1 0-1 0 0,1 0 1 0 0,-1 1-1 0 0,1-1 0 0 0,-1 1 1 0 0,1 0-1 0 0,2 1 1 0 0,-4-2 36 0 0,3 8 99 0 0,-4-7-183 0 0,1 0 0 0 0,-1-1 1 0 0,1 1-1 0 0,-1-1 0 0 0,0 1 0 0 0,1 0 0 0 0,-1-1 0 0 0,0 1 1 0 0,0 0-1 0 0,1-1 0 0 0,-1 1 0 0 0,0 0 0 0 0,0 0 0 0 0,0-1 1 0 0,0 1-1 0 0,0 0 0 0 0,0-1 0 0 0,0 2 0 0 0,-4 24 208 0 0,1-14-27 0 0,1-1-1 0 0,0 1 1 0 0,1-1-1 0 0,1 1 1 0 0,1 17-1 0 0,-1-27-185 0 0,0 0-1 0 0,1 1 1 0 0,-1-1-1 0 0,1 0 1 0 0,0 1 0 0 0,-1-1-1 0 0,1 0 1 0 0,0 0-1 0 0,0 1 1 0 0,1-1-1 0 0,-1 0 1 0 0,0 0-1 0 0,1-1 1 0 0,-1 1 0 0 0,1 0-1 0 0,0 0 1 0 0,-1-1-1 0 0,1 1 1 0 0,0-1-1 0 0,0 1 1 0 0,0-1-1 0 0,0 0 1 0 0,0 0-1 0 0,0 0 1 0 0,3 1 0 0 0,1 0-21 0 0,1-1 0 0 0,-1 0 0 0 0,1-1 0 0 0,-1 0 0 0 0,1 0-1 0 0,11-1 1 0 0,-4 0-48 0 0,1-1-162 0 0,0 0 0 0 0,0-1 0 0 0,18-6 0 0 0,5 0-4835 0 0,-15 4-132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36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4143 0 0,'0'0'7560'0'0,"12"3"-6609"0"0,-7 1-814 0 0,-2-3-73 0 0,0 1 0 0 0,0 0 0 0 0,0 0 0 0 0,0 0-1 0 0,-1 0 1 0 0,1 1 0 0 0,-1-1 0 0 0,0 1 0 0 0,1 0-1 0 0,-1 0 1 0 0,-1-1 0 0 0,3 4 0 0 0,-3-3-50 0 0,0 0 0 0 0,0 0 0 0 0,0 0 0 0 0,-1 0 0 0 0,1 0 0 0 0,-1-1 0 0 0,1 1 0 0 0,-1 0 0 0 0,0 0 0 0 0,0 0 0 0 0,-1 0 0 0 0,1 0 0 0 0,0 0 0 0 0,-1 0 0 0 0,0 0 0 0 0,0 0 0 0 0,-2 4 0 0 0,3-6-80 0 0,0 1-746 0 0,1-2 802 0 0,-1 1 0 0 0,0 0 1 0 0,1-1-1 0 0,-1 1 0 0 0,1-1 0 0 0,-1 1 0 0 0,0-1 0 0 0,1 1 0 0 0,0-1 0 0 0,-1 1 0 0 0,1-1 0 0 0,-1 1 0 0 0,1-1 0 0 0,-1 0 0 0 0,1 1 0 0 0,0-1 0 0 0,0 1 0 0 0,15 6-18 0 0,-14-7 3 0 0,81 29 143 0 0,-47-17 416 0 0,-26-9-295 0 0,-1 0-1 0 0,1 0 1 0 0,-1 1 0 0 0,0 0 0 0 0,13 8-1 0 0,-13-5 222 0 0,0 0 0 0 0,0 1 0 0 0,14 16 0 0 0,-22-23-389 0 0,-1 0 0 0 0,1 0 0 0 0,0 0 0 0 0,-1 0 0 0 0,0 0 0 0 0,1 0-1 0 0,-1 0 1 0 0,0 0 0 0 0,1 0 0 0 0,-1 0 0 0 0,0 1 0 0 0,0-1 0 0 0,0 0 0 0 0,0 0-1 0 0,0 0 1 0 0,0 0 0 0 0,-1 0 0 0 0,1 1 0 0 0,0-1 0 0 0,0 0 0 0 0,-1 0 0 0 0,1 0 0 0 0,-1 0-1 0 0,1 0 1 0 0,-1 0 0 0 0,1 0 0 0 0,-3 2 0 0 0,-1 2 166 0 0,0 1-1 0 0,0-1 1 0 0,-8 7 0 0 0,8-8-89 0 0,-3 1-99 0 0,1 0 0 0 0,0-1 1 0 0,-1 0-1 0 0,0 0 0 0 0,0 0 0 0 0,0-1 0 0 0,0 0 0 0 0,-1-1 0 0 0,1 1 1 0 0,-1-1-1 0 0,1-1 0 0 0,-1 0 0 0 0,-13 1 0 0 0,20-2-499 0 0,-9 0 1015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38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1375 0 0,'0'0'66'0'0,"5"3"-8"0"0,18 12 9533 0 0,-24-9-5402 0 0,3 7-3657 0 0,-1-9-16 0 0,0 13-175 0 0,2 0 1 0 0,0 0-1 0 0,1 0 0 0 0,1-1 0 0 0,1 0 0 0 0,11 24 0 0 0,-4-20-452 0 0,-11-17 12 0 0,1 1 0 0 0,-1-1 0 0 0,0 1 0 0 0,3 6 0 0 0,1 5-1409 0 0,-1 0 0 0 0,6 28 1 0 0,-9-29-184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38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25 10911 0 0,'0'0'498'0'0,"-5"-4"168"0"0,1 0 906 0 0,24-3-500 0 0,-9 2-489 0 0,1 1-368 0 0,25 4 262 0 0,-36-1-465 0 0,0 1 1 0 0,0 0-1 0 0,0 0 1 0 0,0 0-1 0 0,0 1 1 0 0,0-1-1 0 0,0 0 1 0 0,0 0-1 0 0,0 0 1 0 0,0 1-1 0 0,0-1 1 0 0,0 1-1 0 0,-1-1 1 0 0,1 1-1 0 0,0-1 1 0 0,0 1-1 0 0,0-1 1 0 0,0 1 0 0 0,-1 0-1 0 0,1-1 1 0 0,0 1-1 0 0,-1 0 1 0 0,1 0-1 0 0,0-1 1 0 0,-1 1-1 0 0,1 0 1 0 0,-1 0-1 0 0,1 0 1 0 0,-1 0-1 0 0,0 0 1 0 0,1 0-1 0 0,-1 0 1 0 0,0 0-1 0 0,0 0 1 0 0,0 0-1 0 0,1 0 1 0 0,-1 0-1 0 0,0 0 1 0 0,-1 1-1 0 0,1 5 119 0 0,-1 0 0 0 0,0-1 0 0 0,0 1 0 0 0,-5 11 0 0 0,3-8 79 0 0,-3 10 113 0 0,3-11-99 0 0,1 1-1 0 0,-3 16 0 0 0,4-22-184 0 0,1 0 1 0 0,0-1-1 0 0,1 1 1 0 0,-1 0-1 0 0,0-1 1 0 0,1 1-1 0 0,0 0 1 0 0,0-1-1 0 0,0 1 1 0 0,0-1-1 0 0,2 4 1 0 0,0-1-19 0 0,-3-4-19 0 0,1 0 0 0 0,0-1 0 0 0,0 1 0 0 0,0 0 1 0 0,0-1-1 0 0,0 1 0 0 0,0-1 0 0 0,0 1 0 0 0,0-1 0 0 0,1 1 1 0 0,-1-1-1 0 0,1 0 0 0 0,-1 0 0 0 0,3 2 0 0 0,0 0-2 0 0,-1 0-1 0 0,1-1 0 0 0,0 1 0 0 0,-1-1 1 0 0,7 3-1 0 0,37 9 69 0 0,-42-13-109 0 0,1 0 0 0 0,0-1 0 0 0,-1 1 0 0 0,1-1 0 0 0,0 0 0 0 0,0 0 0 0 0,-1-1 0 0 0,1 0 1 0 0,10-3-1 0 0,-11 3-351 0 0,0-1 0 0 0,0 0 0 0 0,-1 0 0 0 0,9-5 1 0 0,-10 5-321 0 0,0 0 0 0 0,0-1 0 0 0,-1 1 0 0 0,1-1 0 0 0,-1 1 0 0 0,1-1 0 0 0,1-3 0 0 0,3-4-3992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39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1 10855 0 0,'0'0'7280'0'0,"2"1"-7029"0"0,2 1-62 0 0,1 0 1 0 0,-1 1-1 0 0,1-1 1 0 0,-1 1-1 0 0,6 6 1 0 0,-8-7-181 0 0,-1 0 1 0 0,1-1-1 0 0,-1 1 0 0 0,0 0 1 0 0,1 1-1 0 0,-1-1 0 0 0,0 0 1 0 0,0 0-1 0 0,0 0 0 0 0,-1 1 1 0 0,1-1-1 0 0,-1 0 0 0 0,1 1 1 0 0,-1 3-1 0 0,1 0-5 0 0,-1-4 0 0 0,0 1 1 0 0,0-1-1 0 0,0 1 1 0 0,0-1-1 0 0,0 0 1 0 0,-1 1-1 0 0,1-1 1 0 0,-1 0-1 0 0,0 1 1 0 0,-1 3 0 0 0,-1 2-141 0 0,-1-1 1 0 0,0 0 0 0 0,0 0 0 0 0,0 0 0 0 0,-8 8 0 0 0,9-10-6 0 0,2-4-45 0 0,12 15-1458 0 0,-3-11 1687 0 0,-1 1 0 0 0,1 0 0 0 0,-2 1-1 0 0,1-1 1 0 0,-1 1 0 0 0,0 1 0 0 0,8 11 0 0 0,-12-15 89 0 0,1 0 0 0 0,-1 0 0 0 0,0 0 0 0 0,0 1 0 0 0,0-1 0 0 0,-1 1 0 0 0,0-1 0 0 0,1 1 0 0 0,-2-1 1 0 0,1 1-1 0 0,0-1 0 0 0,-1 1 0 0 0,0 0 0 0 0,0 0 0 0 0,0-1 0 0 0,-1 1 0 0 0,-1 5 0 0 0,1-6-6 0 0,-1-1 0 0 0,1 1 0 0 0,-1-1-1 0 0,0 1 1 0 0,0-1 0 0 0,-1 0 0 0 0,1 1-1 0 0,-1-1 1 0 0,0-1 0 0 0,1 1 0 0 0,-1 0 0 0 0,0-1-1 0 0,-5 4 1 0 0,-6 3-280 0 0,-30 13-1 0 0,13-7-465 0 0,19-8-665 0 0,-1-1 0 0 0,-1 0-1 0 0,-21 6 1 0 0,16-6-4438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39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2303 0 0,'8'-7'7142'0'0,"-8"7"-7000"0"0,1-1 0 0 0,-1 1 0 0 0,1 0 0 0 0,-1 0 1 0 0,0-1-1 0 0,1 1 0 0 0,-1 0 0 0 0,1 0 0 0 0,-1 0 1 0 0,0-1-1 0 0,1 1 0 0 0,-1 0 0 0 0,1 0 0 0 0,-1 0 0 0 0,1 0 1 0 0,-1 0-1 0 0,1 0 0 0 0,-1 0 0 0 0,1 0 0 0 0,-1 0 1 0 0,0 0-1 0 0,1 0 0 0 0,-1 0 0 0 0,1 1 0 0 0,-1-1 0 0 0,1 0 1 0 0,-1 0-1 0 0,0 0 0 0 0,1 0 0 0 0,-1 1 0 0 0,1-1 1 0 0,-1 0-1 0 0,1 1 0 0 0,0 0-21 0 0,-1 1 0 0 0,1-1 0 0 0,0 0 0 0 0,-1 0 0 0 0,1 1 0 0 0,-1-1 0 0 0,0 1 0 0 0,1-1 0 0 0,-1 0 0 0 0,0 1 0 0 0,0 1 0 0 0,0 8-79 0 0,0 0 0 0 0,-3 13 0 0 0,3-21 243 0 0,-3 14-136 0 0,2-9-123 0 0,0 0 0 0 0,0 1 0 0 0,1-1 0 0 0,0 0 0 0 0,1 9 0 0 0,4 3-26 0 0,2-10 0 0 0,-2-8 0 0 0,-4-2 0 0 0,2 1 0 0 0,-2 0 0 0 0,-1-1 0 0 0,1 1 0 0 0,0-1 0 0 0,0 0 0 0 0,0 1 0 0 0,0-1 0 0 0,0 0 0 0 0,-1 0 0 0 0,1 1 0 0 0,0-1 0 0 0,0 0 0 0 0,0 0 0 0 0,0 0 0 0 0,0 0 0 0 0,0 0 0 0 0,0 0 0 0 0,0 0 0 0 0,0-1 0 0 0,6 1-108 0 0,0-1 0 0 0,0 0 0 0 0,-1 0 0 0 0,1-1 0 0 0,-1 0 0 0 0,1 0 0 0 0,-1 0 0 0 0,0-1 0 0 0,0 0-1 0 0,0 0 1 0 0,0 0 0 0 0,0-1 0 0 0,-1 0 0 0 0,0 0 0 0 0,9-8 0 0 0,5-4-1948 0 0,-14 10-2591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40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2759 0 0,'-5'43'4973'0'0,"3"60"-1"0"0,9-40-4751 0 0,4 24 426 0 0,-1-7-4836 0 0,-8-71 149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40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8 7367 0 0,'-8'-2'201'0'0,"3"1"-85"0"0,-1-1-1 0 0,1 1 0 0 0,0 0 0 0 0,-1 1 0 0 0,1-1 0 0 0,0 1 0 0 0,-1 0 1 0 0,1 1-1 0 0,0-1 0 0 0,-1 1 0 0 0,-5 2 0 0 0,5-2 272 0 0,1 1 0 0 0,-1 0 0 0 0,1 1 0 0 0,0-1 0 0 0,0 1 0 0 0,0 0 0 0 0,1 0 0 0 0,-1 1 0 0 0,-7 6 0 0 0,10-7-353 0 0,0-1 0 0 0,1 1 1 0 0,-1-1-1 0 0,0 1 0 0 0,1 0 0 0 0,0 0 0 0 0,0-1 0 0 0,-1 1 1 0 0,2 0-1 0 0,-1 0 0 0 0,0 0 0 0 0,1 1 0 0 0,-1-1 0 0 0,1 0 0 0 0,0 0 1 0 0,0 0-1 0 0,0 0 0 0 0,0 0 0 0 0,1 5 0 0 0,1-3 18 0 0,-1 0-1 0 0,1 0 1 0 0,0 1-1 0 0,0-2 1 0 0,0 1-1 0 0,1 0 1 0 0,-1 0-1 0 0,5 4 1 0 0,29 36 370 0 0,-14-21-36 0 0,-3-2-30 0 0,-13-15-222 0 0,1 0 0 0 0,-2 0 0 0 0,1 0 0 0 0,-1 0 0 0 0,0 1 0 0 0,0 0 0 0 0,-1 0 0 0 0,0 0 0 0 0,5 17 0 0 0,-8-21-112 0 0,0-1 1 0 0,0 0-1 0 0,0 1 0 0 0,-1-1 0 0 0,0 1 0 0 0,0 6 1 0 0,0-4-11 0 0,0-5-12 0 0,0 0 0 0 0,0 0 0 0 0,0 0 0 0 0,0 1 0 0 0,0-1 0 0 0,0 0 0 0 0,-1 0 0 0 0,1 0 0 0 0,0 0 0 0 0,-1 1 0 0 0,1-1 0 0 0,-1 0 0 0 0,1 0 0 0 0,-1 0 0 0 0,1 0 0 0 0,-1 0 0 0 0,0 0 0 0 0,1 0 0 0 0,-3 1 0 0 0,0 1 0 0 0,3-2-196 0 0,-1 0 0 0 0,0 0 0 0 0,0 0-1 0 0,1 0 1 0 0,-1 0 0 0 0,0 0 0 0 0,0 0 0 0 0,0 0-1 0 0,0-1 1 0 0,0 1 0 0 0,0 0 0 0 0,-1-1 0 0 0,1 1 0 0 0,0-1-1 0 0,0 1 1 0 0,0-1 0 0 0,0 1 0 0 0,-1-1 0 0 0,1 0-1 0 0,0 0 1 0 0,0 0 0 0 0,-1 0 0 0 0,1 0 0 0 0,0 0-1 0 0,-1 0 1 0 0,-1 0 0 0 0,-7-2-4691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40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1 110 1839 0 0,'0'0'83'0'0,"0"-1"-6"0"0,1-1 598 0 0,1-1-1 0 0,-1 1 1 0 0,1 0-1 0 0,0-1 0 0 0,0 1 1 0 0,0 0-1 0 0,0 0 1 0 0,0 0-1 0 0,0 0 0 0 0,0 1 1 0 0,1-1-1 0 0,-1 1 1 0 0,1-1-1 0 0,-1 1 0 0 0,4-2 1 0 0,3 1-135 0 0,-1-1 0 0 0,1 1 1 0 0,12-1-1 0 0,4-2-52 0 0,184-48-985 0 0,-178 45-766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42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37 2303 0 0,'-5'-4'81'0'0,"-3"-6"-35"0"0,6-12 10231 0 0,17 27-7859 0 0,-13-4-2262 0 0,1-1 0 0 0,-1 1 0 0 0,0 1 0 0 0,0-1 1 0 0,1 0-1 0 0,-1 1 0 0 0,0-1 0 0 0,0 1 0 0 0,0-1 1 0 0,-1 1-1 0 0,1 0 0 0 0,0 0 0 0 0,-1 0 0 0 0,1 0 1 0 0,1 4-1 0 0,4 5 664 0 0,9 21 1 0 0,-12-23-445 0 0,5 13 32 0 0,-1 1 1 0 0,10 42-1 0 0,1 51-12 0 0,0 36-326 0 0,4 34-932 0 0,-21-176-279 0 0,1 0 0 0 0,5 17 0 0 0,-3-14-571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32 104 5615 0 0,'0'0'256'0'0,"0"-1"-6"0"0,-2-6-158 0 0,-2 2-16 0 0,1 1 248 0 0,1 0 0 0 0,-1 1 0 0 0,1-1 0 0 0,0 0 0 0 0,0 0 0 0 0,1 0 0 0 0,-1 0 0 0 0,1-1 1 0 0,0 1-1 0 0,0 0 0 0 0,0-1 0 0 0,0-5 0 0 0,-2-5 744 0 0,3 15-933 0 0,0-1 0 0 0,0 1 1 0 0,0-1-1 0 0,-1 1 0 0 0,1-1 0 0 0,0 1 0 0 0,0-1 0 0 0,0 1 1 0 0,0-1-1 0 0,0 1 0 0 0,0-1 0 0 0,0 1 0 0 0,0-1 0 0 0,0 1 1 0 0,0-1-1 0 0,0 1 0 0 0,1-1 0 0 0,-1 0 0 0 0,0 1 1 0 0,0-1-1 0 0,0 1 0 0 0,1 0 0 0 0,-1-1 0 0 0,0 1 0 0 0,1-1 1 0 0,-1 1-1 0 0,0-1 0 0 0,1 1 0 0 0,-1 0 0 0 0,0-1 0 0 0,2 0 1 0 0,-1 1-42 0 0,0 0 0 0 0,0 0 0 0 0,0 0 0 0 0,0 0 0 0 0,0 0 0 0 0,0 0 0 0 0,1 0 0 0 0,-1 0 0 0 0,0 1 0 0 0,0-1 0 0 0,0 0 0 0 0,0 1-1 0 0,0-1 1 0 0,1 1 0 0 0,7 4 180 0 0,-1 0 0 0 0,12 8 0 0 0,18 18 753 0 0,50 52-1 0 0,-18-16-333 0 0,69 65 92 0 0,-59-55-444 0 0,84 92 314 0 0,-58-70 289 0 0,222 158 1 0 0,-202-168-430 0 0,47 31 98 0 0,-109-80-440 0 0,75 43 9 0 0,46 15-65 0 0,-55-14-65 0 0,-80-50-40 0 0,-2-4-55 0 0,-28-26-821 0 0,-16-3-2693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42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95 3223 0 0,'-13'0'15640'0'0,"41"-12"-13570"0"0,115-34-821 0 0,-56 16-3557 0 0,-63 23 1145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44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8751 0 0,'1'-1'4966'0'0,"4"-3"-4655"0"0,-1 1 0 0 0,1-1-1 0 0,0 1 1 0 0,1 0 0 0 0,-1 0 0 0 0,0 1 0 0 0,1 0 0 0 0,-1 0 0 0 0,1 0 0 0 0,0 0 0 0 0,0 1 0 0 0,11-1 0 0 0,0 0 118 0 0,0 2 1 0 0,0 0-1 0 0,23 3 1 0 0,-36-3-348 0 0,0 1 0 0 0,0 0 0 0 0,1 0 0 0 0,-1 0 0 0 0,0 0 0 0 0,0 1 0 0 0,0-1 0 0 0,0 1 0 0 0,5 3 1 0 0,-8-4-66 0 0,0 1 0 0 0,1-1 0 0 0,-1 0 0 0 0,0 0 0 0 0,0 0 0 0 0,0 1 0 0 0,0-1 0 0 0,0 1 0 0 0,0-1 0 0 0,0 1 0 0 0,0-1 0 0 0,-1 1 0 0 0,1-1 0 0 0,0 1 0 0 0,-1 0 0 0 0,1-1 0 0 0,-1 1 0 0 0,0 0 0 0 0,0-1 0 0 0,0 1 0 0 0,0 0 0 0 0,0 0 0 0 0,0-1 0 0 0,0 1 0 0 0,0 0 0 0 0,-1 1 0 0 0,-1 6-5 0 0,0-1 0 0 0,-1 0 0 0 0,0 0 0 0 0,-1 0 0 0 0,-6 11 0 0 0,-28 36-271 0 0,27-39 160 0 0,-44 58-530 0 0,54-73 424 0 0,69 1-2009 0 0,-48-1 2341 0 0,-1 1 0 0 0,1 0 0 0 0,-1 2 0 0 0,1 0 0 0 0,-1 2 0 0 0,0 0 0 0 0,21 10 0 0 0,-26-9 273 0 0,0 0 1 0 0,0 1-1 0 0,-1 1 0 0 0,16 12 0 0 0,-25-18-230 0 0,0 0 0 0 0,0 1 0 0 0,-1-1-1 0 0,1 1 1 0 0,-1 0 0 0 0,0 0-1 0 0,0 0 1 0 0,-1 0 0 0 0,1 0-1 0 0,-1 1 1 0 0,0-1 0 0 0,0 1 0 0 0,0 0-1 0 0,-1-1 1 0 0,1 1 0 0 0,-1 0-1 0 0,1 8 1 0 0,-3-9-91 0 0,1 0 1 0 0,-1 0-1 0 0,1 0 0 0 0,-1 0 1 0 0,0-1-1 0 0,-1 1 0 0 0,1 0 1 0 0,-1 0-1 0 0,0-1 0 0 0,0 1 0 0 0,0-1 1 0 0,0 1-1 0 0,0-1 0 0 0,-1 0 1 0 0,1 0-1 0 0,-1 0 0 0 0,-6 4 1 0 0,-4 4 41 0 0,-1-1 1 0 0,-29 16 0 0 0,18-12-55 0 0,-19 12-555 0 0,-61 26 0 0 0,90-47-535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44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 13359 0 0,'0'0'5626'0'0,"5"-7"-3280"0"0,-3 4-2216 0 0,0 1 0 0 0,0-1-1 0 0,1 1 1 0 0,-1 0 0 0 0,1 0 0 0 0,0 0-1 0 0,0 0 1 0 0,0 0 0 0 0,0 1 0 0 0,0-1 0 0 0,0 1-1 0 0,5-2 1 0 0,6-1 559 0 0,23-4-1 0 0,-35 8-684 0 0,69-4-171 0 0,-32-1-780 0 0,-13 6-5035 0 0,-4 2-1458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50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2759 0 0,'0'0'272'0'0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52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13303 0 0,'0'0'606'0'0,"-1"3"-10"0"0,-11 29-299 0 0,12-31 780 0 0,12 53 932 0 0,25 83-1719 0 0,-15-56-2337 0 0,-17-63 587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53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9215 0 0,'0'0'1779'0'0,"2"1"-1350"0"0,7 1-2 0 0,0 1-1 0 0,0-1 0 0 0,1 0 0 0 0,-1-1 1 0 0,1 0-1 0 0,-1-1 0 0 0,11-1 1 0 0,-16 1-268 0 0,-2 0-87 0 0,-1 0 0 0 0,0 1 1 0 0,0-1-1 0 0,1 0 0 0 0,-1 0 0 0 0,0 1 1 0 0,0-1-1 0 0,1 0 0 0 0,-1 1 1 0 0,0-1-1 0 0,0 1 0 0 0,0 0 1 0 0,0-1-1 0 0,0 1 0 0 0,1 0 1 0 0,-1 0-1 0 0,-1 0 0 0 0,1 0 1 0 0,0 0-1 0 0,0 0 0 0 0,0 0 1 0 0,0 0-1 0 0,-1 0 0 0 0,1 0 0 0 0,0 0 1 0 0,-1 0-1 0 0,1 0 0 0 0,-1 1 1 0 0,0-1-1 0 0,1 0 0 0 0,-1 0 1 0 0,1 3-1 0 0,-1-1-3 0 0,0 1-1 0 0,1-1 1 0 0,-1 1 0 0 0,0 0 0 0 0,0-1-1 0 0,-1 1 1 0 0,1-1 0 0 0,-1 1 0 0 0,0-1-1 0 0,-1 4 1 0 0,-4 12 419 0 0,0 0-1 0 0,-2 21 0 0 0,6-34-349 0 0,2-1-68 0 0,-1 1-1 0 0,1-1 0 0 0,0 1 1 0 0,0 0-1 0 0,0-1 1 0 0,1 1-1 0 0,0 0 0 0 0,0-1 1 0 0,0 1-1 0 0,1-1 1 0 0,0 0-1 0 0,0 1 0 0 0,0-1 1 0 0,1 0-1 0 0,0 0 1 0 0,0 0-1 0 0,5 6 0 0 0,-5-7-79 0 0,0 0 0 0 0,1 0 0 0 0,0-1 0 0 0,-1 1 0 0 0,2-1-1 0 0,-1 1 1 0 0,0-1 0 0 0,1 0 0 0 0,-1-1 0 0 0,1 1 0 0 0,0-1-1 0 0,0 0 1 0 0,0 0 0 0 0,0-1 0 0 0,0 1 0 0 0,0-1 0 0 0,0 0-1 0 0,10 0 1 0 0,47-3-1280 0 0,-35 0-2177 0 0,-18 1 1316 0 0,14-1-3829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53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11663 0 0,'0'0'1054'0'0,"3"0"-837"0"0,51-3 619 0 0,-38 1-633 0 0,0 1 0 0 0,0 0-1 0 0,0 1 1 0 0,0 1-1 0 0,20 4 1 0 0,-22-1-148 0 0,-12-1-48 0 0,-1-2 11 0 0,1 1 251 0 0,-2-1-133 0 0,2 2-95 0 0,-1 1-1 0 0,0-1 1 0 0,0 0-1 0 0,-1 1 1 0 0,1-1-1 0 0,-1 1 0 0 0,0-1 1 0 0,1 1-1 0 0,-2-1 1 0 0,1 1-1 0 0,-1 4 1 0 0,-11 42 90 0 0,8-35-145 0 0,-15 32 54 0 0,19-45-107 0 0,3 4-466 0 0,-2-6 529 0 0,-1 1 0 0 0,0-1 0 0 0,0 1 0 0 0,0-1-1 0 0,0 0 1 0 0,1 1 0 0 0,-1-1 0 0 0,0 0 0 0 0,1 1 0 0 0,-1-1 0 0 0,0 0-1 0 0,1 1 1 0 0,-1-1 0 0 0,0 0 0 0 0,1 1 0 0 0,-1-1 0 0 0,0 0 0 0 0,1 0-1 0 0,0 1 1 0 0,6 1-20 0 0,0 1-1 0 0,1-1 1 0 0,-1 0 0 0 0,0-1-1 0 0,1 0 1 0 0,11 1 0 0 0,-11-1 46 0 0,-1 0 280 0 0,0 0 0 0 0,0 1-1 0 0,0 0 1 0 0,0 0 0 0 0,-1 0-1 0 0,1 1 1 0 0,-1 0 0 0 0,0 1-1 0 0,1-1 1 0 0,-1 1 0 0 0,9 9-1 0 0,-14-12-215 0 0,0 1 0 0 0,0-1 0 0 0,0 1-1 0 0,-1 0 1 0 0,1-1 0 0 0,-1 1 0 0 0,1 0 0 0 0,-1 0 0 0 0,0-1-1 0 0,1 1 1 0 0,-1 0 0 0 0,0 0 0 0 0,0-1 0 0 0,-1 4-1 0 0,1 1 228 0 0,0 0-173 0 0,0 0-1 0 0,0 0 0 0 0,-1-1 1 0 0,0 1-1 0 0,0 0 1 0 0,-1-1-1 0 0,1 1 0 0 0,-1-1 1 0 0,-6 10-1 0 0,-2 5 34 0 0,-16 21 0 0 0,21-33-169 0 0,-22 25-121 0 0,10-11-3304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54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0 919 0 0,'0'2'67'0'0,"-4"20"4344"0"0,-2 21 4544 0 0,8-13-8964 0 0,-2-27 121 0 0,1 1-1 0 0,-1 0 0 0 0,0 0 0 0 0,0 0 1 0 0,-1 8-1 0 0,-1 36 88 0 0,2-46 128 0 0,1-1-209 0 0,14 9 146 0 0,-14-9-256 0 0,0-1-1 0 0,0 1 1 0 0,0-1 0 0 0,0 1-1 0 0,0-1 1 0 0,-1 0 0 0 0,1 1-1 0 0,0-1 1 0 0,0 0-1 0 0,0 0 1 0 0,0 0 0 0 0,0 0-1 0 0,0 0 1 0 0,0 0-1 0 0,0 0 1 0 0,0 0 0 0 0,0 0-1 0 0,0 0 1 0 0,0 0 0 0 0,0 0-1 0 0,0-1 1 0 0,0 1-1 0 0,1-1 1 0 0,1 0 9 0 0,7-1-177 0 0,-1 0 0 0 0,1-1 0 0 0,-1 0 0 0 0,0 0 0 0 0,0-1-1 0 0,-1 0 1 0 0,1 0 0 0 0,-1-1 0 0 0,14-10 0 0 0,-14 8-1095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54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13039 0 0,'-1'2'598'0'0,"-2"24"91"0"0,2-1-1 0 0,1 40 1 0 0,3-36-203 0 0,1 0-1 0 0,14 47 0 0 0,-1-4-453 0 0,9 32-476 0 0,-10-49-1841 0 0,-12-39 574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55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 4607 0 0,'0'0'354'0'0,"-2"1"-233"0"0,-13 12 315 0 0,-6 11 5086 0 0,18-20-4548 0 0,3-3-931 0 0,0 0 1 0 0,-1 1-1 0 0,1-1 1 0 0,0 1-1 0 0,-1-1 0 0 0,1 0 1 0 0,0 1-1 0 0,0-1 1 0 0,0 1-1 0 0,0-1 0 0 0,0 1 1 0 0,1 1-1 0 0,-1-1-54 0 0,0 0 11 0 0,0-1 0 0 0,0 0 0 0 0,0 0 0 0 0,0 1 0 0 0,0-1 0 0 0,0 0 0 0 0,0 0 0 0 0,0 1 0 0 0,1-1 0 0 0,-1 0 0 0 0,0 0 0 0 0,1 0 0 0 0,-1 1 0 0 0,1-1 0 0 0,-1 0 0 0 0,1 0 0 0 0,0 0 0 0 0,-1 0 0 0 0,1 0 0 0 0,0 0 0 0 0,1 1 0 0 0,1 1 0 0 0,16 20 45 0 0,29 27 0 0 0,-28-31 911 0 0,33 42 0 0 0,-51-58-856 0 0,5 7 546 0 0,11 21 1 0 0,-16-27-524 0 0,0 0 1 0 0,-1 0 0 0 0,1 1-1 0 0,-1-1 1 0 0,0 0-1 0 0,0 1 1 0 0,-1-1-1 0 0,1 8 1 0 0,-1-12-122 0 0,0 4 37 0 0,0-1-1 0 0,-1 0 1 0 0,1 1-1 0 0,-1-1 1 0 0,0 0-1 0 0,0 0 1 0 0,0 0 0 0 0,0 0-1 0 0,-2 4 1 0 0,2-3-38 0 0,0-3-96 0 0,1 0-1 0 0,-1 0 1 0 0,1 1-1 0 0,-1-1 1 0 0,0 0-1 0 0,1 0 1 0 0,-1 0-1 0 0,0 0 1 0 0,0 0-1 0 0,0 0 1 0 0,0 0-1 0 0,0 0 0 0 0,0 0 1 0 0,0 0-1 0 0,0 0 1 0 0,0-1-1 0 0,0 1 1 0 0,-1-1-1 0 0,1 1 1 0 0,0 0-1 0 0,0-1 1 0 0,-1 0-1 0 0,1 1 1 0 0,-3-1-1 0 0,-4 1-5396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1251 1361 5495 0 0,'-3'5'250'0'0,"-9"17"-2"0"0,9-8 2788 0 0,-3-20-1624 0 0,1 2 2448 0 0,-4-1-3261 0 0,0-1 0 0 0,0 0 0 0 0,0-1 0 0 0,0 0 0 0 0,1 0 1 0 0,0 0-1 0 0,-8-12 0 0 0,-44-65 1382 0 0,36 48-1231 0 0,0 0-62 0 0,9 11 27 0 0,-33-37 0 0 0,-7-9 75 0 0,41 50-581 0 0,-2 0 1 0 0,0 2 0 0 0,-25-24-1 0 0,-121-87 646 0 0,86 63-653 0 0,4-4 1 0 0,-104-129 0 0 0,89 93-192 0 0,-121-160-69 0 0,162 208-257 0 0,45 57 178 0 0,-2-5-232 0 0,13 12-3615 0 0,-1 2 2785 0 0,0 0 0 0 0,0 1 0 0 0,9 9 0 0 0,-2 1-692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3:55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0 106 8751 0 0,'0'0'2355'0'0,"5"-9"2401"0"0,4 3-4359 0 0,0 1-1 0 0,1 1 1 0 0,0-1 0 0 0,0 1-1 0 0,0 1 1 0 0,0 0 0 0 0,16-2-1 0 0,19-7-114 0 0,34-17-700 0 0,-47 16-4914 0 0,-16 5-508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4:13.1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50 344 10591 0 0,'-3'1'106'0'0,"1"-1"-1"0"0,0 1 0 0 0,-1 0 1 0 0,1-1-1 0 0,-1 1 0 0 0,1 0 0 0 0,0 0 1 0 0,0 1-1 0 0,0-1 0 0 0,0 0 1 0 0,0 1-1 0 0,0 0 0 0 0,0-1 1 0 0,0 1-1 0 0,0 0 0 0 0,1 0 0 0 0,-1 0 1 0 0,1 0-1 0 0,0 0 0 0 0,-2 3 1 0 0,1-1 62 0 0,1-1 1 0 0,0 1-1 0 0,0 0 0 0 0,0-1 1 0 0,1 1-1 0 0,0 0 1 0 0,-1 0-1 0 0,1-1 0 0 0,0 1 1 0 0,1 0-1 0 0,-1 0 1 0 0,1-1-1 0 0,1 6 1 0 0,15 49 678 0 0,4 0 0 0 0,1-1 1 0 0,48 85-1 0 0,-51-109-612 0 0,-8-13 69 0 0,0 0-1 0 0,-1 1 1 0 0,-1 0 0 0 0,10 37-1 0 0,-27-66-79 0 0,1-1-161 0 0,0-1 1 0 0,1 0-1 0 0,1 0 0 0 0,0 0 0 0 0,-7-20 0 0 0,4 2-48 0 0,-7-32-1 0 0,6 2-431 0 0,2-2 0 0 0,3 1 0 0 0,2 0 0 0 0,3-1-1 0 0,2 1 1 0 0,13-67 0 0 0,-8 89 55 0 0,2 0 1 0 0,21-55-1 0 0,-28 84 381 0 0,0 0 0 0 0,1 0 1 0 0,1 0-1 0 0,-1 0 0 0 0,1 1 0 0 0,0 0 0 0 0,11-12 1 0 0,-13 17 28 0 0,-1-1 1 0 0,1 1 0 0 0,0 0-1 0 0,0 0 1 0 0,0 0 0 0 0,0 0-1 0 0,0 0 1 0 0,1 1-1 0 0,-1-1 1 0 0,0 1 0 0 0,1 0-1 0 0,-1 0 1 0 0,1 0 0 0 0,-1 0-1 0 0,1 1 1 0 0,-1 0 0 0 0,1-1-1 0 0,0 1 1 0 0,-1 0 0 0 0,1 1-1 0 0,4 0 1 0 0,-5 0 18 0 0,0-1 1 0 0,0 1-1 0 0,0 1 0 0 0,0-1 1 0 0,0 0-1 0 0,0 1 0 0 0,0-1 1 0 0,0 1-1 0 0,-1 0 0 0 0,1 0 1 0 0,-1 0-1 0 0,1 0 0 0 0,-1 0 1 0 0,4 6-1 0 0,-3-4 34 0 0,0 1 1 0 0,-1-1-1 0 0,1 1 0 0 0,-1 0 1 0 0,0 0-1 0 0,0 0 0 0 0,-1 0 1 0 0,2 8-1 0 0,-1-1 53 0 0,-1 0 0 0 0,-1 1 0 0 0,1-1 0 0 0,-2 0-1 0 0,0 0 1 0 0,0 0 0 0 0,-5 16 0 0 0,0-9-101 0 0,0 0 0 0 0,-2 0 0 0 0,0-1 0 0 0,-1 0-1 0 0,-1 0 1 0 0,0-1 0 0 0,-24 29 0 0 0,29-40-419 0 0,0 0 0 0 0,-1 0 0 0 0,0 0 1 0 0,0-1-1 0 0,0 0 0 0 0,-1 0 0 0 0,-12 7 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4:13.5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1 187 10591 0 0,'0'0'488'0'0,"2"0"-12"0"0,20 4-281 0 0,-16-2-81 0 0,0-1 0 0 0,0 0 0 0 0,0 0 1 0 0,0 0-1 0 0,11-1 0 0 0,4-2 980 0 0,-16 2-836 0 0,1 0-1 0 0,-1 0 0 0 0,1-1 0 0 0,-1 0 0 0 0,0 0 0 0 0,1 0 0 0 0,-1-1 1 0 0,0 1-1 0 0,0-1 0 0 0,0-1 0 0 0,8-4 0 0 0,13-9 591 0 0,-22 13-761 0 0,1 1 0 0 0,-1-1 0 0 0,1 0 0 0 0,-1 0 0 0 0,0-1 0 0 0,0 1 0 0 0,0-1 0 0 0,-1 0-1 0 0,1 0 1 0 0,4-8 0 0 0,-5 8-23 0 0,0-3 13 0 0,0 1 0 0 0,0-1-1 0 0,0 1 1 0 0,-1-1 0 0 0,3-11-1 0 0,-5 17-47 0 0,0-1 1 0 0,0 0-1 0 0,0 0 0 0 0,0 0 0 0 0,0 0 0 0 0,0 1 1 0 0,0-1-1 0 0,-1 0 0 0 0,1 0 0 0 0,-1 1 0 0 0,1-1 0 0 0,-1 0 1 0 0,0 0-1 0 0,0 1 0 0 0,0-1 0 0 0,1 1 0 0 0,-2-1 1 0 0,1 1-1 0 0,0-1 0 0 0,0 1 0 0 0,0 0 0 0 0,-1-1 1 0 0,1 1-1 0 0,0 0 0 0 0,-1 0 0 0 0,1 0 0 0 0,-3-1 1 0 0,-1-1 54 0 0,-1 1 1 0 0,1 0 0 0 0,-1 0 0 0 0,1 0-1 0 0,-1 1 1 0 0,1 0 0 0 0,-1 0 0 0 0,0 0-1 0 0,0 1 1 0 0,1-1 0 0 0,-1 1 0 0 0,0 1-1 0 0,0-1 1 0 0,1 1 0 0 0,-1 0 0 0 0,0 1-1 0 0,1-1 1 0 0,-9 4 0 0 0,8-2-61 0 0,1-1-1 0 0,-1 1 1 0 0,1 0 0 0 0,0 0 0 0 0,0 0 0 0 0,0 1-1 0 0,0-1 1 0 0,1 1 0 0 0,-1 1 0 0 0,1-1 0 0 0,0 0-1 0 0,0 1 1 0 0,1 0 0 0 0,0 0 0 0 0,-1 0 0 0 0,1 1-1 0 0,-3 8 1 0 0,4-9-13 0 0,0 1 0 0 0,1-1 0 0 0,0 1 0 0 0,0-1 0 0 0,0 1 0 0 0,1-1 0 0 0,0 1 0 0 0,0 0 0 0 0,0-1 0 0 0,1 1 0 0 0,0-1 0 0 0,0 1 0 0 0,0-1 0 0 0,0 0 0 0 0,1 1 0 0 0,0-1 0 0 0,0 0 0 0 0,1 0 0 0 0,-1 0 0 0 0,1 0 0 0 0,0 0 0 0 0,1-1-1 0 0,-1 0 1 0 0,1 1 0 0 0,0-1 0 0 0,0 0 0 0 0,0-1 0 0 0,0 1 0 0 0,1-1 0 0 0,-1 0 0 0 0,1 0 0 0 0,0 0 0 0 0,0 0 0 0 0,8 2 0 0 0,8 2-201 0 0,-1-2 0 0 0,1 0 0 0 0,22 2 0 0 0,-29-6-629 0 0,-1-1 0 0 0,14 0 0 0 0,-17-1-902 0 0,0-1 0 0 0,0 1 1 0 0,13-5-1 0 0,-6-1-3523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4:13.9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57 5063 0 0,'0'2'6467'0'0,"21"146"547"0"0,-2-17-5567 0 0,-18-125-1392 0 0,2 10 65 0 0,-3-15-121 0 0,0-1-1 0 0,0 1 1 0 0,0-1-1 0 0,1 0 1 0 0,-1 1-1 0 0,0-1 1 0 0,1 1-1 0 0,-1-1 1 0 0,0 0 0 0 0,1 1-1 0 0,-1-1 1 0 0,0 0-1 0 0,1 1 1 0 0,-1-1-1 0 0,0 0 1 0 0,1 1-1 0 0,-1-1 1 0 0,1 0-1 0 0,-1 0 1 0 0,1 0-1 0 0,-1 1 1 0 0,1-1-1 0 0,-1 0 1 0 0,1 0-1 0 0,-1 0 1 0 0,1 0-1 0 0,0 0 1 0 0,0-1-28 0 0,0 0 0 0 0,0-1 1 0 0,0 1-1 0 0,0 0 0 0 0,0-1 1 0 0,0 1-1 0 0,0 0 1 0 0,0-1-1 0 0,-1 0 0 0 0,2-2 1 0 0,-2 2-11 0 0,27-52-353 0 0,17-41-332 0 0,22-45 48 0 0,-63 134 745 0 0,0 1-1 0 0,1-1 0 0 0,-1 1 1 0 0,1 0-1 0 0,1 0 1 0 0,-1 0-1 0 0,1 0 0 0 0,0 1 1 0 0,9-7-1 0 0,-13 10 222 0 0,1 1-240 0 0,-1 0 0 0 0,0 0 1 0 0,1 1-1 0 0,-1-1 1 0 0,0 0-1 0 0,0 1 1 0 0,1 0-1 0 0,-1-1 0 0 0,0 1 1 0 0,0-1-1 0 0,1 1 1 0 0,-1 0-1 0 0,0 0 1 0 0,0 0-1 0 0,0 0 0 0 0,0 0 1 0 0,0 0-1 0 0,-1 0 1 0 0,1 0-1 0 0,0 0 1 0 0,0 0-1 0 0,-1 0 1 0 0,2 2-1 0 0,1 4 54 0 0,0 1 1 0 0,0-1-1 0 0,1 8 1 0 0,0-3 1 0 0,1 6 42 0 0,-1 0 0 0 0,2 33-1 0 0,0-8-54 0 0,3 21-31 0 0,-5-28-557 0 0,2 0-1 0 0,12 40 1 0 0,-17-72 155 0 0,0-1 1 0 0,1 1-1 0 0,0 0 0 0 0,0 0 0 0 0,0-1 0 0 0,3 5 1 0 0,4 2-1699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4:14.2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55 2303 0 0,'1'-3'102'0'0,"0"-7"-3"0"0,-1 5-21 0 0,1 0 0 0 0,0 0 0 0 0,0 0 1 0 0,0-1-1 0 0,5-9 8701 0 0,-6 20-5384 0 0,3 3-2888 0 0,-1-2-158 0 0,24 99 1593 0 0,7 25-1134 0 0,27 141-683 0 0,-42-154-5186 0 0,-16-104 3979 0 0,2 13-4368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4:14.7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34 181 4607 0 0,'-8'-16'1008'0'0,"-10"-30"0"0"0,16 41-91 0 0,0 0 0 0 0,1-1 0 0 0,0 1 0 0 0,0 0 1 0 0,1 0-1 0 0,-1 0 0 0 0,1-1 0 0 0,1 1 0 0 0,-1 0 0 0 0,2-10 0 0 0,-1 13-795 0 0,0 0-1 0 0,0 1 0 0 0,0-1 0 0 0,0 0 1 0 0,0 0-1 0 0,0 1 0 0 0,0-1 1 0 0,1 1-1 0 0,-1-1 0 0 0,0 1 0 0 0,1 0 1 0 0,0-1-1 0 0,-1 1 0 0 0,1 0 1 0 0,0 0-1 0 0,-1 0 0 0 0,1 0 0 0 0,0 0 1 0 0,0 1-1 0 0,0-1 0 0 0,3 0 1 0 0,2-1-69 0 0,1 1 1 0 0,0-1-1 0 0,-1 2 1 0 0,11-1-1 0 0,25 3-424 0 0,57 10 1 0 0,-45-4-833 0 0,46 8-1198 0 0,38 5-1798 0 0,-130-20 4010 0 0,-1-1 0 0 0,1 0 0 0 0,-1-1 0 0 0,1 0 0 0 0,-1 0 0 0 0,1-1 0 0 0,-1 0 0 0 0,0 0 0 0 0,0-1 0 0 0,0 0 0 0 0,0-1 0 0 0,0 1 0 0 0,-1-2 0 0 0,1 1 0 0 0,8-7 0 0 0,-15 10 733 0 0,0 0-339 0 0,-1 0-1 0 0,0 1 0 0 0,1-1 1 0 0,-1 0-1 0 0,0 0 1 0 0,1 1-1 0 0,-1-1 0 0 0,0 0 1 0 0,0 0-1 0 0,0 1 0 0 0,0-1 1 0 0,0 0-1 0 0,0 0 0 0 0,0 1 1 0 0,0-1-1 0 0,0 0 1 0 0,0 0-1 0 0,0 0 0 0 0,0 1 1 0 0,0-1-1 0 0,-1-1 0 0 0,-3 0-6 0 0,0-1 1 0 0,0 2-1 0 0,0-1 0 0 0,0 0 0 0 0,0 1 0 0 0,-1 0 0 0 0,1 0 0 0 0,0 0 0 0 0,-1 0 0 0 0,1 1 0 0 0,-1 0 1 0 0,1 0-1 0 0,0 0 0 0 0,-1 0 0 0 0,1 1 0 0 0,-1-1 0 0 0,1 1 0 0 0,0 0 0 0 0,-1 1 0 0 0,-3 1 0 0 0,1 0-87 0 0,0 0-1 0 0,0 0 1 0 0,0 1 0 0 0,1 0-1 0 0,-1 1 1 0 0,1 0-1 0 0,0 0 1 0 0,0 0-1 0 0,1 0 1 0 0,-10 12-1 0 0,15-16-102 0 0,-12 15 237 0 0,-10 18 1 0 0,19-29-186 0 0,0 1 1 0 0,1 0 0 0 0,0-1-1 0 0,0 1 1 0 0,0 0 0 0 0,0 1 0 0 0,0 7-1 0 0,2-9-4 0 0,1 0 0 0 0,0 0 0 0 0,0 0 0 0 0,0 0 0 0 0,1 0 0 0 0,0 0 0 0 0,0-1 0 0 0,0 1 0 0 0,5 7 0 0 0,-1 1-10 0 0,-3-9-41 0 0,0 0 0 0 0,0 1 1 0 0,0-1-1 0 0,0 0 0 0 0,1-1 1 0 0,0 1-1 0 0,-1-1 0 0 0,1 1 1 0 0,1-1-1 0 0,-1 0 0 0 0,0-1 1 0 0,1 1-1 0 0,-1-1 0 0 0,1 0 1 0 0,0 0-1 0 0,0 0 0 0 0,0-1 1 0 0,0 1-1 0 0,0-1 0 0 0,0-1 1 0 0,0 1-1 0 0,0-1 0 0 0,0 1 1 0 0,0-1-1 0 0,0-1 0 0 0,1 1 1 0 0,-1-1-1 0 0,0 0 0 0 0,0 0 1 0 0,0-1-1 0 0,8-3 0 0 0,-8 2 4 0 0,1 0 0 0 0,-1-1 0 0 0,0 0 0 0 0,-1 0 0 0 0,1-1 0 0 0,-1 1 0 0 0,0-1 0 0 0,0 0 0 0 0,0 0-1 0 0,0 0 1 0 0,-1-1 0 0 0,4-8 0 0 0,-1 0 14 0 0,0 1 1 0 0,-1-1-1 0 0,-1 0 0 0 0,3-19 0 0 0,-6-9 16 0 0,-2 25-19 0 0,0 14-18 0 0,1 5-8 0 0,0 14-77 0 0,1-1 0 0 0,0 1 0 0 0,7 25 1 0 0,-6-32-594 0 0,1-1 1 0 0,0 1 0 0 0,0-1-1 0 0,1 0 1 0 0,0 0 0 0 0,0-1-1 0 0,1 1 1 0 0,5 6 0 0 0,-2-5-851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4:15.4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78 7831 0 0,'0'0'706'0'0,"1"2"-578"0"0,9 115 9608 0 0,3 23-6551 0 0,-11-127-3002 0 0,1 0 0 0 0,1-1 1 0 0,6 19-1 0 0,-9-30 284 0 0,8-5-246 0 0,-1-2-181 0 0,-1 0-1 0 0,0-1 1 0 0,0 0-1 0 0,0 0 1 0 0,-1 0-1 0 0,0-1 1 0 0,5-10-1 0 0,12-15 37 0 0,-13 21-143 0 0,-2 0 0 0 0,0-1 0 0 0,12-27-1 0 0,13-45-437 0 0,-2 6 216 0 0,-2 17 140 0 0,-33 79 179 0 0,0 1 0 0 0,1 0 0 0 0,1 0 0 0 0,1 0 0 0 0,0 0 0 0 0,1 0-1 0 0,4 23 1 0 0,-2-28-59 0 0,0 0 0 0 0,1 1 0 0 0,1-1 0 0 0,0-1 0 0 0,1 1 0 0 0,0 0 0 0 0,1-1 0 0 0,1 0 0 0 0,0-1 0 0 0,11 16 0 0 0,-14-23-60 0 0,-1 0 0 0 0,1-1 0 0 0,0 1 0 0 0,0-1 0 0 0,0 0 0 0 0,0 0 0 0 0,0 0-1 0 0,1-1 1 0 0,6 4 0 0 0,-9-5 20 0 0,0 0-1 0 0,1-1 1 0 0,-1 1 0 0 0,0-1-1 0 0,0 1 1 0 0,0-1-1 0 0,0 0 1 0 0,0 0-1 0 0,1 1 1 0 0,-1-2 0 0 0,0 1-1 0 0,0 0 1 0 0,0 0-1 0 0,0-1 1 0 0,1 1-1 0 0,-1-1 1 0 0,0 0 0 0 0,0 1-1 0 0,0-1 1 0 0,0 0-1 0 0,0 0 1 0 0,-1 0-1 0 0,1-1 1 0 0,3-1 0 0 0,4-6-158 0 0,-1 1 0 0 0,0-2 0 0 0,0 1 0 0 0,-1-1 0 0 0,0 0 1 0 0,0-1-1 0 0,7-16 0 0 0,-6 9 142 0 0,0 0 0 0 0,-2 0 0 0 0,6-22 0 0 0,-11 34 114 0 0,0 1 0 0 0,0-1 0 0 0,-1 0 0 0 0,0 1 0 0 0,0-1 0 0 0,0 0-1 0 0,-1 1 1 0 0,1-1 0 0 0,-1 0 0 0 0,-1 1 0 0 0,1-1 0 0 0,-1 1 0 0 0,0 0-1 0 0,-5-11 1 0 0,6 15-19 0 0,1 1-1 0 0,-1-1 0 0 0,1 0 0 0 0,-1 0 1 0 0,1 1-1 0 0,-1-1 0 0 0,0 0 1 0 0,1 1-1 0 0,-1-1 0 0 0,0 0 0 0 0,0 1 1 0 0,1-1-1 0 0,-1 1 0 0 0,0-1 1 0 0,0 1-1 0 0,0 0 0 0 0,0-1 1 0 0,1 1-1 0 0,-1 0 0 0 0,0 0 0 0 0,0-1 1 0 0,0 1-1 0 0,0 0 0 0 0,0 0 1 0 0,0 0-1 0 0,0 0 0 0 0,0 0 0 0 0,0 0 1 0 0,0 1-1 0 0,0-1 0 0 0,1 0 1 0 0,-1 0-1 0 0,0 1 0 0 0,-1-1 1 0 0,-1 2-1 0 0,0-1 1 0 0,1 0-1 0 0,-1 1 0 0 0,1 0 1 0 0,-1-1-1 0 0,1 1 1 0 0,0 0-1 0 0,-4 4 1 0 0,3-2-13 0 0,1 0 0 0 0,-1 0 0 0 0,1 0 0 0 0,-1 0 0 0 0,1 0 0 0 0,0 1 1 0 0,1-1-1 0 0,-1 1 0 0 0,1-1 0 0 0,0 1 0 0 0,0 0 0 0 0,0 0 0 0 0,1-1 0 0 0,0 1 0 0 0,0 0 0 0 0,0 0 0 0 0,0 0 0 0 0,2 8 1 0 0,2 1-14 0 0,0 1 1 0 0,0-1 0 0 0,1 0 0 0 0,13 23 0 0 0,-14-30 28 0 0,0-1 0 0 0,1 1-1 0 0,0-1 1 0 0,0 0 0 0 0,1-1-1 0 0,-1 1 1 0 0,1-1 0 0 0,0 0 0 0 0,1-1-1 0 0,-1 0 1 0 0,1 0 0 0 0,0 0-1 0 0,0 0 1 0 0,11 3 0 0 0,-13-6 62 0 0,1 1 0 0 0,0-1 0 0 0,-1 0 0 0 0,1 0 0 0 0,0-1 0 0 0,-1 0 0 0 0,1 0 0 0 0,0 0 0 0 0,-1-1 0 0 0,8-1 0 0 0,-10 1 5 0 0,1 0 0 0 0,-1-1 0 0 0,0 1-1 0 0,1-1 1 0 0,-1 0 0 0 0,0 0 0 0 0,0 0 0 0 0,0 0-1 0 0,0-1 1 0 0,-1 1 0 0 0,1-1 0 0 0,-1 0 0 0 0,1 0-1 0 0,-1 0 1 0 0,0 0 0 0 0,0 0 0 0 0,2-4 0 0 0,-1 1 37 0 0,-1 0 1 0 0,1 0-1 0 0,-1-1 0 0 0,0 1 1 0 0,-1-1-1 0 0,1 1 1 0 0,-1-1-1 0 0,0-11 1 0 0,-1 12-73 0 0,-1 0 1 0 0,0 0-1 0 0,-1 0 1 0 0,1 1 0 0 0,-1-1-1 0 0,0 0 1 0 0,0 1-1 0 0,-1-1 1 0 0,0 1 0 0 0,0 0-1 0 0,0 0 1 0 0,0 0 0 0 0,-5-4-1 0 0,-7-9 85 0 0,-34-29 0 0 0,44 42-211 0 0,-1 0 0 0 0,-1 0 0 0 0,1 1 0 0 0,-1 0 0 0 0,1 0 0 0 0,-1 0 0 0 0,0 1-1 0 0,-1 0 1 0 0,1 0 0 0 0,-11-2 0 0 0,16 5-461 0 0,-14 0-3661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4:15.7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87 5983 0 0,'21'-27'465'0'0,"8"-9"897"0"0,-27 33-789 0 0,1 1 1 0 0,0-1 0 0 0,0 1 0 0 0,0 0-1 0 0,1 0 1 0 0,-1 0 0 0 0,0 0 0 0 0,1 1 0 0 0,6-3-1 0 0,-10 4-442 0 0,1 0 0 0 0,0 0 0 0 0,-1 0 0 0 0,1 0 0 0 0,0 0 0 0 0,-1 0 0 0 0,1 0 0 0 0,0 1 0 0 0,-1-1 0 0 0,1 0 0 0 0,-1 0 0 0 0,1 1 0 0 0,-1-1 0 0 0,1 0 1 0 0,0 1-1 0 0,-1-1 0 0 0,1 0 0 0 0,-1 1 0 0 0,1-1 0 0 0,-1 1 0 0 0,0-1 0 0 0,1 1 0 0 0,-1-1 0 0 0,1 1 0 0 0,-1-1 0 0 0,1 2 0 0 0,8 16 1078 0 0,-8-15-1118 0 0,5 11 301 0 0,-1-1 0 0 0,0 1 1 0 0,-1 0-1 0 0,4 28 1 0 0,1 61 865 0 0,-4-42-528 0 0,2 43 340 0 0,6 49 492 0 0,-7-110-1070 0 0,16 64 0 0 0,-10-64-301 0 0,24 82-123 0 0,-12-74-1255 0 0,-17-36 287 0 0,2 3-232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4:26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11519 0 0,'0'0'887'0'0,"0"2"-583"0"0,-3 34 1072 0 0,1-24-366 0 0,1 0 1 0 0,0 13-1 0 0,8 36 494 0 0,25 111 1 0 0,-22-124-1368 0 0,56 237-622 0 0,-42-215-3896 0 0,-18-52-1377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3:24:26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4143 0 0,'0'0'15034'0'0,"8"-2"-12606"0"0,4 0-1692 0 0,1 1 0 0 0,22 1 1 0 0,6-1-272 0 0,25-9-273 0 0,-48 6-233 0 0,0 1-1 0 0,0 1 0 0 0,23 0 0 0 0,5 4-2188 0 0,-23-2 891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3.png"/><Relationship Id="rId7" Type="http://schemas.openxmlformats.org/officeDocument/2006/relationships/image" Target="NUL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NULL"/><Relationship Id="rId40" Type="http://schemas.openxmlformats.org/officeDocument/2006/relationships/customXml" Target="../ink/ink20.xml"/><Relationship Id="rId45" Type="http://schemas.openxmlformats.org/officeDocument/2006/relationships/image" Target="../media/image2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4.png"/><Relationship Id="rId10" Type="http://schemas.openxmlformats.org/officeDocument/2006/relationships/customXml" Target="../ink/ink5.xml"/><Relationship Id="rId19" Type="http://schemas.openxmlformats.org/officeDocument/2006/relationships/image" Target="NULL"/><Relationship Id="rId31" Type="http://schemas.openxmlformats.org/officeDocument/2006/relationships/image" Target="NULL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NULL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NULL"/><Relationship Id="rId30" Type="http://schemas.openxmlformats.org/officeDocument/2006/relationships/customXml" Target="../ink/ink15.xml"/><Relationship Id="rId35" Type="http://schemas.openxmlformats.org/officeDocument/2006/relationships/image" Target="NULL"/><Relationship Id="rId43" Type="http://schemas.openxmlformats.org/officeDocument/2006/relationships/image" Target="../media/image1.png"/><Relationship Id="rId48" Type="http://schemas.openxmlformats.org/officeDocument/2006/relationships/customXml" Target="../ink/ink24.xml"/><Relationship Id="rId8" Type="http://schemas.openxmlformats.org/officeDocument/2006/relationships/customXml" Target="../ink/ink4.xml"/><Relationship Id="rId3" Type="http://schemas.openxmlformats.org/officeDocument/2006/relationships/image" Target="NULL"/><Relationship Id="rId12" Type="http://schemas.openxmlformats.org/officeDocument/2006/relationships/customXml" Target="../ink/ink6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0" Type="http://schemas.openxmlformats.org/officeDocument/2006/relationships/customXml" Target="../ink/ink10.xml"/><Relationship Id="rId41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45.xml"/><Relationship Id="rId63" Type="http://schemas.openxmlformats.org/officeDocument/2006/relationships/image" Target="../media/image31.png"/><Relationship Id="rId84" Type="http://schemas.openxmlformats.org/officeDocument/2006/relationships/customXml" Target="../ink/ink66.xml"/><Relationship Id="rId138" Type="http://schemas.openxmlformats.org/officeDocument/2006/relationships/customXml" Target="../ink/ink93.xml"/><Relationship Id="rId159" Type="http://schemas.openxmlformats.org/officeDocument/2006/relationships/image" Target="../media/image79.png"/><Relationship Id="rId170" Type="http://schemas.openxmlformats.org/officeDocument/2006/relationships/customXml" Target="../ink/ink109.xml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40.xml"/><Relationship Id="rId53" Type="http://schemas.openxmlformats.org/officeDocument/2006/relationships/image" Target="../media/image26.png"/><Relationship Id="rId74" Type="http://schemas.openxmlformats.org/officeDocument/2006/relationships/customXml" Target="../ink/ink61.xml"/><Relationship Id="rId128" Type="http://schemas.openxmlformats.org/officeDocument/2006/relationships/customXml" Target="../ink/ink88.xml"/><Relationship Id="rId149" Type="http://schemas.openxmlformats.org/officeDocument/2006/relationships/image" Target="../media/image74.png"/><Relationship Id="rId5" Type="http://schemas.openxmlformats.org/officeDocument/2006/relationships/image" Target="../media/image2100.png"/><Relationship Id="rId95" Type="http://schemas.openxmlformats.org/officeDocument/2006/relationships/image" Target="../media/image47.png"/><Relationship Id="rId160" Type="http://schemas.openxmlformats.org/officeDocument/2006/relationships/customXml" Target="../ink/ink104.xml"/><Relationship Id="rId22" Type="http://schemas.openxmlformats.org/officeDocument/2006/relationships/customXml" Target="../ink/ink35.xml"/><Relationship Id="rId43" Type="http://schemas.openxmlformats.org/officeDocument/2006/relationships/image" Target="../media/image21.png"/><Relationship Id="rId64" Type="http://schemas.openxmlformats.org/officeDocument/2006/relationships/customXml" Target="../ink/ink56.xml"/><Relationship Id="rId118" Type="http://schemas.openxmlformats.org/officeDocument/2006/relationships/customXml" Target="../ink/ink83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99.xml"/><Relationship Id="rId171" Type="http://schemas.openxmlformats.org/officeDocument/2006/relationships/image" Target="../media/image85.png"/><Relationship Id="rId12" Type="http://schemas.openxmlformats.org/officeDocument/2006/relationships/customXml" Target="../ink/ink30.xml"/><Relationship Id="rId33" Type="http://schemas.openxmlformats.org/officeDocument/2006/relationships/image" Target="../media/image16.png"/><Relationship Id="rId108" Type="http://schemas.openxmlformats.org/officeDocument/2006/relationships/customXml" Target="../ink/ink78.xml"/><Relationship Id="rId129" Type="http://schemas.openxmlformats.org/officeDocument/2006/relationships/image" Target="../media/image64.png"/><Relationship Id="rId54" Type="http://schemas.openxmlformats.org/officeDocument/2006/relationships/customXml" Target="../ink/ink51.xml"/><Relationship Id="rId75" Type="http://schemas.openxmlformats.org/officeDocument/2006/relationships/image" Target="../media/image37.png"/><Relationship Id="rId96" Type="http://schemas.openxmlformats.org/officeDocument/2006/relationships/customXml" Target="../ink/ink72.xml"/><Relationship Id="rId140" Type="http://schemas.openxmlformats.org/officeDocument/2006/relationships/customXml" Target="../ink/ink94.xml"/><Relationship Id="rId161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23" Type="http://schemas.openxmlformats.org/officeDocument/2006/relationships/image" Target="../media/image11.png"/><Relationship Id="rId28" Type="http://schemas.openxmlformats.org/officeDocument/2006/relationships/customXml" Target="../ink/ink38.xml"/><Relationship Id="rId49" Type="http://schemas.openxmlformats.org/officeDocument/2006/relationships/image" Target="../media/image24.png"/><Relationship Id="rId114" Type="http://schemas.openxmlformats.org/officeDocument/2006/relationships/customXml" Target="../ink/ink81.xml"/><Relationship Id="rId119" Type="http://schemas.openxmlformats.org/officeDocument/2006/relationships/image" Target="../media/image59.png"/><Relationship Id="rId44" Type="http://schemas.openxmlformats.org/officeDocument/2006/relationships/customXml" Target="../ink/ink46.xml"/><Relationship Id="rId60" Type="http://schemas.openxmlformats.org/officeDocument/2006/relationships/customXml" Target="../ink/ink54.xml"/><Relationship Id="rId65" Type="http://schemas.openxmlformats.org/officeDocument/2006/relationships/image" Target="../media/image32.png"/><Relationship Id="rId81" Type="http://schemas.openxmlformats.org/officeDocument/2006/relationships/image" Target="../media/image40.png"/><Relationship Id="rId86" Type="http://schemas.openxmlformats.org/officeDocument/2006/relationships/customXml" Target="../ink/ink67.xml"/><Relationship Id="rId130" Type="http://schemas.openxmlformats.org/officeDocument/2006/relationships/customXml" Target="../ink/ink89.xml"/><Relationship Id="rId135" Type="http://schemas.openxmlformats.org/officeDocument/2006/relationships/image" Target="../media/image67.png"/><Relationship Id="rId151" Type="http://schemas.openxmlformats.org/officeDocument/2006/relationships/image" Target="../media/image75.png"/><Relationship Id="rId156" Type="http://schemas.openxmlformats.org/officeDocument/2006/relationships/customXml" Target="../ink/ink102.xml"/><Relationship Id="rId172" Type="http://schemas.openxmlformats.org/officeDocument/2006/relationships/customXml" Target="../ink/ink110.xml"/><Relationship Id="rId13" Type="http://schemas.openxmlformats.org/officeDocument/2006/relationships/image" Target="../media/image6.png"/><Relationship Id="rId18" Type="http://schemas.openxmlformats.org/officeDocument/2006/relationships/customXml" Target="../ink/ink33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41.xml"/><Relationship Id="rId50" Type="http://schemas.openxmlformats.org/officeDocument/2006/relationships/customXml" Target="../ink/ink49.xml"/><Relationship Id="rId55" Type="http://schemas.openxmlformats.org/officeDocument/2006/relationships/image" Target="../media/image27.png"/><Relationship Id="rId76" Type="http://schemas.openxmlformats.org/officeDocument/2006/relationships/customXml" Target="../ink/ink62.xml"/><Relationship Id="rId97" Type="http://schemas.openxmlformats.org/officeDocument/2006/relationships/image" Target="../media/image48.png"/><Relationship Id="rId104" Type="http://schemas.openxmlformats.org/officeDocument/2006/relationships/customXml" Target="../ink/ink76.xml"/><Relationship Id="rId120" Type="http://schemas.openxmlformats.org/officeDocument/2006/relationships/customXml" Target="../ink/ink84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customXml" Target="../ink/ink97.xml"/><Relationship Id="rId167" Type="http://schemas.openxmlformats.org/officeDocument/2006/relationships/image" Target="../media/image83.png"/><Relationship Id="rId7" Type="http://schemas.openxmlformats.org/officeDocument/2006/relationships/image" Target="../media/image3100.png"/><Relationship Id="rId71" Type="http://schemas.openxmlformats.org/officeDocument/2006/relationships/image" Target="../media/image35.png"/><Relationship Id="rId92" Type="http://schemas.openxmlformats.org/officeDocument/2006/relationships/customXml" Target="../ink/ink70.xml"/><Relationship Id="rId162" Type="http://schemas.openxmlformats.org/officeDocument/2006/relationships/customXml" Target="../ink/ink105.xml"/><Relationship Id="rId2" Type="http://schemas.openxmlformats.org/officeDocument/2006/relationships/customXml" Target="../ink/ink25.xml"/><Relationship Id="rId29" Type="http://schemas.openxmlformats.org/officeDocument/2006/relationships/image" Target="../media/image14.png"/><Relationship Id="rId24" Type="http://schemas.openxmlformats.org/officeDocument/2006/relationships/customXml" Target="../ink/ink36.xml"/><Relationship Id="rId40" Type="http://schemas.openxmlformats.org/officeDocument/2006/relationships/customXml" Target="../ink/ink44.xml"/><Relationship Id="rId45" Type="http://schemas.openxmlformats.org/officeDocument/2006/relationships/image" Target="../media/image22.png"/><Relationship Id="rId66" Type="http://schemas.openxmlformats.org/officeDocument/2006/relationships/customXml" Target="../ink/ink57.xml"/><Relationship Id="rId87" Type="http://schemas.openxmlformats.org/officeDocument/2006/relationships/image" Target="../media/image43.png"/><Relationship Id="rId110" Type="http://schemas.openxmlformats.org/officeDocument/2006/relationships/customXml" Target="../ink/ink79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92.xml"/><Relationship Id="rId157" Type="http://schemas.openxmlformats.org/officeDocument/2006/relationships/image" Target="../media/image78.png"/><Relationship Id="rId61" Type="http://schemas.openxmlformats.org/officeDocument/2006/relationships/image" Target="../media/image30.png"/><Relationship Id="rId82" Type="http://schemas.openxmlformats.org/officeDocument/2006/relationships/customXml" Target="../ink/ink65.xml"/><Relationship Id="rId152" Type="http://schemas.openxmlformats.org/officeDocument/2006/relationships/customXml" Target="../ink/ink100.xml"/><Relationship Id="rId173" Type="http://schemas.openxmlformats.org/officeDocument/2006/relationships/image" Target="../media/image86.png"/><Relationship Id="rId19" Type="http://schemas.openxmlformats.org/officeDocument/2006/relationships/image" Target="../media/image9.png"/><Relationship Id="rId14" Type="http://schemas.openxmlformats.org/officeDocument/2006/relationships/customXml" Target="../ink/ink31.xml"/><Relationship Id="rId30" Type="http://schemas.openxmlformats.org/officeDocument/2006/relationships/customXml" Target="../ink/ink39.xml"/><Relationship Id="rId35" Type="http://schemas.openxmlformats.org/officeDocument/2006/relationships/image" Target="../media/image17.png"/><Relationship Id="rId56" Type="http://schemas.openxmlformats.org/officeDocument/2006/relationships/customXml" Target="../ink/ink52.xml"/><Relationship Id="rId77" Type="http://schemas.openxmlformats.org/officeDocument/2006/relationships/image" Target="../media/image38.png"/><Relationship Id="rId100" Type="http://schemas.openxmlformats.org/officeDocument/2006/relationships/customXml" Target="../ink/ink74.xml"/><Relationship Id="rId105" Type="http://schemas.openxmlformats.org/officeDocument/2006/relationships/image" Target="../media/image52.png"/><Relationship Id="rId126" Type="http://schemas.openxmlformats.org/officeDocument/2006/relationships/customXml" Target="../ink/ink87.xml"/><Relationship Id="rId147" Type="http://schemas.openxmlformats.org/officeDocument/2006/relationships/image" Target="../media/image73.png"/><Relationship Id="rId168" Type="http://schemas.openxmlformats.org/officeDocument/2006/relationships/customXml" Target="../ink/ink108.xml"/><Relationship Id="rId8" Type="http://schemas.openxmlformats.org/officeDocument/2006/relationships/customXml" Target="../ink/ink28.xml"/><Relationship Id="rId51" Type="http://schemas.openxmlformats.org/officeDocument/2006/relationships/image" Target="../media/image25.png"/><Relationship Id="rId72" Type="http://schemas.openxmlformats.org/officeDocument/2006/relationships/customXml" Target="../ink/ink60.xml"/><Relationship Id="rId93" Type="http://schemas.openxmlformats.org/officeDocument/2006/relationships/image" Target="../media/image46.png"/><Relationship Id="rId98" Type="http://schemas.openxmlformats.org/officeDocument/2006/relationships/customXml" Target="../ink/ink73.xml"/><Relationship Id="rId121" Type="http://schemas.openxmlformats.org/officeDocument/2006/relationships/image" Target="../media/image60.png"/><Relationship Id="rId142" Type="http://schemas.openxmlformats.org/officeDocument/2006/relationships/customXml" Target="../ink/ink95.xml"/><Relationship Id="rId163" Type="http://schemas.openxmlformats.org/officeDocument/2006/relationships/image" Target="../media/image81.png"/><Relationship Id="rId3" Type="http://schemas.openxmlformats.org/officeDocument/2006/relationships/image" Target="../media/image1100.png"/><Relationship Id="rId25" Type="http://schemas.openxmlformats.org/officeDocument/2006/relationships/image" Target="../media/image12.png"/><Relationship Id="rId46" Type="http://schemas.openxmlformats.org/officeDocument/2006/relationships/customXml" Target="../ink/ink47.xml"/><Relationship Id="rId67" Type="http://schemas.openxmlformats.org/officeDocument/2006/relationships/image" Target="../media/image33.png"/><Relationship Id="rId116" Type="http://schemas.openxmlformats.org/officeDocument/2006/relationships/customXml" Target="../ink/ink82.xml"/><Relationship Id="rId137" Type="http://schemas.openxmlformats.org/officeDocument/2006/relationships/image" Target="../media/image68.png"/><Relationship Id="rId158" Type="http://schemas.openxmlformats.org/officeDocument/2006/relationships/customXml" Target="../ink/ink103.xml"/><Relationship Id="rId20" Type="http://schemas.openxmlformats.org/officeDocument/2006/relationships/customXml" Target="../ink/ink34.xml"/><Relationship Id="rId41" Type="http://schemas.openxmlformats.org/officeDocument/2006/relationships/image" Target="../media/image20.png"/><Relationship Id="rId62" Type="http://schemas.openxmlformats.org/officeDocument/2006/relationships/customXml" Target="../ink/ink55.xml"/><Relationship Id="rId83" Type="http://schemas.openxmlformats.org/officeDocument/2006/relationships/image" Target="../media/image41.png"/><Relationship Id="rId88" Type="http://schemas.openxmlformats.org/officeDocument/2006/relationships/customXml" Target="../ink/ink68.xml"/><Relationship Id="rId111" Type="http://schemas.openxmlformats.org/officeDocument/2006/relationships/image" Target="../media/image55.png"/><Relationship Id="rId132" Type="http://schemas.openxmlformats.org/officeDocument/2006/relationships/customXml" Target="../ink/ink90.xml"/><Relationship Id="rId153" Type="http://schemas.openxmlformats.org/officeDocument/2006/relationships/image" Target="../media/image76.png"/><Relationship Id="rId174" Type="http://schemas.openxmlformats.org/officeDocument/2006/relationships/customXml" Target="../ink/ink111.xml"/><Relationship Id="rId15" Type="http://schemas.openxmlformats.org/officeDocument/2006/relationships/image" Target="../media/image7.png"/><Relationship Id="rId36" Type="http://schemas.openxmlformats.org/officeDocument/2006/relationships/customXml" Target="../ink/ink42.xml"/><Relationship Id="rId57" Type="http://schemas.openxmlformats.org/officeDocument/2006/relationships/image" Target="../media/image28.png"/><Relationship Id="rId106" Type="http://schemas.openxmlformats.org/officeDocument/2006/relationships/customXml" Target="../ink/ink77.xml"/><Relationship Id="rId127" Type="http://schemas.openxmlformats.org/officeDocument/2006/relationships/image" Target="../media/image63.png"/><Relationship Id="rId10" Type="http://schemas.openxmlformats.org/officeDocument/2006/relationships/customXml" Target="../ink/ink29.xml"/><Relationship Id="rId31" Type="http://schemas.openxmlformats.org/officeDocument/2006/relationships/image" Target="../media/image15.png"/><Relationship Id="rId52" Type="http://schemas.openxmlformats.org/officeDocument/2006/relationships/customXml" Target="../ink/ink50.xml"/><Relationship Id="rId73" Type="http://schemas.openxmlformats.org/officeDocument/2006/relationships/image" Target="../media/image36.png"/><Relationship Id="rId78" Type="http://schemas.openxmlformats.org/officeDocument/2006/relationships/customXml" Target="../ink/ink63.xml"/><Relationship Id="rId94" Type="http://schemas.openxmlformats.org/officeDocument/2006/relationships/customXml" Target="../ink/ink71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85.xml"/><Relationship Id="rId143" Type="http://schemas.openxmlformats.org/officeDocument/2006/relationships/image" Target="../media/image71.png"/><Relationship Id="rId148" Type="http://schemas.openxmlformats.org/officeDocument/2006/relationships/customXml" Target="../ink/ink98.xml"/><Relationship Id="rId164" Type="http://schemas.openxmlformats.org/officeDocument/2006/relationships/customXml" Target="../ink/ink106.xml"/><Relationship Id="rId169" Type="http://schemas.openxmlformats.org/officeDocument/2006/relationships/image" Target="../media/image84.png"/><Relationship Id="rId4" Type="http://schemas.openxmlformats.org/officeDocument/2006/relationships/customXml" Target="../ink/ink26.xml"/><Relationship Id="rId9" Type="http://schemas.openxmlformats.org/officeDocument/2006/relationships/image" Target="../media/image4100.png"/><Relationship Id="rId26" Type="http://schemas.openxmlformats.org/officeDocument/2006/relationships/customXml" Target="../ink/ink37.xml"/><Relationship Id="rId47" Type="http://schemas.openxmlformats.org/officeDocument/2006/relationships/image" Target="../media/image23.png"/><Relationship Id="rId68" Type="http://schemas.openxmlformats.org/officeDocument/2006/relationships/customXml" Target="../ink/ink58.xml"/><Relationship Id="rId89" Type="http://schemas.openxmlformats.org/officeDocument/2006/relationships/image" Target="../media/image44.png"/><Relationship Id="rId112" Type="http://schemas.openxmlformats.org/officeDocument/2006/relationships/customXml" Target="../ink/ink80.xml"/><Relationship Id="rId133" Type="http://schemas.openxmlformats.org/officeDocument/2006/relationships/image" Target="../media/image66.png"/><Relationship Id="rId154" Type="http://schemas.openxmlformats.org/officeDocument/2006/relationships/customXml" Target="../ink/ink101.xml"/><Relationship Id="rId175" Type="http://schemas.openxmlformats.org/officeDocument/2006/relationships/image" Target="../media/image87.png"/><Relationship Id="rId16" Type="http://schemas.openxmlformats.org/officeDocument/2006/relationships/customXml" Target="../ink/ink32.xml"/><Relationship Id="rId37" Type="http://schemas.openxmlformats.org/officeDocument/2006/relationships/image" Target="../media/image18.png"/><Relationship Id="rId58" Type="http://schemas.openxmlformats.org/officeDocument/2006/relationships/customXml" Target="../ink/ink53.xml"/><Relationship Id="rId79" Type="http://schemas.openxmlformats.org/officeDocument/2006/relationships/image" Target="../media/image39.png"/><Relationship Id="rId102" Type="http://schemas.openxmlformats.org/officeDocument/2006/relationships/customXml" Target="../ink/ink75.xml"/><Relationship Id="rId123" Type="http://schemas.openxmlformats.org/officeDocument/2006/relationships/image" Target="../media/image61.png"/><Relationship Id="rId144" Type="http://schemas.openxmlformats.org/officeDocument/2006/relationships/customXml" Target="../ink/ink96.xml"/><Relationship Id="rId90" Type="http://schemas.openxmlformats.org/officeDocument/2006/relationships/customXml" Target="../ink/ink69.xml"/><Relationship Id="rId165" Type="http://schemas.openxmlformats.org/officeDocument/2006/relationships/image" Target="../media/image82.png"/><Relationship Id="rId27" Type="http://schemas.openxmlformats.org/officeDocument/2006/relationships/image" Target="../media/image13.png"/><Relationship Id="rId48" Type="http://schemas.openxmlformats.org/officeDocument/2006/relationships/customXml" Target="../ink/ink48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91.xml"/><Relationship Id="rId80" Type="http://schemas.openxmlformats.org/officeDocument/2006/relationships/customXml" Target="../ink/ink64.xml"/><Relationship Id="rId155" Type="http://schemas.openxmlformats.org/officeDocument/2006/relationships/image" Target="../media/image77.png"/><Relationship Id="rId17" Type="http://schemas.openxmlformats.org/officeDocument/2006/relationships/image" Target="../media/image8.png"/><Relationship Id="rId38" Type="http://schemas.openxmlformats.org/officeDocument/2006/relationships/customXml" Target="../ink/ink43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86.xml"/><Relationship Id="rId70" Type="http://schemas.openxmlformats.org/officeDocument/2006/relationships/customXml" Target="../ink/ink59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10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9.xml"/><Relationship Id="rId21" Type="http://schemas.openxmlformats.org/officeDocument/2006/relationships/customXml" Target="../ink/ink121.xml"/><Relationship Id="rId324" Type="http://schemas.openxmlformats.org/officeDocument/2006/relationships/image" Target="../media/image249.png"/><Relationship Id="rId531" Type="http://schemas.openxmlformats.org/officeDocument/2006/relationships/customXml" Target="../ink/ink376.xml"/><Relationship Id="rId170" Type="http://schemas.openxmlformats.org/officeDocument/2006/relationships/image" Target="../media/image172.png"/><Relationship Id="rId268" Type="http://schemas.openxmlformats.org/officeDocument/2006/relationships/image" Target="../media/image221.png"/><Relationship Id="rId475" Type="http://schemas.openxmlformats.org/officeDocument/2006/relationships/customXml" Target="../ink/ink348.xml"/><Relationship Id="rId32" Type="http://schemas.openxmlformats.org/officeDocument/2006/relationships/image" Target="../media/image103.png"/><Relationship Id="rId128" Type="http://schemas.openxmlformats.org/officeDocument/2006/relationships/image" Target="../media/image151.png"/><Relationship Id="rId335" Type="http://schemas.openxmlformats.org/officeDocument/2006/relationships/customXml" Target="../ink/ink278.xml"/><Relationship Id="rId542" Type="http://schemas.openxmlformats.org/officeDocument/2006/relationships/image" Target="../media/image358.png"/><Relationship Id="rId181" Type="http://schemas.openxmlformats.org/officeDocument/2006/relationships/customXml" Target="../ink/ink201.xml"/><Relationship Id="rId402" Type="http://schemas.openxmlformats.org/officeDocument/2006/relationships/image" Target="../media/image288.png"/><Relationship Id="rId279" Type="http://schemas.openxmlformats.org/officeDocument/2006/relationships/customXml" Target="../ink/ink250.xml"/><Relationship Id="rId486" Type="http://schemas.openxmlformats.org/officeDocument/2006/relationships/image" Target="../media/image330.png"/><Relationship Id="rId43" Type="http://schemas.openxmlformats.org/officeDocument/2006/relationships/customXml" Target="../ink/ink132.xml"/><Relationship Id="rId139" Type="http://schemas.openxmlformats.org/officeDocument/2006/relationships/customXml" Target="../ink/ink180.xml"/><Relationship Id="rId346" Type="http://schemas.openxmlformats.org/officeDocument/2006/relationships/image" Target="../media/image260.png"/><Relationship Id="rId553" Type="http://schemas.openxmlformats.org/officeDocument/2006/relationships/customXml" Target="../ink/ink387.xml"/><Relationship Id="rId192" Type="http://schemas.openxmlformats.org/officeDocument/2006/relationships/image" Target="../media/image183.png"/><Relationship Id="rId206" Type="http://schemas.openxmlformats.org/officeDocument/2006/relationships/image" Target="../media/image190.png"/><Relationship Id="rId413" Type="http://schemas.openxmlformats.org/officeDocument/2006/relationships/customXml" Target="../ink/ink317.xml"/><Relationship Id="rId497" Type="http://schemas.openxmlformats.org/officeDocument/2006/relationships/customXml" Target="../ink/ink359.xml"/><Relationship Id="rId357" Type="http://schemas.openxmlformats.org/officeDocument/2006/relationships/customXml" Target="../ink/ink289.xml"/><Relationship Id="rId54" Type="http://schemas.openxmlformats.org/officeDocument/2006/relationships/image" Target="../media/image114.png"/><Relationship Id="rId217" Type="http://schemas.openxmlformats.org/officeDocument/2006/relationships/customXml" Target="../ink/ink219.xml"/><Relationship Id="rId564" Type="http://schemas.openxmlformats.org/officeDocument/2006/relationships/image" Target="../media/image369.png"/><Relationship Id="rId424" Type="http://schemas.openxmlformats.org/officeDocument/2006/relationships/image" Target="../media/image299.png"/><Relationship Id="rId270" Type="http://schemas.openxmlformats.org/officeDocument/2006/relationships/image" Target="../media/image222.png"/><Relationship Id="rId65" Type="http://schemas.openxmlformats.org/officeDocument/2006/relationships/customXml" Target="../ink/ink143.xml"/><Relationship Id="rId130" Type="http://schemas.openxmlformats.org/officeDocument/2006/relationships/image" Target="../media/image152.png"/><Relationship Id="rId368" Type="http://schemas.openxmlformats.org/officeDocument/2006/relationships/image" Target="../media/image271.png"/><Relationship Id="rId575" Type="http://schemas.openxmlformats.org/officeDocument/2006/relationships/customXml" Target="../ink/ink398.xml"/><Relationship Id="rId228" Type="http://schemas.openxmlformats.org/officeDocument/2006/relationships/image" Target="../media/image201.png"/><Relationship Id="rId435" Type="http://schemas.openxmlformats.org/officeDocument/2006/relationships/customXml" Target="../ink/ink328.xml"/><Relationship Id="rId281" Type="http://schemas.openxmlformats.org/officeDocument/2006/relationships/customXml" Target="../ink/ink251.xml"/><Relationship Id="rId502" Type="http://schemas.openxmlformats.org/officeDocument/2006/relationships/image" Target="../media/image338.png"/><Relationship Id="rId76" Type="http://schemas.openxmlformats.org/officeDocument/2006/relationships/image" Target="../media/image125.png"/><Relationship Id="rId141" Type="http://schemas.openxmlformats.org/officeDocument/2006/relationships/customXml" Target="../ink/ink181.xml"/><Relationship Id="rId379" Type="http://schemas.openxmlformats.org/officeDocument/2006/relationships/customXml" Target="../ink/ink300.xml"/><Relationship Id="rId586" Type="http://schemas.openxmlformats.org/officeDocument/2006/relationships/image" Target="../media/image380.png"/><Relationship Id="rId7" Type="http://schemas.openxmlformats.org/officeDocument/2006/relationships/customXml" Target="../ink/ink114.xml"/><Relationship Id="rId239" Type="http://schemas.openxmlformats.org/officeDocument/2006/relationships/customXml" Target="../ink/ink230.xml"/><Relationship Id="rId446" Type="http://schemas.openxmlformats.org/officeDocument/2006/relationships/image" Target="../media/image310.png"/><Relationship Id="rId292" Type="http://schemas.openxmlformats.org/officeDocument/2006/relationships/image" Target="../media/image233.png"/><Relationship Id="rId306" Type="http://schemas.openxmlformats.org/officeDocument/2006/relationships/image" Target="../media/image240.png"/><Relationship Id="rId87" Type="http://schemas.openxmlformats.org/officeDocument/2006/relationships/customXml" Target="../ink/ink154.xml"/><Relationship Id="rId513" Type="http://schemas.openxmlformats.org/officeDocument/2006/relationships/customXml" Target="../ink/ink367.xml"/><Relationship Id="rId597" Type="http://schemas.openxmlformats.org/officeDocument/2006/relationships/customXml" Target="../ink/ink409.xml"/><Relationship Id="rId152" Type="http://schemas.openxmlformats.org/officeDocument/2006/relationships/image" Target="../media/image163.png"/><Relationship Id="rId457" Type="http://schemas.openxmlformats.org/officeDocument/2006/relationships/customXml" Target="../ink/ink339.xml"/><Relationship Id="rId14" Type="http://schemas.openxmlformats.org/officeDocument/2006/relationships/image" Target="../media/image94.png"/><Relationship Id="rId317" Type="http://schemas.openxmlformats.org/officeDocument/2006/relationships/customXml" Target="../ink/ink269.xml"/><Relationship Id="rId524" Type="http://schemas.openxmlformats.org/officeDocument/2006/relationships/image" Target="../media/image349.png"/><Relationship Id="rId98" Type="http://schemas.openxmlformats.org/officeDocument/2006/relationships/image" Target="../media/image136.png"/><Relationship Id="rId163" Type="http://schemas.openxmlformats.org/officeDocument/2006/relationships/customXml" Target="../ink/ink192.xml"/><Relationship Id="rId370" Type="http://schemas.openxmlformats.org/officeDocument/2006/relationships/image" Target="../media/image272.png"/><Relationship Id="rId230" Type="http://schemas.openxmlformats.org/officeDocument/2006/relationships/image" Target="../media/image202.png"/><Relationship Id="rId468" Type="http://schemas.openxmlformats.org/officeDocument/2006/relationships/image" Target="../media/image321.png"/><Relationship Id="rId25" Type="http://schemas.openxmlformats.org/officeDocument/2006/relationships/customXml" Target="../ink/ink123.xml"/><Relationship Id="rId67" Type="http://schemas.openxmlformats.org/officeDocument/2006/relationships/customXml" Target="../ink/ink144.xml"/><Relationship Id="rId272" Type="http://schemas.openxmlformats.org/officeDocument/2006/relationships/image" Target="../media/image223.png"/><Relationship Id="rId328" Type="http://schemas.openxmlformats.org/officeDocument/2006/relationships/image" Target="../media/image251.png"/><Relationship Id="rId535" Type="http://schemas.openxmlformats.org/officeDocument/2006/relationships/customXml" Target="../ink/ink378.xml"/><Relationship Id="rId577" Type="http://schemas.openxmlformats.org/officeDocument/2006/relationships/customXml" Target="../ink/ink399.xml"/><Relationship Id="rId132" Type="http://schemas.openxmlformats.org/officeDocument/2006/relationships/image" Target="../media/image153.png"/><Relationship Id="rId174" Type="http://schemas.openxmlformats.org/officeDocument/2006/relationships/image" Target="../media/image174.png"/><Relationship Id="rId381" Type="http://schemas.openxmlformats.org/officeDocument/2006/relationships/customXml" Target="../ink/ink301.xml"/><Relationship Id="rId602" Type="http://schemas.openxmlformats.org/officeDocument/2006/relationships/image" Target="../media/image388.png"/><Relationship Id="rId241" Type="http://schemas.openxmlformats.org/officeDocument/2006/relationships/customXml" Target="../ink/ink231.xml"/><Relationship Id="rId437" Type="http://schemas.openxmlformats.org/officeDocument/2006/relationships/customXml" Target="../ink/ink329.xml"/><Relationship Id="rId479" Type="http://schemas.openxmlformats.org/officeDocument/2006/relationships/customXml" Target="../ink/ink350.xml"/><Relationship Id="rId36" Type="http://schemas.openxmlformats.org/officeDocument/2006/relationships/image" Target="../media/image105.png"/><Relationship Id="rId283" Type="http://schemas.openxmlformats.org/officeDocument/2006/relationships/customXml" Target="../ink/ink252.xml"/><Relationship Id="rId339" Type="http://schemas.openxmlformats.org/officeDocument/2006/relationships/customXml" Target="../ink/ink280.xml"/><Relationship Id="rId490" Type="http://schemas.openxmlformats.org/officeDocument/2006/relationships/image" Target="../media/image332.png"/><Relationship Id="rId504" Type="http://schemas.openxmlformats.org/officeDocument/2006/relationships/image" Target="../media/image339.png"/><Relationship Id="rId546" Type="http://schemas.openxmlformats.org/officeDocument/2006/relationships/image" Target="../media/image360.png"/><Relationship Id="rId78" Type="http://schemas.openxmlformats.org/officeDocument/2006/relationships/image" Target="../media/image126.png"/><Relationship Id="rId101" Type="http://schemas.openxmlformats.org/officeDocument/2006/relationships/customXml" Target="../ink/ink161.xml"/><Relationship Id="rId143" Type="http://schemas.openxmlformats.org/officeDocument/2006/relationships/customXml" Target="../ink/ink182.xml"/><Relationship Id="rId185" Type="http://schemas.openxmlformats.org/officeDocument/2006/relationships/customXml" Target="../ink/ink203.xml"/><Relationship Id="rId350" Type="http://schemas.openxmlformats.org/officeDocument/2006/relationships/image" Target="../media/image262.png"/><Relationship Id="rId406" Type="http://schemas.openxmlformats.org/officeDocument/2006/relationships/image" Target="../media/image290.png"/><Relationship Id="rId588" Type="http://schemas.openxmlformats.org/officeDocument/2006/relationships/image" Target="../media/image381.png"/><Relationship Id="rId9" Type="http://schemas.openxmlformats.org/officeDocument/2006/relationships/customXml" Target="../ink/ink115.xml"/><Relationship Id="rId210" Type="http://schemas.openxmlformats.org/officeDocument/2006/relationships/image" Target="../media/image192.png"/><Relationship Id="rId392" Type="http://schemas.openxmlformats.org/officeDocument/2006/relationships/image" Target="../media/image283.png"/><Relationship Id="rId448" Type="http://schemas.openxmlformats.org/officeDocument/2006/relationships/image" Target="../media/image311.png"/><Relationship Id="rId613" Type="http://schemas.openxmlformats.org/officeDocument/2006/relationships/customXml" Target="../ink/ink417.xml"/><Relationship Id="rId252" Type="http://schemas.openxmlformats.org/officeDocument/2006/relationships/image" Target="../media/image213.png"/><Relationship Id="rId294" Type="http://schemas.openxmlformats.org/officeDocument/2006/relationships/image" Target="../media/image234.png"/><Relationship Id="rId308" Type="http://schemas.openxmlformats.org/officeDocument/2006/relationships/image" Target="../media/image241.png"/><Relationship Id="rId515" Type="http://schemas.openxmlformats.org/officeDocument/2006/relationships/customXml" Target="../ink/ink368.xml"/><Relationship Id="rId47" Type="http://schemas.openxmlformats.org/officeDocument/2006/relationships/customXml" Target="../ink/ink134.xml"/><Relationship Id="rId89" Type="http://schemas.openxmlformats.org/officeDocument/2006/relationships/customXml" Target="../ink/ink155.xml"/><Relationship Id="rId112" Type="http://schemas.openxmlformats.org/officeDocument/2006/relationships/image" Target="../media/image143.png"/><Relationship Id="rId154" Type="http://schemas.openxmlformats.org/officeDocument/2006/relationships/image" Target="../media/image164.png"/><Relationship Id="rId361" Type="http://schemas.openxmlformats.org/officeDocument/2006/relationships/customXml" Target="../ink/ink291.xml"/><Relationship Id="rId557" Type="http://schemas.openxmlformats.org/officeDocument/2006/relationships/customXml" Target="../ink/ink389.xml"/><Relationship Id="rId599" Type="http://schemas.openxmlformats.org/officeDocument/2006/relationships/customXml" Target="../ink/ink410.xml"/><Relationship Id="rId196" Type="http://schemas.openxmlformats.org/officeDocument/2006/relationships/image" Target="../media/image185.png"/><Relationship Id="rId417" Type="http://schemas.openxmlformats.org/officeDocument/2006/relationships/customXml" Target="../ink/ink319.xml"/><Relationship Id="rId459" Type="http://schemas.openxmlformats.org/officeDocument/2006/relationships/customXml" Target="../ink/ink340.xml"/><Relationship Id="rId16" Type="http://schemas.openxmlformats.org/officeDocument/2006/relationships/image" Target="../media/image95.png"/><Relationship Id="rId221" Type="http://schemas.openxmlformats.org/officeDocument/2006/relationships/customXml" Target="../ink/ink221.xml"/><Relationship Id="rId263" Type="http://schemas.openxmlformats.org/officeDocument/2006/relationships/customXml" Target="../ink/ink242.xml"/><Relationship Id="rId319" Type="http://schemas.openxmlformats.org/officeDocument/2006/relationships/customXml" Target="../ink/ink270.xml"/><Relationship Id="rId470" Type="http://schemas.openxmlformats.org/officeDocument/2006/relationships/image" Target="../media/image322.png"/><Relationship Id="rId526" Type="http://schemas.openxmlformats.org/officeDocument/2006/relationships/image" Target="../media/image350.png"/><Relationship Id="rId58" Type="http://schemas.openxmlformats.org/officeDocument/2006/relationships/image" Target="../media/image116.png"/><Relationship Id="rId123" Type="http://schemas.openxmlformats.org/officeDocument/2006/relationships/customXml" Target="../ink/ink172.xml"/><Relationship Id="rId330" Type="http://schemas.openxmlformats.org/officeDocument/2006/relationships/image" Target="../media/image252.png"/><Relationship Id="rId568" Type="http://schemas.openxmlformats.org/officeDocument/2006/relationships/image" Target="../media/image371.png"/><Relationship Id="rId165" Type="http://schemas.openxmlformats.org/officeDocument/2006/relationships/customXml" Target="../ink/ink193.xml"/><Relationship Id="rId372" Type="http://schemas.openxmlformats.org/officeDocument/2006/relationships/image" Target="../media/image273.png"/><Relationship Id="rId428" Type="http://schemas.openxmlformats.org/officeDocument/2006/relationships/image" Target="../media/image301.png"/><Relationship Id="rId232" Type="http://schemas.openxmlformats.org/officeDocument/2006/relationships/image" Target="../media/image203.png"/><Relationship Id="rId274" Type="http://schemas.openxmlformats.org/officeDocument/2006/relationships/image" Target="../media/image224.png"/><Relationship Id="rId481" Type="http://schemas.openxmlformats.org/officeDocument/2006/relationships/customXml" Target="../ink/ink351.xml"/><Relationship Id="rId27" Type="http://schemas.openxmlformats.org/officeDocument/2006/relationships/customXml" Target="../ink/ink124.xml"/><Relationship Id="rId69" Type="http://schemas.openxmlformats.org/officeDocument/2006/relationships/customXml" Target="../ink/ink145.xml"/><Relationship Id="rId134" Type="http://schemas.openxmlformats.org/officeDocument/2006/relationships/image" Target="../media/image154.png"/><Relationship Id="rId537" Type="http://schemas.openxmlformats.org/officeDocument/2006/relationships/customXml" Target="../ink/ink379.xml"/><Relationship Id="rId579" Type="http://schemas.openxmlformats.org/officeDocument/2006/relationships/customXml" Target="../ink/ink400.xml"/><Relationship Id="rId80" Type="http://schemas.openxmlformats.org/officeDocument/2006/relationships/image" Target="../media/image127.png"/><Relationship Id="rId176" Type="http://schemas.openxmlformats.org/officeDocument/2006/relationships/image" Target="../media/image175.png"/><Relationship Id="rId341" Type="http://schemas.openxmlformats.org/officeDocument/2006/relationships/customXml" Target="../ink/ink281.xml"/><Relationship Id="rId383" Type="http://schemas.openxmlformats.org/officeDocument/2006/relationships/customXml" Target="../ink/ink302.xml"/><Relationship Id="rId439" Type="http://schemas.openxmlformats.org/officeDocument/2006/relationships/customXml" Target="../ink/ink330.xml"/><Relationship Id="rId590" Type="http://schemas.openxmlformats.org/officeDocument/2006/relationships/image" Target="../media/image382.png"/><Relationship Id="rId604" Type="http://schemas.openxmlformats.org/officeDocument/2006/relationships/image" Target="../media/image389.png"/><Relationship Id="rId201" Type="http://schemas.openxmlformats.org/officeDocument/2006/relationships/customXml" Target="../ink/ink211.xml"/><Relationship Id="rId243" Type="http://schemas.openxmlformats.org/officeDocument/2006/relationships/customXml" Target="../ink/ink232.xml"/><Relationship Id="rId285" Type="http://schemas.openxmlformats.org/officeDocument/2006/relationships/customXml" Target="../ink/ink253.xml"/><Relationship Id="rId450" Type="http://schemas.openxmlformats.org/officeDocument/2006/relationships/image" Target="../media/image312.png"/><Relationship Id="rId506" Type="http://schemas.openxmlformats.org/officeDocument/2006/relationships/image" Target="../media/image340.png"/><Relationship Id="rId38" Type="http://schemas.openxmlformats.org/officeDocument/2006/relationships/image" Target="../media/image106.png"/><Relationship Id="rId103" Type="http://schemas.openxmlformats.org/officeDocument/2006/relationships/customXml" Target="../ink/ink162.xml"/><Relationship Id="rId310" Type="http://schemas.openxmlformats.org/officeDocument/2006/relationships/image" Target="../media/image242.png"/><Relationship Id="rId492" Type="http://schemas.openxmlformats.org/officeDocument/2006/relationships/image" Target="../media/image333.png"/><Relationship Id="rId548" Type="http://schemas.openxmlformats.org/officeDocument/2006/relationships/image" Target="../media/image361.png"/><Relationship Id="rId91" Type="http://schemas.openxmlformats.org/officeDocument/2006/relationships/customXml" Target="../ink/ink156.xml"/><Relationship Id="rId145" Type="http://schemas.openxmlformats.org/officeDocument/2006/relationships/customXml" Target="../ink/ink183.xml"/><Relationship Id="rId187" Type="http://schemas.openxmlformats.org/officeDocument/2006/relationships/customXml" Target="../ink/ink204.xml"/><Relationship Id="rId352" Type="http://schemas.openxmlformats.org/officeDocument/2006/relationships/image" Target="../media/image263.png"/><Relationship Id="rId394" Type="http://schemas.openxmlformats.org/officeDocument/2006/relationships/image" Target="../media/image284.png"/><Relationship Id="rId408" Type="http://schemas.openxmlformats.org/officeDocument/2006/relationships/image" Target="../media/image291.png"/><Relationship Id="rId615" Type="http://schemas.openxmlformats.org/officeDocument/2006/relationships/customXml" Target="../ink/ink418.xml"/><Relationship Id="rId212" Type="http://schemas.openxmlformats.org/officeDocument/2006/relationships/image" Target="../media/image193.png"/><Relationship Id="rId254" Type="http://schemas.openxmlformats.org/officeDocument/2006/relationships/image" Target="../media/image214.png"/><Relationship Id="rId49" Type="http://schemas.openxmlformats.org/officeDocument/2006/relationships/customXml" Target="../ink/ink135.xml"/><Relationship Id="rId114" Type="http://schemas.openxmlformats.org/officeDocument/2006/relationships/image" Target="../media/image144.png"/><Relationship Id="rId296" Type="http://schemas.openxmlformats.org/officeDocument/2006/relationships/image" Target="../media/image235.png"/><Relationship Id="rId461" Type="http://schemas.openxmlformats.org/officeDocument/2006/relationships/customXml" Target="../ink/ink341.xml"/><Relationship Id="rId517" Type="http://schemas.openxmlformats.org/officeDocument/2006/relationships/customXml" Target="../ink/ink369.xml"/><Relationship Id="rId559" Type="http://schemas.openxmlformats.org/officeDocument/2006/relationships/customXml" Target="../ink/ink390.xml"/><Relationship Id="rId60" Type="http://schemas.openxmlformats.org/officeDocument/2006/relationships/image" Target="../media/image117.png"/><Relationship Id="rId156" Type="http://schemas.openxmlformats.org/officeDocument/2006/relationships/image" Target="../media/image165.png"/><Relationship Id="rId198" Type="http://schemas.openxmlformats.org/officeDocument/2006/relationships/image" Target="../media/image186.png"/><Relationship Id="rId321" Type="http://schemas.openxmlformats.org/officeDocument/2006/relationships/customXml" Target="../ink/ink271.xml"/><Relationship Id="rId363" Type="http://schemas.openxmlformats.org/officeDocument/2006/relationships/customXml" Target="../ink/ink292.xml"/><Relationship Id="rId419" Type="http://schemas.openxmlformats.org/officeDocument/2006/relationships/customXml" Target="../ink/ink320.xml"/><Relationship Id="rId570" Type="http://schemas.openxmlformats.org/officeDocument/2006/relationships/image" Target="../media/image372.png"/><Relationship Id="rId223" Type="http://schemas.openxmlformats.org/officeDocument/2006/relationships/customXml" Target="../ink/ink222.xml"/><Relationship Id="rId430" Type="http://schemas.openxmlformats.org/officeDocument/2006/relationships/image" Target="../media/image302.png"/><Relationship Id="rId18" Type="http://schemas.openxmlformats.org/officeDocument/2006/relationships/image" Target="../media/image96.png"/><Relationship Id="rId265" Type="http://schemas.openxmlformats.org/officeDocument/2006/relationships/customXml" Target="../ink/ink243.xml"/><Relationship Id="rId472" Type="http://schemas.openxmlformats.org/officeDocument/2006/relationships/image" Target="../media/image323.png"/><Relationship Id="rId528" Type="http://schemas.openxmlformats.org/officeDocument/2006/relationships/image" Target="../media/image351.png"/><Relationship Id="rId125" Type="http://schemas.openxmlformats.org/officeDocument/2006/relationships/customXml" Target="../ink/ink173.xml"/><Relationship Id="rId167" Type="http://schemas.openxmlformats.org/officeDocument/2006/relationships/customXml" Target="../ink/ink194.xml"/><Relationship Id="rId332" Type="http://schemas.openxmlformats.org/officeDocument/2006/relationships/image" Target="../media/image253.png"/><Relationship Id="rId374" Type="http://schemas.openxmlformats.org/officeDocument/2006/relationships/image" Target="../media/image274.png"/><Relationship Id="rId581" Type="http://schemas.openxmlformats.org/officeDocument/2006/relationships/customXml" Target="../ink/ink401.xml"/><Relationship Id="rId71" Type="http://schemas.openxmlformats.org/officeDocument/2006/relationships/customXml" Target="../ink/ink146.xml"/><Relationship Id="rId234" Type="http://schemas.openxmlformats.org/officeDocument/2006/relationships/image" Target="../media/image204.png"/><Relationship Id="rId2" Type="http://schemas.openxmlformats.org/officeDocument/2006/relationships/image" Target="../media/image88.png"/><Relationship Id="rId29" Type="http://schemas.openxmlformats.org/officeDocument/2006/relationships/customXml" Target="../ink/ink125.xml"/><Relationship Id="rId276" Type="http://schemas.openxmlformats.org/officeDocument/2006/relationships/image" Target="../media/image225.png"/><Relationship Id="rId441" Type="http://schemas.openxmlformats.org/officeDocument/2006/relationships/customXml" Target="../ink/ink331.xml"/><Relationship Id="rId483" Type="http://schemas.openxmlformats.org/officeDocument/2006/relationships/customXml" Target="../ink/ink352.xml"/><Relationship Id="rId539" Type="http://schemas.openxmlformats.org/officeDocument/2006/relationships/customXml" Target="../ink/ink380.xml"/><Relationship Id="rId40" Type="http://schemas.openxmlformats.org/officeDocument/2006/relationships/image" Target="../media/image107.png"/><Relationship Id="rId136" Type="http://schemas.openxmlformats.org/officeDocument/2006/relationships/image" Target="../media/image155.png"/><Relationship Id="rId178" Type="http://schemas.openxmlformats.org/officeDocument/2006/relationships/image" Target="../media/image176.png"/><Relationship Id="rId301" Type="http://schemas.openxmlformats.org/officeDocument/2006/relationships/customXml" Target="../ink/ink261.xml"/><Relationship Id="rId343" Type="http://schemas.openxmlformats.org/officeDocument/2006/relationships/customXml" Target="../ink/ink282.xml"/><Relationship Id="rId550" Type="http://schemas.openxmlformats.org/officeDocument/2006/relationships/image" Target="../media/image362.png"/><Relationship Id="rId82" Type="http://schemas.openxmlformats.org/officeDocument/2006/relationships/image" Target="../media/image128.png"/><Relationship Id="rId203" Type="http://schemas.openxmlformats.org/officeDocument/2006/relationships/customXml" Target="../ink/ink212.xml"/><Relationship Id="rId385" Type="http://schemas.openxmlformats.org/officeDocument/2006/relationships/customXml" Target="../ink/ink303.xml"/><Relationship Id="rId592" Type="http://schemas.openxmlformats.org/officeDocument/2006/relationships/image" Target="../media/image383.png"/><Relationship Id="rId606" Type="http://schemas.openxmlformats.org/officeDocument/2006/relationships/image" Target="../media/image390.png"/><Relationship Id="rId245" Type="http://schemas.openxmlformats.org/officeDocument/2006/relationships/customXml" Target="../ink/ink233.xml"/><Relationship Id="rId287" Type="http://schemas.openxmlformats.org/officeDocument/2006/relationships/customXml" Target="../ink/ink254.xml"/><Relationship Id="rId410" Type="http://schemas.openxmlformats.org/officeDocument/2006/relationships/image" Target="../media/image292.png"/><Relationship Id="rId452" Type="http://schemas.openxmlformats.org/officeDocument/2006/relationships/image" Target="../media/image313.png"/><Relationship Id="rId494" Type="http://schemas.openxmlformats.org/officeDocument/2006/relationships/image" Target="../media/image334.png"/><Relationship Id="rId508" Type="http://schemas.openxmlformats.org/officeDocument/2006/relationships/image" Target="../media/image341.png"/><Relationship Id="rId105" Type="http://schemas.openxmlformats.org/officeDocument/2006/relationships/customXml" Target="../ink/ink163.xml"/><Relationship Id="rId147" Type="http://schemas.openxmlformats.org/officeDocument/2006/relationships/customXml" Target="../ink/ink184.xml"/><Relationship Id="rId312" Type="http://schemas.openxmlformats.org/officeDocument/2006/relationships/image" Target="../media/image243.png"/><Relationship Id="rId354" Type="http://schemas.openxmlformats.org/officeDocument/2006/relationships/image" Target="../media/image264.png"/><Relationship Id="rId51" Type="http://schemas.openxmlformats.org/officeDocument/2006/relationships/customXml" Target="../ink/ink136.xml"/><Relationship Id="rId93" Type="http://schemas.openxmlformats.org/officeDocument/2006/relationships/customXml" Target="../ink/ink157.xml"/><Relationship Id="rId189" Type="http://schemas.openxmlformats.org/officeDocument/2006/relationships/customXml" Target="../ink/ink205.xml"/><Relationship Id="rId396" Type="http://schemas.openxmlformats.org/officeDocument/2006/relationships/image" Target="../media/image285.png"/><Relationship Id="rId561" Type="http://schemas.openxmlformats.org/officeDocument/2006/relationships/customXml" Target="../ink/ink391.xml"/><Relationship Id="rId214" Type="http://schemas.openxmlformats.org/officeDocument/2006/relationships/image" Target="../media/image194.png"/><Relationship Id="rId256" Type="http://schemas.openxmlformats.org/officeDocument/2006/relationships/image" Target="../media/image215.png"/><Relationship Id="rId298" Type="http://schemas.openxmlformats.org/officeDocument/2006/relationships/image" Target="../media/image236.png"/><Relationship Id="rId421" Type="http://schemas.openxmlformats.org/officeDocument/2006/relationships/customXml" Target="../ink/ink321.xml"/><Relationship Id="rId463" Type="http://schemas.openxmlformats.org/officeDocument/2006/relationships/customXml" Target="../ink/ink342.xml"/><Relationship Id="rId519" Type="http://schemas.openxmlformats.org/officeDocument/2006/relationships/customXml" Target="../ink/ink370.xml"/><Relationship Id="rId116" Type="http://schemas.openxmlformats.org/officeDocument/2006/relationships/image" Target="../media/image145.png"/><Relationship Id="rId158" Type="http://schemas.openxmlformats.org/officeDocument/2006/relationships/image" Target="../media/image166.png"/><Relationship Id="rId323" Type="http://schemas.openxmlformats.org/officeDocument/2006/relationships/customXml" Target="../ink/ink272.xml"/><Relationship Id="rId530" Type="http://schemas.openxmlformats.org/officeDocument/2006/relationships/image" Target="../media/image352.png"/><Relationship Id="rId20" Type="http://schemas.openxmlformats.org/officeDocument/2006/relationships/image" Target="../media/image97.png"/><Relationship Id="rId62" Type="http://schemas.openxmlformats.org/officeDocument/2006/relationships/image" Target="../media/image118.png"/><Relationship Id="rId365" Type="http://schemas.openxmlformats.org/officeDocument/2006/relationships/customXml" Target="../ink/ink293.xml"/><Relationship Id="rId572" Type="http://schemas.openxmlformats.org/officeDocument/2006/relationships/image" Target="../media/image373.png"/><Relationship Id="rId225" Type="http://schemas.openxmlformats.org/officeDocument/2006/relationships/customXml" Target="../ink/ink223.xml"/><Relationship Id="rId267" Type="http://schemas.openxmlformats.org/officeDocument/2006/relationships/customXml" Target="../ink/ink244.xml"/><Relationship Id="rId432" Type="http://schemas.openxmlformats.org/officeDocument/2006/relationships/image" Target="../media/image303.png"/><Relationship Id="rId474" Type="http://schemas.openxmlformats.org/officeDocument/2006/relationships/image" Target="../media/image324.png"/><Relationship Id="rId127" Type="http://schemas.openxmlformats.org/officeDocument/2006/relationships/customXml" Target="../ink/ink174.xml"/><Relationship Id="rId31" Type="http://schemas.openxmlformats.org/officeDocument/2006/relationships/customXml" Target="../ink/ink126.xml"/><Relationship Id="rId73" Type="http://schemas.openxmlformats.org/officeDocument/2006/relationships/customXml" Target="../ink/ink147.xml"/><Relationship Id="rId169" Type="http://schemas.openxmlformats.org/officeDocument/2006/relationships/customXml" Target="../ink/ink195.xml"/><Relationship Id="rId334" Type="http://schemas.openxmlformats.org/officeDocument/2006/relationships/image" Target="../media/image254.png"/><Relationship Id="rId376" Type="http://schemas.openxmlformats.org/officeDocument/2006/relationships/image" Target="../media/image275.png"/><Relationship Id="rId541" Type="http://schemas.openxmlformats.org/officeDocument/2006/relationships/customXml" Target="../ink/ink381.xml"/><Relationship Id="rId583" Type="http://schemas.openxmlformats.org/officeDocument/2006/relationships/customXml" Target="../ink/ink402.xml"/><Relationship Id="rId4" Type="http://schemas.openxmlformats.org/officeDocument/2006/relationships/image" Target="../media/image89.png"/><Relationship Id="rId180" Type="http://schemas.openxmlformats.org/officeDocument/2006/relationships/image" Target="../media/image177.png"/><Relationship Id="rId236" Type="http://schemas.openxmlformats.org/officeDocument/2006/relationships/image" Target="../media/image205.png"/><Relationship Id="rId278" Type="http://schemas.openxmlformats.org/officeDocument/2006/relationships/image" Target="../media/image226.png"/><Relationship Id="rId401" Type="http://schemas.openxmlformats.org/officeDocument/2006/relationships/customXml" Target="../ink/ink311.xml"/><Relationship Id="rId443" Type="http://schemas.openxmlformats.org/officeDocument/2006/relationships/customXml" Target="../ink/ink332.xml"/><Relationship Id="rId303" Type="http://schemas.openxmlformats.org/officeDocument/2006/relationships/customXml" Target="../ink/ink262.xml"/><Relationship Id="rId485" Type="http://schemas.openxmlformats.org/officeDocument/2006/relationships/customXml" Target="../ink/ink353.xml"/><Relationship Id="rId42" Type="http://schemas.openxmlformats.org/officeDocument/2006/relationships/image" Target="../media/image108.png"/><Relationship Id="rId84" Type="http://schemas.openxmlformats.org/officeDocument/2006/relationships/image" Target="../media/image129.png"/><Relationship Id="rId138" Type="http://schemas.openxmlformats.org/officeDocument/2006/relationships/image" Target="../media/image156.png"/><Relationship Id="rId345" Type="http://schemas.openxmlformats.org/officeDocument/2006/relationships/customXml" Target="../ink/ink283.xml"/><Relationship Id="rId387" Type="http://schemas.openxmlformats.org/officeDocument/2006/relationships/customXml" Target="../ink/ink304.xml"/><Relationship Id="rId510" Type="http://schemas.openxmlformats.org/officeDocument/2006/relationships/image" Target="../media/image342.png"/><Relationship Id="rId552" Type="http://schemas.openxmlformats.org/officeDocument/2006/relationships/image" Target="../media/image363.png"/><Relationship Id="rId594" Type="http://schemas.openxmlformats.org/officeDocument/2006/relationships/image" Target="../media/image384.png"/><Relationship Id="rId608" Type="http://schemas.openxmlformats.org/officeDocument/2006/relationships/image" Target="../media/image391.png"/><Relationship Id="rId191" Type="http://schemas.openxmlformats.org/officeDocument/2006/relationships/customXml" Target="../ink/ink206.xml"/><Relationship Id="rId205" Type="http://schemas.openxmlformats.org/officeDocument/2006/relationships/customXml" Target="../ink/ink213.xml"/><Relationship Id="rId247" Type="http://schemas.openxmlformats.org/officeDocument/2006/relationships/customXml" Target="../ink/ink234.xml"/><Relationship Id="rId412" Type="http://schemas.openxmlformats.org/officeDocument/2006/relationships/image" Target="../media/image293.png"/><Relationship Id="rId107" Type="http://schemas.openxmlformats.org/officeDocument/2006/relationships/customXml" Target="../ink/ink164.xml"/><Relationship Id="rId289" Type="http://schemas.openxmlformats.org/officeDocument/2006/relationships/customXml" Target="../ink/ink255.xml"/><Relationship Id="rId454" Type="http://schemas.openxmlformats.org/officeDocument/2006/relationships/image" Target="../media/image314.png"/><Relationship Id="rId496" Type="http://schemas.openxmlformats.org/officeDocument/2006/relationships/image" Target="../media/image335.png"/><Relationship Id="rId11" Type="http://schemas.openxmlformats.org/officeDocument/2006/relationships/customXml" Target="../ink/ink116.xml"/><Relationship Id="rId53" Type="http://schemas.openxmlformats.org/officeDocument/2006/relationships/customXml" Target="../ink/ink137.xml"/><Relationship Id="rId149" Type="http://schemas.openxmlformats.org/officeDocument/2006/relationships/customXml" Target="../ink/ink185.xml"/><Relationship Id="rId314" Type="http://schemas.openxmlformats.org/officeDocument/2006/relationships/image" Target="../media/image244.png"/><Relationship Id="rId356" Type="http://schemas.openxmlformats.org/officeDocument/2006/relationships/image" Target="../media/image265.png"/><Relationship Id="rId398" Type="http://schemas.openxmlformats.org/officeDocument/2006/relationships/image" Target="../media/image286.png"/><Relationship Id="rId521" Type="http://schemas.openxmlformats.org/officeDocument/2006/relationships/customXml" Target="../ink/ink371.xml"/><Relationship Id="rId563" Type="http://schemas.openxmlformats.org/officeDocument/2006/relationships/customXml" Target="../ink/ink392.xml"/><Relationship Id="rId95" Type="http://schemas.openxmlformats.org/officeDocument/2006/relationships/customXml" Target="../ink/ink158.xml"/><Relationship Id="rId160" Type="http://schemas.openxmlformats.org/officeDocument/2006/relationships/image" Target="../media/image167.png"/><Relationship Id="rId216" Type="http://schemas.openxmlformats.org/officeDocument/2006/relationships/image" Target="../media/image195.png"/><Relationship Id="rId423" Type="http://schemas.openxmlformats.org/officeDocument/2006/relationships/customXml" Target="../ink/ink322.xml"/><Relationship Id="rId258" Type="http://schemas.openxmlformats.org/officeDocument/2006/relationships/image" Target="../media/image216.png"/><Relationship Id="rId465" Type="http://schemas.openxmlformats.org/officeDocument/2006/relationships/customXml" Target="../ink/ink343.xml"/><Relationship Id="rId22" Type="http://schemas.openxmlformats.org/officeDocument/2006/relationships/image" Target="../media/image98.png"/><Relationship Id="rId64" Type="http://schemas.openxmlformats.org/officeDocument/2006/relationships/image" Target="../media/image119.png"/><Relationship Id="rId118" Type="http://schemas.openxmlformats.org/officeDocument/2006/relationships/image" Target="../media/image146.png"/><Relationship Id="rId325" Type="http://schemas.openxmlformats.org/officeDocument/2006/relationships/customXml" Target="../ink/ink273.xml"/><Relationship Id="rId367" Type="http://schemas.openxmlformats.org/officeDocument/2006/relationships/customXml" Target="../ink/ink294.xml"/><Relationship Id="rId532" Type="http://schemas.openxmlformats.org/officeDocument/2006/relationships/image" Target="../media/image353.png"/><Relationship Id="rId574" Type="http://schemas.openxmlformats.org/officeDocument/2006/relationships/image" Target="../media/image374.png"/><Relationship Id="rId171" Type="http://schemas.openxmlformats.org/officeDocument/2006/relationships/customXml" Target="../ink/ink196.xml"/><Relationship Id="rId227" Type="http://schemas.openxmlformats.org/officeDocument/2006/relationships/customXml" Target="../ink/ink224.xml"/><Relationship Id="rId269" Type="http://schemas.openxmlformats.org/officeDocument/2006/relationships/customXml" Target="../ink/ink245.xml"/><Relationship Id="rId434" Type="http://schemas.openxmlformats.org/officeDocument/2006/relationships/image" Target="../media/image304.png"/><Relationship Id="rId476" Type="http://schemas.openxmlformats.org/officeDocument/2006/relationships/image" Target="../media/image325.png"/><Relationship Id="rId33" Type="http://schemas.openxmlformats.org/officeDocument/2006/relationships/customXml" Target="../ink/ink127.xml"/><Relationship Id="rId129" Type="http://schemas.openxmlformats.org/officeDocument/2006/relationships/customXml" Target="../ink/ink175.xml"/><Relationship Id="rId280" Type="http://schemas.openxmlformats.org/officeDocument/2006/relationships/image" Target="../media/image227.png"/><Relationship Id="rId336" Type="http://schemas.openxmlformats.org/officeDocument/2006/relationships/image" Target="../media/image255.png"/><Relationship Id="rId501" Type="http://schemas.openxmlformats.org/officeDocument/2006/relationships/customXml" Target="../ink/ink361.xml"/><Relationship Id="rId543" Type="http://schemas.openxmlformats.org/officeDocument/2006/relationships/customXml" Target="../ink/ink382.xml"/><Relationship Id="rId75" Type="http://schemas.openxmlformats.org/officeDocument/2006/relationships/customXml" Target="../ink/ink148.xml"/><Relationship Id="rId140" Type="http://schemas.openxmlformats.org/officeDocument/2006/relationships/image" Target="../media/image157.png"/><Relationship Id="rId182" Type="http://schemas.openxmlformats.org/officeDocument/2006/relationships/image" Target="../media/image178.png"/><Relationship Id="rId378" Type="http://schemas.openxmlformats.org/officeDocument/2006/relationships/image" Target="../media/image276.png"/><Relationship Id="rId403" Type="http://schemas.openxmlformats.org/officeDocument/2006/relationships/customXml" Target="../ink/ink312.xml"/><Relationship Id="rId585" Type="http://schemas.openxmlformats.org/officeDocument/2006/relationships/customXml" Target="../ink/ink403.xml"/><Relationship Id="rId6" Type="http://schemas.openxmlformats.org/officeDocument/2006/relationships/image" Target="../media/image90.png"/><Relationship Id="rId238" Type="http://schemas.openxmlformats.org/officeDocument/2006/relationships/image" Target="../media/image206.png"/><Relationship Id="rId445" Type="http://schemas.openxmlformats.org/officeDocument/2006/relationships/customXml" Target="../ink/ink333.xml"/><Relationship Id="rId487" Type="http://schemas.openxmlformats.org/officeDocument/2006/relationships/customXml" Target="../ink/ink354.xml"/><Relationship Id="rId610" Type="http://schemas.openxmlformats.org/officeDocument/2006/relationships/image" Target="../media/image392.png"/><Relationship Id="rId291" Type="http://schemas.openxmlformats.org/officeDocument/2006/relationships/customXml" Target="../ink/ink256.xml"/><Relationship Id="rId305" Type="http://schemas.openxmlformats.org/officeDocument/2006/relationships/customXml" Target="../ink/ink263.xml"/><Relationship Id="rId347" Type="http://schemas.openxmlformats.org/officeDocument/2006/relationships/customXml" Target="../ink/ink284.xml"/><Relationship Id="rId512" Type="http://schemas.openxmlformats.org/officeDocument/2006/relationships/image" Target="../media/image343.png"/><Relationship Id="rId44" Type="http://schemas.openxmlformats.org/officeDocument/2006/relationships/image" Target="../media/image109.png"/><Relationship Id="rId86" Type="http://schemas.openxmlformats.org/officeDocument/2006/relationships/image" Target="../media/image130.png"/><Relationship Id="rId151" Type="http://schemas.openxmlformats.org/officeDocument/2006/relationships/customXml" Target="../ink/ink186.xml"/><Relationship Id="rId389" Type="http://schemas.openxmlformats.org/officeDocument/2006/relationships/customXml" Target="../ink/ink305.xml"/><Relationship Id="rId554" Type="http://schemas.openxmlformats.org/officeDocument/2006/relationships/image" Target="../media/image364.png"/><Relationship Id="rId596" Type="http://schemas.openxmlformats.org/officeDocument/2006/relationships/image" Target="../media/image385.png"/><Relationship Id="rId193" Type="http://schemas.openxmlformats.org/officeDocument/2006/relationships/customXml" Target="../ink/ink207.xml"/><Relationship Id="rId207" Type="http://schemas.openxmlformats.org/officeDocument/2006/relationships/customXml" Target="../ink/ink214.xml"/><Relationship Id="rId249" Type="http://schemas.openxmlformats.org/officeDocument/2006/relationships/customXml" Target="../ink/ink235.xml"/><Relationship Id="rId414" Type="http://schemas.openxmlformats.org/officeDocument/2006/relationships/image" Target="../media/image294.png"/><Relationship Id="rId456" Type="http://schemas.openxmlformats.org/officeDocument/2006/relationships/image" Target="../media/image315.png"/><Relationship Id="rId498" Type="http://schemas.openxmlformats.org/officeDocument/2006/relationships/image" Target="../media/image336.png"/><Relationship Id="rId13" Type="http://schemas.openxmlformats.org/officeDocument/2006/relationships/customXml" Target="../ink/ink117.xml"/><Relationship Id="rId109" Type="http://schemas.openxmlformats.org/officeDocument/2006/relationships/customXml" Target="../ink/ink165.xml"/><Relationship Id="rId260" Type="http://schemas.openxmlformats.org/officeDocument/2006/relationships/image" Target="../media/image217.png"/><Relationship Id="rId316" Type="http://schemas.openxmlformats.org/officeDocument/2006/relationships/image" Target="../media/image245.png"/><Relationship Id="rId523" Type="http://schemas.openxmlformats.org/officeDocument/2006/relationships/customXml" Target="../ink/ink372.xml"/><Relationship Id="rId55" Type="http://schemas.openxmlformats.org/officeDocument/2006/relationships/customXml" Target="../ink/ink138.xml"/><Relationship Id="rId97" Type="http://schemas.openxmlformats.org/officeDocument/2006/relationships/customXml" Target="../ink/ink159.xml"/><Relationship Id="rId120" Type="http://schemas.openxmlformats.org/officeDocument/2006/relationships/image" Target="../media/image147.png"/><Relationship Id="rId358" Type="http://schemas.openxmlformats.org/officeDocument/2006/relationships/image" Target="../media/image266.png"/><Relationship Id="rId565" Type="http://schemas.openxmlformats.org/officeDocument/2006/relationships/customXml" Target="../ink/ink393.xml"/><Relationship Id="rId162" Type="http://schemas.openxmlformats.org/officeDocument/2006/relationships/image" Target="../media/image168.png"/><Relationship Id="rId218" Type="http://schemas.openxmlformats.org/officeDocument/2006/relationships/image" Target="../media/image196.png"/><Relationship Id="rId425" Type="http://schemas.openxmlformats.org/officeDocument/2006/relationships/customXml" Target="../ink/ink323.xml"/><Relationship Id="rId467" Type="http://schemas.openxmlformats.org/officeDocument/2006/relationships/customXml" Target="../ink/ink344.xml"/><Relationship Id="rId271" Type="http://schemas.openxmlformats.org/officeDocument/2006/relationships/customXml" Target="../ink/ink246.xml"/><Relationship Id="rId24" Type="http://schemas.openxmlformats.org/officeDocument/2006/relationships/image" Target="../media/image99.png"/><Relationship Id="rId66" Type="http://schemas.openxmlformats.org/officeDocument/2006/relationships/image" Target="../media/image120.png"/><Relationship Id="rId131" Type="http://schemas.openxmlformats.org/officeDocument/2006/relationships/customXml" Target="../ink/ink176.xml"/><Relationship Id="rId327" Type="http://schemas.openxmlformats.org/officeDocument/2006/relationships/customXml" Target="../ink/ink274.xml"/><Relationship Id="rId369" Type="http://schemas.openxmlformats.org/officeDocument/2006/relationships/customXml" Target="../ink/ink295.xml"/><Relationship Id="rId534" Type="http://schemas.openxmlformats.org/officeDocument/2006/relationships/image" Target="../media/image354.png"/><Relationship Id="rId576" Type="http://schemas.openxmlformats.org/officeDocument/2006/relationships/image" Target="../media/image375.png"/><Relationship Id="rId173" Type="http://schemas.openxmlformats.org/officeDocument/2006/relationships/customXml" Target="../ink/ink197.xml"/><Relationship Id="rId229" Type="http://schemas.openxmlformats.org/officeDocument/2006/relationships/customXml" Target="../ink/ink225.xml"/><Relationship Id="rId380" Type="http://schemas.openxmlformats.org/officeDocument/2006/relationships/image" Target="../media/image277.png"/><Relationship Id="rId436" Type="http://schemas.openxmlformats.org/officeDocument/2006/relationships/image" Target="../media/image305.png"/><Relationship Id="rId601" Type="http://schemas.openxmlformats.org/officeDocument/2006/relationships/customXml" Target="../ink/ink411.xml"/><Relationship Id="rId240" Type="http://schemas.openxmlformats.org/officeDocument/2006/relationships/image" Target="../media/image207.png"/><Relationship Id="rId478" Type="http://schemas.openxmlformats.org/officeDocument/2006/relationships/image" Target="../media/image326.png"/><Relationship Id="rId35" Type="http://schemas.openxmlformats.org/officeDocument/2006/relationships/customXml" Target="../ink/ink128.xml"/><Relationship Id="rId77" Type="http://schemas.openxmlformats.org/officeDocument/2006/relationships/customXml" Target="../ink/ink149.xml"/><Relationship Id="rId100" Type="http://schemas.openxmlformats.org/officeDocument/2006/relationships/image" Target="../media/image137.png"/><Relationship Id="rId282" Type="http://schemas.openxmlformats.org/officeDocument/2006/relationships/image" Target="../media/image228.png"/><Relationship Id="rId338" Type="http://schemas.openxmlformats.org/officeDocument/2006/relationships/image" Target="../media/image256.png"/><Relationship Id="rId503" Type="http://schemas.openxmlformats.org/officeDocument/2006/relationships/customXml" Target="../ink/ink362.xml"/><Relationship Id="rId545" Type="http://schemas.openxmlformats.org/officeDocument/2006/relationships/customXml" Target="../ink/ink383.xml"/><Relationship Id="rId587" Type="http://schemas.openxmlformats.org/officeDocument/2006/relationships/customXml" Target="../ink/ink404.xml"/><Relationship Id="rId8" Type="http://schemas.openxmlformats.org/officeDocument/2006/relationships/image" Target="../media/image91.png"/><Relationship Id="rId142" Type="http://schemas.openxmlformats.org/officeDocument/2006/relationships/image" Target="../media/image158.png"/><Relationship Id="rId184" Type="http://schemas.openxmlformats.org/officeDocument/2006/relationships/image" Target="../media/image179.png"/><Relationship Id="rId391" Type="http://schemas.openxmlformats.org/officeDocument/2006/relationships/customXml" Target="../ink/ink306.xml"/><Relationship Id="rId405" Type="http://schemas.openxmlformats.org/officeDocument/2006/relationships/customXml" Target="../ink/ink313.xml"/><Relationship Id="rId447" Type="http://schemas.openxmlformats.org/officeDocument/2006/relationships/customXml" Target="../ink/ink334.xml"/><Relationship Id="rId612" Type="http://schemas.openxmlformats.org/officeDocument/2006/relationships/image" Target="../media/image393.png"/><Relationship Id="rId251" Type="http://schemas.openxmlformats.org/officeDocument/2006/relationships/customXml" Target="../ink/ink236.xml"/><Relationship Id="rId489" Type="http://schemas.openxmlformats.org/officeDocument/2006/relationships/customXml" Target="../ink/ink355.xml"/><Relationship Id="rId46" Type="http://schemas.openxmlformats.org/officeDocument/2006/relationships/image" Target="../media/image110.png"/><Relationship Id="rId293" Type="http://schemas.openxmlformats.org/officeDocument/2006/relationships/customXml" Target="../ink/ink257.xml"/><Relationship Id="rId307" Type="http://schemas.openxmlformats.org/officeDocument/2006/relationships/customXml" Target="../ink/ink264.xml"/><Relationship Id="rId349" Type="http://schemas.openxmlformats.org/officeDocument/2006/relationships/customXml" Target="../ink/ink285.xml"/><Relationship Id="rId514" Type="http://schemas.openxmlformats.org/officeDocument/2006/relationships/image" Target="../media/image344.png"/><Relationship Id="rId556" Type="http://schemas.openxmlformats.org/officeDocument/2006/relationships/image" Target="../media/image365.png"/><Relationship Id="rId88" Type="http://schemas.openxmlformats.org/officeDocument/2006/relationships/image" Target="../media/image131.png"/><Relationship Id="rId111" Type="http://schemas.openxmlformats.org/officeDocument/2006/relationships/customXml" Target="../ink/ink166.xml"/><Relationship Id="rId153" Type="http://schemas.openxmlformats.org/officeDocument/2006/relationships/customXml" Target="../ink/ink187.xml"/><Relationship Id="rId195" Type="http://schemas.openxmlformats.org/officeDocument/2006/relationships/customXml" Target="../ink/ink208.xml"/><Relationship Id="rId209" Type="http://schemas.openxmlformats.org/officeDocument/2006/relationships/customXml" Target="../ink/ink215.xml"/><Relationship Id="rId360" Type="http://schemas.openxmlformats.org/officeDocument/2006/relationships/image" Target="../media/image267.png"/><Relationship Id="rId416" Type="http://schemas.openxmlformats.org/officeDocument/2006/relationships/image" Target="../media/image295.png"/><Relationship Id="rId598" Type="http://schemas.openxmlformats.org/officeDocument/2006/relationships/image" Target="../media/image386.png"/><Relationship Id="rId220" Type="http://schemas.openxmlformats.org/officeDocument/2006/relationships/image" Target="../media/image197.png"/><Relationship Id="rId458" Type="http://schemas.openxmlformats.org/officeDocument/2006/relationships/image" Target="../media/image316.png"/><Relationship Id="rId15" Type="http://schemas.openxmlformats.org/officeDocument/2006/relationships/customXml" Target="../ink/ink118.xml"/><Relationship Id="rId57" Type="http://schemas.openxmlformats.org/officeDocument/2006/relationships/customXml" Target="../ink/ink139.xml"/><Relationship Id="rId262" Type="http://schemas.openxmlformats.org/officeDocument/2006/relationships/image" Target="../media/image218.png"/><Relationship Id="rId318" Type="http://schemas.openxmlformats.org/officeDocument/2006/relationships/image" Target="../media/image246.png"/><Relationship Id="rId525" Type="http://schemas.openxmlformats.org/officeDocument/2006/relationships/customXml" Target="../ink/ink373.xml"/><Relationship Id="rId567" Type="http://schemas.openxmlformats.org/officeDocument/2006/relationships/customXml" Target="../ink/ink394.xml"/><Relationship Id="rId99" Type="http://schemas.openxmlformats.org/officeDocument/2006/relationships/customXml" Target="../ink/ink160.xml"/><Relationship Id="rId122" Type="http://schemas.openxmlformats.org/officeDocument/2006/relationships/image" Target="../media/image148.png"/><Relationship Id="rId164" Type="http://schemas.openxmlformats.org/officeDocument/2006/relationships/image" Target="../media/image169.png"/><Relationship Id="rId371" Type="http://schemas.openxmlformats.org/officeDocument/2006/relationships/customXml" Target="../ink/ink296.xml"/><Relationship Id="rId427" Type="http://schemas.openxmlformats.org/officeDocument/2006/relationships/customXml" Target="../ink/ink324.xml"/><Relationship Id="rId469" Type="http://schemas.openxmlformats.org/officeDocument/2006/relationships/customXml" Target="../ink/ink345.xml"/><Relationship Id="rId26" Type="http://schemas.openxmlformats.org/officeDocument/2006/relationships/image" Target="../media/image100.png"/><Relationship Id="rId231" Type="http://schemas.openxmlformats.org/officeDocument/2006/relationships/customXml" Target="../ink/ink226.xml"/><Relationship Id="rId273" Type="http://schemas.openxmlformats.org/officeDocument/2006/relationships/customXml" Target="../ink/ink247.xml"/><Relationship Id="rId329" Type="http://schemas.openxmlformats.org/officeDocument/2006/relationships/customXml" Target="../ink/ink275.xml"/><Relationship Id="rId480" Type="http://schemas.openxmlformats.org/officeDocument/2006/relationships/image" Target="../media/image327.png"/><Relationship Id="rId536" Type="http://schemas.openxmlformats.org/officeDocument/2006/relationships/image" Target="../media/image355.png"/><Relationship Id="rId68" Type="http://schemas.openxmlformats.org/officeDocument/2006/relationships/image" Target="../media/image121.png"/><Relationship Id="rId133" Type="http://schemas.openxmlformats.org/officeDocument/2006/relationships/customXml" Target="../ink/ink177.xml"/><Relationship Id="rId175" Type="http://schemas.openxmlformats.org/officeDocument/2006/relationships/customXml" Target="../ink/ink198.xml"/><Relationship Id="rId340" Type="http://schemas.openxmlformats.org/officeDocument/2006/relationships/image" Target="../media/image257.png"/><Relationship Id="rId578" Type="http://schemas.openxmlformats.org/officeDocument/2006/relationships/image" Target="../media/image376.png"/><Relationship Id="rId200" Type="http://schemas.openxmlformats.org/officeDocument/2006/relationships/image" Target="../media/image187.png"/><Relationship Id="rId382" Type="http://schemas.openxmlformats.org/officeDocument/2006/relationships/image" Target="../media/image278.png"/><Relationship Id="rId438" Type="http://schemas.openxmlformats.org/officeDocument/2006/relationships/image" Target="../media/image306.png"/><Relationship Id="rId603" Type="http://schemas.openxmlformats.org/officeDocument/2006/relationships/customXml" Target="../ink/ink412.xml"/><Relationship Id="rId242" Type="http://schemas.openxmlformats.org/officeDocument/2006/relationships/image" Target="../media/image208.png"/><Relationship Id="rId284" Type="http://schemas.openxmlformats.org/officeDocument/2006/relationships/image" Target="../media/image229.png"/><Relationship Id="rId491" Type="http://schemas.openxmlformats.org/officeDocument/2006/relationships/customXml" Target="../ink/ink356.xml"/><Relationship Id="rId505" Type="http://schemas.openxmlformats.org/officeDocument/2006/relationships/customXml" Target="../ink/ink363.xml"/><Relationship Id="rId37" Type="http://schemas.openxmlformats.org/officeDocument/2006/relationships/customXml" Target="../ink/ink129.xml"/><Relationship Id="rId79" Type="http://schemas.openxmlformats.org/officeDocument/2006/relationships/customXml" Target="../ink/ink150.xml"/><Relationship Id="rId102" Type="http://schemas.openxmlformats.org/officeDocument/2006/relationships/image" Target="../media/image138.png"/><Relationship Id="rId144" Type="http://schemas.openxmlformats.org/officeDocument/2006/relationships/image" Target="../media/image159.png"/><Relationship Id="rId547" Type="http://schemas.openxmlformats.org/officeDocument/2006/relationships/customXml" Target="../ink/ink384.xml"/><Relationship Id="rId589" Type="http://schemas.openxmlformats.org/officeDocument/2006/relationships/customXml" Target="../ink/ink405.xml"/><Relationship Id="rId90" Type="http://schemas.openxmlformats.org/officeDocument/2006/relationships/image" Target="../media/image132.png"/><Relationship Id="rId186" Type="http://schemas.openxmlformats.org/officeDocument/2006/relationships/image" Target="../media/image180.png"/><Relationship Id="rId351" Type="http://schemas.openxmlformats.org/officeDocument/2006/relationships/customXml" Target="../ink/ink286.xml"/><Relationship Id="rId393" Type="http://schemas.openxmlformats.org/officeDocument/2006/relationships/customXml" Target="../ink/ink307.xml"/><Relationship Id="rId407" Type="http://schemas.openxmlformats.org/officeDocument/2006/relationships/customXml" Target="../ink/ink314.xml"/><Relationship Id="rId449" Type="http://schemas.openxmlformats.org/officeDocument/2006/relationships/customXml" Target="../ink/ink335.xml"/><Relationship Id="rId614" Type="http://schemas.openxmlformats.org/officeDocument/2006/relationships/image" Target="../media/image394.png"/><Relationship Id="rId211" Type="http://schemas.openxmlformats.org/officeDocument/2006/relationships/customXml" Target="../ink/ink216.xml"/><Relationship Id="rId253" Type="http://schemas.openxmlformats.org/officeDocument/2006/relationships/customXml" Target="../ink/ink237.xml"/><Relationship Id="rId295" Type="http://schemas.openxmlformats.org/officeDocument/2006/relationships/customXml" Target="../ink/ink258.xml"/><Relationship Id="rId309" Type="http://schemas.openxmlformats.org/officeDocument/2006/relationships/customXml" Target="../ink/ink265.xml"/><Relationship Id="rId460" Type="http://schemas.openxmlformats.org/officeDocument/2006/relationships/image" Target="../media/image317.png"/><Relationship Id="rId516" Type="http://schemas.openxmlformats.org/officeDocument/2006/relationships/image" Target="../media/image345.png"/><Relationship Id="rId48" Type="http://schemas.openxmlformats.org/officeDocument/2006/relationships/image" Target="../media/image111.png"/><Relationship Id="rId113" Type="http://schemas.openxmlformats.org/officeDocument/2006/relationships/customXml" Target="../ink/ink167.xml"/><Relationship Id="rId320" Type="http://schemas.openxmlformats.org/officeDocument/2006/relationships/image" Target="../media/image247.png"/><Relationship Id="rId558" Type="http://schemas.openxmlformats.org/officeDocument/2006/relationships/image" Target="../media/image366.png"/><Relationship Id="rId155" Type="http://schemas.openxmlformats.org/officeDocument/2006/relationships/customXml" Target="../ink/ink188.xml"/><Relationship Id="rId197" Type="http://schemas.openxmlformats.org/officeDocument/2006/relationships/customXml" Target="../ink/ink209.xml"/><Relationship Id="rId362" Type="http://schemas.openxmlformats.org/officeDocument/2006/relationships/image" Target="../media/image268.png"/><Relationship Id="rId418" Type="http://schemas.openxmlformats.org/officeDocument/2006/relationships/image" Target="../media/image296.png"/><Relationship Id="rId222" Type="http://schemas.openxmlformats.org/officeDocument/2006/relationships/image" Target="../media/image198.png"/><Relationship Id="rId264" Type="http://schemas.openxmlformats.org/officeDocument/2006/relationships/image" Target="../media/image219.png"/><Relationship Id="rId471" Type="http://schemas.openxmlformats.org/officeDocument/2006/relationships/customXml" Target="../ink/ink346.xml"/><Relationship Id="rId17" Type="http://schemas.openxmlformats.org/officeDocument/2006/relationships/customXml" Target="../ink/ink119.xml"/><Relationship Id="rId59" Type="http://schemas.openxmlformats.org/officeDocument/2006/relationships/customXml" Target="../ink/ink140.xml"/><Relationship Id="rId124" Type="http://schemas.openxmlformats.org/officeDocument/2006/relationships/image" Target="../media/image149.png"/><Relationship Id="rId527" Type="http://schemas.openxmlformats.org/officeDocument/2006/relationships/customXml" Target="../ink/ink374.xml"/><Relationship Id="rId569" Type="http://schemas.openxmlformats.org/officeDocument/2006/relationships/customXml" Target="../ink/ink395.xml"/><Relationship Id="rId70" Type="http://schemas.openxmlformats.org/officeDocument/2006/relationships/image" Target="../media/image122.png"/><Relationship Id="rId166" Type="http://schemas.openxmlformats.org/officeDocument/2006/relationships/image" Target="../media/image170.png"/><Relationship Id="rId331" Type="http://schemas.openxmlformats.org/officeDocument/2006/relationships/customXml" Target="../ink/ink276.xml"/><Relationship Id="rId373" Type="http://schemas.openxmlformats.org/officeDocument/2006/relationships/customXml" Target="../ink/ink297.xml"/><Relationship Id="rId429" Type="http://schemas.openxmlformats.org/officeDocument/2006/relationships/customXml" Target="../ink/ink325.xml"/><Relationship Id="rId580" Type="http://schemas.openxmlformats.org/officeDocument/2006/relationships/image" Target="../media/image377.png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227.xml"/><Relationship Id="rId440" Type="http://schemas.openxmlformats.org/officeDocument/2006/relationships/image" Target="../media/image307.png"/><Relationship Id="rId28" Type="http://schemas.openxmlformats.org/officeDocument/2006/relationships/image" Target="../media/image101.png"/><Relationship Id="rId275" Type="http://schemas.openxmlformats.org/officeDocument/2006/relationships/customXml" Target="../ink/ink248.xml"/><Relationship Id="rId300" Type="http://schemas.openxmlformats.org/officeDocument/2006/relationships/image" Target="../media/image237.png"/><Relationship Id="rId482" Type="http://schemas.openxmlformats.org/officeDocument/2006/relationships/image" Target="../media/image328.png"/><Relationship Id="rId538" Type="http://schemas.openxmlformats.org/officeDocument/2006/relationships/image" Target="../media/image356.png"/><Relationship Id="rId81" Type="http://schemas.openxmlformats.org/officeDocument/2006/relationships/customXml" Target="../ink/ink151.xml"/><Relationship Id="rId135" Type="http://schemas.openxmlformats.org/officeDocument/2006/relationships/customXml" Target="../ink/ink178.xml"/><Relationship Id="rId177" Type="http://schemas.openxmlformats.org/officeDocument/2006/relationships/customXml" Target="../ink/ink199.xml"/><Relationship Id="rId342" Type="http://schemas.openxmlformats.org/officeDocument/2006/relationships/image" Target="../media/image258.png"/><Relationship Id="rId384" Type="http://schemas.openxmlformats.org/officeDocument/2006/relationships/image" Target="../media/image279.png"/><Relationship Id="rId591" Type="http://schemas.openxmlformats.org/officeDocument/2006/relationships/customXml" Target="../ink/ink406.xml"/><Relationship Id="rId605" Type="http://schemas.openxmlformats.org/officeDocument/2006/relationships/customXml" Target="../ink/ink413.xml"/><Relationship Id="rId202" Type="http://schemas.openxmlformats.org/officeDocument/2006/relationships/image" Target="../media/image188.png"/><Relationship Id="rId244" Type="http://schemas.openxmlformats.org/officeDocument/2006/relationships/image" Target="../media/image209.png"/><Relationship Id="rId39" Type="http://schemas.openxmlformats.org/officeDocument/2006/relationships/customXml" Target="../ink/ink130.xml"/><Relationship Id="rId286" Type="http://schemas.openxmlformats.org/officeDocument/2006/relationships/image" Target="../media/image230.png"/><Relationship Id="rId451" Type="http://schemas.openxmlformats.org/officeDocument/2006/relationships/customXml" Target="../ink/ink336.xml"/><Relationship Id="rId493" Type="http://schemas.openxmlformats.org/officeDocument/2006/relationships/customXml" Target="../ink/ink357.xml"/><Relationship Id="rId507" Type="http://schemas.openxmlformats.org/officeDocument/2006/relationships/customXml" Target="../ink/ink364.xml"/><Relationship Id="rId549" Type="http://schemas.openxmlformats.org/officeDocument/2006/relationships/customXml" Target="../ink/ink385.xml"/><Relationship Id="rId50" Type="http://schemas.openxmlformats.org/officeDocument/2006/relationships/image" Target="../media/image112.png"/><Relationship Id="rId104" Type="http://schemas.openxmlformats.org/officeDocument/2006/relationships/image" Target="../media/image139.png"/><Relationship Id="rId146" Type="http://schemas.openxmlformats.org/officeDocument/2006/relationships/image" Target="../media/image160.png"/><Relationship Id="rId188" Type="http://schemas.openxmlformats.org/officeDocument/2006/relationships/image" Target="../media/image181.png"/><Relationship Id="rId311" Type="http://schemas.openxmlformats.org/officeDocument/2006/relationships/customXml" Target="../ink/ink266.xml"/><Relationship Id="rId353" Type="http://schemas.openxmlformats.org/officeDocument/2006/relationships/customXml" Target="../ink/ink287.xml"/><Relationship Id="rId395" Type="http://schemas.openxmlformats.org/officeDocument/2006/relationships/customXml" Target="../ink/ink308.xml"/><Relationship Id="rId409" Type="http://schemas.openxmlformats.org/officeDocument/2006/relationships/customXml" Target="../ink/ink315.xml"/><Relationship Id="rId560" Type="http://schemas.openxmlformats.org/officeDocument/2006/relationships/image" Target="../media/image367.png"/><Relationship Id="rId92" Type="http://schemas.openxmlformats.org/officeDocument/2006/relationships/image" Target="../media/image133.png"/><Relationship Id="rId213" Type="http://schemas.openxmlformats.org/officeDocument/2006/relationships/customXml" Target="../ink/ink217.xml"/><Relationship Id="rId420" Type="http://schemas.openxmlformats.org/officeDocument/2006/relationships/image" Target="../media/image297.png"/><Relationship Id="rId616" Type="http://schemas.openxmlformats.org/officeDocument/2006/relationships/image" Target="../media/image395.png"/><Relationship Id="rId255" Type="http://schemas.openxmlformats.org/officeDocument/2006/relationships/customXml" Target="../ink/ink238.xml"/><Relationship Id="rId297" Type="http://schemas.openxmlformats.org/officeDocument/2006/relationships/customXml" Target="../ink/ink259.xml"/><Relationship Id="rId462" Type="http://schemas.openxmlformats.org/officeDocument/2006/relationships/image" Target="../media/image318.png"/><Relationship Id="rId518" Type="http://schemas.openxmlformats.org/officeDocument/2006/relationships/image" Target="../media/image346.png"/><Relationship Id="rId115" Type="http://schemas.openxmlformats.org/officeDocument/2006/relationships/customXml" Target="../ink/ink168.xml"/><Relationship Id="rId157" Type="http://schemas.openxmlformats.org/officeDocument/2006/relationships/customXml" Target="../ink/ink189.xml"/><Relationship Id="rId322" Type="http://schemas.openxmlformats.org/officeDocument/2006/relationships/image" Target="../media/image248.png"/><Relationship Id="rId364" Type="http://schemas.openxmlformats.org/officeDocument/2006/relationships/image" Target="../media/image269.png"/><Relationship Id="rId61" Type="http://schemas.openxmlformats.org/officeDocument/2006/relationships/customXml" Target="../ink/ink141.xml"/><Relationship Id="rId199" Type="http://schemas.openxmlformats.org/officeDocument/2006/relationships/customXml" Target="../ink/ink210.xml"/><Relationship Id="rId571" Type="http://schemas.openxmlformats.org/officeDocument/2006/relationships/customXml" Target="../ink/ink396.xml"/><Relationship Id="rId19" Type="http://schemas.openxmlformats.org/officeDocument/2006/relationships/customXml" Target="../ink/ink120.xml"/><Relationship Id="rId224" Type="http://schemas.openxmlformats.org/officeDocument/2006/relationships/image" Target="../media/image199.png"/><Relationship Id="rId266" Type="http://schemas.openxmlformats.org/officeDocument/2006/relationships/image" Target="../media/image220.png"/><Relationship Id="rId431" Type="http://schemas.openxmlformats.org/officeDocument/2006/relationships/customXml" Target="../ink/ink326.xml"/><Relationship Id="rId473" Type="http://schemas.openxmlformats.org/officeDocument/2006/relationships/customXml" Target="../ink/ink347.xml"/><Relationship Id="rId529" Type="http://schemas.openxmlformats.org/officeDocument/2006/relationships/customXml" Target="../ink/ink375.xml"/><Relationship Id="rId30" Type="http://schemas.openxmlformats.org/officeDocument/2006/relationships/image" Target="../media/image102.png"/><Relationship Id="rId126" Type="http://schemas.openxmlformats.org/officeDocument/2006/relationships/image" Target="../media/image150.png"/><Relationship Id="rId168" Type="http://schemas.openxmlformats.org/officeDocument/2006/relationships/image" Target="../media/image171.png"/><Relationship Id="rId333" Type="http://schemas.openxmlformats.org/officeDocument/2006/relationships/customXml" Target="../ink/ink277.xml"/><Relationship Id="rId540" Type="http://schemas.openxmlformats.org/officeDocument/2006/relationships/image" Target="../media/image357.png"/><Relationship Id="rId72" Type="http://schemas.openxmlformats.org/officeDocument/2006/relationships/image" Target="../media/image123.png"/><Relationship Id="rId375" Type="http://schemas.openxmlformats.org/officeDocument/2006/relationships/customXml" Target="../ink/ink298.xml"/><Relationship Id="rId582" Type="http://schemas.openxmlformats.org/officeDocument/2006/relationships/image" Target="../media/image378.png"/><Relationship Id="rId3" Type="http://schemas.openxmlformats.org/officeDocument/2006/relationships/customXml" Target="../ink/ink112.xml"/><Relationship Id="rId235" Type="http://schemas.openxmlformats.org/officeDocument/2006/relationships/customXml" Target="../ink/ink228.xml"/><Relationship Id="rId277" Type="http://schemas.openxmlformats.org/officeDocument/2006/relationships/customXml" Target="../ink/ink249.xml"/><Relationship Id="rId400" Type="http://schemas.openxmlformats.org/officeDocument/2006/relationships/image" Target="../media/image287.png"/><Relationship Id="rId442" Type="http://schemas.openxmlformats.org/officeDocument/2006/relationships/image" Target="../media/image308.png"/><Relationship Id="rId484" Type="http://schemas.openxmlformats.org/officeDocument/2006/relationships/image" Target="../media/image329.png"/><Relationship Id="rId137" Type="http://schemas.openxmlformats.org/officeDocument/2006/relationships/customXml" Target="../ink/ink179.xml"/><Relationship Id="rId302" Type="http://schemas.openxmlformats.org/officeDocument/2006/relationships/image" Target="../media/image238.png"/><Relationship Id="rId344" Type="http://schemas.openxmlformats.org/officeDocument/2006/relationships/image" Target="../media/image259.png"/><Relationship Id="rId41" Type="http://schemas.openxmlformats.org/officeDocument/2006/relationships/customXml" Target="../ink/ink131.xml"/><Relationship Id="rId83" Type="http://schemas.openxmlformats.org/officeDocument/2006/relationships/customXml" Target="../ink/ink152.xml"/><Relationship Id="rId179" Type="http://schemas.openxmlformats.org/officeDocument/2006/relationships/customXml" Target="../ink/ink200.xml"/><Relationship Id="rId386" Type="http://schemas.openxmlformats.org/officeDocument/2006/relationships/image" Target="../media/image280.png"/><Relationship Id="rId551" Type="http://schemas.openxmlformats.org/officeDocument/2006/relationships/customXml" Target="../ink/ink386.xml"/><Relationship Id="rId593" Type="http://schemas.openxmlformats.org/officeDocument/2006/relationships/customXml" Target="../ink/ink407.xml"/><Relationship Id="rId607" Type="http://schemas.openxmlformats.org/officeDocument/2006/relationships/customXml" Target="../ink/ink414.xml"/><Relationship Id="rId190" Type="http://schemas.openxmlformats.org/officeDocument/2006/relationships/image" Target="../media/image182.png"/><Relationship Id="rId204" Type="http://schemas.openxmlformats.org/officeDocument/2006/relationships/image" Target="../media/image189.png"/><Relationship Id="rId246" Type="http://schemas.openxmlformats.org/officeDocument/2006/relationships/image" Target="../media/image210.png"/><Relationship Id="rId288" Type="http://schemas.openxmlformats.org/officeDocument/2006/relationships/image" Target="../media/image231.png"/><Relationship Id="rId411" Type="http://schemas.openxmlformats.org/officeDocument/2006/relationships/customXml" Target="../ink/ink316.xml"/><Relationship Id="rId453" Type="http://schemas.openxmlformats.org/officeDocument/2006/relationships/customXml" Target="../ink/ink337.xml"/><Relationship Id="rId509" Type="http://schemas.openxmlformats.org/officeDocument/2006/relationships/customXml" Target="../ink/ink365.xml"/><Relationship Id="rId106" Type="http://schemas.openxmlformats.org/officeDocument/2006/relationships/image" Target="../media/image140.png"/><Relationship Id="rId313" Type="http://schemas.openxmlformats.org/officeDocument/2006/relationships/customXml" Target="../ink/ink267.xml"/><Relationship Id="rId495" Type="http://schemas.openxmlformats.org/officeDocument/2006/relationships/customXml" Target="../ink/ink358.xml"/><Relationship Id="rId10" Type="http://schemas.openxmlformats.org/officeDocument/2006/relationships/image" Target="../media/image92.png"/><Relationship Id="rId52" Type="http://schemas.openxmlformats.org/officeDocument/2006/relationships/image" Target="../media/image113.png"/><Relationship Id="rId94" Type="http://schemas.openxmlformats.org/officeDocument/2006/relationships/image" Target="../media/image134.png"/><Relationship Id="rId148" Type="http://schemas.openxmlformats.org/officeDocument/2006/relationships/image" Target="../media/image161.png"/><Relationship Id="rId355" Type="http://schemas.openxmlformats.org/officeDocument/2006/relationships/customXml" Target="../ink/ink288.xml"/><Relationship Id="rId397" Type="http://schemas.openxmlformats.org/officeDocument/2006/relationships/customXml" Target="../ink/ink309.xml"/><Relationship Id="rId520" Type="http://schemas.openxmlformats.org/officeDocument/2006/relationships/image" Target="../media/image347.png"/><Relationship Id="rId562" Type="http://schemas.openxmlformats.org/officeDocument/2006/relationships/image" Target="../media/image368.png"/><Relationship Id="rId215" Type="http://schemas.openxmlformats.org/officeDocument/2006/relationships/customXml" Target="../ink/ink218.xml"/><Relationship Id="rId257" Type="http://schemas.openxmlformats.org/officeDocument/2006/relationships/customXml" Target="../ink/ink239.xml"/><Relationship Id="rId422" Type="http://schemas.openxmlformats.org/officeDocument/2006/relationships/image" Target="../media/image298.png"/><Relationship Id="rId464" Type="http://schemas.openxmlformats.org/officeDocument/2006/relationships/image" Target="../media/image319.png"/><Relationship Id="rId299" Type="http://schemas.openxmlformats.org/officeDocument/2006/relationships/customXml" Target="../ink/ink260.xml"/><Relationship Id="rId63" Type="http://schemas.openxmlformats.org/officeDocument/2006/relationships/customXml" Target="../ink/ink142.xml"/><Relationship Id="rId159" Type="http://schemas.openxmlformats.org/officeDocument/2006/relationships/customXml" Target="../ink/ink190.xml"/><Relationship Id="rId366" Type="http://schemas.openxmlformats.org/officeDocument/2006/relationships/image" Target="../media/image270.png"/><Relationship Id="rId573" Type="http://schemas.openxmlformats.org/officeDocument/2006/relationships/customXml" Target="../ink/ink397.xml"/><Relationship Id="rId226" Type="http://schemas.openxmlformats.org/officeDocument/2006/relationships/image" Target="../media/image200.png"/><Relationship Id="rId433" Type="http://schemas.openxmlformats.org/officeDocument/2006/relationships/customXml" Target="../ink/ink327.xml"/><Relationship Id="rId74" Type="http://schemas.openxmlformats.org/officeDocument/2006/relationships/image" Target="../media/image124.png"/><Relationship Id="rId377" Type="http://schemas.openxmlformats.org/officeDocument/2006/relationships/customXml" Target="../ink/ink299.xml"/><Relationship Id="rId500" Type="http://schemas.openxmlformats.org/officeDocument/2006/relationships/image" Target="../media/image337.png"/><Relationship Id="rId584" Type="http://schemas.openxmlformats.org/officeDocument/2006/relationships/image" Target="../media/image379.png"/><Relationship Id="rId5" Type="http://schemas.openxmlformats.org/officeDocument/2006/relationships/customXml" Target="../ink/ink113.xml"/><Relationship Id="rId237" Type="http://schemas.openxmlformats.org/officeDocument/2006/relationships/customXml" Target="../ink/ink229.xml"/><Relationship Id="rId444" Type="http://schemas.openxmlformats.org/officeDocument/2006/relationships/image" Target="../media/image309.png"/><Relationship Id="rId290" Type="http://schemas.openxmlformats.org/officeDocument/2006/relationships/image" Target="../media/image232.png"/><Relationship Id="rId304" Type="http://schemas.openxmlformats.org/officeDocument/2006/relationships/image" Target="../media/image239.png"/><Relationship Id="rId388" Type="http://schemas.openxmlformats.org/officeDocument/2006/relationships/image" Target="../media/image281.png"/><Relationship Id="rId511" Type="http://schemas.openxmlformats.org/officeDocument/2006/relationships/customXml" Target="../ink/ink366.xml"/><Relationship Id="rId609" Type="http://schemas.openxmlformats.org/officeDocument/2006/relationships/customXml" Target="../ink/ink415.xml"/><Relationship Id="rId85" Type="http://schemas.openxmlformats.org/officeDocument/2006/relationships/customXml" Target="../ink/ink153.xml"/><Relationship Id="rId150" Type="http://schemas.openxmlformats.org/officeDocument/2006/relationships/image" Target="../media/image162.png"/><Relationship Id="rId595" Type="http://schemas.openxmlformats.org/officeDocument/2006/relationships/customXml" Target="../ink/ink408.xml"/><Relationship Id="rId248" Type="http://schemas.openxmlformats.org/officeDocument/2006/relationships/image" Target="../media/image211.png"/><Relationship Id="rId455" Type="http://schemas.openxmlformats.org/officeDocument/2006/relationships/customXml" Target="../ink/ink338.xml"/><Relationship Id="rId12" Type="http://schemas.openxmlformats.org/officeDocument/2006/relationships/image" Target="../media/image93.png"/><Relationship Id="rId108" Type="http://schemas.openxmlformats.org/officeDocument/2006/relationships/image" Target="../media/image141.png"/><Relationship Id="rId315" Type="http://schemas.openxmlformats.org/officeDocument/2006/relationships/customXml" Target="../ink/ink268.xml"/><Relationship Id="rId522" Type="http://schemas.openxmlformats.org/officeDocument/2006/relationships/image" Target="../media/image348.png"/><Relationship Id="rId96" Type="http://schemas.openxmlformats.org/officeDocument/2006/relationships/image" Target="../media/image135.png"/><Relationship Id="rId161" Type="http://schemas.openxmlformats.org/officeDocument/2006/relationships/customXml" Target="../ink/ink191.xml"/><Relationship Id="rId399" Type="http://schemas.openxmlformats.org/officeDocument/2006/relationships/customXml" Target="../ink/ink310.xml"/><Relationship Id="rId259" Type="http://schemas.openxmlformats.org/officeDocument/2006/relationships/customXml" Target="../ink/ink240.xml"/><Relationship Id="rId466" Type="http://schemas.openxmlformats.org/officeDocument/2006/relationships/image" Target="../media/image320.png"/><Relationship Id="rId23" Type="http://schemas.openxmlformats.org/officeDocument/2006/relationships/customXml" Target="../ink/ink122.xml"/><Relationship Id="rId119" Type="http://schemas.openxmlformats.org/officeDocument/2006/relationships/customXml" Target="../ink/ink170.xml"/><Relationship Id="rId326" Type="http://schemas.openxmlformats.org/officeDocument/2006/relationships/image" Target="../media/image250.png"/><Relationship Id="rId533" Type="http://schemas.openxmlformats.org/officeDocument/2006/relationships/customXml" Target="../ink/ink377.xml"/><Relationship Id="rId172" Type="http://schemas.openxmlformats.org/officeDocument/2006/relationships/image" Target="../media/image173.png"/><Relationship Id="rId477" Type="http://schemas.openxmlformats.org/officeDocument/2006/relationships/customXml" Target="../ink/ink349.xml"/><Relationship Id="rId600" Type="http://schemas.openxmlformats.org/officeDocument/2006/relationships/image" Target="../media/image387.png"/><Relationship Id="rId337" Type="http://schemas.openxmlformats.org/officeDocument/2006/relationships/customXml" Target="../ink/ink279.xml"/><Relationship Id="rId34" Type="http://schemas.openxmlformats.org/officeDocument/2006/relationships/image" Target="../media/image104.png"/><Relationship Id="rId544" Type="http://schemas.openxmlformats.org/officeDocument/2006/relationships/image" Target="../media/image359.png"/><Relationship Id="rId183" Type="http://schemas.openxmlformats.org/officeDocument/2006/relationships/customXml" Target="../ink/ink202.xml"/><Relationship Id="rId390" Type="http://schemas.openxmlformats.org/officeDocument/2006/relationships/image" Target="../media/image282.png"/><Relationship Id="rId404" Type="http://schemas.openxmlformats.org/officeDocument/2006/relationships/image" Target="../media/image289.png"/><Relationship Id="rId611" Type="http://schemas.openxmlformats.org/officeDocument/2006/relationships/customXml" Target="../ink/ink416.xml"/><Relationship Id="rId250" Type="http://schemas.openxmlformats.org/officeDocument/2006/relationships/image" Target="../media/image212.png"/><Relationship Id="rId488" Type="http://schemas.openxmlformats.org/officeDocument/2006/relationships/image" Target="../media/image331.png"/><Relationship Id="rId45" Type="http://schemas.openxmlformats.org/officeDocument/2006/relationships/customXml" Target="../ink/ink133.xml"/><Relationship Id="rId110" Type="http://schemas.openxmlformats.org/officeDocument/2006/relationships/image" Target="../media/image142.png"/><Relationship Id="rId348" Type="http://schemas.openxmlformats.org/officeDocument/2006/relationships/image" Target="../media/image261.png"/><Relationship Id="rId555" Type="http://schemas.openxmlformats.org/officeDocument/2006/relationships/customXml" Target="../ink/ink388.xml"/><Relationship Id="rId194" Type="http://schemas.openxmlformats.org/officeDocument/2006/relationships/image" Target="../media/image184.png"/><Relationship Id="rId208" Type="http://schemas.openxmlformats.org/officeDocument/2006/relationships/image" Target="../media/image191.png"/><Relationship Id="rId415" Type="http://schemas.openxmlformats.org/officeDocument/2006/relationships/customXml" Target="../ink/ink318.xml"/><Relationship Id="rId261" Type="http://schemas.openxmlformats.org/officeDocument/2006/relationships/customXml" Target="../ink/ink241.xml"/><Relationship Id="rId499" Type="http://schemas.openxmlformats.org/officeDocument/2006/relationships/customXml" Target="../ink/ink360.xml"/><Relationship Id="rId56" Type="http://schemas.openxmlformats.org/officeDocument/2006/relationships/image" Target="../media/image115.png"/><Relationship Id="rId359" Type="http://schemas.openxmlformats.org/officeDocument/2006/relationships/customXml" Target="../ink/ink290.xml"/><Relationship Id="rId566" Type="http://schemas.openxmlformats.org/officeDocument/2006/relationships/image" Target="../media/image370.png"/><Relationship Id="rId121" Type="http://schemas.openxmlformats.org/officeDocument/2006/relationships/customXml" Target="../ink/ink171.xml"/><Relationship Id="rId219" Type="http://schemas.openxmlformats.org/officeDocument/2006/relationships/customXml" Target="../ink/ink220.xml"/><Relationship Id="rId426" Type="http://schemas.openxmlformats.org/officeDocument/2006/relationships/image" Target="../media/image30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42.png"/><Relationship Id="rId21" Type="http://schemas.openxmlformats.org/officeDocument/2006/relationships/image" Target="../media/image3940.png"/><Relationship Id="rId42" Type="http://schemas.openxmlformats.org/officeDocument/2006/relationships/customXml" Target="../ink/ink439.xml"/><Relationship Id="rId63" Type="http://schemas.openxmlformats.org/officeDocument/2006/relationships/image" Target="../media/image415.png"/><Relationship Id="rId84" Type="http://schemas.openxmlformats.org/officeDocument/2006/relationships/customXml" Target="../ink/ink460.xml"/><Relationship Id="rId138" Type="http://schemas.openxmlformats.org/officeDocument/2006/relationships/customXml" Target="../ink/ink486.xml"/><Relationship Id="rId159" Type="http://schemas.openxmlformats.org/officeDocument/2006/relationships/image" Target="../media/image463.png"/><Relationship Id="rId170" Type="http://schemas.openxmlformats.org/officeDocument/2006/relationships/customXml" Target="../ink/ink502.xml"/><Relationship Id="rId191" Type="http://schemas.openxmlformats.org/officeDocument/2006/relationships/image" Target="../media/image479.png"/><Relationship Id="rId205" Type="http://schemas.openxmlformats.org/officeDocument/2006/relationships/image" Target="../media/image486.png"/><Relationship Id="rId226" Type="http://schemas.openxmlformats.org/officeDocument/2006/relationships/customXml" Target="../ink/ink528.xml"/><Relationship Id="rId107" Type="http://schemas.openxmlformats.org/officeDocument/2006/relationships/image" Target="../media/image437.png"/><Relationship Id="rId11" Type="http://schemas.openxmlformats.org/officeDocument/2006/relationships/image" Target="../media/image3890.png"/><Relationship Id="rId32" Type="http://schemas.openxmlformats.org/officeDocument/2006/relationships/customXml" Target="../ink/ink434.xml"/><Relationship Id="rId53" Type="http://schemas.openxmlformats.org/officeDocument/2006/relationships/image" Target="../media/image410.png"/><Relationship Id="rId74" Type="http://schemas.openxmlformats.org/officeDocument/2006/relationships/customXml" Target="../ink/ink455.xml"/><Relationship Id="rId128" Type="http://schemas.openxmlformats.org/officeDocument/2006/relationships/customXml" Target="../ink/ink481.xml"/><Relationship Id="rId149" Type="http://schemas.openxmlformats.org/officeDocument/2006/relationships/image" Target="../media/image458.png"/><Relationship Id="rId5" Type="http://schemas.openxmlformats.org/officeDocument/2006/relationships/image" Target="../media/image3860.png"/><Relationship Id="rId95" Type="http://schemas.openxmlformats.org/officeDocument/2006/relationships/image" Target="../media/image431.png"/><Relationship Id="rId160" Type="http://schemas.openxmlformats.org/officeDocument/2006/relationships/customXml" Target="../ink/ink497.xml"/><Relationship Id="rId181" Type="http://schemas.openxmlformats.org/officeDocument/2006/relationships/image" Target="../media/image474.png"/><Relationship Id="rId216" Type="http://schemas.openxmlformats.org/officeDocument/2006/relationships/customXml" Target="../ink/ink523.xml"/><Relationship Id="rId237" Type="http://schemas.openxmlformats.org/officeDocument/2006/relationships/image" Target="../media/image499.png"/><Relationship Id="rId22" Type="http://schemas.openxmlformats.org/officeDocument/2006/relationships/customXml" Target="../ink/ink429.xml"/><Relationship Id="rId43" Type="http://schemas.openxmlformats.org/officeDocument/2006/relationships/image" Target="../media/image405.png"/><Relationship Id="rId64" Type="http://schemas.openxmlformats.org/officeDocument/2006/relationships/customXml" Target="../ink/ink450.xml"/><Relationship Id="rId118" Type="http://schemas.openxmlformats.org/officeDocument/2006/relationships/customXml" Target="../ink/ink476.xml"/><Relationship Id="rId139" Type="http://schemas.openxmlformats.org/officeDocument/2006/relationships/image" Target="../media/image453.png"/><Relationship Id="rId85" Type="http://schemas.openxmlformats.org/officeDocument/2006/relationships/image" Target="../media/image426.png"/><Relationship Id="rId150" Type="http://schemas.openxmlformats.org/officeDocument/2006/relationships/customXml" Target="../ink/ink492.xml"/><Relationship Id="rId171" Type="http://schemas.openxmlformats.org/officeDocument/2006/relationships/image" Target="../media/image469.png"/><Relationship Id="rId192" Type="http://schemas.openxmlformats.org/officeDocument/2006/relationships/customXml" Target="../ink/ink511.xml"/><Relationship Id="rId206" Type="http://schemas.openxmlformats.org/officeDocument/2006/relationships/customXml" Target="../ink/ink518.xml"/><Relationship Id="rId227" Type="http://schemas.openxmlformats.org/officeDocument/2006/relationships/image" Target="../media/image494.png"/><Relationship Id="rId12" Type="http://schemas.openxmlformats.org/officeDocument/2006/relationships/customXml" Target="../ink/ink424.xml"/><Relationship Id="rId33" Type="http://schemas.openxmlformats.org/officeDocument/2006/relationships/image" Target="../media/image400.png"/><Relationship Id="rId108" Type="http://schemas.openxmlformats.org/officeDocument/2006/relationships/customXml" Target="../ink/ink471.xml"/><Relationship Id="rId129" Type="http://schemas.openxmlformats.org/officeDocument/2006/relationships/image" Target="../media/image448.png"/><Relationship Id="rId54" Type="http://schemas.openxmlformats.org/officeDocument/2006/relationships/customXml" Target="../ink/ink445.xml"/><Relationship Id="rId75" Type="http://schemas.openxmlformats.org/officeDocument/2006/relationships/image" Target="../media/image421.png"/><Relationship Id="rId96" Type="http://schemas.openxmlformats.org/officeDocument/2006/relationships/customXml" Target="../ink/ink466.xml"/><Relationship Id="rId140" Type="http://schemas.openxmlformats.org/officeDocument/2006/relationships/customXml" Target="../ink/ink487.xml"/><Relationship Id="rId161" Type="http://schemas.openxmlformats.org/officeDocument/2006/relationships/image" Target="../media/image464.png"/><Relationship Id="rId182" Type="http://schemas.openxmlformats.org/officeDocument/2006/relationships/customXml" Target="../ink/ink506.xml"/><Relationship Id="rId217" Type="http://schemas.openxmlformats.org/officeDocument/2006/relationships/image" Target="../media/image435.png"/><Relationship Id="rId6" Type="http://schemas.openxmlformats.org/officeDocument/2006/relationships/customXml" Target="../ink/ink421.xml"/><Relationship Id="rId238" Type="http://schemas.openxmlformats.org/officeDocument/2006/relationships/customXml" Target="../ink/ink534.xml"/><Relationship Id="rId23" Type="http://schemas.openxmlformats.org/officeDocument/2006/relationships/image" Target="../media/image3950.png"/><Relationship Id="rId119" Type="http://schemas.openxmlformats.org/officeDocument/2006/relationships/image" Target="../media/image443.png"/><Relationship Id="rId44" Type="http://schemas.openxmlformats.org/officeDocument/2006/relationships/customXml" Target="../ink/ink440.xml"/><Relationship Id="rId65" Type="http://schemas.openxmlformats.org/officeDocument/2006/relationships/image" Target="../media/image416.png"/><Relationship Id="rId86" Type="http://schemas.openxmlformats.org/officeDocument/2006/relationships/customXml" Target="../ink/ink461.xml"/><Relationship Id="rId130" Type="http://schemas.openxmlformats.org/officeDocument/2006/relationships/customXml" Target="../ink/ink482.xml"/><Relationship Id="rId151" Type="http://schemas.openxmlformats.org/officeDocument/2006/relationships/image" Target="../media/image459.png"/><Relationship Id="rId172" Type="http://schemas.openxmlformats.org/officeDocument/2006/relationships/customXml" Target="../ink/ink503.xml"/><Relationship Id="rId193" Type="http://schemas.openxmlformats.org/officeDocument/2006/relationships/image" Target="../media/image480.png"/><Relationship Id="rId207" Type="http://schemas.openxmlformats.org/officeDocument/2006/relationships/image" Target="../media/image487.png"/><Relationship Id="rId228" Type="http://schemas.openxmlformats.org/officeDocument/2006/relationships/customXml" Target="../ink/ink529.xml"/><Relationship Id="rId13" Type="http://schemas.openxmlformats.org/officeDocument/2006/relationships/image" Target="../media/image3900.png"/><Relationship Id="rId109" Type="http://schemas.openxmlformats.org/officeDocument/2006/relationships/image" Target="../media/image438.png"/><Relationship Id="rId34" Type="http://schemas.openxmlformats.org/officeDocument/2006/relationships/customXml" Target="../ink/ink435.xml"/><Relationship Id="rId55" Type="http://schemas.openxmlformats.org/officeDocument/2006/relationships/image" Target="../media/image411.png"/><Relationship Id="rId76" Type="http://schemas.openxmlformats.org/officeDocument/2006/relationships/customXml" Target="../ink/ink456.xml"/><Relationship Id="rId97" Type="http://schemas.openxmlformats.org/officeDocument/2006/relationships/image" Target="../media/image432.png"/><Relationship Id="rId120" Type="http://schemas.openxmlformats.org/officeDocument/2006/relationships/customXml" Target="../ink/ink477.xml"/><Relationship Id="rId141" Type="http://schemas.openxmlformats.org/officeDocument/2006/relationships/image" Target="../media/image454.png"/><Relationship Id="rId7" Type="http://schemas.openxmlformats.org/officeDocument/2006/relationships/image" Target="../media/image3870.png"/><Relationship Id="rId162" Type="http://schemas.openxmlformats.org/officeDocument/2006/relationships/customXml" Target="../ink/ink498.xml"/><Relationship Id="rId183" Type="http://schemas.openxmlformats.org/officeDocument/2006/relationships/image" Target="../media/image475.png"/><Relationship Id="rId218" Type="http://schemas.openxmlformats.org/officeDocument/2006/relationships/customXml" Target="../ink/ink524.xml"/><Relationship Id="rId239" Type="http://schemas.openxmlformats.org/officeDocument/2006/relationships/image" Target="../media/image500.png"/><Relationship Id="rId24" Type="http://schemas.openxmlformats.org/officeDocument/2006/relationships/customXml" Target="../ink/ink430.xml"/><Relationship Id="rId45" Type="http://schemas.openxmlformats.org/officeDocument/2006/relationships/image" Target="../media/image406.png"/><Relationship Id="rId66" Type="http://schemas.openxmlformats.org/officeDocument/2006/relationships/customXml" Target="../ink/ink451.xml"/><Relationship Id="rId87" Type="http://schemas.openxmlformats.org/officeDocument/2006/relationships/image" Target="../media/image427.png"/><Relationship Id="rId110" Type="http://schemas.openxmlformats.org/officeDocument/2006/relationships/customXml" Target="../ink/ink472.xml"/><Relationship Id="rId131" Type="http://schemas.openxmlformats.org/officeDocument/2006/relationships/image" Target="../media/image449.png"/><Relationship Id="rId152" Type="http://schemas.openxmlformats.org/officeDocument/2006/relationships/customXml" Target="../ink/ink493.xml"/><Relationship Id="rId173" Type="http://schemas.openxmlformats.org/officeDocument/2006/relationships/image" Target="../media/image470.png"/><Relationship Id="rId194" Type="http://schemas.openxmlformats.org/officeDocument/2006/relationships/customXml" Target="../ink/ink512.xml"/><Relationship Id="rId208" Type="http://schemas.openxmlformats.org/officeDocument/2006/relationships/customXml" Target="../ink/ink519.xml"/><Relationship Id="rId229" Type="http://schemas.openxmlformats.org/officeDocument/2006/relationships/image" Target="../media/image495.png"/><Relationship Id="rId240" Type="http://schemas.openxmlformats.org/officeDocument/2006/relationships/customXml" Target="../ink/ink535.xml"/><Relationship Id="rId14" Type="http://schemas.openxmlformats.org/officeDocument/2006/relationships/customXml" Target="../ink/ink425.xml"/><Relationship Id="rId35" Type="http://schemas.openxmlformats.org/officeDocument/2006/relationships/image" Target="../media/image401.png"/><Relationship Id="rId56" Type="http://schemas.openxmlformats.org/officeDocument/2006/relationships/customXml" Target="../ink/ink446.xml"/><Relationship Id="rId77" Type="http://schemas.openxmlformats.org/officeDocument/2006/relationships/image" Target="../media/image422.png"/><Relationship Id="rId100" Type="http://schemas.openxmlformats.org/officeDocument/2006/relationships/customXml" Target="../ink/ink468.xml"/><Relationship Id="rId8" Type="http://schemas.openxmlformats.org/officeDocument/2006/relationships/customXml" Target="../ink/ink422.xml"/><Relationship Id="rId98" Type="http://schemas.openxmlformats.org/officeDocument/2006/relationships/customXml" Target="../ink/ink467.xml"/><Relationship Id="rId121" Type="http://schemas.openxmlformats.org/officeDocument/2006/relationships/image" Target="../media/image444.png"/><Relationship Id="rId142" Type="http://schemas.openxmlformats.org/officeDocument/2006/relationships/customXml" Target="../ink/ink488.xml"/><Relationship Id="rId163" Type="http://schemas.openxmlformats.org/officeDocument/2006/relationships/image" Target="../media/image465.png"/><Relationship Id="rId184" Type="http://schemas.openxmlformats.org/officeDocument/2006/relationships/customXml" Target="../ink/ink507.xml"/><Relationship Id="rId219" Type="http://schemas.openxmlformats.org/officeDocument/2006/relationships/image" Target="../media/image472.png"/><Relationship Id="rId230" Type="http://schemas.openxmlformats.org/officeDocument/2006/relationships/customXml" Target="../ink/ink530.xml"/><Relationship Id="rId25" Type="http://schemas.openxmlformats.org/officeDocument/2006/relationships/image" Target="../media/image396.png"/><Relationship Id="rId46" Type="http://schemas.openxmlformats.org/officeDocument/2006/relationships/customXml" Target="../ink/ink441.xml"/><Relationship Id="rId67" Type="http://schemas.openxmlformats.org/officeDocument/2006/relationships/image" Target="../media/image417.png"/><Relationship Id="rId88" Type="http://schemas.openxmlformats.org/officeDocument/2006/relationships/customXml" Target="../ink/ink462.xml"/><Relationship Id="rId111" Type="http://schemas.openxmlformats.org/officeDocument/2006/relationships/image" Target="../media/image439.png"/><Relationship Id="rId132" Type="http://schemas.openxmlformats.org/officeDocument/2006/relationships/customXml" Target="../ink/ink483.xml"/><Relationship Id="rId153" Type="http://schemas.openxmlformats.org/officeDocument/2006/relationships/image" Target="../media/image460.png"/><Relationship Id="rId174" Type="http://schemas.openxmlformats.org/officeDocument/2006/relationships/customXml" Target="../ink/ink504.xml"/><Relationship Id="rId195" Type="http://schemas.openxmlformats.org/officeDocument/2006/relationships/image" Target="../media/image481.png"/><Relationship Id="rId209" Type="http://schemas.openxmlformats.org/officeDocument/2006/relationships/image" Target="../media/image488.png"/><Relationship Id="rId190" Type="http://schemas.openxmlformats.org/officeDocument/2006/relationships/customXml" Target="../ink/ink510.xml"/><Relationship Id="rId204" Type="http://schemas.openxmlformats.org/officeDocument/2006/relationships/customXml" Target="../ink/ink517.xml"/><Relationship Id="rId220" Type="http://schemas.openxmlformats.org/officeDocument/2006/relationships/customXml" Target="../ink/ink525.xml"/><Relationship Id="rId225" Type="http://schemas.openxmlformats.org/officeDocument/2006/relationships/image" Target="../media/image493.png"/><Relationship Id="rId241" Type="http://schemas.openxmlformats.org/officeDocument/2006/relationships/image" Target="../media/image501.png"/><Relationship Id="rId15" Type="http://schemas.openxmlformats.org/officeDocument/2006/relationships/image" Target="../media/image3910.png"/><Relationship Id="rId36" Type="http://schemas.openxmlformats.org/officeDocument/2006/relationships/customXml" Target="../ink/ink436.xml"/><Relationship Id="rId57" Type="http://schemas.openxmlformats.org/officeDocument/2006/relationships/image" Target="../media/image412.png"/><Relationship Id="rId106" Type="http://schemas.openxmlformats.org/officeDocument/2006/relationships/customXml" Target="../ink/ink470.xml"/><Relationship Id="rId127" Type="http://schemas.openxmlformats.org/officeDocument/2006/relationships/image" Target="../media/image447.png"/><Relationship Id="rId10" Type="http://schemas.openxmlformats.org/officeDocument/2006/relationships/customXml" Target="../ink/ink423.xml"/><Relationship Id="rId31" Type="http://schemas.openxmlformats.org/officeDocument/2006/relationships/image" Target="../media/image399.png"/><Relationship Id="rId52" Type="http://schemas.openxmlformats.org/officeDocument/2006/relationships/customXml" Target="../ink/ink444.xml"/><Relationship Id="rId73" Type="http://schemas.openxmlformats.org/officeDocument/2006/relationships/image" Target="../media/image420.png"/><Relationship Id="rId78" Type="http://schemas.openxmlformats.org/officeDocument/2006/relationships/customXml" Target="../ink/ink457.xml"/><Relationship Id="rId94" Type="http://schemas.openxmlformats.org/officeDocument/2006/relationships/customXml" Target="../ink/ink465.xml"/><Relationship Id="rId99" Type="http://schemas.openxmlformats.org/officeDocument/2006/relationships/image" Target="../media/image433.png"/><Relationship Id="rId101" Type="http://schemas.openxmlformats.org/officeDocument/2006/relationships/image" Target="../media/image434.png"/><Relationship Id="rId122" Type="http://schemas.openxmlformats.org/officeDocument/2006/relationships/customXml" Target="../ink/ink478.xml"/><Relationship Id="rId143" Type="http://schemas.openxmlformats.org/officeDocument/2006/relationships/image" Target="../media/image455.png"/><Relationship Id="rId148" Type="http://schemas.openxmlformats.org/officeDocument/2006/relationships/customXml" Target="../ink/ink491.xml"/><Relationship Id="rId164" Type="http://schemas.openxmlformats.org/officeDocument/2006/relationships/customXml" Target="../ink/ink499.xml"/><Relationship Id="rId169" Type="http://schemas.openxmlformats.org/officeDocument/2006/relationships/image" Target="../media/image468.png"/><Relationship Id="rId185" Type="http://schemas.openxmlformats.org/officeDocument/2006/relationships/image" Target="../media/image476.png"/><Relationship Id="rId4" Type="http://schemas.openxmlformats.org/officeDocument/2006/relationships/customXml" Target="../ink/ink420.xml"/><Relationship Id="rId9" Type="http://schemas.openxmlformats.org/officeDocument/2006/relationships/image" Target="../media/image3880.png"/><Relationship Id="rId210" Type="http://schemas.openxmlformats.org/officeDocument/2006/relationships/customXml" Target="../ink/ink520.xml"/><Relationship Id="rId215" Type="http://schemas.openxmlformats.org/officeDocument/2006/relationships/image" Target="../media/image491.png"/><Relationship Id="rId236" Type="http://schemas.openxmlformats.org/officeDocument/2006/relationships/customXml" Target="../ink/ink533.xml"/><Relationship Id="rId26" Type="http://schemas.openxmlformats.org/officeDocument/2006/relationships/customXml" Target="../ink/ink431.xml"/><Relationship Id="rId231" Type="http://schemas.openxmlformats.org/officeDocument/2006/relationships/image" Target="../media/image496.png"/><Relationship Id="rId47" Type="http://schemas.openxmlformats.org/officeDocument/2006/relationships/image" Target="../media/image407.png"/><Relationship Id="rId68" Type="http://schemas.openxmlformats.org/officeDocument/2006/relationships/customXml" Target="../ink/ink452.xml"/><Relationship Id="rId89" Type="http://schemas.openxmlformats.org/officeDocument/2006/relationships/image" Target="../media/image428.png"/><Relationship Id="rId112" Type="http://schemas.openxmlformats.org/officeDocument/2006/relationships/customXml" Target="../ink/ink473.xml"/><Relationship Id="rId133" Type="http://schemas.openxmlformats.org/officeDocument/2006/relationships/image" Target="../media/image450.png"/><Relationship Id="rId154" Type="http://schemas.openxmlformats.org/officeDocument/2006/relationships/customXml" Target="../ink/ink494.xml"/><Relationship Id="rId175" Type="http://schemas.openxmlformats.org/officeDocument/2006/relationships/image" Target="../media/image471.png"/><Relationship Id="rId196" Type="http://schemas.openxmlformats.org/officeDocument/2006/relationships/customXml" Target="../ink/ink513.xml"/><Relationship Id="rId200" Type="http://schemas.openxmlformats.org/officeDocument/2006/relationships/customXml" Target="../ink/ink515.xml"/><Relationship Id="rId16" Type="http://schemas.openxmlformats.org/officeDocument/2006/relationships/customXml" Target="../ink/ink426.xml"/><Relationship Id="rId221" Type="http://schemas.openxmlformats.org/officeDocument/2006/relationships/image" Target="../media/image473.png"/><Relationship Id="rId242" Type="http://schemas.openxmlformats.org/officeDocument/2006/relationships/customXml" Target="../ink/ink536.xml"/><Relationship Id="rId37" Type="http://schemas.openxmlformats.org/officeDocument/2006/relationships/image" Target="../media/image402.png"/><Relationship Id="rId58" Type="http://schemas.openxmlformats.org/officeDocument/2006/relationships/customXml" Target="../ink/ink447.xml"/><Relationship Id="rId79" Type="http://schemas.openxmlformats.org/officeDocument/2006/relationships/image" Target="../media/image423.png"/><Relationship Id="rId102" Type="http://schemas.openxmlformats.org/officeDocument/2006/relationships/customXml" Target="../ink/ink469.xml"/><Relationship Id="rId123" Type="http://schemas.openxmlformats.org/officeDocument/2006/relationships/image" Target="../media/image445.png"/><Relationship Id="rId144" Type="http://schemas.openxmlformats.org/officeDocument/2006/relationships/customXml" Target="../ink/ink489.xml"/><Relationship Id="rId90" Type="http://schemas.openxmlformats.org/officeDocument/2006/relationships/customXml" Target="../ink/ink463.xml"/><Relationship Id="rId165" Type="http://schemas.openxmlformats.org/officeDocument/2006/relationships/image" Target="../media/image466.png"/><Relationship Id="rId186" Type="http://schemas.openxmlformats.org/officeDocument/2006/relationships/customXml" Target="../ink/ink508.xml"/><Relationship Id="rId211" Type="http://schemas.openxmlformats.org/officeDocument/2006/relationships/image" Target="../media/image489.png"/><Relationship Id="rId232" Type="http://schemas.openxmlformats.org/officeDocument/2006/relationships/customXml" Target="../ink/ink531.xml"/><Relationship Id="rId27" Type="http://schemas.openxmlformats.org/officeDocument/2006/relationships/image" Target="../media/image397.png"/><Relationship Id="rId48" Type="http://schemas.openxmlformats.org/officeDocument/2006/relationships/customXml" Target="../ink/ink442.xml"/><Relationship Id="rId69" Type="http://schemas.openxmlformats.org/officeDocument/2006/relationships/image" Target="../media/image418.png"/><Relationship Id="rId113" Type="http://schemas.openxmlformats.org/officeDocument/2006/relationships/image" Target="../media/image440.png"/><Relationship Id="rId134" Type="http://schemas.openxmlformats.org/officeDocument/2006/relationships/customXml" Target="../ink/ink484.xml"/><Relationship Id="rId80" Type="http://schemas.openxmlformats.org/officeDocument/2006/relationships/customXml" Target="../ink/ink458.xml"/><Relationship Id="rId155" Type="http://schemas.openxmlformats.org/officeDocument/2006/relationships/image" Target="../media/image461.png"/><Relationship Id="rId176" Type="http://schemas.openxmlformats.org/officeDocument/2006/relationships/customXml" Target="../ink/ink505.xml"/><Relationship Id="rId197" Type="http://schemas.openxmlformats.org/officeDocument/2006/relationships/image" Target="../media/image482.png"/><Relationship Id="rId201" Type="http://schemas.openxmlformats.org/officeDocument/2006/relationships/image" Target="../media/image484.png"/><Relationship Id="rId222" Type="http://schemas.openxmlformats.org/officeDocument/2006/relationships/customXml" Target="../ink/ink526.xml"/><Relationship Id="rId243" Type="http://schemas.openxmlformats.org/officeDocument/2006/relationships/image" Target="../media/image502.png"/><Relationship Id="rId17" Type="http://schemas.openxmlformats.org/officeDocument/2006/relationships/image" Target="../media/image3920.png"/><Relationship Id="rId38" Type="http://schemas.openxmlformats.org/officeDocument/2006/relationships/customXml" Target="../ink/ink437.xml"/><Relationship Id="rId59" Type="http://schemas.openxmlformats.org/officeDocument/2006/relationships/image" Target="../media/image413.png"/><Relationship Id="rId124" Type="http://schemas.openxmlformats.org/officeDocument/2006/relationships/customXml" Target="../ink/ink479.xml"/><Relationship Id="rId70" Type="http://schemas.openxmlformats.org/officeDocument/2006/relationships/customXml" Target="../ink/ink453.xml"/><Relationship Id="rId91" Type="http://schemas.openxmlformats.org/officeDocument/2006/relationships/image" Target="../media/image429.png"/><Relationship Id="rId145" Type="http://schemas.openxmlformats.org/officeDocument/2006/relationships/image" Target="../media/image456.png"/><Relationship Id="rId166" Type="http://schemas.openxmlformats.org/officeDocument/2006/relationships/customXml" Target="../ink/ink500.xml"/><Relationship Id="rId187" Type="http://schemas.openxmlformats.org/officeDocument/2006/relationships/image" Target="../media/image477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521.xml"/><Relationship Id="rId233" Type="http://schemas.openxmlformats.org/officeDocument/2006/relationships/image" Target="../media/image497.png"/><Relationship Id="rId28" Type="http://schemas.openxmlformats.org/officeDocument/2006/relationships/customXml" Target="../ink/ink432.xml"/><Relationship Id="rId49" Type="http://schemas.openxmlformats.org/officeDocument/2006/relationships/image" Target="../media/image408.png"/><Relationship Id="rId114" Type="http://schemas.openxmlformats.org/officeDocument/2006/relationships/customXml" Target="../ink/ink474.xml"/><Relationship Id="rId60" Type="http://schemas.openxmlformats.org/officeDocument/2006/relationships/customXml" Target="../ink/ink448.xml"/><Relationship Id="rId81" Type="http://schemas.openxmlformats.org/officeDocument/2006/relationships/image" Target="../media/image424.png"/><Relationship Id="rId135" Type="http://schemas.openxmlformats.org/officeDocument/2006/relationships/image" Target="../media/image451.png"/><Relationship Id="rId156" Type="http://schemas.openxmlformats.org/officeDocument/2006/relationships/customXml" Target="../ink/ink495.xml"/><Relationship Id="rId198" Type="http://schemas.openxmlformats.org/officeDocument/2006/relationships/customXml" Target="../ink/ink514.xml"/><Relationship Id="rId202" Type="http://schemas.openxmlformats.org/officeDocument/2006/relationships/customXml" Target="../ink/ink516.xml"/><Relationship Id="rId223" Type="http://schemas.openxmlformats.org/officeDocument/2006/relationships/image" Target="../media/image492.png"/><Relationship Id="rId18" Type="http://schemas.openxmlformats.org/officeDocument/2006/relationships/customXml" Target="../ink/ink427.xml"/><Relationship Id="rId39" Type="http://schemas.openxmlformats.org/officeDocument/2006/relationships/image" Target="../media/image403.png"/><Relationship Id="rId50" Type="http://schemas.openxmlformats.org/officeDocument/2006/relationships/customXml" Target="../ink/ink443.xml"/><Relationship Id="rId125" Type="http://schemas.openxmlformats.org/officeDocument/2006/relationships/image" Target="../media/image446.png"/><Relationship Id="rId146" Type="http://schemas.openxmlformats.org/officeDocument/2006/relationships/customXml" Target="../ink/ink490.xml"/><Relationship Id="rId167" Type="http://schemas.openxmlformats.org/officeDocument/2006/relationships/image" Target="../media/image467.png"/><Relationship Id="rId188" Type="http://schemas.openxmlformats.org/officeDocument/2006/relationships/customXml" Target="../ink/ink509.xml"/><Relationship Id="rId71" Type="http://schemas.openxmlformats.org/officeDocument/2006/relationships/image" Target="../media/image419.png"/><Relationship Id="rId92" Type="http://schemas.openxmlformats.org/officeDocument/2006/relationships/customXml" Target="../ink/ink464.xml"/><Relationship Id="rId213" Type="http://schemas.openxmlformats.org/officeDocument/2006/relationships/image" Target="../media/image490.png"/><Relationship Id="rId234" Type="http://schemas.openxmlformats.org/officeDocument/2006/relationships/customXml" Target="../ink/ink532.xml"/><Relationship Id="rId2" Type="http://schemas.openxmlformats.org/officeDocument/2006/relationships/customXml" Target="../ink/ink419.xml"/><Relationship Id="rId29" Type="http://schemas.openxmlformats.org/officeDocument/2006/relationships/image" Target="../media/image398.png"/><Relationship Id="rId40" Type="http://schemas.openxmlformats.org/officeDocument/2006/relationships/customXml" Target="../ink/ink438.xml"/><Relationship Id="rId115" Type="http://schemas.openxmlformats.org/officeDocument/2006/relationships/image" Target="../media/image441.png"/><Relationship Id="rId136" Type="http://schemas.openxmlformats.org/officeDocument/2006/relationships/customXml" Target="../ink/ink485.xml"/><Relationship Id="rId157" Type="http://schemas.openxmlformats.org/officeDocument/2006/relationships/image" Target="../media/image462.png"/><Relationship Id="rId61" Type="http://schemas.openxmlformats.org/officeDocument/2006/relationships/image" Target="../media/image414.png"/><Relationship Id="rId82" Type="http://schemas.openxmlformats.org/officeDocument/2006/relationships/customXml" Target="../ink/ink459.xml"/><Relationship Id="rId199" Type="http://schemas.openxmlformats.org/officeDocument/2006/relationships/image" Target="../media/image483.png"/><Relationship Id="rId203" Type="http://schemas.openxmlformats.org/officeDocument/2006/relationships/image" Target="../media/image485.png"/><Relationship Id="rId19" Type="http://schemas.openxmlformats.org/officeDocument/2006/relationships/image" Target="../media/image3930.png"/><Relationship Id="rId224" Type="http://schemas.openxmlformats.org/officeDocument/2006/relationships/customXml" Target="../ink/ink527.xml"/><Relationship Id="rId30" Type="http://schemas.openxmlformats.org/officeDocument/2006/relationships/customXml" Target="../ink/ink433.xml"/><Relationship Id="rId105" Type="http://schemas.openxmlformats.org/officeDocument/2006/relationships/image" Target="../media/image436.png"/><Relationship Id="rId126" Type="http://schemas.openxmlformats.org/officeDocument/2006/relationships/customXml" Target="../ink/ink480.xml"/><Relationship Id="rId147" Type="http://schemas.openxmlformats.org/officeDocument/2006/relationships/image" Target="../media/image457.png"/><Relationship Id="rId168" Type="http://schemas.openxmlformats.org/officeDocument/2006/relationships/customXml" Target="../ink/ink501.xml"/><Relationship Id="rId51" Type="http://schemas.openxmlformats.org/officeDocument/2006/relationships/image" Target="../media/image409.png"/><Relationship Id="rId72" Type="http://schemas.openxmlformats.org/officeDocument/2006/relationships/customXml" Target="../ink/ink454.xml"/><Relationship Id="rId93" Type="http://schemas.openxmlformats.org/officeDocument/2006/relationships/image" Target="../media/image430.png"/><Relationship Id="rId189" Type="http://schemas.openxmlformats.org/officeDocument/2006/relationships/image" Target="../media/image478.png"/><Relationship Id="rId3" Type="http://schemas.openxmlformats.org/officeDocument/2006/relationships/image" Target="../media/image3850.png"/><Relationship Id="rId214" Type="http://schemas.openxmlformats.org/officeDocument/2006/relationships/customXml" Target="../ink/ink522.xml"/><Relationship Id="rId235" Type="http://schemas.openxmlformats.org/officeDocument/2006/relationships/image" Target="../media/image498.png"/><Relationship Id="rId116" Type="http://schemas.openxmlformats.org/officeDocument/2006/relationships/customXml" Target="../ink/ink475.xml"/><Relationship Id="rId137" Type="http://schemas.openxmlformats.org/officeDocument/2006/relationships/image" Target="../media/image452.png"/><Relationship Id="rId158" Type="http://schemas.openxmlformats.org/officeDocument/2006/relationships/customXml" Target="../ink/ink496.xml"/><Relationship Id="rId20" Type="http://schemas.openxmlformats.org/officeDocument/2006/relationships/customXml" Target="../ink/ink428.xml"/><Relationship Id="rId41" Type="http://schemas.openxmlformats.org/officeDocument/2006/relationships/image" Target="../media/image404.png"/><Relationship Id="rId62" Type="http://schemas.openxmlformats.org/officeDocument/2006/relationships/customXml" Target="../ink/ink449.xml"/><Relationship Id="rId83" Type="http://schemas.openxmlformats.org/officeDocument/2006/relationships/image" Target="../media/image42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0.png"/><Relationship Id="rId18" Type="http://schemas.openxmlformats.org/officeDocument/2006/relationships/customXml" Target="../ink/ink545.xml"/><Relationship Id="rId26" Type="http://schemas.openxmlformats.org/officeDocument/2006/relationships/customXml" Target="../ink/ink549.xml"/><Relationship Id="rId39" Type="http://schemas.openxmlformats.org/officeDocument/2006/relationships/image" Target="../media/image1080.png"/><Relationship Id="rId21" Type="http://schemas.openxmlformats.org/officeDocument/2006/relationships/image" Target="../media/image990.png"/><Relationship Id="rId34" Type="http://schemas.openxmlformats.org/officeDocument/2006/relationships/customXml" Target="../ink/ink553.xml"/><Relationship Id="rId42" Type="http://schemas.openxmlformats.org/officeDocument/2006/relationships/customXml" Target="../ink/ink557.xml"/><Relationship Id="rId63" Type="http://schemas.openxmlformats.org/officeDocument/2006/relationships/image" Target="../media/image503.png"/><Relationship Id="rId7" Type="http://schemas.openxmlformats.org/officeDocument/2006/relationships/image" Target="../media/image920.png"/><Relationship Id="rId2" Type="http://schemas.openxmlformats.org/officeDocument/2006/relationships/customXml" Target="../ink/ink537.xml"/><Relationship Id="rId16" Type="http://schemas.openxmlformats.org/officeDocument/2006/relationships/customXml" Target="../ink/ink544.xml"/><Relationship Id="rId29" Type="http://schemas.openxmlformats.org/officeDocument/2006/relationships/image" Target="../media/image10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9.xml"/><Relationship Id="rId11" Type="http://schemas.openxmlformats.org/officeDocument/2006/relationships/image" Target="../media/image940.png"/><Relationship Id="rId24" Type="http://schemas.openxmlformats.org/officeDocument/2006/relationships/customXml" Target="../ink/ink548.xml"/><Relationship Id="rId32" Type="http://schemas.openxmlformats.org/officeDocument/2006/relationships/customXml" Target="../ink/ink552.xml"/><Relationship Id="rId37" Type="http://schemas.openxmlformats.org/officeDocument/2006/relationships/image" Target="../media/image1070.png"/><Relationship Id="rId40" Type="http://schemas.openxmlformats.org/officeDocument/2006/relationships/customXml" Target="../ink/ink556.xml"/><Relationship Id="rId5" Type="http://schemas.openxmlformats.org/officeDocument/2006/relationships/image" Target="../media/image910.png"/><Relationship Id="rId15" Type="http://schemas.openxmlformats.org/officeDocument/2006/relationships/image" Target="../media/image960.png"/><Relationship Id="rId23" Type="http://schemas.openxmlformats.org/officeDocument/2006/relationships/image" Target="../media/image1000.png"/><Relationship Id="rId28" Type="http://schemas.openxmlformats.org/officeDocument/2006/relationships/customXml" Target="../ink/ink550.xml"/><Relationship Id="rId36" Type="http://schemas.openxmlformats.org/officeDocument/2006/relationships/customXml" Target="../ink/ink554.xml"/><Relationship Id="rId61" Type="http://schemas.openxmlformats.org/officeDocument/2006/relationships/image" Target="../media/image1190.png"/><Relationship Id="rId10" Type="http://schemas.openxmlformats.org/officeDocument/2006/relationships/customXml" Target="../ink/ink541.xml"/><Relationship Id="rId19" Type="http://schemas.openxmlformats.org/officeDocument/2006/relationships/image" Target="../media/image980.png"/><Relationship Id="rId31" Type="http://schemas.openxmlformats.org/officeDocument/2006/relationships/image" Target="../media/image1040.png"/><Relationship Id="rId60" Type="http://schemas.openxmlformats.org/officeDocument/2006/relationships/customXml" Target="../ink/ink558.xml"/><Relationship Id="rId4" Type="http://schemas.openxmlformats.org/officeDocument/2006/relationships/customXml" Target="../ink/ink538.xml"/><Relationship Id="rId9" Type="http://schemas.openxmlformats.org/officeDocument/2006/relationships/image" Target="../media/image930.png"/><Relationship Id="rId14" Type="http://schemas.openxmlformats.org/officeDocument/2006/relationships/customXml" Target="../ink/ink543.xml"/><Relationship Id="rId22" Type="http://schemas.openxmlformats.org/officeDocument/2006/relationships/customXml" Target="../ink/ink547.xml"/><Relationship Id="rId27" Type="http://schemas.openxmlformats.org/officeDocument/2006/relationships/image" Target="../media/image1020.png"/><Relationship Id="rId30" Type="http://schemas.openxmlformats.org/officeDocument/2006/relationships/customXml" Target="../ink/ink551.xml"/><Relationship Id="rId35" Type="http://schemas.openxmlformats.org/officeDocument/2006/relationships/image" Target="../media/image1060.png"/><Relationship Id="rId8" Type="http://schemas.openxmlformats.org/officeDocument/2006/relationships/customXml" Target="../ink/ink540.xml"/><Relationship Id="rId3" Type="http://schemas.openxmlformats.org/officeDocument/2006/relationships/image" Target="../media/image900.png"/><Relationship Id="rId12" Type="http://schemas.openxmlformats.org/officeDocument/2006/relationships/customXml" Target="../ink/ink542.xml"/><Relationship Id="rId17" Type="http://schemas.openxmlformats.org/officeDocument/2006/relationships/image" Target="../media/image970.png"/><Relationship Id="rId25" Type="http://schemas.openxmlformats.org/officeDocument/2006/relationships/image" Target="../media/image1010.png"/><Relationship Id="rId33" Type="http://schemas.openxmlformats.org/officeDocument/2006/relationships/image" Target="../media/image1050.png"/><Relationship Id="rId38" Type="http://schemas.openxmlformats.org/officeDocument/2006/relationships/customXml" Target="../ink/ink555.xml"/><Relationship Id="rId59" Type="http://schemas.openxmlformats.org/officeDocument/2006/relationships/image" Target="../media/image1180.png"/><Relationship Id="rId20" Type="http://schemas.openxmlformats.org/officeDocument/2006/relationships/customXml" Target="../ink/ink546.xml"/><Relationship Id="rId41" Type="http://schemas.openxmlformats.org/officeDocument/2006/relationships/image" Target="../media/image1090.png"/><Relationship Id="rId62" Type="http://schemas.openxmlformats.org/officeDocument/2006/relationships/customXml" Target="../ink/ink559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72.xml"/><Relationship Id="rId21" Type="http://schemas.openxmlformats.org/officeDocument/2006/relationships/image" Target="../media/image1320.png"/><Relationship Id="rId42" Type="http://schemas.openxmlformats.org/officeDocument/2006/relationships/customXml" Target="../ink/ink580.xml"/><Relationship Id="rId47" Type="http://schemas.openxmlformats.org/officeDocument/2006/relationships/image" Target="../media/image1450.png"/><Relationship Id="rId63" Type="http://schemas.openxmlformats.org/officeDocument/2006/relationships/image" Target="../media/image1530.png"/><Relationship Id="rId68" Type="http://schemas.openxmlformats.org/officeDocument/2006/relationships/customXml" Target="../ink/ink593.xml"/><Relationship Id="rId84" Type="http://schemas.openxmlformats.org/officeDocument/2006/relationships/customXml" Target="../ink/ink601.xml"/><Relationship Id="rId16" Type="http://schemas.openxmlformats.org/officeDocument/2006/relationships/customXml" Target="../ink/ink567.xml"/><Relationship Id="rId11" Type="http://schemas.openxmlformats.org/officeDocument/2006/relationships/image" Target="../media/image1270.png"/><Relationship Id="rId32" Type="http://schemas.openxmlformats.org/officeDocument/2006/relationships/customXml" Target="../ink/ink575.xml"/><Relationship Id="rId37" Type="http://schemas.openxmlformats.org/officeDocument/2006/relationships/image" Target="../media/image1400.png"/><Relationship Id="rId53" Type="http://schemas.openxmlformats.org/officeDocument/2006/relationships/image" Target="../media/image1480.png"/><Relationship Id="rId58" Type="http://schemas.openxmlformats.org/officeDocument/2006/relationships/customXml" Target="../ink/ink588.xml"/><Relationship Id="rId74" Type="http://schemas.openxmlformats.org/officeDocument/2006/relationships/customXml" Target="../ink/ink596.xml"/><Relationship Id="rId79" Type="http://schemas.openxmlformats.org/officeDocument/2006/relationships/image" Target="../media/image1610.png"/><Relationship Id="rId5" Type="http://schemas.openxmlformats.org/officeDocument/2006/relationships/image" Target="../media/image1240.png"/><Relationship Id="rId19" Type="http://schemas.openxmlformats.org/officeDocument/2006/relationships/image" Target="../media/image1310.png"/><Relationship Id="rId14" Type="http://schemas.openxmlformats.org/officeDocument/2006/relationships/customXml" Target="../ink/ink566.xml"/><Relationship Id="rId22" Type="http://schemas.openxmlformats.org/officeDocument/2006/relationships/customXml" Target="../ink/ink570.xml"/><Relationship Id="rId27" Type="http://schemas.openxmlformats.org/officeDocument/2006/relationships/image" Target="../media/image1350.png"/><Relationship Id="rId30" Type="http://schemas.openxmlformats.org/officeDocument/2006/relationships/customXml" Target="../ink/ink574.xml"/><Relationship Id="rId35" Type="http://schemas.openxmlformats.org/officeDocument/2006/relationships/image" Target="../media/image1390.png"/><Relationship Id="rId43" Type="http://schemas.openxmlformats.org/officeDocument/2006/relationships/image" Target="../media/image1430.png"/><Relationship Id="rId48" Type="http://schemas.openxmlformats.org/officeDocument/2006/relationships/customXml" Target="../ink/ink583.xml"/><Relationship Id="rId56" Type="http://schemas.openxmlformats.org/officeDocument/2006/relationships/customXml" Target="../ink/ink587.xml"/><Relationship Id="rId64" Type="http://schemas.openxmlformats.org/officeDocument/2006/relationships/customXml" Target="../ink/ink591.xml"/><Relationship Id="rId69" Type="http://schemas.openxmlformats.org/officeDocument/2006/relationships/image" Target="../media/image1560.png"/><Relationship Id="rId77" Type="http://schemas.openxmlformats.org/officeDocument/2006/relationships/image" Target="../media/image1600.png"/><Relationship Id="rId8" Type="http://schemas.openxmlformats.org/officeDocument/2006/relationships/customXml" Target="../ink/ink563.xml"/><Relationship Id="rId51" Type="http://schemas.openxmlformats.org/officeDocument/2006/relationships/image" Target="../media/image1470.png"/><Relationship Id="rId72" Type="http://schemas.openxmlformats.org/officeDocument/2006/relationships/customXml" Target="../ink/ink595.xml"/><Relationship Id="rId80" Type="http://schemas.openxmlformats.org/officeDocument/2006/relationships/customXml" Target="../ink/ink599.xml"/><Relationship Id="rId85" Type="http://schemas.openxmlformats.org/officeDocument/2006/relationships/image" Target="../media/image1640.png"/><Relationship Id="rId3" Type="http://schemas.openxmlformats.org/officeDocument/2006/relationships/image" Target="../media/image1230.png"/><Relationship Id="rId12" Type="http://schemas.openxmlformats.org/officeDocument/2006/relationships/customXml" Target="../ink/ink565.xml"/><Relationship Id="rId17" Type="http://schemas.openxmlformats.org/officeDocument/2006/relationships/image" Target="../media/image1300.png"/><Relationship Id="rId25" Type="http://schemas.openxmlformats.org/officeDocument/2006/relationships/image" Target="../media/image1340.png"/><Relationship Id="rId33" Type="http://schemas.openxmlformats.org/officeDocument/2006/relationships/image" Target="../media/image1380.png"/><Relationship Id="rId38" Type="http://schemas.openxmlformats.org/officeDocument/2006/relationships/customXml" Target="../ink/ink578.xml"/><Relationship Id="rId46" Type="http://schemas.openxmlformats.org/officeDocument/2006/relationships/customXml" Target="../ink/ink582.xml"/><Relationship Id="rId59" Type="http://schemas.openxmlformats.org/officeDocument/2006/relationships/image" Target="../media/image1510.png"/><Relationship Id="rId67" Type="http://schemas.openxmlformats.org/officeDocument/2006/relationships/image" Target="../media/image1550.png"/><Relationship Id="rId20" Type="http://schemas.openxmlformats.org/officeDocument/2006/relationships/customXml" Target="../ink/ink569.xml"/><Relationship Id="rId41" Type="http://schemas.openxmlformats.org/officeDocument/2006/relationships/image" Target="../media/image1420.png"/><Relationship Id="rId54" Type="http://schemas.openxmlformats.org/officeDocument/2006/relationships/customXml" Target="../ink/ink586.xml"/><Relationship Id="rId62" Type="http://schemas.openxmlformats.org/officeDocument/2006/relationships/customXml" Target="../ink/ink590.xml"/><Relationship Id="rId70" Type="http://schemas.openxmlformats.org/officeDocument/2006/relationships/customXml" Target="../ink/ink594.xml"/><Relationship Id="rId75" Type="http://schemas.openxmlformats.org/officeDocument/2006/relationships/image" Target="../media/image1590.png"/><Relationship Id="rId83" Type="http://schemas.openxmlformats.org/officeDocument/2006/relationships/image" Target="../media/image16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62.xml"/><Relationship Id="rId15" Type="http://schemas.openxmlformats.org/officeDocument/2006/relationships/image" Target="../media/image1290.png"/><Relationship Id="rId23" Type="http://schemas.openxmlformats.org/officeDocument/2006/relationships/image" Target="../media/image1330.png"/><Relationship Id="rId28" Type="http://schemas.openxmlformats.org/officeDocument/2006/relationships/customXml" Target="../ink/ink573.xml"/><Relationship Id="rId36" Type="http://schemas.openxmlformats.org/officeDocument/2006/relationships/customXml" Target="../ink/ink577.xml"/><Relationship Id="rId49" Type="http://schemas.openxmlformats.org/officeDocument/2006/relationships/image" Target="../media/image1460.png"/><Relationship Id="rId57" Type="http://schemas.openxmlformats.org/officeDocument/2006/relationships/image" Target="../media/image1500.png"/><Relationship Id="rId10" Type="http://schemas.openxmlformats.org/officeDocument/2006/relationships/customXml" Target="../ink/ink564.xml"/><Relationship Id="rId31" Type="http://schemas.openxmlformats.org/officeDocument/2006/relationships/image" Target="../media/image1370.png"/><Relationship Id="rId44" Type="http://schemas.openxmlformats.org/officeDocument/2006/relationships/customXml" Target="../ink/ink581.xml"/><Relationship Id="rId52" Type="http://schemas.openxmlformats.org/officeDocument/2006/relationships/customXml" Target="../ink/ink585.xml"/><Relationship Id="rId60" Type="http://schemas.openxmlformats.org/officeDocument/2006/relationships/customXml" Target="../ink/ink589.xml"/><Relationship Id="rId65" Type="http://schemas.openxmlformats.org/officeDocument/2006/relationships/image" Target="../media/image1540.png"/><Relationship Id="rId73" Type="http://schemas.openxmlformats.org/officeDocument/2006/relationships/image" Target="../media/image1580.png"/><Relationship Id="rId78" Type="http://schemas.openxmlformats.org/officeDocument/2006/relationships/customXml" Target="../ink/ink598.xml"/><Relationship Id="rId81" Type="http://schemas.openxmlformats.org/officeDocument/2006/relationships/image" Target="../media/image1620.png"/><Relationship Id="rId86" Type="http://schemas.openxmlformats.org/officeDocument/2006/relationships/customXml" Target="../ink/ink602.xml"/><Relationship Id="rId4" Type="http://schemas.openxmlformats.org/officeDocument/2006/relationships/customXml" Target="../ink/ink561.xml"/><Relationship Id="rId9" Type="http://schemas.openxmlformats.org/officeDocument/2006/relationships/image" Target="../media/image1260.png"/><Relationship Id="rId13" Type="http://schemas.openxmlformats.org/officeDocument/2006/relationships/image" Target="../media/image1280.png"/><Relationship Id="rId18" Type="http://schemas.openxmlformats.org/officeDocument/2006/relationships/customXml" Target="../ink/ink568.xml"/><Relationship Id="rId39" Type="http://schemas.openxmlformats.org/officeDocument/2006/relationships/image" Target="../media/image1410.png"/><Relationship Id="rId34" Type="http://schemas.openxmlformats.org/officeDocument/2006/relationships/customXml" Target="../ink/ink576.xml"/><Relationship Id="rId50" Type="http://schemas.openxmlformats.org/officeDocument/2006/relationships/customXml" Target="../ink/ink584.xml"/><Relationship Id="rId55" Type="http://schemas.openxmlformats.org/officeDocument/2006/relationships/image" Target="../media/image1490.png"/><Relationship Id="rId76" Type="http://schemas.openxmlformats.org/officeDocument/2006/relationships/customXml" Target="../ink/ink597.xml"/><Relationship Id="rId7" Type="http://schemas.openxmlformats.org/officeDocument/2006/relationships/image" Target="../media/image1250.png"/><Relationship Id="rId71" Type="http://schemas.openxmlformats.org/officeDocument/2006/relationships/image" Target="../media/image1570.png"/><Relationship Id="rId2" Type="http://schemas.openxmlformats.org/officeDocument/2006/relationships/customXml" Target="../ink/ink560.xml"/><Relationship Id="rId29" Type="http://schemas.openxmlformats.org/officeDocument/2006/relationships/image" Target="../media/image1360.png"/><Relationship Id="rId24" Type="http://schemas.openxmlformats.org/officeDocument/2006/relationships/customXml" Target="../ink/ink571.xml"/><Relationship Id="rId40" Type="http://schemas.openxmlformats.org/officeDocument/2006/relationships/customXml" Target="../ink/ink579.xml"/><Relationship Id="rId45" Type="http://schemas.openxmlformats.org/officeDocument/2006/relationships/image" Target="../media/image1440.png"/><Relationship Id="rId66" Type="http://schemas.openxmlformats.org/officeDocument/2006/relationships/customXml" Target="../ink/ink592.xml"/><Relationship Id="rId87" Type="http://schemas.openxmlformats.org/officeDocument/2006/relationships/image" Target="../media/image504.png"/><Relationship Id="rId61" Type="http://schemas.openxmlformats.org/officeDocument/2006/relationships/image" Target="../media/image660.png"/><Relationship Id="rId82" Type="http://schemas.openxmlformats.org/officeDocument/2006/relationships/customXml" Target="../ink/ink600.xml"/></Relationships>
</file>

<file path=ppt/slides/_rels/slide8.xml.rels><?xml version="1.0" encoding="UTF-8" standalone="yes"?>
<Relationships xmlns="http://schemas.openxmlformats.org/package/2006/relationships"><Relationship Id="rId109" Type="http://schemas.openxmlformats.org/officeDocument/2006/relationships/image" Target="../media/image1650.png"/><Relationship Id="rId117" Type="http://schemas.openxmlformats.org/officeDocument/2006/relationships/image" Target="../media/image505.png"/><Relationship Id="rId47" Type="http://schemas.openxmlformats.org/officeDocument/2006/relationships/image" Target="../media/image1120.png"/><Relationship Id="rId50" Type="http://schemas.openxmlformats.org/officeDocument/2006/relationships/customXml" Target="../ink/ink607.xml"/><Relationship Id="rId55" Type="http://schemas.openxmlformats.org/officeDocument/2006/relationships/image" Target="../media/image1160.png"/><Relationship Id="rId63" Type="http://schemas.openxmlformats.org/officeDocument/2006/relationships/image" Target="../media/image1200.png"/><Relationship Id="rId68" Type="http://schemas.openxmlformats.org/officeDocument/2006/relationships/customXml" Target="../ink/ink614.xml"/><Relationship Id="rId97" Type="http://schemas.openxmlformats.org/officeDocument/2006/relationships/image" Target="../media/image1700.png"/><Relationship Id="rId104" Type="http://schemas.openxmlformats.org/officeDocument/2006/relationships/customXml" Target="../ink/ink623.xml"/><Relationship Id="rId112" Type="http://schemas.openxmlformats.org/officeDocument/2006/relationships/customXml" Target="../ink/ink627.xml"/><Relationship Id="rId71" Type="http://schemas.openxmlformats.org/officeDocument/2006/relationships/image" Target="../media/image1520.png"/><Relationship Id="rId92" Type="http://schemas.openxmlformats.org/officeDocument/2006/relationships/customXml" Target="../ink/ink617.xml"/><Relationship Id="rId2" Type="http://schemas.openxmlformats.org/officeDocument/2006/relationships/customXml" Target="../ink/ink603.xml"/><Relationship Id="rId107" Type="http://schemas.openxmlformats.org/officeDocument/2006/relationships/image" Target="../media/image1750.png"/><Relationship Id="rId53" Type="http://schemas.openxmlformats.org/officeDocument/2006/relationships/image" Target="../media/image1150.png"/><Relationship Id="rId58" Type="http://schemas.openxmlformats.org/officeDocument/2006/relationships/customXml" Target="../ink/ink611.xml"/><Relationship Id="rId66" Type="http://schemas.openxmlformats.org/officeDocument/2006/relationships/customXml" Target="../ink/ink613.xml"/><Relationship Id="rId102" Type="http://schemas.openxmlformats.org/officeDocument/2006/relationships/customXml" Target="../ink/ink622.xml"/><Relationship Id="rId110" Type="http://schemas.openxmlformats.org/officeDocument/2006/relationships/customXml" Target="../ink/ink626.xml"/><Relationship Id="rId115" Type="http://schemas.openxmlformats.org/officeDocument/2006/relationships/image" Target="../media/image1790.png"/><Relationship Id="rId5" Type="http://schemas.openxmlformats.org/officeDocument/2006/relationships/image" Target="../media/image1101.png"/><Relationship Id="rId95" Type="http://schemas.openxmlformats.org/officeDocument/2006/relationships/image" Target="../media/image1690.png"/><Relationship Id="rId52" Type="http://schemas.openxmlformats.org/officeDocument/2006/relationships/customXml" Target="../ink/ink608.xml"/><Relationship Id="rId65" Type="http://schemas.openxmlformats.org/officeDocument/2006/relationships/image" Target="../media/image1210.png"/><Relationship Id="rId94" Type="http://schemas.openxmlformats.org/officeDocument/2006/relationships/customXml" Target="../ink/ink618.xml"/><Relationship Id="rId99" Type="http://schemas.openxmlformats.org/officeDocument/2006/relationships/image" Target="../media/image1710.png"/><Relationship Id="rId101" Type="http://schemas.openxmlformats.org/officeDocument/2006/relationships/image" Target="../media/image1720.png"/><Relationship Id="rId4" Type="http://schemas.openxmlformats.org/officeDocument/2006/relationships/customXml" Target="../ink/ink604.xml"/><Relationship Id="rId48" Type="http://schemas.openxmlformats.org/officeDocument/2006/relationships/customXml" Target="../ink/ink606.xml"/><Relationship Id="rId56" Type="http://schemas.openxmlformats.org/officeDocument/2006/relationships/customXml" Target="../ink/ink610.xml"/><Relationship Id="rId64" Type="http://schemas.openxmlformats.org/officeDocument/2006/relationships/customXml" Target="../ink/ink612.xml"/><Relationship Id="rId69" Type="http://schemas.openxmlformats.org/officeDocument/2006/relationships/image" Target="../media/image1220.png"/><Relationship Id="rId100" Type="http://schemas.openxmlformats.org/officeDocument/2006/relationships/customXml" Target="../ink/ink621.xml"/><Relationship Id="rId105" Type="http://schemas.openxmlformats.org/officeDocument/2006/relationships/image" Target="../media/image1740.png"/><Relationship Id="rId113" Type="http://schemas.openxmlformats.org/officeDocument/2006/relationships/image" Target="../media/image1780.png"/><Relationship Id="rId51" Type="http://schemas.openxmlformats.org/officeDocument/2006/relationships/image" Target="../media/image1140.png"/><Relationship Id="rId72" Type="http://schemas.openxmlformats.org/officeDocument/2006/relationships/customXml" Target="../ink/ink616.xml"/><Relationship Id="rId93" Type="http://schemas.openxmlformats.org/officeDocument/2006/relationships/image" Target="../media/image1680.png"/><Relationship Id="rId98" Type="http://schemas.openxmlformats.org/officeDocument/2006/relationships/customXml" Target="../ink/ink620.xml"/><Relationship Id="rId3" Type="http://schemas.openxmlformats.org/officeDocument/2006/relationships/image" Target="../media/image670.png"/><Relationship Id="rId67" Type="http://schemas.openxmlformats.org/officeDocument/2006/relationships/image" Target="../media/image1170.png"/><Relationship Id="rId103" Type="http://schemas.openxmlformats.org/officeDocument/2006/relationships/image" Target="../media/image1730.png"/><Relationship Id="rId108" Type="http://schemas.openxmlformats.org/officeDocument/2006/relationships/customXml" Target="../ink/ink625.xml"/><Relationship Id="rId116" Type="http://schemas.openxmlformats.org/officeDocument/2006/relationships/customXml" Target="../ink/ink629.xml"/><Relationship Id="rId54" Type="http://schemas.openxmlformats.org/officeDocument/2006/relationships/customXml" Target="../ink/ink609.xml"/><Relationship Id="rId70" Type="http://schemas.openxmlformats.org/officeDocument/2006/relationships/customXml" Target="../ink/ink615.xml"/><Relationship Id="rId91" Type="http://schemas.openxmlformats.org/officeDocument/2006/relationships/image" Target="../media/image1670.png"/><Relationship Id="rId96" Type="http://schemas.openxmlformats.org/officeDocument/2006/relationships/customXml" Target="../ink/ink619.xml"/><Relationship Id="rId111" Type="http://schemas.openxmlformats.org/officeDocument/2006/relationships/image" Target="../media/image17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5.xml"/><Relationship Id="rId49" Type="http://schemas.openxmlformats.org/officeDocument/2006/relationships/image" Target="../media/image1130.png"/><Relationship Id="rId57" Type="http://schemas.openxmlformats.org/officeDocument/2006/relationships/image" Target="../media/image1110.png"/><Relationship Id="rId106" Type="http://schemas.openxmlformats.org/officeDocument/2006/relationships/customXml" Target="../ink/ink624.xml"/><Relationship Id="rId114" Type="http://schemas.openxmlformats.org/officeDocument/2006/relationships/customXml" Target="../ink/ink628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42.xml"/><Relationship Id="rId21" Type="http://schemas.openxmlformats.org/officeDocument/2006/relationships/image" Target="../media/image1810.png"/><Relationship Id="rId42" Type="http://schemas.openxmlformats.org/officeDocument/2006/relationships/customXml" Target="../ink/ink650.xml"/><Relationship Id="rId47" Type="http://schemas.openxmlformats.org/officeDocument/2006/relationships/image" Target="../media/image2190.png"/><Relationship Id="rId63" Type="http://schemas.openxmlformats.org/officeDocument/2006/relationships/image" Target="../media/image2270.png"/><Relationship Id="rId68" Type="http://schemas.openxmlformats.org/officeDocument/2006/relationships/customXml" Target="../ink/ink663.xml"/><Relationship Id="rId84" Type="http://schemas.openxmlformats.org/officeDocument/2006/relationships/customXml" Target="../ink/ink671.xml"/><Relationship Id="rId89" Type="http://schemas.openxmlformats.org/officeDocument/2006/relationships/image" Target="../media/image2390.png"/><Relationship Id="rId16" Type="http://schemas.openxmlformats.org/officeDocument/2006/relationships/customXml" Target="../ink/ink637.xml"/><Relationship Id="rId11" Type="http://schemas.openxmlformats.org/officeDocument/2006/relationships/image" Target="../media/image1840.png"/><Relationship Id="rId32" Type="http://schemas.openxmlformats.org/officeDocument/2006/relationships/customXml" Target="../ink/ink645.xml"/><Relationship Id="rId37" Type="http://schemas.openxmlformats.org/officeDocument/2006/relationships/image" Target="../media/image2140.png"/><Relationship Id="rId53" Type="http://schemas.openxmlformats.org/officeDocument/2006/relationships/image" Target="../media/image2220.png"/><Relationship Id="rId58" Type="http://schemas.openxmlformats.org/officeDocument/2006/relationships/customXml" Target="../ink/ink658.xml"/><Relationship Id="rId74" Type="http://schemas.openxmlformats.org/officeDocument/2006/relationships/customXml" Target="../ink/ink666.xml"/><Relationship Id="rId79" Type="http://schemas.openxmlformats.org/officeDocument/2006/relationships/image" Target="../media/image2340.png"/><Relationship Id="rId5" Type="http://schemas.openxmlformats.org/officeDocument/2006/relationships/image" Target="../media/image1660.png"/><Relationship Id="rId90" Type="http://schemas.openxmlformats.org/officeDocument/2006/relationships/customXml" Target="../ink/ink674.xml"/><Relationship Id="rId95" Type="http://schemas.openxmlformats.org/officeDocument/2006/relationships/image" Target="../media/image2420.png"/><Relationship Id="rId22" Type="http://schemas.openxmlformats.org/officeDocument/2006/relationships/customXml" Target="../ink/ink640.xml"/><Relationship Id="rId27" Type="http://schemas.openxmlformats.org/officeDocument/2006/relationships/image" Target="../media/image2090.png"/><Relationship Id="rId43" Type="http://schemas.openxmlformats.org/officeDocument/2006/relationships/image" Target="../media/image2170.png"/><Relationship Id="rId48" Type="http://schemas.openxmlformats.org/officeDocument/2006/relationships/customXml" Target="../ink/ink653.xml"/><Relationship Id="rId64" Type="http://schemas.openxmlformats.org/officeDocument/2006/relationships/customXml" Target="../ink/ink661.xml"/><Relationship Id="rId69" Type="http://schemas.openxmlformats.org/officeDocument/2006/relationships/image" Target="../media/image2300.png"/><Relationship Id="rId80" Type="http://schemas.openxmlformats.org/officeDocument/2006/relationships/customXml" Target="../ink/ink669.xml"/><Relationship Id="rId85" Type="http://schemas.openxmlformats.org/officeDocument/2006/relationships/image" Target="../media/image2370.png"/><Relationship Id="rId3" Type="http://schemas.openxmlformats.org/officeDocument/2006/relationships/image" Target="../media/image1800.png"/><Relationship Id="rId12" Type="http://schemas.openxmlformats.org/officeDocument/2006/relationships/customXml" Target="../ink/ink635.xml"/><Relationship Id="rId17" Type="http://schemas.openxmlformats.org/officeDocument/2006/relationships/image" Target="../media/image1870.png"/><Relationship Id="rId25" Type="http://schemas.openxmlformats.org/officeDocument/2006/relationships/image" Target="../media/image1890.png"/><Relationship Id="rId33" Type="http://schemas.openxmlformats.org/officeDocument/2006/relationships/image" Target="../media/image2120.png"/><Relationship Id="rId38" Type="http://schemas.openxmlformats.org/officeDocument/2006/relationships/customXml" Target="../ink/ink648.xml"/><Relationship Id="rId46" Type="http://schemas.openxmlformats.org/officeDocument/2006/relationships/customXml" Target="../ink/ink652.xml"/><Relationship Id="rId59" Type="http://schemas.openxmlformats.org/officeDocument/2006/relationships/image" Target="../media/image2250.png"/><Relationship Id="rId67" Type="http://schemas.openxmlformats.org/officeDocument/2006/relationships/image" Target="../media/image2290.png"/><Relationship Id="rId20" Type="http://schemas.openxmlformats.org/officeDocument/2006/relationships/customXml" Target="../ink/ink639.xml"/><Relationship Id="rId41" Type="http://schemas.openxmlformats.org/officeDocument/2006/relationships/image" Target="../media/image2160.png"/><Relationship Id="rId54" Type="http://schemas.openxmlformats.org/officeDocument/2006/relationships/customXml" Target="../ink/ink656.xml"/><Relationship Id="rId62" Type="http://schemas.openxmlformats.org/officeDocument/2006/relationships/customXml" Target="../ink/ink660.xml"/><Relationship Id="rId70" Type="http://schemas.openxmlformats.org/officeDocument/2006/relationships/customXml" Target="../ink/ink664.xml"/><Relationship Id="rId75" Type="http://schemas.openxmlformats.org/officeDocument/2006/relationships/image" Target="../media/image2320.png"/><Relationship Id="rId83" Type="http://schemas.openxmlformats.org/officeDocument/2006/relationships/image" Target="../media/image2360.png"/><Relationship Id="rId88" Type="http://schemas.openxmlformats.org/officeDocument/2006/relationships/customXml" Target="../ink/ink673.xml"/><Relationship Id="rId91" Type="http://schemas.openxmlformats.org/officeDocument/2006/relationships/image" Target="../media/image2400.png"/><Relationship Id="rId96" Type="http://schemas.openxmlformats.org/officeDocument/2006/relationships/customXml" Target="../ink/ink6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2.xml"/><Relationship Id="rId15" Type="http://schemas.openxmlformats.org/officeDocument/2006/relationships/image" Target="../media/image1860.png"/><Relationship Id="rId23" Type="http://schemas.openxmlformats.org/officeDocument/2006/relationships/image" Target="../media/image1880.png"/><Relationship Id="rId28" Type="http://schemas.openxmlformats.org/officeDocument/2006/relationships/customXml" Target="../ink/ink643.xml"/><Relationship Id="rId36" Type="http://schemas.openxmlformats.org/officeDocument/2006/relationships/customXml" Target="../ink/ink647.xml"/><Relationship Id="rId49" Type="http://schemas.openxmlformats.org/officeDocument/2006/relationships/image" Target="../media/image2200.png"/><Relationship Id="rId57" Type="http://schemas.openxmlformats.org/officeDocument/2006/relationships/image" Target="../media/image2240.png"/><Relationship Id="rId10" Type="http://schemas.openxmlformats.org/officeDocument/2006/relationships/customXml" Target="../ink/ink634.xml"/><Relationship Id="rId31" Type="http://schemas.openxmlformats.org/officeDocument/2006/relationships/image" Target="../media/image2110.png"/><Relationship Id="rId44" Type="http://schemas.openxmlformats.org/officeDocument/2006/relationships/customXml" Target="../ink/ink651.xml"/><Relationship Id="rId52" Type="http://schemas.openxmlformats.org/officeDocument/2006/relationships/customXml" Target="../ink/ink655.xml"/><Relationship Id="rId60" Type="http://schemas.openxmlformats.org/officeDocument/2006/relationships/customXml" Target="../ink/ink659.xml"/><Relationship Id="rId65" Type="http://schemas.openxmlformats.org/officeDocument/2006/relationships/image" Target="../media/image2280.png"/><Relationship Id="rId73" Type="http://schemas.openxmlformats.org/officeDocument/2006/relationships/image" Target="../media/image2150.png"/><Relationship Id="rId78" Type="http://schemas.openxmlformats.org/officeDocument/2006/relationships/customXml" Target="../ink/ink668.xml"/><Relationship Id="rId81" Type="http://schemas.openxmlformats.org/officeDocument/2006/relationships/image" Target="../media/image2350.png"/><Relationship Id="rId86" Type="http://schemas.openxmlformats.org/officeDocument/2006/relationships/customXml" Target="../ink/ink672.xml"/><Relationship Id="rId94" Type="http://schemas.openxmlformats.org/officeDocument/2006/relationships/customXml" Target="../ink/ink676.xml"/><Relationship Id="rId99" Type="http://schemas.openxmlformats.org/officeDocument/2006/relationships/image" Target="../media/image506.png"/><Relationship Id="rId4" Type="http://schemas.openxmlformats.org/officeDocument/2006/relationships/customXml" Target="../ink/ink631.xml"/><Relationship Id="rId9" Type="http://schemas.openxmlformats.org/officeDocument/2006/relationships/image" Target="../media/image1830.png"/><Relationship Id="rId13" Type="http://schemas.openxmlformats.org/officeDocument/2006/relationships/image" Target="../media/image1850.png"/><Relationship Id="rId18" Type="http://schemas.openxmlformats.org/officeDocument/2006/relationships/customXml" Target="../ink/ink638.xml"/><Relationship Id="rId39" Type="http://schemas.openxmlformats.org/officeDocument/2006/relationships/image" Target="../media/image2151.png"/><Relationship Id="rId34" Type="http://schemas.openxmlformats.org/officeDocument/2006/relationships/customXml" Target="../ink/ink646.xml"/><Relationship Id="rId50" Type="http://schemas.openxmlformats.org/officeDocument/2006/relationships/customXml" Target="../ink/ink654.xml"/><Relationship Id="rId55" Type="http://schemas.openxmlformats.org/officeDocument/2006/relationships/image" Target="../media/image2230.png"/><Relationship Id="rId76" Type="http://schemas.openxmlformats.org/officeDocument/2006/relationships/customXml" Target="../ink/ink667.xml"/><Relationship Id="rId97" Type="http://schemas.openxmlformats.org/officeDocument/2006/relationships/image" Target="../media/image2430.png"/><Relationship Id="rId7" Type="http://schemas.openxmlformats.org/officeDocument/2006/relationships/image" Target="../media/image1820.png"/><Relationship Id="rId71" Type="http://schemas.openxmlformats.org/officeDocument/2006/relationships/image" Target="../media/image2310.png"/><Relationship Id="rId92" Type="http://schemas.openxmlformats.org/officeDocument/2006/relationships/customXml" Target="../ink/ink675.xml"/><Relationship Id="rId2" Type="http://schemas.openxmlformats.org/officeDocument/2006/relationships/customXml" Target="../ink/ink630.xml"/><Relationship Id="rId29" Type="http://schemas.openxmlformats.org/officeDocument/2006/relationships/image" Target="../media/image2101.png"/><Relationship Id="rId24" Type="http://schemas.openxmlformats.org/officeDocument/2006/relationships/customXml" Target="../ink/ink641.xml"/><Relationship Id="rId40" Type="http://schemas.openxmlformats.org/officeDocument/2006/relationships/customXml" Target="../ink/ink649.xml"/><Relationship Id="rId45" Type="http://schemas.openxmlformats.org/officeDocument/2006/relationships/image" Target="../media/image2180.png"/><Relationship Id="rId66" Type="http://schemas.openxmlformats.org/officeDocument/2006/relationships/customXml" Target="../ink/ink662.xml"/><Relationship Id="rId87" Type="http://schemas.openxmlformats.org/officeDocument/2006/relationships/image" Target="../media/image2380.png"/><Relationship Id="rId61" Type="http://schemas.openxmlformats.org/officeDocument/2006/relationships/image" Target="../media/image2260.png"/><Relationship Id="rId82" Type="http://schemas.openxmlformats.org/officeDocument/2006/relationships/customXml" Target="../ink/ink670.xml"/><Relationship Id="rId19" Type="http://schemas.openxmlformats.org/officeDocument/2006/relationships/image" Target="../media/image1760.png"/><Relationship Id="rId14" Type="http://schemas.openxmlformats.org/officeDocument/2006/relationships/customXml" Target="../ink/ink636.xml"/><Relationship Id="rId30" Type="http://schemas.openxmlformats.org/officeDocument/2006/relationships/customXml" Target="../ink/ink644.xml"/><Relationship Id="rId35" Type="http://schemas.openxmlformats.org/officeDocument/2006/relationships/image" Target="../media/image2130.png"/><Relationship Id="rId56" Type="http://schemas.openxmlformats.org/officeDocument/2006/relationships/customXml" Target="../ink/ink657.xml"/><Relationship Id="rId77" Type="http://schemas.openxmlformats.org/officeDocument/2006/relationships/image" Target="../media/image2330.png"/><Relationship Id="rId8" Type="http://schemas.openxmlformats.org/officeDocument/2006/relationships/customXml" Target="../ink/ink633.xml"/><Relationship Id="rId51" Type="http://schemas.openxmlformats.org/officeDocument/2006/relationships/image" Target="../media/image2210.png"/><Relationship Id="rId72" Type="http://schemas.openxmlformats.org/officeDocument/2006/relationships/customXml" Target="../ink/ink665.xml"/><Relationship Id="rId93" Type="http://schemas.openxmlformats.org/officeDocument/2006/relationships/image" Target="../media/image2410.png"/><Relationship Id="rId98" Type="http://schemas.openxmlformats.org/officeDocument/2006/relationships/customXml" Target="../ink/ink6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0113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sz="3600"/>
            </a:br>
            <a:br>
              <a:rPr lang="en-US" sz="3600"/>
            </a:br>
            <a:r>
              <a:rPr lang="en-US" sz="3600"/>
              <a:t>Alcohols: </a:t>
            </a:r>
            <a:br>
              <a:rPr lang="en-US" sz="3600"/>
            </a:br>
            <a:r>
              <a:rPr lang="en-US" sz="3600"/>
              <a:t>Naming, Preparation, and Reactivity</a:t>
            </a:r>
            <a:br>
              <a:rPr lang="en-US" sz="3600"/>
            </a:br>
            <a:endParaRPr lang="en-US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4334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1/30/2023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062E-C261-9540-2526-9B8A55C5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12: Alcohols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0B5965B-470E-76CB-B373-6218C8075261}"/>
                  </a:ext>
                </a:extLst>
              </p14:cNvPr>
              <p14:cNvContentPartPr/>
              <p14:nvPr/>
            </p14:nvContentPartPr>
            <p14:xfrm>
              <a:off x="2346763" y="1254721"/>
              <a:ext cx="9720" cy="588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0B5965B-470E-76CB-B373-6218C80752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7763" y="1245721"/>
                <a:ext cx="2736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107BEFD-F6EB-7C8E-8258-588FE7258F83}"/>
                  </a:ext>
                </a:extLst>
              </p14:cNvPr>
              <p14:cNvContentPartPr/>
              <p14:nvPr/>
            </p14:nvContentPartPr>
            <p14:xfrm>
              <a:off x="2261803" y="903361"/>
              <a:ext cx="159120" cy="221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107BEFD-F6EB-7C8E-8258-588FE7258F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2823" y="894361"/>
                <a:ext cx="1767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896D281-7399-1346-C5BE-E1DCF34A53E1}"/>
                  </a:ext>
                </a:extLst>
              </p14:cNvPr>
              <p14:cNvContentPartPr/>
              <p14:nvPr/>
            </p14:nvContentPartPr>
            <p14:xfrm>
              <a:off x="5444581" y="1398052"/>
              <a:ext cx="25920" cy="442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896D281-7399-1346-C5BE-E1DCF34A53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35581" y="1389052"/>
                <a:ext cx="43560" cy="45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645050B4-1ED2-0D21-C009-FF325D4F19AA}"/>
              </a:ext>
            </a:extLst>
          </p:cNvPr>
          <p:cNvGrpSpPr/>
          <p:nvPr/>
        </p:nvGrpSpPr>
        <p:grpSpPr>
          <a:xfrm>
            <a:off x="5347381" y="878572"/>
            <a:ext cx="490320" cy="333360"/>
            <a:chOff x="5376877" y="1527501"/>
            <a:chExt cx="49032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7EAECB3-05C3-85A8-1FC8-39587361AB63}"/>
                    </a:ext>
                  </a:extLst>
                </p14:cNvPr>
                <p14:cNvContentPartPr/>
                <p14:nvPr/>
              </p14:nvContentPartPr>
              <p14:xfrm>
                <a:off x="5376877" y="1620381"/>
                <a:ext cx="165240" cy="240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7EAECB3-05C3-85A8-1FC8-39587361AB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67897" y="1611381"/>
                  <a:ext cx="182842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8A9A674-6FA0-E3EB-629D-756CB916C709}"/>
                    </a:ext>
                  </a:extLst>
                </p14:cNvPr>
                <p14:cNvContentPartPr/>
                <p14:nvPr/>
              </p14:nvContentPartPr>
              <p14:xfrm>
                <a:off x="5681797" y="1594101"/>
                <a:ext cx="39600" cy="261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8A9A674-6FA0-E3EB-629D-756CB916C70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72797" y="1585113"/>
                  <a:ext cx="57240" cy="279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56C472-6003-F9E7-8A74-700673B63DAB}"/>
                    </a:ext>
                  </a:extLst>
                </p14:cNvPr>
                <p14:cNvContentPartPr/>
                <p14:nvPr/>
              </p14:nvContentPartPr>
              <p14:xfrm>
                <a:off x="5715997" y="1527501"/>
                <a:ext cx="151200" cy="268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56C472-6003-F9E7-8A74-700673B63DA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06997" y="1518501"/>
                  <a:ext cx="16884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B27F98-ED4E-4E59-23F5-36615BFB02AF}"/>
              </a:ext>
            </a:extLst>
          </p:cNvPr>
          <p:cNvGrpSpPr/>
          <p:nvPr/>
        </p:nvGrpSpPr>
        <p:grpSpPr>
          <a:xfrm>
            <a:off x="8243779" y="1304452"/>
            <a:ext cx="1451160" cy="1084680"/>
            <a:chOff x="8273275" y="1953381"/>
            <a:chExt cx="1451160" cy="10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EE75113-C88B-DBEF-EEA8-2C361718BDB1}"/>
                    </a:ext>
                  </a:extLst>
                </p14:cNvPr>
                <p14:cNvContentPartPr/>
                <p14:nvPr/>
              </p14:nvContentPartPr>
              <p14:xfrm>
                <a:off x="8273275" y="2490141"/>
                <a:ext cx="766080" cy="530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EE75113-C88B-DBEF-EEA8-2C361718BDB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64275" y="2481141"/>
                  <a:ext cx="78372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3814C79-2B42-B3D9-94A5-B55879E89F9F}"/>
                    </a:ext>
                  </a:extLst>
                </p14:cNvPr>
                <p14:cNvContentPartPr/>
                <p14:nvPr/>
              </p14:nvContentPartPr>
              <p14:xfrm>
                <a:off x="8999755" y="2489061"/>
                <a:ext cx="724680" cy="549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3814C79-2B42-B3D9-94A5-B55879E89F9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90755" y="2480061"/>
                  <a:ext cx="74232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184CD5F-3A97-4E57-E4FE-95C9954EE33D}"/>
                    </a:ext>
                  </a:extLst>
                </p14:cNvPr>
                <p14:cNvContentPartPr/>
                <p14:nvPr/>
              </p14:nvContentPartPr>
              <p14:xfrm>
                <a:off x="8574235" y="1995501"/>
                <a:ext cx="450720" cy="504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184CD5F-3A97-4E57-E4FE-95C9954EE3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65228" y="1986507"/>
                  <a:ext cx="468374" cy="522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33DB4C0-FAE1-E97A-2142-ED2A326476EE}"/>
                    </a:ext>
                  </a:extLst>
                </p14:cNvPr>
                <p14:cNvContentPartPr/>
                <p14:nvPr/>
              </p14:nvContentPartPr>
              <p14:xfrm>
                <a:off x="9002275" y="1953381"/>
                <a:ext cx="513000" cy="558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33DB4C0-FAE1-E97A-2142-ED2A326476E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93275" y="1944381"/>
                  <a:ext cx="530640" cy="57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627C31-75BA-C354-B02A-33027FE85926}"/>
              </a:ext>
            </a:extLst>
          </p:cNvPr>
          <p:cNvGrpSpPr/>
          <p:nvPr/>
        </p:nvGrpSpPr>
        <p:grpSpPr>
          <a:xfrm>
            <a:off x="9602419" y="919252"/>
            <a:ext cx="576720" cy="456480"/>
            <a:chOff x="9631915" y="1568181"/>
            <a:chExt cx="57672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F8BC567-1308-3947-2FBC-A0C22DE20FA0}"/>
                    </a:ext>
                  </a:extLst>
                </p14:cNvPr>
                <p14:cNvContentPartPr/>
                <p14:nvPr/>
              </p14:nvContentPartPr>
              <p14:xfrm>
                <a:off x="9631915" y="1720101"/>
                <a:ext cx="185400" cy="255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F8BC567-1308-3947-2FBC-A0C22DE20FA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622915" y="1711101"/>
                  <a:ext cx="203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6356C09-2018-C9BA-DF4B-188F18FE91C1}"/>
                    </a:ext>
                  </a:extLst>
                </p14:cNvPr>
                <p14:cNvContentPartPr/>
                <p14:nvPr/>
              </p14:nvContentPartPr>
              <p14:xfrm>
                <a:off x="9973555" y="1609221"/>
                <a:ext cx="70200" cy="415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6356C09-2018-C9BA-DF4B-188F18FE91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64509" y="1600221"/>
                  <a:ext cx="87931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B574B44-F831-5223-83A9-627C13DAC478}"/>
                    </a:ext>
                  </a:extLst>
                </p14:cNvPr>
                <p14:cNvContentPartPr/>
                <p14:nvPr/>
              </p14:nvContentPartPr>
              <p14:xfrm>
                <a:off x="10084075" y="1568181"/>
                <a:ext cx="124560" cy="360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B574B44-F831-5223-83A9-627C13DAC4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75075" y="1559181"/>
                  <a:ext cx="1422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2570CC7-9A80-EAA1-2100-2211D423C3B3}"/>
                    </a:ext>
                  </a:extLst>
                </p14:cNvPr>
                <p14:cNvContentPartPr/>
                <p14:nvPr/>
              </p14:nvContentPartPr>
              <p14:xfrm>
                <a:off x="10014235" y="1791381"/>
                <a:ext cx="171000" cy="48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2570CC7-9A80-EAA1-2100-2211D423C3B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005235" y="1782381"/>
                  <a:ext cx="18864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5DB726B-2A28-BB11-5A55-23D9EB29C5BC}"/>
              </a:ext>
            </a:extLst>
          </p:cNvPr>
          <p:cNvGrpSpPr/>
          <p:nvPr/>
        </p:nvGrpSpPr>
        <p:grpSpPr>
          <a:xfrm>
            <a:off x="4858585" y="1853143"/>
            <a:ext cx="1228680" cy="543960"/>
            <a:chOff x="4888081" y="2502072"/>
            <a:chExt cx="122868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7A2AE7D-3C05-467F-5898-737FFF5BA35E}"/>
                    </a:ext>
                  </a:extLst>
                </p14:cNvPr>
                <p14:cNvContentPartPr/>
                <p14:nvPr/>
              </p14:nvContentPartPr>
              <p14:xfrm>
                <a:off x="4888081" y="2502072"/>
                <a:ext cx="613800" cy="520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7A2AE7D-3C05-467F-5898-737FFF5BA3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79076" y="2493072"/>
                  <a:ext cx="63145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8D24C30-0DC5-2B2B-E16A-E7B53A7F5598}"/>
                    </a:ext>
                  </a:extLst>
                </p14:cNvPr>
                <p14:cNvContentPartPr/>
                <p14:nvPr/>
              </p14:nvContentPartPr>
              <p14:xfrm>
                <a:off x="5475241" y="2515032"/>
                <a:ext cx="641520" cy="531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8D24C30-0DC5-2B2B-E16A-E7B53A7F55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66246" y="2506032"/>
                  <a:ext cx="659150" cy="54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63A6198-3D6F-AF68-9D5C-D5144130E891}"/>
                  </a:ext>
                </a:extLst>
              </p14:cNvPr>
              <p14:cNvContentPartPr/>
              <p14:nvPr/>
            </p14:nvContentPartPr>
            <p14:xfrm>
              <a:off x="1715407" y="1844452"/>
              <a:ext cx="642600" cy="5270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63A6198-3D6F-AF68-9D5C-D5144130E89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06407" y="1835452"/>
                <a:ext cx="660240" cy="54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606827D3-E714-2A02-1239-8BCDF74A8571}"/>
              </a:ext>
            </a:extLst>
          </p:cNvPr>
          <p:cNvGrpSpPr/>
          <p:nvPr/>
        </p:nvGrpSpPr>
        <p:grpSpPr>
          <a:xfrm>
            <a:off x="2492983" y="839841"/>
            <a:ext cx="178920" cy="316800"/>
            <a:chOff x="2522479" y="1488770"/>
            <a:chExt cx="17892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52768A4-56F3-01D3-5F19-5D30555F8C4B}"/>
                    </a:ext>
                  </a:extLst>
                </p14:cNvPr>
                <p14:cNvContentPartPr/>
                <p14:nvPr/>
              </p14:nvContentPartPr>
              <p14:xfrm>
                <a:off x="2522479" y="1524770"/>
                <a:ext cx="73800" cy="240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52768A4-56F3-01D3-5F19-5D30555F8C4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13479" y="1515770"/>
                  <a:ext cx="91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E7E72BC-BEF4-D769-D9EA-5AED773CDED3}"/>
                    </a:ext>
                  </a:extLst>
                </p14:cNvPr>
                <p14:cNvContentPartPr/>
                <p14:nvPr/>
              </p14:nvContentPartPr>
              <p14:xfrm>
                <a:off x="2621839" y="1488770"/>
                <a:ext cx="79560" cy="316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E7E72BC-BEF4-D769-D9EA-5AED773CDED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12839" y="1479770"/>
                  <a:ext cx="972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F0B34A4-DBD2-7331-7FE3-40F65479056C}"/>
                    </a:ext>
                  </a:extLst>
                </p14:cNvPr>
                <p14:cNvContentPartPr/>
                <p14:nvPr/>
              </p14:nvContentPartPr>
              <p14:xfrm>
                <a:off x="2595559" y="1663010"/>
                <a:ext cx="93600" cy="22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F0B34A4-DBD2-7331-7FE3-40F65479056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86559" y="1654010"/>
                  <a:ext cx="11124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82AEEC-91EF-E62F-F960-3D492820AA29}"/>
                  </a:ext>
                </a:extLst>
              </p14:cNvPr>
              <p14:cNvContentPartPr/>
              <p14:nvPr/>
            </p14:nvContentPartPr>
            <p14:xfrm>
              <a:off x="1116720" y="93600"/>
              <a:ext cx="10514880" cy="6350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82AEEC-91EF-E62F-F960-3D492820AA2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07360" y="84240"/>
                <a:ext cx="10533600" cy="63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4D5F65D-226D-8EC1-08CC-D03386DAD529}"/>
              </a:ext>
            </a:extLst>
          </p:cNvPr>
          <p:cNvGrpSpPr/>
          <p:nvPr/>
        </p:nvGrpSpPr>
        <p:grpSpPr>
          <a:xfrm>
            <a:off x="10733183" y="5539009"/>
            <a:ext cx="114120" cy="114840"/>
            <a:chOff x="10733183" y="5539009"/>
            <a:chExt cx="114120" cy="1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FC6027-5498-F33F-4E2C-96F84D3C5B0F}"/>
                    </a:ext>
                  </a:extLst>
                </p14:cNvPr>
                <p14:cNvContentPartPr/>
                <p14:nvPr/>
              </p14:nvContentPartPr>
              <p14:xfrm>
                <a:off x="10733183" y="5539009"/>
                <a:ext cx="32400" cy="107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FC6027-5498-F33F-4E2C-96F84D3C5B0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24183" y="5530369"/>
                  <a:ext cx="50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BA0A738-8362-99E1-6F87-1B4B9BF35919}"/>
                    </a:ext>
                  </a:extLst>
                </p14:cNvPr>
                <p14:cNvContentPartPr/>
                <p14:nvPr/>
              </p14:nvContentPartPr>
              <p14:xfrm>
                <a:off x="10803743" y="5539009"/>
                <a:ext cx="43560" cy="114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BA0A738-8362-99E1-6F87-1B4B9BF3591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95103" y="5530369"/>
                  <a:ext cx="61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FA0BA33-F7B8-D89A-244C-3DA6A6579824}"/>
                    </a:ext>
                  </a:extLst>
                </p14:cNvPr>
                <p14:cNvContentPartPr/>
                <p14:nvPr/>
              </p14:nvContentPartPr>
              <p14:xfrm>
                <a:off x="10768103" y="5588329"/>
                <a:ext cx="55080" cy="4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FA0BA33-F7B8-D89A-244C-3DA6A657982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59463" y="5579689"/>
                  <a:ext cx="72720" cy="2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4760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2461-60BC-2013-BC5D-0B9DB7BE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Alcohols: Naming 									(12.1)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5FC01-27FB-A901-89AC-9F3D1AB49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71" y="880122"/>
            <a:ext cx="10515600" cy="597787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Identify the </a:t>
            </a:r>
            <a:r>
              <a:rPr lang="en-US" b="1">
                <a:solidFill>
                  <a:srgbClr val="7030A0"/>
                </a:solidFill>
              </a:rPr>
              <a:t>parent chain </a:t>
            </a:r>
            <a:r>
              <a:rPr lang="en-US"/>
              <a:t>– the longest carbon chain containing the –OH group as a substituent, and change the </a:t>
            </a:r>
            <a:r>
              <a:rPr lang="en-US" b="1">
                <a:solidFill>
                  <a:srgbClr val="7030A0"/>
                </a:solidFill>
              </a:rPr>
              <a:t>suffix</a:t>
            </a:r>
            <a:r>
              <a:rPr lang="en-US"/>
              <a:t> from –</a:t>
            </a:r>
            <a:r>
              <a:rPr lang="en-US" err="1"/>
              <a:t>ane</a:t>
            </a:r>
            <a:r>
              <a:rPr lang="en-US"/>
              <a:t> to </a:t>
            </a:r>
            <a:r>
              <a:rPr lang="en-US" b="1">
                <a:solidFill>
                  <a:srgbClr val="7030A0"/>
                </a:solidFill>
              </a:rPr>
              <a:t>-</a:t>
            </a:r>
            <a:r>
              <a:rPr lang="en-US" b="1" err="1">
                <a:solidFill>
                  <a:srgbClr val="7030A0"/>
                </a:solidFill>
              </a:rPr>
              <a:t>anol</a:t>
            </a:r>
            <a:endParaRPr lang="en-US" b="1">
              <a:solidFill>
                <a:srgbClr val="7030A0"/>
              </a:solidFill>
            </a:endParaRPr>
          </a:p>
          <a:p>
            <a:endParaRPr lang="en-US"/>
          </a:p>
          <a:p>
            <a:pPr marL="0" indent="0">
              <a:buNone/>
            </a:pPr>
            <a:br>
              <a:rPr lang="en-US"/>
            </a:br>
            <a:endParaRPr lang="en-US"/>
          </a:p>
          <a:p>
            <a:pPr marL="0" indent="0">
              <a:buNone/>
            </a:pPr>
            <a:br>
              <a:rPr lang="en-US"/>
            </a:br>
            <a:endParaRPr lang="en-US"/>
          </a:p>
          <a:p>
            <a:r>
              <a:rPr lang="en-US"/>
              <a:t>Add the </a:t>
            </a:r>
            <a:r>
              <a:rPr lang="en-US" b="1">
                <a:solidFill>
                  <a:srgbClr val="FF0000"/>
                </a:solidFill>
              </a:rPr>
              <a:t>locant # </a:t>
            </a:r>
            <a:r>
              <a:rPr lang="en-US"/>
              <a:t>of the carbon bearing the -OH before the </a:t>
            </a:r>
            <a:r>
              <a:rPr lang="en-US" b="1">
                <a:solidFill>
                  <a:srgbClr val="7030A0"/>
                </a:solidFill>
              </a:rPr>
              <a:t>parent chain </a:t>
            </a:r>
            <a:r>
              <a:rPr lang="en-US"/>
              <a:t>name. Number the </a:t>
            </a:r>
            <a:r>
              <a:rPr lang="en-US" b="1">
                <a:solidFill>
                  <a:srgbClr val="7030A0"/>
                </a:solidFill>
              </a:rPr>
              <a:t>chain</a:t>
            </a:r>
            <a:r>
              <a:rPr lang="en-US">
                <a:solidFill>
                  <a:srgbClr val="7030A0"/>
                </a:solidFill>
              </a:rPr>
              <a:t> </a:t>
            </a:r>
            <a:r>
              <a:rPr lang="en-US"/>
              <a:t>so that the </a:t>
            </a:r>
            <a:r>
              <a:rPr lang="en-US" b="1">
                <a:solidFill>
                  <a:srgbClr val="FF0000"/>
                </a:solidFill>
              </a:rPr>
              <a:t>-OH locant # is as small as possible.</a:t>
            </a:r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r>
              <a:rPr lang="en-US"/>
              <a:t>Name the rest of the substituents, chiral centers, etc. as usual.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871E23-4592-5107-C769-B95BBF90215E}"/>
              </a:ext>
            </a:extLst>
          </p:cNvPr>
          <p:cNvGrpSpPr/>
          <p:nvPr/>
        </p:nvGrpSpPr>
        <p:grpSpPr>
          <a:xfrm>
            <a:off x="1040702" y="2359412"/>
            <a:ext cx="1121677" cy="249975"/>
            <a:chOff x="1349827" y="1955711"/>
            <a:chExt cx="1121677" cy="24997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AA987CA-77F1-C180-D814-22CB4EBCF623}"/>
                    </a:ext>
                  </a:extLst>
                </p14:cNvPr>
                <p14:cNvContentPartPr/>
                <p14:nvPr/>
              </p14:nvContentPartPr>
              <p14:xfrm>
                <a:off x="1349827" y="1971682"/>
                <a:ext cx="843170" cy="234004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AA987CA-77F1-C180-D814-22CB4EBCF62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0826" y="1962682"/>
                  <a:ext cx="860811" cy="251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EF771A0-434F-3B0F-A894-5A906CA675AE}"/>
                    </a:ext>
                  </a:extLst>
                </p14:cNvPr>
                <p14:cNvContentPartPr/>
                <p14:nvPr/>
              </p14:nvContentPartPr>
              <p14:xfrm>
                <a:off x="2186494" y="1955711"/>
                <a:ext cx="285010" cy="191659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EF771A0-434F-3B0F-A894-5A906CA675A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77497" y="1946704"/>
                  <a:ext cx="302643" cy="20931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67C639-50EE-6B2F-EDDB-7F46A30AC6B1}"/>
              </a:ext>
            </a:extLst>
          </p:cNvPr>
          <p:cNvGrpSpPr/>
          <p:nvPr/>
        </p:nvGrpSpPr>
        <p:grpSpPr>
          <a:xfrm>
            <a:off x="2253046" y="2093094"/>
            <a:ext cx="398249" cy="269289"/>
            <a:chOff x="2562171" y="1689393"/>
            <a:chExt cx="398249" cy="2692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2B66C2A-7FF8-F581-6405-786B456B88A0}"/>
                    </a:ext>
                  </a:extLst>
                </p14:cNvPr>
                <p14:cNvContentPartPr/>
                <p14:nvPr/>
              </p14:nvContentPartPr>
              <p14:xfrm>
                <a:off x="2562171" y="1774822"/>
                <a:ext cx="168329" cy="179031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2B66C2A-7FF8-F581-6405-786B456B88A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53160" y="1765816"/>
                  <a:ext cx="185991" cy="196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A92318D-94AB-8B86-5FAF-7F6DAA9ADAF2}"/>
                    </a:ext>
                  </a:extLst>
                </p14:cNvPr>
                <p14:cNvContentPartPr/>
                <p14:nvPr/>
              </p14:nvContentPartPr>
              <p14:xfrm>
                <a:off x="2770668" y="1741393"/>
                <a:ext cx="53559" cy="217289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A92318D-94AB-8B86-5FAF-7F6DAA9ADA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61682" y="1732384"/>
                  <a:ext cx="71172" cy="234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9D54E16-FDFF-BBAB-02D5-1616FFA91A7F}"/>
                    </a:ext>
                  </a:extLst>
                </p14:cNvPr>
                <p14:cNvContentPartPr/>
                <p14:nvPr/>
              </p14:nvContentPartPr>
              <p14:xfrm>
                <a:off x="2863249" y="1689393"/>
                <a:ext cx="97171" cy="23289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9D54E16-FDFF-BBAB-02D5-1616FFA91A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54252" y="1680394"/>
                  <a:ext cx="114806" cy="250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F0CCC61-7C15-6C1B-6828-5605EA8C28D7}"/>
                    </a:ext>
                  </a:extLst>
                </p14:cNvPr>
                <p14:cNvContentPartPr/>
                <p14:nvPr/>
              </p14:nvContentPartPr>
              <p14:xfrm>
                <a:off x="2801273" y="1834251"/>
                <a:ext cx="107501" cy="28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F0CCC61-7C15-6C1B-6828-5605EA8C28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92285" y="1825313"/>
                  <a:ext cx="125118" cy="4611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FF9CAC-6271-9EA5-6731-A1F6BC95D0D1}"/>
              </a:ext>
            </a:extLst>
          </p:cNvPr>
          <p:cNvGrpSpPr/>
          <p:nvPr/>
        </p:nvGrpSpPr>
        <p:grpSpPr>
          <a:xfrm>
            <a:off x="6096000" y="2324778"/>
            <a:ext cx="2081581" cy="392081"/>
            <a:chOff x="7275877" y="1726900"/>
            <a:chExt cx="2081581" cy="39208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6D2BBDF-3C92-8661-5C02-831BEBC1DD84}"/>
                    </a:ext>
                  </a:extLst>
                </p14:cNvPr>
                <p14:cNvContentPartPr/>
                <p14:nvPr/>
              </p14:nvContentPartPr>
              <p14:xfrm>
                <a:off x="7275877" y="1764258"/>
                <a:ext cx="497491" cy="354723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6D2BBDF-3C92-8661-5C02-831BEBC1DD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66878" y="1755246"/>
                  <a:ext cx="515130" cy="3723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B6E8FEA-0F30-685A-16BF-FA3036FA1BF6}"/>
                    </a:ext>
                  </a:extLst>
                </p14:cNvPr>
                <p14:cNvContentPartPr/>
                <p14:nvPr/>
              </p14:nvContentPartPr>
              <p14:xfrm>
                <a:off x="7783740" y="1844113"/>
                <a:ext cx="560413" cy="269727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B6E8FEA-0F30-685A-16BF-FA3036FA1BF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74736" y="1835110"/>
                  <a:ext cx="578061" cy="287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FC5CD67-50FC-3E6E-0FBE-E75D304BBA75}"/>
                    </a:ext>
                  </a:extLst>
                </p14:cNvPr>
                <p14:cNvContentPartPr/>
                <p14:nvPr/>
              </p14:nvContentPartPr>
              <p14:xfrm>
                <a:off x="8337930" y="1838630"/>
                <a:ext cx="461536" cy="249849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FC5CD67-50FC-3E6E-0FBE-E75D304BBA7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28930" y="1829630"/>
                  <a:ext cx="479177" cy="267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5000B08-70F0-A567-BFB1-538FEAF1E639}"/>
                    </a:ext>
                  </a:extLst>
                </p14:cNvPr>
                <p14:cNvContentPartPr/>
                <p14:nvPr/>
              </p14:nvContentPartPr>
              <p14:xfrm>
                <a:off x="8807763" y="1726900"/>
                <a:ext cx="549695" cy="35061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5000B08-70F0-A567-BFB1-538FEAF1E63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98758" y="1717901"/>
                  <a:ext cx="567346" cy="36824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573F78E-CFB3-6C0C-0E6F-E26829DE75EE}"/>
                  </a:ext>
                </a:extLst>
              </p14:cNvPr>
              <p14:cNvContentPartPr/>
              <p14:nvPr/>
            </p14:nvContentPartPr>
            <p14:xfrm>
              <a:off x="7134088" y="2212364"/>
              <a:ext cx="19015" cy="214548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573F78E-CFB3-6C0C-0E6F-E26829DE75E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25119" y="2203365"/>
                <a:ext cx="36595" cy="232187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BC30F401-FB98-D2A6-1E9F-F7DA4DCDBE0D}"/>
              </a:ext>
            </a:extLst>
          </p:cNvPr>
          <p:cNvGrpSpPr/>
          <p:nvPr/>
        </p:nvGrpSpPr>
        <p:grpSpPr>
          <a:xfrm>
            <a:off x="7101936" y="1859012"/>
            <a:ext cx="304233" cy="237168"/>
            <a:chOff x="8285034" y="1261134"/>
            <a:chExt cx="304233" cy="23716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6A03FFC-0C7F-F2A1-0770-26EA22B0CC8E}"/>
                    </a:ext>
                  </a:extLst>
                </p14:cNvPr>
                <p14:cNvContentPartPr/>
                <p14:nvPr/>
              </p14:nvContentPartPr>
              <p14:xfrm>
                <a:off x="8285034" y="1297120"/>
                <a:ext cx="127917" cy="186787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6A03FFC-0C7F-F2A1-0770-26EA22B0CC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76000" y="1288123"/>
                  <a:ext cx="145623" cy="204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36D14C5-92AE-21C3-7313-51AECFA4ACF9}"/>
                    </a:ext>
                  </a:extLst>
                </p14:cNvPr>
                <p14:cNvContentPartPr/>
                <p14:nvPr/>
              </p14:nvContentPartPr>
              <p14:xfrm>
                <a:off x="8473452" y="1287524"/>
                <a:ext cx="24201" cy="210778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36D14C5-92AE-21C3-7313-51AECFA4ACF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64422" y="1278532"/>
                  <a:ext cx="41900" cy="228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DB543F1-5DFF-E84C-A206-8317A5F58141}"/>
                    </a:ext>
                  </a:extLst>
                </p14:cNvPr>
                <p14:cNvContentPartPr/>
                <p14:nvPr/>
              </p14:nvContentPartPr>
              <p14:xfrm>
                <a:off x="8528075" y="1261134"/>
                <a:ext cx="61192" cy="234082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DB543F1-5DFF-E84C-A206-8317A5F5814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19076" y="1252145"/>
                  <a:ext cx="78830" cy="251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5B2E2E1-785E-A313-A168-8618E5F4EE1C}"/>
                    </a:ext>
                  </a:extLst>
                </p14:cNvPr>
                <p14:cNvContentPartPr/>
                <p14:nvPr/>
              </p14:nvContentPartPr>
              <p14:xfrm>
                <a:off x="8506641" y="1376290"/>
                <a:ext cx="61538" cy="13367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5B2E2E1-785E-A313-A168-8618E5F4EE1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97591" y="1367258"/>
                  <a:ext cx="79275" cy="310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3DE74FC-0194-525A-565F-E74DECD35368}"/>
                  </a:ext>
                </a:extLst>
              </p14:cNvPr>
              <p14:cNvContentPartPr/>
              <p14:nvPr/>
            </p14:nvContentPartPr>
            <p14:xfrm>
              <a:off x="3585157" y="5053734"/>
              <a:ext cx="432000" cy="252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3DE74FC-0194-525A-565F-E74DECD3536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76157" y="5044747"/>
                <a:ext cx="449640" cy="269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42E3746-B399-4A54-793D-9AD25FF48596}"/>
                  </a:ext>
                </a:extLst>
              </p14:cNvPr>
              <p14:cNvContentPartPr/>
              <p14:nvPr/>
            </p14:nvContentPartPr>
            <p14:xfrm>
              <a:off x="2528197" y="4722174"/>
              <a:ext cx="72360" cy="191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42E3746-B399-4A54-793D-9AD25FF4859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19152" y="4713174"/>
                <a:ext cx="90088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F2C697D-A137-4FFF-1807-B12D8B79C1F7}"/>
                  </a:ext>
                </a:extLst>
              </p14:cNvPr>
              <p14:cNvContentPartPr/>
              <p14:nvPr/>
            </p14:nvContentPartPr>
            <p14:xfrm>
              <a:off x="2581117" y="4690494"/>
              <a:ext cx="31320" cy="276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F2C697D-A137-4FFF-1807-B12D8B79C1F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72117" y="4681494"/>
                <a:ext cx="48960" cy="29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C7BC4C78-07E7-8DFA-FD2A-4BE0D5D27C86}"/>
              </a:ext>
            </a:extLst>
          </p:cNvPr>
          <p:cNvGrpSpPr/>
          <p:nvPr/>
        </p:nvGrpSpPr>
        <p:grpSpPr>
          <a:xfrm>
            <a:off x="1497157" y="4406814"/>
            <a:ext cx="2107440" cy="956160"/>
            <a:chOff x="1497157" y="4406814"/>
            <a:chExt cx="2107440" cy="95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3CBB5FD-40F3-45CB-ABFA-C5102542614C}"/>
                    </a:ext>
                  </a:extLst>
                </p14:cNvPr>
                <p14:cNvContentPartPr/>
                <p14:nvPr/>
              </p14:nvContentPartPr>
              <p14:xfrm>
                <a:off x="1497157" y="4978494"/>
                <a:ext cx="594720" cy="374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3CBB5FD-40F3-45CB-ABFA-C5102542614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88157" y="4969494"/>
                  <a:ext cx="6123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D3DDC66-89F6-4B05-F165-CD0DDDBDCE75}"/>
                    </a:ext>
                  </a:extLst>
                </p14:cNvPr>
                <p14:cNvContentPartPr/>
                <p14:nvPr/>
              </p14:nvContentPartPr>
              <p14:xfrm>
                <a:off x="2085397" y="4948614"/>
                <a:ext cx="527760" cy="414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D3DDC66-89F6-4B05-F165-CD0DDDBDCE7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76397" y="4939614"/>
                  <a:ext cx="5454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635690B-8A58-23F7-C8FF-6F991C7D1807}"/>
                    </a:ext>
                  </a:extLst>
                </p14:cNvPr>
                <p14:cNvContentPartPr/>
                <p14:nvPr/>
              </p14:nvContentPartPr>
              <p14:xfrm>
                <a:off x="2594437" y="4955094"/>
                <a:ext cx="553320" cy="335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35690B-8A58-23F7-C8FF-6F991C7D18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85437" y="4946094"/>
                  <a:ext cx="5709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2FE5569-267A-EDCF-3AFA-F40CF739F572}"/>
                    </a:ext>
                  </a:extLst>
                </p14:cNvPr>
                <p14:cNvContentPartPr/>
                <p14:nvPr/>
              </p14:nvContentPartPr>
              <p14:xfrm>
                <a:off x="3169717" y="5041494"/>
                <a:ext cx="434880" cy="248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2FE5569-267A-EDCF-3AFA-F40CF739F57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60724" y="5032494"/>
                  <a:ext cx="452505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C332F86-4771-31D9-17A7-B1CC7FAF1088}"/>
                    </a:ext>
                  </a:extLst>
                </p14:cNvPr>
                <p14:cNvContentPartPr/>
                <p14:nvPr/>
              </p14:nvContentPartPr>
              <p14:xfrm>
                <a:off x="2490037" y="4406814"/>
                <a:ext cx="384480" cy="272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C332F86-4771-31D9-17A7-B1CC7FAF108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81045" y="4397814"/>
                  <a:ext cx="402103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D1EAB85-D134-D977-5226-96F1B8D078B4}"/>
                    </a:ext>
                  </a:extLst>
                </p14:cNvPr>
                <p14:cNvContentPartPr/>
                <p14:nvPr/>
              </p14:nvContentPartPr>
              <p14:xfrm>
                <a:off x="2515957" y="4655934"/>
                <a:ext cx="70560" cy="260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D1EAB85-D134-D977-5226-96F1B8D078B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06957" y="4646946"/>
                  <a:ext cx="88200" cy="277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60C64C9-1D7B-4903-EDE7-FB2580302CF6}"/>
                    </a:ext>
                  </a:extLst>
                </p14:cNvPr>
                <p14:cNvContentPartPr/>
                <p14:nvPr/>
              </p14:nvContentPartPr>
              <p14:xfrm>
                <a:off x="2494717" y="4637214"/>
                <a:ext cx="75240" cy="247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60C64C9-1D7B-4903-EDE7-FB2580302CF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85674" y="4628214"/>
                  <a:ext cx="92965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B8C81BE-A470-0EA1-C759-2BC96674CF5D}"/>
                    </a:ext>
                  </a:extLst>
                </p14:cNvPr>
                <p14:cNvContentPartPr/>
                <p14:nvPr/>
              </p14:nvContentPartPr>
              <p14:xfrm>
                <a:off x="2521357" y="4636854"/>
                <a:ext cx="83520" cy="276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B8C81BE-A470-0EA1-C759-2BC96674CF5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12357" y="4627854"/>
                  <a:ext cx="1011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65D6BB9-4162-97C0-921A-0B1E3A17C68A}"/>
                    </a:ext>
                  </a:extLst>
                </p14:cNvPr>
                <p14:cNvContentPartPr/>
                <p14:nvPr/>
              </p14:nvContentPartPr>
              <p14:xfrm>
                <a:off x="2516317" y="4585734"/>
                <a:ext cx="93240" cy="351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65D6BB9-4162-97C0-921A-0B1E3A17C68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07317" y="4576725"/>
                  <a:ext cx="110880" cy="3686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2E1BBAE-A3A5-25A5-094F-815A16C59D7E}"/>
              </a:ext>
            </a:extLst>
          </p:cNvPr>
          <p:cNvGrpSpPr/>
          <p:nvPr/>
        </p:nvGrpSpPr>
        <p:grpSpPr>
          <a:xfrm>
            <a:off x="2985037" y="4202694"/>
            <a:ext cx="371880" cy="274680"/>
            <a:chOff x="2985037" y="4202694"/>
            <a:chExt cx="37188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95E27D6-1451-A839-F8D7-C830334F7869}"/>
                    </a:ext>
                  </a:extLst>
                </p14:cNvPr>
                <p14:cNvContentPartPr/>
                <p14:nvPr/>
              </p14:nvContentPartPr>
              <p14:xfrm>
                <a:off x="2985037" y="4259934"/>
                <a:ext cx="140760" cy="192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95E27D6-1451-A839-F8D7-C830334F786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76037" y="4250934"/>
                  <a:ext cx="158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BE284EB-90CD-DE0E-FB12-A3D50814BD31}"/>
                    </a:ext>
                  </a:extLst>
                </p14:cNvPr>
                <p14:cNvContentPartPr/>
                <p14:nvPr/>
              </p14:nvContentPartPr>
              <p14:xfrm>
                <a:off x="3188077" y="4221414"/>
                <a:ext cx="52200" cy="255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BE284EB-90CD-DE0E-FB12-A3D50814BD3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79077" y="4212414"/>
                  <a:ext cx="698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77ADBEA-1DE9-74E7-D3FD-4253F60F079A}"/>
                    </a:ext>
                  </a:extLst>
                </p14:cNvPr>
                <p14:cNvContentPartPr/>
                <p14:nvPr/>
              </p14:nvContentPartPr>
              <p14:xfrm>
                <a:off x="3212917" y="4202694"/>
                <a:ext cx="144000" cy="251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77ADBEA-1DE9-74E7-D3FD-4253F60F07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03894" y="4193694"/>
                  <a:ext cx="161684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A916B98-95A8-5593-2CFE-01FF591C6399}"/>
              </a:ext>
            </a:extLst>
          </p:cNvPr>
          <p:cNvGrpSpPr/>
          <p:nvPr/>
        </p:nvGrpSpPr>
        <p:grpSpPr>
          <a:xfrm>
            <a:off x="9590351" y="1991267"/>
            <a:ext cx="1396080" cy="568800"/>
            <a:chOff x="9590351" y="1991267"/>
            <a:chExt cx="1396080" cy="5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FC92EEE-89BC-0688-87F9-F98C2AD201D5}"/>
                    </a:ext>
                  </a:extLst>
                </p14:cNvPr>
                <p14:cNvContentPartPr/>
                <p14:nvPr/>
              </p14:nvContentPartPr>
              <p14:xfrm>
                <a:off x="9590351" y="2274227"/>
                <a:ext cx="122400" cy="285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FC92EEE-89BC-0688-87F9-F98C2AD201D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81351" y="2265216"/>
                  <a:ext cx="140040" cy="303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03C8C03-5854-1569-A4CA-764F6D2B1628}"/>
                    </a:ext>
                  </a:extLst>
                </p14:cNvPr>
                <p14:cNvContentPartPr/>
                <p14:nvPr/>
              </p14:nvContentPartPr>
              <p14:xfrm>
                <a:off x="9786191" y="2295107"/>
                <a:ext cx="116280" cy="88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03C8C03-5854-1569-A4CA-764F6D2B162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77191" y="2286107"/>
                  <a:ext cx="133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77FB2D8-9E3D-E581-31DC-6F5E698C392A}"/>
                    </a:ext>
                  </a:extLst>
                </p14:cNvPr>
                <p14:cNvContentPartPr/>
                <p14:nvPr/>
              </p14:nvContentPartPr>
              <p14:xfrm>
                <a:off x="9936671" y="2237867"/>
                <a:ext cx="152280" cy="138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77FB2D8-9E3D-E581-31DC-6F5E698C392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27671" y="2228844"/>
                  <a:ext cx="169920" cy="1562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E8D6D9B-C4B7-5901-2B37-C45A7A8C7059}"/>
                    </a:ext>
                  </a:extLst>
                </p14:cNvPr>
                <p14:cNvContentPartPr/>
                <p14:nvPr/>
              </p14:nvContentPartPr>
              <p14:xfrm>
                <a:off x="10154111" y="2099267"/>
                <a:ext cx="59040" cy="300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E8D6D9B-C4B7-5901-2B37-C45A7A8C705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45111" y="2090278"/>
                  <a:ext cx="76680" cy="3185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CB34D71-3F77-BD24-AA32-F5CAC55E3E07}"/>
                    </a:ext>
                  </a:extLst>
                </p14:cNvPr>
                <p14:cNvContentPartPr/>
                <p14:nvPr/>
              </p14:nvContentPartPr>
              <p14:xfrm>
                <a:off x="10163471" y="2236427"/>
                <a:ext cx="269640" cy="81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CB34D71-3F77-BD24-AA32-F5CAC55E3E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154459" y="2227387"/>
                  <a:ext cx="287304" cy="99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8E5F0BC-72B8-B8AD-710E-949F065ADCA6}"/>
                    </a:ext>
                  </a:extLst>
                </p14:cNvPr>
                <p14:cNvContentPartPr/>
                <p14:nvPr/>
              </p14:nvContentPartPr>
              <p14:xfrm>
                <a:off x="10505471" y="2187107"/>
                <a:ext cx="283320" cy="104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8E5F0BC-72B8-B8AD-710E-949F065ADCA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496471" y="2178138"/>
                  <a:ext cx="300960" cy="121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2E7A6F8-2433-CC33-897A-06A5CA58E891}"/>
                    </a:ext>
                  </a:extLst>
                </p14:cNvPr>
                <p14:cNvContentPartPr/>
                <p14:nvPr/>
              </p14:nvContentPartPr>
              <p14:xfrm>
                <a:off x="10901831" y="1991267"/>
                <a:ext cx="84600" cy="359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2E7A6F8-2433-CC33-897A-06A5CA58E89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92831" y="1982267"/>
                  <a:ext cx="102240" cy="37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84777E8-A505-875F-71AD-FD44E40B9C30}"/>
              </a:ext>
            </a:extLst>
          </p:cNvPr>
          <p:cNvGrpSpPr/>
          <p:nvPr/>
        </p:nvGrpSpPr>
        <p:grpSpPr>
          <a:xfrm>
            <a:off x="3557471" y="2130947"/>
            <a:ext cx="990720" cy="493560"/>
            <a:chOff x="3557471" y="2130947"/>
            <a:chExt cx="99072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38F331E-F8A2-8BEB-3BFE-9E2A545FEAE6}"/>
                    </a:ext>
                  </a:extLst>
                </p14:cNvPr>
                <p14:cNvContentPartPr/>
                <p14:nvPr/>
              </p14:nvContentPartPr>
              <p14:xfrm>
                <a:off x="3557471" y="2355227"/>
                <a:ext cx="132480" cy="269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38F331E-F8A2-8BEB-3BFE-9E2A545FEAE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48495" y="2346239"/>
                  <a:ext cx="150072" cy="286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D0E2043-F1A6-3F2F-1F8A-BD7763DAE9F9}"/>
                    </a:ext>
                  </a:extLst>
                </p14:cNvPr>
                <p14:cNvContentPartPr/>
                <p14:nvPr/>
              </p14:nvContentPartPr>
              <p14:xfrm>
                <a:off x="3720551" y="2319587"/>
                <a:ext cx="101520" cy="114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D0E2043-F1A6-3F2F-1F8A-BD7763DAE9F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11551" y="2310587"/>
                  <a:ext cx="119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609E0FE-0CD2-7880-C6FD-0FED8C94EDD3}"/>
                    </a:ext>
                  </a:extLst>
                </p14:cNvPr>
                <p14:cNvContentPartPr/>
                <p14:nvPr/>
              </p14:nvContentPartPr>
              <p14:xfrm>
                <a:off x="3868511" y="2330747"/>
                <a:ext cx="72000" cy="91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609E0FE-0CD2-7880-C6FD-0FED8C94EDD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59556" y="2321747"/>
                  <a:ext cx="89552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4A471A0-C6A4-3659-2A3D-D41947AA687A}"/>
                    </a:ext>
                  </a:extLst>
                </p14:cNvPr>
                <p14:cNvContentPartPr/>
                <p14:nvPr/>
              </p14:nvContentPartPr>
              <p14:xfrm>
                <a:off x="3976871" y="2293307"/>
                <a:ext cx="93240" cy="198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4A471A0-C6A4-3659-2A3D-D41947AA687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67871" y="2284307"/>
                  <a:ext cx="110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FE152F1-E6E5-3764-18FD-15BF68BD62B0}"/>
                    </a:ext>
                  </a:extLst>
                </p14:cNvPr>
                <p14:cNvContentPartPr/>
                <p14:nvPr/>
              </p14:nvContentPartPr>
              <p14:xfrm>
                <a:off x="4109351" y="2285747"/>
                <a:ext cx="84240" cy="113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FE152F1-E6E5-3764-18FD-15BF68BD62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00389" y="2276747"/>
                  <a:ext cx="101805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CF3E40B-D48A-4F7F-58A1-9A9B40E5C421}"/>
                    </a:ext>
                  </a:extLst>
                </p14:cNvPr>
                <p14:cNvContentPartPr/>
                <p14:nvPr/>
              </p14:nvContentPartPr>
              <p14:xfrm>
                <a:off x="4235711" y="2263427"/>
                <a:ext cx="198000" cy="112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CF3E40B-D48A-4F7F-58A1-9A9B40E5C42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26695" y="2254427"/>
                  <a:ext cx="215672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8EF5611-9518-5FBE-9B9A-C33A7C7E17DA}"/>
                    </a:ext>
                  </a:extLst>
                </p14:cNvPr>
                <p14:cNvContentPartPr/>
                <p14:nvPr/>
              </p14:nvContentPartPr>
              <p14:xfrm>
                <a:off x="4463591" y="2130947"/>
                <a:ext cx="84600" cy="263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8EF5611-9518-5FBE-9B9A-C33A7C7E17D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54591" y="2121947"/>
                  <a:ext cx="102240" cy="28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497C6DD-3997-38DA-7E7B-E99A6593C67D}"/>
                  </a:ext>
                </a:extLst>
              </p14:cNvPr>
              <p14:cNvContentPartPr/>
              <p14:nvPr/>
            </p14:nvContentPartPr>
            <p14:xfrm>
              <a:off x="1898591" y="2654747"/>
              <a:ext cx="33120" cy="90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497C6DD-3997-38DA-7E7B-E99A6593C67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889591" y="2645747"/>
                <a:ext cx="507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05C5140-1C66-46B0-A33A-B421AD171170}"/>
                  </a:ext>
                </a:extLst>
              </p14:cNvPr>
              <p14:cNvContentPartPr/>
              <p14:nvPr/>
            </p14:nvContentPartPr>
            <p14:xfrm>
              <a:off x="1447871" y="2126987"/>
              <a:ext cx="127080" cy="698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05C5140-1C66-46B0-A33A-B421AD17117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438871" y="2117940"/>
                <a:ext cx="144720" cy="87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41D9532-F2D2-41CE-6355-F145FBA7F3DE}"/>
                  </a:ext>
                </a:extLst>
              </p14:cNvPr>
              <p14:cNvContentPartPr/>
              <p14:nvPr/>
            </p14:nvContentPartPr>
            <p14:xfrm>
              <a:off x="1096151" y="2688947"/>
              <a:ext cx="115920" cy="122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41D9532-F2D2-41CE-6355-F145FBA7F3D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87151" y="2679947"/>
                <a:ext cx="1335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C05CDF5-6E7B-F46A-BDC9-05D7811ABEB8}"/>
                  </a:ext>
                </a:extLst>
              </p14:cNvPr>
              <p14:cNvContentPartPr/>
              <p14:nvPr/>
            </p14:nvContentPartPr>
            <p14:xfrm>
              <a:off x="8227751" y="2406707"/>
              <a:ext cx="43560" cy="1126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C05CDF5-6E7B-F46A-BDC9-05D7811ABEB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218751" y="2397707"/>
                <a:ext cx="612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F64202B-0C9B-1ED8-0062-E998E0B8E4C1}"/>
                  </a:ext>
                </a:extLst>
              </p14:cNvPr>
              <p14:cNvContentPartPr/>
              <p14:nvPr/>
            </p14:nvContentPartPr>
            <p14:xfrm>
              <a:off x="7581911" y="2785787"/>
              <a:ext cx="112320" cy="93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F64202B-0C9B-1ED8-0062-E998E0B8E4C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572911" y="2776787"/>
                <a:ext cx="1299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49E54F5-2674-FEA6-BBBA-618655A20B19}"/>
                  </a:ext>
                </a:extLst>
              </p14:cNvPr>
              <p14:cNvContentPartPr/>
              <p14:nvPr/>
            </p14:nvContentPartPr>
            <p14:xfrm>
              <a:off x="7090871" y="2567987"/>
              <a:ext cx="80280" cy="161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49E54F5-2674-FEA6-BBBA-618655A20B1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081871" y="2558987"/>
                <a:ext cx="9792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074AA8B3-2857-FC78-9A84-3F3583BF39FE}"/>
              </a:ext>
            </a:extLst>
          </p:cNvPr>
          <p:cNvGrpSpPr/>
          <p:nvPr/>
        </p:nvGrpSpPr>
        <p:grpSpPr>
          <a:xfrm>
            <a:off x="6564551" y="2769587"/>
            <a:ext cx="68400" cy="138960"/>
            <a:chOff x="6564551" y="2769587"/>
            <a:chExt cx="68400" cy="1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2BA056C-A61F-7986-E0E6-072A7C612EA4}"/>
                    </a:ext>
                  </a:extLst>
                </p14:cNvPr>
                <p14:cNvContentPartPr/>
                <p14:nvPr/>
              </p14:nvContentPartPr>
              <p14:xfrm>
                <a:off x="6564551" y="2789027"/>
                <a:ext cx="68400" cy="65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2BA056C-A61F-7986-E0E6-072A7C612EA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55551" y="2780027"/>
                  <a:ext cx="86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61F627B-1C15-8DCE-77E9-FE6591AE4D2E}"/>
                    </a:ext>
                  </a:extLst>
                </p14:cNvPr>
                <p14:cNvContentPartPr/>
                <p14:nvPr/>
              </p14:nvContentPartPr>
              <p14:xfrm>
                <a:off x="6606671" y="2769587"/>
                <a:ext cx="11160" cy="138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61F627B-1C15-8DCE-77E9-FE6591AE4D2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97671" y="2760587"/>
                  <a:ext cx="2880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E305F30-4C3E-5D6C-C978-F2AA557625EB}"/>
              </a:ext>
            </a:extLst>
          </p:cNvPr>
          <p:cNvGrpSpPr/>
          <p:nvPr/>
        </p:nvGrpSpPr>
        <p:grpSpPr>
          <a:xfrm>
            <a:off x="6158831" y="2199347"/>
            <a:ext cx="126000" cy="147960"/>
            <a:chOff x="6158831" y="2199347"/>
            <a:chExt cx="126000" cy="1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B4FB1B7-9FD6-757B-36E2-A6AC71E806DE}"/>
                    </a:ext>
                  </a:extLst>
                </p14:cNvPr>
                <p14:cNvContentPartPr/>
                <p14:nvPr/>
              </p14:nvContentPartPr>
              <p14:xfrm>
                <a:off x="6161711" y="2199347"/>
                <a:ext cx="58680" cy="147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B4FB1B7-9FD6-757B-36E2-A6AC71E806D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52655" y="2190347"/>
                  <a:ext cx="76429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C081C7A-491E-8AEF-8BC4-E2312FCA955F}"/>
                    </a:ext>
                  </a:extLst>
                </p14:cNvPr>
                <p14:cNvContentPartPr/>
                <p14:nvPr/>
              </p14:nvContentPartPr>
              <p14:xfrm>
                <a:off x="6158831" y="2203667"/>
                <a:ext cx="126000" cy="39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C081C7A-491E-8AEF-8BC4-E2312FCA955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49805" y="2194585"/>
                  <a:ext cx="143691" cy="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851B9F2-2FA9-5348-0501-D24B3FDECCE8}"/>
              </a:ext>
            </a:extLst>
          </p:cNvPr>
          <p:cNvGrpSpPr/>
          <p:nvPr/>
        </p:nvGrpSpPr>
        <p:grpSpPr>
          <a:xfrm>
            <a:off x="3146351" y="2334707"/>
            <a:ext cx="247320" cy="255600"/>
            <a:chOff x="3146351" y="2334707"/>
            <a:chExt cx="24732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59EDF16-5151-2CFC-C0BE-8C6BBDA9BCF2}"/>
                    </a:ext>
                  </a:extLst>
                </p14:cNvPr>
                <p14:cNvContentPartPr/>
                <p14:nvPr/>
              </p14:nvContentPartPr>
              <p14:xfrm>
                <a:off x="3146351" y="2334707"/>
                <a:ext cx="68400" cy="255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59EDF16-5151-2CFC-C0BE-8C6BBDA9BCF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137351" y="2325707"/>
                  <a:ext cx="860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9F07A52-F1C5-0F84-3F44-11C576CFC278}"/>
                    </a:ext>
                  </a:extLst>
                </p14:cNvPr>
                <p14:cNvContentPartPr/>
                <p14:nvPr/>
              </p14:nvContentPartPr>
              <p14:xfrm>
                <a:off x="3291791" y="2452067"/>
                <a:ext cx="101880" cy="34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9F07A52-F1C5-0F84-3F44-11C576CFC27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82791" y="2443067"/>
                  <a:ext cx="11952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80E25A1-A72A-5AFC-A712-AE4D5643D4AE}"/>
              </a:ext>
            </a:extLst>
          </p:cNvPr>
          <p:cNvGrpSpPr/>
          <p:nvPr/>
        </p:nvGrpSpPr>
        <p:grpSpPr>
          <a:xfrm>
            <a:off x="9145031" y="2239667"/>
            <a:ext cx="298080" cy="236880"/>
            <a:chOff x="9145031" y="2239667"/>
            <a:chExt cx="29808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FB95528-6BEB-E9E9-D6C7-A13B9C099021}"/>
                    </a:ext>
                  </a:extLst>
                </p14:cNvPr>
                <p14:cNvContentPartPr/>
                <p14:nvPr/>
              </p14:nvContentPartPr>
              <p14:xfrm>
                <a:off x="9145031" y="2239667"/>
                <a:ext cx="173160" cy="236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FB95528-6BEB-E9E9-D6C7-A13B9C09902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36031" y="2230667"/>
                  <a:ext cx="190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36F0020-084A-088C-18A2-4E18A93CDB71}"/>
                    </a:ext>
                  </a:extLst>
                </p14:cNvPr>
                <p14:cNvContentPartPr/>
                <p14:nvPr/>
              </p14:nvContentPartPr>
              <p14:xfrm>
                <a:off x="9350591" y="2318147"/>
                <a:ext cx="92520" cy="20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36F0020-084A-088C-18A2-4E18A93CDB7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41591" y="2309147"/>
                  <a:ext cx="11016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F18B289-D648-629C-D064-FE96A195D70B}"/>
                  </a:ext>
                </a:extLst>
              </p14:cNvPr>
              <p14:cNvContentPartPr/>
              <p14:nvPr/>
            </p14:nvContentPartPr>
            <p14:xfrm>
              <a:off x="3645311" y="4999427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F18B289-D648-629C-D064-FE96A195D70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636311" y="49904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1944462-207A-4745-A8B1-D7A192E78DEE}"/>
                  </a:ext>
                </a:extLst>
              </p14:cNvPr>
              <p14:cNvContentPartPr/>
              <p14:nvPr/>
            </p14:nvContentPartPr>
            <p14:xfrm>
              <a:off x="2367671" y="4486787"/>
              <a:ext cx="27720" cy="1177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1944462-207A-4745-A8B1-D7A192E78DE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358671" y="4477787"/>
                <a:ext cx="453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8FD4F7D-69F9-1B8D-980D-F14BC26C57B7}"/>
                  </a:ext>
                </a:extLst>
              </p14:cNvPr>
              <p14:cNvContentPartPr/>
              <p14:nvPr/>
            </p14:nvContentPartPr>
            <p14:xfrm>
              <a:off x="2563151" y="5086187"/>
              <a:ext cx="122400" cy="1144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8FD4F7D-69F9-1B8D-980D-F14BC26C57B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554151" y="5077187"/>
                <a:ext cx="1400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8486141-2249-3F0E-E069-FE3002C3326B}"/>
                  </a:ext>
                </a:extLst>
              </p14:cNvPr>
              <p14:cNvContentPartPr/>
              <p14:nvPr/>
            </p14:nvContentPartPr>
            <p14:xfrm>
              <a:off x="3041231" y="5381747"/>
              <a:ext cx="121680" cy="1688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8486141-2249-3F0E-E069-FE3002C3326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032258" y="5372747"/>
                <a:ext cx="139268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B34BE82-990D-7968-A79A-E65971845FBE}"/>
              </a:ext>
            </a:extLst>
          </p:cNvPr>
          <p:cNvGrpSpPr/>
          <p:nvPr/>
        </p:nvGrpSpPr>
        <p:grpSpPr>
          <a:xfrm>
            <a:off x="3575831" y="5189867"/>
            <a:ext cx="87120" cy="179640"/>
            <a:chOff x="3575831" y="5189867"/>
            <a:chExt cx="8712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D533676-D0A5-6618-905C-544AEB872609}"/>
                    </a:ext>
                  </a:extLst>
                </p14:cNvPr>
                <p14:cNvContentPartPr/>
                <p14:nvPr/>
              </p14:nvContentPartPr>
              <p14:xfrm>
                <a:off x="3575831" y="5193467"/>
                <a:ext cx="56160" cy="69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D533676-D0A5-6618-905C-544AEB87260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66773" y="5184467"/>
                  <a:ext cx="73914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A566589-B405-9A9D-C653-54E9BD602ADA}"/>
                    </a:ext>
                  </a:extLst>
                </p14:cNvPr>
                <p14:cNvContentPartPr/>
                <p14:nvPr/>
              </p14:nvContentPartPr>
              <p14:xfrm>
                <a:off x="3630911" y="5189867"/>
                <a:ext cx="32040" cy="179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A566589-B405-9A9D-C653-54E9BD602AD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21911" y="5180885"/>
                  <a:ext cx="49680" cy="1972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82265D7-AD40-D940-D660-186799E57C02}"/>
              </a:ext>
            </a:extLst>
          </p:cNvPr>
          <p:cNvGrpSpPr/>
          <p:nvPr/>
        </p:nvGrpSpPr>
        <p:grpSpPr>
          <a:xfrm>
            <a:off x="3985871" y="5363387"/>
            <a:ext cx="97920" cy="176040"/>
            <a:chOff x="3985871" y="5363387"/>
            <a:chExt cx="97920" cy="17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C56811D-2399-B471-3975-9C831F18C233}"/>
                    </a:ext>
                  </a:extLst>
                </p14:cNvPr>
                <p14:cNvContentPartPr/>
                <p14:nvPr/>
              </p14:nvContentPartPr>
              <p14:xfrm>
                <a:off x="3986591" y="5395427"/>
                <a:ext cx="69120" cy="144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C56811D-2399-B471-3975-9C831F18C23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77591" y="5386427"/>
                  <a:ext cx="86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11D91B7-7C41-C316-FC31-0591BBEFF14A}"/>
                    </a:ext>
                  </a:extLst>
                </p14:cNvPr>
                <p14:cNvContentPartPr/>
                <p14:nvPr/>
              </p14:nvContentPartPr>
              <p14:xfrm>
                <a:off x="3985871" y="5363387"/>
                <a:ext cx="97920" cy="38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11D91B7-7C41-C316-FC31-0591BBEFF14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76871" y="5354387"/>
                  <a:ext cx="11556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6E0FA47-AF55-FA2D-596E-AD4229B05ACB}"/>
              </a:ext>
            </a:extLst>
          </p:cNvPr>
          <p:cNvGrpSpPr/>
          <p:nvPr/>
        </p:nvGrpSpPr>
        <p:grpSpPr>
          <a:xfrm>
            <a:off x="8717677" y="4752338"/>
            <a:ext cx="1354320" cy="581040"/>
            <a:chOff x="7271557" y="4816831"/>
            <a:chExt cx="135432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BD97557-1A85-4F94-6278-6BA0BC089015}"/>
                    </a:ext>
                  </a:extLst>
                </p14:cNvPr>
                <p14:cNvContentPartPr/>
                <p14:nvPr/>
              </p14:nvContentPartPr>
              <p14:xfrm>
                <a:off x="7271557" y="5066311"/>
                <a:ext cx="136440" cy="331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BD97557-1A85-4F94-6278-6BA0BC08901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62581" y="5057321"/>
                  <a:ext cx="154034" cy="3491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67B5FF0-A682-F132-4CF8-91F026DA96A0}"/>
                    </a:ext>
                  </a:extLst>
                </p14:cNvPr>
                <p14:cNvContentPartPr/>
                <p14:nvPr/>
              </p14:nvContentPartPr>
              <p14:xfrm>
                <a:off x="7455517" y="5078191"/>
                <a:ext cx="125280" cy="102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67B5FF0-A682-F132-4CF8-91F026DA96A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46517" y="5069191"/>
                  <a:ext cx="142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E8EA6F6-6086-5981-C860-EA405CE9959D}"/>
                    </a:ext>
                  </a:extLst>
                </p14:cNvPr>
                <p14:cNvContentPartPr/>
                <p14:nvPr/>
              </p14:nvContentPartPr>
              <p14:xfrm>
                <a:off x="7622917" y="5043991"/>
                <a:ext cx="137160" cy="162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E8EA6F6-6086-5981-C860-EA405CE9959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13917" y="5034991"/>
                  <a:ext cx="154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BA51795-74D4-6FCF-9E6F-32D64E472FC8}"/>
                    </a:ext>
                  </a:extLst>
                </p14:cNvPr>
                <p14:cNvContentPartPr/>
                <p14:nvPr/>
              </p14:nvContentPartPr>
              <p14:xfrm>
                <a:off x="7847557" y="4919071"/>
                <a:ext cx="57960" cy="245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BA51795-74D4-6FCF-9E6F-32D64E472FC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38557" y="4910071"/>
                  <a:ext cx="75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4733157-9EFD-075C-645E-597A0416DC40}"/>
                    </a:ext>
                  </a:extLst>
                </p14:cNvPr>
                <p14:cNvContentPartPr/>
                <p14:nvPr/>
              </p14:nvContentPartPr>
              <p14:xfrm>
                <a:off x="7841797" y="5023831"/>
                <a:ext cx="273960" cy="109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4733157-9EFD-075C-645E-597A0416DC4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32797" y="5014831"/>
                  <a:ext cx="291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F55EE70-0D1D-C96F-ED7E-77ED17B67ED3}"/>
                    </a:ext>
                  </a:extLst>
                </p14:cNvPr>
                <p14:cNvContentPartPr/>
                <p14:nvPr/>
              </p14:nvContentPartPr>
              <p14:xfrm>
                <a:off x="8189557" y="4969471"/>
                <a:ext cx="256320" cy="146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F55EE70-0D1D-C96F-ED7E-77ED17B67ED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80557" y="4960449"/>
                  <a:ext cx="273960" cy="1645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C109796-6BFA-1C7A-E694-2B02F733A70A}"/>
                    </a:ext>
                  </a:extLst>
                </p14:cNvPr>
                <p14:cNvContentPartPr/>
                <p14:nvPr/>
              </p14:nvContentPartPr>
              <p14:xfrm>
                <a:off x="8520757" y="4816831"/>
                <a:ext cx="105120" cy="342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C109796-6BFA-1C7A-E694-2B02F733A70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11757" y="4807831"/>
                  <a:ext cx="122760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5923A36-B8B1-11EE-8095-C9A0CDC84509}"/>
              </a:ext>
            </a:extLst>
          </p:cNvPr>
          <p:cNvGrpSpPr/>
          <p:nvPr/>
        </p:nvGrpSpPr>
        <p:grpSpPr>
          <a:xfrm>
            <a:off x="8281357" y="4992818"/>
            <a:ext cx="267840" cy="267120"/>
            <a:chOff x="6835237" y="5057311"/>
            <a:chExt cx="26784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080BE1D-5882-6691-BCAB-15B18BF22EA2}"/>
                    </a:ext>
                  </a:extLst>
                </p14:cNvPr>
                <p14:cNvContentPartPr/>
                <p14:nvPr/>
              </p14:nvContentPartPr>
              <p14:xfrm>
                <a:off x="6835237" y="5057311"/>
                <a:ext cx="52560" cy="267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080BE1D-5882-6691-BCAB-15B18BF22EA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26237" y="5048311"/>
                  <a:ext cx="702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172CD92-AD53-96CA-2E03-CCB685515D72}"/>
                    </a:ext>
                  </a:extLst>
                </p14:cNvPr>
                <p14:cNvContentPartPr/>
                <p14:nvPr/>
              </p14:nvContentPartPr>
              <p14:xfrm>
                <a:off x="6980677" y="5198791"/>
                <a:ext cx="122400" cy="10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172CD92-AD53-96CA-2E03-CCB685515D7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71677" y="5189791"/>
                  <a:ext cx="14004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9C808523-5389-5594-8BAA-8D7C7ADB7C7E}"/>
                  </a:ext>
                </a:extLst>
              </p14:cNvPr>
              <p14:cNvContentPartPr/>
              <p14:nvPr/>
            </p14:nvContentPartPr>
            <p14:xfrm>
              <a:off x="7949437" y="5100458"/>
              <a:ext cx="78840" cy="165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9C808523-5389-5594-8BAA-8D7C7ADB7C7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940437" y="5091458"/>
                <a:ext cx="964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5C9DC03-5FB7-513D-D491-6A4388A67CC9}"/>
                  </a:ext>
                </a:extLst>
              </p14:cNvPr>
              <p14:cNvContentPartPr/>
              <p14:nvPr/>
            </p14:nvContentPartPr>
            <p14:xfrm>
              <a:off x="5874037" y="4796514"/>
              <a:ext cx="117360" cy="5310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5C9DC03-5FB7-513D-D491-6A4388A67CC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865009" y="4787514"/>
                <a:ext cx="135054" cy="54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A933EAC-1FE0-CDC8-A0BE-E8C335EC715F}"/>
              </a:ext>
            </a:extLst>
          </p:cNvPr>
          <p:cNvGrpSpPr/>
          <p:nvPr/>
        </p:nvGrpSpPr>
        <p:grpSpPr>
          <a:xfrm>
            <a:off x="6001511" y="4824827"/>
            <a:ext cx="447120" cy="502200"/>
            <a:chOff x="6001511" y="4824827"/>
            <a:chExt cx="44712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B4829A5-0587-FCDE-74B2-ACDC4C9DDCE3}"/>
                    </a:ext>
                  </a:extLst>
                </p14:cNvPr>
                <p14:cNvContentPartPr/>
                <p14:nvPr/>
              </p14:nvContentPartPr>
              <p14:xfrm>
                <a:off x="6001511" y="4926707"/>
                <a:ext cx="217080" cy="234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B4829A5-0587-FCDE-74B2-ACDC4C9DDCE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92511" y="4917707"/>
                  <a:ext cx="2347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6A2CB8A-E49F-B3E1-85F8-4A2EBEC85B09}"/>
                    </a:ext>
                  </a:extLst>
                </p14:cNvPr>
                <p14:cNvContentPartPr/>
                <p14:nvPr/>
              </p14:nvContentPartPr>
              <p14:xfrm>
                <a:off x="6152351" y="4824827"/>
                <a:ext cx="130320" cy="502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6A2CB8A-E49F-B3E1-85F8-4A2EBEC85B0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43351" y="4815827"/>
                  <a:ext cx="14796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518BBB0-3726-3143-50CC-0950B9AFE347}"/>
                    </a:ext>
                  </a:extLst>
                </p14:cNvPr>
                <p14:cNvContentPartPr/>
                <p14:nvPr/>
              </p14:nvContentPartPr>
              <p14:xfrm>
                <a:off x="6377711" y="5110307"/>
                <a:ext cx="70920" cy="3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518BBB0-3726-3143-50CC-0950B9AFE34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68711" y="5101307"/>
                  <a:ext cx="8856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6E21751-DE6A-AB87-B640-CB1C3D97CA28}"/>
              </a:ext>
            </a:extLst>
          </p:cNvPr>
          <p:cNvGrpSpPr/>
          <p:nvPr/>
        </p:nvGrpSpPr>
        <p:grpSpPr>
          <a:xfrm>
            <a:off x="6668917" y="4862911"/>
            <a:ext cx="1054440" cy="355680"/>
            <a:chOff x="6668917" y="4862911"/>
            <a:chExt cx="105444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F42083D-589D-7750-F9AF-BAAAEB05A77F}"/>
                    </a:ext>
                  </a:extLst>
                </p14:cNvPr>
                <p14:cNvContentPartPr/>
                <p14:nvPr/>
              </p14:nvContentPartPr>
              <p14:xfrm>
                <a:off x="6668917" y="4990351"/>
                <a:ext cx="201960" cy="175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F42083D-589D-7750-F9AF-BAAAEB05A77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59917" y="4981351"/>
                  <a:ext cx="219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BF18782-A3A3-89BB-3FEB-AEFA92C7326E}"/>
                    </a:ext>
                  </a:extLst>
                </p14:cNvPr>
                <p14:cNvContentPartPr/>
                <p14:nvPr/>
              </p14:nvContentPartPr>
              <p14:xfrm>
                <a:off x="6947917" y="5076751"/>
                <a:ext cx="97200" cy="3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BF18782-A3A3-89BB-3FEB-AEFA92C7326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938917" y="5067751"/>
                  <a:ext cx="114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4D70375-0F23-1CD4-3253-EDA97927E464}"/>
                    </a:ext>
                  </a:extLst>
                </p14:cNvPr>
                <p14:cNvContentPartPr/>
                <p14:nvPr/>
              </p14:nvContentPartPr>
              <p14:xfrm>
                <a:off x="7125397" y="5044711"/>
                <a:ext cx="102600" cy="73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4D70375-0F23-1CD4-3253-EDA97927E46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16397" y="5035711"/>
                  <a:ext cx="120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0F28657-4EE8-5907-4BB3-1BD206AF42E4}"/>
                    </a:ext>
                  </a:extLst>
                </p14:cNvPr>
                <p14:cNvContentPartPr/>
                <p14:nvPr/>
              </p14:nvContentPartPr>
              <p14:xfrm>
                <a:off x="7287037" y="4939951"/>
                <a:ext cx="51840" cy="203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0F28657-4EE8-5907-4BB3-1BD206AF42E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278037" y="4930951"/>
                  <a:ext cx="69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C09BD38-1D37-5BE7-E43B-84772F2A8591}"/>
                    </a:ext>
                  </a:extLst>
                </p14:cNvPr>
                <p14:cNvContentPartPr/>
                <p14:nvPr/>
              </p14:nvContentPartPr>
              <p14:xfrm>
                <a:off x="7296037" y="5018431"/>
                <a:ext cx="51120" cy="30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C09BD38-1D37-5BE7-E43B-84772F2A859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87037" y="5009431"/>
                  <a:ext cx="68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6E49FBA-2210-7BD7-317A-E8DAC3608E38}"/>
                    </a:ext>
                  </a:extLst>
                </p14:cNvPr>
                <p14:cNvContentPartPr/>
                <p14:nvPr/>
              </p14:nvContentPartPr>
              <p14:xfrm>
                <a:off x="7367677" y="4960831"/>
                <a:ext cx="182160" cy="149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6E49FBA-2210-7BD7-317A-E8DAC3608E3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58695" y="4951831"/>
                  <a:ext cx="199765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42D4271-2E09-2208-8C36-B1A1684951F2}"/>
                    </a:ext>
                  </a:extLst>
                </p14:cNvPr>
                <p14:cNvContentPartPr/>
                <p14:nvPr/>
              </p14:nvContentPartPr>
              <p14:xfrm>
                <a:off x="7571797" y="4862911"/>
                <a:ext cx="151560" cy="355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42D4271-2E09-2208-8C36-B1A1684951F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62797" y="4853911"/>
                  <a:ext cx="169200" cy="373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1611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26481-D365-A3D4-132C-3A744D5B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Preparation of Alcohols (Chapter 8, Che 211)				     (12.3)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D8B26-DC2C-460E-DDF6-C9A27693D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06" y="1351064"/>
            <a:ext cx="5436906" cy="28874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03D5E76-7981-627D-19F7-787B90BAA3C5}"/>
                  </a:ext>
                </a:extLst>
              </p14:cNvPr>
              <p14:cNvContentPartPr/>
              <p14:nvPr/>
            </p14:nvContentPartPr>
            <p14:xfrm>
              <a:off x="3173931" y="2795952"/>
              <a:ext cx="878040" cy="2277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03D5E76-7981-627D-19F7-787B90BAA3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4935" y="2786951"/>
                <a:ext cx="895673" cy="2295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11148CB-C4F9-8AAB-4E15-A97C5651EB63}"/>
                  </a:ext>
                </a:extLst>
              </p14:cNvPr>
              <p14:cNvContentPartPr/>
              <p14:nvPr/>
            </p14:nvContentPartPr>
            <p14:xfrm>
              <a:off x="4006290" y="5021272"/>
              <a:ext cx="2549880" cy="2944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11148CB-C4F9-8AAB-4E15-A97C5651EB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7290" y="5012272"/>
                <a:ext cx="2567520" cy="31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1A008B5-8E9F-AB36-A53B-48D43EED5108}"/>
              </a:ext>
            </a:extLst>
          </p:cNvPr>
          <p:cNvGrpSpPr/>
          <p:nvPr/>
        </p:nvGrpSpPr>
        <p:grpSpPr>
          <a:xfrm>
            <a:off x="4686126" y="4793625"/>
            <a:ext cx="502200" cy="266400"/>
            <a:chOff x="4621957" y="4408614"/>
            <a:chExt cx="50220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76250A2-6833-D9D9-9F51-A4D36F683DC2}"/>
                    </a:ext>
                  </a:extLst>
                </p14:cNvPr>
                <p14:cNvContentPartPr/>
                <p14:nvPr/>
              </p14:nvContentPartPr>
              <p14:xfrm>
                <a:off x="4621957" y="4408614"/>
                <a:ext cx="186120" cy="223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76250A2-6833-D9D9-9F51-A4D36F683DC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12957" y="4399614"/>
                  <a:ext cx="203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4523452-EC0A-AEE5-1738-72C281CB14CC}"/>
                    </a:ext>
                  </a:extLst>
                </p14:cNvPr>
                <p14:cNvContentPartPr/>
                <p14:nvPr/>
              </p14:nvContentPartPr>
              <p14:xfrm>
                <a:off x="4841557" y="4493574"/>
                <a:ext cx="100440" cy="126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4523452-EC0A-AEE5-1738-72C281CB14C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32557" y="4484574"/>
                  <a:ext cx="118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06251AB-E7FD-AA0E-3A25-9B507A4AA992}"/>
                    </a:ext>
                  </a:extLst>
                </p14:cNvPr>
                <p14:cNvContentPartPr/>
                <p14:nvPr/>
              </p14:nvContentPartPr>
              <p14:xfrm>
                <a:off x="5000677" y="4600494"/>
                <a:ext cx="123480" cy="74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06251AB-E7FD-AA0E-3A25-9B507A4AA99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91677" y="4591494"/>
                  <a:ext cx="14112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DBBA6BA8-1FCA-9A83-D40A-629B24B0D852}"/>
              </a:ext>
            </a:extLst>
          </p:cNvPr>
          <p:cNvGrpSpPr/>
          <p:nvPr/>
        </p:nvGrpSpPr>
        <p:grpSpPr>
          <a:xfrm>
            <a:off x="975630" y="3295272"/>
            <a:ext cx="2084400" cy="1525320"/>
            <a:chOff x="911461" y="2910261"/>
            <a:chExt cx="2084400" cy="152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B88FE43-8718-9999-0D3A-D2127A0E7592}"/>
                    </a:ext>
                  </a:extLst>
                </p14:cNvPr>
                <p14:cNvContentPartPr/>
                <p14:nvPr/>
              </p14:nvContentPartPr>
              <p14:xfrm>
                <a:off x="924421" y="2910261"/>
                <a:ext cx="113040" cy="14522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B88FE43-8718-9999-0D3A-D2127A0E759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5450" y="2901259"/>
                  <a:ext cx="130624" cy="1469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613DA96-2EF7-530A-6DE7-80CD2A49B1A9}"/>
                    </a:ext>
                  </a:extLst>
                </p14:cNvPr>
                <p14:cNvContentPartPr/>
                <p14:nvPr/>
              </p14:nvContentPartPr>
              <p14:xfrm>
                <a:off x="911461" y="4264221"/>
                <a:ext cx="204480" cy="171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613DA96-2EF7-530A-6DE7-80CD2A49B1A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2461" y="4255221"/>
                  <a:ext cx="222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0C0C918-2DAC-2C8E-013B-D83177BF332A}"/>
                    </a:ext>
                  </a:extLst>
                </p14:cNvPr>
                <p14:cNvContentPartPr/>
                <p14:nvPr/>
              </p14:nvContentPartPr>
              <p14:xfrm>
                <a:off x="1125661" y="3313821"/>
                <a:ext cx="129960" cy="255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0C0C918-2DAC-2C8E-013B-D83177BF33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16661" y="3304808"/>
                  <a:ext cx="147600" cy="273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FF41D41-C5D3-D246-35C6-BFE7BD26700A}"/>
                    </a:ext>
                  </a:extLst>
                </p14:cNvPr>
                <p14:cNvContentPartPr/>
                <p14:nvPr/>
              </p14:nvContentPartPr>
              <p14:xfrm>
                <a:off x="1303861" y="3362421"/>
                <a:ext cx="38160" cy="151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FF41D41-C5D3-D246-35C6-BFE7BD26700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94945" y="3353421"/>
                  <a:ext cx="55635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4486018-3A5A-24B7-4FDB-D5415CEDD4F8}"/>
                    </a:ext>
                  </a:extLst>
                </p14:cNvPr>
                <p14:cNvContentPartPr/>
                <p14:nvPr/>
              </p14:nvContentPartPr>
              <p14:xfrm>
                <a:off x="1382341" y="3274581"/>
                <a:ext cx="153360" cy="2664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4486018-3A5A-24B7-4FDB-D5415CEDD4F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73341" y="3265581"/>
                  <a:ext cx="1710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8C59C33-B5BB-04DF-8244-C65D9C5FA3E5}"/>
                    </a:ext>
                  </a:extLst>
                </p14:cNvPr>
                <p14:cNvContentPartPr/>
                <p14:nvPr/>
              </p14:nvContentPartPr>
              <p14:xfrm>
                <a:off x="1569901" y="3461061"/>
                <a:ext cx="52200" cy="80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8C59C33-B5BB-04DF-8244-C65D9C5FA3E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60963" y="3452061"/>
                  <a:ext cx="69719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8BBCE8B-1DAA-3E92-4739-5C78338C9772}"/>
                    </a:ext>
                  </a:extLst>
                </p14:cNvPr>
                <p14:cNvContentPartPr/>
                <p14:nvPr/>
              </p14:nvContentPartPr>
              <p14:xfrm>
                <a:off x="1614181" y="3438741"/>
                <a:ext cx="42120" cy="221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8BBCE8B-1DAA-3E92-4739-5C78338C977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05181" y="3429741"/>
                  <a:ext cx="59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4CD18D5-9C39-94A4-336B-FE3685CEF142}"/>
                    </a:ext>
                  </a:extLst>
                </p14:cNvPr>
                <p14:cNvContentPartPr/>
                <p14:nvPr/>
              </p14:nvContentPartPr>
              <p14:xfrm>
                <a:off x="1714261" y="3327861"/>
                <a:ext cx="75240" cy="227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4CD18D5-9C39-94A4-336B-FE3685CEF14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705261" y="3318861"/>
                  <a:ext cx="92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617FD82-A6DA-5BC0-7514-FF37CBFD5799}"/>
                    </a:ext>
                  </a:extLst>
                </p14:cNvPr>
                <p14:cNvContentPartPr/>
                <p14:nvPr/>
              </p14:nvContentPartPr>
              <p14:xfrm>
                <a:off x="1849621" y="3391221"/>
                <a:ext cx="59040" cy="1404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617FD82-A6DA-5BC0-7514-FF37CBFD579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40621" y="3382244"/>
                  <a:ext cx="76680" cy="157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D805D0A-B207-6ACA-2171-121D4B816E46}"/>
                    </a:ext>
                  </a:extLst>
                </p14:cNvPr>
                <p14:cNvContentPartPr/>
                <p14:nvPr/>
              </p14:nvContentPartPr>
              <p14:xfrm>
                <a:off x="1976701" y="3421461"/>
                <a:ext cx="63360" cy="928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D805D0A-B207-6ACA-2171-121D4B816E4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67701" y="3412461"/>
                  <a:ext cx="81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E6A724C-670A-06BD-6E98-402198158384}"/>
                    </a:ext>
                  </a:extLst>
                </p14:cNvPr>
                <p14:cNvContentPartPr/>
                <p14:nvPr/>
              </p14:nvContentPartPr>
              <p14:xfrm>
                <a:off x="2088661" y="3418581"/>
                <a:ext cx="113040" cy="867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E6A724C-670A-06BD-6E98-40219815838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79690" y="3409581"/>
                  <a:ext cx="130624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244D2DC-8AB4-FE67-A4E2-C4993A145C1B}"/>
                    </a:ext>
                  </a:extLst>
                </p14:cNvPr>
                <p14:cNvContentPartPr/>
                <p14:nvPr/>
              </p14:nvContentPartPr>
              <p14:xfrm>
                <a:off x="2116021" y="3393381"/>
                <a:ext cx="102960" cy="135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244D2DC-8AB4-FE67-A4E2-C4993A145C1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07052" y="3384405"/>
                  <a:ext cx="120539" cy="1529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469B1CF-B9FE-CEA6-CCEE-1184E4CA1AFD}"/>
                    </a:ext>
                  </a:extLst>
                </p14:cNvPr>
                <p14:cNvContentPartPr/>
                <p14:nvPr/>
              </p14:nvContentPartPr>
              <p14:xfrm>
                <a:off x="2255341" y="3410661"/>
                <a:ext cx="52200" cy="687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469B1CF-B9FE-CEA6-CCEE-1184E4CA1AF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46278" y="3401661"/>
                  <a:ext cx="69963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2F4469A-E67F-8DF4-99A8-867B36B4513F}"/>
                    </a:ext>
                  </a:extLst>
                </p14:cNvPr>
                <p14:cNvContentPartPr/>
                <p14:nvPr/>
              </p14:nvContentPartPr>
              <p14:xfrm>
                <a:off x="2320861" y="3288981"/>
                <a:ext cx="78840" cy="317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2F4469A-E67F-8DF4-99A8-867B36B4513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11861" y="3279981"/>
                  <a:ext cx="964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161A36A-DF8A-602B-4170-AE6C31207572}"/>
                    </a:ext>
                  </a:extLst>
                </p14:cNvPr>
                <p14:cNvContentPartPr/>
                <p14:nvPr/>
              </p14:nvContentPartPr>
              <p14:xfrm>
                <a:off x="2460181" y="3407061"/>
                <a:ext cx="91800" cy="903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161A36A-DF8A-602B-4170-AE6C3120757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51181" y="3398061"/>
                  <a:ext cx="109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1B4649A-78BB-4969-F933-69295C7375A4}"/>
                    </a:ext>
                  </a:extLst>
                </p14:cNvPr>
                <p14:cNvContentPartPr/>
                <p14:nvPr/>
              </p14:nvContentPartPr>
              <p14:xfrm>
                <a:off x="2580781" y="3255501"/>
                <a:ext cx="55080" cy="238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1B4649A-78BB-4969-F933-69295C7375A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71781" y="3246501"/>
                  <a:ext cx="72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79C882B-3A65-9EEB-FA43-91789CA7B7FF}"/>
                    </a:ext>
                  </a:extLst>
                </p14:cNvPr>
                <p14:cNvContentPartPr/>
                <p14:nvPr/>
              </p14:nvContentPartPr>
              <p14:xfrm>
                <a:off x="2586541" y="3379701"/>
                <a:ext cx="129960" cy="860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79C882B-3A65-9EEB-FA43-91789CA7B7F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77541" y="3370701"/>
                  <a:ext cx="147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089C14C-D937-4C5D-DA81-308E27F13F76}"/>
                    </a:ext>
                  </a:extLst>
                </p14:cNvPr>
                <p14:cNvContentPartPr/>
                <p14:nvPr/>
              </p14:nvContentPartPr>
              <p14:xfrm>
                <a:off x="2718301" y="3348741"/>
                <a:ext cx="360" cy="3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089C14C-D937-4C5D-DA81-308E27F13F7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09301" y="333974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BA69A5D-2BDE-2188-A354-F3D1C4517285}"/>
                    </a:ext>
                  </a:extLst>
                </p14:cNvPr>
                <p14:cNvContentPartPr/>
                <p14:nvPr/>
              </p14:nvContentPartPr>
              <p14:xfrm>
                <a:off x="2750701" y="3400941"/>
                <a:ext cx="90000" cy="1011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BA69A5D-2BDE-2188-A354-F3D1C451728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41701" y="3391941"/>
                  <a:ext cx="107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193B066-C464-BBE3-705A-B5BD4064FDCF}"/>
                    </a:ext>
                  </a:extLst>
                </p14:cNvPr>
                <p14:cNvContentPartPr/>
                <p14:nvPr/>
              </p14:nvContentPartPr>
              <p14:xfrm>
                <a:off x="2844661" y="3408861"/>
                <a:ext cx="151200" cy="1234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193B066-C464-BBE3-705A-B5BD4064FDC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35661" y="3399887"/>
                  <a:ext cx="168840" cy="14106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84E90DBE-F8C1-61F4-1FEE-9FAEC96C43ED}"/>
              </a:ext>
            </a:extLst>
          </p:cNvPr>
          <p:cNvGrpSpPr/>
          <p:nvPr/>
        </p:nvGrpSpPr>
        <p:grpSpPr>
          <a:xfrm>
            <a:off x="4841646" y="5223105"/>
            <a:ext cx="505800" cy="253800"/>
            <a:chOff x="4777477" y="4838094"/>
            <a:chExt cx="50580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5172CDE-CD1E-F99A-1FE8-FEB1775FBA43}"/>
                    </a:ext>
                  </a:extLst>
                </p14:cNvPr>
                <p14:cNvContentPartPr/>
                <p14:nvPr/>
              </p14:nvContentPartPr>
              <p14:xfrm>
                <a:off x="4777477" y="4860774"/>
                <a:ext cx="50040" cy="216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5172CDE-CD1E-F99A-1FE8-FEB1775FBA4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68541" y="4851759"/>
                  <a:ext cx="67554" cy="234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69B1825-0157-9369-01C2-B1A84FADFC89}"/>
                    </a:ext>
                  </a:extLst>
                </p14:cNvPr>
                <p14:cNvContentPartPr/>
                <p14:nvPr/>
              </p14:nvContentPartPr>
              <p14:xfrm>
                <a:off x="4857397" y="4839174"/>
                <a:ext cx="58680" cy="166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69B1825-0157-9369-01C2-B1A84FADFC8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48397" y="4830174"/>
                  <a:ext cx="76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79C9060-64B5-834A-13D7-7B76C2EE8D34}"/>
                    </a:ext>
                  </a:extLst>
                </p14:cNvPr>
                <p14:cNvContentPartPr/>
                <p14:nvPr/>
              </p14:nvContentPartPr>
              <p14:xfrm>
                <a:off x="4840117" y="4986054"/>
                <a:ext cx="56160" cy="6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79C9060-64B5-834A-13D7-7B76C2EE8D3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831117" y="4977504"/>
                  <a:ext cx="73800" cy="235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D42EFAD-3589-F47B-74B6-E7413315D394}"/>
                    </a:ext>
                  </a:extLst>
                </p14:cNvPr>
                <p14:cNvContentPartPr/>
                <p14:nvPr/>
              </p14:nvContentPartPr>
              <p14:xfrm>
                <a:off x="4987717" y="5006214"/>
                <a:ext cx="135360" cy="85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D42EFAD-3589-F47B-74B6-E7413315D39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78717" y="4997214"/>
                  <a:ext cx="153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124F855-F557-5074-4506-2DB2B5D3B2CA}"/>
                    </a:ext>
                  </a:extLst>
                </p14:cNvPr>
                <p14:cNvContentPartPr/>
                <p14:nvPr/>
              </p14:nvContentPartPr>
              <p14:xfrm>
                <a:off x="5141437" y="4890294"/>
                <a:ext cx="141840" cy="167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124F855-F557-5074-4506-2DB2B5D3B2C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32437" y="4881275"/>
                  <a:ext cx="159480" cy="185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CD3C836-5FD7-7758-6432-3AF11D78D334}"/>
                    </a:ext>
                  </a:extLst>
                </p14:cNvPr>
                <p14:cNvContentPartPr/>
                <p14:nvPr/>
              </p14:nvContentPartPr>
              <p14:xfrm>
                <a:off x="4878277" y="4838094"/>
                <a:ext cx="54720" cy="240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CD3C836-5FD7-7758-6432-3AF11D78D33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69336" y="4829094"/>
                  <a:ext cx="72245" cy="257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00DB0E2D-3119-47E5-F7B8-2A2274635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05" y="74589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via alkene addition: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B9754A89-2F7E-B880-B729-62F7D37E25BA}"/>
                  </a:ext>
                </a:extLst>
              </p14:cNvPr>
              <p14:cNvContentPartPr/>
              <p14:nvPr/>
            </p14:nvContentPartPr>
            <p14:xfrm>
              <a:off x="10339511" y="4064147"/>
              <a:ext cx="1440" cy="183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B9754A89-2F7E-B880-B729-62F7D37E25B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332311" y="4055147"/>
                <a:ext cx="15552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1" name="Group 300">
            <a:extLst>
              <a:ext uri="{FF2B5EF4-FFF2-40B4-BE49-F238E27FC236}">
                <a16:creationId xmlns:a16="http://schemas.microsoft.com/office/drawing/2014/main" id="{4C6CB9CD-8F5E-35FF-9691-8497F4E17B75}"/>
              </a:ext>
            </a:extLst>
          </p:cNvPr>
          <p:cNvGrpSpPr/>
          <p:nvPr/>
        </p:nvGrpSpPr>
        <p:grpSpPr>
          <a:xfrm>
            <a:off x="6959111" y="4739507"/>
            <a:ext cx="1634400" cy="872640"/>
            <a:chOff x="6959111" y="4739507"/>
            <a:chExt cx="1634400" cy="87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770D3E3-11CD-6B88-61CF-52174A2C31B6}"/>
                    </a:ext>
                  </a:extLst>
                </p14:cNvPr>
                <p14:cNvContentPartPr/>
                <p14:nvPr/>
              </p14:nvContentPartPr>
              <p14:xfrm>
                <a:off x="7406951" y="4787387"/>
                <a:ext cx="111240" cy="1479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770D3E3-11CD-6B88-61CF-52174A2C31B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97951" y="4778387"/>
                  <a:ext cx="128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3EF2E07-353C-9090-18BD-0A0D13B864C1}"/>
                    </a:ext>
                  </a:extLst>
                </p14:cNvPr>
                <p14:cNvContentPartPr/>
                <p14:nvPr/>
              </p14:nvContentPartPr>
              <p14:xfrm>
                <a:off x="7553831" y="4739507"/>
                <a:ext cx="35640" cy="2070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3EF2E07-353C-9090-18BD-0A0D13B864C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44831" y="4730507"/>
                  <a:ext cx="53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9A2D941-13C1-2DB4-F444-BC12C18B6B52}"/>
                    </a:ext>
                  </a:extLst>
                </p14:cNvPr>
                <p14:cNvContentPartPr/>
                <p14:nvPr/>
              </p14:nvContentPartPr>
              <p14:xfrm>
                <a:off x="7577591" y="4747787"/>
                <a:ext cx="71640" cy="1450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9A2D941-13C1-2DB4-F444-BC12C18B6B5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568546" y="4738787"/>
                  <a:ext cx="89369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72A40EC-C92F-3024-FBAF-B39D2F53D35C}"/>
                    </a:ext>
                  </a:extLst>
                </p14:cNvPr>
                <p14:cNvContentPartPr/>
                <p14:nvPr/>
              </p14:nvContentPartPr>
              <p14:xfrm>
                <a:off x="6959111" y="5290307"/>
                <a:ext cx="571680" cy="3218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72A40EC-C92F-3024-FBAF-B39D2F53D35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50105" y="5281307"/>
                  <a:ext cx="589331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BD9A17A-1EE6-F348-29DA-0B3D2897CFE6}"/>
                    </a:ext>
                  </a:extLst>
                </p14:cNvPr>
                <p14:cNvContentPartPr/>
                <p14:nvPr/>
              </p14:nvContentPartPr>
              <p14:xfrm>
                <a:off x="7516391" y="5300027"/>
                <a:ext cx="502560" cy="2390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BD9A17A-1EE6-F348-29DA-0B3D2897CFE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507391" y="5291027"/>
                  <a:ext cx="520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9A40BF3-E474-EF8B-0CD9-953BDA024ED9}"/>
                    </a:ext>
                  </a:extLst>
                </p14:cNvPr>
                <p14:cNvContentPartPr/>
                <p14:nvPr/>
              </p14:nvContentPartPr>
              <p14:xfrm>
                <a:off x="8004911" y="5363387"/>
                <a:ext cx="137520" cy="1702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9A40BF3-E474-EF8B-0CD9-953BDA024ED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995911" y="5354387"/>
                  <a:ext cx="155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DB5FC89-DD84-D900-D6E8-212AC5150380}"/>
                    </a:ext>
                  </a:extLst>
                </p14:cNvPr>
                <p14:cNvContentPartPr/>
                <p14:nvPr/>
              </p14:nvContentPartPr>
              <p14:xfrm>
                <a:off x="8287871" y="5065667"/>
                <a:ext cx="108720" cy="2113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DB5FC89-DD84-D900-D6E8-212AC515038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278871" y="5056667"/>
                  <a:ext cx="126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27069EB-DE3E-EF0D-7503-FA9EEF889103}"/>
                    </a:ext>
                  </a:extLst>
                </p14:cNvPr>
                <p14:cNvContentPartPr/>
                <p14:nvPr/>
              </p14:nvContentPartPr>
              <p14:xfrm>
                <a:off x="8434751" y="5098067"/>
                <a:ext cx="158760" cy="1357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27069EB-DE3E-EF0D-7503-FA9EEF88910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25751" y="5089067"/>
                  <a:ext cx="176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1AB15CF-8F1E-5B5A-AF66-6F7026B6AC8D}"/>
                    </a:ext>
                  </a:extLst>
                </p14:cNvPr>
                <p14:cNvContentPartPr/>
                <p14:nvPr/>
              </p14:nvContentPartPr>
              <p14:xfrm>
                <a:off x="7429271" y="5030027"/>
                <a:ext cx="61920" cy="2664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1AB15CF-8F1E-5B5A-AF66-6F7026B6AC8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420218" y="5021015"/>
                  <a:ext cx="79663" cy="284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F64E530-F621-DA55-B4B2-495EDFC5EAA5}"/>
                    </a:ext>
                  </a:extLst>
                </p14:cNvPr>
                <p14:cNvContentPartPr/>
                <p14:nvPr/>
              </p14:nvContentPartPr>
              <p14:xfrm>
                <a:off x="7425311" y="5009507"/>
                <a:ext cx="126720" cy="2743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F64E530-F621-DA55-B4B2-495EDFC5EAA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16311" y="5000507"/>
                  <a:ext cx="1443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B54D1CD-3789-D915-3BF9-B3BEA0193E7A}"/>
                    </a:ext>
                  </a:extLst>
                </p14:cNvPr>
                <p14:cNvContentPartPr/>
                <p14:nvPr/>
              </p14:nvContentPartPr>
              <p14:xfrm>
                <a:off x="7432511" y="5008067"/>
                <a:ext cx="97920" cy="261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B54D1CD-3789-D915-3BF9-B3BEA0193E7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23511" y="4999079"/>
                  <a:ext cx="115560" cy="278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325C15A-F625-8A36-65AD-B5CFD3601EFE}"/>
                    </a:ext>
                  </a:extLst>
                </p14:cNvPr>
                <p14:cNvContentPartPr/>
                <p14:nvPr/>
              </p14:nvContentPartPr>
              <p14:xfrm>
                <a:off x="7488671" y="5449427"/>
                <a:ext cx="103680" cy="1404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325C15A-F625-8A36-65AD-B5CFD3601EF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79702" y="5440427"/>
                  <a:ext cx="121259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B1E25FD-B081-650D-8B36-438CF76E73CE}"/>
                    </a:ext>
                  </a:extLst>
                </p14:cNvPr>
                <p14:cNvContentPartPr/>
                <p14:nvPr/>
              </p14:nvContentPartPr>
              <p14:xfrm>
                <a:off x="7492271" y="5451227"/>
                <a:ext cx="103680" cy="1404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B1E25FD-B081-650D-8B36-438CF76E73C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483302" y="5442227"/>
                  <a:ext cx="121259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EA05840-8E9E-A403-E98A-70A16CBE0E3C}"/>
                    </a:ext>
                  </a:extLst>
                </p14:cNvPr>
                <p14:cNvContentPartPr/>
                <p14:nvPr/>
              </p14:nvContentPartPr>
              <p14:xfrm>
                <a:off x="7455551" y="5397227"/>
                <a:ext cx="132120" cy="1792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EA05840-8E9E-A403-E98A-70A16CBE0E3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46526" y="5388227"/>
                  <a:ext cx="149808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D32FDE6C-60AA-72EB-059B-4A382E7FE442}"/>
              </a:ext>
            </a:extLst>
          </p:cNvPr>
          <p:cNvGrpSpPr/>
          <p:nvPr/>
        </p:nvGrpSpPr>
        <p:grpSpPr>
          <a:xfrm>
            <a:off x="6571751" y="5738147"/>
            <a:ext cx="1228320" cy="608760"/>
            <a:chOff x="6571751" y="5738147"/>
            <a:chExt cx="122832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64377B5-0624-062C-AD59-9ABA5203D6E2}"/>
                    </a:ext>
                  </a:extLst>
                </p14:cNvPr>
                <p14:cNvContentPartPr/>
                <p14:nvPr/>
              </p14:nvContentPartPr>
              <p14:xfrm>
                <a:off x="7306151" y="5738147"/>
                <a:ext cx="79200" cy="1868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64377B5-0624-062C-AD59-9ABA5203D6E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97192" y="5729147"/>
                  <a:ext cx="96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11BC919-FCC2-7F72-04D1-628AC2BF1991}"/>
                    </a:ext>
                  </a:extLst>
                </p14:cNvPr>
                <p14:cNvContentPartPr/>
                <p14:nvPr/>
              </p14:nvContentPartPr>
              <p14:xfrm>
                <a:off x="7238111" y="5849027"/>
                <a:ext cx="134640" cy="1357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11BC919-FCC2-7F72-04D1-628AC2BF199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229111" y="5840027"/>
                  <a:ext cx="152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A5EDDE2-A893-F941-7F83-B70A5BC6F9EF}"/>
                    </a:ext>
                  </a:extLst>
                </p14:cNvPr>
                <p14:cNvContentPartPr/>
                <p14:nvPr/>
              </p14:nvContentPartPr>
              <p14:xfrm>
                <a:off x="6601991" y="6121187"/>
                <a:ext cx="42120" cy="2174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A5EDDE2-A893-F941-7F83-B70A5BC6F9E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592991" y="6112187"/>
                  <a:ext cx="59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F8F5847-D71E-6D77-8303-C8B314BD23F1}"/>
                    </a:ext>
                  </a:extLst>
                </p14:cNvPr>
                <p14:cNvContentPartPr/>
                <p14:nvPr/>
              </p14:nvContentPartPr>
              <p14:xfrm>
                <a:off x="6571751" y="6235307"/>
                <a:ext cx="101520" cy="554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F8F5847-D71E-6D77-8303-C8B314BD23F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562751" y="6226248"/>
                  <a:ext cx="119160" cy="73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1BF6BCA-9FBE-E020-C03A-01B870A5CCC9}"/>
                    </a:ext>
                  </a:extLst>
                </p14:cNvPr>
                <p14:cNvContentPartPr/>
                <p14:nvPr/>
              </p14:nvContentPartPr>
              <p14:xfrm>
                <a:off x="6686591" y="6143147"/>
                <a:ext cx="199440" cy="1882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1BF6BCA-9FBE-E020-C03A-01B870A5CCC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677591" y="6134147"/>
                  <a:ext cx="217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BFBB5CB-F2B9-A86E-FFBE-41FA5E6B6965}"/>
                    </a:ext>
                  </a:extLst>
                </p14:cNvPr>
                <p14:cNvContentPartPr/>
                <p14:nvPr/>
              </p14:nvContentPartPr>
              <p14:xfrm>
                <a:off x="6870191" y="6177347"/>
                <a:ext cx="116280" cy="1695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BFBB5CB-F2B9-A86E-FFBE-41FA5E6B696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861191" y="6168366"/>
                  <a:ext cx="133920" cy="1871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3205F1E-FFE1-9B84-E928-0AB81648552F}"/>
                    </a:ext>
                  </a:extLst>
                </p14:cNvPr>
                <p14:cNvContentPartPr/>
                <p14:nvPr/>
              </p14:nvContentPartPr>
              <p14:xfrm>
                <a:off x="7130471" y="6222707"/>
                <a:ext cx="68400" cy="932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3205F1E-FFE1-9B84-E928-0AB81648552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121471" y="6213707"/>
                  <a:ext cx="86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5E64A25-837F-F52C-7BA6-DB7CD8A75F3B}"/>
                    </a:ext>
                  </a:extLst>
                </p14:cNvPr>
                <p14:cNvContentPartPr/>
                <p14:nvPr/>
              </p14:nvContentPartPr>
              <p14:xfrm>
                <a:off x="7237751" y="6139187"/>
                <a:ext cx="134280" cy="1652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5E64A25-837F-F52C-7BA6-DB7CD8A75F3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28751" y="6130187"/>
                  <a:ext cx="151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7C68B2A-7292-9949-E5CA-DDECA521DDC6}"/>
                    </a:ext>
                  </a:extLst>
                </p14:cNvPr>
                <p14:cNvContentPartPr/>
                <p14:nvPr/>
              </p14:nvContentPartPr>
              <p14:xfrm>
                <a:off x="7404791" y="6226307"/>
                <a:ext cx="27360" cy="446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7C68B2A-7292-9949-E5CA-DDECA521DDC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95671" y="6217307"/>
                  <a:ext cx="45235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B79B9B4-8A07-75B9-2B5D-B97801489C53}"/>
                    </a:ext>
                  </a:extLst>
                </p14:cNvPr>
                <p14:cNvContentPartPr/>
                <p14:nvPr/>
              </p14:nvContentPartPr>
              <p14:xfrm>
                <a:off x="7444391" y="6140987"/>
                <a:ext cx="79200" cy="1278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B79B9B4-8A07-75B9-2B5D-B97801489C5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35432" y="6131987"/>
                  <a:ext cx="96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C034DF4-339A-C51A-BB97-38BD07689FA6}"/>
                    </a:ext>
                  </a:extLst>
                </p14:cNvPr>
                <p14:cNvContentPartPr/>
                <p14:nvPr/>
              </p14:nvContentPartPr>
              <p14:xfrm>
                <a:off x="7597031" y="6061427"/>
                <a:ext cx="203040" cy="1814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C034DF4-339A-C51A-BB97-38BD07689FA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88031" y="6052445"/>
                  <a:ext cx="220680" cy="1990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218C58A1-0CC3-594C-DC85-2C71BEDB204B}"/>
              </a:ext>
            </a:extLst>
          </p:cNvPr>
          <p:cNvGrpSpPr/>
          <p:nvPr/>
        </p:nvGrpSpPr>
        <p:grpSpPr>
          <a:xfrm>
            <a:off x="8031191" y="5934347"/>
            <a:ext cx="874800" cy="264240"/>
            <a:chOff x="8031191" y="5934347"/>
            <a:chExt cx="87480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9F6DF8F-A284-0D98-7938-44A02E0A66D4}"/>
                    </a:ext>
                  </a:extLst>
                </p14:cNvPr>
                <p14:cNvContentPartPr/>
                <p14:nvPr/>
              </p14:nvContentPartPr>
              <p14:xfrm>
                <a:off x="8031191" y="6093107"/>
                <a:ext cx="96480" cy="1054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9F6DF8F-A284-0D98-7938-44A02E0A66D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022191" y="6084107"/>
                  <a:ext cx="114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E16303F-B507-A263-957B-7E22E7C07695}"/>
                    </a:ext>
                  </a:extLst>
                </p14:cNvPr>
                <p14:cNvContentPartPr/>
                <p14:nvPr/>
              </p14:nvContentPartPr>
              <p14:xfrm>
                <a:off x="8193551" y="6094547"/>
                <a:ext cx="88560" cy="763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E16303F-B507-A263-957B-7E22E7C0769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184551" y="6085547"/>
                  <a:ext cx="106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2511048-1FA4-CC82-1E57-0A47C9A8C6ED}"/>
                    </a:ext>
                  </a:extLst>
                </p14:cNvPr>
                <p14:cNvContentPartPr/>
                <p14:nvPr/>
              </p14:nvContentPartPr>
              <p14:xfrm>
                <a:off x="8346191" y="6061787"/>
                <a:ext cx="114120" cy="975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2511048-1FA4-CC82-1E57-0A47C9A8C6E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337191" y="6052754"/>
                  <a:ext cx="131760" cy="115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0922E134-DD99-470F-C5EE-C2798379BF2A}"/>
                    </a:ext>
                  </a:extLst>
                </p14:cNvPr>
                <p14:cNvContentPartPr/>
                <p14:nvPr/>
              </p14:nvContentPartPr>
              <p14:xfrm>
                <a:off x="8545631" y="5934347"/>
                <a:ext cx="52920" cy="1756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0922E134-DD99-470F-C5EE-C2798379BF2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536631" y="5925347"/>
                  <a:ext cx="70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957B2C0-8C58-81F0-D21C-ACF90517F0EB}"/>
                    </a:ext>
                  </a:extLst>
                </p14:cNvPr>
                <p14:cNvContentPartPr/>
                <p14:nvPr/>
              </p14:nvContentPartPr>
              <p14:xfrm>
                <a:off x="8527991" y="6039827"/>
                <a:ext cx="83520" cy="320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957B2C0-8C58-81F0-D21C-ACF90517F0E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18991" y="6030725"/>
                  <a:ext cx="101160" cy="4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1371DF6-D487-4970-82E5-CC9233FBA0F8}"/>
                    </a:ext>
                  </a:extLst>
                </p14:cNvPr>
                <p14:cNvContentPartPr/>
                <p14:nvPr/>
              </p14:nvContentPartPr>
              <p14:xfrm>
                <a:off x="8653631" y="5982587"/>
                <a:ext cx="75960" cy="907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1371DF6-D487-4970-82E5-CC9233FBA0F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644631" y="5973587"/>
                  <a:ext cx="93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D01DFFF4-C6B5-40F1-3999-9796E6E563E1}"/>
                    </a:ext>
                  </a:extLst>
                </p14:cNvPr>
                <p14:cNvContentPartPr/>
                <p14:nvPr/>
              </p14:nvContentPartPr>
              <p14:xfrm>
                <a:off x="8784311" y="5954147"/>
                <a:ext cx="121680" cy="1234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D01DFFF4-C6B5-40F1-3999-9796E6E563E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775284" y="5945147"/>
                  <a:ext cx="139372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A796E11A-FA95-425B-2D07-81DD6FFF9F50}"/>
              </a:ext>
            </a:extLst>
          </p:cNvPr>
          <p:cNvGrpSpPr/>
          <p:nvPr/>
        </p:nvGrpSpPr>
        <p:grpSpPr>
          <a:xfrm>
            <a:off x="6749231" y="6466067"/>
            <a:ext cx="407520" cy="126360"/>
            <a:chOff x="6749231" y="6466067"/>
            <a:chExt cx="407520" cy="1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BFBEDAE4-8580-B38B-528B-D5C6CD4D8FB9}"/>
                    </a:ext>
                  </a:extLst>
                </p14:cNvPr>
                <p14:cNvContentPartPr/>
                <p14:nvPr/>
              </p14:nvContentPartPr>
              <p14:xfrm>
                <a:off x="6749231" y="6466067"/>
                <a:ext cx="223920" cy="1263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BFBEDAE4-8580-B38B-528B-D5C6CD4D8FB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40231" y="6457093"/>
                  <a:ext cx="241560" cy="143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B04BAEA-1C6A-51E3-9BEA-7B1DFCC413E9}"/>
                    </a:ext>
                  </a:extLst>
                </p14:cNvPr>
                <p14:cNvContentPartPr/>
                <p14:nvPr/>
              </p14:nvContentPartPr>
              <p14:xfrm>
                <a:off x="7017071" y="6485867"/>
                <a:ext cx="139680" cy="932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B04BAEA-1C6A-51E3-9BEA-7B1DFCC413E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008071" y="6476832"/>
                  <a:ext cx="157320" cy="1109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2E4959F-0CE9-11BD-B4FE-390D3BFE93AE}"/>
              </a:ext>
            </a:extLst>
          </p:cNvPr>
          <p:cNvGrpSpPr/>
          <p:nvPr/>
        </p:nvGrpSpPr>
        <p:grpSpPr>
          <a:xfrm>
            <a:off x="7354391" y="6404507"/>
            <a:ext cx="527040" cy="154800"/>
            <a:chOff x="7354391" y="6404507"/>
            <a:chExt cx="52704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B301F231-346B-CD5F-C02B-82E77D52C426}"/>
                    </a:ext>
                  </a:extLst>
                </p14:cNvPr>
                <p14:cNvContentPartPr/>
                <p14:nvPr/>
              </p14:nvContentPartPr>
              <p14:xfrm>
                <a:off x="7354391" y="6404507"/>
                <a:ext cx="111960" cy="1425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301F231-346B-CD5F-C02B-82E77D52C42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45391" y="6395507"/>
                  <a:ext cx="129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4185709-8ECB-97A0-DFE7-339F96C52638}"/>
                    </a:ext>
                  </a:extLst>
                </p14:cNvPr>
                <p14:cNvContentPartPr/>
                <p14:nvPr/>
              </p14:nvContentPartPr>
              <p14:xfrm>
                <a:off x="7516031" y="6472187"/>
                <a:ext cx="90720" cy="741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4185709-8ECB-97A0-DFE7-339F96C5263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507067" y="6463143"/>
                  <a:ext cx="108290" cy="918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36AAAE1E-F526-C1DF-F630-11839BDDC20B}"/>
                    </a:ext>
                  </a:extLst>
                </p14:cNvPr>
                <p14:cNvContentPartPr/>
                <p14:nvPr/>
              </p14:nvContentPartPr>
              <p14:xfrm>
                <a:off x="7650311" y="6438707"/>
                <a:ext cx="79560" cy="1206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36AAAE1E-F526-C1DF-F630-11839BDDC20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41311" y="6429680"/>
                  <a:ext cx="97200" cy="138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2ED7688-9157-E157-1E2B-DD34138738B2}"/>
                    </a:ext>
                  </a:extLst>
                </p14:cNvPr>
                <p14:cNvContentPartPr/>
                <p14:nvPr/>
              </p14:nvContentPartPr>
              <p14:xfrm>
                <a:off x="7795391" y="6450587"/>
                <a:ext cx="86040" cy="1087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2ED7688-9157-E157-1E2B-DD34138738B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786353" y="6441557"/>
                  <a:ext cx="103754" cy="12641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CED6DEE1-C360-A0E0-312D-1F5100D353AA}"/>
              </a:ext>
            </a:extLst>
          </p:cNvPr>
          <p:cNvGrpSpPr/>
          <p:nvPr/>
        </p:nvGrpSpPr>
        <p:grpSpPr>
          <a:xfrm>
            <a:off x="8111831" y="6269507"/>
            <a:ext cx="730080" cy="278640"/>
            <a:chOff x="8111831" y="6269507"/>
            <a:chExt cx="73008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0411613-62C7-459D-A692-DB2E85B51D5E}"/>
                    </a:ext>
                  </a:extLst>
                </p14:cNvPr>
                <p14:cNvContentPartPr/>
                <p14:nvPr/>
              </p14:nvContentPartPr>
              <p14:xfrm>
                <a:off x="8111831" y="6406667"/>
                <a:ext cx="124200" cy="1209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0411613-62C7-459D-A692-DB2E85B51D5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02805" y="6397667"/>
                  <a:ext cx="141891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A8E14E8-71DC-58BE-3163-361CBAE8A83D}"/>
                    </a:ext>
                  </a:extLst>
                </p14:cNvPr>
                <p14:cNvContentPartPr/>
                <p14:nvPr/>
              </p14:nvContentPartPr>
              <p14:xfrm>
                <a:off x="8279231" y="6440507"/>
                <a:ext cx="39960" cy="356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A8E14E8-71DC-58BE-3163-361CBAE8A83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270149" y="6431597"/>
                  <a:ext cx="57760" cy="53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62A1164-ABE1-717B-E72C-B59997459A2A}"/>
                    </a:ext>
                  </a:extLst>
                </p14:cNvPr>
                <p14:cNvContentPartPr/>
                <p14:nvPr/>
              </p14:nvContentPartPr>
              <p14:xfrm>
                <a:off x="8338991" y="6302267"/>
                <a:ext cx="79920" cy="842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62A1164-ABE1-717B-E72C-B59997459A2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329991" y="6293228"/>
                  <a:ext cx="97560" cy="1019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F55CDC1-1DBE-B475-1372-A27A438A1466}"/>
                    </a:ext>
                  </a:extLst>
                </p14:cNvPr>
                <p14:cNvContentPartPr/>
                <p14:nvPr/>
              </p14:nvContentPartPr>
              <p14:xfrm>
                <a:off x="8391551" y="6269507"/>
                <a:ext cx="42840" cy="2786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F55CDC1-1DBE-B475-1372-A27A438A146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382551" y="6260507"/>
                  <a:ext cx="604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7833806F-7612-D8EB-F2DF-97A8AA94E4E4}"/>
                    </a:ext>
                  </a:extLst>
                </p14:cNvPr>
                <p14:cNvContentPartPr/>
                <p14:nvPr/>
              </p14:nvContentPartPr>
              <p14:xfrm>
                <a:off x="8363831" y="6296867"/>
                <a:ext cx="305280" cy="1821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833806F-7612-D8EB-F2DF-97A8AA94E4E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354831" y="6287867"/>
                  <a:ext cx="322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4A9A8F44-8760-2300-768A-3BC49B267BC4}"/>
                    </a:ext>
                  </a:extLst>
                </p14:cNvPr>
                <p14:cNvContentPartPr/>
                <p14:nvPr/>
              </p14:nvContentPartPr>
              <p14:xfrm>
                <a:off x="8703311" y="6353387"/>
                <a:ext cx="138600" cy="1047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4A9A8F44-8760-2300-768A-3BC49B267BC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694311" y="6344387"/>
                  <a:ext cx="15624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7DE03CF0-62C2-7DC3-DD93-E238C69581B1}"/>
              </a:ext>
            </a:extLst>
          </p:cNvPr>
          <p:cNvGrpSpPr/>
          <p:nvPr/>
        </p:nvGrpSpPr>
        <p:grpSpPr>
          <a:xfrm>
            <a:off x="9076631" y="6262667"/>
            <a:ext cx="678600" cy="329400"/>
            <a:chOff x="9076631" y="6262667"/>
            <a:chExt cx="67860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BA43057A-514B-03DB-E2CB-BC185A8DD1E8}"/>
                    </a:ext>
                  </a:extLst>
                </p14:cNvPr>
                <p14:cNvContentPartPr/>
                <p14:nvPr/>
              </p14:nvContentPartPr>
              <p14:xfrm>
                <a:off x="9076631" y="6383627"/>
                <a:ext cx="120600" cy="1051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BA43057A-514B-03DB-E2CB-BC185A8DD1E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067631" y="6374627"/>
                  <a:ext cx="138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9F3A7204-EC0D-4FE2-CACC-71932FCEBD5B}"/>
                    </a:ext>
                  </a:extLst>
                </p14:cNvPr>
                <p14:cNvContentPartPr/>
                <p14:nvPr/>
              </p14:nvContentPartPr>
              <p14:xfrm>
                <a:off x="9231071" y="6370667"/>
                <a:ext cx="114120" cy="1087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9F3A7204-EC0D-4FE2-CACC-71932FCEBD5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222071" y="6361667"/>
                  <a:ext cx="131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B77974B9-4824-7EDE-F61C-8FF3EFA23DC2}"/>
                    </a:ext>
                  </a:extLst>
                </p14:cNvPr>
                <p14:cNvContentPartPr/>
                <p14:nvPr/>
              </p14:nvContentPartPr>
              <p14:xfrm>
                <a:off x="9387671" y="6262667"/>
                <a:ext cx="72000" cy="2170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B77974B9-4824-7EDE-F61C-8FF3EFA23DC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378671" y="6253652"/>
                  <a:ext cx="89640" cy="234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F1377E5B-1055-8089-A077-556460E8C229}"/>
                    </a:ext>
                  </a:extLst>
                </p14:cNvPr>
                <p14:cNvContentPartPr/>
                <p14:nvPr/>
              </p14:nvContentPartPr>
              <p14:xfrm>
                <a:off x="9399911" y="6390827"/>
                <a:ext cx="137880" cy="936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F1377E5B-1055-8089-A077-556460E8C22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90911" y="6381827"/>
                  <a:ext cx="155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4DB0BD7B-06AB-D03B-1728-8E4D255C3EED}"/>
                    </a:ext>
                  </a:extLst>
                </p14:cNvPr>
                <p14:cNvContentPartPr/>
                <p14:nvPr/>
              </p14:nvContentPartPr>
              <p14:xfrm>
                <a:off x="9595391" y="6357347"/>
                <a:ext cx="83160" cy="2347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4DB0BD7B-06AB-D03B-1728-8E4D255C3EE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86391" y="6348333"/>
                  <a:ext cx="100800" cy="2523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0F232B93-84EE-80AC-5609-C21855AE6BCB}"/>
                    </a:ext>
                  </a:extLst>
                </p14:cNvPr>
                <p14:cNvContentPartPr/>
                <p14:nvPr/>
              </p14:nvContentPartPr>
              <p14:xfrm>
                <a:off x="9744071" y="6444107"/>
                <a:ext cx="11160" cy="212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0F232B93-84EE-80AC-5609-C21855AE6BC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735071" y="6435257"/>
                  <a:ext cx="28800" cy="385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76AFAA65-B1A6-43B5-2EDF-7AB49A24573E}"/>
              </a:ext>
            </a:extLst>
          </p:cNvPr>
          <p:cNvGrpSpPr/>
          <p:nvPr/>
        </p:nvGrpSpPr>
        <p:grpSpPr>
          <a:xfrm>
            <a:off x="9339791" y="4830947"/>
            <a:ext cx="261720" cy="218880"/>
            <a:chOff x="9339791" y="4830947"/>
            <a:chExt cx="26172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205987CD-46EC-DF2B-5C9E-40B0F56B9092}"/>
                    </a:ext>
                  </a:extLst>
                </p14:cNvPr>
                <p14:cNvContentPartPr/>
                <p14:nvPr/>
              </p14:nvContentPartPr>
              <p14:xfrm>
                <a:off x="9339791" y="4888907"/>
                <a:ext cx="106920" cy="1472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205987CD-46EC-DF2B-5C9E-40B0F56B909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330761" y="4879907"/>
                  <a:ext cx="1246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68336D68-464F-971D-7DF4-A69D9740B5FC}"/>
                    </a:ext>
                  </a:extLst>
                </p14:cNvPr>
                <p14:cNvContentPartPr/>
                <p14:nvPr/>
              </p14:nvContentPartPr>
              <p14:xfrm>
                <a:off x="9456431" y="4870187"/>
                <a:ext cx="51120" cy="1796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68336D68-464F-971D-7DF4-A69D9740B5F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447431" y="4861187"/>
                  <a:ext cx="68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D4BFD896-753A-4C2E-D665-06242C17C1AA}"/>
                    </a:ext>
                  </a:extLst>
                </p14:cNvPr>
                <p14:cNvContentPartPr/>
                <p14:nvPr/>
              </p14:nvContentPartPr>
              <p14:xfrm>
                <a:off x="9496031" y="4830947"/>
                <a:ext cx="105480" cy="2120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D4BFD896-753A-4C2E-D665-06242C17C1A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87062" y="4821947"/>
                  <a:ext cx="12306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C935D7C9-CC15-C5CE-AA63-E04C78FF1391}"/>
              </a:ext>
            </a:extLst>
          </p:cNvPr>
          <p:cNvGrpSpPr/>
          <p:nvPr/>
        </p:nvGrpSpPr>
        <p:grpSpPr>
          <a:xfrm>
            <a:off x="9887351" y="4840307"/>
            <a:ext cx="180000" cy="204120"/>
            <a:chOff x="9887351" y="4840307"/>
            <a:chExt cx="1800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2DEA0E3E-3F66-C4EF-432E-D7359CF140D7}"/>
                    </a:ext>
                  </a:extLst>
                </p14:cNvPr>
                <p14:cNvContentPartPr/>
                <p14:nvPr/>
              </p14:nvContentPartPr>
              <p14:xfrm>
                <a:off x="9889151" y="4840307"/>
                <a:ext cx="54360" cy="1947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2DEA0E3E-3F66-C4EF-432E-D7359CF140D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80151" y="4831307"/>
                  <a:ext cx="72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EB60F28C-5A6C-E334-68C0-524FEE3BD5DD}"/>
                    </a:ext>
                  </a:extLst>
                </p14:cNvPr>
                <p14:cNvContentPartPr/>
                <p14:nvPr/>
              </p14:nvContentPartPr>
              <p14:xfrm>
                <a:off x="9887351" y="4932467"/>
                <a:ext cx="180000" cy="1119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EB60F28C-5A6C-E334-68C0-524FEE3BD5D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878351" y="4923467"/>
                  <a:ext cx="19764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9D660280-ADD1-CB9D-BE5E-06EBF5679281}"/>
              </a:ext>
            </a:extLst>
          </p:cNvPr>
          <p:cNvGrpSpPr/>
          <p:nvPr/>
        </p:nvGrpSpPr>
        <p:grpSpPr>
          <a:xfrm>
            <a:off x="10327991" y="4875227"/>
            <a:ext cx="600120" cy="166320"/>
            <a:chOff x="10327991" y="4875227"/>
            <a:chExt cx="600120" cy="1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2C7208B8-6E7C-C118-49D2-11CCB849BC4B}"/>
                    </a:ext>
                  </a:extLst>
                </p14:cNvPr>
                <p14:cNvContentPartPr/>
                <p14:nvPr/>
              </p14:nvContentPartPr>
              <p14:xfrm>
                <a:off x="10327991" y="4884227"/>
                <a:ext cx="311760" cy="1573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2C7208B8-6E7C-C118-49D2-11CCB849BC4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318981" y="4875227"/>
                  <a:ext cx="3294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2D30B302-15E0-9D85-7532-2D637BAA9142}"/>
                    </a:ext>
                  </a:extLst>
                </p14:cNvPr>
                <p14:cNvContentPartPr/>
                <p14:nvPr/>
              </p14:nvContentPartPr>
              <p14:xfrm>
                <a:off x="10656311" y="4875227"/>
                <a:ext cx="271800" cy="1486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2D30B302-15E0-9D85-7532-2D637BAA914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647311" y="4866227"/>
                  <a:ext cx="28944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FA3B2F46-66CF-254F-684B-7F6E6E28438D}"/>
              </a:ext>
            </a:extLst>
          </p:cNvPr>
          <p:cNvGrpSpPr/>
          <p:nvPr/>
        </p:nvGrpSpPr>
        <p:grpSpPr>
          <a:xfrm>
            <a:off x="11113871" y="4717907"/>
            <a:ext cx="640800" cy="285480"/>
            <a:chOff x="11113871" y="4717907"/>
            <a:chExt cx="64080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5A55AFE6-0B47-37FE-C9A5-180CA00F07D1}"/>
                    </a:ext>
                  </a:extLst>
                </p14:cNvPr>
                <p14:cNvContentPartPr/>
                <p14:nvPr/>
              </p14:nvContentPartPr>
              <p14:xfrm>
                <a:off x="11113871" y="4882427"/>
                <a:ext cx="91440" cy="1209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5A55AFE6-0B47-37FE-C9A5-180CA00F07D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104906" y="4873454"/>
                  <a:ext cx="109011" cy="138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0486B933-455A-5DF5-BBA5-F17EC0C7F832}"/>
                    </a:ext>
                  </a:extLst>
                </p14:cNvPr>
                <p14:cNvContentPartPr/>
                <p14:nvPr/>
              </p14:nvContentPartPr>
              <p14:xfrm>
                <a:off x="11254631" y="4897907"/>
                <a:ext cx="130320" cy="925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0486B933-455A-5DF5-BBA5-F17EC0C7F83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245631" y="4888907"/>
                  <a:ext cx="147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16E3346-0F9D-3540-2E51-90FE81B3B4E3}"/>
                    </a:ext>
                  </a:extLst>
                </p14:cNvPr>
                <p14:cNvContentPartPr/>
                <p14:nvPr/>
              </p14:nvContentPartPr>
              <p14:xfrm>
                <a:off x="11419151" y="4822667"/>
                <a:ext cx="129960" cy="1612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16E3346-0F9D-3540-2E51-90FE81B3B4E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410151" y="4813667"/>
                  <a:ext cx="147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85BBB7DF-5CA9-D823-F189-AA3733FE5D64}"/>
                    </a:ext>
                  </a:extLst>
                </p14:cNvPr>
                <p14:cNvContentPartPr/>
                <p14:nvPr/>
              </p14:nvContentPartPr>
              <p14:xfrm>
                <a:off x="11591951" y="4757867"/>
                <a:ext cx="5760" cy="399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85BBB7DF-5CA9-D823-F189-AA3733FE5D6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582951" y="4748785"/>
                  <a:ext cx="23400" cy="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E203592A-74D8-6889-620F-134040E0A5E5}"/>
                    </a:ext>
                  </a:extLst>
                </p14:cNvPr>
                <p14:cNvContentPartPr/>
                <p14:nvPr/>
              </p14:nvContentPartPr>
              <p14:xfrm>
                <a:off x="11637311" y="4717907"/>
                <a:ext cx="117360" cy="2296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E203592A-74D8-6889-620F-134040E0A5E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628311" y="4708921"/>
                  <a:ext cx="135000" cy="2472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5A33BF82-8AAD-34C7-0BC0-5177521C7003}"/>
              </a:ext>
            </a:extLst>
          </p:cNvPr>
          <p:cNvGrpSpPr/>
          <p:nvPr/>
        </p:nvGrpSpPr>
        <p:grpSpPr>
          <a:xfrm>
            <a:off x="9582431" y="5199947"/>
            <a:ext cx="754200" cy="206280"/>
            <a:chOff x="9582431" y="5199947"/>
            <a:chExt cx="75420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1B66EB2-7F7B-1ACE-4900-57B86FFC7A3C}"/>
                    </a:ext>
                  </a:extLst>
                </p14:cNvPr>
                <p14:cNvContentPartPr/>
                <p14:nvPr/>
              </p14:nvContentPartPr>
              <p14:xfrm>
                <a:off x="9582431" y="5260427"/>
                <a:ext cx="204480" cy="1112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1B66EB2-7F7B-1ACE-4900-57B86FFC7A3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73431" y="5251456"/>
                  <a:ext cx="222120" cy="128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3582C485-987E-A1D3-A91B-3CB90D80D49A}"/>
                    </a:ext>
                  </a:extLst>
                </p14:cNvPr>
                <p14:cNvContentPartPr/>
                <p14:nvPr/>
              </p14:nvContentPartPr>
              <p14:xfrm>
                <a:off x="9821471" y="5302907"/>
                <a:ext cx="52920" cy="615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3582C485-987E-A1D3-A91B-3CB90D80D49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812471" y="5293907"/>
                  <a:ext cx="70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07F23CB-83D1-72EE-A8C1-4F422C7B4F11}"/>
                    </a:ext>
                  </a:extLst>
                </p14:cNvPr>
                <p14:cNvContentPartPr/>
                <p14:nvPr/>
              </p14:nvContentPartPr>
              <p14:xfrm>
                <a:off x="9911831" y="5199947"/>
                <a:ext cx="112320" cy="1710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07F23CB-83D1-72EE-A8C1-4F422C7B4F1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02831" y="5190947"/>
                  <a:ext cx="129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50B85590-FE84-D169-7EEE-968B48F089DE}"/>
                    </a:ext>
                  </a:extLst>
                </p14:cNvPr>
                <p14:cNvContentPartPr/>
                <p14:nvPr/>
              </p14:nvContentPartPr>
              <p14:xfrm>
                <a:off x="10068071" y="5293187"/>
                <a:ext cx="76680" cy="824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50B85590-FE84-D169-7EEE-968B48F089D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059071" y="5284187"/>
                  <a:ext cx="94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0187F56B-4D0D-EEF0-3CC9-D132759A9311}"/>
                    </a:ext>
                  </a:extLst>
                </p14:cNvPr>
                <p14:cNvContentPartPr/>
                <p14:nvPr/>
              </p14:nvContentPartPr>
              <p14:xfrm>
                <a:off x="10169951" y="5228387"/>
                <a:ext cx="166680" cy="1778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0187F56B-4D0D-EEF0-3CC9-D132759A931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160951" y="5219387"/>
                  <a:ext cx="184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140BF36F-18AB-5FB5-3C55-1A2FF1153C16}"/>
                    </a:ext>
                  </a:extLst>
                </p14:cNvPr>
                <p14:cNvContentPartPr/>
                <p14:nvPr/>
              </p14:nvContentPartPr>
              <p14:xfrm>
                <a:off x="9847391" y="5278067"/>
                <a:ext cx="49680" cy="784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140BF36F-18AB-5FB5-3C55-1A2FF1153C1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838391" y="5269067"/>
                  <a:ext cx="6732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B9AB3B5D-FFD4-63DF-4D97-2137B2AFAD57}"/>
              </a:ext>
            </a:extLst>
          </p:cNvPr>
          <p:cNvGrpSpPr/>
          <p:nvPr/>
        </p:nvGrpSpPr>
        <p:grpSpPr>
          <a:xfrm>
            <a:off x="9631751" y="5575427"/>
            <a:ext cx="454320" cy="187920"/>
            <a:chOff x="9631751" y="5575427"/>
            <a:chExt cx="45432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FE31FA45-4D5D-4C88-2010-E189C3FF7CD7}"/>
                    </a:ext>
                  </a:extLst>
                </p14:cNvPr>
                <p14:cNvContentPartPr/>
                <p14:nvPr/>
              </p14:nvContentPartPr>
              <p14:xfrm>
                <a:off x="9631751" y="5672987"/>
                <a:ext cx="86040" cy="885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FE31FA45-4D5D-4C88-2010-E189C3FF7CD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622751" y="5663987"/>
                  <a:ext cx="103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7535E358-25FF-21BA-0DB2-3388F6E61289}"/>
                    </a:ext>
                  </a:extLst>
                </p14:cNvPr>
                <p14:cNvContentPartPr/>
                <p14:nvPr/>
              </p14:nvContentPartPr>
              <p14:xfrm>
                <a:off x="9749471" y="5651387"/>
                <a:ext cx="118800" cy="1119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7535E358-25FF-21BA-0DB2-3388F6E6128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740471" y="5642387"/>
                  <a:ext cx="136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49E93628-0FB6-8A1E-582C-8A50762A3D9C}"/>
                    </a:ext>
                  </a:extLst>
                </p14:cNvPr>
                <p14:cNvContentPartPr/>
                <p14:nvPr/>
              </p14:nvContentPartPr>
              <p14:xfrm>
                <a:off x="9936671" y="5575427"/>
                <a:ext cx="52920" cy="1778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49E93628-0FB6-8A1E-582C-8A50762A3D9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927671" y="5566427"/>
                  <a:ext cx="70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FA113E4C-ED49-A367-292D-0C60D43115E8}"/>
                    </a:ext>
                  </a:extLst>
                </p14:cNvPr>
                <p14:cNvContentPartPr/>
                <p14:nvPr/>
              </p14:nvContentPartPr>
              <p14:xfrm>
                <a:off x="9939911" y="5580827"/>
                <a:ext cx="142200" cy="1087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FA113E4C-ED49-A367-292D-0C60D43115E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930911" y="5571827"/>
                  <a:ext cx="159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A8EF2F4D-7834-7D25-AC81-7379A9E95121}"/>
                    </a:ext>
                  </a:extLst>
                </p14:cNvPr>
                <p14:cNvContentPartPr/>
                <p14:nvPr/>
              </p14:nvContentPartPr>
              <p14:xfrm>
                <a:off x="10060511" y="5681267"/>
                <a:ext cx="25560" cy="759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A8EF2F4D-7834-7D25-AC81-7379A9E9512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051382" y="5672267"/>
                  <a:ext cx="43452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1D0B2E45-26B0-EAED-B408-83E060E99D9E}"/>
              </a:ext>
            </a:extLst>
          </p:cNvPr>
          <p:cNvGrpSpPr/>
          <p:nvPr/>
        </p:nvGrpSpPr>
        <p:grpSpPr>
          <a:xfrm>
            <a:off x="10387751" y="5466707"/>
            <a:ext cx="1006560" cy="262080"/>
            <a:chOff x="10387751" y="5466707"/>
            <a:chExt cx="100656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2C6BFB20-F722-EDA2-15DD-13048726029A}"/>
                    </a:ext>
                  </a:extLst>
                </p14:cNvPr>
                <p14:cNvContentPartPr/>
                <p14:nvPr/>
              </p14:nvContentPartPr>
              <p14:xfrm>
                <a:off x="10387751" y="5639147"/>
                <a:ext cx="93600" cy="853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2C6BFB20-F722-EDA2-15DD-13048726029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78751" y="5630147"/>
                  <a:ext cx="111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77544590-3FA3-9105-26F0-3BCE66A38509}"/>
                    </a:ext>
                  </a:extLst>
                </p14:cNvPr>
                <p14:cNvContentPartPr/>
                <p14:nvPr/>
              </p14:nvContentPartPr>
              <p14:xfrm>
                <a:off x="10555511" y="5563187"/>
                <a:ext cx="99000" cy="1656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77544590-3FA3-9105-26F0-3BCE66A3850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46511" y="5554187"/>
                  <a:ext cx="116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C1706A38-107B-B6E2-E75D-652A14D00CED}"/>
                    </a:ext>
                  </a:extLst>
                </p14:cNvPr>
                <p14:cNvContentPartPr/>
                <p14:nvPr/>
              </p14:nvContentPartPr>
              <p14:xfrm>
                <a:off x="10689431" y="5503787"/>
                <a:ext cx="124560" cy="2084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C1706A38-107B-B6E2-E75D-652A14D00CE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680431" y="5494787"/>
                  <a:ext cx="1422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9DFF39FC-83A8-CCAC-C23D-0B56F4E6EAF8}"/>
                    </a:ext>
                  </a:extLst>
                </p14:cNvPr>
                <p14:cNvContentPartPr/>
                <p14:nvPr/>
              </p14:nvContentPartPr>
              <p14:xfrm>
                <a:off x="10863311" y="5613947"/>
                <a:ext cx="21960" cy="673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9DFF39FC-83A8-CCAC-C23D-0B56F4E6EAF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54311" y="5604947"/>
                  <a:ext cx="39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057C067A-0333-6D88-268E-AE1A78D66C85}"/>
                    </a:ext>
                  </a:extLst>
                </p14:cNvPr>
                <p14:cNvContentPartPr/>
                <p14:nvPr/>
              </p14:nvContentPartPr>
              <p14:xfrm>
                <a:off x="10923071" y="5466707"/>
                <a:ext cx="77040" cy="2610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057C067A-0333-6D88-268E-AE1A78D66C8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914071" y="5457707"/>
                  <a:ext cx="946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00A6DEAB-E458-5134-0AAE-362B68B114B7}"/>
                    </a:ext>
                  </a:extLst>
                </p14:cNvPr>
                <p14:cNvContentPartPr/>
                <p14:nvPr/>
              </p14:nvContentPartPr>
              <p14:xfrm>
                <a:off x="11077511" y="5633747"/>
                <a:ext cx="21240" cy="572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00A6DEAB-E458-5134-0AAE-362B68B114B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068511" y="5624747"/>
                  <a:ext cx="38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2D786DA8-60B5-BB00-101B-158F78BF457E}"/>
                    </a:ext>
                  </a:extLst>
                </p14:cNvPr>
                <p14:cNvContentPartPr/>
                <p14:nvPr/>
              </p14:nvContentPartPr>
              <p14:xfrm>
                <a:off x="11096231" y="5514227"/>
                <a:ext cx="129600" cy="1692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2D786DA8-60B5-BB00-101B-158F78BF457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087231" y="5505227"/>
                  <a:ext cx="147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34ECC734-3F1E-CB06-D3A9-458F110DF870}"/>
                    </a:ext>
                  </a:extLst>
                </p14:cNvPr>
                <p14:cNvContentPartPr/>
                <p14:nvPr/>
              </p14:nvContentPartPr>
              <p14:xfrm>
                <a:off x="11237351" y="5534387"/>
                <a:ext cx="156960" cy="1389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34ECC734-3F1E-CB06-D3A9-458F110DF87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228372" y="5525410"/>
                  <a:ext cx="174560" cy="15655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FB96F62A-7258-EA04-5489-4129B26D5B1D}"/>
                  </a:ext>
                </a:extLst>
              </p14:cNvPr>
              <p14:cNvContentPartPr/>
              <p14:nvPr/>
            </p14:nvContentPartPr>
            <p14:xfrm>
              <a:off x="6125351" y="3120227"/>
              <a:ext cx="5469840" cy="27720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FB96F62A-7258-EA04-5489-4129B26D5B1D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116352" y="3111227"/>
                <a:ext cx="5487479" cy="29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2" name="Group 401">
            <a:extLst>
              <a:ext uri="{FF2B5EF4-FFF2-40B4-BE49-F238E27FC236}">
                <a16:creationId xmlns:a16="http://schemas.microsoft.com/office/drawing/2014/main" id="{498EE7C7-FB2E-B136-C79B-9FF42889DED4}"/>
              </a:ext>
            </a:extLst>
          </p:cNvPr>
          <p:cNvGrpSpPr/>
          <p:nvPr/>
        </p:nvGrpSpPr>
        <p:grpSpPr>
          <a:xfrm>
            <a:off x="5932751" y="789587"/>
            <a:ext cx="5731920" cy="2213640"/>
            <a:chOff x="5932751" y="789587"/>
            <a:chExt cx="5731920" cy="22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39983EE-47EB-59B7-6D03-64A126A0FC0D}"/>
                    </a:ext>
                  </a:extLst>
                </p14:cNvPr>
                <p14:cNvContentPartPr/>
                <p14:nvPr/>
              </p14:nvContentPartPr>
              <p14:xfrm>
                <a:off x="6780911" y="2692547"/>
                <a:ext cx="509760" cy="303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39983EE-47EB-59B7-6D03-64A126A0FC0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771911" y="2683547"/>
                  <a:ext cx="527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30E5002-C007-7B86-8886-AA1D43B894AE}"/>
                    </a:ext>
                  </a:extLst>
                </p14:cNvPr>
                <p14:cNvContentPartPr/>
                <p14:nvPr/>
              </p14:nvContentPartPr>
              <p14:xfrm>
                <a:off x="7265471" y="2685347"/>
                <a:ext cx="469080" cy="242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30E5002-C007-7B86-8886-AA1D43B894A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256478" y="2676347"/>
                  <a:ext cx="486706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1B95B41-3DDB-D572-67A9-3FEB1F2A3874}"/>
                    </a:ext>
                  </a:extLst>
                </p14:cNvPr>
                <p14:cNvContentPartPr/>
                <p14:nvPr/>
              </p14:nvContentPartPr>
              <p14:xfrm>
                <a:off x="7233071" y="2488427"/>
                <a:ext cx="54360" cy="230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1B95B41-3DDB-D572-67A9-3FEB1F2A387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224071" y="2479427"/>
                  <a:ext cx="72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5FBD3AA-E1D1-4887-2E1F-B241D105A10A}"/>
                    </a:ext>
                  </a:extLst>
                </p14:cNvPr>
                <p14:cNvContentPartPr/>
                <p14:nvPr/>
              </p14:nvContentPartPr>
              <p14:xfrm>
                <a:off x="7154231" y="2242547"/>
                <a:ext cx="113760" cy="119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5FBD3AA-E1D1-4887-2E1F-B241D105A10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145259" y="2233547"/>
                  <a:ext cx="131344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110B645-1271-5AF8-19F4-2394EDAA12AA}"/>
                    </a:ext>
                  </a:extLst>
                </p14:cNvPr>
                <p14:cNvContentPartPr/>
                <p14:nvPr/>
              </p14:nvContentPartPr>
              <p14:xfrm>
                <a:off x="7325231" y="2203307"/>
                <a:ext cx="33120" cy="167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110B645-1271-5AF8-19F4-2394EDAA12A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316231" y="2194307"/>
                  <a:ext cx="50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5BE68BC-C130-6D37-9610-CA481108AE6C}"/>
                    </a:ext>
                  </a:extLst>
                </p14:cNvPr>
                <p14:cNvContentPartPr/>
                <p14:nvPr/>
              </p14:nvContentPartPr>
              <p14:xfrm>
                <a:off x="7334951" y="2178827"/>
                <a:ext cx="93600" cy="140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5BE68BC-C130-6D37-9610-CA481108AE6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325951" y="2169827"/>
                  <a:ext cx="111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AF5B17B-C38E-2B2C-C300-F9A9696DF32D}"/>
                    </a:ext>
                  </a:extLst>
                </p14:cNvPr>
                <p14:cNvContentPartPr/>
                <p14:nvPr/>
              </p14:nvContentPartPr>
              <p14:xfrm>
                <a:off x="8531231" y="2510747"/>
                <a:ext cx="165240" cy="147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AF5B17B-C38E-2B2C-C300-F9A9696DF32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522231" y="2501747"/>
                  <a:ext cx="182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06D5C66-7982-0BA8-075F-7CAF7AC3DF8F}"/>
                    </a:ext>
                  </a:extLst>
                </p14:cNvPr>
                <p14:cNvContentPartPr/>
                <p14:nvPr/>
              </p14:nvContentPartPr>
              <p14:xfrm>
                <a:off x="8716991" y="2524067"/>
                <a:ext cx="80640" cy="91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06D5C66-7982-0BA8-075F-7CAF7AC3DF8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707991" y="2515067"/>
                  <a:ext cx="98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0EEEC66-B768-0B93-CDE6-F390C2E77413}"/>
                    </a:ext>
                  </a:extLst>
                </p14:cNvPr>
                <p14:cNvContentPartPr/>
                <p14:nvPr/>
              </p14:nvContentPartPr>
              <p14:xfrm>
                <a:off x="8850551" y="2504627"/>
                <a:ext cx="24480" cy="84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0EEEC66-B768-0B93-CDE6-F390C2E7741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841551" y="2495627"/>
                  <a:ext cx="42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9AF5594-068F-43D7-DAC2-C1DD62911771}"/>
                    </a:ext>
                  </a:extLst>
                </p14:cNvPr>
                <p14:cNvContentPartPr/>
                <p14:nvPr/>
              </p14:nvContentPartPr>
              <p14:xfrm>
                <a:off x="8943791" y="2399507"/>
                <a:ext cx="24120" cy="199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9AF5594-068F-43D7-DAC2-C1DD6291177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934791" y="2390507"/>
                  <a:ext cx="41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92C1C8A-0093-6AF4-7F35-4DFF1B1CE10D}"/>
                    </a:ext>
                  </a:extLst>
                </p14:cNvPr>
                <p14:cNvContentPartPr/>
                <p14:nvPr/>
              </p14:nvContentPartPr>
              <p14:xfrm>
                <a:off x="8974031" y="2467547"/>
                <a:ext cx="118080" cy="120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92C1C8A-0093-6AF4-7F35-4DFF1B1CE10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965058" y="2458547"/>
                  <a:ext cx="135666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FBBD781-2E83-B515-885C-8C652C3AA48C}"/>
                    </a:ext>
                  </a:extLst>
                </p14:cNvPr>
                <p14:cNvContentPartPr/>
                <p14:nvPr/>
              </p14:nvContentPartPr>
              <p14:xfrm>
                <a:off x="9142511" y="2470067"/>
                <a:ext cx="94680" cy="110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FBBD781-2E83-B515-885C-8C652C3AA48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133511" y="2461067"/>
                  <a:ext cx="112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50903A8-2735-3D75-A553-D74843493CBD}"/>
                    </a:ext>
                  </a:extLst>
                </p14:cNvPr>
                <p14:cNvContentPartPr/>
                <p14:nvPr/>
              </p14:nvContentPartPr>
              <p14:xfrm>
                <a:off x="9302351" y="2473667"/>
                <a:ext cx="112320" cy="113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50903A8-2735-3D75-A553-D74843493CB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293351" y="2464667"/>
                  <a:ext cx="129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2C5AC33-F476-4CA4-CA4E-B28ADC147B7F}"/>
                    </a:ext>
                  </a:extLst>
                </p14:cNvPr>
                <p14:cNvContentPartPr/>
                <p14:nvPr/>
              </p14:nvContentPartPr>
              <p14:xfrm>
                <a:off x="9478751" y="2364227"/>
                <a:ext cx="27000" cy="163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2C5AC33-F476-4CA4-CA4E-B28ADC147B7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469751" y="2355227"/>
                  <a:ext cx="44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A30F509-17A4-20C2-416B-8720CAB656A3}"/>
                    </a:ext>
                  </a:extLst>
                </p14:cNvPr>
                <p14:cNvContentPartPr/>
                <p14:nvPr/>
              </p14:nvContentPartPr>
              <p14:xfrm>
                <a:off x="9607991" y="2312747"/>
                <a:ext cx="5040" cy="230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A30F509-17A4-20C2-416B-8720CAB656A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598299" y="2303761"/>
                  <a:ext cx="24037" cy="247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8B7C0DD-D8FD-D323-C525-A2D08EABE9FF}"/>
                    </a:ext>
                  </a:extLst>
                </p14:cNvPr>
                <p14:cNvContentPartPr/>
                <p14:nvPr/>
              </p14:nvContentPartPr>
              <p14:xfrm>
                <a:off x="9615551" y="2415707"/>
                <a:ext cx="167040" cy="95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8B7C0DD-D8FD-D323-C525-A2D08EABE9F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606551" y="2406707"/>
                  <a:ext cx="184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4C6BE52-00F0-D11A-7C02-100C7AE6FCF0}"/>
                    </a:ext>
                  </a:extLst>
                </p14:cNvPr>
                <p14:cNvContentPartPr/>
                <p14:nvPr/>
              </p14:nvContentPartPr>
              <p14:xfrm>
                <a:off x="9819671" y="2383307"/>
                <a:ext cx="87840" cy="153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4C6BE52-00F0-D11A-7C02-100C7AE6FCF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810634" y="2374307"/>
                  <a:ext cx="105553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4DA73D8-546E-7EB8-8916-43F539B3CA3F}"/>
                    </a:ext>
                  </a:extLst>
                </p14:cNvPr>
                <p14:cNvContentPartPr/>
                <p14:nvPr/>
              </p14:nvContentPartPr>
              <p14:xfrm>
                <a:off x="8713031" y="2890547"/>
                <a:ext cx="189000" cy="112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4DA73D8-546E-7EB8-8916-43F539B3CA3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704031" y="2881547"/>
                  <a:ext cx="206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30D8B4D-4FEE-8DB9-5542-021D7265BCE2}"/>
                    </a:ext>
                  </a:extLst>
                </p14:cNvPr>
                <p14:cNvContentPartPr/>
                <p14:nvPr/>
              </p14:nvContentPartPr>
              <p14:xfrm>
                <a:off x="8930111" y="2760947"/>
                <a:ext cx="94320" cy="183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30D8B4D-4FEE-8DB9-5542-021D7265BCE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921077" y="2751947"/>
                  <a:ext cx="112028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C7FDCD4-9ACE-37A7-278D-415A1C863214}"/>
                    </a:ext>
                  </a:extLst>
                </p14:cNvPr>
                <p14:cNvContentPartPr/>
                <p14:nvPr/>
              </p14:nvContentPartPr>
              <p14:xfrm>
                <a:off x="8950991" y="2864627"/>
                <a:ext cx="69120" cy="2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C7FDCD4-9ACE-37A7-278D-415A1C86321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941991" y="2855627"/>
                  <a:ext cx="86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28E8050-4439-7428-0E0F-DC4A1512620F}"/>
                    </a:ext>
                  </a:extLst>
                </p14:cNvPr>
                <p14:cNvContentPartPr/>
                <p14:nvPr/>
              </p14:nvContentPartPr>
              <p14:xfrm>
                <a:off x="9251591" y="2825747"/>
                <a:ext cx="99360" cy="150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28E8050-4439-7428-0E0F-DC4A1512620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242591" y="2816747"/>
                  <a:ext cx="117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7A23F54-6E22-A106-0079-CA84DAB5738F}"/>
                    </a:ext>
                  </a:extLst>
                </p14:cNvPr>
                <p14:cNvContentPartPr/>
                <p14:nvPr/>
              </p14:nvContentPartPr>
              <p14:xfrm>
                <a:off x="9375071" y="2768507"/>
                <a:ext cx="42840" cy="179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7A23F54-6E22-A106-0079-CA84DAB5738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366071" y="2759507"/>
                  <a:ext cx="604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B4D1ABD-123A-2F54-635C-860FCA92D68B}"/>
                    </a:ext>
                  </a:extLst>
                </p14:cNvPr>
                <p14:cNvContentPartPr/>
                <p14:nvPr/>
              </p14:nvContentPartPr>
              <p14:xfrm>
                <a:off x="9392351" y="2848427"/>
                <a:ext cx="187560" cy="90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B4D1ABD-123A-2F54-635C-860FCA92D68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383351" y="2839427"/>
                  <a:ext cx="205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B598E21-953D-3712-646C-198C6902BB47}"/>
                    </a:ext>
                  </a:extLst>
                </p14:cNvPr>
                <p14:cNvContentPartPr/>
                <p14:nvPr/>
              </p14:nvContentPartPr>
              <p14:xfrm>
                <a:off x="9604751" y="2826827"/>
                <a:ext cx="288000" cy="114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B598E21-953D-3712-646C-198C6902BB4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595740" y="2817799"/>
                  <a:ext cx="305662" cy="131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ED16817-E9D9-97E9-E438-4E03AB983FE6}"/>
                    </a:ext>
                  </a:extLst>
                </p14:cNvPr>
                <p14:cNvContentPartPr/>
                <p14:nvPr/>
              </p14:nvContentPartPr>
              <p14:xfrm>
                <a:off x="9943511" y="2821787"/>
                <a:ext cx="125640" cy="151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ED16817-E9D9-97E9-E438-4E03AB983FE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934511" y="2812808"/>
                  <a:ext cx="143280" cy="169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968C9B8-4556-99D0-8F1C-E1799D4B5943}"/>
                    </a:ext>
                  </a:extLst>
                </p14:cNvPr>
                <p14:cNvContentPartPr/>
                <p14:nvPr/>
              </p14:nvContentPartPr>
              <p14:xfrm>
                <a:off x="10128191" y="2796587"/>
                <a:ext cx="89640" cy="190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968C9B8-4556-99D0-8F1C-E1799D4B594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119155" y="2787587"/>
                  <a:ext cx="107351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A4F6E20-9330-6570-E57B-D85E787F17E9}"/>
                    </a:ext>
                  </a:extLst>
                </p14:cNvPr>
                <p14:cNvContentPartPr/>
                <p14:nvPr/>
              </p14:nvContentPartPr>
              <p14:xfrm>
                <a:off x="10276151" y="2786507"/>
                <a:ext cx="84600" cy="101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A4F6E20-9330-6570-E57B-D85E787F17E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267151" y="2777507"/>
                  <a:ext cx="102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3918405-1E13-8EE6-8857-1BEF09C455FE}"/>
                    </a:ext>
                  </a:extLst>
                </p14:cNvPr>
                <p14:cNvContentPartPr/>
                <p14:nvPr/>
              </p14:nvContentPartPr>
              <p14:xfrm>
                <a:off x="10427351" y="2799467"/>
                <a:ext cx="79920" cy="84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3918405-1E13-8EE6-8857-1BEF09C455F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418310" y="2790467"/>
                  <a:ext cx="97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44EB0AF-9D07-0B43-1677-F16748BA60CA}"/>
                    </a:ext>
                  </a:extLst>
                </p14:cNvPr>
                <p14:cNvContentPartPr/>
                <p14:nvPr/>
              </p14:nvContentPartPr>
              <p14:xfrm>
                <a:off x="10610591" y="2797307"/>
                <a:ext cx="13320" cy="45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44EB0AF-9D07-0B43-1677-F16748BA60C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601341" y="2788307"/>
                  <a:ext cx="3145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A7DAE68-B750-C90A-4416-FC01210A29FB}"/>
                    </a:ext>
                  </a:extLst>
                </p14:cNvPr>
                <p14:cNvContentPartPr/>
                <p14:nvPr/>
              </p14:nvContentPartPr>
              <p14:xfrm>
                <a:off x="10590071" y="2733227"/>
                <a:ext cx="8640" cy="3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A7DAE68-B750-C90A-4416-FC01210A29F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581431" y="2725127"/>
                  <a:ext cx="25574" cy="19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6CF70AB-C641-0AFB-F289-37C8DC1ACE7B}"/>
                    </a:ext>
                  </a:extLst>
                </p14:cNvPr>
                <p14:cNvContentPartPr/>
                <p14:nvPr/>
              </p14:nvContentPartPr>
              <p14:xfrm>
                <a:off x="10737671" y="2645027"/>
                <a:ext cx="90000" cy="239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6CF70AB-C641-0AFB-F289-37C8DC1ACE7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728671" y="2636027"/>
                  <a:ext cx="1076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8212812-E2F7-59A5-B14E-D367B7AC9639}"/>
                    </a:ext>
                  </a:extLst>
                </p14:cNvPr>
                <p14:cNvContentPartPr/>
                <p14:nvPr/>
              </p14:nvContentPartPr>
              <p14:xfrm>
                <a:off x="10896431" y="2805947"/>
                <a:ext cx="1440" cy="23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8212812-E2F7-59A5-B14E-D367B7AC963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887431" y="2796947"/>
                  <a:ext cx="19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9B7B3BB-8CB6-BAE6-1B8F-D3F50CD0F78C}"/>
                    </a:ext>
                  </a:extLst>
                </p14:cNvPr>
                <p14:cNvContentPartPr/>
                <p14:nvPr/>
              </p14:nvContentPartPr>
              <p14:xfrm>
                <a:off x="10924511" y="2698307"/>
                <a:ext cx="183960" cy="137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9B7B3BB-8CB6-BAE6-1B8F-D3F50CD0F78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915511" y="2689307"/>
                  <a:ext cx="201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C712F1BF-9C8D-E480-400B-C6E008A954DC}"/>
                    </a:ext>
                  </a:extLst>
                </p14:cNvPr>
                <p14:cNvContentPartPr/>
                <p14:nvPr/>
              </p14:nvContentPartPr>
              <p14:xfrm>
                <a:off x="8314151" y="2571227"/>
                <a:ext cx="36000" cy="612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C712F1BF-9C8D-E480-400B-C6E008A954D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305151" y="2562227"/>
                  <a:ext cx="53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24ECADC3-FF4C-1C1A-CC13-1564D753955E}"/>
                    </a:ext>
                  </a:extLst>
                </p14:cNvPr>
                <p14:cNvContentPartPr/>
                <p14:nvPr/>
              </p14:nvContentPartPr>
              <p14:xfrm>
                <a:off x="8376431" y="2867867"/>
                <a:ext cx="38520" cy="594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24ECADC3-FF4C-1C1A-CC13-1564D753955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367346" y="2858867"/>
                  <a:ext cx="56326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2522959-D945-A404-5BD4-7EC89E52CC79}"/>
                    </a:ext>
                  </a:extLst>
                </p14:cNvPr>
                <p14:cNvContentPartPr/>
                <p14:nvPr/>
              </p14:nvContentPartPr>
              <p14:xfrm>
                <a:off x="6978911" y="1420307"/>
                <a:ext cx="530640" cy="301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2522959-D945-A404-5BD4-7EC89E52CC7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969911" y="1411318"/>
                  <a:ext cx="548280" cy="319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76E71A1-5459-5FD6-DE7A-AADAFAFFC8DA}"/>
                    </a:ext>
                  </a:extLst>
                </p14:cNvPr>
                <p14:cNvContentPartPr/>
                <p14:nvPr/>
              </p14:nvContentPartPr>
              <p14:xfrm>
                <a:off x="7486151" y="1412387"/>
                <a:ext cx="410040" cy="204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76E71A1-5459-5FD6-DE7A-AADAFAFFC8D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477151" y="1403387"/>
                  <a:ext cx="427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EB6E128-B124-58D2-BFDD-48DE0982408C}"/>
                    </a:ext>
                  </a:extLst>
                </p14:cNvPr>
                <p14:cNvContentPartPr/>
                <p14:nvPr/>
              </p14:nvContentPartPr>
              <p14:xfrm>
                <a:off x="7470671" y="1190627"/>
                <a:ext cx="7560" cy="236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EB6E128-B124-58D2-BFDD-48DE0982408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461671" y="1181627"/>
                  <a:ext cx="25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0204888-D4BC-02F8-8630-2EA5401F90E1}"/>
                    </a:ext>
                  </a:extLst>
                </p14:cNvPr>
                <p14:cNvContentPartPr/>
                <p14:nvPr/>
              </p14:nvContentPartPr>
              <p14:xfrm>
                <a:off x="7446191" y="939347"/>
                <a:ext cx="98640" cy="133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0204888-D4BC-02F8-8630-2EA5401F90E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437191" y="930371"/>
                  <a:ext cx="116280" cy="1515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555AD5C-FA7D-A01B-8E47-ED27407DA8BB}"/>
                    </a:ext>
                  </a:extLst>
                </p14:cNvPr>
                <p14:cNvContentPartPr/>
                <p14:nvPr/>
              </p14:nvContentPartPr>
              <p14:xfrm>
                <a:off x="7596671" y="875987"/>
                <a:ext cx="31320" cy="181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555AD5C-FA7D-A01B-8E47-ED27407DA8B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587671" y="866987"/>
                  <a:ext cx="48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4218CE6-8F01-84B2-5FF2-561013003F2B}"/>
                    </a:ext>
                  </a:extLst>
                </p14:cNvPr>
                <p14:cNvContentPartPr/>
                <p14:nvPr/>
              </p14:nvContentPartPr>
              <p14:xfrm>
                <a:off x="7599911" y="826667"/>
                <a:ext cx="121320" cy="171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4218CE6-8F01-84B2-5FF2-561013003F2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590911" y="817667"/>
                  <a:ext cx="138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35B05F8-D577-B78D-3004-FB2F90AFB87A}"/>
                    </a:ext>
                  </a:extLst>
                </p14:cNvPr>
                <p14:cNvContentPartPr/>
                <p14:nvPr/>
              </p14:nvContentPartPr>
              <p14:xfrm>
                <a:off x="8843351" y="992627"/>
                <a:ext cx="230040" cy="166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35B05F8-D577-B78D-3004-FB2F90AFB87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834351" y="983627"/>
                  <a:ext cx="247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C35213B-F90E-355B-24B0-57BA7D18C3BA}"/>
                    </a:ext>
                  </a:extLst>
                </p14:cNvPr>
                <p14:cNvContentPartPr/>
                <p14:nvPr/>
              </p14:nvContentPartPr>
              <p14:xfrm>
                <a:off x="9082031" y="1017827"/>
                <a:ext cx="73080" cy="66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C35213B-F90E-355B-24B0-57BA7D18C3B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073031" y="1008827"/>
                  <a:ext cx="90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F7A2474-95DF-62E3-7B2A-92CC5B3C5268}"/>
                    </a:ext>
                  </a:extLst>
                </p14:cNvPr>
                <p14:cNvContentPartPr/>
                <p14:nvPr/>
              </p14:nvContentPartPr>
              <p14:xfrm>
                <a:off x="9210191" y="943307"/>
                <a:ext cx="77400" cy="133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F7A2474-95DF-62E3-7B2A-92CC5B3C526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201233" y="934307"/>
                  <a:ext cx="94958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5C6B1A8-E4C8-E6EB-7F88-EE5531FF59A6}"/>
                    </a:ext>
                  </a:extLst>
                </p14:cNvPr>
                <p14:cNvContentPartPr/>
                <p14:nvPr/>
              </p14:nvContentPartPr>
              <p14:xfrm>
                <a:off x="9360671" y="869147"/>
                <a:ext cx="11520" cy="192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5C6B1A8-E4C8-E6EB-7F88-EE5531FF59A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351671" y="860147"/>
                  <a:ext cx="29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40B2161-9A27-7C70-2299-1E6FC5C4D5ED}"/>
                    </a:ext>
                  </a:extLst>
                </p14:cNvPr>
                <p14:cNvContentPartPr/>
                <p14:nvPr/>
              </p14:nvContentPartPr>
              <p14:xfrm>
                <a:off x="9393791" y="929987"/>
                <a:ext cx="165600" cy="107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40B2161-9A27-7C70-2299-1E6FC5C4D5E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384791" y="920987"/>
                  <a:ext cx="183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E92E510-B2F9-E481-F6DB-CFE5392F344B}"/>
                    </a:ext>
                  </a:extLst>
                </p14:cNvPr>
                <p14:cNvContentPartPr/>
                <p14:nvPr/>
              </p14:nvContentPartPr>
              <p14:xfrm>
                <a:off x="9586391" y="880667"/>
                <a:ext cx="102240" cy="150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E92E510-B2F9-E481-F6DB-CFE5392F344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577391" y="871645"/>
                  <a:ext cx="119880" cy="167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A682FFC-DA36-EA53-7F58-D26A6CB8929B}"/>
                    </a:ext>
                  </a:extLst>
                </p14:cNvPr>
                <p14:cNvContentPartPr/>
                <p14:nvPr/>
              </p14:nvContentPartPr>
              <p14:xfrm>
                <a:off x="9743711" y="898667"/>
                <a:ext cx="206280" cy="126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A682FFC-DA36-EA53-7F58-D26A6CB8929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734711" y="889667"/>
                  <a:ext cx="223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87B7CD8-9285-CD16-7A1E-9CA2E40AD8F3}"/>
                    </a:ext>
                  </a:extLst>
                </p14:cNvPr>
                <p14:cNvContentPartPr/>
                <p14:nvPr/>
              </p14:nvContentPartPr>
              <p14:xfrm>
                <a:off x="9942071" y="789587"/>
                <a:ext cx="112680" cy="181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87B7CD8-9285-CD16-7A1E-9CA2E40AD8F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933071" y="780587"/>
                  <a:ext cx="130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8CC2DE6-01B7-5039-0D99-9E95A9A7412B}"/>
                    </a:ext>
                  </a:extLst>
                </p14:cNvPr>
                <p14:cNvContentPartPr/>
                <p14:nvPr/>
              </p14:nvContentPartPr>
              <p14:xfrm>
                <a:off x="10038911" y="853307"/>
                <a:ext cx="140400" cy="123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8CC2DE6-01B7-5039-0D99-9E95A9A7412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029911" y="844307"/>
                  <a:ext cx="158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43CCA58-F913-E470-46F9-B079F5F550E2}"/>
                    </a:ext>
                  </a:extLst>
                </p14:cNvPr>
                <p14:cNvContentPartPr/>
                <p14:nvPr/>
              </p14:nvContentPartPr>
              <p14:xfrm>
                <a:off x="10168151" y="875627"/>
                <a:ext cx="68760" cy="76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43CCA58-F913-E470-46F9-B079F5F550E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159151" y="866627"/>
                  <a:ext cx="86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DA29895-3CBC-63D3-B809-58199B1BB02F}"/>
                    </a:ext>
                  </a:extLst>
                </p14:cNvPr>
                <p14:cNvContentPartPr/>
                <p14:nvPr/>
              </p14:nvContentPartPr>
              <p14:xfrm>
                <a:off x="10277231" y="792107"/>
                <a:ext cx="99720" cy="169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DA29895-3CBC-63D3-B809-58199B1BB02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268231" y="783107"/>
                  <a:ext cx="117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95F1E74-A50C-30D2-F5F8-25AF56CE895F}"/>
                    </a:ext>
                  </a:extLst>
                </p14:cNvPr>
                <p14:cNvContentPartPr/>
                <p14:nvPr/>
              </p14:nvContentPartPr>
              <p14:xfrm>
                <a:off x="8876831" y="1380707"/>
                <a:ext cx="108000" cy="111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95F1E74-A50C-30D2-F5F8-25AF56CE895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867861" y="1371678"/>
                  <a:ext cx="125581" cy="128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D709D1-B8B5-BFEE-1752-A40B80CF83CF}"/>
                    </a:ext>
                  </a:extLst>
                </p14:cNvPr>
                <p14:cNvContentPartPr/>
                <p14:nvPr/>
              </p14:nvContentPartPr>
              <p14:xfrm>
                <a:off x="9068711" y="1285667"/>
                <a:ext cx="37440" cy="130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D709D1-B8B5-BFEE-1752-A40B80CF83C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059711" y="1276692"/>
                  <a:ext cx="55080" cy="148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CEEAFBE-0D45-E860-EE09-E61C38FA8F26}"/>
                    </a:ext>
                  </a:extLst>
                </p14:cNvPr>
                <p14:cNvContentPartPr/>
                <p14:nvPr/>
              </p14:nvContentPartPr>
              <p14:xfrm>
                <a:off x="9037751" y="1310867"/>
                <a:ext cx="59040" cy="41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CEEAFBE-0D45-E860-EE09-E61C38FA8F2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028751" y="1301867"/>
                  <a:ext cx="76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8238555-EDB4-EF51-66CD-5E0D0F89A0F6}"/>
                    </a:ext>
                  </a:extLst>
                </p14:cNvPr>
                <p14:cNvContentPartPr/>
                <p14:nvPr/>
              </p14:nvContentPartPr>
              <p14:xfrm>
                <a:off x="9002111" y="1234907"/>
                <a:ext cx="221040" cy="201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8238555-EDB4-EF51-66CD-5E0D0F89A0F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993111" y="1225907"/>
                  <a:ext cx="238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05699DE-DA81-0CA1-B8F1-85D1E0ED6DC4}"/>
                    </a:ext>
                  </a:extLst>
                </p14:cNvPr>
                <p14:cNvContentPartPr/>
                <p14:nvPr/>
              </p14:nvContentPartPr>
              <p14:xfrm>
                <a:off x="9397031" y="1262267"/>
                <a:ext cx="85320" cy="157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05699DE-DA81-0CA1-B8F1-85D1E0ED6DC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388031" y="1253267"/>
                  <a:ext cx="102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D22E74B-2142-B2E5-583F-DB8C7B7E1A82}"/>
                    </a:ext>
                  </a:extLst>
                </p14:cNvPr>
                <p14:cNvContentPartPr/>
                <p14:nvPr/>
              </p14:nvContentPartPr>
              <p14:xfrm>
                <a:off x="9593951" y="1303307"/>
                <a:ext cx="95400" cy="113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D22E74B-2142-B2E5-583F-DB8C7B7E1A8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584951" y="1294307"/>
                  <a:ext cx="113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EB309F1-ED3E-37FA-7284-9A3EAFA9722E}"/>
                    </a:ext>
                  </a:extLst>
                </p14:cNvPr>
                <p14:cNvContentPartPr/>
                <p14:nvPr/>
              </p14:nvContentPartPr>
              <p14:xfrm>
                <a:off x="9721031" y="1319867"/>
                <a:ext cx="83520" cy="53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EB309F1-ED3E-37FA-7284-9A3EAFA9722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712031" y="1310867"/>
                  <a:ext cx="101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65DDFBB-CF28-3910-746E-BBC76DFB3235}"/>
                    </a:ext>
                  </a:extLst>
                </p14:cNvPr>
                <p14:cNvContentPartPr/>
                <p14:nvPr/>
              </p14:nvContentPartPr>
              <p14:xfrm>
                <a:off x="9845951" y="1233107"/>
                <a:ext cx="140400" cy="136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65DDFBB-CF28-3910-746E-BBC76DFB323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836951" y="1224083"/>
                  <a:ext cx="158040" cy="153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B1D2038-E600-180D-D9A3-8788086F5BA7}"/>
                    </a:ext>
                  </a:extLst>
                </p14:cNvPr>
                <p14:cNvContentPartPr/>
                <p14:nvPr/>
              </p14:nvContentPartPr>
              <p14:xfrm>
                <a:off x="10060511" y="1234907"/>
                <a:ext cx="64440" cy="97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B1D2038-E600-180D-D9A3-8788086F5BA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051511" y="1225907"/>
                  <a:ext cx="82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E1E51DE-A063-3825-3AF8-8613434D7269}"/>
                    </a:ext>
                  </a:extLst>
                </p14:cNvPr>
                <p14:cNvContentPartPr/>
                <p14:nvPr/>
              </p14:nvContentPartPr>
              <p14:xfrm>
                <a:off x="10212071" y="1215467"/>
                <a:ext cx="95040" cy="89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E1E51DE-A063-3825-3AF8-8613434D726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203071" y="1206467"/>
                  <a:ext cx="112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12D791F-ED74-C7D7-CACF-D5B0DCA81A2B}"/>
                    </a:ext>
                  </a:extLst>
                </p14:cNvPr>
                <p14:cNvContentPartPr/>
                <p14:nvPr/>
              </p14:nvContentPartPr>
              <p14:xfrm>
                <a:off x="10347071" y="1215107"/>
                <a:ext cx="57240" cy="152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12D791F-ED74-C7D7-CACF-D5B0DCA81A2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338071" y="1206107"/>
                  <a:ext cx="748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F75EC0F-2DB0-A37E-BF34-89757FF2603F}"/>
                    </a:ext>
                  </a:extLst>
                </p14:cNvPr>
                <p14:cNvContentPartPr/>
                <p14:nvPr/>
              </p14:nvContentPartPr>
              <p14:xfrm>
                <a:off x="10450751" y="1199267"/>
                <a:ext cx="108000" cy="85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F75EC0F-2DB0-A37E-BF34-89757FF2603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441751" y="1190267"/>
                  <a:ext cx="125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7EBDFD5-B04B-8385-C38A-BEA297D6D991}"/>
                    </a:ext>
                  </a:extLst>
                </p14:cNvPr>
                <p14:cNvContentPartPr/>
                <p14:nvPr/>
              </p14:nvContentPartPr>
              <p14:xfrm>
                <a:off x="10613471" y="1162907"/>
                <a:ext cx="294480" cy="99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7EBDFD5-B04B-8385-C38A-BEA297D6D99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604471" y="1153907"/>
                  <a:ext cx="312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C72D997-E3FD-BF7D-117F-94BEE5CF817B}"/>
                    </a:ext>
                  </a:extLst>
                </p14:cNvPr>
                <p14:cNvContentPartPr/>
                <p14:nvPr/>
              </p14:nvContentPartPr>
              <p14:xfrm>
                <a:off x="10949351" y="1139147"/>
                <a:ext cx="116640" cy="82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C72D997-E3FD-BF7D-117F-94BEE5CF817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940351" y="1130147"/>
                  <a:ext cx="134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08B463A-E70F-3ED0-2768-36DAA77DE0B7}"/>
                    </a:ext>
                  </a:extLst>
                </p14:cNvPr>
                <p14:cNvContentPartPr/>
                <p14:nvPr/>
              </p14:nvContentPartPr>
              <p14:xfrm>
                <a:off x="11137271" y="1007747"/>
                <a:ext cx="32760" cy="207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08B463A-E70F-3ED0-2768-36DAA77DE0B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128171" y="998747"/>
                  <a:ext cx="50596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2DD84EE-64D1-7763-CC5E-7B71A8C88A38}"/>
                    </a:ext>
                  </a:extLst>
                </p14:cNvPr>
                <p14:cNvContentPartPr/>
                <p14:nvPr/>
              </p14:nvContentPartPr>
              <p14:xfrm>
                <a:off x="11110991" y="1080107"/>
                <a:ext cx="169920" cy="173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2DD84EE-64D1-7763-CC5E-7B71A8C88A3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101991" y="1071107"/>
                  <a:ext cx="187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0FFAFFD-261E-FA90-06BD-DFD724C7AE29}"/>
                    </a:ext>
                  </a:extLst>
                </p14:cNvPr>
                <p14:cNvContentPartPr/>
                <p14:nvPr/>
              </p14:nvContentPartPr>
              <p14:xfrm>
                <a:off x="8954231" y="1704707"/>
                <a:ext cx="169200" cy="98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0FFAFFD-261E-FA90-06BD-DFD724C7AE2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945231" y="1695707"/>
                  <a:ext cx="186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A630B37-2749-D93C-009B-5CF0BD25CEF5}"/>
                    </a:ext>
                  </a:extLst>
                </p14:cNvPr>
                <p14:cNvContentPartPr/>
                <p14:nvPr/>
              </p14:nvContentPartPr>
              <p14:xfrm>
                <a:off x="9183911" y="1585187"/>
                <a:ext cx="41760" cy="227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A630B37-2749-D93C-009B-5CF0BD25CEF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174911" y="1576187"/>
                  <a:ext cx="59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A3CDCA2-9C36-4401-EBDC-7A4E150F8EC3}"/>
                    </a:ext>
                  </a:extLst>
                </p14:cNvPr>
                <p14:cNvContentPartPr/>
                <p14:nvPr/>
              </p14:nvContentPartPr>
              <p14:xfrm>
                <a:off x="9180671" y="1700747"/>
                <a:ext cx="99000" cy="38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A3CDCA2-9C36-4401-EBDC-7A4E150F8EC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171671" y="1691830"/>
                  <a:ext cx="116640" cy="559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5C8AD9A-F35F-D0ED-548C-71102B6F401F}"/>
                    </a:ext>
                  </a:extLst>
                </p14:cNvPr>
                <p14:cNvContentPartPr/>
                <p14:nvPr/>
              </p14:nvContentPartPr>
              <p14:xfrm>
                <a:off x="9524111" y="1591307"/>
                <a:ext cx="184320" cy="213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5C8AD9A-F35F-D0ED-548C-71102B6F401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515093" y="1582322"/>
                  <a:ext cx="201995" cy="231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81544CB-1DD5-5068-688D-34E9115A2126}"/>
                    </a:ext>
                  </a:extLst>
                </p14:cNvPr>
                <p14:cNvContentPartPr/>
                <p14:nvPr/>
              </p14:nvContentPartPr>
              <p14:xfrm>
                <a:off x="9644351" y="1666907"/>
                <a:ext cx="201240" cy="90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81544CB-1DD5-5068-688D-34E9115A212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635367" y="1657943"/>
                  <a:ext cx="218849" cy="107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833A6DD-C0A1-DC69-8AB1-0B18776AEFBB}"/>
                    </a:ext>
                  </a:extLst>
                </p14:cNvPr>
                <p14:cNvContentPartPr/>
                <p14:nvPr/>
              </p14:nvContentPartPr>
              <p14:xfrm>
                <a:off x="9894911" y="1643867"/>
                <a:ext cx="71640" cy="10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833A6DD-C0A1-DC69-8AB1-0B18776AEFB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885866" y="1634867"/>
                  <a:ext cx="89369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9B41D16-D97B-1318-6D98-C6FB993AD2C4}"/>
                    </a:ext>
                  </a:extLst>
                </p14:cNvPr>
                <p14:cNvContentPartPr/>
                <p14:nvPr/>
              </p14:nvContentPartPr>
              <p14:xfrm>
                <a:off x="9997151" y="1652147"/>
                <a:ext cx="178200" cy="75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9B41D16-D97B-1318-6D98-C6FB993AD2C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988151" y="1643147"/>
                  <a:ext cx="195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C2A6120-5FF8-82EA-819B-49C5C05DF014}"/>
                    </a:ext>
                  </a:extLst>
                </p14:cNvPr>
                <p14:cNvContentPartPr/>
                <p14:nvPr/>
              </p14:nvContentPartPr>
              <p14:xfrm>
                <a:off x="10235471" y="1608227"/>
                <a:ext cx="101520" cy="151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C2A6120-5FF8-82EA-819B-49C5C05DF01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226471" y="1599248"/>
                  <a:ext cx="119160" cy="1695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01D1C7-FA7D-3E9F-9160-DABE2983D11E}"/>
                    </a:ext>
                  </a:extLst>
                </p14:cNvPr>
                <p14:cNvContentPartPr/>
                <p14:nvPr/>
              </p14:nvContentPartPr>
              <p14:xfrm>
                <a:off x="10371191" y="1576907"/>
                <a:ext cx="90000" cy="187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01D1C7-FA7D-3E9F-9160-DABE2983D11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362227" y="1567907"/>
                  <a:ext cx="10757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19EB8C9-31E2-77A2-AB9D-058AF78047C7}"/>
                    </a:ext>
                  </a:extLst>
                </p14:cNvPr>
                <p14:cNvContentPartPr/>
                <p14:nvPr/>
              </p14:nvContentPartPr>
              <p14:xfrm>
                <a:off x="10505111" y="1562507"/>
                <a:ext cx="137520" cy="111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19EB8C9-31E2-77A2-AB9D-058AF78047C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496111" y="1553507"/>
                  <a:ext cx="155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F514784-6D71-EFAC-8651-B823C497FCE5}"/>
                    </a:ext>
                  </a:extLst>
                </p14:cNvPr>
                <p14:cNvContentPartPr/>
                <p14:nvPr/>
              </p14:nvContentPartPr>
              <p14:xfrm>
                <a:off x="10695191" y="1545947"/>
                <a:ext cx="51840" cy="105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F514784-6D71-EFAC-8651-B823C497FCE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686191" y="1536978"/>
                  <a:ext cx="69480" cy="123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F8A0420-8511-CBB2-693D-D799F564D0DD}"/>
                    </a:ext>
                  </a:extLst>
                </p14:cNvPr>
                <p14:cNvContentPartPr/>
                <p14:nvPr/>
              </p14:nvContentPartPr>
              <p14:xfrm>
                <a:off x="10701671" y="1503107"/>
                <a:ext cx="135720" cy="132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F8A0420-8511-CBB2-693D-D799F564D0D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692671" y="1494131"/>
                  <a:ext cx="153360" cy="1504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A8DA25-B332-5868-C0CF-48C471035748}"/>
                    </a:ext>
                  </a:extLst>
                </p14:cNvPr>
                <p14:cNvContentPartPr/>
                <p14:nvPr/>
              </p14:nvContentPartPr>
              <p14:xfrm>
                <a:off x="10849991" y="1544147"/>
                <a:ext cx="15840" cy="69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A8DA25-B332-5868-C0CF-48C47103574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840991" y="1535147"/>
                  <a:ext cx="33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55379AA-0E6A-934B-8AF7-8A0A6C607C43}"/>
                    </a:ext>
                  </a:extLst>
                </p14:cNvPr>
                <p14:cNvContentPartPr/>
                <p14:nvPr/>
              </p14:nvContentPartPr>
              <p14:xfrm>
                <a:off x="10884191" y="1423547"/>
                <a:ext cx="160200" cy="173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55379AA-0E6A-934B-8AF7-8A0A6C607C4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875191" y="1414547"/>
                  <a:ext cx="177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5B07057-0785-881D-5D01-C53E0011E02D}"/>
                    </a:ext>
                  </a:extLst>
                </p14:cNvPr>
                <p14:cNvContentPartPr/>
                <p14:nvPr/>
              </p14:nvContentPartPr>
              <p14:xfrm>
                <a:off x="11000831" y="1498427"/>
                <a:ext cx="71640" cy="34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5B07057-0785-881D-5D01-C53E0011E02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991876" y="1489520"/>
                  <a:ext cx="89192" cy="52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8F45007-4388-F284-C164-A1BA05455996}"/>
                    </a:ext>
                  </a:extLst>
                </p14:cNvPr>
                <p14:cNvContentPartPr/>
                <p14:nvPr/>
              </p14:nvContentPartPr>
              <p14:xfrm>
                <a:off x="11126471" y="1451267"/>
                <a:ext cx="215640" cy="156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8F45007-4388-F284-C164-A1BA0545599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117471" y="1442288"/>
                  <a:ext cx="233280" cy="1738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2620415-99BB-88C0-A686-5AEE6E7830A6}"/>
                    </a:ext>
                  </a:extLst>
                </p14:cNvPr>
                <p14:cNvContentPartPr/>
                <p14:nvPr/>
              </p14:nvContentPartPr>
              <p14:xfrm>
                <a:off x="11087951" y="1548827"/>
                <a:ext cx="10440" cy="77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2620415-99BB-88C0-A686-5AEE6E7830A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078951" y="1539869"/>
                  <a:ext cx="28080" cy="94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AC42E091-64BC-75B7-7AE1-48F19C1506D5}"/>
                    </a:ext>
                  </a:extLst>
                </p14:cNvPr>
                <p14:cNvContentPartPr/>
                <p14:nvPr/>
              </p14:nvContentPartPr>
              <p14:xfrm>
                <a:off x="8590631" y="1081187"/>
                <a:ext cx="45720" cy="277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AC42E091-64BC-75B7-7AE1-48F19C1506D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581631" y="1072302"/>
                  <a:ext cx="63360" cy="45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9255B5B3-91D7-25D5-5E94-1E6C11D15EC1}"/>
                    </a:ext>
                  </a:extLst>
                </p14:cNvPr>
                <p14:cNvContentPartPr/>
                <p14:nvPr/>
              </p14:nvContentPartPr>
              <p14:xfrm>
                <a:off x="8584511" y="1372427"/>
                <a:ext cx="29880" cy="568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9255B5B3-91D7-25D5-5E94-1E6C11D15EC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575511" y="1363427"/>
                  <a:ext cx="47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7E253BF8-91AB-ECEA-A6AC-0F484E83D3B2}"/>
                    </a:ext>
                  </a:extLst>
                </p14:cNvPr>
                <p14:cNvContentPartPr/>
                <p14:nvPr/>
              </p14:nvContentPartPr>
              <p14:xfrm>
                <a:off x="8657951" y="1741427"/>
                <a:ext cx="38880" cy="586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7E253BF8-91AB-ECEA-A6AC-0F484E83D3B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648867" y="1732427"/>
                  <a:ext cx="56685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0349D0C9-B479-CC8D-5B6C-E6405E8233EE}"/>
                    </a:ext>
                  </a:extLst>
                </p14:cNvPr>
                <p14:cNvContentPartPr/>
                <p14:nvPr/>
              </p14:nvContentPartPr>
              <p14:xfrm>
                <a:off x="5932751" y="1845827"/>
                <a:ext cx="5731920" cy="3355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0349D0C9-B479-CC8D-5B6C-E6405E8233E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923752" y="1836827"/>
                  <a:ext cx="5749559" cy="35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C8E9A8C0-A8DC-7C61-05E8-2C1F42F71AE3}"/>
              </a:ext>
            </a:extLst>
          </p:cNvPr>
          <p:cNvGrpSpPr/>
          <p:nvPr/>
        </p:nvGrpSpPr>
        <p:grpSpPr>
          <a:xfrm>
            <a:off x="6202391" y="3451067"/>
            <a:ext cx="5481360" cy="1153080"/>
            <a:chOff x="6202391" y="3451067"/>
            <a:chExt cx="5481360" cy="11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741B242-D12C-A5AD-064E-160E82F1BE1A}"/>
                    </a:ext>
                  </a:extLst>
                </p14:cNvPr>
                <p14:cNvContentPartPr/>
                <p14:nvPr/>
              </p14:nvContentPartPr>
              <p14:xfrm>
                <a:off x="6853271" y="3973067"/>
                <a:ext cx="496800" cy="256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741B242-D12C-A5AD-064E-160E82F1BE1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844271" y="3964067"/>
                  <a:ext cx="5144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37F397C-5146-37B1-6424-E9BE0AC856D8}"/>
                    </a:ext>
                  </a:extLst>
                </p14:cNvPr>
                <p14:cNvContentPartPr/>
                <p14:nvPr/>
              </p14:nvContentPartPr>
              <p14:xfrm>
                <a:off x="7327031" y="3937787"/>
                <a:ext cx="356400" cy="231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37F397C-5146-37B1-6424-E9BE0AC856D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318022" y="3928787"/>
                  <a:ext cx="374058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15B8CF5-CBA2-8208-88F7-CE97A98C99F6}"/>
                    </a:ext>
                  </a:extLst>
                </p14:cNvPr>
                <p14:cNvContentPartPr/>
                <p14:nvPr/>
              </p14:nvContentPartPr>
              <p14:xfrm>
                <a:off x="7642391" y="4032827"/>
                <a:ext cx="254520" cy="139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15B8CF5-CBA2-8208-88F7-CE97A98C99F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633391" y="4023827"/>
                  <a:ext cx="272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2D8A79F-D801-8BCB-9F45-B4CF304536E0}"/>
                    </a:ext>
                  </a:extLst>
                </p14:cNvPr>
                <p14:cNvContentPartPr/>
                <p14:nvPr/>
              </p14:nvContentPartPr>
              <p14:xfrm>
                <a:off x="8034791" y="3805667"/>
                <a:ext cx="115200" cy="164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2D8A79F-D801-8BCB-9F45-B4CF304536E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025791" y="3796667"/>
                  <a:ext cx="132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4E0FC3F-7F1B-A274-8921-5DB24F49CA4C}"/>
                    </a:ext>
                  </a:extLst>
                </p14:cNvPr>
                <p14:cNvContentPartPr/>
                <p14:nvPr/>
              </p14:nvContentPartPr>
              <p14:xfrm>
                <a:off x="8205071" y="3734027"/>
                <a:ext cx="47520" cy="189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4E0FC3F-7F1B-A274-8921-5DB24F49CA4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196071" y="3725027"/>
                  <a:ext cx="65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FD26188-3A57-A99A-559D-3AF88C234580}"/>
                    </a:ext>
                  </a:extLst>
                </p14:cNvPr>
                <p14:cNvContentPartPr/>
                <p14:nvPr/>
              </p14:nvContentPartPr>
              <p14:xfrm>
                <a:off x="8257271" y="3737627"/>
                <a:ext cx="101520" cy="137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FD26188-3A57-A99A-559D-3AF88C23458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248271" y="3728627"/>
                  <a:ext cx="119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BF8DC2F-D630-7D03-582B-74177493D502}"/>
                    </a:ext>
                  </a:extLst>
                </p14:cNvPr>
                <p14:cNvContentPartPr/>
                <p14:nvPr/>
              </p14:nvContentPartPr>
              <p14:xfrm>
                <a:off x="9024791" y="3676067"/>
                <a:ext cx="70920" cy="88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BF8DC2F-D630-7D03-582B-74177493D50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015791" y="3667104"/>
                  <a:ext cx="88560" cy="105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F52C89B-9199-2CA5-0F09-B134EBB51F4D}"/>
                    </a:ext>
                  </a:extLst>
                </p14:cNvPr>
                <p14:cNvContentPartPr/>
                <p14:nvPr/>
              </p14:nvContentPartPr>
              <p14:xfrm>
                <a:off x="9141791" y="3667787"/>
                <a:ext cx="90720" cy="80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F52C89B-9199-2CA5-0F09-B134EBB51F4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132791" y="3658787"/>
                  <a:ext cx="108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4ED921E-D4FA-CD1E-73F4-3A917850F86B}"/>
                    </a:ext>
                  </a:extLst>
                </p14:cNvPr>
                <p14:cNvContentPartPr/>
                <p14:nvPr/>
              </p14:nvContentPartPr>
              <p14:xfrm>
                <a:off x="9325391" y="3585347"/>
                <a:ext cx="25560" cy="164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4ED921E-D4FA-CD1E-73F4-3A917850F86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316391" y="3576347"/>
                  <a:ext cx="43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702DC27-911C-0C4F-5C59-53942B760C6A}"/>
                    </a:ext>
                  </a:extLst>
                </p14:cNvPr>
                <p14:cNvContentPartPr/>
                <p14:nvPr/>
              </p14:nvContentPartPr>
              <p14:xfrm>
                <a:off x="9328271" y="3575267"/>
                <a:ext cx="102960" cy="144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702DC27-911C-0C4F-5C59-53942B760C6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319271" y="3566267"/>
                  <a:ext cx="120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D781065-E002-08F3-CB84-FB16D1775B77}"/>
                    </a:ext>
                  </a:extLst>
                </p14:cNvPr>
                <p14:cNvContentPartPr/>
                <p14:nvPr/>
              </p14:nvContentPartPr>
              <p14:xfrm>
                <a:off x="9692231" y="3609467"/>
                <a:ext cx="228240" cy="111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D781065-E002-08F3-CB84-FB16D1775B7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683231" y="3600467"/>
                  <a:ext cx="245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4476E97-721F-E5A5-C809-C2CDC07FDDB7}"/>
                    </a:ext>
                  </a:extLst>
                </p14:cNvPr>
                <p14:cNvContentPartPr/>
                <p14:nvPr/>
              </p14:nvContentPartPr>
              <p14:xfrm>
                <a:off x="9928031" y="3623507"/>
                <a:ext cx="74520" cy="59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4476E97-721F-E5A5-C809-C2CDC07FDDB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919031" y="3614507"/>
                  <a:ext cx="92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ECBFAFC-E7C1-2493-B653-182B02525891}"/>
                    </a:ext>
                  </a:extLst>
                </p14:cNvPr>
                <p14:cNvContentPartPr/>
                <p14:nvPr/>
              </p14:nvContentPartPr>
              <p14:xfrm>
                <a:off x="10083551" y="3568067"/>
                <a:ext cx="55440" cy="99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ECBFAFC-E7C1-2493-B653-182B0252589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074551" y="3559067"/>
                  <a:ext cx="73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22E4493-DA6B-F5DD-3EF0-9AF3B16593F5}"/>
                    </a:ext>
                  </a:extLst>
                </p14:cNvPr>
                <p14:cNvContentPartPr/>
                <p14:nvPr/>
              </p14:nvContentPartPr>
              <p14:xfrm>
                <a:off x="10189751" y="3457547"/>
                <a:ext cx="9360" cy="177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22E4493-DA6B-F5DD-3EF0-9AF3B16593F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180751" y="3448547"/>
                  <a:ext cx="27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237CAAE-D7AE-16C4-2D38-C9AA4BB59DED}"/>
                    </a:ext>
                  </a:extLst>
                </p14:cNvPr>
                <p14:cNvContentPartPr/>
                <p14:nvPr/>
              </p14:nvContentPartPr>
              <p14:xfrm>
                <a:off x="10228991" y="3534227"/>
                <a:ext cx="154800" cy="124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237CAAE-D7AE-16C4-2D38-C9AA4BB59DE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219991" y="3525253"/>
                  <a:ext cx="172440" cy="141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C5FE3E8-739E-AEE5-FF64-FA03F9F5CA44}"/>
                    </a:ext>
                  </a:extLst>
                </p14:cNvPr>
                <p14:cNvContentPartPr/>
                <p14:nvPr/>
              </p14:nvContentPartPr>
              <p14:xfrm>
                <a:off x="10423751" y="3551507"/>
                <a:ext cx="109080" cy="100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C5FE3E8-739E-AEE5-FF64-FA03F9F5CA4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414751" y="3542539"/>
                  <a:ext cx="126720" cy="1180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2454A48-B1C9-7266-D028-A5E8BAEB34BD}"/>
                    </a:ext>
                  </a:extLst>
                </p14:cNvPr>
                <p14:cNvContentPartPr/>
                <p14:nvPr/>
              </p14:nvContentPartPr>
              <p14:xfrm>
                <a:off x="10574591" y="3556907"/>
                <a:ext cx="154800" cy="72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2454A48-B1C9-7266-D028-A5E8BAEB34B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565591" y="3547952"/>
                  <a:ext cx="172440" cy="89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3D0CC6D-0EE6-8174-05B2-BF9570D9CC65}"/>
                    </a:ext>
                  </a:extLst>
                </p14:cNvPr>
                <p14:cNvContentPartPr/>
                <p14:nvPr/>
              </p14:nvContentPartPr>
              <p14:xfrm>
                <a:off x="10736591" y="3451067"/>
                <a:ext cx="94680" cy="174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3D0CC6D-0EE6-8174-05B2-BF9570D9CC6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727591" y="3442067"/>
                  <a:ext cx="112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44E3DE5-5129-3231-E8D9-E8BE81BA3072}"/>
                    </a:ext>
                  </a:extLst>
                </p14:cNvPr>
                <p14:cNvContentPartPr/>
                <p14:nvPr/>
              </p14:nvContentPartPr>
              <p14:xfrm>
                <a:off x="10832711" y="3491027"/>
                <a:ext cx="127080" cy="124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44E3DE5-5129-3231-E8D9-E8BE81BA307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823711" y="3482027"/>
                  <a:ext cx="144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52D2F4C-5F56-27CC-7FFA-D3F8CEC3BF53}"/>
                    </a:ext>
                  </a:extLst>
                </p14:cNvPr>
                <p14:cNvContentPartPr/>
                <p14:nvPr/>
              </p14:nvContentPartPr>
              <p14:xfrm>
                <a:off x="10942151" y="3527387"/>
                <a:ext cx="82440" cy="87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52D2F4C-5F56-27CC-7FFA-D3F8CEC3BF5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933151" y="3518387"/>
                  <a:ext cx="100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070A493-2A38-CF5F-4198-5192BF1AF57A}"/>
                    </a:ext>
                  </a:extLst>
                </p14:cNvPr>
                <p14:cNvContentPartPr/>
                <p14:nvPr/>
              </p14:nvContentPartPr>
              <p14:xfrm>
                <a:off x="11046911" y="3483107"/>
                <a:ext cx="95760" cy="133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070A493-2A38-CF5F-4198-5192BF1AF57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037877" y="3474107"/>
                  <a:ext cx="113467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4CE894F-9E5B-ED7D-0A9C-0D7C1EE926AD}"/>
                    </a:ext>
                  </a:extLst>
                </p14:cNvPr>
                <p14:cNvContentPartPr/>
                <p14:nvPr/>
              </p14:nvContentPartPr>
              <p14:xfrm>
                <a:off x="9491351" y="3669227"/>
                <a:ext cx="82800" cy="3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4CE894F-9E5B-ED7D-0A9C-0D7C1EE926A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482351" y="3659102"/>
                  <a:ext cx="100440" cy="23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FF19FBE-EB6D-A225-41B6-8D3DEB0FF3E0}"/>
                    </a:ext>
                  </a:extLst>
                </p14:cNvPr>
                <p14:cNvContentPartPr/>
                <p14:nvPr/>
              </p14:nvContentPartPr>
              <p14:xfrm>
                <a:off x="9113351" y="4029227"/>
                <a:ext cx="91800" cy="161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FF19FBE-EB6D-A225-41B6-8D3DEB0FF3E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104351" y="4020227"/>
                  <a:ext cx="109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6CBDE7D-C80A-5FC1-52B7-8CFDE317DA69}"/>
                    </a:ext>
                  </a:extLst>
                </p14:cNvPr>
                <p14:cNvContentPartPr/>
                <p14:nvPr/>
              </p14:nvContentPartPr>
              <p14:xfrm>
                <a:off x="9251231" y="4059107"/>
                <a:ext cx="14040" cy="102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6CBDE7D-C80A-5FC1-52B7-8CFDE317DA6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242231" y="4050107"/>
                  <a:ext cx="31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754A461-134D-55B6-B513-06D293279463}"/>
                    </a:ext>
                  </a:extLst>
                </p14:cNvPr>
                <p14:cNvContentPartPr/>
                <p14:nvPr/>
              </p14:nvContentPartPr>
              <p14:xfrm>
                <a:off x="9253031" y="4074947"/>
                <a:ext cx="80640" cy="192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754A461-134D-55B6-B513-06D29327946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243991" y="4065947"/>
                  <a:ext cx="98359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0E37D63-A8EE-0927-C369-7311F3FA1C0E}"/>
                    </a:ext>
                  </a:extLst>
                </p14:cNvPr>
                <p14:cNvContentPartPr/>
                <p14:nvPr/>
              </p14:nvContentPartPr>
              <p14:xfrm>
                <a:off x="9366791" y="4064507"/>
                <a:ext cx="113400" cy="137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0E37D63-A8EE-0927-C369-7311F3FA1C0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357791" y="4055507"/>
                  <a:ext cx="131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56A78E2-B09A-0009-8982-23B0422312DF}"/>
                    </a:ext>
                  </a:extLst>
                </p14:cNvPr>
                <p14:cNvContentPartPr/>
                <p14:nvPr/>
              </p14:nvContentPartPr>
              <p14:xfrm>
                <a:off x="9596471" y="4100147"/>
                <a:ext cx="66960" cy="13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56A78E2-B09A-0009-8982-23B0422312D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587471" y="4090897"/>
                  <a:ext cx="84600" cy="31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D7FDF75-98A6-9F75-2F31-3D20C976EB9F}"/>
                    </a:ext>
                  </a:extLst>
                </p14:cNvPr>
                <p14:cNvContentPartPr/>
                <p14:nvPr/>
              </p14:nvContentPartPr>
              <p14:xfrm>
                <a:off x="9868631" y="4054787"/>
                <a:ext cx="98280" cy="93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D7FDF75-98A6-9F75-2F31-3D20C976EB9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859631" y="4045787"/>
                  <a:ext cx="115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B0AC2C8-C0E9-6BDF-6D87-2F6EBFD44DF7}"/>
                    </a:ext>
                  </a:extLst>
                </p14:cNvPr>
                <p14:cNvContentPartPr/>
                <p14:nvPr/>
              </p14:nvContentPartPr>
              <p14:xfrm>
                <a:off x="9994271" y="3958667"/>
                <a:ext cx="77760" cy="190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B0AC2C8-C0E9-6BDF-6D87-2F6EBFD44DF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985271" y="3949667"/>
                  <a:ext cx="95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22B229A-0F96-5E17-957A-0CD385D80F97}"/>
                    </a:ext>
                  </a:extLst>
                </p14:cNvPr>
                <p14:cNvContentPartPr/>
                <p14:nvPr/>
              </p14:nvContentPartPr>
              <p14:xfrm>
                <a:off x="10079591" y="3984587"/>
                <a:ext cx="60120" cy="147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22B229A-0F96-5E17-957A-0CD385D80F9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070645" y="3975587"/>
                  <a:ext cx="77655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DE7F6B6-7E5D-4626-D864-CB3F2039539B}"/>
                    </a:ext>
                  </a:extLst>
                </p14:cNvPr>
                <p14:cNvContentPartPr/>
                <p14:nvPr/>
              </p14:nvContentPartPr>
              <p14:xfrm>
                <a:off x="10215671" y="4059827"/>
                <a:ext cx="28080" cy="62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DE7F6B6-7E5D-4626-D864-CB3F2039539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206671" y="4050775"/>
                  <a:ext cx="45720" cy="80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A1BB112-1E24-D158-232B-301987F7FB9A}"/>
                    </a:ext>
                  </a:extLst>
                </p14:cNvPr>
                <p14:cNvContentPartPr/>
                <p14:nvPr/>
              </p14:nvContentPartPr>
              <p14:xfrm>
                <a:off x="10192991" y="3949667"/>
                <a:ext cx="12240" cy="15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A1BB112-1E24-D158-232B-301987F7FB9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183991" y="3940453"/>
                  <a:ext cx="29880" cy="3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31375C5-381C-A634-441A-F54BF83177B1}"/>
                    </a:ext>
                  </a:extLst>
                </p14:cNvPr>
                <p14:cNvContentPartPr/>
                <p14:nvPr/>
              </p14:nvContentPartPr>
              <p14:xfrm>
                <a:off x="10300631" y="3912587"/>
                <a:ext cx="60840" cy="208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31375C5-381C-A634-441A-F54BF83177B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291631" y="3903571"/>
                  <a:ext cx="78480" cy="225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85C51EB-FE66-D01A-69C5-1C3AC5F7869E}"/>
                    </a:ext>
                  </a:extLst>
                </p14:cNvPr>
                <p14:cNvContentPartPr/>
                <p14:nvPr/>
              </p14:nvContentPartPr>
              <p14:xfrm>
                <a:off x="10396391" y="3941387"/>
                <a:ext cx="52920" cy="151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85C51EB-FE66-D01A-69C5-1C3AC5F7869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387391" y="3932366"/>
                  <a:ext cx="70560" cy="168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FA1039B-954A-58B4-DBCE-7A5CD4CA3ADB}"/>
                    </a:ext>
                  </a:extLst>
                </p14:cNvPr>
                <p14:cNvContentPartPr/>
                <p14:nvPr/>
              </p14:nvContentPartPr>
              <p14:xfrm>
                <a:off x="10461911" y="3951107"/>
                <a:ext cx="53640" cy="142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FA1039B-954A-58B4-DBCE-7A5CD4CA3AD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452911" y="3942107"/>
                  <a:ext cx="71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C7BC19D-406C-CF59-CE20-6E0ED1D9083B}"/>
                    </a:ext>
                  </a:extLst>
                </p14:cNvPr>
                <p14:cNvContentPartPr/>
                <p14:nvPr/>
              </p14:nvContentPartPr>
              <p14:xfrm>
                <a:off x="10537511" y="4001147"/>
                <a:ext cx="130320" cy="87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C7BC19D-406C-CF59-CE20-6E0ED1D9083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528511" y="3992110"/>
                  <a:ext cx="147960" cy="105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4D13546-067B-D203-A571-36B8F8DF75D6}"/>
                    </a:ext>
                  </a:extLst>
                </p14:cNvPr>
                <p14:cNvContentPartPr/>
                <p14:nvPr/>
              </p14:nvContentPartPr>
              <p14:xfrm>
                <a:off x="10874111" y="4025627"/>
                <a:ext cx="94680" cy="77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4D13546-067B-D203-A571-36B8F8DF75D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865111" y="4016627"/>
                  <a:ext cx="112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1C49D94-D6F3-D89E-40C2-F2FE4202C408}"/>
                    </a:ext>
                  </a:extLst>
                </p14:cNvPr>
                <p14:cNvContentPartPr/>
                <p14:nvPr/>
              </p14:nvContentPartPr>
              <p14:xfrm>
                <a:off x="11031791" y="3885947"/>
                <a:ext cx="51480" cy="196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1C49D94-D6F3-D89E-40C2-F2FE4202C40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022853" y="3876947"/>
                  <a:ext cx="68998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B6939A0-BF77-ABFE-BA36-6F9DF92773E5}"/>
                    </a:ext>
                  </a:extLst>
                </p14:cNvPr>
                <p14:cNvContentPartPr/>
                <p14:nvPr/>
              </p14:nvContentPartPr>
              <p14:xfrm>
                <a:off x="11014871" y="3995747"/>
                <a:ext cx="90000" cy="21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B6939A0-BF77-ABFE-BA36-6F9DF92773E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005871" y="3986747"/>
                  <a:ext cx="107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A4E16D9-BB09-DFE5-D5ED-59B8EE2498EA}"/>
                    </a:ext>
                  </a:extLst>
                </p14:cNvPr>
                <p14:cNvContentPartPr/>
                <p14:nvPr/>
              </p14:nvContentPartPr>
              <p14:xfrm>
                <a:off x="11355791" y="3879467"/>
                <a:ext cx="7920" cy="175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A4E16D9-BB09-DFE5-D5ED-59B8EE2498E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346791" y="3870467"/>
                  <a:ext cx="25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F379986-DCFA-158D-A39C-BB9022C35CD1}"/>
                    </a:ext>
                  </a:extLst>
                </p14:cNvPr>
                <p14:cNvContentPartPr/>
                <p14:nvPr/>
              </p14:nvContentPartPr>
              <p14:xfrm>
                <a:off x="11379551" y="3849227"/>
                <a:ext cx="98280" cy="209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F379986-DCFA-158D-A39C-BB9022C35CD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370518" y="3840227"/>
                  <a:ext cx="115985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47E75D1-C7AB-60EC-F492-B89F34C28A1A}"/>
                    </a:ext>
                  </a:extLst>
                </p14:cNvPr>
                <p14:cNvContentPartPr/>
                <p14:nvPr/>
              </p14:nvContentPartPr>
              <p14:xfrm>
                <a:off x="11193431" y="4209947"/>
                <a:ext cx="111600" cy="1594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47E75D1-C7AB-60EC-F492-B89F34C28A1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184431" y="4200947"/>
                  <a:ext cx="129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A9CF199-3D15-22B2-67A9-B0F0E26A1379}"/>
                    </a:ext>
                  </a:extLst>
                </p14:cNvPr>
                <p14:cNvContentPartPr/>
                <p14:nvPr/>
              </p14:nvContentPartPr>
              <p14:xfrm>
                <a:off x="11388191" y="4196267"/>
                <a:ext cx="74880" cy="133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A9CF199-3D15-22B2-67A9-B0F0E26A137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1379191" y="4187267"/>
                  <a:ext cx="92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FCF2289-2F48-4059-E335-43528AFE7FD8}"/>
                    </a:ext>
                  </a:extLst>
                </p14:cNvPr>
                <p14:cNvContentPartPr/>
                <p14:nvPr/>
              </p14:nvContentPartPr>
              <p14:xfrm>
                <a:off x="11523911" y="4159187"/>
                <a:ext cx="43200" cy="1994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FCF2289-2F48-4059-E335-43528AFE7FD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514835" y="4150187"/>
                  <a:ext cx="60988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6E84487-C61B-A3C6-182E-850BC25D2D1A}"/>
                    </a:ext>
                  </a:extLst>
                </p14:cNvPr>
                <p14:cNvContentPartPr/>
                <p14:nvPr/>
              </p14:nvContentPartPr>
              <p14:xfrm>
                <a:off x="11530751" y="4130387"/>
                <a:ext cx="127800" cy="1720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6E84487-C61B-A3C6-182E-850BC25D2D1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521751" y="4121368"/>
                  <a:ext cx="145440" cy="189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74CE917D-DC1F-6DAE-9077-DCA695919E99}"/>
                    </a:ext>
                  </a:extLst>
                </p14:cNvPr>
                <p14:cNvContentPartPr/>
                <p14:nvPr/>
              </p14:nvContentPartPr>
              <p14:xfrm>
                <a:off x="8804471" y="3719627"/>
                <a:ext cx="44640" cy="4752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74CE917D-DC1F-6DAE-9077-DCA695919E9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795471" y="3710627"/>
                  <a:ext cx="62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06CC8EB8-641A-F8FA-3E0F-E557D00DB2C5}"/>
                    </a:ext>
                  </a:extLst>
                </p14:cNvPr>
                <p14:cNvContentPartPr/>
                <p14:nvPr/>
              </p14:nvContentPartPr>
              <p14:xfrm>
                <a:off x="8864951" y="4095107"/>
                <a:ext cx="46440" cy="543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6CC8EB8-641A-F8FA-3E0F-E557D00DB2C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855951" y="4086047"/>
                  <a:ext cx="64080" cy="721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D0403B38-3992-7850-0F29-7D129B40FD2C}"/>
                    </a:ext>
                  </a:extLst>
                </p14:cNvPr>
                <p14:cNvContentPartPr/>
                <p14:nvPr/>
              </p14:nvContentPartPr>
              <p14:xfrm>
                <a:off x="6202391" y="4431347"/>
                <a:ext cx="5481360" cy="1728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D0403B38-3992-7850-0F29-7D129B40FD2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193391" y="4422366"/>
                  <a:ext cx="5499000" cy="19040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C773E952-DACD-B7AF-7DE4-957AED236837}"/>
                  </a:ext>
                </a:extLst>
              </p14:cNvPr>
              <p14:cNvContentPartPr/>
              <p14:nvPr/>
            </p14:nvContentPartPr>
            <p14:xfrm>
              <a:off x="9123791" y="4916267"/>
              <a:ext cx="47160" cy="4176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C773E952-DACD-B7AF-7DE4-957AED236837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9114722" y="4907344"/>
                <a:ext cx="64936" cy="59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574E97B4-65A1-3251-896F-5E9C6DA0C908}"/>
                  </a:ext>
                </a:extLst>
              </p14:cNvPr>
              <p14:cNvContentPartPr/>
              <p14:nvPr/>
            </p14:nvContentPartPr>
            <p14:xfrm>
              <a:off x="9339791" y="5696027"/>
              <a:ext cx="56160" cy="4788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574E97B4-65A1-3251-896F-5E9C6DA0C908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9330791" y="5687094"/>
                <a:ext cx="73800" cy="65388"/>
              </a:xfrm>
              <a:prstGeom prst="rect">
                <a:avLst/>
              </a:prstGeom>
            </p:spPr>
          </p:pic>
        </mc:Fallback>
      </mc:AlternateContent>
      <p:grpSp>
        <p:nvGrpSpPr>
          <p:cNvPr id="419" name="Group 418">
            <a:extLst>
              <a:ext uri="{FF2B5EF4-FFF2-40B4-BE49-F238E27FC236}">
                <a16:creationId xmlns:a16="http://schemas.microsoft.com/office/drawing/2014/main" id="{C017AB88-6207-F0F5-B998-6DA5D354CD37}"/>
              </a:ext>
            </a:extLst>
          </p:cNvPr>
          <p:cNvGrpSpPr/>
          <p:nvPr/>
        </p:nvGrpSpPr>
        <p:grpSpPr>
          <a:xfrm>
            <a:off x="10073111" y="5919587"/>
            <a:ext cx="250200" cy="205920"/>
            <a:chOff x="10073111" y="5919587"/>
            <a:chExt cx="25020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ED57BE5A-916B-6DB0-E1D9-F7CA1C82FDB4}"/>
                    </a:ext>
                  </a:extLst>
                </p14:cNvPr>
                <p14:cNvContentPartPr/>
                <p14:nvPr/>
              </p14:nvContentPartPr>
              <p14:xfrm>
                <a:off x="10073111" y="6024347"/>
                <a:ext cx="72000" cy="10116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ED57BE5A-916B-6DB0-E1D9-F7CA1C82FDB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064156" y="6015347"/>
                  <a:ext cx="89552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F248718F-4BF0-C75F-D437-991E3E5DDE13}"/>
                    </a:ext>
                  </a:extLst>
                </p14:cNvPr>
                <p14:cNvContentPartPr/>
                <p14:nvPr/>
              </p14:nvContentPartPr>
              <p14:xfrm>
                <a:off x="10196951" y="5919587"/>
                <a:ext cx="34560" cy="2026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F248718F-4BF0-C75F-D437-991E3E5DDE1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187856" y="5910587"/>
                  <a:ext cx="52386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DD25CE09-DE8A-6A2A-AB3A-2FCB8725E931}"/>
                    </a:ext>
                  </a:extLst>
                </p14:cNvPr>
                <p14:cNvContentPartPr/>
                <p14:nvPr/>
              </p14:nvContentPartPr>
              <p14:xfrm>
                <a:off x="10201991" y="6044507"/>
                <a:ext cx="121320" cy="3024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DD25CE09-DE8A-6A2A-AB3A-2FCB8725E93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192991" y="6035507"/>
                  <a:ext cx="1389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844A52C4-9A77-584C-45AA-5AD8E7DE357E}"/>
              </a:ext>
            </a:extLst>
          </p:cNvPr>
          <p:cNvGrpSpPr/>
          <p:nvPr/>
        </p:nvGrpSpPr>
        <p:grpSpPr>
          <a:xfrm>
            <a:off x="10554791" y="5898707"/>
            <a:ext cx="193320" cy="171360"/>
            <a:chOff x="10554791" y="5898707"/>
            <a:chExt cx="193320" cy="17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DE995FDD-B754-B827-D1A8-3C6E69313D16}"/>
                    </a:ext>
                  </a:extLst>
                </p14:cNvPr>
                <p14:cNvContentPartPr/>
                <p14:nvPr/>
              </p14:nvContentPartPr>
              <p14:xfrm>
                <a:off x="10554791" y="5964227"/>
                <a:ext cx="71280" cy="932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DE995FDD-B754-B827-D1A8-3C6E69313D1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545791" y="5955227"/>
                  <a:ext cx="88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94F3EE33-736F-F67B-BF3E-31C9EEA82B45}"/>
                    </a:ext>
                  </a:extLst>
                </p14:cNvPr>
                <p14:cNvContentPartPr/>
                <p14:nvPr/>
              </p14:nvContentPartPr>
              <p14:xfrm>
                <a:off x="10651631" y="5898707"/>
                <a:ext cx="96480" cy="17136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94F3EE33-736F-F67B-BF3E-31C9EEA82B4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642631" y="5889707"/>
                  <a:ext cx="114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22905DA9-CD0A-EA25-E740-694AE3F2AA4A}"/>
                    </a:ext>
                  </a:extLst>
                </p14:cNvPr>
                <p14:cNvContentPartPr/>
                <p14:nvPr/>
              </p14:nvContentPartPr>
              <p14:xfrm>
                <a:off x="10675751" y="6010307"/>
                <a:ext cx="59040" cy="75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22905DA9-CD0A-EA25-E740-694AE3F2AA4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666751" y="6001716"/>
                  <a:ext cx="76680" cy="243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D0F3B322-C976-3D37-CE56-0E357E23339A}"/>
              </a:ext>
            </a:extLst>
          </p:cNvPr>
          <p:cNvGrpSpPr/>
          <p:nvPr/>
        </p:nvGrpSpPr>
        <p:grpSpPr>
          <a:xfrm>
            <a:off x="10925591" y="5885027"/>
            <a:ext cx="541080" cy="208800"/>
            <a:chOff x="10925591" y="5885027"/>
            <a:chExt cx="54108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16FAE773-26E5-500C-C62D-815C4D65778E}"/>
                    </a:ext>
                  </a:extLst>
                </p14:cNvPr>
                <p14:cNvContentPartPr/>
                <p14:nvPr/>
              </p14:nvContentPartPr>
              <p14:xfrm>
                <a:off x="10925591" y="5917067"/>
                <a:ext cx="78120" cy="15696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16FAE773-26E5-500C-C62D-815C4D65778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916632" y="5908046"/>
                  <a:ext cx="95679" cy="174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3BD39079-DD1A-9BE2-F496-75E1F1E38972}"/>
                    </a:ext>
                  </a:extLst>
                </p14:cNvPr>
                <p14:cNvContentPartPr/>
                <p14:nvPr/>
              </p14:nvContentPartPr>
              <p14:xfrm>
                <a:off x="11138711" y="5885027"/>
                <a:ext cx="143640" cy="20880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3BD39079-DD1A-9BE2-F496-75E1F1E3897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129711" y="5876027"/>
                  <a:ext cx="161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B5E27FBB-9C2E-BBF6-03D3-BA85F5324C68}"/>
                    </a:ext>
                  </a:extLst>
                </p14:cNvPr>
                <p14:cNvContentPartPr/>
                <p14:nvPr/>
              </p14:nvContentPartPr>
              <p14:xfrm>
                <a:off x="11366231" y="5955947"/>
                <a:ext cx="100440" cy="12384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B5E27FBB-9C2E-BBF6-03D3-BA85F5324C6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357263" y="5946947"/>
                  <a:ext cx="118017" cy="14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C1934FC6-9689-3AA4-099F-0594607BD59B}"/>
                  </a:ext>
                </a:extLst>
              </p14:cNvPr>
              <p14:cNvContentPartPr/>
              <p14:nvPr/>
            </p14:nvContentPartPr>
            <p14:xfrm>
              <a:off x="256631" y="5745707"/>
              <a:ext cx="1072440" cy="30456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C1934FC6-9689-3AA4-099F-0594607BD59B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247628" y="5736707"/>
                <a:ext cx="1090086" cy="32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2" name="Group 431">
            <a:extLst>
              <a:ext uri="{FF2B5EF4-FFF2-40B4-BE49-F238E27FC236}">
                <a16:creationId xmlns:a16="http://schemas.microsoft.com/office/drawing/2014/main" id="{BF49A555-3118-1254-9BA0-4569096CDF24}"/>
              </a:ext>
            </a:extLst>
          </p:cNvPr>
          <p:cNvGrpSpPr/>
          <p:nvPr/>
        </p:nvGrpSpPr>
        <p:grpSpPr>
          <a:xfrm>
            <a:off x="1325831" y="5625827"/>
            <a:ext cx="639720" cy="416160"/>
            <a:chOff x="1325831" y="5625827"/>
            <a:chExt cx="63972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5DEC0857-8BA8-0A89-C09C-3D7CED02AB45}"/>
                    </a:ext>
                  </a:extLst>
                </p14:cNvPr>
                <p14:cNvContentPartPr/>
                <p14:nvPr/>
              </p14:nvContentPartPr>
              <p14:xfrm>
                <a:off x="1325831" y="5945147"/>
                <a:ext cx="156240" cy="9684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5DEC0857-8BA8-0A89-C09C-3D7CED02AB4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316852" y="5936113"/>
                  <a:ext cx="173839" cy="114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E7A1CF37-F20A-53FE-3B5B-65F192C2841E}"/>
                    </a:ext>
                  </a:extLst>
                </p14:cNvPr>
                <p14:cNvContentPartPr/>
                <p14:nvPr/>
              </p14:nvContentPartPr>
              <p14:xfrm>
                <a:off x="1643351" y="5732387"/>
                <a:ext cx="117720" cy="18324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E7A1CF37-F20A-53FE-3B5B-65F192C2841E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634351" y="5723387"/>
                  <a:ext cx="135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E50A4F33-E358-B5DC-889D-73F02CD42E7A}"/>
                    </a:ext>
                  </a:extLst>
                </p14:cNvPr>
                <p14:cNvContentPartPr/>
                <p14:nvPr/>
              </p14:nvContentPartPr>
              <p14:xfrm>
                <a:off x="1789871" y="5659307"/>
                <a:ext cx="70200" cy="24624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E50A4F33-E358-B5DC-889D-73F02CD42E7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780917" y="5650294"/>
                  <a:ext cx="87750" cy="263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3FFF84F9-90F5-83EE-D509-919765CF391E}"/>
                    </a:ext>
                  </a:extLst>
                </p14:cNvPr>
                <p14:cNvContentPartPr/>
                <p14:nvPr/>
              </p14:nvContentPartPr>
              <p14:xfrm>
                <a:off x="1852151" y="5625827"/>
                <a:ext cx="113400" cy="19296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3FFF84F9-90F5-83EE-D509-919765CF391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843151" y="5616827"/>
                  <a:ext cx="13104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D7F400B8-9208-2208-6662-21EAEA720089}"/>
              </a:ext>
            </a:extLst>
          </p:cNvPr>
          <p:cNvGrpSpPr/>
          <p:nvPr/>
        </p:nvGrpSpPr>
        <p:grpSpPr>
          <a:xfrm>
            <a:off x="639671" y="5000147"/>
            <a:ext cx="271800" cy="261720"/>
            <a:chOff x="639671" y="5000147"/>
            <a:chExt cx="27180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00E9C553-AEF9-8DF3-7939-4DBFFA13536C}"/>
                    </a:ext>
                  </a:extLst>
                </p14:cNvPr>
                <p14:cNvContentPartPr/>
                <p14:nvPr/>
              </p14:nvContentPartPr>
              <p14:xfrm>
                <a:off x="639671" y="5084027"/>
                <a:ext cx="96480" cy="17784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00E9C553-AEF9-8DF3-7939-4DBFFA13536C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30637" y="5075027"/>
                  <a:ext cx="114186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44B9AFE6-28C1-E227-A1F7-6702C5EEF9A6}"/>
                    </a:ext>
                  </a:extLst>
                </p14:cNvPr>
                <p14:cNvContentPartPr/>
                <p14:nvPr/>
              </p14:nvContentPartPr>
              <p14:xfrm>
                <a:off x="777191" y="5030387"/>
                <a:ext cx="44640" cy="21132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44B9AFE6-28C1-E227-A1F7-6702C5EEF9A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68191" y="5021387"/>
                  <a:ext cx="62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2C930E95-92AA-4291-7023-A8AE7C4D3A5D}"/>
                    </a:ext>
                  </a:extLst>
                </p14:cNvPr>
                <p14:cNvContentPartPr/>
                <p14:nvPr/>
              </p14:nvContentPartPr>
              <p14:xfrm>
                <a:off x="771071" y="5000147"/>
                <a:ext cx="140400" cy="17100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2C930E95-92AA-4291-7023-A8AE7C4D3A5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62071" y="4991128"/>
                  <a:ext cx="158040" cy="1886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CCAD848B-57F4-EA95-021D-89C9D37D4E48}"/>
              </a:ext>
            </a:extLst>
          </p:cNvPr>
          <p:cNvGrpSpPr/>
          <p:nvPr/>
        </p:nvGrpSpPr>
        <p:grpSpPr>
          <a:xfrm>
            <a:off x="616991" y="5387867"/>
            <a:ext cx="209520" cy="675000"/>
            <a:chOff x="616991" y="5387867"/>
            <a:chExt cx="209520" cy="67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266C8A7A-D751-9382-D745-8EB2EFF3CB31}"/>
                    </a:ext>
                  </a:extLst>
                </p14:cNvPr>
                <p14:cNvContentPartPr/>
                <p14:nvPr/>
              </p14:nvContentPartPr>
              <p14:xfrm>
                <a:off x="640751" y="5407667"/>
                <a:ext cx="95400" cy="34236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266C8A7A-D751-9382-D745-8EB2EFF3CB3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31751" y="5398667"/>
                  <a:ext cx="1130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7CEAC2E9-1C8F-24E5-3349-F4346423CA06}"/>
                    </a:ext>
                  </a:extLst>
                </p14:cNvPr>
                <p14:cNvContentPartPr/>
                <p14:nvPr/>
              </p14:nvContentPartPr>
              <p14:xfrm>
                <a:off x="616991" y="5387867"/>
                <a:ext cx="153000" cy="4006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7CEAC2E9-1C8F-24E5-3349-F4346423CA06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07991" y="5378867"/>
                  <a:ext cx="1706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BCAFFF87-783A-E5D4-F809-1DC211AE0017}"/>
                    </a:ext>
                  </a:extLst>
                </p14:cNvPr>
                <p14:cNvContentPartPr/>
                <p14:nvPr/>
              </p14:nvContentPartPr>
              <p14:xfrm>
                <a:off x="666311" y="5399747"/>
                <a:ext cx="79560" cy="35280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BCAFFF87-783A-E5D4-F809-1DC211AE0017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57270" y="5390747"/>
                  <a:ext cx="972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F0E2136B-C31C-FCA4-A875-4540416F49E8}"/>
                    </a:ext>
                  </a:extLst>
                </p14:cNvPr>
                <p14:cNvContentPartPr/>
                <p14:nvPr/>
              </p14:nvContentPartPr>
              <p14:xfrm>
                <a:off x="696911" y="5881787"/>
                <a:ext cx="129600" cy="15696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F0E2136B-C31C-FCA4-A875-4540416F49E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87911" y="5872787"/>
                  <a:ext cx="147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6069F4E1-F6C3-81A8-1ACF-91A20B5E563E}"/>
                    </a:ext>
                  </a:extLst>
                </p14:cNvPr>
                <p14:cNvContentPartPr/>
                <p14:nvPr/>
              </p14:nvContentPartPr>
              <p14:xfrm>
                <a:off x="694751" y="5857307"/>
                <a:ext cx="113400" cy="20556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6069F4E1-F6C3-81A8-1ACF-91A20B5E563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85751" y="5848307"/>
                  <a:ext cx="131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6779ABED-6FB6-4279-4BD3-517FEFD82E3C}"/>
                    </a:ext>
                  </a:extLst>
                </p14:cNvPr>
                <p14:cNvContentPartPr/>
                <p14:nvPr/>
              </p14:nvContentPartPr>
              <p14:xfrm>
                <a:off x="664871" y="5838587"/>
                <a:ext cx="140760" cy="17928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6779ABED-6FB6-4279-4BD3-517FEFD82E3C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55871" y="5829587"/>
                  <a:ext cx="15840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18D52C2F-D975-6BB9-124D-A59DC875E179}"/>
              </a:ext>
            </a:extLst>
          </p:cNvPr>
          <p:cNvGrpSpPr/>
          <p:nvPr/>
        </p:nvGrpSpPr>
        <p:grpSpPr>
          <a:xfrm>
            <a:off x="2275871" y="5672987"/>
            <a:ext cx="2093760" cy="936360"/>
            <a:chOff x="2275871" y="5672987"/>
            <a:chExt cx="2093760" cy="93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1DD27051-FA54-D191-998B-5AC02C3F3FEC}"/>
                    </a:ext>
                  </a:extLst>
                </p14:cNvPr>
                <p14:cNvContentPartPr/>
                <p14:nvPr/>
              </p14:nvContentPartPr>
              <p14:xfrm>
                <a:off x="2403671" y="6006707"/>
                <a:ext cx="139680" cy="14040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1DD27051-FA54-D191-998B-5AC02C3F3FE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394671" y="5997707"/>
                  <a:ext cx="157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70D0E4DB-C18B-C448-160D-804ED6A2D21B}"/>
                    </a:ext>
                  </a:extLst>
                </p14:cNvPr>
                <p14:cNvContentPartPr/>
                <p14:nvPr/>
              </p14:nvContentPartPr>
              <p14:xfrm>
                <a:off x="2422751" y="5902307"/>
                <a:ext cx="69120" cy="11880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70D0E4DB-C18B-C448-160D-804ED6A2D21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413751" y="5893280"/>
                  <a:ext cx="86760" cy="1364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577B7B3A-A7BA-0C8E-9473-A1E45E63EF7A}"/>
                    </a:ext>
                  </a:extLst>
                </p14:cNvPr>
                <p14:cNvContentPartPr/>
                <p14:nvPr/>
              </p14:nvContentPartPr>
              <p14:xfrm>
                <a:off x="2636951" y="5924267"/>
                <a:ext cx="53640" cy="6768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577B7B3A-A7BA-0C8E-9473-A1E45E63EF7A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627951" y="5915267"/>
                  <a:ext cx="71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66B70A8C-45D1-12B8-311F-C37DC5119F08}"/>
                    </a:ext>
                  </a:extLst>
                </p14:cNvPr>
                <p14:cNvContentPartPr/>
                <p14:nvPr/>
              </p14:nvContentPartPr>
              <p14:xfrm>
                <a:off x="2692391" y="5916347"/>
                <a:ext cx="43560" cy="18036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66B70A8C-45D1-12B8-311F-C37DC5119F08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683391" y="5907347"/>
                  <a:ext cx="61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6E8FE5CA-1B90-F619-3752-4C3D4AFD84FC}"/>
                    </a:ext>
                  </a:extLst>
                </p14:cNvPr>
                <p14:cNvContentPartPr/>
                <p14:nvPr/>
              </p14:nvContentPartPr>
              <p14:xfrm>
                <a:off x="2797511" y="5847227"/>
                <a:ext cx="125280" cy="16308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6E8FE5CA-1B90-F619-3752-4C3D4AFD84F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788511" y="5838227"/>
                  <a:ext cx="142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FF001819-62C3-9483-E300-9B3A6E26AD30}"/>
                    </a:ext>
                  </a:extLst>
                </p14:cNvPr>
                <p14:cNvContentPartPr/>
                <p14:nvPr/>
              </p14:nvContentPartPr>
              <p14:xfrm>
                <a:off x="3326711" y="5787467"/>
                <a:ext cx="133200" cy="19548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FF001819-62C3-9483-E300-9B3A6E26AD30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317711" y="5778484"/>
                  <a:ext cx="150840" cy="213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467C2F65-38E3-8B77-8AD3-10914C2B534E}"/>
                    </a:ext>
                  </a:extLst>
                </p14:cNvPr>
                <p14:cNvContentPartPr/>
                <p14:nvPr/>
              </p14:nvContentPartPr>
              <p14:xfrm>
                <a:off x="3604271" y="5862707"/>
                <a:ext cx="84600" cy="9324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467C2F65-38E3-8B77-8AD3-10914C2B534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595233" y="5853707"/>
                  <a:ext cx="102315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697E8450-7405-8F94-E2F1-228A66723E20}"/>
                    </a:ext>
                  </a:extLst>
                </p14:cNvPr>
                <p14:cNvContentPartPr/>
                <p14:nvPr/>
              </p14:nvContentPartPr>
              <p14:xfrm>
                <a:off x="3749351" y="5863427"/>
                <a:ext cx="131400" cy="8640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697E8450-7405-8F94-E2F1-228A66723E2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740351" y="5854427"/>
                  <a:ext cx="149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613826CA-E362-022F-C268-734F9E1500CE}"/>
                    </a:ext>
                  </a:extLst>
                </p14:cNvPr>
                <p14:cNvContentPartPr/>
                <p14:nvPr/>
              </p14:nvContentPartPr>
              <p14:xfrm>
                <a:off x="3949871" y="5770547"/>
                <a:ext cx="56520" cy="17604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613826CA-E362-022F-C268-734F9E1500CE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940928" y="5761547"/>
                  <a:ext cx="74048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667957D1-F69B-9142-357F-CB95FCDBD38B}"/>
                    </a:ext>
                  </a:extLst>
                </p14:cNvPr>
                <p14:cNvContentPartPr/>
                <p14:nvPr/>
              </p14:nvContentPartPr>
              <p14:xfrm>
                <a:off x="3931511" y="5787827"/>
                <a:ext cx="184320" cy="16956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667957D1-F69B-9142-357F-CB95FCDBD38B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922529" y="5778827"/>
                  <a:ext cx="201926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EAA1926C-EF27-ECB9-AB7B-8856F08B889B}"/>
                    </a:ext>
                  </a:extLst>
                </p14:cNvPr>
                <p14:cNvContentPartPr/>
                <p14:nvPr/>
              </p14:nvContentPartPr>
              <p14:xfrm>
                <a:off x="2504111" y="6285707"/>
                <a:ext cx="95040" cy="14292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EAA1926C-EF27-ECB9-AB7B-8856F08B889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2495111" y="6276707"/>
                  <a:ext cx="112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0F586600-DA52-6891-0B61-579E79E18859}"/>
                    </a:ext>
                  </a:extLst>
                </p14:cNvPr>
                <p14:cNvContentPartPr/>
                <p14:nvPr/>
              </p14:nvContentPartPr>
              <p14:xfrm>
                <a:off x="2681591" y="6298307"/>
                <a:ext cx="128880" cy="14328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0F586600-DA52-6891-0B61-579E79E18859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2672591" y="6289307"/>
                  <a:ext cx="146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CA6A3A43-57EB-193F-3AB1-21DB4FF955E4}"/>
                    </a:ext>
                  </a:extLst>
                </p14:cNvPr>
                <p14:cNvContentPartPr/>
                <p14:nvPr/>
              </p14:nvContentPartPr>
              <p14:xfrm>
                <a:off x="2861231" y="6319187"/>
                <a:ext cx="54360" cy="9972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CA6A3A43-57EB-193F-3AB1-21DB4FF955E4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2852231" y="6310187"/>
                  <a:ext cx="72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4BB5AA59-FB61-0FED-2391-5FF7A9B188ED}"/>
                    </a:ext>
                  </a:extLst>
                </p14:cNvPr>
                <p14:cNvContentPartPr/>
                <p14:nvPr/>
              </p14:nvContentPartPr>
              <p14:xfrm>
                <a:off x="3025751" y="6355547"/>
                <a:ext cx="28800" cy="5076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4BB5AA59-FB61-0FED-2391-5FF7A9B188ED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016751" y="6346483"/>
                  <a:ext cx="46440" cy="68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8FB8B2B2-2084-0F70-5E44-2B857EC00BD9}"/>
                    </a:ext>
                  </a:extLst>
                </p14:cNvPr>
                <p14:cNvContentPartPr/>
                <p14:nvPr/>
              </p14:nvContentPartPr>
              <p14:xfrm>
                <a:off x="3023951" y="6255107"/>
                <a:ext cx="9360" cy="1044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8FB8B2B2-2084-0F70-5E44-2B857EC00BD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014951" y="6246407"/>
                  <a:ext cx="27000" cy="27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FCF9577D-F761-5806-C031-7A1C76F52AA8}"/>
                    </a:ext>
                  </a:extLst>
                </p14:cNvPr>
                <p14:cNvContentPartPr/>
                <p14:nvPr/>
              </p14:nvContentPartPr>
              <p14:xfrm>
                <a:off x="3138071" y="6245387"/>
                <a:ext cx="61200" cy="20520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FCF9577D-F761-5806-C031-7A1C76F52AA8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129071" y="6236387"/>
                  <a:ext cx="788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2E2FC817-80E6-5388-034D-8F95FCC43569}"/>
                    </a:ext>
                  </a:extLst>
                </p14:cNvPr>
                <p14:cNvContentPartPr/>
                <p14:nvPr/>
              </p14:nvContentPartPr>
              <p14:xfrm>
                <a:off x="3216911" y="6283187"/>
                <a:ext cx="85320" cy="11628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2E2FC817-80E6-5388-034D-8F95FCC4356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207911" y="6274187"/>
                  <a:ext cx="102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41E54F4B-1FF0-3BB9-4F1C-00D0042ECE9C}"/>
                    </a:ext>
                  </a:extLst>
                </p14:cNvPr>
                <p14:cNvContentPartPr/>
                <p14:nvPr/>
              </p14:nvContentPartPr>
              <p14:xfrm>
                <a:off x="3365231" y="6261227"/>
                <a:ext cx="143280" cy="18468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41E54F4B-1FF0-3BB9-4F1C-00D0042ECE9C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356231" y="6252227"/>
                  <a:ext cx="1609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33E22458-591D-CD3D-2C9D-742C11F24E3D}"/>
                    </a:ext>
                  </a:extLst>
                </p14:cNvPr>
                <p14:cNvContentPartPr/>
                <p14:nvPr/>
              </p14:nvContentPartPr>
              <p14:xfrm>
                <a:off x="2275871" y="5795747"/>
                <a:ext cx="124920" cy="78084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33E22458-591D-CD3D-2C9D-742C11F24E3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2266897" y="5786747"/>
                  <a:ext cx="142509" cy="7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8FC1CB9A-FD41-F4C8-3D38-C00AC3F55F22}"/>
                    </a:ext>
                  </a:extLst>
                </p14:cNvPr>
                <p14:cNvContentPartPr/>
                <p14:nvPr/>
              </p14:nvContentPartPr>
              <p14:xfrm>
                <a:off x="4131671" y="5672987"/>
                <a:ext cx="237960" cy="93636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8FC1CB9A-FD41-F4C8-3D38-C00AC3F55F2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122671" y="5663987"/>
                  <a:ext cx="255600" cy="9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5C253A34-EFAA-4B7B-CC66-B7EEDD57DAF6}"/>
              </a:ext>
            </a:extLst>
          </p:cNvPr>
          <p:cNvGrpSpPr/>
          <p:nvPr/>
        </p:nvGrpSpPr>
        <p:grpSpPr>
          <a:xfrm>
            <a:off x="5730980" y="6232559"/>
            <a:ext cx="598320" cy="367200"/>
            <a:chOff x="5730980" y="6232559"/>
            <a:chExt cx="598320" cy="36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BA1A019-013B-9090-C324-63E051595932}"/>
                    </a:ext>
                  </a:extLst>
                </p14:cNvPr>
                <p14:cNvContentPartPr/>
                <p14:nvPr/>
              </p14:nvContentPartPr>
              <p14:xfrm>
                <a:off x="5760860" y="6367559"/>
                <a:ext cx="240840" cy="203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BA1A019-013B-9090-C324-63E051595932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752220" y="6358919"/>
                  <a:ext cx="258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9C81A18-B578-78AD-2897-09FBE1F2E9CF}"/>
                    </a:ext>
                  </a:extLst>
                </p14:cNvPr>
                <p14:cNvContentPartPr/>
                <p14:nvPr/>
              </p14:nvContentPartPr>
              <p14:xfrm>
                <a:off x="5875700" y="6232559"/>
                <a:ext cx="33120" cy="367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9C81A18-B578-78AD-2897-09FBE1F2E9C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867060" y="6223559"/>
                  <a:ext cx="507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66E472E-6BF5-96B3-5954-D0DAA5746A80}"/>
                    </a:ext>
                  </a:extLst>
                </p14:cNvPr>
                <p14:cNvContentPartPr/>
                <p14:nvPr/>
              </p14:nvContentPartPr>
              <p14:xfrm>
                <a:off x="5730980" y="6314279"/>
                <a:ext cx="217800" cy="264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66E472E-6BF5-96B3-5954-D0DAA5746A80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721980" y="6305639"/>
                  <a:ext cx="2354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5A1DD2C-ACBE-FB13-EDD8-334433C2A1D6}"/>
                    </a:ext>
                  </a:extLst>
                </p14:cNvPr>
                <p14:cNvContentPartPr/>
                <p14:nvPr/>
              </p14:nvContentPartPr>
              <p14:xfrm>
                <a:off x="5774180" y="6473039"/>
                <a:ext cx="131400" cy="90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5A1DD2C-ACBE-FB13-EDD8-334433C2A1D6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765540" y="6464039"/>
                  <a:ext cx="149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401AF5C-606A-BAC3-4793-4578670F173C}"/>
                    </a:ext>
                  </a:extLst>
                </p14:cNvPr>
                <p14:cNvContentPartPr/>
                <p14:nvPr/>
              </p14:nvContentPartPr>
              <p14:xfrm>
                <a:off x="6165140" y="6302759"/>
                <a:ext cx="72000" cy="44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401AF5C-606A-BAC3-4793-4578670F173C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156500" y="6294119"/>
                  <a:ext cx="89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6AC63D54-D77C-0F03-855E-342D15DDD839}"/>
                    </a:ext>
                  </a:extLst>
                </p14:cNvPr>
                <p14:cNvContentPartPr/>
                <p14:nvPr/>
              </p14:nvContentPartPr>
              <p14:xfrm>
                <a:off x="6188900" y="6347399"/>
                <a:ext cx="57600" cy="4644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6AC63D54-D77C-0F03-855E-342D15DDD839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179900" y="6338399"/>
                  <a:ext cx="75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8FF5C342-BCEB-0D3A-8ACE-139B874041A7}"/>
                    </a:ext>
                  </a:extLst>
                </p14:cNvPr>
                <p14:cNvContentPartPr/>
                <p14:nvPr/>
              </p14:nvContentPartPr>
              <p14:xfrm>
                <a:off x="6218780" y="6390599"/>
                <a:ext cx="110520" cy="4968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8FF5C342-BCEB-0D3A-8ACE-139B874041A7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210140" y="6381599"/>
                  <a:ext cx="128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C7D9A0ED-FCCE-896C-235F-C3C23A8E70AC}"/>
                    </a:ext>
                  </a:extLst>
                </p14:cNvPr>
                <p14:cNvContentPartPr/>
                <p14:nvPr/>
              </p14:nvContentPartPr>
              <p14:xfrm>
                <a:off x="5858060" y="6431639"/>
                <a:ext cx="102600" cy="3492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C7D9A0ED-FCCE-896C-235F-C3C23A8E70AC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849060" y="6422999"/>
                  <a:ext cx="120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D08F2D6D-6224-DFFF-CDF6-F5DE2F406814}"/>
                    </a:ext>
                  </a:extLst>
                </p14:cNvPr>
                <p14:cNvContentPartPr/>
                <p14:nvPr/>
              </p14:nvContentPartPr>
              <p14:xfrm>
                <a:off x="5836100" y="6377999"/>
                <a:ext cx="79200" cy="14292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D08F2D6D-6224-DFFF-CDF6-F5DE2F406814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827100" y="6368999"/>
                  <a:ext cx="96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96ECA9F2-37C8-9859-1FCD-6D6EF911BB76}"/>
                    </a:ext>
                  </a:extLst>
                </p14:cNvPr>
                <p14:cNvContentPartPr/>
                <p14:nvPr/>
              </p14:nvContentPartPr>
              <p14:xfrm>
                <a:off x="5877500" y="6446039"/>
                <a:ext cx="110520" cy="4104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96ECA9F2-37C8-9859-1FCD-6D6EF911BB76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868500" y="6437039"/>
                  <a:ext cx="128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057719A8-C4C6-00A6-D3B9-4D12F7046773}"/>
                    </a:ext>
                  </a:extLst>
                </p14:cNvPr>
                <p14:cNvContentPartPr/>
                <p14:nvPr/>
              </p14:nvContentPartPr>
              <p14:xfrm>
                <a:off x="5878580" y="6354959"/>
                <a:ext cx="53280" cy="14328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057719A8-C4C6-00A6-D3B9-4D12F7046773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869940" y="6345959"/>
                  <a:ext cx="70920" cy="16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35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3FB35-66A6-302C-8AF0-83E1ECEFB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Preparation of Alcohols (Chapter 8, Che 211)				     (12.3)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DE60D-1042-F01C-A13E-F548E8CE5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01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Or, via substitution: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7633B5-F684-FDBB-0802-F138A1EA5553}"/>
              </a:ext>
            </a:extLst>
          </p:cNvPr>
          <p:cNvGrpSpPr/>
          <p:nvPr/>
        </p:nvGrpSpPr>
        <p:grpSpPr>
          <a:xfrm>
            <a:off x="752701" y="2006661"/>
            <a:ext cx="2583360" cy="595800"/>
            <a:chOff x="752701" y="2006661"/>
            <a:chExt cx="2583360" cy="5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81B237D-EE4F-E6F6-91AA-8C3C0CD134D7}"/>
                    </a:ext>
                  </a:extLst>
                </p14:cNvPr>
                <p14:cNvContentPartPr/>
                <p14:nvPr/>
              </p14:nvContentPartPr>
              <p14:xfrm>
                <a:off x="752701" y="2195301"/>
                <a:ext cx="1792800" cy="407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81B237D-EE4F-E6F6-91AA-8C3C0CD134D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3701" y="2186293"/>
                  <a:ext cx="1810440" cy="424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907DBA-D3EC-FA41-FF8E-1A848273D560}"/>
                    </a:ext>
                  </a:extLst>
                </p14:cNvPr>
                <p14:cNvContentPartPr/>
                <p14:nvPr/>
              </p14:nvContentPartPr>
              <p14:xfrm>
                <a:off x="2790661" y="2006661"/>
                <a:ext cx="265680" cy="306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907DBA-D3EC-FA41-FF8E-1A848273D56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81661" y="1997661"/>
                  <a:ext cx="2833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FAADFFB-B55F-4EA0-C7B3-541370436323}"/>
                    </a:ext>
                  </a:extLst>
                </p14:cNvPr>
                <p14:cNvContentPartPr/>
                <p14:nvPr/>
              </p14:nvContentPartPr>
              <p14:xfrm>
                <a:off x="3135901" y="2025021"/>
                <a:ext cx="200160" cy="243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FAADFFB-B55F-4EA0-C7B3-54137043632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26901" y="2016008"/>
                  <a:ext cx="217800" cy="26066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F25513-A511-8356-01F0-E439CF000B2A}"/>
              </a:ext>
            </a:extLst>
          </p:cNvPr>
          <p:cNvGrpSpPr/>
          <p:nvPr/>
        </p:nvGrpSpPr>
        <p:grpSpPr>
          <a:xfrm>
            <a:off x="4331821" y="1889301"/>
            <a:ext cx="1367280" cy="363240"/>
            <a:chOff x="4331821" y="1889301"/>
            <a:chExt cx="136728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7BEC365-D7F3-28CB-A5AA-E3F89AC8C9FB}"/>
                    </a:ext>
                  </a:extLst>
                </p14:cNvPr>
                <p14:cNvContentPartPr/>
                <p14:nvPr/>
              </p14:nvContentPartPr>
              <p14:xfrm>
                <a:off x="4331821" y="2067141"/>
                <a:ext cx="1301760" cy="120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7BEC365-D7F3-28CB-A5AA-E3F89AC8C9F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22823" y="2058168"/>
                  <a:ext cx="1319395" cy="138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85DF0B8-C19A-5F3E-27DF-0CE771B73C73}"/>
                    </a:ext>
                  </a:extLst>
                </p14:cNvPr>
                <p14:cNvContentPartPr/>
                <p14:nvPr/>
              </p14:nvContentPartPr>
              <p14:xfrm>
                <a:off x="5516221" y="1889301"/>
                <a:ext cx="182880" cy="363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5DF0B8-C19A-5F3E-27DF-0CE771B73C7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07203" y="1880301"/>
                  <a:ext cx="200555" cy="38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85CA98C-D1BE-3488-5DCF-14C199E95A61}"/>
              </a:ext>
            </a:extLst>
          </p:cNvPr>
          <p:cNvGrpSpPr/>
          <p:nvPr/>
        </p:nvGrpSpPr>
        <p:grpSpPr>
          <a:xfrm>
            <a:off x="4114741" y="3839781"/>
            <a:ext cx="1537200" cy="491040"/>
            <a:chOff x="4114741" y="3839781"/>
            <a:chExt cx="1537200" cy="49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D748FAC-F124-3AF1-E9BE-B1E787B986DB}"/>
                    </a:ext>
                  </a:extLst>
                </p14:cNvPr>
                <p14:cNvContentPartPr/>
                <p14:nvPr/>
              </p14:nvContentPartPr>
              <p14:xfrm>
                <a:off x="4114741" y="3991341"/>
                <a:ext cx="1478160" cy="162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D748FAC-F124-3AF1-E9BE-B1E787B986D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05741" y="3982341"/>
                  <a:ext cx="1495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51FF0EF-0605-CFDB-4185-209C117AACA9}"/>
                    </a:ext>
                  </a:extLst>
                </p14:cNvPr>
                <p14:cNvContentPartPr/>
                <p14:nvPr/>
              </p14:nvContentPartPr>
              <p14:xfrm>
                <a:off x="5478781" y="3839781"/>
                <a:ext cx="173160" cy="491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51FF0EF-0605-CFDB-4185-209C117AAC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69781" y="3830788"/>
                  <a:ext cx="190800" cy="50866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E10A397-6030-3609-80CD-E7F102FB5A07}"/>
              </a:ext>
            </a:extLst>
          </p:cNvPr>
          <p:cNvGrpSpPr/>
          <p:nvPr/>
        </p:nvGrpSpPr>
        <p:grpSpPr>
          <a:xfrm>
            <a:off x="4009621" y="5833821"/>
            <a:ext cx="1540080" cy="350280"/>
            <a:chOff x="4009621" y="5833821"/>
            <a:chExt cx="154008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04EE79F-9E3B-D7A8-C49D-0B6D90D750E9}"/>
                    </a:ext>
                  </a:extLst>
                </p14:cNvPr>
                <p14:cNvContentPartPr/>
                <p14:nvPr/>
              </p14:nvContentPartPr>
              <p14:xfrm>
                <a:off x="4009621" y="5964861"/>
                <a:ext cx="1471680" cy="136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04EE79F-9E3B-D7A8-C49D-0B6D90D750E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00619" y="5955885"/>
                  <a:ext cx="1489324" cy="153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4D52261-DB51-9FF1-A77D-5BE913961118}"/>
                    </a:ext>
                  </a:extLst>
                </p14:cNvPr>
                <p14:cNvContentPartPr/>
                <p14:nvPr/>
              </p14:nvContentPartPr>
              <p14:xfrm>
                <a:off x="5309941" y="5833821"/>
                <a:ext cx="239760" cy="350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4D52261-DB51-9FF1-A77D-5BE9139611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00941" y="5824821"/>
                  <a:ext cx="25740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0AD82F3-E575-0556-F23F-87A56CDE7711}"/>
              </a:ext>
            </a:extLst>
          </p:cNvPr>
          <p:cNvGrpSpPr/>
          <p:nvPr/>
        </p:nvGrpSpPr>
        <p:grpSpPr>
          <a:xfrm>
            <a:off x="1249060" y="3401364"/>
            <a:ext cx="1626480" cy="997200"/>
            <a:chOff x="1214941" y="3211581"/>
            <a:chExt cx="1626480" cy="99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4005416-8466-B307-D9F3-3A061499EF0E}"/>
                    </a:ext>
                  </a:extLst>
                </p14:cNvPr>
                <p14:cNvContentPartPr/>
                <p14:nvPr/>
              </p14:nvContentPartPr>
              <p14:xfrm>
                <a:off x="1214941" y="3860661"/>
                <a:ext cx="571680" cy="348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4005416-8466-B307-D9F3-3A061499EF0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05941" y="3851661"/>
                  <a:ext cx="5893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15416B3-9D0A-C34D-FC4B-B22979EBCB69}"/>
                    </a:ext>
                  </a:extLst>
                </p14:cNvPr>
                <p14:cNvContentPartPr/>
                <p14:nvPr/>
              </p14:nvContentPartPr>
              <p14:xfrm>
                <a:off x="1756021" y="3836181"/>
                <a:ext cx="547920" cy="331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15416B3-9D0A-C34D-FC4B-B22979EBCB6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47021" y="3827171"/>
                  <a:ext cx="565560" cy="3492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ABE4029-14F8-D7E3-3E53-EEE4F64199EA}"/>
                    </a:ext>
                  </a:extLst>
                </p14:cNvPr>
                <p14:cNvContentPartPr/>
                <p14:nvPr/>
              </p14:nvContentPartPr>
              <p14:xfrm>
                <a:off x="2297101" y="3713781"/>
                <a:ext cx="544320" cy="429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ABE4029-14F8-D7E3-3E53-EEE4F64199E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88107" y="3704781"/>
                  <a:ext cx="561948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1C9F5B0-4AD6-8110-14A7-97B1ADDC64F3}"/>
                    </a:ext>
                  </a:extLst>
                </p14:cNvPr>
                <p14:cNvContentPartPr/>
                <p14:nvPr/>
              </p14:nvContentPartPr>
              <p14:xfrm>
                <a:off x="1731541" y="3569421"/>
                <a:ext cx="46440" cy="273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1C9F5B0-4AD6-8110-14A7-97B1ADDC64F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22541" y="3560421"/>
                  <a:ext cx="640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439965D-4E61-9408-CC68-D6F689D0A989}"/>
                    </a:ext>
                  </a:extLst>
                </p14:cNvPr>
                <p14:cNvContentPartPr/>
                <p14:nvPr/>
              </p14:nvContentPartPr>
              <p14:xfrm>
                <a:off x="1712821" y="3211581"/>
                <a:ext cx="162720" cy="263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439965D-4E61-9408-CC68-D6F689D0A98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03821" y="3202581"/>
                  <a:ext cx="1803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53D8BDB-B859-41CC-1103-F14519387855}"/>
                    </a:ext>
                  </a:extLst>
                </p14:cNvPr>
                <p14:cNvContentPartPr/>
                <p14:nvPr/>
              </p14:nvContentPartPr>
              <p14:xfrm>
                <a:off x="1936741" y="3284661"/>
                <a:ext cx="155160" cy="171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53D8BDB-B859-41CC-1103-F1451938785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27741" y="3275661"/>
                  <a:ext cx="17280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47E07A3-0D47-EE6C-C786-C68DDB96E1C4}"/>
                  </a:ext>
                </a:extLst>
              </p14:cNvPr>
              <p14:cNvContentPartPr/>
              <p14:nvPr/>
            </p14:nvContentPartPr>
            <p14:xfrm>
              <a:off x="2005861" y="5971341"/>
              <a:ext cx="487080" cy="164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47E07A3-0D47-EE6C-C786-C68DDB96E1C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96854" y="5962341"/>
                <a:ext cx="504733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D1FF945-443F-1644-B7F7-B5383AB20562}"/>
                  </a:ext>
                </a:extLst>
              </p14:cNvPr>
              <p14:cNvContentPartPr/>
              <p14:nvPr/>
            </p14:nvContentPartPr>
            <p14:xfrm>
              <a:off x="2706781" y="5935341"/>
              <a:ext cx="294480" cy="3114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D1FF945-443F-1644-B7F7-B5383AB2056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97781" y="5926341"/>
                <a:ext cx="3121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A869DD4-DBD3-E6E7-3AC3-4B986F811BCF}"/>
                  </a:ext>
                </a:extLst>
              </p14:cNvPr>
              <p14:cNvContentPartPr/>
              <p14:nvPr/>
            </p14:nvContentPartPr>
            <p14:xfrm>
              <a:off x="3108541" y="5999781"/>
              <a:ext cx="211680" cy="2361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A869DD4-DBD3-E6E7-3AC3-4B986F811BC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99541" y="5990781"/>
                <a:ext cx="229320" cy="25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27E387C8-AC84-0F9A-839C-F418C656C6DB}"/>
              </a:ext>
            </a:extLst>
          </p:cNvPr>
          <p:cNvGrpSpPr/>
          <p:nvPr/>
        </p:nvGrpSpPr>
        <p:grpSpPr>
          <a:xfrm>
            <a:off x="1499341" y="5461221"/>
            <a:ext cx="572760" cy="964080"/>
            <a:chOff x="1499341" y="5461221"/>
            <a:chExt cx="572760" cy="96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783F724-0E0E-E30C-7B6F-3B56B2E076E9}"/>
                    </a:ext>
                  </a:extLst>
                </p14:cNvPr>
                <p14:cNvContentPartPr/>
                <p14:nvPr/>
              </p14:nvContentPartPr>
              <p14:xfrm>
                <a:off x="1499341" y="5968461"/>
                <a:ext cx="557280" cy="456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783F724-0E0E-E30C-7B6F-3B56B2E076E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90347" y="5959461"/>
                  <a:ext cx="574909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53BD572-054E-8E2B-4587-E8249E7E88D6}"/>
                    </a:ext>
                  </a:extLst>
                </p14:cNvPr>
                <p14:cNvContentPartPr/>
                <p14:nvPr/>
              </p14:nvContentPartPr>
              <p14:xfrm>
                <a:off x="1574581" y="5627901"/>
                <a:ext cx="446760" cy="358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53BD572-054E-8E2B-4587-E8249E7E88D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65581" y="5618901"/>
                  <a:ext cx="4644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9AFCBEB-BA63-EDC5-C7DD-5CA2F272ECB0}"/>
                    </a:ext>
                  </a:extLst>
                </p14:cNvPr>
                <p14:cNvContentPartPr/>
                <p14:nvPr/>
              </p14:nvContentPartPr>
              <p14:xfrm>
                <a:off x="2038261" y="5461221"/>
                <a:ext cx="33840" cy="542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9AFCBEB-BA63-EDC5-C7DD-5CA2F272ECB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29261" y="5452221"/>
                  <a:ext cx="51480" cy="56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D6D9CD-74D1-946F-E9E3-F4E93379365F}"/>
              </a:ext>
            </a:extLst>
          </p:cNvPr>
          <p:cNvGrpSpPr/>
          <p:nvPr/>
        </p:nvGrpSpPr>
        <p:grpSpPr>
          <a:xfrm>
            <a:off x="4395191" y="1462787"/>
            <a:ext cx="735120" cy="332640"/>
            <a:chOff x="4395191" y="1462787"/>
            <a:chExt cx="73512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BE18E7D-63F4-3777-C401-C09677ED1F53}"/>
                    </a:ext>
                  </a:extLst>
                </p14:cNvPr>
                <p14:cNvContentPartPr/>
                <p14:nvPr/>
              </p14:nvContentPartPr>
              <p14:xfrm>
                <a:off x="4395191" y="1565387"/>
                <a:ext cx="124560" cy="230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BE18E7D-63F4-3777-C401-C09677ED1F5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86191" y="1556401"/>
                  <a:ext cx="142200" cy="247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5D67D36-3D49-7999-B7C4-BEAD8F6D73A2}"/>
                    </a:ext>
                  </a:extLst>
                </p14:cNvPr>
                <p14:cNvContentPartPr/>
                <p14:nvPr/>
              </p14:nvContentPartPr>
              <p14:xfrm>
                <a:off x="4623431" y="1639187"/>
                <a:ext cx="101520" cy="130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5D67D36-3D49-7999-B7C4-BEAD8F6D73A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14431" y="1630187"/>
                  <a:ext cx="119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B1152EF-9B63-6993-E9C8-124FFCE024D2}"/>
                    </a:ext>
                  </a:extLst>
                </p14:cNvPr>
                <p14:cNvContentPartPr/>
                <p14:nvPr/>
              </p14:nvContentPartPr>
              <p14:xfrm>
                <a:off x="4772111" y="1566827"/>
                <a:ext cx="143640" cy="166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B1152EF-9B63-6993-E9C8-124FFCE024D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63111" y="1557827"/>
                  <a:ext cx="161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B4AC445-07B3-5663-99E8-04DDCEE92624}"/>
                    </a:ext>
                  </a:extLst>
                </p14:cNvPr>
                <p14:cNvContentPartPr/>
                <p14:nvPr/>
              </p14:nvContentPartPr>
              <p14:xfrm>
                <a:off x="4920071" y="1508147"/>
                <a:ext cx="68400" cy="257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B4AC445-07B3-5663-99E8-04DDCEE9262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11071" y="1499147"/>
                  <a:ext cx="860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83E2835-7709-C7D8-BE36-8482EEED980D}"/>
                    </a:ext>
                  </a:extLst>
                </p14:cNvPr>
                <p14:cNvContentPartPr/>
                <p14:nvPr/>
              </p14:nvContentPartPr>
              <p14:xfrm>
                <a:off x="4946351" y="1462787"/>
                <a:ext cx="183960" cy="229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83E2835-7709-C7D8-BE36-8482EEED980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37351" y="1453801"/>
                  <a:ext cx="201600" cy="2469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B3350D-DF93-DC51-B815-06B208EC8BDB}"/>
              </a:ext>
            </a:extLst>
          </p:cNvPr>
          <p:cNvGrpSpPr/>
          <p:nvPr/>
        </p:nvGrpSpPr>
        <p:grpSpPr>
          <a:xfrm>
            <a:off x="6447911" y="1484027"/>
            <a:ext cx="2249280" cy="758520"/>
            <a:chOff x="6447911" y="1484027"/>
            <a:chExt cx="2249280" cy="75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004C97E-ADE3-D05A-7CE8-7247F50F7E1A}"/>
                    </a:ext>
                  </a:extLst>
                </p14:cNvPr>
                <p14:cNvContentPartPr/>
                <p14:nvPr/>
              </p14:nvContentPartPr>
              <p14:xfrm>
                <a:off x="6447911" y="1873547"/>
                <a:ext cx="1516680" cy="369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004C97E-ADE3-D05A-7CE8-7247F50F7E1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38911" y="1864547"/>
                  <a:ext cx="15343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6F0D9C0-561B-F000-AF4B-E7E08DE94B07}"/>
                    </a:ext>
                  </a:extLst>
                </p14:cNvPr>
                <p14:cNvContentPartPr/>
                <p14:nvPr/>
              </p14:nvContentPartPr>
              <p14:xfrm>
                <a:off x="8178071" y="1597787"/>
                <a:ext cx="172080" cy="218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6F0D9C0-561B-F000-AF4B-E7E08DE94B0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69071" y="1588787"/>
                  <a:ext cx="1897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432386C-9C8E-BF79-7A95-AACE87DF9E7E}"/>
                    </a:ext>
                  </a:extLst>
                </p14:cNvPr>
                <p14:cNvContentPartPr/>
                <p14:nvPr/>
              </p14:nvContentPartPr>
              <p14:xfrm>
                <a:off x="8430071" y="1535147"/>
                <a:ext cx="90000" cy="284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432386C-9C8E-BF79-7A95-AACE87DF9E7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21071" y="1526147"/>
                  <a:ext cx="1076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F340FE9-3DC1-554A-30C2-F5454E444EF7}"/>
                    </a:ext>
                  </a:extLst>
                </p14:cNvPr>
                <p14:cNvContentPartPr/>
                <p14:nvPr/>
              </p14:nvContentPartPr>
              <p14:xfrm>
                <a:off x="8614751" y="1484027"/>
                <a:ext cx="82440" cy="321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F340FE9-3DC1-554A-30C2-F5454E444EF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05790" y="1475027"/>
                  <a:ext cx="100003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A232F21-F2DE-7305-945E-9D5030DF6EDC}"/>
                    </a:ext>
                  </a:extLst>
                </p14:cNvPr>
                <p14:cNvContentPartPr/>
                <p14:nvPr/>
              </p14:nvContentPartPr>
              <p14:xfrm>
                <a:off x="8465351" y="1673027"/>
                <a:ext cx="194400" cy="26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A232F21-F2DE-7305-945E-9D5030DF6ED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56351" y="1664027"/>
                  <a:ext cx="2120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9867ED-5627-6F13-0E08-22F2F1DE52C1}"/>
              </a:ext>
            </a:extLst>
          </p:cNvPr>
          <p:cNvGrpSpPr/>
          <p:nvPr/>
        </p:nvGrpSpPr>
        <p:grpSpPr>
          <a:xfrm>
            <a:off x="4243631" y="5500907"/>
            <a:ext cx="650520" cy="354600"/>
            <a:chOff x="4243631" y="5500907"/>
            <a:chExt cx="65052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ADEA9D-5384-06A5-6689-24DE6559A7F9}"/>
                    </a:ext>
                  </a:extLst>
                </p14:cNvPr>
                <p14:cNvContentPartPr/>
                <p14:nvPr/>
              </p14:nvContentPartPr>
              <p14:xfrm>
                <a:off x="4243631" y="5542667"/>
                <a:ext cx="77400" cy="259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ADEA9D-5384-06A5-6689-24DE6559A7F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34673" y="5533667"/>
                  <a:ext cx="94958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07BC556-F21E-25EB-8C44-0D2ECF84ED3D}"/>
                    </a:ext>
                  </a:extLst>
                </p14:cNvPr>
                <p14:cNvContentPartPr/>
                <p14:nvPr/>
              </p14:nvContentPartPr>
              <p14:xfrm>
                <a:off x="4363511" y="5500907"/>
                <a:ext cx="59760" cy="291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07BC556-F21E-25EB-8C44-0D2ECF84ED3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54511" y="5491907"/>
                  <a:ext cx="774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595C271-A057-5067-E815-BDCA1CAE014B}"/>
                    </a:ext>
                  </a:extLst>
                </p14:cNvPr>
                <p14:cNvContentPartPr/>
                <p14:nvPr/>
              </p14:nvContentPartPr>
              <p14:xfrm>
                <a:off x="4306271" y="5693507"/>
                <a:ext cx="78840" cy="60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595C271-A057-5067-E815-BDCA1CAE014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97271" y="5684507"/>
                  <a:ext cx="96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C8EFB4C-9AEB-3EC5-FECD-03F4653663A7}"/>
                    </a:ext>
                  </a:extLst>
                </p14:cNvPr>
                <p14:cNvContentPartPr/>
                <p14:nvPr/>
              </p14:nvContentPartPr>
              <p14:xfrm>
                <a:off x="4449911" y="5696387"/>
                <a:ext cx="229320" cy="159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C8EFB4C-9AEB-3EC5-FECD-03F4653663A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40925" y="5687387"/>
                  <a:ext cx="246932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6040565-F303-73A8-9035-9B30967E6E07}"/>
                    </a:ext>
                  </a:extLst>
                </p14:cNvPr>
                <p14:cNvContentPartPr/>
                <p14:nvPr/>
              </p14:nvContentPartPr>
              <p14:xfrm>
                <a:off x="4696871" y="5567507"/>
                <a:ext cx="197280" cy="210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6040565-F303-73A8-9035-9B30967E6E0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87871" y="5558507"/>
                  <a:ext cx="21492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7F4D543-0C30-4B5C-DC03-C09EE2B82D18}"/>
              </a:ext>
            </a:extLst>
          </p:cNvPr>
          <p:cNvGrpSpPr/>
          <p:nvPr/>
        </p:nvGrpSpPr>
        <p:grpSpPr>
          <a:xfrm>
            <a:off x="6155951" y="5537987"/>
            <a:ext cx="825840" cy="721800"/>
            <a:chOff x="6155951" y="5537987"/>
            <a:chExt cx="825840" cy="72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4D866DF-B81C-E682-B730-9898C11B48A9}"/>
                    </a:ext>
                  </a:extLst>
                </p14:cNvPr>
                <p14:cNvContentPartPr/>
                <p14:nvPr/>
              </p14:nvContentPartPr>
              <p14:xfrm>
                <a:off x="6155951" y="5968547"/>
                <a:ext cx="492120" cy="291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4D866DF-B81C-E682-B730-9898C11B48A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46951" y="5959536"/>
                  <a:ext cx="509760" cy="3089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565129A-0AF3-CD2C-51FF-3DBF324ACD48}"/>
                    </a:ext>
                  </a:extLst>
                </p14:cNvPr>
                <p14:cNvContentPartPr/>
                <p14:nvPr/>
              </p14:nvContentPartPr>
              <p14:xfrm>
                <a:off x="6409391" y="5688467"/>
                <a:ext cx="204480" cy="299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565129A-0AF3-CD2C-51FF-3DBF324ACD4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00375" y="5679467"/>
                  <a:ext cx="222151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A85D276-BE78-51E5-807F-29646335CFAE}"/>
                    </a:ext>
                  </a:extLst>
                </p14:cNvPr>
                <p14:cNvContentPartPr/>
                <p14:nvPr/>
              </p14:nvContentPartPr>
              <p14:xfrm>
                <a:off x="6605591" y="5537987"/>
                <a:ext cx="126720" cy="451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A85D276-BE78-51E5-807F-29646335CFA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96565" y="5528987"/>
                  <a:ext cx="14441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DC13ED3-430C-8914-BB41-C0E462884BED}"/>
                    </a:ext>
                  </a:extLst>
                </p14:cNvPr>
                <p14:cNvContentPartPr/>
                <p14:nvPr/>
              </p14:nvContentPartPr>
              <p14:xfrm>
                <a:off x="6631511" y="5941907"/>
                <a:ext cx="350280" cy="69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DC13ED3-430C-8914-BB41-C0E462884BE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22511" y="5932907"/>
                  <a:ext cx="36792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9408AC4-CF42-AF12-D217-E813D2F02843}"/>
              </a:ext>
            </a:extLst>
          </p:cNvPr>
          <p:cNvGrpSpPr/>
          <p:nvPr/>
        </p:nvGrpSpPr>
        <p:grpSpPr>
          <a:xfrm>
            <a:off x="7182671" y="5819147"/>
            <a:ext cx="435600" cy="294480"/>
            <a:chOff x="7182671" y="5819147"/>
            <a:chExt cx="43560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12593FE-40E1-BC0A-8165-38CC3E52295D}"/>
                    </a:ext>
                  </a:extLst>
                </p14:cNvPr>
                <p14:cNvContentPartPr/>
                <p14:nvPr/>
              </p14:nvContentPartPr>
              <p14:xfrm>
                <a:off x="7182671" y="5886467"/>
                <a:ext cx="175320" cy="210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12593FE-40E1-BC0A-8165-38CC3E52295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73689" y="5877452"/>
                  <a:ext cx="192924" cy="2279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889A198-EA88-9779-777E-037D632F4DF6}"/>
                    </a:ext>
                  </a:extLst>
                </p14:cNvPr>
                <p14:cNvContentPartPr/>
                <p14:nvPr/>
              </p14:nvContentPartPr>
              <p14:xfrm>
                <a:off x="7438271" y="5873507"/>
                <a:ext cx="55440" cy="228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889A198-EA88-9779-777E-037D632F4DF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29271" y="5864507"/>
                  <a:ext cx="73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4486854-62CA-18C2-26E3-DA8C009BE4D5}"/>
                    </a:ext>
                  </a:extLst>
                </p14:cNvPr>
                <p14:cNvContentPartPr/>
                <p14:nvPr/>
              </p14:nvContentPartPr>
              <p14:xfrm>
                <a:off x="7453391" y="5819147"/>
                <a:ext cx="164880" cy="294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4486854-62CA-18C2-26E3-DA8C009BE4D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44391" y="5810158"/>
                  <a:ext cx="182520" cy="3120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29E276-1537-FA75-A519-AA2E4C104554}"/>
              </a:ext>
            </a:extLst>
          </p:cNvPr>
          <p:cNvGrpSpPr/>
          <p:nvPr/>
        </p:nvGrpSpPr>
        <p:grpSpPr>
          <a:xfrm>
            <a:off x="10130351" y="1310147"/>
            <a:ext cx="474480" cy="341640"/>
            <a:chOff x="10130351" y="1310147"/>
            <a:chExt cx="4744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11B1E05-4334-FEA9-FAD9-062B71757390}"/>
                    </a:ext>
                  </a:extLst>
                </p14:cNvPr>
                <p14:cNvContentPartPr/>
                <p14:nvPr/>
              </p14:nvContentPartPr>
              <p14:xfrm>
                <a:off x="10130351" y="1310147"/>
                <a:ext cx="211680" cy="334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11B1E05-4334-FEA9-FAD9-062B7175739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121366" y="1301147"/>
                  <a:ext cx="22929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47E8595-A9E7-3291-5F5B-BB1789C5DDAF}"/>
                    </a:ext>
                  </a:extLst>
                </p14:cNvPr>
                <p14:cNvContentPartPr/>
                <p14:nvPr/>
              </p14:nvContentPartPr>
              <p14:xfrm>
                <a:off x="10367591" y="1526507"/>
                <a:ext cx="237240" cy="125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47E8595-A9E7-3291-5F5B-BB1789C5DDA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358591" y="1517507"/>
                  <a:ext cx="25488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DB53BF5-4334-2E31-FAC5-48F70916E34D}"/>
              </a:ext>
            </a:extLst>
          </p:cNvPr>
          <p:cNvGrpSpPr/>
          <p:nvPr/>
        </p:nvGrpSpPr>
        <p:grpSpPr>
          <a:xfrm>
            <a:off x="8856715" y="5675867"/>
            <a:ext cx="475200" cy="421200"/>
            <a:chOff x="9978071" y="5674787"/>
            <a:chExt cx="47520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1118E9D-EF90-9AF7-BD57-ED7AA83851D9}"/>
                    </a:ext>
                  </a:extLst>
                </p14:cNvPr>
                <p14:cNvContentPartPr/>
                <p14:nvPr/>
              </p14:nvContentPartPr>
              <p14:xfrm>
                <a:off x="9978071" y="5674787"/>
                <a:ext cx="195120" cy="410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1118E9D-EF90-9AF7-BD57-ED7AA83851D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69071" y="5665787"/>
                  <a:ext cx="2127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1216166-8B6D-8CFB-9995-0A3173039084}"/>
                    </a:ext>
                  </a:extLst>
                </p14:cNvPr>
                <p14:cNvContentPartPr/>
                <p14:nvPr/>
              </p14:nvContentPartPr>
              <p14:xfrm>
                <a:off x="10253111" y="5930387"/>
                <a:ext cx="200160" cy="165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1216166-8B6D-8CFB-9995-0A317303908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44111" y="5921407"/>
                  <a:ext cx="217800" cy="18320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8D61D15-8394-494A-6C5C-ED116801B89B}"/>
                  </a:ext>
                </a:extLst>
              </p14:cNvPr>
              <p14:cNvContentPartPr/>
              <p14:nvPr/>
            </p14:nvContentPartPr>
            <p14:xfrm>
              <a:off x="10627871" y="1293227"/>
              <a:ext cx="287640" cy="3625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8D61D15-8394-494A-6C5C-ED116801B89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618871" y="1284227"/>
                <a:ext cx="30528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048A232-A984-A595-E30A-31BC7A520772}"/>
                  </a:ext>
                </a:extLst>
              </p14:cNvPr>
              <p14:cNvContentPartPr/>
              <p14:nvPr/>
            </p14:nvContentPartPr>
            <p14:xfrm>
              <a:off x="9641875" y="5693867"/>
              <a:ext cx="100800" cy="4028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048A232-A984-A595-E30A-31BC7A52077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632875" y="5684867"/>
                <a:ext cx="11844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88085F2-0256-07F8-E721-DEC1B1DE7897}"/>
                  </a:ext>
                </a:extLst>
              </p14:cNvPr>
              <p14:cNvContentPartPr/>
              <p14:nvPr/>
            </p14:nvContentPartPr>
            <p14:xfrm>
              <a:off x="428351" y="2924027"/>
              <a:ext cx="11314440" cy="2307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88085F2-0256-07F8-E721-DEC1B1DE789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19351" y="2915027"/>
                <a:ext cx="11332080" cy="24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05E5474A-31FF-299D-006B-826D29BB5DCC}"/>
              </a:ext>
            </a:extLst>
          </p:cNvPr>
          <p:cNvGrpSpPr/>
          <p:nvPr/>
        </p:nvGrpSpPr>
        <p:grpSpPr>
          <a:xfrm>
            <a:off x="6988991" y="2493827"/>
            <a:ext cx="205920" cy="231840"/>
            <a:chOff x="6988991" y="2493827"/>
            <a:chExt cx="20592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1CC9B64-86A0-BB0D-8586-0183FC8F0E32}"/>
                    </a:ext>
                  </a:extLst>
                </p14:cNvPr>
                <p14:cNvContentPartPr/>
                <p14:nvPr/>
              </p14:nvContentPartPr>
              <p14:xfrm>
                <a:off x="6988991" y="2541707"/>
                <a:ext cx="10440" cy="183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1CC9B64-86A0-BB0D-8586-0183FC8F0E3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79991" y="2532707"/>
                  <a:ext cx="28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3764925-27DF-E972-C736-15C9D78F741D}"/>
                    </a:ext>
                  </a:extLst>
                </p14:cNvPr>
                <p14:cNvContentPartPr/>
                <p14:nvPr/>
              </p14:nvContentPartPr>
              <p14:xfrm>
                <a:off x="7088351" y="2493827"/>
                <a:ext cx="106560" cy="74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3764925-27DF-E972-C736-15C9D78F741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79320" y="2484827"/>
                  <a:ext cx="12426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C7C57D2-8C7C-05A9-2C40-200D1DDFB200}"/>
              </a:ext>
            </a:extLst>
          </p:cNvPr>
          <p:cNvGrpSpPr/>
          <p:nvPr/>
        </p:nvGrpSpPr>
        <p:grpSpPr>
          <a:xfrm>
            <a:off x="6636911" y="6329267"/>
            <a:ext cx="294120" cy="285120"/>
            <a:chOff x="6636911" y="6329267"/>
            <a:chExt cx="29412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1B7723C-69BF-2964-546F-1896F574A312}"/>
                    </a:ext>
                  </a:extLst>
                </p14:cNvPr>
                <p14:cNvContentPartPr/>
                <p14:nvPr/>
              </p14:nvContentPartPr>
              <p14:xfrm>
                <a:off x="6636911" y="6391187"/>
                <a:ext cx="190800" cy="223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1B7723C-69BF-2964-546F-1896F574A31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27911" y="6382172"/>
                  <a:ext cx="208440" cy="2408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2CA028A-1D8B-FDC2-5D59-31C522A6E1FD}"/>
                    </a:ext>
                  </a:extLst>
                </p14:cNvPr>
                <p14:cNvContentPartPr/>
                <p14:nvPr/>
              </p14:nvContentPartPr>
              <p14:xfrm>
                <a:off x="6850391" y="6329267"/>
                <a:ext cx="80640" cy="80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2CA028A-1D8B-FDC2-5D59-31C522A6E1F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41391" y="6320267"/>
                  <a:ext cx="9828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A489776-7E59-90E6-B83A-9694284622B9}"/>
              </a:ext>
            </a:extLst>
          </p:cNvPr>
          <p:cNvGrpSpPr/>
          <p:nvPr/>
        </p:nvGrpSpPr>
        <p:grpSpPr>
          <a:xfrm>
            <a:off x="6580391" y="4481747"/>
            <a:ext cx="294120" cy="186480"/>
            <a:chOff x="6580391" y="4481747"/>
            <a:chExt cx="29412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47E095D-44F9-F2F6-11A9-C33DB222DDC5}"/>
                    </a:ext>
                  </a:extLst>
                </p14:cNvPr>
                <p14:cNvContentPartPr/>
                <p14:nvPr/>
              </p14:nvContentPartPr>
              <p14:xfrm>
                <a:off x="6580391" y="4529267"/>
                <a:ext cx="209160" cy="138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47E095D-44F9-F2F6-11A9-C33DB222DDC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71391" y="4520267"/>
                  <a:ext cx="226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7395BF2-D80C-2EE1-E9E1-4E92C1A217BA}"/>
                    </a:ext>
                  </a:extLst>
                </p14:cNvPr>
                <p14:cNvContentPartPr/>
                <p14:nvPr/>
              </p14:nvContentPartPr>
              <p14:xfrm>
                <a:off x="6798191" y="4481747"/>
                <a:ext cx="76320" cy="75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7395BF2-D80C-2EE1-E9E1-4E92C1A217B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89191" y="4472747"/>
                  <a:ext cx="9396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EEB5283-6825-12DF-96B6-AB34400FEEB5}"/>
                  </a:ext>
                </a:extLst>
              </p14:cNvPr>
              <p14:cNvContentPartPr/>
              <p14:nvPr/>
            </p14:nvContentPartPr>
            <p14:xfrm>
              <a:off x="1749551" y="3749147"/>
              <a:ext cx="125640" cy="2728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EEB5283-6825-12DF-96B6-AB34400FEEB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740525" y="3740135"/>
                <a:ext cx="143331" cy="290543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504A881F-BB63-30D7-B261-0ACD1B0F45C6}"/>
              </a:ext>
            </a:extLst>
          </p:cNvPr>
          <p:cNvGrpSpPr/>
          <p:nvPr/>
        </p:nvGrpSpPr>
        <p:grpSpPr>
          <a:xfrm>
            <a:off x="4456391" y="3509387"/>
            <a:ext cx="563040" cy="335520"/>
            <a:chOff x="4456391" y="3509387"/>
            <a:chExt cx="56304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EBD652D-A2BC-BFFE-D2AD-08FAA1512F2D}"/>
                    </a:ext>
                  </a:extLst>
                </p14:cNvPr>
                <p14:cNvContentPartPr/>
                <p14:nvPr/>
              </p14:nvContentPartPr>
              <p14:xfrm>
                <a:off x="4456391" y="3566987"/>
                <a:ext cx="54720" cy="229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EBD652D-A2BC-BFFE-D2AD-08FAA1512F2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447391" y="3558001"/>
                  <a:ext cx="72360" cy="246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85F714F-60BC-5EA2-8FDD-A7466AD1FA6D}"/>
                    </a:ext>
                  </a:extLst>
                </p14:cNvPr>
                <p14:cNvContentPartPr/>
                <p14:nvPr/>
              </p14:nvContentPartPr>
              <p14:xfrm>
                <a:off x="4584191" y="3509387"/>
                <a:ext cx="55800" cy="280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85F714F-60BC-5EA2-8FDD-A7466AD1FA6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75191" y="3500387"/>
                  <a:ext cx="734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4D5E604-4FC0-449C-36DA-BC19FF1B0014}"/>
                    </a:ext>
                  </a:extLst>
                </p14:cNvPr>
                <p14:cNvContentPartPr/>
                <p14:nvPr/>
              </p14:nvContentPartPr>
              <p14:xfrm>
                <a:off x="4511471" y="3696227"/>
                <a:ext cx="101520" cy="60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4D5E604-4FC0-449C-36DA-BC19FF1B001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02439" y="3687281"/>
                  <a:ext cx="119223" cy="776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9CDB510-19E9-0F1C-1502-465AAC48E941}"/>
                    </a:ext>
                  </a:extLst>
                </p14:cNvPr>
                <p14:cNvContentPartPr/>
                <p14:nvPr/>
              </p14:nvContentPartPr>
              <p14:xfrm>
                <a:off x="4675271" y="3707747"/>
                <a:ext cx="185760" cy="137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9CDB510-19E9-0F1C-1502-465AAC48E94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66271" y="3698747"/>
                  <a:ext cx="203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423E181-45C2-27E6-26D1-EDEBD511DC4A}"/>
                    </a:ext>
                  </a:extLst>
                </p14:cNvPr>
                <p14:cNvContentPartPr/>
                <p14:nvPr/>
              </p14:nvContentPartPr>
              <p14:xfrm>
                <a:off x="4863911" y="3581027"/>
                <a:ext cx="155520" cy="189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423E181-45C2-27E6-26D1-EDEBD511DC4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54932" y="3572027"/>
                  <a:ext cx="173119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8332C77-7560-83A0-7413-BC1C5CCA00EE}"/>
              </a:ext>
            </a:extLst>
          </p:cNvPr>
          <p:cNvGrpSpPr/>
          <p:nvPr/>
        </p:nvGrpSpPr>
        <p:grpSpPr>
          <a:xfrm>
            <a:off x="6598391" y="3236147"/>
            <a:ext cx="249480" cy="208800"/>
            <a:chOff x="6598391" y="3236147"/>
            <a:chExt cx="24948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61C4088-46B1-17CF-1B8C-80DE9ADF9293}"/>
                    </a:ext>
                  </a:extLst>
                </p14:cNvPr>
                <p14:cNvContentPartPr/>
                <p14:nvPr/>
              </p14:nvContentPartPr>
              <p14:xfrm>
                <a:off x="6598391" y="3330467"/>
                <a:ext cx="69840" cy="114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61C4088-46B1-17CF-1B8C-80DE9ADF929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89391" y="3321439"/>
                  <a:ext cx="87480" cy="132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C7270F5-234E-22AB-8223-63F5768ECD43}"/>
                    </a:ext>
                  </a:extLst>
                </p14:cNvPr>
                <p14:cNvContentPartPr/>
                <p14:nvPr/>
              </p14:nvContentPartPr>
              <p14:xfrm>
                <a:off x="6709631" y="3236147"/>
                <a:ext cx="30240" cy="195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C7270F5-234E-22AB-8223-63F5768ECD4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00631" y="3227147"/>
                  <a:ext cx="47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9334FFD-F4C8-C3FB-59A6-6366CB0DB957}"/>
                    </a:ext>
                  </a:extLst>
                </p14:cNvPr>
                <p14:cNvContentPartPr/>
                <p14:nvPr/>
              </p14:nvContentPartPr>
              <p14:xfrm>
                <a:off x="6773711" y="3242987"/>
                <a:ext cx="74160" cy="179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9334FFD-F4C8-C3FB-59A6-6366CB0DB95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64711" y="3233969"/>
                  <a:ext cx="91800" cy="197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E72BCCD-DA8E-591F-F2CE-6218469E5392}"/>
                    </a:ext>
                  </a:extLst>
                </p14:cNvPr>
                <p14:cNvContentPartPr/>
                <p14:nvPr/>
              </p14:nvContentPartPr>
              <p14:xfrm>
                <a:off x="6670751" y="3352067"/>
                <a:ext cx="123120" cy="6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E72BCCD-DA8E-591F-F2CE-6218469E539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61725" y="3343541"/>
                  <a:ext cx="140812" cy="231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B951B65-4621-D4BA-6B88-463AB7872480}"/>
              </a:ext>
            </a:extLst>
          </p:cNvPr>
          <p:cNvGrpSpPr/>
          <p:nvPr/>
        </p:nvGrpSpPr>
        <p:grpSpPr>
          <a:xfrm>
            <a:off x="6229391" y="3590747"/>
            <a:ext cx="1363680" cy="532800"/>
            <a:chOff x="6229391" y="3590747"/>
            <a:chExt cx="1363680" cy="53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8B1A432-D6E2-31FA-1C6F-31F7839A16EF}"/>
                    </a:ext>
                  </a:extLst>
                </p14:cNvPr>
                <p14:cNvContentPartPr/>
                <p14:nvPr/>
              </p14:nvContentPartPr>
              <p14:xfrm>
                <a:off x="6229391" y="3773987"/>
                <a:ext cx="1363680" cy="349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8B1A432-D6E2-31FA-1C6F-31F7839A16E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20389" y="3764987"/>
                  <a:ext cx="1381325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ED0D886-2E99-CDF4-D96E-F48BC4A7356A}"/>
                    </a:ext>
                  </a:extLst>
                </p14:cNvPr>
                <p14:cNvContentPartPr/>
                <p14:nvPr/>
              </p14:nvContentPartPr>
              <p14:xfrm>
                <a:off x="6626471" y="3590747"/>
                <a:ext cx="36360" cy="263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ED0D886-2E99-CDF4-D96E-F48BC4A7356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17471" y="3581747"/>
                  <a:ext cx="540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7C3BD1D-2F7F-C22C-A746-930EA582CFF3}"/>
                    </a:ext>
                  </a:extLst>
                </p14:cNvPr>
                <p14:cNvContentPartPr/>
                <p14:nvPr/>
              </p14:nvContentPartPr>
              <p14:xfrm>
                <a:off x="6624671" y="3955067"/>
                <a:ext cx="114120" cy="123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7C3BD1D-2F7F-C22C-A746-930EA582CFF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15671" y="3946041"/>
                  <a:ext cx="131760" cy="140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D5717B9-F083-70F2-A354-4EAC5E3EFAA1}"/>
                    </a:ext>
                  </a:extLst>
                </p14:cNvPr>
                <p14:cNvContentPartPr/>
                <p14:nvPr/>
              </p14:nvContentPartPr>
              <p14:xfrm>
                <a:off x="6640511" y="3916907"/>
                <a:ext cx="84600" cy="169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D5717B9-F083-70F2-A354-4EAC5E3EFAA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31511" y="3907926"/>
                  <a:ext cx="102240" cy="1871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E2EDB8C-7687-DB4B-F81E-6F00BB9BF9F9}"/>
                    </a:ext>
                  </a:extLst>
                </p14:cNvPr>
                <p14:cNvContentPartPr/>
                <p14:nvPr/>
              </p14:nvContentPartPr>
              <p14:xfrm>
                <a:off x="6600551" y="3990707"/>
                <a:ext cx="125640" cy="34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E2EDB8C-7687-DB4B-F81E-6F00BB9BF9F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91551" y="3981707"/>
                  <a:ext cx="1432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2E91C66-0901-356A-A149-8487F41BE5FE}"/>
              </a:ext>
            </a:extLst>
          </p:cNvPr>
          <p:cNvGrpSpPr/>
          <p:nvPr/>
        </p:nvGrpSpPr>
        <p:grpSpPr>
          <a:xfrm>
            <a:off x="8348701" y="3700747"/>
            <a:ext cx="548640" cy="377280"/>
            <a:chOff x="8143151" y="3493187"/>
            <a:chExt cx="54864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ED3BFD2-1744-F83F-28A3-60A41CEA1922}"/>
                    </a:ext>
                  </a:extLst>
                </p14:cNvPr>
                <p14:cNvContentPartPr/>
                <p14:nvPr/>
              </p14:nvContentPartPr>
              <p14:xfrm>
                <a:off x="8143151" y="3529547"/>
                <a:ext cx="180000" cy="331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ED3BFD2-1744-F83F-28A3-60A41CEA192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34151" y="3520547"/>
                  <a:ext cx="1976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9AA13BF-370D-E120-0CE8-225375DDB2DB}"/>
                    </a:ext>
                  </a:extLst>
                </p14:cNvPr>
                <p14:cNvContentPartPr/>
                <p14:nvPr/>
              </p14:nvContentPartPr>
              <p14:xfrm>
                <a:off x="8369591" y="3696227"/>
                <a:ext cx="163800" cy="172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9AA13BF-370D-E120-0CE8-225375DDB2D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60591" y="3687246"/>
                  <a:ext cx="181440" cy="190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94E39C3-E059-F3C8-7321-1F163707E76B}"/>
                    </a:ext>
                  </a:extLst>
                </p14:cNvPr>
                <p14:cNvContentPartPr/>
                <p14:nvPr/>
              </p14:nvContentPartPr>
              <p14:xfrm>
                <a:off x="8639951" y="3493187"/>
                <a:ext cx="51840" cy="377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94E39C3-E059-F3C8-7321-1F163707E76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30951" y="3484187"/>
                  <a:ext cx="69480" cy="39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A419C50-1835-C979-D60C-93DC1A4D6859}"/>
                  </a:ext>
                </a:extLst>
              </p14:cNvPr>
              <p14:cNvContentPartPr/>
              <p14:nvPr/>
            </p14:nvContentPartPr>
            <p14:xfrm>
              <a:off x="10359311" y="3266027"/>
              <a:ext cx="2160" cy="50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A419C50-1835-C979-D60C-93DC1A4D685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350311" y="3257027"/>
                <a:ext cx="1980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1958A0AF-F0AB-B78B-916A-1409AA0D1B24}"/>
              </a:ext>
            </a:extLst>
          </p:cNvPr>
          <p:cNvGrpSpPr/>
          <p:nvPr/>
        </p:nvGrpSpPr>
        <p:grpSpPr>
          <a:xfrm>
            <a:off x="9326471" y="3119507"/>
            <a:ext cx="850680" cy="309240"/>
            <a:chOff x="9326471" y="3119507"/>
            <a:chExt cx="85068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0F0515C-959E-681D-A934-E9066DABA7CB}"/>
                    </a:ext>
                  </a:extLst>
                </p14:cNvPr>
                <p14:cNvContentPartPr/>
                <p14:nvPr/>
              </p14:nvContentPartPr>
              <p14:xfrm>
                <a:off x="9326471" y="3224987"/>
                <a:ext cx="212400" cy="203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0F0515C-959E-681D-A934-E9066DABA7C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317471" y="3215987"/>
                  <a:ext cx="230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795DA8F-B6E2-FDF1-D941-3FFB50E11EE6}"/>
                    </a:ext>
                  </a:extLst>
                </p14:cNvPr>
                <p14:cNvContentPartPr/>
                <p14:nvPr/>
              </p14:nvContentPartPr>
              <p14:xfrm>
                <a:off x="9851711" y="3251987"/>
                <a:ext cx="118080" cy="132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795DA8F-B6E2-FDF1-D941-3FFB50E11EE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842683" y="3242987"/>
                  <a:ext cx="135774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CE6FDFF-F311-833E-7FB8-BCE0C719D981}"/>
                    </a:ext>
                  </a:extLst>
                </p14:cNvPr>
                <p14:cNvContentPartPr/>
                <p14:nvPr/>
              </p14:nvContentPartPr>
              <p14:xfrm>
                <a:off x="10056551" y="3175307"/>
                <a:ext cx="23040" cy="227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CE6FDFF-F311-833E-7FB8-BCE0C719D98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047551" y="3166321"/>
                  <a:ext cx="40680" cy="245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288F209-7F4F-0FD8-0FD0-2875B64197E9}"/>
                    </a:ext>
                  </a:extLst>
                </p14:cNvPr>
                <p14:cNvContentPartPr/>
                <p14:nvPr/>
              </p14:nvContentPartPr>
              <p14:xfrm>
                <a:off x="10055831" y="3169187"/>
                <a:ext cx="121320" cy="203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288F209-7F4F-0FD8-0FD0-2875B64197E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046804" y="3160171"/>
                  <a:ext cx="139013" cy="2214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EB02B71-5B0F-DC78-D190-B3E4112B2D02}"/>
                    </a:ext>
                  </a:extLst>
                </p14:cNvPr>
                <p14:cNvContentPartPr/>
                <p14:nvPr/>
              </p14:nvContentPartPr>
              <p14:xfrm>
                <a:off x="9646151" y="3196547"/>
                <a:ext cx="63000" cy="8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EB02B71-5B0F-DC78-D190-B3E4112B2D0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637202" y="3187547"/>
                  <a:ext cx="805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DED28C0-4018-4713-49B0-AE0AD7945C42}"/>
                    </a:ext>
                  </a:extLst>
                </p14:cNvPr>
                <p14:cNvContentPartPr/>
                <p14:nvPr/>
              </p14:nvContentPartPr>
              <p14:xfrm>
                <a:off x="9636071" y="3119507"/>
                <a:ext cx="162360" cy="181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DED28C0-4018-4713-49B0-AE0AD7945C4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627071" y="3110507"/>
                  <a:ext cx="18000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EE95E80-A6C6-E3BE-B291-B4D4290CC11F}"/>
              </a:ext>
            </a:extLst>
          </p:cNvPr>
          <p:cNvGrpSpPr/>
          <p:nvPr/>
        </p:nvGrpSpPr>
        <p:grpSpPr>
          <a:xfrm>
            <a:off x="10396751" y="3170987"/>
            <a:ext cx="769680" cy="216720"/>
            <a:chOff x="10396751" y="3170987"/>
            <a:chExt cx="76968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7EE1E31-E6BF-F11B-0B77-23B6FE700B1F}"/>
                    </a:ext>
                  </a:extLst>
                </p14:cNvPr>
                <p14:cNvContentPartPr/>
                <p14:nvPr/>
              </p14:nvContentPartPr>
              <p14:xfrm>
                <a:off x="10396751" y="3264947"/>
                <a:ext cx="191880" cy="122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7EE1E31-E6BF-F11B-0B77-23B6FE700B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387751" y="3255973"/>
                  <a:ext cx="209520" cy="139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4DA5110-75E9-7218-0930-A6888BD7BD6D}"/>
                    </a:ext>
                  </a:extLst>
                </p14:cNvPr>
                <p14:cNvContentPartPr/>
                <p14:nvPr/>
              </p14:nvContentPartPr>
              <p14:xfrm>
                <a:off x="10635431" y="3275027"/>
                <a:ext cx="78840" cy="79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4DA5110-75E9-7218-0930-A6888BD7BD6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626431" y="3266027"/>
                  <a:ext cx="96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22560C9-71AB-1574-6F8F-B3F5B9C940F0}"/>
                    </a:ext>
                  </a:extLst>
                </p14:cNvPr>
                <p14:cNvContentPartPr/>
                <p14:nvPr/>
              </p14:nvContentPartPr>
              <p14:xfrm>
                <a:off x="10761071" y="3277907"/>
                <a:ext cx="138960" cy="95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22560C9-71AB-1574-6F8F-B3F5B9C940F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752071" y="3268907"/>
                  <a:ext cx="156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9B975CC-D6C1-6337-E939-6A0C29B52E86}"/>
                    </a:ext>
                  </a:extLst>
                </p14:cNvPr>
                <p14:cNvContentPartPr/>
                <p14:nvPr/>
              </p14:nvContentPartPr>
              <p14:xfrm>
                <a:off x="10939991" y="3203747"/>
                <a:ext cx="38880" cy="169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9B975CC-D6C1-6337-E939-6A0C29B52E8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930991" y="3194728"/>
                  <a:ext cx="56520" cy="186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7D29BC2-9756-E821-F0D3-1209BA4AEF2A}"/>
                    </a:ext>
                  </a:extLst>
                </p14:cNvPr>
                <p14:cNvContentPartPr/>
                <p14:nvPr/>
              </p14:nvContentPartPr>
              <p14:xfrm>
                <a:off x="11058071" y="3170987"/>
                <a:ext cx="108360" cy="216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7D29BC2-9756-E821-F0D3-1209BA4AEF2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049041" y="3161972"/>
                  <a:ext cx="126059" cy="23438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F6671BD-739A-2845-9160-448364C65E14}"/>
              </a:ext>
            </a:extLst>
          </p:cNvPr>
          <p:cNvGrpSpPr/>
          <p:nvPr/>
        </p:nvGrpSpPr>
        <p:grpSpPr>
          <a:xfrm>
            <a:off x="10271111" y="3597587"/>
            <a:ext cx="429840" cy="201960"/>
            <a:chOff x="10271111" y="3597587"/>
            <a:chExt cx="42984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3BB3E9D-0051-8503-1BC2-8008BA9426AF}"/>
                    </a:ext>
                  </a:extLst>
                </p14:cNvPr>
                <p14:cNvContentPartPr/>
                <p14:nvPr/>
              </p14:nvContentPartPr>
              <p14:xfrm>
                <a:off x="10271111" y="3597587"/>
                <a:ext cx="94320" cy="201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3BB3E9D-0051-8503-1BC2-8008BA9426A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62145" y="3588587"/>
                  <a:ext cx="111893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4C59AF5-76F4-B5A6-33EB-E88AB51EBD81}"/>
                    </a:ext>
                  </a:extLst>
                </p14:cNvPr>
                <p14:cNvContentPartPr/>
                <p14:nvPr/>
              </p14:nvContentPartPr>
              <p14:xfrm>
                <a:off x="10300991" y="3672107"/>
                <a:ext cx="172080" cy="101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4C59AF5-76F4-B5A6-33EB-E88AB51EBD8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91991" y="3663107"/>
                  <a:ext cx="189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B3BF624-9C6A-A2AF-81EF-E383A17911EE}"/>
                    </a:ext>
                  </a:extLst>
                </p14:cNvPr>
                <p14:cNvContentPartPr/>
                <p14:nvPr/>
              </p14:nvContentPartPr>
              <p14:xfrm>
                <a:off x="10516991" y="3609107"/>
                <a:ext cx="183960" cy="190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B3BF624-9C6A-A2AF-81EF-E383A17911E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507991" y="3600107"/>
                  <a:ext cx="20160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19250DE-E3E1-F445-E99F-116C41A73272}"/>
              </a:ext>
            </a:extLst>
          </p:cNvPr>
          <p:cNvGrpSpPr/>
          <p:nvPr/>
        </p:nvGrpSpPr>
        <p:grpSpPr>
          <a:xfrm>
            <a:off x="11014151" y="3685427"/>
            <a:ext cx="384480" cy="166680"/>
            <a:chOff x="11014151" y="3685427"/>
            <a:chExt cx="384480" cy="1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C68C258-CEC6-214C-6AD4-A8E4EE292E6E}"/>
                    </a:ext>
                  </a:extLst>
                </p14:cNvPr>
                <p14:cNvContentPartPr/>
                <p14:nvPr/>
              </p14:nvContentPartPr>
              <p14:xfrm>
                <a:off x="11014151" y="3764987"/>
                <a:ext cx="19080" cy="87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C68C258-CEC6-214C-6AD4-A8E4EE292E6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005151" y="3755987"/>
                  <a:ext cx="36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4E03BD7-A5B1-75C2-682C-AFF0D888E300}"/>
                    </a:ext>
                  </a:extLst>
                </p14:cNvPr>
                <p14:cNvContentPartPr/>
                <p14:nvPr/>
              </p14:nvContentPartPr>
              <p14:xfrm>
                <a:off x="11176871" y="3686147"/>
                <a:ext cx="88200" cy="117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4E03BD7-A5B1-75C2-682C-AFF0D888E30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167871" y="3677147"/>
                  <a:ext cx="105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9A1FA84-07BF-3ECB-309E-A6BB3EA33E60}"/>
                    </a:ext>
                  </a:extLst>
                </p14:cNvPr>
                <p14:cNvContentPartPr/>
                <p14:nvPr/>
              </p14:nvContentPartPr>
              <p14:xfrm>
                <a:off x="11291711" y="3685427"/>
                <a:ext cx="106920" cy="113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9A1FA84-07BF-3ECB-309E-A6BB3EA33E6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282711" y="3676455"/>
                  <a:ext cx="124560" cy="1313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D9108EE-96F6-4122-880F-95CE28453E32}"/>
              </a:ext>
            </a:extLst>
          </p:cNvPr>
          <p:cNvGrpSpPr/>
          <p:nvPr/>
        </p:nvGrpSpPr>
        <p:grpSpPr>
          <a:xfrm>
            <a:off x="9701951" y="4078547"/>
            <a:ext cx="433800" cy="280800"/>
            <a:chOff x="9701951" y="4078547"/>
            <a:chExt cx="43380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B423702-DD9C-45F1-ECE3-842E8F96F5C8}"/>
                    </a:ext>
                  </a:extLst>
                </p14:cNvPr>
                <p14:cNvContentPartPr/>
                <p14:nvPr/>
              </p14:nvContentPartPr>
              <p14:xfrm>
                <a:off x="9701951" y="4091147"/>
                <a:ext cx="125280" cy="250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B423702-DD9C-45F1-ECE3-842E8F96F5C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692951" y="4082147"/>
                  <a:ext cx="1429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2015BC3-A232-1B74-15D5-F25EE0F89126}"/>
                    </a:ext>
                  </a:extLst>
                </p14:cNvPr>
                <p14:cNvContentPartPr/>
                <p14:nvPr/>
              </p14:nvContentPartPr>
              <p14:xfrm>
                <a:off x="9848831" y="4241267"/>
                <a:ext cx="144000" cy="98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2015BC3-A232-1B74-15D5-F25EE0F8912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839831" y="4232267"/>
                  <a:ext cx="161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996A7ED-A2C9-EF2C-1B71-6C907DBCBCB5}"/>
                    </a:ext>
                  </a:extLst>
                </p14:cNvPr>
                <p14:cNvContentPartPr/>
                <p14:nvPr/>
              </p14:nvContentPartPr>
              <p14:xfrm>
                <a:off x="10073111" y="4078547"/>
                <a:ext cx="62640" cy="280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996A7ED-A2C9-EF2C-1B71-6C907DBCBCB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064111" y="4069547"/>
                  <a:ext cx="8028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1DC0A1FF-BBE5-2E14-3F25-7E44CE1048CC}"/>
              </a:ext>
            </a:extLst>
          </p:cNvPr>
          <p:cNvGrpSpPr/>
          <p:nvPr/>
        </p:nvGrpSpPr>
        <p:grpSpPr>
          <a:xfrm>
            <a:off x="10400351" y="4127867"/>
            <a:ext cx="484560" cy="307800"/>
            <a:chOff x="10400351" y="4127867"/>
            <a:chExt cx="48456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16AB967-80C0-2857-2BC4-3434E2CC3FA2}"/>
                    </a:ext>
                  </a:extLst>
                </p14:cNvPr>
                <p14:cNvContentPartPr/>
                <p14:nvPr/>
              </p14:nvContentPartPr>
              <p14:xfrm>
                <a:off x="10400351" y="4220027"/>
                <a:ext cx="94680" cy="105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16AB967-80C0-2857-2BC4-3434E2CC3FA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391317" y="4211027"/>
                  <a:ext cx="112387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0B38DAE-626E-32C8-72DB-1C4FBD17BEF8}"/>
                    </a:ext>
                  </a:extLst>
                </p14:cNvPr>
                <p14:cNvContentPartPr/>
                <p14:nvPr/>
              </p14:nvContentPartPr>
              <p14:xfrm>
                <a:off x="10555511" y="4203467"/>
                <a:ext cx="86040" cy="104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0B38DAE-626E-32C8-72DB-1C4FBD17BEF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546511" y="4194467"/>
                  <a:ext cx="103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775655A-C8E9-71FA-303B-3B51BA7B26A0}"/>
                    </a:ext>
                  </a:extLst>
                </p14:cNvPr>
                <p14:cNvContentPartPr/>
                <p14:nvPr/>
              </p14:nvContentPartPr>
              <p14:xfrm>
                <a:off x="10703111" y="4127867"/>
                <a:ext cx="129600" cy="240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775655A-C8E9-71FA-303B-3B51BA7B26A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94086" y="4118867"/>
                  <a:ext cx="147289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A587977-967B-0999-99D5-AD857E878B9C}"/>
                    </a:ext>
                  </a:extLst>
                </p14:cNvPr>
                <p14:cNvContentPartPr/>
                <p14:nvPr/>
              </p14:nvContentPartPr>
              <p14:xfrm>
                <a:off x="10820471" y="4230827"/>
                <a:ext cx="64440" cy="204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A587977-967B-0999-99D5-AD857E878B9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11521" y="4221811"/>
                  <a:ext cx="81982" cy="2225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655AA9FF-0A6A-2175-76AC-28BA1009F1BF}"/>
              </a:ext>
            </a:extLst>
          </p:cNvPr>
          <p:cNvGrpSpPr/>
          <p:nvPr/>
        </p:nvGrpSpPr>
        <p:grpSpPr>
          <a:xfrm>
            <a:off x="11069591" y="4088627"/>
            <a:ext cx="920520" cy="289440"/>
            <a:chOff x="11069591" y="4088627"/>
            <a:chExt cx="92052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0B9F10D-104C-923E-C3C8-9554FE2E9D19}"/>
                    </a:ext>
                  </a:extLst>
                </p14:cNvPr>
                <p14:cNvContentPartPr/>
                <p14:nvPr/>
              </p14:nvContentPartPr>
              <p14:xfrm>
                <a:off x="11069591" y="4214987"/>
                <a:ext cx="82440" cy="136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0B9F10D-104C-923E-C3C8-9554FE2E9D1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060630" y="4205987"/>
                  <a:ext cx="100003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7941887-8C21-B0C5-C9B5-57E5A9D16315}"/>
                    </a:ext>
                  </a:extLst>
                </p14:cNvPr>
                <p14:cNvContentPartPr/>
                <p14:nvPr/>
              </p14:nvContentPartPr>
              <p14:xfrm>
                <a:off x="11212151" y="4134707"/>
                <a:ext cx="206640" cy="198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7941887-8C21-B0C5-C9B5-57E5A9D1631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203151" y="4125707"/>
                  <a:ext cx="224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9F43ABD-0D96-060D-F8EA-228DBE15717D}"/>
                    </a:ext>
                  </a:extLst>
                </p14:cNvPr>
                <p14:cNvContentPartPr/>
                <p14:nvPr/>
              </p14:nvContentPartPr>
              <p14:xfrm>
                <a:off x="11450831" y="4145867"/>
                <a:ext cx="36720" cy="153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9F43ABD-0D96-060D-F8EA-228DBE15717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441918" y="4136867"/>
                  <a:ext cx="54189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51FFA6A-A59A-5682-5EA7-F89548F011A1}"/>
                    </a:ext>
                  </a:extLst>
                </p14:cNvPr>
                <p14:cNvContentPartPr/>
                <p14:nvPr/>
              </p14:nvContentPartPr>
              <p14:xfrm>
                <a:off x="11554511" y="4195547"/>
                <a:ext cx="160200" cy="105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51FFA6A-A59A-5682-5EA7-F89548F011A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545511" y="4186516"/>
                  <a:ext cx="177840" cy="12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B3E16DF-CE9B-4C88-BB73-EBFEB6415E7C}"/>
                    </a:ext>
                  </a:extLst>
                </p14:cNvPr>
                <p14:cNvContentPartPr/>
                <p14:nvPr/>
              </p14:nvContentPartPr>
              <p14:xfrm>
                <a:off x="11794631" y="4088627"/>
                <a:ext cx="195480" cy="289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B3E16DF-CE9B-4C88-BB73-EBFEB6415E7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785614" y="4079627"/>
                  <a:ext cx="213153" cy="30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BC9714A-344F-1C9C-0486-7F77B412CC39}"/>
              </a:ext>
            </a:extLst>
          </p:cNvPr>
          <p:cNvGrpSpPr/>
          <p:nvPr/>
        </p:nvGrpSpPr>
        <p:grpSpPr>
          <a:xfrm>
            <a:off x="9559940" y="3650999"/>
            <a:ext cx="507960" cy="223920"/>
            <a:chOff x="9559940" y="3650999"/>
            <a:chExt cx="50796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0E084C6-982B-7D06-990E-C371F368A1D2}"/>
                    </a:ext>
                  </a:extLst>
                </p14:cNvPr>
                <p14:cNvContentPartPr/>
                <p14:nvPr/>
              </p14:nvContentPartPr>
              <p14:xfrm>
                <a:off x="9578660" y="3650999"/>
                <a:ext cx="59760" cy="223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0E084C6-982B-7D06-990E-C371F368A1D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569660" y="3642359"/>
                  <a:ext cx="774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68D5630-B355-5078-B205-B2A06A247B21}"/>
                    </a:ext>
                  </a:extLst>
                </p14:cNvPr>
                <p14:cNvContentPartPr/>
                <p14:nvPr/>
              </p14:nvContentPartPr>
              <p14:xfrm>
                <a:off x="9559940" y="3792119"/>
                <a:ext cx="167760" cy="73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68D5630-B355-5078-B205-B2A06A247B2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551300" y="3783119"/>
                  <a:ext cx="185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249259A-5E38-F370-42A6-108A238E9F6A}"/>
                    </a:ext>
                  </a:extLst>
                </p14:cNvPr>
                <p14:cNvContentPartPr/>
                <p14:nvPr/>
              </p14:nvContentPartPr>
              <p14:xfrm>
                <a:off x="9768380" y="3765119"/>
                <a:ext cx="88920" cy="95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249259A-5E38-F370-42A6-108A238E9F6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759380" y="3756119"/>
                  <a:ext cx="106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26F56D3-C87C-01B8-8A00-99F9CFEAF242}"/>
                    </a:ext>
                  </a:extLst>
                </p14:cNvPr>
                <p14:cNvContentPartPr/>
                <p14:nvPr/>
              </p14:nvContentPartPr>
              <p14:xfrm>
                <a:off x="9849740" y="3739199"/>
                <a:ext cx="60120" cy="95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26F56D3-C87C-01B8-8A00-99F9CFEAF24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840740" y="3730199"/>
                  <a:ext cx="77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DDE6B21-7B38-3802-F0EA-CF12CD445C72}"/>
                    </a:ext>
                  </a:extLst>
                </p14:cNvPr>
                <p14:cNvContentPartPr/>
                <p14:nvPr/>
              </p14:nvContentPartPr>
              <p14:xfrm>
                <a:off x="9934340" y="3710759"/>
                <a:ext cx="133560" cy="122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DDE6B21-7B38-3802-F0EA-CF12CD445C7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25700" y="3702119"/>
                  <a:ext cx="15120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973DCB5-D474-A124-5AA9-6C1E3198D6FA}"/>
              </a:ext>
            </a:extLst>
          </p:cNvPr>
          <p:cNvGrpSpPr/>
          <p:nvPr/>
        </p:nvGrpSpPr>
        <p:grpSpPr>
          <a:xfrm>
            <a:off x="8040020" y="4319159"/>
            <a:ext cx="777600" cy="415440"/>
            <a:chOff x="8040020" y="4319159"/>
            <a:chExt cx="777600" cy="41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FD0C99C-EB29-8549-BA47-8E2E13B379AB}"/>
                    </a:ext>
                  </a:extLst>
                </p14:cNvPr>
                <p14:cNvContentPartPr/>
                <p14:nvPr/>
              </p14:nvContentPartPr>
              <p14:xfrm>
                <a:off x="8040020" y="4319159"/>
                <a:ext cx="69120" cy="384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FD0C99C-EB29-8549-BA47-8E2E13B379A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31020" y="4310519"/>
                  <a:ext cx="867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754916A-984A-D067-695B-F07B55DF564F}"/>
                    </a:ext>
                  </a:extLst>
                </p14:cNvPr>
                <p14:cNvContentPartPr/>
                <p14:nvPr/>
              </p14:nvContentPartPr>
              <p14:xfrm>
                <a:off x="8139020" y="4411319"/>
                <a:ext cx="83880" cy="263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754916A-984A-D067-695B-F07B55DF564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30380" y="4402679"/>
                  <a:ext cx="1015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154D73A-FBD0-3400-2A23-10E0CDBE43C3}"/>
                    </a:ext>
                  </a:extLst>
                </p14:cNvPr>
                <p14:cNvContentPartPr/>
                <p14:nvPr/>
              </p14:nvContentPartPr>
              <p14:xfrm>
                <a:off x="8325500" y="4463159"/>
                <a:ext cx="78120" cy="217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154D73A-FBD0-3400-2A23-10E0CDBE43C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316500" y="4454519"/>
                  <a:ext cx="95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8D41C37-57CA-F0B8-BE8C-735E1F8A4F4C}"/>
                    </a:ext>
                  </a:extLst>
                </p14:cNvPr>
                <p14:cNvContentPartPr/>
                <p14:nvPr/>
              </p14:nvContentPartPr>
              <p14:xfrm>
                <a:off x="8352860" y="4556039"/>
                <a:ext cx="122400" cy="24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8D41C37-57CA-F0B8-BE8C-735E1F8A4F4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343860" y="4547399"/>
                  <a:ext cx="140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DD6E9A8-A7D3-3B16-B7DA-9A048B7CBE74}"/>
                    </a:ext>
                  </a:extLst>
                </p14:cNvPr>
                <p14:cNvContentPartPr/>
                <p14:nvPr/>
              </p14:nvContentPartPr>
              <p14:xfrm>
                <a:off x="8383100" y="4385399"/>
                <a:ext cx="299520" cy="289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DD6E9A8-A7D3-3B16-B7DA-9A048B7CBE7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374460" y="4376759"/>
                  <a:ext cx="3171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F163213-1DC9-C4D2-B782-496AD516D137}"/>
                    </a:ext>
                  </a:extLst>
                </p14:cNvPr>
                <p14:cNvContentPartPr/>
                <p14:nvPr/>
              </p14:nvContentPartPr>
              <p14:xfrm>
                <a:off x="8677580" y="4320959"/>
                <a:ext cx="140040" cy="413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F163213-1DC9-C4D2-B782-496AD516D13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668940" y="4312319"/>
                  <a:ext cx="157680" cy="43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530088A-0FE2-2530-7D81-6DBEB3312D61}"/>
              </a:ext>
            </a:extLst>
          </p:cNvPr>
          <p:cNvGrpSpPr/>
          <p:nvPr/>
        </p:nvGrpSpPr>
        <p:grpSpPr>
          <a:xfrm>
            <a:off x="9091220" y="4563959"/>
            <a:ext cx="714240" cy="227880"/>
            <a:chOff x="9091220" y="4563959"/>
            <a:chExt cx="71424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8914456-FB3C-FDBF-5867-00FD249B170B}"/>
                    </a:ext>
                  </a:extLst>
                </p14:cNvPr>
                <p14:cNvContentPartPr/>
                <p14:nvPr/>
              </p14:nvContentPartPr>
              <p14:xfrm>
                <a:off x="9091220" y="4607879"/>
                <a:ext cx="714240" cy="183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8914456-FB3C-FDBF-5867-00FD249B170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082580" y="4598879"/>
                  <a:ext cx="731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BF3A0BA-430B-7D81-0206-7EC77723C645}"/>
                    </a:ext>
                  </a:extLst>
                </p14:cNvPr>
                <p14:cNvContentPartPr/>
                <p14:nvPr/>
              </p14:nvContentPartPr>
              <p14:xfrm>
                <a:off x="9395780" y="4563959"/>
                <a:ext cx="145800" cy="93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BF3A0BA-430B-7D81-0206-7EC77723C64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386780" y="4554959"/>
                  <a:ext cx="16344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0DA7709-777A-3AE5-FB58-426684157F47}"/>
                  </a:ext>
                </a:extLst>
              </p14:cNvPr>
              <p14:cNvContentPartPr/>
              <p14:nvPr/>
            </p14:nvContentPartPr>
            <p14:xfrm>
              <a:off x="57020" y="5259119"/>
              <a:ext cx="11950200" cy="1375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0DA7709-777A-3AE5-FB58-426684157F47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8380" y="5250479"/>
                <a:ext cx="11967840" cy="1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394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A3A2-F649-D229-733D-3B55B858D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7036"/>
            <a:ext cx="11353800" cy="1325563"/>
          </a:xfrm>
        </p:spPr>
        <p:txBody>
          <a:bodyPr/>
          <a:lstStyle/>
          <a:p>
            <a:r>
              <a:rPr lang="en-US" dirty="0"/>
              <a:t>Converting –</a:t>
            </a:r>
            <a:r>
              <a:rPr lang="en-US" b="1" dirty="0">
                <a:solidFill>
                  <a:srgbClr val="0070C0"/>
                </a:solidFill>
              </a:rPr>
              <a:t>OH</a:t>
            </a:r>
            <a:r>
              <a:rPr lang="en-US" dirty="0"/>
              <a:t> to a </a:t>
            </a:r>
            <a:r>
              <a:rPr lang="en-US" b="1" dirty="0">
                <a:solidFill>
                  <a:srgbClr val="00B050"/>
                </a:solidFill>
              </a:rPr>
              <a:t>leaving group						</a:t>
            </a:r>
            <a:r>
              <a:rPr lang="en-US" dirty="0"/>
              <a:t>(12.9)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1F7740-E328-7647-A181-912C53A71B66}"/>
              </a:ext>
            </a:extLst>
          </p:cNvPr>
          <p:cNvGrpSpPr/>
          <p:nvPr/>
        </p:nvGrpSpPr>
        <p:grpSpPr>
          <a:xfrm>
            <a:off x="3477551" y="1492667"/>
            <a:ext cx="1771560" cy="333360"/>
            <a:chOff x="3477551" y="1492667"/>
            <a:chExt cx="177156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C6ABD91-412F-1E31-8844-88F29A2B5F5C}"/>
                    </a:ext>
                  </a:extLst>
                </p14:cNvPr>
                <p14:cNvContentPartPr/>
                <p14:nvPr/>
              </p14:nvContentPartPr>
              <p14:xfrm>
                <a:off x="3477551" y="1632707"/>
                <a:ext cx="1734120" cy="126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C6ABD91-412F-1E31-8844-88F29A2B5F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68553" y="1623707"/>
                  <a:ext cx="1751756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C35C642-2FC1-6BC5-2322-B144E1A2EAFE}"/>
                    </a:ext>
                  </a:extLst>
                </p14:cNvPr>
                <p14:cNvContentPartPr/>
                <p14:nvPr/>
              </p14:nvContentPartPr>
              <p14:xfrm>
                <a:off x="5077031" y="1492667"/>
                <a:ext cx="172080" cy="333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C35C642-2FC1-6BC5-2322-B144E1A2EAF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68031" y="1483677"/>
                  <a:ext cx="189720" cy="3509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3F15D4-AAD1-1C6D-8A34-B4DE1CD6165D}"/>
              </a:ext>
            </a:extLst>
          </p:cNvPr>
          <p:cNvGrpSpPr/>
          <p:nvPr/>
        </p:nvGrpSpPr>
        <p:grpSpPr>
          <a:xfrm>
            <a:off x="3857711" y="1198187"/>
            <a:ext cx="336960" cy="270360"/>
            <a:chOff x="3857711" y="1198187"/>
            <a:chExt cx="33696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07979E6-D208-6061-270A-F0A8E2F734AA}"/>
                    </a:ext>
                  </a:extLst>
                </p14:cNvPr>
                <p14:cNvContentPartPr/>
                <p14:nvPr/>
              </p14:nvContentPartPr>
              <p14:xfrm>
                <a:off x="3857711" y="1198187"/>
                <a:ext cx="140760" cy="270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07979E6-D208-6061-270A-F0A8E2F734A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48711" y="1189187"/>
                  <a:ext cx="158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79C0BF2-0C66-8F1E-26A1-4AF3DC07DCF9}"/>
                    </a:ext>
                  </a:extLst>
                </p14:cNvPr>
                <p14:cNvContentPartPr/>
                <p14:nvPr/>
              </p14:nvContentPartPr>
              <p14:xfrm>
                <a:off x="4087751" y="1349027"/>
                <a:ext cx="106920" cy="114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79C0BF2-0C66-8F1E-26A1-4AF3DC07DC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78751" y="1340027"/>
                  <a:ext cx="12456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90665D0-B226-3542-D960-3800DAC24FA2}"/>
              </a:ext>
            </a:extLst>
          </p:cNvPr>
          <p:cNvGrpSpPr/>
          <p:nvPr/>
        </p:nvGrpSpPr>
        <p:grpSpPr>
          <a:xfrm>
            <a:off x="1420151" y="2438747"/>
            <a:ext cx="1492920" cy="1312200"/>
            <a:chOff x="1420151" y="2438747"/>
            <a:chExt cx="1492920" cy="13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01E790-2568-41FF-9C40-7A9FD046EC9C}"/>
                    </a:ext>
                  </a:extLst>
                </p14:cNvPr>
                <p14:cNvContentPartPr/>
                <p14:nvPr/>
              </p14:nvContentPartPr>
              <p14:xfrm>
                <a:off x="1420151" y="2438747"/>
                <a:ext cx="1460520" cy="1155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01E790-2568-41FF-9C40-7A9FD046EC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11149" y="2429747"/>
                  <a:ext cx="1478164" cy="11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5EE4FCB-A711-8CED-09BA-3FC152F4E50D}"/>
                    </a:ext>
                  </a:extLst>
                </p14:cNvPr>
                <p14:cNvContentPartPr/>
                <p14:nvPr/>
              </p14:nvContentPartPr>
              <p14:xfrm>
                <a:off x="2752151" y="3361067"/>
                <a:ext cx="160920" cy="389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5EE4FCB-A711-8CED-09BA-3FC152F4E50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43171" y="3352067"/>
                  <a:ext cx="178521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BB6FB8F-B3D8-9FD7-2C9A-D85490B9BE4B}"/>
                    </a:ext>
                  </a:extLst>
                </p14:cNvPr>
                <p14:cNvContentPartPr/>
                <p14:nvPr/>
              </p14:nvContentPartPr>
              <p14:xfrm>
                <a:off x="1733711" y="3095747"/>
                <a:ext cx="48240" cy="312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BB6FB8F-B3D8-9FD7-2C9A-D85490B9BE4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24711" y="3086747"/>
                  <a:ext cx="658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A85616F-DD7B-74AF-8B42-8FD007523F09}"/>
                    </a:ext>
                  </a:extLst>
                </p14:cNvPr>
                <p14:cNvContentPartPr/>
                <p14:nvPr/>
              </p14:nvContentPartPr>
              <p14:xfrm>
                <a:off x="1839551" y="3084947"/>
                <a:ext cx="63000" cy="289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A85616F-DD7B-74AF-8B42-8FD007523F0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30602" y="3075947"/>
                  <a:ext cx="805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7209301-F73E-3943-7D23-D31CA09269EE}"/>
                    </a:ext>
                  </a:extLst>
                </p14:cNvPr>
                <p14:cNvContentPartPr/>
                <p14:nvPr/>
              </p14:nvContentPartPr>
              <p14:xfrm>
                <a:off x="1748471" y="3284747"/>
                <a:ext cx="109080" cy="12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7209301-F73E-3943-7D23-D31CA09269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39471" y="3276004"/>
                  <a:ext cx="126720" cy="29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79FD084-F49A-3C81-9A60-E682CF6EB4BE}"/>
                    </a:ext>
                  </a:extLst>
                </p14:cNvPr>
                <p14:cNvContentPartPr/>
                <p14:nvPr/>
              </p14:nvContentPartPr>
              <p14:xfrm>
                <a:off x="2029631" y="3239747"/>
                <a:ext cx="82440" cy="9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79FD084-F49A-3C81-9A60-E682CF6EB4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20592" y="3230387"/>
                  <a:ext cx="100157" cy="277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4F5C1E-F40A-300E-F5E0-88953D4470F8}"/>
              </a:ext>
            </a:extLst>
          </p:cNvPr>
          <p:cNvGrpSpPr/>
          <p:nvPr/>
        </p:nvGrpSpPr>
        <p:grpSpPr>
          <a:xfrm>
            <a:off x="2225471" y="3096107"/>
            <a:ext cx="324000" cy="236520"/>
            <a:chOff x="2225471" y="3096107"/>
            <a:chExt cx="32400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09EE7A8-E2C4-B40B-F29C-CE7256BFA585}"/>
                    </a:ext>
                  </a:extLst>
                </p14:cNvPr>
                <p14:cNvContentPartPr/>
                <p14:nvPr/>
              </p14:nvContentPartPr>
              <p14:xfrm>
                <a:off x="2225471" y="3096107"/>
                <a:ext cx="188280" cy="236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09EE7A8-E2C4-B40B-F29C-CE7256BFA58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16471" y="3087107"/>
                  <a:ext cx="2059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F418BBA-C9FC-B3FE-9E71-E050D65307F4}"/>
                    </a:ext>
                  </a:extLst>
                </p14:cNvPr>
                <p14:cNvContentPartPr/>
                <p14:nvPr/>
              </p14:nvContentPartPr>
              <p14:xfrm>
                <a:off x="2446151" y="3125267"/>
                <a:ext cx="103320" cy="195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F418BBA-C9FC-B3FE-9E71-E050D65307F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37151" y="3116267"/>
                  <a:ext cx="120960" cy="21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66E5243-3962-48FC-358D-15EADC995C54}"/>
                  </a:ext>
                </a:extLst>
              </p14:cNvPr>
              <p14:cNvContentPartPr/>
              <p14:nvPr/>
            </p14:nvContentPartPr>
            <p14:xfrm>
              <a:off x="771791" y="1429667"/>
              <a:ext cx="1598040" cy="455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66E5243-3962-48FC-358D-15EADC995C5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2791" y="1420667"/>
                <a:ext cx="1615680" cy="47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F2AC5EE5-AA93-2967-8064-4FC533936F51}"/>
              </a:ext>
            </a:extLst>
          </p:cNvPr>
          <p:cNvGrpSpPr/>
          <p:nvPr/>
        </p:nvGrpSpPr>
        <p:grpSpPr>
          <a:xfrm>
            <a:off x="1182191" y="1243187"/>
            <a:ext cx="122040" cy="271080"/>
            <a:chOff x="1182191" y="1243187"/>
            <a:chExt cx="12204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566AFF4-69B2-079E-32DA-5686950CE932}"/>
                    </a:ext>
                  </a:extLst>
                </p14:cNvPr>
                <p14:cNvContentPartPr/>
                <p14:nvPr/>
              </p14:nvContentPartPr>
              <p14:xfrm>
                <a:off x="1182191" y="1243187"/>
                <a:ext cx="122040" cy="271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566AFF4-69B2-079E-32DA-5686950CE93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73164" y="1234187"/>
                  <a:ext cx="139732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47E719A-35AE-4BB3-81EB-7D0A4CE40993}"/>
                    </a:ext>
                  </a:extLst>
                </p14:cNvPr>
                <p14:cNvContentPartPr/>
                <p14:nvPr/>
              </p14:nvContentPartPr>
              <p14:xfrm>
                <a:off x="1246271" y="1468187"/>
                <a:ext cx="8640" cy="33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47E719A-35AE-4BB3-81EB-7D0A4CE4099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37271" y="1459284"/>
                  <a:ext cx="26280" cy="50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F0E0F67-0ABF-EA8B-294E-A32272C14838}"/>
                    </a:ext>
                  </a:extLst>
                </p14:cNvPr>
                <p14:cNvContentPartPr/>
                <p14:nvPr/>
              </p14:nvContentPartPr>
              <p14:xfrm>
                <a:off x="1265351" y="1457747"/>
                <a:ext cx="1080" cy="25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F0E0F67-0ABF-EA8B-294E-A32272C1483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56351" y="1448747"/>
                  <a:ext cx="187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4839E95-C254-4F33-A7CC-289725E8D693}"/>
              </a:ext>
            </a:extLst>
          </p:cNvPr>
          <p:cNvGrpSpPr/>
          <p:nvPr/>
        </p:nvGrpSpPr>
        <p:grpSpPr>
          <a:xfrm>
            <a:off x="1143311" y="819827"/>
            <a:ext cx="371880" cy="271080"/>
            <a:chOff x="1143311" y="819827"/>
            <a:chExt cx="37188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7B4B557-2A2D-DF05-9EA0-FEA854439DB2}"/>
                    </a:ext>
                  </a:extLst>
                </p14:cNvPr>
                <p14:cNvContentPartPr/>
                <p14:nvPr/>
              </p14:nvContentPartPr>
              <p14:xfrm>
                <a:off x="1143311" y="917027"/>
                <a:ext cx="115200" cy="173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7B4B557-2A2D-DF05-9EA0-FEA854439D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34311" y="908027"/>
                  <a:ext cx="132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4D69F87-B3A9-7D52-0348-C449303A7780}"/>
                    </a:ext>
                  </a:extLst>
                </p14:cNvPr>
                <p14:cNvContentPartPr/>
                <p14:nvPr/>
              </p14:nvContentPartPr>
              <p14:xfrm>
                <a:off x="1359671" y="870587"/>
                <a:ext cx="37440" cy="192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4D69F87-B3A9-7D52-0348-C449303A77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50671" y="861604"/>
                  <a:ext cx="55080" cy="209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23099FE-AEEA-1C0F-2DF0-6F2F897C2DA7}"/>
                    </a:ext>
                  </a:extLst>
                </p14:cNvPr>
                <p14:cNvContentPartPr/>
                <p14:nvPr/>
              </p14:nvContentPartPr>
              <p14:xfrm>
                <a:off x="1445351" y="819827"/>
                <a:ext cx="69840" cy="213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23099FE-AEEA-1C0F-2DF0-6F2F897C2D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36351" y="810827"/>
                  <a:ext cx="87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E05CC08-6672-4BB6-F3CD-A94D84FBC8E4}"/>
                    </a:ext>
                  </a:extLst>
                </p14:cNvPr>
                <p14:cNvContentPartPr/>
                <p14:nvPr/>
              </p14:nvContentPartPr>
              <p14:xfrm>
                <a:off x="1389551" y="945827"/>
                <a:ext cx="80640" cy="23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E05CC08-6672-4BB6-F3CD-A94D84FBC8E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80551" y="936827"/>
                  <a:ext cx="982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58FF596-FD93-110C-2311-06417CFA713D}"/>
              </a:ext>
            </a:extLst>
          </p:cNvPr>
          <p:cNvGrpSpPr/>
          <p:nvPr/>
        </p:nvGrpSpPr>
        <p:grpSpPr>
          <a:xfrm>
            <a:off x="4326071" y="1169369"/>
            <a:ext cx="376200" cy="274320"/>
            <a:chOff x="4326071" y="1169369"/>
            <a:chExt cx="37620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F76F6D0-C980-38A5-DCE2-B8AAE993FECE}"/>
                    </a:ext>
                  </a:extLst>
                </p14:cNvPr>
                <p14:cNvContentPartPr/>
                <p14:nvPr/>
              </p14:nvContentPartPr>
              <p14:xfrm>
                <a:off x="4326071" y="1169369"/>
                <a:ext cx="182880" cy="241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F76F6D0-C980-38A5-DCE2-B8AAE993FEC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17053" y="1160369"/>
                  <a:ext cx="200555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24B22DE-C717-4E2A-2780-DA030362EEAA}"/>
                    </a:ext>
                  </a:extLst>
                </p14:cNvPr>
                <p14:cNvContentPartPr/>
                <p14:nvPr/>
              </p14:nvContentPartPr>
              <p14:xfrm>
                <a:off x="4542791" y="1294289"/>
                <a:ext cx="159480" cy="149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24B22DE-C717-4E2A-2780-DA030362EEA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33791" y="1285289"/>
                  <a:ext cx="17712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0EECAB-C5AA-FB60-098A-F17F0C2A83B9}"/>
                  </a:ext>
                </a:extLst>
              </p14:cNvPr>
              <p14:cNvContentPartPr/>
              <p14:nvPr/>
            </p14:nvContentPartPr>
            <p14:xfrm>
              <a:off x="547200" y="222120"/>
              <a:ext cx="10278360" cy="6261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0EECAB-C5AA-FB60-098A-F17F0C2A83B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37840" y="212760"/>
                <a:ext cx="10297080" cy="627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557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A3A2-F649-D229-733D-3B55B858D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37" y="-350130"/>
            <a:ext cx="11353800" cy="1325563"/>
          </a:xfrm>
        </p:spPr>
        <p:txBody>
          <a:bodyPr/>
          <a:lstStyle/>
          <a:p>
            <a:r>
              <a:rPr lang="en-US" dirty="0"/>
              <a:t>Converting –</a:t>
            </a:r>
            <a:r>
              <a:rPr lang="en-US" b="1" dirty="0">
                <a:solidFill>
                  <a:srgbClr val="0070C0"/>
                </a:solidFill>
              </a:rPr>
              <a:t>OH</a:t>
            </a:r>
            <a:r>
              <a:rPr lang="en-US" dirty="0"/>
              <a:t> to a </a:t>
            </a:r>
            <a:r>
              <a:rPr lang="en-US" b="1" dirty="0">
                <a:solidFill>
                  <a:srgbClr val="00B050"/>
                </a:solidFill>
              </a:rPr>
              <a:t>leaving group						</a:t>
            </a:r>
            <a:r>
              <a:rPr lang="en-US" dirty="0"/>
              <a:t> (12.9)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BA143A-263C-F1E4-704D-7B7824676738}"/>
              </a:ext>
            </a:extLst>
          </p:cNvPr>
          <p:cNvGrpSpPr/>
          <p:nvPr/>
        </p:nvGrpSpPr>
        <p:grpSpPr>
          <a:xfrm>
            <a:off x="1165711" y="1100687"/>
            <a:ext cx="325800" cy="248760"/>
            <a:chOff x="1165711" y="1100687"/>
            <a:chExt cx="32580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7A85844-DB39-8B1F-B760-A2AD621E0D6C}"/>
                    </a:ext>
                  </a:extLst>
                </p14:cNvPr>
                <p14:cNvContentPartPr/>
                <p14:nvPr/>
              </p14:nvContentPartPr>
              <p14:xfrm>
                <a:off x="1165711" y="1169807"/>
                <a:ext cx="127440" cy="179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7A85844-DB39-8B1F-B760-A2AD621E0D6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56686" y="1160807"/>
                  <a:ext cx="14513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21F4139-0A1B-715C-0288-1A7575C14890}"/>
                    </a:ext>
                  </a:extLst>
                </p14:cNvPr>
                <p14:cNvContentPartPr/>
                <p14:nvPr/>
              </p14:nvContentPartPr>
              <p14:xfrm>
                <a:off x="1377031" y="1100687"/>
                <a:ext cx="27000" cy="235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21F4139-0A1B-715C-0288-1A7575C1489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68031" y="1091687"/>
                  <a:ext cx="446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B4E088A-925B-765D-3548-1AE08E991D0B}"/>
                    </a:ext>
                  </a:extLst>
                </p14:cNvPr>
                <p14:cNvContentPartPr/>
                <p14:nvPr/>
              </p14:nvContentPartPr>
              <p14:xfrm>
                <a:off x="1430311" y="1110767"/>
                <a:ext cx="61200" cy="222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B4E088A-925B-765D-3548-1AE08E991D0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21364" y="1101767"/>
                  <a:ext cx="78737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FDC99DA-7EB4-3AA1-18FA-C488CDEEBDBA}"/>
                    </a:ext>
                  </a:extLst>
                </p14:cNvPr>
                <p14:cNvContentPartPr/>
                <p14:nvPr/>
              </p14:nvContentPartPr>
              <p14:xfrm>
                <a:off x="1400791" y="1253327"/>
                <a:ext cx="60840" cy="15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FDC99DA-7EB4-3AA1-18FA-C488CDEEBD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91791" y="1244113"/>
                  <a:ext cx="78480" cy="335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DF54338-FAB6-B5D7-1A0C-42680FB491E1}"/>
              </a:ext>
            </a:extLst>
          </p:cNvPr>
          <p:cNvGrpSpPr/>
          <p:nvPr/>
        </p:nvGrpSpPr>
        <p:grpSpPr>
          <a:xfrm>
            <a:off x="882391" y="1459247"/>
            <a:ext cx="1374840" cy="513000"/>
            <a:chOff x="882391" y="1459247"/>
            <a:chExt cx="137484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EFB5FCA-9877-FD4D-6865-A0942634D477}"/>
                    </a:ext>
                  </a:extLst>
                </p14:cNvPr>
                <p14:cNvContentPartPr/>
                <p14:nvPr/>
              </p14:nvContentPartPr>
              <p14:xfrm>
                <a:off x="882391" y="1709807"/>
                <a:ext cx="1374840" cy="262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EFB5FCA-9877-FD4D-6865-A0942634D47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3391" y="1700807"/>
                  <a:ext cx="13924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B4B6054-875F-7898-566B-0B87574437C3}"/>
                    </a:ext>
                  </a:extLst>
                </p14:cNvPr>
                <p14:cNvContentPartPr/>
                <p14:nvPr/>
              </p14:nvContentPartPr>
              <p14:xfrm>
                <a:off x="1204591" y="1476167"/>
                <a:ext cx="65880" cy="246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B4B6054-875F-7898-566B-0B87574437C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95591" y="1467167"/>
                  <a:ext cx="83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DF799A9-DD26-8B7B-BD89-DB25C1AE21C2}"/>
                    </a:ext>
                  </a:extLst>
                </p14:cNvPr>
                <p14:cNvContentPartPr/>
                <p14:nvPr/>
              </p14:nvContentPartPr>
              <p14:xfrm>
                <a:off x="1200991" y="1459247"/>
                <a:ext cx="87120" cy="260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DF799A9-DD26-8B7B-BD89-DB25C1AE21C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91991" y="1450247"/>
                  <a:ext cx="1047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88069D5-E984-275B-98E1-6E5952C2124F}"/>
                    </a:ext>
                  </a:extLst>
                </p14:cNvPr>
                <p14:cNvContentPartPr/>
                <p14:nvPr/>
              </p14:nvContentPartPr>
              <p14:xfrm>
                <a:off x="1266151" y="1467167"/>
                <a:ext cx="2520" cy="78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88069D5-E984-275B-98E1-6E5952C2124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57151" y="1458167"/>
                  <a:ext cx="2016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E69B153-1A07-15BE-CDCF-7007A571F125}"/>
              </a:ext>
            </a:extLst>
          </p:cNvPr>
          <p:cNvGrpSpPr/>
          <p:nvPr/>
        </p:nvGrpSpPr>
        <p:grpSpPr>
          <a:xfrm>
            <a:off x="3012511" y="917447"/>
            <a:ext cx="1388160" cy="789480"/>
            <a:chOff x="3012511" y="917447"/>
            <a:chExt cx="1388160" cy="78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E64201E-B32B-7AF2-5943-FC9AF628700F}"/>
                    </a:ext>
                  </a:extLst>
                </p14:cNvPr>
                <p14:cNvContentPartPr/>
                <p14:nvPr/>
              </p14:nvContentPartPr>
              <p14:xfrm>
                <a:off x="3183511" y="1167647"/>
                <a:ext cx="275040" cy="166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E64201E-B32B-7AF2-5943-FC9AF628700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74511" y="1158628"/>
                  <a:ext cx="292680" cy="184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701491B-BF4D-10FC-77B3-09E0D921DC20}"/>
                    </a:ext>
                  </a:extLst>
                </p14:cNvPr>
                <p14:cNvContentPartPr/>
                <p14:nvPr/>
              </p14:nvContentPartPr>
              <p14:xfrm>
                <a:off x="3184591" y="1341887"/>
                <a:ext cx="7920" cy="241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701491B-BF4D-10FC-77B3-09E0D921DC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75591" y="1332887"/>
                  <a:ext cx="25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30F3B4-3C1F-B091-A03B-FD94EF1BF6D9}"/>
                    </a:ext>
                  </a:extLst>
                </p14:cNvPr>
                <p14:cNvContentPartPr/>
                <p14:nvPr/>
              </p14:nvContentPartPr>
              <p14:xfrm>
                <a:off x="3171271" y="1578047"/>
                <a:ext cx="190440" cy="105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30F3B4-3C1F-B091-A03B-FD94EF1BF6D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62271" y="1569047"/>
                  <a:ext cx="208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E4D7175-1D0D-3617-ABA1-6122B553E2BC}"/>
                    </a:ext>
                  </a:extLst>
                </p14:cNvPr>
                <p14:cNvContentPartPr/>
                <p14:nvPr/>
              </p14:nvContentPartPr>
              <p14:xfrm>
                <a:off x="3354871" y="1574447"/>
                <a:ext cx="214200" cy="86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E4D7175-1D0D-3617-ABA1-6122B553E2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45871" y="1565447"/>
                  <a:ext cx="231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B573FA4-86C4-9114-9295-56E111989EC4}"/>
                    </a:ext>
                  </a:extLst>
                </p14:cNvPr>
                <p14:cNvContentPartPr/>
                <p14:nvPr/>
              </p14:nvContentPartPr>
              <p14:xfrm>
                <a:off x="3575551" y="1383287"/>
                <a:ext cx="42480" cy="206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B573FA4-86C4-9114-9295-56E111989E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66551" y="1374287"/>
                  <a:ext cx="60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AE87E7A-6AB9-9562-9B1A-BD4D3C5B6865}"/>
                    </a:ext>
                  </a:extLst>
                </p14:cNvPr>
                <p14:cNvContentPartPr/>
                <p14:nvPr/>
              </p14:nvContentPartPr>
              <p14:xfrm>
                <a:off x="3458911" y="1187087"/>
                <a:ext cx="177840" cy="194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AE87E7A-6AB9-9562-9B1A-BD4D3C5B686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49911" y="1178070"/>
                  <a:ext cx="195480" cy="212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A97592E-75BF-7ACD-4D9B-0AEE3F903751}"/>
                    </a:ext>
                  </a:extLst>
                </p14:cNvPr>
                <p14:cNvContentPartPr/>
                <p14:nvPr/>
              </p14:nvContentPartPr>
              <p14:xfrm>
                <a:off x="3279271" y="1321367"/>
                <a:ext cx="149760" cy="64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A97592E-75BF-7ACD-4D9B-0AEE3F90375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70271" y="1312316"/>
                  <a:ext cx="167400" cy="818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8261E6E-0127-C2BF-A5B8-8F294BBE35DB}"/>
                    </a:ext>
                  </a:extLst>
                </p14:cNvPr>
                <p14:cNvContentPartPr/>
                <p14:nvPr/>
              </p14:nvContentPartPr>
              <p14:xfrm>
                <a:off x="3290071" y="1473287"/>
                <a:ext cx="106560" cy="68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8261E6E-0127-C2BF-A5B8-8F294BBE35D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81071" y="1464239"/>
                  <a:ext cx="124200" cy="857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0871F6C-3CBF-EE0D-357D-3848A075CDF2}"/>
                    </a:ext>
                  </a:extLst>
                </p14:cNvPr>
                <p14:cNvContentPartPr/>
                <p14:nvPr/>
              </p14:nvContentPartPr>
              <p14:xfrm>
                <a:off x="3483391" y="1413167"/>
                <a:ext cx="8640" cy="119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0871F6C-3CBF-EE0D-357D-3848A075CDF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74391" y="1404167"/>
                  <a:ext cx="26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C68FA2B-056D-FC99-7AA1-2B207F47BBCD}"/>
                    </a:ext>
                  </a:extLst>
                </p14:cNvPr>
                <p14:cNvContentPartPr/>
                <p14:nvPr/>
              </p14:nvContentPartPr>
              <p14:xfrm>
                <a:off x="3012511" y="1579487"/>
                <a:ext cx="157680" cy="116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C68FA2B-056D-FC99-7AA1-2B207F47BBC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3511" y="1570487"/>
                  <a:ext cx="175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D3699EB-B514-1317-E18B-1CA008706220}"/>
                    </a:ext>
                  </a:extLst>
                </p14:cNvPr>
                <p14:cNvContentPartPr/>
                <p14:nvPr/>
              </p14:nvContentPartPr>
              <p14:xfrm>
                <a:off x="3609031" y="1305887"/>
                <a:ext cx="177480" cy="90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D3699EB-B514-1317-E18B-1CA0087062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00031" y="1296887"/>
                  <a:ext cx="195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9616D83-6F14-EACE-D709-5532E659D367}"/>
                    </a:ext>
                  </a:extLst>
                </p14:cNvPr>
                <p14:cNvContentPartPr/>
                <p14:nvPr/>
              </p14:nvContentPartPr>
              <p14:xfrm>
                <a:off x="3927631" y="1223807"/>
                <a:ext cx="88200" cy="122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9616D83-6F14-EACE-D709-5532E659D3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18631" y="1214833"/>
                  <a:ext cx="105840" cy="139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65BA92E-1736-631D-0DA4-8DED68CB619B}"/>
                    </a:ext>
                  </a:extLst>
                </p14:cNvPr>
                <p14:cNvContentPartPr/>
                <p14:nvPr/>
              </p14:nvContentPartPr>
              <p14:xfrm>
                <a:off x="4076671" y="1238567"/>
                <a:ext cx="80280" cy="11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65BA92E-1736-631D-0DA4-8DED68CB619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67671" y="1229840"/>
                  <a:ext cx="97920" cy="28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088DE88-856B-F684-0F98-F49BB590501E}"/>
                    </a:ext>
                  </a:extLst>
                </p14:cNvPr>
                <p14:cNvContentPartPr/>
                <p14:nvPr/>
              </p14:nvContentPartPr>
              <p14:xfrm>
                <a:off x="4245151" y="1179167"/>
                <a:ext cx="98640" cy="105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088DE88-856B-F684-0F98-F49BB590501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36151" y="1170198"/>
                  <a:ext cx="116280" cy="122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76F2426-B43B-BA9B-54FD-E778784173A5}"/>
                    </a:ext>
                  </a:extLst>
                </p14:cNvPr>
                <p14:cNvContentPartPr/>
                <p14:nvPr/>
              </p14:nvContentPartPr>
              <p14:xfrm>
                <a:off x="4369711" y="1155407"/>
                <a:ext cx="30960" cy="140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76F2426-B43B-BA9B-54FD-E778784173A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60711" y="1146407"/>
                  <a:ext cx="48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6DA3448-548D-525D-2B2C-2076FB023EDB}"/>
                    </a:ext>
                  </a:extLst>
                </p14:cNvPr>
                <p14:cNvContentPartPr/>
                <p14:nvPr/>
              </p14:nvContentPartPr>
              <p14:xfrm>
                <a:off x="3848791" y="917447"/>
                <a:ext cx="66600" cy="83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6DA3448-548D-525D-2B2C-2076FB023ED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39791" y="908447"/>
                  <a:ext cx="84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C401AA4-801A-6123-A8A5-073D0094F5FC}"/>
                    </a:ext>
                  </a:extLst>
                </p14:cNvPr>
                <p14:cNvContentPartPr/>
                <p14:nvPr/>
              </p14:nvContentPartPr>
              <p14:xfrm>
                <a:off x="3886951" y="1079447"/>
                <a:ext cx="38160" cy="102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C401AA4-801A-6123-A8A5-073D0094F5F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77951" y="1070447"/>
                  <a:ext cx="55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DDF66F0-F182-80B3-F201-7460D2BB17B2}"/>
                    </a:ext>
                  </a:extLst>
                </p14:cNvPr>
                <p14:cNvContentPartPr/>
                <p14:nvPr/>
              </p14:nvContentPartPr>
              <p14:xfrm>
                <a:off x="3943471" y="1046327"/>
                <a:ext cx="39960" cy="132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DDF66F0-F182-80B3-F201-7460D2BB17B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34471" y="1037327"/>
                  <a:ext cx="57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DD930BD-FFE7-B28D-CB0F-379BBF15201E}"/>
                    </a:ext>
                  </a:extLst>
                </p14:cNvPr>
                <p14:cNvContentPartPr/>
                <p14:nvPr/>
              </p14:nvContentPartPr>
              <p14:xfrm>
                <a:off x="3949231" y="1422887"/>
                <a:ext cx="37800" cy="135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DD930BD-FFE7-B28D-CB0F-379BBF15201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40316" y="1413887"/>
                  <a:ext cx="55274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35CB931-35AE-A439-AD0A-03E14352CE16}"/>
                    </a:ext>
                  </a:extLst>
                </p14:cNvPr>
                <p14:cNvContentPartPr/>
                <p14:nvPr/>
              </p14:nvContentPartPr>
              <p14:xfrm>
                <a:off x="4000711" y="1405247"/>
                <a:ext cx="33480" cy="134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35CB931-35AE-A439-AD0A-03E14352CE1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91711" y="1396247"/>
                  <a:ext cx="51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0A2AB36-DA63-EB3E-4362-4CEB130CFEDA}"/>
                    </a:ext>
                  </a:extLst>
                </p14:cNvPr>
                <p14:cNvContentPartPr/>
                <p14:nvPr/>
              </p14:nvContentPartPr>
              <p14:xfrm>
                <a:off x="3989911" y="1615487"/>
                <a:ext cx="61560" cy="91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0A2AB36-DA63-EB3E-4362-4CEB130CFED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80911" y="1606487"/>
                  <a:ext cx="7920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A1A53D7-54BC-842C-0768-BD567C00BA31}"/>
                  </a:ext>
                </a:extLst>
              </p14:cNvPr>
              <p14:cNvContentPartPr/>
              <p14:nvPr/>
            </p14:nvContentPartPr>
            <p14:xfrm>
              <a:off x="2971051" y="1852521"/>
              <a:ext cx="2078280" cy="2174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A1A53D7-54BC-842C-0768-BD567C00BA3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962051" y="1843506"/>
                <a:ext cx="2095920" cy="235109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AAA1273-18D0-075D-A3C9-C1F13B938ABC}"/>
              </a:ext>
            </a:extLst>
          </p:cNvPr>
          <p:cNvGrpSpPr/>
          <p:nvPr/>
        </p:nvGrpSpPr>
        <p:grpSpPr>
          <a:xfrm>
            <a:off x="3547062" y="2449581"/>
            <a:ext cx="586147" cy="746688"/>
            <a:chOff x="3475491" y="2184943"/>
            <a:chExt cx="586147" cy="74668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D9E676B-AF69-4120-1E4F-AC75F361D5B2}"/>
                    </a:ext>
                  </a:extLst>
                </p14:cNvPr>
                <p14:cNvContentPartPr/>
                <p14:nvPr/>
              </p14:nvContentPartPr>
              <p14:xfrm>
                <a:off x="3492031" y="2300516"/>
                <a:ext cx="190214" cy="15093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D9E676B-AF69-4120-1E4F-AC75F361D5B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83008" y="2291489"/>
                  <a:ext cx="207900" cy="168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D3BC783-26CE-DB0B-309B-FB338ACEA09F}"/>
                    </a:ext>
                  </a:extLst>
                </p14:cNvPr>
                <p14:cNvContentPartPr/>
                <p14:nvPr/>
              </p14:nvContentPartPr>
              <p14:xfrm>
                <a:off x="3475491" y="2443692"/>
                <a:ext cx="25844" cy="305996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D3BC783-26CE-DB0B-309B-FB338ACEA09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66517" y="2434692"/>
                  <a:ext cx="43432" cy="323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4B13139-6A70-2C3A-EAEB-55C2D0CB6D06}"/>
                    </a:ext>
                  </a:extLst>
                </p14:cNvPr>
                <p14:cNvContentPartPr/>
                <p14:nvPr/>
              </p14:nvContentPartPr>
              <p14:xfrm>
                <a:off x="3492548" y="2759509"/>
                <a:ext cx="274982" cy="152997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4B13139-6A70-2C3A-EAEB-55C2D0CB6D0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83550" y="2750509"/>
                  <a:ext cx="292618" cy="170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5FE876D-4EDE-37B7-59E0-7B24459C2D1A}"/>
                    </a:ext>
                  </a:extLst>
                </p14:cNvPr>
                <p14:cNvContentPartPr/>
                <p14:nvPr/>
              </p14:nvContentPartPr>
              <p14:xfrm>
                <a:off x="3777351" y="2825670"/>
                <a:ext cx="271882" cy="105961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5FE876D-4EDE-37B7-59E0-7B24459C2D1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68360" y="2816660"/>
                  <a:ext cx="289504" cy="123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731BABB-C9A5-0BC6-0339-0C52D6BC5429}"/>
                    </a:ext>
                  </a:extLst>
                </p14:cNvPr>
                <p14:cNvContentPartPr/>
                <p14:nvPr/>
              </p14:nvContentPartPr>
              <p14:xfrm>
                <a:off x="4041996" y="2459716"/>
                <a:ext cx="19642" cy="383527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731BABB-C9A5-0BC6-0339-0C52D6BC542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32731" y="2450713"/>
                  <a:ext cx="37802" cy="401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6028295-66B0-8260-758D-E47B50337E00}"/>
                    </a:ext>
                  </a:extLst>
                </p14:cNvPr>
                <p14:cNvContentPartPr/>
                <p14:nvPr/>
              </p14:nvContentPartPr>
              <p14:xfrm>
                <a:off x="3908641" y="2366160"/>
                <a:ext cx="131289" cy="10131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6028295-66B0-8260-758D-E47B50337E0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99624" y="2357147"/>
                  <a:ext cx="148963" cy="1189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C281361-C6F7-1613-8D87-18EAC6DDB119}"/>
                    </a:ext>
                  </a:extLst>
                </p14:cNvPr>
                <p14:cNvContentPartPr/>
                <p14:nvPr/>
              </p14:nvContentPartPr>
              <p14:xfrm>
                <a:off x="3595408" y="2373913"/>
                <a:ext cx="146278" cy="8787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C281361-C6F7-1613-8D87-18EAC6DDB11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86401" y="2364910"/>
                  <a:ext cx="163932" cy="1055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7768EEC-D725-75C2-AA1C-A0CE76873975}"/>
                    </a:ext>
                  </a:extLst>
                </p14:cNvPr>
                <p14:cNvContentPartPr/>
                <p14:nvPr/>
              </p14:nvContentPartPr>
              <p14:xfrm>
                <a:off x="3570081" y="2673189"/>
                <a:ext cx="147312" cy="106478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7768EEC-D725-75C2-AA1C-A0CE7687397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61077" y="2664165"/>
                  <a:ext cx="164961" cy="1241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5ED2867-E0A4-6316-5C86-6D2E46DD4D04}"/>
                    </a:ext>
                  </a:extLst>
                </p14:cNvPr>
                <p14:cNvContentPartPr/>
                <p14:nvPr/>
              </p14:nvContentPartPr>
              <p14:xfrm>
                <a:off x="3933451" y="2570846"/>
                <a:ext cx="5169" cy="130771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5ED2867-E0A4-6316-5C86-6D2E46DD4D0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24221" y="2561815"/>
                  <a:ext cx="23261" cy="148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5FD2A5C-9A1B-9D90-A61C-1CFD608E9766}"/>
                    </a:ext>
                  </a:extLst>
                </p14:cNvPr>
                <p14:cNvContentPartPr/>
                <p14:nvPr/>
              </p14:nvContentPartPr>
              <p14:xfrm>
                <a:off x="3753417" y="2184943"/>
                <a:ext cx="85286" cy="134907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5FD2A5C-9A1B-9D90-A61C-1CFD608E976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44382" y="2175949"/>
                  <a:ext cx="102994" cy="1525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6EE7CE0-DF2D-92EE-3EC7-B61E0A6E2548}"/>
              </a:ext>
            </a:extLst>
          </p:cNvPr>
          <p:cNvGrpSpPr/>
          <p:nvPr/>
        </p:nvGrpSpPr>
        <p:grpSpPr>
          <a:xfrm>
            <a:off x="3798969" y="2361491"/>
            <a:ext cx="78049" cy="17059"/>
            <a:chOff x="3727398" y="2096853"/>
            <a:chExt cx="78049" cy="1705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B117593-2841-55FC-58EB-B8D2986B0BBB}"/>
                    </a:ext>
                  </a:extLst>
                </p14:cNvPr>
                <p14:cNvContentPartPr/>
                <p14:nvPr/>
              </p14:nvContentPartPr>
              <p14:xfrm>
                <a:off x="3727398" y="2105641"/>
                <a:ext cx="7753" cy="8271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B117593-2841-55FC-58EB-B8D2986B0BB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18168" y="2097025"/>
                  <a:ext cx="25843" cy="25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7D445DE-ADF3-A177-2A03-71900B51641F}"/>
                    </a:ext>
                  </a:extLst>
                </p14:cNvPr>
                <p14:cNvContentPartPr/>
                <p14:nvPr/>
              </p14:nvContentPartPr>
              <p14:xfrm>
                <a:off x="3795626" y="2096853"/>
                <a:ext cx="9821" cy="13438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7D445DE-ADF3-A177-2A03-71900B51641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86183" y="2087773"/>
                  <a:ext cx="28330" cy="3123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BAC1AF-97E6-8C4F-F680-7B67E4DBD84D}"/>
                  </a:ext>
                </a:extLst>
              </p14:cNvPr>
              <p14:cNvContentPartPr/>
              <p14:nvPr/>
            </p14:nvContentPartPr>
            <p14:xfrm>
              <a:off x="574920" y="118440"/>
              <a:ext cx="11202480" cy="6649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BAC1AF-97E6-8C4F-F680-7B67E4DBD84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5560" y="109080"/>
                <a:ext cx="11221200" cy="666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56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E42C-654A-A5BF-6B4A-18B40AA7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–</a:t>
            </a:r>
            <a:r>
              <a:rPr lang="en-US" b="1" dirty="0">
                <a:solidFill>
                  <a:srgbClr val="0070C0"/>
                </a:solidFill>
              </a:rPr>
              <a:t>OH</a:t>
            </a:r>
            <a:r>
              <a:rPr lang="en-US" dirty="0"/>
              <a:t> to a </a:t>
            </a:r>
            <a:r>
              <a:rPr lang="en-US" b="1" dirty="0">
                <a:solidFill>
                  <a:srgbClr val="00B050"/>
                </a:solidFill>
              </a:rPr>
              <a:t>leaving group						</a:t>
            </a:r>
            <a:r>
              <a:rPr lang="en-US" dirty="0"/>
              <a:t> (12.9)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321F944-D7D0-7C8D-2428-1039000B61E1}"/>
                  </a:ext>
                </a:extLst>
              </p14:cNvPr>
              <p14:cNvContentPartPr/>
              <p14:nvPr/>
            </p14:nvContentPartPr>
            <p14:xfrm>
              <a:off x="458231" y="5784209"/>
              <a:ext cx="1948680" cy="4669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321F944-D7D0-7C8D-2428-1039000B61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229" y="5775202"/>
                <a:ext cx="1966323" cy="484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3BBF924-DD05-8795-0859-BEB8C68DB51E}"/>
                  </a:ext>
                </a:extLst>
              </p14:cNvPr>
              <p14:cNvContentPartPr/>
              <p14:nvPr/>
            </p14:nvContentPartPr>
            <p14:xfrm>
              <a:off x="957911" y="5534369"/>
              <a:ext cx="159120" cy="323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3BBF924-DD05-8795-0859-BEB8C68DB5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8911" y="5525369"/>
                <a:ext cx="176760" cy="34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0FCDA2B9-158C-F60E-30D8-82FC46D59428}"/>
              </a:ext>
            </a:extLst>
          </p:cNvPr>
          <p:cNvGrpSpPr/>
          <p:nvPr/>
        </p:nvGrpSpPr>
        <p:grpSpPr>
          <a:xfrm>
            <a:off x="938831" y="5151689"/>
            <a:ext cx="429480" cy="254880"/>
            <a:chOff x="938831" y="5151689"/>
            <a:chExt cx="42948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15CA0FD-1396-C78A-EDEF-09ECA95A928D}"/>
                    </a:ext>
                  </a:extLst>
                </p14:cNvPr>
                <p14:cNvContentPartPr/>
                <p14:nvPr/>
              </p14:nvContentPartPr>
              <p14:xfrm>
                <a:off x="938831" y="5173289"/>
                <a:ext cx="160920" cy="228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D7AFA30-2104-1C2D-1E9A-7F19D2E5FB2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9811" y="5164289"/>
                  <a:ext cx="178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8AF7E79-CB97-68C1-3795-6AAB2E776967}"/>
                    </a:ext>
                  </a:extLst>
                </p14:cNvPr>
                <p14:cNvContentPartPr/>
                <p14:nvPr/>
              </p14:nvContentPartPr>
              <p14:xfrm>
                <a:off x="1187591" y="5151689"/>
                <a:ext cx="51840" cy="254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40C1525-1BE7-F00D-40AD-124E85BC729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78528" y="5142676"/>
                  <a:ext cx="69603" cy="272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EF54CD2-9734-52B4-0175-FE477D545C21}"/>
                    </a:ext>
                  </a:extLst>
                </p14:cNvPr>
                <p14:cNvContentPartPr/>
                <p14:nvPr/>
              </p14:nvContentPartPr>
              <p14:xfrm>
                <a:off x="1225391" y="5154569"/>
                <a:ext cx="142920" cy="231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BC93C3A-1C5F-1ABF-D6E3-B7454B882BB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16391" y="5145555"/>
                  <a:ext cx="160560" cy="24914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207D3B0-5568-B3F7-46FA-1FE7D9D8DF89}"/>
              </a:ext>
            </a:extLst>
          </p:cNvPr>
          <p:cNvGrpSpPr/>
          <p:nvPr/>
        </p:nvGrpSpPr>
        <p:grpSpPr>
          <a:xfrm>
            <a:off x="3044111" y="5717609"/>
            <a:ext cx="1690560" cy="350640"/>
            <a:chOff x="3044111" y="5717609"/>
            <a:chExt cx="169056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289DBB5-5B04-B99F-014C-8B1671156408}"/>
                    </a:ext>
                  </a:extLst>
                </p14:cNvPr>
                <p14:cNvContentPartPr/>
                <p14:nvPr/>
              </p14:nvContentPartPr>
              <p14:xfrm>
                <a:off x="3044111" y="5831009"/>
                <a:ext cx="1614240" cy="52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B36DD79-E602-DBAC-3664-98DEDA0AB50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35113" y="5822009"/>
                  <a:ext cx="1631876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7CDD9BD-CD74-2D35-2A4F-C2BDD0456BE4}"/>
                    </a:ext>
                  </a:extLst>
                </p14:cNvPr>
                <p14:cNvContentPartPr/>
                <p14:nvPr/>
              </p14:nvContentPartPr>
              <p14:xfrm>
                <a:off x="4515791" y="5717609"/>
                <a:ext cx="218880" cy="350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6EF7A70-7FA8-1244-3E80-DAAFEEBCA88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06791" y="5708609"/>
                  <a:ext cx="23652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8DBAE69-EC49-E2AE-F937-9FBEEBE9EF92}"/>
                  </a:ext>
                </a:extLst>
              </p14:cNvPr>
              <p14:cNvContentPartPr/>
              <p14:nvPr/>
            </p14:nvContentPartPr>
            <p14:xfrm>
              <a:off x="3368471" y="5258609"/>
              <a:ext cx="138600" cy="2736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8DBAE69-EC49-E2AE-F937-9FBEEBE9EF9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359471" y="5249609"/>
                <a:ext cx="156240" cy="29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98E03A86-C552-65AE-4891-D8E3FDF481A0}"/>
              </a:ext>
            </a:extLst>
          </p:cNvPr>
          <p:cNvGrpSpPr/>
          <p:nvPr/>
        </p:nvGrpSpPr>
        <p:grpSpPr>
          <a:xfrm>
            <a:off x="3625151" y="5186969"/>
            <a:ext cx="346320" cy="247680"/>
            <a:chOff x="3625151" y="5186969"/>
            <a:chExt cx="34632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AAB0F5E-5364-5002-F934-0576965BB685}"/>
                    </a:ext>
                  </a:extLst>
                </p14:cNvPr>
                <p14:cNvContentPartPr/>
                <p14:nvPr/>
              </p14:nvContentPartPr>
              <p14:xfrm>
                <a:off x="3625151" y="5186969"/>
                <a:ext cx="190080" cy="247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77304BD-38C7-A5A7-4050-D23EF583DFC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16134" y="5177982"/>
                  <a:ext cx="207753" cy="265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FA6DD3A-0DAB-AE61-B190-9E2C408792B7}"/>
                    </a:ext>
                  </a:extLst>
                </p14:cNvPr>
                <p14:cNvContentPartPr/>
                <p14:nvPr/>
              </p14:nvContentPartPr>
              <p14:xfrm>
                <a:off x="3840071" y="5279489"/>
                <a:ext cx="131400" cy="143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EC6D425-0F5C-814C-37F9-6C87939F1C8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31071" y="5270489"/>
                  <a:ext cx="14904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88BACCA-86D2-4E74-F216-4D837AC58AAE}"/>
                  </a:ext>
                </a:extLst>
              </p14:cNvPr>
              <p14:cNvContentPartPr/>
              <p14:nvPr/>
            </p14:nvContentPartPr>
            <p14:xfrm>
              <a:off x="4011791" y="5372729"/>
              <a:ext cx="127440" cy="2070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88BACCA-86D2-4E74-F216-4D837AC58AA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02766" y="5363713"/>
                <a:ext cx="145130" cy="224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E652F48-4B77-C6A7-8F42-80356FBF0BDE}"/>
                  </a:ext>
                </a:extLst>
              </p14:cNvPr>
              <p14:cNvContentPartPr/>
              <p14:nvPr/>
            </p14:nvContentPartPr>
            <p14:xfrm>
              <a:off x="614471" y="1941979"/>
              <a:ext cx="1483560" cy="2970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E652F48-4B77-C6A7-8F42-80356FBF0BD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05473" y="1932979"/>
                <a:ext cx="1501196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574D043-9ED5-F5BE-E3E1-CCD76022CE0C}"/>
                  </a:ext>
                </a:extLst>
              </p14:cNvPr>
              <p14:cNvContentPartPr/>
              <p14:nvPr/>
            </p14:nvContentPartPr>
            <p14:xfrm>
              <a:off x="964391" y="1601419"/>
              <a:ext cx="129240" cy="3416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574D043-9ED5-F5BE-E3E1-CCD76022CE0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55391" y="1592419"/>
                <a:ext cx="146880" cy="35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1FDCF8D-6117-8537-6E69-A7FB9769EB36}"/>
              </a:ext>
            </a:extLst>
          </p:cNvPr>
          <p:cNvGrpSpPr/>
          <p:nvPr/>
        </p:nvGrpSpPr>
        <p:grpSpPr>
          <a:xfrm>
            <a:off x="938831" y="1218739"/>
            <a:ext cx="316080" cy="259200"/>
            <a:chOff x="848731" y="4840932"/>
            <a:chExt cx="31608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E8D1B4E-3CBF-4371-8378-888F847B00A8}"/>
                    </a:ext>
                  </a:extLst>
                </p14:cNvPr>
                <p14:cNvContentPartPr/>
                <p14:nvPr/>
              </p14:nvContentPartPr>
              <p14:xfrm>
                <a:off x="848731" y="4952892"/>
                <a:ext cx="92520" cy="139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C22B057-6FF1-B45C-2BA2-C87CC24AC0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9766" y="4943892"/>
                  <a:ext cx="110092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9467975-0382-7FA4-39DE-1546CBFC9C4D}"/>
                    </a:ext>
                  </a:extLst>
                </p14:cNvPr>
                <p14:cNvContentPartPr/>
                <p14:nvPr/>
              </p14:nvContentPartPr>
              <p14:xfrm>
                <a:off x="994891" y="4881972"/>
                <a:ext cx="51120" cy="21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6B0232E-B257-154E-9315-3DAA5327A13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5891" y="4872972"/>
                  <a:ext cx="687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C618CF3-8D22-CBF4-F3A1-586643F8B84B}"/>
                    </a:ext>
                  </a:extLst>
                </p14:cNvPr>
                <p14:cNvContentPartPr/>
                <p14:nvPr/>
              </p14:nvContentPartPr>
              <p14:xfrm>
                <a:off x="1019731" y="4840932"/>
                <a:ext cx="145080" cy="231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7B69453-44D6-7501-B48D-D7827B23944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0731" y="4831932"/>
                  <a:ext cx="16272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D91B728-6B9B-2260-C7E6-3BE31DF3791D}"/>
              </a:ext>
            </a:extLst>
          </p:cNvPr>
          <p:cNvGrpSpPr/>
          <p:nvPr/>
        </p:nvGrpSpPr>
        <p:grpSpPr>
          <a:xfrm>
            <a:off x="2857271" y="1831819"/>
            <a:ext cx="1540080" cy="220320"/>
            <a:chOff x="2767171" y="5454012"/>
            <a:chExt cx="154008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736C2AD-94DF-E268-D427-18CAD2BFC483}"/>
                    </a:ext>
                  </a:extLst>
                </p14:cNvPr>
                <p14:cNvContentPartPr/>
                <p14:nvPr/>
              </p14:nvContentPartPr>
              <p14:xfrm>
                <a:off x="2767171" y="5558052"/>
                <a:ext cx="1473480" cy="37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CEE92B6-1D40-876D-D30B-EC67DEDD80A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58169" y="5549052"/>
                  <a:ext cx="1491124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92988B1-A1D0-79BD-D492-43CEDA80C7F2}"/>
                    </a:ext>
                  </a:extLst>
                </p14:cNvPr>
                <p14:cNvContentPartPr/>
                <p14:nvPr/>
              </p14:nvContentPartPr>
              <p14:xfrm>
                <a:off x="4160731" y="5454012"/>
                <a:ext cx="146520" cy="220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53E8F26-F7D3-0C60-6F7A-D713D393A0A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51731" y="5445012"/>
                  <a:ext cx="16416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CECB50E-B0B9-3D46-6AA5-C1D418B65F0C}"/>
              </a:ext>
            </a:extLst>
          </p:cNvPr>
          <p:cNvGrpSpPr/>
          <p:nvPr/>
        </p:nvGrpSpPr>
        <p:grpSpPr>
          <a:xfrm>
            <a:off x="3134831" y="1559659"/>
            <a:ext cx="367200" cy="249480"/>
            <a:chOff x="3044731" y="5181852"/>
            <a:chExt cx="36720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4CE9299-D9D7-9664-5B5B-09A7624130CB}"/>
                    </a:ext>
                  </a:extLst>
                </p14:cNvPr>
                <p14:cNvContentPartPr/>
                <p14:nvPr/>
              </p14:nvContentPartPr>
              <p14:xfrm>
                <a:off x="3044731" y="5181852"/>
                <a:ext cx="125280" cy="249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897430E-5AB7-0497-9880-E41CBCFDB2B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35757" y="5172852"/>
                  <a:ext cx="142869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1376F37-4FB7-437C-B979-D888EE7CF39F}"/>
                    </a:ext>
                  </a:extLst>
                </p14:cNvPr>
                <p14:cNvContentPartPr/>
                <p14:nvPr/>
              </p14:nvContentPartPr>
              <p14:xfrm>
                <a:off x="3238411" y="5230452"/>
                <a:ext cx="173520" cy="173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3345E6E-F828-6E0E-FA00-5870E29EBFD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29411" y="5221452"/>
                  <a:ext cx="19116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5B4FCDD-ABAA-F7EE-F2A3-4A0F1A452EB5}"/>
              </a:ext>
            </a:extLst>
          </p:cNvPr>
          <p:cNvGrpSpPr/>
          <p:nvPr/>
        </p:nvGrpSpPr>
        <p:grpSpPr>
          <a:xfrm>
            <a:off x="3613991" y="1548499"/>
            <a:ext cx="234360" cy="218160"/>
            <a:chOff x="3523891" y="5170692"/>
            <a:chExt cx="23436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0CF338B-A1B3-0D00-893D-75DF4565769B}"/>
                    </a:ext>
                  </a:extLst>
                </p14:cNvPr>
                <p14:cNvContentPartPr/>
                <p14:nvPr/>
              </p14:nvContentPartPr>
              <p14:xfrm>
                <a:off x="3523891" y="5186532"/>
                <a:ext cx="131760" cy="202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77452AE-C683-4B53-168D-8A29D35A369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14891" y="5177516"/>
                  <a:ext cx="149400" cy="219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3CDDFE6-19D2-5D21-DC6F-647985D84B20}"/>
                    </a:ext>
                  </a:extLst>
                </p14:cNvPr>
                <p14:cNvContentPartPr/>
                <p14:nvPr/>
              </p14:nvContentPartPr>
              <p14:xfrm>
                <a:off x="3694531" y="5170692"/>
                <a:ext cx="63720" cy="212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1C04816-EAC2-7EA7-D48E-C60EDE03B7F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85480" y="5161707"/>
                  <a:ext cx="81460" cy="23001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3A6A73F-7A62-8655-94B1-5C6A7155F8AC}"/>
                  </a:ext>
                </a:extLst>
              </p14:cNvPr>
              <p14:cNvContentPartPr/>
              <p14:nvPr/>
            </p14:nvContentPartPr>
            <p14:xfrm>
              <a:off x="3914591" y="1688539"/>
              <a:ext cx="155880" cy="1386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3A6A73F-7A62-8655-94B1-5C6A7155F8A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905591" y="1679539"/>
                <a:ext cx="17352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57D9AAE-23EB-8F93-F48C-E53A850A13F6}"/>
              </a:ext>
            </a:extLst>
          </p:cNvPr>
          <p:cNvGrpSpPr/>
          <p:nvPr/>
        </p:nvGrpSpPr>
        <p:grpSpPr>
          <a:xfrm>
            <a:off x="3368471" y="2111899"/>
            <a:ext cx="239400" cy="227880"/>
            <a:chOff x="3278371" y="5734092"/>
            <a:chExt cx="23940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ECFF292-8430-748E-81D1-46E56025C5A6}"/>
                    </a:ext>
                  </a:extLst>
                </p14:cNvPr>
                <p14:cNvContentPartPr/>
                <p14:nvPr/>
              </p14:nvContentPartPr>
              <p14:xfrm>
                <a:off x="3278371" y="5739852"/>
                <a:ext cx="115200" cy="141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8AED828-9558-EC2E-1E34-69EDCEE4FE8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69371" y="5730829"/>
                  <a:ext cx="132840" cy="159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FA0A529-4EAA-6840-6C3C-14A011B86038}"/>
                    </a:ext>
                  </a:extLst>
                </p14:cNvPr>
                <p14:cNvContentPartPr/>
                <p14:nvPr/>
              </p14:nvContentPartPr>
              <p14:xfrm>
                <a:off x="3459451" y="5734092"/>
                <a:ext cx="10800" cy="80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64373FA-B5A8-399C-7A2D-9BCB784C504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50141" y="5725092"/>
                  <a:ext cx="29048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749B429-557F-8B7C-03E1-E6A3D88694BC}"/>
                    </a:ext>
                  </a:extLst>
                </p14:cNvPr>
                <p14:cNvContentPartPr/>
                <p14:nvPr/>
              </p14:nvContentPartPr>
              <p14:xfrm>
                <a:off x="3485731" y="5747052"/>
                <a:ext cx="32040" cy="214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8AE063C-88B0-3F5B-83D9-64C9BD38F6F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76731" y="5738052"/>
                  <a:ext cx="4968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F66549-1D78-5043-4935-EB26D248FB63}"/>
                  </a:ext>
                </a:extLst>
              </p14:cNvPr>
              <p14:cNvContentPartPr/>
              <p14:nvPr/>
            </p14:nvContentPartPr>
            <p14:xfrm>
              <a:off x="274680" y="506160"/>
              <a:ext cx="11921040" cy="6181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F66549-1D78-5043-4935-EB26D248FB6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65320" y="496800"/>
                <a:ext cx="11939760" cy="619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509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A3A2-F649-D229-733D-3B55B858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–</a:t>
            </a:r>
            <a:r>
              <a:rPr lang="en-US" b="1">
                <a:solidFill>
                  <a:srgbClr val="0070C0"/>
                </a:solidFill>
              </a:rPr>
              <a:t>OH</a:t>
            </a:r>
            <a:r>
              <a:rPr lang="en-US"/>
              <a:t> to a </a:t>
            </a:r>
            <a:r>
              <a:rPr lang="en-US" b="1">
                <a:solidFill>
                  <a:srgbClr val="7030A0"/>
                </a:solidFill>
              </a:rPr>
              <a:t>nucleophile						</a:t>
            </a:r>
            <a:r>
              <a:rPr lang="en-US"/>
              <a:t> (13.5)</a:t>
            </a:r>
            <a:endParaRPr lang="en-US" b="1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71D510-44E7-238D-4877-68935D5E1140}"/>
                  </a:ext>
                </a:extLst>
              </p14:cNvPr>
              <p14:cNvContentPartPr/>
              <p14:nvPr/>
            </p14:nvContentPartPr>
            <p14:xfrm>
              <a:off x="451711" y="1480357"/>
              <a:ext cx="1037880" cy="388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71D510-44E7-238D-4877-68935D5E11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711" y="1471357"/>
                <a:ext cx="105552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612F7C7-A8AA-621C-07BD-E2FFC92BB9F2}"/>
                  </a:ext>
                </a:extLst>
              </p14:cNvPr>
              <p14:cNvContentPartPr/>
              <p14:nvPr/>
            </p14:nvContentPartPr>
            <p14:xfrm>
              <a:off x="1711351" y="1686997"/>
              <a:ext cx="161640" cy="174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612F7C7-A8AA-621C-07BD-E2FFC92BB9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2331" y="1678016"/>
                <a:ext cx="179319" cy="191844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80F69BE7-9377-6344-F350-A2CDB317585F}"/>
              </a:ext>
            </a:extLst>
          </p:cNvPr>
          <p:cNvGrpSpPr/>
          <p:nvPr/>
        </p:nvGrpSpPr>
        <p:grpSpPr>
          <a:xfrm>
            <a:off x="2580391" y="1594477"/>
            <a:ext cx="183600" cy="226440"/>
            <a:chOff x="2580391" y="1594477"/>
            <a:chExt cx="18360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1ECC205-14D9-B737-8486-400CBB2D3CFA}"/>
                    </a:ext>
                  </a:extLst>
                </p14:cNvPr>
                <p14:cNvContentPartPr/>
                <p14:nvPr/>
              </p14:nvContentPartPr>
              <p14:xfrm>
                <a:off x="2642671" y="1594477"/>
                <a:ext cx="18000" cy="226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1ECC205-14D9-B737-8486-400CBB2D3C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33671" y="1585477"/>
                  <a:ext cx="35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E2353A2-0095-D119-2FFF-A8406CACFAE7}"/>
                    </a:ext>
                  </a:extLst>
                </p14:cNvPr>
                <p14:cNvContentPartPr/>
                <p14:nvPr/>
              </p14:nvContentPartPr>
              <p14:xfrm>
                <a:off x="2580391" y="1682317"/>
                <a:ext cx="183600" cy="9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E2353A2-0095-D119-2FFF-A8406CACFAE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71373" y="1673317"/>
                  <a:ext cx="201275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204DFC3-4315-AD9D-E177-9804D47E37E8}"/>
              </a:ext>
            </a:extLst>
          </p:cNvPr>
          <p:cNvGrpSpPr/>
          <p:nvPr/>
        </p:nvGrpSpPr>
        <p:grpSpPr>
          <a:xfrm>
            <a:off x="6063791" y="3105809"/>
            <a:ext cx="239400" cy="309960"/>
            <a:chOff x="6063791" y="3105809"/>
            <a:chExt cx="23940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5D1B38B-42B9-8218-5D8E-6D9949C422BF}"/>
                    </a:ext>
                  </a:extLst>
                </p14:cNvPr>
                <p14:cNvContentPartPr/>
                <p14:nvPr/>
              </p14:nvContentPartPr>
              <p14:xfrm>
                <a:off x="6157391" y="3143249"/>
                <a:ext cx="70920" cy="270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5D1B38B-42B9-8218-5D8E-6D9949C422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48436" y="3134261"/>
                  <a:ext cx="88471" cy="287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D932CE1-CC58-C27D-06E5-41F35AB1AF7D}"/>
                    </a:ext>
                  </a:extLst>
                </p14:cNvPr>
                <p14:cNvContentPartPr/>
                <p14:nvPr/>
              </p14:nvContentPartPr>
              <p14:xfrm>
                <a:off x="6160271" y="3390209"/>
                <a:ext cx="142920" cy="25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D932CE1-CC58-C27D-06E5-41F35AB1AF7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51271" y="3381209"/>
                  <a:ext cx="160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322758A-6DE2-C5ED-F4F9-3DB309972E64}"/>
                    </a:ext>
                  </a:extLst>
                </p14:cNvPr>
                <p14:cNvContentPartPr/>
                <p14:nvPr/>
              </p14:nvContentPartPr>
              <p14:xfrm>
                <a:off x="6063791" y="3105809"/>
                <a:ext cx="185760" cy="14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322758A-6DE2-C5ED-F4F9-3DB309972E6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54791" y="3096809"/>
                  <a:ext cx="20340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55A6945-AD6D-3E95-1AC8-762109B6F495}"/>
                  </a:ext>
                </a:extLst>
              </p14:cNvPr>
              <p14:cNvContentPartPr/>
              <p14:nvPr/>
            </p14:nvContentPartPr>
            <p14:xfrm>
              <a:off x="6103259" y="4689928"/>
              <a:ext cx="9360" cy="61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55A6945-AD6D-3E95-1AC8-762109B6F49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94592" y="4680928"/>
                <a:ext cx="26347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28B5213-5504-1860-5637-063B150F82C3}"/>
              </a:ext>
            </a:extLst>
          </p:cNvPr>
          <p:cNvGrpSpPr/>
          <p:nvPr/>
        </p:nvGrpSpPr>
        <p:grpSpPr>
          <a:xfrm>
            <a:off x="6111179" y="4682008"/>
            <a:ext cx="374400" cy="229680"/>
            <a:chOff x="6111179" y="4682008"/>
            <a:chExt cx="37440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C32D1F1-AEEA-F09E-7876-671398D7C3B9}"/>
                    </a:ext>
                  </a:extLst>
                </p14:cNvPr>
                <p14:cNvContentPartPr/>
                <p14:nvPr/>
              </p14:nvContentPartPr>
              <p14:xfrm>
                <a:off x="6111179" y="4682008"/>
                <a:ext cx="194760" cy="216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C32D1F1-AEEA-F09E-7876-671398D7C3B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02179" y="4673008"/>
                  <a:ext cx="2124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96503BD-CAD8-0E8C-543C-C01AB5564F2C}"/>
                    </a:ext>
                  </a:extLst>
                </p14:cNvPr>
                <p14:cNvContentPartPr/>
                <p14:nvPr/>
              </p14:nvContentPartPr>
              <p14:xfrm>
                <a:off x="6351299" y="4789288"/>
                <a:ext cx="134280" cy="122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96503BD-CAD8-0E8C-543C-C01AB5564F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42323" y="4780288"/>
                  <a:ext cx="151873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593093A-32AF-813A-ED94-5C4358519EF9}"/>
              </a:ext>
            </a:extLst>
          </p:cNvPr>
          <p:cNvGrpSpPr/>
          <p:nvPr/>
        </p:nvGrpSpPr>
        <p:grpSpPr>
          <a:xfrm>
            <a:off x="3320911" y="1330237"/>
            <a:ext cx="4017640" cy="3728691"/>
            <a:chOff x="3320911" y="1330237"/>
            <a:chExt cx="4017640" cy="372869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C0213C8-1D5E-968B-083D-0D69C97E729A}"/>
                    </a:ext>
                  </a:extLst>
                </p14:cNvPr>
                <p14:cNvContentPartPr/>
                <p14:nvPr/>
              </p14:nvContentPartPr>
              <p14:xfrm>
                <a:off x="3320911" y="1467757"/>
                <a:ext cx="139680" cy="254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C0213C8-1D5E-968B-083D-0D69C97E729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11934" y="1458757"/>
                  <a:ext cx="157275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745DD15-9A9F-7072-99AE-35B88FB7F20C}"/>
                    </a:ext>
                  </a:extLst>
                </p14:cNvPr>
                <p14:cNvContentPartPr/>
                <p14:nvPr/>
              </p14:nvContentPartPr>
              <p14:xfrm>
                <a:off x="3607111" y="1621837"/>
                <a:ext cx="147960" cy="94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745DD15-9A9F-7072-99AE-35B88FB7F20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98111" y="1612837"/>
                  <a:ext cx="165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4322795-9F3D-7ABF-3526-677A8226F211}"/>
                    </a:ext>
                  </a:extLst>
                </p14:cNvPr>
                <p14:cNvContentPartPr/>
                <p14:nvPr/>
              </p14:nvContentPartPr>
              <p14:xfrm>
                <a:off x="3919591" y="1427437"/>
                <a:ext cx="29880" cy="358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4322795-9F3D-7ABF-3526-677A8226F21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10591" y="1418428"/>
                  <a:ext cx="47520" cy="3765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2270318-82C5-2D06-5A95-51DFE0D94065}"/>
                    </a:ext>
                  </a:extLst>
                </p14:cNvPr>
                <p14:cNvContentPartPr/>
                <p14:nvPr/>
              </p14:nvContentPartPr>
              <p14:xfrm>
                <a:off x="4016071" y="1439317"/>
                <a:ext cx="63000" cy="331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2270318-82C5-2D06-5A95-51DFE0D9406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07122" y="1430317"/>
                  <a:ext cx="805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B7D920A-3DBF-C576-51B0-B2B36B7F7C15}"/>
                    </a:ext>
                  </a:extLst>
                </p14:cNvPr>
                <p14:cNvContentPartPr/>
                <p14:nvPr/>
              </p14:nvContentPartPr>
              <p14:xfrm>
                <a:off x="3960631" y="1631557"/>
                <a:ext cx="65880" cy="17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B7D920A-3DBF-C576-51B0-B2B36B7F7C1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51631" y="1622557"/>
                  <a:ext cx="83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106951C-4487-8F03-3EA8-AEDEFB1BE322}"/>
                    </a:ext>
                  </a:extLst>
                </p14:cNvPr>
                <p14:cNvContentPartPr/>
                <p14:nvPr/>
              </p14:nvContentPartPr>
              <p14:xfrm>
                <a:off x="4763071" y="1330237"/>
                <a:ext cx="1032840" cy="128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106951C-4487-8F03-3EA8-AEDEFB1BE3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54071" y="1321237"/>
                  <a:ext cx="1050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0369023-48FE-B133-6226-5BE0448BFA6D}"/>
                    </a:ext>
                  </a:extLst>
                </p14:cNvPr>
                <p14:cNvContentPartPr/>
                <p14:nvPr/>
              </p14:nvContentPartPr>
              <p14:xfrm>
                <a:off x="4828591" y="1631557"/>
                <a:ext cx="1009440" cy="134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0369023-48FE-B133-6226-5BE0448BFA6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19591" y="1622557"/>
                  <a:ext cx="1027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42A49EE-7C2E-D9C4-5744-ECD590F73568}"/>
                    </a:ext>
                  </a:extLst>
                </p14:cNvPr>
                <p14:cNvContentPartPr/>
                <p14:nvPr/>
              </p14:nvContentPartPr>
              <p14:xfrm>
                <a:off x="5029871" y="1776329"/>
                <a:ext cx="1779840" cy="1819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42A49EE-7C2E-D9C4-5744-ECD590F7356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20871" y="1767329"/>
                  <a:ext cx="1797480" cy="18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94432E7-C3C6-B6A6-CC74-D8483ADD45BB}"/>
                    </a:ext>
                  </a:extLst>
                </p14:cNvPr>
                <p14:cNvContentPartPr/>
                <p14:nvPr/>
              </p14:nvContentPartPr>
              <p14:xfrm>
                <a:off x="4996751" y="3434129"/>
                <a:ext cx="159480" cy="125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94432E7-C3C6-B6A6-CC74-D8483ADD45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87731" y="3425129"/>
                  <a:ext cx="177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568214F-633B-41E0-550B-3A722A8F5D3B}"/>
                    </a:ext>
                  </a:extLst>
                </p14:cNvPr>
                <p14:cNvContentPartPr/>
                <p14:nvPr/>
              </p14:nvContentPartPr>
              <p14:xfrm>
                <a:off x="4986311" y="3591449"/>
                <a:ext cx="133920" cy="191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568214F-633B-41E0-550B-3A722A8F5D3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77335" y="3582432"/>
                  <a:ext cx="151513" cy="209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85B21D6-074A-D9EA-5E12-1D73F9933296}"/>
                    </a:ext>
                  </a:extLst>
                </p14:cNvPr>
                <p14:cNvContentPartPr/>
                <p14:nvPr/>
              </p14:nvContentPartPr>
              <p14:xfrm>
                <a:off x="5485631" y="3207689"/>
                <a:ext cx="201600" cy="262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85B21D6-074A-D9EA-5E12-1D73F993329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76615" y="3198689"/>
                  <a:ext cx="219272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5B2F084-F80E-5FB9-FE71-D8BB01A47A56}"/>
                    </a:ext>
                  </a:extLst>
                </p14:cNvPr>
                <p14:cNvContentPartPr/>
                <p14:nvPr/>
              </p14:nvContentPartPr>
              <p14:xfrm>
                <a:off x="5757071" y="3174569"/>
                <a:ext cx="28800" cy="242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5B2F084-F80E-5FB9-FE71-D8BB01A47A5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48071" y="3165556"/>
                  <a:ext cx="46440" cy="259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E289CFB-8EFC-5947-6667-6E740AA93FD4}"/>
                    </a:ext>
                  </a:extLst>
                </p14:cNvPr>
                <p14:cNvContentPartPr/>
                <p14:nvPr/>
              </p14:nvContentPartPr>
              <p14:xfrm>
                <a:off x="5785871" y="3144329"/>
                <a:ext cx="83520" cy="225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E289CFB-8EFC-5947-6667-6E740AA93FD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76871" y="3135329"/>
                  <a:ext cx="101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E61D8EC-5C81-D2EE-A1D4-60B5483FD4AB}"/>
                    </a:ext>
                  </a:extLst>
                </p14:cNvPr>
                <p14:cNvContentPartPr/>
                <p14:nvPr/>
              </p14:nvContentPartPr>
              <p14:xfrm>
                <a:off x="5923391" y="3294449"/>
                <a:ext cx="129960" cy="155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E61D8EC-5C81-D2EE-A1D4-60B5483FD4A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14391" y="3285470"/>
                  <a:ext cx="147600" cy="172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3DE8B9B-5D7B-7595-4487-68327F3EA5D3}"/>
                    </a:ext>
                  </a:extLst>
                </p14:cNvPr>
                <p14:cNvContentPartPr/>
                <p14:nvPr/>
              </p14:nvContentPartPr>
              <p14:xfrm>
                <a:off x="7282391" y="1774169"/>
                <a:ext cx="56160" cy="2882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3DE8B9B-5D7B-7595-4487-68327F3EA5D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73391" y="1765168"/>
                  <a:ext cx="73800" cy="2900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47CE270-9FDE-AD37-E8F8-A8508E3C3AF3}"/>
                    </a:ext>
                  </a:extLst>
                </p14:cNvPr>
                <p14:cNvContentPartPr/>
                <p14:nvPr/>
              </p14:nvContentPartPr>
              <p14:xfrm>
                <a:off x="5026499" y="4648888"/>
                <a:ext cx="473760" cy="157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47CE270-9FDE-AD37-E8F8-A8508E3C3AF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17499" y="4639888"/>
                  <a:ext cx="491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5EDB060-8775-FE63-A036-A7A0BED1ACFA}"/>
                    </a:ext>
                  </a:extLst>
                </p14:cNvPr>
                <p14:cNvContentPartPr/>
                <p14:nvPr/>
              </p14:nvContentPartPr>
              <p14:xfrm>
                <a:off x="5007779" y="4788208"/>
                <a:ext cx="78480" cy="232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5EDB060-8775-FE63-A036-A7A0BED1ACF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98779" y="4779222"/>
                  <a:ext cx="96120" cy="249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F266161-D4F3-7F52-1893-D0FAE015B902}"/>
                    </a:ext>
                  </a:extLst>
                </p14:cNvPr>
                <p14:cNvContentPartPr/>
                <p14:nvPr/>
              </p14:nvContentPartPr>
              <p14:xfrm>
                <a:off x="5080139" y="4991968"/>
                <a:ext cx="233640" cy="64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F266161-D4F3-7F52-1893-D0FAE015B90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71139" y="4982968"/>
                  <a:ext cx="251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9067FFC-0C39-84B9-F75A-BBD36ECD761A}"/>
                    </a:ext>
                  </a:extLst>
                </p14:cNvPr>
                <p14:cNvContentPartPr/>
                <p14:nvPr/>
              </p14:nvContentPartPr>
              <p14:xfrm>
                <a:off x="5300099" y="4967848"/>
                <a:ext cx="208440" cy="91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9067FFC-0C39-84B9-F75A-BBD36ECD761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91099" y="4958848"/>
                  <a:ext cx="226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DA59D12-468F-033C-FC3A-8FEBFE864C34}"/>
                    </a:ext>
                  </a:extLst>
                </p14:cNvPr>
                <p14:cNvContentPartPr/>
                <p14:nvPr/>
              </p14:nvContentPartPr>
              <p14:xfrm>
                <a:off x="5486579" y="4758688"/>
                <a:ext cx="19800" cy="216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DA59D12-468F-033C-FC3A-8FEBFE864C3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77579" y="4749673"/>
                  <a:ext cx="37440" cy="234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1641751-A99E-E6D2-69D1-A0527F6E5429}"/>
                    </a:ext>
                  </a:extLst>
                </p14:cNvPr>
                <p14:cNvContentPartPr/>
                <p14:nvPr/>
              </p14:nvContentPartPr>
              <p14:xfrm>
                <a:off x="5142059" y="4759408"/>
                <a:ext cx="102600" cy="56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1641751-A99E-E6D2-69D1-A0527F6E542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33059" y="4750408"/>
                  <a:ext cx="1202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D752AF7-4B38-36B2-C809-A5AF6773363E}"/>
                    </a:ext>
                  </a:extLst>
                </p14:cNvPr>
                <p14:cNvContentPartPr/>
                <p14:nvPr/>
              </p14:nvContentPartPr>
              <p14:xfrm>
                <a:off x="5186699" y="4945168"/>
                <a:ext cx="91080" cy="12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D752AF7-4B38-36B2-C809-A5AF6773363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77663" y="4936168"/>
                  <a:ext cx="10879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5FFFAFF-C0A7-BF79-3374-726366AF986C}"/>
                    </a:ext>
                  </a:extLst>
                </p14:cNvPr>
                <p14:cNvContentPartPr/>
                <p14:nvPr/>
              </p14:nvContentPartPr>
              <p14:xfrm>
                <a:off x="5400899" y="4790368"/>
                <a:ext cx="5760" cy="135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5FFFAFF-C0A7-BF79-3374-726366AF986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91299" y="4781368"/>
                  <a:ext cx="24576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627423B-5798-2772-97DC-1F7135A2DB6E}"/>
                    </a:ext>
                  </a:extLst>
                </p14:cNvPr>
                <p14:cNvContentPartPr/>
                <p14:nvPr/>
              </p14:nvContentPartPr>
              <p14:xfrm>
                <a:off x="5483699" y="4656088"/>
                <a:ext cx="265680" cy="117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627423B-5798-2772-97DC-1F7135A2DB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74699" y="4647088"/>
                  <a:ext cx="283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3776ECC-7AA7-F496-8277-32B206A1D217}"/>
                    </a:ext>
                  </a:extLst>
                </p14:cNvPr>
                <p14:cNvContentPartPr/>
                <p14:nvPr/>
              </p14:nvContentPartPr>
              <p14:xfrm>
                <a:off x="5729219" y="4660048"/>
                <a:ext cx="234720" cy="125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3776ECC-7AA7-F496-8277-32B206A1D21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20219" y="4651048"/>
                  <a:ext cx="252360" cy="14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FEFA6605-C199-821C-9F60-1F375808AF18}"/>
                  </a:ext>
                </a:extLst>
              </p14:cNvPr>
              <p14:cNvContentPartPr/>
              <p14:nvPr/>
            </p14:nvContentPartPr>
            <p14:xfrm>
              <a:off x="4967951" y="6019867"/>
              <a:ext cx="901440" cy="2512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FEFA6605-C199-821C-9F60-1F375808AF1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958955" y="6010867"/>
                <a:ext cx="919073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BB08211-0E58-4188-F543-B836F0854452}"/>
                  </a:ext>
                </a:extLst>
              </p14:cNvPr>
              <p14:cNvContentPartPr/>
              <p14:nvPr/>
            </p14:nvContentPartPr>
            <p14:xfrm>
              <a:off x="5856431" y="5944504"/>
              <a:ext cx="476640" cy="258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BB08211-0E58-4188-F543-B836F085445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847431" y="5935504"/>
                <a:ext cx="494280" cy="27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FB59B52-5A3B-5561-9BC0-B1B9DC4E4171}"/>
              </a:ext>
            </a:extLst>
          </p:cNvPr>
          <p:cNvGrpSpPr/>
          <p:nvPr/>
        </p:nvGrpSpPr>
        <p:grpSpPr>
          <a:xfrm>
            <a:off x="6423431" y="5797264"/>
            <a:ext cx="240120" cy="252720"/>
            <a:chOff x="6423431" y="5797264"/>
            <a:chExt cx="24012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5F2DB9-C5A8-8B8D-3FC7-7EFC541DC8C3}"/>
                    </a:ext>
                  </a:extLst>
                </p14:cNvPr>
                <p14:cNvContentPartPr/>
                <p14:nvPr/>
              </p14:nvContentPartPr>
              <p14:xfrm>
                <a:off x="6492551" y="5817784"/>
                <a:ext cx="50760" cy="222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5F2DB9-C5A8-8B8D-3FC7-7EFC541DC8C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83551" y="5808784"/>
                  <a:ext cx="684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7C5D00D-0296-2A4B-AF22-20AD14F19D6B}"/>
                    </a:ext>
                  </a:extLst>
                </p14:cNvPr>
                <p14:cNvContentPartPr/>
                <p14:nvPr/>
              </p14:nvContentPartPr>
              <p14:xfrm>
                <a:off x="6451511" y="6032344"/>
                <a:ext cx="205560" cy="17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7C5D00D-0296-2A4B-AF22-20AD14F19D6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42511" y="6023344"/>
                  <a:ext cx="223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9902A5C-6005-1BDD-38BD-E33C05AF08FE}"/>
                    </a:ext>
                  </a:extLst>
                </p14:cNvPr>
                <p14:cNvContentPartPr/>
                <p14:nvPr/>
              </p14:nvContentPartPr>
              <p14:xfrm>
                <a:off x="6423431" y="5797264"/>
                <a:ext cx="240120" cy="20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9902A5C-6005-1BDD-38BD-E33C05AF08F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14444" y="5788264"/>
                  <a:ext cx="257734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2CA756-817F-6C0A-140D-72087F94E34C}"/>
              </a:ext>
            </a:extLst>
          </p:cNvPr>
          <p:cNvGrpSpPr/>
          <p:nvPr/>
        </p:nvGrpSpPr>
        <p:grpSpPr>
          <a:xfrm>
            <a:off x="1961591" y="1585766"/>
            <a:ext cx="396360" cy="271440"/>
            <a:chOff x="1961591" y="1585766"/>
            <a:chExt cx="39636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C6AD422-C97C-ECA9-1873-51BAA6769C4B}"/>
                    </a:ext>
                  </a:extLst>
                </p14:cNvPr>
                <p14:cNvContentPartPr/>
                <p14:nvPr/>
              </p14:nvContentPartPr>
              <p14:xfrm>
                <a:off x="1961591" y="1756766"/>
                <a:ext cx="139680" cy="19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C6AD422-C97C-ECA9-1873-51BAA6769C4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52591" y="1747593"/>
                  <a:ext cx="157320" cy="370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AB4CB54-C922-B962-44EC-4013AC327971}"/>
                    </a:ext>
                  </a:extLst>
                </p14:cNvPr>
                <p14:cNvContentPartPr/>
                <p14:nvPr/>
              </p14:nvContentPartPr>
              <p14:xfrm>
                <a:off x="2214311" y="1630766"/>
                <a:ext cx="33480" cy="223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AB4CB54-C922-B962-44EC-4013AC3279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05407" y="1621766"/>
                  <a:ext cx="50932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0C70BD2-E8A9-B9BF-ECB4-8C527A8C0D38}"/>
                    </a:ext>
                  </a:extLst>
                </p14:cNvPr>
                <p14:cNvContentPartPr/>
                <p14:nvPr/>
              </p14:nvContentPartPr>
              <p14:xfrm>
                <a:off x="2290991" y="1585766"/>
                <a:ext cx="66960" cy="271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0C70BD2-E8A9-B9BF-ECB4-8C527A8C0D3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81942" y="1576754"/>
                  <a:ext cx="84695" cy="289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424F51-57A0-0442-F968-923254B8FF98}"/>
                    </a:ext>
                  </a:extLst>
                </p14:cNvPr>
                <p14:cNvContentPartPr/>
                <p14:nvPr/>
              </p14:nvContentPartPr>
              <p14:xfrm>
                <a:off x="2222231" y="1759286"/>
                <a:ext cx="92160" cy="23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424F51-57A0-0442-F968-923254B8FF9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13231" y="1750422"/>
                  <a:ext cx="109800" cy="4077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98D73F-A3EA-0F9F-562D-AE67D2221925}"/>
              </a:ext>
            </a:extLst>
          </p:cNvPr>
          <p:cNvGrpSpPr/>
          <p:nvPr/>
        </p:nvGrpSpPr>
        <p:grpSpPr>
          <a:xfrm>
            <a:off x="4126631" y="4498166"/>
            <a:ext cx="3226320" cy="853920"/>
            <a:chOff x="4126631" y="4498166"/>
            <a:chExt cx="3226320" cy="85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2DA5841-BF16-9F82-7F13-4723352FA80B}"/>
                    </a:ext>
                  </a:extLst>
                </p14:cNvPr>
                <p14:cNvContentPartPr/>
                <p14:nvPr/>
              </p14:nvContentPartPr>
              <p14:xfrm>
                <a:off x="4684271" y="4498166"/>
                <a:ext cx="2668680" cy="797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2DA5841-BF16-9F82-7F13-4723352FA80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75271" y="4489162"/>
                  <a:ext cx="2686320" cy="814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E1D7CBB-8D1A-9017-EDF8-5CD1B61CE193}"/>
                    </a:ext>
                  </a:extLst>
                </p14:cNvPr>
                <p14:cNvContentPartPr/>
                <p14:nvPr/>
              </p14:nvContentPartPr>
              <p14:xfrm>
                <a:off x="4126631" y="5027366"/>
                <a:ext cx="596160" cy="324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E1D7CBB-8D1A-9017-EDF8-5CD1B61CE19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17631" y="5018366"/>
                  <a:ext cx="613800" cy="34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03451C1-9485-5E94-10A2-5740F8B86D19}"/>
                  </a:ext>
                </a:extLst>
              </p14:cNvPr>
              <p14:cNvContentPartPr/>
              <p14:nvPr/>
            </p14:nvContentPartPr>
            <p14:xfrm>
              <a:off x="7713311" y="1801766"/>
              <a:ext cx="149400" cy="470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03451C1-9485-5E94-10A2-5740F8B86D1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704311" y="1792766"/>
                <a:ext cx="167040" cy="47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618F0AF-1CF9-7092-40C6-82E848EAE7EB}"/>
                  </a:ext>
                </a:extLst>
              </p14:cNvPr>
              <p14:cNvContentPartPr/>
              <p14:nvPr/>
            </p14:nvContentPartPr>
            <p14:xfrm>
              <a:off x="2734871" y="6260006"/>
              <a:ext cx="5051880" cy="294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618F0AF-1CF9-7092-40C6-82E848EAE7E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725871" y="6251006"/>
                <a:ext cx="506952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9F1820-B407-0013-F195-3A37A22E18C1}"/>
                  </a:ext>
                </a:extLst>
              </p14:cNvPr>
              <p14:cNvContentPartPr/>
              <p14:nvPr/>
            </p14:nvContentPartPr>
            <p14:xfrm>
              <a:off x="295560" y="105480"/>
              <a:ext cx="11282400" cy="6517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9F1820-B407-0013-F195-3A37A22E18C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86200" y="96120"/>
                <a:ext cx="11301120" cy="65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5243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221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 Alcohols:  Naming, Preparation, and Reactivity </vt:lpstr>
      <vt:lpstr>Chapter 12: Alcohols</vt:lpstr>
      <vt:lpstr>Alcohols: Naming          (12.1)</vt:lpstr>
      <vt:lpstr>Preparation of Alcohols (Chapter 8, Che 211)         (12.3)</vt:lpstr>
      <vt:lpstr>Preparation of Alcohols (Chapter 8, Che 211)         (12.3)</vt:lpstr>
      <vt:lpstr>Converting –OH to a leaving group      (12.9)</vt:lpstr>
      <vt:lpstr>Converting –OH to a leaving group       (12.9)</vt:lpstr>
      <vt:lpstr>Converting –OH to a leaving group       (12.9)</vt:lpstr>
      <vt:lpstr>Converting –OH to a nucleophile       (13.5)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2</cp:revision>
  <cp:lastPrinted>2022-11-01T15:06:03Z</cp:lastPrinted>
  <dcterms:created xsi:type="dcterms:W3CDTF">2022-03-01T00:08:26Z</dcterms:created>
  <dcterms:modified xsi:type="dcterms:W3CDTF">2023-01-30T16:31:58Z</dcterms:modified>
</cp:coreProperties>
</file>