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50" r:id="rId3"/>
    <p:sldId id="348" r:id="rId4"/>
    <p:sldId id="349" r:id="rId5"/>
    <p:sldId id="351" r:id="rId6"/>
    <p:sldId id="353" r:id="rId7"/>
    <p:sldId id="355" r:id="rId8"/>
    <p:sldId id="360" r:id="rId9"/>
    <p:sldId id="356" r:id="rId10"/>
    <p:sldId id="357" r:id="rId11"/>
    <p:sldId id="3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70CED-3205-42A0-8A8C-AD158C58ACE7}" v="117" dt="2023-01-30T03:26:46.372"/>
    <p1510:client id="{94ABAA74-F265-4792-AE84-1D4BC321FEFF}" v="1471" dt="2023-01-30T02:22:3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02:22:38.441" v="1956" actId="9405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01:15:58.326" v="1671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01:15:58.326" v="1671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1629 455 0 0,'0'0'8735'0'0,"1"2"-8052"0"0,-1-2-614 0 0,0 0 0 0 0,0 0 0 0 0,0 1 0 0 0,0-1 0 0 0,0 0 0 0 0,0 0 0 0 0,0 0 0 0 0,0 0 0 0 0,0 0 0 0 0,0 1 0 0 0,0-1 0 0 0,0 0 0 0 0,0 0 0 0 0,0 0 0 0 0,0 0 0 0 0,0 0-1 0 0,1 0 1 0 0,-1 1 0 0 0,0-1 0 0 0,0 0 0 0 0,0 0 0 0 0,0 0 0 0 0,0 0 0 0 0,0 0 0 0 0,0 0 0 0 0,0 0 0 0 0,1 0 0 0 0,-1 0 0 0 0,0 1 0 0 0,0-1 0 0 0,0 0 0 0 0,0 0 0 0 0,0 0 0 0 0,0 0 0 0 0,1 0 0 0 0,-1 0 0 0 0,0 0 0 0 0,0 0 0 0 0,0 0 0 0 0,0 0 0 0 0,0 0 0 0 0,1 0 0 0 0,-1 0 0 0 0,0 0 0 0 0,0 0 0 0 0,0 0 0 0 0,0 0 0 0 0,0 0 0 0 0,1 0 0 0 0,-1 0 0 0 0,0-1 0 0 0,0 1 0 0 0,0 0 0 0 0,0 0 0 0 0,0 0 0 0 0,0 0 0 0 0,0 0 0 0 0,1 0 0 0 0,-1 0 0 0 0,0 0 0 0 0,0 0 0 0 0,0-1 0 0 0,0 1 0 0 0,0 0 0 0 0,0 0 0 0 0,0 0 0 0 0,0 0 0 0 0,4-17 1377 0 0,0-25-457 0 0,-2-130 1827 0 0,0 51-1879 0 0,0 11-394 0 0,-1-26-21 0 0,-1-26-55 0 0,-18-160 488 0 0,12 218-630 0 0,11-160 1 0 0,-4 236-126 0 0,-4-38-1 0 0,-2-23-4058 0 0,6 92 2347 0 0,2 9-231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1469 1463 0 0,'0'0'7168'0'0,"-5"6"-5534"0"0,-8 2-940 0 0,12-7-287 0 0,-16 16 1516 0 0,4 11 2051 0 0,12-27-3598 0 0,-8 15 48 0 0,9-16-395 0 0,0 0 0 0 0,0 0 1 0 0,0 1-1 0 0,0-1 0 0 0,0 0 0 0 0,0 0 0 0 0,0 0 0 0 0,0 0 0 0 0,0 0 0 0 0,0 0 1 0 0,0 0-1 0 0,0 1 0 0 0,0-1 0 0 0,0 0 0 0 0,0 0 0 0 0,0 0 0 0 0,1 0 0 0 0,-1 0 0 0 0,0 0 1 0 0,0 0-1 0 0,0 0 0 0 0,0 1 0 0 0,0-1 0 0 0,0 0 0 0 0,0 0 0 0 0,0 0 0 0 0,0 0 1 0 0,0 0-1 0 0,0 0 0 0 0,1 0 0 0 0,-1 0 0 0 0,0 0 0 0 0,0 0 0 0 0,0 0 0 0 0,0 0 0 0 0,0 0 1 0 0,0 0-1 0 0,0 0 0 0 0,1 0 0 0 0,-1 0 0 0 0,0 0 0 0 0,0 0 0 0 0,0 0 0 0 0,0 0 1 0 0,0 0-1 0 0,0 0 0 0 0,0 0 0 0 0,1 0 0 0 0,-1 0 0 0 0,0 0 0 0 0,0 0 0 0 0,0 0 0 0 0,0 0 1 0 0,0 0-1 0 0,0 0 0 0 0,0 0 0 0 0,0 0 0 0 0,1 0 0 0 0,-1 0 0 0 0,0 0 0 0 0,0-1 1 0 0,0 1-1 0 0,0 0 0 0 0,0 0 0 0 0,0 0 0 0 0,0 0 0 0 0,14-10 597 0 0,13-13-212 0 0,39-63 578 0 0,-41 51-591 0 0,37-39-1 0 0,-47 59-288 0 0,8-9 121 0 0,20-26-1 0 0,80-98 551 0 0,-44 57-447 0 0,86-90 183 0 0,-93 105-343 0 0,32-29 30 0 0,33-35 93 0 0,-50 40-142 0 0,115-129 70 0 0,-73 102-595 0 0,-123 122-555 0 0,1 0-1 0 0,0 0 1 0 0,10-6 0 0 0,-8 3-3320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5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994 7167 0 0,'0'0'871'0'0,"-9"-5"1990"0"0,8 3-2617 0 0,0 0-1 0 0,0 1 1 0 0,-1-1-1 0 0,1 1 1 0 0,-1-1-1 0 0,1 1 1 0 0,-1-1-1 0 0,1 1 1 0 0,-1 0-1 0 0,0 0 1 0 0,-2-2 0 0 0,-25-10 1353 0 0,1 0 37 0 0,14 4-738 0 0,0-2 0 0 0,-14-12 1 0 0,-14-12 448 0 0,4 11-264 0 0,-45-22 0 0 0,-5-2-230 0 0,-37-25-30 0 0,-110-73 536 0 0,184 107-1247 0 0,2-2 0 0 0,2-2 1 0 0,-47-56-1 0 0,33 31-140 0 0,2 3-359 0 0,-66-93 0 0 0,124 156 68 0 0,1-2-487 0 0,0 4 720 0 0,0 0 0 0 0,0-1 0 0 0,0 1 0 0 0,0 0 0 0 0,0 0 0 0 0,0-1 0 0 0,0 1 0 0 0,0 0 0 0 0,0-1 0 0 0,0 1 0 0 0,0 0 0 0 0,0-1 0 0 0,0 1 0 0 0,0 0 0 0 0,0-1 0 0 0,0 1 0 0 0,0 0 0 0 0,1 0 0 0 0,-1-1 0 0 0,0 1 0 0 0,0 0 0 0 0,0 0 0 0 0,0-1 0 0 0,1 1 0 0 0,-1 0 0 0 0,0 0 0 0 0,0-1 0 0 0,1 1 0 0 0,-1 0 0 0 0,0 0 0 0 0,0 0 0 0 0,1 0 0 0 0,-1 0 0 0 0,0-1 0 0 0,1 1 0 0 0,-1 0 0 0 0,0 0 0 0 0,1 0 0 0 0,-1 0 0 0 0,0 0 0 0 0,1 0 0 0 0,1 0-240 0 0,1-1 1 0 0,-1 1-1 0 0,1 0 1 0 0,-1 0-1 0 0,1 1 0 0 0,-1-1 1 0 0,0 0-1 0 0,5 2 1 0 0,-3-1-112 0 0,15 3-1509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1507 2759 0 0,'0'0'8586'0'0,"-2"-8"-7533"0"0,-3-10 217 0 0,1-1 1 0 0,1 0-1 0 0,-1-35 0 0 0,4-1 284 0 0,6-202 1819 0 0,4 122-2587 0 0,12-136 37 0 0,14-177-868 0 0,-24 282-1443 0 0,-12 161 1255 0 0,1-7-1135 0 0,0 1-1 0 0,4-18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20 918 7167 0 0,'-1'2'331'0'0,"-5"16"102"0"0,-7 10 7298 0 0,20-30-6610 0 0,0-2-939 0 0,1 0-1 0 0,0 0 0 0 0,-1-1 1 0 0,9-7-1 0 0,9-7 112 0 0,34-27 226 0 0,-44 33-332 0 0,1 1 0 0 0,32-20 0 0 0,66-39 466 0 0,-19 10-260 0 0,113-80-585 0 0,-31 18 1122 0 0,-77 64-807 0 0,76-49 24 0 0,-30 13 31 0 0,-130 87-70 0 0,29-12 1 0 0,-28 13 66 0 0,24-13 1 0 0,117-68-221 0 0,-153 86 19 0 0,0 0 1 0 0,0 0 0 0 0,-1 1-1 0 0,1-1 1 0 0,1 1-1 0 0,-1 0 1 0 0,8 0 0 0 0,7 3-2565 0 0,-10 2 1220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6271 0 0,'0'0'4007'0'0,"2"-1"-3375"0"0,3-1-300 0 0,-1-1 0 0 0,1 1 0 0 0,0 0 0 0 0,1 0 0 0 0,-1 1 1 0 0,0 0-1 0 0,0-1 0 0 0,1 2 0 0 0,-1-1 0 0 0,0 1 0 0 0,1 0 0 0 0,-1 0 0 0 0,6 1 0 0 0,-3 0-127 0 0,0 0 0 0 0,0 1 0 0 0,0 1 0 0 0,-1-1 0 0 0,1 1 0 0 0,-1 0 1 0 0,0 1-1 0 0,10 5 0 0 0,10 9 500 0 0,46 40 0 0 0,-23-16 37 0 0,83 52-1 0 0,-13-10 130 0 0,4 15 28 0 0,-58-43-349 0 0,96 60 0 0 0,-125-91-290 0 0,-22-15-128 0 0,0 0 0 0 0,0-1 0 0 0,20 9 0 0 0,31 14 172 0 0,-4 0-45 0 0,-30-18-153 0 0,-18-7-38 0 0,0-1-1 0 0,1 0 1 0 0,22 5-1 0 0,-2-3 22 0 0,15 4 41 0 0,-44-11-130 0 0,0 0 0 0 0,-1 1 0 0 0,1 0 0 0 0,-1 0 0 0 0,1 0 0 0 0,6 5 0 0 0,9 3-262 0 0,-19-9 81 0 0,0-1 13 0 0,0 1-1 0 0,0 0 1 0 0,-1 0 0 0 0,1 0-1 0 0,0 0 1 0 0,0 0 0 0 0,0 1-1 0 0,-1-1 1 0 0,1 0 0 0 0,1 3-1 0 0,1-1-336 0 0,8 7-1726 0 0,0 1 1 0 0,-1 1-1 0 0,12 13 0 0 0,-9-5-2953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1175 2303 0 0,'0'0'2920'0'0,"-7"9"1411"0"0,2 0 317 0 0,7-10-4188 0 0,6 0-98 0 0,-1-1 0 0 0,0-1 1 0 0,0 1-1 0 0,0-1 0 0 0,0 0 0 0 0,0-1 1 0 0,10-6-1 0 0,43-37 931 0 0,-37 27-828 0 0,50-42 552 0 0,28-22-17 0 0,-18 20-362 0 0,151-124 707 0 0,363-323-224 0 0,-558 478-1252 0 0,54-44-1111 0 0,-72 62 461 0 0,1 1 0 0 0,36-20 0 0 0,-38 26-4435 0 0,-1 2-1476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9991 0 0,'0'0'904'0'0,"1"5"-745"0"0,2 12-42 0 0,-3-13 399 0 0,1 14 741 0 0,1-1-1 0 0,1 0 1 0 0,4 18 0 0 0,2 7-324 0 0,49 325 2939 0 0,-32-202-3712 0 0,-24-152-232 0 0,1 0 0 0 0,-1 0-1 0 0,8 18 1 0 0,-9-29-224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8495 0 0,'0'0'388'0'0,"1"2"-10"0"0,2 3-338 0 0,-2-1-1 0 0,1 1 1 0 0,0-1 0 0 0,1 11 0 0 0,-2-9 278 0 0,1 0 0 0 0,0 0 1 0 0,3 9-1 0 0,16 30 1909 0 0,-12-23-956 0 0,19 31 0 0 0,-21-42-926 0 0,-5-7-221 0 0,0 0 0 0 0,1 0 1 0 0,-1 0-1 0 0,6 5 1051 0 0,-10-31-784 0 0,-15-51-167 0 0,4 20-199 0 0,1-11 18 0 0,3 0 0 0 0,3-1 0 0 0,2 0 0 0 0,3 0 0 0 0,14-109 0 0 0,-12 165 16 0 0,1-1 0 0 0,0 0 0 0 0,1 1 1 0 0,0-1-1 0 0,0 1 0 0 0,7-12 0 0 0,-9 20-43 0 0,-1 1-1 0 0,1-1 1 0 0,0 1-1 0 0,-1-1 1 0 0,1 0-1 0 0,0 1 1 0 0,-1-1-1 0 0,1 1 1 0 0,0 0-1 0 0,-1-1 1 0 0,1 1-1 0 0,0 0 1 0 0,0-1-1 0 0,0 1 1 0 0,-1 0-1 0 0,1 0 1 0 0,0 0-1 0 0,0 0 0 0 0,0 0 1 0 0,0 0-1 0 0,-1 0 1 0 0,1 0-1 0 0,1 0 1 0 0,18 4 119 0 0,-15-2-93 0 0,-1 0 1 0 0,1 1-1 0 0,-1-1 1 0 0,0 1-1 0 0,0 0 1 0 0,0 0-1 0 0,0 1 1 0 0,0-1-1 0 0,0 1 1 0 0,-1-1-1 0 0,0 1 1 0 0,0 0-1 0 0,0 1 1 0 0,0-1-1 0 0,-1 0 1 0 0,0 1-1 0 0,0-1 1 0 0,0 1-1 0 0,0 0 1 0 0,2 9-1 0 0,-2-2 4 0 0,0-1 0 0 0,-1 1 0 0 0,0-1 0 0 0,0 1 0 0 0,-1 0 0 0 0,-1-1 0 0 0,0 1 0 0 0,-3 12 1 0 0,-17 50 23 0 0,-2 3-426 0 0,23-73 294 0 0,-1-1 0 0 0,-1 1 0 0 0,1-1 0 0 0,0 0 0 0 0,-1 1 0 0 0,0-1 0 0 0,-4 6 0 0 0,5-7-58 0 0,13-10-945 0 0,5-1 966 0 0,-12 9 88 0 0,-1 1-3 0 0,6-1 10 0 0,0 1 1 0 0,1 1 0 0 0,-1 0-1 0 0,0 0 1 0 0,0 0 0 0 0,0 2-1 0 0,-1-1 1 0 0,15 8-1 0 0,2 0 114 0 0,-13-6 35 0 0,-1 0 0 0 0,0 1 0 0 0,0 1 1 0 0,0 0-1 0 0,-1 0 0 0 0,16 15 1 0 0,-22-17 34 0 0,1 0 0 0 0,-1 0 1 0 0,-1 1-1 0 0,1 0 1 0 0,-1 0-1 0 0,0 0 0 0 0,0 0 1 0 0,-1 1-1 0 0,1-1 1 0 0,-1 1-1 0 0,-1 0 0 0 0,0 0 1 0 0,3 12-1 0 0,-5-16-84 0 0,0 0 0 0 0,0 0-1 0 0,-1 1 1 0 0,1-1 0 0 0,-1 0 0 0 0,1 0 0 0 0,-1 0-1 0 0,0 0 1 0 0,0 0 0 0 0,-1 0 0 0 0,1 0-1 0 0,0 0 1 0 0,-1 0 0 0 0,0-1 0 0 0,0 1-1 0 0,0-1 1 0 0,0 1 0 0 0,0-1 0 0 0,0 0 0 0 0,-1 0-1 0 0,-2 3 1 0 0,-3 1 43 0 0,0 0-1 0 0,0-1 1 0 0,-1 1 0 0 0,1-2-1 0 0,-15 7 1 0 0,10-7-135 0 0,1 0 0 0 0,-1 0 0 0 0,0-1 0 0 0,0-1 1 0 0,-1 0-1 0 0,1-1 0 0 0,0 0 0 0 0,-14-2 0 0 0,-2 1-71 0 0,20 1 4 0 0,0-2 1 0 0,-15-1-1 0 0,18 1-94 0 0,-1 0 0 0 0,1 0 0 0 0,0-1 0 0 0,0 0-1 0 0,-10-4 1 0 0,14 4-19 0 0,0 1 0 0 0,0-1 0 0 0,0 1 0 0 0,0-1 0 0 0,0 0 0 0 0,0 1 0 0 0,0-1 1 0 0,1 0-1 0 0,-1 0 0 0 0,1 0 0 0 0,0-1 0 0 0,-1 1 0 0 0,1 0 0 0 0,0-1 0 0 0,0 1 0 0 0,0 0 0 0 0,0-4 0 0 0,0 1-964 0 0,0 1 0 0 0,1 0 0 0 0,-1-1 0 0 0,1 1 0 0 0,1-6 0 0 0,0-8-4895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7 205 4607 0 0,'1'1'354'0'0,"12"35"3218"0"0,-1 0-1 0 0,8 39 1 0 0,-4 19-121 0 0,-16-92-3373 0 0,1-1-1 0 0,-1 0 1 0 0,0 0-1 0 0,0 0 1 0 0,0 0-1 0 0,0 1 1 0 0,0-1-1 0 0,0 0 0 0 0,0 0 1 0 0,0 0-1 0 0,0 1 1 0 0,0-1-1 0 0,-1 0 1 0 0,1 0-1 0 0,-1 0 1 0 0,1 0-1 0 0,-1 0 1 0 0,1 0-1 0 0,-1 0 1 0 0,1 0-1 0 0,-1 0 1 0 0,0 0-1 0 0,-1 1 1 0 0,1-2-64 0 0,1 1 1 0 0,-1-1 0 0 0,0 0 0 0 0,0 0 0 0 0,0 0 0 0 0,0 0-1 0 0,0 0 1 0 0,0 0 0 0 0,0 0 0 0 0,0 0 0 0 0,0 0-1 0 0,0 0 1 0 0,0-1 0 0 0,0 1 0 0 0,1 0 0 0 0,-1-1 0 0 0,0 1-1 0 0,0-1 1 0 0,0 1 0 0 0,0-1 0 0 0,1 1 0 0 0,-1-1 0 0 0,0 1-1 0 0,0-1 1 0 0,1 0 0 0 0,-1 1 0 0 0,1-1 0 0 0,-2-1 0 0 0,-1-2 29 0 0,-1 0 0 0 0,1-1 0 0 0,0 1 0 0 0,1-1 0 0 0,-1 0 0 0 0,1 0 0 0 0,0 0 0 0 0,0 0 0 0 0,0 0 0 0 0,1-1 0 0 0,-2-6 0 0 0,0-10 145 0 0,-1-30 1 0 0,4 51-188 0 0,0-20 47 0 0,1 0 1 0 0,0 0 0 0 0,2 0-1 0 0,0 0 1 0 0,2 0 0 0 0,0 1-1 0 0,1 0 1 0 0,12-26-1 0 0,-13 37-2 0 0,0 1 0 0 0,0-1 0 0 0,1 1 0 0 0,1 1 0 0 0,-1-1 0 0 0,1 1 0 0 0,0 0 0 0 0,1 1-1 0 0,0-1 1 0 0,0 1 0 0 0,9-5 0 0 0,-9 8-14 0 0,0-1-1 0 0,1 1 0 0 0,-1 1 1 0 0,0-1-1 0 0,1 2 1 0 0,-1-1-1 0 0,1 1 0 0 0,0 0 1 0 0,9 1-1 0 0,6 1 52 0 0,0 1 0 0 0,26 6 0 0 0,-25-2-192 0 0,-21-5-2 0 0,1 0 1 0 0,-1 1-1 0 0,0-2 1 0 0,1 1-1 0 0,-1 0 1 0 0,1-1-1 0 0,-1 0 1 0 0,1 0-1 0 0,0 0 1 0 0,-1-1-1 0 0,1 1 1 0 0,4-2-1 0 0,10-4-1630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9:3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3455 0 0,'0'0'2584'0'0,"-15"-7"1079"0"0,-14 9 210 0 0,26-1-1601 0 0,17 4-2008 0 0,1 0 0 0 0,0 0 0 0 0,24 2 0 0 0,-25-5-228 0 0,-1 0 0 0 0,1-2 0 0 0,17 0 0 0 0,-11-1-3 0 0,-12 1-22 0 0,-1 0-1 0 0,1-1 1 0 0,14-2-1 0 0,-10 0 20 0 0,0-1 0 0 0,0 0 0 0 0,0-1 0 0 0,-1 0-1 0 0,1 0 1 0 0,10-8 0 0 0,-21 12-17 0 0,0 0-3 0 0,1 0-1 0 0,0 0 0 0 0,-1 0 0 0 0,1 1 0 0 0,0-1 0 0 0,0 0 0 0 0,0 1 0 0 0,-1-1 0 0 0,1 1 0 0 0,0 0 0 0 0,0 0 1 0 0,0 0-1 0 0,0 0 0 0 0,0 0 0 0 0,3 0 0 0 0,-4 0 694 0 0,-1 2-513 0 0,-5 14 61 0 0,0 0 0 0 0,-2 19 0 0 0,-2 6 36 0 0,-13 66 257 0 0,17-78-442 0 0,-4 58-1 0 0,3-16-72 0 0,1-30-29 0 0,2-8 0 0 0,-2 1 0 0 0,-11 40 0 0 0,14-67 4 0 0,0 1-1 0 0,-1 14 1 0 0,3-15-33 0 0,-1-1 0 0 0,0 1 0 0 0,0-1 1 0 0,-3 8-1 0 0,2-9-54 0 0,1-2 0 0 0,0 0-1 0 0,0 0 0 0 0,0 0 1 0 0,-1-1-1 0 0,1 1 1 0 0,-1 0-1 0 0,1-1 1 0 0,-5 5-1 0 0,3-2-108 0 0,-1 0-1 0 0,1 0 1 0 0,0 0 0 0 0,-2 8-1 0 0,-4 5-237 0 0,9-18 379 0 0,0 1-1 0 0,0-1 1 0 0,0 0 0 0 0,0 1-1 0 0,0-1 1 0 0,0 1 0 0 0,-1-1-1 0 0,1 0 1 0 0,0 1-1 0 0,0-1 1 0 0,-1 1 0 0 0,1-1-1 0 0,0 0 1 0 0,-1 1 0 0 0,1-1-1 0 0,0 0 1 0 0,-1 0-1 0 0,1 1 1 0 0,0-1 0 0 0,-1 0-1 0 0,1 0 1 0 0,-1 1-1 0 0,1-1 1 0 0,0 0 0 0 0,-1 0-1 0 0,1 0 1 0 0,-1 0 0 0 0,1 0-1 0 0,-1 0 1 0 0,0 0 12 0 0,1-1 1 0 0,-1 1-1 0 0,1-1 1 0 0,-1 1-1 0 0,1-1 0 0 0,0 0 1 0 0,-1 1-1 0 0,1-1 1 0 0,0 0-1 0 0,-1 1 1 0 0,1-1-1 0 0,0 0 0 0 0,0 1 1 0 0,0-1-1 0 0,0-1 1 0 0,-2-34-567 0 0,2 35 528 0 0,0-33-268 0 0,0-5 246 0 0,-4-39-1 0 0,1 34 122 0 0,2-1 0 0 0,7-57 0 0 0,-1 17 280 0 0,3-23 268 0 0,5 39 572 0 0,-21 181-710 0 0,2-52-372 0 0,-6 28-48 0 0,-6 2 71 0 0,17-87-73 0 0,0 15-59 0 0,-7-31-409 0 0,3-9 392 0 0,1 0 1 0 0,0 0-1 0 0,2-1 0 0 0,1 1 1 0 0,2-23-1 0 0,-1 27 50 0 0,3-83 16 0 0,-3 97 0 0 0,1 0-1 0 0,-1 0 1 0 0,1 0-1 0 0,0 0 1 0 0,2-5-1 0 0,1-4 111 0 0,-4 11 247 0 0,2 4-334 0 0,-1 1-1 0 0,1-1 0 0 0,-1 1 1 0 0,0-1-1 0 0,0 1 0 0 0,2 4 0 0 0,1 3 22 0 0,3 7-15 0 0,-1 1 0 0 0,-1-1 0 0 0,0 1 1 0 0,-1 0-1 0 0,-1 1 0 0 0,-1-1 0 0 0,0 1 0 0 0,-2-1 0 0 0,-2 35 0 0 0,0-29 12 0 0,2-18-27 0 0,0 1 0 0 0,0 0-1 0 0,-1-1 1 0 0,0 1 0 0 0,-1-1 0 0 0,-2 8-1 0 0,3-11 35 0 0,0 3-24 0 0,1-6-21 0 0,0 0-1 0 0,0 1 0 0 0,0-1 1 0 0,0 0-1 0 0,0 1 0 0 0,0-1 1 0 0,0 1-1 0 0,0-1 0 0 0,0 0 1 0 0,0 1-1 0 0,0-1 0 0 0,0 0 1 0 0,0 1-1 0 0,-1-1 0 0 0,1 0 1 0 0,0 0-1 0 0,0 1 0 0 0,0-1 1 0 0,0 0-1 0 0,-1 1 0 0 0,1-1 1 0 0,0 0-1 0 0,0 0 0 0 0,-1 1 1 0 0,1-1-1 0 0,0 0 0 0 0,-1 0 1 0 0,1 0-1 0 0,0 1 0 0 0,0-1 1 0 0,-1 0-1 0 0,1 0 0 0 0,0 0 1 0 0,-1 0-1 0 0,1 0 0 0 0,-1 0 1 0 0,1 0-1 0 0,0 0 0 0 0,-1 0 1 0 0,1 0-1 0 0,0 0 0 0 0,-1 0 1 0 0,1 0-1 0 0,-1 0 0 0 0,1 0 2 0 0,-1-1 0 0 0,0 1 0 0 0,1 0 0 0 0,-1-1 0 0 0,1 1 0 0 0,-1-1 0 0 0,1 1 0 0 0,-1-1 0 0 0,1 0 0 0 0,-1 1 0 0 0,1-1 0 0 0,-1 1 0 0 0,1-1 0 0 0,0 0 0 0 0,0 1 1 0 0,-1-1-1 0 0,1 0 0 0 0,0-1 0 0 0,-2-13-69 0 0,1-1 0 0 0,0 0 0 0 0,4-29-1 0 0,0-5-7 0 0,-2 35 71 0 0,1 0-1 0 0,1 0 0 0 0,0 0 1 0 0,8-21-1 0 0,-5 16-6 0 0,11-27-45 0 0,-17 47 55 0 0,0 0 1 0 0,0 0-1 0 0,0-1 0 0 0,0 1 0 0 0,0 0 1 0 0,0 0-1 0 0,0-1 0 0 0,0 1 0 0 0,0 0 0 0 0,0 0 1 0 0,0-1-1 0 0,0 1 0 0 0,1 0 0 0 0,-1 0 0 0 0,0 0 1 0 0,0-1-1 0 0,0 1 0 0 0,0 0 0 0 0,1 0 0 0 0,-1 0 1 0 0,0-1-1 0 0,0 1 0 0 0,0 0 0 0 0,1 0 1 0 0,-1 0-1 0 0,0 0 0 0 0,0 0 0 0 0,0 0 0 0 0,1-1 1 0 0,-1 1-1 0 0,0 0 0 0 0,0 0 0 0 0,1 0 0 0 0,-1 0 1 0 0,0 0-1 0 0,0 0 0 0 0,1 0 0 0 0,-1 0 0 0 0,0 0 1 0 0,0 0-1 0 0,1 0 0 0 0,-1 0 0 0 0,0 0 1 0 0,0 0-1 0 0,1 1 0 0 0,2 3 47 0 0,-1 1-6 0 0,1-1 0 0 0,-1 1 0 0 0,0 0 0 0 0,0 0 0 0 0,0 0 0 0 0,-1 0-1 0 0,0 0 1 0 0,0 0 0 0 0,0 1 0 0 0,-1 9 0 0 0,0-1 0 0 0,0 0 1 0 0,-6 27-1 0 0,-5 47 82 0 0,10-81-118 0 0,0-1 0 0 0,-1 1 0 0 0,0 0 0 0 0,0-1-1 0 0,0 1 1 0 0,-1-1 0 0 0,1 0 0 0 0,-2 1 0 0 0,1-1-1 0 0,-8 10 1 0 0,5-11-23 0 0,5-5-63 0 0,2-18-615 0 0,0 10 610 0 0,-1 1 0 0 0,0 0 0 0 0,-2-13 0 0 0,1 14 66 0 0,1 0 0 0 0,-1 0-1 0 0,1-1 1 0 0,0 1 0 0 0,3-13-1 0 0,45-193-44 0 0,-45 197 64 0 0,1-1 0 0 0,7-14 0 0 0,-11 30 0 0 0,0 0 0 0 0,0-1 0 0 0,0 1 0 0 0,0 0 0 0 0,0-1 0 0 0,0 1 0 0 0,0 0 0 0 0,0 0-1 0 0,1-1 1 0 0,-1 1 0 0 0,0 0 0 0 0,0-1 0 0 0,0 1 0 0 0,0 0 0 0 0,0 0 0 0 0,1-1 0 0 0,-1 1 0 0 0,0 0 0 0 0,0 0 0 0 0,1 0-1 0 0,-1-1 1 0 0,0 1 0 0 0,0 0 0 0 0,1 0 0 0 0,-1 0 0 0 0,0 0 0 0 0,0 0 0 0 0,1-1 0 0 0,-1 1 0 0 0,0 0 0 0 0,0 0-1 0 0,1 0 1 0 0,-1 0 0 0 0,0 0 0 0 0,1 0 0 0 0,-1 0 0 0 0,0 0 0 0 0,1 0 0 0 0,2 4 17 0 0,-1-1 1 0 0,0 0 0 0 0,-1 1 0 0 0,1-1 0 0 0,-1 1 0 0 0,1-1 0 0 0,-1 1 0 0 0,-1 0 0 0 0,1-1 0 0 0,0 1 0 0 0,-1 0 0 0 0,0 0 0 0 0,0 7 0 0 0,1 1 28 0 0,0 26 9 0 0,-2-1 1 0 0,-5 39-1 0 0,0 6 5 0 0,4-70-49 0 0,1-1 0 0 0,-2 1 0 0 0,0-1 1 0 0,-5 15-1 0 0,1-6-3 0 0,6-17-2 0 0,-1 0 0 0 0,1 0 0 0 0,-1 0 0 0 0,0 0-1 0 0,1-1 1 0 0,-1 1 0 0 0,-1 0 0 0 0,1-1 0 0 0,0 0-1 0 0,-6 4 1 0 0,8-5-11 0 0,0-1 0 0 0,-1 0-1 0 0,1 0 1 0 0,-1 0 0 0 0,1 0-1 0 0,-1 0 1 0 0,1 0 0 0 0,-1 0-1 0 0,1 0 1 0 0,-1 0 0 0 0,1 0-1 0 0,-1 0 1 0 0,1 0 0 0 0,0 0-1 0 0,-1 0 1 0 0,1 0 0 0 0,-1 0 0 0 0,1-1-1 0 0,-1 1 1 0 0,1 0 0 0 0,0 0-1 0 0,-1 0 1 0 0,1-1 0 0 0,-1 1-1 0 0,1 0 1 0 0,0-1 0 0 0,-1 1-1 0 0,1 0 1 0 0,0-1 0 0 0,-1 1-1 0 0,1 0 1 0 0,0-1 0 0 0,0 1-1 0 0,0-1 1 0 0,-1 1 0 0 0,1 0-1 0 0,0-1 1 0 0,0 0 0 0 0,-1 0-37 0 0,0-1 16 0 0,-1 0 0 0 0,1-1 0 0 0,0 1 0 0 0,0 0 0 0 0,0-1 0 0 0,0 1 0 0 0,0-1 0 0 0,1 1 0 0 0,-1-1 0 0 0,1 0 0 0 0,-1 1 0 0 0,1-1 0 0 0,0 0 1 0 0,0 1-1 0 0,0-1 0 0 0,2-4 0 0 0,-1-8-12 0 0,0-24 38 0 0,3-1 0 0 0,14-66 0 0 0,-13 81 53 0 0,-4 19-27 0 0,-1 1-1 0 0,2-1 0 0 0,-1 1 0 0 0,1 0 1 0 0,0-1-1 0 0,0 1 0 0 0,0 0 0 0 0,0 0 0 0 0,1 0 1 0 0,6-8-1 0 0,-8 12 159 0 0,4 12 13 0 0,-3-5-171 0 0,0 0-1 0 0,0 0 0 0 0,-1 0 1 0 0,0 0-1 0 0,0 0 0 0 0,-1 1 1 0 0,0-1-1 0 0,0 0 0 0 0,0 0 1 0 0,-1 1-1 0 0,0-1 0 0 0,0 0 1 0 0,-1 0-1 0 0,-2 9 0 0 0,0-3-16 0 0,3-9 2 0 0,0 1 0 0 0,0-1-1 0 0,0 1 1 0 0,0-1 0 0 0,-1 0-1 0 0,0 0 1 0 0,1 0 0 0 0,-1 0 0 0 0,0 0-1 0 0,0 0 1 0 0,-5 4 0 0 0,5-5-3 0 0,0-1 0 0 0,0 1 0 0 0,0-1 0 0 0,0 0 0 0 0,0 0 0 0 0,0 0 1 0 0,0 0-1 0 0,-1 0 0 0 0,1-1 0 0 0,0 1 0 0 0,-1-1 0 0 0,1 1 0 0 0,0-1 1 0 0,-1 0-1 0 0,1 0 0 0 0,0 0 0 0 0,-1 0 0 0 0,-3-1 0 0 0,1-1-8 0 0,0 0 0 0 0,0-1 0 0 0,0 1 0 0 0,1-1 0 0 0,-1-1 0 0 0,1 1 0 0 0,0 0 0 0 0,0-1 0 0 0,0 0 0 0 0,0 0 0 0 0,1 0 0 0 0,0 0 0 0 0,0-1 0 0 0,-5-9 0 0 0,0-2 0 0 0,0 0 0 0 0,2 0 0 0 0,-6-23 0 0 0,11 35 0 0 0,0 2 0 0 0,0-1 0 0 0,0 0 0 0 0,1 0 0 0 0,-1 0 0 0 0,1 0 0 0 0,0 1 0 0 0,0-1 0 0 0,0 0 0 0 0,0 0 0 0 0,1 0 0 0 0,-1 0 0 0 0,1 0 0 0 0,-1 1 0 0 0,1-1 0 0 0,2-5 0 0 0,-2 6 0 0 0,-1 0 0 0 0,1 1 0 0 0,0-1 0 0 0,0 1 0 0 0,0-1 0 0 0,0 1 0 0 0,0-1-1 0 0,0 1 1 0 0,0-1 0 0 0,0 1 0 0 0,0 0 0 0 0,1 0 0 0 0,-1 0 0 0 0,1 0 0 0 0,1-1 0 0 0,2-2-13 0 0,-1 0 5 0 0,0 1 1 0 0,0 0-1 0 0,0 0 1 0 0,0 1 0 0 0,1-1-1 0 0,0 1 1 0 0,-1 0-1 0 0,1 0 1 0 0,6-1 0 0 0,3 0-14 0 0,-1 1 0 0 0,16-1 0 0 0,-21 3 20 0 0,28-6 12 0 0,-35 5 730 0 0,-2 2-574 0 0,-3 1-115 0 0,0 0 0 0 0,0-1-1 0 0,-1 1 1 0 0,1-1 0 0 0,0 0 0 0 0,-6 1 0 0 0,-23 6 162 0 0,22-3-190 0 0,0-2 0 0 0,-1 1 0 0 0,1-2 0 0 0,-1 1 0 0 0,0-2 0 0 0,1 1 0 0 0,-22-2 0 0 0,27 0-26 0 0,0 0 1 0 0,1-1-1 0 0,-1 1 0 0 0,1-1 0 0 0,-10-3 1 0 0,15 2-13 0 0,0 1 0 0 0,0-1 0 0 0,0 1 0 0 0,1 0 0 0 0,-1-1 1 0 0,0 1-1 0 0,1-1 0 0 0,-1 1 0 0 0,1 0 0 0 0,1-3 1 0 0,-1 2 3 0 0,1 0 1 0 0,-1 1 0 0 0,1-1 0 0 0,-1 0 0 0 0,1 1 0 0 0,0 0 0 0 0,0-1-1 0 0,0 1 1 0 0,0 0 0 0 0,4-2 0 0 0,23-8-99 0 0,-24 10 103 0 0,22-7 5 0 0,-18 6 0 0 0,1-1 0 0 0,-1 0 0 0 0,10-5 0 0 0,-16 7 0 0 0,0-1 0 0 0,1 1 0 0 0,-1 0 0 0 0,1 0 0 0 0,-1 0 0 0 0,1 1 0 0 0,-1-1 0 0 0,1 1 0 0 0,3 0 0 0 0,12-2 0 0 0,-12 2 11 0 0,-5 0 42 0 0,-3 2 11 0 0,-1 2-55 0 0,0 1-1 0 0,0 0 0 0 0,-1-1 1 0 0,0 1-1 0 0,0-1 0 0 0,0 0 1 0 0,-5 5-1 0 0,0 1 43 0 0,-3 3-41 0 0,7-9-10 0 0,0 1 0 0 0,0 0 0 0 0,1 0 0 0 0,-1 0 0 0 0,-4 11 0 0 0,3-1-18 0 0,1 0 0 0 0,1 0 0 0 0,1 0 0 0 0,0 1 0 0 0,0-1 0 0 0,2 26 0 0 0,0-5 0 0 0,0 7-14 0 0,6 53 0 0 0,12 24 19 0 0,-18-118-56 0 0,2-3-49 0 0,0-1 93 0 0,-1 1 1 0 0,1 0-1 0 0,-1 0 1 0 0,0 0-1 0 0,1-1 0 0 0,-1 1 1 0 0,0-1-1 0 0,0 1 1 0 0,1-1-1 0 0,-1 1 1 0 0,0-1-1 0 0,-1 0 1 0 0,2-2-1 0 0,5-17 20 0 0,0 0 1 0 0,-2-1-1 0 0,5-35 0 0 0,3-13 8 0 0,15-73 72 0 0,-27 141-32 0 0,2-3-21 0 0,3 13 38 0 0,-4 1-36 0 0,1 0-1 0 0,-1 1 1 0 0,-1 0-1 0 0,0-1 1 0 0,0 19-1 0 0,0 0-20 0 0,-2 45-3 0 0,-1-23 0 0 0,-4 18 75 0 0,6-67-43 0 0,-3-16-675 0 0,4-12 350 0 0,-1 21 290 0 0,1 1 1 0 0,-1 0-1 0 0,0-10 0 0 0,-1 7 3 0 0,1 1 0 0 0,0 0 1 0 0,1 0-1 0 0,2-13 0 0 0,1-6-11 0 0,8-54-31 0 0,-3 29 30 0 0,5-31 196 0 0,-14 81-12 0 0,0 10-12 0 0,-4 8-60 0 0,-9 24-1 0 0,4-10-102 0 0,5-19 3 0 0,-1-1 0 0 0,1 1 0 0 0,-2-1 0 0 0,1-1 0 0 0,-2 1 0 0 0,1-1 0 0 0,-14 16 0 0 0,14-22 0 0 0,6-3-7 0 0,0-1 1 0 0,-1 0-1 0 0,1 0 0 0 0,0 0 0 0 0,-1 1 0 0 0,1-1 0 0 0,0 0 0 0 0,-1 0 1 0 0,1 0-1 0 0,0 0 0 0 0,-1 1 0 0 0,1-1 0 0 0,0 0 0 0 0,-1 0 1 0 0,1 0-1 0 0,0 0 0 0 0,-1 0 0 0 0,1 0 0 0 0,-1 0 0 0 0,1 0 0 0 0,0 0 1 0 0,-1 0-1 0 0,1 0 0 0 0,0-1 0 0 0,-1 1 0 0 0,1 0 0 0 0,0 0 1 0 0,-1 0-1 0 0,1 0 0 0 0,0-1 0 0 0,-1 1 0 0 0,1 0 0 0 0,0 0 0 0 0,-1 0 1 0 0,1-1-1 0 0,0 1 0 0 0,0 0 0 0 0,-1-1 0 0 0,1 1 0 0 0,0 0 1 0 0,0 0-1 0 0,-1-1 0 0 0,1 1 0 0 0,0-1 0 0 0,0 1 0 0 0,0 0 0 0 0,0-1 1 0 0,0 1-1 0 0,0 0 0 0 0,0-1 0 0 0,0 1 0 0 0,0 0 0 0 0,0-1 1 0 0,0 1-1 0 0,0-1 0 0 0,0 1 0 0 0,0 0 0 0 0,0-1 0 0 0,0 1 0 0 0,0 0 1 0 0,0-1-1 0 0,0 1 0 0 0,0 0 0 0 0,0-1 0 0 0,1 1 0 0 0,-1-1 1 0 0,0-12-100 0 0,0 4 49 0 0,0 1 0 0 0,0 0 1 0 0,1 0-1 0 0,2-11 0 0 0,4-11 39 0 0,-3 12-9 0 0,10-30 0 0 0,-2 13 27 0 0,-8 23 0 0 0,0-1 0 0 0,1 1 0 0 0,7-13 0 0 0,-12 24 3 0 0,1 0-1 0 0,-1 0 0 0 0,1 0 1 0 0,0 0-1 0 0,-1 1 1 0 0,1-1-1 0 0,-1 0 0 0 0,1 1 1 0 0,0-1-1 0 0,0 0 1 0 0,0 1-1 0 0,-1-1 0 0 0,1 1 1 0 0,0-1-1 0 0,0 1 1 0 0,0 0-1 0 0,0-1 0 0 0,0 1 1 0 0,0 0-1 0 0,0 0 1 0 0,0-1-1 0 0,-1 1 0 0 0,1 0 1 0 0,0 0-1 0 0,0 0 1 0 0,0 0-1 0 0,0 0 0 0 0,0 0 1 0 0,2 1-1 0 0,-1-1 8 0 0,0 1 1 0 0,-1 0-1 0 0,1 0 0 0 0,0 0 0 0 0,0-1 0 0 0,0 2 1 0 0,-1-1-1 0 0,1 0 0 0 0,-1 0 0 0 0,1 0 0 0 0,-1 1 0 0 0,1-1 1 0 0,0 3-1 0 0,0-1 11 0 0,-1 0 0 0 0,0 1 1 0 0,0-1-1 0 0,0 1 0 0 0,-1 0 0 0 0,1-1 0 0 0,-1 1 1 0 0,0-1-1 0 0,0 1 0 0 0,0 0 0 0 0,-1 3 1 0 0,1 2-6 0 0,-1 12 13 0 0,-2-1 0 0 0,0 0 1 0 0,-1 0-1 0 0,-10 30 0 0 0,8-33-29 0 0,-1-1 0 0 0,0-1 0 0 0,-1 1 0 0 0,-1-1 0 0 0,-12 15 0 0 0,17-23-13 0 0,4-7-10 0 0,-1 1 1 0 0,1-1 0 0 0,-1 0-1 0 0,1 1 1 0 0,0-1-1 0 0,-1 0 1 0 0,1 1-1 0 0,-1-1 1 0 0,1 0-1 0 0,-1 0 1 0 0,1 1-1 0 0,-1-1 1 0 0,1 0 0 0 0,-1 0-1 0 0,1 0 1 0 0,-1 0-1 0 0,1 0 1 0 0,-1 0-1 0 0,1 0 1 0 0,-1 0-1 0 0,0 0 1 0 0,1 0-1 0 0,-1 0 1 0 0,1 0 0 0 0,-1 0-1 0 0,1 0 1 0 0,-1 0-1 0 0,1 0 1 0 0,-1-1-1 0 0,1 1 1 0 0,-1 0-1 0 0,1 0 1 0 0,-1-1-1 0 0,1 1 1 0 0,-1 0 0 0 0,1-1-1 0 0,0 1 1 0 0,-1 0-1 0 0,1-1 1 0 0,-1 1-1 0 0,1-1 1 0 0,0 1-1 0 0,-1-1 1 0 0,0-3-34 0 0,0 1 0 0 0,0 0 0 0 0,0-1 0 0 0,1 1 1 0 0,-1-1-1 0 0,1 1 0 0 0,0-1 0 0 0,0 0 0 0 0,0 1 0 0 0,1-6 0 0 0,8-37 27 0 0,-7 40 18 0 0,2-19 11 0 0,-2 13 4 0 0,0 0-1 0 0,4-14 1 0 0,-5 25 397 0 0,0 6-157 0 0,0 13-87 0 0,-2 26-178 0 0,0-27 20 0 0,-12 101-67 0 0,10-98 9 0 0,-1 0 0 0 0,-2-1 0 0 0,-13 36 0 0 0,0-14-122 0 0,-16 38-293 0 0,21-54 281 0 0,14-23 113 0 0,-1-4-472 0 0,1-5 499 0 0,-1 0 1 0 0,1 0-1 0 0,0 0 1 0 0,0-1-1 0 0,1 1 0 0 0,3-13 1 0 0,15-43 241 0 0,-4 19 231 0 0,-13 37-317 0 0,1 0-1 0 0,1 0 1 0 0,-1 1 0 0 0,6-9-1 0 0,3-6 145 0 0,-11 20 257 0 0,-1 14-342 0 0,-2 0-1 0 0,-3 23 1 0 0,2-25-129 0 0,-6 35-58 0 0,3-18-205 0 0,1-1 1 0 0,-3 50-1 0 0,8-76 121 0 0,1-2-810 0 0,8-17 832 0 0,-1-1 0 0 0,11-34 0 0 0,-13 34 84 0 0,-4 11 12 0 0,0 0-1 0 0,1-16 0 0 0,-2 16 33 0 0,0 0 0 0 0,1 0 1 0 0,2-9-1 0 0,13-45 356 0 0,-11 41-94 0 0,9-27-1 0 0,-15 46-172 0 0,1 5-111 0 0,0 0 0 0 0,0 0 0 0 0,-1 1 0 0 0,1-1 0 0 0,-1 0 1 0 0,0 4-1 0 0,1 0-3 0 0,-1 11-51 0 0,0-1-1 0 0,-2 0 1 0 0,1 0 0 0 0,-6 18-1 0 0,-1 17-27 0 0,7-46 53 0 0,0-5-44 0 0,0-13-202 0 0,16-71-8 0 0,-5 38 527 0 0,-4 32-146 0 0,-1-2-2211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4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18 351 455 0 0,'-1'-1'192'0'0,"0"1"459"0"0,-1 0 0 0 0,1-1 0 0 0,-1 1 0 0 0,1-1 0 0 0,-1 1 0 0 0,1-1 0 0 0,0 0 0 0 0,0 0 0 0 0,-1 1 0 0 0,0-3 0 0 0,2 3-491 0 0,-1-1 1 0 0,1 1 0 0 0,0-1 0 0 0,0 0-1 0 0,1 1 1 0 0,-1-1 0 0 0,0 1 0 0 0,0-1-1 0 0,0 1 1 0 0,0-1 0 0 0,0 0 0 0 0,1 1-1 0 0,-1-1 1 0 0,0 1 0 0 0,0-1 0 0 0,1 1-1 0 0,-1-1 1 0 0,0 1 0 0 0,1-1 0 0 0,-1 1-1 0 0,1-1 1 0 0,-1 1 0 0 0,0 0 0 0 0,1-1-1 0 0,-1 1 1 0 0,1 0 0 0 0,0-1 0 0 0,2-2 17 0 0,1 0-1 0 0,-1 1 1 0 0,1 0 0 0 0,0-1 0 0 0,-1 1 0 0 0,1 0 0 0 0,7-2-1 0 0,33-8 992 0 0,-28 8-710 0 0,41-9 1257 0 0,81-7 0 0 0,53 7 251 0 0,-160 10-1721 0 0,21-3 148 0 0,-6-1 187 0 0,81-2 1 0 0,-113 9-496 0 0,200 0 1108 0 0,0 1-324 0 0,43-3-394 0 0,-133-1-377 0 0,132-4 182 0 0,-119 8-180 0 0,-2 0-2 0 0,119-11-35 0 0,-137 1-21 0 0,-49 1-11 0 0,41-5 21 0 0,-3-7 11 0 0,-69 13-64 0 0,-27 5 0 0 0,-1 0 0 0 0,1 0 0 0 0,13 0 0 0 0,174-6 0 0 0,-140 3 0 0 0,-41 3 0 0 0,32-1 0 0 0,-12 3 0 0 0,0-2 0 0 0,47-8 0 0 0,-50 5-1 0 0,-3 0 33 0 0,58-3 1 0 0,-18 11-33 0 0,17 0 0 0 0,-46-5 0 0 0,-21 0 16 0 0,1 1 0 0 0,0 1 0 0 0,38 5 0 0 0,-32 0-17 0 0,-1-2 0 0 0,36-1-1 0 0,55-6 32 0 0,-85 2 8 0 0,2-2-38 0 0,-25 2 0 0 0,0 1 0 0 0,0 0 0 0 0,10 1 0 0 0,-10-1 9 0 0,0 1-1 0 0,-1-1 1 0 0,11-2 0 0 0,21-2 20 0 0,66-3 35 0 0,-18 3-64 0 0,-35 1 0 0 0,-19 6 0 0 0,-29-1 0 0 0,0-1 0 0 0,0 1 0 0 0,0-1 0 0 0,0 0 0 0 0,0 0 0 0 0,0-1 0 0 0,-1 0 0 0 0,1 1 0 0 0,0-2 0 0 0,7-1 0 0 0,-2-1 0 0 0,1 1 0 0 0,0 1 0 0 0,-1 0 0 0 0,1 0 0 0 0,0 1 0 0 0,16 1 0 0 0,0-1 0 0 0,-17-1-466 0 0,0 0 0 0 0,1 0 0 0 0,-2-1 0 0 0,1 0 0 0 0,10-5 0 0 0,-7 3-384 0 0,-1 0 0 0 0,19-3 1 0 0,-21 5-1938 0 0,-1-1 1167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204 274 2303 0 0,'1'-2'167'0'0,"4"-28"1545"0"0,-5 8 4004 0 0,0-8-2701 0 0,1 6-1315 0 0,-1-1-1 0 0,-4-25 1 0 0,3 44-1465 0 0,0-1 0 0 0,-1 1 1 0 0,0 0-1 0 0,0-1 0 0 0,0 1 1 0 0,0 0-1 0 0,-1 0 1 0 0,0 0-1 0 0,0 1 0 0 0,-1-1 1 0 0,0 1-1 0 0,-6-8 0 0 0,8 12-200 0 0,1 0 0 0 0,0 1 0 0 0,0-1 0 0 0,-1 0 0 0 0,1 1-1 0 0,0-1 1 0 0,-1 1 0 0 0,1 0 0 0 0,-1 0 0 0 0,1-1 0 0 0,-1 1 0 0 0,1 0 0 0 0,0 0 0 0 0,-1 0-1 0 0,1 0 1 0 0,-1 0 0 0 0,1 1 0 0 0,0-1 0 0 0,-1 0 0 0 0,1 1 0 0 0,-1-1 0 0 0,1 1-1 0 0,0-1 1 0 0,0 1 0 0 0,-1 0 0 0 0,-1 1 0 0 0,-4 2 31 0 0,1 0 1 0 0,-1 0 0 0 0,-8 9-1 0 0,7-6-71 0 0,1 0 1 0 0,1 1-1 0 0,-1 1 0 0 0,2-1 0 0 0,-1 1 1 0 0,1 0-1 0 0,0 0 0 0 0,-7 19 0 0 0,5-7-58 0 0,1 1-1 0 0,0 0 0 0 0,-2 25 1 0 0,5-26 45 0 0,1 1 0 0 0,2-1 0 0 0,0 1 0 0 0,1 0 0 0 0,1-1 0 0 0,1 1-1 0 0,1-1 1 0 0,7 24 0 0 0,-6-30 17 0 0,1 0 0 0 0,0-1 0 0 0,1 1 0 0 0,1-1 0 0 0,0 0 0 0 0,1-1 0 0 0,0 0 0 0 0,1 0 0 0 0,1-1 0 0 0,0-1 0 0 0,21 18 0 0 0,-20-20 2 0 0,0 0-1 0 0,0-1 1 0 0,1 0-1 0 0,0-1 0 0 0,0-1 1 0 0,1 0-1 0 0,0-1 1 0 0,0 0-1 0 0,22 4 1 0 0,-29-8 22 0 0,0 0 0 0 0,0-1 0 0 0,1 1 0 0 0,-1-1 0 0 0,0-1 0 0 0,1 1 0 0 0,-1-1 0 0 0,0-1 0 0 0,0 1 0 0 0,0-1 0 0 0,0 0 0 0 0,0-1 1 0 0,0 0-1 0 0,0 0 0 0 0,-1 0 0 0 0,1-1 0 0 0,-1 0 0 0 0,0 0 0 0 0,0 0 0 0 0,-1-1 0 0 0,6-6 0 0 0,-4 4 60 0 0,0-1 1 0 0,-1 0-1 0 0,-1-1 0 0 0,1 1 1 0 0,-1-1-1 0 0,-1 0 0 0 0,1 0 1 0 0,-2-1-1 0 0,1 1 0 0 0,-1-1 1 0 0,-1 0-1 0 0,0 0 0 0 0,2-14 1 0 0,-3 11 53 0 0,-1 0 1 0 0,-1 1-1 0 0,1-1 1 0 0,-2 0 0 0 0,0 1-1 0 0,0-1 1 0 0,-2 1-1 0 0,1 0 1 0 0,-1 0 0 0 0,-8-16-1 0 0,1 5 20 0 0,-1 0-1 0 0,-2 1 0 0 0,0 0 1 0 0,-1 1-1 0 0,0 1 1 0 0,-2 0-1 0 0,-1 1 1 0 0,-27-22-1 0 0,9 9-317 0 0,29 25 61 0 0,0 0 1 0 0,0 1 0 0 0,-1-1 0 0 0,0 2 0 0 0,0-1 0 0 0,0 1 0 0 0,-1 0 0 0 0,-16-6 0 0 0,21 10-344 0 0,-1 0 0 0 0,1-1 0 0 0,0 0 0 0 0,0 0 1 0 0,0 0-1 0 0,-5-4 0 0 0,9 7 271 0 0,-1-1 1 0 0,1 1 0 0 0,0-1 0 0 0,-1 1-1 0 0,1-1 1 0 0,-1 1 0 0 0,1 0-1 0 0,0-1 1 0 0,0 1 0 0 0,-1-1-1 0 0,1 1 1 0 0,0 0 0 0 0,0-1-1 0 0,0 1 1 0 0,0 1 0 0 0,-1 10-1491 0 0,3 1-30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4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6447 0 0,'-2'1'298'0'0,"-51"15"2620"0"0,52-16-2777 0 0,1 1-1 0 0,-1-1 1 0 0,1 1-1 0 0,-1-1 1 0 0,1 1-1 0 0,-1-1 1 0 0,1 1-1 0 0,-1 0 1 0 0,1-1-1 0 0,0 1 1 0 0,-1 0-1 0 0,1-1 1 0 0,0 1-1 0 0,0 0 1 0 0,-1-1-1 0 0,1 1 0 0 0,0 0 1 0 0,0 0-1 0 0,0-1 1 0 0,0 1-1 0 0,0 0 1 0 0,0 0-1 0 0,0-1 1 0 0,0 1-1 0 0,0 0 1 0 0,0 0-1 0 0,0-1 1 0 0,1 1-1 0 0,-1 0 1 0 0,0-1-1 0 0,0 1 1 0 0,1 0-1 0 0,0 0 1 0 0,0 3-16 0 0,1-1 0 0 0,-1 0 0 0 0,1 1 1 0 0,0-1-1 0 0,3 3 0 0 0,4 3 79 0 0,1-1 0 0 0,-1 0 0 0 0,2 0 0 0 0,-1-1 0 0 0,1-1 0 0 0,20 10-1 0 0,-14-8-40 0 0,69 30 458 0 0,-6-3-250 0 0,-65-27-253 0 0,73 40 596 0 0,-79-42-502 0 0,-1 0-1 0 0,0 0 1 0 0,-1 0 0 0 0,0 1 0 0 0,0 0 0 0 0,0 1-1 0 0,10 15 1 0 0,-14-19-57 0 0,-1 1 0 0 0,0 0 0 0 0,0 0 0 0 0,-1 0 0 0 0,0 0 0 0 0,0 0 0 0 0,0 0 0 0 0,0 0 0 0 0,-1 0 0 0 0,0 8 0 0 0,0-3 53 0 0,-1 0 0 0 0,0 0-1 0 0,-1 0 1 0 0,-4 15 0 0 0,-71 159 949 0 0,50-127-1683 0 0,-27 83 0 0 0,52-133 237 0 0,-10 35-1526 0 0,7-14-2343 0 0,3-18-2177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55 285 4143 0 0,'-7'20'4277'0'0,"-2"5"-3234"0"0,1 12-295 0 0,2 1 0 0 0,2-1 0 0 0,1 58-1 0 0,-1 3-722 0 0,-6 17 39 0 0,8-134 68 0 0,0-32 0 0 0,17-77-97 0 0,-1 12-6 0 0,22-204-29 0 0,-33 301 1 0 0,-2 5-3 0 0,1 0 0 0 0,1 0 0 0 0,0 1 0 0 0,1-1-1 0 0,6-14 1 0 0,-3 40-138 0 0,-1 9 40 0 0,-1 2 0 0 0,5 41-1 0 0,-4-20 32 0 0,40 199-82 0 0,-30-183 137 0 0,44 114 0 0 0,-53-159 152 0 0,14 24-1 0 0,-18-34-73 0 0,1 0-1 0 0,0 0 1 0 0,-1 0 0 0 0,2-1-1 0 0,-1 0 1 0 0,0 1 0 0 0,1-1-1 0 0,6 3 1 0 0,-10-6-29 0 0,0 0 0 0 0,0 0 0 0 0,0-1 0 0 0,0 1-1 0 0,1-1 1 0 0,-1 1 0 0 0,0-1 0 0 0,1 1 0 0 0,-1-1 0 0 0,0 0 0 0 0,1 0 0 0 0,-1 1 0 0 0,0-1 0 0 0,1 0 0 0 0,-1 0-1 0 0,0 0 1 0 0,1-1 0 0 0,-1 1 0 0 0,0 0 0 0 0,1 0 0 0 0,0-1 0 0 0,0 0 31 0 0,0 0 1 0 0,-1 0-1 0 0,1-1 0 0 0,-1 1 1 0 0,1 0-1 0 0,-1 0 0 0 0,0-1 1 0 0,0 1-1 0 0,1-1 0 0 0,-1 1 1 0 0,0-1-1 0 0,0 0 0 0 0,1-2 1 0 0,1-6 236 0 0,1 0 1 0 0,-1 0 0 0 0,-1 0 0 0 0,2-14-1 0 0,-3 17-193 0 0,3-25 328 0 0,-2 0 0 0 0,-2 0-1 0 0,-4-45 1 0 0,1 27-286 0 0,-2-20-416 0 0,-14-69 0 0 0,-14 5-5023 0 0,28 118 3863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45 919 0 0,'-1'-2'-40'0'0,"1"0"0"0"0,-1 0-1 0 0,0 0 1 0 0,0 0-1 0 0,0 0 1 0 0,0 0-1 0 0,-3-3 1 0 0,2 3 590 0 0,0 0 0 0 0,0-1 1 0 0,-1 1-1 0 0,1 0 0 0 0,-1 0 0 0 0,1 1 0 0 0,-1-1 1 0 0,0 1-1 0 0,1-1 0 0 0,-1 1 0 0 0,0 0 0 0 0,0 0 1 0 0,0 0-1 0 0,0 0 0 0 0,0 0 0 0 0,0 1 0 0 0,0 0 1 0 0,-4-1-1 0 0,5 1-421 0 0,-1 0 1 0 0,1 1-1 0 0,0-1 1 0 0,0 0-1 0 0,0 1 1 0 0,0 0-1 0 0,0-1 1 0 0,0 1-1 0 0,0 0 1 0 0,-2 1-1 0 0,-5 4 270 0 0,5-4-280 0 0,-1 1 1 0 0,1-1 0 0 0,0 1 0 0 0,0 0 0 0 0,0 0-1 0 0,1 0 1 0 0,-1 1 0 0 0,1 0 0 0 0,-1-1 0 0 0,1 1-1 0 0,0 0 1 0 0,-4 9 0 0 0,-2 9 251 0 0,-12 42 0 0 0,19-54-308 0 0,0 0 1 0 0,0-1-1 0 0,1 1 1 0 0,1 0-1 0 0,0 0 0 0 0,0 0 1 0 0,2 13-1 0 0,-1-18-54 0 0,1 0 0 0 0,0 1 0 0 0,0-1 0 0 0,0 0 0 0 0,0 0 0 0 0,1 0 0 0 0,0 0 0 0 0,5 7 0 0 0,-7-11-4 0 0,1 1 0 0 0,-1-1 0 0 0,0 1 0 0 0,0-1-1 0 0,1 1 1 0 0,-1-1 0 0 0,1 0 0 0 0,-1 0 0 0 0,1 0-1 0 0,-1 0 1 0 0,1 0 0 0 0,0 0 0 0 0,0 0-1 0 0,-1 0 1 0 0,1 0 0 0 0,0-1 0 0 0,0 1 0 0 0,0-1-1 0 0,0 0 1 0 0,0 1 0 0 0,-1-1 0 0 0,1 0 0 0 0,0 0-1 0 0,0 0 1 0 0,0 0 0 0 0,0-1 0 0 0,0 1-1 0 0,2-1 1 0 0,1-2 23 0 0,0-1-1 0 0,-1 1 0 0 0,1-1 1 0 0,-1 0-1 0 0,0 0 1 0 0,0 0-1 0 0,0-1 0 0 0,-1 0 1 0 0,0 1-1 0 0,4-9 1 0 0,1-1 28 0 0,-2 0 0 0 0,0-1 0 0 0,0 0 0 0 0,5-27 1 0 0,-7 17 83 0 0,-1 1 1 0 0,0-43 79 0 0,-3 70-153 0 0,0 11-63 0 0,1-1-1 0 0,0 1 1 0 0,6 25-1 0 0,-5-31-3 0 0,0-1 0 0 0,1 1 0 0 0,0-1 0 0 0,1 0 0 0 0,-1 0 0 0 0,1 0-1 0 0,1 0 1 0 0,6 8 0 0 0,-5-8-181 0 0,20 21-308 0 0,-24-26 231 0 0,0 0-1 0 0,0-1 1 0 0,0 1-1 0 0,0-1 1 0 0,1 0 0 0 0,-1 1-1 0 0,0-1 1 0 0,1 0 0 0 0,-1 0-1 0 0,1-1 1 0 0,-1 1-1 0 0,5 0 1 0 0,4-2-1273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0,'0'0'819'0'0,"4"1"-534"0"0,-3-1-283 0 0,0 1 0 0 0,0-1 0 0 0,0 0-1 0 0,0 0 1 0 0,0 1 0 0 0,0-1-1 0 0,0 1 1 0 0,-1-1 0 0 0,1 1 0 0 0,0-1-1 0 0,0 1 1 0 0,0-1 0 0 0,-1 1 0 0 0,1 0-1 0 0,0 0 1 0 0,0-1 0 0 0,-1 1 0 0 0,1 1-1 0 0,0 0 20 0 0,-1 0-1 0 0,0 0 1 0 0,1 0-1 0 0,-1 0 1 0 0,0 0-1 0 0,0 1 1 0 0,0-1-1 0 0,-1 0 1 0 0,1 0-1 0 0,-1 3 1 0 0,-3 19 275 0 0,1-1 0 0 0,2 1 0 0 0,1 28 0 0 0,11 73 133 0 0,-4-65-337 0 0,82 737 1423 0 0,-66-633-1252 0 0,46 449 297 0 0,-64-332-184 0 0,-5-246-326 0 0,5 310 462 0 0,-5-217-224 0 0,-2 182 698 0 0,-6-205 423 0 0,8-104-1372 0 0,0 1 0 0 0,0-1 0 0 0,1 1 1 0 0,-1-1-1 0 0,1 0 0 0 0,-1 1 0 0 0,1-1 0 0 0,-1 1 1 0 0,1-1-1 0 0,0 0 0 0 0,0 1 0 0 0,0-1 0 0 0,-1 0 0 0 0,1 0 1 0 0,1 0-1 0 0,-1 0 0 0 0,0 0 0 0 0,0 0 0 0 0,0 0 1 0 0,0 0-1 0 0,1 0 0 0 0,-1 0 0 0 0,0-1 0 0 0,2 2 0 0 0,5 1-58 0 0,0 0 0 0 0,0 0 0 0 0,10 1 0 0 0,-9-1 139 0 0,17 3 80 0 0,36 3 1 0 0,-19-3-18 0 0,4-1 74 0 0,91-2-1 0 0,-83-4-199 0 0,188 8 230 0 0,135-3 474 0 0,-333-7-685 0 0,4 1 126 0 0,58-11-1 0 0,45-7 273 0 0,-53 7-220 0 0,135-13 127 0 0,-72 14-152 0 0,-68 6-62 0 0,76 6-90 0 0,-55 1-78 0 0,-90-1 2 0 0,177-6 178 0 0,35 2-1 0 0,-132 9-52 0 0,63-1 128 0 0,29-1-63 0 0,-52-3-114 0 0,-115-1-72 0 0,84-5 65 0 0,-46 1 11 0 0,-38 3-307 0 0,50-9 1 0 0,-65 8-330 0 0,-1-1 1 0 0,0-1 0 0 0,0 0 0 0 0,20-11-1 0 0,-27 12-424 0 0,1-1 0 0 0,-1 0 0 0 0,0 0 0 0 0,0-1 0 0 0,7-8 0 0 0,-4 3-1102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11743 0 0,'-6'4'576'0'0,"3"-1"-417"0"0,1-2-99 0 0,1 1 1 0 0,-1-1-1 0 0,1 1 0 0 0,0-1 0 0 0,-1 1 1 0 0,1 0-1 0 0,0 0 0 0 0,-2 3 1 0 0,3-5-52 0 0,0 1 1 0 0,-1-1 0 0 0,1 1-1 0 0,0-1 1 0 0,-1 1 0 0 0,1-1-1 0 0,0 1 1 0 0,-1-1 0 0 0,1 1-1 0 0,0-1 1 0 0,0 1 0 0 0,0-1-1 0 0,0 1 1 0 0,-1-1 0 0 0,1 1 0 0 0,0 0-1 0 0,0-1 1 0 0,0 1 0 0 0,0-1-1 0 0,0 1 1 0 0,0-1 0 0 0,0 1-1 0 0,0 0 1 0 0,1-1 0 0 0,-1 1-1 0 0,0-1 1 0 0,0 1 0 0 0,0-1-1 0 0,1 1 1 0 0,-1 0 0 0 0,1 1 70 0 0,2 3 108 0 0,-1 0 0 0 0,0-1 0 0 0,1 1 0 0 0,0 0 0 0 0,0-1 0 0 0,1 0 0 0 0,-1 1 0 0 0,1-1 0 0 0,8 6 0 0 0,4 3 475 0 0,24 13 1 0 0,-14-9-322 0 0,46 29 454 0 0,32 24-50 0 0,-87-58-397 0 0,-1 1 0 0 0,0 2-1 0 0,26 30 1 0 0,-35-36-46 0 0,-1 0-1 0 0,0 1 0 0 0,-1-1 1 0 0,0 1-1 0 0,0 0 0 0 0,-1 0 1 0 0,-1 1-1 0 0,5 19 0 0 0,-5-15 75 0 0,-1 1 0 0 0,-1-1 0 0 0,0 1 0 0 0,-2 0 0 0 0,-2 24 0 0 0,-3-6 86 0 0,-2-1-1 0 0,-1 1 0 0 0,-2-2 0 0 0,-29 63 1 0 0,-3-17-228 0 0,7-15-229 0 0,-20 29-2509 0 0,47-78 1102 0 0,-11 15-7167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11087 0 0,'0'0'1110'0'0,"1"2"-1014"0"0,12 12 465 0 0,-10-12-254 0 0,-1 1 1 0 0,1 0-1 0 0,-1 0 0 0 0,1 0 0 0 0,2 5 0 0 0,3 8 373 0 0,-1 0 1 0 0,-1 1 0 0 0,7 30-1 0 0,6 57 137 0 0,-18-99-791 0 0,31 271 195 0 0,-22-174-538 0 0,-5 92-3024 0 0,-5-143-1394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8287 0 0,'1'-1'639'0'0,"1"-7"-412"0"0,0 1 0 0 0,-1 0 1 0 0,0 0-1 0 0,1-11 0 0 0,10 37 3417 0 0,-3-5-3185 0 0,-1 0 1 0 0,-1 1-1 0 0,0 0 1 0 0,8 30-1 0 0,12 68-132 0 0,-13-45-223 0 0,10 52-1670 0 0,17 234 0 0 0,-39-327 943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11519 0 0,'0'0'6159'0'0,"9"2"-4690"0"0,4-1-1186 0 0,-1 0 0 0 0,1-1-1 0 0,0-1 1 0 0,0 0 0 0 0,17-4-1 0 0,0 1-198 0 0,27-5-88 0 0,26-3-1917 0 0,-54 10 862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6911 0 0,'0'0'9783'0'0,"1"1"-8774"0"0,7 2-832 0 0,1 0 1 0 0,-1-1-1 0 0,0 0 0 0 0,1 0 0 0 0,0 0 0 0 0,-1-1 0 0 0,1-1 0 0 0,0 0 1 0 0,16-1-1 0 0,2-2-1755 0 0,50-12 0 0 0,-57 10 162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25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0 235 12239 0 0,'0'0'562'0'0,"0"0"-543"0"0,0 0-1 0 0,1 0 1 0 0,-1 0 0 0 0,0 0 0 0 0,0 0 0 0 0,1 0 0 0 0,-1 0 0 0 0,0 0 0 0 0,0 0 0 0 0,0 0 0 0 0,1 0 0 0 0,-1 0-1 0 0,0 0 1 0 0,0 0 0 0 0,0 0 0 0 0,1 0 0 0 0,-1 0 0 0 0,0 0 0 0 0,0 1 0 0 0,0-1 0 0 0,1 0 0 0 0,-1 0-1 0 0,0 0 1 0 0,0 0 0 0 0,0 0 0 0 0,0 1 0 0 0,1-1 0 0 0,-1 0 0 0 0,0 0 0 0 0,0 0 0 0 0,0 0 0 0 0,0 1 0 0 0,0-1-1 0 0,0 0 1 0 0,0 0 0 0 0,1 0 0 0 0,-1 1 0 0 0,0-1 0 0 0,0 4-17 0 0,1 0 0 0 0,-1 1 1 0 0,0-1-1 0 0,0 0 0 0 0,0 0 0 0 0,-1 7 1 0 0,0 19 362 0 0,3-16 9 0 0,0-1 0 0 0,6 15-1 0 0,-1-1-18 0 0,10 30 43 0 0,41 97 0 0 0,-42-123-333 0 0,-7-16-47 0 0,-8-13 38 0 0,4 3 11 0 0,-3-4 263 0 0,-11-62-154 0 0,-15-129-112 0 0,14 88-140 0 0,-1-31-181 0 0,11 114 197 0 0,0 0 1 0 0,2 1-1 0 0,0-1 0 0 0,1 1 0 0 0,6-20 0 0 0,-9 35 41 0 0,1 0 0 0 0,0 1 0 0 0,0-1 0 0 0,1 1 0 0 0,-1-1 0 0 0,0 1 0 0 0,4-5 0 0 0,-4 6 12 0 0,0 0-1 0 0,-1 1 1 0 0,1-1-1 0 0,0 0 1 0 0,0 0 0 0 0,0 1-1 0 0,0-1 1 0 0,1 1-1 0 0,-1-1 1 0 0,0 1 0 0 0,0-1-1 0 0,0 1 1 0 0,0 0-1 0 0,0-1 1 0 0,1 1-1 0 0,-1 0 1 0 0,0 0 0 0 0,0 0-1 0 0,0 0 1 0 0,3 0-1 0 0,9 3-114 0 0,-10 1 103 0 0,-1-2 0 0 0,5 5 37 0 0,-1 0-1 0 0,1 0 0 0 0,-1 1 1 0 0,-1 0-1 0 0,1 0 1 0 0,-1 0-1 0 0,-1 1 1 0 0,0 0-1 0 0,0 0 0 0 0,-1 0 1 0 0,0 0-1 0 0,0 1 1 0 0,-1-1-1 0 0,0 1 0 0 0,-1-1 1 0 0,1 12-1 0 0,2 24 116 0 0,-2-26-55 0 0,0 32-1 0 0,-3-28-9 0 0,-10 47 0 0 0,10-67-68 0 0,0 14-10 0 0,1-16-48 0 0,2-1-534 0 0,0-1 563 0 0,-1 1 0 0 0,1-1 1 0 0,0 1-1 0 0,-1 0 0 0 0,1-1 1 0 0,0 1-1 0 0,2 0 0 0 0,2 0-23 0 0,6-2 50 0 0,0 1 0 0 0,1 0 0 0 0,-1 0 0 0 0,1 1 0 0 0,-1 1 0 0 0,1 0 0 0 0,-1 1 0 0 0,0 1 0 0 0,1 0 0 0 0,-1 0 0 0 0,-1 1 0 0 0,1 0 0 0 0,0 1 0 0 0,11 7 0 0 0,-12-5 381 0 0,1 1 0 0 0,-1 0 0 0 0,20 19-1 0 0,-29-24-218 0 0,1-1-1 0 0,-1 1 1 0 0,0 0-1 0 0,0 0 1 0 0,0 0 0 0 0,0 0-1 0 0,0 0 1 0 0,-1 0-1 0 0,1 1 1 0 0,-1-1-1 0 0,0 1 1 0 0,0-1-1 0 0,0 1 1 0 0,-1-1-1 0 0,1 1 1 0 0,-1-1-1 0 0,0 1 1 0 0,0-1-1 0 0,0 1 1 0 0,-1 6 0 0 0,0-6 14 0 0,-1 0 1 0 0,0 0 0 0 0,0 0 0 0 0,0 0-1 0 0,0 0 1 0 0,-1 0 0 0 0,1-1 0 0 0,-1 1-1 0 0,0-1 1 0 0,0 0 0 0 0,0 0-1 0 0,0 0 1 0 0,-1 0 0 0 0,1 0 0 0 0,-7 2-1 0 0,0 2 49 0 0,-1-1-1 0 0,-1-1 0 0 0,1 0 0 0 0,-16 5 0 0 0,13-6-164 0 0,-1 0 0 0 0,0-2 0 0 0,0 1-1 0 0,0-2 1 0 0,-19 0 0 0 0,25-1-183 0 0,0-1-1 0 0,0 0 1 0 0,1 0 0 0 0,-1-1-1 0 0,0 0 1 0 0,1 0 0 0 0,-1-1-1 0 0,1 0 1 0 0,0-1-1 0 0,-10-5 1 0 0,16 7-130 0 0,0 1 1 0 0,0 0-1 0 0,0-1 0 0 0,1 1 0 0 0,-1-1 0 0 0,1 1 0 0 0,-1-1 1 0 0,1 0-1 0 0,-1 1 0 0 0,1-1 0 0 0,0 0 0 0 0,0 0 1 0 0,-1-3-1 0 0,1 3-576 0 0,0-1 0 0 0,1 1 1 0 0,-1 0-1 0 0,1-1 0 0 0,0 1 0 0 0,0-1 1 0 0,0-3-1 0 0,1-12-4844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9215 0 0,'1'2'5690'0'0,"4"6"-4816"0"0,-1 0 1 0 0,0 1 0 0 0,0 0-1 0 0,4 16 1 0 0,8 43 265 0 0,-12-49-872 0 0,74 525 1269 0 0,-54-322-1107 0 0,-6-112-2189 0 0,5 0-6620 0 0,-19-91 2959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25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28 304 5983 0 0,'5'10'-277'0'0,"35"72"2298"0"0,-27-55 1426 0 0,-2 1 1 0 0,12 45 0 0 0,-23-60-2528 0 0,0-13-869 0 0,0 1-1 0 0,0-1 0 0 0,0 0 0 0 0,0 0 1 0 0,0 1-1 0 0,0-1 0 0 0,0 0 0 0 0,0 0 1 0 0,0 1-1 0 0,-1-1 0 0 0,1 0 0 0 0,0 0 1 0 0,0 0-1 0 0,0 1 0 0 0,-1-1 1 0 0,1 0-1 0 0,0 0 0 0 0,0 0 0 0 0,0 0 1 0 0,-1 1-1 0 0,1-1 0 0 0,0 0 0 0 0,0 0 1 0 0,-1 0-1 0 0,1 0 0 0 0,-2 0 5 0 0,1 0 1 0 0,0 0-1 0 0,-1 0 1 0 0,1-1-1 0 0,-1 1 0 0 0,1-1 1 0 0,0 1-1 0 0,-1-1 1 0 0,1 1-1 0 0,0-1 0 0 0,-1 0 1 0 0,1 1-1 0 0,-2-3 1 0 0,-3-1-15 0 0,0-1 0 0 0,1 0 1 0 0,0-1-1 0 0,0 1 0 0 0,0-1 1 0 0,1 0-1 0 0,-1 0 0 0 0,2 0 1 0 0,-1 0-1 0 0,0-1 0 0 0,1 0 1 0 0,1 0-1 0 0,-3-8 0 0 0,-3-12-8 0 0,1-1 1 0 0,-2-29-1 0 0,7 44-49 0 0,-1-9-11 0 0,1 1-1 0 0,0-1 1 0 0,2-1-1 0 0,1 1 0 0 0,0 0 1 0 0,2 0-1 0 0,0 1 1 0 0,10-30-1 0 0,-12 46 23 0 0,1 0 1 0 0,0 0-1 0 0,0 0 0 0 0,1 1 0 0 0,0-1 1 0 0,-1 1-1 0 0,2 0 0 0 0,-1 0 0 0 0,0 0 1 0 0,1 0-1 0 0,-1 0 0 0 0,1 1 0 0 0,0 0 1 0 0,7-5-1 0 0,-4 4-10 0 0,1 1 0 0 0,-1 0-1 0 0,1 0 1 0 0,0 0 0 0 0,-1 1 0 0 0,1 0 0 0 0,0 1-1 0 0,12-2 1 0 0,-10 2-364 0 0,0 1 0 0 0,0 0-1 0 0,1 1 1 0 0,-1-1 0 0 0,0 2-1 0 0,0 0 1 0 0,0 0 0 0 0,0 1-1 0 0,17 7 1 0 0,-12-4-1300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9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1260 4143 0 0,'0'0'191'0'0,"-1"-2"-11"0"0,1 2-179 0 0,0-1 0 0 0,0 1 0 0 0,0 0 0 0 0,0-1 0 0 0,0 1 0 0 0,0 0 0 0 0,-1 0 0 0 0,1-1 0 0 0,0 1-1 0 0,0 0 1 0 0,0 0 0 0 0,0-1 0 0 0,-1 1 0 0 0,1 0 0 0 0,0 0 0 0 0,0-1 0 0 0,-1 1 0 0 0,1 0 0 0 0,0 0 0 0 0,0 0 0 0 0,-1-1 0 0 0,1 1 0 0 0,0 0 0 0 0,0 0-1 0 0,-1 0 1 0 0,1 0 0 0 0,0 0 0 0 0,-1 0 0 0 0,1 0 0 0 0,0 0 0 0 0,-1 0 0 0 0,1 0 0 0 0,0 0 0 0 0,-1 0 0 0 0,1 0 0 0 0,-23 13 9974 0 0,29-22-9332 0 0,16-17 312 0 0,46-43 0 0 0,-53 55-704 0 0,-2 3-70 0 0,2 0 0 0 0,18-12 0 0 0,2 0 4 0 0,285-206 1182 0 0,-36 36-1062 0 0,-67 36-166 0 0,-109 73-123 0 0,-47 39 28 0 0,-6 3 25 0 0,75-44-1 0 0,-74 52 256 0 0,-50 30-67 0 0,-5 3-232 0 0,0 0 0 0 0,0 0-1 0 0,1 0 1 0 0,-1 0 0 0 0,1 0 0 0 0,-1 0 0 0 0,1 0 0 0 0,-1 0 0 0 0,1 1 0 0 0,0-1 0 0 0,-1 1 0 0 0,1-1 0 0 0,0 1 0 0 0,-1 0 0 0 0,1-1 0 0 0,0 1-1 0 0,0 0 1 0 0,-1 0 0 0 0,1 0 0 0 0,3 1 0 0 0,6 0-17 0 0,0 1 0 0 0,1 1 0 0 0,-1 0 0 0 0,0 0 0 0 0,11 5 0 0 0,53 29 8 0 0,46 38 23 0 0,-81-49 50 0 0,76 53 151 0 0,28 18 177 0 0,121 50 406 0 0,-186-108-532 0 0,115 54 690 0 0,-9-9 406 0 0,-128-50-1762 0 0,-35-20 380 0 0,30 14-1 0 0,36 7 500 0 0,-82-33-432 0 0,-5-2 14 0 0,50 13 66 0 0,-37-6-95 0 0,-12-6-57 0 0,-1 0 1 0 0,0-1 0 0 0,1 1-1 0 0,-1-1 1 0 0,0 1-1 0 0,1-1 1 0 0,-1 1-1 0 0,1-1 1 0 0,-1 0 0 0 0,1 0-1 0 0,2 0 1 0 0,1 1 9 0 0,0 0 1 0 0,0 0 0 0 0,1-1-1 0 0,-1 0 1 0 0,0 0 0 0 0,0 0-1 0 0,1-1 1 0 0,-1 0 0 0 0,0 0-1 0 0,0 0 1 0 0,0-1 0 0 0,0 1-1 0 0,0-1 1 0 0,0 0 0 0 0,0-1-1 0 0,0 1 1 0 0,7-7 0 0 0,286-207 770 0 0,-159 98-286 0 0,-22 17-46 0 0,249-213 271 0 0,-148 133-656 0 0,-187 152-54 0 0,-27 24-103 0 0,0 1 0 0 0,0-1 0 0 0,1 1 0 0 0,0 0 0 0 0,0 0-1 0 0,0 1 1 0 0,0 0 0 0 0,1-1 0 0 0,8-2 0 0 0,-8 4 51 0 0,-5 1-309 0 0,0 1 0 0 0,0-1-1 0 0,0 1 1 0 0,0-1 0 0 0,1 1-1 0 0,-1 0 1 0 0,0 0-1 0 0,0 0 1 0 0,1-1 0 0 0,-1 1-1 0 0,0 0 1 0 0,0 0 0 0 0,1 1-1 0 0,0-1 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4607 0 0,'0'0'5872'0'0,"1"2"-5437"0"0,12 30 476 0 0,0 1 0 0 0,8 35-1 0 0,-4-11-251 0 0,45 162 345 0 0,-22-75-892 0 0,-28-89-25 0 0,-10-42-339 0 0,1 0-1 0 0,0 0 1 0 0,0 0-1 0 0,9 18 1 0 0,-19-66-4732 0 0,-4-22 4409 0 0,-6-22-108 0 0,-11-41 278 0 0,10 59 408 0 0,-34-92-30 0 0,45 136 333 0 0,-1 0 0 0 0,-1 1-1 0 0,0 0 1 0 0,-2 1-1 0 0,1 0 1 0 0,-23-23-1 0 0,25 26 1897 0 0,8 12-2158 0 0,0-1-1 0 0,0 1 1 0 0,0 0 0 0 0,0 0-1 0 0,0-1 1 0 0,0 1 0 0 0,0 0 0 0 0,0 0-1 0 0,0 0 1 0 0,0-1 0 0 0,0 1-1 0 0,0 0 1 0 0,0 0 0 0 0,0 0-1 0 0,0 0 1 0 0,1-1 0 0 0,-1 1-1 0 0,0 0 1 0 0,0 0 0 0 0,0 0-1 0 0,0 0 1 0 0,0-1 0 0 0,1 1-1 0 0,-1 0 1 0 0,0 0 0 0 0,0 0-1 0 0,0 0 1 0 0,1 0 0 0 0,-1 0-1 0 0,0 0 1 0 0,0-1 0 0 0,0 1-1 0 0,1 0 1 0 0,3 0 143 0 0,-1-1 1 0 0,1 1-1 0 0,0 0 0 0 0,0 0 1 0 0,4 1-1 0 0,5 0-390 0 0,-1-2 216 0 0,0 0 1 0 0,-1 0-1 0 0,1-1 1 0 0,-1-1-1 0 0,18-6 1 0 0,55-26 78 0 0,-19 7-84 0 0,-59 24-9 0 0,-3 2 10 0 0,-1 1-1 0 0,1-1 1 0 0,0 1-1 0 0,-1 0 0 0 0,1 0 1 0 0,0-1-1 0 0,0 2 1 0 0,4-2-1 0 0,-6 2 6 0 0,0 1 1 0 0,0-1-1 0 0,-1 1 1 0 0,1-1-1 0 0,0 1 1 0 0,0-1-1 0 0,-1 1 1 0 0,1-1-1 0 0,0 1 1 0 0,-1 0-1 0 0,1 0 1 0 0,0-1-1 0 0,-1 1 0 0 0,1 0 1 0 0,-1 0-1 0 0,1 0 1 0 0,-1-1-1 0 0,1 3 1 0 0,-1-2 11 0 0,2 3 17 0 0,0 0 0 0 0,-1 0-1 0 0,0 0 1 0 0,0 1 0 0 0,0-1 0 0 0,0 1-1 0 0,-1-1 1 0 0,0 0 0 0 0,0 5 0 0 0,-4 44 165 0 0,3-42-189 0 0,-8 139 177 0 0,4-50-248 0 0,2 39 117 0 0,0-68-76 0 0,-1-10-246 0 0,1-32-531 0 0,3-28 507 0 0,-1-9-1411 0 0,-6-72 965 0 0,3 47 638 0 0,1 0-1 0 0,2-56 0 0 0,1 18-61 0 0,-1-113-86 0 0,1 99 304 0 0,0 83 281 0 0,0 4-220 0 0,-5 18-11 0 0,1 0 0 0 0,1 0 1 0 0,-1 26-1 0 0,4 65-127 0 0,1-49 75 0 0,0 27-54 0 0,-3 139-1 0 0,3-181 43 0 0,-2-45-161 0 0,-1-6 23 0 0,-3-8-48 0 0,-1-23-126 0 0,2 0-1 0 0,1-59 1 0 0,1 22 67 0 0,-10-251-69 0 0,9 300 522 0 0,3 21 355 0 0,0 5-440 0 0,-4 27-78 0 0,2 1 0 0 0,2 35 1 0 0,0-31-90 0 0,1 53-10 0 0,-1 79 154 0 0,-1-156-153 0 0,1-8-76 0 0,-1-5 46 0 0,0 0 0 0 0,0 0 0 0 0,0 1 0 0 0,0-1-1 0 0,1 0 1 0 0,-1 0 0 0 0,0-3 0 0 0,1 4 3 0 0,-8-39-213 0 0,2 0 1 0 0,-1-40-1 0 0,-5-43-409 0 0,11 115 589 0 0,0 1-1 0 0,0-1 0 0 0,2-9 1 0 0,-1-9-120 0 0,0 25 137 0 0,0 11 146 0 0,15 98 222 0 0,-5-19-230 0 0,-5-56-63 0 0,-2-1 1 0 0,-1 42-1 0 0,-4-63 107 0 0,-2-18 224 0 0,-2-20-137 0 0,-42-180 38 0 0,38 166-200 0 0,-2-7 38 0 0,-19-48-1 0 0,31 95-72 0 0,0 1 0 0 0,0-1-1 0 0,0 1 1 0 0,0-1 0 0 0,0 1 0 0 0,-1-1 0 0 0,1 1 0 0 0,0 0 0 0 0,0-1 0 0 0,0 1 0 0 0,-1-1 0 0 0,1 1 0 0 0,0 0 0 0 0,0-1 0 0 0,-1 1 0 0 0,1 0-1 0 0,0-1 1 0 0,-1 1 0 0 0,1 0 0 0 0,0-1 0 0 0,-1 1 0 0 0,1 0 0 0 0,0 0 0 0 0,-1-1 0 0 0,1 1 0 0 0,-1 0 0 0 0,1 0 0 0 0,-1 0 0 0 0,1 0 0 0 0,0 0 0 0 0,-1 0-1 0 0,1-1 1 0 0,-1 1 0 0 0,1 0 0 0 0,-1 0 0 0 0,1 0 0 0 0,-1 0 0 0 0,1 1 0 0 0,0-1 0 0 0,-1 0 0 0 0,1 0 0 0 0,-1 0 0 0 0,1 0 0 0 0,-1 0 0 0 0,1 1-1 0 0,0-1 1 0 0,-1 0 0 0 0,1 0 0 0 0,-1 0 0 0 0,1 1 0 0 0,0-1 0 0 0,-1 0 0 0 0,1 1 0 0 0,0-1 0 0 0,-1 0 0 0 0,1 1 0 0 0,0-1 0 0 0,0 0 0 0 0,-1 1-1 0 0,1-1 1 0 0,0 1 0 0 0,0-1 0 0 0,0 1 0 0 0,-2 2 49 0 0,0 0-1 0 0,0 0 1 0 0,0 0 0 0 0,1 0-1 0 0,0 1 1 0 0,-2 4-1 0 0,3-6-5 0 0,0-1-2 0 0,1 1-67 0 0,-1-1 1 0 0,1 0 0 0 0,-1 1 0 0 0,1-1 0 0 0,0 0 0 0 0,-1 0 0 0 0,1 0 0 0 0,0 1 0 0 0,0-1-1 0 0,0 0 1 0 0,0 0 0 0 0,0 0 0 0 0,0 0 0 0 0,0 0 0 0 0,0-1 0 0 0,0 1 0 0 0,1 0 0 0 0,-1 0-1 0 0,0-1 1 0 0,0 1 0 0 0,3 0 0 0 0,1 1 12 0 0,-1 1-2 0 0,5 1 13 0 0,11-6-15 0 0,35-9-8 0 0,-36 6 8 0 0,-18 5 611 0 0,-10 0-454 0 0,3 0-122 0 0,0 1-1 0 0,-1 0 0 0 0,1 0 1 0 0,0 1-1 0 0,-6 2 0 0 0,6-2-26 0 0,0 0-1 0 0,0-1 1 0 0,-1 0-1 0 0,1 0 0 0 0,-7 1 1 0 0,-12-1 33 0 0,24-1-62 0 0,0 0 0 0 0,0 0 0 0 0,1 0 0 0 0,-1 0 0 0 0,0 0 0 0 0,0 0 0 0 0,0 0 0 0 0,1 0 0 0 0,-1-1 0 0 0,0 1 0 0 0,0 0 0 0 0,0 0 0 0 0,1-1 0 0 0,-1 1 0 0 0,0-1-1 0 0,1 1 1 0 0,-1-1 0 0 0,0 1 0 0 0,1-1 0 0 0,-1 1 0 0 0,0-1 0 0 0,1 1 0 0 0,-1-1 0 0 0,1 0 0 0 0,-1 1 0 0 0,1-1 0 0 0,0 0 0 0 0,-1 0 0 0 0,1 1 0 0 0,0-1 0 0 0,-1 0 0 0 0,1 0 0 0 0,0 1 0 0 0,0-1 0 0 0,0 0-1 0 0,0 0 1 0 0,-1 0 0 0 0,1 0 0 0 0,0 1 0 0 0,0-1 0 0 0,1 0 0 0 0,-1 0 0 0 0,0 0 0 0 0,0 1 0 0 0,0-1 0 0 0,1-2 0 0 0,0 0-52 0 0,1 0 0 0 0,-1-1-1 0 0,1 1 1 0 0,0 0 0 0 0,0 0 0 0 0,0 0 0 0 0,4-4 0 0 0,-2 3 10 0 0,0 1 1 0 0,0 0 0 0 0,0 0-1 0 0,0 0 1 0 0,0 0 0 0 0,1 1-1 0 0,-1-1 1 0 0,9-2-1 0 0,22-11-151 0 0,-13 7 159 0 0,-20 8 99 0 0,0 14 154 0 0,-1 4-87 0 0,-24 95 33 0 0,-1 0-168 0 0,23-102 12 0 0,1-1-16 0 0,0-8-68 0 0,9-36-1243 0 0,15-74 58 0 0,-4 6 1064 0 0,-10 58 298 0 0,-10 43 979 0 0,0 4-938 0 0,-10 89 375 0 0,3-16-349 0 0,-9 9-31 0 0,14-76-70 0 0,2-7 72 0 0,0-2-73 0 0,-1-6-69 0 0,0 0 0 0 0,0-1-1 0 0,1 1 1 0 0,0 0 0 0 0,0 0 0 0 0,1 0-1 0 0,0-1 1 0 0,0 1 0 0 0,3-10 0 0 0,2-11-59 0 0,-4 21 60 0 0,-1 0-1 0 0,2 0 1 0 0,-1 0 0 0 0,1 1 0 0 0,0-1 0 0 0,0 1 0 0 0,1 0 0 0 0,0 0 0 0 0,0 0 0 0 0,0 0 0 0 0,1 0-1 0 0,0 1 1 0 0,7-6 0 0 0,-4 4 5 0 0,-6 4 13 0 0,1-3 11 0 0,-3 5 82 0 0,2-8 1104 0 0,-5 8-1158 0 0,0 0-1 0 0,-1 1 0 0 0,1-1 1 0 0,-1 1-1 0 0,1 0 0 0 0,-1 0 1 0 0,1 0-1 0 0,-1 0 0 0 0,1 1 1 0 0,-1-1-1 0 0,1 1 1 0 0,-1 0-1 0 0,1 0 0 0 0,-1 0 1 0 0,-3 2-1 0 0,-19 4 87 0 0,-1 1-60 0 0,21-6-50 0 0,-2-4 20 0 0,-12-6 33 0 0,20 7-79 0 0,-1 1 0 0 0,1-1 0 0 0,0 1 1 0 0,-1 0-1 0 0,1-1 0 0 0,-1 1 0 0 0,1-1 0 0 0,0 1 0 0 0,-1-1 0 0 0,1 1 0 0 0,0-1 1 0 0,0 1-1 0 0,-1-1 0 0 0,1 1 0 0 0,0-1 0 0 0,0 1 0 0 0,0-1 0 0 0,0 1 0 0 0,0-1 0 0 0,0 0 1 0 0,0 1-1 0 0,0-1 0 0 0,0 1 0 0 0,0-1 0 0 0,0 0 0 0 0,0 0 0 0 0,0 1 1 0 0,0-1 0 0 0,0 0-1 0 0,0 1 1 0 0,0-1 0 0 0,0 1-1 0 0,0-1 1 0 0,1 0 0 0 0,-1 1 0 0 0,0-1-1 0 0,0 1 1 0 0,0-1 0 0 0,1 1-1 0 0,-1-1 1 0 0,0 1 0 0 0,0-1-1 0 0,1 1 1 0 0,-1-1 0 0 0,1 1 0 0 0,-1-1-1 0 0,0 1 1 0 0,1-1 0 0 0,-1 1-1 0 0,1 0 1 0 0,-1-1 0 0 0,1 1-1 0 0,0-1 1 0 0,1 0-8 0 0,3-3-14 0 0,1 0 0 0 0,-1 0-1 0 0,1 1 1 0 0,0 0 0 0 0,0 0-1 0 0,0 0 1 0 0,1 0 0 0 0,9-2-1 0 0,1 1-42 0 0,0 1 0 0 0,20-1 0 0 0,-34 4 59 0 0,-2 0 4 0 0,0 1 1 0 0,0-1 0 0 0,0-1-1 0 0,0 1 1 0 0,0 0-1 0 0,0 0 1 0 0,0 0-1 0 0,0 0 1 0 0,0-1-1 0 0,0 1 1 0 0,-1 0 0 0 0,1-1-1 0 0,0 1 1 0 0,1-2-1 0 0,5-1 3 0 0,-5 2 57 0 0,-9 6 75 0 0,-54 52-8 0 0,44-40-115 0 0,-1 0 0 0 0,-20 15-1 0 0,22-22-7 0 0,8-7 0 0 0,1-4-12 0 0,7 1 1 0 0,0 0 0 0 0,0 0-1 0 0,-1-1 1 0 0,1 1 0 0 0,0 0-1 0 0,0 0 1 0 0,-1 0 0 0 0,1-1-1 0 0,0 1 1 0 0,0 0-1 0 0,0 0 1 0 0,0-1 0 0 0,-1 1-1 0 0,1 0 1 0 0,0-1 0 0 0,0 1-1 0 0,0 0 1 0 0,0 0 0 0 0,0-1-1 0 0,0 1 1 0 0,0 0 0 0 0,0-1-1 0 0,0 1 1 0 0,0 0 0 0 0,0-1-1 0 0,0 1 1 0 0,0 0 0 0 0,0-1-1 0 0,0 1 1 0 0,0-1-2 0 0,1 0 0 0 0,-1 0 0 0 0,0 0 1 0 0,1 0-1 0 0,-1 1 0 0 0,1-1 0 0 0,-1 0 0 0 0,1 0 0 0 0,-1 1 1 0 0,1-1-1 0 0,-1 0 0 0 0,1 1 0 0 0,0-1 0 0 0,0 1 0 0 0,-1-1 0 0 0,3 0 1 0 0,-3 0 5 0 0,1 1 1 0 0,0 0-1 0 0,0-1 1 0 0,0 1 0 0 0,0 0-1 0 0,0 0 1 0 0,0 0-1 0 0,0 0 1 0 0,0 0-1 0 0,0 0 1 0 0,0 0 0 0 0,0 0-1 0 0,0 0 1 0 0,0 0-1 0 0,0 0 1 0 0,0 1 0 0 0,0-1-1 0 0,0 0 1 0 0,0 1-1 0 0,-1-1 1 0 0,1 1-1 0 0,0-1 1 0 0,1 2 0 0 0,1 0 3 0 0,-1-1 1 0 0,1 1 0 0 0,-1 0-1 0 0,0 1 1 0 0,4 3 0 0 0,-2 1-2 0 0,0-1 1 0 0,-1 1 0 0 0,1 0-1 0 0,-1 0 1 0 0,-1 0 0 0 0,1 1-1 0 0,-1-1 1 0 0,1 11 0 0 0,4 64-19 0 0,-6-55 20 0 0,1 2 2 0 0,1 101 0 0 0,-16 3-25 0 0,13-131-99 0 0,-1-1-492 0 0,-2-4 279 0 0,-1-4 93 0 0,-1-10 118 0 0,0 0 1 0 0,2-1 0 0 0,-3-35 0 0 0,6-56-514 0 0,0 54 517 0 0,2 14 122 0 0,0 39 34 0 0,1 8 42 0 0,0 7 70 0 0,9 37 9 0 0,1 14-98 0 0,10 76 78 0 0,-22-136-123 0 0,0 19 40 0 0,-1-21 1 0 0,1-3 1 0 0,1-10-73 0 0,0 0 1 0 0,0 0 0 0 0,-1-1-1 0 0,-1 1 1 0 0,0 0 0 0 0,-2-18-1 0 0,0-13 2 0 0,8-118-167 0 0,-6 159 183 0 0,3-67-14 0 0,4-48 179 0 0,-2 67 444 0 0,-5 47-242 0 0,1 4-333 0 0,0 0 1 0 0,0 0 0 0 0,-1 0 0 0 0,1 1 0 0 0,-1-1-1 0 0,1 0 1 0 0,-1 3 0 0 0,0-2 10 0 0,4 28 27 0 0,-2 0-1 0 0,-1 1 1 0 0,-4 40 0 0 0,2-53-71 0 0,-2 8 50 0 0,0 21 81 0 0,3-46-67 0 0,-3-21 72 0 0,1-15-229 0 0,2-1 0 0 0,1 0 0 0 0,10-52 0 0 0,-7 66 51 0 0,9-24 1 0 0,-8 31 38 0 0,-5 11-9 0 0,8-12-40 0 0,-7 14-4 0 0,0 2-88 0 0,0 0 146 0 0,1 1 1 0 0,-1-1-1 0 0,0 1 1 0 0,0-1-1 0 0,0 1 1 0 0,0 0-1 0 0,0 0 0 0 0,-1 0 1 0 0,1-1-1 0 0,0 1 1 0 0,-1 0-1 0 0,1 0 1 0 0,-1 0-1 0 0,0 0 1 0 0,0 0-1 0 0,0 0 1 0 0,0 0-1 0 0,0 0 1 0 0,0 0-1 0 0,0 0 1 0 0,-1 0-1 0 0,1 0 1 0 0,-1-1-1 0 0,-1 5 1 0 0,1-2 17 0 0,-20 57 267 0 0,11-34-179 0 0,2-10 9 0 0,3-17-50 0 0,0-8-38 0 0,4 1-65 0 0,0 1-1 0 0,0 0 1 0 0,1-1-1 0 0,0 1 1 0 0,0 0-1 0 0,1-1 0 0 0,-1 1 1 0 0,1 0-1 0 0,3-9 1 0 0,-2 6 17 0 0,-1 3 6 0 0,0 1-1 0 0,1-1 0 0 0,0 1 1 0 0,1 0-1 0 0,-1-1 0 0 0,1 1 1 0 0,0 0-1 0 0,0 1 1 0 0,1-1-1 0 0,-1 1 0 0 0,1-1 1 0 0,0 1-1 0 0,0 0 0 0 0,0 0 1 0 0,1 1-1 0 0,-1 0 1 0 0,10-6-1 0 0,-13 9 13 0 0,9-4-11 0 0,-1 3 30 0 0,-7 0 126 0 0,-14 6-64 0 0,-93 40 427 0 0,91-39-500 0 0,8-3-1 0 0,0-1 0 0 0,-1 0 0 0 0,1 0 1 0 0,0 0-1 0 0,-1-1 0 0 0,1 0 0 0 0,0 0 0 0 0,-12-1 1 0 0,17 0-79 0 0,-5 27-244 0 0,6-24 273 0 0,8 92-14 0 0,-5-45 39 0 0,2 21 3 0 0,-2-22-9 0 0,11 55-1 0 0,2-31 25 0 0,-15-70-1 0 0,0 12-23 0 0,-1-13-99 0 0,-1-10-666 0 0,-7-54 247 0 0,-26-98 0 0 0,-7-23 521 0 0,40 182-34 0 0,6 18-41 0 0,0-5 61 0 0,13 66 10 0 0,31 117-90 0 0,-8-57 115 0 0,-39-131 11 0 0,-2-4 32 0 0,1 4-43 0 0,0-5-60 0 0,9-31-1630 0 0,-8 1 571 0 0,-2-53-1 0 0,-1 34 107 0 0,1 31 833 0 0,-1-1-1 0 0,-1 1 1 0 0,0 0-1 0 0,-6-19 1 0 0,8 34 498 0 0,-7 66 1112 0 0,5-38-993 0 0,1-13-75 0 0,1 28-1 0 0,5 46 49 0 0,-3-38-323 0 0,-5-32 16 0 0,2-16-190 0 0,-2-24-258 0 0,1 1 159 0 0,0-1 0 0 0,2 1 0 0 0,1-1 0 0 0,3-24 0 0 0,-2 17 2 0 0,8-188-200 0 0,-3 158 1688 0 0,-2 87-619 0 0,0-4-530 0 0,3 221 269 0 0,-8-239-411 0 0,0-4-9 0 0,0 0-1 0 0,0 0 1 0 0,0 0-1 0 0,0 0 1 0 0,0 0 0 0 0,1 0-1 0 0,-1 0 1 0 0,1 0-1 0 0,0 0 1 0 0,1 2-1 0 0,8-29-320 0 0,-5 12 223 0 0,-2 0 0 0 0,1-1 0 0 0,-2 0 0 0 0,0 1 0 0 0,1-16 0 0 0,-1-9 40 0 0,0 3 6 0 0,-3-46 1 0 0,1 74 38 0 0,0 1 0 0 0,0-1 0 0 0,3-10 1 0 0,-2 10 3 0 0,0 1 1 0 0,-1-1-1 0 0,1-10 0 0 0,-3 9 16 0 0,1 7 1008 0 0,-1 14-657 0 0,-18 175 50 0 0,7-51-413 0 0,8-115 88 0 0,3-18-182 0 0,1 0 0 0 0,0 0 0 0 0,0 0-1 0 0,0 0 1 0 0,1 4 0 0 0,-1-11-5 0 0,1 0 0 0 0,-1-1-1 0 0,1 1 1 0 0,-1 0 0 0 0,-2-6 0 0 0,2 6 48 0 0,-1 0 1 0 0,1-1-1 0 0,1 1 1 0 0,-1-1-1 0 0,0-5 0 0 0,-4-79-308 0 0,5 82 360 0 0,1 3 0 0 0,-1 1 0 0 0,0 0 0 0 0,0 0 0 0 0,-1-1 0 0 0,1 1 0 0 0,0 0 0 0 0,-1 0 0 0 0,0-4 0 0 0,-1 7 6 0 0,0 4 9 0 0,-2 8 24 0 0,-7 88-26 0 0,2-19-14 0 0,8-75 2 0 0,-1 7 4 0 0,-6 24 0 0 0,7-37 48 0 0,-7-56 11 0 0,5-109-64 0 0,3 105 0 0 0,6 70 0 0 0,1 11 0 0 0,2 10 20 0 0,-2 1-1 0 0,0-1 1 0 0,-3 2 0 0 0,-1-1-1 0 0,-2 64 1 0 0,-2-89 4 0 0,1-7 104 0 0,0-6-510 0 0,0-1 92 0 0,0 1-1 0 0,-1-1 0 0 0,0-5 1 0 0,-4-35-2198 0 0,4 36 1666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1375 0 0,'3'17'128'0'0,"-3"-6"-128"0"0,-3 6 0 0 0,0-2 0 0 0,4-3 272 0 0,-1-2 344 0 0,0 0-304 0 0</inkml:trace>
  <inkml:trace contextRef="#ctx0" brushRef="#br0" timeOffset="1">0 23 2759 0 0,'0'0'272'0'0,"3"12"-272"0"0,-1-4 0 0 0,0 1 696 0 0,-1 1 936 0 0,3 0-4704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6335 0 0,'0'0'680'0'0,"0"12"-680"0"0,-2-3 0 0 0,4 1 224 0 0,-2-1 296 0 0,0 1-256 0 0,0 0-120 0 0,0 0-3408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12 9295 0 0,'-13'2'992'0'0,"9"-2"-780"0"0,0 0 0 0 0,0 0-1 0 0,0 0 1 0 0,1-1 0 0 0,-1 1 0 0 0,-5-3-1 0 0,6 2 105 0 0,0 1 1 0 0,0-1-1 0 0,0 0 0 0 0,0 1 0 0 0,0 0 0 0 0,0 0 0 0 0,0 0 1 0 0,0 0-1 0 0,0 0 0 0 0,0 0 0 0 0,-4 2 0 0 0,4-2-289 0 0,1 1-1 0 0,0 0 0 0 0,-1 0 1 0 0,1 0-1 0 0,0 0 1 0 0,0 0-1 0 0,0 0 0 0 0,-1 0 1 0 0,1 1-1 0 0,0-1 1 0 0,1 1-1 0 0,-1-1 0 0 0,0 1 1 0 0,0 0-1 0 0,1 0 1 0 0,-1 0-1 0 0,1 0 0 0 0,-1 0 1 0 0,1 0-1 0 0,0 0 1 0 0,0 0-1 0 0,0 1 0 0 0,0-1 1 0 0,-1 5-1 0 0,-4 13-26 0 0,1 0 0 0 0,0 1 0 0 0,2 0 0 0 0,0 0 0 0 0,1 0 0 0 0,1 0 0 0 0,1 0 0 0 0,1 0 0 0 0,1 0 0 0 0,1 0 0 0 0,1 0 0 0 0,0 0 0 0 0,2-1 0 0 0,0 1 0 0 0,15 30 0 0 0,-19-47 4 0 0,1 1-1 0 0,-1-1 1 0 0,1 0 0 0 0,0 0-1 0 0,0 0 1 0 0,0 0 0 0 0,0-1-1 0 0,1 1 1 0 0,-1-1-1 0 0,1 0 1 0 0,0 0 0 0 0,0 0-1 0 0,1-1 1 0 0,-1 1-1 0 0,0-1 1 0 0,1 0 0 0 0,-1 0-1 0 0,1 0 1 0 0,0-1 0 0 0,-1 0-1 0 0,1 0 1 0 0,0 0-1 0 0,0 0 1 0 0,0-1 0 0 0,0 0-1 0 0,0 0 1 0 0,0 0-1 0 0,0-1 1 0 0,0 1 0 0 0,0-1-1 0 0,-1 0 1 0 0,1-1 0 0 0,0 1-1 0 0,-1-1 1 0 0,1 0-1 0 0,-1 0 1 0 0,7-4 0 0 0,-3 0 102 0 0,0 0 1 0 0,0-1 0 0 0,0 0 0 0 0,-1-1-1 0 0,0 0 1 0 0,0 0 0 0 0,-1 0 0 0 0,0-1-1 0 0,-1 0 1 0 0,1 0 0 0 0,-2 0 0 0 0,1-1-1 0 0,-2 0 1 0 0,1 1 0 0 0,-1-1 0 0 0,3-20-1 0 0,-4 18 127 0 0,0 0-1 0 0,-1-1 1 0 0,0 1-1 0 0,-1-1 0 0 0,-1 1 1 0 0,0 0-1 0 0,0 0 1 0 0,-1-1-1 0 0,-1 1 1 0 0,0 0-1 0 0,-1 0 1 0 0,0 1-1 0 0,-1-1 0 0 0,-6-11 1 0 0,2 10-2 0 0,-1 1-1 0 0,0 0 1 0 0,-1 1 0 0 0,-14-12-1 0 0,10 9-118 0 0,13 12-102 0 0,-1-1 1 0 0,1 1-1 0 0,-1 0 0 0 0,0 1 0 0 0,1-1 1 0 0,-1 0-1 0 0,0 1 0 0 0,0-1 0 0 0,0 1 1 0 0,-1 0-1 0 0,1 0 0 0 0,0 0 1 0 0,0 1-1 0 0,-1-1 0 0 0,1 1 0 0 0,0 0 1 0 0,0-1-1 0 0,-1 1 0 0 0,1 1 0 0 0,0-1 1 0 0,-7 2-1 0 0,2 0-59 0 0,1 1 1 0 0,0 0-1 0 0,0 0 1 0 0,-1 1-1 0 0,2 0 1 0 0,-1 0-1 0 0,0 0 1 0 0,-6 7-1 0 0,11-9-49 0 0,0 0-1 0 0,0 1 0 0 0,0-1 0 0 0,1 1 0 0 0,-1-1 1 0 0,1 1-1 0 0,0 0 0 0 0,0-1 0 0 0,0 1 0 0 0,0 0 1 0 0,0 0-1 0 0,0 0 0 0 0,1 0 0 0 0,-1 0 0 0 0,1 0 0 0 0,0 0 1 0 0,0 5-1 0 0,0-2-212 0 0,1 0 1 0 0,-1 1-1 0 0,1-1 0 0 0,1 0 1 0 0,-1 0-1 0 0,1 1 0 0 0,3 6 1 0 0,-4-10-175 0 0,1 0 0 0 0,0 0 1 0 0,0 1-1 0 0,0-1 0 0 0,4 3 1 0 0,3 4-5262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 11543 0 0,'-2'-41'1362'0'0,"2"39"-686"0"0,0 0 194 0 0,-6-18 3636 0 0,6 23-4290 0 0,10 84 642 0 0,11 97-492 0 0,-6-69-313 0 0,-11-92-356 0 0,1 0 1 0 0,16 42-1 0 0,-20-63 128 0 0,0 0 92 0 0,-1 1 1 0 0,1-1-1 0 0,0 0 0 0 0,1 0 0 0 0,-1 0 0 0 0,0 0 1 0 0,2 2-1 0 0,6 4-2855 0 0,-2-3 1298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11455 0 0,'0'-2'528'0'0,"0"-4"-147"0"0,0 3-315 0 0,0-1 0 0 0,0 1-1 0 0,1-1 1 0 0,-1 1 0 0 0,1-1 0 0 0,1-4 2328 0 0,-1 8-2288 0 0,0 1 0 0 0,1-1 0 0 0,-1 0 0 0 0,0 1 0 0 0,1-1 1 0 0,-1 1-1 0 0,0 0 0 0 0,1-1 0 0 0,-1 1 0 0 0,0 0 0 0 0,0 0 1 0 0,0 0-1 0 0,0 0 0 0 0,0 0 0 0 0,0 0 0 0 0,0 0 0 0 0,0 0 1 0 0,0 0-1 0 0,-1 0 0 0 0,1 0 0 0 0,0 1 0 0 0,0 1 0 0 0,14 33 185 0 0,-12-26-129 0 0,40 143 272 0 0,-18-59-420 0 0,33 117-1026 0 0,-45-165-1917 0 0,-6-24-2474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44 12439 0 0,'0'0'958'0'0,"-2"1"-625"0"0,-2 2-79 0 0,0 0 0 0 0,1-1 0 0 0,-2 1 0 0 0,-9 3 2807 0 0,5-2 1663 0 0,12-7-4714 0 0,0 0-1 0 0,-1 1 1 0 0,1-1 0 0 0,0 1-1 0 0,0 0 1 0 0,1 0 0 0 0,-1 0-1 0 0,0 0 1 0 0,1 1-1 0 0,4-2 1 0 0,42-11 85 0 0,-15 6-68 0 0,-25 5-353 0 0,0 1 0 0 0,15-1 0 0 0,10-2-828 0 0,-16 0-2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6:32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1 213 12751 0 0,'6'26'455'0'0,"1"0"0"0"0,2-1 0 0 0,16 37-1 0 0,2 2-129 0 0,5 30 91 0 0,23 55 448 0 0,-50-137-683 0 0,-5-11 20 0 0,0-2 43 0 0,-7-18 706 0 0,2 5-915 0 0,-49-172 114 0 0,32 65-370 0 0,18 95 112 0 0,0-16-144 0 0,2 1 1 0 0,4-61-1 0 0,-2 91 202 0 0,2-1 0 0 0,-1 1 0 0 0,1-1 0 0 0,1 1 0 0 0,6-16 0 0 0,-8 24 42 0 0,0 1-1 0 0,0 0 1 0 0,0-1 0 0 0,1 1-1 0 0,-1 0 1 0 0,1-1-1 0 0,0 1 1 0 0,-1 0 0 0 0,1 0-1 0 0,0 1 1 0 0,0-1 0 0 0,4-2-1 0 0,-4 3 5 0 0,-1 0 0 0 0,1 0 1 0 0,0 1-1 0 0,0-1 0 0 0,0 1 0 0 0,0-1 0 0 0,0 1 0 0 0,0 0 0 0 0,-1 0 1 0 0,1 0-1 0 0,0 0 0 0 0,0 0 0 0 0,0 0 0 0 0,0 1 0 0 0,0-1 0 0 0,0 0 1 0 0,0 1-1 0 0,-1 0 0 0 0,5 1 0 0 0,-2 0 39 0 0,0 1 1 0 0,-1-1-1 0 0,1 1 1 0 0,0 0-1 0 0,-1 0 1 0 0,1 1-1 0 0,-1-1 1 0 0,0 1-1 0 0,0 0 1 0 0,-1-1-1 0 0,1 1 1 0 0,-1 0-1 0 0,4 7 1 0 0,0 4 104 0 0,0 0 1 0 0,6 25-1 0 0,-7-19-77 0 0,-2 0-1 0 0,-1 1 1 0 0,0 0 0 0 0,-2-1-1 0 0,0 1 1 0 0,-2 0-1 0 0,0-1 1 0 0,-2 1 0 0 0,-9 34-1 0 0,9-36-65 0 0,3-14-21 0 0,-1 0 0 0 0,1-1 0 0 0,-1 1 0 0 0,1-1 0 0 0,-6 11 0 0 0,6-15-107 0 0,4-3-1991 0 0,1 1 1945 0 0,0-1 0 0 0,-1 1 1 0 0,9-2-1 0 0,-8 2 171 0 0,0 1-1 0 0,0-1 1 0 0,1 1 0 0 0,-1 0-1 0 0,0 0 1 0 0,0 1-1 0 0,1-1 1 0 0,-1 1 0 0 0,0 0-1 0 0,0 0 1 0 0,4 2-1 0 0,7 3 169 0 0,23 13-1 0 0,-8-3 190 0 0,-9-7 189 0 0,0 1 1 0 0,-1 1 0 0 0,-1 1 0 0 0,23 19-1 0 0,-40-30-332 0 0,1 1-1 0 0,-1 0 0 0 0,0 0 0 0 0,0 1 1 0 0,-1-1-1 0 0,1 0 0 0 0,0 1 0 0 0,-1-1 1 0 0,1 1-1 0 0,-1-1 0 0 0,0 1 1 0 0,0 0-1 0 0,1 3 0 0 0,-2-5-134 0 0,0-1-1 0 0,0 1 1 0 0,0 0-1 0 0,0 0 1 0 0,0-1 0 0 0,-1 1-1 0 0,1 0 1 0 0,0-1-1 0 0,-1 1 1 0 0,1 0-1 0 0,0-1 1 0 0,-1 1 0 0 0,1-1-1 0 0,0 1 1 0 0,-1-1-1 0 0,1 1 1 0 0,-1-1 0 0 0,1 1-1 0 0,-1-1 1 0 0,0 1-1 0 0,0 0 1 0 0,-13 7 592 0 0,-6 0-432 0 0,0 0 0 0 0,-1-2 0 0 0,0 0 0 0 0,0-2 1 0 0,-1 0-1 0 0,1-1 0 0 0,-1-1 0 0 0,-25-2 0 0 0,27 1-532 0 0,-23-1-1317 0 0,40 0 1475 0 0,0 0 0 0 0,0-1 0 0 0,0 1 0 0 0,0-1 1 0 0,0 0-1 0 0,0 0 0 0 0,0 0 0 0 0,0 0 0 0 0,0 0 1 0 0,-3-3-1 0 0,6 4 12 0 0,0-1 0 0 0,0 1 0 0 0,-1-1-1 0 0,1 1 1 0 0,0-1 0 0 0,0 1 0 0 0,0-1 0 0 0,0 1 0 0 0,0 0 0 0 0,0-1 0 0 0,0 1 0 0 0,0-1 0 0 0,0 1 0 0 0,0-1-1 0 0,1 1 1 0 0,-1-1 0 0 0,0 1 0 0 0,0 0 0 0 0,0-1 0 0 0,1 0 0 0 0,-1 0-257 0 0,4-11-1313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9215 0 0,'0'-1'707'0'0,"0"-9"5658"0"0,1 12-5541 0 0,16 33-141 0 0,-2-1-1 0 0,12 41 1 0 0,-4-12-383 0 0,149 444-652 0 0,-155-454 35 0 0,10 34-725 0 0,8 27-5645 0 0,-24-84 1897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6:32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3223 0 0,'1'2'143'0'0,"27"56"136"0"0,11 31 9346 0 0,-13-30-5460 0 0,35 65-985 0 0,-60-123-2097 0 0,-2-3-1002 0 0,0 0 1 0 0,0-1-1 0 0,0 1 1 0 0,0 0 0 0 0,0 0-1 0 0,0 0 1 0 0,-3-4-1 0 0,-1-2 13 0 0,-2-5-66 0 0,2-1-1 0 0,-1 0 0 0 0,2 0 0 0 0,0 0 0 0 0,0-1 0 0 0,2 0 1 0 0,-2-21-1 0 0,2 11 15 0 0,2 1 0 0 0,2 0 1 0 0,6-44-1 0 0,-6 62-36 0 0,-1 0-1 0 0,1 0 1 0 0,0 0 0 0 0,0 0-1 0 0,1 1 1 0 0,0-1-1 0 0,0 1 1 0 0,0 0 0 0 0,1 0-1 0 0,0 0 1 0 0,0 0-1 0 0,0 1 1 0 0,0 0 0 0 0,7-6-1 0 0,-7 7 0 0 0,-1 1-1 0 0,1-1 0 0 0,1 0 1 0 0,-1 1-1 0 0,0 0 1 0 0,0 0-1 0 0,1 0 1 0 0,-1 1-1 0 0,1 0 0 0 0,0 0 1 0 0,-1 0-1 0 0,1 0 1 0 0,0 0-1 0 0,0 1 0 0 0,-1 0 1 0 0,1 0-1 0 0,0 1 1 0 0,8 0-1 0 0,68 17 60 0 0,-65-12-679 0 0,0 0 0 0 0,-1 1 0 0 0,27 17 0 0 0,-39-22 486 0 0,9 7-1930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58 2303 0 0,'0'0'102'0'0,"-1"-8"20"0"0,1 6 281 0 0,0-1 0 0 0,-1 1-1 0 0,1 0 1 0 0,-1 0-1 0 0,1 0 1 0 0,-1-1-1 0 0,0 1 1 0 0,1 0 0 0 0,-1 0-1 0 0,0 0 1 0 0,-1 0-1 0 0,1 0 1 0 0,0 1-1 0 0,0-1 1 0 0,-1 0-1 0 0,1 1 1 0 0,-1-1 0 0 0,0 1-1 0 0,1-1 1 0 0,-1 1-1 0 0,0-1 1 0 0,0 1-1 0 0,0 0 1 0 0,0 0-1 0 0,0 0 1 0 0,0 0 0 0 0,0 1-1 0 0,0-1 1 0 0,0 0-1 0 0,-1 1 1 0 0,1 0-1 0 0,0-1 1 0 0,0 1 0 0 0,0 0-1 0 0,-1 0 1 0 0,1 0-1 0 0,0 0 1 0 0,0 1-1 0 0,-5 0 1 0 0,1 0-299 0 0,1 0 0 0 0,-1 1 0 0 0,0 0-1 0 0,1 0 1 0 0,-1 0 0 0 0,1 1 0 0 0,-1-1 0 0 0,1 1 0 0 0,0 1 0 0 0,0-1 0 0 0,-8 8 0 0 0,5-3-85 0 0,1 0 0 0 0,0 1 1 0 0,0 0-1 0 0,1 1 1 0 0,0-1-1 0 0,1 1 1 0 0,0 0-1 0 0,0 1 1 0 0,1-1-1 0 0,1 1 0 0 0,-1 0 1 0 0,2-1-1 0 0,0 2 1 0 0,0-1-1 0 0,1 0 1 0 0,0 15-1 0 0,1-11-32 0 0,0-1 0 0 0,1 0-1 0 0,1 0 1 0 0,0 0 0 0 0,1 0 0 0 0,0-1 0 0 0,1 1-1 0 0,1-1 1 0 0,0 1 0 0 0,1-2 0 0 0,0 1-1 0 0,14 20 1 0 0,-14-25 8 0 0,0-1-1 0 0,1 1 0 0 0,0-1 1 0 0,0 0-1 0 0,0-1 1 0 0,12 8-1 0 0,-15-12 5 0 0,1 1-1 0 0,-1-1 1 0 0,1 1-1 0 0,0-1 1 0 0,0-1-1 0 0,0 1 1 0 0,0-1-1 0 0,0 0 1 0 0,0 0-1 0 0,0 0 1 0 0,0 0-1 0 0,1-1 1 0 0,6-1-1 0 0,-5 1 24 0 0,0-1 0 0 0,0-1 0 0 0,0 1 0 0 0,-1-1 0 0 0,1 0 0 0 0,-1-1-1 0 0,1 0 1 0 0,-1 0 0 0 0,0 0 0 0 0,0-1 0 0 0,0 0 0 0 0,0 0 0 0 0,-1 0 0 0 0,0-1 0 0 0,0 1-1 0 0,0-1 1 0 0,5-7 0 0 0,-4 4 19 0 0,-1-1 1 0 0,1 0-1 0 0,-2 0 0 0 0,1 0 0 0 0,-1-1 0 0 0,-1 1 0 0 0,0-1 1 0 0,0 0-1 0 0,-1 0 0 0 0,0 0 0 0 0,0-12 0 0 0,-1 9 94 0 0,-1 0 0 0 0,0 0 0 0 0,-1 0 0 0 0,-1 0 0 0 0,0 0 0 0 0,-1 0 0 0 0,0 0 0 0 0,-9-23 1 0 0,8 27-113 0 0,-1 0 0 0 0,0-1 0 0 0,0 2 0 0 0,-1-1 0 0 0,0 1 1 0 0,0-1-1 0 0,-1 2 0 0 0,0-1 0 0 0,-1 1 0 0 0,0 0 0 0 0,-14-10 0 0 0,20 16-41 0 0,-6-4-236 0 0,1 0 0 0 0,-1 0 0 0 0,0 1 0 0 0,0 0-1 0 0,-1 1 1 0 0,-11-4 0 0 0,19 7 70 0 0,0 0 0 0 0,0 0 0 0 0,0 0 0 0 0,0 1 0 0 0,1-1 0 0 0,-1 0 1 0 0,0 0-1 0 0,0 0 0 0 0,0 1 0 0 0,0-1 0 0 0,1 0 0 0 0,-1 1 0 0 0,0-1 0 0 0,0 1 0 0 0,1-1 0 0 0,-1 1 0 0 0,0-1 0 0 0,1 1 0 0 0,-1 0 0 0 0,1-1 0 0 0,-1 1 0 0 0,0 0 0 0 0,1-1 0 0 0,0 1 0 0 0,-1 0 0 0 0,1 0 0 0 0,-1 0 0 0 0,1-1 1 0 0,-1 3-1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7831 0 0,'0'0'1142'0'0,"-1"9"2624"0"0,0 30 1712 0 0,7 20-3652 0 0,0-12-1303 0 0,37 342-507 0 0,-39-363-325 0 0,7 41-3259 0 0,-7-49 1878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13847 0 0,'0'0'631'0'0,"-7"-1"217"0"0,0 1 2068 0 0,7 2-2417 0 0,12 65 135 0 0,35 115 1 0 0,-43-168-574 0 0,88 281-2969 0 0,-84-267 1523 0 0,-1 0-50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 6911 0 0,'-2'-1'57'0'0,"2"1"-3"0"0,-1 0-1 0 0,0-1 1 0 0,0 1 0 0 0,0 0-1 0 0,0 0 1 0 0,0 0-1 0 0,0-1 1 0 0,-13 4 11836 0 0,21-5-10798 0 0,44-14-113 0 0,27-2-1627 0 0,-62 15-89 0 0,0 1-29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50 700 6447 0 0,'-7'5'670'0'0,"-16"10"-272"0"0,12-10 2428 0 0,3-1 2104 0 0,30-21-3495 0 0,-9 6-1043 0 0,43-33 715 0 0,-32 25-683 0 0,0 0 1 0 0,33-18 0 0 0,306-180 1002 0 0,-324 193-1398 0 0,111-57 37 0 0,-103 59-29 0 0,0-3 0 0 0,65-47-1 0 0,-33 17 695 0 0,-38 27-438 0 0,-38 26-274 0 0,0 0 24 0 0,0 0 0 0 0,-1 0 0 0 0,1 0-1 0 0,0 0 1 0 0,0 1 0 0 0,0-1 0 0 0,0 1 0 0 0,1 0 0 0 0,-1 0 0 0 0,0 0 0 0 0,1 0 0 0 0,-1 0 0 0 0,0 1 0 0 0,1 0 0 0 0,-1-1 0 0 0,1 1 0 0 0,-1 1 0 0 0,0-1 0 0 0,6 1-1 0 0,19 2 25 0 0,-11 0-31 0 0,0 1-1 0 0,0 0 1 0 0,0 1 0 0 0,30 14-1 0 0,60 38 179 0 0,101 59 412 0 0,7-18 92 0 0,76-5 378 0 0,-240-79-833 0 0,55 25-1 0 0,-52-22-125 0 0,-39-14-69 0 0,-1 2 0 0 0,0-1 0 0 0,19 11-1 0 0,-2 0 8 0 0,-24-11-66 0 0,-1 1-1 0 0,1-1 1 0 0,-1 1-1 0 0,0 1 1 0 0,6 5-1 0 0,4 4 5 0 0,-13-12-10 0 0,0-1-1 0 0,0 0 1 0 0,0 0-1 0 0,1 0 1 0 0,-1 0 0 0 0,0-1-1 0 0,1 1 1 0 0,-1-1-1 0 0,1 0 1 0 0,-1 0 0 0 0,8 1-1 0 0,-2-1 6 0 0,1-1 1 0 0,-1 0-1 0 0,9-2 0 0 0,-16 2-8 0 0,13-3 14 0 0,-1 0-1 0 0,1 0 1 0 0,19-9 0 0 0,-9 3 6 0 0,10-2 75 0 0,0-1 0 0 0,-2-2 1 0 0,54-31-1 0 0,335-180 1226 0 0,-186 106-926 0 0,-180 91-318 0 0,24-14-22 0 0,-4-8 9 0 0,-51 34-98 0 0,-19 13-96 0 0,0-1 1 0 0,0 1-1 0 0,6-7 1 0 0,5 1-1056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0,'0'1'14'0'0,"0"0"0"0"0,0-1-1 0 0,1 1 1 0 0,-1 0-1 0 0,0 0 1 0 0,0 0 0 0 0,0-1-1 0 0,1 1 1 0 0,-1 0-1 0 0,1 0 1 0 0,-1-1 0 0 0,0 1-1 0 0,1 0 1 0 0,-1-1-1 0 0,1 1 1 0 0,-1 0 0 0 0,1-1-1 0 0,0 1 1 0 0,0 0-1 0 0,0 0 105 0 0,0-1-1 0 0,0 1 1 0 0,-1 0-1 0 0,1 0 1 0 0,0 0 0 0 0,0 0-1 0 0,-1 0 1 0 0,1 0-1 0 0,-1 0 1 0 0,1 0-1 0 0,-1 0 1 0 0,1 0-1 0 0,0 2 1 0 0,18 91 6307 0 0,2-1-3607 0 0,51 185-1907 0 0,-64-250-934 0 0,34 126-1503 0 0,-40-146 51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1375 0 0,'0'-5'16462'0'0,"2"4"-16333"0"0,6-4 176 0 0,-1 0 0 0 0,17-6 0 0 0,-14 7-208 0 0,-1-1 0 0 0,11-7 1 0 0,-19 11-90 0 0,0 1 0 0 0,0-1 0 0 0,0 1 1 0 0,0-1-1 0 0,0 1 0 0 0,0-1 1 0 0,0 1-1 0 0,0-1 0 0 0,0 1 0 0 0,0 0 1 0 0,0 0-1 0 0,0-1 0 0 0,0 1 1 0 0,0 0-1 0 0,0 0 0 0 0,0 0 0 0 0,0 0 1 0 0,3 1-1 0 0,2-1 48 0 0,6-2-52 0 0,-1-1 1 0 0,13-5-1 0 0,47-23 60 0 0,-66 29-53 0 0,-1 1 42 0 0,-3 1 17 0 0,1 19 196 0 0,1 11-72 0 0,-3 0 0 0 0,-3 39 0 0 0,1-29-104 0 0,0 2-85 0 0,-5 161 54 0 0,5-176 58 0 0,-1 0-1 0 0,-11 40 1 0 0,9-45-8 0 0,-4 42 0 0 0,9-58-98 0 0,0-4 32 0 0,-1 2-22 0 0,-1 20 13 0 0,-1 23-15 0 0,1-73-19 0 0,3-50-446 0 0,-13-125-1 0 0,12 195 443 0 0,-19-242-219 0 0,20 183 126 0 0,-1 64 10 0 0,1 3-43 0 0,0 0 101 0 0,0 0-1 0 0,0 0 0 0 0,-1 1 1 0 0,1-1-1 0 0,-1 4 0 0 0,0-6 22 0 0,9 86-196 0 0,3 44 97 0 0,4 105-227 0 0,-16-234 263 0 0,-2-8-231 0 0,0 0 207 0 0,0 0 0 0 0,1 0 1 0 0,-1 0-1 0 0,2 0 1 0 0,-1-8-1 0 0,0 6 69 0 0,-30-261-467 0 0,18 190 1856 0 0,13 79-1821 0 0,17 93-536 0 0,10 141 944 0 0,-26-218 50 0 0,1 4 686 0 0,-2 2 1 0 0,-3 37-1 0 0,3-57-698 0 0,-12-4-1557 0 0,9 0 1601 0 0,1-1 0 0 0,-1 0 0 0 0,1 0 0 0 0,0-1 0 0 0,0 1 0 0 0,0 0 1 0 0,0-1-1 0 0,1 1 0 0 0,-2-10 0 0 0,-1-1-4 0 0,-6-27-12 0 0,2 1 0 0 0,-5-65 1 0 0,10 76-13 0 0,0 5-5 0 0,-8-136-12 0 0,12 167 25 0 0,0 0 1 0 0,0 0 0 0 0,0 0 0 0 0,3 6 0 0 0,3 15 81 0 0,-1 8-53 0 0,-2-13-11 0 0,-1 0 0 0 0,-1-1-1 0 0,-1 31 1 0 0,-8-33 114 0 0,7-18-72 0 0,-2-1-48 0 0,1 0 0 0 0,0 0 0 0 0,-1 0 0 0 0,1 0 0 0 0,0 0 0 0 0,0 0 0 0 0,-1 0 0 0 0,1 0 0 0 0,0-1 0 0 0,0 1 0 0 0,-1 0 0 0 0,-1-2 0 0 0,1 1 23 0 0,-1-1 0 0 0,1 0 0 0 0,0 0 0 0 0,0 0 0 0 0,0 0 0 0 0,0 0-1 0 0,0-1 1 0 0,0 1 0 0 0,0-1 0 0 0,1 1 0 0 0,0-1 0 0 0,-1 1 0 0 0,1-1 0 0 0,0 0-1 0 0,-1-4 1 0 0,-2-6 118 0 0,-4-27-1 0 0,7 34-200 0 0,-1-6 71 0 0,0-5-36 0 0,-2-27 0 0 0,3 40-5 0 0,2-1 0 0 0,-1 0 0 0 0,0 1 0 0 0,1-1 0 0 0,0 1 1 0 0,0-1-1 0 0,0 1 0 0 0,1-1 0 0 0,-1 1 0 0 0,5-7 0 0 0,-5 10-2 0 0,0 0 0 0 0,-1 0 0 0 0,1 0 0 0 0,1 0 0 0 0,-1 1 0 0 0,0-1 1 0 0,0 0-1 0 0,0 1 0 0 0,0-1 0 0 0,0 1 0 0 0,1-1 0 0 0,-1 1 0 0 0,2-1 0 0 0,21-4-146 0 0,-16 4 112 0 0,-6-1 42 0 0,1 1 0 0 0,15 1 0 0 0,-10 0 0 0 0,-2 0 0 0 0,-2-3 11 0 0,-2 21 53 0 0,-1-13-46 0 0,-1-4-16 0 0,0 0 0 0 0,1 1 0 0 0,-1-1 0 0 0,0 0-1 0 0,0 1 1 0 0,0-1 0 0 0,-1 0 0 0 0,1 0 0 0 0,0 1 0 0 0,0-1 0 0 0,-1 0 0 0 0,1 0 0 0 0,-1 0 0 0 0,1 1 0 0 0,-1-1 0 0 0,1 0 0 0 0,-2 1 0 0 0,0 3-2 0 0,2-4 0 0 0,0 0 0 0 0,-1-1 0 0 0,1 1 0 0 0,0-1 0 0 0,-1 1 0 0 0,1 0 0 0 0,0-1 0 0 0,-1 1 0 0 0,1-1 0 0 0,-1 1 0 0 0,1-1 0 0 0,0 1 0 0 0,-1-1 0 0 0,-1 1 0 0 0,-23 9 0 0 0,24-10-5 0 0,0 0 0 0 0,1 0 0 0 0,-1 0 0 0 0,0 0 0 0 0,0 0 0 0 0,0 0 0 0 0,0 0 0 0 0,0-1 0 0 0,1 1 0 0 0,-1 0 0 0 0,0 0 0 0 0,0-1 0 0 0,0 1 0 0 0,1 0 0 0 0,-1-1 0 0 0,0 1 0 0 0,0-1 0 0 0,1 1 0 0 0,-1-1 0 0 0,0 1 0 0 0,1-1 0 0 0,-1 1 0 0 0,1-1 0 0 0,-1 0 0 0 0,1 1 1 0 0,-1-2-1 0 0,0 0-22 0 0,0-1 0 0 0,0 1 0 0 0,0 0 0 0 0,0-1 1 0 0,0 1-1 0 0,1-1 0 0 0,0 1 0 0 0,-1-1 1 0 0,1 1-1 0 0,0-1 0 0 0,0 1 0 0 0,0-1 0 0 0,1 1 1 0 0,-1-1-1 0 0,0 1 0 0 0,1-1 0 0 0,0 1 1 0 0,0-1-1 0 0,0 1 0 0 0,0 0 0 0 0,1-4 0 0 0,2 1-1 0 0,0 0 0 0 0,0-1 0 0 0,0 2 0 0 0,0-1 0 0 0,0 0 0 0 0,1 1 0 0 0,6-4 0 0 0,-5 3 24 0 0,-2 2-6 0 0,0 0 0 0 0,-1 0 0 0 0,1 1 0 0 0,1 0 0 0 0,-1 0 0 0 0,0 0 0 0 0,7-2 0 0 0,-11 4 18 0 0,0 0 0 0 0,1 0-1 0 0,-1-1 1 0 0,0 1 0 0 0,0 0 0 0 0,0 0-1 0 0,0 0 1 0 0,0 0 0 0 0,0 0 0 0 0,0 0-1 0 0,0 0 1 0 0,0 0 0 0 0,0 0 0 0 0,1 0-1 0 0,-1 0 1 0 0,0 0 0 0 0,0 0 0 0 0,0 0-1 0 0,0 0 1 0 0,0 0 0 0 0,0-1 0 0 0,0 1-1 0 0,1 0 1 0 0,-1 0 0 0 0,0 0 0 0 0,0 0-1 0 0,0 1 1 0 0,0-1 0 0 0,0 0 0 0 0,0 0-1 0 0,0 0 1 0 0,1 0 0 0 0,-1 0 0 0 0,0 0-1 0 0,0 0 1 0 0,0 0 0 0 0,0 0 0 0 0,0 0-1 0 0,0 0 1 0 0,0 0 0 0 0,0 0 0 0 0,0 0-1 0 0,0 0 1 0 0,1 0 0 0 0,-1 1 0 0 0,0-1-1 0 0,0 0 1 0 0,0 0 0 0 0,0 0 0 0 0,0 0-1 0 0,0 0 1 0 0,0 0 0 0 0,0 0 0 0 0,0 0-1 0 0,0 1 1 0 0,0-1 0 0 0,0 0 0 0 0,0 0-1 0 0,0 0 1 0 0,0 0 0 0 0,0 0 0 0 0,0 0-1 0 0,0 0 1 0 0,0 1 0 0 0,-6 9 233 0 0,-12 11-60 0 0,10-14-161 0 0,7-5-14 0 0,-1-1 0 0 0,1 1 0 0 0,-1 0 0 0 0,0-1 0 0 0,0 1 0 0 0,0-1 1 0 0,0 0-1 0 0,0 1 0 0 0,0-1 0 0 0,0 0 0 0 0,0 0 0 0 0,-1-1 0 0 0,1 1 1 0 0,0 0-1 0 0,-1-1 0 0 0,1 1 0 0 0,-3-1 0 0 0,5 0-5 0 0,-1 1 0 0 0,0-1 0 0 0,1 0 0 0 0,-1 0 0 0 0,0 0 0 0 0,1 1 0 0 0,-1-1 0 0 0,1 0 0 0 0,-1 1-1 0 0,0-1 1 0 0,1 1 0 0 0,-1-1 0 0 0,1 0 0 0 0,-1 1 0 0 0,0 0 0 0 0,1 0 1 0 0,-1 0 0 0 0,1-1-1 0 0,-1 1 1 0 0,0-1 0 0 0,1 1-1 0 0,-1-1 1 0 0,1 1 0 0 0,-1-1 0 0 0,0 1-1 0 0,1-1 1 0 0,-1 0 0 0 0,0 1 0 0 0,1-1-1 0 0,-1 0 1 0 0,0 0 0 0 0,0 1 0 0 0,0-1-1 0 0,1 0 1 0 0,-1 0 0 0 0,0 0 0 0 0,0 0-1 0 0,1 0 1 0 0,-1 0 0 0 0,0 0-1 0 0,-1-1 1 0 0,-1 0-12 0 0,2 0-11 0 0,0 0 0 0 0,1 0 0 0 0,-1 0 0 0 0,0 0 0 0 0,1 0 0 0 0,-1 0 0 0 0,1 0 0 0 0,0 0 1 0 0,-1-1-1 0 0,1 1 0 0 0,0 0 0 0 0,-1 0 0 0 0,1-1 0 0 0,0 0 0 0 0,6-22 88 0 0,-6 23-64 0 0,0 1-1 0 0,0-1 1 0 0,0 1-1 0 0,0-1 1 0 0,1 1 0 0 0,-1-1-1 0 0,0 1 1 0 0,1-1-1 0 0,-1 1 1 0 0,0-1 0 0 0,1 1-1 0 0,-1-1 1 0 0,0 1-1 0 0,1-1 1 0 0,-1 1 0 0 0,1 0-1 0 0,-1-1 1 0 0,1 1-1 0 0,-1 0 1 0 0,1-1-1 0 0,-1 1 1 0 0,1 0 0 0 0,-1 0-1 0 0,1 0 1 0 0,-1-1-1 0 0,1 1 1 0 0,0 0 0 0 0,-1 0-1 0 0,1 0 1 0 0,-1 0-1 0 0,1 0 1 0 0,-1 0-1 0 0,1 0 1 0 0,0 0 0 0 0,-1 0-1 0 0,1 0 1 0 0,43 9-392 0 0,-30-6 375 0 0,-8-2 14 0 0,-2 2 11 0 0,-4-3 0 0 0,1 0 0 0 0,-1 1 0 0 0,0-1 0 0 0,0 0-1 0 0,1 0 1 0 0,-1 1 0 0 0,0-1 0 0 0,0 0 0 0 0,1 1 0 0 0,-1-1 0 0 0,0 0 0 0 0,0 1 0 0 0,0-1 0 0 0,0 1 0 0 0,0-1-1 0 0,0 0 1 0 0,0 1 0 0 0,1-1 0 0 0,-1 1 0 0 0,0-1 0 0 0,0 0 0 0 0,0 1 0 0 0,-1-1 0 0 0,1 0 0 0 0,0 1 0 0 0,0-1-1 0 0,0 1 1 0 0,0-1 0 0 0,0 0 0 0 0,0 1 0 0 0,0-1 0 0 0,-1 0 0 0 0,1 1 0 0 0,0-1 0 0 0,0 0 0 0 0,-1 1 0 0 0,1-1 0 0 0,0 0-1 0 0,0 1 1 0 0,-1-1 0 0 0,1 0 0 0 0,-17 14 50 0 0,12-10-15 0 0,3-2-46 0 0,0-1 0 0 0,0 0 0 0 0,0 0 0 0 0,0 1 0 0 0,0-1 0 0 0,0 0 0 0 0,0-1 0 0 0,0 1 0 0 0,-3 1 0 0 0,-15 5 0 0 0,14-5 0 0 0,1-3-13 0 0,5 1 1 0 0,-1 0-1 0 0,1-1 1 0 0,0 1 0 0 0,-1 0-1 0 0,1-1 1 0 0,-1 1 0 0 0,1-1 0 0 0,0 1-1 0 0,-1 0 1 0 0,1-1 0 0 0,0 1-1 0 0,-1-1 1 0 0,1 1 0 0 0,0-1-1 0 0,0 1 1 0 0,-1-1 0 0 0,1 1 0 0 0,0-1-1 0 0,0 1 1 0 0,0-1 0 0 0,0 1-1 0 0,0-1 1 0 0,0 1 0 0 0,0-1-1 0 0,0 1 1 0 0,0-1 0 0 0,0 0 0 0 0,0 1-1 0 0,0-1 1 0 0,0 1 0 0 0,0-1-1 0 0,1 1 1 0 0,-1-1 0 0 0,0 0 0 0 0,8-17-270 0 0,-5 15 271 0 0,-1 1 1 0 0,1 0-1 0 0,0 0 1 0 0,-1 0-1 0 0,1 0 1 0 0,0 0 0 0 0,0 1-1 0 0,0-1 1 0 0,0 1-1 0 0,0 0 1 0 0,1 0-1 0 0,-1 0 1 0 0,5-1-1 0 0,-8 2 11 0 0,1 0 0 0 0,-1 0 0 0 0,1 0 0 0 0,0 0 0 0 0,-1-1 0 0 0,1 1 0 0 0,-1 0 0 0 0,1 0 0 0 0,0 1 0 0 0,-1-1 0 0 0,1 0 0 0 0,0 0 0 0 0,-1 0 0 0 0,1 0 0 0 0,-1 0 0 0 0,1 1 0 0 0,-1-1 0 0 0,1 0 0 0 0,0 0 0 0 0,-1 1 0 0 0,1-1 0 0 0,-1 1 0 0 0,1-1 0 0 0,-1 0 0 0 0,0 1 0 0 0,1-1 0 0 0,-1 1 0 0 0,1 0 0 0 0,6 5 0 0 0,-5-3 13 0 0,1 0-1 0 0,-1 0 0 0 0,0 0 1 0 0,0 0-1 0 0,0 0 0 0 0,0 1 1 0 0,0-1-1 0 0,-1 1 0 0 0,0-1 1 0 0,0 1-1 0 0,1 4 0 0 0,0-1 13 0 0,-1 0 0 0 0,0 0-1 0 0,-1 0 1 0 0,1 0 0 0 0,-2 11-1 0 0,-1-5 5 0 0,0 5 6 0 0,0-1-1 0 0,-1 1 0 0 0,-1-1 0 0 0,-9 23 0 0 0,13-40-34 0 0,0 1 0 0 0,0-1 0 0 0,0 0-1 0 0,0 0 1 0 0,0 0 0 0 0,0 0 0 0 0,0 1-1 0 0,0-1 1 0 0,0 0 0 0 0,0 0 0 0 0,-1 0 0 0 0,1 1-1 0 0,0-1 1 0 0,0 0 0 0 0,0 0 0 0 0,0 0-1 0 0,0 0 1 0 0,0 0 0 0 0,0 1 0 0 0,-1-1 0 0 0,1 0-1 0 0,0 0 1 0 0,0 0 0 0 0,0 0 0 0 0,0 0 0 0 0,-1 0-1 0 0,1 0 1 0 0,0 0 0 0 0,0 1 0 0 0,0-1-1 0 0,-1 0 1 0 0,1 0 0 0 0,0 0 0 0 0,0 0 0 0 0,0 0-1 0 0,0 0 1 0 0,-1 0 0 0 0,1 0 0 0 0,0 0-1 0 0,0 0 1 0 0,0 0 0 0 0,-1 0 0 0 0,1-1 0 0 0,0 1-1 0 0,0 0 1 0 0,0 0 0 0 0,0 0 0 0 0,-1 0-1 0 0,1 0 1 0 0,0 0 0 0 0,0 0 0 0 0,0 0 0 0 0,0 0-1 0 0,-1-1 1 0 0,1 1 0 0 0,0 0 0 0 0,0 0 0 0 0,0 0-1 0 0,-5-8-37 0 0,5 8 36 0 0,-3-5-29 0 0,1 0 0 0 0,0 0 0 0 0,1-1 0 0 0,-1 1 0 0 0,1 0 0 0 0,0-1 0 0 0,0 1 0 0 0,1-1 1 0 0,-1 1-1 0 0,1-1 0 0 0,0 1 0 0 0,2-8 0 0 0,0 1-19 0 0,0 0-1 0 0,1-1 1 0 0,0 1 0 0 0,7-15 0 0 0,-5 16-30 0 0,-5 11 78 0 0,0-1 1 0 0,1 1-1 0 0,-1 0 1 0 0,0 0 0 0 0,1 0-1 0 0,-1 0 1 0 0,0-1 0 0 0,0 1-1 0 0,1 0 1 0 0,-1 0 0 0 0,0 0-1 0 0,1 0 1 0 0,-1 0 0 0 0,0 0-1 0 0,1 0 1 0 0,-1 0 0 0 0,0 0-1 0 0,1 0 1 0 0,-1 0 0 0 0,0 0-1 0 0,1 0 1 0 0,-1 0 0 0 0,0 0-1 0 0,1 1 1 0 0,-1-1-1 0 0,0 0 1 0 0,0 0 0 0 0,1 0-1 0 0,-1 0 1 0 0,0 1 0 0 0,1-1-1 0 0,-1 0 1 0 0,0 0 0 0 0,0 0-1 0 0,0 1 1 0 0,1-1 0 0 0,-1 0-1 0 0,0 0 1 0 0,0 1 0 0 0,0-1-1 0 0,1 1 1 0 0,8 10-36 0 0,-8-9 36 0 0,0-2 1 0 0,-1 1 1 0 0,0-1-1 0 0,1 1 1 0 0,-1-1-1 0 0,0 1 1 0 0,1-1-1 0 0,-1 1 1 0 0,0-1 0 0 0,0 1-1 0 0,0-1 1 0 0,1 1-1 0 0,-1-1 1 0 0,0 1-1 0 0,0-1 1 0 0,0 1-1 0 0,0 0 1 0 0,0-1-1 0 0,0 1 1 0 0,0-1-1 0 0,0 1 1 0 0,0-1-1 0 0,-1 2 1 0 0,1-1 4 0 0,1-1-1 0 0,-1 1 1 0 0,0-1-1 0 0,0 1 1 0 0,0-1 0 0 0,0 1-1 0 0,0-1 1 0 0,0 1 0 0 0,-1-1-1 0 0,1 1 1 0 0,0-1 0 0 0,0 1-1 0 0,0-1 1 0 0,0 1 0 0 0,-1-1-1 0 0,1 1 1 0 0,0-1 0 0 0,0 1-1 0 0,-1-1 1 0 0,1 1 0 0 0,0-1-1 0 0,-1 0 1 0 0,1 1-1 0 0,0-1 1 0 0,-1 0 0 0 0,1 1-1 0 0,-1-1 1 0 0,1 0 0 0 0,-1 1-1 0 0,-1 0 10 0 0,-2 4 2 0 0,0-1 0 0 0,0 0 0 0 0,0-1-1 0 0,-1 1 1 0 0,1-1 0 0 0,-1 1 0 0 0,0-1-1 0 0,0-1 1 0 0,0 1 0 0 0,-1-1 0 0 0,1 0-1 0 0,-1 0 1 0 0,1 0 0 0 0,-1-1 0 0 0,1 0-1 0 0,-10 1 1 0 0,13-2-14 0 0,0 0-1 0 0,0 0 0 0 0,0 0 1 0 0,0-1-1 0 0,0 1 0 0 0,0-1 1 0 0,0 1-1 0 0,0-1 0 0 0,0 0 0 0 0,0 0 1 0 0,0 0-1 0 0,0 0 0 0 0,1 0 1 0 0,-1 0-1 0 0,-2-2 0 0 0,-1-3 8 0 0,0 1 0 0 0,0-1-1 0 0,-5-8 1 0 0,-6-8-1 0 0,16 21-14 0 0,-1 0 0 0 0,0-1 0 0 0,0 1 0 0 0,0 0 0 0 0,1 0 0 0 0,-1 0 0 0 0,0 0 0 0 0,1-1 0 0 0,-1 1 0 0 0,1 0 0 0 0,-1 0 0 0 0,1-1 0 0 0,0 1 0 0 0,0 0 0 0 0,0-1 0 0 0,0 1 0 0 0,-1-1-1 0 0,2 1 1 0 0,-1 0 0 0 0,0-1 0 0 0,0 1 0 0 0,0 0 0 0 0,1-1 0 0 0,-1 1 0 0 0,0 0 0 0 0,1 0 0 0 0,0-1 0 0 0,-1 1 0 0 0,1 0 0 0 0,-1 0 0 0 0,1 0 0 0 0,0 0 0 0 0,0 0 0 0 0,0 0 0 0 0,0 0 0 0 0,0 0 0 0 0,0 0 0 0 0,2-1 0 0 0,2-2-16 0 0,0 0-1 0 0,1 1 1 0 0,0 0 0 0 0,0 0 0 0 0,11-4 0 0 0,0 1 22 0 0,-9 2 0 0 0,1 1 0 0 0,0 0 0 0 0,16-3 0 0 0,-19 8 0 0 0,-2 0 11 0 0,-3-1 48 0 0,-7 10 167 0 0,-4 3-152 0 0,8-11-60 0 0,-1 0-1 0 0,1 0 1 0 0,0 0 0 0 0,-1 0 0 0 0,1-1-1 0 0,-1 1 1 0 0,0-1 0 0 0,0 1-1 0 0,0-1 1 0 0,0 0 0 0 0,0 0 0 0 0,-5 2-1 0 0,7-4-12 0 0,0 1 0 0 0,-1-1 0 0 0,1 1 0 0 0,0-1-1 0 0,0 0 1 0 0,-1 0 0 0 0,1 1 0 0 0,0-1 0 0 0,-1 0 0 0 0,1 0 0 0 0,0 0-1 0 0,-1-1 1 0 0,-1 1 0 0 0,3 0-1 0 0,0 0 0 0 0,0 0-1 0 0,-1-1 1 0 0,1 1 0 0 0,0 0-1 0 0,0 0 1 0 0,-1 0 0 0 0,1-1 0 0 0,0 1-1 0 0,0 0 1 0 0,0 0 0 0 0,0 0-1 0 0,0-1 1 0 0,-1 1 0 0 0,1 0 0 0 0,0 0-1 0 0,0-1 1 0 0,0 1 0 0 0,0 0-1 0 0,0-1 1 0 0,0 1 0 0 0,0 0 0 0 0,0 0-1 0 0,0-1 1 0 0,0 1 0 0 0,0 0-1 0 0,0 0 1 0 0,0-1 0 0 0,0 1 0 0 0,0 0-1 0 0,0-1 1 0 0,0 1 0 0 0,0 0-1 0 0,0 0 1 0 0,1-1 0 0 0,-1 1 0 0 0,1-2-14 0 0,-1 0 0 0 0,1 0 1 0 0,0 0-1 0 0,0 0 1 0 0,0 1-1 0 0,1-1 1 0 0,-1 0-1 0 0,0 1 1 0 0,1-1-1 0 0,-1 1 1 0 0,1-1-1 0 0,-1 1 0 0 0,1 0 1 0 0,-1 0-1 0 0,1-1 1 0 0,0 1-1 0 0,2-1 1 0 0,-1 1-16 0 0,0 0 1 0 0,0-1-1 0 0,0 1 1 0 0,0 0-1 0 0,1 1 1 0 0,-1-1-1 0 0,0 0 1 0 0,1 1-1 0 0,-1 0 1 0 0,4 0-1 0 0,-5 0-27 0 0,0 0 0 0 0,0-1-1 0 0,0 1 1 0 0,0 0 0 0 0,0-1 0 0 0,0 1-1 0 0,0-1 1 0 0,3-1 0 0 0,5-1-182 0 0,-9 2 174 0 0,0 2 11 0 0,2-1 53 0 0,-2 1 117 0 0,-11 18-53 0 0,7-10-73 0 0,0 0 0 0 0,0 0 0 0 0,1 1 0 0 0,1-1 0 0 0,-1 0 0 0 0,1 1 0 0 0,1 10 0 0 0,1 2-109 0 0,4 27-1 0 0,-5-48-192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9007 0 0,'0'7'960'0'0,"-3"18"124"0"0,2 0-1 0 0,1 34 0 0 0,-1 27-1299 0 0,0-71-594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4143 0 0,'0'0'723'0'0,"2"0"820"0"0,1 0-945 0 0,0 0 0 0 0,0-1 0 0 0,0 1 0 0 0,0-1 0 0 0,0 0 0 0 0,0 0 0 0 0,-1 0 0 0 0,1 0 0 0 0,0 0 0 0 0,0-1 0 0 0,-1 1 0 0 0,1-1 0 0 0,-1 0 0 0 0,4-2 0 0 0,15-10 1109 0 0,90-46 1753 0 0,25-13-1375 0 0,48-21-325 0 0,-152 77-1633 0 0,-1-2-1 0 0,-1-1 0 0 0,-1-1 1 0 0,45-43-1 0 0,-23 20-385 0 0,-38 31-4314 0 0,-9 9 2629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109 135 7367 0 0,'-11'-6'551'0'0,"-1"0"-1"0"0,1 1 0 0 0,-1 0 0 0 0,-17-4 0 0 0,12 6 3892 0 0,0 2 3506 0 0,22 0-7670 0 0,-1 1-1 0 0,0-1 1 0 0,1 0-1 0 0,-1 0 1 0 0,6-3-1 0 0,5-1-3 0 0,70-22 539 0 0,-52 15-672 0 0,0 2 1 0 0,57-10-1 0 0,61 4-1881 0 0,-116 14-29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7223 0 0,'-1'-4'7778'0'0,"9"266"-3278"0"0,-4-93-3315 0 0,-7-50-726 0 0,1-89-413 0 0,1-17-80 0 0,0 0-1 0 0,0 0 0 0 0,-1 0 1 0 0,-1-1-1 0 0,-4 14 0 0 0,6-25-135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0,'0'0'6639'0'0,"15"4"-3871"0"0,27 1 1525 0 0,-31-4-3871 0 0,0 0 0 0 0,-1 0 1 0 0,1 1-1 0 0,-1 1 1 0 0,1 0-1 0 0,-1 0 0 0 0,12 5 1 0 0,26 14 535 0 0,-32-16-581 0 0,31 18 1 0 0,-26-11-111 0 0,13 7 153 0 0,-2 2-1 0 0,47 40 0 0 0,-69-53-339 0 0,6 6 72 0 0,16 18 0 0 0,-23-23-85 0 0,-6-8-103 0 0,0 1 0 0 0,0-1 1 0 0,-1 1-1 0 0,0 0 1 0 0,1 0-1 0 0,2 5 1 0 0,-5-7-221 0 0,10-15-8396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4143 0 0,'0'0'11015'0'0,"14"-3"-9280"0"0,-7 1-1222 0 0,-3 0-133 0 0,1 0 0 0 0,0 1 0 0 0,0 0 1 0 0,0 0-1 0 0,5-1 0 0 0,-2 1-61 0 0,0-1 0 0 0,-1 1 0 0 0,1-1 0 0 0,7-4 1 0 0,16-4 412 0 0,-8 4-241 0 0,-1-1 0 0 0,0-1-1 0 0,25-14 1 0 0,9-2 50 0 0,2 3 244 0 0,-30 11-607 0 0,45-21 0 0 0,-40 17-90 0 0,-26 12-86 0 0,-1 0-1 0 0,0-1 1 0 0,0 1-1 0 0,0-1 1 0 0,0-1-1 0 0,-1 1 1 0 0,1-1-1 0 0,7-7 1 0 0,26-15-4699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7455 0 0,'0'0'4724'0'0,"3"-12"-2272"0"0,21-85 3293 0 0,2-1-2669 0 0,23-172-889 0 0,-34 176-2779 0 0,-15 92 369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0,'1'1'5376'0'0,"4"9"-1060"0"0,-2-5-3816 0 0,0 0 0 0 0,0 0-1 0 0,1-1 1 0 0,0 1 0 0 0,0-1 0 0 0,0 0-1 0 0,0 0 1 0 0,1 0 0 0 0,7 5-1 0 0,20 17 958 0 0,104 130 2400 0 0,-30-33-2807 0 0,-69-79-883 0 0,-20-23-68 0 0,22 22 1 0 0,12-2-186 0 0,-38-31-671 0 0,-12-9 197 0 0,4 3 868 0 0,-1 5-7816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4143 0 0,'0'0'2420'0'0,"8"-3"2162"0"0,32-15 1267 0 0,22-5-2915 0 0,-47 17-2367 0 0,22-10 76 0 0,-23 10-506 0 0,1 0 0 0 0,26-7-1 0 0,-24 9-152 0 0,1-1 0 0 0,-1 0 0 0 0,0-2-1 0 0,22-11 1 0 0,3-8-813 0 0,-17 10-3294 0 0,-17 12-2025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11543 0 0,'0'0'880'0'0,"10"8"-496"0"0,-1-2 395 0 0,-1 0 0 0 0,19 8-1 0 0,-18-10 27 0 0,1 2-1 0 0,13 9 1 0 0,-1 1-353 0 0,8 8-624 0 0,0-1 1 0 0,55 30-1 0 0,-62-44-2812 0 0,-14-6 1233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11231 0 0,'0'0'2138'0'0,"-1"6"-34"0"0,-3 29 37 0 0,1 56 1 0 0,0-10-1439 0 0,-8 15-479 0 0,11-90-391 0 0,-1 2-72 0 0,1-1-5429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0 455 0 0,'0'0'10287'0'0,"2"0"-10038"0"0,11 1 4896 0 0,-19 7-2186 0 0,5-7-3023 0 0,-8 9 933 0 0,0-1-1 0 0,-1 0 0 0 0,0-1 1 0 0,-20 13-1 0 0,-12 9 393 0 0,-135 102 461 0 0,101-83-1615 0 0,21-13-915 0 0,43-28-704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3679 0 0,'0'0'9718'0'0,"3"-3"-8573"0"0,5-4 273 0 0,0 0-1 0 0,1 1 1 0 0,12-8-1 0 0,-1 0 169 0 0,0 2-13 0 0,34-15 0 0 0,-18 9-1134 0 0,8-4-317 0 0,55-19 0 0 0,-23 8-482 0 0,-66 29-94 0 0,0 0 1 0 0,13-8-1 0 0,9-4-3625 0 0,-22 12-990 0 0,-1-2-1314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1634 54 919 0 0,'2'0'24'0'0,"-2"0"-21"0"0,1 0 0 0 0,-1 0 0 0 0,1 0 0 0 0,-1 0-1 0 0,1 0 1 0 0,-1 0 0 0 0,0 0 0 0 0,1 0 0 0 0,-1 0 0 0 0,1 0 0 0 0,-1-1 0 0 0,0 1 0 0 0,1 0 0 0 0,-1 0 0 0 0,0-1-1 0 0,1 1 1 0 0,-1 0 0 0 0,1 0 0 0 0,-1-1 0 0 0,5-3-5 0 0,1-1 119 0 0,3-2-129 0 0,2 1 3758 0 0,1-8-787 0 0,5-1 2958 0 0,-24 27-3460 0 0,2-5-2158 0 0,0 0 1 0 0,-1 0-1 0 0,0-1 0 0 0,-1 0 0 0 0,1 0 0 0 0,-1 0 0 0 0,-11 6 1 0 0,-15 13 753 0 0,-61 49 556 0 0,60-49-1337 0 0,-63 51 306 0 0,-58 42 300 0 0,122-92-536 0 0,-34 36-1 0 0,-4 3 64 0 0,7-12 40 0 0,-2-2 1 0 0,-85 49-1 0 0,114-77-215 0 0,-33 28-1 0 0,19-14-117 0 0,-21 19-59 0 0,-63 64 0 0 0,32-23-42 0 0,34-36-11 0 0,31-29 0 0 0,0-1-1 0 0,13-11-25 0 0,-32 34 0 0 0,40-36-121 0 0,9-10-296 0 0,0 1 0 0 0,0-1 0 0 0,1 1 0 0 0,0 0 0 0 0,1 1 0 0 0,-9 17 0 0 0,15-19-5217 0 0,0-6 3995 0 0,3 10-5021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2303 0 0,'3'-5'15894'0'0,"-7"6"-15731"0"0,0 0 1 0 0,1-1 0 0 0,-1 2 0 0 0,0-1 0 0 0,1 0 0 0 0,-1 1 0 0 0,1-1 0 0 0,0 1 0 0 0,-1 0 0 0 0,-4 4 0 0 0,-3 2 33 0 0,-17 17 0 0 0,23-20-179 0 0,1-1-1 0 0,0 1 1 0 0,0 0 0 0 0,1 1 0 0 0,-4 7 0 0 0,6-12-19 0 0,1-1 1 0 0,0 1 0 0 0,0 0 0 0 0,0 0 0 0 0,-1 0 0 0 0,1 0 0 0 0,0 0 0 0 0,0-1 0 0 0,0 1 0 0 0,1 0 0 0 0,-1 0 0 0 0,0 0 0 0 0,0 0 0 0 0,0 0 0 0 0,1-1 0 0 0,-1 1 0 0 0,0 0 0 0 0,1 0 0 0 0,-1 0 0 0 0,0-1 0 0 0,1 1 0 0 0,-1 0 0 0 0,1-1 0 0 0,0 1-1 0 0,-1 0 1 0 0,1-1 0 0 0,-1 1 0 0 0,1-1 0 0 0,0 1 0 0 0,0-1 0 0 0,0 1 0 0 0,7 4-32 0 0,-1-1 1 0 0,0 0-1 0 0,1 0 0 0 0,0-1 0 0 0,0 0 0 0 0,0-1 1 0 0,12 3-1 0 0,-11-3 28 0 0,-1 0 0 0 0,0 1 0 0 0,1-1 0 0 0,-1 1 0 0 0,0 1 0 0 0,-1 0 0 0 0,10 5 0 0 0,-14-6-44 0 0,3 1 229 0 0,0 1 0 0 0,-1-1 0 0 0,0 1 1 0 0,7 7-1 0 0,-11-10-69 0 0,0 0-1 0 0,0-1 1 0 0,0 1 0 0 0,0 0 0 0 0,0 0-1 0 0,0-1 1 0 0,0 1 0 0 0,-1 0 0 0 0,1 0-1 0 0,-1 0 1 0 0,0 0 0 0 0,1 0 0 0 0,-1 0-1 0 0,0 0 1 0 0,0 0 0 0 0,0 0 0 0 0,0 0 0 0 0,-1 0-1 0 0,1 0 1 0 0,-1 2 0 0 0,0 0-18 0 0,-1-1 0 0 0,1 1 0 0 0,-1-1 0 0 0,0 1 0 0 0,0-1-1 0 0,0 0 1 0 0,-1 0 0 0 0,1 0 0 0 0,-1 0 0 0 0,1-1 0 0 0,-1 1 0 0 0,0-1 0 0 0,0 1 0 0 0,0-1 0 0 0,-6 3 0 0 0,-4 2-122 0 0,-1-1 0 0 0,-22 8 0 0 0,22-9 23 0 0,5-2-204 0 0,1-1 0 0 0,0-1 0 0 0,-1 1-1 0 0,0-1 1 0 0,-13 0 0 0 0,16-1-1444 0 0,-1-1 0 0 0,1 1 0 0 0,0-1 0 0 0,-11-3 1 0 0,2-2-4966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5983 0 0,'-34'11'15638'0'0,"43"-9"-14641"0"0,1-1-725 0 0,0 1-1 0 0,1-2 1 0 0,-1 1 0 0 0,1-2 0 0 0,14-1-1 0 0,53-14-696 0 0,-37 8-1328 0 0,-24 3-2150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 10135 0 0,'0'0'778'0'0,"-9"-9"3598"0"0,6 8-4148 0 0,1 0 0 0 0,-1 0 0 0 0,0 0 0 0 0,1 0 0 0 0,-1 1 0 0 0,0-1 1 0 0,0 1-1 0 0,1-1 0 0 0,-1 1 0 0 0,0 0 0 0 0,0 0 0 0 0,0 1 0 0 0,1-1 1 0 0,-1 0-1 0 0,0 1 0 0 0,0 0 0 0 0,1 0 0 0 0,-1-1 0 0 0,0 1 0 0 0,1 1 1 0 0,-1-1-1 0 0,1 0 0 0 0,-4 3 0 0 0,-1 1-107 0 0,1-1 0 0 0,0 1 1 0 0,0 0-1 0 0,0 1 0 0 0,1-1 0 0 0,0 1 1 0 0,-7 9-1 0 0,7-6 40 0 0,0 0 0 0 0,1 0 1 0 0,-1 0-1 0 0,2 0 0 0 0,-1 1 1 0 0,2-1-1 0 0,-4 18 0 0 0,5-21-80 0 0,0 0 0 0 0,1 0 0 0 0,-1 0 0 0 0,1 0 0 0 0,1 0 0 0 0,-1 0 0 0 0,1 0 0 0 0,0 0 0 0 0,0 0 0 0 0,1 0 0 0 0,0 0 0 0 0,0-1 0 0 0,0 1 0 0 0,4 5 0 0 0,-4-8-57 0 0,1 1 0 0 0,0-1 0 0 0,0 0-1 0 0,1 0 1 0 0,-1 0 0 0 0,0 0 0 0 0,1 0-1 0 0,0-1 1 0 0,0 1 0 0 0,0-1 0 0 0,0 0 0 0 0,0-1-1 0 0,0 1 1 0 0,0-1 0 0 0,1 1 0 0 0,-1-1 0 0 0,0-1-1 0 0,1 1 1 0 0,-1 0 0 0 0,1-1 0 0 0,7-1 0 0 0,2 1-149 0 0,-1-1 0 0 0,1-1 1 0 0,-1-1-1 0 0,0 0 1 0 0,25-9-1 0 0,-33 10-260 0 0,0 0-1 0 0,-1 0 1 0 0,1-1 0 0 0,-1 0-1 0 0,5-4 1 0 0,9-9-6979 0 0,-10 7 1160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0,'0'0'499'0'0,"-1"9"2233"0"0,2-2 2111 0 0,0 3-2907 0 0,1 15 514 0 0,12 44 0 0 0,-5-36-2344 0 0,29 104 1382 0 0,-19-44-7557 0 0,-18-86-254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92 455 0 0,'0'0'9331'0'0,"6"-13"-6883"0"0,-5 9-2045 0 0,0 0-1 0 0,-1 0 1 0 0,0 0 0 0 0,1 0 0 0 0,-2 0-1 0 0,1-1 1 0 0,0 1 0 0 0,-2-8 0 0 0,1 10-238 0 0,1 0 1 0 0,-1 0 0 0 0,0 0 0 0 0,0 1 0 0 0,1-1 0 0 0,-1 0-1 0 0,0 0 1 0 0,-1 1 0 0 0,1-1 0 0 0,0 0 0 0 0,0 1 0 0 0,-1-1-1 0 0,1 1 1 0 0,-1 0 0 0 0,1-1 0 0 0,-1 1 0 0 0,0 0 0 0 0,1 0-1 0 0,-4-2 1 0 0,4 3 189 0 0,-16 6 516 0 0,15-4-857 0 0,-1-1 1 0 0,1 1 0 0 0,-1 0 0 0 0,1 0 0 0 0,0 0-1 0 0,0 0 1 0 0,0 0 0 0 0,0 0 0 0 0,0 1 0 0 0,1-1-1 0 0,-1 1 1 0 0,1-1 0 0 0,0 1 0 0 0,-1 0-1 0 0,1-1 1 0 0,0 1 0 0 0,1 0 0 0 0,-1 0 0 0 0,0 0-1 0 0,1 0 1 0 0,-1 0 0 0 0,1 0 0 0 0,0 4 0 0 0,0 2-28 0 0,1 1 0 0 0,-1 0 0 0 0,1-1 1 0 0,1 1-1 0 0,5 16 0 0 0,-5-19 8 0 0,1 0 0 0 0,0-1 0 0 0,0 1 0 0 0,1-1-1 0 0,0 0 1 0 0,7 8 0 0 0,-9-10 2 0 0,1-1 1 0 0,0 0-1 0 0,0 0 0 0 0,0 0 0 0 0,0-1 1 0 0,1 1-1 0 0,-1-1 0 0 0,1 0 0 0 0,-1 0 0 0 0,1 0 1 0 0,0 0-1 0 0,5 1 0 0 0,-6-2 14 0 0,0-1 0 0 0,0 0-1 0 0,1 0 1 0 0,-1 0 0 0 0,0-1-1 0 0,0 1 1 0 0,0-1 0 0 0,0 1-1 0 0,0-1 1 0 0,0 0 0 0 0,-1 0-1 0 0,1 0 1 0 0,0-1 0 0 0,0 1-1 0 0,-1-1 1 0 0,1 1 0 0 0,2-3-1 0 0,-2 1 10 0 0,1 1 0 0 0,-1-1-1 0 0,0 0 1 0 0,0 0 0 0 0,-1 0-1 0 0,1 0 1 0 0,0 0 0 0 0,-1-1-1 0 0,0 1 1 0 0,0-1 0 0 0,0 0-1 0 0,1-3 1 0 0,-1 1 50 0 0,-1 1 1 0 0,0-1-1 0 0,-1 1 0 0 0,1-1 0 0 0,-1 1 0 0 0,0-1 0 0 0,0 1 1 0 0,-1-1-1 0 0,0 1 0 0 0,0-1 0 0 0,0 1 0 0 0,-4-10 1 0 0,4 12-53 0 0,0-1 1 0 0,-1 1 0 0 0,0 0 0 0 0,1 0 0 0 0,-1 0 0 0 0,0 0 0 0 0,-1 0 0 0 0,1 0 0 0 0,0 1 0 0 0,-1-1-1 0 0,0 1 1 0 0,1 0 0 0 0,-1-1 0 0 0,0 1 0 0 0,0 0 0 0 0,0 1 0 0 0,-1-1 0 0 0,1 0 0 0 0,0 1 0 0 0,-4-1-1 0 0,-33-4-385 0 0,37 5 15 0 0,0 1-1 0 0,-1 0 1 0 0,1 0 0 0 0,0 1 0 0 0,0-1 0 0 0,-1 1 0 0 0,1-1 0 0 0,0 1 0 0 0,0 0-1 0 0,-4 2 1 0 0,2 1-1466 0 0,0 2-64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10047 0 0,'0'0'912'0'0,"5"9"-61"0"0,0 1 1 0 0,-1 0 0 0 0,0 1 1 0 0,0-1-1 0 0,3 16 0 0 0,21 64 1416 0 0,-23-69-2056 0 0,1 1 0 0 0,16 34 0 0 0,-7-36-1966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0,'-3'15'3144'0'0,"3"4"6598"0"0,5 1-5262 0 0,11 21-3750 0 0,-4-11 365 0 0,24 92 253 0 0,-8-24-1527 0 0,-26-95-375 0 0,-1 0-1 0 0,0 0 0 0 0,1 0 1 0 0,-1 0-1 0 0,5 5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5527 0 0,'19'-29'423'0'0,"-16"23"3970"0"0,0 23-789 0 0,5 27-593 0 0,7 53-583 0 0,-10-30-1886 0 0,-4-32-569 0 0,2 1 0 0 0,10 42 0 0 0,-13-77-239 0 0,15-4-2204 0 0,-14 1 2069 0 0,1 0 1 0 0,-1 0-1 0 0,1 0 0 0 0,-1 0 0 0 0,0 0 0 0 0,0-1 0 0 0,0 1 0 0 0,0 0 0 0 0,0-1 1 0 0,-1 1-1 0 0,1-1 0 0 0,0-3 0 0 0,1-3-1158 0 0,2-3-599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9327 0 0,'0'0'5364'0'0,"0"9"-4273"0"0,5 30 408 0 0,2 0 0 0 0,23 72 0 0 0,-25-93-1419 0 0,9 37 28 0 0,12 34-4677 0 0,-21-76-1346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5063 0 0,'0'1'390'0'0,"-2"2"539"0"0,0 0 0 0 0,0 1 1 0 0,0-1-1 0 0,-1 0 0 0 0,1 0 1 0 0,-6 5-1 0 0,5-6-492 0 0,1 0 0 0 0,0 0 1 0 0,0 0-1 0 0,0 0 0 0 0,1 1 0 0 0,-1-1 0 0 0,-2 5 0 0 0,2 0-355 0 0,0 0 0 0 0,0 1-1 0 0,1-1 1 0 0,0 0 0 0 0,0 0 0 0 0,1 1-1 0 0,0-1 1 0 0,0 0 0 0 0,1 1 0 0 0,0-1-1 0 0,0 0 1 0 0,1 0 0 0 0,-1 0 0 0 0,2 0-1 0 0,-1 0 1 0 0,1 0 0 0 0,0 0 0 0 0,0-1-1 0 0,1 1 1 0 0,0-1 0 0 0,0 0-1 0 0,6 7 1 0 0,23 18 190 0 0,-32-31-262 0 0,0 1 0 0 0,-1-1 0 0 0,1 1-1 0 0,0-1 1 0 0,-1 1 0 0 0,1-1 0 0 0,0 0-1 0 0,0 1 1 0 0,-1-1 0 0 0,1 0 0 0 0,0 0 0 0 0,0 1-1 0 0,0-1 1 0 0,-1 0 0 0 0,1 0 0 0 0,0 0-1 0 0,0 0 1 0 0,0 0 0 0 0,0 0 0 0 0,-1 0 0 0 0,1-1-1 0 0,0 1 1 0 0,0 0 0 0 0,0 0 0 0 0,-1-1-1 0 0,1 1 1 0 0,0 0 0 0 0,0-1 0 0 0,-1 1 0 0 0,1-1-1 0 0,0 1 1 0 0,-1-1 0 0 0,2 0 0 0 0,25-22 828 0 0,-21 17-439 0 0,-2 2-245 0 0,0 0 1 0 0,-1-1-1 0 0,0 1 1 0 0,0-1 0 0 0,0 0-1 0 0,-1 0 1 0 0,1 0-1 0 0,-1 0 1 0 0,0 0 0 0 0,-1 0-1 0 0,1-1 1 0 0,-1 1-1 0 0,0 0 1 0 0,0-1 0 0 0,-1 1-1 0 0,0-1 1 0 0,0 1-1 0 0,0-1 1 0 0,0 1 0 0 0,-3-10-1 0 0,1 11-76 0 0,1-1 0 0 0,-1 1-1 0 0,0 0 1 0 0,-1 1 0 0 0,1-1-1 0 0,-1 0 1 0 0,0 1 0 0 0,0-1-1 0 0,0 1 1 0 0,0 0 0 0 0,-1 0-1 0 0,1 0 1 0 0,-7-4 0 0 0,2 2-17 0 0,0 1 0 0 0,0 0 0 0 0,0 0 0 0 0,0 1 1 0 0,-18-5-1 0 0,25 7-160 0 0,-1 1 0 0 0,1 0 0 0 0,-1-1 0 0 0,1 1 0 0 0,0 0 0 0 0,-1 0 0 0 0,1 0 0 0 0,-1 0 0 0 0,1 0 0 0 0,-1 0 0 0 0,1 1 0 0 0,0-1 0 0 0,-1 0 0 0 0,1 1 0 0 0,-1-1 1 0 0,1 1-1 0 0,0-1 0 0 0,0 1 0 0 0,-1 0 0 0 0,1 0 0 0 0,0-1 0 0 0,-2 3 0 0 0,-1 2-1688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2759 0 0,'-2'0'343'0'0,"1"0"-98"0"0,0 0 0 0 0,0-1 0 0 0,0 1 0 0 0,0 0-1 0 0,0-1 1 0 0,1 1 0 0 0,-1-1 0 0 0,0 1 0 0 0,0-1 0 0 0,0 1-1 0 0,1-1 1 0 0,-1 0 0 0 0,0 1 0 0 0,1-1 0 0 0,-1 0 0 0 0,0 0 0 0 0,1 1-1 0 0,-1-1 1 0 0,1 0 0 0 0,-3-6 5169 0 0,14 16-4270 0 0,57 41 1733 0 0,26 33-1217 0 0,-29-25-1084 0 0,-7-7-185 0 0,64 50 187 0 0,202 186 527 0 0,-269-235-778 0 0,16 9 250 0 0,92 62-1 0 0,-77-60-201 0 0,119 112 711 0 0,-121-99-805 0 0,-59-53-223 0 0,124 105 344 0 0,-78-70-285 0 0,-56-45-117 0 0,-6-6 0 0 0,-1 0 0 0 0,1-1 0 0 0,0 0 0 0 0,12 6 0 0 0,-2-3-77 0 0,22 7-1603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1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4 596 5527 0 0,'-1'-1'93'0'0,"1"1"-80"0"0,-1 0-1 0 0,1-1 1 0 0,0 1 0 0 0,0 0-1 0 0,0 0 1 0 0,-1 0 0 0 0,1-1-1 0 0,0 1 1 0 0,0 0-1 0 0,0 0 1 0 0,0-1 0 0 0,0 1-1 0 0,-1 0 1 0 0,1 0 0 0 0,0-1-1 0 0,0 1 1 0 0,0 0 0 0 0,0-1-1 0 0,0 1 1 0 0,0 0 0 0 0,0 0-1 0 0,0-1 1 0 0,0 1 0 0 0,0 0-1 0 0,0-1 1 0 0,0 1 0 0 0,0 0-1 0 0,0 0 1 0 0,1-1-1 0 0,-1 1 1 0 0,0-1 0 0 0,8-19 4096 0 0,5 10-2378 0 0,-7 6-1438 0 0,0 0 1 0 0,0 1-1 0 0,1 0 1 0 0,-1 1-1 0 0,1 0 1 0 0,-1-1-1 0 0,1 2 1 0 0,0-1-1 0 0,12 0 1 0 0,3 1 385 0 0,38 3 0 0 0,-33-1-323 0 0,30 3 181 0 0,-20-2-7 0 0,55-2 0 0 0,58 0 406 0 0,-68 1-553 0 0,108-7 367 0 0,85 2 349 0 0,-93 1-558 0 0,-124 0-378 0 0,-19 1-47 0 0,-22 0-18 0 0,1 1-1 0 0,26 3 0 0 0,4 1 252 0 0,67-4 0 0 0,-34-1-55 0 0,186 3 541 0 0,-129-10-513 0 0,-99 7-267 0 0,-20 0-11 0 0,-1 2 0 0 0,20 1 0 0 0,1 1 32 0 0,1-2-1 0 0,42-4 1 0 0,-12-1-44 0 0,102-7 98 0 0,202-28 204 0 0,-243 23-253 0 0,9 2 22 0 0,51-7 2 0 0,-56 7-52 0 0,-83 10-46 0 0,270-35 233 0 0,116-24 139 0 0,-373 57-328 0 0,216-14 68 0 0,-142 13-108 0 0,36 4 53 0 0,-116 1-58 0 0,-17 1 18 0 0,79 4-1 0 0,24 5-11 0 0,-11-1-13 0 0,-115-4-11 0 0,-3 0 31 0 0,0 0 0 0 0,0-2 0 0 0,31-2 0 0 0,-37 1 9 0 0,-9 1-27 0 0,-1 0 1 0 0,1 0 0 0 0,0 0-1 0 0,-1 0 1 0 0,1 0 0 0 0,-1-1-1 0 0,1 1 1 0 0,0 0 0 0 0,-1 0-1 0 0,1 0 1 0 0,-1-1-1 0 0,1 1 1 0 0,-1 0 0 0 0,1-1-1 0 0,-1 1 1 0 0,1 0 0 0 0,-1-1-1 0 0,1 1 1 0 0,-1-1-1 0 0,1 1 1 0 0,-1-1 0 0 0,0 1-1 0 0,1-1 1 0 0,-1 1 0 0 0,0-1-1 0 0,1 0 1 0 0,1-1 1 0 0,-1 0 0 0 0,0 0-1 0 0,0 0 1 0 0,0 0 0 0 0,-1 1 0 0 0,1-1 0 0 0,0 0-1 0 0,-1 0 1 0 0,0 0 0 0 0,1 0 0 0 0,-1 0 0 0 0,0 0-1 0 0,0 0 1 0 0,0 0 0 0 0,0-1 0 0 0,0 1 0 0 0,0 0-1 0 0,-1 0 1 0 0,0-3 0 0 0,-4-6-29 0 0,-1 0 0 0 0,1 1-1 0 0,-2 0 1 0 0,1 0 0 0 0,-2 0 0 0 0,1 1-1 0 0,-10-10 1 0 0,-7-3-127 0 0,-36-27 0 0 0,53 44 73 0 0,0 0-1 0 0,-1 1 1 0 0,0 0 0 0 0,0 1-1 0 0,0 0 1 0 0,-15-4-1 0 0,22 7 16 0 0,2 1-191 0 0,3 4 211 0 0,0-1 1 0 0,0 1-1 0 0,0-1 1 0 0,1 0-1 0 0,-1 0 0 0 0,1-1 1 0 0,0 1-1 0 0,9 4 0 0 0,5 0-235 0 0,23 9 0 0 0,-18-8-6 0 0,-14-4 203 0 0,-1 1 0 0 0,1 0-1 0 0,-2 0 1 0 0,1 1 0 0 0,0 0-1 0 0,-1 1 1 0 0,12 14 0 0 0,-10-11 72 0 0,-4-4 22 0 0,0-1 0 0 0,0 1 0 0 0,-1 1 0 0 0,0-1 1 0 0,0 1-1 0 0,-1 0 0 0 0,0 0 0 0 0,4 13 0 0 0,-6-16 89 0 0,-1 0 0 0 0,0 0-1 0 0,0 0 1 0 0,0 0-1 0 0,-1 1 1 0 0,0-1 0 0 0,0 0-1 0 0,0 0 1 0 0,-1 1 0 0 0,0-1-1 0 0,0 0 1 0 0,0 0 0 0 0,0 0-1 0 0,-1 0 1 0 0,-4 9-1 0 0,0-4 188 0 0,0 0-1 0 0,-1 0 1 0 0,0-1-1 0 0,-1 0 1 0 0,1 0-1 0 0,-2 0 0 0 0,-12 10 1 0 0,-72 46 944 0 0,62-45-1219 0 0,7-6-9 0 0,19-12-78 0 0,0 1-1 0 0,1 0 0 0 0,-1 0 0 0 0,0 0 0 0 0,1 1 0 0 0,-7 6 0 0 0,-3 3-821 0 0,12-12 675 0 0,0 1 0 0 0,0 0 0 0 0,0 0 0 0 0,0 0 0 0 0,0 0 0 0 0,0 0 0 0 0,1 0 0 0 0,-1 0 0 0 0,1 1 0 0 0,-2 2 0 0 0,-2 9-1356 0 0,2-1-49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13 455 0 0,'0'0'2574'0'0,"22"-4"-2070"0"0,1-4 10147 0 0,-28 20-10128 0 0,2-7-180 0 0,-1-1 1 0 0,0 1-1 0 0,0-1 0 0 0,0 0 0 0 0,0 0 0 0 0,-1 0 0 0 0,-5 3 0 0 0,-17 16 580 0 0,-120 119 1889 0 0,95-94-2248 0 0,20-22-260 0 0,-1-1 0 0 0,-1-2 0 0 0,-66 33 0 0 0,43-31-205 0 0,56-25-329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5871 0 0,'0'0'4528'0'0,"7"-6"-336"0"0,-4 8-4047 0 0,0 0 1 0 0,0 0-1 0 0,-1 0 0 0 0,1 1 0 0 0,0-1 0 0 0,-1 1 0 0 0,0 0 0 0 0,0 0 0 0 0,0 0 0 0 0,0 0 1 0 0,0 0-1 0 0,0 0 0 0 0,-1 0 0 0 0,0 1 0 0 0,0-1 0 0 0,0 0 0 0 0,1 5 0 0 0,2 12 381 0 0,3 38-1 0 0,-3-25-181 0 0,4 53 1078 0 0,-4 122 0 0 0,-4-139-1033 0 0,-13 106 283 0 0,11-99-432 0 0,-6-47-224 0 0,7-27-337 0 0,1 0 1 0 0,-1 0-1 0 0,1-1 0 0 0,0 1 0 0 0,0 0 1 0 0,0 0-1 0 0,0 0 0 0 0,0 0 0 0 0,0-1 1 0 0,0 1-1 0 0,1 0 0 0 0,-1 0 0 0 0,1-1 1 0 0,-1 1-1 0 0,1 0 0 0 0,0 0 0 0 0,-1-1 1 0 0,1 1-1 0 0,0-1 0 0 0,2 4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1375 0 0,'-20'-4'15691'0'0,"29"2"-14958"0"0,-2 2-594 0 0,1 0 0 0 0,-1 0 0 0 0,0 0 0 0 0,0 1 0 0 0,0 0 0 0 0,0 1 0 0 0,1-1 0 0 0,-2 1 0 0 0,1 1 0 0 0,13 5 0 0 0,7 6 419 0 0,32 20-1 0 0,-40-21-419 0 0,-1-1-15 0 0,0-2 0 0 0,19 10 0 0 0,11 3 264 0 0,77 52-1 0 0,-14-8 210 0 0,7 0 140 0 0,-108-60-552 0 0,0 0-1 0 0,0 0 1 0 0,16 17 0 0 0,-25-23-98 0 0,7 7 98 0 0,-3-3-162 0 0,-4-4 4 0 0,11 10-6691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2303 0 0,'0'0'14842'0'0,"8"-7"-13700"0"0,1 0-855 0 0,-1 0-1 0 0,1 0 0 0 0,0 1 1 0 0,0 0-1 0 0,1 1 0 0 0,0 0 1 0 0,19-7-1 0 0,6-4 223 0 0,324-142 1731 0 0,-316 139-1867 0 0,-32 13-258 0 0,1 1 0 0 0,0 0 0 0 0,0 1 1 0 0,0 0-1 0 0,15-3 0 0 0,-18 6-47 0 0,-5 0-56 0 0,0 0-1 0 0,1 1 1 0 0,-1 0 0 0 0,1 0-1 0 0,-1 0 1 0 0,9 1-1 0 0,35-3-1773 0 0,-13-1-1402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1065 2303 0 0,'0'-28'9206'0'0,"-1"10"-7525"0"0,11-196 5024 0 0,12 6-4408 0 0,-3 42-1131 0 0,-18 121-995 0 0,-1 0 0 0 0,-8-59 0 0 0,3 49-171 0 0,-1 17-295 0 0,1 21-295 0 0,1 0-1 0 0,1-1 0 0 0,0 1 0 0 0,1-1 0 0 0,1-27 0 0 0,0 34-2774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364 280 2303 0 0,'-2'-8'7315'0'0,"-18"-12"-2902"0"0,7 9-3282 0 0,0 0-1 0 0,0 0 1 0 0,-1 1-1 0 0,0 1 0 0 0,-32-16 1 0 0,42 23-902 0 0,-27-16 585 0 0,1-1 0 0 0,0-1 0 0 0,2-1 0 0 0,0-2 0 0 0,-37-40 0 0 0,59 58-798 0 0,1 2-51 0 0,4 2-141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7743 0 0,'0'0'9112'0'0,"12"0"-7994"0"0,-5-1-795 0 0,0-1 1 0 0,0 1-1 0 0,0-1 1 0 0,0 0-1 0 0,0-1 1 0 0,-1 0 0 0 0,1 0-1 0 0,10-7 1 0 0,49-38 887 0 0,-33 23-1148 0 0,27-23 26 0 0,-37 29-62 0 0,51-34 1 0 0,-66 49-203 0 0,0 0 0 0 0,0 1 1 0 0,0 0-1 0 0,1 0 0 0 0,15-3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9615 0 0,'0'0'3272'0'0,"23"4"-584"0"0,-7 7-1850 0 0,1-1-1 0 0,-1 2 1 0 0,-1 0-1 0 0,0 1 1 0 0,17 18-1 0 0,29 25 201 0 0,29 7-418 0 0,-44-31-503 0 0,-30-22-113 0 0,4 7-44 0 0,0-5-783 0 0,1-1-3631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9903 0 0,'0'0'6527'0'0,"1"13"-5327"0"0,-3 160 3272 0 0,-2-44-3778 0 0,-1-94-7104 0 0,3-24 239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1743 0 919 0 0,'3'2'67'0'0,"10"6"86"0"0,-10-6 2565 0 0,-2-3-2267 0 0,1 0 1 0 0,-1 1-1 0 0,0-1 0 0 0,0 0 1 0 0,1 0-1 0 0,-1 1 0 0 0,0-1 1 0 0,1 0-1 0 0,-1 1 1 0 0,0 0-1 0 0,3-1 0 0 0,0-1 2758 0 0,-12 3-2580 0 0,2 1-425 0 0,0 0-1 0 0,0 0 1 0 0,0 1-1 0 0,0-1 1 0 0,1 1-1 0 0,-1 0 0 0 0,1 1 1 0 0,0-1-1 0 0,0 1 1 0 0,0 0-1 0 0,-6 7 1 0 0,-15 11 634 0 0,-43 27 818 0 0,61-42-1482 0 0,0-1 0 0 0,0 2 0 0 0,1-1 0 0 0,-10 13 0 0 0,-12 12 252 0 0,-24 20 68 0 0,-70 63 380 0 0,-196 139 729 0 0,239-192-1022 0 0,-125 110 1067 0 0,103-89-1288 0 0,-42 39-227 0 0,-3 6-6 0 0,73-67-24 0 0,-58 49 14 0 0,104-85-127 0 0,21-17-36 0 0,-1-1 1 0 0,0 0-1 0 0,0 0 0 0 0,0-1 1 0 0,-1 0-1 0 0,0 0 0 0 0,0-1 0 0 0,-13 5 1 0 0,15-8-316 0 0,-12 5-815 0 0,8 4-3242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53 455 0 0,'0'0'8223'0'0,"20"37"-1710"0"0,-19-25-6015 0 0,-1-1 0 0 0,0 0 1 0 0,0 1-1 0 0,-4 16 0 0 0,3-15-286 0 0,-1 1 0 0 0,2 25 0 0 0,2 3-131 0 0,-1-21-13 0 0,5 35 0 0 0,-14-63-370 0 0,-3-10-68 0 0,7-7 258 0 0,0 0-1 0 0,1 0 1 0 0,2-33-1 0 0,0 32 83 0 0,0 5 58 0 0,0 0 92 0 0,1-1 0 0 0,0 1-1 0 0,1 0 1 0 0,6-26 0 0 0,-7 45-44 0 0,0 1-70 0 0,0-1 1 0 0,0 1-1 0 0,1 0 1 0 0,-1 0-1 0 0,0-1 1 0 0,0 1-1 0 0,0 0 1 0 0,0 0-1 0 0,1 0 1 0 0,-1-1-1 0 0,0 1 1 0 0,0 0-1 0 0,1 0 1 0 0,-1 0-1 0 0,0 0 0 0 0,0-1 1 0 0,0 1-1 0 0,1 0 1 0 0,-1 0-1 0 0,0 0 1 0 0,1 0-1 0 0,-1 0 1 0 0,0 0-1 0 0,0 0 1 0 0,1 0-1 0 0,-1 0 1 0 0,0 0-1 0 0,1 0 1 0 0,-1 0-1 0 0,0 0 1 0 0,0 0-1 0 0,1 0 0 0 0,-1 0 1 0 0,0 0-1 0 0,0 0 1 0 0,1 0-1 0 0,-1 1 1 0 0,0-1-1 0 0,0 0 1 0 0,1 0-1 0 0,-1 0 1 0 0,0 0-1 0 0,0 1 1 0 0,0-1-1 0 0,1 0 1 0 0,-1 0-1 0 0,0 0 1 0 0,0 1-1 0 0,0-1 1 0 0,1 0-1 0 0,-1 0 0 0 0,0 1 1 0 0,13 9 131 0 0,-2 9-75 0 0,-1 0-1 0 0,0 1 1 0 0,-1 0-1 0 0,-2 0 1 0 0,7 26 0 0 0,2 3 73 0 0,-6-19-104 0 0,-6-15-51 0 0,1 0 1 0 0,1 0-1 0 0,0-1 0 0 0,1 0 1 0 0,11 17-1 0 0,-18-30 50 0 0,1 0-1 0 0,0 0 1 0 0,-1 0-1 0 0,1-1 1 0 0,-1 1-1 0 0,1 0 1 0 0,0 0 0 0 0,-1 0-1 0 0,1-1 1 0 0,0 1-1 0 0,0-1 1 0 0,0 1-1 0 0,0 0 1 0 0,0-1-1 0 0,0 1 1 0 0,-1-1-1 0 0,1 0 1 0 0,0 1-1 0 0,0-1 1 0 0,0 0 0 0 0,0 0-1 0 0,1 1 1 0 0,-1-1-1 0 0,0 0 1 0 0,0 0-1 0 0,0 0 1 0 0,0 0-1 0 0,0 0 1 0 0,0 0-1 0 0,0-1 1 0 0,0 1-1 0 0,0 0 1 0 0,0-1 0 0 0,0 1-1 0 0,0 0 1 0 0,0-1-1 0 0,0 1 1 0 0,-1-1-1 0 0,1 1 1 0 0,0-1-1 0 0,0 0 1 0 0,0 1-1 0 0,0-1 1 0 0,-1 0 0 0 0,1 0-1 0 0,0-1 1 0 0,2-1 132 0 0,0 0 1 0 0,-1-1 0 0 0,0 0-1 0 0,1 1 1 0 0,-2-1 0 0 0,1 0-1 0 0,0 0 1 0 0,-1 0-1 0 0,2-8 1 0 0,0-16 356 0 0,-1-1 0 0 0,-1 1 1 0 0,-2 0-1 0 0,-6-38 0 0 0,-3-11-1905 0 0,1 15-3585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7111 0 0,'0'0'4478'0'0,"9"2"-2292"0"0,-7 9 231 0 0,-1-11-2363 0 0,-1 0 0 0 0,0 0 0 0 0,0 0 0 0 0,0 0 0 0 0,0 0 0 0 0,0 1 0 0 0,0-1 0 0 0,0 0 0 0 0,0 0 0 0 0,1 0 0 0 0,-1 0 0 0 0,0 0 0 0 0,0 0 0 0 0,0 0 0 0 0,0 1 0 0 0,0-1 0 0 0,0 0 0 0 0,0 0 0 0 0,0 0 0 0 0,0 0 0 0 0,0 0 0 0 0,0 0 1 0 0,0 1-1 0 0,0-1 0 0 0,0 0 0 0 0,0 0 0 0 0,0 0 0 0 0,0 0 0 0 0,0 0 0 0 0,0 0 0 0 0,0 1 0 0 0,0-1 0 0 0,0 0 0 0 0,0 0 0 0 0,0 0 0 0 0,0 0 0 0 0,0 0 0 0 0,-1 0 0 0 0,1 0 0 0 0,0 1 0 0 0,0-1 0 0 0,0 0 0 0 0,0 0 0 0 0,0 0 0 0 0,0 0 0 0 0,0 0 0 0 0,0 0 0 0 0,-1 0 0 0 0,1 0 0 0 0,0 0 0 0 0,0 0 0 0 0,0 0 0 0 0,0 0 0 0 0,0 1 1 0 0,0-1-1 0 0,0 0 0 0 0,-1 0 0 0 0,1 0 0 0 0,0 0 0 0 0,0 0 0 0 0,0 0 0 0 0,0 0 0 0 0,0 0 0 0 0,-1 0 0 0 0,1 0 0 0 0,0-1 0 0 0,0 1 0 0 0,-1 0-52 0 0,1 0 1 0 0,0 0-1 0 0,-1-1 1 0 0,1 1-1 0 0,-1-1 1 0 0,1 1-1 0 0,0 0 0 0 0,-1-1 1 0 0,1 1-1 0 0,0-1 1 0 0,0 1-1 0 0,-1 0 1 0 0,1-1-1 0 0,0 1 1 0 0,0-1-1 0 0,0 1 1 0 0,-1-1-1 0 0,1 1 0 0 0,0-1 1 0 0,0 1-1 0 0,0-1 1 0 0,0 1-1 0 0,0-1 1 0 0,0 1-1 0 0,0-1 1 0 0,0 1-1 0 0,0-1 1 0 0,0 1-1 0 0,0-1 0 0 0,1 1 1 0 0,-1-1-1 0 0,0 1 1 0 0,0-1-1 0 0,0 1 1 0 0,1-1-1 0 0,-1 1 1 0 0,0-1-1 0 0,1 1 1 0 0,-1-1-1 0 0,0 1 0 0 0,1 0 1 0 0,-1-1-1 0 0,0 1 1 0 0,1 0-1 0 0,-1-1 1 0 0,1 1-1 0 0,-1 0 1 0 0,0 0-1 0 0,1-1 1 0 0,-1 1-1 0 0,1 0 0 0 0,-1 0 1 0 0,1 0-1 0 0,-1 0 1 0 0,2-1-1 0 0,4 5 1703 0 0,-13 7-863 0 0,7-11-661 0 0,4 1 109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2759 0 0,'0'0'15272'0'0,"-11"5"-12546"0"0,14-6-2715 0 0,-2 0-10 0 0,0 1 0 0 0,-1 0 0 0 0,1 0 0 0 0,0-1 0 0 0,0 1 1 0 0,0 0-1 0 0,0 0 0 0 0,0 0 0 0 0,0 0 0 0 0,-1 0 1 0 0,1 0-1 0 0,0 0 0 0 0,0 0 0 0 0,0 0 0 0 0,0 1 0 0 0,0-1 1 0 0,0 0-1 0 0,-1 0 0 0 0,3 2 626 0 0,0 16 219 0 0,-3-18-834 0 0,0 1 0 0 0,0 0 1 0 0,-1-1-1 0 0,1 1 0 0 0,0-1 0 0 0,-1 1 0 0 0,1-1 0 0 0,0 1 0 0 0,-1-1 1 0 0,1 1-1 0 0,-1-1 0 0 0,1 1 0 0 0,-1-1 0 0 0,1 1 0 0 0,-1-1 0 0 0,0 0 1 0 0,1 1-1 0 0,-1-1 0 0 0,1 0 0 0 0,-1 0 0 0 0,0 1 0 0 0,1-1 0 0 0,-1 0 0 0 0,1 0 1 0 0,-1 0-1 0 0,0 0 0 0 0,1 0 0 0 0,-2 0 0 0 0,1 0-19 0 0,-2 0-83 0 0,1-16 7 0 0,2 15 23 0 0,1 0 77 0 0,0 1 1 0 0,0-1-1 0 0,-1 1 0 0 0,1-1 0 0 0,0 1 0 0 0,0 0 1 0 0,-1 0-1 0 0,1-1 0 0 0,0 1 0 0 0,0 0 0 0 0,0 0 1 0 0,0 0-1 0 0,0 0 0 0 0,-1 0 0 0 0,1 0 0 0 0,0 0 1 0 0,0 0-1 0 0,0 0 0 0 0,1 0 0 0 0,-2 1 26 0 0,1 0-1 0 0,-1 0 1 0 0,0 0-1 0 0,1 0 1 0 0,-1-1-1 0 0,0 1 0 0 0,0 0 1 0 0,1 0-1 0 0,-1 0 1 0 0,0 0-1 0 0,0 0 1 0 0,0 0-1 0 0,0 0 1 0 0,0 0-1 0 0,0-1 0 0 0,-1 1 1 0 0,1 0-1 0 0,0 0 1 0 0,0 0-1 0 0,-1 0 1 0 0,1 0-1 0 0,0-1 1 0 0,-1 1-1 0 0,0 1 0 0 0,1-1-220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1279 5527 0 0,'-14'17'8908'0'0,"22"-22"-7569"0"0,12-9-1096 0 0,16-17 684 0 0,0 1 0 0 0,2 1 1 0 0,65-36-1 0 0,268-153-322 0 0,-101 54-558 0 0,-7-3 62 0 0,-127 76-101 0 0,48-14-8 0 0,-155 89 16 0 0,34-19 40 0 0,6-6-7 0 0,-38 25-23 0 0,1 0 47 0 0,7-3 121 0 0,-32 15-159 0 0,1 0 0 0 0,0 1 0 0 0,0 0 0 0 0,1 0 0 0 0,-1 1 0 0 0,0 0 0 0 0,1 0 0 0 0,0 1 0 0 0,-1 0 0 0 0,1 1 0 0 0,0 0 0 0 0,-1 0 0 0 0,1 1 0 0 0,-1 0 0 0 0,16 4 0 0 0,5 4 27 0 0,0 1 0 0 0,38 19 0 0 0,636 354 2145 0 0,-318-165-942 0 0,-339-191-1064 0 0,0-3 0 0 0,62 22 0 0 0,-10-4 34 0 0,-68-28-166 0 0,4 1 64 0 0,24 14 119 0 0,-29-17-181 0 0,-16-7-65 0 0,-1-1 0 0 0,1-1 0 0 0,0 0-1 0 0,0-1 1 0 0,1 0 0 0 0,-1-1 0 0 0,0-1 0 0 0,21-1 0 0 0,-20-1 3 0 0,0-1 0 0 0,0 0 0 0 0,-1-1 0 0 0,1-1 0 0 0,17-8 0 0 0,0 0 1 0 0,36-17 58 0 0,-18 6 16 0 0,1-1 108 0 0,90-60-1 0 0,-66 38-11 0 0,266-187 906 0 0,-50 30-290 0 0,132-83-489 0 0,-414 280-339 0 0,39-27-2358 0 0,59-33-1 0 0,-96 62 892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107 104 4607 0 0,'0'0'651'0'0,"-1"2"650"0"0,0 7-329 0 0,1 0-1 0 0,0 1 0 0 0,0-1 1 0 0,1 1-1 0 0,0-1 0 0 0,5 17 0 0 0,21 57-335 0 0,-13-45-128 0 0,122 349 59 0 0,-70-228-373 0 0,-65-158-290 0 0,-1-4-191 0 0,1-1 181 0 0,-1 0-1 0 0,0 1 1 0 0,0-1 0 0 0,0 1 0 0 0,0-1-1 0 0,-1 0 1 0 0,1 1 0 0 0,-3-7 0 0 0,-14-34-315 0 0,8 24 216 0 0,-15-40-12 0 0,-48-86-1 0 0,-86-159-237 0 0,104 196 942 0 0,34 70 2136 0 0,35 32-2393 0 0,-4 1-235 0 0,11 0 5 0 0,1 0 0 0 0,-1 1 0 0 0,27-1 0 0 0,70 0 0 0 0,-60 4 0 0 0,-53 1-6 0 0,0 1 1 0 0,1 0-1 0 0,-1 0 0 0 0,0 1 0 0 0,0-1 0 0 0,0 2 1 0 0,0-1-1 0 0,-1 0 0 0 0,1 1 0 0 0,10 5 0 0 0,-14-7 13 0 0,-1 1-1 0 0,0-1 1 0 0,1 1 0 0 0,-1 0-1 0 0,0 0 1 0 0,0-1-1 0 0,0 1 1 0 0,0 0 0 0 0,0 0-1 0 0,0 0 1 0 0,0 0-1 0 0,0 0 1 0 0,0 0 0 0 0,0 1-1 0 0,0-1 1 0 0,-1 0 0 0 0,1 0-1 0 0,-1 1 1 0 0,2 1-1 0 0,0 3 102 0 0,2 2 69 0 0,-1 1 0 0 0,1 0 0 0 0,-1 1 0 0 0,-1-1 0 0 0,0 1 0 0 0,0-1 1 0 0,0 18-1 0 0,-4 70 653 0 0,1-72-725 0 0,-39 527-202 0 0,38-507-1206 0 0,2-43 927 0 0,0-4-1357 0 0,2-205 1256 0 0,-2-145-321 0 0,-8 91 2142 0 0,8 259-860 0 0,-3 14-200 0 0,0 22-181 0 0,1-1 0 0 0,2 0 0 0 0,3 37-1 0 0,0-14-41 0 0,1 35-48 0 0,2 274 113 0 0,-10-325-62 0 0,-3-47-11 0 0,3-7-118 0 0,0 1 0 0 0,0 0 1 0 0,2-1-1 0 0,-3-22 0 0 0,3 22 45 0 0,-78-412-188 0 0,78 422 209 0 0,1 3-5 0 0,0 1 0 0 0,1-1 0 0 0,0 0 0 0 0,-1 0 0 0 0,1 0 1 0 0,-1 0-1 0 0,1 0 0 0 0,0 0 0 0 0,0 0 0 0 0,0 0 0 0 0,-1 0 1 0 0,1 0-1 0 0,0-2 0 0 0,40 209-125 0 0,-5-37 295 0 0,-26-115-35 0 0,-9-52 37 0 0,-3-13-7 0 0,-71-235 170 0 0,37 111-516 0 0,29 108 86 0 0,-18-74-344 0 0,35 139 333 0 0,20 48 0 0 0,-12-37 114 0 0,-15-42-7 0 0,23 66 42 0 0,14 77 0 0 0,-32-116 1 0 0,-3-20-6 0 0,-1 1 0 0 0,0-1 0 0 0,-1 0-1 0 0,0 28 1 0 0,-4-34 28 0 0,2-7 108 0 0,-1-2-95 0 0,-5-3-57 0 0,-1-1 1 0 0,1 1-1 0 0,1-1 0 0 0,-1-1 0 0 0,1 1 1 0 0,0-1-1 0 0,0 0 0 0 0,1 0 1 0 0,-1 0-1 0 0,-3-9 0 0 0,-4-9-29 0 0,-13-41 0 0 0,11 28-33 0 0,-55-154-339 0 0,40 110 240 0 0,26 71 126 0 0,1 0 0 0 0,-1-1-1 0 0,0-18 1 0 0,28 85-58 0 0,-3-5 83 0 0,22 55 128 0 0,38 134 0 0 0,-78-226-117 0 0,-3-11-2 0 0,1 1 1 0 0,-1-1-1 0 0,0 1 1 0 0,-1-1 0 0 0,1 1-1 0 0,-1 0 1 0 0,1-1-1 0 0,-1 1 1 0 0,0 0-1 0 0,0-1 1 0 0,-2 7 0 0 0,2-9 67 0 0,-9 1 79 0 0,8-2-154 0 0,0 0 0 0 0,1 1 0 0 0,-1-1 0 0 0,0 0 0 0 0,0 0 0 0 0,1 0 1 0 0,-1 0-1 0 0,0 0 0 0 0,0 0 0 0 0,1 0 0 0 0,-1 0 0 0 0,0 0 0 0 0,0 0 0 0 0,1-1 0 0 0,-1 1 0 0 0,0 0 1 0 0,0 0-1 0 0,1-1 0 0 0,-1 1 0 0 0,0-1 0 0 0,-3-2 4 0 0,0 1 1 0 0,0-1-1 0 0,1-1 0 0 0,0 1 1 0 0,-1 0-1 0 0,1-1 1 0 0,0 0-1 0 0,1 1 0 0 0,-1-1 1 0 0,1 0-1 0 0,-3-6 1 0 0,-3-8 6 0 0,-8-26-1 0 0,8 18-29 0 0,-61-198 9 0 0,46 93-62 0 0,18 91 52 0 0,4 35 2 0 0,0-1 0 0 0,1 0 0 0 0,0 0 0 0 0,0 1 0 0 0,0-1 1 0 0,1 0-1 0 0,2-8 0 0 0,-3 13 5 0 0,0 0 1 0 0,1-1 0 0 0,-1 1 0 0 0,1 0 0 0 0,-1 0 0 0 0,1 0 0 0 0,-1 0 0 0 0,1 0-1 0 0,0 0 1 0 0,-1 0 0 0 0,1 0 0 0 0,0 0 0 0 0,0 0 0 0 0,0 1 0 0 0,0-1-1 0 0,0 0 1 0 0,0 0 0 0 0,0 1 0 0 0,0-1 0 0 0,0 1 0 0 0,0-1 0 0 0,0 1-1 0 0,0-1 1 0 0,0 1 0 0 0,0 0 0 0 0,1-1 0 0 0,-1 1 0 0 0,0 0 0 0 0,0 0 0 0 0,0 0-1 0 0,1 0 1 0 0,-1 0 0 0 0,0 0 0 0 0,0 0 0 0 0,0 0 0 0 0,0 1 0 0 0,1-1-1 0 0,-1 0 1 0 0,0 1 0 0 0,0-1 0 0 0,1 1 0 0 0,10 4-31 0 0,-1 0 0 0 0,0 1 0 0 0,0 0 0 0 0,0 1 1 0 0,13 11-1 0 0,-1 1 20 0 0,23 26 0 0 0,-3 3 12 0 0,-38-41 47 0 0,0-1-1 0 0,-1 1 0 0 0,0 0 0 0 0,0 0 1 0 0,5 14-1 0 0,-9-20 558 0 0,0 0-577 0 0,0-1 0 0 0,0 1 0 0 0,0-1 0 0 0,0 1 1 0 0,0-1-1 0 0,-1 1 0 0 0,1-1 0 0 0,0 1 1 0 0,0-1-1 0 0,-1 1 0 0 0,1-1 0 0 0,0 1 0 0 0,-1-1 1 0 0,1 0-1 0 0,0 1 0 0 0,-1-1 0 0 0,1 0 0 0 0,-1 1 1 0 0,1-1-1 0 0,0 0 0 0 0,-1 1 0 0 0,1-1 1 0 0,-1 0-1 0 0,1 0 0 0 0,-1 1 0 0 0,1-1 0 0 0,-1 0 1 0 0,1 0-1 0 0,-1 0 0 0 0,1 0 0 0 0,-1 0 0 0 0,0 0 1 0 0,-20 0 201 0 0,19 0-151 0 0,-11-2-44 0 0,0 0 0 0 0,0-1 0 0 0,0-1 0 0 0,1 0 0 0 0,-1-1-1 0 0,1 0 1 0 0,0 0 0 0 0,1-2 0 0 0,-1 1 0 0 0,1-2 0 0 0,0 1 0 0 0,1-2-1 0 0,-19-17 1 0 0,24 20-54 0 0,0 1 0 0 0,1-1 0 0 0,0 0-1 0 0,0 0 1 0 0,-5-12 0 0 0,7 15-9 0 0,1-1 1 0 0,-1 1-1 0 0,1-1 1 0 0,0 0-1 0 0,1 1 0 0 0,-1-1 1 0 0,1 0-1 0 0,-1 0 1 0 0,1 0-1 0 0,0 1 0 0 0,1-1 1 0 0,0-6-1 0 0,0 8 23 0 0,-1 1-1 0 0,1 0 0 0 0,0 0 1 0 0,-1-1-1 0 0,1 1 0 0 0,0 0 1 0 0,0 0-1 0 0,0 0 1 0 0,0 0-1 0 0,0 0 0 0 0,0 0 1 0 0,0 0-1 0 0,0 0 1 0 0,0 1-1 0 0,1-1 0 0 0,-1 0 1 0 0,0 1-1 0 0,1-1 0 0 0,-1 1 1 0 0,0-1-1 0 0,1 1 1 0 0,-1 0-1 0 0,0-1 0 0 0,1 1 1 0 0,-1 0-1 0 0,1 0 0 0 0,1 0 1 0 0,5 0-23 0 0,1-1 0 0 0,-1 2 0 0 0,10 1 0 0 0,-2 0 8 0 0,0 2 0 0 0,0 0 0 0 0,-1 1 0 0 0,0 0 1 0 0,0 1-1 0 0,0 1 0 0 0,-1 0 0 0 0,0 1 0 0 0,18 13 0 0 0,-23-13 22 0 0,-2-3 16 0 0,-6-4 59 0 0,0 1 21 0 0,-1-2-81 0 0,0 1-1 0 0,0-1 0 0 0,0 0 1 0 0,0 1-1 0 0,0-1 0 0 0,0 1 1 0 0,0-1-1 0 0,0 1 0 0 0,0-1 1 0 0,0 0-1 0 0,0 1 0 0 0,0-1 1 0 0,0 1-1 0 0,-1-1 0 0 0,1 0 1 0 0,0 1-1 0 0,0-1 0 0 0,0 1 1 0 0,-1-1-1 0 0,1 1 0 0 0,-6 1 3 0 0,0 0 0 0 0,0 0 1 0 0,-1 0-1 0 0,1-1 0 0 0,0 0 0 0 0,-1 0 0 0 0,1-1 0 0 0,0 1 0 0 0,-1-1 0 0 0,1-1 1 0 0,-1 1-1 0 0,1-1 0 0 0,0 0 0 0 0,-1-1 0 0 0,-11-4 0 0 0,1 0 28 0 0,-1-2-1 0 0,1 0 0 0 0,1-1 1 0 0,-21-15-1 0 0,35 23-44 0 0,-2-1-9 0 0,1 0 1 0 0,0 0 0 0 0,0 0-1 0 0,0-1 1 0 0,0 0-1 0 0,0 1 1 0 0,0-1-1 0 0,1 0 1 0 0,-1 0-1 0 0,1-1 1 0 0,0 1-1 0 0,0 0 1 0 0,0-1-1 0 0,0 0 1 0 0,1 1-1 0 0,-1-1 1 0 0,1 0-1 0 0,-1-4 1 0 0,2 7-1 0 0,0 1 0 0 0,0-1-1 0 0,0 0 1 0 0,0 0 0 0 0,0 0 0 0 0,0 0 0 0 0,1 1-1 0 0,-1-1 1 0 0,0 0 0 0 0,0 0 0 0 0,1 0 0 0 0,-1 1-1 0 0,0-1 1 0 0,1 0 0 0 0,-1 0 0 0 0,1 1 0 0 0,-1-1-1 0 0,1 0 1 0 0,-1 1 0 0 0,1-1 0 0 0,0 1 0 0 0,-1-1-1 0 0,1 1 1 0 0,0-1 0 0 0,-1 1 0 0 0,1-1 0 0 0,0 1-1 0 0,0-1 1 0 0,-1 1 0 0 0,1 0 0 0 0,0 0 0 0 0,0-1-1 0 0,0 1 1 0 0,-1 0 0 0 0,1 0 0 0 0,0 0 0 0 0,1 0-1 0 0,3-1-12 0 0,-1 0-1 0 0,0 1 0 0 0,1 0 0 0 0,-1 0 0 0 0,9 1 0 0 0,-1 2 0 0 0,0 0-1 0 0,-1 1 1 0 0,0 0-1 0 0,0 1 1 0 0,0 0-1 0 0,0 1 1 0 0,-1 0-1 0 0,0 0 1 0 0,15 14-1 0 0,-18-15 30 0 0,-1 0 0 0 0,-1 1 0 0 0,1 0 0 0 0,-1 0 0 0 0,0 1 0 0 0,0-1 0 0 0,-1 1 0 0 0,1 0 0 0 0,-2 0 0 0 0,1 1 0 0 0,-1-1 0 0 0,0 1 0 0 0,-1 0 1 0 0,1 0-1 0 0,0 8 0 0 0,-3-9 26 0 0,0-1 1 0 0,0 1 0 0 0,-1-1 0 0 0,0 0-1 0 0,0 1 1 0 0,0-1 0 0 0,-1 0 0 0 0,0 1 0 0 0,0-1-1 0 0,-1 0 1 0 0,0 0 0 0 0,0-1 0 0 0,0 1 0 0 0,0-1-1 0 0,-1 1 1 0 0,0-1 0 0 0,0 0 0 0 0,-1-1-1 0 0,1 1 1 0 0,-1-1 0 0 0,0 1 0 0 0,0-2 0 0 0,-1 1-1 0 0,1 0 1 0 0,-1-1 0 0 0,0 0 0 0 0,1-1-1 0 0,-14 5 1 0 0,18-7-32 0 0,-1 1-1 0 0,0-1 0 0 0,0 0 1 0 0,1 0-1 0 0,-1 0 0 0 0,0 0 1 0 0,0 0-1 0 0,1 0 0 0 0,-1 0 1 0 0,0-1-1 0 0,0 1 1 0 0,1-1-1 0 0,-1 1 0 0 0,0-1 1 0 0,1 0-1 0 0,-1 0 0 0 0,0 1 1 0 0,-1-3-1 0 0,0 1-16 0 0,1 0-1 0 0,-1 0 1 0 0,1-1-1 0 0,0 0 1 0 0,0 1-1 0 0,0-1 1 0 0,0 0-1 0 0,-3-6 1 0 0,0-1-76 0 0,2 0 0 0 0,-1-1 0 0 0,1 1 1 0 0,1-1-1 0 0,-2-12 0 0 0,2 11-25 0 0,1 0 0 0 0,1 0 0 0 0,1-17 0 0 0,-1 24 96 0 0,1-1 0 0 0,0 1-1 0 0,0 0 1 0 0,1 0 0 0 0,-1 1 0 0 0,1-1 0 0 0,0 0 0 0 0,0 0 0 0 0,1 1 0 0 0,4-8 0 0 0,-6 11 19 0 0,-1 1 0 0 0,0-1 1 0 0,0 1-1 0 0,0-1 0 0 0,1 1 0 0 0,-1 0 0 0 0,0-1 0 0 0,1 1 0 0 0,-1-1 0 0 0,0 1 1 0 0,1 0-1 0 0,-1-1 0 0 0,1 1 0 0 0,-1 0 0 0 0,0-1 0 0 0,1 1 0 0 0,-1 0 0 0 0,1-1 0 0 0,-1 1 1 0 0,1 0-1 0 0,-1 0 0 0 0,1 0 0 0 0,-1 0 0 0 0,1-1 0 0 0,-1 1 0 0 0,1 0 0 0 0,0 0 1 0 0,-1 0-1 0 0,1 0 0 0 0,-1 0 0 0 0,1 0 0 0 0,0 1 0 0 0,0-1-8 0 0,2 0 10 0 0,1 1-1 0 0,-1-1 0 0 0,0 1 1 0 0,0-1-1 0 0,0 1 1 0 0,0 0-1 0 0,0 0 0 0 0,0 1 1 0 0,0-1-1 0 0,-1 1 1 0 0,1-1-1 0 0,0 1 0 0 0,-1 0 1 0 0,1 0-1 0 0,4 4 1 0 0,1 3 52 0 0,0-1 1 0 0,14 20-1 0 0,-12-12 24 0 0,0 0-1 0 0,-1 1 1 0 0,-1 0-1 0 0,-1 0 0 0 0,0 1 1 0 0,8 32-1 0 0,-12-35-35 0 0,0 0 0 0 0,-1 1 0 0 0,-1-1 0 0 0,-1 1 0 0 0,0 0 0 0 0,0-1 0 0 0,-2 1 0 0 0,-5 24 0 0 0,6-36-23 0 0,-1 1 0 0 0,1-1-1 0 0,-1 0 1 0 0,0 1-1 0 0,0-1 1 0 0,0 0 0 0 0,0 0-1 0 0,-1-1 1 0 0,0 1 0 0 0,0 0-1 0 0,-5 4 1 0 0,7-7-10 0 0,0 0-1 0 0,0 0 1 0 0,-1-1-1 0 0,1 1 1 0 0,0 0 0 0 0,-1 0-1 0 0,1-1 1 0 0,0 1-1 0 0,-1-1 1 0 0,1 1 0 0 0,-1-1-1 0 0,1 0 1 0 0,-1 1-1 0 0,0-1 1 0 0,1 0 0 0 0,-1 0-1 0 0,1 0 1 0 0,-1 0-1 0 0,1-1 1 0 0,-1 1 0 0 0,1 0-1 0 0,-1-1 1 0 0,1 1-1 0 0,-1 0 1 0 0,1-1 0 0 0,0 0-1 0 0,-1 1 1 0 0,1-1-1 0 0,-1 0 1 0 0,1 0 0 0 0,0 0-1 0 0,0 0 1 0 0,0 0-1 0 0,0 0 1 0 0,-1 0 0 0 0,1 0-1 0 0,-1-3 1 0 0,-6-5-19 0 0,1-1 0 0 0,0 0 0 0 0,1 0 0 0 0,0-1 0 0 0,0 0 0 0 0,1 0 0 0 0,0 0 0 0 0,1-1 0 0 0,-4-19 1 0 0,1-7-59 0 0,-5-66 0 0 0,12 95 54 0 0,-1-1-1 0 0,1 1 1 0 0,1 0-1 0 0,0 0 1 0 0,0 0-1 0 0,0 0 1 0 0,5-12-1 0 0,-6 20 13 0 0,0 0 0 0 0,1 0 0 0 0,-1 0 0 0 0,1 0-1 0 0,-1 1 1 0 0,1-1 0 0 0,-1 0 0 0 0,1 0 0 0 0,-1 1 0 0 0,1-1 0 0 0,0 0-1 0 0,-1 1 1 0 0,1-1 0 0 0,0 0 0 0 0,0 1 0 0 0,-1-1 0 0 0,1 1 0 0 0,0-1-1 0 0,0 1 1 0 0,0 0 0 0 0,0-1 0 0 0,1 1 0 0 0,0-1-2 0 0,0 1-1 0 0,0 0 1 0 0,0 0 0 0 0,0 1 0 0 0,0-1-1 0 0,-1 0 1 0 0,1 0 0 0 0,0 1 0 0 0,0 0-1 0 0,0-1 1 0 0,1 2 0 0 0,3 1-12 0 0,1 0-1 0 0,-1 1 1 0 0,0 0 0 0 0,-1 0 0 0 0,7 6-1 0 0,-6-4 24 0 0,-2-3 3 0 0,0 0 0 0 0,0 0 0 0 0,-1 1 0 0 0,1 0 0 0 0,-1 0 0 0 0,0 0 0 0 0,0 0 0 0 0,0 0 0 0 0,-1 1 0 0 0,0-1 0 0 0,1 1 0 0 0,-1-1 0 0 0,-1 1 1 0 0,2 6-1 0 0,-3-11 0 0 0,0 1 1 0 0,0 0-1 0 0,0-1 1 0 0,-1 1 0 0 0,1 0-1 0 0,0-1 1 0 0,-1 1-1 0 0,1 0 1 0 0,0-1 0 0 0,-1 1-1 0 0,1-1 1 0 0,-1 1-1 0 0,1-1 1 0 0,-1 1 0 0 0,1-1-1 0 0,-1 1 1 0 0,1-1-1 0 0,-1 1 1 0 0,1-1 0 0 0,-2 1-1 0 0,-11 6 66 0 0,10-6-61 0 0,1 0 0 0 0,-1-1 0 0 0,1 0-1 0 0,-1 1 1 0 0,0-1 0 0 0,1 0 0 0 0,-1 0-1 0 0,0-1 1 0 0,1 1 0 0 0,-1 0 0 0 0,1-1 0 0 0,-4-1-1 0 0,-32-13 38 0 0,27 10-58 0 0,-4-2 8 0 0,1 0 0 0 0,0-1 0 0 0,0-1 0 0 0,0 0 0 0 0,1 0 0 0 0,1-2 0 0 0,0 1 0 0 0,0-2 0 0 0,1 0 0 0 0,0 0 0 0 0,1-1 0 0 0,-15-23 0 0 0,14 18-8 0 0,-15-31 25 0 0,23 44-30 0 0,1 0-1 0 0,0 0 1 0 0,1-1-1 0 0,-1 1 1 0 0,1-1 0 0 0,0 1-1 0 0,0-10 1 0 0,1 14 5 0 0,0-1 1 0 0,0 0 0 0 0,0 1-1 0 0,0-1 1 0 0,1 1-1 0 0,-1-1 1 0 0,0 1 0 0 0,1 0-1 0 0,-1-1 1 0 0,1 1 0 0 0,-1-1-1 0 0,1 1 1 0 0,0 0 0 0 0,-1-1-1 0 0,1 1 1 0 0,0 0 0 0 0,0 0-1 0 0,0-1 1 0 0,0 1 0 0 0,2-1-1 0 0,-1 1-2 0 0,0-1-1 0 0,0 1 1 0 0,0 1-1 0 0,0-1 0 0 0,0 0 1 0 0,1 0-1 0 0,-1 1 1 0 0,0-1-1 0 0,0 1 0 0 0,1 0 1 0 0,-1 0-1 0 0,3 0 1 0 0,7 1-24 0 0,-1 0 1 0 0,1 1-1 0 0,-1 1 0 0 0,14 4 1 0 0,-20-5 27 0 0,27 8-22 0 0,0-2 0 0 0,41 5 0 0 0,-69-13 29 0 0,15 5 20 0 0,-19-5-4 0 0,0 0 0 0 0,0 0 0 0 0,1 0 1 0 0,-1 0-1 0 0,0 0 0 0 0,0 0 1 0 0,0 1-1 0 0,1-1 0 0 0,-1 0 0 0 0,0 0 1 0 0,0 0-1 0 0,0 0 0 0 0,0 0 0 0 0,1 0 1 0 0,-1 1-1 0 0,0-1 0 0 0,0 0 1 0 0,0 0-1 0 0,0 0 0 0 0,0 0 0 0 0,0 1 1 0 0,1-1-1 0 0,-1 0 0 0 0,0 0 1 0 0,0 0-1 0 0,0 1 0 0 0,0-1 0 0 0,0 0 1 0 0,0 0-1 0 0,0 0 0 0 0,0 1 0 0 0,0-1 1 0 0,0 0-1 0 0,0 0 0 0 0,0 1 1 0 0,0-1-1 0 0,0 0 0 0 0,0 0 0 0 0,0 0 1 0 0,0 1-1 0 0,0-1 0 0 0,0 0 1 0 0,-1 0-1 0 0,1 0 0 0 0,0 1 0 0 0,-11 10 283 0 0,-20 10-164 0 0,28-20-60 0 0,-7 4-59 0 0,1 0-1 0 0,-1-1 1 0 0,0-1-1 0 0,0 0 1 0 0,0 0-1 0 0,-1-1 0 0 0,1 0 1 0 0,-1 0-1 0 0,1-2 1 0 0,-1 1-1 0 0,1-1 1 0 0,-1-1-1 0 0,1 0 1 0 0,-1 0-1 0 0,1-1 1 0 0,-14-4-1 0 0,18 4-28 0 0,4 1-52 0 0,3 0 50 0 0,-1 0 0 0 0,0 0-1 0 0,0 0 1 0 0,1 0 0 0 0,-1 1-1 0 0,0-1 1 0 0,1 0 0 0 0,-1 0-1 0 0,1 0 1 0 0,-1 1 0 0 0,1-1 0 0 0,0 0-1 0 0,1-1 1 0 0,-2 1 10 0 0,4-2-10 0 0,0 1-1 0 0,0-1 1 0 0,1 1-1 0 0,-1 0 1 0 0,0 0-1 0 0,1 0 1 0 0,0 0-1 0 0,-1 1 1 0 0,1 0-1 0 0,9-1 1 0 0,5 0-65 0 0,26 0 0 0 0,-38 2 76 0 0,162 2-57 0 0,-167-2 196 0 0,-9 5 63 0 0,4-3-176 0 0,-1 0 1 0 0,0-1 0 0 0,1 1-1 0 0,-1-1 1 0 0,0 0 0 0 0,0 0-1 0 0,0 0 1 0 0,0 0-1 0 0,-4-1 1 0 0,-39 1 25 0 0,27-2-33 0 0,-15 2 7 0 0,15 0 24 0 0,-37-3 1 0 0,51 0-38 0 0,-10 0-24 0 0,15 2-61 0 0,10 0-117 0 0,61 11-7 0 0,-11-1 107 0 0,55 4 80 0 0,-103-13 12 0 0,-4 0 11 0 0,-7 0-9 0 0,1-1 1 0 0,-1 0 0 0 0,0 0-1 0 0,1 1 1 0 0,-1-1-1 0 0,0 0 1 0 0,1 0-1 0 0,-1 1 1 0 0,0-1-1 0 0,0 0 1 0 0,1 1-1 0 0,-1-1 1 0 0,0 0 0 0 0,0 1-1 0 0,1-1 1 0 0,-1 0-1 0 0,0 1 1 0 0,0-1-1 0 0,0 1 1 0 0,0-1-1 0 0,0 1 1 0 0,1 0 5 0 0,-1-1-6 0 0,0 1 0 0 0,1 0 0 0 0,-1-1 0 0 0,0 1 0 0 0,1 0-1 0 0,-1-1 1 0 0,0 1 0 0 0,0 0 0 0 0,1-1 0 0 0,-1 1 0 0 0,0 0 0 0 0,0-1 0 0 0,0 1 0 0 0,0 0 0 0 0,0 0 0 0 0,0-1 0 0 0,0 1 0 0 0,0 0 0 0 0,0-1-1 0 0,-1 1 1 0 0,1 0 0 0 0,0 0 0 0 0,0-1 0 0 0,-1 1 0 0 0,1 0 0 0 0,-1 1 1 0 0,-2 5 10 0 0,1-1-1 0 0,-1 0 0 0 0,0 0 1 0 0,0 0-1 0 0,0 0 1 0 0,-1 0-1 0 0,0-1 0 0 0,-7 8 1 0 0,-4 3 17 0 0,-23 18 1 0 0,25-24-27 0 0,1 0 0 0 0,1 1 0 0 0,-20 25 1 0 0,29-34-12 0 0,1 1 1 0 0,0-1 0 0 0,0 1 0 0 0,0 0-1 0 0,0-1 1 0 0,0 1 0 0 0,1 0 0 0 0,-1-1 0 0 0,1 1-1 0 0,0 4 1 0 0,1 31-48 0 0,0-25 39 0 0,-1-11 5 0 0,1 7 0 0 0,-1 0 1 0 0,1-1-1 0 0,1 1 1 0 0,4 15-1 0 0,-5-21 6 0 0,0 1-1 0 0,1-1 1 0 0,0 0-1 0 0,0 0 1 0 0,0 0-1 0 0,0 0 1 0 0,0 0-1 0 0,0 0 1 0 0,1 0-1 0 0,-1-1 1 0 0,1 1-1 0 0,0-1 1 0 0,0 0-1 0 0,0 0 1 0 0,0 0-1 0 0,7 3 1 0 0,-9-4 2 0 0,0 0 1 0 0,1-1 0 0 0,-1 1-1 0 0,0-1 1 0 0,1 0 0 0 0,-1 1-1 0 0,1-1 1 0 0,-1 0 0 0 0,1 0 0 0 0,-1 0-1 0 0,0 0 1 0 0,1 0 0 0 0,-1 0-1 0 0,1 0 1 0 0,-1-1 0 0 0,1 1-1 0 0,-1 0 1 0 0,0-1 0 0 0,1 1 0 0 0,1-2-1 0 0,-1 1-1 0 0,0 0 0 0 0,0-1-1 0 0,0 0 1 0 0,0 1 0 0 0,-1-1 0 0 0,1 0-1 0 0,0 0 1 0 0,-1 0 0 0 0,0 0-1 0 0,1 0 1 0 0,0-2 0 0 0,2-4-4 0 0,-1 0-1 0 0,0 0 1 0 0,-1 1 0 0 0,0-2 0 0 0,0 1-1 0 0,1-10 1 0 0,0-55 7 0 0,-6-99 0 0 0,2 163 0 0 0,-3-40 0 0 0,13 149 0 0 0,0-5 0 0 0,-5 77 11 0 0,-4-170 177 0 0,-4-8-183 0 0,0 1 1 0 0,1-1 0 0 0,0 0-1 0 0,0 0 1 0 0,0 0-1 0 0,1 0 1 0 0,0 0 0 0 0,0-1-1 0 0,0 1 1 0 0,0-10-1 0 0,-4-10-1 0 0,2 12-7 0 0,1-1 0 0 0,0 0 0 0 0,2 0 0 0 0,-1-29 1 0 0,2 43-68 0 0,3 12-64 0 0,0-2-51 0 0,-2 1 1 0 0,1-1 0 0 0,-1 1-1 0 0,0 0 1 0 0,-1-1 0 0 0,0 1-1 0 0,0 0 1 0 0,-1-1 0 0 0,-1 1-1 0 0,0 0 1 0 0,0-1 0 0 0,-6 17 0 0 0,7-25-1042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2759 0 0,'0'0'11271'0'0,"-2"3"-10511"0"0,1 1-643 0 0,0-3-95 0 0,1-1 0 0 0,0 0 0 0 0,0 1 0 0 0,0-1 0 0 0,0 1 1 0 0,0-1-1 0 0,0 0 0 0 0,0 1 0 0 0,-1-1 0 0 0,1 0 0 0 0,0 1 0 0 0,0-1 0 0 0,0 0 0 0 0,-1 1 0 0 0,1-1 0 0 0,0 0 0 0 0,0 0 0 0 0,-1 1 0 0 0,1-1 0 0 0,0 0 0 0 0,-1 0 0 0 0,1 0 0 0 0,-1 1 1 0 0,-11-10 915 0 0,12 9-898 0 0,-1-1 1 0 0,0 0-1 0 0,0 1 0 0 0,0-1 0 0 0,1 1 0 0 0,-1-1 0 0 0,0 1 1 0 0,0 0-1 0 0,0-1 0 0 0,0 1 0 0 0,0 0 0 0 0,0 0 0 0 0,0-1 0 0 0,0 1 1 0 0,0 0-1 0 0,0 0 0 0 0,0 0 0 0 0,1 0 0 0 0,-1 0 0 0 0,0 1 1 0 0,0-1-1 0 0,0 0 0 0 0,0 0 0 0 0,0 0 0 0 0,0 1 0 0 0,0-1 1 0 0,0 1-1 0 0,0-1 0 0 0,1 1 0 0 0,-1-1 0 0 0,0 1 0 0 0,0-1 0 0 0,0 1 1 0 0,1 0-1 0 0,-1-1 0 0 0,0 1 0 0 0,1 0 0 0 0,-1-1 0 0 0,1 1 1 0 0,-1 0-1 0 0,0 1 0 0 0,-2 3 45 0 0,0 0 1 0 0,0 0 0 0 0,1 0-1 0 0,0 0 1 0 0,-4 11-1 0 0,1 7-67 0 0,1 0-1 0 0,1 0 0 0 0,1 0 1 0 0,2 0-1 0 0,0 0 0 0 0,1 0 1 0 0,5 31-1 0 0,-1-25-38 0 0,2 0 0 0 0,1-1 0 0 0,1 0-1 0 0,1-1 1 0 0,19 37 0 0 0,-23-53 15 0 0,0 0 0 0 0,1 0-1 0 0,0-1 1 0 0,1 0 0 0 0,0 0-1 0 0,1-1 1 0 0,0 0 0 0 0,0 0-1 0 0,1-1 1 0 0,17 10 0 0 0,-22-14 10 0 0,1-1 0 0 0,0-1 1 0 0,0 1-1 0 0,0-1 1 0 0,0 0-1 0 0,0 0 0 0 0,0-1 1 0 0,1 1-1 0 0,-1-2 1 0 0,0 1-1 0 0,1-1 1 0 0,-1 0-1 0 0,1 0 0 0 0,-1 0 1 0 0,1-1-1 0 0,-1 0 1 0 0,0 0-1 0 0,0-1 1 0 0,1 0-1 0 0,-1 0 0 0 0,0 0 1 0 0,8-6-1 0 0,-6 4 101 0 0,-1-1 0 0 0,0 0 0 0 0,0 0 0 0 0,0 0 0 0 0,-1-1 0 0 0,1 0 0 0 0,-2-1 0 0 0,1 1 0 0 0,-1-1 0 0 0,8-13-1 0 0,-7 9 131 0 0,-1 0-1 0 0,0 1 0 0 0,-1-2 0 0 0,0 1 1 0 0,-1 0-1 0 0,0-1 0 0 0,1-15 1 0 0,-3 10 36 0 0,0-1 0 0 0,-1 1 1 0 0,-1-1-1 0 0,0 1 1 0 0,-2 0-1 0 0,0 0 1 0 0,0 0-1 0 0,-2 0 1 0 0,0 0-1 0 0,-14-28 1 0 0,12 31-226 0 0,-2 0 1 0 0,0 1 0 0 0,0 0-1 0 0,-1 0 1 0 0,-1 1 0 0 0,-19-17-1 0 0,5 8 39 0 0,-2 0 0 0 0,-32-18 0 0 0,51 34-348 0 0,-1 0 0 0 0,-1 1 0 0 0,-10-4 0 0 0,17 7 173 0 0,1 0 0 0 0,-1 0 1 0 0,0 0-1 0 0,0 0 0 0 0,0 1 0 0 0,0-1 0 0 0,0 1 0 0 0,1 0 0 0 0,-1 0 0 0 0,0 0 1 0 0,0 0-1 0 0,0 1 0 0 0,0-1 0 0 0,-5 3 0 0 0,7-3-89 0 0,1 1-1 0 0,0 0 1 0 0,-1 0-1 0 0,1-1 1 0 0,0 1 0 0 0,-1 0-1 0 0,1 0 1 0 0,0 0-1 0 0,0 0 1 0 0,0-1 0 0 0,0 1-1 0 0,0 0 1 0 0,0 0-1 0 0,0 0 1 0 0,0 0-1 0 0,0 0 1 0 0,1-1 0 0 0,-1 1-1 0 0,1 1 1 0 0,-1-1-71 0 0,4 10-2382 0 0,3 3-3554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14911 0 0,'0'0'1358'0'0,"0"2"-1118"0"0,22 100 3554 0 0,-9-38-3058 0 0,28 167-136 0 0,5 24-1950 0 0,-44-247 622 0 0,0 0 0 0 0,0 0 0 0 0,5 8 0 0 0,0-4-970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4143 0 0,'1'2'8875'0'0,"65"116"-3598"0"0,78 167-5223 0 0,-131-258-155 0 0,69 156-3613 0 0,-73-157 2019 0 0</inkml:trace>
  <inkml:trace contextRef="#ctx0" brushRef="#br0" timeOffset="1">16 446 6447 0 0,'-16'1'13155'0'0,"33"-7"-11721"0"0,-16 6-1325 0 0,143-38 705 0 0,-132 35-1416 0 0,0 1-1 0 0,0-1 0 0 0,20 0 1 0 0,-11 3-6468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4143 0 0,'0'0'7743'0'0,"16"2"-6711"0"0,11 1 194 0 0,0-1 0 0 0,27-1 1 0 0,-25-1-298 0 0,42 6 0 0 0,61 5 71 0 0,-38-5 56 0 0,-20 0-524 0 0,1-2 0 0 0,0-4 0 0 0,91-11 0 0 0,-28 1 143 0 0,-45 4-497 0 0,107-18 703 0 0,-69 6-383 0 0,2 10-210 0 0,-100 5-153 0 0,34 2 1 0 0,4 0 76 0 0,110-12 116 0 0,2 11 39 0 0,-93 4-198 0 0,29 4-6 0 0,-85-4-116 0 0,60 9 72 0 0,-61-5-47 0 0,0-3-1 0 0,40 1 1 0 0,26 0 89 0 0,-70-2-112 0 0,-28-2-47 0 0,114 8 173 0 0,126-6 0 0 0,-142-5-32 0 0,193 20 0 0 0,-173-13-30 0 0,-4 0-37 0 0,117 12 217 0 0,-97-15-157 0 0,-71-2-141 0 0,-47 2 22 0 0,0 1 0 0 0,-1 1-1 0 0,30 8 1 0 0,-23-5-20 0 0,5 0 3 0 0,31 2 0 0 0,-18-3 11 0 0,-8-3 47 0 0,-26-2-71 0 0,0 0 0 0 0,0 1 0 0 0,0 0 0 0 0,12 3 0 0 0,13 0-1328 0 0,-28-4 398 0 0,1 0 1 0 0,-1 0-1 0 0,1 1 0 0 0,7 2 0 0 0,-10-3-608 0 0,4 0-31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6447 0 0,'-14'2'298'0'0,"12"-2"-275"0"0,1 1 1 0 0,0 0-1 0 0,0 0 1 0 0,0 0-1 0 0,0 0 0 0 0,0 1 1 0 0,0-1-1 0 0,0 0 1 0 0,0 0-1 0 0,0 1 1 0 0,1-1-1 0 0,-1 0 1 0 0,0 1-1 0 0,1-1 0 0 0,-1 0 1 0 0,0 3-1 0 0,1-2 309 0 0,0-1 0 0 0,0 1 0 0 0,0-1 0 0 0,0 1 0 0 0,0 0 0 0 0,0-1 0 0 0,0 1 0 0 0,1 0 0 0 0,-1-1 0 0 0,0 1 0 0 0,1-1 0 0 0,0 1 0 0 0,-1-1 0 0 0,1 1 0 0 0,0-1 0 0 0,0 0 0 0 0,0 1 0 0 0,-1-1 0 0 0,2 0 0 0 0,-1 1 0 0 0,0-1-1 0 0,0 0 1 0 0,0 0 0 0 0,0 0 0 0 0,1 0 0 0 0,1 1 0 0 0,4 3 109 0 0,0-1-1 0 0,0 0 1 0 0,0-1-1 0 0,8 4 1 0 0,127 39 934 0 0,-10-3-1124 0 0,-102-31-74 0 0,-1 1 0 0 0,37 21 0 0 0,-54-26-87 0 0,-1-2 84 0 0,0 0-1 0 0,0 2 0 0 0,0-1 1 0 0,-1 1-1 0 0,0 1 0 0 0,-1 0 1 0 0,10 12-1 0 0,-13-14 21 0 0,-2 0 0 0 0,1 0 0 0 0,-1 1 0 0 0,0 0-1 0 0,0 0 1 0 0,-1 0 0 0 0,0 0 0 0 0,-1 1 0 0 0,0-1 0 0 0,0 1 0 0 0,-1 0 0 0 0,0-1-1 0 0,0 1 1 0 0,-1 0 0 0 0,0 0 0 0 0,-1-1 0 0 0,0 1 0 0 0,0 0 0 0 0,-3 8-1 0 0,-6 17 276 0 0,-1-1 0 0 0,-2-1 0 0 0,-21 41 0 0 0,-61 86-204 0 0,91-151-280 0 0,-10 15-790 0 0,-11 26 1 0 0,5 1-8167 0 0,12-28 1468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7743 0 0,'2'-42'592'0'0,"1"44"-435"0"0,-1 0 0 0 0,1-1 0 0 0,0 1-1 0 0,-1-1 1 0 0,1 1 0 0 0,4 0 0 0 0,-5-1 108 0 0,1-1 1 0 0,0 1 0 0 0,-1 0 0 0 0,1 0-1 0 0,0 0 1 0 0,-1 1 0 0 0,1-1 0 0 0,-1 1-1 0 0,0-1 1 0 0,1 1 0 0 0,-1 0 0 0 0,0 0-1 0 0,0-1 1 0 0,0 2 0 0 0,3 3 0 0 0,-2-1 13 0 0,0 2 1 0 0,0-1-1 0 0,-1 0 0 0 0,0 0 1 0 0,2 9-1 0 0,-3-11-109 0 0,30 145 2659 0 0,-17-64-2090 0 0,2-8-535 0 0,42 188-1373 0 0,-57-263 593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3223 0 0,'0'0'2454'0'0,"9"4"646"0"0,-1 2-2584 0 0,-1 1 1 0 0,0-1 0 0 0,0 1 0 0 0,-1 1 0 0 0,11 15-1 0 0,24 47 1385 0 0,-28-46-1360 0 0,86 164 1899 0 0,-83-152-1980 0 0,-1 0 1 0 0,-2 2 0 0 0,10 51 0 0 0,-22-88-297 0 0,-1 0-116 0 0,0-1 0 0 0,0 1 0 0 0,0-1 0 0 0,0 1 0 0 0,0-1 0 0 0,0 1 0 0 0,0 0 1 0 0,0-1-1 0 0,0 1 0 0 0,0-1 0 0 0,0 1 0 0 0,0-1 0 0 0,-1 1 0 0 0,1-1 0 0 0,0 1 0 0 0,-1 0 0 0 0,-1-2-4 0 0,-1 1-1 0 0,1-1 1 0 0,0 0-1 0 0,-1 0 0 0 0,1 0 1 0 0,0 0-1 0 0,-1 0 1 0 0,1 0-1 0 0,0-1 1 0 0,0 1-1 0 0,0-1 0 0 0,0 1 1 0 0,0-1-1 0 0,1 0 1 0 0,-1 0-1 0 0,0 0 1 0 0,-1-3-1 0 0,-4-4-9 0 0,1 0-1 0 0,-8-18 1 0 0,-79-210-143 0 0,51 91-488 0 0,31 103 363 0 0,3 7-33 0 0,1-1 1 0 0,-2-46-1 0 0,8 76 245 0 0,1 1 1 0 0,0-1-1 0 0,0 1 0 0 0,1-1 1 0 0,0 1-1 0 0,0-1 1 0 0,0 1-1 0 0,5-12 1 0 0,-5 16 16 0 0,0 0 1 0 0,0 0-1 0 0,1-1 1 0 0,-1 1-1 0 0,1 0 1 0 0,-1 0-1 0 0,1 1 1 0 0,0-1-1 0 0,0 0 1 0 0,0 0-1 0 0,0 1 1 0 0,0-1-1 0 0,0 1 1 0 0,0 0-1 0 0,0-1 1 0 0,1 1-1 0 0,-1 0 1 0 0,0 0 0 0 0,1 1-1 0 0,-1-1 1 0 0,1 0-1 0 0,-1 1 1 0 0,1 0-1 0 0,-1-1 1 0 0,4 1-1 0 0,3 0 8 0 0,0 1-1 0 0,0 0 1 0 0,-1 0-1 0 0,1 1 1 0 0,0 0-1 0 0,0 1 1 0 0,-1 0 0 0 0,0 0-1 0 0,1 0 1 0 0,-1 1-1 0 0,11 8 1 0 0,2 2 188 0 0,0 1 1 0 0,33 32 0 0 0,-48-42-58 0 0,0 1 1 0 0,0-1 0 0 0,-1 1 0 0 0,0 0 0 0 0,0 1 0 0 0,0 0 0 0 0,-1-1 0 0 0,0 1 0 0 0,-1 0-1 0 0,1 1 1 0 0,3 12 0 0 0,-5-15-36 0 0,-1-1-1 0 0,0 1 0 0 0,0-1 1 0 0,-1 1-1 0 0,1-1 1 0 0,-1 1-1 0 0,0-1 1 0 0,0 1-1 0 0,-1 0 0 0 0,0-1 1 0 0,1 1-1 0 0,-1-1 1 0 0,-1 1-1 0 0,1-1 0 0 0,-3 6 1 0 0,-3 5 46 0 0,0 0 1 0 0,0-1-1 0 0,-2 0 1 0 0,0 0-1 0 0,0-1 1 0 0,-1 0-1 0 0,-1 0 1 0 0,0-2-1 0 0,-22 19 0 0 0,26-25-400 0 0,0 1 0 0 0,-1-2-1 0 0,0 1 1 0 0,0-1-1 0 0,0 0 1 0 0,0 0-1 0 0,-1-1 1 0 0,1 0-1 0 0,-11 1 1 0 0,17-3-861 0 0,4-9-4499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1 220 10335 0 0,'0'4'149'0'0,"1"0"0"0"0,0 0-1 0 0,0 0 1 0 0,0 1 0 0 0,1-1-1 0 0,0 0 1 0 0,-1-1-1 0 0,1 1 1 0 0,1 0 0 0 0,-1 0-1 0 0,1-1 1 0 0,3 5 0 0 0,8 13 718 0 0,23 41 257 0 0,-3 1 0 0 0,-3 1 0 0 0,30 92 0 0 0,-60-152-1032 0 0,0-1-1 0 0,0 1 1 0 0,0 0-1 0 0,0 0 1 0 0,-1 0 0 0 0,1-1-1 0 0,-1 1 1 0 0,-1 6-1 0 0,1-9-13 0 0,-25-59 17 0 0,2-1 0 0 0,-20-85 0 0 0,39 129-90 0 0,2 8-5 0 0,-39-165 0 0 0,38 152 0 0 0,1 0 0 0 0,0 1 0 0 0,2-1 0 0 0,0 0 0 0 0,1 0 0 0 0,7-37 0 0 0,-7 54-4 0 0,0 0 0 0 0,0 0-1 0 0,0 0 1 0 0,0 0 0 0 0,0 0 0 0 0,1 0-1 0 0,-1 1 1 0 0,1-1 0 0 0,0 0-1 0 0,0 1 1 0 0,0 0 0 0 0,0-1 0 0 0,0 1-1 0 0,5-4 1 0 0,-6 5 9 0 0,1 0 1 0 0,0 0-1 0 0,0 1 1 0 0,-1-1-1 0 0,1 0 1 0 0,0 1-1 0 0,0-1 1 0 0,0 1-1 0 0,0 0 1 0 0,0-1-1 0 0,-1 1 0 0 0,1 0 1 0 0,0 0-1 0 0,0 0 1 0 0,0 1-1 0 0,0-1 1 0 0,0 0-1 0 0,0 1 1 0 0,0-1-1 0 0,-1 1 0 0 0,1 0 1 0 0,0-1-1 0 0,0 1 1 0 0,2 2-1 0 0,2 1-7 0 0,0 0 0 0 0,-1 1 1 0 0,1 0-1 0 0,-1 0 0 0 0,0 0 0 0 0,0 0 0 0 0,-1 1 0 0 0,0 0 0 0 0,0 0 0 0 0,0 0 0 0 0,-1 1 0 0 0,5 11 0 0 0,-2-4 67 0 0,-1 1-1 0 0,-1 0 0 0 0,0 0 0 0 0,3 30 0 0 0,-5-27-18 0 0,-1-1 0 0 0,-1 0 0 0 0,-1 1 0 0 0,-1-1 0 0 0,0 0 0 0 0,-1 0 0 0 0,-7 24 0 0 0,7-35-62 0 0,3-4-64 0 0,17-4-1208 0 0,-4 1 1326 0 0,0 1 0 0 0,0 1 0 0 0,0 0 0 0 0,-1 0 0 0 0,1 1 0 0 0,-1 1 0 0 0,1 0 0 0 0,-1 1 0 0 0,0 0 0 0 0,0 1 0 0 0,0 1 0 0 0,-1 0 0 0 0,0 0 0 0 0,0 1 0 0 0,17 13 0 0 0,-28-19-37 0 0,10 6 318 0 0,0 1 1 0 0,0 0-1 0 0,-1 0 0 0 0,-1 1 1 0 0,10 12-1 0 0,-16-19-209 0 0,-1 1 0 0 0,1-1 0 0 0,-1 0 0 0 0,0 1 0 0 0,1-1 0 0 0,-1 1 0 0 0,-1 0 0 0 0,1-1 0 0 0,0 1 1 0 0,-1 0-1 0 0,1-1 0 0 0,-1 1 0 0 0,0 0 0 0 0,0 0 0 0 0,0-1 0 0 0,0 1 0 0 0,0 0 0 0 0,0 0 0 0 0,-1-1 0 0 0,0 1 0 0 0,1 0 0 0 0,-1-1 0 0 0,0 1 0 0 0,0-1 0 0 0,-1 1 1 0 0,1-1-1 0 0,0 1 0 0 0,-1-1 0 0 0,-2 4 0 0 0,-2 0 80 0 0,-1 1 0 0 0,0-1 1 0 0,0 0-1 0 0,0-1 0 0 0,-16 10 0 0 0,-2 1-54 0 0,-24 13-67 0 0,33-20-78 0 0,11-6-141 0 0,1-1 0 0 0,-1 0 0 0 0,1 0 0 0 0,-1-1-1 0 0,0 1 1 0 0,0-1 0 0 0,0 0 0 0 0,0 0 0 0 0,0-1 0 0 0,0 1-1 0 0,0-1 1 0 0,-5-1 0 0 0,8 0-115 0 0,1 1-1 0 0,-1-1 1 0 0,1 0 0 0 0,0 0-1 0 0,-1-1 1 0 0,1 1 0 0 0,0 0 0 0 0,0 0-1 0 0,0-1 1 0 0,0 1 0 0 0,0 0-1 0 0,0-1 1 0 0,0 1 0 0 0,0-1-1 0 0,1 1 1 0 0,-1-1 0 0 0,0-2-1 0 0,-1-7-1330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11023 0 0,'1'2'506'0'0,"42"67"875"0"0,19 35 3426 0 0,-10 4-1661 0 0,-52-107-2883 0 0,0 0-248 0 0,0-1 0 0 0,0 1 1 0 0,0-1-1 0 0,0 1 0 0 0,0-1 0 0 0,0 1 1 0 0,0-1-1 0 0,0 1 0 0 0,0-1 0 0 0,-1 1 1 0 0,1-1-1 0 0,0 1 0 0 0,0-1 0 0 0,-1 1 0 0 0,1-1 1 0 0,0 1-1 0 0,-1-1 0 0 0,1 1 0 0 0,0-1 1 0 0,-1 0-1 0 0,1 1 0 0 0,-1-1 0 0 0,1 0 1 0 0,0 1-1 0 0,-1-1 0 0 0,1 0 0 0 0,-1 0 1 0 0,1 1-1 0 0,-1-1 0 0 0,1 0 0 0 0,-1 0 1 0 0,0 0-1 0 0,1 0 0 0 0,-1 1 0 0 0,1-1 1 0 0,-1 0-1 0 0,1 0 0 0 0,-1 0 0 0 0,1 0 1 0 0,-1 0-1 0 0,1 0 0 0 0,-1-1 0 0 0,1 1 1 0 0,-1 0-1 0 0,0 0 0 0 0,1 0 0 0 0,-1 0 1 0 0,1-1-1 0 0,0 1 0 0 0,-2-1 0 0 0,-1 0 44 0 0,0 0 0 0 0,0 0 0 0 0,0-1 0 0 0,0 0 0 0 0,1 1 0 0 0,-1-1 0 0 0,-3-3 0 0 0,0-1-28 0 0,1-1 0 0 0,0-1 0 0 0,0 1 0 0 0,0-1 0 0 0,1 0 0 0 0,0 0 0 0 0,0 0 0 0 0,1 0-1 0 0,0-1 1 0 0,1 0 0 0 0,-1 1 0 0 0,0-16 0 0 0,1 10 11 0 0,1-1 0 0 0,1 1-1 0 0,0-1 1 0 0,1 0 0 0 0,0 1 0 0 0,2 0-1 0 0,3-16 1 0 0,-3 22-42 0 0,-1 1 0 0 0,2-1 0 0 0,-1 1 0 0 0,1 0 0 0 0,0 0 0 0 0,0 0 0 0 0,1 0 0 0 0,0 1 0 0 0,0 0 0 0 0,1 0 0 0 0,-1 0 0 0 0,1 1 0 0 0,12-9 0 0 0,-12 10 0 0 0,0 0 0 0 0,-1 1 0 0 0,2 0 0 0 0,-1 0 0 0 0,0 1 0 0 0,0-1 0 0 0,1 2 0 0 0,-1-1 0 0 0,1 0 0 0 0,0 1 0 0 0,-1 1 0 0 0,1-1 0 0 0,0 1 0 0 0,0 0 0 0 0,-1 0 0 0 0,13 3 0 0 0,-9-1-331 0 0,-1 2 1 0 0,1-1-1 0 0,-1 1 1 0 0,1 0-1 0 0,-1 1 0 0 0,-1 0 1 0 0,17 12-1 0 0,-14-7-976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12319 0 0,'0'0'1119'0'0,"3"0"-822"0"0,-2 0-192 0 0,0 0-1 0 0,1 0 1 0 0,-1-1-1 0 0,1 1 1 0 0,-1 0-1 0 0,0-1 1 0 0,1 1-1 0 0,-1-1 1 0 0,0 0-1 0 0,0 1 1 0 0,1-1-1 0 0,-1 0 1 0 0,2-1-1 0 0,2-2 393 0 0,-2 2-368 0 0,0 1-1 0 0,0 0 1 0 0,0 0 0 0 0,1 0-1 0 0,-1 0 1 0 0,0 0 0 0 0,0 1-1 0 0,0-1 1 0 0,1 1-1 0 0,-1 0 1 0 0,0 0 0 0 0,1 0-1 0 0,-1 0 1 0 0,0 1-1 0 0,0-1 1 0 0,6 2 0 0 0,3 2-7 0 0,-1 0 0 0 0,0 0 1 0 0,12 7-1 0 0,6 2 89 0 0,-21-10-54 0 0,0 0 0 0 0,0 1 0 0 0,-1-1 0 0 0,0 2 0 0 0,0-1 0 0 0,0 1 0 0 0,7 7 0 0 0,-12-10-115 0 0,-1-1 0 0 0,-1 1 0 0 0,1-1 1 0 0,0 1-1 0 0,0 0 0 0 0,0 0 0 0 0,-1-1 0 0 0,1 1 1 0 0,-1 0-1 0 0,0 0 0 0 0,1 0 0 0 0,-1 0 0 0 0,0 0 0 0 0,0-1 1 0 0,0 1-1 0 0,0 0 0 0 0,0 0 0 0 0,-1 0 0 0 0,0 3 1 0 0,-1 4-1 0 0,-1 1 1 0 0,-5 12 0 0 0,7-18-39 0 0,-1 0 0 0 0,0-1 0 0 0,0 1 0 0 0,0 0 0 0 0,-1 0 0 0 0,1-1 1 0 0,-1 0-1 0 0,0 1 0 0 0,0-1 0 0 0,0 0 0 0 0,0 0 0 0 0,-7 4 0 0 0,7-5-11 0 0,0 0 0 0 0,0 1 0 0 0,1-1 0 0 0,-1 1-1 0 0,0 0 1 0 0,1 0 0 0 0,0 0 0 0 0,0 0 0 0 0,0 0 0 0 0,-3 6 0 0 0,4-8-69 0 0,13 4-738 0 0,6 1 811 0 0,6 1-51 0 0,36 18 1 0 0,-53-22 159 0 0,-1 1 0 0 0,1 0 0 0 0,-1 0 0 0 0,-1 0 0 0 0,1 1 0 0 0,0-1 0 0 0,-1 1 0 0 0,0 1 0 0 0,0-1 0 0 0,5 8 0 0 0,-9-11-24 0 0,0 0 0 0 0,-1 0-1 0 0,1-1 1 0 0,0 1 0 0 0,0 0 0 0 0,-1 0-1 0 0,0 0 1 0 0,1-1 0 0 0,-1 1 0 0 0,0 0-1 0 0,0 0 1 0 0,0 0 0 0 0,0 0-1 0 0,0 0 1 0 0,0 0 0 0 0,0 0 0 0 0,-1 0-1 0 0,1-1 1 0 0,-1 1 0 0 0,1 0 0 0 0,-1 0-1 0 0,0 0 1 0 0,0-1 0 0 0,0 1 0 0 0,0 0-1 0 0,0-1 1 0 0,-2 3 0 0 0,-3 3 277 0 0,0 0-1 0 0,-1 0 1 0 0,0-1 0 0 0,-9 8 0 0 0,8-8-165 0 0,-24 19 98 0 0,-2-1 0 0 0,-38 20-1 0 0,22-17-1010 0 0,29-18-7423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21 805 455 0 0,'-1'1'143'0'0,"-1"-1"-1"0"0,1 1 1 0 0,0 0-1 0 0,0-1 1 0 0,-1 1-1 0 0,-11 14 12574 0 0,24-21-12087 0 0,-7 3-523 0 0,11-6 449 0 0,0-1 0 0 0,-1 0 0 0 0,-1-1-1 0 0,17-16 1 0 0,-10 6-56 0 0,1 1-1 0 0,45-32 1 0 0,56-27 229 0 0,-41 28-409 0 0,151-95 51 0 0,12 22-277 0 0,-142 74-35 0 0,-47 21-42 0 0,-39 20 72 0 0,-1-1 0 0 0,0 0 0 0 0,24-24 0 0 0,-11 10 8 0 0,-21 19 1 0 0,0-1 0 0 0,1 1 0 0 0,0 0 0 0 0,-1 1-1 0 0,2 0 1 0 0,-1 0 0 0 0,16-4 0 0 0,-3 1-85 0 0,-16 5 3 0 0,0 0 0 0 0,1 1 1 0 0,-1-1-1 0 0,1 1 0 0 0,-1 0 0 0 0,1 1 0 0 0,-1-1 0 0 0,1 1 1 0 0,8 1-1 0 0,118 28 326 0 0,-112-22-229 0 0,32 14 1 0 0,-17-6-10 0 0,43 20 292 0 0,86 52 0 0 0,-126-65-281 0 0,48 33 187 0 0,8 5 103 0 0,-38-29-92 0 0,182 88 731 0 0,-106-65-708 0 0,-91-42-215 0 0,-29-9-40 0 0,22 8 0 0 0,-26-7-60 0 0,3 0 27 0 0,22 0 32 0 0,-24-3-63 0 0,1-1 0 0 0,-1 0 0 0 0,0-1 0 0 0,0 0-1 0 0,0 0 1 0 0,17-5 0 0 0,7-2 12 0 0,12-1 5 0 0,-1-3-1 0 0,58-23 1 0 0,-19 6 8 0 0,231-87 500 0 0,-206 77-295 0 0,-34 14-52 0 0,-25 7-81 0 0,195-82 270 0 0,-97 17-260 0 0,-75 45-47 0 0,-47 26-269 0 0,25-17 0 0 0,5-7-3012 0 0,-44 28 1677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112 150 5983 0 0,'0'0'3264'0'0,"0"7"-426"0"0,3 16-852 0 0,13 42 1 0 0,-5-21-1503 0 0,31 150 278 0 0,25 103-544 0 0,-40-179 1551 0 0,-27-116-2202 0 0,-2-13-746 0 0,-6-26 1062 0 0,-17-43 0 0 0,4 18-33 0 0,-10-49-68 0 0,6 19-4 0 0,-47-111 1 0 0,50 158 206 0 0,13 27 67 0 0,0 0 0 0 0,-6-22 0 0 0,1 11 364 0 0,14 28-305 0 0,1 0-48 0 0,12-7-59 0 0,0 1 0 0 0,22-7 1 0 0,-17 7-6 0 0,19-11-1 0 0,-11 3 4 0 0,118-66 50 0 0,-136 79-42 0 0,1 5-10 0 0,-8-1 8 0 0,1 0 0 0 0,0 0 0 0 0,-1-1 0 0 0,1 1 0 0 0,-1 0 0 0 0,1 0-1 0 0,-1 1 1 0 0,0-1 0 0 0,0 0 0 0 0,0 0 0 0 0,0 1 0 0 0,0-1 0 0 0,0 0 0 0 0,0 5-1 0 0,3 37 178 0 0,-3-34-157 0 0,5 631 948 0 0,-9-572-1059 0 0,-13 74-1 0 0,16-141-125 0 0,-6-23-3130 0 0,1-9 2514 0 0,-1-58 0 0 0,0 3 491 0 0,-15-70-185 0 0,-12-139-276 0 0,31 213 1765 0 0,2 79-332 0 0,3 16-164 0 0,13 127 727 0 0,-8-67-1084 0 0,1 35 36 0 0,-8 191 0 0 0,-5-253-37 0 0,-1 14 87 0 0,5-59 18 0 0,0-3-90 0 0,-23-661-1378 0 0,20 484 1455 0 0,5 159 26 0 0,-2 17-66 0 0,0 4 6 0 0,17 283 334 0 0,-13-242-587 0 0,2 17 143 0 0,-2 0-1 0 0,-5 90 0 0 0,-1-139-29 0 0,1 11 0 0 0,1-21 183 0 0,-9-15-35 0 0,1-13-163 0 0,0 0 0 0 0,-5-45 0 0 0,-1-60-165 0 0,11 92 104 0 0,-13-278-107 0 0,26 337 95 0 0,-3 9 159 0 0,0 0 0 0 0,-2 0 0 0 0,2 48 0 0 0,-8 86-10 0 0,0-137-63 0 0,0-4-1 0 0,0-1-1 0 0,-1 1 0 0 0,-1-1 1 0 0,-1 1-1 0 0,-1-1 1 0 0,-9 25-1 0 0,14-45-28 0 0,-1 0 1 0 0,1 0-1 0 0,0 0 0 0 0,0-1 0 0 0,-1 1 0 0 0,1 0 1 0 0,0 0-1 0 0,0 0 0 0 0,-1 0 0 0 0,1 0 0 0 0,0 0 0 0 0,0 0 1 0 0,-1 0-1 0 0,1 0 0 0 0,0-1 0 0 0,0 1 0 0 0,0 0 1 0 0,-1 0-1 0 0,1 0 0 0 0,0-1 0 0 0,0 1 0 0 0,0 0 0 0 0,0 0 1 0 0,-1 0-1 0 0,1-1 0 0 0,0 1 0 0 0,0 0 0 0 0,0 0 1 0 0,0-1-1 0 0,0 1 0 0 0,0 0 0 0 0,-6-9-26 0 0,2-4-41 0 0,0 1 0 0 0,1-1 0 0 0,0 0 0 0 0,-1-22 0 0 0,2-55-203 0 0,2 86 255 0 0,-2-69-102 0 0,1 22 25 0 0,8-91-1 0 0,-5 134 81 0 0,6 31 135 0 0,-3 8 9 0 0,-2-1 1 0 0,0 1-1 0 0,-3 34 1 0 0,0-54-124 0 0,-2 129 181 0 0,2-201-409 0 0,2-89-190 0 0,0 130 354 0 0,0 1 1 0 0,1 0 0 0 0,1 1-1 0 0,1-1 1 0 0,12-29 0 0 0,-16 45 45 0 0,0-1 0 0 0,1 1 1 0 0,-1 0-1 0 0,1 0 0 0 0,0 1 1 0 0,-1-1-1 0 0,1 0 0 0 0,0 1 1 0 0,1-1-1 0 0,-1 1 0 0 0,0-1 1 0 0,1 1-1 0 0,-1 0 0 0 0,6-3 1 0 0,-8 5 2 0 0,1 0 1 0 0,0 0 0 0 0,-1 0 0 0 0,1 0 0 0 0,0 0-1 0 0,-1 0 1 0 0,1 0 0 0 0,0 0 0 0 0,-1 0 0 0 0,1 0 0 0 0,-1 0-1 0 0,1 1 1 0 0,0-1 0 0 0,-1 0 0 0 0,1 0 0 0 0,-1 1-1 0 0,1-1 1 0 0,0 0 0 0 0,-1 1 0 0 0,1-1 0 0 0,-1 1-1 0 0,1-1 1 0 0,-1 1 0 0 0,1 0 0 0 0,9 12-55 0 0,-6-3 121 0 0,0 1 0 0 0,0 0-1 0 0,-1 0 1 0 0,-1 0 0 0 0,0 0-1 0 0,0 0 1 0 0,-1 0 0 0 0,0 22-1 0 0,-3 3 220 0 0,-10 51 0 0 0,10-79-262 0 0,1-1 0 0 0,-2 1 0 0 0,1-1-1 0 0,-1 0 1 0 0,0 0 0 0 0,-1 0 0 0 0,1-1-1 0 0,-1 1 1 0 0,-1-1 0 0 0,1 0 0 0 0,-7 6 0 0 0,11-11-11 0 0,-1-1 0 0 0,1 1 0 0 0,-1-1 0 0 0,0 1 0 0 0,1-1 0 0 0,-1 1 0 0 0,0-1 0 0 0,1 0 0 0 0,-1 1 0 0 0,0-1 0 0 0,1 0 0 0 0,-1 0 0 0 0,0 1 0 0 0,0-1 0 0 0,1 0 0 0 0,-1 0 0 0 0,0 0 0 0 0,0 0 0 0 0,1 0 0 0 0,-1 0 0 0 0,0 0 0 0 0,0 0 0 0 0,1-1 0 0 0,-1 1 0 0 0,0 0 0 0 0,0 0 0 0 0,1 0 0 0 0,-1-1 0 0 0,0 1 0 0 0,1 0 0 0 0,-1-1 0 0 0,0 1 0 0 0,1-1 0 0 0,-1 1 1 0 0,1-1-1 0 0,-1 1 0 0 0,0-1 0 0 0,-1-1-16 0 0,0 0 0 0 0,0-1 0 0 0,1 1 0 0 0,-1 0 0 0 0,1 0 0 0 0,-1-1 1 0 0,1 1-1 0 0,-2-5 0 0 0,-1-9-45 0 0,0 0 0 0 0,1 0 1 0 0,1-1-1 0 0,1 1 0 0 0,0-1 0 0 0,1 1 1 0 0,1-1-1 0 0,1 1 0 0 0,0 0 0 0 0,5-20 1 0 0,-5 30 25 0 0,0 0 1 0 0,1-1-1 0 0,-1 1 0 0 0,1 0 1 0 0,0 1-1 0 0,7-10 1 0 0,-9 13 21 0 0,-1 1 0 0 0,1 0 0 0 0,0 0 0 0 0,0 0 1 0 0,0 0-1 0 0,-1 0 0 0 0,1 0 0 0 0,0 1 0 0 0,0-1 0 0 0,0 0 0 0 0,1 0 0 0 0,-1 1 1 0 0,0-1-1 0 0,0 1 0 0 0,0-1 0 0 0,0 1 0 0 0,1-1 0 0 0,-1 1 0 0 0,0 0 0 0 0,0-1 1 0 0,1 1-1 0 0,-1 0 0 0 0,0 0 0 0 0,1 0 0 0 0,-1 0 0 0 0,0 0 0 0 0,0 0 0 0 0,1 0 1 0 0,-1 1-1 0 0,0-1 0 0 0,0 0 0 0 0,1 1 0 0 0,-1-1 0 0 0,0 1 0 0 0,0-1 0 0 0,0 1 1 0 0,0 0-1 0 0,0-1 0 0 0,1 1 0 0 0,-1 0 0 0 0,1 1 0 0 0,3 3 17 0 0,-1 0 1 0 0,0 0-1 0 0,0 1 0 0 0,0-1 0 0 0,0 1 0 0 0,-1 0 1 0 0,0 0-1 0 0,0 0 0 0 0,-1 0 0 0 0,0 1 0 0 0,0-1 0 0 0,0 1 1 0 0,1 7-1 0 0,0 11 64 0 0,-1 0 1 0 0,-1 29-1 0 0,-1-43-68 0 0,-3 36 424 0 0,-2-1 1 0 0,-2 0 0 0 0,-19 72-1 0 0,24-111-177 0 0,2-5-235 0 0,-1 0 0 0 0,1 0 0 0 0,-1 0 0 0 0,0 0-1 0 0,1 0 1 0 0,-1 0 0 0 0,0 0 0 0 0,0 0 0 0 0,-1 0 0 0 0,1 0-1 0 0,0 0 1 0 0,0-1 0 0 0,-1 1 0 0 0,1-1 0 0 0,-3 3 0 0 0,3-3-335 0 0,-13-22-1376 0 0,10 8 1623 0 0,1 1 0 0 0,0-1 0 0 0,1 0 0 0 0,-2-16 1 0 0,2-53-182 0 0,2 81 244 0 0,5-125-132 0 0,-3 108 117 0 0,1 0 0 0 0,1 0 0 0 0,1 0-1 0 0,11-31 1 0 0,-15 46 17 0 0,7-9 22 0 0,-8 11 153 0 0,2 2-158 0 0,0-1 1 0 0,-1 1-1 0 0,1 0 1 0 0,-1 0-1 0 0,1 0 1 0 0,-1 0-1 0 0,1 0 1 0 0,-1 0-1 0 0,0 1 1 0 0,1-1-1 0 0,-1 0 1 0 0,0 1-1 0 0,0-1 1 0 0,0 1-1 0 0,0-1 1 0 0,0 1-1 0 0,-1-1 1 0 0,1 1-1 0 0,0 0 1 0 0,0 3-1 0 0,1 2 11 0 0,0 0 0 0 0,0 1-1 0 0,0 10 1 0 0,-1 0 16 0 0,-1-1 1 0 0,-1 1-1 0 0,0 0 1 0 0,-1 0-1 0 0,-1-1 1 0 0,0 0-1 0 0,-2 1 1 0 0,0-1-1 0 0,-1-1 1 0 0,0 1-1 0 0,-2-1 1 0 0,0 0-1 0 0,0 0 1 0 0,-13 15-1 0 0,19-29-35 0 0,1 0-1 0 0,-1 0 0 0 0,0 0 1 0 0,0 0-1 0 0,0 0 1 0 0,0 0-1 0 0,0-1 0 0 0,0 1 1 0 0,-3 1-1 0 0,4-3-5 0 0,0 0 1 0 0,1 0-1 0 0,-1 0 0 0 0,0 1 1 0 0,1-1-1 0 0,-1 0 0 0 0,0 0 0 0 0,1 0 1 0 0,-1 0-1 0 0,0 0 0 0 0,0 0 0 0 0,1 0 1 0 0,-1 0-1 0 0,0 0 0 0 0,1-1 1 0 0,-1 1-1 0 0,1 0 0 0 0,-1 0 0 0 0,0-1 1 0 0,1 1-1 0 0,-1 0 0 0 0,0-1 0 0 0,1 1 1 0 0,-1 0-1 0 0,1-1 0 0 0,-1 1 1 0 0,1-1-1 0 0,-1 1 0 0 0,1-1 0 0 0,-1 1 1 0 0,1-1-1 0 0,0 0 0 0 0,-1 1 0 0 0,1-1 1 0 0,-1 0-1 0 0,1 0 7 0 0,-4-4-12 0 0,1 0 1 0 0,1 0-1 0 0,-1-1 1 0 0,1 1-1 0 0,0-1 1 0 0,0 1-1 0 0,-2-11 1 0 0,-3-43-244 0 0,6 45 172 0 0,-2-31-32 0 0,2-1 0 0 0,2 1 0 0 0,2 0-1 0 0,12-61 1 0 0,-14 102 100 0 0,0-1-1 0 0,0 1 0 0 0,0-1 1 0 0,1 1-1 0 0,0 0 1 0 0,3-6-1 0 0,0 3-15 0 0,3 5-38 0 0,-7 2 61 0 0,1 0-1 0 0,-1 0 1 0 0,1 1 0 0 0,-1-1-1 0 0,1 0 1 0 0,-1 1 0 0 0,1-1 0 0 0,-1 1-1 0 0,0 0 1 0 0,1-1 0 0 0,-1 1-1 0 0,0 0 1 0 0,0 0 0 0 0,1 0 0 0 0,-1 0-1 0 0,0 0 1 0 0,0 0 0 0 0,0 0-1 0 0,0 1 1 0 0,0-1 0 0 0,0 0 0 0 0,-1 0-1 0 0,1 1 1 0 0,0-1 0 0 0,-1 1-1 0 0,1-1 1 0 0,-1 0 0 0 0,1 1-1 0 0,-1-1 1 0 0,1 1 0 0 0,-1-1 0 0 0,0 3-1 0 0,1 2 108 0 0,-1 0 0 0 0,1 0 0 0 0,-1 0 0 0 0,0 0 0 0 0,-1-1 0 0 0,0 1 1 0 0,-1 6-1 0 0,0-3-143 0 0,-2 9 21 0 0,-1 0 1 0 0,0 0-1 0 0,-1 0 1 0 0,-1-1-1 0 0,-13 23 1 0 0,16-34 67 0 0,2-6 1 0 0,1-1-59 0 0,0 1 0 0 0,0-1 0 0 0,0 1 0 0 0,1-1 0 0 0,-1 0 0 0 0,0 0 0 0 0,0 0 0 0 0,0 1 0 0 0,1-1 0 0 0,-1 0 0 0 0,0 0 0 0 0,1 0 0 0 0,-1 0 1 0 0,1 0-1 0 0,-1 0 0 0 0,1 0 0 0 0,-1 0 0 0 0,1 0 0 0 0,0-1 0 0 0,0 1 0 0 0,-1-2 0 0 0,1 0-20 0 0,-3-8-53 0 0,1 0-1 0 0,0 0 0 0 0,1-1 0 0 0,0 1 1 0 0,1 0-1 0 0,1-18 0 0 0,2 6-55 0 0,1-1-1 0 0,8-24 1 0 0,-11 43 119 0 0,0 1 0 0 0,1-1 1 0 0,0 0-1 0 0,0 1 0 0 0,0 0 1 0 0,0-1-1 0 0,5-4 0 0 0,-1 4 15 0 0,3 4 0 0 0,-8 0 0 0 0,0 1 0 0 0,-1 0 0 0 0,1 0 0 0 0,-1 0 0 0 0,1 0 0 0 0,-1 0 0 0 0,1 0 0 0 0,0 0 0 0 0,-1 0 0 0 0,1 0 0 0 0,-1 0 0 0 0,1 0 0 0 0,0 0 0 0 0,-1 0 0 0 0,1 1 0 0 0,-1-1 0 0 0,1 0 0 0 0,-1 0 0 0 0,1 1 0 0 0,0-1 0 0 0,-1 0 0 0 0,0 1 0 0 0,1-1 0 0 0,-1 0 0 0 0,1 1 0 0 0,-1-1 0 0 0,1 1 0 0 0,-1-1 0 0 0,1 1 0 0 0,0 1 0 0 0,1 0 16 0 0,0 0 0 0 0,0 0-1 0 0,0 0 1 0 0,0 0 0 0 0,-1 1-1 0 0,1-1 1 0 0,-1 1 0 0 0,1-1-1 0 0,-1 1 1 0 0,0-1 0 0 0,0 1 0 0 0,0 0-1 0 0,0 0 1 0 0,0-1 0 0 0,-1 1-1 0 0,1 0 1 0 0,-1 0 0 0 0,0 0-1 0 0,0 0 1 0 0,0 0 0 0 0,0 0-1 0 0,-1-1 1 0 0,1 1 0 0 0,-1 0 0 0 0,0 3-1 0 0,-4 8 119 0 0,1 0 0 0 0,-2-1 0 0 0,-12 24 0 0 0,10-21-102 0 0,4-8-15 0 0,0 1-1 0 0,-1 0 1 0 0,0-1-1 0 0,0 0 0 0 0,-1-1 1 0 0,0 1-1 0 0,0-1 1 0 0,-15 12-1 0 0,13-14 32 0 0,2-3-25 0 0,5-3-20 0 0,-1 1 1 0 0,1-1-1 0 0,0 1 0 0 0,-1-1 1 0 0,1 0-1 0 0,0 1 0 0 0,0-1 1 0 0,0 0-1 0 0,0 0 0 0 0,0 0 1 0 0,0 0-1 0 0,0 0 0 0 0,0 0 1 0 0,0 0-1 0 0,-1-2 0 0 0,0-1-12 0 0,0 0-1 0 0,0 0 0 0 0,0 0 0 0 0,0-1 1 0 0,1 1-1 0 0,0 0 0 0 0,-1-1 0 0 0,2 1 1 0 0,-1-1-1 0 0,0 0 0 0 0,1-6 1 0 0,0-3-37 0 0,1 0 0 0 0,3-21 1 0 0,-3 31 39 0 0,0 1 0 0 0,1-1 1 0 0,-1 0-1 0 0,1 1 0 0 0,-1-1 1 0 0,1 1-1 0 0,0 0 0 0 0,0 0 0 0 0,0 0 1 0 0,1 0-1 0 0,-1 0 0 0 0,1 0 1 0 0,5-4-1 0 0,-7 6-2 0 0,0 0-1 0 0,1 0 1 0 0,-1 0-1 0 0,0 0 1 0 0,1 0 0 0 0,-1 0-1 0 0,1 0 1 0 0,-1 0-1 0 0,1 1 1 0 0,0-1 0 0 0,-1 1-1 0 0,1-1 1 0 0,0 1-1 0 0,-1-1 1 0 0,1 1 0 0 0,2 0-1 0 0,4-1-48 0 0,10 0 374 0 0,-18 3-237 0 0,0 0 0 0 0,-1 1 0 0 0,1-1 0 0 0,0 0-1 0 0,-1 0 1 0 0,-1 4 0 0 0,2-5-63 0 0,-3 5 45 0 0,0 0 1 0 0,0 0-1 0 0,-1 0 0 0 0,1 0 0 0 0,-1-1 0 0 0,-1 0 0 0 0,1 0 1 0 0,-1 0-1 0 0,0 0 0 0 0,-8 5 0 0 0,6-5-50 0 0,7-5-10 0 0,-1 0 0 0 0,0 1 0 0 0,0-1-1 0 0,0 0 1 0 0,0 1 0 0 0,1-1 0 0 0,-1 0 0 0 0,0 0 0 0 0,0 0-1 0 0,0 0 1 0 0,0 1 0 0 0,0-1 0 0 0,0-1 0 0 0,1 1-1 0 0,-1 0 1 0 0,0 0 0 0 0,0 0 0 0 0,0 0 0 0 0,0-1 0 0 0,0 1-1 0 0,1 0 1 0 0,-1-1 0 0 0,0 1 0 0 0,0 0 0 0 0,0-1-1 0 0,1 1 1 0 0,-1-1 0 0 0,0 1 0 0 0,1-1 0 0 0,-1 0-1 0 0,0 1 1 0 0,1-1 0 0 0,-1 0 0 0 0,1 1 0 0 0,-1-1 0 0 0,1 0-1 0 0,-1-1 1 0 0,-1-1-20 0 0,1 2 14 0 0,1 0-1 0 0,-1-1 1 0 0,0 1 0 0 0,1-1-1 0 0,-1 0 1 0 0,0 1 0 0 0,1-1-1 0 0,0 1 1 0 0,-1-1 0 0 0,1 0-1 0 0,0 1 1 0 0,0-1 0 0 0,0 0-1 0 0,0 1 1 0 0,1-4 0 0 0,-1 1-14 0 0,1 0 0 0 0,0 1 0 0 0,1-1 0 0 0,-1 0 0 0 0,1 1 0 0 0,2-6 0 0 0,1 1-12 0 0,0 1 1 0 0,0 1 0 0 0,1-1 0 0 0,-1 1-1 0 0,12-10 1 0 0,-13 13 23 0 0,-3 2 3 0 0,0 0 0 0 0,0 0 0 0 0,0 0 0 0 0,0 0 0 0 0,0 0-1 0 0,0 0 1 0 0,0 1 0 0 0,1-1 0 0 0,-1 1 0 0 0,0-1 0 0 0,1 1-1 0 0,-1-1 1 0 0,0 1 0 0 0,3-1 0 0 0,12-1-11 0 0,-15 2 7 0 0,1 0-24 0 0,-2 8 94 0 0,1-5-46 0 0,-4 13 102 0 0,2-12-95 0 0,-1-1 1 0 0,0 1 0 0 0,0-1 0 0 0,-1 1 0 0 0,1-1 0 0 0,-1 0 0 0 0,1 0 0 0 0,-1 0 0 0 0,0 0 0 0 0,-6 5 0 0 0,-5 3 61 0 0,12-8-63 0 0,1-2-12 0 0,-1 0 0 0 0,1 1 0 0 0,-1-1 0 0 0,1 0 0 0 0,-1-1 0 0 0,0 1 0 0 0,1 0 0 0 0,-1 0 0 0 0,-2 0 0 0 0,3-1-12 0 0,1 0 0 0 0,0 1 0 0 0,-1-1 0 0 0,1 0 0 0 0,0 0 0 0 0,-1 0 0 0 0,1 0 0 0 0,0 0 0 0 0,-1 0 0 0 0,1 0 0 0 0,0 0-1 0 0,-1 0 1 0 0,1 0 0 0 0,0 0 0 0 0,-1 0 0 0 0,1 0 0 0 0,0 0 0 0 0,-1 0 0 0 0,1 0 0 0 0,0 0 0 0 0,-1 0 0 0 0,1 0 0 0 0,0 0 0 0 0,0 0 0 0 0,-1-1 0 0 0,1 1 0 0 0,0 0 0 0 0,-1 0 0 0 0,1 0 0 0 0,0-1 0 0 0,0 1 0 0 0,-1 0 0 0 0,1 0 0 0 0,0-1 0 0 0,0 1 0 0 0,0 0 0 0 0,-1-1 0 0 0,1 1 0 0 0,0 0 0 0 0,0-1 0 0 0,0 1-1 0 0,0 0 1 0 0,0 0 0 0 0,0-1 0 0 0,0 1 0 0 0,0 0 0 0 0,-1-1 0 0 0,2-13-152 0 0,1 9 138 0 0,0 1-1 0 0,0 0 1 0 0,0 0-1 0 0,1 0 1 0 0,0 0-1 0 0,0 0 1 0 0,0 1-1 0 0,0-1 1 0 0,1 1-1 0 0,-1 0 1 0 0,1 0-1 0 0,0 0 1 0 0,0 0-1 0 0,0 1 1 0 0,7-4-1 0 0,0 1-20 0 0,-1 2 0 0 0,1 0 0 0 0,-1 0 0 0 0,1 1 0 0 0,21-2 0 0 0,-32 4 36 0 0,0 0 1 0 0,0-1-1 0 0,0 1 0 0 0,1 0 0 0 0,-1 0 0 0 0,0 0 1 0 0,0 0-1 0 0,0 0 0 0 0,1 1 0 0 0,-1-1 0 0 0,0 0 1 0 0,0 0-1 0 0,0 0 0 0 0,1 0 0 0 0,-1 0 0 0 0,0 0 1 0 0,0 0-1 0 0,0 0 0 0 0,0 0 0 0 0,1 0 0 0 0,-1 1 1 0 0,0-1-1 0 0,0 0 0 0 0,0 0 0 0 0,0 0 0 0 0,1 0 0 0 0,-1 0 1 0 0,0 1-1 0 0,0-1 0 0 0,0 0 0 0 0,0 0 0 0 0,0 0 1 0 0,0 1-1 0 0,0-1 0 0 0,0 0 0 0 0,0 0 0 0 0,0 0 1 0 0,0 1-1 0 0,0-1 0 0 0,0 0 0 0 0,0 0 0 0 0,0 0 1 0 0,0 1-1 0 0,0-1 0 0 0,0 0 0 0 0,0 0 0 0 0,0 0 1 0 0,0 1-1 0 0,0-1 0 0 0,0 0 0 0 0,0 0 0 0 0,0 0 1 0 0,0 1-1 0 0,0-1 0 0 0,0 0 0 0 0,0 0 0 0 0,-1 0 1 0 0,1 0-1 0 0,0 1 0 0 0,0-1 0 0 0,0 0 0 0 0,0 0 1 0 0,-1 0-1 0 0,1 0 0 0 0,0 0 0 0 0,0 0 0 0 0,-1 1 1 0 0,-2 2 21 0 0,0 1 0 0 0,0-1 1 0 0,-1 1-1 0 0,0-1 0 0 0,0 0 1 0 0,0-1-1 0 0,0 1 0 0 0,0 0 1 0 0,0-1-1 0 0,-9 3 0 0 0,-2 0 133 0 0,-30 7-1 0 0,13-10-70 0 0,12-1-56 0 0,12-1-28 0 0,1-4-13 0 0,6 4-55 0 0,11-14-99 0 0,-8 11 163 0 0,1 1 0 0 0,0 0 0 0 0,-1 0 0 0 0,1 1 0 0 0,0-1-1 0 0,0 1 1 0 0,0-1 0 0 0,1 1 0 0 0,-1 0 0 0 0,0 0 0 0 0,0 0 0 0 0,1 1 0 0 0,3-1-1 0 0,8 0-27 0 0,27 1-1 0 0,-5 1 12 0 0,-23-2 21 0 0,-1 1 0 0 0,-1-1 0 0 0,13-3 0 0 0,-17 2 0 0 0,1 1 0 0 0,-1-1 0 0 0,-1 0 11 0 0,-6 1 42 0 0,-12-8 71 0 0,9 8-122 0 0,-1 0 0 0 0,1 0-1 0 0,-1 0 1 0 0,0 0-1 0 0,1 0 1 0 0,-1 1 0 0 0,1-1-1 0 0,-1 1 1 0 0,0 0 0 0 0,1 0-1 0 0,-4 0 1 0 0,-32 5 53 0 0,28-3-43 0 0,-27 4 95 0 0,31-4-111 0 0,4-1-66 0 0,21-1-118 0 0,-1-1 0 0 0,0-1 0 0 0,0 0 0 0 0,30-8 0 0 0,-47 9 116 0 0,1 1-60 0 0,3-2 132 0 0,-4 1 70 0 0,-30 20 514 0 0,-1-3-57 0 0,-52 19 0 0 0,52-26-103 0 0,0-1-1 0 0,-35 4 0 0 0,-2 0-11 0 0,66-12-454 0 0,17-1-66 0 0,0-1 0 0 0,0-1 0 0 0,0-1-1 0 0,23-7 1 0 0,0 0-15 0 0,-31 9 111 0 0,-6 1 23 0 0,-3 2 44 0 0,-3 4-45 0 0,-1 2-10 0 0,2-2-74 0 0,2-4-318 0 0,1 6-1922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10103 0 0,'0'0'5168'0'0,"-3"1"-4673"0"0,-17 4 355 0 0,17-4-737 0 0,0-1 0 0 0,-1 1 0 0 0,1-1 0 0 0,0 1 0 0 0,0 0 0 0 0,0 0 0 0 0,0 0 1 0 0,0 1-1 0 0,1-1 0 0 0,-1 1 0 0 0,0-1 0 0 0,-3 4 0 0 0,0 1-47 0 0,1 1 0 0 0,0-1 1 0 0,0 1-1 0 0,1 0 0 0 0,0 0 1 0 0,0 0-1 0 0,0 1 0 0 0,1-1 1 0 0,0 1-1 0 0,1 0 0 0 0,0 0 0 0 0,0 0 1 0 0,1 0-1 0 0,0 0 0 0 0,0 0 1 0 0,0 1-1 0 0,2 8 0 0 0,0-2-62 0 0,0 0 0 0 0,1-1-1 0 0,1 1 1 0 0,0 0 0 0 0,2-1-1 0 0,-1 0 1 0 0,8 16 0 0 0,-9-24-2 0 0,-1 0 0 0 0,1-1 0 0 0,0 0 1 0 0,1 1-1 0 0,-1-1 0 0 0,1-1 0 0 0,0 1 1 0 0,1 0-1 0 0,-1-1 0 0 0,1 0 0 0 0,-1 0 1 0 0,1 0-1 0 0,0-1 0 0 0,1 1 1 0 0,-1-1-1 0 0,1 0 0 0 0,-1-1 0 0 0,1 1 1 0 0,10 2-1 0 0,-12-5 13 0 0,0 1 1 0 0,0-1 0 0 0,-1 1-1 0 0,1-1 1 0 0,0 0-1 0 0,0 0 1 0 0,0-1-1 0 0,-1 1 1 0 0,1-1-1 0 0,0 0 1 0 0,-1 0-1 0 0,1 0 1 0 0,0-1 0 0 0,-1 1-1 0 0,7-4 1 0 0,-6 2 13 0 0,0 0 0 0 0,-1 0 0 0 0,1-1 1 0 0,-1 1-1 0 0,1-1 0 0 0,-1 0 0 0 0,0 0 0 0 0,0 0 1 0 0,-1 0-1 0 0,5-9 0 0 0,-3 2 74 0 0,0 1 0 0 0,-1-1-1 0 0,0 0 1 0 0,-1 0 0 0 0,0-1-1 0 0,0 1 1 0 0,-1 0 0 0 0,-1-1-1 0 0,-2-20 1 0 0,1 23-60 0 0,-1 0 1 0 0,0 0-1 0 0,-1 0 0 0 0,0 1 1 0 0,-1-1-1 0 0,0 1 0 0 0,0-1 1 0 0,0 1-1 0 0,-1 0 0 0 0,0 1 0 0 0,-1-1 1 0 0,0 1-1 0 0,0 0 0 0 0,-1 1 1 0 0,1-1-1 0 0,-16-10 0 0 0,16 15-234 0 0,-1-1 0 0 0,1 1 0 0 0,-1 0 0 0 0,0 0 1 0 0,1 1-1 0 0,-1 0 0 0 0,0 0 0 0 0,0 0 0 0 0,-12 1 0 0 0,10 15-4890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3223 0 0,'0'0'143'0'0,"0"-1"-3"0"0,0-17 14353 0 0,1 19-14015 0 0,8 26 136 0 0,-2 0 1 0 0,7 42-1 0 0,-7-28-375 0 0,6 24-209 0 0,31 146-48 0 0,-7-73-3832 0 0,-33-124 1631 0 0,1-2-3244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69 2303 0 0,'-2'-16'411'0'0,"0"-17"-572"0"0,6 14 12954 0 0,4 29-11985 0 0,6 11-365 0 0,-2 1 1 0 0,0 0-1 0 0,9 26 1 0 0,-3-6-261 0 0,56 110 155 0 0,64 147-3372 0 0,-128-272-2582 0 0</inkml:trace>
  <inkml:trace contextRef="#ctx0" brushRef="#br0" timeOffset="1">1 466 15775 0 0,'0'0'2270'0'0,"14"0"-405"0"0,1-2-1408 0 0,-1-2 0 0 0,1 0 0 0 0,-1 0 0 0 0,22-11 0 0 0,-11 5-277 0 0,57-22-576 0 0,-53 19 56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90 919 0 0,'0'2'3'0'0,"0"-2"-1"0"0,0 1-1 0 0,0-1 0 0 0,0 0 0 0 0,0 1 1 0 0,0-1-1 0 0,0 0 0 0 0,0 1 0 0 0,0-1 1 0 0,0 0-1 0 0,0 1 0 0 0,0-1 0 0 0,0 1 1 0 0,0-1-1 0 0,0 0 0 0 0,0 1 0 0 0,0-1 1 0 0,1 0-1 0 0,-1 0 0 0 0,0 1 0 0 0,0-1 1 0 0,0 0-1 0 0,1 1 0 0 0,-1-1 0 0 0,0 0 1 0 0,0 0-1 0 0,1 1 0 0 0,-1-1 0 0 0,0 0 1 0 0,0 0-1 0 0,1 0 0 0 0,-1 1 0 0 0,0-1 1 0 0,1 0-1 0 0,-1 0 0 0 0,0 0 0 0 0,1 0 1 0 0,-1 0-1 0 0,0 0 0 0 0,1 0 0 0 0,-1 0 1 0 0,0 0-1 0 0,1 0 0 0 0,-1 0 0 0 0,1 0 1 0 0,-1 0-1 0 0,0 0 0 0 0,1 0 0 0 0,-1 0 1 0 0,0 0-1 0 0,1 0 0 0 0,27-14 259 0 0,-21 10 4557 0 0,-4 3-4373 0 0,0 1-1 0 0,0-1 0 0 0,0 0 0 0 0,0 0 1 0 0,0 0-1 0 0,0-1 0 0 0,0 1 0 0 0,3-3 0 0 0,8-3 334 0 0,18-6 506 0 0,-19 7-839 0 0,0 1-1 0 0,0 0 1 0 0,0 1 0 0 0,1 1-1 0 0,23-4 1 0 0,27 1 504 0 0,36-2-111 0 0,83 10 246 0 0,-8 0-268 0 0,68-4 703 0 0,-87 10-685 0 0,-146-7-778 0 0,26 4 128 0 0,-17-2-18 0 0,27 0 1 0 0,19 0 176 0 0,18-1 90 0 0,64 1 159 0 0,218-9 242 0 0,-193-4-588 0 0,-151 9-221 0 0,101-1 158 0 0,-77 2-121 0 0,67 3 115 0 0,50-7-52 0 0,-73 3-63 0 0,43-2 18 0 0,-92 1-54 0 0,113-5 195 0 0,36 2-9 0 0,-109 8-98 0 0,-33-1-46 0 0,12 0 13 0 0,56 1 103 0 0,-28-2-106 0 0,23 2-2 0 0,88 1 32 0 0,-148-1-97 0 0,-42-3-10 0 0,10 1 0 0 0,35-2 0 0 0,-46 0 4 0 0,0 1 0 0 0,0 0 0 0 0,0 1-1 0 0,9 2 1 0 0,10 0-126 0 0,11 3-2608 0 0,-32-7 702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6447 0 0,'0'0'586'0'0,"0"1"-226"0"0,23 60 6589 0 0,-3 2-3715 0 0,31 128-1203 0 0,33 162-1476 0 0,-62-244-1571 0 0,-6-24-2840 0 0,-12-69 2085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2303 0 0,'-2'0'167'0'0,"-16"16"11240"0"0,18-14-10714 0 0,16 6-222 0 0,1-1 0 0 0,-1-1 0 0 0,1 0-1 0 0,24 5 1 0 0,-7-2-390 0 0,139 35 184 0 0,-167-42-166 0 0,1 0 1 0 0,-1 1-1 0 0,1 0 1 0 0,-1 0-1 0 0,0 0 1 0 0,0 0-1 0 0,0 1 1 0 0,8 7-1 0 0,-12-9 20 0 0,1 0 0 0 0,-1 0 0 0 0,0 1 0 0 0,0-1 0 0 0,0 1 0 0 0,0-1 0 0 0,0 1 0 0 0,0-1 0 0 0,-1 1 0 0 0,0 0 0 0 0,1 0 0 0 0,-1 0 0 0 0,0 0 0 0 0,0 0 0 0 0,0 0 0 0 0,-1 0 0 0 0,1 0 0 0 0,-1 0 0 0 0,0 0 1 0 0,0 6-1 0 0,-2 2 250 0 0,0 0 0 0 0,-1 0 0 0 0,-1-1 0 0 0,0 1 0 0 0,0-1 0 0 0,-8 14 0 0 0,-41 58 810 0 0,27-45-727 0 0,-53 91-146 0 0,46-72-3476 0 0,25-42 1546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11975 0 0,'0'0'1200'0'0,"0"0"-1173"0"0,0 0 0 0 0,0 1 0 0 0,0-1-1 0 0,0 0 1 0 0,0 0 0 0 0,0 1 0 0 0,1-1-1 0 0,-1 0 1 0 0,0 0 0 0 0,0 1 0 0 0,-1-1-1 0 0,1 0 1 0 0,0 0 0 0 0,0 0 0 0 0,0 1-1 0 0,0-1 1 0 0,0 0 0 0 0,0 0 0 0 0,0 1-1 0 0,0-1 1 0 0,0 0 0 0 0,0 0 0 0 0,-1 0-1 0 0,1 1 1 0 0,0-1 0 0 0,0 0 0 0 0,0 0-1 0 0,0 0 1 0 0,-1 1 0 0 0,-2 0 318 0 0,0 0-1 0 0,-1 0 1 0 0,1-1 0 0 0,0 1 0 0 0,-7 0 0 0 0,-6 1 419 0 0,9 1-640 0 0,0-1 0 0 0,1 1 0 0 0,-1 0 0 0 0,1 1-1 0 0,0-1 1 0 0,0 1 0 0 0,0 0 0 0 0,1 1 0 0 0,-1 0-1 0 0,1 0 1 0 0,0 0 0 0 0,-4 6 0 0 0,-7 9-114 0 0,2 0 1 0 0,-13 24 0 0 0,23-37-38 0 0,0 1 0 0 0,1-1 1 0 0,0 1-1 0 0,-3 14 0 0 0,4-8-16 0 0,5-10 12 0 0,-1-2 9 0 0,1 2-6 0 0,0 1 1 0 0,0-1-1 0 0,1 0 0 0 0,0 0 0 0 0,0 0 0 0 0,0 0 0 0 0,0 0 0 0 0,0-1 1 0 0,1 0-1 0 0,5 3 0 0 0,6 3 41 0 0,31 10 0 0 0,8 4-21 0 0,33 29-16 0 0,-77-44 150 0 0,0 0-1 0 0,0 0 0 0 0,-1 2 1 0 0,-1-1-1 0 0,14 17 0 0 0,-22-24-37 0 0,1 1 0 0 0,0-1 0 0 0,-1 1 0 0 0,1 0 0 0 0,-1 0-1 0 0,0 0 1 0 0,0 0 0 0 0,0 0 0 0 0,-1 0 0 0 0,1 0 0 0 0,-1 0 0 0 0,1 0 0 0 0,-1 0-1 0 0,0 0 1 0 0,0 0 0 0 0,-1 0 0 0 0,1 0 0 0 0,-1 0 0 0 0,1 0 0 0 0,-1 0 0 0 0,-1 4-1 0 0,-1-1 26 0 0,1 0 0 0 0,-1-1 0 0 0,0 1 0 0 0,-1-1-1 0 0,1 1 1 0 0,-1-1 0 0 0,0 0 0 0 0,0-1 0 0 0,-8 8 0 0 0,-13 8 76 0 0,-37 22 0 0 0,24-17-181 0 0,32-21-102 0 0,0 0-1 0 0,-1 0 1 0 0,1 0 0 0 0,0-1-1 0 0,-1 0 1 0 0,0-1-1 0 0,0 1 1 0 0,0-1 0 0 0,-14 2-1 0 0,21-4-65 0 0,-1 0 1 0 0,1 0-1 0 0,-1 0 0 0 0,1 0 0 0 0,-1 0 1 0 0,1 0-1 0 0,-1 0 0 0 0,1 0 0 0 0,-1-1 0 0 0,1 1 1 0 0,-1 0-1 0 0,1 0 0 0 0,0-1 0 0 0,-1 1 1 0 0,1 0-1 0 0,-1 0 0 0 0,1-1 0 0 0,0 1 1 0 0,-1 0-1 0 0,1-1 0 0 0,0 1 0 0 0,-1-1 0 0 0,1 1 1 0 0,0 0-1 0 0,0-1 0 0 0,-1 1 0 0 0,1-1 1 0 0,0 1-1 0 0,0-1 0 0 0,0 1 0 0 0,-1-1 1 0 0,1 1-1 0 0,0-1 0 0 0,0 0 0 0 0,0-8-5712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86 8751 0 0,'-8'-1'794'0'0,"3"1"-707"0"0,-1 0 0 0 0,1 0 0 0 0,-1 0 0 0 0,-7 2 0 0 0,4 0 698 0 0,0 1 0 0 0,1-1 1 0 0,0 1-1 0 0,-1 1 1 0 0,1-1-1 0 0,1 1 1 0 0,-1 1-1 0 0,-7 5 1 0 0,11-7-729 0 0,1 0 1 0 0,0 0 0 0 0,0 0-1 0 0,0 0 1 0 0,1 0 0 0 0,-1 0-1 0 0,1 1 1 0 0,0 0 0 0 0,-1-1-1 0 0,2 1 1 0 0,-1 0 0 0 0,0 0-1 0 0,-1 8 1 0 0,2-6-47 0 0,0 0 0 0 0,1 0-1 0 0,-1 0 1 0 0,1 0 0 0 0,1 0-1 0 0,-1 0 1 0 0,1 0 0 0 0,3 11-1 0 0,2 0-32 0 0,0 0 0 0 0,2 0 0 0 0,0 0 1 0 0,1-1-1 0 0,13 19 0 0 0,-14-23 29 0 0,1 0 0 0 0,0-1 0 0 0,0-1 0 0 0,1 1 1 0 0,18 13-1 0 0,-22-20-5 0 0,0 1-1 0 0,0-1 1 0 0,0 0 0 0 0,1-1 0 0 0,0 0 0 0 0,0 0-1 0 0,0 0 1 0 0,0-1 0 0 0,0 0 0 0 0,1-1 0 0 0,-1 1-1 0 0,11-1 1 0 0,-5 0 149 0 0,1-1 0 0 0,0-1-1 0 0,0 0 1 0 0,0-1 0 0 0,16-5-1 0 0,-21 5-34 0 0,-1-1 0 0 0,0-1 0 0 0,-1 1 0 0 0,1-1 0 0 0,-1-1 0 0 0,1 1 0 0 0,-1-1 0 0 0,-1 0 0 0 0,12-11 0 0 0,-12 9 90 0 0,0-1 0 0 0,0 0 0 0 0,-1 1 0 0 0,1-2 1 0 0,-2 1-1 0 0,1-1 0 0 0,-1 0 0 0 0,-1 1 0 0 0,0-2 0 0 0,0 1 0 0 0,0 0 0 0 0,-1-1 0 0 0,-1 1 0 0 0,0-1 0 0 0,0 1 0 0 0,-1-18 0 0 0,-1 17-80 0 0,0-1-1 0 0,0 1 0 0 0,-1 0 0 0 0,0 0 1 0 0,0 1-1 0 0,-2-1 0 0 0,1 0 1 0 0,-1 1-1 0 0,0 0 0 0 0,-1 0 1 0 0,0 0-1 0 0,0 0 0 0 0,-1 1 1 0 0,0 0-1 0 0,-14-13 0 0 0,8 10-61 0 0,-1 1 0 0 0,0 0 0 0 0,-1 1 0 0 0,0 1 1 0 0,0 0-1 0 0,-20-7 0 0 0,24 11-151 0 0,0 0 0 0 0,-1 1 1 0 0,0 1-1 0 0,1-1 0 0 0,-1 2 0 0 0,0-1 1 0 0,0 2-1 0 0,0-1 0 0 0,0 2 1 0 0,-14 1-1 0 0,21-2-283 0 0,1 1 1 0 0,0 0-1 0 0,0 0 0 0 0,0 0 1 0 0,0 1-1 0 0,0-1 0 0 0,0 1 1 0 0,0-1-1 0 0,0 1 0 0 0,0 0 1 0 0,1 0-1 0 0,-5 4 1 0 0,-3 8-7093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85 8983 0 0,'18'-25'808'0'0,"-17"24"-714"0"0,-1 0 1 0 0,1 0-1 0 0,0 0 0 0 0,-1 0 0 0 0,1 0 0 0 0,-1 0 0 0 0,0 0 0 0 0,1-1 0 0 0,-1 1 0 0 0,0 0 0 0 0,0 0 0 0 0,1 0 0 0 0,-1 0 0 0 0,0-1 1 0 0,0 1-1 0 0,0 0 0 0 0,-1 0 0 0 0,1 0 0 0 0,0-1 0 0 0,0 1 0 0 0,-1-2 0 0 0,-1 0 507 0 0,1 0 0 0 0,-1 0-1 0 0,0 0 1 0 0,0 0 0 0 0,-2-3 0 0 0,-1-1 156 0 0,4 6-129 0 0,0 0-529 0 0,-1 1 0 0 0,1-1 0 0 0,-1 1 0 0 0,0-1 0 0 0,1 1 0 0 0,-1 0 0 0 0,0 0 0 0 0,-2 0 0 0 0,0 0 12 0 0,0 0 0 0 0,0 0 0 0 0,1 1 0 0 0,-1 0 0 0 0,0-1 0 0 0,0 1 1 0 0,1 1-1 0 0,-1-1 0 0 0,1 1 0 0 0,-1-1 0 0 0,1 1 0 0 0,-6 4 0 0 0,4-2-51 0 0,0 0 0 0 0,1 0-1 0 0,0 0 1 0 0,0 1 0 0 0,0 0 0 0 0,1-1-1 0 0,-5 9 1 0 0,-1 5-49 0 0,0 1 0 0 0,2 0 0 0 0,-9 34 0 0 0,14-48 14 0 0,-4 20 45 0 0,1-1 0 0 0,1 1 1 0 0,2 0-1 0 0,0 0 0 0 0,1 0 1 0 0,2 0-1 0 0,4 32 0 0 0,-4-48-16 0 0,1-1 0 0 0,0 1 0 0 0,0-1-1 0 0,1 1 1 0 0,0-1 0 0 0,1 0 0 0 0,7 13 0 0 0,-7-16-32 0 0,-1 0 1 0 0,1 0-1 0 0,0-1 1 0 0,0 0-1 0 0,0 0 1 0 0,0 0-1 0 0,1 0 1 0 0,0-1-1 0 0,-1 1 0 0 0,1-1 1 0 0,1-1-1 0 0,7 5 1 0 0,-1-3 12 0 0,0 0-1 0 0,1 0 1 0 0,-1-1 0 0 0,26 3-1 0 0,-33-6-44 0 0,0 0 1 0 0,0 0-1 0 0,0 0 0 0 0,0-1 0 0 0,0 1 0 0 0,0-1 0 0 0,0 0 1 0 0,0-1-1 0 0,0 1 0 0 0,0-1 0 0 0,0 0 0 0 0,-1 0 0 0 0,1 0 1 0 0,-1-1-1 0 0,6-4 0 0 0,1-3-756 0 0,0-1-1 0 0,-1 0 1 0 0,0-1 0 0 0,0 0-1 0 0,-2 0 1 0 0,12-21 0 0 0,-11 12-3293 0 0,-2-2-969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5983 0 0,'0'0'542'0'0,"0"2"-446"0"0,11 27 62 0 0,0 18 4955 0 0,0 3-1090 0 0,21 87-413 0 0,-18-90-3253 0 0,35 112 1242 0 0,-8-55-5807 0 0,-35-89-2178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7367 0 0,'-20'21'5124'0'0,"29"-38"-3510"0"0,-4 9-1155 0 0,0 1 0 0 0,1 0 0 0 0,6-8 0 0 0,-5 7 31 0 0,-5 7-413 0 0,-1 0 1 0 0,0-1-1 0 0,0 1 0 0 0,0 0 0 0 0,1 0 1 0 0,-1 0-1 0 0,0 0 0 0 0,1 0 0 0 0,-1 0 1 0 0,1 1-1 0 0,0-1 0 0 0,-1 0 0 0 0,1 1 0 0 0,-1-1 1 0 0,1 1-1 0 0,0 0 0 0 0,-1-1 0 0 0,1 1 1 0 0,3 0-1 0 0,-2 0-14 0 0,-1 1-1 0 0,1 0 1 0 0,0-1 0 0 0,-1 1-1 0 0,1 0 1 0 0,-1 0 0 0 0,1 0 0 0 0,-1 1-1 0 0,1-1 1 0 0,-1 0 0 0 0,3 3-1 0 0,1 1 26 0 0,0 1 0 0 0,-1-1 0 0 0,0 1 0 0 0,0 0 0 0 0,0 0 0 0 0,-1 0 0 0 0,0 1 1 0 0,4 7-1 0 0,3 14 182 0 0,-2-1 1 0 0,8 36-1 0 0,-13-46-247 0 0,-3-6-1 0 0,1-1 0 0 0,-2 1 0 0 0,0-1 0 0 0,0 1 0 0 0,-1-1 0 0 0,-2 13 0 0 0,2-17-20 0 0,1-2-7 0 0,-1 1 0 0 0,-1-1 0 0 0,1 0-1 0 0,-1 1 1 0 0,1-1 0 0 0,-1 0 0 0 0,0 0-1 0 0,-1 0 1 0 0,1-1 0 0 0,-1 1 0 0 0,1 0 0 0 0,-1-1-1 0 0,0 0 1 0 0,-1 0 0 0 0,1 0 0 0 0,0 0 0 0 0,-1 0-1 0 0,0 0 1 0 0,1-1 0 0 0,-1 0 0 0 0,0 0-1 0 0,-6 2 1 0 0,9-4-8 0 0,0 1-1 0 0,0-1 0 0 0,0 0 0 0 0,0 0 1 0 0,0 0-1 0 0,0 0 0 0 0,-1 0 1 0 0,1 0-1 0 0,0-1 0 0 0,0 1 1 0 0,0 0-1 0 0,0-1 0 0 0,0 1 1 0 0,0 0-1 0 0,0-1 0 0 0,0 1 1 0 0,0-1-1 0 0,0 1 0 0 0,0-2 0 0 0,-1 1 4 0 0,0 0-1 0 0,1 0 0 0 0,0 0 0 0 0,-1-1 0 0 0,1 1 0 0 0,0-1 0 0 0,-1 1 0 0 0,1-1 0 0 0,-1-1 1 0 0,0 0 10 0 0,1-1 0 0 0,0 1 0 0 0,-1-1 0 0 0,2 1 1 0 0,-1-1-1 0 0,0 1 0 0 0,1-1 0 0 0,-1 0 1 0 0,1 1-1 0 0,0-1 0 0 0,0 1 0 0 0,0-1 1 0 0,1 0-1 0 0,-1 1 0 0 0,1-1 0 0 0,0 1 0 0 0,0-1 1 0 0,0 1-1 0 0,1-1 0 0 0,-1 1 0 0 0,1 0 1 0 0,0-1-1 0 0,0 1 0 0 0,0 0 0 0 0,0 0 1 0 0,0 1-1 0 0,1-1 0 0 0,4-4 0 0 0,-6 6 26 0 0,1 0 0 0 0,-1 1 0 0 0,1-1 0 0 0,-1 1 0 0 0,1-1 0 0 0,-1 1 1 0 0,1-1-1 0 0,-1 1 0 0 0,1 0 0 0 0,0 0 0 0 0,-1-1 0 0 0,1 1 0 0 0,0 0 0 0 0,2 1 0 0 0,25 5 321 0 0,-19-3-193 0 0,12 4 26 0 0,0 1-1 0 0,0 1 1 0 0,0 1 0 0 0,34 22-1 0 0,34 16-2191 0 0,-73-42 970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8751 0 0,'0'0'1691'0'0,"3"-1"-858"0"0,-2 0-783 0 0,-1 1 0 0 0,1 0-1 0 0,-1 0 1 0 0,1 0 0 0 0,0 0-1 0 0,-1-1 1 0 0,1 1 0 0 0,0 0 0 0 0,-1 0-1 0 0,1 0 1 0 0,0 0 0 0 0,-1 0-1 0 0,1 1 1 0 0,-1-1 0 0 0,1 0-1 0 0,0 0 1 0 0,-1 0 0 0 0,1 0-1 0 0,-1 1 1 0 0,1-1 0 0 0,0 0 0 0 0,-1 1-1 0 0,1-1 1 0 0,-1 0 0 0 0,2 1-1 0 0,10 17 1256 0 0,-7-8-1028 0 0,57 117 1894 0 0,-34-68-1562 0 0,-22-46-483 0 0,1 0 129 0 0,-1 0 1 0 0,-1 1-1 0 0,0-1 1 0 0,5 23 0 0 0,-9-35 482 0 0,-17-6-460 0 0,12 3-272 0 0,1-1 1 0 0,-1 1 0 0 0,1-1 0 0 0,0 0-1 0 0,0 0 1 0 0,0 0 0 0 0,0 0 0 0 0,0-1 0 0 0,1 1-1 0 0,0-1 1 0 0,-1 1 0 0 0,1-1 0 0 0,1 0-1 0 0,-1 0 1 0 0,1 0 0 0 0,-2-5 0 0 0,-1-7-82 0 0,0-1 0 0 0,-2-26 0 0 0,3 17-222 0 0,1 1 0 0 0,1-1 1 0 0,1 1-1 0 0,1-1 0 0 0,7-36 0 0 0,-7 59 302 0 0,0 0 0 0 0,0 0 0 0 0,0 0 0 0 0,0 0 0 0 0,0 1 0 0 0,0-1 1 0 0,1 0-1 0 0,0 1 0 0 0,-1-1 0 0 0,1 1 0 0 0,0-1 0 0 0,0 1 0 0 0,0 0 0 0 0,1 0 0 0 0,4-4 0 0 0,-4 4 18 0 0,1 0-1 0 0,0 0 1 0 0,1 0-1 0 0,-1 1 1 0 0,0-1-1 0 0,0 1 1 0 0,1 0-1 0 0,-1 0 1 0 0,9 0 0 0 0,-3 1 77 0 0,-1 0 1 0 0,0 0-1 0 0,0 1 1 0 0,0 1 0 0 0,0-1-1 0 0,0 1 1 0 0,0 1-1 0 0,-1 0 1 0 0,1 0 0 0 0,8 5-1 0 0,-14-6-12 0 0,-1-1-1 0 0,1 1 1 0 0,-1 0-1 0 0,1 0 1 0 0,-1 0 0 0 0,0 0-1 0 0,0 0 1 0 0,0 0-1 0 0,0 1 1 0 0,0-1-1 0 0,0 1 1 0 0,0 0-1 0 0,-1-1 1 0 0,0 1 0 0 0,1 0-1 0 0,0 4 1 0 0,-1-5-42 0 0,-1 0 0 0 0,0 0 0 0 0,1 0 0 0 0,-1 1 1 0 0,0-1-1 0 0,0 0 0 0 0,0 0 0 0 0,-1 1 0 0 0,1-1 0 0 0,0 0 1 0 0,-1 0-1 0 0,1 0 0 0 0,-1 0 0 0 0,0 0 0 0 0,0 1 1 0 0,0-1-1 0 0,0-1 0 0 0,0 1 0 0 0,0 0 0 0 0,0 0 0 0 0,-1 0 1 0 0,-2 3-1 0 0,-8 6 219 0 0,0 0 0 0 0,-20 15 0 0 0,26-23-706 0 0,0 1 0 0 0,0-1 0 0 0,-9 3 1 0 0,11-4-942 0 0,-1-1 1 0 0,1 0 0 0 0,0 0 0 0 0,-1 0-1 0 0,-8 0 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7367 0 0,'-6'19'907'0'0,"-5"22"-1"0"0,4-14 1627 0 0,6-21-2116 0 0,-1 1 0 0 0,2 0 0 0 0,-1-1 0 0 0,1 1 0 0 0,0 0 0 0 0,0 0 0 0 0,3 10 0 0 0,0 0-643 0 0,9 28 0 0 0,-11-44-301 0 0,5 7-3357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5527 0 0,'0'0'799'0'0,"1"1"413"0"0,1 36 3783 0 0,-7 22-1958 0 0,2-34-2053 0 0,-51 291 2278 0 0,52-303-3252 0 0,-5 16-317 0 0,-5 29 528 0 0,7-20-5796 0 0,5-18-511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2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1040 5527 0 0,'0'0'423'0'0,"3"-2"-160"0"0,-5 7 325 0 0,0 0 0 0 0,0-1 1 0 0,-1 0-1 0 0,1 0 0 0 0,-1 1 1 0 0,0-2-1 0 0,-7 8 4454 0 0,16-17-4174 0 0,47-58 1545 0 0,-31 35-1939 0 0,2 0 1 0 0,0 2-1 0 0,35-30 1 0 0,92-66 157 0 0,-27 24-417 0 0,-56 40-121 0 0,165-137-76 0 0,-45 36 342 0 0,-86 81-184 0 0,2-7 240 0 0,-81 64-16 0 0,-22 20-295 0 0,7-5 102 0 0,13-11-47 0 0,-18 16-143 0 0,0 0-1 0 0,1 0 0 0 0,-1 0 1 0 0,1 1-1 0 0,-1-1 1 0 0,1 1-1 0 0,0 0 1 0 0,-1 0-1 0 0,1 1 0 0 0,7-2 1 0 0,37 3 45 0 0,-25 1 0 0 0,-1 1 0 0 0,1 1 0 0 0,-1 1 0 0 0,0 2 0 0 0,-1 0 0 0 0,27 12 0 0 0,119 71 465 0 0,-72-36-219 0 0,103 54 476 0 0,114 42 387 0 0,-236-118-766 0 0,131 34 0 0 0,-136-47-757 0 0,121 46-1 0 0,-181-60-698 0 0,1 1 1 0 0,-1 0-1 0 0,17 12 0 0 0,-12-5-614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157 104 5983 0 0,'0'0'464'0'0,"0"0"-305"0"0,9 0-142 0 0,19-12 101 0 0,-28 12-75 0 0,1 0 0 0 0,-1-1 1 0 0,1 1-1 0 0,-1 0 0 0 0,0-1 1 0 0,1 1-1 0 0,-1 0 0 0 0,0-1 1 0 0,0 1-1 0 0,1-1 1 0 0,-1 1-1 0 0,0-1 0 0 0,0 1 1 0 0,1-1-1 0 0,-1 1 0 0 0,0-1 1 0 0,0 1-1 0 0,0-1 0 0 0,0 1 1 0 0,0-1-1 0 0,0 1 0 0 0,0-1 1 0 0,0 1-1 0 0,0-1 0 0 0,0 1 1 0 0,0-1-1 0 0,0 1 0 0 0,-1-1 1 0 0,1 1-1 0 0,0-1 0 0 0,0 1 1 0 0,0-1-1 0 0,-1 1 0 0 0,1-1 1 0 0,0 1-1 0 0,0-1 0 0 0,-1 1 1 0 0,1 0-1 0 0,0-1 0 0 0,-1 1 1 0 0,0-1-1 0 0,-1-2 405 0 0,-1-4 344 0 0,0 1 0 0 0,0-1 0 0 0,-1 1 0 0 0,0 0 1 0 0,-7-7-1 0 0,9 11-638 0 0,0-1 0 0 0,0 1 0 0 0,0 0 1 0 0,-1 0-1 0 0,1 1 0 0 0,-1-1 0 0 0,0 0 0 0 0,1 1 0 0 0,-1-1 1 0 0,0 1-1 0 0,0 0 0 0 0,0 0 0 0 0,0 0 0 0 0,0 1 0 0 0,-4-1 1 0 0,5 0-117 0 0,-1 2 0 0 0,0-1 0 0 0,0 0 1 0 0,1 0-1 0 0,-1 1 0 0 0,0 0 0 0 0,1-1 0 0 0,-1 1 1 0 0,1 0-1 0 0,-1 0 0 0 0,1 1 0 0 0,-1-1 1 0 0,1 0-1 0 0,0 1 0 0 0,0 0 0 0 0,0-1 1 0 0,-4 4-1 0 0,2 0-18 0 0,-1 0-1 0 0,1 0 1 0 0,0 0 0 0 0,1 0 0 0 0,-1 0-1 0 0,-3 8 1 0 0,1 1-20 0 0,0 0 0 0 0,0 1 0 0 0,2-1 0 0 0,0 1 0 0 0,0 0 0 0 0,1 0 0 0 0,-1 25 0 0 0,3-15-16 0 0,0-1 0 0 0,2 1 0 0 0,1-1 0 0 0,0 1 0 0 0,2-1 0 0 0,1 0 0 0 0,1 0 0 0 0,16 40 0 0 0,-17-54 11 0 0,0 1 0 0 0,2-1 0 0 0,-1-1 0 0 0,1 1 0 0 0,1-1 0 0 0,-1 0 0 0 0,2-1 0 0 0,-1 0 0 0 0,1 0 0 0 0,0-1 0 0 0,1 0 0 0 0,-1-1 0 0 0,14 7 0 0 0,-16-9 59 0 0,1 0 0 0 0,0-1 1 0 0,0 0-1 0 0,0 0 0 0 0,0-1 1 0 0,1 0-1 0 0,-1-1 0 0 0,1 1 1 0 0,-1-2-1 0 0,1 1 0 0 0,-1-1 0 0 0,1 0 1 0 0,0-1-1 0 0,-1 0 0 0 0,1 0 1 0 0,-1-1-1 0 0,0 0 0 0 0,13-5 1 0 0,-15 4 49 0 0,0 0 1 0 0,-1-1-1 0 0,0 1 1 0 0,0-1 0 0 0,0 0-1 0 0,0-1 1 0 0,0 1-1 0 0,-1-1 1 0 0,0 0 0 0 0,0 0-1 0 0,0 0 1 0 0,6-11-1 0 0,-3 0 228 0 0,1 0 0 0 0,-2-1 0 0 0,7-25-1 0 0,-11 33-211 0 0,-1-1-1 0 0,1 0 1 0 0,-2 1-1 0 0,1-1 1 0 0,-1 0-1 0 0,-1 1 1 0 0,-3-18-1 0 0,2 14 53 0 0,-1-1 0 0 0,-1 1 0 0 0,-1 0 0 0 0,-11-24 0 0 0,5 18-74 0 0,-2 0 0 0 0,-1 1 0 0 0,0 0 0 0 0,-1 1 0 0 0,-1 1 0 0 0,-23-19-1 0 0,17 17-227 0 0,0 2 0 0 0,-2 0 0 0 0,-34-17 0 0 0,56 31-117 0 0,-1 1-1 0 0,0 0 0 0 0,1 0 0 0 0,-1 0 0 0 0,0 0 0 0 0,0 0 0 0 0,0 0 0 0 0,0 1 0 0 0,-4-1 0 0 0,-7 5-5840 0 0,6 1 50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 7367 0 0,'-1'1'568'0'0,"-5"1"-148"0"0,4-1 770 0 0,-7-5 5769 0 0,13 0-5162 0 0,1 2-1556 0 0,-1 1 0 0 0,1-1 0 0 0,0 1 0 0 0,0 0 0 0 0,9-1 0 0 0,6-1 66 0 0,99-23-82 0 0,-63 15-2962 0 0,-34 6-3662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2:2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211 214 7687 0 0,'2'-18'350'0'0,"11"-35"-4"0"0,-13 50-319 0 0,1 0-1 0 0,0-1 0 0 0,-1 1 0 0 0,0 0 0 0 0,1 0 0 0 0,-2-7 1 0 0,-5-4 456 0 0,1 6 134 0 0,2-1-87 0 0,-1 1 0 0 0,0 0 0 0 0,0 1 0 0 0,-1-1 0 0 0,0 1 0 0 0,0 0 0 0 0,-12-11 0 0 0,15 16-438 0 0,0 0 0 0 0,0 0 0 0 0,0 0-1 0 0,-1 1 1 0 0,1-1 0 0 0,0 1 0 0 0,-1 0 0 0 0,1 0 0 0 0,-1 0 0 0 0,0 0 0 0 0,1 0 0 0 0,-1 0 0 0 0,0 1 0 0 0,1-1 0 0 0,-1 1 0 0 0,0 0 0 0 0,0-1-1 0 0,1 1 1 0 0,-1 1 0 0 0,0-1 0 0 0,0 0 0 0 0,1 1 0 0 0,-1-1 0 0 0,0 1 0 0 0,1 0 0 0 0,-1 0 0 0 0,0 0 0 0 0,1 0 0 0 0,-3 2 0 0 0,0 0-46 0 0,0 1 1 0 0,1-1 0 0 0,0 1 0 0 0,-1 0-1 0 0,1 0 1 0 0,1 1 0 0 0,-1-1 0 0 0,0 1-1 0 0,-4 8 1 0 0,2-2-31 0 0,1 1 0 0 0,0-1 0 0 0,-6 18 1 0 0,7-13-16 0 0,0 0 1 0 0,0 0-1 0 0,2 0 1 0 0,0 0-1 0 0,1 1 1 0 0,1 25-1 0 0,1-31 0 0 0,1 0 0 0 0,0-1 0 0 0,0 1 0 0 0,1-1 0 0 0,1 1 0 0 0,0-1 0 0 0,0 0 0 0 0,1 0 0 0 0,0-1 0 0 0,12 18 0 0 0,-11-19 31 0 0,1-1-1 0 0,0 1 1 0 0,0-1 0 0 0,0 0 0 0 0,1-1-1 0 0,0 0 1 0 0,0 0 0 0 0,1-1-1 0 0,0 0 1 0 0,0 0 0 0 0,0-1 0 0 0,0 0-1 0 0,0-1 1 0 0,12 3 0 0 0,-12-4 39 0 0,-1-1 1 0 0,1 1-1 0 0,0-2 1 0 0,-1 1-1 0 0,1-1 1 0 0,0-1 0 0 0,-1 0-1 0 0,1 0 1 0 0,0 0-1 0 0,-1-1 1 0 0,0-1-1 0 0,1 1 1 0 0,-1-1-1 0 0,0-1 1 0 0,0 1-1 0 0,11-8 1 0 0,-8 3 57 0 0,0 1-1 0 0,-1-1 1 0 0,0-1-1 0 0,-1 0 1 0 0,14-16 0 0 0,-18 19-74 0 0,-1 0 0 0 0,0 0 0 0 0,0-1 0 0 0,-1 0 0 0 0,0 1 0 0 0,0-1 0 0 0,-1 0 0 0 0,1 0 0 0 0,-2 0 0 0 0,1-1 0 0 0,0-10 0 0 0,-2 11-32 0 0,0-1 0 0 0,0 0-1 0 0,-1 0 1 0 0,-1 1 0 0 0,1-1 0 0 0,-1 1 0 0 0,-1-1 0 0 0,1 1 0 0 0,-1 0 0 0 0,-1 0-1 0 0,1 0 1 0 0,-1 0 0 0 0,0 0 0 0 0,-1 1 0 0 0,1 0 0 0 0,-1 0 0 0 0,-10-9 0 0 0,6 6-49 0 0,0 1 1 0 0,0 1 0 0 0,-1 0 0 0 0,0 0 0 0 0,0 0-1 0 0,0 1 1 0 0,-1 1 0 0 0,0 0 0 0 0,0 1 0 0 0,-21-6 0 0 0,29 9-71 0 0,1 1 0 0 0,-1-1 0 0 0,1 1 0 0 0,-1 0 1 0 0,1 0-1 0 0,-1 0 0 0 0,1 0 0 0 0,-1 0 1 0 0,1 1-1 0 0,-1-1 0 0 0,1 1 0 0 0,-1 0 1 0 0,1 0-1 0 0,-1-1 0 0 0,-2 3 0 0 0,4-2-177 0 0,0 0 0 0 0,0-1-1 0 0,0 1 1 0 0,0 0 0 0 0,0 0-1 0 0,0 0 1 0 0,1 0-1 0 0,-1 1 1 0 0,0-1 0 0 0,0 0-1 0 0,1 0 1 0 0,-1 0 0 0 0,1 1-1 0 0,-1-1 1 0 0,1 0-1 0 0,-1 1 1 0 0,1-1 0 0 0,0 0-1 0 0,0 1 1 0 0,0-1 0 0 0,-1 0-1 0 0,1 1 1 0 0,1-1 0 0 0,-1 0-1 0 0,0 1 1 0 0,0-1-1 0 0,0 0 1 0 0,1 3 0 0 0,3 9-4505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11663 0 0,'0'0'3408'0'0,"3"-2"-2664"0"0,-3 1-725 0 0,0 1 0 0 0,0 0 0 0 0,0-1 0 0 0,1 1 0 0 0,-1 0 0 0 0,0-1 0 0 0,0 1 0 0 0,1 0 0 0 0,-1 0 0 0 0,0-1 0 0 0,1 1 0 0 0,-1 0 0 0 0,0 0 0 0 0,1 0 0 0 0,-1 0 0 0 0,0-1 0 0 0,1 1 0 0 0,-1 0 0 0 0,0 0 0 0 0,1 0 0 0 0,-1 0 0 0 0,0 0 0 0 0,1 0-1 0 0,-1 0 1 0 0,1 0 0 0 0,-1 0 0 0 0,0 0 0 0 0,1 0 0 0 0,-1 0 0 0 0,1 0 0 0 0,-1 0 0 0 0,0 0 0 0 0,1 0 0 0 0,-1 1 0 0 0,0-1 0 0 0,1 0 0 0 0,-1 0 0 0 0,1 1 0 0 0,3 17 714 0 0,-2-5-366 0 0,2 22 111 0 0,-1 1 1 0 0,-2 37-1 0 0,2 36-331 0 0,8 76-473 0 0,-6-83-1916 0 0,-5-61-1177 0 0,0-27-1584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9671 0 0,'0'0'8334'0'0,"2"0"-7610"0"0,100-5 2991 0 0,2 0-2221 0 0,46-5-941 0 0,-122 7-1023 0 0,1 2 1 0 0,37 3-1 0 0,-39 2-357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1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3223 0 0,'0'0'10460'0'0,"1"2"-9136"0"0,24 65 1754 0 0,10 34-1776 0 0,-17-43-831 0 0,19 52-100 0 0,28 132-1 0 0,-54-145-1142 0 0,-8-64-64 0 0,-1-5-1389 0 0,-2-16 314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1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70 7831 0 0,'-5'-3'12087'0'0,"23"-10"-10431"0"0,-13 11-1432 0 0,0-1 1 0 0,0 1 0 0 0,0 0-1 0 0,0 0 1 0 0,1 1-1 0 0,-1-1 1 0 0,11 0-1 0 0,42 0 990 0 0,-21 1-676 0 0,12 1-225 0 0,-31 1-326 0 0,-1-1-1 0 0,0-1 0 0 0,18-4 0 0 0,16-8-881 0 0,-18 1-3301 0 0,-22 7-3286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8287 0 0,'0'0'11367'0'0,"8"-12"-8039"0"0,-5 10-3162 0 0,-1 0 1 0 0,0 0-1 0 0,0 0 1 0 0,1 0-1 0 0,0 0 1 0 0,-1 1 0 0 0,1-1-1 0 0,0 1 1 0 0,-1-1-1 0 0,1 1 1 0 0,0 0-1 0 0,0 0 1 0 0,0 1-1 0 0,6-2 1 0 0,3 1 82 0 0,0 1 0 0 0,19 1 0 0 0,8 0 150 0 0,73-5-155 0 0,-48 3-204 0 0,-27 2-619 0 0,46 6-1 0 0,-37-2-1909 0 0,-21-2 802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16 919 0 0,'0'0'3775'0'0,"3"0"-3478"0"0,12-1 2346 0 0,-7-14-4687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9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5063 0 0,'0'0'8844'0'0,"4"1"-8401"0"0,-3 0-404 0 0,0-1 1 0 0,0 0-1 0 0,0 1 1 0 0,0-1-1 0 0,0 1 1 0 0,0-1-1 0 0,0 1 0 0 0,-1 0 1 0 0,1-1-1 0 0,0 1 1 0 0,0 0-1 0 0,0 0 1 0 0,-1 0-1 0 0,1 0 0 0 0,0-1 1 0 0,0 3-1 0 0,6 20 798 0 0,-6-18-743 0 0,14 82 1470 0 0,-6-25-898 0 0,32 192 608 0 0,-40-247-1241 0 0,7 21 86 0 0,-7-26 281 0 0,-3-39-126 0 0,-6-37 0 0 0,2 28-224 0 0,2 17-45 0 0,-7-110 3 0 0,11 119-9 0 0,0 1 1 0 0,2-1-1 0 0,0 1 1 0 0,1 0 0 0 0,7-22-1 0 0,-9 38 1 0 0,0-1-1 0 0,1 0 1 0 0,-1 0-1 0 0,1 1 1 0 0,0-1-1 0 0,0 1 1 0 0,0 0-1 0 0,0-1 1 0 0,1 1-1 0 0,-1 0 1 0 0,1 0-1 0 0,0 0 1 0 0,0 1-1 0 0,0-1 1 0 0,0 1-1 0 0,0-1 1 0 0,1 1 0 0 0,-1 0-1 0 0,1 0 1 0 0,-1 1-1 0 0,1-1 1 0 0,0 1-1 0 0,-1 0 1 0 0,8-2-1 0 0,-9 4-3 0 0,-1-1-1 0 0,1 1 0 0 0,-1-1 1 0 0,1 1-1 0 0,-1 0 1 0 0,0 0-1 0 0,1-1 0 0 0,-1 1 1 0 0,0 0-1 0 0,0 0 1 0 0,3 2-1 0 0,-3-1 0 0 0,3 2 7 0 0,0 0 0 0 0,-1 0 0 0 0,0 0 0 0 0,0 0 0 0 0,0 1 0 0 0,0-1 0 0 0,-1 1 0 0 0,1 0 0 0 0,-1-1 0 0 0,0 1 0 0 0,-1 0 0 0 0,1 0 0 0 0,-1 1 0 0 0,0-1 0 0 0,0 0 0 0 0,-1 0 0 0 0,0 10 0 0 0,0 4 7 0 0,-1-1 0 0 0,-2 0 0 0 0,-6 32 0 0 0,-7 4-28 0 0,-2 7-48 0 0,18-60-15 0 0,17-10-1639 0 0,-12 7 1705 0 0,1 0 0 0 0,-1 0 0 0 0,0 1 0 0 0,1 0 0 0 0,-1 0 0 0 0,1 0 0 0 0,-1 1 0 0 0,1 0 0 0 0,-1 0 0 0 0,1 0 0 0 0,-1 1 0 0 0,1 0 1 0 0,-1 0-1 0 0,0 0 0 0 0,7 3 0 0 0,7 3 39 0 0,0 1 1 0 0,31 20-1 0 0,-29-17 91 0 0,-4-1 234 0 0,0 0-1 0 0,-1 1 0 0 0,0 0 1 0 0,-1 2-1 0 0,0 0 1 0 0,21 23-1 0 0,-34-34-225 0 0,-1 0-1 0 0,1 0 0 0 0,0 1 1 0 0,-1-1-1 0 0,0 0 0 0 0,0 1 1 0 0,0-1-1 0 0,0 0 1 0 0,0 1-1 0 0,0-1 0 0 0,0 1 1 0 0,-1-1-1 0 0,1 1 0 0 0,-1 0 1 0 0,0 3-1 0 0,0-3 9 0 0,-1-1 0 0 0,1 0 0 0 0,-1 1 0 0 0,0-1 0 0 0,1 0 0 0 0,-1 0 0 0 0,0 1 0 0 0,-1-1-1 0 0,1 0 1 0 0,0 0 0 0 0,-1 0 0 0 0,1 0 0 0 0,-1-1 0 0 0,1 1 0 0 0,-1 0 0 0 0,-3 2 0 0 0,-1 0-4 0 0,0 1 1 0 0,-1-1 0 0 0,0 0 0 0 0,0-1-1 0 0,0 0 1 0 0,0 0 0 0 0,0-1-1 0 0,-16 4 1 0 0,1-2 22 0 0,-42 2 0 0 0,53-6-228 0 0,0 0 1 0 0,0-1-1 0 0,0 0 0 0 0,0 0 0 0 0,0-2 0 0 0,1 1 0 0 0,-1-1 0 0 0,-19-8 0 0 0,29 10-67 0 0,-1 0 0 0 0,1 0 0 0 0,-1 0 0 0 0,1 0 0 0 0,0 0 0 0 0,-1 0 0 0 0,1 0 0 0 0,0-1 0 0 0,0 1 0 0 0,0 0 1 0 0,0-1-1 0 0,0 1 0 0 0,0-1 0 0 0,0 1 0 0 0,0-1 0 0 0,0 1 0 0 0,0-4 0 0 0,1 3-666 0 0,-1 0 0 0 0,1 0 0 0 0,0 0 1 0 0,0 0-1 0 0,0 0 0 0 0,0 0 0 0 0,0 0 0 0 0,1 0 0 0 0,0-3 1 0 0,3-6-5771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9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10047 0 0,'1'2'463'0'0,"35"55"490"0"0,-23-34 720 0 0,0 0 0 0 0,-2 1 0 0 0,-1 1 0 0 0,8 27 1 0 0,-11-23-369 0 0,-6-28-232 0 0,-8 0-709 0 0,6 0-346 0 0,1-1 0 0 0,-1 0 0 0 0,1 0 0 0 0,-1 1 0 0 0,0-1 0 0 0,1 0 0 0 0,-1 0 0 0 0,1 0 0 0 0,-1 0 0 0 0,0 0 0 0 0,1 0 0 0 0,-1 0 0 0 0,1 0 0 0 0,-1 0 0 0 0,0 0 0 0 0,1-1 0 0 0,-1 1 0 0 0,1 0 0 0 0,-1 0 0 0 0,1 0 0 0 0,-1-1 0 0 0,0 1 0 0 0,1 0 0 0 0,-1-1 0 0 0,1 1 0 0 0,-1 0 0 0 0,1-1 0 0 0,0 1 0 0 0,-1-1 0 0 0,1 1 0 0 0,-1-1 0 0 0,1 1 0 0 0,0-1 0 0 0,-1 1-1 0 0,1-1 1 0 0,0 0 0 0 0,-5-10 61 0 0,1 1-1 0 0,0-1 0 0 0,1 0 0 0 0,0 0 0 0 0,1-1 0 0 0,0 1 0 0 0,1-1 1 0 0,0-14-1 0 0,1 17-67 0 0,0-1 0 0 0,1 1 0 0 0,0 0 0 0 0,1 0 0 0 0,0 0-1 0 0,0 0 1 0 0,1 0 0 0 0,0 0 0 0 0,0 1 0 0 0,1-1 0 0 0,6-8 0 0 0,-6 11 3 0 0,1 0 0 0 0,0 0 0 0 0,0 1 0 0 0,1 0 0 0 0,-1 0 0 0 0,1 0 0 0 0,0 0 0 0 0,1 1 0 0 0,7-4-1 0 0,-2 2 25 0 0,1 0-1 0 0,1 1 0 0 0,25-7 0 0 0,-34 11-132 0 0,59-12 451 0 0,-58 13-804 0 0,0-1 0 0 0,1 1-1 0 0,-1 0 1 0 0,0 0 0 0 0,0 0 0 0 0,0 1-1 0 0,0 0 1 0 0,8 3 0 0 0,-4 0-7083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48 197 919 0 0,'-4'6'476'0'0,"0"1"-1"0"0,1 0 0 0 0,0 0 0 0 0,0 0 1 0 0,1 0-1 0 0,0 0 0 0 0,-2 14 0 0 0,-2 55 5577 0 0,5-49-4828 0 0,-8 188 2070 0 0,8-170-3265 0 0,1-32 25 0 0,0 0-1 0 0,-1 0 1 0 0,-4 23 0 0 0,5-35 524 0 0,8-142 736 0 0,-1 23-1086 0 0,11-180-84 0 0,-11 233-162 0 0,-7 63-78 0 0,6 14-291 0 0,4 9 216 0 0,0 0 1 0 0,-2 1-1 0 0,6 27 0 0 0,4 9 115 0 0,52 125-153 0 0,-54-147 275 0 0,2-1 0 0 0,43 65 1 0 0,-56-94 63 0 0,0 1 0 0 0,1-1 0 0 0,6 6 0 0 0,-10-10-60 0 0,0 0 1 0 0,0-1-1 0 0,0 1 1 0 0,0-1 0 0 0,1 1-1 0 0,-1-1 1 0 0,0 0-1 0 0,1 0 1 0 0,-1 0-1 0 0,1 0 1 0 0,-1 0-1 0 0,1-1 1 0 0,4 1 0 0 0,-6-1-16 0 0,1 0 1 0 0,-1-1-1 0 0,1 1 1 0 0,-1 0 0 0 0,0-1-1 0 0,1 0 1 0 0,-1 1-1 0 0,0-1 1 0 0,1 0 0 0 0,-1 1-1 0 0,0-1 1 0 0,0 0-1 0 0,0 0 1 0 0,0 0-1 0 0,1 0 1 0 0,-2 0 0 0 0,1-1-1 0 0,0 1 1 0 0,0 0-1 0 0,0 0 1 0 0,0-1 0 0 0,-1 1-1 0 0,1 0 1 0 0,0-3-1 0 0,2-4 356 0 0,0-1-1 0 0,4-15 0 0 0,-7 20-244 0 0,4-16 186 0 0,-1-1-1 0 0,-1 1 0 0 0,0-24 1 0 0,-7-63 166 0 0,1 45-385 0 0,-6-71 45 0 0,-1-5-3327 0 0,11 102-3506 0 0,0 20 900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56:44.4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11947 1047 1839 0,'-5'-3'160'0,"0"-4"-160"0,0-1 0 0,-1 0 0 0,2-2 4608 0,1 0 880 0,-1-2 176 0,1 1 32 16,2 0-4176-16,-1 0-848 0,4 3-160 0,0-2-48 16,2 1-256-16,1 4-48 0,-5 5-16 0,8-2 0 15,0 5 224-15,3 3 32 0,0 5 16 0,1 6 0 16,-2 5 416-16,1 5 64 0,-2 2 32 0,0 5 0 16,-1 0-368-16,1 0-80 0,-1 2-16 0,0-1 0 0,-2-2-240 0,-1-2-48 15,1 1-16-15,-2-5 0 0,-2-4-160 0,0-3 0 16,-2-4 144-16,-2-2-144 0,0-6 144 0,-1-2-144 15,3-6 192-15,0 0-192 0,-7-1 240 0,1-8-64 16,-2-2-16-16,2-5 0 0,-2-4-160 0,1-6 0 16,2-1 0-16,0-5 0 0,0-4-320 0,1-2 64 15,0-1 16-15,3-2 0 0,1-6 16 0,1 1 0 16,0 0 0-16,2 3 0 0,2 2 48 0,1 4 16 16,1 3 0-16,2 1 0 0,2 2 416 0,0 5 96 15,2 2 16-15,2 6 0 0,0 1 64 0,0 5 16 16,-1 3 0-16,0 3 0 0,1 1-176 0,-1 2-16 15,0 4-16-15,1 3 0 0,0 1-16 0,0 6 0 0,-4 1 0 0,2 2 0 16,-2 3 32-16,-3 0 0 0,-3 5 0 0,0 5 0 16,-4 2-96-16,-2 6-16 0,-4 4 0 0,-2 3 0 15,1 1-144-15,-3 1 128 0,-4-3-128 0,0 2 128 16,0-3-128-16,0-3 0 0,1-6 144 0,0-2-144 16,0-2 0-16,2-3 144 0,1-5-144 0,1-2 0 15,0-4 192-15,3-2-64 0,1-6 0 0,4-5-128 16,0 0 384-16,0 0-48 0,0 0 0 0,10 1 0 15,2-2 64-15,3-2 16 0,0 1 0 0,3-5 0 16,3 0-96-16,3 1-32 0,3-2 0 0,1 0 0 16,-1 0-288-16,0-2 128 0,1 1-128 0,-1 0 0 15,2 1-848-15,-1 1-288 0,0-3-48 16,0 1-10336-16,2-2-2048 0</inkml:trace>
  <inkml:trace contextRef="#ctx0" brushRef="#br0" timeOffset="192.46">12727 990 31327 0,'0'0'2784'0,"0"0"-2224"16,0 0-560-16,0 0 0 0,0 0 2080 0,0 0 304 16,0 0 64-16,0 0 16 0,8 7-992 0,3-3-192 15,8-3-32-15,2-2-16 0,2-2-656 0,4-1-144 16,3-2-32-16,0-1 0 0,2-1-208 0,2 0-64 15,1-2 0-15,1-1 0 16,3 2-1328-16,2-1-272 0,1 1-48 0,2 2-17616 0</inkml:trace>
  <inkml:trace contextRef="#ctx0" brushRef="#br1" timeOffset="3101.38">13693 552 6447 0,'0'0'576'0,"0"0"-576"16,0 0 0-16,0 0 0 0,0 0 4112 0,0 0 720 16,5-1 144-16,-14 1 16 0,1 2-2624 0,-1 2-512 15,0 1-128-15,1 5 0 0,-1 0-1056 0,0 4-208 0,-3 5-32 0,0 3-16 16,1 3-416-16,0 3 0 0,3 4 0 0,3 0 0 15,3 3 0-15,3-1 0 0,4 1 0 0,2-1 0 16,2-1 0-16,1 0-176 0,2-6 176 0,4-1-128 16,2-4 128-16,4-4 0 0,3-2 0 0,1-6 0 15,3-3 0-15,1-2 256 0,1-6-48 0,1-4 0 0,-2-4 320 16,0-6 64-16,-1-2 16 0,-4-2 0 16,-3-3 112-16,-2-1 32 0,-4-3 0 0,-2 0 0 0,-5-1-336 15,-3 1-64-15,-1 2-16 0,-5-2 0 16,-4 1 208-16,-2 1 32 0,-4 0 16 0,-6 1 0 15,-5 1-144-15,-4 1-16 0,-2 1-16 0,-2 1 0 16,1 0-416-16,-1 4 0 0,-2 0 0 0,3 6-176 16,2 0-1296-1,3 7-272-15,2 3-48 0,2 3-16 0,3 2-1296 0,3 2-256 0,-10 5-48 0,14 3-16 0</inkml:trace>
  <inkml:trace contextRef="#ctx0" brushRef="#br1" timeOffset="3337.59">14165 574 21183 0,'0'-14'944'0,"1"7"192"0,0 0-912 0,1-1-224 16,-1-5 0-16,0 2 0 0,2-2 3008 0,-2 4 544 16,1 3 112-16,-2 6 32 0,0 0-1952 0,0 0-384 15,5 13-80-15,-1 5 0 0,1 3-720 0,-1 6-144 16,0 4-32-16,1 5 0 0,0 3-160 0,2 4-32 0,-1 4-16 0,2 0 0 15,1 1-176-15,0-1 0 0,-1-2 0 0,1-4-176 32,0-2-480-32,1-5-112 0,-3 0 0 0,2-4-16 15,-1-4-2288-15,-1-3-464 0,-1-3-96 0</inkml:trace>
  <inkml:trace contextRef="#ctx0" brushRef="#br1" timeOffset="3542.62">14400 406 9215 0,'-8'-8'400'0,"8"8"96"0,0 0-496 0,0 0 0 0,-5 5 0 0,1 2 0 0,0 2 5376 0,1 4 992 15,2 4 192-15,2 5 32 0,0 4-4608 0,5 0-912 16,0 4-192-16,2 2-48 0,1 0-688 0,3 5-144 16,2-1 0-16,2 2 0 15,-1 0-400-15,4 0-48 0,-2-1 0 0,1 1 0 16,-2 1-1536-16,0-2-304 0,-1-3-64 0,-2-2-6368 15,-1-2-1280-15</inkml:trace>
  <inkml:trace contextRef="#ctx0" brushRef="#br1" timeOffset="3751.21">14216 768 25791 0,'-13'-2'1152'0,"13"2"224"0,-6 0-1104 0,6 0-272 0,0 0 0 0,0 0 0 16,0 0 3632-16,0 0 656 0,0 0 144 0,7 8 32 16,1-2-2864-16,5-2-576 0,3-1-128 0,2-1 0 15,3 0-512-15,2-1-80 0,4-2-32 0,6-1 0 32,2-4-864-32,3-1-176 0,1-1-48 0,3 1-18832 0</inkml:trace>
  <inkml:trace contextRef="#ctx0" brushRef="#br1" timeOffset="22234.72">17184 874 10127 0,'0'0'896'0,"0"0"-704"0,0 0-192 0,-6 12 0 0,6-12 1728 0,-5 14 320 0,5-14 64 0,-6 13 16 0,6-13-384 0,0 0-80 16,-4 16 0-16,2-3-16 0,2-3-656 0,-1 2-128 15,2 2-32-15,-1-2 0 0,0 2-96 0,1-1-32 16,-1-1 0-16,0 0 0 0,0-12-80 0,1 10-32 16,-1 1 0-16,0-11 0 0,0 0-144 0,0 0-48 15,0 0 0-15,0 0 0 0,0 0-176 0,0 0-32 16,0 0-16-16,0 0 0 0,0 0 0 0,-1-7 0 16,0-2 0-16,-3-4 0 0,-1-5-176 0,-1-3 192 0,0-1-192 0,-1-2 192 15,0-6-192-15,-2 0 0 16,-2 2 144-16,1-1-144 0,1-2 0 0,-1 2 0 15,1 2 0-15,0 1 128 0,1 0-128 0,2 2 0 16,1 3 0-16,-1 4 128 0,2-2-128 0,1 4 0 16,-1 2 0-16,0 2 0 0,1 0 0 0,1 3 0 15,-1 2 0-15,3 6-128 0,0 0 128 0,0 0 0 0,0 0-144 0,0 0 144 16,0 0-176-16,0 0 48 0,0 0 0 0,0 0 0 16,0 0 128-16,8 5 0 0,-2 0-144 0,1 2 144 15,-1-1 0-15,1 1-144 0,-2-1 144 0,2 1 0 16,-1-2-160-16,1 0 160 0,-7-5-128 0,6 6 128 15,1-3-256-15,-7-3 48 0,6 3 0 0,-6-3 0 32,0 0-176-32,8 0-48 0,-8 0 0 0,6 0 0 15,-6 0-256-15,0 0-48 0,0 0-16 0,0 0-8016 0,0 0-1600 0</inkml:trace>
  <inkml:trace contextRef="#ctx0" brushRef="#br1" timeOffset="23429.09">17130 1037 1839 0,'0'0'160'0,"0"0"-160"0,0 0 0 0,0 0 0 0,-4 8 2496 0,1-2 480 16,3-6 96-16,-3 7 0 0,2 2-1920 0,0-1-384 16,0 0-64-16,-2-2-32 0,3-6 176 0,0 0 48 15,-1 7 0-15,1-7 0 0,0 0 16 0,0 0 16 16,0 0 0-16,0 0 0 0,0 0-32 0,0 0-16 16,0 0 0-16,0-7 0 0,-2-1-96 0,1-2-16 15,0-3 0-15,-1-4 0 0,1-3-160 0,0 1-32 16,-1-2-16-16,1-4 0 0,0-2-160 0,0-3-16 15,-1 0-16-15,1-3 0 0,-2 1-112 0,-1-1-32 16,2-1 0-16,-1 2 0 0,-1 0-224 0,2 1 128 16,-1 4-128-16,0 1 0 0,1 1 0 0,-1 3 0 15,1 1 0-15,-2 3 0 0,1 2 128 0,1 2-128 16,-1 2 0-16,0 1 0 0,1 2 128 0,-1 3-128 0,0 1 0 0,3 5 0 16,0 0 0-16,0 0 0 0,0 0 0 0,0 0 0 15,0 0 0-15,0 0-128 0,3 13 128 0,1 2-160 16,0 5 160-16,1-2 0 0,2 3-144 0,0 1 144 15,3 1 0-15,0 2-144 0,3-1 144 0,0 2 0 16,1 1-128-16,2 1 128 0,1-1 0 0,0 2 0 16,0 1 0-16,-1 0-128 0,-1 0 128 0,0-2 0 15,-1 0 0-15,-1-2 0 0,0 0 0 0,0 0 0 16,0-4 160-16,0 0 32 0,1-2 16 0,-1-2 0 16,-1-1-208-16,0-3 0 0,-2-1 128 0,0-1-128 15,0-3 128-15,0 0-128 0,-1 0 176 0,1-2-176 0,-3-1 144 0,0 0-144 16,-7-6 0-16,6 4 144 15,-6-4-144-15,0 0 160 0,0 0-160 0,0 0 160 0,0 0 32 0,0 0 16 16,0 0 0-16,0 0 0 0,-1-7 128 0,-3-1 32 16,-2 0 0-16,-2-2 0 0,-4 0-176 0,-2-2-48 15,-4-1 0-15,-3-3 0 0,-3-5-144 0,-3 0 192 16,-4-2-192-16,-5-3 192 0,-3-1-192 0,-1-1 128 16,-1 1-128-16,2 1 128 0,2 1 160 0,4 4 32 15,2 3 0-15,3 0 0 0,4 3 160 0,4 3 32 16,0 3 16-16,5 0 0 0,2-1-272 0,1-1-48 15,3 2-16-15,2 0 0 0,3 1-192 0,4-1 0 16,2 0 0-16,2 0-160 0,1 0 16 0,0 0 0 16,4 0 0-16,3-2 0 0,2 1-48 0,3-1-16 15,3 1 0-15,-1 2 0 0,5 3-96 0,3-2-16 16,2 1 0-16,2 2 0 0,2 0 32 0,1 1 0 16,1 1 0-16,-1-1 0 0,-2 0 112 0,1 1 32 0,-2-1 0 0,-1-2 0 31,-1 1-320-31,-3 2-64 0,-3 0-16 0,-2-2 0 0,-4 2 320 0,-4 2 64 0,-1-3 16 0,-3 3 0 15,-1 0 144-15,-8 0 0 0,0 0 0 0,0 0 128 16,-4 9 320-16,-1 2 64 0,-3 0 0 0,-2 4 16 16,-2 2 208-16,-4 2 32 0,-2 2 16 0,-3 3 0 15,-2 0-112-15,-1 4-32 0,-1-1 0 0,-1-1 0 16,-2-1-112-16,0 2-16 0,0-1-16 0,-1 2 0 16,1-1-336-16,2 2-160 0,3 1 160 0,2-1-160 0,4-2 0 0,3-4-160 15,2 3 0-15,3-2 0 16,2-3-2192-16,6-2-432 15,2 0-96-15</inkml:trace>
  <inkml:trace contextRef="#ctx0" brushRef="#br1" timeOffset="25432.93">17963 501 21183 0,'0'0'944'0,"0"0"192"0,11 11-912 0,-13-1-224 15,-1 1 0-15,1 0 0 0,-1 0 1104 0,2 3 176 16,1 2 48-16,1 3 0 0,2 3-592 0,0 2-112 16,1-1-32-16,2 3 0 0,0 3-272 0,2 0-64 15,1-1-16-15,0 0 0 0,0-6-240 0,0 0 176 0,1-1-176 0,0 0 160 16,2-6-160-16,-2 0 0 0,1-2 144 0,0-5-144 15,1-3 0-15,-2-1 144 0,0-2-144 0,-1-3 0 16,1-4 176-16,-1-2-176 0,2-4 160 0,-3-4-160 16,-2-2 192-16,1-1-64 0,-2-3-128 0,0-1 192 15,0-3-192-15,-2 1 128 0,-3-3-128 0,0 3 0 16,1 0 0-16,0 3 0 0,2 2 0 0,0 3 0 0,-3 3 0 0,1 4 0 16,0 4 0-16,-1 5 0 15,0 0-160-15,7 6 32 0,-1 5 0 0,2 3 0 16,1 2 128-16,2 3-160 0,3 2 160 0,0 1-160 15,1-3 160-15,-1 0 0 0,0-1 0 0,2-1-128 16,-2 0 128-16,1-2 176 0,-1-2-48 0,0-3 0 16,1-2 512-16,-2-3 80 0,0-2 32 0,-1-3 0 0,-2-3 512 0,-1 1 96 15,-2-2 32-15,-1-3 0 0,1-3-496 0,-2-1-112 16,-3-1-16-16,1-1 0 0,-2-1-400 0,-1-2-96 16,-1-2-16-16,0 0 0 0,-1-2-256 0,0-2 0 15,-5 0 128-15,1-1-128 16,-2-1-1936-16,0-1-448 0,-1 1-96 0,1 0-13424 0</inkml:trace>
  <inkml:trace contextRef="#ctx0" brushRef="#br1" timeOffset="25802.82">18783 583 6447 0,'17'-2'272'0,"-10"2"80"0,0-3-352 0,-7 3 0 15,0 0 0-15,0 0 0 0,0 0 3792 0,0 0 688 0,0 0 144 0,0 0 32 16,0 0-2448-16,-10 3-480 15,-2-2-112-15,-3 4-16 0,1-1-976 0,-2 3-208 0,0 1-32 0,0 3-16 16,2 0 80-16,0 2 32 0,3 0 0 0,0 0 0 16,2 1-208-16,3 3-32 0,2 0-16 0,2-1 0 15,4-1-224-15,0-3 0 0,2 4 0 0,3-5 0 16,2-3 0-16,1-1 0 0,2-3 0 0,2-2 0 16,3 0-144-16,0-2 144 0,0-2 0 0,0 0-144 15,-1-2 144-15,0-3 0 0,0-1 0 0,0-1 0 16,-2-5-240-16,-1 0 48 0,-2-1 0 0,-1 1 0 15,1 0 0-15,-2-2 0 0,-3 2 0 0,1-1 0 16,-2 0 192-16,-1 2 0 0,-1 0 0 0,-2 2 0 16,-1 3 720-16,0 2 48 0,0 6 0 0,0 0 0 15,0 0 208-15,0 0 48 0,0 0 16 0,-7 6 0 0,2 5-640 0,-1 2-128 16,3 4-16-16,1 4-16 0,0 2-240 0,1 3-128 16,0 3 128-16,1-3-208 15,2 0-544-15,1 1-96 0,1-3-32 0,2-1-9904 16,2-2-1984-16</inkml:trace>
  <inkml:trace contextRef="#ctx0" brushRef="#br1" timeOffset="25976.92">19119 367 6447 0,'-4'-27'576'0,"1"17"-576"0,0 1 0 0,-1 3 0 15,1 1 6304-15,0 1 1152 0,3 4 224 0,0 0 64 16,0 0-5056-16,0 0-1024 0,0 13-192 0,2 1-32 15,2 6-1056-15,1 3-224 0,1 4-32 0,2 5-128 16,3 0 0-16,0 4 0 0,0-1 0 0,2 1 0 31,0 1-640-31,1 1-48 0,1 1 0 0,-1-2 0 16,3 0-2720-16,-3-2-560 0</inkml:trace>
  <inkml:trace contextRef="#ctx0" brushRef="#br1" timeOffset="26170.97">19081 621 24879 0,'0'0'2208'0,"0"0"-1760"15,0 0-448-15,0 0 0 0,0 0 1760 0,0 0 272 16,0 0 48-16,0 0 16 0,0 0-1184 0,11 3-224 16,0-1-48-16,5 2-16 0,2 0-624 0,3 0-368 15,3 0 48-15,0 3 16 16,4-1-736-16,-1 1-160 0,2-2-16 0,1 1-16 15,-3-2-2864-15,1 0-560 0</inkml:trace>
  <inkml:trace contextRef="#ctx0" brushRef="#br1" timeOffset="26370.34">19544 680 4607 0,'0'0'192'0,"5"-4"64"0,0-1-256 0,-1-2 0 15,-2-2 0-15,0 1 0 0,1-1 3920 0,-2-1 752 16,-1-1 128-16,-2-3 48 0,-1 0-2672 0,-4-1-544 16,0 2-96-16,-1 0-32 0,0 3 160 0,1-2 16 15,-2 3 16-15,0 2 0 0,0 5-304 0,0-2-64 16,2 4-16-16,0 4 0 0,0 0-224 0,1 5-32 0,-1 1-16 0,2 3 0 15,1 3-512-15,3 0-96 0,1 2-32 0,1-3 0 16,3 2-400-16,1 0 0 0,2 0 0 0,2-1 0 31,4-3-640-31,1 1-224 0,2 1-32 0,2-2-16 16,0-2-2912-16,3 0-576 0,1-3-112 0,0-2-8800 0</inkml:trace>
  <inkml:trace contextRef="#ctx0" brushRef="#br1" timeOffset="26671.1">19817 628 30463 0,'-6'32'1344'0,"6"-15"288"0,3 5-1312 0,1 2-320 16,0-1 0-16,1-1 0 0,1 2 848 0,1-1 112 16,1 0 0-16,1-1 16 0,1-5-528 0,-1-2-96 15,-1 0-32-15,0-4 0 0,1 0-320 0,0-5 144 16,-3-2-144-16,-6-4 0 0,0 0-192 0,0 0-160 15,3-6-32-15,0-2 0 16,-2-6-144-16,-2-2-48 0,-2-2 0 0,1-3 0 0,-3 0 576 0,-2-1 0 16,-2-8 0-16,3 2 0 0,0 1 256 0,2 0 144 15,2-1 48-15,0-3 0 0,6 0 64 0,3 1 32 16,2 1 0-16,1 4 0 0,2 6 448 0,0 0 96 16,0 8 0-16,-1 4 16 0,1 2-480 0,2 1-112 15,2 7 0-15,1-1-16 0,0 6-48 0,3 3 0 0,2 0 0 0,3 2 0 16,1 0-448-16,1 3 0 0,0 0-208 0,2 1-18704 15</inkml:trace>
  <inkml:trace contextRef="#ctx0" brushRef="#br1" timeOffset="28327.56">21108 753 11055 0,'0'0'976'0,"0"0"-784"0,2 10-192 0,0 3 0 0,1 0 3344 0,0-1 624 0,-1 1 128 0,3 0 32 15,-1-1-2560-15,2 0-512 0,-1 1-96 0,1 1-32 32,0 0-1152-32,0-1-224 0,1 2-64 0,-2-2-11968 0</inkml:trace>
  <inkml:trace contextRef="#ctx0" brushRef="#br1" timeOffset="28465.26">21111 519 18431 0,'-3'-14'816'0,"3"14"160"0,0-8-784 15,2 0-192-15,-2 2 0 0,0 6 0 0,0 0 1344 0,5-5 208 16,2 1 48-16,3 1 16 0,0 3-1312 0,3 2-304 16,2 0 0-16,2 2 0 15,2-1-1104-15,2 1-208 0,0 1-32 0</inkml:trace>
  <inkml:trace contextRef="#ctx0" brushRef="#br1" timeOffset="28697.18">21404 625 5519 0,'-14'7'240'0,"8"-4"64"0,-1 1-304 0,1 0 0 0,-1 2 0 0,0-1 0 16,7-5 3008-16,0 0 528 0,0 0 112 0,0 0 32 16,0 0-2896-16,4 8-576 0,3-2-208 0,2 1 144 15,4-2-144-15,3 1 0 0,2 1 0 0,3-1 0 16,0 0 384-16,0-1 160 0,-2-3 32 0,-1 2 0 16,-2 0 784-16,-2 3 176 0,-2 2 16 0,-4-1 16 15,-3-2 320-15,-2 2 64 0,-3 1 16 0,-5 3 0 16,-5 1-192-16,-4 4-48 0,-3 0 0 0,-4-2 0 15,-2 0-704-15,-2-2-160 0,0 0-32 0,-1 1 0 16,0 1-704-16,1-1-128 0,2 0 0 0,2-1-19072 16</inkml:trace>
  <inkml:trace contextRef="#ctx0" brushRef="#br1" timeOffset="29335.1">22387 776 16575 0,'0'0'1472'0,"0"0"-1168"0,-1 8-304 0,-1 0 0 16,0 0 3008-16,1 1 528 0,1 1 112 0,1 1 32 16,1 0-2784-16,0 4-544 0,1 3-112 0,1 2-32 15,1 0-208-15,1 1 0 0,0 0 0 0,0-1 0 16,-1-2 0-16,1-1 144 0,-1 0-144 0,-1 0 128 16,0-1-128-16,-1-1 0 0,1-2 0 0,0-1 0 15,0-4 0-15,-1 1 0 0,-3-9 0 0,0 0 128 0,0 0-128 0,0 0 0 16,0 0 0-16,1-9 128 0,-1-4-384 0,0-4-96 15,0-4-16-15,-1-4 0 16,-2 0-336-16,1-2-64 0,0-2 0 0,1 2-16 0,1 1 352 0,1-4 80 16,2-1 16-16,0-1 0 0,-1 2 336 0,3 8 160 15,2 1-16-15,1 2 0 0,1 2 672 0,1 0 128 16,-1 5 16-16,1 4 16 0,-1-1-16 0,0 4-16 16,-1 2 0-16,-1 3 0 0,1 3-144 0,-1 2-32 15,-2 2 0-15,-1 2 0 0,-2 3-192 0,0 3-32 16,-2 1-16-16,0 2 0 0,-4 0-336 0,-1 2-192 15,-3 1 192-15,1-2-192 16,1-2-352-16,1 0-176 0,-2-1-48 0,2-2-10368 16,1-3-2096-16</inkml:trace>
  <inkml:trace contextRef="#ctx0" brushRef="#br1" timeOffset="29800.59">22678 712 23551 0,'4'16'1040'0,"-4"-16"224"0,4 9-1008 0,0 3-256 0,1 1 0 0,0-1 0 16,1-3 1344-16,0 0 240 0,-1 1 32 0,0-2 16 16,-5-8-880-16,4 7-176 0,2-2-48 0,-6-5 0 15,0 0-336-15,5 6-64 0,0 0 0 0,-5-6-128 16,0 0 336-16,0 0-32 0,1-8-16 0,-1-3 0 16,0 0-128-16,0-2-32 0,-1 0 0 0,0-2 0 15,-2 0-128-15,3 0 0 0,0-2 0 0,1 4-176 0,1-4 16 0,2 4 0 16,1-2 0-16,0 3 0 0,0 0 160 0,1 2 0 15,0 1 0-15,-1 2-128 0,0 1 128 0,3 2 0 16,0 1 0-16,1 3 0 0,-1 3 0 0,0-1 0 16,0 2 0-16,1 0 0 0,1 0 0 0,1 1 0 15,0 2 0-15,2-3-128 0,2 0 128 0,-1-1 144 16,0 1-16-16,1 0-128 0,-1 2 192 0,1-1-192 16,-2-1 192-16,0-2-192 0,-2-2 224 0,0 0-64 15,-2 2-16-15,0-2 0 0,-2-2 0 0,-1 0 0 16,1 2 0-16,-7 0 0 0,2-4 32 0,-2-4 0 15,-1 1 0-15,0 1 0 0,-2-1-176 0,-2-2 192 16,-2 0-192-16,1 3 192 0,-1 2 64 0,1 2 32 16,-1 2 0-16,1 4 0 0,-2 3 336 0,3 1 64 0,-2 1 16 15,2 1 0-15,0 2-144 0,-1 2-32 0,3-3 0 0,0 2 0 16,2 0-384-16,1 4-144 0,1 0 0 0,3-2 144 16,1 0-272-16,3-2-64 0,2-2-16 0,3 1 0 15,3 0-1856 1,1-2-368-16,0-3-80 0,2-5-12672 0</inkml:trace>
  <inkml:trace contextRef="#ctx0" brushRef="#br1" timeOffset="29963.16">23305 330 20271 0,'-4'-23'896'0,"3"15"192"0,-3 0-880 0,2 3-208 0,2 5 0 0,0 0 0 15,0 0 3872-15,0 0 736 0,0 0 128 0,-4 9 48 0,1 4-3232 0,4 7-640 16,1 2-128-16,2 5-16 0,1 5-592 0,1 0-176 15,2 1 0-15,0 2 0 0,0 2 0 0,0-1-144 16,1-1-16-16,1-1 0 16,-1-3-3296-16,2-2-640 0,-1-3-144 0,1 2-9152 15</inkml:trace>
  <inkml:trace contextRef="#ctx0" brushRef="#br1" timeOffset="30128.66">23296 719 11967 0,'-12'-29'1072'0,"7"19"-864"0,-1-1-208 15,0 2 0-15,1-1 4640 0,0 2 880 16,0-2 176-16,1 2 48 0,0 1-2944 0,3-1-592 16,2 2-112-16,2-1-32 0,-1 0-1360 0,3 1-288 15,2 1-48-15,3 1-16 0,3 0-352 0,0 0 0 0,-1-1 0 0,3 1-128 32,0-1-1152-32,2 4-208 0,-1-3-48 0,2 1-9728 0,-1-2-1920 0</inkml:trace>
  <inkml:trace contextRef="#ctx0" brushRef="#br1" timeOffset="30279.35">23578 260 6447 0,'0'0'576'0,"0"0"-576"0,0 0 0 0,0 0 0 15,0 0 5440-15,-5 5 992 0,1 3 192 0,1 5 32 16,2 7-4096-16,2-1-816 0,2 6-160 0,1 2-48 16,1 5-1088-16,1 2-208 0,3 1-48 0,-1 1-16 15,1-2-1344-15,0 3-272 0,1-1-48 0,0-2-8464 16,2-1-1696-16</inkml:trace>
  <inkml:trace contextRef="#ctx0" brushRef="#br1" timeOffset="30449.94">23583 609 31039 0,'0'0'1376'0,"0"0"288"0,-7-1-1344 0,2 0-320 15,0 0 0-15,5 1 0 0,0 0 1856 0,0 0 288 16,3-8 64-16,2 1 16 0,1 3-1488 0,3 2-288 15,4 0-64-15,2 1-16 0,2 1-496 0,4 5-112 16,0-1-16-16,-1 0 0 16,3-1-2880-16,-3-2-592 0</inkml:trace>
  <inkml:trace contextRef="#ctx0" brushRef="#br1" timeOffset="30597.79">23911 589 12895 0,'-2'7'576'0,"2"-7"112"0,0 0-560 0,0 0-128 0,-3 4 0 0,1 3 0 15,-2 3 2368-15,2-2 448 0,2 1 96 0,0 3 16 16,0 2-2032-16,3-1-384 0,0-4-96 0,1 1-7600 16,1-1-1520-16</inkml:trace>
  <inkml:trace contextRef="#ctx0" brushRef="#br1" timeOffset="30738.35">24076 551 8287 0,'0'0'736'0,"0"0"-592"0,-5 6-144 0,-1 5 0 0,0 2 5312 0,-2 4 1024 16,-1 2 192-16,0 2 64 0,0 5-3328 0,-1 4-640 16,0 0-144-16,0 5-32 0,2-2-1280 0,0 3-256 15,0 5-48-15,2-2-16 16,-1 3-2032-16,3-2-416 0</inkml:trace>
  <inkml:trace contextRef="#ctx0" brushRef="#br1" timeOffset="31498.86">24785 671 2751 0,'0'0'256'0,"0"0"-256"16,0 0 0-16,0 0 0 0,0 0 4144 0,0 0 784 15,1 15 144-15,-1 0 48 0,-1-2-2816 0,0 1-544 16,2 6-112-16,-1-1-32 0,-1 1-816 0,1-5-160 16,0-2-48-16,0-1 0 0,1 0-384 0,0-4-80 15,-1-8 0-15,0 0-128 0,0 0 0 0,0 0 0 16,0 0 0-16,5-6 0 0,-5 6-144 0,6-6-48 16,-1-3 0-16,0-4 0 0,-1-4-64 0,-1-1-32 0,1-3 0 0,1 0 0 15,0 0 144-15,0-1 144 0,0-2-208 0,2 1 80 16,-1 1 128-16,1 0 176 0,-1 2-48 0,1 2 0 15,-3 7 400-15,1 4 80 0,-1 1 16 0,-4 6 0 16,0 0-336-16,0 0-64 0,3 8-16 0,-1 4 0 16,0 5 112-16,-1 1 0 0,0 2 16 0,0-1 0 15,-1 1-336-15,2-1 0 0,0-2 0 0,1-1 128 16,0-2-128-16,1-5-208 0,1-2 48 0,1-3 16 31,2-2-240-31,0-4-64 0,0-7 0 0,-2 2 0 0,-6 7 448 0,5-8-160 0,2-3 160 0,-2 0 0 16,0 3 0-16,1-1 272 0,-1-1-16 0,0-3-16 0,-2 0 256 0,1-2 48 15,-1-2 16-15,1 2 0 16,0-3 224-16,0 2 48 0,0 0 16 0,-3 3 0 16,2 3-80-16,-2 3 0 0,-1 7-16 0,0 0 0 0,0 0-544 0,0 0-208 15,4 8 176-15,0 1-176 0,1 2 0 0,1 4 0 16,-1 2-128-16,0 0 128 16,3-4-2176-16,0 4-336 0,2 9-64 0</inkml:trace>
  <inkml:trace contextRef="#ctx0" brushRef="#br1" timeOffset="31865.88">25316 525 27647 0,'0'0'2448'0,"-6"8"-1952"0,0-3-496 0,1 1 0 16,-2 1 1456-16,2 3 192 0,-2 3 32 0,2 0 16 15,1-4-384-15,0 6-80 0,4 2-16 0,2 4 0 16,2-3-992-16,1-4-224 0,1 3 0 0,2-1 0 15,1-2-256-15,2 0-32 0,-2-1 0 0,1-2 0 16,-1-6-32-16,0 0 0 0,1-1 0 0,-1 0 0 16,-1-1 144-16,-2 2 32 0,2 3 0 0,1-3 0 15,-1-4-32-15,0-6 0 0,-2-7 0 0,1 2 0 16,-2 7-16-16,1-6 0 0,0-4 0 0,0-1 0 16,-1-1 192-16,1 0 0 0,-1-9 0 0,0 2 0 15,-1 3 0-15,-1 0 192 0,-1-1-32 0,1-1-16 0,-1 9 400 16,-2 1 80-16,-1 2 16 0,-2 4 0 15,2 1-208-15,1 4-48 0,-5 7 0 0,0 1 0 16,-2 6-192-16,3 4-64 0,0 3 0 0,3 0 0 0,0 0-128 0,2-2-256 16,2-2 64-16,3-2 16 15,3-5-2448-15,-1-1-480 0,0 2-96 0</inkml:trace>
  <inkml:trace contextRef="#ctx0" brushRef="#br1" timeOffset="32042.52">25849 529 12895 0,'-16'-19'576'0,"10"13"112"0,-3-2-560 0,-3 0-128 16,-3 0 0-16,1 2 0 0,-2 1 3792 0,0 2 736 15,0 4 144-15,2 5 16 0,-1 1-2064 0,3 5-432 16,1 4-80-16,3 1 0 0,1 2-1440 0,5 1-288 16,2 1-48-16,2 1-16 0,5 1-320 0,1-2 0 0,3 1 0 15,4-3-128 1,2-1-448-16,2-4-64 0,3 2-32 0,1-6 0 15,0-1-2464-15,1-2-480 0,-1-3-96 0</inkml:trace>
  <inkml:trace contextRef="#ctx0" brushRef="#br1" timeOffset="32367.34">26003 269 5519 0,'0'0'496'0,"0"0"-496"0,0 0 0 0,0 16 0 16,1 2 5344-16,-1-2 976 0,-1 2 192 0,1 4 32 15,1 4-3472-15,0 4-704 0,2 3-144 0,-3-3-32 16,1-3-1152-16,3 1-224 0,0-1-48 0,1 0-16 16,0-5-432-16,-1 2-64 0,0-2-32 0,-1-1 0 0,-1-3-224 0,1-1 0 15,0-3 0-15,-3 1 0 0,0-9-192 0,0-6 32 16,0 0 0-16,0 0 0 16,0 0-368-16,0 0-80 0,0 0-16 0,5-6 0 0,-1-6 240 0,1 0 32 15,0-3 16-15,0-1 0 0,-1-1 336 0,2 0-144 16,0 0 144-16,1 2 0 0,0 0 224 0,1 5 160 15,0-2 16-15,-1 3 16 0,0 0 480 0,3 4 112 16,-1 3 16-16,0 2 0 0,0 3-272 0,1 3-48 0,1 4-16 16,1 1 0-16,-3 2-144 0,1 4-32 15,2-1 0-15,2 0 0 0,3-2-512 0,0 2-224 16,0 2 16-16,3-5-13232 16,2 1-2624-16</inkml:trace>
  <inkml:trace contextRef="#ctx0" brushRef="#br1" timeOffset="33095.85">26982 619 15663 0,'0'0'1392'0,"0"0"-1120"0,0 0-272 0,9 1 0 16,-3-2 1760-16,2-1 288 0,-8 2 64 0,9 0 16 15,0-2-880-15,-1-1-176 0,0 0-48 0,-1 1 0 16,-7 2-336-16,5-4-80 0,-5 4-16 0,0 0 0 16,0 0 240-16,0 0 32 0,0 0 16 0,0 0 0 15,-7 0-240-15,-1 3-32 0,-1 0-16 0,-2 3 0 16,-4 0-144-16,2 3-48 0,2 3 0 0,-1 0 0 15,-1-2-32-15,2 1-16 0,3-2 0 0,3 1 0 16,3 1-352-16,0 0 144 0,1 1-144 0,5-3 0 16,4-2 0-16,1-2 0 0,1-1 0 0,2-2 0 15,0-2 0-15,2-1 0 0,-1-3 0 0,0 0-144 16,2-2 144-16,-1-3 0 0,0 2 0 0,-1 1 0 0,-1-2 0 0,-2 1 0 16,0-2 0-16,-1 3 0 0,-3 0 128 0,-6 6 64 15,0 0 16-15,0 0 0 0,0 0 192 0,0 0 48 16,0 0 0-16,0 0 0 0,0 0-208 0,-2 7-48 15,-2 1 0-15,0-2 0 0,3 3-192 0,1 3-256 16,0 0 48-16,1-2 16 16,0 1-832-16,3-1-144 0,0-1-48 0,1 0-9728 15,0-1-1936-15</inkml:trace>
  <inkml:trace contextRef="#ctx0" brushRef="#br1" timeOffset="33365.07">27359 604 31391 0,'0'0'1392'0,"0"0"272"0,0 0-1328 0,0 0-336 0,0 0 0 0,0 0 0 16,0 0 1216-16,1 11 192 0,-2-2 16 0,1 1 16 16,0 2-688-16,0 0-144 0,-3-2-32 0,2-1 0 15,1 0-448-15,0-1-128 0,0 1 0 0,0-9 0 16,4 7-176-16,-4-7-48 0,6 2-16 0,-6-2 0 16,8-2 0-16,0-2 0 0,1-1 0 0,0-2 0 15,-1-1 240-15,0-1-192 0,-1-1 192 0,1 1-192 16,-1-2 192-16,1 2 0 0,1 1 0 0,-1 2 0 15,-1-1 0-15,2 3 240 0,-2 2-48 0,-1 0-16 16,2 1 304-16,-1 4 64 0,-1 3 16 0,1 1 0 16,-1-1-288-16,1 3-48 0,-1 3-16 0,2 0 0 15,0 1-208-15,2 0 0 0,2 1-192 0,9 7 192 16,-1-1-2272-16,-1-3-352 0,1-2-64 0</inkml:trace>
  <inkml:trace contextRef="#ctx0" brushRef="#br1" timeOffset="33733.91">28504 619 25791 0,'-9'-4'2304'0,"0"1"-1856"16,0-1-448-16,-1 2 0 0,-3-1 2368 0,-2 2 384 16,1-1 80-16,-2 4 16 0,-2 2-1584 0,2 1-320 0,2 1-64 0,0 3-16 15,1 3-640-15,1 1-224 0,0 0 144 0,4 2-144 16,2-2 0-16,3 0 0 15,3 1 0-15,4-2 0 0,3-1 0 0,1-3 0 0,-1-1 0 0,5-1 0 16,1-1 0-16,0-1 0 0,0 0 0 0,0-4 0 16,2-2 0-16,-1-1 0 0,0-1 0 0,1 0 0 15,-2-1 0-15,0 0 0 0,1-2 0 0,-2 1 128 16,-3-3-128-16,1 1 0 0,2 1 0 0,-2 3 0 16,-4-2 160-16,-6 6-160 0,0 0 192 0,0 0-192 15,0 0 384-15,0 0-16 0,0 9-16 0,0 3 0 16,-4 1-96-16,1 0-32 0,1 0 0 0,0 4 0 15,2 1-224-15,2 2 0 0,0 2 0 0,2-3 0 16,0-6-640-16,3 0-112 16,0-1-16-16,2-3-16 0,2-5-1744 0,2-3-352 15,0-2-64-15,0-3-11456 0</inkml:trace>
  <inkml:trace contextRef="#ctx0" brushRef="#br1" timeOffset="33896.75">28889 394 24879 0,'5'-17'2208'0,"-1"8"-1760"15,0 0-448-15,-4 9 0 0,0 0 2064 0,0 0 336 16,0 0 64-16,0 0 16 0,-6 8-816 0,-4 6-176 16,-1 6-16-16,-2 7-16 0,-3 7-672 0,0 1-128 15,-1-1-16-15,3 1-16 0,2-2-480 0,2 1-144 16,0 0 0-16,2 0 0 0,2-2 0 0,5-2-176 16,2 0 0-16,3-4 0 15,0-4-1712-15,5-1-352 0,1-4-64 0,3-4-8384 16,0-4-1664-16</inkml:trace>
  <inkml:trace contextRef="#ctx0" brushRef="#br1" timeOffset="34082.81">29178 682 28671 0,'0'0'1280'0,"2"-9"256"0,-4 3-1232 0,2 6-304 0,-2-11 0 0,2 11 0 16,-7-7 1648-16,0 1 272 0,0 4 48 0,-2 2 16 16,-3 4-592-16,-1 5-112 0,-1 0-32 0,1 5 0 15,0 3-928-15,0 3-176 0,-3-1-144 0,4 2 192 16,2 1-192-16,2 0 0 0,7 2 0 0,1-6-176 31,2-5-400-31,5-2-64 0,3-2-32 0,2-1 0 0,1-2-608 0,3-1-128 0,3-2-32 0,1-3 0 16,-1-3-2240-16,1-3-448 0</inkml:trace>
  <inkml:trace contextRef="#ctx0" brushRef="#br1" timeOffset="34301.67">29375 697 25391 0,'2'-13'1120'0,"-2"6"240"0,-2 1-1088 0,2 6-272 15,-4-7 0-15,-1 5 0 0,-3 0 864 0,-1 2 112 16,0 2 32-16,-1 3 0 0,-1 3 16 0,0 2 16 15,-1 2 0-15,3 1 0 0,0 0-336 0,2 4-80 16,2-3-16-16,2 2 0 0,3-2-288 0,3 0-64 16,2 1-16-16,4-5 0 0,0-2-240 0,3 0 0 15,1 0 0-15,1-3 0 0,2-1 0 0,0-4 0 16,-1 0 0-16,1-4 0 0,-3-1 0 0,0-2 0 16,0-1 0-16,-2-1 0 0,-4-1 0 0,-1-1 0 15,-4 2 0-15,-3 0 0 16,-2-1-448-16,-2-1-16 0,-1 1-16 0,-2-6 0 15,-1 3-1776-15,-2 1-368 0,-6-2-64 0,5 1-9712 0</inkml:trace>
  <inkml:trace contextRef="#ctx0" brushRef="#br1" timeOffset="34867.35">29609 401 23951 0,'0'0'2128'0,"0"0"-1696"0,0 0-432 0,4 14 0 15,-4 2 1776-15,-3 5 272 0,-2 2 48 0,-3 5 16 16,-2 0-192-16,-1 2-16 0,-2-1-16 0,0 0 0 16,0-2-1024-16,1 0-208 0,2-1-32 0,1-2-16 15,2-3-416-15,3-2-64 0,4 1-128 0,3-7 176 16,1 0-176-16,2-3 0 0,-6-10 144 0,12 8-144 16,1-1 0-16,1-5-240 0,2-3 48 0,0-4 0 15,-1-4-336-15,5-4-64 0,1-4-16 0,-2 0 0 16,1-2-272-16,-2 0-48 0,-1-1-16 0,0 2 0 15,0 0-288-15,-4 5-64 0,-3 0-16 0,-2 4 0 0,-2 2 928 0,-6 7 192 16,0 0 48-16,0 0 0 0,0 0 464 0,0 0 80 16,0 0 32-16,0 0 0 0,-10 11 80 0,4 0 0 15,-1 2 16-15,3 2 0 0,1 0-144 0,0-2-16 16,2 4-16-16,2-4 0 0,0 2-80 0,4-2-16 16,2-2 0-16,3-1 0 0,2-4-96 0,2-1-32 15,5-1 0-15,-1-1 0 0,0-3-128 0,2-5 0 16,2-1 0-16,0 0 0 0,-1-1 0 0,0-3 0 15,-2-2-192-15,0-1 192 0,-2 0 0 0,-4 1 0 0,-3 1 0 16,0 0 0-16,1 1 0 0,-6-3 0 0,-6 2 128 0,0 1-128 16,-1 2 0-16,2 8 0 0,-4-5 0 0,-2 2 0 15,-5 1-384-15,2 3 0 0,1 3 0 0,-1 2 0 16,0 5 208-16,1-3 48 0,2-1 0 0,1 1 0 16,5-8 320-16,-3 13 64 0,3 3 0 0,4-4 16 15,1-3-64-15,-5-9-16 0,13 4 0 0,1 1 0 16,2-1-192-16,1 0 0 0,-1 0 0 0,2-2 0 15,2-4 256-15,-5-2-64 0,-6 0 0 0,0-3 0 16,-1-3 320-16,0 2 64 0,-1 0 16 0,-7 8 0 16,0-10-256-16,0 1-48 0,0 9-16 0,-6-9 0 15,-5-2-272-15,-2 3-272 0,-2 2 48 0,1-1 16 16,-2 1-2128-16,-1 1-416 0,-1-2-96 0,4 0-11360 16</inkml:trace>
  <inkml:trace contextRef="#ctx0" brushRef="#br1" timeOffset="35067.25">30391 312 30575 0,'0'0'1344'0,"0"0"304"0,0 0-1328 0,0 0-320 16,0 0 0-16,0 0 0 0,0 0 1024 0,0 13 128 16,-4 4 16-16,-2 3 16 0,-2 3 96 0,-1 5 0 15,-1 2 16-15,1 2 0 0,0 1-832 0,1-2-160 16,1-1-48-16,0-1 0 0,2-3-128 0,1-3-128 15,3 1 192-15,2-1-192 16,2-1-256-16,-1-2-144 0,2-3-48 0,3-2-11360 16,0 2-2272-16</inkml:trace>
  <inkml:trace contextRef="#ctx0" brushRef="#br1" timeOffset="35835.92">30643 767 28559 0,'0'0'2544'0,"0"0"-2032"16,0 0-512-16,0 0 0 0,0 0 1696 0,0 0 240 16,-3 9 48-16,3-9 16 0,0 0-464 0,12 0-80 15,-1-6-32-15,1-2 0 0,0-1-1040 0,1-4-224 16,0 0-32-16,0-3-128 0,0-1 0 0,0 0 0 16,0 0 0-16,-1 3 0 0,-3 0-208 0,0-3-48 15,2-3-16-15,-1-1 0 0,0-2-64 0,1-1-16 16,-3 0 0-16,1-1 0 15,1 1-448-15,-1 5-96 0,-2 2 0 0,-1 5-16 16,1 4 128-16,-7 8 16 0,0 0 16 0,9 3 0 0,-9-3 432 0,9 13 96 16,-2 3 16-16,-1 6 0 0,-1 5 208 0,1 2 0 0,-1-2 144 0,3 0-144 15,1-2 160-15,0 1-160 0,0 2 160 0,1-2-160 16,1-5 192-16,-1 3-48 0,-2 4-16 0,3-6 0 16,-2-4 592-16,1-1 112 0,2-1 32 0,-2-2 0 15,-2-6-288-15,-8-8-48 0,0 0-16 0,0 0 0 16,0 0-256-16,0 0-64 0,0 0-16 0,0 0 0 15,-5-9 32-15,-4-3 16 0,-3 2 0 0,-5 1 0 16,-4-1-224-16,-4 1 0 0,-3-2 0 0,-4-1 0 16,0-1 256-16,-2 0-64 0,-1-2 0 0,0 1 0 15,-1 2-192-15,4 1 128 0,1-2-128 0,3 2 0 16,3 2-128-16,6 1-128 0,2 4-32 0,5-2 0 16,3 1-32-16,9 5 0 0,0 0 0 0,0 0 0 15,8-4-320-15,6 1-80 0,6 0-16 0,4 2 0 16,5-1-240-16,4-1-48 0,2 0-16 0,1-1 0 15,0-1 16-15,1-3 0 0,3 2 0 0,-1-3 0 16,0 0 512-16,-1-2 96 0,-2 1 32 0,1-1 0 0,-1 2 576 0,-2 0 112 16,-5 1 16-16,-6-2 16 0,-6 3 336 0,-3 3 64 15,-2 2 16-15,-12 2 0 0,0 0 528 0,0 0 96 16,0 0 32-16,-12 4 0 0,-3 1-224 0,-5 3-32 16,-3 2-16-16,-5 3 0 0,-3 3-144 0,-3 3-32 15,-4 4 0-15,1-1 0 0,-2 1-128 0,2 2-16 16,2 0-16-16,1 2 0 0,0 2-416 0,5 1-64 15,7-2-32-15,1 0 0 16,2-2-1120-16,0 0-240 0,4 1-32 0,1-3-18816 0</inkml:trace>
  <inkml:trace contextRef="#ctx0" brushRef="#br0" timeOffset="58481.96">5091 7690 6447 0,'0'0'576'0,"0"0"-576"15,-7 0 0-15,7 0 0 0,-3 5 5648 0,-1 3 1024 16,0 4 208-16,1 1 32 0,1 2-4544 0,-1 6-896 15,0 8-192-15,2 1-48 0,0 2-464 0,1 6-80 16,0 4-32-16,1 4 0 0,0 1-496 0,1 0-160 16,-1-2 0-16,0 1 0 15,1-5-464-15,0-3-208 0,1-4-32 0,-1-5-16 16,1-4-2672-16,-2-6-544 0</inkml:trace>
  <inkml:trace contextRef="#ctx0" brushRef="#br0" timeOffset="58763.18">5339 7622 19343 0,'-13'-2'1728'0,"13"2"-1392"0,-7 5-336 0,-1 4 0 15,1-3 1184-15,-1 5 160 0,0 1 48 0,1 3 0 16,1 5-576-16,2 3-112 0,4 6-32 0,1 0 0 16,2 2-480-16,2 1-192 0,3-2 128 0,2-2-128 15,2-1 0-15,2-2 0 0,2-7 0 0,1-2 0 16,-1-3 0-16,-1-5 0 0,1-4 0 0,1-6 0 15,0-3 0-15,-3-4 0 0,0-4 0 0,0-3 128 16,-4-3 448-16,-2-3 96 0,-3-2 16 0,-2-1 0 16,-3 1 144-16,-4-1 16 0,-3 0 16 0,-2 2 0 0,-3 0-432 0,1 3-96 15,-2 0-16-15,-2 0 0 0,0 1-320 0,-1 2 0 16,-2 1-192-16,2 3 64 16,0 3-2432-16,3 2-464 0</inkml:trace>
  <inkml:trace contextRef="#ctx0" brushRef="#br0" timeOffset="59200.88">6113 8204 24351 0,'4'17'1088'0,"0"-4"208"0,1 1-1040 0,2 5-256 0,1 2 0 0,1 1 0 15,1 1 896-15,2 0 128 0,0 2 32 0,1-2 0 16,0 0-352-16,1-3-80 0,0 1-16 0,1 0 0 16,-4-1-352-16,1-1-80 0,0-2-16 0,0-1 0 15,-3-1 16-15,-1 0 0 0,-3-3 0 0,0-2 0 16,-2-2 0-16,-3-8 0 0,0 0 0 0,0 0 0 16,-8 4 176-16,-1-7 32 0,-2-1 16 0,1-5 0 15,-2-5-208-15,0-3-32 0,1-4-16 0,-2-4 0 16,-1-2-304-16,1-6-64 0,-1-6-16 0,1-1 0 15,0-6-464-15,4 2-112 16,1-1-16-16,3 2 0 0,1 0 384 0,1 3 64 0,3 1 0 0,3 4 16 0,0 2 368 16,3 4 256-16,2 3-32 0,2 4-16 15,3 2 144-15,2 5 32 0,-2 2 0 0,2 5 0 16,4 4 16-16,-1 5 16 0,-2 3 0 0,-1 4 0 16,2 1 208-16,1 4 32 0,-3 3 16 0,-2 3 0 15,-2 1 160-15,-1 3 16 0,-3 1 16 0,-1 1 0 16,-2 0-416-16,-2-1-64 0,-2 1-32 0,-1-1 0 0,-2-1-224 0,2-1-128 15,-3-4 128-15,-1-1-128 16,0-1-960-16,-2-3-256 0,1-3-48 0,-2 0-16 16,0-7-1856-16,0 0-368 0,0-4-80 0</inkml:trace>
  <inkml:trace contextRef="#ctx0" brushRef="#br0" timeOffset="59499.68">6457 7913 11967 0,'0'0'1072'0,"11"4"-864"0,0 1-208 0,1 3 0 15,1 2 1760-15,2 5 304 0,2 0 64 0,-1 5 16 16,-1 1-176-16,-1 2-48 0,-2 2 0 0,0 1 0 16,-2 0-464-16,-1-3-112 0,-1 1 0 0,0-2-16 15,-2-2-304-15,0-2-48 0,-3-1-16 0,0-1 0 16,0-3-80-16,-2 0-32 0,0-6 0 0,-2 0 0 16,1-7-16-16,0 0-16 0,-7 3 0 0,1-3 0 15,-1-4-160-15,2-3-16 0,-1-2-16 0,-1-1 0 16,3-6-400-16,-1-2-80 0,0-3-16 0,0-3 0 15,1-3-128-15,1-2 0 0,1-1 0 0,0 0 0 16,2 2 0-16,2 3 0 0,-1 4 0 0,3-1 0 16,1 2-320-16,1 5 64 0,2 0 16 0,1 5 0 15,2 2-1888 1,1 3-384-16,1 1-80 0,1 4-13696 0</inkml:trace>
  <inkml:trace contextRef="#ctx0" brushRef="#br0" timeOffset="59593.61">6941 8061 14735 0,'0'14'1312'0,"1"-5"-1056"15,3 1-256-15,-1 3 0 0,-1 0 2816 0,1 1 512 16,1 0 112-16,-1-1 16 0,-1-2-2048 0,1 1-384 16,-1-2-96-16,2 0-16 0,0-4-912 0,0-1-224 15,-4-5-32-15</inkml:trace>
  <inkml:trace contextRef="#ctx0" brushRef="#br0" timeOffset="60137.21">6929 7685 18431 0,'0'0'1632'0,"0"0"-1312"0,0 0-320 0,0 0 0 15,8 0 1856-15,0 0 320 0,1 2 48 0,1 4 16 16,1 1-1648-16,-1 4-320 0,1 2-64 0,0 2-16 16,1 2 0-16,0 4 0 0,-2 4 0 0,1 2 0 15,-1-1 32-15,-1 4 0 0,2 2 0 0,-2 0 0 31,1 1-512-31,1 0-96 0,-2-1-32 0,-1-2 0 16,-4-3-32-16,1-2 0 0,-1-4 0 0,0-3 0 0,-2-2 448 0,1-7 0 0,-3-9 0 0,0 0-128 16,0 0 128-16,0 0 0 0,0 0 0 0,0-9-128 15,0-4 128-15,-1-4 0 0,-1-4 0 0,1-4 0 16,0-2-256-16,1-2 48 0,0 2 0 0,0-3 0 0,0 0 384 0,0 0 80 16,0-1 0-16,1 2 16 0,2 4 848 0,0 4 160 15,0 2 48-15,1 5 0 0,0 3-80 0,1 3-16 16,-5 8 0-16,0 0 0 0,0 0-752 0,8 9-160 15,-2 4-16-15,1 6-16 0,0 3 16 0,-1 4 0 16,-1 0 0-16,2 4 0 0,-2 1-304 0,0 1 0 16,0-1 128-16,1-2-128 0,-1-3 0 0,0-3 0 15,2 1 0-15,-1-8 0 0,-1-1-272 0,1-3-64 16,0-3-16-16,-1-4 0 16,-5-5-112-16,0 0-32 0,7-3 0 0,-1-2 0 0,0-1 256 0,-1-6 48 15,-1-3 16-15,0-1 0 0,-1-5 176 0,3-1-160 16,-2-3 160-16,-1 0-160 0,1-2 160 0,0-1 144 15,-1-2-16-15,1 2-128 0,1-1 448 0,0 4 0 16,-1 6-16-16,1 3 0 0,1 4-48 0,-1 3 0 16,-1 3 0-16,-4 6 0 0,6 3-256 0,1 7-128 0,-1 5 128 0,0 5-128 15,0 2 128-15,1 5-128 0,-1 3 128 0,3 3-128 32,2 1-368-32,0 1-144 0,2-4-48 0,6 4-6512 15,-2-3-1312-15,-2-6-256 0</inkml:trace>
  <inkml:trace contextRef="#ctx0" brushRef="#br0" timeOffset="60468.18">7696 8121 1839 0,'6'-20'160'0,"-3"9"-160"0,0-2 0 0,-1-3 0 16,-1-2 4000-16,1 0 768 0,-1 0 160 0,0-1 16 15,-1 1-2608-15,-1 1-528 0,0 2-96 0,-2 2-32 16,1 1-704-16,-1 4-144 0,0 2-16 0,3 6-16 0,0 0-96 16,0 0-32-16,0 0 0 0,-4 6 0 0,-1 2-224 0,3 2-64 15,0 2 0-15,1 1 0 0,1 0-384 0,0 0 0 16,1 1 0-16,2-3 0 0,1-1 0 0,0 1-176 15,1-2 176-15,1 0-192 0,2-2 192 0,0-2-128 16,0-3 128-16,1 0-128 0,-1-1 128 0,0-2-208 16,0-3 80-16,-1-1 128 0,1-2-240 0,-1 0 80 15,-2-3 16-15,-1 0 0 0,0 0 0 0,0-3 0 16,-3 0 0-16,0 3 0 0,1-2 144 0,-1 2 0 16,-1-2 0-16,0 0 0 0,0 3 0 0,-1 1 0 15,-1 2 0-15,1 1 128 0,1 5-128 0,0 0 0 16,0 0 0-16,0 0 128 0,0 0-128 0,0 0 0 15,0 0 0-15,-1 6 0 0,1-6 0 0,1 8-160 16,3 0 160-16,1-2 0 16,2-2-1472-16,0 0-192 0,3-1-48 0,1-2 0 15,1 0-1648-15,4-1-336 0</inkml:trace>
  <inkml:trace contextRef="#ctx0" brushRef="#br0" timeOffset="60704.68">8026 7952 2751 0,'0'0'256'0,"6"3"-256"0,-1 0 0 0,1 1 0 15,0 3 2944-15,-1 2 560 0,2 1 96 0,-2 0 32 16,2 1-1712-16,-3 2-352 0,-1 3-64 0,1-2-16 15,-1 2-128-15,1 0-16 0,-2-3-16 0,0 1 0 16,-1-4-176-16,-1 2-16 0,1-1-16 0,-1-1 0 16,-1-3-352-16,1-7-64 0,0 0 0 0,0 0-16 15,0 0-112-15,0 0-32 0,0 0 0 0,-4-12 0 16,-1-1-32-16,1-2-16 0,-1-2 0 0,1-3 0 16,-3-1 32-16,2-3 16 0,0 0 0 0,2-1 0 15,2 0-160-15,1-2-48 0,1 2 0 0,2 0 0 0,2 0 112 0,0 4 32 16,1-1 0-16,0 4 0 0,1 0-288 15,0 3-48-15,1 2-16 0,0 3 0 0,1 1-272 0,-1 2-64 0,1 3-16 0,3 1 0 32,1 0-1744-32,0 3-336 0,0 0-80 0</inkml:trace>
  <inkml:trace contextRef="#ctx0" brushRef="#br0" timeOffset="60878.12">8337 7771 32015 0,'0'0'1408'0,"-1"8"320"0,-2 1-1392 0,3 2-336 0,0-3 0 0,2 3 0 16,0 0 256-16,3-1-32 0,3-1 0 0,1 0 0 15,3 0-224-15,1-3 0 0,3 1 128 0,-1-1-128 32,4-3-1568-32,-1 1-352 0,2-1-80 0,-1-1-6560 0,1 1-1296 0</inkml:trace>
  <inkml:trace contextRef="#ctx0" brushRef="#br0" timeOffset="61067.03">8680 7599 14735 0,'0'0'1312'15,"0"0"-1056"-15,0 0-256 0,-4 9 0 16,-1 3 4528-16,1 3 848 0,-1 5 160 0,0 4 32 16,-2 5-2736-16,1 4-544 0,0 6-112 0,-1 1-32 0,-3 3-944 15,1 3-192-15,0 3-48 0,0 1 0 0,0 3-608 0,1 1-128 16,-1-1-32-16,0 1 0 15,0 1-864-15,0-5-176 0,1-1-48 0,1-2-18960 16</inkml:trace>
  <inkml:trace contextRef="#ctx0" brushRef="#br0" timeOffset="61901.48">13938 8011 8287 0,'-5'-3'368'0,"-2"-2"80"0,14-10-448 0,-15 8 0 0,0 0 0 0,0-1 0 16,1-2 3456-16,0-1 592 0,-1-6 128 0,4 2 32 16,3-1-2096-16,2 1-432 0,1-1-80 0,2 2 0 15,2 1-368-15,3-1-64 0,2 3-16 0,0 3 0 16,2-1-256-16,3 1-64 0,-3 0-16 0,3 3 0 15,-1 2-416-15,1 3-80 0,1 3 0 0,1 5-16 16,0 4-304-16,1 3 160 0,-1 3-160 0,-2 2 128 16,-3 3-128-16,-2 2 192 0,0 3-192 0,-3 2 192 15,-1 1-192-15,-1 1 0 0,-2 1 0 0,-2-2 128 16,-1-2-128-16,1-2-256 0,-2-2 64 0,-2-1 16 16,0-4-112-16,-2 0-32 0,-1-3 0 0,-1-4 0 15,0-3 320-15,-3 0 0 0,-2-8 0 0,1-2 0 0,1-2-224 0,0-5 64 0,-2-3 16 16,2-3 0-1,0-3-32-15,1-1 0 0,3 0 0 0,1-2 0 16,0 2 336-16,2-2 64 0,2 4 16 0,2 2 0 16,2 1 208-16,3 3 64 0,0 1 0 0,3 4 0 0,0 0-256 0,2 4-32 15,-1 4-16-15,1 0 0 0,-1 2-208 0,2 2 0 16,0 0 128-16,2 0-128 0,2 0 0 0,0 0-240 16,2-2 48-16,0 1 16 15,2-1-1808-15,0-2-384 0,1-3-64 0</inkml:trace>
  <inkml:trace contextRef="#ctx0" brushRef="#br0" timeOffset="62163.12">14590 7685 18431 0,'-13'-11'1632'0,"8"7"-1312"0,-2-3-320 0,-2 3 0 16,-3 1 2656-16,-1 2 464 0,0-1 80 0,-1 5 32 16,1 1-1952-16,2 2-384 0,4 5-64 0,0 2-32 15,3 1-560-15,2 3-112 0,2 0-128 0,5 1 176 16,1 1-176-16,3-1 0 0,3 0 0 0,2-2 0 15,5-3-192-15,-2-3 192 0,0-1-160 0,1-2 160 16,0-3-176-16,0-2 176 0,-1 0-192 0,-1-2 192 16,-3-2 0-16,-1-1 128 0,-3 0 0 0,-1-4 16 15,-3 0 432-15,-1-3 96 0,-3 0 16 0,-2 0 0 16,-3-1 144-16,-1-1 48 0,-3-3 0 0,-3 0 0 16,0-3-416-16,-2 3-80 0,-2-1 0 0,2-1-16 15,-1 4-368-15,1 1-240 0,0 4 48 0,2-1-11536 16,2 4-2304-16</inkml:trace>
  <inkml:trace contextRef="#ctx0" brushRef="#br0" timeOffset="63230.24">15767 7919 2751 0,'0'0'128'0,"0"0"16"0,1-6-144 0,-1 6 0 0,0 0 0 0,6-4 0 0,-6 4 4160 0,0 0 784 16,0 0 176-16,0 0 16 15,0 0-3088-15,0 0-608 0,0 0-128 0,0 0-32 0,0 0-64 0,0 0-32 16,0 0 0-16,-6 6 0 0,1-2-192 0,0 2-32 16,0 0-16-16,5-6 0 0,-5 5-256 0,1 1-48 15,-2-1-16-15,3 0 0 0,-1 1-192 0,2 2-48 16,2 0 0-16,2 1 0 0,-1-1-384 0,2 2 0 15,0 0 0-15,4 0 0 0,-2 0 0 0,0 2 0 16,-1 0 0-16,2 1 0 0,-1 1 0 0,0 1 0 16,0-1 0-16,0 0 0 0,1 2 0 0,-1-3 0 15,-3 1 144-15,1 2-144 0,-2-3 192 0,-1-1-16 16,-1 1-16-16,0 0 0 0,-1-1-32 0,-1-2-128 0,-3-1 192 16,1-1-64-16,0 0-128 0,0-2 0 0,-2 1-160 0,1-2 160 31,-2-1-1024-31,1-1-128 0,1-3 0 0,1-4-16 15,-1 1-1488-15,2-5-288 0,2 0-64 0,2-2-16 16,-3 0 1024-16,5-3 208 0,0-1 32 0,2 4 16 16,1-2 656-16,3 3 128 0,1 0 16 0,2 0 16 0,-1 1 928 0,2 2 272 0,1 0 16 0,1 1 0 15,1-1 640-15,0 0 128 0,1 0 32 0,1 2 0 16,0-4-112-16,1 2-16 0,2-1 0 0,0-1 0 16,1-2-192-16,0-1-64 0,-1 1 0 0,-1-3 0 15,-1-1-32-15,-1 1-16 0,-2 0 0 0,-1 0 0 16,-3-1 192-16,-2 3 48 0,-3 0 0 0,-1 4 0 15,-3-3 112-15,-4 3 16 0,-2 0 16 0,-1 2 0 16,-1 1 48-16,-2 1 16 0,0 2 0 0,-2 1 0 16,-1 3-368-16,1 1-80 0,-2 2-16 0,2 2 0 0,-1 2-64 0,1 3-32 15,-1 3 0-15,2-2 0 0,1 2-288 0,1 2-64 0,3 0-16 0,1 2 0 16,3-3-176-16,1 3 0 16,2-5 0-16,3 1 0 15,4-2-480-15,0 1-80 0,2-2-16 0,2-4 0 16,4-2-1728-16,1 0-336 0,0 0-80 0,1-5-16 15,-1-1-112-15,1-1-32 0,-5-1 0 0,2-1 0 16,0-6-64-16,-1 0 0 0,-2 0-16 0,-1-4-3024 0,13-12 4784 16,1-10-2208-16,-9-2 2976 0,-12 26 432 15,-2-3 0-15,1-1 0 0,-1 1 2976 0,-1 1 672 16,-2 3 144-16,1 0 32 0,-4-1-752 0,1 4-160 0,0-1-32 0,1 7 0 16,-6-3-1008-16,6 3-208 0,0 0-32 0,-6 3-16 15,-2 1-416-15,0 3-96 0,0 1-16 0,2 1 0 16,-1 4-704-16,4 3-128 0,0 2-48 0,3 1 0 15,1 1-208-15,3-1 0 0,3 1 0 0,0-3 0 32,1 0-336-32,3-1-64 0,2-2-16 0,1 2 0 15,2-3-2144-15,2-4-448 0,2-1-64 0</inkml:trace>
  <inkml:trace contextRef="#ctx0" brushRef="#br0" timeOffset="63500.24">16659 8038 12895 0,'0'0'1152'0,"-8"-3"-928"0,2-1-224 0,-4 2 0 16,0 1 3168-16,-2 1 592 0,-1-2 112 0,0 5 32 16,0 2-2288-16,1 2-448 0,2 0-80 0,1 4-32 0,1 2-400 0,0 1-80 15,3 1 0-15,4 2-16 0,2-3-560 0,3 2 0 16,2-1 0-16,2 0 0 0,3-2 0 0,2-2 0 16,1 0 0-16,2-2 0 0,2 0-176 0,3 0 16 15,-3-5 0-15,0 0 0 0,-1-1 160 0,-1-2 0 16,0-2-144-16,-3-2 144 0,-2-1 0 0,0 0 0 15,-2-2 0-15,-3-1 0 0,0 1 0 0,-2-4 160 16,-2 1-160-16,-1 0 160 0,-2 0 320 0,-1-1 64 16,-1 0 16-16,-1 0 0 0,0 0-400 0,-1-1-160 15,-2-1 128-15,1 2-128 16,-1-3-1344-16,1 0-336 0,-2-1-80 0,0 1-7392 16,0 1-1488-16</inkml:trace>
  <inkml:trace contextRef="#ctx0" brushRef="#br0" timeOffset="63800.55">16857 7985 13823 0,'5'13'608'0,"-2"-6"128"0,-2 4-592 0,2 4-144 0,1 0 0 0,0 2 0 15,-2 1 3456-15,1 2 672 0,-1 0 128 0,2 1 32 16,-1-2-2560-16,0-1-496 0,-1-3-96 0,1 0-32 16,-1-3-400-16,1-3-96 0,1-2-16 0,-4-7 0 15,0 0-288-15,0 0-64 0,6-2-16 0,2-3 0 16,-1-4-224-16,1-3 0 0,-3-4 0 0,1-2 0 15,1-2 0-15,-2-2-256 0,-1 0 48 0,0-4 16 16,0 2 32-16,-2-2 16 0,1 0 0 0,1 3 0 0,0 2 144 0,0-1-192 16,0 4 192-16,0 3-192 0,-1 4 0 0,0 5 0 15,-3 6 0-15,0 0 0 16,0 0-256-16,5 11-64 0,1 2-16 0,0 4 0 0,-1 2 304 0,2 2 64 16,-1 0 16-16,2 1 0 15,3 0-608-15,0 0-112 0,4 1-32 0,0-3 0 16,2-4-2720-16,3 0-544 0</inkml:trace>
  <inkml:trace contextRef="#ctx0" brushRef="#br0" timeOffset="64062.28">17345 8028 3679 0,'-3'-16'320'0,"2"9"-320"0,-1-2 0 0,0 1 0 0,-1 1 2064 0,-1 0 352 16,-1 2 64-16,0 2 16 0,-2 2-768 0,7 1-160 15,-5 5-32-15,0 4 0 0,0 3-832 0,1 4-192 16,1 3-16-16,2 3-16 0,1 2-128 0,3 1-32 0,-1-3 0 15,3 0 0-15,1-5 192 0,1 0 48 0,2-1 0 0,1-6 0 16,0-2-112-16,2-2 0 0,1 0-16 0,-1-6 0 16,-1-4 176-16,0-2 32 0,-1-1 16 0,1-4 0 15,-2-2 304-15,-1-1 64 0,-2-3 16 0,-1-3 0 16,-1-1-224-16,-1-2-48 0,-2-1-16 0,-1-3 0 16,-1-2-48-16,-3 1 0 0,-1-2 0 0,-2 0 0 15,-1-2-176-15,0 0-32 0,-1-2-16 0,-1 0 0 16,-2 0-1632-1,0 3-320-15,2 1-64 0,0 4 0 0,-1 4-1072 0,3 3-208 0,2 4-32 16</inkml:trace>
  <inkml:trace contextRef="#ctx0" brushRef="#br0" timeOffset="64432.57">17772 7888 27759 0,'0'0'1216'0,"-6"8"272"0,-3 0-1184 0,-2 1-304 15,-1 3 0-15,1 1 0 0,-1 1 1008 0,0 0 144 16,-2 1 16-16,1 2 16 0,1 1-64 0,2 0-16 16,1 0 0-16,1 2 0 0,1-1-272 0,5 1-48 15,0-3-16-15,2 0 0 0,2-1-336 0,2-2-80 16,2-2-16-16,2-2 0 0,1-1-176 0,1-2-32 16,2-2-128-16,1-1 192 0,0-3-192 0,0-2 0 15,0-3 0-15,-1-1 0 0,1-2-160 0,-1-1 160 16,-2-2-128-16,-1-2 128 0,-1-1 0 0,-1 0 0 0,-2 0 0 0,-1 0-128 15,-2 0 128-15,0-4 0 0,-2 0-144 0,0 1 144 16,-2 2 0-16,1 2 0 0,-1 2 0 0,-2 1 0 16,-2 1 0-16,1 3 0 0,0 1 0 0,5 4 0 15,-5-1 0-15,5 1 0 0,0 0 192 0,0 0-64 16,0 0-128-16,0 0 0 0,0 7 0 0,1 1 0 16,3 1-320-16,1 2 48 0,0-1 16 0,2 1 0 15,2-2-576-15,0-1-128 0,2-3 0 16,0 0-16-16,2 0-2384 0,-1-2-480 0,1-3-80 0</inkml:trace>
  <inkml:trace contextRef="#ctx0" brushRef="#br0" timeOffset="64733.09">18003 7939 2751 0,'0'0'256'0,"0"0"-256"0,0 0 0 0,0 0 0 0,0 0 4672 0,0 0 880 16,4 9 176-16,0 1 32 0,0 2-3168 0,0 0-640 15,-2 1-128-15,2 1-32 0,0 2-320 0,0 1-80 16,0 0-16-16,1 0 0 0,0 0-560 0,-1-2-112 15,0 0-32-15,0-4 0 0,0 0-176 0,1-2-48 16,0-1 0-16,-5-8 0 0,0 0 0 0,0 0 0 16,0 0 0-16,7 1 0 0,-7-1-256 0,6-5-48 15,0-3-16-15,-1-1 0 0,0-3-128 0,-1 1 0 16,-1-5 0-16,-1 0 0 0,1-2-400 0,-1 0 32 16,0-1 16-16,0-1 0 15,1-1-176-15,1 3-48 0,1 2 0 0,0 2 0 16,1 0 80-16,-1 1 16 0,-1 2 0 0,1 0 0 15,1 3-224-15,2 2-32 0,0 1-16 0,1 3 0 16,0 0-240-16,0 4-48 0,2 1-16 0,-1 2 0 16,-1 2 400-16,-1 2 80 0,-1 1 0 0,-1 2 16 15,2 0-272-15,0 1-48 0,0 0-16 0,0-1-10336 0</inkml:trace>
  <inkml:trace contextRef="#ctx0" brushRef="#br0" timeOffset="65032.99">18565 7810 13823 0,'0'0'1216'0,"3"8"-960"15,-2-1-256-15,0 1 0 0,-1-8 960 0,3 9 128 16,-2-1 48-16,0 0 0 0,1 0-192 0,-1 1-48 15,0 1 0-15,1 0 0 0,-2 0-480 0,0 2-96 16,0-1-32-16,0 3 0 0,0-1 448 0,-2 0 96 16,1 0 0-16,0 1 16 0,-3 2 112 0,1 2 0 0,-1 1 16 0,-1 2 0 15,-1 3 384-15,-2 2 80 16,0 3 16-16,-1 1 0 0,-2 5-512 0,-2 3-112 16,-1 1 0-16,-2 0-16 0,1-1-512 0,2-2-112 15,1-2 0-15,4-3-16784 0</inkml:trace>
  <inkml:trace contextRef="#ctx0" brushRef="#br0" timeOffset="65524.96">18368 7836 11055 0,'0'0'976'0,"0"0"-784"0,0 0-192 0,0 0 0 15,0 6 3632-15,-1 2 672 0,1 0 144 0,1 1 32 16,2 3-2048-16,1-2-384 0,1 1-96 0,3 1-16 0,-1-1-1008 0,5 4-208 16,4-1-32-16,-1 2-16 31,2 1-1344-31,3 2-272 0,1 2-48 0</inkml:trace>
  <inkml:trace contextRef="#ctx0" brushRef="#br0" timeOffset="66299.64">23144 7726 19343 0,'0'0'848'0,"0"0"192"16,0 0-832-16,0 0-208 0,0 0 0 0,0 0 0 0,6-5 2224 0,2 1 400 16,1 0 64-16,1 0 32 0,4 2-1152 0,-1-2-224 15,0 0-64-15,2 1 0 0,1 1-736 0,1 1-160 16,1-1-16-16,-1 1-16 0,0 1-16 0,-1 1 0 15,-5 2 0-15,2 1 0 0,0 0-16 0,-1 0 0 16,-3 1 0-16,-1 1 0 0,-3 3-128 0,-1-1-16 16,-1 3-16-16,-2 0 0 0,-2 2-160 0,-3-1 0 15,0 3 144-15,-2-1-144 0,-1 0 0 0,-1 1-160 16,-1-1 16-16,0 0 0 0,0-2-80 0,-2 0-16 16,0-2 0-16,-1-1 0 0,0 0 32 0,3-1 0 15,3-1 0-15,0-2 0 0,1 1-32 0,5-6 0 0,0 0 0 0,0 0 0 16,7 7 0-16,0-3 0 0,3 0 0 0,1 1 0 15,2-1 240-15,2 1 0 0,0-1-160 0,4 1 160 16,-1 2 160-16,0-1 96 0,-2 1 32 0,-2 1 0 16,0-1 224-16,-2 3 32 0,-3 0 16 0,-2 0 0 15,-3 3 16-15,-3 1 16 0,-4-3 0 0,-2 2 0 16,-3 0-16-16,1 0 0 0,-7-1 0 0,0 0 0 0,-2 0-272 0,0-2-64 16,-3-1-16-16,2-2 0 15,0-3-368-15,0-4-80 0,1 0-16 0,0 0 0 16,3 0-1552-16,2-3-320 15,4-4-64-15,1-2-16 16,4-2-1200-16,2-2-256 0,1-2-32 0</inkml:trace>
  <inkml:trace contextRef="#ctx0" brushRef="#br0" timeOffset="66562.12">23610 7713 4607 0,'0'0'400'0,"3"-7"-400"16,1 0 0-16,-4 7 0 0,0 0 4016 0,-1-6 720 15,-2-1 128-15,3 7 48 0,0 0-2416 0,0 0-464 16,-8 4-112-16,3 0 0 0,1 4-1040 0,0 3-208 15,1 2-32-15,3 0-16 0,4 4-480 0,2-2-144 16,3 0 0-16,1 2 0 0,2 3 0 0,4-3 0 16,0-2 0-16,1-1-144 0,0-4 144 0,-1-2 0 15,0-3-144-15,-2-1 144 0,0-1 0 0,-1-2 0 16,-2-2 0-16,-2-3 0 0,-3-2 272 0,1 2 128 16,-7 4 32-16,4-5 0 0,-3-1 528 0,-2-2 128 15,-2 1 0-15,-1-2 16 0,-3-2-384 0,-1-3-80 16,0 1 0-16,-1 0-16 0,-3-1-416 0,0 0-80 15,1-1 0-15,-1-2-128 16,0 1-976-16,2 0-304 0,1 2-64 0,1 0-14736 0</inkml:trace>
  <inkml:trace contextRef="#ctx0" brushRef="#br0" timeOffset="67467.08">24823 7746 16863 0,'-5'-25'752'0,"2"15"144"0,0-1-704 0,1 1-192 0,-1-2 0 0,1 2 0 16,-1 1 1952-16,0-1 352 0,3 1 80 0,0 3 16 15,-1-1-480-15,1 7-80 0,0 0-32 0,0 0 0 16,0 0-848-16,3 13-192 0,-1 2-16 0,1 7-16 15,-1 1-288-15,2 6-48 0,0 2-16 0,0 6 0 16,1 2-256-16,-1-5-128 0,2 5 0 0,-1 1 128 31,0-1-1312-31,1 4-272 0,1-2-48 0,-1-1-8320 0,1-3-1664 0</inkml:trace>
  <inkml:trace contextRef="#ctx0" brushRef="#br0" timeOffset="67866.98">24795 8174 3679 0,'-10'-16'320'0,"-2"0"-320"16,-1 2 0-16,1 4 0 0,1 3 5536 0,2 0 1040 16,2 4 208-16,2 0 32 0,5 3-4832 0,0 0-976 15,0 0-192-15,8-1-48 0,5 2-640 0,0 0-128 16,1 1 0-16,4-2 0 0,2-3 0 0,1 2-176 16,1 1 176-16,1 0-160 15,1-2-272-15,3 0-48 0,2-1-16 0,0 2 0 16,-2 0-544-16,0 1-112 0,2 1-32 0,-2 1 0 15,1 2-864-15,-2 0-192 0,-3 1-16 0,0-1-16 16,-3 2 352-16,0-2 64 0,-3-2 0 0,-3 1 16 16,-3-1 976-16,-2 0 192 0,0-4 32 0,-3 1 16 0,-6 1 1136 0,7-4 240 0,-2-1 32 0,0 1 16 15,-3-3 512-15,-2-2 96 0,-3 2 32 0,-1 0 0 16,-1 1 0-16,0-4 0 0,0 1 0 0,-3 1 0 16,-3 2 288-16,0 2 64 0,0 1 16 0,-1 2 0 15,1 2-512-15,0 2-96 0,-2 0-32 0,4 2 0 16,1 3-464-16,3-1-80 0,0 0-32 0,1 0 0 15,1 2-272-15,3 2-64 0,2 1-16 0,1 4 0 16,3-1-240-16,4 5 128 0,2-3-128 0,2-1 0 16,3-5 0-16,1 2-128 0,-2-4-16 0,1 1 0 15,3-4-2160-15,-2-3-416 16,0-2-96-16,0-1-9536 0</inkml:trace>
  <inkml:trace contextRef="#ctx0" brushRef="#br0" timeOffset="68167.6">25519 8028 10127 0,'1'14'448'0,"-1"-4"96"0,0 6-544 0,0 0 0 16,2 4 0-16,-1 3 0 0,0-5 3136 0,-1 0 512 16,1-2 96-16,1 2 32 0,-1-5-1856 0,0 0-384 15,-1-1-64-15,0-2 0 0,2 1-336 0,-2-3-64 16,0-2-16-16,0-6 0 0,0 0-48 0,0 0-16 15,0 0 0-15,0 0 0 0,-4-6-160 0,1-5-16 16,1-1-16-16,-1-1 0 0,-1 0-320 0,1-1-64 16,2-2-16-16,2-1 0 0,-1-2-272 0,0-1-128 0,0-3 128 0,2 1-128 15,0 1 0-15,2 1 0 0,1 2 0 0,1 2 0 32,0 2-384-32,2 2-128 0,0 3 0 0,1 1-16 15,1 2-1264-15,0 2-240 0,1 1-48 0,1 2-8192 0,1 1-1632 0</inkml:trace>
  <inkml:trace contextRef="#ctx0" brushRef="#br0" timeOffset="68337.63">25957 7638 26143 0,'0'0'1152'0,"-4"-8"256"0,-1 1-1136 0,5 7-272 0,0 0 0 0,0 0 0 15,-7 7 1792-15,3 6 288 0,3 4 64 0,0 0 16 16,0 6-1200-16,1 3-224 0,0 6-48 0,2 3-16 0,1-1-480 0,1 2-192 15,1 1 128-15,0 2-128 0,0 1 0 0,2 1-320 16,-1-2 48-16,2-3 16 16,0-3-2304-16,2 0-464 0,0-3-96 0,-3-4-16 0</inkml:trace>
  <inkml:trace contextRef="#ctx0" brushRef="#br0" timeOffset="68510.55">25994 8091 12895 0,'-6'-16'1152'0,"0"-4"-928"15,1-1-224-15,1 3 0 0,1 0 3008 0,0 3 544 16,2 4 112-16,-1 0 32 0,2 2-1632 0,0 9-320 0,3-10-64 0,-3 10-16 16,10-8-1120-16,0 2-224 0,0 3-64 0,1 1 0 15,-1 1-256-15,-10 1 0 0,13-3-128 0,0 3 128 16,0 0-336-16,3 3 16 0,0-2 16 0,1 1 0 31,2-2-1904-31,1 1-384 0,-1-1-80 0</inkml:trace>
  <inkml:trace contextRef="#ctx0" brushRef="#br0" timeOffset="68632.47">26408 8033 19455 0,'-5'22'864'0,"2"-6"176"0,2 3-832 0,0-1-208 0,1 1 0 0,0-4 0 16,-2 1 592-16,2-2 80 0,2 1 16 0,0-2 0 16,3-3-832-16,1-5-176 0,-1 1-16 0</inkml:trace>
  <inkml:trace contextRef="#ctx0" brushRef="#br0" timeOffset="69032.81">26524 7912 3679 0,'12'-10'160'0,"-3"4"32"0,1-5-192 0,0 2 0 16,-3 2 0-16,2-3 0 0,3 0 3952 0,-1 0 736 16,-1 0 160-16,-2 3 16 0,-8 7-3008 0,0 0-624 15,0 0-112-15,0 0-32 0,0 0-48 0,0 0-16 16,0 0 0-16,0 0 0 0,-7 7-128 0,1 6-16 15,-3 0-16-15,1 4 0 0,-1 2-496 0,2 0-112 16,2 2 0-16,0 0-16 0,-2-1-240 0,3-1 0 0,1-1 128 0,3-1-128 16,2-1 0-16,1 0 0 0,1-2 0 0,1-1 0 15,0-4 0-15,3-2-160 0,-8-7 160 0,16 3-128 16,-2 0-64-16,2-3-16 0,0-3 0 0,0 0 0 16,-2-3-80-16,2-3-16 0,1-2 0 0,-1-1 0 15,-3 0 304-15,-3 0-128 0,-2-1 128 0,-2 0 0 16,1 1 0-16,0-1 0 0,-2-2 0 0,0 2 0 15,-1 0 320-15,-3 4 0 0,-3-1 16 0,2 10 0 16,0 0 176-16,0 0 16 0,0 0 16 0,0 0 0 16,-12 3-112-16,1 2-32 0,1 4 0 0,2 4 0 15,3-1-128-15,1 3-16 0,1-1-16 0,3 0 0 16,4-1-240-16,0 0 0 0,-1 0 0 0,2-1-160 16,3-1-1712-16,4-5-352 15,1 2-64-15,2-3-11408 0</inkml:trace>
  <inkml:trace contextRef="#ctx0" brushRef="#br0" timeOffset="69302.52">27082 7858 21183 0,'-2'16'944'0,"0"-3"192"0,0 4-912 0,-1 4-224 16,0 2 0-16,2 2 0 0,1-2 1808 0,0 2 320 15,0 0 64-15,-1 0 16 0,-1-3-656 0,2-3-128 16,3-2-16-16,1-1-16 0,-1-3-672 0,-1-1-128 15,-2-12-16-15,5 8-16 0,-5-8-144 0,8 6-32 16,-8-6 0-16,0 0 0 0,0 0 128 0,11-6 0 16,-5-2 16-16,-1-1 0 0,-1-3 144 0,-1-1 32 15,0-2 0-15,-1-2 0 0,-2-2 0 0,1-1 0 0,3 0 0 0,-1-3 0 16,-2 0-544-16,2-2-160 0,1-1 0 0,1 0 0 16,0-3-192-16,0 3-160 0,-1 3-32 0,2 4 0 31,-3 5-544-31,3 2-112 0,-1 3-32 0,1 1 0 15,-6 8-272-15,0 0-64 0,12 3-16 0,0 2 0 16,0 4-2336-16,-1-2-464 0</inkml:trace>
  <inkml:trace contextRef="#ctx0" brushRef="#br0" timeOffset="69478.72">27459 7848 16575 0,'0'0'736'0,"0"0"160"0,0 0-720 0,0 0-176 0,-5 9 0 0,-1 0 0 16,1-1 3600-16,1 3 688 0,0-1 144 0,3 1 32 0,0 2-3008 0,1 2-608 15,2 0-112-15,4 1-32 0,0-2-560 0,1 2-144 16,-1-3 0-16,2 1 0 0,1 2 0 0,2-3 0 16,0 0-192-16,2-1 192 15,-1-3-928-15,1-1-64 0,1-4-16 0,1-3-8720 16,-1-2-1728-16</inkml:trace>
  <inkml:trace contextRef="#ctx0" brushRef="#br0" timeOffset="69699.58">27821 7726 14735 0,'0'0'640'0,"-4"8"160"0,-2 3-640 0,-2 3-160 0,-2 4 0 0,1 4 0 15,-1 4 4448-15,1 6 864 0,-2 3 160 0,-3 4 32 16,-1 3-3168-16,2 2-640 0,2 2-128 0,-2 2-32 16,-2-2-576-16,0 2-128 0,4 0-32 0,2 0 0 15,-2 1-544-15,1-4-128 0,-1-4 0 0,2 0-128 31,0 1-1504-31,2 2-416 0,1 1-64 0,-2-2-15296 0</inkml:trace>
  <inkml:trace contextRef="#ctx0" brushRef="#br0" timeOffset="73627.07">3192 10467 20271 0,'1'0'896'0,"1"0"192"0,26-22-880 0,-28 22-208 0,8 5 0 0,-1-1 0 16,3 1 2048-16,0 2 352 0,6 2 80 0,2-2 16 16,1 0-768-16,2-2-128 0,0-1-48 0,3-1 0 15,0-2-752-15,2-2-160 0,2-3-16 0,2 1-16 16,2-3-416-16,4-1-192 0,1-1 160 0,1 1-160 31,1-1-1408-31,0 0-368 0</inkml:trace>
  <inkml:trace contextRef="#ctx0" brushRef="#br0" timeOffset="76437.32">4743 10147 24991 0,'-4'6'1104'0,"16"12"240"0,-16-6-1088 0,1 2-256 0,1 3 0 0,0 4 0 16,2 2 448-16,3 2 16 0,-2 0 16 0,3 3 0 15,1 0-64-15,1 1-16 0,-1 1 0 0,0-2 0 16,2 0-400-16,-2-6 128 0,0-5-128 0,0 0 0 16,0-2 176-16,2-3-48 0,-1 0-128 0,1-3 192 15,-2-3 48-15,3 1 0 0,-8-7 0 0,9 1 0 16,-9-1-240-16,8-4 128 0,-2-2-128 0,1-3 0 31,-3 0-336-31,0-2-176 0,-2-1-16 0,0 1-16 0,-1-1 544 0,-2 0 304 0,1 2-48 0,1 1 0 31,0 1-1472-31,-1 8-320 0,0 0-48 0,0 0-16 0,0 0 1008 0,9 1 192 0,1 3 32 0,1 3 16 16,0 2 672-16,3 2 144 0,0 1 32 0,2 1 0 16,-2 0 336-16,2-1 64 0,1-2 0 0,0 1 16 15,1-5 0-15,0 0 0 0,-1-4 0 0,0-2 0 16,-1-2 176-16,0-4 48 0,-1-3 0 0,0-1 0 0,-4-3-240 0,0-3-32 16,-3-1-16-16,-2-2 0 0,-1-2-400 0,-2 1-64 15,-2-2-32-15,-2 0 0 0,-3 0-352 0,-1 1 0 16,-2-1-192-16,-1-1 64 15,-2 0-3200-15,-2-2-624 0</inkml:trace>
  <inkml:trace contextRef="#ctx0" brushRef="#br0" timeOffset="76734.42">5440 10539 11967 0,'0'0'528'0,"8"5"112"0,3 1-512 0,-1-2-128 0,2 1 0 0,0-1 0 15,-3-2 3616-15,1-2 688 16,1-2 144-16,-2 0 32 0,0-4-2336 0,-1 1-464 0,-1-5-80 0,0-1-32 16,-1 0-544-16,0-2-128 0,-2-2 0 0,-2 0-16 15,0-2-320-15,-2 0-64 0,0-1-16 0,-2 1 0 16,0 0-16-16,-2 2 0 0,-2 2 0 0,0 1 0 16,-1 5 32-16,1 0 0 0,-2 2 0 0,0 4 0 15,-1 2-48-15,-1 4 0 0,-1 4 0 0,1 4 0 16,1 4-272-16,1 4-176 0,1 1 192 0,3 3-192 15,2 1 0-15,1 0 0 0,1 0 0 0,2-1 0 32,3 0-448-32,5-3-112 0,0-1-16 0,3-3 0 15,0-2-1296-15,4-3-272 0,3-3-48 0,2-3-16 0,2-6-992 0,3-2-192 0</inkml:trace>
  <inkml:trace contextRef="#ctx0" brushRef="#br0" timeOffset="77065.42">6006 10475 8287 0,'0'0'368'0,"0"0"80"0,0 0-448 0,-5-4 0 15,0-1 0-15,-2 3 0 0,1 0 4800 0,-3 4 896 16,0 2 160-16,-1 1 32 0,1 1-3616 0,1 3-736 16,-2 4-128-16,1 0-48 0,1-2-768 0,2 4-144 15,2 0-48-15,0 1 0 0,1 0-400 0,3-3 0 16,3-1 0-16,1-1 0 0,2 0 0 0,1-1 0 16,-1-1 0-16,2-1 0 0,0-3 0 0,1-1-176 15,0-1 48-15,2-2 0 0,-1-2-128 0,0-2-32 16,1-1 0-16,-1-2 0 0,-1-1 32 0,2-1 16 15,-1-2 0-15,-2-2 0 0,-3-1 240 0,0 0 0 0,-1 0 0 16,-1-1 0-16,0-1 0 0,-2 0 0 0,-1-1 0 16,-1 1 0-16,-2 0 0 0,0 0 0 15,1 0 192-15,-1 2-192 0,1 1 304 0,-1 3-48 0,0 2-16 0,1 1 0 16,2 6 144-16,0 0 16 0,0 0 16 0,0 0 0 16,0 8-64-16,1 4-16 0,2 1 0 0,1 1 0 15,1 4-96-15,1 2-32 0,1 1 0 0,-1 0 0 16,1-2-208-16,2 0 0 0,3-2 0 0,-1 1 0 31,1-5-1344-31,1 0-352 0,0-3-80 0,0-1-13392 0</inkml:trace>
  <inkml:trace contextRef="#ctx0" brushRef="#br0" timeOffset="77251.06">6263 10024 13823 0,'0'0'608'0,"0"0"128"0,0 0-592 0,0 0-144 0,-1 7 0 0,1 5 0 0,0 4 4592 0,1 5 880 16,2 2 176-16,-1 3 48 0,2 7-4224 0,1 3-832 15,2 5-160-15,-1-1-32 0,1 4-448 0,1 1 0 16,0-1 0-16,-1 2 0 16,1-3-2544-16,1 0-384 0,0-4-80 0</inkml:trace>
  <inkml:trace contextRef="#ctx0" brushRef="#br0" timeOffset="77500.89">6545 10287 18655 0,'2'-29'832'0,"-2"18"160"0,0-1-800 0,-1-1-192 0,-2-2 0 0,-1 4 0 16,-2-1 1216-16,1 5 208 0,-2 3 48 0,-1 4 0 15,1 4 400-15,-4 4 96 0,-1 4 16 0,-1 4 0 16,-1 3-624-16,1 5-112 0,1 2-32 0,2 4 0 15,-1 0 128-15,2 0 32 0,3 2 0 0,1 0 0 16,2-2-416-16,4-2-64 0,4-2-32 0,3-2 0 16,3-3-304-16,3-3-64 0,3-2-16 0,1-3 0 15,3-2-480-15,3-4 0 0,3-3 0 0,3-2 0 16,0-2-1792-16,4-4-288 16</inkml:trace>
  <inkml:trace contextRef="#ctx0" brushRef="#br2" timeOffset="79969.42">7960 10378 1839 0,'-15'26'160'0,"15"-26"-160"0,0 0 0 0,0 0 0 16,0 0 4528-16,8-2 864 0,-2-1 176 0,1-1 48 15,-1 0-3248-15,-1-5-640 0,-1 0-128 0,0 0-16 16,-1 1-432-16,-2 1-64 0,-2 1-32 0,0-1 0 16,-2 1-352-16,-1 1-64 0,-2 1 0 0,-4 1-16 15,0 2-160-15,-3 2-16 0,-1 4-16 0,-1 3 0 16,1 3-432-16,0 2 0 0,-2 1 0 0,2 6 0 16,-1 0-144-16,4 3-16 0,0 3 0 0,2-3 0 15,1 3 160-15,3-4-160 0,1 1 160 0,1-1-160 16,5-5 160-16,2-3 0 0,1-1-144 0,1-1 144 15,2-3 0-15,3-3-144 0,-1-3 144 0,3-2 0 16,1-2 0-16,3-2 0 0,2-2 0 0,-1-3 0 16,0-3 0-16,0-4 0 0,1 0 0 0,0-2 0 0,-1-2 0 0,2 1 176 15,-4-3-176-15,-2 2 160 0,-1 1-160 0,-1-1 0 16,-2 2 144-16,-2 3-144 0,-3 2 192 0,-1 4-48 16,0 3 0-16,-4 5 0 0,0 0 336 0,0 0 64 15,0 0 16-15,0 0 0 0,-3 7-80 0,0 3-16 16,-1 1 0-16,1 3 0 0,2 4-336 0,-1 0-128 15,2 1 0-15,2 0 144 0,-1 1-144 0,2 1 0 16,2 0 0-16,1-3 0 16,2 1-448-16,1 0-64 0,2-2 0 0,2-2-16 15,2-2-2688-15,1-2-544 0,0-2-96 0</inkml:trace>
  <inkml:trace contextRef="#ctx0" brushRef="#br2" timeOffset="80166.95">8469 10409 26719 0,'-10'-9'1184'0,"4"5"240"0,0-1-1136 0,-2 0-288 0,0 0 0 0,0-2 0 16,0 2 1120-16,2 0 160 0,-1 1 48 0,1 1 0 16,-2 5-32-16,2 2 0 0,-1 3 0 0,1 5 0 15,-1 2-784-15,3 5-144 0,2-2-48 0,0 3 0 16,2 3-320-16,3-4 0 0,2 1 0 0,3-2 0 16,2 0 0-16,3-5 0 0,2 0 0 0,2-2-192 31,2-3-320-31,3-2-80 0,2-2-16 0,1-1 0 15,1-1-528-15,-3-4-96 0,-1-1-32 0,-1 0-8304 0,-1-2-1664 0</inkml:trace>
  <inkml:trace contextRef="#ctx0" brushRef="#br2" timeOffset="80308.28">8741 10434 7359 0,'0'0'656'0,"0"0"-528"0,0 0-128 0,0 0 0 0,0 0 3296 0,-1 7 624 16,0 2 128-16,1 3 32 0,1 1-2400 0,2 2-464 15,1 2-112-15,1 1-16 0,0 1-720 0,2-1-160 16,-1 0-16-16,2-1-16 0,1-2-176 0,1 0 0 15,1-2 0-15,2 0-7904 16,0-4-1536-16</inkml:trace>
  <inkml:trace contextRef="#ctx0" brushRef="#br2" timeOffset="80447.97">8826 10368 10127 0,'-10'-13'896'0,"-1"-6"-704"0,1 1-192 0,-1-1 0 15,0-5 3840-15,-1 1 752 0,2 1 144 0,0 2 16 16,3 3-3216-16,1 4-656 0,4 1-128 0,0 3-32 31,4 3-1424-31,3 0-272 0,4 1-64 0,0 4-16 16,0 1-1760-16,2 3-368 0</inkml:trace>
  <inkml:trace contextRef="#ctx0" brushRef="#br2" timeOffset="80701.75">9058 10203 2751 0,'-5'16'256'0,"4"-9"-256"0,-3 3 0 0,-1 7 0 16,-1 3 3712-16,0 2 688 0,-2 3 144 0,2 3 16 15,-1 0-2448-15,4 3-480 0,3 1-96 0,3 0-32 16,1-1-400-16,2-2-80 0,4-3 0 0,1-3-16 16,6-3-704-16,1-3-144 0,2-4-32 0,0-3 0 0,-1-3 80 0,-1-5 16 15,1-3 0-15,-2-4 0 0,-2-3 192 0,1-4 32 16,-3-3 16-16,0-2 0 0,0 0 112 0,-3-5 0 16,-2-2 16-16,-1-3 0 0,-3-3 48 0,-2-2 0 15,-2-1 0-15,-1-3 0 0,-2-1 0 0,-1-1 16 16,-1-1 0-16,-1 2 0 0,-3-2-64 0,-2 1-16 15,-1-1 0-15,-1 0 0 16,0 1-1888-16,0 6-384 0,2 2-80 0,-1 5-16 16,0 7-624-16,2 2-128 0,-2 7-16 0</inkml:trace>
  <inkml:trace contextRef="#ctx0" brushRef="#br2" timeOffset="81035.28">9663 10068 19343 0,'0'0'1728'0,"0"0"-1392"0,0 0-336 0,0 0 0 16,0 0 2928-16,-6 5 512 0,-3-2 96 0,-2 3 32 16,-3 1-2496-16,-3 1-496 0,-3-1-112 0,1 3-16 15,-2 0 64-15,0 2 16 0,-1 1 0 0,2 1 0 16,2 0-352-16,2 1-176 0,2-1 160 0,2 0-160 16,3-1 0-16,3 1 0 0,2 1 0 0,4-1 0 15,2 1-160-15,5-1 32 0,2 1 0 0,3 0 0 16,3-2-64-16,4 2 0 0,0 0 0 0,3-2 0 15,2-1 192-15,-1 0-128 0,1-3 128 0,-1 1-128 16,-2-1 400-16,-1 0 96 0,-2 3 16 0,-3-1 0 0,-3-4 560 16,-3 1 112-16,-1 3 32 0,-4-3 0 0,-4 2 96 0,-4 0 32 15,-4 2 0-15,-3 1 0 0,-6 2-288 0,0-1-48 16,-3-1-16-16,-1 1 0 0,-1-1-464 0,0-1-80 16,0 1-32-16,0 0 0 15,-1 0-864-15,4 0-192 0,-1 3-16 0,3-4-13040 16,3 1-2592-16</inkml:trace>
  <inkml:trace contextRef="#ctx0" brushRef="#br0" timeOffset="84263.29">12095 10511 17503 0,'-4'0'768'0,"2"3"176"0,-25 20-752 0,27-23-192 0,0 0 0 0,4 9 0 16,-3 0 1584-16,3 6 272 0,1 2 64 0,1-2 16 15,0 4-832-15,2 2-160 0,0 3-48 0,1 2 0 16,1 0-608-16,1 2-128 0,-1 2-32 0,1-4 0 16,-1 0-128-16,-1-1 128 0,-2-3-128 0,-1 1 128 15,-2-4 192-15,0-1 48 0,-3-4 0 0,1-1 0 0,-2-2 112 0,0-2 32 16,0-3 0-16,0-6 0 15,-6 6-64-15,6-6-16 0,-7 0 0 0,-1-4 0 0,0-4 32 0,0-3 16 16,0-3 0-16,0-2 0 16,-1-4-352-16,1-3-128 0,-1-5 0 0,2-4 0 15,1 0-240-15,2-5-144 0,0 2-16 0,3-1-16 0,1 0 48 16,3 4 16-16,1 2 0 0,1 1 0 0,1 2 176 0,2 1 48 16,1 2 0-16,2 5 0 0,-1 3 128 0,2 2 0 15,0 3 0-15,1 0 0 0,1 3 0 0,0-1 224 16,1 2-48-16,-2 3-16 0,-1 2 144 0,-1 3 16 15,1 3 16-15,-3 1 0 0,0 1 64 0,-2 6 16 16,-3 1 0-16,-3 2 0 0,-1 0 64 0,-3 3 16 16,-1 1 0-16,-1-1 0 0,0 2-240 0,-1-1-32 15,-1-1-16-15,0-1 0 0,0-2-208 0,-1-2-240 0,0 0 48 0,2-3 16 32,0-1-2832-32,1-5-560 0</inkml:trace>
  <inkml:trace contextRef="#ctx0" brushRef="#br0" timeOffset="84442.9">12443 9957 25279 0,'0'0'1120'0,"0"0"224"0,0 0-1072 0,4 8-272 0,-4-8 0 0,4 9 0 16,-2 0 912-16,1 3 128 0,1 1 32 0,0 4 0 15,-2 2-176-15,1 4-48 0,-1 0 0 0,1 4 0 16,-2 5-528-16,1 2-128 0,-2 3 0 0,0 3-16 15,0 0-432-15,1 2-96 0,-1-6-16 0,0 2 0 16,1-4-2304-16,0-4-464 0</inkml:trace>
  <inkml:trace contextRef="#ctx0" brushRef="#br0" timeOffset="84728.6">12693 10021 1839 0,'5'-20'160'0,"-3"14"-160"0,-1-2 0 0,1 0 0 15,-2 2 5568-15,0 6 1072 16,0-7 208-16,0 7 64 0,0 0-4000 0,0 0-800 16,0 0-144-16,-7 3-48 0,-3 5-1072 0,1 2-208 0,-1 4-64 0,-2 3 0 15,0 3-320-15,-1 2-64 0,0 2 0 0,0 2-16 16,0-2 0-16,2 4 0 0,0-1 0 0,3-1 0 16,0-2 128-16,2 2 16 0,1-1 16 0,0-2 0 15,1-1 48-15,4-2 16 0,1-2 0 0,0 0 0 16,2-2-400-16,1 0 0 0,1 0 0 0,1-1 0 15,2-2-304-15,3-1 64 0,-2-2 16 0,3-1 0 32,1 0-592-32,1-2-112 0,0-2-32 0,1-1 0 15,0 0-1344-15,2-2-288 0,0-2-48 0</inkml:trace>
  <inkml:trace contextRef="#ctx0" brushRef="#br0" timeOffset="85040.32">12984 10299 12895 0,'0'0'576'0,"-4"-7"112"0,-1 2-560 0,-1 0-128 0,6 5 0 0,-7-4 0 0,-1 2 4496 0,-1 2 880 16,-1 2 160-16,1 2 32 0,2 2-3744 0,-1 5-752 16,1-2-160-16,2 4-16 0,0 4-704 0,1 1-192 15,3 2 0-15,-1 2 0 0,2-3 0 0,2 1 0 16,0 1 0-16,3-4 0 0,2-2 0 0,-1 0-160 16,2-4 160-16,0-2 0 15,0-1-448-15,0-2 0 0,0-1 16 0,-1-5 0 0,0 0 176 0,-1-3 48 16,1-1 0-16,-1-1 0 0,1-4 208 0,-1 0 0 15,1-4 0-15,-1-2 0 0,-2 0 0 0,0-2 0 16,0-1 0-16,0-1-144 0,-3 0 144 0,1 0 0 16,-1 3 0-16,-1 1 0 0,1 2 0 0,1 0 224 15,-1 3-48-15,0 1-16 0,1 1 480 0,-2 8 80 16,0 0 32-16,0 0 0 0,0 0 144 0,7 10 48 0,1 3 0 0,0 4 0 16,0 3-448-16,1-1-96 15,0 5-16-15,3-1 0 0,1 1-384 0,3-2 0 0,-2-1 0 0,5-2 0 31,5-2-2800-31,2-4-640 0</inkml:trace>
  <inkml:trace contextRef="#ctx0" brushRef="#br0" timeOffset="87103.03">13848 10555 11055 0,'0'-2'976'0,"0"2"-784"0,0 0-192 0,0 0 0 0,0 0 2560 0,21-14 480 16,-21 14 96-16,0 0 0 0,0 0-2208 0,8 0-448 0,0-2-96 0,-1-4 0 15,1-1 192-15,1-2 32 0,2-1 16 0,1-1 0 16,-1-3-272-16,1 0-48 0,0-1-16 0,-1 1 0 15,0 0-32-15,-1-1-16 0,1 2 0 0,-1 0 0 16,-2 1-16-16,0 3 0 0,0 3 0 0,-2-1 0 16,-6 7-80-16,0 0-16 0,0 0 0 0,8 1 0 15,-8-1 128-15,8 6 32 0,-2 0 0 0,1 2 0 16,-1-1-96-16,1 2-32 0,-1-3 0 0,2 1 0 16,1-3-160-16,0 0 0 0,1-1 144 0,-1 0-144 15,-1-3 448-15,1 0 32 0,1-3 0 0,1 1 0 16,0-2 224-16,1 0 32 0,0 0 16 0,1 2 0 15,0 0-416-15,0-2-80 0,0 2 0 0,1 2-16 16,1-3-240-16,-1 2 0 0,0-1 0 0,2 1-160 16,2-3-1648-1,-1 0-336-15,-3 0-64 0,1 1-11568 0</inkml:trace>
  <inkml:trace contextRef="#ctx0" brushRef="#br0" timeOffset="87400.86">14977 10117 28447 0,'0'0'624'0,"0"0"128"0,0 0 16 0,0 0 48 0,0 0-656 0,1-5-160 0,-1-1 0 0,0 6 0 16,0 0 1344-16,0 0 224 0,0 0 48 0,0 0 16 16,2 8-752-16,-1 3-160 0,0 6-16 0,1 5-16 15,-1 4-304-15,0 4-64 0,-1 4-16 0,2 4 0 16,-2 3-304-16,0 0 160 0,-2 4-160 0,4 0 128 31,0-2-1072-31,2-4-208 0,3-2-64 0,0-2 0 16,4-5-2240-16,-1-3-464 0</inkml:trace>
  <inkml:trace contextRef="#ctx0" brushRef="#br0" timeOffset="87765.72">15316 9977 20271 0,'0'0'1792'0,"-6"2"-1424"0,-1 3-368 0,-1 1 0 0,0 0 2192 0,1 3 368 16,-3 3 80-16,3 4 16 0,-1 2-1552 0,1 4-304 15,2 4-64-15,1 5-16 0,0 3-448 0,2 3-80 16,2 2-32-16,1 1 0 0,3 3-160 0,1 0 0 16,3-1 0-16,1-3 0 0,3-2 0 0,1-3 0 15,1-2 0-15,3-2 0 0,1-5-128 0,2 0 128 16,2-6 0-16,0-2 0 0,2-5 0 0,0-3 0 16,1-2 0-16,1-2 0 0,2-5 0 0,-4-3 0 15,-1-2 0-15,-4-3 0 0,-1 0 320 0,-3-3-32 16,-4-2 0-16,0 0 0 0,-3-2 384 0,-2 0 80 15,1-1 16-15,-3 0 0 0,-2 1-16 0,-3 2 0 16,-2-2 0-16,-2 4 0 0,-4 0 80 0,-3 2 0 0,-2 1 16 16,-6 3 0-16,-3 2-96 0,-2 3-32 0,-2 3 0 0,1 2 0 15,2 2-368-15,2 2-80 0,0 3-16 0,2 1 0 16,3 0-256-16,6 2 0 0,2 2 0 0,5-2 0 31,4 0-1728-31,6 5-320 0,6-2-48 0</inkml:trace>
  <inkml:trace contextRef="#ctx0" brushRef="#br0" timeOffset="89901.38">17449 10842 11967 0,'0'0'1072'0,"0"0"-864"16,0 0-208-16,0 0 0 0,0 0 1984 0,0 0 336 16,0 0 80-16,0 0 16 0,0 0-368 0,0 0-80 15,0 0-16-15,0 0 0 0,0 0-640 0,0 0-128 16,18-9-32-16,-18 9 0 0,8-2-224 0,2-2-48 15,2-3-16-15,1-1 0 0,2-2-112 0,0-1-32 16,2 0 0-16,4-2 0 0,1-2-144 0,3 0-16 16,0-4-16-16,2 1 0 0,2 0-80 0,-2-2-16 15,-1-3 0-15,0 1 0 0,0-3-256 0,2 0-48 0,-1 2-16 0,-2-5 0 0,-2 2-128 16,0 0 0-16,0-2 0 0,0 1 128 16,1 3-128-16,-1-2 0 0,1 2 144 0,-2 1-144 15,-1 1 0-15,1 1 0 0,-2 2 0 0,-3 1 128 16,-4 1-128-16,-2 2 0 0,0-1 0 0,-2 3 0 15,0 2 0-15,-1 4 0 0,-2-4 0 0,0 2 0 16,-1 1 0-16,0 2 128 0,2 1-128 0,0 1 0 16,0-3 0-16,-2 2 0 0,-1 0 0 0,0 1 128 15,-4 4-128-15,6-4 144 0,0 1-144 0,0 1 160 16,1 2 16-16,-1 0 0 0,1 0 0 0,1 0 0 0,-1 2 32 16,2 2 16-16,-1 0 0 0,3 1 0 15,0 0 80-15,1 2 16 0,-1 2 0 0,2 2 0 16,2 2 0-16,2 0 0 0,-1 2 0 0,1 2 0 0,2 0 16 0,1 0 16 15,0 0 0-15,2 1 0 0,1-1-96 0,2 2-32 16,1-1 0-16,3 0 0 0,2-1-48 0,0 0-16 16,1 1 0-16,0-3 0 0,-2-2-160 0,0 0 160 15,-1 0-160-15,-2 0 160 0,-1 0-160 0,-2 0 0 16,-2-2 0-16,-1 1 128 16,0 1-1216-16,-2-2-256 0,-1-1-64 0,1 1 0 15,-2 0-1712-15,-2 1-336 0,0 0-80 0</inkml:trace>
  <inkml:trace contextRef="#ctx0" brushRef="#br0" timeOffset="90328.57">19611 10558 24879 0,'0'0'2208'0,"0"0"-1760"0,-7-1-448 0,-2-2 0 16,-2 2 2304-16,0 1 368 0,-2 0 80 0,1 2 0 16,0 4-1904-16,2 2-384 0,-1 3-80 0,2 4 0 15,0 0-256-15,1 5-128 0,4 3 128 0,0 1-128 16,2 2 0-16,2 1 0 0,2-1 0 0,5 0 0 15,1 0 0-15,1-2 0 0,3-1 0 0,2-2 0 0,2-1 0 0,1-3 0 16,2-2 0-16,-1-2 128 0,1-2-128 0,-1-2 0 16,-1-3 0-16,0-2 0 0,0-1 384 0,0-3 64 15,-2-1 16-15,0-3 0 0,-1 0 272 0,-1-4 48 16,-3 0 16-16,1-2 0 0,-2-3-288 0,-1-2-64 16,-3 0-16-16,-1-2 0 0,-1 0-96 0,-3-3-16 15,-2-1 0-15,-2 1 0 0,-2-1-64 0,-2 0-32 16,-1-3 0-16,-3 4 0 0,-1-1-352 0,0 1-80 15,-1 2-16-15,-1 2 0 16,1 1-2208-16,1 3-432 0,0 4-80 0,1 3-13504 0</inkml:trace>
  <inkml:trace contextRef="#ctx0" brushRef="#br0" timeOffset="90570.98">20049 10518 30175 0,'0'0'1344'0,"3"-9"256"0,0 1-1280 0,0-3-320 0,-1 2 0 0,1 3 0 15,-3 6 768-15,0 0 64 0,0 0 32 0,0 0 0 16,0 0 240-16,8 7 48 0,-3 5 16 0,0 5 0 16,0 3-528-16,1 4-128 0,-1 4 0 0,0 3-16 15,-1 3-224-15,1 0-32 0,0 0-16 0,1 1 0 16,-1 2-224-16,1-4 0 0,0-1 0 0,0-2 0 15,1-2-320-15,-1 2-144 0,2-2-48 0,-2-3 0 16,1-3-1616-16,-1-1-336 0,1-3-64 0,-1-3-7296 16,1-3-1456-16</inkml:trace>
  <inkml:trace contextRef="#ctx0" brushRef="#br0" timeOffset="90802.71">20438 10407 15663 0,'0'0'1392'0,"-4"12"-1120"16,-1 3-272-16,1 3 0 0,2 6 3696 0,0 2 672 0,2 1 144 0,2 2 32 15,-2 0-3360-15,4 1-672 0,0-2-128 0,2 5-16 16,2 1-176-16,1 0-48 0,3-4 0 0,-2 0 0 16,2 0-144-16,0-2 0 0,-1 1 144 0,0-3-144 15,-1-1 0-15,1-2-256 0,-2 0 32 0,0-1 16 31,-1-3-1008-31,1 1-192 0,-1-6-32 0,-2 2-16 16,-1-3-1968-16,-1-1-400 0</inkml:trace>
  <inkml:trace contextRef="#ctx0" brushRef="#br0" timeOffset="91008.1">20219 10827 21183 0,'0'0'944'0,"-6"4"192"0,-5-3-912 0,4 3-224 16,0 1 0-16,2 0 0 0,5-5 4640 0,0 0 880 16,0 0 176-16,2 9 48 0,-2-9-3328 0,10 4-672 15,-1-1-128-15,2-1-16 0,4-2-1024 0,3 0-192 16,2-1-32-16,3 0-16 0,3-4-464 0,3-1-112 16,3 1-16-16,5-4-14032 15,-1-3-2816-15</inkml:trace>
  <inkml:trace contextRef="#ctx0" brushRef="#br0" timeOffset="92895.58">21849 10636 16575 0,'0'0'1472'0,"0"0"-1168"0,0 0-304 0,0 0 0 15,0 0 1856-15,0 0 304 0,0-11 64 0,12 11 16 16,1 0-400-16,-1 0-80 0,1-2-16 0,1 2 0 15,2 2-176-15,0-2-32 0,3 0-16 0,0 0 0 16,3 0-448-16,1 1-96 0,-1 3-16 0,3-3 0 16,-3 0-352-16,2 2-80 0,3-2-16 0,0 1 0 15,0-1-240-15,3-1-48 0,3 0-16 0,2 0 0 16,2 0-80-16,3-1-128 0,4 1 176 0,1-3-176 16,0-1 192-16,1 0-192 0,-3 0 192 0,0-2-192 15,-1-1 224-15,1 1-64 0,-4-1-16 0,1 1 0 16,1-1-144-16,-2 3 0 0,0-2 0 0,-1 1 0 15,-2-1 0-15,1 2 0 0,-2 0 0 0,-1 1 0 16,-2 1 0-16,-3-2 0 0,-2 3 0 0,-2 0 0 16,-1 1-224-16,-2 0 80 0,-1 0 16 0,-2 0 0 15,0 1-448-15,-3 2-64 0,1-1-32 0,-1 0 0 16,-2 0-400-16,1 1-80 0,0-1 0 0,-2 0-16 16,-2-1-1392-16,1 0-256 0,1 1-64 0,-3-1-10416 15</inkml:trace>
  <inkml:trace contextRef="#ctx0" brushRef="#br0" timeOffset="93233">23270 10278 23039 0,'0'0'1024'0,"0"0"192"0,-3 8-960 0,5-1-256 0,2 3 0 0,2-1 0 16,2-1 1664-16,4 1 272 0,2 0 64 0,3-1 16 15,0-3-1376-15,4 0-288 0,2 0-48 0,15 4-16 16,-1-1-288-16,-2-1 0 0,-1 2 0 0,-10-3 0 16,4 1 128-16,-1 1-128 0,-2 0 0 0,-2-1 0 15,0 2 128-15,-4 2-128 0,-2-3 0 0,-3 2 0 16,0 2 0-16,-4 2 128 0,-1-1-128 0,-4 2 0 15,-3 0 1136-15,-4 3 112 0,-3 2 32 0,-4 1 0 16,-4 1-128-16,-3 2 0 0,-2 3-16 0,-2 2 0 16,-2 1-464-16,0 0-96 0,0-2 0 0,2 2-16 15,2-1-560-15,1-3 0 0,3-1 0 0,3-2-12576 16,4-1-2464-16</inkml:trace>
  <inkml:trace contextRef="#ctx0" brushRef="#br0" timeOffset="94200.4">24690 11072 25679 0,'0'0'1136'0,"0"0"240"0,-8 1-1104 0,0 2-272 0,2-1 0 0,6-2 0 16,0 0 784-16,0 0 112 0,0 0 0 0,0 0 16 15,0 0 80-15,0 0 16 0,10 3 0 0,3-6 0 16,3-1-384-16,3 0-80 0,3-5-16 0,2-1 0 16,1-2-16-16,2-3 0 0,-2-4 0 0,2 0 0 15,1-2-80-15,-1-3-32 0,2 0 0 0,3-1 0 16,2-4-128-16,-1 0-16 0,1-2-16 0,0 0 0 16,1-2-64-16,1 1-16 0,-1-1 0 0,-1 3 0 15,-2 3-160-15,-2 3 128 0,-3 2-128 0,-1 1 128 16,0-1-128-16,-2 1 0 0,-2 2 0 0,-1 2 0 15,-2-2 0-15,1 3 0 0,-1 1 0 0,0 0 0 0,-2 0 0 16,6-4 0-16,-5 2 0 0,-1 1 0 16,0 0 128-16,-3 5-128 0,-3 0 0 0,-3 3 128 15,0 3-128-15,2-3 128 0,-1 1-128 0,-9 7 128 0,7-7 48 0,-7 7 0 16,0 0 0-16,7-4 0 0,-7 4 32 0,0 0 16 0,8 0 0 16,3 3 0-16,-11-3 16 0,8 4 0 15,-2 0 0-15,3 3 0 0,0 5-48 0,-1-3 0 16,3 2 0-16,-1-2 0 0,2 3 144 0,2 1 32 15,2 1 0-15,5 5 0 0,-3 0 16 0,0-1 16 16,0 2 0-16,2 2 0 0,2 1-48 0,0 1-16 16,2-2 0-16,-7-5 0 0,0 0-32 0,11 9-16 15,2-3 0-15,1 1 0 0,1-3-160 0,-1-2-128 16,0 1 144-16,1-2-144 0,-1-1 128 0,-1 0-128 16,-1-4 0-16,-2 0 144 0,-5-1-144 0,-1-2 0 15,-3-1 0-15,1 0 0 16,-3-5-896-16,-1 3-144 0,-2-3-48 0,0 1 0 15,1-1-1552-15,-2-2-320 0,4-3-64 0,-5 0-16 0</inkml:trace>
  <inkml:trace contextRef="#ctx0" brushRef="#br0" timeOffset="95800.22">27082 10810 22175 0,'0'0'976'0,"0"0"208"0,0 0-944 0,-8-4-240 16,-1 0 0-16,4 1 0 0,-2 1 1120 0,1 0 176 16,-2 1 48-16,2 1 0 0,-1 1-416 0,-3 5-80 15,-1 1-16-15,5 4 0 0,-1-2-480 0,-5 12-96 16,2-3-32-16,5-2 0 0,1 2-224 0,0 3 176 16,1-2-176-16,3 5 160 0,4-3-160 0,0 1 0 15,0 1 0-15,1 0 0 0,4-3 0 0,2 0 192 16,1-3-64-16,1-3 0 0,2-2 240 0,2-3 32 15,1-1 16-15,2-2 0 0,0-4 32 0,0-4 0 16,1-2 0-16,-1-1 0 0,1-3 16 0,-2-2 16 0,-2-3 0 0,0-1 0 16,-4-2-32-16,-2 0 0 0,-4-1 0 0,-1-1 0 15,-2 0-192-15,-6 0-64 0,1-1 0 16,-7-5 0-16,-2 1-64 0,1 9 0 0,-4-3-128 0,-6-4 192 16,1 2-512-16,1 3-128 0,1 3 0 15,3 3-16 1,3 2-1072-16,1 1-192 0,0 2-64 0,4 4-13024 0</inkml:trace>
  <inkml:trace contextRef="#ctx0" brushRef="#br0" timeOffset="96008.29">27545 10696 28671 0,'0'0'1280'0,"0"0"256"0,0 0-1232 0,0 0-304 16,0 0 0-16,0 0 0 0,0 0 1120 0,0 0 160 16,0 0 48-16,0 0 0 0,0 0-416 0,0 0-80 15,10 7 0-15,2-5-16 0,1-2-688 0,0 0-128 16,0 0 0-16,2-1 0 16,0 0-1632-16,2 1-224 0,0-4-64 0,-4 1-12256 0</inkml:trace>
  <inkml:trace contextRef="#ctx0" brushRef="#br0" timeOffset="96402.87">27691 10423 12895 0,'0'0'1152'0,"0"0"-928"0,-16 0-224 0,1 2 0 16,-2 3 1888-16,1 2 336 0,0 2 64 0,1 3 16 16,-2-2-1264-16,1 4-240 0,-1 5-48 0,0-2-16 15,-1 2 0-15,2-1 0 0,3 5 0 0,3-1 0 16,0 1-256-16,2 2-48 0,2 1-16 0,4 0 0 16,2 2-224-16,2-9-64 0,2 3 0 0,4-2 0 15,0-1 16-15,4 0 0 0,1-1 0 0,1 0 0 16,2-3 48-16,3-4 16 0,1-2 0 0,9 0 0 0,-1-5 144 0,-2-4 32 15,-4-2 0-15,1-2 0 0,-1-5 288 0,-1 1 64 0,-3-1 16 0,-1 0 0 16,-1-2 16-16,-3 1 0 16,-3-5 0-16,-1 2 0 0,-2 2-48 0,-2-4 0 15,-1-4 0-15,-2 2 0 0,0 0-272 0,-5 1-48 16,-3-1-16-16,-1 0 0 0,-2 2-128 0,-3-2-48 16,0-3 0-16,-1 3 0 0,-2-2-208 0,0 2-160 0,2-3 32 0,0 5 0 31,2 0-2560-31,1 3-512 0,3 3-112 0</inkml:trace>
  <inkml:trace contextRef="#ctx0" brushRef="#br0" timeOffset="97170.47">28832 10648 11967 0,'0'0'528'0,"0"0"112"0,0-9-512 0,0 9-128 16,0 0 0-16,0 0 0 0,0 0 3072 0,0 0 592 16,0 0 112-16,0 0 32 0,0 0-2016 0,0 0-416 15,4 12-80-15,-2 3-16 0,-2 2-384 0,0 3-96 16,0 2-16-16,2 3 0 0,-4 1-400 0,2 1-64 16,0 2-32-16,2-2 0 0,-2 1-288 0,1-4 0 15,1 0 0-15,4-5 0 16,-2 0-480-16,1-1-160 0,0-1-16 0,0-4-16 15,0-1-2192-15,-1-1-432 0,-4-11-96 0</inkml:trace>
  <inkml:trace contextRef="#ctx0" brushRef="#br0" timeOffset="97342.43">28746 10849 12895 0,'0'0'1152'0,"0"0"-928"0,0 0-224 0,0 0 0 15,0 0 3968-15,0 0 768 0,-3-9 128 0,3 9 48 16,0 0-3136-16,0 0-624 0,9 0-128 0,3 1-32 15,1 0-560-15,1-1-112 0,2 0-32 0,1 2 0 16,1 0-288-16,3 1 0 0,0-6 128 0,4 3-128 31,1-1-784-31,4 0-224 0,2-1-32 0,3 0-13600 0</inkml:trace>
  <inkml:trace contextRef="#ctx0" brushRef="#br0" timeOffset="97643.31">30154 10537 23039 0,'0'0'1024'0,"0"0"192"0,4-9-960 0,-4 9-256 15,7-8 0-15,-7 8 0 0,0 0 880 0,0 0 128 16,0 0 16-16,0 0 16 0,-3 12 368 0,-3 2 64 16,0 5 0-16,1 3 16 0,1 1-560 0,0 3-112 15,-3 4-32-15,-1 2 0 0,1 0-416 0,0-1-96 16,-1 1-16-16,0 0 0 0,-1 0-256 0,4-2 0 0,2-4 0 0,5-2 0 31,-2-3-1280-31,2 0-304 0,1-4-64 0,3-3-12624 0</inkml:trace>
  <inkml:trace contextRef="#ctx0" brushRef="#br0" timeOffset="97860.68">30515 10387 21183 0,'0'0'1888'0,"0"0"-1504"0,0 0-384 0,-3 11 0 16,-1-1 1472-16,-1 3 240 0,-1 3 32 0,0 5 16 15,1 2-528-15,0 6-96 0,1 5-32 0,-1-3 0 0,0 2-704 0,1 2-144 16,-2 0-16-16,4 2-16 0,-1-1-224 0,2-1 0 16,1 0 0-16,1-1 0 15,1-4-448-15,0 0-16 0,3-2-16 0,-1-2 0 16,0-4-1872-16,0 1-368 0,0-3-80 0</inkml:trace>
  <inkml:trace contextRef="#ctx0" brushRef="#br0" timeOffset="98086.3">30206 10834 28735 0,'0'0'1280'0,"0"0"256"0,0 0-1232 0,5-7-304 15,-1-1 0-15,-4 8 0 0,6-7 1152 0,-6 7 160 0,0 0 32 0,10-4 16 16,1 2-400-16,0 2-64 0,0-4-32 0,3 3 0 15,0-2-656-15,5 3-208 0,2 0 128 0,0 0-128 16,-1 0-176-16,2 0-80 0,3 0-32 0,-1-1 0 31,2-3-2656-31,1 0-512 0</inkml:trace>
  <inkml:trace contextRef="#ctx0" brushRef="#br0" timeOffset="98275.81">31044 10290 20271 0,'0'0'1792'0,"0"0"-1424"16,0 0-368-16,0 0 0 0,0 0 2944 0,-6 9 528 15,0 1 112-15,1 2 0 0,-1 2-2832 0,0 6-576 16,1-3-176-16,3 2 0 0,-1 2 0 0,2 1 128 16,1-2-128-16,0 2 0 0,1 3 0 0,2-3-320 15,1-1 48-15,-1-2-9504 16,1 1-1888-16</inkml:trace>
  <inkml:trace contextRef="#ctx0" brushRef="#br0" timeOffset="98471.7">30927 10467 17503 0,'0'0'1552'0,"0"0"-1232"0,0 0-320 0,0 0 0 16,4-8 2272-16,-4 8 400 0,8-7 80 0,-1 4 0 15,1-1-1008-15,1 1-208 0,2 0-32 0,0 2-16 16,1 0-976-16,3 1-208 0,-1-1-48 0,3 1 0 31,1-2-544-31,3 2-112 0,0 0-32 0,4 0-9296 0,1 0-1872 0</inkml:trace>
  <inkml:trace contextRef="#ctx0" brushRef="#br0" timeOffset="98862.83">31125 10110 3679 0,'-10'1'320'0,"-4"4"-320"16,-1 2 0-16,-1-1 0 0,-3 1 3840 0,-1 3 704 15,1-1 144-15,0 4 32 0,2 2-3664 0,2 0-736 16,0 4-128-16,1-1-48 0,1 3 224 0,1 1 32 16,3 5 16-16,4-3 0 0,1 2 96 0,3-2 0 15,1 3 16-15,4 1 0 0,3-2-288 0,1 0-64 16,0-1-16-16,4-3 0 0,2-1-160 0,3-1 192 16,3-6-192-16,0-1 192 0,3-2-192 0,3-4 0 0,1-3 0 0,2-2 0 15,-1-4 0-15,1-2 0 0,0-2 144 0,1-5-144 16,-2 0 208-16,-1-5-16 0,-7 0-16 0,0-2 0 15,-2-3 448-15,-1 2 80 0,-4-2 32 0,-4 0 0 16,-2 0-256-16,-3-1-48 0,-3-1-16 0,-2-1 0 16,-3 1 288-16,-1-1 48 0,-4 1 16 0,-2 0 0 31,-1 3-2064-31,-8 3-416 0</inkml:trace>
  <inkml:trace contextRef="#ctx0" brushRef="#br0" timeOffset="116478.71">3285 12866 26719 0,'0'0'2368'0,"4"4"-1888"0,3-1-480 0,5 3 0 15,2-1 1776-15,2-1 256 0,0-2 48 0,4 2 16 16,1-1-1712-16,4-3-384 0,2 0 0 0,6 1 0 16,1 1 0-16,2-4 0 0,4-3 0 0,0 0 0 31,-3 1-1488-31,1 0-304 0,1 1-64 0</inkml:trace>
  <inkml:trace contextRef="#ctx0" brushRef="#br0" timeOffset="116934.4">4626 12712 19343 0,'-13'-1'848'0,"13"1"192"16,-7 2-832-16,1 1-208 0,-2-1 0 0,0 2 0 0,0 0 1408 0,0 3 256 15,0 1 32-15,3 5 16 0,1 3-592 0,2 4-112 16,0 2-32-16,2 2 0 0,3 0-656 0,1 1-128 15,2-1-16-15,2 0-16 0,3-3-160 0,0 1 160 16,4-3-160-16,-1-1 160 0,3-5-160 0,0 0 192 16,0-1-192-16,-1-2 192 0,1-1-192 0,-2-2 0 15,-1-2 0-15,2-1 128 0,0-4-128 0,-1 0-176 16,0-7 48-16,-1 0 0 0,-2-2-16 0,0-5 0 16,1-1 0-16,-3 1 0 15,-1-6-912-15,-1 0-176 0,0 0-48 0,-2-3 0 16,-2 0-144-16,0 2-48 0,-1 1 0 0,-1 4 0 15,0 1-1600-15,-2 6-336 0,0 9-64 0,0 0-16 16,0 0 2112-16,0 0 416 0,2 9 96 0,1 3 16 0,1 2 1728 0,1 2 336 16,2-2 80-16,0 2 16 0,4 0 736 0,1-1 160 15,-1 0 32-15,1-2 0 0,2-2-256 0,2 0-64 0,-2-3 0 0,1-2 0 16,-2-2-160-16,0-1-32 0,-2-5-16 0,2 1 0 16,1-4-128-16,-3-3-32 0,0-2 0 0,-2-2 0 15,-1-1-464-15,-2 0-112 0,-1-2-16 0,1 0 0 16,-1-2-512-16,-1-1-128 0,-2-3 0 0,0 0-16 15,-1 0-432-15,-1-4-96 0,0 0-16 0,-1-5-17232 16</inkml:trace>
  <inkml:trace contextRef="#ctx0" brushRef="#br0" timeOffset="117262.36">5599 12840 26367 0,'0'0'1168'0,"0"7"240"0,0 4-1120 0,0-2-288 16,0-9 0-16,0 0 0 0,0 0 704 0,0 0 96 15,0 0 16-15,0 0 0 0,0 0 384 0,0 0 80 16,3-7 0-16,0-2 16 0,-1-2-608 0,0-2-128 16,-2-2-32-16,-2 0 0 0,1-1-16 0,-2 0 0 15,-2 1 0-15,0-1 0 0,0 2 96 0,-2 2 16 16,1-1 0-16,-1 4 0 0,1 4-80 0,6 5-16 15,0 0 0-15,-8 2 0 0,-1 3-272 0,0 6-48 16,-1 2-16-16,3 6 0 0,-1 2-192 0,3 4 0 16,2 2 0-16,0 1 0 0,3-2 0 0,3 1-208 0,2 1 32 0,3-1 16 31,2-4-608-31,3 0-128 0,3-3-32 0,2-4 0 0,2 1-1744 0,3-4-336 0,3-4-80 0,2-1-6512 16,1-3-1280-16</inkml:trace>
  <inkml:trace contextRef="#ctx0" brushRef="#br0" timeOffset="117600.92">5994 12953 4607 0,'2'-13'192'0,"-2"13"64"0,-3-10-256 0,-1 0 0 0,0 1 0 0,-1-1 0 16,0-1 4256-16,-2 0 800 0,0 2 176 0,-3 1 16 15,-1 1-3952-15,-2 3-784 0,-2 4-176 0,1 3-16 16,1 3-32-16,0 2 0 0,1 3 0 0,2 2 0 16,2 2 448-16,1 1 96 0,4-2 0 0,1 1 16 15,2-1-272-15,3 0-48 0,3-2-16 0,3 0 0 16,3-2-512-16,1-2 0 0,2 0 0 0,-1-4 0 0,0-2 0 0,2-2-192 15,-3-1 48-15,1-3 16 0,1-2 0 0,-1-2 0 16,0 0 0-16,1-1 0 0,-2-3 128 0,-2 0 0 16,-1-1 0-16,-3-1-128 0,0 1 128 0,-1 0 0 15,-2-1 0-15,0-1 128 0,0 1-128 0,-1 0 0 16,-2-2 0-16,-1 2 128 0,-1-2-128 0,-1 2 0 16,2-1 128-16,0 5-128 0,-1-2 0 0,1 3 128 15,-1 3-128-15,1 6 0 0,0 0 512 0,0 0 16 16,0 0 16-16,-1 10 0 0,-1 7 0 0,1 0 0 15,1 4 0-15,1 1 0 0,2-1-288 0,2 1-48 16,2 0-16-16,0 0 0 0,3 0-192 0,0-1-256 16,0-1 48-16,3-3 16 15,2-2-1952-15,-1 1-384 0,-1-3-80 0,1-1-9840 0</inkml:trace>
  <inkml:trace contextRef="#ctx0" brushRef="#br0" timeOffset="117815.46">6365 12317 22111 0,'0'0'976'0,"0"0"208"0,0 0-944 0,4 6-240 0,1 5 0 0,0 4 0 16,-2 5 928-16,-2 3 144 0,-2 5 16 0,2-1 16 16,3 4-288-16,-1 3-64 0,-2 0-16 0,0 1 0 15,0 1-304-15,1-1-64 0,-2-3-16 0,2 1 0 16,2-2-208-16,0 2-144 0,0-6 192 0,-1 1-192 15,-1-4-288-15,0 0-160 0,-1-5-48 0,0-3 0 16,2-2-2320-16,1-2-480 0,0-3-96 0</inkml:trace>
  <inkml:trace contextRef="#ctx0" brushRef="#br0" timeOffset="118027.52">6533 12649 4607 0,'3'-14'192'0,"-3"14"64"16,-2-7-256-16,1 1 0 0,1 6 0 0,-4-7 0 0,-1 1 4144 0,0 6 784 15,-2 1 144-15,-3 7 48 0,-5 4-3184 0,1 5-624 16,-2 4-128-16,2 6-32 0,-3 2-80 0,4 4-32 16,3 4 0-16,0-1 0 0,3 0-112 0,1-2-32 15,5-3 0-15,5-4 0 0,6-2-416 0,3-4-96 0,6-3 0 16,2-4-16-16,1-1-80 0,4-6-16 0,2-2 0 0,5-3 0 16,1-4 64-16,4 0 16 0,4-1 0 0,3-4 0 31,3 1-2080-31,3-3-432 0</inkml:trace>
  <inkml:trace contextRef="#ctx0" brushRef="#br1" timeOffset="120499.59">8004 12381 16575 0,'0'-2'1472'0,"-2"1"-1168"0,2 1-304 0,0 0 0 0,22-22 1872 0,-22 22 320 15,7 9 64-15,-1 3 16 0,1-2-1248 0,1 6-256 16,1 2-64-16,0 4 0 0,0 4 64 0,2 4 0 16,-1 3 0-16,-1 1 0 0,-1-2-400 0,0 1-80 15,0-2-16-15,-1-2 0 0,0 1-112 0,-1-4-32 16,0-4 0-16,-1-1 0 0,-1 0 80 0,-2-3 16 16,-2 0 0-16,2-5 0 0,-4 0-224 0,1-1 0 15,0-3 0-15,-2 0 0 0,1-1 0 0,-2-2 0 16,4-6 0-16,0 0 0 0,0 0 0 0,-7-2 128 15,2-4-128-15,1-3 0 16,1-3-448-16,2-3-192 0,1-3-48 0,1-1 0 16,3-2-528-16,0 1-96 0,0 2-32 0,4 1 0 15,2 1 608-15,2 3 112 0,1 2 32 0,2 2 0 0,-1 1 592 0,3 2 320 0,0 4-48 0,2 3 0 16,3 4 336-16,1 5 64 0,0 1 16 0,1 5 0 0,-1 2 272 0,-2 2 48 16,-2 1 16-16,-2-1 0 15,-2 3 176-15,-5-1 32 0,-1 0 16 0,-5-3 0 16,-2 2 48-16,-2 0 16 0,-3-1 0 0,-4-2 0 15,-3 0-656-15,-4 1-128 0,-2-3-16 0,-1 4-16 16,-3-7-304-16,1 0-64 0,-2-2-128 0,1-2 192 16,1-3-448-16,-1-2-112 0,3-3-16 0,3-2 0 15,0-4-2272-15,2-2-464 16,2 0-80-16,0-5-11440 0</inkml:trace>
  <inkml:trace contextRef="#ctx0" brushRef="#br1" timeOffset="120866.46">8771 12686 15663 0,'0'0'1392'0,"0"0"-1120"15,0 0-272-15,0 0 0 0,-6 6 2640 0,-1 1 480 16,-2-1 80-16,0 2 32 0,-1 0-1536 0,-1 2-304 16,1-2-64-16,-1 1-16 0,4 0-544 0,-3 2-128 15,3 2 0-15,0-1-16 0,2 2-496 0,1 0-128 16,0 1 0-16,1-1 0 0,3 0 0 0,0 1 0 15,2-1 0-15,0 0 0 0,1-2 0 0,1-1-160 16,1-4 160-16,0 0 0 0,-5-7 0 0,7 5 0 0,1-1 0 0,1-3 0 16,0-2 0-16,1-2 0 0,2-3 0 0,0-3 0 15,-2-3 0-15,2 0 0 0,-2-2 0 0,2-3 0 16,1-1 0-16,0-2 0 0,-1-1 0 0,0 0 0 16,-2 2-144-16,-1-2 144 0,-1 3 0 0,-1 1-144 15,-2 3 144-15,-1 2 0 0,-3 1 0 0,-1 4 0 16,0 7 192-16,0 0-48 0,0 0 0 0,0 0 0 15,-5 7 112-15,0 6 32 0,-2 0 0 0,2 4 0 16,0 3-288-16,1 3 0 0,1 0 0 0,2 1 0 16,1 2-512-16,2-2-48 0,2-2-16 0,3 0-9552 15,1 0-1920-15</inkml:trace>
  <inkml:trace contextRef="#ctx0" brushRef="#br1" timeOffset="121400.4">9316 12653 14735 0,'-6'-1'1312'0,"-3"-2"-1056"16,-3 1-256-16,-1-1 0 0,-1 2 1552 0,-2-1 256 15,2 0 48-15,-2 2 16 0,2-3-1248 0,1 2-256 16,0 1-48-16,2 1-16 0,3 2-128 0,8-3-32 16,0 0 0-16,-4 8 0 0,6-1-144 0,0 4 128 15,4 1-128-15,0 1 128 0,2 1 368 0,2 2 64 16,2-1 16-16,1 2 0 0,1 1 560 0,2-1 112 15,1 0 32-15,-3 0 0 0,-3 0 0 0,-1 0 0 16,1-1 0-16,-2-2 0 0,-3-1-256 0,-1 0-32 16,-2 0-16-16,-2 0 0 0,-2 0-272 0,0 2-48 0,-2-1-16 0,-2-1 0 15,-2 1-304-15,-2-3-64 0,-1-1-16 0,1 2 0 0,-3-2 64 16,0-3 0-16,1-2 0 0,0-1 0 16,2-3-560-16,0-1-96 0,1-1-32 0,8 1 0 31,-6-5-336-31,2-2-80 0,2 0-16 0,1 0 0 15,1 7 144-15,3-6 16 0,1 0 16 0,1 1 0 0,1 3 416 0,3-4 80 0,1 2 128 0,3 0-208 16,2 1 208-16,1-1 0 0,1-2 0 0,1 0-144 16,3-2 144-16,1-1 0 0,0-1 0 0,-1-1 0 15,1 2 0-15,0-3 0 0,-1 1 0 0,0-3 0 16,0 1 0-16,-3-1 0 0,1 1 0 0,-5 0 0 16,-1 0 0-16,-3 0 0 0,-2 1 0 0,-4 2 128 0,-3 1-128 15,-1 1 0-15,-2 1 128 0,-5 3-128 0,-3 0 192 0,-2 3-48 16,-1 1 0-16,-1 3 0 0,1 1 336 0,-2 2 64 15,0 3 16-15,-1 2 0 0,0 4 80 0,3 1 32 0,0 5 0 16,3-2 0-16,2 2-176 0,3 0-48 16,4-1 0-16,2-2 0 0,3-1-288 0,2-1-160 15,3-3 160-15,3-2-160 0,2 0 0 0,3-2 0 16,3 0-208-16,2-1 64 16,2-3-1248-16,0-1-240 0,1 0-48 0,3-3-9840 15,-2-1-1952-15</inkml:trace>
  <inkml:trace contextRef="#ctx0" brushRef="#br1" timeOffset="122066.78">10086 12666 30687 0,'0'0'1360'0,"0"0"288"0,0-10-1328 0,-2-1-320 0,-2 1 0 0,2 3 0 16,-1 1 496-16,-1-1 16 0,-2 2 16 0,-2 1 0 15,-1 2 496-15,-2 0 112 0,0 2 16 0,-1 2 0 16,-1-1-752-16,0 3-144 0,0 2-16 0,1 2-16 16,0 0-224-16,2 0-128 0,-1 0 128 0,5 1-208 15,-1 0-48-15,3 0 0 0,2 0 0 0,1 5 0 31,2 1-448-31,3-2-112 0,0 0-16 0,1-4 0 0,3 1 368 0,1 1 64 0,1-1 16 0,3 2 0 16,3 2 192-16,1-3 32 0,1 1 16 0,3-1 0 16,1 2 144-16,0-1 0 0,-2 0 0 0,-2 0 128 15,-1 1 320-15,0-2 64 0,-4 0 0 0,-4 0 16 16,-4 1 544-16,-1 0 96 0,-5 1 32 0,-2 0 0 16,0 0-112-16,-7 1-32 0,-3-1 0 0,-2 2 0 15,-4-1-480-15,-1 0-112 0,-3 2-16 0,1-2 0 0,1-1-288 0,1 1-160 16,0-1 160-16,2 0-160 15,1 0-2432-15,1-2-592 0</inkml:trace>
  <inkml:trace contextRef="#ctx0" brushRef="#br0" timeOffset="129634.92">11950 13059 8287 0,'0'0'368'0,"0"0"80"0,0 0-448 0,0 0 0 0,0 0 0 0,0 0 0 0,18 0 3360 0,-15 11 592 16,1 5 112-16,0-2 32 0,2 3-2368 0,2 3-448 16,0 2-112-16,1-2-16 0,-3 0-384 0,3 4-64 15,1-1-32-15,-1 2 0 0,0-1-144 0,0-1-16 16,-1-5-16-16,-2 2 0 0,0-2 48 0,-3-1 16 16,0 0 0-16,-2-3 0 0,-1-1-64 0,0-1-16 15,-2-3 0-15,0-1 0 0,2-8-176 0,-2 7-48 16,-2-1 0-16,4-6 0 0,-8-2-32 0,2-2-16 15,-1-3 0-15,2-3 0 0,0-3-208 0,1-7 0 16,0-2 0-16,0-5 0 16,0-5-576-16,0 0-16 0,1-4 0 0,0-1 0 15,1-4-352-15,2 2-64 0,0 0-16 0,2 2 0 0,0 1 688 0,3 2 128 16,2 4 16-16,1 1 16 0,1 6 176 0,3 3 0 16,-1 3-144-16,4 6 144 0,0 3 0 0,2 1 0 15,0 3 0-15,0 1 0 0,1 3 192 0,1 3 128 16,-1 0 0-16,-1 1 16 0,-1 1 304 0,-2 3 48 0,-1-1 16 0,-3 0 0 15,-1 2 32-15,-2 1 16 0,-3 4 0 0,-4 3 0 16,-4 2-240-16,-1 1-32 0,1-2-16 0,-4 3 0 16,-2 1-256-16,-1-1-48 0,-1 0-16 0,1-3 0 15,-1 1-144-15,2-3 0 0,-1-3 0 0,2 1 0 32,1-7-1728-32,2 1-320 0,-1-3-64 0,7-5-8032 0,0 0-1616 0</inkml:trace>
  <inkml:trace contextRef="#ctx0" brushRef="#br0" timeOffset="129871.9">12456 12283 19343 0,'0'0'848'0,"0"0"192"0,0 0-832 0,0 0-208 16,0 0 0-16,0 0 0 0,0 0 2624 0,1 10 464 15,0 5 112-15,1 2 0 0,-1 5-1456 0,0 4-288 16,-1 4-64-16,0 4-16 0,0 2-944 0,-1 3-192 16,0 2-48-16,-1 2 0 0,1 0-192 0,0 1 0 15,-1 2 0-15,0-1 0 0,-1-2-256 0,1-2-112 16,2 1-16-16,-2-5 0 16,1-3-2240-16,0-5-448 0,-1-4-80 0</inkml:trace>
  <inkml:trace contextRef="#ctx0" brushRef="#br0" timeOffset="130169.45">12651 12433 14735 0,'2'-20'1312'0,"-2"20"-1056"0,0-6-256 0,0-1 0 0,0-1 2976 0,-2-1 544 0,2 3 96 0,0 6 32 16,0 0-2112-16,0 0-400 0,0 0-96 0,0 0-16 15,-6 6-496-15,-1 5-96 0,1 2-32 0,-3 4 0 16,-2 4-400-16,1 3 128 0,-2 1-128 0,0 4 0 15,1 1 464-15,-1 0 16 0,-1 0 0 0,-2-2 0 16,1 1 224-16,2-2 64 0,2 0 0 0,2-1 0 16,2 0-224-16,0-3-32 0,2-3-16 0,3-2 0 0,1-1-288 0,3-5-48 15,2-1-16-15,3-1 0 0,2-5-144 0,1 0 0 16,-1-4 0-16,2 2 0 0,1-3 0 0,1 0-320 16,1-3 48-16,0 2 16 15,2 1-1744-15,0-4-352 0,0 1-64 0,0 0-7696 16,0 0-1536-16</inkml:trace>
  <inkml:trace contextRef="#ctx0" brushRef="#br0" timeOffset="130535.68">12967 12720 20271 0,'0'0'896'0,"-7"6"192"0,-2-1-880 0,-1 2-208 16,-2-3 0-16,0 2 0 0,-1 1 2944 0,0 1 528 0,-1-1 112 0,1 4 32 15,1-1-2144-15,2 3-448 0,-1 0-64 0,2 2-32 16,1 0-720-16,2 1-208 0,1 0 0 0,2 2 128 16,3-4-128-16,1 2 0 0,2-3 0 0,1-3 0 15,0 0 0-15,1-3 0 0,1 2 0 0,3-2 0 16,1-4 0-16,0-2 0 0,0-1 0 0,2-3 0 16,0-2 0-16,0-3 0 0,-1 0 0 0,0-3 0 15,-2 0-128-15,0 0 128 0,-1-1-128 0,-2 0 128 16,0 0 0-16,-2 2 0 0,-1-2 0 0,0 2 0 15,-2 2 0-15,1-1 0 0,-2 1 0 0,-2 1 0 16,2 7 160-16,0 0 64 0,-1-6 16 0,1 6 0 16,0 0 272-16,0 0 64 0,0 0 16 0,0 0 0 15,3 8-224-15,1 1-48 0,0 0-16 0,1 1 0 0,-1 0-176 16,1 0-128-16,1 0 192 0,2-2-192 0,1 0 0 0,2 0 0 16,0 0 0-16,1 1 0 15,0 0-1312-15,0 0-272 0,-1 3-48 0,1 0-16 16,1-1-1632-16,-1 1-336 0</inkml:trace>
  <inkml:trace contextRef="#ctx0" brushRef="#br0" timeOffset="146530.73">13423 12884 9215 0,'0'0'400'0,"0"0"96"0,-5-4-496 0,5 4 0 0,-4-4 0 0,4 4 0 15,0 0 4912-15,0 0 880 0,0 0 176 0,0 0 48 16,0 0-3680-16,0 0-736 0,0 0-128 0,6 8-48 16,1 2-784-16,0 5-144 0,-1 3-48 0,2 0 0 15,-2 4-80-15,1 3-32 0,-2 3 0 0,-1 1 0 16,0 3-192-16,-1 2-144 0,-1-2 192 0,2 1-192 16,-1-2 0-16,-1-1 0 0,1 0 0 0,-1-2 0 31,2-2-704-31,0-4-32 0,0-1-16 0,1-1-10320 0,-1-1-2080 0</inkml:trace>
  <inkml:trace contextRef="#ctx0" brushRef="#br0" timeOffset="146756.25">13623 12857 29535 0,'0'0'1312'0,"0"0"272"0,0 0-1264 0,0 0-320 16,0 0 0-16,0 0 0 0,0 7 1008 0,0 4 144 15,0 1 16-15,1 2 16 0,1 4-416 0,2 3-96 16,0 4-16-16,1 3 0 0,-1 2-480 0,3 3-176 16,-2 1 0-16,2 0 144 0,0 1-144 0,0-2 0 15,-2-1 0-15,2-1 128 0,1-1-128 0,-2-1 0 16,-1-1 0-16,2-2-176 16,-2-3-1296-16,-1 1-272 0,-1-1-48 0,0-1-7872 15,1-2-1552-15</inkml:trace>
  <inkml:trace contextRef="#ctx0" brushRef="#br0" timeOffset="147010.53">13531 13254 23951 0,'0'0'2128'0,"0"0"-1696"0,0 0-432 0,0 0 0 16,0 0 2688-16,0 0 464 0,-4-2 96 0,4 2 16 16,0 0-1248-16,0 0-240 0,0 0-48 0,0 0-16 15,6-7-944-15,1 3-192 0,3 2-48 0,3 2 0 0,1 0-336 0,2 0-64 16,-2-3 0-16,2 3-128 16,2 0-1168-16,3 0-352 0,0 3-64 0</inkml:trace>
  <inkml:trace contextRef="#ctx0" brushRef="#br0" timeOffset="156943.91">15289 12885 30175 0,'0'0'1344'0,"0"0"256"0,-7 5-1280 0,2 2-320 0,5-7 0 0,0 0 0 16,-4 4 1360-16,4-4 208 0,0 0 32 0,0 0 16 16,0 0-464-16,0 0-112 0,7 0-16 0,2-1 0 15,1-2-752-15,3-4-144 0,2 1-128 0,1-2 144 16,1-1-144-16,3-1 0 0,0-3 0 0,0-2 0 15,3 3-1312-15,0-1-288 0,2-2-64 0,-3 2-16 16,0 0-1632-16,-1 0-320 0</inkml:trace>
  <inkml:trace contextRef="#ctx0" brushRef="#br0" timeOffset="157433.18">15669 12409 13823 0,'0'0'1216'0,"0"0"-960"15,0 0-256-15,0 0 0 0,0 0 1408 0,10 4 224 16,-1-1 48-16,0 1 16 0,0 0-736 0,3 0-160 16,1 1-32-16,1 1 0 0,0 1 352 0,-2 3 64 0,1-1 16 0,1 2 0 15,1-1-400-15,-1 3-80 0,0 2-16 0,1 0 0 16,-1 2-48-16,-1 2-16 0,-1 1 0 0,0 0 0 15,-2 3 0-15,-1 1 0 0,-1-1 0 0,-1 3 0 16,-1 2-160-16,-2-1-32 0,-1 2-16 0,-3 0 0 16,1 1-160-16,-2-2-16 0,-1 0-16 0,-2-1 0 15,-1 2-32-15,-1-2 0 0,-3-2 0 0,-1-2 0 16,1 2-208-16,-1-5 176 0,-2-2-176 0,0-3 160 16,1 0-160-16,0-2 192 0,1-4-192 0,-1-3 192 15,1-2-192-15,1-1 0 0,1-6 0 0,-1-1-176 16,-3-1-80-16,2-3 0 0,1 1-16 0,2-2 0 15,2-1 80-15,1 1 32 0,0 0 0 0,1 0 0 16,2 2 160-16,2 0 0 0,2 0 0 0,1 1 0 16,1 0 192-16,2 2 64 0,0 1 0 0,1 0 16 0,-8 3 96 0,11 0 16 15,0 1 0-15,4 2 0 0,0 1 160 0,1 1 32 16,1-2 16-16,1 2 0 0,3 1 80 0,-1 1 16 16,-1-1 0-16,1 4 0 0,2-3-256 0,-1 1-48 15,0 0-16-15,0 0 0 0,-2 1-368 0,2-1 0 16,0 0 0-16,-2-2 128 15,0 1-2080-15,-2-2-416 0</inkml:trace>
  <inkml:trace contextRef="#ctx0" brushRef="#br0" timeOffset="160002.01">14167 13034 22175 0,'0'0'976'0,"0"0"208"0,0 0-944 0,0 0-240 16,0 0 0-16,0 0 0 0,0 0 768 0,0-8 96 15,2-1 32-15,0-2 0 0,2 0-432 0,2-1-80 16,0-4 0-16,1 2-16 0,0 1 240 0,0 0 48 0,1 0 16 0,-2-1 0 16,1-2 96-16,-1-1 32 0,1 4 0 0,1-1 0 15,-4 1-240-15,2-3-48 0,-1 4-16 0,0 3 0 16,1 1-176-16,-2 3-48 0,-4 5 0 0,0 0 0 16,0 0-144-16,0 0-128 0,7 7 192 0,0 0-192 15,-2 1 128-15,0 4-128 0,2 1 0 0,-1 0 0 16,0 4 0-16,-1-1 0 0,0 2 0 0,2-1 0 15,0-4 0-15,1 2 0 0,1 0 0 0,2-2 0 16,-1-4 160-16,2-3 32 0,0-2 0 0,-1-1 0 16,2-3 208-16,0-5 48 0,1-3 16 0,-3-2 0 15,2-4 0-15,0 1 0 0,-2-3 0 0,1-1 0 16,-3 1-256-16,0-2-48 0,-1 1-16 0,-1 0 0 16,3 2-1792-16,0-2-352 15,0 3-80-15</inkml:trace>
  <inkml:trace contextRef="#ctx0" brushRef="#br0" timeOffset="161568.49">17794 13349 9215 0,'29'-22'816'0,"-29"22"-656"16,0 0-160-16,0 0 0 0,0 0 2432 0,0 0 448 16,0 0 80-16,0 0 32 0,0 0-1360 0,0 0-272 15,0 0-48-15,5-5-16 0,2 1-288 0,1-2-64 16,1-1-16-16,3-2 0 0,2-2-112 0,0 1-32 16,2-4 0-16,1-1 0 0,0 0-288 0,2-1-64 15,2-5-16-15,1-1 0 0,3-3-416 0,0 1 0 16,0-3 0-16,2 1 0 0,2 2 288 0,1-2 32 15,1-2 0-15,-1 1 0 0,-1-2-192 0,-2 2-128 16,-2 2 192-16,-2-1-192 0,1 1 144 0,-2 3-144 16,-1 1 0-16,-3 3 144 0,-2 1-144 0,-3 3 0 15,-2 0 0-15,0 4 0 0,-2 1 144 0,-1-3-144 0,-3 4 160 0,0-1-160 16,-1 3 304-16,-4 6-48 16,4-7 0-16,-4 7 0 0,4-5 32 0,-4 5 0 0,0 0 0 0,4-7 0 15,0 2-64-15,-4 5-16 0,0 0 0 0,5-5 0 16,-1 0 48-16,-4 5 16 0,6-3 0 0,-6 3 0 15,10-2 48-15,-4 0 16 0,-6 2 0 0,9 0 0 16,0 2-48-16,0 0-16 0,1 2 0 0,0 1 0 16,2 2-80-16,1 2 0 0,0 3-16 0,2 3 0 15,4 0-16-15,3 0 0 0,1 2 0 0,3 2 0 0,3-1 64 16,1 1 16-16,1 2 0 0,1-1 0 16,0-1 144-16,0 0 48 0,-2-4 0 0,0 3 0 15,-2-2-432-15,1 1 0 0,-2 0 128 0,-1 0-128 16,2-3 0-16,-2 2 128 0,0 1-128 0,-1-3 128 0,-1-1-128 0,0 0 0 15,-2 0 0-15,1-1-176 16,0 1-2352-16,-2-1-480 0,-1 0-80 0</inkml:trace>
  <inkml:trace contextRef="#ctx0" brushRef="#br0" timeOffset="161966.24">19861 12993 23039 0,'-7'-6'2048'0,"3"3"-1648"0,-2 2-400 0,1-3 0 16,-1 1 1216-16,0 3 144 0,-1-2 48 0,1 1 0 15,-1 1-640-15,-2 1-128 0,0 3-32 0,1 1 0 16,-1 4-288-16,1 5-48 0,-1 1-16 0,1 4 0 15,-1 5-256-15,3 5 0 0,-1 1 0 0,3-2 0 16,0 3 0-16,4 2 0 0,3-3 0 0,2 0 0 16,3-1 0-16,2-2 0 0,4-3 0 0,1-4 0 15,2-3 0-15,3-2 208 0,2-5-32 0,1-2-16 16,2-4 224-16,0-4 64 0,-3-4 0 0,0-1 0 16,-1-3 128-16,0-3 48 0,-2-3 0 0,-2-3 0 15,-1-1-64-15,-3-2-16 0,-2 0 0 0,-4-1 0 16,-1 0-192-16,-4 0-32 0,-2-1-16 0,-2 1 0 0,-5 1-16 0,-2 1 0 15,-3 1 0-15,-1 2 0 0,-1-1-288 0,-2 1-256 16,1 2 64-16,-4-2 0 16,-2 2-2064-16,1 1-416 0,0-1-80 0,0 2-11776 15</inkml:trace>
  <inkml:trace contextRef="#ctx0" brushRef="#br0" timeOffset="162188.31">20247 12944 30639 0,'0'0'1344'0,"0"0"304"0,0 0-1328 0,0 0-320 0,2 8 0 0,0 3 0 16,-1 2 896-16,2 1 96 0,-2 2 32 0,1 0 0 16,0 5-320-16,0 1-64 0,1 6-16 0,0-1 0 15,-1 2-432-15,1 1-64 0,1 0-128 0,1 0 176 16,0 1-176-16,2 0-224 0,2-1 48 0,-1-3 16 31,-1-2-1792-31,0-4-352 0,-2-3-80 0,2-2-6944 0,-1-6-1376 0</inkml:trace>
  <inkml:trace contextRef="#ctx0" brushRef="#br0" timeOffset="162400.81">20507 12786 24879 0,'0'0'2208'0,"0"0"-1760"15,-6 4-448-15,1 3 0 0,1 3 1424 0,0 4 208 16,0 3 32-16,1 5 16 0,3 2-880 0,0 2-176 16,2 7-48-16,0 0 0 0,2 1-288 0,3 3-64 15,-2 2-16-15,1-1 0 0,2 1-208 0,1 0 0 16,1 0 0-16,0-2 0 16,-1-2-272-16,2-3-160 0,-1-2-16 0,0-1-16 15,0 1-2624-15,-3-4-528 0,6 21-96 0,-5-18-32 0</inkml:trace>
  <inkml:trace contextRef="#ctx0" brushRef="#br0" timeOffset="162562.26">20326 13222 32015 0,'-11'-4'1408'0,"11"4"320"0,0 0-1392 0,0 0-336 0,0 0 0 0,0 0 0 15,0 0 768-15,0 0 96 0,0 0 16 0,9-2 0 16,2 1-640-16,6-3-240 0,4 2 176 0,3-4-176 31,2 1-784-31,1 1-256 0,2 0-48 0,-2 0-13584 0</inkml:trace>
  <inkml:trace contextRef="#ctx0" brushRef="#br0" timeOffset="163070.44">20746 13361 25391 0,'0'0'1120'0,"0"0"240"0,0 0-1088 0,0 0-272 15,0 0 0-15,0 0 0 0,8-3 720 0,0 0 96 16,1 0 16-16,1-1 0 0,2 0-80 0,0 0-16 15,-2-1 0-15,3 1 0 0,2 1 48 0,-1 2 16 16,2 0 0-16,-1 1 0 0,1-1-96 0,1 1 0 16,-2 0-16-16,1 0 0 0,-2 0 16 0,-1 3 16 15,2 3 0-15,-4 2 0 0,-1-1-176 0,-1 2-32 16,0 2-16-16,-3-1 0 0,0 1-192 0,-2-1-48 0,-1 2 0 0,0 0 0 16,0-1-128-16,-2 1-128 0,-1 2 144 0,-1 0-144 15,-3 1 128-15,1-2-128 0,-2 4 0 0,-2-4 144 16,0 2-144-16,-4-4 0 0,1 1 0 0,-2-2 0 15,-1 2-192-15,0-4 0 0,0-2-16 0,0 0 0 32,0-2-304-32,0 0-64 0,1-2-16 0,2-1 0 15,0-1 112-15,3 0 32 0,0-1 0 0,7 1 0 0,0 0 192 0,0 0 64 0,0 0 0 0,0 0 0 16,0 0 192-16,8 4 240 0,1 0-48 0,1 1-16 16,2-1 400-16,3 1 64 0,0 1 32 0,2 1 0 15,1 1-272-15,2 0-48 0,-2 0-16 0,-1-2 0 16,0 0-192-16,0-1-144 0,0 1 192 0,0 1-192 15,-1-2 0-15,-2 2-176 0,-1 0 0 0,-3 1 0 16,1 1-1664-16,-2-1-336 0,-3 1-64 0,-6-9-13680 16</inkml:trace>
  <inkml:trace contextRef="#ctx0" brushRef="#br0" timeOffset="163455.44">19635 12317 31503 0,'0'0'688'0,"0"0"144"0,0 0 16 0,0 0 48 0,0 0-704 0,0 0-192 0,0 0 0 0,0 0 0 15,6 8 416-15,0 1 48 0,2 4 16 0,-2 1 0 16,1 2-336-16,-1 3-144 0,2 5 128 0,0 1-128 15,0-1 0-15,0 2 0 0,0 2 0 0,2-2 0 16,0 0-176-16,1-1-112 0,-2-2-32 0,0-1 0 16,0-2-1792-16,-1-2-384 0,-1-2-64 0</inkml:trace>
  <inkml:trace contextRef="#ctx0" brushRef="#br0" timeOffset="163666.34">19573 12557 19343 0,'0'0'1728'0,"0"0"-1392"16,0 0-336-16,0 0 0 0,0 0 2672 0,0 0 464 15,0 0 80-15,0 0 32 0,0 0-1424 0,8-4-288 16,-1 0-48-16,4-3-16 0,1 2-768 0,2 1-176 0,3 0-16 0,1 0-16 16,0-1-496-16,3 0 0 15,1 0 0-15,2 1 0 0,-2-3-240 0,0 1-32 0,-1-3-16 0,1 2 0 31,2 1-2432-31,-4 0-480 0</inkml:trace>
  <inkml:trace contextRef="#ctx0" brushRef="#br0" timeOffset="164098.81">19724 12203 20559 0,'0'0'896'0,"-8"0"208"0,0 0-880 0,0 0-224 0,-1-1 0 0,0 0 0 0,-1-1 1392 0,-1 2 224 15,0 0 48-15,0 0 16 0,-1 0-352 0,2 3-80 16,-2 1-16-16,2 3 0 0,-2-1-544 0,2 6-112 16,-2-1-32-16,0 8 0 0,1-1-368 0,0 4-176 15,1 3 160-15,2 2-160 0,3 3 0 0,2 0 0 16,3-1 0-16,4 2 0 0,1-1 0 0,3 3 0 15,2-6-128-15,2 1 128 0,0-4 0 0,2 0 0 16,2-1 0-16,2-2 0 0,3-3-128 0,1-3 128 16,0-4 0-16,2 0 0 0,1-3 0 0,-1-3 0 15,1-2 0-15,0-2 0 0,1-2 0 0,0-2 224 16,-4-2-64-16,-1-3-16 0,-3-3 352 0,-1 0 64 16,-2-4 16-16,-2 2 0 0,-3-2 224 0,-2-2 48 15,-2-1 16-15,-2-2 0 0,-1 0-224 0,-3 1-32 16,0-2-16-16,-4 1 0 0,-1-2-112 0,-3 0-32 15,-3 0 0-15,-2 0 0 0,-2 0-208 0,-3-2-48 0,-3-1-16 0,-1 3 0 32,-2 0-1360-32,-1 4-272 0,2 2-48 0,-1 6-16096 0</inkml:trace>
  <inkml:trace contextRef="#ctx0" brushRef="#br0" timeOffset="177196.66">22244 13235 21071 0,'0'0'928'0,"0"0"208"0,0 0-912 0,0 0-224 16,0 0 0-16,0 0 0 0,0 0 1024 0,0 0 176 15,0 0 16-15,0 0 16 0,0 0-80 0,9 0-32 16,0 0 0-16,3 1 0 0,4-1-32 0,1 0 0 16,2-1 0-16,5 1 0 0,-1 0-224 0,3 1-48 15,0 2-16-15,4-2 0 0,0 1-208 0,3 1-32 16,-2 0-16-16,2-2 0 0,1-1-80 0,-1-1-16 15,4-2 0-15,-1 0 0 0,0 1-48 0,3 1-16 16,1-3 0-16,2 2 0 0,0 0-144 0,1-1-48 0,1 0 0 0,-1 1 0 16,-1-1-64-16,-2 1 0 0,2-1-128 0,14-1 192 15,-8 2-192-15,-17-1 0 0,2 3 128 0,1-3-128 16,1 2 0-16,0-3 0 0,3 0 0 0,-3 0 0 16,1 0 0-16,-3 2 0 0,0-1 0 0,0 1-160 15,-5-1-144-15,-2 3-16 0,-1-3-16 0,8 2 0 31,-7-3-368-31,-8 3-80 0,-2 0-16 0,-2 1 0 0,-1-4-1632 16,-1 1-320-16,-3 0-64 0,-1-1-6784 0,-2-2-1376 0</inkml:trace>
  <inkml:trace contextRef="#ctx0" brushRef="#br0" timeOffset="177439.49">23738 12965 18431 0,'0'0'1632'0,"0"0"-1312"16,0 0-320-16,0 0 0 0,0 0 1296 0,0 0 192 15,7-4 48-15,0 0 0 0,1 1-576 0,3 2-128 16,0 0 0-16,2-1-16 0,2 2-128 0,7 3-32 16,0 2 0-16,-6 0 0 0,1-2-272 0,0 2-64 15,1 2-16-15,1 2 0 0,1 0 256 0,-2 3 48 16,-1 0 16-16,0-1 0 0,-1 2-96 0,-2 2-16 16,-1 0 0-16,-2 4 0 0,-4-1 256 0,-3 3 32 15,-4-1 16-15,-1 3 0 0,-3 1 80 0,-4 1 0 16,-2 0 16-16,-3 1 0 0,-1 0-384 0,-3 4-80 15,-2-4 0-15,0 4-16 0,-1 1-288 0,3 1-144 0,2-1 160 0,-6 11-12704 16,2-7-2528 0</inkml:trace>
  <inkml:trace contextRef="#ctx0" brushRef="#br0" timeOffset="178238.56">24957 13621 19343 0,'0'0'1728'0,"0"0"-1392"0,0 0-336 0,0 0 0 16,0 0 1632-16,0 0 256 0,0 0 48 0,0 0 16 15,0 0-864-15,0 0-160 0,8-4-32 0,2-3-16 16,5-2-160-16,3-4-16 0,3-4-16 0,4-1 0 16,3-2-160-16,15-9-16 0,-1 3-16 0,-13 7 0 15,3-5-304-15,13-10-48 0,-9 2-16 0,-2 3 0 16,-1 2-128-16,-2 2 128 0,0-2-128 0,-10 8 128 16,0 0-128-16,11-11 0 0,0 3 0 0,-11 7 128 0,3 3-128 15,9-12 0-15,-4 6 0 0,-5 2 0 16,-1 3 128-16,-10 6-128 0,0 0 0 0,6-5 128 0,-3 3-128 0,-3 4 0 0,-1-2 144 15,-2 3-144-15,-1 0 208 0,0 1-16 16,-3 0-16-16,-6 8 0 0,6-8 96 0,-1 4 32 16,0 0 0-16,5 0 0 0,-10 4-144 0,10 0-32 15,2 2 0-15,-3 0 0 0,-9-2 80 0,10 6 16 16,-10-6 0-16,13 10 0 0,-1-1 128 0,2 3 32 16,1 0 0-16,2 1 0 0,1 1 80 0,2 2 32 15,-2-2 0-15,4 3 0 0,3 1-112 0,2 2-32 16,2-2 0-16,2 3 0 0,3 0-160 0,0-1-16 15,-2 1-16-15,2 0 0 0,0 0-32 0,-1-1 0 0,-2-3 0 16,-2 0 0-16,-1-1 32 0,1 3 0 0,-1-1 0 0,-1-1 0 16,-2-4-160-16,1-1 0 0,0-2 0 0,0-1 128 31,-1 2-576-31,-3-1-128 0,-1-2-32 0,-3 0 0 16,-2-4-3248-16,1 0-656 0</inkml:trace>
  <inkml:trace contextRef="#ctx0" brushRef="#br0" timeOffset="178562.43">27199 13215 10127 0,'0'0'896'0,"0"0"-704"0,-11-5-192 0,2 4 0 16,-1-2 4544-16,1 3 896 0,-1 0 160 0,1 4 32 15,0 2-3792-15,-3 2-768 0,-2 3-160 0,-2 3-16 0,3 4-256 0,0 4-64 16,0 4 0-16,1 2 0 0,3-1-416 0,2 2-160 15,6 1 0-15,1-1 144 0,4-1-144 0,3 0 0 16,3-2 0-16,3-2 0 0,1 0 0 0,2-3 0 16,0-3 0-16,1-1 0 0,1-4 0 0,1-4 0 15,1-2 0-15,1-6 0 0,1-2 0 0,-1-2 336 16,-2-2-32-16,1-6-16 0,0 0 224 0,-2-5 64 16,-3 0 0-16,-3 1 0 0,-4-1-176 0,-3-1-16 15,-1-5-16-15,-4 1 0 0,-2 4-160 0,-4-1-16 16,-2 0-16-16,-1-1 0 0,-2 0-448 0,-4 1-96 15,-2 1-16-15,3 0 0 16,1-2-2496-16,-1 6-496 0,-2 3-96 0,3 1-10544 0</inkml:trace>
  <inkml:trace contextRef="#ctx0" brushRef="#br0" timeOffset="178783.23">27542 13176 20671 0,'0'0'912'0,"0"0"192"0,0 0-880 0,6 13-224 0,-4 0 0 0,1 0 0 16,-2 3 1360-16,-1 2 240 0,-1 2 32 0,-1 0 16 15,2 3-256-15,0 3-48 0,-1 4-16 0,1 0 0 16,-1 0-640-16,1 3-128 0,4 3-32 0,-2-1 0 16,1-4-384-16,2-5-144 0,0-1 0 0,2 0 144 15,-1 0-608-15,2-6-128 0,-1-3-32 0,1-5 0 16,-8-11-2656-16,11 7-544 0</inkml:trace>
  <inkml:trace contextRef="#ctx0" brushRef="#br0" timeOffset="178964.86">27873 13077 21183 0,'0'0'1888'0,"0"0"-1504"15,-2 13-384-15,-1 1 0 0,1 5 1376 0,0 1 208 16,1 6 32-16,1 3 16 0,0 2-736 0,3 5-160 15,2 1-32-15,1 3 0 0,4-1-512 0,-1 2-192 16,1 4 144-16,0-4-144 16,1-1-288-16,1-1-144 0,-1-2-16 0,1 0-16 15,-3-4-2624-15,-4-5-528 0</inkml:trace>
  <inkml:trace contextRef="#ctx0" brushRef="#br0" timeOffset="179145.57">27639 13521 33279 0,'0'0'1472'0,"-7"-5"320"0,-1 3-1440 0,8 2-352 0,0 0 0 0,0 0 0 15,0 0 1184-15,0 0 160 0,12 7 48 0,0 3 0 16,0-4-624-16,3 2-112 0,5 1-16 0,5-2-16 16,3-4-480-16,4 3-144 0,2-5 0 0,2 2 0 15,2-2-1888-15,2 0-480 0,2-3-112 16</inkml:trace>
  <inkml:trace contextRef="#ctx0" brushRef="#br0" timeOffset="179402.03">28967 13172 27759 0,'0'0'1216'0,"0"0"272"0,0 0-1184 0,0 0-304 0,12 3 0 0,-12-3 0 16,8 6 864-16,-2 3 112 0,-2 3 32 0,0 1 0 16,0 0 224-16,-1 1 48 0,-1 2 16 0,2 1 0 15,1-3-864-15,5 2-176 0,-5 0-48 0,0 1 0 16,2 1-208-16,-1 0 0 0,2 2 128 0,0-2-128 16,0-1-272-16,-2-1-112 0,1-2 0 0,-4 2-16 31,1 3-2096-31,-1-3-400 0,-2-3-96 0</inkml:trace>
  <inkml:trace contextRef="#ctx0" brushRef="#br0" timeOffset="179605.62">28892 13364 6447 0,'0'0'272'0,"-9"-3"80"15,1 0-352-15,8 3 0 0,0 0 0 0,0 0 0 16,0 0 6464-16,0 0 1216 0,0 0 240 0,13-1 48 0,0 2-5600 0,4 2-1136 15,4-3-208-15,-1 1-64 0,1 2-512 0,3 0-128 16,2-3 0-16,1 0-16 0,2 1-304 0,0 0-272 16,-3 3 48-16,0-4 16 15,0-2-3152-15,1-2-624 0,11-9-128 16,-5 2-9072-16</inkml:trace>
  <inkml:trace contextRef="#ctx0" brushRef="#br0" timeOffset="179798.52">29860 13108 28559 0,'0'0'1264'0,"0"0"272"0,0 0-1232 0,0 0-304 0,0 0 0 0,0 0 0 15,3 12 1248-15,-2 1 192 0,-1 3 32 0,-1 2 16 16,0 1-272-16,-1 5-64 0,0 2-16 0,0 0 0 16,1 0-736-16,0 1-144 0,0 1-16 0,-1-1-16 15,2 4-224-15,0-1 0 0,2 0 0 0,0-1 0 31,1-3-1376-31,1-4-320 0,0-2-64 0,-1-3-8672 0,1-3-1744 0</inkml:trace>
  <inkml:trace contextRef="#ctx0" brushRef="#br0" timeOffset="180001.58">30379 12948 29487 0,'0'0'2624'0,"-8"10"-2112"15,2 5-512-15,1 2 0 0,-1 2 1024 0,0 3 112 16,-1 3 16-16,2 2 0 0,0 3-352 0,1 2-64 16,1-1-16-16,2 2 0 0,0-3-480 0,0 2-112 15,1-1 0-15,1-1-128 0,0-1 0 0,0-2 0 16,2 1 0-16,-2-1-144 16,-1 1-2320-16,2-2-464 0,-2 0-80 0</inkml:trace>
  <inkml:trace contextRef="#ctx0" brushRef="#br0" timeOffset="180173.24">30027 13486 23039 0,'0'0'2048'0,"-1"-9"-1648"0,-7 0-400 0,5 0 0 16,5-2 2400-16,2 1 400 0,-3 0 80 0,-1 10 0 16,0 0-1120-16,10-4-224 0,5-2-64 0,-1 3 0 15,0-1-1008-15,3-3-208 0,2 2-32 0,0 1-16 31,2 0-1120-31,1-1-240 0,0-2-32 0,1 2-15184 0</inkml:trace>
  <inkml:trace contextRef="#ctx0" brushRef="#br0" timeOffset="180371.79">30753 12827 15663 0,'4'-10'1392'0,"0"1"-1120"0,-1 1-272 0,-3 8 0 15,0 0 4592-15,0 0 848 0,10-1 192 0,-10 1 16 0,8 7-3264 0,-1 4-656 16,-1 5-128-16,-1 5-16 0,-2 0-1024 0,1 5-208 16,1 0-32-16,0 1-16 0,0 2-304 0,1-3 0 15,-1 3-176-15,-1-1 176 16,0-1-1792-16,-2-1-256 0,1 0-64 0,-2-4-9200 16,-1-3-1840-16</inkml:trace>
  <inkml:trace contextRef="#ctx0" brushRef="#br0" timeOffset="180548.55">30628 13029 23039 0,'0'0'2048'0,"0"0"-1648"16,7-7-400-16,-7 7 0 0,10-8 2464 0,-1 3 416 0,-9 5 64 0,11-3 32 16,-11 3-1200-16,13-3-240 0,0 1-64 15,1 2 0-15,0 0-1184 0,3 3-288 0,3-1 0 0,0 1 0 31,-2-3-1744-31,-1 0-368 0,0 0-80 0,0-1-12928 0</inkml:trace>
  <inkml:trace contextRef="#ctx0" brushRef="#br0" timeOffset="180867.08">30965 12695 5519 0,'-8'-11'496'0,"-1"0"-496"0,0-1 0 0,1-1 0 16,1-1 5440-16,-3 2 976 0,-3 1 208 0,0 5 32 15,2-1-4192-15,-2 5-848 0,0 3-160 0,-2 6-48 0,-4 4-640 0,0 6-144 16,-1 3-32-16,-1 5 0 0,-2 2-336 0,3 3-64 16,5 4 0-16,0 2-16 0,1 0-48 0,4 3-128 15,4-1 192-15,2-1-64 0,2 0-128 0,2-1 0 16,2-4 0-16,4-2 0 0,4-3 0 0,4-1 0 16,6-2-128-16,2-6 128 0,2 0 0 0,0-5-176 15,2-4 176-15,3-4-128 0,1-3 128 0,1-4 0 16,1-3 0-16,-1-4-128 0,0-1 320 0,1-3 64 15,-2-4 0-15,-2 1 16 0,0-2 336 0,-5 1 64 16,-5 1 16-16,-3 1 0 0,-5-5-64 0,-2 4-16 16,-3-2 0-16,-4-1 0 0,-10-4-128 0,-1 0-32 15,-3-2 0-15,-4 0 0 0,-4-2-448 0,-2 0 0 16,-4 1-208-16,-4 3-19440 0</inkml:trace>
  <inkml:trace contextRef="#ctx0" brushRef="#br0" timeOffset="186300.04">3128 15489 30399 0,'-11'0'1344'0,"1"0"288"0,5 1-1312 0,5-1-320 0,0 0 0 0,0 0 0 16,10 4 1472-16,4-1 240 0,5-3 32 0,0 0 16 15,3 0-1472-15,3 0-288 0,-1 0 0 0,4 0-128 16,2 0-32-16,4-3 0 0,0 2 0 0,1-1-10544 15,4 1-2112-15</inkml:trace>
  <inkml:trace contextRef="#ctx0" brushRef="#br0" timeOffset="186739.25">4210 15377 19343 0,'-17'9'1728'0,"10"-3"-1392"0,-1 5-336 0,1-1 0 0,0 4 1808 0,1 2 304 15,2 1 48-15,2 3 16 0,4 0-1504 0,2 1-288 16,1 2-64-16,4-4-16 0,3 1-304 0,2-1 128 16,2-1-128-16,1-1 0 0,0 0 160 0,-1-4-160 15,1-1 128-15,-1-3-128 0,0-4 160 0,-2-1-160 16,0-2 192-16,-1-4-192 0,0-2 192 0,0-2-64 15,1-2 0-15,-3-2-128 0,0-3 144 0,-2-2-144 16,-1-3 0-16,-3 1 144 16,0-1-464-16,-1-2-112 0,0 1-16 0,-2-5 0 15,0 2-1904-15,-2 1-384 0,0-2-80 0,0 3 0 16,0-1 128-16,0 7 48 0,0 4 0 0,0 10 0 16,0 0 624-16,0 0 128 0,6 9 32 0,2 6 0 0,0 6 4352 0,2 3 896 0,2 2 160 15,1 0 32-15,2-1-1008 0,1-2-208 0,3 1-32 16,0-5-16-16,2-2-784 0,1-3-144 0,3-2-48 0,-1-4 0 15,-2-4-576-15,0-3-112 0,-1-3-16 0,-2-4-16 16,-2 0 448-16,-2-5 80 0,-4 0 32 0,0-4 0 16,-3-3-304-16,-1-2-64 0,-3-3-16 0,-1-2 0 15,-2 0-496-15,-1 1-112 0,-1-5 0 0,-2 2-16 32,1-2-2032-32,-4-1-384 0</inkml:trace>
  <inkml:trace contextRef="#ctx0" brushRef="#br0" timeOffset="187032">5211 15500 5519 0,'0'0'240'0,"0"0"64"0,0 0-304 0,8 4 0 16,-2-1 0-16,1-3 0 0,-1-3 5456 0,1-1 1040 15,-1-2 208-15,0-2 32 0,-1-2-4176 0,-1-2-832 16,-2 0-160-16,2-3-32 0,-1-1-704 0,-1 0-128 15,0 1-16-15,-2-1-16 0,-2 2-256 0,0-2-48 16,-3 4-16-16,-2 4 0 0,-2 2 80 0,-1 1 16 16,-3 2 0-16,1 3 0 0,0 3 176 0,0 3 32 15,1 5 16-15,-2 3 0 0,1 4-496 0,3 2-176 16,1 2 0-16,3 1 144 0,2 2-144 0,3-1-176 16,4-1 48-16,2 1 0 15,2-2-1776-15,4-1-336 0,5-3-80 0,4-2-14336 0</inkml:trace>
  <inkml:trace contextRef="#ctx0" brushRef="#br0" timeOffset="187368.21">5682 15421 2751 0,'0'0'128'0,"-7"-4"16"0,-1 1-144 0,-1 1 0 0,-1 1 0 0,-1-1 0 16,0 2 4864-16,-1 2 928 0,0 1 192 0,-2 4 32 15,1 1-3920-15,1 2-800 0,0 3-144 0,2 2-48 16,-1 0 48-16,4 1 16 0,1 0 0 0,4-1 0 15,0 0-688-15,5-1-144 0,2-1-16 0,2-1-16 16,-1-2-304-16,3-1 0 0,2-1 0 0,2-3 0 16,1-1-192-16,2-3 16 0,0-2 0 0,0-1 0 15,1-2-336-15,2-2-80 0,-1-1-16 0,0 0 0 16,-1-3-112-16,0-2-32 0,-1-1 0 0,-3 0 0 16,-2-2 160-16,1 1 16 0,-4-2 16 0,-1 2 0 0,-2 1 336 0,-3 0 64 15,0-1 16-15,-2 1 0 0,0 1 144 0,0 0 256 16,-2-1-64-16,2 1-16 0,-1 3 288 0,1 2 64 15,0 7 16-15,0 0 0 0,0 0 272 0,0 0 48 16,0 0 16-16,0 0 0 0,0 10-160 0,0 4-16 16,0 3-16-16,4 3 0 0,0 1-48 0,0 1-16 15,1 1 0-15,2 2 0 0,0-1-624 0,5 0 0 16,0-3-224-16,1 1-10400 16,1-2-2064-16</inkml:trace>
  <inkml:trace contextRef="#ctx0" brushRef="#br0" timeOffset="187567.46">6135 14879 21183 0,'-13'17'1888'0,"8"-3"-1504"0,0 9-384 0,0 7 0 15,2 8 2544-15,-1 4 432 0,0 2 96 0,2 3 0 16,-2-1-2352-16,2-1-464 0,1 1-112 0,1 1-16 15,1 1 176-15,3-5 16 0,-1 0 16 0,2-5 0 16,2-3-1744-16,0-5-368 0,3-5-64 0</inkml:trace>
  <inkml:trace contextRef="#ctx0" brushRef="#br0" timeOffset="187795.77">6392 15185 15663 0,'-18'4'1392'0,"7"0"-1120"0,-3 1-272 0,-2 2 0 0,0 2 2112 0,-3 0 352 16,-2 5 80-16,3 2 16 0,1 1-1232 0,2 2-240 15,-2 2-64-15,4 0 0 0,1 2 384 0,3 1 80 16,1 1 16-16,4-2 0 0,0-1-416 0,4-1-64 16,3 0-32-16,2-1 0 0,3-2-160 0,5-2-16 15,2-3-16-15,8-2 0 0,5-6-272 0,6-1-48 16,5-2-16-16,2-4 0 0,0-3-464 0,2-3-128 15,2-3-16-15,0-4-18432 0</inkml:trace>
  <inkml:trace contextRef="#ctx0" brushRef="#br3" timeOffset="190530.51">7838 15250 19919 0,'0'0'432'0,"0"0"80"0,0 0 32 0,0 0 32 0,0 0-448 0,0 0-128 0,0 0 0 0,8-2 0 15,-8 2 1152-15,0 0 192 0,6-3 64 0,-6 3 0 16,0 0 80-16,6 6 32 0,-3 4 0 0,1 3 0 15,-1 0-800-15,0 1-144 0,-2 4-48 0,0 2 0 0,0 1-64 0,-1-2-16 16,-1 5 0-16,0-3 0 0,1 1-128 0,0-3-16 16,-1 0-16-16,1-3 0 0,1-1-512 0,0-3-96 15,0-5-32-15,-1-7 0 0,0 0 32 0,0 0 16 16,8-2 0-16,1-5 0 0,1-3 64 0,0-6 16 16,0-3 0-16,0-4 0 0,-3 0 64 0,1-2 16 15,1-1 0-15,0-3 0 0,1-1 0 0,-1 0 0 16,-2 1 0-16,3 1 0 0,-1 5 144 0,0-1 0 15,-3 5 0-15,0 3 0 0,-1 3 352 0,-1 5 0 16,-4 8 0-16,0 0 0 0,0 0 96 0,0 0 32 16,5 4 0-16,-1 6 0 0,0 6 48 0,1 2 16 15,0 3 0-15,0 4 0 0,2 4-400 0,1 1-144 16,0 0 0-16,1-4 144 0,1 0-144 0,2-3 0 16,1-2-192-16,3-1 192 15,0-6-1680-15,1 0-224 0,-1-2-32 0,0-3-11984 0</inkml:trace>
  <inkml:trace contextRef="#ctx0" brushRef="#br3" timeOffset="190869.37">8382 15186 6447 0,'0'0'576'0,"0"0"-576"0,0 0 0 0,0 0 0 16,0 0 4160-16,-6 0 704 0,0 3 160 0,1 2 32 15,2 4-3488-15,2 2-688 0,-1 2-144 0,4 4-32 16,0 1-352-16,1 3-80 0,1 2-16 0,1 1 0 15,2-1-256-15,-1-1 128 0,2-1-128 0,2-1 0 16,2-2 0-16,1-2 0 0,-1-3 0 0,1-3 0 16,-4-1 128-16,0-1-128 0,0-1 0 0,2-2 0 0,-2-3 0 0,0-2 0 15,0-4-240-15,0-1 80 0,2-4-96 0,-2-1 0 16,-1-5-16-16,-1 0 0 0,0-2 272 0,-1-1 0 16,0-2-128-16,-1-1 128 0,0 0 0 0,0 2 0 15,1-5 0-15,-1 2 0 0,0-1 0 0,-1 2 0 16,1 1 0-16,-1 3 0 0,0 2 0 0,0 0 224 15,-2 6-32-15,1 3-16 0,-3 6 208 0,0 0 64 16,0 0 0-16,-1 6 0 0,-1 7 288 0,1 2 64 16,-1 0 16-16,0 3 0 0,2 3-464 0,2 0-96 15,-1 0 0-15,1 0-16 0,2 0-480 0,2-2-80 16,-1 0-32-16,3-3 0 16,1-1-1904-16,0-2-384 0,3-3-80 0</inkml:trace>
  <inkml:trace contextRef="#ctx0" brushRef="#br3" timeOffset="191074.29">8889 15125 15663 0,'0'0'1392'0,"-4"-4"-1120"0,-3 1-272 0,1 2 0 16,-2 1 2944-16,0 4 544 0,0 3 96 0,1 2 32 16,-1 2-1696-16,0 5-320 0,1 5-80 0,2 1-16 15,0-1-640-15,2 1-128 0,3 2-32 0,2-5 0 16,0 1-560-16,2-3-144 0,1-2 0 0,3 0 0 15,1-2 0-15,2-3 0 0,0-2-160 0,2-3 160 16,2-2-1536-16,0-3-224 0,1-3-32 0,1-3-7888 16,1-5-1584-16</inkml:trace>
  <inkml:trace contextRef="#ctx0" brushRef="#br3" timeOffset="191265.16">9164 14726 27695 0,'0'0'1216'0,"0"0"272"0,0 0-1184 0,0 0-304 15,0 0 0-15,-8 4 0 0,1 3 896 0,1 2 128 16,1 6 32-16,1 6 0 0,1 7-144 0,2 3-16 16,2 5-16-16,1 5 0 0,1 3-688 0,1-1-192 15,2 0 0-15,0 1 128 0,3-1-128 0,-1 0 0 16,1-2 0-16,2-3 0 16,0-4-1680-16,1-2-256 0,1-4-48 0,0-4-11440 0</inkml:trace>
  <inkml:trace contextRef="#ctx0" brushRef="#br3" timeOffset="191604.27">9303 15159 23087 0,'0'0'1024'0,"0"0"208"0,0 0-976 0,0 0-256 0,0 0 0 0,0 8 0 15,0 2 688-15,2-1 80 0,0 0 32 0,2 3 0 16,3-3-288-16,0 2-48 0,3-3-16 0,0 1 0 15,0-3-192-15,2-2-64 0,1 1 0 0,2-2 0 16,-1-2-16-16,0-1-16 0,1-2 0 0,-1-1 0 0,0-2 96 0,1 2 32 16,-2-3 0-16,-2-1 0 0,1-3-48 0,0 1-16 15,-3-1 0-15,0 0 0 0,-4 0-32 0,-2-1 0 16,-2-1 0-16,-1 5 0 0,-1-5 16 0,-3 1 0 16,-1 1 0-16,-3 1 0 0,-2 1 96 0,-1 2 16 15,2 2 0-15,0 0 0 0,-2 4-80 0,1 4-16 16,0 0 0-16,0 5 0 0,1 4-32 0,2 2 0 0,0 4 0 15,2 3 0-15,1 0-192 0,3 0 0 16,2 0 0-16,3 0 0 0,2-1-256 0,3-2 16 16,3-4 0-16,3-3 0 15,1 0-2272-15,3-3-464 0</inkml:trace>
  <inkml:trace contextRef="#ctx0" brushRef="#br3" timeOffset="191866.6">9834 15189 6447 0,'-18'18'576'0,"10"-9"-576"0,0 6 0 0,-1 4 0 15,0-2 4032-15,1 4 688 0,3 1 144 0,2-1 16 16,2 1-3472-16,3-2-704 0,2-3-144 0,3-2-32 16,5-2 176-16,2-2 48 0,3-5 0 0,1-2 0 15,2-2-752-15,-1-4 0 0,1-3-192 0,-2-3 32 16,-2-1 352-16,-2-1 64 0,-1-1 0 0,0-3 16 15,-4 0 304-15,-2 0 64 0,-3 1 16 0,-4 2 0 16,-4-5-16-16,-4 3-16 0,-2 0 0 0,-2 0 0 16,0 0-176-16,-1 1-48 0,-1-1 0 0,-1 1 0 0,2 2-400 0,0 2-144 15,0-1 0-15,1 3 0 16,1 0-2320-16,0 2-464 0,2 0-80 0,4 3-32 0</inkml:trace>
  <inkml:trace contextRef="#ctx0" brushRef="#br3" timeOffset="192233.3">10170 15215 3679 0,'2'18'320'0,"-1"-6"-320"15,0 2 0-15,2 3 0 0,-1 3 4800 0,1 1 896 16,0-2 192-16,-1 1 16 0,0-2-3696 0,0 0-736 16,-1-1-160-16,1-1-32 0,-1-2 16 0,0-1 0 15,1-4 0-15,0 0 0 0,-2-9-624 0,0 0-128 0,0 0-32 0,0 0 0 16,0 0-512-16,0 0 0 0,0 0 0 0,0 0-144 15,-1-9 144-15,-2 0 128 0,-1-4-128 0,1 0 176 16,-3-2-176-16,2-2 0 0,1-3 0 0,-1-1 0 31,-2-2-448-31,2-2-80 0,2-2-16 0,2-1 0 16,1 1-480-16,3-1-112 0,1 1-16 0,2 1 0 0,2 1 576 16,0 3 96-16,2 2 32 0,0 2 0 0,1 3 304 0,0-1 144 0,-1 5-128 0,1 5 128 15,-1 3 176-15,0 5 112 0,0 3 32 0,-1 3 0 16,-1 1 224-16,-1 4 48 0,-1 4 16 0,-2 1 0 15,-4 4 176-15,-1 2 48 0,-1 0 0 0,-2 1 0 16,-1 0-192-16,0-2-48 0,-1 2 0 0,0-3 0 16,-2-2-592-16,1-2 0 0,-1-1 0 0,1-2 0 15,1-4-1712-15,0 0-400 0,-1-7-96 0,6-4-7296 16,0 0-1456-16</inkml:trace>
  <inkml:trace contextRef="#ctx0" brushRef="#br3" timeOffset="192563.02">10391 14697 21935 0,'0'0'960'0,"0"0"224"0,4 10-944 0,-2-3-240 15,1 5 0-15,1 5 0 0,-2 0 1152 0,2 5 176 16,0 6 32-16,1 0 16 0,-2 5 64 0,1 1 16 16,-2 1 0-16,1 1 0 0,-2 3-528 0,1 1-96 15,-2-4-32-15,1-3 0 0,-1 1-256 0,1-4-48 16,2-4-16-16,1-3 0 0,-3-3-288 0,2-3-64 0,-1-4-128 0,1-2 192 15,0-3-192-15,-3-8 0 0,0 0 0 0,0 0 0 16,7-2 0-16,1-4 0 0,1-3-192 0,-1-2 192 16,0-4-208-16,1-2 64 0,-1-2 16 0,0-1 0 15,0-3-48-15,-1 1 0 0,1-2 0 0,-1 3 0 16,-1 3 176-16,-1 4 0 0,1 1 0 0,-2 3 0 16,-1 4 0-16,-3 6 0 0,0 0 144 0,0 0-144 15,6 6 256-15,1 4-64 0,1 0-16 0,1 3 0 16,1 3-176-16,0 1 0 0,0 0 144 0,2 0-144 15,1-1-512-15,-1 0-192 16,1-2-16-16,1 2-9744 0,2-2-1952 0</inkml:trace>
  <inkml:trace contextRef="#ctx0" brushRef="#br3" timeOffset="192699.21">10870 15201 11967 0,'0'0'1072'0,"-1"9"-864"16,-2 1-208-16,1 2 0 0,1 0 2144 0,-1 1 384 15,2-2 80-15,0 2 16 0,2 0-2208 0,0-1-416 16,1-1 0-16</inkml:trace>
  <inkml:trace contextRef="#ctx0" brushRef="#br3" timeOffset="192840.78">10866 14703 23951 0,'-5'-10'2128'0,"-1"1"-1696"0,-1 0-432 0,2 1 0 15,0 1 1424-15,1 1 208 0,4 6 32 0,0 0 16 16,0 0-1040-16,0 0-224 0,0 0-32 0,0 0-16 31,6 0-2160-31,4 3-448 0</inkml:trace>
  <inkml:trace contextRef="#ctx0" brushRef="#br3" timeOffset="193230.95">11151 14687 20271 0,'0'0'1792'0,"-7"10"-1424"0,-1 3-368 0,2 2 0 16,1 3 1888-16,-1 0 304 0,1 3 64 0,0 3 16 15,1-1-1056-15,1 2-224 0,2 4-32 0,1-2-16 0,1 4-560 0,2 3-96 16,0 3-32-16,1-4 0 0,-1 3-256 0,4-2 0 16,0-1 0-16,2 0 0 0,1-3 0 0,2-1 0 15,0-3-176-15,-1-3 176 16,4-2-960-16,-1-1-96 0,2-6-16 0,-1-1 0 15,2-1 160-15,0-3 16 0,-1-1 16 0,-1-3 0 16,-2 0-80-16,-1-4-32 0,3-1 0 0,-2-1 0 0,-3-5 512 0,2-2 96 16,-1-1 32-16,3-4 0 0,0-3 208 0,-1-1 144 15,-1-2-192-15,-2-1 192 0,-1 0-400 0,-1 2 16 16,-3-4 16-16,-1 2 0 0,-1 2 368 0,-3 0 0 16,-2 4 0-16,-1-1 0 0,-4 2 800 0,-2 4 224 15,-4-1 64-15,1 4 0 0,2 4 64 0,-2 4 32 0,-1 6 0 0,1 4 0 16,0 4 368-16,2 2 80 0,1 5 16 0,0 2 0 15,2-1-432-15,2 2-96 0,2 1-16 0,5 0 0 16,2 2-224-16,3-3-48 0,7-1-16 0,2-4 0 16,7-3-592-16,1-2-224 0,4-5 176 0,3-3-12032 15,4-5-2416-15</inkml:trace>
  <inkml:trace contextRef="#ctx0" brushRef="#br0" timeOffset="198693.06">12376 15403 19343 0,'0'0'1728'0,"0"0"-1392"0,0 0-336 0,0 0 0 16,0 0 3264-16,9-4 592 0,-17 16 112 0,2 1 32 15,-2 2-2304-15,2 1-464 0,-2 1-80 0,3 1-32 16,-1 2-528-16,1 2-96 0,-1 1-32 0,0 3 0 15,3 2-464-15,-3 0 0 0,1 1 0 0,1 0 0 16,2-1-1776-16,-1 0-448 0,2-3-80 0</inkml:trace>
  <inkml:trace contextRef="#ctx0" brushRef="#br0" timeOffset="199402.03">13175 15031 6447 0,'-4'4'272'0,"-1"0"80"0,-4 12-352 0,1-15 0 15,2 2 0-15,-1-1 0 0,1 2 4400 0,-1 3 800 16,2 0 176-16,0 5 16 0,1 0-3360 0,1 3-688 15,2 5-128-15,1 1-16 0,1 2-592 0,2-2-112 16,1-1-32-16,2 1 0 0,3-4-144 0,1-3-48 16,0 0 0-16,2-1 0 0,1-2-80 0,0-1-32 15,2-3 0-15,0-3 0 0,-2-2 0 0,0-2 0 16,0-1 0-16,0-3 0 0,0-1-160 0,0-2 0 16,0 1 0-16,-3-3 128 0,0-2-128 0,-3-2 0 15,1-2 0-15,-1 0 0 0,-3 2 0 0,0-1 0 16,-1-2 0-16,0 1 0 0,0 0 0 0,-1-2 0 15,0 3 0-15,-1 0 0 0,-1 0 0 0,1 4 0 16,-1 2 144-16,0 8-144 0,0 0 0 0,0 0 144 0,0 0-144 0,0 8 0 16,0 2 256-16,0 4-48 0,0 1-16 0,2 2 0 15,0-1-64-15,2-1-128 0,3 1 176 0,0 0-176 16,3 1 0-16,1-3 0 0,2-2 0 0,2-2-192 31,-1-1-2432-31,-1-2-464 0</inkml:trace>
  <inkml:trace contextRef="#ctx0" brushRef="#br0" timeOffset="199736.63">13739 14988 10127 0,'0'0'896'0,"0"0"-704"0,-6 8-192 0,0 1 0 0,-1 1 3872 0,1 2 736 16,-1 0 160-16,2 4 32 0,0 3-3312 0,1 2-656 15,0 1-128-15,1 3-16 0,2 1-208 0,1 1-32 16,1-2-16-16,2-1 0 0,0-2-304 0,1-1-128 15,-2-6 0-15,2 1 128 0,-1-4-128 0,1-2 0 16,1-2 144-16,0-2-144 0,-5-6 0 0,0 0-208 16,0 0 16-16,8-3 16 0,-2-3 176 0,1-1 0 15,-2-4-144-15,2-2 144 0,-1-3 0 0,1-2 0 16,0-1-144-16,1-2 144 0,-1 0 0 0,1-3 0 16,-2 0 0-16,2-4 0 0,1 2 0 0,-1 1 0 15,0 1 0-15,1 1 0 0,3 4 128 0,-3 2 144 0,0 1 32 0,0 5 0 16,-1 4 176-16,0 2 32 15,-1 5 16-15,-1 5 0 0,-2 6-368 0,-2 2-160 0,2 3 128 16,-3 5-128-16,1 3 224 0,-1 2-32 16,-1 0-16-16,3 0 0 0,1 0-176 0,2 0 0 0,1-1 0 15,2-3 0 1,0-2-2304-16,1-3-352 0,2-2-64 0</inkml:trace>
  <inkml:trace contextRef="#ctx0" brushRef="#br0" timeOffset="200167.79">14175 14671 6447 0,'-2'-13'272'0,"2"13"80"0,0 0-352 0,0 0 0 0,0 0 0 0,0 0 0 16,0 0 3936-16,-3 7 720 0,0 5 144 0,1 1 16 16,-3 4-2576-16,1 2-528 0,0 5-112 0,1 2 0 15,2 1-736-15,1 4-144 0,0 3-16 0,1 1-16 0,1 1-208 0,0 0-32 16,1-2-16-16,1 0 0 0,2-2-224 0,1 0-32 15,-1-2-16-15,2-2 0 0,0 0-160 0,1-5 192 16,-1-1-192-16,2-1 192 0,1-2-64 0,0-3 0 16,0-1 0-16,1-1 0 0,1-5-128 0,-2 0 192 15,1-3-192-15,0-4 192 0,0-2-48 0,1-2 0 16,0-2 0-16,0-4 0 0,-2-1-144 0,1 0 0 0,0-4 144 0,-2 0-144 16,-1-2 0-16,-1 0 0 15,-3 0 0-15,-1 0 128 0,-1-1-128 0,-3-1 0 0,0 0 128 0,0-2-128 16,-1-1 0-16,-2 0 0 15,-2 1 0-15,0 1 0 0,-1-1 0 0,0 4-192 16,-2 2 64-16,0 2 0 0,-1 3 128 0,1 4 0 0,-1 3 0 0,0 5 0 16,0 3 304-16,1 3 80 0,2 4 32 0,0 5 0 15,0 2 48-15,2 2 16 0,0 0 0 0,4 2 0 16,1 1-288-16,2-1-48 0,1-1-16 0,2-2 0 16,2-1-128-16,1-2-144 0,2 1 144 0,2-6-208 31,2-1-1280-31,4-4-256 0,2-1-48 0,1-3-8688 0,1-1-1728 0</inkml:trace>
  <inkml:trace contextRef="#ctx0" brushRef="#br0" timeOffset="200467.86">14748 15014 16575 0,'0'0'736'0,"-7"-2"160"0,-2-5-720 0,-1 2-176 0,-2 1 0 0,-1 1 0 15,0 3 2912-15,1 2 544 0,0-1 128 0,2 2 0 0,-1 0-1776 0,4 3-352 16,1 0-80-16,1 2-16 0,1 0-912 0,3 1-192 15,1 0-48-15,3 0 0 0,2 2-208 0,3-1-192 16,5-1 48-16,0 2 0 0,1-5 144 0,3 2-208 16,1-2 80-16,2 0 128 0,-1-2-192 0,1 0 192 15,-1-2-192-15,0 1 192 0,-2-1 0 0,-2 1 0 16,-3 0 0-16,-3 0 0 0,-1 1 128 0,-3 2 128 16,-5-6 48-16,2 7 0 0,-2-7 464 0,-2 12 80 15,-3-5 32-15,-2 2 0 0,0 0-384 0,-4 0-80 16,-2 0-16-16,1-1 0 0,-2-1-240 0,0 2-160 0,-1-3 192 0,2 2-192 15,0-3 0-15,2 0-352 16,0 1 48-16,2-5 16 16,1 2-2288-16,2-1-464 0,6-2-96 0</inkml:trace>
  <inkml:trace contextRef="#ctx0" brushRef="#br0" timeOffset="200771.07">15132 14975 23439 0,'0'0'1024'0,"-9"0"240"0,0 0-1008 0,-1 1-256 0,-2 1 0 0,-1-1 0 15,-2 2 720-15,2-3 112 0,0 0 0 0,0 1 16 16,0 2-240-16,3 0-48 0,1 1-16 0,1 2 0 16,0 0-544-16,3 1 0 0,2-1 0 0,3-1 0 15,3 2 0-15,2 1 0 0,2 2 0 0,3-2-192 16,3 1 32-16,1 1 16 0,2 4 0 0,0-4 0 0,1-1 144 15,-2 0 0-15,1 2 0 0,-2-4 0 0,-2 3 640 0,-2-1 64 16,0 1 16-16,-3-1 0 0,-1 2 624 0,-2-1 112 16,-3 3 16-16,-2-2 16 0,-3 0-48 0,-3 1-16 15,-2 1 0-15,-4 1 0 0,-4 1-368 0,-3 0-80 0,-2 1-16 16,-1 0 0-16,-1-5-368 0,2 1-80 16,3-1 0-16,0-2-16 15,2-1-1104-15,3-2-224 0,2-2-32 0,5-3-18720 0</inkml:trace>
  <inkml:trace contextRef="#ctx0" brushRef="#br0" timeOffset="207630.6">16320 15237 20671 0,'0'0'912'0,"0"0"192"0,0-8-880 0,-1 2-224 0,-1-1 0 0,0 1 0 16,-2-2 608-16,0 0 80 0,-1 3 16 0,-2-2 0 15,-1 2-80-15,-1 0-16 0,-1 4 0 0,-1-2 0 16,0 2-96-16,-1 2 0 0,-1 3-16 0,0 5 0 16,0 2-304-16,1 4-64 0,-2 2-128 0,2 5 192 15,0 3-192-15,3 2-128 0,3 1 128 0,3 0-208 16,3 1 208-16,4 2-176 0,4 1 176 0,2-5-160 16,3-1 160-16,2 0 0 0,0-5 0 0,2-1-128 15,1-3 128-15,2-4 0 0,-1-4 160 0,1-5-160 16,-2-2 768-16,1-2 48 0,-1-4 16 0,-1-3 0 15,-3-4 384-15,-1-1 96 0,-1-3 16 0,-2-3 0 0,-2-5-304 0,-1-1-48 16,-5-4-16-16,1-2 0 0,-2-2-320 0,-1-2-64 16,-1-1 0-16,-2-1-16 0,-2-1-560 0,0-1 0 15,-3-3 0-15,0 2 0 16,-1 3-1600-16,0 3-320 0,1-1-64 0,2 4-8720 16,0 4-1760-16</inkml:trace>
  <inkml:trace contextRef="#ctx0" brushRef="#br0" timeOffset="207929.46">16721 15411 2751 0,'0'0'256'0,"0"0"-256"0,4 6 0 0,0-1 0 16,2-1 4192-16,-6-4 800 0,0 0 144 0,6 0 48 15,-6 0-2816-15,8-5-544 0,0-2-112 0,-2 2-32 16,-1-4-368-16,1 0-80 0,-1-3-16 0,0 1 0 15,-1-3-880-15,-1 0-176 0,-1 0-32 0,-1-1-128 16,-2 1 448-16,-1 1-32 0,-1 3 0 0,-1 1 0 16,0 1-224-16,0 1-32 0,-2 2-16 0,6 5 0 15,-8 1 48-15,0 6 0 0,0 2 0 0,2 7 0 16,-3 2-192-16,2 3 192 0,2-2-192 0,2 5 192 16,1-1-192-16,2 1 192 0,2-2-192 0,3 1 192 15,2-3-192-15,2-1 0 0,2 0 0 0,3-2 0 16,0-2 0-16,4 0 0 0,2-2 0 0,1-2 0 15,-3 0-1584-15,3-3-336 0,1-2-80 0,0-1-11824 16</inkml:trace>
  <inkml:trace contextRef="#ctx0" brushRef="#br0" timeOffset="208336.37">17041 15369 17503 0,'0'0'1552'0,"0"0"-1232"15,0 8-320-15,1 2 0 0,2 6 1376 0,2-1 224 16,0 4 32-16,3 3 16 0,0 3-672 0,2-1-128 16,3 2-16-16,0 2-16 0,0-2-112 0,0 0 0 15,2-1-16-15,-2-3 0 0,-1-3-336 0,-1 0-64 16,0-4-16-16,-2 1 0 0,0-2 128 0,-4-1 32 16,-1-2 0-16,0-1 0 0,-3-1 0 0,1-2 0 15,-2-7 0-15,0 0 0 0,0 0 0 0,0 0 0 0,0 0 0 0,-6-4 0 16,-1-3-160-16,-1-3-16 0,0-3-16 0,0-3 0 15,0-2-240-15,0-4-256 0,1-7 48 0,0-5 16 32,1-5-2432-32,-1-4-464 0,2-1-112 0,1 1 0 15,3 1-1344-15,1 3-272 0,2 2-48 0,2 4-16 16,5 1 3552-16,2 5 720 0,0 3 144 0,3 4 16 0,0 3 3072 0,0 5 624 0,1 4 112 0,-1 4 32 16,0-1-928-16,-1 6-176 0,0 3-48 0,0 3 0 15,-2 2-832-15,-1 1-160 0,-1 3-32 0,-1 2-16 16,-1 0-352-16,-2 2-64 0,-3 0-16 0,-2 1 0 15,0 2-432-15,-1 0-80 0,-1-2-32 0,-2 0 0 16,-3 0-80-16,-1-1-16 0,0-1 0 0,1-2 0 16,-2-1-448-16,-1-4-80 0,3-1-32 0,-3-4-13632 0</inkml:trace>
  <inkml:trace contextRef="#ctx0" brushRef="#br0" timeOffset="208831.25">17432 15195 14735 0,'3'15'1312'0,"-2"-6"-1056"16,0 3-256-16,2 3 0 0,-1 2 2560 0,1 3 448 15,0 1 80-15,-1-1 32 0,1 1-1296 0,1 0-256 16,-2 0-48-16,2 1-16 0,0-2-592 0,0-1-112 16,-1-2-32-16,-1 0 0 0,1-5-512 0,0-2-96 15,-2-2-32-15,-1-8 0 0,0 0 0 0,0 0-128 0,0 0 192 0,0 0-64 16,4-6 48-16,-2-3 0 0,0-3 0 0,-1-3 0 15,2 0-176-15,-2-1 0 0,0-3-160 0,2-1 160 16,1-2-368-16,0 1 32 0,1 0 0 0,0 2 0 31,2-5-80-31,0 5-16 0,1-2 0 0,3 3 0 0,-1 2 288 0,1 2 144 0,-2 1-160 0,0 2 160 16,0 1-128-16,-1 3 128 0,-2 1 0 0,1-1-144 16,-1 4 144-16,-6 3 0 0,7 2-144 0,-7-2 144 15,5 5 0-15,2 4 0 0,-4 4 0 0,0 0 128 16,-2 4-128-16,1 0 0 0,-1 3 0 0,2 1 0 15,0 1 0-15,4 1 0 0,1-1 0 0,1-1 128 16,-1-1-128-16,2-2 0 0,1 0 144 0,0-2-144 16,2-2 208-16,0-1-16 0,-1-1-16 0,0-3 0 15,-2 0 208-15,1-2 32 0,0-3 16 0,-1-2 0 0,-3-2 256 0,1-2 48 16,1-2 16-16,-1-3 0 0,0-3-80 16,-1-2-16-16,-4 0 0 0,0 1 0 0,-2-1-320 0,-1 0-64 15,-1 2-16-15,-3-3 0 0,-4 1-48 0,-1 0-16 16,-1-1 0-16,-2-1 0 0,-1 2-192 0,-1-1 0 15,-2-3 0-15,-1 1-160 16,1 0-1760-16,2 4-336 0,2-1-80 0,3 4-8432 16,1-2-1696-16</inkml:trace>
  <inkml:trace contextRef="#ctx0" brushRef="#br0" timeOffset="209016.59">17968 14949 18431 0,'-1'-13'1632'0,"1"6"-1312"0,-2-2-320 0,2 0 0 15,0 1 2640-15,2 1 464 0,-4 0 96 0,2 7 0 16,0 0-1440-16,0 0-288 0,0 0-64 0,0 0-16 16,0 0-816-16,4 9-144 0,1 7-48 0,1 3 0 15,-1 5-384-15,1 3 0 0,1 3 0 0,1 5 0 16,-1 2 0-16,3 1 0 0,-3 2 0 0,3-2 0 31,0-2-1376-31,0 0-208 0,0-5-32 0,0 0-8144 0,-1-1-1632 0</inkml:trace>
  <inkml:trace contextRef="#ctx0" brushRef="#br0" timeOffset="209400.93">17985 15274 11967 0,'-9'-21'1072'0,"5"12"-864"0,0-3-208 0,0 0 0 0,1 0 2800 0,3 2 512 16,-1 4 96-16,2-2 32 0,1 1-2000 0,2 1-400 0,1 0-80 0,1 5 0 15,2-1-464-15,3 2-96 16,-1 0-16-16,2 2 0 0,2-2-256 0,2 3-128 15,-1 1 0-15,2-3 128 0,0 4-128 0,1-4 0 16,-1 2 0-16,0 0 128 0,-1-2-128 0,-2 2 0 16,-2-1 0-16,0 1 128 0,-3 1 128 0,-3 0 32 15,-6-4 0-15,4 7 0 0,-2 3 224 0,-2 1 64 16,0 4 0-16,-2 0 0 0,-2 1-224 0,2 2-32 16,-1 2-16-16,2-1 0 0,1 2-304 0,0-4 128 15,4 1-128-15,2 1 0 0,3-2 144 0,2-2-144 16,1 0 0-16,1-4 144 0,1-3-144 0,-1-1 0 15,0-3 144-15,0-2-144 0,0-2 384 0,-1-1 0 0,-3-2 0 16,0-1 0-16,0-2 384 0,-1-2 96 0,-1-1 16 0,-2 0 0 16,-3-4-272-16,0 0-48 0,-2 0-16 0,-2-2 0 0,0 1-288 15,-2 0-64-15,0-2-16 0,-1 0 0 0,-2 1-176 16,1-1 0-16,1-1 0 0,-2 0 0 16,1 0-2096-1,-4 0-400-15,-1-1-64 0,-1 0-13232 0</inkml:trace>
  <inkml:trace contextRef="#ctx0" brushRef="#br0" timeOffset="209934.14">18541 15195 11055 0,'0'0'976'0,"0"0"-784"0,4 10-192 0,0-1 0 16,0 0 3232-16,0 3 608 0,0 3 112 0,0 2 16 16,0 0-1520-16,0 1-304 0,-2 3-64 0,2-3-16 15,0 1-768-15,0-2-144 0,0 0-48 0,0-2 0 16,0-2-528-16,0 2-128 0,0-4 0 0,0 1-16 16,-2-4-288-16,-2-8-144 0,0 0 160 0,0 0-160 15,0 0 176-15,0 0-176 0,0 0 192 0,7-7-192 16,-2-2 192-16,-1-4-64 0,0 0 0 0,0-2-128 15,1-4 0-15,0 0-256 0,0-5 32 0,1 1 0 16,-1-2-352-16,1 2-64 0,1 2 0 16,-1-3-16-16,2 2 144 0,0 1 16 0,2-1 16 15,-2 4 0-15,-1 2 480 0,-1 4 288 0,-1 3-32 0,1 5-16 0,-6 4-48 0,0 0 0 16,4 12 0-16,-2 1 0 0,-1 3 0 0,2 5 0 16,-2 3 0-16,2 1 0 0,1 1-192 15,1 2 144-15,2-2-144 0,2 0 128 16,1-3-576-16,3 1-128 0,2-5-32 0,-1-2 0 15,0-2-2656-15,3-2-512 0,-1-2-128 0</inkml:trace>
  <inkml:trace contextRef="#ctx0" brushRef="#br0" timeOffset="210234.37">19055 15375 2751 0,'5'-14'128'0,"-2"4"16"0,-3-2-144 0,0 3 0 16,-3-4 0-16,1 5 0 0,2 8 4720 0,-5-9 912 16,-1 2 176-16,0 1 32 0,6 6-3520 0,-8-3-704 15,-1 3-144-15,2 3-16 0,0-2-512 0,0 4-112 16,2 2 0-16,0 1-16 0,-1 1-368 0,1 0-64 15,1 0 0-15,3 0-16 0,1 0-368 0,3 0 0 0,0-1 0 0,3-1 0 16,-6-7 0-16,7 5 0 0,3-3-160 0,-3 1 160 16,1-2-224-16,-8-1 64 0,8 0 16 0,0 0 0 15,-8 0 144-15,8-2 0 0,0-1 0 0,-1-1 128 16,1-1 272-16,-1-3 64 0,-2 2 16 0,1-5 0 16,1 2-48-16,-1 0-16 0,0-1 0 0,-1-1 0 15,0 1-288-15,0-3-128 0,-1 1 128 0,-2 7-128 16,-2 5 176-16,0 0-48 0,0 0-128 0,0 0 192 15,-4 6 128-15,0 2 32 0,0 1 0 0,1 3 0 16,1 1-352-16,0 1 0 0,1 1 0 0,1 4 128 16,1-3-416-16,2-6-80 0,1 1-16 0,1-1 0 15,2-1-2784-15,-1-2-560 0</inkml:trace>
  <inkml:trace contextRef="#ctx0" brushRef="#br0" timeOffset="210419.84">19373 14940 15663 0,'3'-21'1392'0,"-2"11"-1120"16,-1 10-272-16,0 0 0 0,0 0 3136 0,0 0 576 15,0 0 128-15,0 0 0 0,-4 11-2336 0,3 8-480 16,-2 0-80-16,2 7-32 0,1 2 16 0,1 2 0 16,2 2 0-16,2 2 0 0,0 1-656 0,2 3-128 15,1 0-16-15,1 0-128 0,0-4-128 0,5 15-144 16,-1-8-32-16,-4-15 0 15,1 0-2016-15,-1-2-416 0,-1 1-80 0</inkml:trace>
  <inkml:trace contextRef="#ctx0" brushRef="#br0" timeOffset="210599.29">19382 15267 21183 0,'-14'-13'1888'0,"8"9"-1504"0,-1-2-384 0,-3-1 0 16,3 1 3648-16,4 2 672 0,3 4 128 0,0 0 32 15,0 0-2864-15,4-8-560 0,4 3-112 0,5-2-32 16,0 1-464-16,3 0-80 0,3 3-32 0,1 0 0 16,0 2-896-16,0-1-176 0,1 1-32 0,1 1-16 15,1 0-2864-15,-3 0-560 0</inkml:trace>
  <inkml:trace contextRef="#ctx0" brushRef="#br0" timeOffset="210904.15">19712 15240 911 0,'0'0'0'0,"8"8"0"0,-1-2 0 0,-1 2 0 0,1 0 0 16,0-2 0-16,3-1 5232 0,-1 1 960 15,0-5 192-15,1 2 32 0,-1-1-4176 0,0 1-832 16,-1-2-160-16,0-1-32 0,0 0-384 0,0-1-80 16,0-1-16-16,-2 1 0 0,-1-5-384 0,1 2-80 15,-1-3-16-15,-1-1 0 0,-3 1-256 0,0-1 160 16,-2 0-160-16,-2 1 128 0,-1 1-128 0,-3 2 0 15,-5 0 0-15,-2 3 0 0,-2-1 128 0,0 5-128 0,-1 1 192 0,0 5-64 16,2 2 384-16,-1 2 80 0,2 0 16 0,1 2 0 16,1 2 480-16,3 0 112 0,1 1 16 0,4 1 0 15,3-5-16-15,3 2 0 0,4-1 0 0,1 1 0 16,5 0-384-16,3-1-80 0,1-4-16 0,5 2 0 16,4-5-400-16,2-1-64 0,5 0-32 0,11 2 0 31,-4-4-1040-31,-4-1-208 0,-4-1-32 0,-1-6-12192 0,-2 1-2432 0</inkml:trace>
  <inkml:trace contextRef="#ctx0" brushRef="#br0" timeOffset="212200.64">20775 15091 5519 0,'0'0'240'0,"-3"-6"64"0,-10 0-304 0,10-4 0 0,0-2 0 0,-1-1 0 15,1 1 3648-15,-2-1 656 0,0 0 144 0,-2-1 32 16,1 0-2208-16,-1-1-432 0,-1 1-96 0,2 1-16 16,-1 3-896-16,2-1-192 0,0 3-48 0,1 4 0 15,4 4 0-15,0 0 0 0,0 0 0 0,-3 8 0 16,2 4-288-16,1 5-64 0,0 5-16 0,1 3 0 16,2 6-32-16,2 2-16 0,-1 3 0 0,3 5 0 15,-1-4-176-15,3 5 192 0,0-1-192 0,3-2 192 16,0-5-192-16,1 2 0 0,-1 1 0 0,1-2 0 15,0-1-1920-15,-2-3-256 0,0 0-48 0,-1-6-6416 16,-2-2-1296-16</inkml:trace>
  <inkml:trace contextRef="#ctx0" brushRef="#br0" timeOffset="212342.04">20737 15442 11055 0,'-14'-18'976'0,"8"10"-784"15,0 1-192-15,-2-3 0 0,2 1 3520 0,0 0 672 16,2 1 128-16,3-1 32 0,1 2-2864 0,3 3-560 15,1-2-112-15,2 2-32 0,3 2-784 0,2 2 0 16,0 2 0-16,4-1 0 16,0 2-544-16,2-1-64 0,2 2-16 0,1-3 0 15,4 1-2224-15,1-2-448 0,-1-2-96 0</inkml:trace>
  <inkml:trace contextRef="#ctx0" brushRef="#br0" timeOffset="212463.31">21041 15351 11967 0,'0'0'528'0,"0"0"112"0,-2 9-512 0,2-1-128 0,0 1 0 0,2 1 0 15,0 0 2320-15,1 2 432 0,0-3 96 0,2 6 16 16,0-2-2096-16,0 1-400 0,0-1-96 0,2 3-16 31,-1-5-1184-31,1 1-240 0</inkml:trace>
  <inkml:trace contextRef="#ctx0" brushRef="#br0" timeOffset="212770.18">21080 15241 12895 0,'-7'-17'576'0,"5"9"112"0,-1-1-560 0,2-1-128 16,-1-1 0-16,2 2 0 0,2-4 3200 0,0 7 624 0,2-5 112 0,0 2 32 16,1 1-3312-16,2 3-656 15,1 1 0-15,1 5-256 16,1 5-1936-16,2 3-400 0,1 1-80 0,-1 5-16 16,1 1 1136-16,1 3 208 0,1 0 64 0,-1 2 0 15,0-1 192-15,-1-1 32 0,0 2 16 0,-1 3 0 0,-2-2 1360 0,0 1 288 16,-3-3 48-16,1-1 16 0,0 0 976 0,-1-2 192 15,-4-3 32-15,1-2 16 0,-1-3-256 0,-3-9-48 0,3 8-16 0,-3-8 0 16,0 0-352-16,0 0-80 16,0 0-16-16,0 0 0 0,0 0 48 0,-4-7 16 15,0-2 0-15,0-2 0 0,1 0-416 0,-1-2-64 16,0 0-32-16,1-2 0 0,-1 0-480 0,-2-2-192 16,1-2 176-16,1 1-176 15,2-1-912-15,0-2-288 0,1 0-48 0,2 3-8192 0,2 2-1632 16</inkml:trace>
  <inkml:trace contextRef="#ctx0" brushRef="#br0" timeOffset="213066.76">21668 15205 12895 0,'0'0'1152'0,"0"0"-928"0,-7 2-224 0,-1-1 0 16,1 2 2544-16,-1 1 464 0,-1-1 80 0,-2 0 32 15,1 1-2224-15,-2 3-432 0,-1-1-80 0,0 1-32 16,0 1-352-16,1 0 0 0,1-2 0 0,0 2 0 15,3-2 0-15,0 1 0 0,3 1 0 0,3-2 0 16,2-6 0-16,2 8 0 0,6-1-144 0,5-1 144 0,0 1 0 16,3-3-176-16,-1 1 176 0,2 0-128 0,2-1 128 0,0 1 192 15,-1-2-32-15,2 1-16 0,-3 0 496 0,-1 1 112 16,-2 0 16-16,-2 0 0 0,-2-1 176 0,-2 0 32 16,-8-4 16-16,1 9 0 0,-1-1-32 0,-1 2 0 15,-4 2 0-15,-2 1 0 0,-1-4-384 0,-1 3-64 16,-1 0-32-16,-3-2 0 0,0-2-352 0,0 0-128 15,0-2 0-15,1-2 0 16,1-2-1920-16,4-4-464 0,1-2-112 0</inkml:trace>
  <inkml:trace contextRef="#ctx0" brushRef="#br0" timeOffset="213241.91">21874 14970 20271 0,'0'0'1792'0,"0"0"-1424"0,0 0-368 0,2 12 0 15,1-2 2432-15,0 6 432 0,-1 2 80 0,2 4 0 16,-1 0-1936-16,1 3-400 0,0 1-80 0,1 1-16 16,3 3-320-16,-1 0-192 0,4 2 192 0,-1 2-192 15,-1-6 0-15,1 2-192 0,-1 0 0 0,0-1 0 32,1-2-2176-32,-1 1-448 0,-2-6-64 0</inkml:trace>
  <inkml:trace contextRef="#ctx0" brushRef="#br0" timeOffset="213446.11">21730 15238 23951 0,'0'0'2128'0,"0"0"-1696"16,0 0-432-16,0 0 0 0,8 6 3184 0,1-4 544 15,2 2 112-15,0-4 32 0,5 1-1792 0,2 1-352 16,3-1-80-16,1-1-16 0,2-1-880 0,1-1-176 15,2 1-48-15,3-1 0 0,1-1-528 0,1 2 0 16,0-5-240-16,-1 3-13216 16,1-1-2656-16</inkml:trace>
  <inkml:trace contextRef="#ctx0" brushRef="#br0" timeOffset="-214162.23">23901 14677 22111 0,'0'0'976'0,"0"0"208"0,0 0-944 0,0 0-240 0,-4 5 0 0,-1 1 0 0,1 2 1728 0,-1 3 320 16,0 0 48-16,-3 4 16 0,-1 3-560 0,1 4-96 16,0 4-32-16,0 5 0 0,0 7-496 0,2 3-96 15,1 2-32-15,1 2 0 0,1 2-288 0,2 1-64 16,2 2-16-16,2-8 0 0,-1-1-432 0,4 2 128 15,3 0-128-15,1-1 0 0,1-1-144 0,0-2-112 16,2-7-32-16,7 7 0 16,1-6-1760-16,1-7-336 0,1-6-80 0,1-3-7408 15,-1-6-1488-15</inkml:trace>
  <inkml:trace contextRef="#ctx0" brushRef="#br0" timeOffset="-213826.03">24304 15098 19343 0,'-3'5'1728'0,"-1"4"-1392"0,-1 3-336 0,0 2 0 16,1 6 1280-16,0 0 176 0,0 3 32 0,3 1 16 15,1 2-944-15,3-3-192 0,-1-3-48 0,3 3 0 16,2-4 144-16,1 1 32 0,1-3 0 0,1-2 0 16,1 0-208-16,6-4-32 0,1 0-16 0,-1-3 0 15,-3-4-48-15,1-2-16 0,-2-6 0 0,-2-1 0 16,1-1-16-16,0-5 0 0,-3-2 0 0,0-1 0 15,-1-3-32-15,0 1-128 0,-3-3 192 0,0 2-64 16,-1-4 176-16,-1 5 16 0,-2-1 16 0,0 2 0 16,0-1 224-16,1 3 32 0,-2-1 16 0,0 1 0 15,0 2-176-15,-2-2-48 0,0 5 0 0,2 8 0 16,0 0-224-16,-8 7-160 0,0 3 192 0,0 3-192 0,2 4 0 0,2 3 0 16,0 3 0-16,3 2 0 0,1 0-256 0,0-1-64 0,4 1-16 0,1-1 0 31,3-6-1776-31,1 0-368 0,4-1-64 0</inkml:trace>
  <inkml:trace contextRef="#ctx0" brushRef="#br0" timeOffset="-213361.88">24868 15225 9215 0,'0'0'816'0,"-5"-4"-656"15,-1-1-160-15,-1 3 0 0,-2-4 2864 0,0 3 528 16,0-1 128-16,-2 0 0 0,1 1-2160 0,1 1-432 0,9 2-96 0,0 0 0 15,-8 0-640-15,8 0-192 0,0 0 0 0,0 0 0 16,1 9 240-16,2-2-64 0,2 3-16 0,2 0 0 16,-1 2 736-16,2 1 128 0,-2 1 48 0,1 2 0 15,0-1 192-15,-2 4 32 0,0-4 16 0,0 2 0 16,-1 0-432-16,-1-1-96 0,-2-1-16 0,-1 1 0 16,-1 0-384-16,-2-2-64 0,-2 0-32 0,-2 1 0 15,-2-1-96-15,-1-1 0 0,-3 0-16 0,-2 0 0 16,1-5-16-16,1 0 0 0,4 1 0 0,-2-2 0 15,2-2-160-15,3-4-144 0,6-1 144 0,0 0-208 16,0 0-272 0,0 0-48-16,9-6-16 0,3-1 0 0,1-1 112 0,1-1 32 0,0-1 0 0,2 1 0 15,1-1 112-15,1 0 32 0,-2-2 0 0,3 0 0 16,2-1-176-16,-2 2-16 0,-2-2-16 0,-3 1 0 16,0 0-208-16,1 0-32 0,-2-1-16 0,-2 2 0 15,0-2 208-15,-3 1 64 0,-3 0 0 0,0 2 0 0,-2 1 448 0,-3 1-144 16,-3 0 144-16,-1 1 0 0,-1 2 336 0,-3 0 160 15,-1 2 16-15,0 3 16 0,0 3 352 0,0 2 64 16,-1 3 16-16,1 3 0 0,0 2 112 0,0 2 16 16,0 3 16-16,2 2 0 0,2 0 144 0,5 0 32 15,1 0 0-15,5 0 0 0,2-2-560 0,2-1-96 16,0-2-32-16,5 0 0 0,4-7-464 0,3-1-128 0,4-1 0 0,4-4 0 31,6-2-2224-31,3-4-512 0</inkml:trace>
  <inkml:trace contextRef="#ctx0" brushRef="#br0" timeOffset="-212695.19">26163 15231 18431 0,'0'0'816'0,"0"0"160"0,-4-4-784 0,-1 0-192 16,1-1 0-16,4 5 0 0,0 0 2912 0,0 0 544 15,0 0 96-15,-5 6 32 0,2 3-2224 0,2 3-432 16,0 4-96-16,-1 3 0 0,0 3-320 0,0 3-64 16,0 1-16-16,0 0 0 0,2 0 16 0,0-1 16 15,0 0 0-15,2-3 0 0,-1-2-160 0,0-3-48 16,2-3 0-16,-2-2 0 0,1-3-80 0,-2-9-32 15,0 0 0-15,0 0 0 0,0 0 64 0,0 0 16 0,2-8 0 0,1-4 0 16,-1-3-48-16,0-4-16 0,0 0 0 0,1-3 0 16,-1-3-160-16,1-1 0 0,-2-3 0 0,1-2 0 15,-1-2-256-15,0-1-64 0,-1 2-32 0,2-2 0 32,0 4-480-32,1 4-80 0,-2 6-32 0,2 3 0 15,-1 3 192-15,2 5 48 0,-4 9 0 0,0 0 0 0,5 8 240 0,2 5 48 0,1 6 16 0,1 2 0 16,1 4 640-16,3 0 128 0,2-1 16 0,3 5 16 15,0 0 96-15,0-7 16 0,2-1 0 0,0-2 0 16,0-2-128-16,0-2-32 0,-3-5 0 0,-1-1 0 16,-5 0 544-16,0-4 128 0,-2-2 0 0,-1-2 16 15,-2-1 96-15,1-2 16 0,-7 2 0 0,5-7 0 16,-2-3-320-16,-1-1-64 0,-1 0-16 0,-1-4 0 16,0 1-464-16,0-4-96 0,-1-3 0 0,1-1-16 15,-2-2-880-15,-1-1-192 0,0 1-16 0,1-4-12592 16,-2-6-2528-16</inkml:trace>
  <inkml:trace contextRef="#ctx0" brushRef="#br0" timeOffset="-212326.52">26855 15237 27471 0,'-19'7'1216'0,"10"-3"256"0,-2-1-1184 0,-1 0-288 15,-1 2 0-15,2 1 0 0,0-1 752 0,-1 0 80 0,-2 1 32 0,0 0 0 16,-2 0 128-16,2 3 32 0,-1 0 0 0,4 1 0 16,-1 0-480-16,3 0-96 0,2 0 0 0,2 0-16 15,1-1-48-15,3 0 0 0,1-9 0 0,4 11 0 16,0-2-240-16,2-1-144 0,1-1 160 0,2 0-160 16,1-3 0-16,1-2 0 0,-2 0 0 0,0-1 0 15,1-1 144-15,1-1-144 0,-2-2 128 0,0 1-128 16,2-2 128-16,0 0-128 0,2-1 128 0,-1-1-128 15,-3 0 160-15,-1-2-160 0,-3 1 192 0,-1-2-192 16,0 0 128-16,1 0-128 0,-2 1 0 0,-2 0 0 16,-1 2 0-16,-1 1 160 0,1 5-160 0,0 0 128 15,0 0 0-15,0 0-128 0,-4-3 192 0,4 3-64 16,0 0 256-16,0 0 64 0,-5 8 0 0,0 1 0 16,-1 1-320-16,5 2-128 0,0 3 0 0,2 0 128 15,3 2-128-15,2 0 0 0,4-1 0 0,0-1 0 16,0 2-608-16,1-1 0 0,-1-2 0 0,3-1 0 15,2 0-2800-15,-2-2-560 0</inkml:trace>
  <inkml:trace contextRef="#ctx0" brushRef="#br0" timeOffset="-212105.65">27133 15066 32015 0,'0'0'1408'0,"0"0"320"0,-7 12-1392 16,4 1-336-16,1 0 0 0,1-1 0 0,-3 2 1184 0,0 4 160 0,2 5 48 0,2 4 0 16,-2-1-432-16,2 3-64 0,2 1-32 0,-1 0 0 15,1 0-640-15,2 2-224 0,0 2 144 0,1-4-144 32,1 0-880-32,0-1-256 0,1-6-48 0,1 0-16 15,-1-3-1840-15,1 0-368 0,0-3-80 0,-1-4-16 0</inkml:trace>
  <inkml:trace contextRef="#ctx0" brushRef="#br0" timeOffset="-211904.88">27430 14922 19343 0,'0'0'1728'0,"0"0"-1392"0,-8 6-336 0,2 5 0 15,-2 3 2640-15,4 2 464 0,0 2 96 0,-1 16 0 0,-2 1-1280 0,6-6-272 16,1-1-48-16,1 6-16 0,2 4-800 0,1 0-144 15,1 1-48-15,2-1 0 0,1-2-464 0,2 1-128 16,0-1 0-16,1 1 0 16,-1-5-576-16,3 2-144 0,-1-4-32 0,0-2 0 15,0-2-2624-15,-3 0-528 0,-2-4-96 0</inkml:trace>
  <inkml:trace contextRef="#ctx0" brushRef="#br0" timeOffset="-211706.86">27189 15437 26719 0,'-14'-15'1184'0,"8"10"240"0,1 0-1136 0,0 0-288 0,5 5 0 0,0 0 0 15,0 0 4176-15,0 0 784 0,0 0 160 0,0 0 16 16,0 0-3056-16,0 0-608 0,8 0-128 0,4 2-32 16,1 0-752-16,2 0-160 0,2-1-16 0,3 1-16 15,3-2-368-15,3 0 0 0,4-2 0 0,0 2 0 31,4-2-2400-31,1-1-496 0,-1-1-112 0</inkml:trace>
  <inkml:trace contextRef="#ctx0" brushRef="#br0" timeOffset="-211369.32">28125 15652 23039 0,'0'0'2048'0,"0"0"-1648"16,0 0-400-16,0 0 0 0,0 0 2528 0,7 8 416 16,-2 1 96-16,-1 1 16 0,-2 2-1072 0,1 1-224 0,0 4-32 0,-2-2-16 15,-1 4-816-15,1 0-144 0,0 1-48 0,1-1 0 16,-2 0-704-16,0-1-240 0,-2 0 0 0,2 0-18512 16</inkml:trace>
  <inkml:trace contextRef="#ctx0" brushRef="#br0" timeOffset="-210796.12">28793 15516 20271 0,'0'0'896'0,"0"0"192"0,0 0-880 0,0 0-208 15,0 0 0-15,0 0 0 0,0 0 2688 0,0 0 512 16,0 0 80-16,5 11 32 0,-1 0-1584 0,1 2-320 16,-1 2-64-16,1 3-16 0,3 3-752 0,-2-3-160 15,1 2-32-15,-2-3 0 0,-1-3-384 0,0-1 0 0,1-1 128 0,-1-2-128 16,-4-10 0-16,3 12 0 0,-3-12 0 0,0 0 128 16,0 0-128-16,0 0 0 0,0 0 0 0,0 0 0 15,-11-3 0-15,2-1 0 0,-1-6 0 0,2-1 0 31,3 0-512-31,-1-6 32 0,1-4 0 0,1-3 0 16,2 0-640-16,0-4-128 0,0-4-32 0,3-1 0 16,2-1-320-16,2 0-80 0,1 2-16 0,2 2 0 15,3 4 496-15,-1 2 112 0,1 5 0 0,2 2 16 0,1-2 1696 0,0 8 336 0,1-1 64 0,-1 5 0 16,2 6 848-16,-1 1 176 0,2 3 16 0,-4 7 16 16,-4 2-864-16,-1 2-160 0,-1 3-32 0,-1 3-16 15,-1 3-240-15,-1 1-64 0,-4-2 0 0,2 3 0 16,-4 1-368-16,0-3-80 0,-2-1 0 0,-1 0-16 15,-3 3-240-15,1-6 0 0,2-4-192 0,-1-1 192 16,-2 0-1520-16,0-3-192 0,-1-4-32 0,0-5-14256 16</inkml:trace>
  <inkml:trace contextRef="#ctx0" brushRef="#br0" timeOffset="-210619.1">29159 14992 20271 0,'0'0'896'0,"0"0"192"0,0 0-880 0,-1 13-208 16,-1-3 0-16,2 4 0 0,-1 0 3008 0,-2 3 576 16,0 1 96-16,-1 3 32 0,1 2-2064 0,-1 2-416 0,0 1-80 0,-1 3 0 15,-3 0-912-15,0-1-240 0,0 0 0 0,2-1 0 32,-1 0-528-32,2 0-192 0,0-1-48 0,2-4-9968 0,2-4-2000 0</inkml:trace>
  <inkml:trace contextRef="#ctx0" brushRef="#br0" timeOffset="-210363.05">29340 15039 14735 0,'0'0'640'0,"8"-7"160"0,-8 7-640 0,0 0-160 0,0 0 0 0,0 0 0 16,0 0 2928-16,0 0 544 0,-3 16 112 0,-3-2 32 15,-5 5-1488-15,0 2-288 0,-2-1-64 0,0 4-16 16,-3 1-1248-16,0 1-240 0,1 0-48 0,-1-1-16 15,-1 1 16-15,1-3 0 0,3 1 0 0,2-2 0 0,-2-3 160 0,2-3 16 16,5-4 16-16,2-2 0 0,4-10-48 0,-2 12-16 16,2-12 0-16,3 9 0 0,-3-9-352 0,9 6 128 15,0 0-128-15,2-6 0 16,-1 0-400-16,3-3-160 0,2 0-16 0,0 0-16 16,1-3-2224-16,0 1-448 0,-1 1-96 0,2-2-9440 15</inkml:trace>
  <inkml:trace contextRef="#ctx0" brushRef="#br0" timeOffset="-210068.43">29516 15244 20207 0,'0'0'896'0,"-9"-6"192"0,-3 5-880 0,-1-1-208 15,-1 4 0-15,0-1 0 0,1 5 2560 0,0 0 480 0,-1 2 96 0,3 4 0 16,-2 2-1344-16,2 2-288 0,1 1-48 0,3 0-16 16,2 2-800-16,2-3-176 0,3-2-16 0,3 2-16 15,2-1-432-15,2 0 0 0,1-3 0 0,2-1 0 16,3-4 0-16,0-2-176 0,0-4 16 0,0-1 0 15,0-2-80-15,2-4-16 0,-1 4 0 0,2-5 0 16,-2-2 32-16,-1-4 0 0,-1 0 0 0,-2 3 0 16,-1-5 224-16,-2 2 0 0,-2-1 0 0,-1 1 0 15,1 0 0-15,-2 1 0 0,-3 3 0 0,0 9 0 16,0 0 576-16,0 0 16 0,0 0 0 0,0 0 0 16,0 0 160-16,0 0 16 0,0 0 16 0,0 0 0 15,5 12-464-15,0 1-112 0,2 1-16 0,1-1 0 16,2-1-192-16,3 0 0 0,1 1 0 0,3-3 0 15,0 1-2320-15,1-2-368 0</inkml:trace>
  <inkml:trace contextRef="#ctx0" brushRef="#br0" timeOffset="-209527.88">30394 15306 11055 0,'0'0'480'0,"0"0"112"0,0-8-464 0,2-1-128 0,1 0 0 0,1-3 0 15,1 2 1856-15,0-3 368 0,0-1 64 0,3-1 16 0,-1 1-1584 0,2 1-304 16,0 1-64-16,1-1-16 0,-1 4 640 0,1 2 128 16,-4 1 32-16,-6 6 0 0,0 0 752 0,9-5 160 15,-9 5 16-15,0 0 16 0,0 0-752 0,12 0-160 16,-12 0-16-16,12 6-16 0,-4 3-624 0,-2 3-112 16,-2 1-16-16,1 2-16 0,2 1-112 0,-1 3-32 15,-2-2 0-15,0-2 0 0,4 0 112 0,2-2 32 16,5-6 0-16,-1 0 0 0,-1-2-160 0,3-1-16 15,-1-3-16-15,2-2 0 0,0-1-176 0,1-2 0 16,-3-2 0-16,-2-1 0 0,-1-4 0 0,-1 1-224 0,0 1 32 16,-1-4 0-1,-1-3-2816-15,2-1-544 0</inkml:trace>
  <inkml:trace contextRef="#ctx0" brushRef="#br0" timeOffset="-209098.97">30936 14862 19343 0,'0'0'1728'0,"0"0"-1392"0,0 0-336 0,0 0 0 15,0 0 3648-15,0 0 672 0,0 0 128 0,0 0 32 16,0 0-2656-16,12-3-528 0,-1 0-96 0,4 2-32 16,0 0-176-16,4 0-32 0,-1 1-16 0,1 0 0 15,2 0-816-15,0 2-128 0,0-1 0 0,-3 2 0 16,1 0-128-16,-4-1 128 0,-1 0 0 0,-3 1 0 15,-11-3 0-15,0 0 0 0,8 10 0 0,-4 0 0 16,-3 0-128-16,-6 2 128 0,-6 0-160 0,-3 1 160 16,-3 3-400-16,-1 1 16 0,-2-2 0 0,3 0 0 0,-1-2 128 0,2-2 16 15,2 1 16-15,2 1 0 0,3-5 80 0,3 0 16 16,0-2 0-16,6-6 0 16,0 0-368-16,0 0-64 0,4 11-16 0,3-1 0 0,3-6 192 0,3 0 48 15,2-1 0-15,2 0 0 0,1 1 336 0,1 2-144 16,4 0 144-16,-1-2 0 0,-1 1 0 0,-1 3 176 15,0-1 0-15,0 0 0 0,-5 5 384 0,-2 1 80 16,-4-1 0-16,-2 1 16 0,-3 1 240 0,-7 3 32 16,-3 1 16-16,-3 1 0 0,-2-2-128 0,-2 0-32 15,-4 2 0-15,-4 1 0 0,-5-1-432 0,0 0-96 16,-1-3 0-16,-1 1-16 0,1 2-240 0,0-6 0 0,1-2-144 0,1 0 144 31,1-2-1792-31,3-2-256 0,3-2-48 0,3-4-10320 0,-1-1-2048 0</inkml:trace>
  <inkml:trace contextRef="#ctx0" brushRef="#br0" timeOffset="-208798.09">31732 14946 26719 0,'0'0'2368'0,"0"0"-1888"0,0-14-480 0,-1 1 0 15,0 1-1760-15,-6 3-448 0,-6 3-96 0,-4 3 0 16,-3 0 2032-16,-4 6 400 0,-1-2 96 0,1 5 16 15,-1 0 784-15,1-1 144 0,3 2 48 0,2 2 0 16,1 1-496-16,3 2-80 0,4 2-32 0,0-1 0 16,3 2 160-16,4-1 16 0,-1 0 16 0,4 2 0 15,2 1-272-15,3 3-48 0,1-2-16 0,6 0 0 0,0 0 64 0,4-1 16 16,2 2 0-16,1-4 0 0,-1 4 640 0,0-1 128 16,0-3 32-16,-3 1 0 0,-1 0-224 0,-2-3-32 15,-6 1-16-15,-1 0 0 0,-4 1-416 0,-3 2-80 16,-3-4 0-16,-5 1-16 0,-1-1-112 0,-1 0 0 15,-1-2-16-15,-2-2 0 0,-1-3-432 0,1-3-224 16,0-2 32-16,2-1 0 16,-1-1-3136-16,2-2-608 0</inkml:trace>
  <inkml:trace contextRef="#ctx0" brushRef="#br0" timeOffset="-208629.46">31493 14877 41871 0,'0'0'1856'0,"10"-2"384"0,0-2-1792 0,2 1-448 0,1-1 0 0,2 2 0 16,-1 0 400-16,-1 1 0 0,0 1 0 0,1 0 0 16,2 0 48-16,4 0 16 0,0 0 0 0,4 0 0 31,-1 0-1184-31,5 0-240 0,0-3-64 0,4 1 0 16,-4-2-2432-16,1 0-512 0</inkml:trace>
  <inkml:trace contextRef="#ctx0" brushRef="#br0" timeOffset="-208296.19">32018 14648 21183 0,'0'0'1888'0,"13"10"-1504"0,3 2-384 0,2 1 0 16,3 1 1968-16,1 5 320 16,-1 2 64-16,1 1 16 0,0 2-640 0,-1 4-128 15,0-1-32-15,-3 4 0 0,-1 2-80 0,-1 0-16 16,-3 3 0-16,-2-1 0 0,0 1-288 0,-6-3-64 16,-2 4-16-16,-5-1 0 0,0 2-272 0,-5-3-64 15,-3 1-16-15,-4-2 0 0,-3-1-400 0,-2 0-80 0,1-3-16 0,-1 0 0 16,-5-1-256-16,1-2 0 0,-1-2 0 0,3-2-14288 15,2-2-2848-15</inkml:trace>
  <inkml:trace contextRef="#ctx0" brushRef="#br0" timeOffset="-201231.05">3108 17408 31679 0,'0'0'1408'0,"0"0"272"0,10 17-1344 0,1-9-336 0,3 1 0 0,5-3 0 16,3 1 0-16,0-2 0 0,1-1-160 0,5-3 160 15,3-3-160-15,3-2 160 0,0 0-128 0,5-4 128 16,4 0 0-16,5-2 0 0,4-2 0 0,4-1 0 16,3 0-192-16,-2 2 64 0,-2 4 0 0</inkml:trace>
  <inkml:trace contextRef="#ctx0" brushRef="#br1" timeOffset="-196299.07">5090 17027 25791 0,'0'0'2304'0,"0"0"-1856"16,0 0-448-16,0 0 0 0,0 0-176 0,0 0-128 15,0 0-16-15,1 1-16 16,-8-10-576-16,1 4-112 0,-1 1-32 0,7 4 0 0,-10 3 1520 0,0 3 304 16,0 3 64-16,1 6 16 0,-1 3-528 0,-1 5-128 15,2 6 0-15,-1 5-16 16,0 5-656-16,0 4-128 0,0 2-32 0,5 3 0 15,1 1 128-15,4-4 32 0,2-2 0 0,6-2 0 0,4 0 480 0,1-3 0 0,1-4 0 0,6-5 0 16,3-4 400-16,5-4 176 0,3-3 48 0,2-5 0 16,1-6 256-16,1-4 48 0,1-5 16 0,2-6 0 15,-3-5-144-15,-2-4-32 0,-6-2 0 0,-2-5 0 16,-4-3 96-16,-3 0 16 0,-4-3 0 0,1 0 0 16,-3-2-192-16,-3 1-48 0,-4 0 0 0,-3-3 0 15,0 1-208-15,-5-2-48 0,-5 3-16 0,-1 0 0 16,-1 0-176-16,-2 2-48 0,-4 2 0 0,-1 2 0 15,-3 0-144-15,-4 3-272 0,-2 2 64 0,0 3 16 16,1 1-1792-16,0 6-368 0,1 1-64 16,2 6-6624-16,1 3-1328 0</inkml:trace>
  <inkml:trace contextRef="#ctx0" brushRef="#br1" timeOffset="-196049.26">5721 16982 21183 0,'0'0'1888'0,"0"0"-1504"16,11 1-384-16,0 0 0 0,-2 3 1776 0,-1 3 272 16,-2 3 64-16,0 3 16 0,-1 3-848 0,0 5-192 15,-5 7-16-15,0 5-16 0,1 3-64 0,-1 3-16 16,0 3 0-16,-1 4 0 0,-3-1-656 0,0 2-128 15,0-1-16-15,2 0-16 0,0-5-160 0,2-3-272 0,0-4 64 0,3-3 16 32,0-3-2384-32,0-5-480 0</inkml:trace>
  <inkml:trace contextRef="#ctx0" brushRef="#br1" timeOffset="-195795.88">6000 16915 24879 0,'-3'-10'2208'0,"3"10"-1760"0,-3-10-448 0,3 10 0 16,0 0 1776-16,0 0 272 0,0 0 48 0,0 0 16 15,0 0-1712-15,0 0-400 0,0 0 0 0,3 17 0 16,0 4 496-16,-1 7 48 0,2 4 16 0,1 3 0 16,1 5-336-16,0 0-64 0,2 2-16 0,4-1 0 15,-1 0-144-15,0-1 0 0,-2-1 0 0,0-2 0 0,0-5-240 0,2 0-80 16,0-5 0-16,1-1-16 15,0 0-1040-15,0 0-208 0,-5-4-32 0,3-1-11760 16</inkml:trace>
  <inkml:trace contextRef="#ctx0" brushRef="#br1" timeOffset="-195620.64">5852 17375 38591 0,'-18'4'1712'0,"10"0"336"0,8-4-1632 0,0 0-416 0,0 0 0 0,0 0 0 16,0 0 160-16,6 9-160 0,-6-9 192 0,16 9-192 15,5-5 656-15,4 0 32 0,1-3 0 0,5-1 0 16,3-1-496-16,3-3-192 0,1 0 128 0,1-5-18576 16</inkml:trace>
  <inkml:trace contextRef="#ctx0" brushRef="#br0" timeOffset="-191708.82">7616 17207 11967 0,'0'0'1072'0,"-1"22"-864"0,1-22-208 0,1 13 0 16,-1 0 3168-16,2-1 592 0,-1 2 112 0,-1 3 32 16,0 2-3200-16,0 0-704 0,-1 1 0 0,1-1 0 15,0-2 0-15,-2-1 208 0,2-2-16 0,0 2 0 16,0-6-192-16,0 2 0 0,0-12-144 0</inkml:trace>
  <inkml:trace contextRef="#ctx0" brushRef="#br0" timeOffset="-191453.1">7666 16938 25791 0,'0'0'2304'0,"-11"-6"-1856"16,4-1-448-16,7 7 0 15,-6-7-880-15,6 7-272 0,0 0-48 0,0 0-16 16,0 0 544-16,0 0 96 0,0 0 32 0,12 4 0 0,0 1 544 0,0 0 0 16,-1 1 128-16,4 1-128 0,0 0 0 0,4-1 0 15,-1-1 0-15,1 2 0 0,2-1-320 0,0 1 64 16,-3-1 0-16,-2 1 0 0,0 1-16 0,-3-2 0 16,0-2 0-16,-3 3 0 0,-2 0 272 0,-2 1 0 15,-6-8 176-15,0 0-176 0,-1 13 528 0,-1 0 0 0,-2 0 0 0,0-1 0 31,-1 0-2000-31,-1 0-416 0</inkml:trace>
  <inkml:trace contextRef="#ctx0" brushRef="#br0" timeOffset="-191289.4">7968 17216 3679 0,'17'11'160'0,"-4"-2"32"16,4 0-192-16,0 4 0 0,0 1 0 0,1-1 0 0,-1 0 4352 0,-1 0 832 0,-2-1 176 0,1 0 16 15,-4-2-3072-15,-1 3-640 0,-4-2-112 0,-2 0-16 16,-1 1-240-16,-3 1-32 0,-4-1-16 0,-2 2 0 15,-1-1-416-15,-3-1-96 0,0 0-16 0,1 1 0 16,-3-4-496-16,0 0-96 0,1 0-128 0,-1 0 176 16,0-2-2288-16,3-3-464 0</inkml:trace>
  <inkml:trace contextRef="#ctx0" brushRef="#br0" timeOffset="-190865.47">9292 17326 12895 0,'0'0'1152'0,"0"0"-928"0,1 11-224 0,3 5 0 16,1 2 2304-16,0 2 432 0,4-1 80 0,0 5 0 16,1-2-1824-16,-1 5-368 0,1 3-80 0,3 2-16 15,0 0 336-15,0 1 64 0,-1-1 16 0,-2 0 0 16,-2-4-464-16,0-1-96 0,0-5 0 0,-2-1-16 15,0-3-112-15,-2-3 0 0,-2-2-16 0,-2-13 0 16,0 0 112-16,1 11 32 0,-1-11 0 0,0 0 0 16,0 0-160-16,0 0-32 0,-10-4 0 0,1-3 0 15,-2-2-192-15,1-1 0 0,-2-8 0 0,3-1 0 16,-1-5 0-16,1-1-256 0,0-5 48 0,1-5 16 16,1-4-1888-16,2-2-368 0,1-2-80 0,1 0-9136 15</inkml:trace>
  <inkml:trace contextRef="#ctx0" brushRef="#br0" timeOffset="-190710.14">9435 17074 11967 0,'17'-4'528'0,"-4"2"112"0,1-2-512 0,2 1-128 16,0 4 0-16,1 3 0 0,1 1 3200 0,0 5 592 16,0 3 128-16,-2 4 32 0,-3 1-2032 0,-3 4-384 15,0 0-96-15,-5 2-16 0,-5 0-320 0,-4 4-64 16,-4-3-16-16,-4 3 0 0,-2 1-384 0,-3 0-64 16,-6-3-32-16,0 0 0 0,1 0-352 0,1-5-192 15,-1-2 192-15,1-2-192 16,0-4-1344-16,2-1-368 0,-1-3-80 0,1-2-12992 0</inkml:trace>
  <inkml:trace contextRef="#ctx0" brushRef="#br0" timeOffset="-190331.04">10058 17190 34271 0,'-12'-10'1520'0,"6"3"304"0,-1-1-1456 0,1-1-368 0,-3 0 0 0,-2 0 0 15,0 1 128-15,-4 4-128 0,-2-1 128 0,0 4-128 16,0 1 304-16,0 4-16 0,1 5 0 0,-1 4 0 0,0 4-288 0,0 4 0 16,0 7 128-16,2 2-128 15,2 0 0-15,6 3 0 0,1-1-176 0,5-2 176 0,1-2-128 0,5-3 128 16,3-3 0-16,5-1 0 0,4-3-224 0,1-4 64 15,1-1 16-15,0-2 0 0,3-6 144 0,3 0-208 16,1-1 80-16,1-3 128 0,1-3 0 0,-2-2 0 0,-3-4 224 16,0 0-64-16,-4-1 224 0,-2-3 32 15,-1-2 16-15,-3-2 0 0,0-1-80 0,-5 4-16 16,-4-2 0-16,-4 0 0 0,-3-2-144 0,-4 0-48 16,-2 2 0-16,-2-1 0 0,-5 2-368 0,0-3-80 15,-2 1-16-15,1 2 0 16,-1-2-3152-16,1 1-640 0</inkml:trace>
  <inkml:trace contextRef="#ctx0" brushRef="#br0" timeOffset="-190060.22">10374 17117 19343 0,'0'0'1728'0,"0"0"-1392"0,0 0-336 0,0 0 0 15,0 0 1536-15,-6 9 224 0,0 0 48 0,-3 6 16 16,-3 0-992-16,0 5-208 0,-1 3-48 0,2 5 0 15,-1-1-320-15,1 4-80 0,4 3-16 0,1-2 0 16,2-2-160-16,3-2 0 0,1 0 0 0,5-4 128 16,2-3 0-16,3-1 0 0,3-6 0 0,2-1 0 15,0-2 240-15,5-5 32 0,2-3 16 0,-4-3 0 16,-1-3 704-16,-1-2 144 0,0-4 16 0,-2-3 16 16,-1-2-1296-16,-3-2 0 0,1-2-272 0,-3-2 32 0,-4-1 752 15,-2-1 128-15,-1-1 48 0,-2-1 0 0,-3 0-464 0,-1 0-96 16,-3-1 0-16,-1 1-128 15,-3-1-240-15,-1 0-144 0,-1 0-48 0,-3 2 0 16,-3-3-2896-16,1 2-592 0</inkml:trace>
  <inkml:trace contextRef="#ctx0" brushRef="#br0" timeOffset="-189701.26">10807 17259 11055 0,'-2'15'976'0,"4"4"-784"0,-1 3-192 0,1 0 0 16,0 2 3696-16,-1-2 688 0,-1-2 144 0,-1-1 16 15,-2-1-2224-15,1-1-448 0,-1-4-80 0,-1 0-32 16,-1-3-352-16,-2-3-64 0,1 1 0 0,6-8-16 16,-9 4-784-16,-1-1-160 0,1-1-16 0,2-6-16 15,-1 2 272-15,1-5 48 0,1-1 16 0,0-1 0 16,1-4-688-16,0-4 0 0,0-2 0 0,1-2 0 15,0-4-224-15,1-1-80 0,2-1-16 0,1-2 0 32,3 0-112-32,3 1-16 0,3-2-16 0,3 1 0 0,2 0 288 0,5 2 176 0,0 1-192 0,2 4 192 15,0 3 0-15,1 5 192 0,0 4 0 0,3 1 0 16,1 5 80-16,0 2 16 0,-2 4 0 0,2 4 0 16,1 1-160-16,2-1-128 0,-1 1 144 0,4 2-144 15,0 0 0-15,2 3-336 0,-1 1 48 0,-1 0-17696 16</inkml:trace>
  <inkml:trace contextRef="#ctx0" brushRef="#br4" timeOffset="-187463.47">12261 16772 32191 0,'-3'0'1424'0,"-20"10"304"0,23-10-1392 0,0 0-336 0,0 0 0 0,0 0 0 15,0 13 176-15,0 1-48 0,-1 3 0 0,1 6 0 16,-1 3 112-16,-1 4 16 0,1 2 0 0,-1 6 0 16,-2 4 192-16,0 2 32 0,1 0 16 0,2 2 0 15,0 0-336-15,1-1-160 0,1-4 160 0,3-1-160 16,0-1 0-16,1 0-256 0,0-5 16 0,3-1 16 16,1-2-2208-16,1-1-432 0,1-1-80 0,-2-4-9568 15</inkml:trace>
  <inkml:trace contextRef="#ctx0" brushRef="#br4" timeOffset="-187164.15">12572 17361 24879 0,'0'0'2208'0,"0"0"-1760"16,0 0-448-16,0 0 0 0,0 0 1472 0,0 0 192 15,0 0 64-15,13-3 0 0,-3 1-1536 0,-10 2-192 16,12-2-240-16,-2 0 48 0,0-3 448 0,-1-1 64 15,-2 0 32-15,1-1 0 0,0-3 96 0,0 1 32 16,-2-2 0-16,0 1 0 0,-2 1-96 0,-1-3 0 16,0 2-16-16,-3-1 0 0,0 1-112 0,-1-2 0 15,-3 2-16-15,0 2 0 0,-1 1-48 0,5 7 0 16,-9-6 0-16,-1 2 0 0,1 1 128 0,0 4 0 16,-1 3 16-16,-1 4 0 0,1 3-336 0,0 2 144 0,0 2-144 0,1 4 0 15,0 0 128-15,3 3-128 0,0 3 0 0,2 0 0 16,1 0 0-16,1-3 160 0,2-1-160 0,3 1 128 15,-1-4-128-15,4 0 0 0,0-2 0 0,6-2-176 32,4-1-624-32,2-6-128 0,1-1-32 0,4-2 0 15,3-1-1552-15,1-3-320 0,4-3-64 0</inkml:trace>
  <inkml:trace contextRef="#ctx0" brushRef="#br4" timeOffset="-186796.18">13148 17336 21183 0,'0'0'1888'0,"-9"-2"-1504"0,9 2-384 0,-9 0 0 16,-3-3 1488-16,2 2 240 0,0 1 32 0,0 2 16 0,-3 1-1184 0,-1 2-224 16,-1 2-48-16,1 2-16 0,0 1 480 0,2 3 112 15,-1 3 0-15,1-3 16 0,2 1-512 0,1 2-96 16,2-1-32-16,3 0 0 0,2-2-144 0,0-1-128 16,2-2 192-16,0-10-192 0,5 10 256 0,3-2-64 15,0-1-16-15,3-3 0 0,0-3-48 0,2-2-128 16,0-2 192-16,2-1-64 0,0-4-128 0,1 2 0 15,-2-5 0-15,-1 2 0 0,0-1 0 0,-1 1 0 16,0 0-192-16,-2-1 192 0,-1 1-176 0,-1-4 176 16,0 3-128-16,-1 2 128 0,-2 3 0 0,-5 5 0 0,0 0 0 15,4-9 0-15,-4 9 0 0,0 0 0 16,0 0 0-16,0 0 0 0,0 0 0 0,0 0 0 16,0 0 0-16,0 0 0 0,0 0 0 0,2 13 0 0,0 0 0 15,0 1 128-15,1 0-128 0,-1-1 0 0,2-1 0 16,2 0-128-1,0-2-256-15,-6-10-64 0,10 11 0 0,2-1 0 16,1-1-2000-16,2-2-416 0,0-5-80 0</inkml:trace>
  <inkml:trace contextRef="#ctx0" brushRef="#br4" timeOffset="-186574.99">13483 17307 1839 0,'-10'15'0'0,"3"-5"160"0,-1 7-160 0,0 5 0 0,1 2 0 0,3-1 0 16,2 3 5536-16,5-2 1072 0,0-2 224 0,3-1 32 16,3-7-4464-16,2 0-896 0,-1 1-176 0,3-2-48 0,0-7-208 0,2 1-48 15,-2-4-16-15,1-2 0 0,-1-2-352 0,1-3-64 16,2-3-16-16,-2-3 0 0,-1-2-32 0,-1-1-16 16,-2 0 0-16,0 0 0 0,-3-5-272 0,0 1-64 15,-1 0-16-15,0 0 0 0,-1-3-432 0,-1 2-64 16,0 0-32-16,-2-1 0 15,1-4-2688-15,-2 1-544 0</inkml:trace>
  <inkml:trace contextRef="#ctx0" brushRef="#br4" timeOffset="-186425.28">13948 17309 21183 0,'-5'9'1888'0,"3"8"-1504"16,0 6-384-16,4-1 0 0,-1 3 1776 0,2-1 272 0,-1-2 64 0,1-1 16 15,1-2-1808-15,1-2-320 0,1-1-128 0,1-4 0 32,-2-1-1648-32,2 0-320 0,-7-11-64 0</inkml:trace>
  <inkml:trace contextRef="#ctx0" brushRef="#br4" timeOffset="-186030.73">13980 17079 1839 0,'11'19'160'0,"-1"-6"-160"0,0 2 0 0,2 2 0 15,0 4 2208-15,-1 1 416 0,1 0 64 0,1 2 32 0,1-1-1168 0,1-2-224 16,-2 1-48-16,1 2-16 0,2-2 640 0,-2 0 128 16,-1-1 16-16,-2 1 16 0,-5-5-336 0,-1 1-64 15,0-2 0-15,-1-2-16 0,-4-14-496 0,4 13-80 16,2 0-32-16,-6-13 0 0,0 0-464 0,0 0-80 15,7 11-32-15,-7-11 0 0,0 0-128 0,0 0-16 16,11-5-16-16,-1-2 0 0,-2-3-48 0,0-5-16 16,0-2 0-16,-3-1 0 0,1 0-432 0,1-2-64 15,-1-4-32-15,2 0 0 16,-1 1-288-16,1 0-48 0,-1 3-16 0,1 3 0 0,1 2 256 0,-1 0 64 16,-3 2 0-16,1 3 0 0,-6 10 320 0,0 0 0 15,0 0 160-15,0 0-160 0,2 12 0 0,1 4 0 0,-3-1 0 0,1 5 0 16,-1 2 128-16,0 4-128 0,-2-2 0 15,3 1 0-15,3-5-160 0,2 0-96 0,2 1 0 0,3-4-16 32,-1 0-3040-32,3-2-592 0</inkml:trace>
  <inkml:trace contextRef="#ctx0" brushRef="#br4" timeOffset="-185793.11">14662 17287 17103 0,'-15'13'752'16,"5"-4"160"-16,-3 4-720 0,0 0-192 0,0 4 0 0,0 0 0 16,0 2 1648-16,4 1 288 0,3-3 64 0,4-2 16 0,0 1-784 0,5-2-144 15,4-2-48-15,2-1 0 0,1-5-768 0,3-1-144 16,0-2-128-16,1-2 144 0,1-2-144 0,0 0 0 16,0-2 0-16,0-1 0 0,-1 0 0 0,-3 0 0 15,-2-4-160-15,-1 2 160 0,-1-3-304 0,-1 1 48 16,-2 0 0-16,-1 0 0 15,-3 2-128-15,0-3-32 0,0 0 0 0,-2-1 0 16,-1 1-224-16,-1-2-32 0,-2-1-16 0,1 1 0 16,-1 2-1808-16,-1 0-384 0,1 1-64 0</inkml:trace>
  <inkml:trace contextRef="#ctx0" brushRef="#br4" timeOffset="-185652.31">14689 17335 911 0,'0'0'0'16,"9"9"0"-16,0 1 0 0,2 3 0 0,-1 3 4128 0,3 2 736 16,0-1 160-16,2 3 32 0,0-1-2368 0,1 5-480 15,-2-2-96-15,0 3 0 0,0-2-384 0,-4 2-64 16,-2-2 0-16,-4 2-16 0,-6 0-48 0,-2-2-16 0,-1 0 0 0,-4-3 0 15,-4 1 16-15,-3 0 0 0,-1 0 0 0,-1 0 0 16,-1-5-960-16,-2 1-176 0,1-2-32 0,-1-3-16 16,1-2-416-16,1-1 0 0,1-3 0 0,5-1-13520 15,1-4-2640-15</inkml:trace>
  <inkml:trace contextRef="#ctx0" brushRef="#br4" timeOffset="-185129.91">15933 17292 1839 0,'0'0'0'0,"-3"-11"160"0,-2 0-160 0,0-1 0 15,-1 3 0-15,1-3 0 0,-1 3 6528 0,-3 2 1264 16,-3 3 256-16,-2 3 48 0,-3 2-5872 0,1 6-1184 16,-2 5-224-16,-1 1-48 0,0 4-112 0,1 2-16 15,1 2 0-15,2 1 0 0,1 2-480 0,4-3-160 16,2 1 0-16,4-4 0 0,1 0 128 0,3-2-128 16,3-3 0-16,3-1 0 0,2-3 0 0,3-5 0 15,-1 0 128-15,2-3-128 0,0-2 0 0,2-3 0 16,0 0 0-16,2-5 0 0,-2 1-208 0,2 0 48 15,-2-1 16-15,1 0 0 16,-1 0-256-16,0-2-48 0,-1-2-16 0,0 3 0 16,-2-5-128-16,-1 4-32 0,-2 0 0 0,0-2 0 15,-2 2 112-15,1 0 32 0,-2 3 0 0,2 0 0 0,-7 8 128 0,7-6 32 0,-7 6 0 0,0 0 0 16,0 0 544-16,11 4 112 0,-2 4 32 0,-3 5 0 0,-3 5 416 0,0 4 96 16,-2 3 16-16,-1 2 0 15,-1 2 304-15,-3 0 64 0,-1-2 16 0,-3 3 0 0,0 4-272 0,1-3-48 16,1-1-16-16,-1-4 0 15,-3-4-432-15,2-1-64 0,0-1-32 0,2-3 0 16,1-4-416-16,-1-4 0 0,6-9-192 0,-6 6 192 16,6-6-2240-16,0 0-336 15,-11 2-64-15,11-2-8368 0,-10-7-1664 0</inkml:trace>
  <inkml:trace contextRef="#ctx0" brushRef="#br4" timeOffset="-184663.54">16156 17307 20271 0,'15'0'896'0,"-6"2"192"0,-9-2-880 0,13 2-208 16,1 2 0-16,-3 3 0 0,-2 3 2368 0,-1 5 448 15,-1 3 64-15,-2 0 32 0,-2 2-1120 0,-1 2-208 16,-2 4-48-16,0-3-16 0,-2-2-160 0,-1 1-16 16,-1-1-16-16,0 1 0 0,0-1-208 0,-1-3-32 15,1-2-16-15,0-2 0 0,0-2-464 0,4-12-96 16,-2 11 0-16,2-11-16 0,0 0-288 0,0 0-48 15,0 0-16-15,0 0 0 0,0 0-16 0,0-10-128 0,1-1 192 0,2-5-64 16,0-2-128-16,3-4-144 0,-1-3 144 0,1-1-208 16,2-2-112-16,1 1-32 0,0-2 0 0,2 1 0 31,1-2-416-31,1 1-64 0,5 4-32 0,-4 2 0 16,-2 3 48-16,0 3 16 0,-1 4 0 0,0 3 0 15,-1 1 304-15,2 2 64 0,-2 2 16 0,2 2 0 0,-12 3 416 0,15 3-128 0,-2 1 128 0,0 0 0 16,-2 0 0-16,-1 4 0 0,0 3 0 0,-2 4 0 15,0 0 0-15,-3 2 0 0,-1 3 0 0,-2 1 0 16,1 2 0-16,-3 2 0 0,-3 0 128 0,1-1-128 16,-1 0 352-16,0-3 0 0,0-3 0 0,0-1 0 15,2 1 224-15,2-2 64 0,2-6 0 0,-3-10 0 16,6 9-224-16,-6-9-32 0,9 6-16 0,-9-6 0 16,12-3-96-16,1-2-16 0,-1-4 0 0,-1-2 0 0,1-2-80 0,-1 0-32 15,-4-1 0-15,-1-1 0 0,-4 0-144 0,0-3 192 16,-2 1-192-16,-3 2 192 0,0 0-192 0,-1 0 0 15,1-4 0-15,-3 2 128 16,0 0-512-16,-2 0-128 0,-1 1 0 0,1 2-16 16,0 0-2576-16,2 1-512 0,-1 1-96 0</inkml:trace>
  <inkml:trace contextRef="#ctx0" brushRef="#br4" timeOffset="-184333.9">16817 17311 20271 0,'0'0'1792'0,"-7"7"-1424"0,1 1-368 0,0 3 0 16,0 1 2400-16,1 4 416 0,-2-1 64 0,1 2 32 15,-2-1-1696-15,3 0-352 0,-1 1-64 0,4 0-16 16,0 1 272-16,4-4 48 0,-1-1 16 0,3-1 0 16,-4-12-720-16,7 12-144 0,-7-12-16 0,10 10-16 15,0-3 64-15,2-5 16 0,0-4 0 0,0-4 0 16,1-3-48-16,1 0-16 0,2-1 0 0,-3-3 0 15,-2-2-240-15,1-2 0 0,0 0 0 0,-2 2 0 16,1-1 128-16,-5 2-128 0,1-4 0 0,-1 5 144 16,-1 2-144-16,-1 3 128 0,-1-2-128 0,-3 10 128 15,0 0 96-15,0 0 16 0,0 0 0 0,0 0 0 16,0 0 0-16,0 0 0 0,0 0 0 0,-8 10 0 16,3 3-240-16,1 2 0 0,0 0 128 0,3-2-128 15,1 0 0-15,1 0 0 0,3 0 0 0,3 0 0 16,2-1-1376-16,2-1-224 0,2-5-32 0,2 2-15648 15</inkml:trace>
  <inkml:trace contextRef="#ctx0" brushRef="#br4" timeOffset="-183860.8">17283 17396 12895 0,'0'0'1152'0,"0"0"-928"15,0 0-224-15,-9 5 0 0,1-1 2048 0,2 4 384 16,1 2 64-16,1 5 0 0,0 2-576 0,1 2-128 15,1 3-32-15,2 6 0 0,2-2-96 0,2 7-32 16,4 3 0-16,0-1 0 0,1-1-800 0,0-1-176 0,-1-3-16 0,2-3-16 16,-2-2-176-16,-1-3-16 0,-1-1-16 0,1-4 0 15,-1-2 96-15,1-5 32 0,-7-10 0 0,4 10 0 16,-4-10 0-16,0 0 0 0,0 0 0 0,0 0 0 16,0 0-96-16,0 0 0 0,0 0-16 0,-6-10 0 15,1 0-80-15,0-3-16 0,0-1 0 0,-2-2 0 16,-1-2 32-16,2-4 0 0,1-4 0 0,0-1 0 15,1-6-368-15,0 0-288 0,-2-3 48 0,3-5 16 16,1 2-736 0,2-1-128-16,3 1-48 0,2 2 0 0,2 1-656 0,3 5-128 15,2 6-16-15,1 3-16 0,0 3 544 0,1 6 128 0,2 3 0 0,2 5 16 16,2 1 1840-16,-2 4 352 0,-1 2 80 0,0 4 16 16,-2 1 672-16,1 4 144 0,-3 1 16 0,1 1 16 15,-1 1-384-15,-1 3-80 0,-3 2 0 0,-2 0-16 0,-3-4-160 0,-3 2-16 16,-4 3-16-16,-2-5 0 0,0 0-464 0,-4-2-96 15,-4 1 0-15,-3-1-16 0,-2-1-128 0,-3-2-32 16,-1 1 0-16,-2-3 0 16,1 1-1392-16,2-4-288 0,3-5-48 0</inkml:trace>
  <inkml:trace contextRef="#ctx0" brushRef="#br0" timeOffset="-178953.6">18343 17386 29487 0,'0'0'2624'0,"0"0"-2112"0,0 0-512 0,0 0 0 15,0 0 832-15,-1 22 64 0,1-22 16 0,0 0 0 16,4 10-768-16,-1 3-144 0,-2 0 0 0,-1-1 0 16,-1 1 128-16,-1 0 128 0,0-1 0 0,-1 2 16 15,-2 2 32-15,0-2 0 0,-2 2 0 0,1-3 0 16,0 1-528-16,2 2-96 0,0-2-32 0,3 2-9712 15,1-3-1952-15</inkml:trace>
  <inkml:trace contextRef="#ctx0" brushRef="#br0" timeOffset="-178463.57">19364 17071 5519 0,'-12'8'496'0,"3"0"-496"0,-1 3 0 0,1 0 0 16,0 4 3680-16,2 2 640 0,2 2 128 0,1 3 32 15,-1 3-3520-15,-1 1-704 0,3 0-256 0,0 0 176 16,2-1 528-16,2 1 128 0,2-1 0 0,2-3 16 16,3-4-336-16,2-3-80 0,2-4-16 0,3 0 0 15,5-5-272-15,0-4-144 0,-1-4 160 0,-1 0-160 16,-2-2 160-16,-2-3-160 0,1-3 160 0,-2-1-160 16,-2 0 192-16,1-2-64 0,-3 0-128 0,-1 0 192 15,0 0 32-15,0 0 0 0,0-3 0 0,-1 0 0 0,0 2 176 0,-1 0 48 16,1-1 0-16,-1 0 0 0,0-2 704 0,0 2 160 15,1 0 32-15,-1 3 0 16,-1 3-1536-16,-5 9-320 0,6-7-48 0,-6 7-16 0,0 0 832 0,0 0 144 16,0 0 48-16,1 15 0 0,-1 2-192 0,0 1-48 15,0 1 0-15,0 2 0 0,0-1-80 0,1-2-128 16,2 2 176-16,1-2-176 0,0-1 0 0,-2-2-224 16,4 1 16-16,-1-3 0 15,1-1-2112-15,-6-12-432 0,8 12-64 0,-8-12-9728 0</inkml:trace>
  <inkml:trace contextRef="#ctx0" brushRef="#br0" timeOffset="-178095.78">19939 17060 13823 0,'0'0'1216'0,"0"0"-960"0,0 0-256 0,0 0 0 16,0 0 1328-16,7 11 208 0,-7 2 64 0,-2 3 0 15,0 4-272-15,-2-2-48 0,0 0-16 0,0 3 0 16,0 1 320-16,0-2 64 0,1 1 16 0,1-2 0 15,1-3-752-15,2-2-144 0,-1-1-16 0,0 0-16 16,0-13-512-16,2 11-96 0,-2-11-128 0,6 10 176 16,-6-10-176-16,0 0 0 0,10 4 0 0,-10-4 0 15,12-4 0-15,-2-2-192 0,-1-5 32 0,2-2 16 16,-1-1-288-16,1-6-48 0,-2 1-16 16,1-2 0-16,-1-1 144 0,1 1 32 0,-1 1 0 0,0-2 0 15,0 1 176-15,0 2 144 0,1 2-192 0,1 0 192 16,-3 4 128-16,-2 1 128 0,-6 12 16 0,0 0 16 15,0 0 224-15,0 0 64 0,0 0 0 0,4 16 0 0,-1 1 16 0,-3 3 16 16,-2 3 0-16,2 3 0 0,0 1-48 0,0 2-16 16,2-2 0-16,0 2 0 0,0 1-544 0,0-4 0 15,2 0 0-15,1-4 0 16,1-2-1200-16,1-5-336 0,3-3-80 0,-1-5-16 16,-9-7-1344-16,13 0-272 0,2-8-48 0,0-7-16 0</inkml:trace>
  <inkml:trace contextRef="#ctx0" brushRef="#br0" timeOffset="-177696.09">20514 16658 20271 0,'0'0'1792'0,"0"0"-1424"0,0 0-368 0,0 0 0 16,0 0 1648-16,0 0 256 0,-4 12 48 0,-1 5 16 16,-4 5-1440-16,0 4-272 0,-2-1-64 0,1 6-16 15,-1 3 672-15,1 4 144 0,2 1 32 0,3-1 0 16,0-2-512-16,2 2-80 0,2-1-32 0,1-2 0 15,2-1-160-15,2-3-48 0,0-1 0 0,3-3 0 16,-1 1-32-16,2-5-16 0,1-1 0 0,2-2 0 16,-1-3-144-16,2-1 0 0,-1-3 0 0,1-2 128 15,0 0-128-15,1-5 0 0,0-2 0 0,1-5 0 16,-1-6 0-16,2 1 128 0,-1-6-128 0,0 0 0 16,-2-1 0-16,0-4 0 0,0 0-144 0,-3-1 144 15,-3-1-448-15,1-1 32 0,-3-1 0 0,-2 2 0 0,1 0 32 16,-3 1 0-16,-1 1 0 0,-2 2 0 15,-1-1 384-15,-1 2 0 0,0 0 0 0,-1 3-128 0,1 2 128 0,-3 2 0 16,-1 3 128-16,1 4-128 0,-1 3 384 0,0 3 16 16,0 6 0-16,0 4 0 0,-1 1 160 0,-1 4 16 15,1-1 16-15,1 4 0 0,1 3-16 0,2-3-16 16,3-2 0-16,0-1 0 0,2-2-368 0,2-2-192 16,2-2 192-16,3-1-192 0,-1 0 0 0,6-1-272 15,2-4 16-15,4-2 16 16,1-3-2080-16,3-3-432 0,0-3-64 0</inkml:trace>
  <inkml:trace contextRef="#ctx0" brushRef="#br0" timeOffset="-177396.46">21162 16980 19343 0,'-9'-2'1728'0,"-3"-1"-1392"0,-1 2-336 0,0-2 0 15,0 3 1280-15,0 3 176 0,-1 1 32 0,-1 1 16 16,-2 0-896-16,3 2-176 0,0 2-48 0,1 0 0 15,0 1 128-15,2 1 32 0,3-1 0 0,3 3 0 16,0 0-176-16,4 0-48 0,4 0 0 0,4-1 0 16,3 0-144-16,3-3-48 0,3 3 0 0,1-1 0 15,0-3-128-15,-1 1 0 0,-1-2 0 0,1-2 0 16,0 3 0-16,-1 0 0 0,0 1 0 0,-2-3 0 16,-3-3 512-16,-10-3 64 0,8 8 0 0,-4 1 16 15,-4 1 304-15,-4 1 48 0,-4 0 16 0,-2 4 0 16,-2-2-320-16,-1-1-48 0,-3 1-16 0,-2 0 0 15,0 0-320-15,-3-2-64 0,-4 1 0 0,-1-1-16 16,1-4-464-16,3 1-96 0,1-1 0 0,2-1-16 16,0 2-2304-16,5-1-464 0,2-2-96 0</inkml:trace>
  <inkml:trace contextRef="#ctx0" brushRef="#br0" timeOffset="-177097.15">21438 17053 17503 0,'-13'-5'1552'0,"3"1"-1232"16,-4 0-320-16,-3-1 0 0,0 0 2032 0,0 1 336 15,0-1 80-15,0 1 16 0,1 0-1744 0,3 1-336 0,1 1-80 0,3 0-16 16,9 2-288-16,0 0 0 0,0 0 0 0,0 0 0 16,0 0 0-16,0 0-192 0,0 0 0 0,9 12 0 15,2 0 48-15,-1-1 16 0,1 1 0 0,0-1 0 16,2 2 128-16,0 1 0 0,0 0 0 0,2 1-128 15,0-2 496-15,0 0 96 0,-2 0 32 0,-1 0 0 16,-5 0 848-16,0 1 192 0,-2-1 16 0,-1 0 16 16,-3 0 32-16,-3 0 16 0,-5 2 0 0,1-1 0 15,-1-2-496-15,-2 1-96 0,-4 0-32 0,0 0 0 16,0 0-480-16,0 1-112 0,0 1-16 0,-1-1 0 16,-2 0-384-16,0-2 0 0,1 1 128 0,-1 0-128 15,2-1-1504-15,1-2-336 0,-2 3-64 16,2-5-15936-16</inkml:trace>
  <inkml:trace contextRef="#ctx0" brushRef="#br0" timeOffset="-167796.51">22338 17100 7359 0,'0'0'320'0,"0"0"80"0,9-6-400 0,-16 3 0 16,2 2 0-16,1 1 0 0,2-3 4288 0,2 3 784 16,0 0 160-16,0 0 16 0,0 0-3728 0,0 0-752 15,0 0-160-15,6 9-32 0,1-1 272 0,-1 2 48 16,0 2 16-16,-1 1 0 0,0 4-16 0,0 3-16 15,-1-2 0-15,0 2 0 0,0-2-352 0,1 0-64 16,-2 2-16-16,-1-1 0 0,1-1-320 0,0 1-128 16,-2-2 0-16,0-2 144 0,0-2-144 0,1-2 0 0,-1-3 144 0,-1-8-144 15,0 0 0-15,0 0 0 0,0 0 0 0,0 0 0 32,3-8-448-32,1-3 0 0,0-2 0 0,-1-5 0 0,1 0 128 0,2-4 0 0,0 1 16 0,1-3 0 15,-2-2 304-15,1 3-192 0,3-3 192 0,1 2-160 16,-1 1 160-16,0 2 0 0,0 3 0 0,0 3 128 15,-1 4 352-15,1 3 80 0,0 3 16 0,0 5 0 0,2 5-144 16,-3 4-32-16,-2 5 0 0,-1 2 0 16,0 1-144-16,1 1-48 0,-1 4 0 0,0-2 0 0,2 3-208 15,0-3 0-15,-1-1 0 0,-1 0 0 16,0-2 128-16,0-2-128 0,1 0 0 0,-1-4 144 16,0 0-144-16,-1-1 0 0,-4-10 0 0,0 0 0 15,5 7-160-15,-5-7 160 0,0 0-208 0,0 0 80 0,8-4-176 0,-2-4-16 16,0-1-16-16,-1-6 0 0,1 0 144 0,0-3 48 15,-1-5 0-15,0 1 0 0,0 0 144 0,-1 0 0 16,1 0 0-16,1 0 0 0,-1 1 0 0,-1 2 0 16,-2 4 0-16,0 3 0 0,-2 3 0 0,0 4 0 15,0 5 0-15,0 0 128 0,-2 8-128 0,1 3 192 16,0 4-64-16,-1 2 0 0,2 1-128 0,0 4 0 16,2 3 0-16,0-2 0 0,2-1 0 0,0 1 0 15,0-3 0-15,1 1 0 0,2-1 0 0,1-2-288 16,1-2 48-16,-1-2 16 15,1-1-288-15,0-2-64 0,-1-4-16 0,-1 0 0 16,1-2 80-16,0 0 0 0,1-5 16 0,0 0 0 16,-1-4-64-16,0-1-16 0,0-1 0 0,0-3 0 15,-1-2-160-15,1-1-32 0,-1-2-16 0,-1-2 0 0,0-2 80 16,-1-1 0-16,-1-4 16 0,-3 3 0 0,2 0 496 0,-2 2 192 0,-2-3-128 0,-1 3 128 16,0 1 352-16,0 1 160 0,0 2 16 0,0 2 16 15,0 3 128-15,1 2 32 0,1 7 0 0,0 0 0 16,0 0-112-16,0 0-16 0,0 0 0 0,-2 11 0 0,2 3-256 15,0 4-48-15,2 3-16 0,0 0 0 16,3 1-128-16,1-2-128 0,0 1 144 0,1 1-144 16,0-3 160-16,3-2-160 0,0-2 160 0,2-2-160 15,1-3 400-15,0-1-16 0,-1-2 0 0,-1-3 0 16,2-4 480-16,-2 0 96 0,-2-2 0 0,-1 0 16 16,-2-5-208-16,-1 1-32 0,-2-2-16 0,0 0 0 15,-2 0-288-15,-1-3-64 0,-1-1-16 0,-3 0 0 0,-2 0-160 0,0 1-48 16,-2-4 0-16,-1-2 0 0,-3 0-144 0,1 2-192 15,-1-1 32-15,1 2 16 16,2-1-1712-16,1 4-352 0,1 0-64 0,0 5-13744 16</inkml:trace>
  <inkml:trace contextRef="#ctx0" brushRef="#br0" timeOffset="-167396.22">23462 17111 11055 0,'0'0'480'0,"0"0"112"0,-6-3-464 0,1 0-128 0,-1 1 0 0,-1-2 0 16,1 1 3648-16,-2-2 720 0,-1 1 144 0,-2 1 32 15,1 2-2224-15,-1-1-432 0,1 0-96 0,1 4 0 16,0 0-1056-16,0 5-208 0,0-1-32 0,1 3-16 15,0 3-176-15,1 4-48 0,0-3 0 0,1 4 0 16,4 2-256-16,0 2 0 0,2-1 128 0,3 1-128 16,2-1 0-16,3 1 128 0,1-1-128 0,3-2 0 15,2-2 144-15,2-2-144 0,2-2 0 0,2-3 144 16,-1-3-16-16,2 1-128 0,-3-6 192 0,1-1-64 16,-4-4 272-16,1-1 48 0,-2-3 16 0,-2-3 0 15,-3-1 384-15,0-1 80 0,-2 0 16 0,-3-5 0 16,-3-1-96-16,-1-4-16 0,-1-2 0 0,-3 0 0 0,-3 2-256 0,-1-2-64 15,-2 0-16-15,0-1 0 0,-2-3-288 0,-1 1-48 16,-3-2-16-16,1 1 0 16,1 2-1136-16,3 1-224 0,0 2-64 0,2 5 0 15,1 2-1344-15,3 5-256 0,0 3-64 0,2 4-13248 16</inkml:trace>
  <inkml:trace contextRef="#ctx0" brushRef="#br0" timeOffset="-167244.83">23747 17078 17503 0,'2'13'1552'0,"-1"-4"-1232"16,1 4-320-16,2 0 0 0,0 2 2704 0,0 0 496 16,1 0 80-16,2-1 32 0,-3 2-2112 0,2-2-432 0,1-1-64 0,-1-3-32 15,0 1-672-15,0-5 0 0,1 2-176 0,-7-8 48 32,0 0-2880-32,0 0-560 0,0 0-112 0,0 0-32 0</inkml:trace>
  <inkml:trace contextRef="#ctx0" brushRef="#br0" timeOffset="-166931.75">24129 16729 22111 0,'-4'-4'1968'0,"-4"-2"-1584"16,-5 0-384-16,2-1 0 0,0 0 2048 0,1 0 320 15,-1 1 64-15,2 0 0 0,0 4-880 0,0 2-176 16,-1 1-32-16,2 6-16 0,1 0-784 0,1 8-160 16,-1 3-16-16,2 5-16 0,1 6-144 0,1 4-16 15,2 2-16-15,1 4 0 0,3 3 16 0,2-1 0 16,3 1 0-16,2 1 0 0,3-4-192 0,2 2 0 15,0-3 0-15,2-2 0 16,1-1-1408-16,3-5-224 0,-2 0-32 0,-1-4-8640 16,0-5-1728-16</inkml:trace>
  <inkml:trace contextRef="#ctx0" brushRef="#br0" timeOffset="-166760.48">24090 17251 15663 0,'-21'-27'1392'0,"11"13"-1120"0,-5-1-272 0,2-2 0 16,-1-2 2576-16,2 1 464 0,1 1 96 0,1 2 0 15,4 4-1248-15,2 3-256 0,3 1-48 0,1 7-16 16,0 0-1120-16,8-5-208 0,2 1-48 0,2 1-16 31,2 2-1440-31,2 1-272 0,1 0-64 0</inkml:trace>
  <inkml:trace contextRef="#ctx0" brushRef="#br0" timeOffset="-166595.55">24433 17051 39215 0,'0'0'864'0,"-1"10"176"0,1 3 48 0,0 0 0 0,0 1-864 16,1 2-224-16,2 1 0 0,0 0 0 0,3-1 752 0,0 1 96 15,1 1 32-15,2-1 0 0,1 0-880 0,1 0 0 16,-2-3 0-16,1 0 0 16,-1-1-2240-16,2-1-352 0,-2 0-80 0,-1-4-13344 15</inkml:trace>
  <inkml:trace contextRef="#ctx0" brushRef="#br0" timeOffset="-166467.91">24473 17111 16575 0,'-13'-37'1472'0,"8"20"-1168"16,-1-4-304-16,-1-1 0 0,2-1 3168 0,1 0 576 15,0 4 112-15,1 1 32 0,2 1-1600 0,2 1-320 0,2 3-64 0,0 3-16 16,1 2-1280-16,1 1-256 0,1 2-48 0,2 2-16 31,3 2-1568-31,0 2-304 0,1 5-64 0,1-4-13760 0</inkml:trace>
  <inkml:trace contextRef="#ctx0" brushRef="#br0" timeOffset="-166129.9">24773 17081 29023 0,'0'0'1280'0,"0"0"272"0,5 9-1232 0,3 2-320 0,0-1 0 0,-1-4 0 16,0 1 1152-16,3-2 160 0,-1-1 32 0,-1-3 16 15,1 2-576-15,1-2-112 0,2-2-32 0,0-2 0 0,-1-1-416 0,0 0-96 16,-1-1 0-16,-1 0-128 0,-2-3 224 0,-1 0-64 16,-2 0-16-16,-1-1 0 0,-3-1 112 0,0 2 0 15,0-2 16-15,-1-1 0 0,-5 1 48 0,0-3 0 0,-1 2 0 0,2 5 0 16,-1-1 80-16,-5-2 32 16,1 3 0-16,2 4 0 0,-1-2 160 0,0 3 48 15,-2 4 0-15,1 2 0 0,-2 3-192 0,-5 9-48 16,1 2 0-16,7 2 0 0,3 1-144 0,3-2-16 15,2-2-16-15,3-5 0 0,2 1-224 0,4-1 0 16,4 2 0-16,6 2 0 16,0 2-1280-16,-5-10-208 0,2 0-48 0,10 3 0 0,1-1-1920 15,-2-5-384-15,9 1-64 0,-3-5-32 0</inkml:trace>
  <inkml:trace contextRef="#ctx0" brushRef="#br0" timeOffset="-165762.25">25278 17138 12895 0,'-8'-9'1152'0,"4"6"-928"0,-1-3-224 0,-2-1 0 15,-1 2 4544-15,-3-4 848 0,-2 0 176 0,4 5 48 16,-1 1-3408-16,0-2-672 0,-2 1-144 0,1 1-32 16,-1 2-592-16,-1 4-128 0,2 1-32 0,2 2 0 15,3 5-608-15,-1 0 0 0,1 4 0 0,2 0 0 16,1 2 0-16,3 2 0 0,1-1 0 0,2-1 0 16,1-2 0-16,3 1 0 0,2-2 0 0,1-1 0 15,2-1 0-15,1 1 0 0,1-4 0 0,3-1-128 16,0-3 128-16,0-1 0 0,0-2 0 0,1-2 0 15,0-2 0-15,-1-3 0 0,0 1 0 0,-2-4 0 16,-2-3 0-16,-2-2 144 0,0-3-16 0,-1 0-128 0,1-5 192 0,-3 1-192 16,-2-4 192-16,1 1-192 0,-2-2 0 0,-1-1 0 15,-2-3 0-15,0-1-144 0,-4 0 144 0,0-1 0 16,-2-3-144-16,-3 0 144 0,0-5 0 0,-3 0 0 16,-1 0-144-16,-1-2 144 15,-2 1-480-15,-1 2-32 0,1 2-16 0,2 6 0 0,2 6 384 0,1 5 144 16,-1 3 0-16,5 5-144 0,5 11 688 0,0 0 144 15,-1 8 16-15,1 8 16 0,1 6-32 0,3 4-16 16,3 8 0-16,1 3 0 0,2 2-96 0,2 2 0 16,3 4-16-16,0-1 0 0,0-2-176 0,2-1-48 15,2 1 0-15,0-1 0 16,2-2-1024-16,0-3-208 0,-2 1-32 0,0-1-18688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11455 0 0,'-3'1'154'0'0,"0"0"-1"0"0,-1 1 0 0 0,1-1 1 0 0,0 1-1 0 0,0-1 0 0 0,0 1 1 0 0,-4 4-1 0 0,5-5-139 0 0,-1 0 1 0 0,1 0-1 0 0,0 0 0 0 0,-1 0 1 0 0,1-1-1 0 0,0 1 0 0 0,-1 0 1 0 0,1-1-1 0 0,-1 0 0 0 0,1 0 1 0 0,-1 1-1 0 0,1-2 0 0 0,-4 1 1 0 0,-20 2 807 0 0,14 2-229 0 0,0 0 1 0 0,-18 11 0 0 0,3-3 263 0 0,21-8-739 0 0,-1 0 0 0 0,1 0 0 0 0,0 1 0 0 0,0-1 0 0 0,0 1 0 0 0,1 0 0 0 0,-1 1 0 0 0,1 0 0 0 0,1-1 0 0 0,-1 1 0 0 0,1 1 0 0 0,0-1 0 0 0,0 1 0 0 0,1 0 0 0 0,0 0 0 0 0,-4 10 0 0 0,6-12-63 0 0,0 1 0 0 0,0 0 0 0 0,0-1 1 0 0,1 1-1 0 0,0-1 0 0 0,0 1 1 0 0,0 0-1 0 0,2 7 0 0 0,-1-11-48 0 0,-1 0 0 0 0,0 0 0 0 0,1 0 0 0 0,0-1 0 0 0,-1 1 0 0 0,1 0-1 0 0,0 0 1 0 0,0-1 0 0 0,0 1 0 0 0,0-1 0 0 0,1 1 0 0 0,-1-1 0 0 0,0 1 0 0 0,0-1 0 0 0,1 0-1 0 0,-1 1 1 0 0,1-1 0 0 0,-1 0 0 0 0,1 0 0 0 0,0 0 0 0 0,0 0 0 0 0,-1 0 0 0 0,1-1 0 0 0,0 1 0 0 0,0 0-1 0 0,0-1 1 0 0,3 1 0 0 0,1 0 9 0 0,0-1 0 0 0,1 0 0 0 0,-1 0 0 0 0,0 0 0 0 0,1-1 0 0 0,-1 1 0 0 0,0-2-1 0 0,1 1 1 0 0,-1-1 0 0 0,0 0 0 0 0,0 0 0 0 0,0-1 0 0 0,-1 1 0 0 0,1-1 0 0 0,0-1 0 0 0,-1 1 0 0 0,0-1 0 0 0,0 0-1 0 0,0 0 1 0 0,0 0 0 0 0,-1-1 0 0 0,0 1 0 0 0,0-1 0 0 0,0 0 0 0 0,0-1 0 0 0,-1 1 0 0 0,4-9 0 0 0,4-6 30 0 0,-7 13-23 0 0,-1 0 0 0 0,0 0 0 0 0,0 0-1 0 0,-1 0 1 0 0,1 0 0 0 0,-1-1 0 0 0,-1 1 0 0 0,0-1-1 0 0,0 1 1 0 0,0-15 0 0 0,-2-29 133 0 0,1 50 201 0 0,0-1-277 0 0,1 1-25 0 0,1 5-9 0 0,4 14 27 0 0,-2-8-32 0 0,-1 0-1 0 0,2 0 1 0 0,6 12-1 0 0,16 16-167 0 0,33 39 58 0 0,-51-66-946 0 0,1-2 1 0 0,19 16-1 0 0,-14-16-473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1839 0 0,'0'0'50'0'0,"0"0"0"0"0,0 0-1 0 0,0 0 1 0 0,0 0 0 0 0,0 0-1 0 0,0 0 1 0 0,0 0-1 0 0,0 0 1 0 0,0 0 0 0 0,0 0-1 0 0,0 0 1 0 0,1 0-1 0 0,-1 0 1 0 0,0 0 0 0 0,0 0-1 0 0,0 0 1 0 0,0 0 0 0 0,0 0-1 0 0,0 0 1 0 0,0 0-1 0 0,0 0 1 0 0,0 0 0 0 0,0 0-1 0 0,1 0 1 0 0,-1 0-1 0 0,0 0 1 0 0,0 0 0 0 0,0 0-1 0 0,0 0 1 0 0,0 0 0 0 0,0 0-1 0 0,0 0 1 0 0,0 0-1 0 0,0 0 1 0 0,0 0 0 0 0,0 0-1 0 0,0 0 1 0 0,1-1-1 0 0,-1 1 1 0 0,0 0 0 0 0,0 0-1 0 0,0 0 1 0 0,0 0 0 0 0,0 0-1 0 0,0 0 1 0 0,0 0-1 0 0,5 17 4212 0 0,4 25 1932 0 0,14 114-2556 0 0,-3 79-2765 0 0,-15-176-639 0 0,0 154 614 0 0,-2-57-2360 0 0,4-52-4669 0 0,-5-91 782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0,'1'2'67'0'0,"15"83"10454"0"0,5 0-5172 0 0,11 60-3882 0 0,9 59-1308 0 0,-21-97-281 0 0,22 160-3668 0 0,-40-243 1995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3 919 0 0,'0'-1'67'0'0,"-1"1"-36"0"0,1 0 1 0 0,0 0-1 0 0,0 0 0 0 0,0 0 0 0 0,0 0 1 0 0,0 0-1 0 0,0-1 0 0 0,0 1 0 0 0,-1 0 1 0 0,1 0-1 0 0,0 0 0 0 0,0 0 1 0 0,0 0-1 0 0,0 0 0 0 0,0 0 0 0 0,0 0 1 0 0,-1 0-1 0 0,1 0 0 0 0,0 0 0 0 0,0 0 1 0 0,0 0-1 0 0,0 0 0 0 0,0 0 0 0 0,-1 0 1 0 0,1 0-1 0 0,0 0 0 0 0,0 0 0 0 0,0 0 1 0 0,0 0-1 0 0,0 0 0 0 0,0 0 0 0 0,-1 0 1 0 0,1 0-1 0 0,0 0 0 0 0,0 1 1 0 0,0-1-1 0 0,0 0 0 0 0,0 0 0 0 0,0 0 1 0 0,0 0-1 0 0,-1 0 0 0 0,1 0 0 0 0,0 0 1 0 0,0 0-1 0 0,0 1 0 0 0,0-1 0 0 0,0 0 1 0 0,0 0-1 0 0,0 0 0 0 0,0 0 0 0 0,0 0 1 0 0,0 0-1 0 0,0 1 0 0 0,0-1 0 0 0,0 0 1 0 0,0 0-1 0 0,0 0 0 0 0,-3 9 1737 0 0,0 12 3836 0 0,3-6 4374 0 0,1-15-9324 0 0,88-9 598 0 0,-18-2-2857 0 0,-50 11-5718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5527 0 0,'27'-62'7478'0'0,"-9"71"-6408"0"0,-1-1-538 0 0,-5-4-92 0 0,0-1-1 0 0,0 0 0 0 0,1-1 1 0 0,17 2-1 0 0,19 2 556 0 0,-33-2-805 0 0,1-1-1 0 0,0-1 0 0 0,0 0 1 0 0,0-1-1 0 0,0-1 0 0 0,0-1 1 0 0,0 0-1 0 0,29-7 0 0 0,-28 5 82 0 0,34-3-1 0 0,1 0 192 0 0,-8 2-240 0 0,0 1 0 0 0,88 6 0 0 0,-112-1-192 0 0,15 0 53 0 0,-1-2 1 0 0,1-1-1 0 0,53-8 0 0 0,-51 4 157 0 0,63-1-1 0 0,-59 5 17 0 0,43-6 0 0 0,7 1 10 0 0,-25 2-174 0 0,-20 2-10 0 0,64 5 0 0 0,-18 0-22 0 0,-72-4-9 0 0,20-3-1 0 0,-21 1-8 0 0,21 1-1 0 0,15 0-6 0 0,-27 0-15 0 0,38 4 0 0 0,49 3-20 0 0,-82-4 0 0 0,5 0 33 0 0,51 3-2 0 0,-47-1-31 0 0,-1-3 0 0 0,1-1 0 0 0,46-8 0 0 0,-4 0 0 0 0,21 3 0 0 0,-62-2 0 0 0,-34 6 0 0 0,0 0 0 0 0,0 0 0 0 0,13 0 0 0 0,76 6 0 0 0,-94-4 0 0 0,-1 0 0 0 0,0 0 0 0 0,0-1 0 0 0,0 1 0 0 0,0-1 0 0 0,8-2 0 0 0,-8 1 0 0 0,1 1 0 0 0,0 0 0 0 0,0 0 0 0 0,8-1 0 0 0,2 1 0 0 0,-13-1 0 0 0,-1 2 2 0 0,0 0 0 0 0,-1-1 0 0 0,1 1 0 0 0,0 0 0 0 0,-1-1 0 0 0,1 1 0 0 0,0 0 0 0 0,-1-1 0 0 0,1 1 0 0 0,0-1 0 0 0,-1 1 0 0 0,1-1 0 0 0,-1 1 0 0 0,1-1 0 0 0,-1 0 0 0 0,1 1 0 0 0,-1-1 0 0 0,1 0 0 0 0,-1 1 0 0 0,0-1-1 0 0,1 0 1 0 0,-1 1 0 0 0,0-1 0 0 0,0 0 0 0 0,1 0 0 0 0,-1 1 0 0 0,0-1 0 0 0,0 0 0 0 0,0 0 0 0 0,0 0 0 0 0,0 1 0 0 0,0-1 0 0 0,0 0 0 0 0,0 0 0 0 0,-1-1 0 0 0,1 1 2 0 0,0-1 10 0 0,-1-1 0 0 0,1 1 0 0 0,-1 0 0 0 0,0-1 0 0 0,1 1 0 0 0,-1 0 0 0 0,0 0 0 0 0,0-1 0 0 0,0 1 0 0 0,-1 0 0 0 0,1 0 0 0 0,-1 0 0 0 0,-2-2 0 0 0,-1-2 34 0 0,0 1 0 0 0,0 1 0 0 0,-7-6 0 0 0,-1 2 54 0 0,0 0 0 0 0,-16-6 0 0 0,17 9-21 0 0,0-1 1 0 0,1 0-1 0 0,-16-12 1 0 0,0-4 1 0 0,9 6-87 0 0,-1 1 0 0 0,-22-12-1 0 0,21 20-497 0 0,18 7 215 0 0,1 0-587 0 0,-9 3-86 0 0,4-1-2879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8143 0 0,'1'1'374'0'0,"58"72"1206"0"0,-18-14 362 0 0,17 22-70 0 0,-57-80-1056 0 0,-1-3-793 0 0,1 1 0 0 0,-1-1 0 0 0,0 1 0 0 0,0-1-1 0 0,0 0 1 0 0,0 1 0 0 0,0-1 0 0 0,-1-2 0 0 0,-2-7-23 0 0,0 0 1 0 0,0 1-1 0 0,-1 0 1 0 0,-1 0-1 0 0,1 0 1 0 0,-2 0-1 0 0,1 1 0 0 0,-1 0 1 0 0,-1 0-1 0 0,-13-14 1 0 0,-4 0 10 0 0,6 5 298 0 0,0 2-1 0 0,0 0 1 0 0,-34-21-1 0 0,36 25 1796 0 0,18 12-1928 0 0,46 4 428 0 0,31 4 695 0 0,-63-7-1123 0 0,0 0 0 0 0,0-1 0 0 0,0 0-1 0 0,21-4 1 0 0,-8 1-38 0 0,26-2 60 0 0,104-5 300 0 0,-20 15-141 0 0,-82-1-87 0 0,0-2 1 0 0,75-9-1 0 0,21-6 455 0 0,-76 9-597 0 0,4 0 67 0 0,-58 2-84 0 0,0 1 0 0 0,40 5-1 0 0,14-1 134 0 0,185 3 796 0 0,-188-6-867 0 0,-1 0-77 0 0,42 0 167 0 0,-49-1-171 0 0,-26 0-24 0 0,60-8 0 0 0,2-2 115 0 0,12-6 34 0 0,-73 12-108 0 0,0 2-1 0 0,42 3 0 0 0,-69-1-55 0 0,1 0 0 0 0,-1-1 0 0 0,0 0 0 0 0,0-1 0 0 0,14-5 0 0 0,-8 3 54 0 0,29-5-1 0 0,-6 10-126 0 0,-34 1 21 0 0,0-1 0 0 0,1 0 0 0 0,11-2 0 0 0,-20 1-1 0 0,0 1 0 0 0,0-1 0 0 0,0 1 0 0 0,1 0 0 0 0,-1 0 0 0 0,0 0 0 0 0,0-1 0 0 0,0 1 0 0 0,0 0 0 0 0,0 0 0 0 0,0 1 0 0 0,0-1 0 0 0,0 0 0 0 0,0 0 0 0 0,0 0 0 0 0,2 1 0 0 0,-2 0 0 0 0,0-1 0 0 0,0 1 0 0 0,0-1 0 0 0,1 1 0 0 0,-1-1 0 0 0,0 0 0 0 0,0 0 0 0 0,1 0 0 0 0,-1 0 0 0 0,0 0 0 0 0,3 0 0 0 0,-3 0-129 0 0,1 0 1 0 0,0 0-1 0 0,0 0 1 0 0,0 0-1 0 0,-1 0 0 0 0,1-1 1 0 0,0 1-1 0 0,0 0 1 0 0,0-1-1 0 0,-1 0 0 0 0,1 1 1 0 0,0-1-1 0 0,-1 0 0 0 0,1 0 1 0 0,-1 0-1 0 0,1 0 1 0 0,-1 0-1 0 0,1 0 0 0 0,-1-1 1 0 0,3-2-1 0 0,-1 1-243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4764 2 3223 0 0,'6'0'519'0'0,"-5"-1"-482"0"0,0 1 62 0 0,1 0 1 0 0,-1 0-1 0 0,0 0 1 0 0,0 0-1 0 0,0 0 1 0 0,0 0-1 0 0,0 0 1 0 0,0 0-1 0 0,0 0 1 0 0,0 1-1 0 0,0-1 1 0 0,0 0-1 0 0,0 0 1 0 0,0 1-1 0 0,1 0 0 0 0,-1 0 112 0 0,0 1-1 0 0,-1-1 0 0 0,1 0 0 0 0,-1 0 0 0 0,0 1 0 0 0,1-1 0 0 0,-1 0 0 0 0,0 1 0 0 0,0-1 0 0 0,0 0 0 0 0,0 1 0 0 0,0-1 0 0 0,0 0 0 0 0,0 1 0 0 0,-1-1 0 0 0,1 0 0 0 0,-1 2 0 0 0,-2 18 2153 0 0,1 32 0 0 0,7 61-537 0 0,-2-75-1348 0 0,17 131 797 0 0,0-2-614 0 0,15 451-297 0 0,-25-405-134 0 0,-4-110-104 0 0,11 385 663 0 0,-17-419-678 0 0,-3 538 690 0 0,-8-104-484 0 0,8 0 187 0 0,8-356-453 0 0,-3-88-38 0 0,15 209-7 0 0,-15-246-1 0 0,15 179 112 0 0,-3-40 422 0 0,-13-133-700 0 0,-3 36 1 0 0,-1-4 430 0 0,3-57-252 0 0,0 0-1 0 0,0 0 0 0 0,-1 0 1 0 0,1 0-1 0 0,-1 0 0 0 0,0-1 1 0 0,0 1-1 0 0,0 0 0 0 0,-1-1 1 0 0,0 1-1 0 0,1-1 0 0 0,-1 1 1 0 0,0-1-1 0 0,-3 4 0 0 0,1-3 42 0 0,0-1-1 0 0,1 1 1 0 0,-1-1-1 0 0,0 0 1 0 0,0 0 0 0 0,-1 0-1 0 0,1-1 1 0 0,-1 1-1 0 0,-7 2 1 0 0,-3 0 93 0 0,1-2 0 0 0,-1 1 1 0 0,0-2-1 0 0,0 0 0 0 0,-1 0 1 0 0,-16-2-1 0 0,-23 3 231 0 0,0 2 0 0 0,-78 19 0 0 0,-4 0 316 0 0,34-2-478 0 0,73-14-109 0 0,-1-1 0 0 0,-40 3 0 0 0,-51 0 117 0 0,-107 4 297 0 0,177-15-419 0 0,-62 2 90 0 0,-54 16 243 0 0,16-2-68 0 0,58-5-325 0 0,34-7 9 0 0,-65-5 1 0 0,24-1 107 0 0,83 4-113 0 0,-22 3 0 0 0,23-1-54 0 0,-23-1 0 0 0,-129 5 67 0 0,85-3-11 0 0,-103-1 97 0 0,165-4-117 0 0,-42 5 1 0 0,12 0 27 0 0,14-1 4 0 0,20-1-44 0 0,1-2 1 0 0,-22 0-1 0 0,-143-4 70 0 0,45 4-58 0 0,76-1-28 0 0,-73 7 1 0 0,15 0 58 0 0,78-1-25 0 0,-1-2 0 0 0,-68-4 0 0 0,10-1-39 0 0,19 1 0 0 0,45-5 27 0 0,25 4-15 0 0,1 1 1 0 0,-15-1-1 0 0,-168-3-12 0 0,124 7 0 0 0,45 0 0 0 0,-37-3 0 0 0,-159-8 64 0 0,182 9-57 0 0,-119 3 50 0 0,131-5-57 0 0,22 1 0 0 0,1 1 0 0 0,-1-1 0 0 0,0 1 0 0 0,0 0 0 0 0,1 0 0 0 0,-1 1 0 0 0,-6 0 0 0 0,5 0 0 0 0,0-1 0 0 0,0 0 0 0 0,0 0 0 0 0,-1 0 0 0 0,1-1 0 0 0,0 1 0 0 0,0-1 0 0 0,-8-3 0 0 0,-18-2 0 0 0,-15 3 0 0 0,25-1 0 0 0,16 3-1 0 0,-1 0-1 0 0,0-1 1 0 0,1 1-1 0 0,-1-1 0 0 0,1 0 1 0 0,-7-3-1 0 0,11 4-56 0 0,11-4-5542 0 0,-1 1 4101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26 298 6647 0 0,'0'0'600'0'0,"0"0"-591"0"0,1 1 1 0 0,-1-1-1 0 0,0 0 0 0 0,0 0 0 0 0,1 1 0 0 0,-1-1 0 0 0,0 0 0 0 0,0 1 0 0 0,1-1 0 0 0,-1 0 0 0 0,0 1 0 0 0,0-1 1 0 0,0 1-1 0 0,1-1 0 0 0,-1 0 0 0 0,0 1 0 0 0,0-1 0 0 0,0 1 0 0 0,0-1 0 0 0,0 0 0 0 0,0 1 0 0 0,-2 4 622 0 0,-1 0-1 0 0,1-1 0 0 0,-1 1 1 0 0,0-1-1 0 0,0 0 0 0 0,-1 0 1 0 0,-5 6 6604 0 0,10-11-6735 0 0,56-42 2032 0 0,14-14-604 0 0,-52 43-1536 0 0,25-23-1 0 0,-27 21-304 0 0,30-20 0 0 0,33-26-428 0 0,-22 16-1778 0 0,-18 18-3102 0 0,-33 21 3337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4143 0 0,'0'0'319'0'0,"-18"4"13134"0"0,28 1-13884 0 0,-6-3 1234 0 0,-3-1-259 0 0,0 1-42 0 0,2 4-403 0 0,82 151 3208 0 0,7-24-1655 0 0,-41-65-1448 0 0,40 50-1299 0 0,-68-94-2243 0 0,-12-14-4073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241 100 6447 0 0,'0'0'499'0'0,"6"-13"-128"0"0,-4 7 576 0 0,0 0 1 0 0,0 0 0 0 0,-1 0-1 0 0,0 0 1 0 0,0 0-1 0 0,0-8 1 0 0,-1 12-765 0 0,0 1-1 0 0,0-1 1 0 0,0 1 0 0 0,0-1 0 0 0,-1 1 0 0 0,1 0-1 0 0,0-1 1 0 0,-1 1 0 0 0,1-1 0 0 0,-1 1-1 0 0,1 0 1 0 0,-1 0 0 0 0,0-1 0 0 0,1 1-1 0 0,-1 0 1 0 0,0 0 0 0 0,0 0 0 0 0,0 0 0 0 0,0-1-1 0 0,0 1 1 0 0,0 1 0 0 0,0-1 0 0 0,0 0-1 0 0,-1 0 1 0 0,1 0 0 0 0,0 1 0 0 0,0-1-1 0 0,-1 0 1 0 0,1 1 0 0 0,-1-1 0 0 0,1 1-1 0 0,0 0 1 0 0,-1-1 0 0 0,-1 1 0 0 0,-2 0 2 0 0,0-1 1 0 0,0 1-1 0 0,0 1 0 0 0,0-1 1 0 0,0 1-1 0 0,0 0 0 0 0,1 0 1 0 0,-8 2-1 0 0,4 1-28 0 0,-1 0 0 0 0,1 0 0 0 0,0 1-1 0 0,0 0 1 0 0,1 0 0 0 0,-1 1 0 0 0,1 0 0 0 0,0 0-1 0 0,1 1 1 0 0,-1 0 0 0 0,2 0 0 0 0,-1 1 0 0 0,-6 10-1 0 0,2-1-35 0 0,1 0 0 0 0,1 1 0 0 0,1-1 0 0 0,0 2-1 0 0,-6 28 1 0 0,8-27-51 0 0,1 0-1 0 0,2 0 1 0 0,0 1-1 0 0,1 0 1 0 0,1-1-1 0 0,1 1 1 0 0,0-1-1 0 0,2 1 1 0 0,0-1-1 0 0,2 0 1 0 0,0 0 0 0 0,11 26-1 0 0,-9-29-33 0 0,1-1 0 0 0,1 0-1 0 0,1 0 1 0 0,0-1 0 0 0,1 0-1 0 0,16 16 1 0 0,-19-23-19 0 0,0-1 0 0 0,0 0 1 0 0,1 0-1 0 0,0-1 0 0 0,0 0 0 0 0,0-1 0 0 0,1 0 0 0 0,0-1 1 0 0,0 0-1 0 0,0 0 0 0 0,20 4 0 0 0,-18-6-183 0 0,0 0 0 0 0,0-1 1 0 0,0 0-1 0 0,0-1 0 0 0,0 0 0 0 0,23-4 0 0 0,-27 2 27 0 0,0 0-1 0 0,0 0 0 0 0,0-1 1 0 0,-1 0-1 0 0,1 0 1 0 0,-1-1-1 0 0,0 0 0 0 0,0 0 1 0 0,0 0-1 0 0,-1-1 1 0 0,7-7-1 0 0,8-8-2446 0 0,-2-1 1 0 0,32-45-1 0 0,-31 32 619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24575,'8'0'0,"3"8"0,0 12 0,-3 10 0,-2 9 0,-2 6 0,6-5 0,2 0 0,-1 1 0,-3-7-8191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1375 0 0,'-5'6'16250'0'0,"7"1"-16036"0"0,-2-6 260 0 0,19 118 2308 0 0,1 25-2390 0 0,-10-60-371 0 0,4 83-374 0 0,-14-164 265 0 0,5 76-1279 0 0,3-28-4208 0 0,-7-41 217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1375 0 0,'0'0'13495'0'0,"0"2"-12763"0"0,29 144 1438 0 0,16 68-1977 0 0,-15-68-678 0 0,-19-83-2434 0 0,-6-33-107 0 0,-2-7-1942 0 0</inkml:trace>
  <inkml:trace contextRef="#ctx0" brushRef="#br0" timeOffset="1">23 489 5527 0 0,'-22'3'13611'0'0,"24"-4"-13130"0"0,29-15-431 0 0,2 1 0 0 0,58-17 0 0 0,-67 28-2810 0 0,-12 2 1126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0,'0'0'1186'0'0,"1"1"-978"0"0,2 1-112 0 0,-1 0 0 0 0,1 0 0 0 0,0-1 0 0 0,0 1 1 0 0,-1-1-1 0 0,1 0 0 0 0,0 0 0 0 0,0 0 0 0 0,0 0 0 0 0,6 0 1 0 0,32 0 1670 0 0,0-1-622 0 0,-37 0-995 0 0,0 1 1 0 0,0-1-1 0 0,1-1 0 0 0,6 0 0 0 0,-8 0-38 0 0,1 1 0 0 0,-1-1 0 0 0,0 1-1 0 0,0 0 1 0 0,1 0 0 0 0,-1 1 0 0 0,5 0 0 0 0,-7-1 558 0 0,0 2-468 0 0,-1 5-167 0 0,0 0 0 0 0,0 0 1 0 0,-1 1-1 0 0,0-1 0 0 0,0 0 1 0 0,-1 0-1 0 0,0 0 0 0 0,0 0 1 0 0,0-1-1 0 0,-1 1 0 0 0,0-1 1 0 0,-1 1-1 0 0,-5 8 0 0 0,2-10-207 0 0,7-5 146 0 0,-1 0-1 0 0,1 0 0 0 0,0 0 1 0 0,-1 0-1 0 0,1 1 1 0 0,-1-1-1 0 0,1 0 1 0 0,0 0-1 0 0,-1 0 0 0 0,1 1 1 0 0,0-1-1 0 0,-1 0 1 0 0,1 1-1 0 0,0-1 1 0 0,0 0-1 0 0,-1 0 0 0 0,1 1 1 0 0,0-1-1 0 0,0 1 1 0 0,-1-1-1 0 0,1 0 0 0 0,0 1 1 0 0,0-1-1 0 0,0 0 1 0 0,0 1-1 0 0,0-1 1 0 0,0 1-1 0 0,0-1 0 0 0,0 0 1 0 0,-1 1-1 0 0,1-1 1 0 0,1 1-1 0 0,-1-1 1 0 0,0 1-1 0 0,0-1 0 0 0,0 0 1 0 0,0 1-1 0 0,0-1 1 0 0,0 1-1 0 0,0-1 0 0 0,0 0 1 0 0,1 1-1 0 0,-1-1 1 0 0,0 1-1 0 0,10 11-237 0 0,-9-12 171 0 0,1 2-54 0 0,46 19 32 0 0,-28-13 173 0 0,-1 1 1 0 0,33 20-1 0 0,-46-24 135 0 0,-1-1 0 0 0,1 0 1 0 0,-1 1-1 0 0,0 0 1 0 0,0 0-1 0 0,-1 1 0 0 0,1-1 1 0 0,-1 1-1 0 0,0 0 0 0 0,-1 0 1 0 0,1 1-1 0 0,3 9 0 0 0,-6-12 22 0 0,0-1 0 0 0,1 1 0 0 0,-1-1 0 0 0,-1 1 0 0 0,1 0 0 0 0,-1-1 0 0 0,1 1 0 0 0,-1 0 0 0 0,0-1 0 0 0,-1 6 0 0 0,0-6-111 0 0,1-1 1 0 0,-1 0-1 0 0,0 1 0 0 0,0-1 0 0 0,0 0 1 0 0,-1 0-1 0 0,1 1 0 0 0,-1-1 1 0 0,1 0-1 0 0,-1 0 0 0 0,0-1 0 0 0,1 1 1 0 0,-1 0-1 0 0,0-1 0 0 0,0 1 0 0 0,-3 1 1 0 0,-5 3 99 0 0,0 0 1 0 0,-1-1-1 0 0,1 0 1 0 0,-1-1-1 0 0,0 0 1 0 0,-1 0 0 0 0,1-1-1 0 0,-16 2 1 0 0,10-3-354 0 0,1-1 1 0 0,-1 0 0 0 0,1-2-1 0 0,0 1 1 0 0,-25-5-1 0 0,38 4-416 0 0,-1 0-1 0 0,0 0 1 0 0,1-1-1 0 0,-1 1 1 0 0,-3-3-1 0 0,-4-2-8150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1375 0 0,'0'0'66'0'0,"-1"-8"-8"0"0,2-16 7261 0 0,-2 36-5203 0 0,1 7-949 0 0,0 1-1 0 0,1-1 1 0 0,1 1-1 0 0,8 30 1 0 0,2 26-255 0 0,-2 127-170 0 0,-6-70-452 0 0,19 422 381 0 0,-15-328-324 0 0,-4-13 309 0 0,8 167 195 0 0,-5-103-480 0 0,8 453 396 0 0,-17-481-404 0 0,5 305 334 0 0,1-359-569 0 0,1 49-80 0 0,-1-55 74 0 0,2 51 116 0 0,7 72 160 0 0,-4-69-154 0 0,-4-12-93 0 0,-11 381 277 0 0,-6-210-64 0 0,8-169-80 0 0,6-109-198 0 0,1 4-77 0 0,-5-44 95 0 0,-2 60-192 0 0,3-48 192 0 0,1-14-71 0 0,0 75-93 0 0,2-61 32 0 0,1 40 28 0 0,-3-114 6 0 0,3 77 52 0 0,3 20-291 0 0,-5-68-3728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37 422 1839 0 0,'-2'1'134'0'0,"-14"6"916"0"0,-3-1 12814 0 0,26-17-12480 0 0,-4 5-1159 0 0,1 1 0 0 0,0 0 0 0 0,0 0 0 0 0,1 0 1 0 0,-1 1-1 0 0,1-1 0 0 0,5-2 0 0 0,4-3 110 0 0,22-12 0 0 0,8 0-72 0 0,21-12-21 0 0,26-14-73 0 0,-56 31-90 0 0,23-11-33 0 0,-15 8-11 0 0,0-2 1 0 0,45-32-1 0 0,5-23 40 0 0,-85 69-36 0 0,-6 6-37 0 0,0 1 0 0 0,0-1 0 0 0,0 0 0 0 0,0 0 0 0 0,0 1 0 0 0,1-1 0 0 0,-1 1-1 0 0,1 0 1 0 0,-1 0 0 0 0,1 0 0 0 0,-1 0 0 0 0,6-1 0 0 0,-4 1 4 0 0,1 1-1 0 0,-1-1 1 0 0,0 1 0 0 0,1 0 0 0 0,-1 0-1 0 0,0 1 1 0 0,1-1 0 0 0,-1 1-1 0 0,0 0 1 0 0,0 0 0 0 0,1 0 0 0 0,-1 0-1 0 0,0 1 1 0 0,7 4 0 0 0,4 3 55 0 0,-1 0 1 0 0,20 17-1 0 0,-8-6 137 0 0,-7-6-92 0 0,201 133 1096 0 0,-185-129-1156 0 0,-20-10-11 0 0,27 17 1 0 0,59 48-1857 0 0,-92-65 120 0 0,-1 2-3409 0 0,-1 1-1386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4607 0 0,'0'0'632'0'0,"8"-7"3524"0"0,-7 6-3998 0 0,-1 0 0 0 0,1 1 0 0 0,0-1-1 0 0,0 0 1 0 0,0 1 0 0 0,0-1 0 0 0,0 1-1 0 0,0 0 1 0 0,0-1 0 0 0,0 1-1 0 0,0 0 1 0 0,0 0 0 0 0,0-1 0 0 0,0 1-1 0 0,0 0 1 0 0,0 0 0 0 0,0 0 0 0 0,0 0-1 0 0,0 0 1 0 0,0 0 0 0 0,0 1 0 0 0,2-1-1 0 0,0 2 42 0 0,1-1-1 0 0,-1 1 0 0 0,0 0 0 0 0,0 0 1 0 0,0 0-1 0 0,0 0 0 0 0,0 0 1 0 0,0 1-1 0 0,0 0 0 0 0,-1-1 0 0 0,1 1 1 0 0,-1 0-1 0 0,0 0 0 0 0,2 4 0 0 0,3 6 420 0 0,-1 0-1 0 0,7 19 0 0 0,-7-18-109 0 0,11 48 1140 0 0,-9-32-720 0 0,8 55 0 0 0,-11-56-663 0 0,6 75 302 0 0,0-7-224 0 0,-10-73-332 0 0,-2-17 1 0 0,1 0 0 0 0,1 0 0 0 0,1 10 0 0 0,-1-10-346 0 0,1-1-1 0 0,0 0 0 0 0,1 1 1 0 0,5 10-1 0 0,-7-15 111 0 0,10 8-5355 0 0,-1-1-345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0,'0'0'9619'0'0,"2"1"-8880"0"0,5 3-89 0 0,1 0 1 0 0,0 0-1 0 0,0-1 1 0 0,0 0-1 0 0,11 2 1 0 0,47 9 1649 0 0,-58-13-2159 0 0,35 9 757 0 0,48 18 1 0 0,-89-27-878 0 0,43 18 429 0 0,-30-12-204 0 0,26 8 1 0 0,59 7 442 0 0,-79-19-586 0 0,1 1-1 0 0,-1 1 1 0 0,30 11 0 0 0,-48-14-189 0 0,-1-1 0 0 0,1 0 0 0 0,0 0 0 0 0,-1-1 0 0 0,1 1 0 0 0,0 0 0 0 0,-1-1 0 0 0,1 0 0 0 0,0 1 0 0 0,0-1 1 0 0,-1 0-1 0 0,1 0 0 0 0,0-1 0 0 0,0 1 0 0 0,-1-1 0 0 0,1 1 0 0 0,0-1 0 0 0,-1 0 0 0 0,6-2 0 0 0,-5 1-442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4 239 919 0 0,'-3'13'8711'0'0,"5"-14"-7894"0"0,3-1-263 0 0,0 0 0 0 0,0 0-1 0 0,8-6 1 0 0,-12 7-374 0 0,1 0 0 0 0,-1 1 0 0 0,1-1-1 0 0,-1 0 1 0 0,1 1 0 0 0,-1 0 0 0 0,1-1 0 0 0,2 1 0 0 0,7-3 348 0 0,-5 0-183 0 0,36-15 2321 0 0,70-41 1 0 0,-70 37-1821 0 0,-31 17-625 0 0,0-1 0 0 0,17-10 1 0 0,-7 0-77 0 0,0 2 0 0 0,2 1 0 0 0,-1 1 1 0 0,40-16-1 0 0,-58 27-143 0 0,0-1 0 0 0,1 1 0 0 0,-1 0 0 0 0,1 0 0 0 0,6 0 0 0 0,28-4 62 0 0,-35 5-63 0 0,16-2-106 0 0,4-1-1397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55 601 5983 0 0,'0'0'542'0'0,"-5"-14"-436"0"0,-1-3 2578 0 0,1 5 242 0 0,1-1 0 0 0,-4-23 1 0 0,2 1-899 0 0,2 17-1028 0 0,-1-27 0 0 0,0-45 603 0 0,1 48-1328 0 0,2-1 0 0 0,2 1 1 0 0,9-80-1 0 0,0 81-642 0 0,-2 11-4047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7367 0 0,'2'-1'7939'0'0,"109"-57"-3547"0"0,-34 17-4108 0 0,2-8-2341 0 0,-64 43 139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24575,'0'8'0,"0"12"0,8 2 0,3 5 0,0 8 0,6-4 0,0 3 0,-2 3 0,-5 4 0,6-5 0,-1-9-8191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23 919 0 0,'1'1'3086'0'0,"3"1"-1177"0"0,0-1-1 0 0,0 1 1 0 0,1-1 0 0 0,7 2-1 0 0,21-1 1476 0 0,33-7-2277 0 0,1-9-995 0 0,-23 2-6782 0 0,-33 9 1708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14511 0 0,'0'0'663'0'0,"-1"1"-12"0"0,-3 30 714 0 0,0 0 1 0 0,3 0 0 0 0,2 57 0 0 0,1-18-1063 0 0,3 6-346 0 0,0-44-6162 0 0,-4-18-395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5671 0 0,'0'0'13708'0'0,"5"-1"-13280"0"0,14-4-4 0 0,-15 3-10 0 0,-2 0-212 0 0,0-1 0 0 0,0 0 0 0 0,0 1 0 0 0,1 0 0 0 0,3-4 0 0 0,-5 5-11 0 0,3-2-11 0 0,0 0 0 0 0,0 0-1 0 0,0 1 1 0 0,0 0-1 0 0,0 0 1 0 0,7-2-1 0 0,-5 1-17 0 0,31-11 665 0 0,67-15 0 0 0,-30 10-365 0 0,-60 15-389 0 0,28-8 296 0 0,-1-1 1 0 0,46-23-1 0 0,-75 30-315 0 0,16-7 51 0 0,-1-2 0 0 0,0 0 1 0 0,32-26-1 0 0,2-6-224 0 0,-58 45-468 0 0,0 0-1 0 0,0 0 0 0 0,0 1 0 0 0,0-1 0 0 0,1 1 1 0 0,4-2-1 0 0,-6 3-601 0 0,6 1-2079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3679 0 0,'0'0'14848'0'0,"8"-3"-13756"0"0,-4 3-857 0 0,0 0-1 0 0,-1 0 0 0 0,1 0 1 0 0,0 0-1 0 0,0 0 1 0 0,0 1-1 0 0,-1 0 0 0 0,8 2 1 0 0,29 13 1184 0 0,-37-15-1320 0 0,78 40 1501 0 0,107 72-1 0 0,-36-20-969 0 0,-125-79-589 0 0,-18-9-23 0 0,1 0 0 0 0,-1 0 0 0 0,0 1 0 0 0,12 10 0 0 0,-19-13-15 0 0,13 7-25 0 0,-10-8-633 0 0,0 1 0 0 0,0-1-1 0 0,0 0 1 0 0,0 0 0 0 0,6 1-1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6:1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0 697 10223 0 0,'0'0'464'0'0,"4"-5"-8"0"0,13-17-160 0 0,-12 16 2242 0 0,-4 6-1640 0 0,12-3-264 0 0,1-1 0 0 0,-2 0 0 0 0,1 0 0 0 0,18-10 0 0 0,50-31 609 0 0,-53 28-765 0 0,114-72 1107 0 0,-75 45-1089 0 0,103-50 0 0 0,31-16-225 0 0,-70 35-150 0 0,-76 48-44 0 0,29-18 118 0 0,-48 20 93 0 0,-26 17-98 0 0,0 0 1 0 0,1 1 0 0 0,19-9 0 0 0,-22 14-55 0 0,-2 1-112 0 0,12-12 378 0 0,-17 12-316 0 0,1 1-17 0 0,0-1-51 0 0,0 0 15 0 0,0 0 0 0 0,1 0 0 0 0,-1 0 0 0 0,0 0 0 0 0,0 1-1 0 0,0-1 1 0 0,1 1 0 0 0,-1 0 0 0 0,0 0 0 0 0,0-1 0 0 0,1 1 0 0 0,-1 1 0 0 0,5 0 0 0 0,0-1-53 0 0,4 1 31 0 0,0 1 1 0 0,1 1-1 0 0,-1-1 0 0 0,19 9 1 0 0,44 23-18 0 0,-16-6 8 0 0,47 26 103 0 0,-36-16 95 0 0,12 9 95 0 0,0 0-23 0 0,-17-14-73 0 0,193 85 562 0 0,-187-92-606 0 0,63 22 112 0 0,-98-38-189 0 0,69 12 1 0 0,-98-21-401 0 0,0 0 0 0 0,0 0 0 0 0,0 0 0 0 0,11 4 0 0 0,-6 1-8053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1375 0 0,'0'0'11440'0'0,"1"-3"-11024"0"0,1 1 15 0 0,2-11 6081 0 0,11 5-5719 0 0,-4 0-425 0 0,1 1 0 0 0,-1 0-1 0 0,2 0 1 0 0,14-4 0 0 0,-4 2 28 0 0,27-15 0 0 0,-25 11-227 0 0,-8 4 1 0 0,22-15 0 0 0,-24 13-20 0 0,30-14 0 0 0,211-101 809 0 0,-19 8-654 0 0,-131 60-275 0 0,12-5 4 0 0,0-2 30 0 0,-83 45-109 0 0,-1-1 0 0 0,36-30 0 0 0,-62 46 29 0 0,-7 4-158 0 0,1-1-1 0 0,-1 2 0 0 0,1-1 0 0 0,0 0 0 0 0,-1 0 0 0 0,1 0 1 0 0,0 1-1 0 0,-1-1 0 0 0,3 0 0 0 0,9 0-7514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4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12751 0 0,'0'0'3888'0'0,"0"2"-3056"0"0,0 4-543 0 0,0 1-1 0 0,0-1 1 0 0,1 0-1 0 0,0 0 1 0 0,0 1 0 0 0,4 10-1 0 0,1 3-13 0 0,8 30 220 0 0,3 8-29 0 0,31 163 253 0 0,-10-49-4511 0 0,-31-144 957 0 0,-5-16 1015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4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14999 0 0,'0'0'5346'0'0,"2"1"-4596"0"0,5 1-422 0 0,0 1 0 0 0,0-2 0 0 0,-1 1 0 0 0,1-1 0 0 0,0 0 0 0 0,0 0 0 0 0,8-1 0 0 0,54-5 715 0 0,-31 2-599 0 0,78-1 165 0 0,70-8-1700 0 0,-179 11 642 0 0,6 0-1091 0 0,1-1 0 0 0,-1-1 0 0 0,23-8 0 0 0,-23 5-664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5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11 6911 0 0,'-2'0'91'0'0,"0"0"0"0"0,-1 0-1 0 0,1 0 1 0 0,0 0 0 0 0,0 1-1 0 0,0-1 1 0 0,0 1 0 0 0,0-1-1 0 0,0 1 1 0 0,-14 4 11864 0 0,27 3-10541 0 0,-5-4-1217 0 0,0-1 0 0 0,0 0-1 0 0,0 0 1 0 0,1 0-1 0 0,-1-1 1 0 0,1 0 0 0 0,0 0-1 0 0,10 0 1 0 0,57 4 979 0 0,-66-6-1046 0 0,36-1 575 0 0,65-9 0 0 0,-30 2-515 0 0,13-6-112 0 0,-18 2-840 0 0,-26 7-1247 0 0,-15 2-4234 0 0,-6 0-1061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5063 0 0,'0'0'13046'0'0,"12"1"-11862"0"0,136-12 372 0 0,-93 6-1270 0 0,-13-1-1800 0 0,67-17-1 0 0,-88 17-384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24575,'0'-8'0,"8"5"0,12 3 0,10 3 0,0-1 0,4 0 0,-4 0-8191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7831 0 0,'-1'-12'2448'0'0,"3"27"2806"0"0,2 11-3812 0 0,26 184 316 0 0,3 36-1998 0 0,-13-142-7496 0 0,-16-85 3074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13103 0 0,'0'8'130'0'0,"0"-4"8"0"0,0 0 0 0 0,0 0 0 0 0,0 0 0 0 0,1 0 0 0 0,-1-1 0 0 0,1 1 0 0 0,0 0 0 0 0,1 0 0 0 0,1 5 0 0 0,19 58 1469 0 0,16 81 1 0 0,-28-105-1522 0 0,56 238-182 0 0,-43-187-1525 0 0,-13-56-2685 0 0,-3-9-818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54 5527 0 0,'-2'0'48'0'0,"1"0"0"0"0,0 0 0 0 0,-1 0 0 0 0,1 1 0 0 0,-1-1 0 0 0,1 1 0 0 0,-1-1-1 0 0,1 1 1 0 0,-15 7 13019 0 0,22-11-12625 0 0,0 1 0 0 0,1 0 0 0 0,-1 1 1 0 0,1 0-1 0 0,9-1 0 0 0,17-4-274 0 0,60-19-622 0 0,-52 13-5193 0 0,-1 1-1123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7413 1 1839 0 0,'0'0'2759'0'0,"-8"4"1705"0"0,-1 10-3551 0 0,8-13 15 0 0,0 1-482 0 0,-2 4-183 0 0,1 0 0 0 0,0 0 0 0 0,0 0 0 0 0,0 0-1 0 0,1 0 1 0 0,0 0 0 0 0,0 1 0 0 0,1-1 0 0 0,-1 7 0 0 0,-2 21 789 0 0,-3 41 505 0 0,2-14-601 0 0,1-2 310 0 0,3 70 0 0 0,2-45-566 0 0,7 111 540 0 0,-7-170-891 0 0,-5 50 1 0 0,0-13 71 0 0,2-44-256 0 0,-1-1 0 0 0,-6 29 0 0 0,4-26 32 0 0,-3 31-1 0 0,2 13 18 0 0,2-28 23 0 0,1 48 0 0 0,0 25-56 0 0,0-84-120 0 0,-1 14 60 0 0,5-15-44 0 0,0-2 41 0 0,-2 38-1 0 0,1-33-44 0 0,0-22-60 0 0,-1-1 0 0 0,1 1 1 0 0,-1 0-1 0 0,-1 0 1 0 0,0 6-1 0 0,-2 12 43 0 0,-1 43-1 0 0,2-16 49 0 0,2-43-74 0 0,-2 18 161 0 0,1-17-118 0 0,0-3-40 0 0,1-1 0 0 0,-1 1-1 0 0,0-1 1 0 0,0 1 0 0 0,-3 6-1 0 0,2-5-20 0 0,1 0 0 0 0,0 0 0 0 0,0 0-1 0 0,0 0 1 0 0,1 0 0 0 0,0 1-1 0 0,2 8 1 0 0,-2-7-3 0 0,1 0 1 0 0,-1 0-1 0 0,-2 12 0 0 0,-1 8 59 0 0,3-26-6 0 0,-1 2-15 0 0,0 0 1 0 0,0 0-1 0 0,1 1 0 0 0,0-1 0 0 0,0 7 0 0 0,-1-8 7 0 0,-2 3-41 0 0,1 1-2 0 0,-7 31 53 0 0,9-37 56 0 0,-1 0-40 0 0,-2 2 9 0 0,2-2 130 0 0,-8 6-90 0 0,8-5-76 0 0,0 4-31 0 0,0-5 96 0 0,-9 7 49 0 0,9-7-71 0 0,0-1 0 0 0,-3 5 0 0 0,3-4-64 0 0,0 1 0 0 0,0-1 0 0 0,0 1 0 0 0,-1-1 0 0 0,1 0 0 0 0,0 1 0 0 0,-1-1 0 0 0,1 0 0 0 0,-1 0-1 0 0,1 0 1 0 0,-3 1 0 0 0,1 0 46 0 0,-5 9 152 0 0,5-5-128 0 0,3-6-99 0 0,0 0-1 0 0,0 1 0 0 0,0-1 1 0 0,0 0-1 0 0,0 0 0 0 0,0 1 1 0 0,0-1-1 0 0,0 0 0 0 0,0 0 1 0 0,0 0-1 0 0,0 1 0 0 0,-1-1 1 0 0,1 0-1 0 0,0 0 0 0 0,0 1 1 0 0,0-1-1 0 0,0 0 0 0 0,0 0 1 0 0,-1 0-1 0 0,1 1 0 0 0,0-1 1 0 0,0 0-1 0 0,0 0 0 0 0,-1 0 1 0 0,1 0-1 0 0,0 0 0 0 0,-1 1 1 0 0,-25 10 421 0 0,24-11-414 0 0,1 0-6 0 0,1 0 0 0 0,-1 0 0 0 0,0-1 0 0 0,1 1-1 0 0,-1 0 1 0 0,1 0 0 0 0,-1 0 0 0 0,1 0-1 0 0,-1 1 1 0 0,1-1 0 0 0,-1 0 0 0 0,1 0-1 0 0,-1 0 1 0 0,0 0 0 0 0,1 1 0 0 0,-1-1-1 0 0,1 0 1 0 0,0 0 0 0 0,-1 1 0 0 0,1-1-1 0 0,-2 1 1 0 0,0 0 7 0 0,1 0 0 0 0,-1 0 0 0 0,-1 0 0 0 0,1 0 0 0 0,0 0 0 0 0,0-1 0 0 0,0 1 0 0 0,0-1 0 0 0,0 1 1 0 0,-1-1-1 0 0,1 0 0 0 0,0 0 0 0 0,-4 0 0 0 0,5 0-8 0 0,0 0 0 0 0,0 0 0 0 0,0-1 0 0 0,0 1 0 0 0,0 0 0 0 0,0 1 0 0 0,0-1 0 0 0,0 0 0 0 0,0 0 0 0 0,0 0 0 0 0,0 1 0 0 0,0-1 0 0 0,0 0 0 0 0,0 1 0 0 0,0-1 0 0 0,0 1 0 0 0,-1 0 0 0 0,-5 3-4 0 0,-21-2 44 0 0,0 0-1 0 0,-48-5 1 0 0,50-1-11 0 0,21 2-27 0 0,1 1 0 0 0,-1 0 1 0 0,0 1-1 0 0,0-1 1 0 0,-8 1-1 0 0,-17 5-5 0 0,25-3 0 0 0,0-1 0 0 0,0 0 0 0 0,-1 0 0 0 0,1 0 0 0 0,-1-1 0 0 0,-5 0 0 0 0,-1-1 7 0 0,-1 1 1 0 0,0 1-1 0 0,1 0 0 0 0,0 1 1 0 0,-24 6-1 0 0,-22 3 13 0 0,-5-2-20 0 0,-20 2 0 0 0,-90 4 0 0 0,-30 7 42 0 0,70-6-20 0 0,109-13-22 0 0,-123 5 0 0 0,115-8 3 0 0,-40-2 27 0 0,-96-13 1 0 0,-39-5 6 0 0,57 8 1 0 0,-160-14 12 0 0,244 22-47 0 0,-97-7-3 0 0,-202-14 0 0 0,127 12 0 0 0,130 10 0 0 0,16 1 0 0 0,3-3 0 0 0,-247-17 0 0 0,-33 3 0 0 0,193 13 0 0 0,107 3 0 0 0,-229-16 0 0 0,-34-6 0 0 0,250 16 11 0 0,22 1 15 0 0,-116 2 1 0 0,138 6-27 0 0,-1-2 0 0 0,1-1 0 0 0,0-2 0 0 0,-61-16 0 0 0,57 12 0 0 0,-47-2 0 0 0,40 6 0 0 0,-30 1 0 0 0,25 2 0 0 0,32 1 0 0 0,-2 0 0 0 0,-33-6 0 0 0,43 5 0 0 0,0 1 0 0 0,0 0 0 0 0,-23 2 0 0 0,-18 0 0 0 0,-53-10 0 0 0,-55-4 0 0 0,83 13 0 0 0,-5 5 0 0 0,66-6 0 0 0,0 1 0 0 0,-25 2 0 0 0,39-2 0 0 0,0 1 0 0 0,0-2 0 0 0,0 1 0 0 0,1-1 0 0 0,-10-1 0 0 0,-15-3 0 0 0,20 5 0 0 0,-87-3 0 0 0,2 1 28 0 0,62 2-10 0 0,-48-5 0 0 0,-16-1 99 0 0,19 4-42 0 0,57 0-75 0 0,-1 3-6224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1656 352 2759 0 0,'0'0'11946'0'0,"-2"-2"-11540"0"0,-1 2 2 0 0,-1-1 0 0 0,1 0 0 0 0,0 1 0 0 0,-1-1 0 0 0,1 1 0 0 0,-1 0 0 0 0,1 0 0 0 0,-1 0 0 0 0,1 1 0 0 0,-6 1 0 0 0,8-2-144 0 0,-26 2 1006 0 0,14-2-718 0 0,-1 2 1 0 0,1-1-1 0 0,-14 5 1 0 0,1 0 6 0 0,9-3-212 0 0,0 0 0 0 0,0-2 0 0 0,0 0 1 0 0,-24-1-1 0 0,-63-3 489 0 0,6 1-375 0 0,57-2-258 0 0,-37-2 173 0 0,-75 11-96 0 0,100 0-71 0 0,22-1 5 0 0,0-1 1 0 0,-47-3 0 0 0,62-1-215 0 0,-22 3-1 0 0,4 0 14 0 0,13-1 80 0 0,-28 5 0 0 0,28-3-38 0 0,-22 2 181 0 0,-71 0 0 0 0,78-9-225 0 0,-64 4 146 0 0,23-1-90 0 0,74 1-67 0 0,-5 0 0 0 0,1-1 0 0 0,0 0 0 0 0,-1 0 0 0 0,1-1 0 0 0,-7-2 0 0 0,14 4 0 0 0,-1 0 0 0 0,1 0 0 0 0,0 0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0,0 0 0 0 0,0 0 0 0 0,0-1 0 0 0,0 1 0 0 0,0 0 0 0 0,0 0 0 0 0,0 0 0 0 0,0 0 0 0 0,0-1 0 0 0,0 1 0 0 0,1 0 0 0 0,-1 0 0 0 0,0 0 0 0 0,0 0 0 0 0,0-1 0 0 0,0 1 0 0 0,0 0 0 0 0,0 0 0 0 0,1 0 0 0 0,6-8 0 0 0,-7 7 0 0 0,10-8-12 0 0,0-1 0 0 0,1 2 0 0 0,19-13 0 0 0,1-1-4 0 0,159-111 16 0 0,-134 101 0 0 0,7-5 0 0 0,-55 32 0 0 0,1 0 0 0 0,0 1 0 0 0,0 0 0 0 0,1 1 0 0 0,10-3 0 0 0,23-9 0 0 0,31-25 0 0 0,-38 27 0 0 0,-17 11 0 0 0,-31 7-11 0 0,0 1 1 0 0,1 0-1 0 0,0 1 0 0 0,-16 12 1 0 0,8-6-3 0 0,-1-1 0 0 0,-1-1 0 0 0,-31 12 0 0 0,45-20-6 0 0,-305 155-57 0 0,174-83 76 0 0,113-62-21 0 0,0 2-1 0 0,-23 20 1 0 0,42-30 10 0 0,4-3-31 0 0,2-2 40 0 0,-1 1 1 0 0,1-1 0 0 0,-1 1 0 0 0,1-1-1 0 0,-1 0 1 0 0,1 1 0 0 0,0-1-1 0 0,-1 1 1 0 0,1-1 0 0 0,0 1 0 0 0,-1-1-1 0 0,1 1 1 0 0,0-1 0 0 0,0 1-1 0 0,-1-1 1 0 0,1 1 0 0 0,0 0 0 0 0,0-1-1 0 0,0 1 1 0 0,0-1 0 0 0,0 1-1 0 0,0-1 1 0 0,0 1 0 0 0,0 1 0 0 0,0-1-31 0 0,1 3 24 0 0,1-1 1 0 0,-1 0 0 0 0,0 1 0 0 0,1-1 0 0 0,0 0-1 0 0,-1 0 1 0 0,1 0 0 0 0,1 0 0 0 0,-1-1-1 0 0,0 1 1 0 0,1 0 0 0 0,-1-1 0 0 0,1 0 0 0 0,0 1-1 0 0,-1-1 1 0 0,1 0 0 0 0,4 1 0 0 0,1 3-2 0 0,307 188 11 0 0,-236-150 7 0 0,-14-8 28 0 0,80 49 51 0 0,-130-76-530 0 0,0-1 1 0 0,1 0-1 0 0,-1-1 1 0 0,2-1-1 0 0,-1-1 0 0 0,1 0 1 0 0,-1-1-1 0 0,29 4 0 0 0,-27-6-1047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371 333 919 0 0,'0'-3'67'0'0,"0"-48"1054"0"0,4-110 4363 0 0,9 72-3780 0 0,-11 78-1232 0 0,0-5 2600 0 0,-3 14-2096 0 0,1 5-648 0 0,11 191 779 0 0,2 142-52 0 0,-14 2-534 0 0,0-273-460 0 0,-17 513 486 0 0,3-119 434 0 0,2-92-333 0 0,-1 98 4 0 0,4-209-172 0 0,0-28-204 0 0,-8 227 156 0 0,0-37 368 0 0,-2-23-242 0 0,2-62-188 0 0,8-175-344 0 0,0 49 12 0 0,-20 258 122 0 0,28-434-147 0 0,-31 288 519 0 0,-6 87-127 0 0,20-222-307 0 0,2 68-55 0 0,7-92-22 0 0,-20 305 43 0 0,0 133 373 0 0,21-355-256 0 0,-3 218 52 0 0,9-322-202 0 0,0 32-9 0 0,2 63 31 0 0,1 62 22 0 0,2-83-6 0 0,2 54 43 0 0,0-120-68 0 0,1 10-13 0 0,8 170-31 0 0,-6-69 64 0 0,-4-102-64 0 0,0 15 64 0 0,-2-38-64 0 0,0 4 0 0 0,7 72 0 0 0,10-46 0 0 0,-6-63 0 0 0,-6-34-6 0 0,12 88 76 0 0,-7-85-70 0 0,14 70 0 0 0,-15-90 32 0 0,9 96 0 0 0,-16-113-35 0 0,8 34 1 0 0,1 14 60 0 0,-9-45-47 0 0,9 65-11 0 0,-12-100-135 0 0,1 1 0 0 0,-1 0 0 0 0,0 0 1 0 0,0-1-1 0 0,0 1 0 0 0,1 0 0 0 0,-1 0 0 0 0,0 0 0 0 0,0-1 0 0 0,0 1 0 0 0,0 0 1 0 0,0 0-1 0 0,0 0 0 0 0,-1-1 0 0 0,1 1 0 0 0,0 0 0 0 0,0 0 0 0 0,-1-1 0 0 0,1 1 1 0 0,0 0-1 0 0,-1-1 0 0 0,1 1 0 0 0,-1 1 0 0 0,0-1-1130 0 0,-4-13-1361 0 0,0-1-4294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14033 596 1375 0 0,'-2'35'8672'0'0,"3"-32"-8452"0"0,-1-3-171 0 0,0 0 0 0 0,0 1-1 0 0,0-1 1 0 0,0 0-1 0 0,0 1 1 0 0,0-1 0 0 0,0 0-1 0 0,0 1 1 0 0,0-1-1 0 0,0 1 1 0 0,0-1 0 0 0,0 0-1 0 0,0 1 1 0 0,0-1-1 0 0,0 0 1 0 0,0 1 0 0 0,0-1-1 0 0,0 1 1 0 0,0-1-1 0 0,0 0 1 0 0,-1 1 0 0 0,1-1-1 0 0,0 0 1 0 0,0 0-1 0 0,0 1 1 0 0,-1-1 0 0 0,1 1-1 0 0,-11 0 2191 0 0,0 0-2480 0 0,9-1 389 0 0,0 2-99 0 0,0-1 0 0 0,0 1 1 0 0,-1-1-1 0 0,1 0 0 0 0,0 0 0 0 0,-1 0 1 0 0,1 0-1 0 0,-1 0 0 0 0,1-1 0 0 0,-4 1 1 0 0,-3 2 41 0 0,-2 1 112 0 0,1-1-1 0 0,-1 0 0 0 0,-12 1 1 0 0,16-3-83 0 0,-40 12 394 0 0,23-7-144 0 0,19-4-277 0 0,1-1 0 0 0,-1 0 0 0 0,0 0 0 0 0,0 0 0 0 0,0-1 0 0 0,-6 1 1 0 0,0-1 116 0 0,0 1 0 0 0,0 1 0 0 0,0 0 1 0 0,0 0-1 0 0,-17 7 0 0 0,-9 1 255 0 0,19-6-269 0 0,-72 19 770 0 0,89-23-954 0 0,0 1-1 0 0,0-1 1 0 0,0 0 0 0 0,0 1 0 0 0,1-1 0 0 0,-1 0 0 0 0,0 0 0 0 0,0 0 0 0 0,0 0 0 0 0,0 0 0 0 0,0 0 0 0 0,0 0 0 0 0,1 0 0 0 0,-1 0 0 0 0,0 0 0 0 0,-1-1 0 0 0,-1 1 5 0 0,1-1 1 0 0,-1 1-1 0 0,1 0 1 0 0,0-1-1 0 0,-1 1 0 0 0,1 0 1 0 0,-1 1-1 0 0,1-1 0 0 0,-1 0 1 0 0,-3 2-1 0 0,-103 10 315 0 0,14-2 20 0 0,-66 9 240 0 0,90-10-37 0 0,45-5-340 0 0,1-1 0 0 0,-39 0 0 0 0,-313-18 494 0 0,-102-7-178 0 0,301-1-464 0 0,103 16 14 0 0,-79-6 171 0 0,99 9-206 0 0,-77-1 60 0 0,38 4 38 0 0,-119-17 0 0 0,13-3-20 0 0,48 7 72 0 0,-141-22 103 0 0,160 14-171 0 0,62 9-72 0 0,40 7-58 0 0,-30-3 1 0 0,-10 3 52 0 0,-96-4 15 0 0,112 7-62 0 0,-1-2 0 0 0,-56-14-1 0 0,109 19-3 0 0,-28-6 6 0 0,3 0 29 0 0,-59-4-1 0 0,-158-3 104 0 0,120 5-95 0 0,-21 6-2 0 0,47 2-18 0 0,-93 0-23 0 0,-9 0 11 0 0,85 3 50 0 0,-12 0-5 0 0,30-4-19 0 0,51 2-10 0 0,-11-5-27 0 0,41 2 0 0 0,0 1 0 0 0,-24 0 0 0 0,-30 4-3 0 0,-94-10 0 0 0,5 0 73 0 0,-4 7-70 0 0,106 1 0 0 0,-15 0 0 0 0,-33-3 0 0 0,7 0 0 0 0,-9 3 0 0 0,9 0 0 0 0,25-4 0 0 0,-35-2 0 0 0,88 4 0 0 0,0 2 0 0 0,-23 2 0 0 0,-20 2 0 0 0,-19-2 0 0 0,-27 0 0 0 0,44-4 0 0 0,-98 11 0 0 0,128-5 0 0 0,16-2 0 0 0,1-1 0 0 0,-21-1 0 0 0,5 0 0 0 0,-39 6 0 0 0,5-1 0 0 0,-50 9 0 0 0,44-4 0 0 0,31-5 0 0 0,13-1 0 0 0,-57 0 0 0 0,-48 2 0 0 0,62-2 0 0 0,3 1 7 0 0,-40 0 61 0 0,55-4-15 0 0,-21-1-42 0 0,17-3 25 0 0,-71-5 45 0 0,36 1-81 0 0,0 0 0 0 0,71 5 0 0 0,0 0 0 0 0,-30 3 0 0 0,-15 1 0 0 0,-1-4 14 0 0,-87-5 36 0 0,55-1-18 0 0,-114 6 0 0 0,-4-11-32 0 0,24 1 0 0 0,118 8 27 0 0,-18 0 10 0 0,-13-3-2 0 0,10-1-6 0 0,-130 6-29 0 0,190 0 15 0 0,-41-6-1 0 0,-12 0 21 0 0,34 3-35 0 0,30 2 5 0 0,-45 1 1 0 0,33 3 18 0 0,-72-8 0 0 0,59 2-19 0 0,7 0-1 0 0,-119-2 45 0 0,37 1 14 0 0,73 1-51 0 0,-12-4-12 0 0,42 5 0 0 0,-35-2 0 0 0,-20 4 32 0 0,-87-12 0 0 0,126 7-32 0 0,-30-4 0 0 0,-94-3 64 0 0,59 0 2 0 0,3 0-4 0 0,-45-4-30 0 0,-1 0 0 0 0,7 3-21 0 0,-31 11 42 0 0,77 1 11 0 0,68 3-40 0 0,-55-7 0 0 0,19 0-8 0 0,42 3 16 0 0,-29-7-1 0 0,45 9-30 0 0,-1 0-1 0 0,-25-1 0 0 0,27 2 0 0 0,-3 0 0 0 0,-1 0 0 0 0,0 1 0 0 0,-11 2 0 0 0,-8 7 0 0 0,21-8 0 0 0,-4 0 0 0 0,9-3 0 0 0,2 1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0,1 0 0 0 0,-1 0 0 0 0,0 0 0 0 0,0 0 0 0 0,0 0 0 0 0,0 0 0 0 0,0 0 0 0 0,0 0 0 0 0,0 0 0 0 0,0 0 0 0 0,7-6 0 0 0,9-2 0 0 0,7-2 0 0 0,15-5 0 0 0,0-2 0 0 0,61-38 0 0 0,-77 42 0 0 0,27-13 0 0 0,6-3 0 0 0,70-54-64 0 0,-78 52 64 0 0,-42 29 1 0 0,4-6-1 0 0,7-8-12 0 0,-56 58-374 0 0,24-24 346 0 0,0 0-1 0 0,-1-2 0 0 0,-1 0 1 0 0,-24 16-1 0 0,-125 76 41 0 0,140-92 63 0 0,-18 11-66 0 0,-60 26-1 0 0,83-42 152 0 0,-21 14 1 0 0,37-22 42 0 0,4-2-51 0 0,3-1-228 0 0,-1 0 82 0 0,0 0 1 0 0,0 0-1 0 0,0 0 1 0 0,0 0-1 0 0,0 0 1 0 0,0 1-1 0 0,0-1 1 0 0,0 0-1 0 0,0 0 1 0 0,0 0-1 0 0,0 0 1 0 0,0 0-1 0 0,0 0 0 0 0,0 0 1 0 0,0 0-1 0 0,1 0 1 0 0,-1 1-1 0 0,0-1 1 0 0,0 0-1 0 0,0 0 1 0 0,0 0-1 0 0,0 0 1 0 0,0 0-1 0 0,0 0 1 0 0,0 0-1 0 0,-1 1 1 0 0,1-1-1 0 0,0 0 1 0 0,0 0-1 0 0,0 0 1 0 0,0 0-1 0 0,0 0 1 0 0,0 0-1 0 0,0 0 1 0 0,0 0-1 0 0,0 0 1 0 0,0 1-1 0 0,0-1 1 0 0,0 0-1 0 0,0 0 1 0 0,0 0-1 0 0,0 0 0 0 0,-1 0 1 0 0,1 0-1 0 0,0 0 1 0 0,0 0-1 0 0,0 0 1 0 0,0 0-1 0 0,0 0 1 0 0,0 0-1 0 0,0 0 1 0 0,0 0-1 0 0,0 0 1 0 0,-1 0-1 0 0,1 0 1 0 0,0 0-1 0 0,0 0 1 0 0,0 0-1 0 0,0 0 1 0 0,0 0-1 0 0,0 0 1 0 0,7 6 151 0 0,-1-3-131 0 0,1 0 1 0 0,0 0-1 0 0,0-1 0 0 0,-1 0 0 0 0,2 0 1 0 0,10 1-1 0 0,22 6-339 0 0,214 91 566 0 0,-184-71-168 0 0,-21-10 57 0 0,86 48-1 0 0,-105-50-403 0 0,1-2 0 0 0,60 19 1 0 0,-18-6-602 0 0,-55-20-778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2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4 640 4607 0 0,'-3'9'12404'0'0,"20"-17"-10160"0"0,21-14-1982 0 0,17-17 677 0 0,2 3 0 0 0,70-35 0 0 0,18 5-487 0 0,57-27-356 0 0,68-61 509 0 0,-187 104-56 0 0,-13 2-26 0 0,-24 9-72 0 0,-45 38-398 0 0,10-6 75 0 0,-9 5-102 0 0,18-6 12 0 0,-11 5-39 0 0,-8 2 1 0 0,-1 1 0 0 0,0 0 0 0 0,1 0 0 0 0,-1 0 0 0 0,1 0 0 0 0,-1-1 0 0 0,0 1 0 0 0,1 0 0 0 0,-1 0 0 0 0,1 0 0 0 0,-1 0 0 0 0,0 0 0 0 0,1 0 0 0 0,-1 0 0 0 0,1 0 0 0 0,-1 0 0 0 0,0 0 0 0 0,1 0 0 0 0,-1 0 0 0 0,1 1 0 0 0,12 2 12 0 0,0 0 0 0 0,1 0 0 0 0,-1 1 0 0 0,25 11 1 0 0,-17-7-9 0 0,10 7 45 0 0,0 2 0 0 0,-1 0 1 0 0,50 39-1 0 0,24 14 63 0 0,-29-22 33 0 0,-45-28-22 0 0,0-1-1 0 0,1-2 1 0 0,53 22-1 0 0,-24-15 61 0 0,44 13 154 0 0,77 14 196 0 0,-152-47-450 0 0,-24-4-64 0 0,1 1 1 0 0,-1 0 0 0 0,0 0-1 0 0,0 0 1 0 0,10 4-1 0 0,-11-3-10 0 0,17 6 46 0 0,12 0-264 0 0,-22-6-1189 0 0,0 1 0 0 0,-1 0 0 0 0,16 7 0 0 0,-16-6-70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1375 0 0,'0'0'17544'0'0,"2"-2"-17193"0"0,9-9 67 0 0,2 0 0 0 0,-1 0 0 0 0,1 2 0 0 0,1-1 0 0 0,26-13 0 0 0,67-35 939 0 0,-65 33-1096 0 0,109-65 254 0 0,-41 9-229 0 0,-56 39-240 0 0,13-12 24 0 0,22-15 37 0 0,-76 59-260 0 0,11-7 19 0 0,-4 10-4560 0 0,-11 6 2734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38 5983 0 0,'-2'-3'158'0'0,"0"0"0"0"0,-1 1 0 0 0,1-1 0 0 0,-1 1 0 0 0,0 0 0 0 0,0 0 0 0 0,0 0 0 0 0,0 0 0 0 0,0 1 0 0 0,-6-3 0 0 0,2 1 941 0 0,-1 1 1 0 0,1 0-1 0 0,0 0 0 0 0,-9-1 1 0 0,13 3-1029 0 0,1 0-1 0 0,-1 0 1 0 0,1 1 0 0 0,-1-1-1 0 0,0 0 1 0 0,1 1 0 0 0,-1 0 0 0 0,1-1-1 0 0,-1 1 1 0 0,1 0 0 0 0,0 0-1 0 0,-1 0 1 0 0,1 1 0 0 0,0-1-1 0 0,0 0 1 0 0,0 1 0 0 0,0 0-1 0 0,0-1 1 0 0,0 1 0 0 0,0 0 0 0 0,0 0-1 0 0,1 0 1 0 0,-1 0 0 0 0,1 0-1 0 0,-2 3 1 0 0,0 1-64 0 0,-1 1 0 0 0,1-1 0 0 0,0 1 0 0 0,1 0 0 0 0,-1 0-1 0 0,2 0 1 0 0,-3 11 0 0 0,2 5 0 0 0,0 1 0 0 0,2-1 0 0 0,0 0 1 0 0,2 1-1 0 0,1-1 0 0 0,9 38 0 0 0,-8-49 32 0 0,-1 1 0 0 0,2-1 0 0 0,0 0 1 0 0,0-1-1 0 0,1 1 0 0 0,1-1 0 0 0,0 0 1 0 0,1 0-1 0 0,0-1 0 0 0,0 0 0 0 0,1-1 0 0 0,0 1 1 0 0,17 11-1 0 0,-19-16 64 0 0,-1-1 0 0 0,1-1 0 0 0,1 1 0 0 0,-1-1-1 0 0,0 0 1 0 0,1-1 0 0 0,-1 0 0 0 0,1 0 0 0 0,0 0 0 0 0,0-1 0 0 0,0 0 0 0 0,0-1 0 0 0,0 0 0 0 0,0 0-1 0 0,0 0 1 0 0,0-1 0 0 0,0 0 0 0 0,-1-1 0 0 0,1 0 0 0 0,0 0 0 0 0,-1 0 0 0 0,1-1 0 0 0,-1 0 0 0 0,0-1 0 0 0,0 1-1 0 0,0-1 1 0 0,9-8 0 0 0,-4 2 41 0 0,-1 0 0 0 0,0-1 0 0 0,-1 0-1 0 0,0-1 1 0 0,-1 0 0 0 0,-1-1 0 0 0,0 0 0 0 0,0 0-1 0 0,-2 0 1 0 0,8-19 0 0 0,-11 24-103 0 0,-1-1 1 0 0,1 1-1 0 0,-2 0 0 0 0,1-1 1 0 0,-1 1-1 0 0,0-1 0 0 0,-1 1 1 0 0,0-1-1 0 0,-1 1 0 0 0,0-1 0 0 0,0 1 1 0 0,0-1-1 0 0,-1 1 0 0 0,-1 0 1 0 0,1-1-1 0 0,-2 1 0 0 0,1 1 1 0 0,-1-1-1 0 0,-7-11 0 0 0,5 11-16 0 0,-1 1-1 0 0,1 0 1 0 0,-1 1-1 0 0,0-1 1 0 0,-1 1-1 0 0,0 1 1 0 0,0-1-1 0 0,0 1 1 0 0,-16-6 0 0 0,0 1-188 0 0,0 0 1 0 0,-36-7 0 0 0,54 15-123 0 0,0 1 1 0 0,0 0-1 0 0,-1 1 0 0 0,1 0 1 0 0,-7 0-1 0 0,-16 3-6295 0 0,21-1 1181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10655 0 0,'0'0'2547'0'0,"2"0"-1780"0"0,1 1-634 0 0,-1 0 0 0 0,1 0 1 0 0,0 0-1 0 0,-1 0 1 0 0,1 0-1 0 0,-1 0 0 0 0,1 1 1 0 0,-1-1-1 0 0,0 1 1 0 0,1 0-1 0 0,-1 0 0 0 0,0 0 1 0 0,0 0-1 0 0,-1 0 1 0 0,1 0-1 0 0,0 0 0 0 0,-1 1 1 0 0,1-1-1 0 0,-1 0 1 0 0,0 1-1 0 0,0 0 0 0 0,1 2 1 0 0,3 9 101 0 0,-1 0 0 0 0,0 1 1 0 0,1 14-1 0 0,-3-15-98 0 0,22 156 491 0 0,-7-45-564 0 0,-14-105-428 0 0,14 77 786 0 0,-12-78-3464 0 0,8 22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14567 0 0,'6'38'331'0'0,"-5"-30"44"0"0,1 17 457 0 0,0-13-784 0 0,36 290 4502 0 0,-35-262-4416 0 0,17 131 601 0 0,-12-123-525 0 0,20 70-1 0 0,5-10-1853 0 0,-17-69-570 0 0,-7-18-122 0 0,-8-20 865 0 0,9-19-8504 0 0,-2-3 7031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12119 0 0,'-11'28'555'0'0,"9"-23"237"0"0,4-2-484 0 0,110 140 2606 0 0,2 3-1475 0 0,72 140 208 0 0,-89-132-798 0 0,-74-115-586 0 0,-2 0 0 0 0,-1 2 0 0 0,-2 1 0 0 0,-2 0 0 0 0,-2 1 1 0 0,-1 1-1 0 0,-3 0 0 0 0,-1 0 0 0 0,4 79 0 0 0,-13-96-222 0 0,0 0 0 0 0,-2 0 0 0 0,-2 0 1 0 0,0 0-1 0 0,-2-1 0 0 0,0 0 0 0 0,-2 0 0 0 0,-1 0 1 0 0,-20 38-1 0 0,23-51-83 0 0,-2 0 0 0 0,0-1 1 0 0,0 0-1 0 0,-1 0 0 0 0,-1-1 1 0 0,-16 15-1 0 0,19-19-382 0 0,0-2 1 0 0,-1 1-1 0 0,1-1 0 0 0,-1-1 1 0 0,0 1-1 0 0,-1-1 0 0 0,1 0 1 0 0,-1-1-1 0 0,1 0 0 0 0,-1-1 1 0 0,-14 3-1 0 0,-1-2-6355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10279 0 0,'1'13'626'0'0,"1"-1"0"0"0,0 0 0 0 0,1 1 0 0 0,0-1 0 0 0,1 0 0 0 0,7 16 0 0 0,2 5 111 0 0,14 42 567 0 0,19 58-112 0 0,-41-116-1065 0 0,0 0 0 0 0,9 18 0 0 0,-14-35-126 0 0,0 0 1 0 0,0 0-1 0 0,0 0 0 0 0,1 1 0 0 0,-1-1 0 0 0,0 0 1 0 0,0 0-1 0 0,0 0 0 0 0,0 0 0 0 0,0 1 0 0 0,0-1 1 0 0,0 0-1 0 0,1 0 0 0 0,-1 0 0 0 0,0 1 0 0 0,0-1 1 0 0,0 0-1 0 0,0 0 0 0 0,0 0 0 0 0,0 1 0 0 0,0-1 1 0 0,0 0-1 0 0,0 0 0 0 0,0 0 0 0 0,0 1 0 0 0,0-1 1 0 0,0 0-1 0 0,0 0 0 0 0,-1 0 0 0 0,1 0 0 0 0,0 1 1 0 0,0-1-1 0 0,0 0 0 0 0,0 0 0 0 0,0 0 0 0 0,0 1 1 0 0,-1-1-1 0 0,0 4 15 0 0,6 9 357 0 0,-14-19-240 0 0,3 0-115 0 0,1-1-1 0 0,-1 1 1 0 0,1-1 0 0 0,1 0-1 0 0,0 0 1 0 0,0 0-1 0 0,0 0 1 0 0,1-1-1 0 0,0 0 1 0 0,-2-8 0 0 0,-3-12-19 0 0,-4-43 0 0 0,6 33-99 0 0,3 0 0 0 0,1-47-1 0 0,4 61 58 0 0,0 1-1 0 0,1 0 0 0 0,2 0 0 0 0,12-42 0 0 0,-13 57 38 0 0,0-1 0 0 0,0 1 0 0 0,1 0 0 0 0,-1 1 0 0 0,2-1 0 0 0,-1 1 1 0 0,1 0-1 0 0,0 0 0 0 0,1 1 0 0 0,6-7 0 0 0,-8 10 2 0 0,-1 0 1 0 0,0 0 0 0 0,1 0-1 0 0,-1 1 1 0 0,1 0 0 0 0,0 0-1 0 0,0 0 1 0 0,7-2 0 0 0,-9 4 3 0 0,0-1 1 0 0,0 1 0 0 0,0-1 0 0 0,0 1-1 0 0,1 0 1 0 0,-1 1 0 0 0,0-1 0 0 0,0 0 0 0 0,0 1-1 0 0,0 0 1 0 0,0 0 0 0 0,0 0 0 0 0,0 0-1 0 0,5 2 1 0 0,-5-1 7 0 0,0 0 0 0 0,-1 0 0 0 0,1 1-1 0 0,0-1 1 0 0,-1 1 0 0 0,0-1 0 0 0,1 1-1 0 0,-1 0 1 0 0,0 0 0 0 0,0 0 0 0 0,-1 0 0 0 0,1 0-1 0 0,-1 1 1 0 0,2 4 0 0 0,1 4 48 0 0,0 1 0 0 0,2 19 1 0 0,-2-4-20 0 0,-1 1 0 0 0,-2-1 1 0 0,0 1-1 0 0,-2-1 0 0 0,-1 1 1 0 0,-2-1-1 0 0,-10 46 0 0 0,9-60-15 0 0,0 1-1 0 0,-10 19 0 0 0,14-33-21 0 0,1 0 0 0 0,-1 0 0 0 0,1 0 0 0 0,-1 0 0 0 0,0 0 0 0 0,1 0 0 0 0,-1 0 0 0 0,0 0 0 0 0,1-1 0 0 0,-1 1 0 0 0,0 0 0 0 0,0-1 0 0 0,0 1 0 0 0,-1 1 0 0 0,-10 7 0 0 0,2-4-220 0 0,7-6-129 0 0,5-4 166 0 0,2-1 139 0 0,0 1 1 0 0,0 0-1 0 0,1 0 0 0 0,-1 0 0 0 0,1 1 0 0 0,0-1 0 0 0,0 1 0 0 0,1 0 1 0 0,-1 1-1 0 0,1-1 0 0 0,-1 1 0 0 0,1 0 0 0 0,0 1 0 0 0,1-1 0 0 0,-1 1 0 0 0,0 0 1 0 0,8 0-1 0 0,-6 1 97 0 0,1 0 0 0 0,1 0 0 0 0,-1 1 1 0 0,0 1-1 0 0,0 0 0 0 0,0 0 0 0 0,-1 1 1 0 0,1 0-1 0 0,0 0 0 0 0,0 1 0 0 0,16 7 1 0 0,-18-7 99 0 0,0 1 1 0 0,0 0 0 0 0,0 0 0 0 0,-1 1 0 0 0,0 0 0 0 0,1 0-1 0 0,8 10 1 0 0,-13-13-52 0 0,0 1 0 0 0,-1-1 0 0 0,1 0 1 0 0,0 1-1 0 0,-1-1 0 0 0,0 1 0 0 0,0 0 0 0 0,0-1 0 0 0,0 1 0 0 0,0 0 0 0 0,0 0 0 0 0,-1 0 0 0 0,1 0 0 0 0,-1-1 0 0 0,0 1 0 0 0,0 0 1 0 0,0 0-1 0 0,0 0 0 0 0,0 0 0 0 0,-1 0 0 0 0,0 0 0 0 0,1-1 0 0 0,-1 1 0 0 0,-2 4 0 0 0,0-1 6 0 0,0 1-1 0 0,-1-1 0 0 0,0 0 1 0 0,-1 0-1 0 0,1 0 0 0 0,-1 0 1 0 0,0-1-1 0 0,-1 0 1 0 0,1 0-1 0 0,-1 0 0 0 0,0-1 1 0 0,-7 5-1 0 0,-2 0 124 0 0,-1-2 1 0 0,1 1-1 0 0,-1-2 0 0 0,-18 6 0 0 0,29-11-302 0 0,0 0 0 0 0,0 0 0 0 0,0-1 0 0 0,0 0 0 0 0,0 0 0 0 0,1 0 0 0 0,-1 0 0 0 0,0-1 0 0 0,-6-1 0 0 0,9 2 12 0 0,-1-1-1 0 0,1 1 1 0 0,-1-1 0 0 0,1 0 0 0 0,0 0 0 0 0,0 0-1 0 0,-1 0 1 0 0,1 0 0 0 0,0-1 0 0 0,0 1-1 0 0,0 0 1 0 0,0-1 0 0 0,0 0 0 0 0,1 1 0 0 0,-1-1-1 0 0,0 0 1 0 0,1 0 0 0 0,-1 0 0 0 0,-1-3-1 0 0,3 4-151 0 0,0 0-1 0 0,1 0 0 0 0,-1 1 0 0 0,0-1 0 0 0,0 0 0 0 0,0 0 0 0 0,1 1 0 0 0,-1-1 0 0 0,0 0 0 0 0,1 0 0 0 0,-1 1 0 0 0,0-1 0 0 0,1 0 0 0 0,-1 1 0 0 0,1-1 0 0 0,-1 0 0 0 0,1 1 0 0 0,0-1 0 0 0,-1 1 0 0 0,2-1 0 0 0,0-1-963 0 0,5-7-5232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6911 0 0,'0'0'315'0'0,"0"9"102"0"0,0-8-325 0 0,0 0 0 0 0,0 0 0 0 0,0 1-1 0 0,0-1 1 0 0,0 0 0 0 0,0 0 0 0 0,0 0 0 0 0,0 0-1 0 0,-1 0 1 0 0,1 0 0 0 0,0 0 0 0 0,-1 0-1 0 0,1 0 1 0 0,-1 0 0 0 0,1 0 0 0 0,-1-1-1 0 0,1 1 1 0 0,-1 0 0 0 0,0 0 0 0 0,1 0 0 0 0,-1 0-1 0 0,0-1 1 0 0,0 1 0 0 0,0 0 0 0 0,1-1-1 0 0,-3 2 1 0 0,-2 2 1430 0 0,-9 12 2035 0 0,8-10-3066 0 0,1 0 1 0 0,0 1 0 0 0,0 0-1 0 0,0 0 1 0 0,0 0-1 0 0,1 1 1 0 0,-6 14 0 0 0,7-10-401 0 0,0 0 0 0 0,1 0 1 0 0,0 0-1 0 0,1 0 1 0 0,0 0-1 0 0,1 1 0 0 0,1-1 1 0 0,-1 0-1 0 0,5 17 1 0 0,-4-25-79 0 0,0 1 1 0 0,0-1 0 0 0,0 0-1 0 0,0 0 1 0 0,1 0 0 0 0,0 0-1 0 0,0-1 1 0 0,0 1 0 0 0,0 0 0 0 0,1-1-1 0 0,-1 0 1 0 0,1 1 0 0 0,0-1-1 0 0,0 0 1 0 0,0 0 0 0 0,1-1-1 0 0,-1 1 1 0 0,1-1 0 0 0,-1 1 0 0 0,1-1-1 0 0,0 0 1 0 0,-1-1 0 0 0,1 1-1 0 0,0-1 1 0 0,1 1 0 0 0,-1-1-1 0 0,0 0 1 0 0,0-1 0 0 0,0 1-1 0 0,5-1 1 0 0,-5 1 27 0 0,1-2 0 0 0,0 1 0 0 0,-1 0 0 0 0,1-1 0 0 0,-1 0 0 0 0,1 0 0 0 0,-1 0 0 0 0,0-1 0 0 0,1 0 0 0 0,-1 0 0 0 0,0 0 0 0 0,0 0 0 0 0,0 0 0 0 0,-1-1 0 0 0,1 0 0 0 0,0 1 0 0 0,-1-1 0 0 0,0-1 0 0 0,4-3 0 0 0,-2 1 55 0 0,0 0 0 0 0,-1-1 0 0 0,0 0 0 0 0,0 0 0 0 0,0 0 0 0 0,-1 0 0 0 0,0-1 0 0 0,-1 1 0 0 0,1-1 0 0 0,0-9 0 0 0,-2 13-76 0 0,-1 0 0 0 0,0 0 0 0 0,-1 0 0 0 0,1 0 0 0 0,-1-1 1 0 0,0 1-1 0 0,0 0 0 0 0,0 1 0 0 0,0-1 0 0 0,-1 0 0 0 0,-3-6 0 0 0,-1-2-27 0 0,0 1-1 0 0,-12-15 1 0 0,-15-9-633 0 0,26 27-609 0 0,-1 0 1 0 0,1 0-1 0 0,0-1 0 0 0,-9-15 0 0 0,11 15-738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3679 0 0,'16'22'319'0'0,"14"22"523"0"0,-12-13 3236 0 0,19 57 4402 0 0,-26-59-7323 0 0,-2 2 0 0 0,9 47 0 0 0,-17-57-957 0 0,-1-15-146 0 0,0 1 1 0 0,1 0-1 0 0,1 8 0 0 0,-2-14 219 0 0,-3-9-97 0 0,0-5-122 0 0,1 0 0 0 0,0-1 1 0 0,0 1-1 0 0,1-1 0 0 0,1 1 0 0 0,0-1 0 0 0,3-13 0 0 0,-2-7-39 0 0,1 2-47 0 0,1 0 0 0 0,1 1 0 0 0,1-1 0 0 0,2 1 0 0 0,12-35 0 0 0,-16 58 28 0 0,1 0 0 0 0,-1 0 0 0 0,9-13 0 0 0,-12 21 4 0 0,0 0 0 0 0,0-1 0 0 0,0 1 0 0 0,1 0 0 0 0,-1 0 0 0 0,0-1 0 0 0,0 1 0 0 0,0 0 0 0 0,0 0 0 0 0,1 0 0 0 0,-1-1 0 0 0,0 1 0 0 0,0 0 0 0 0,0 0 0 0 0,1 0 0 0 0,-1 0 0 0 0,0 0 0 0 0,0-1 0 0 0,1 1 0 0 0,-1 0 0 0 0,0 0 0 0 0,0 0 0 0 0,1 0 0 0 0,-1 0 0 0 0,0 0 0 0 0,0 0 0 0 0,1 0 0 0 0,2 3 0 0 0,0 0 0 0 0,-1 1 0 0 0,0-1 0 0 0,1 1 0 0 0,-1 0 0 0 0,-1 0 0 0 0,1-1 0 0 0,0 1 0 0 0,0 5 0 0 0,0-3 0 0 0,11 31 49 0 0,12 69-1 0 0,-17-66-277 0 0,17 52 0 0 0,-21-81-83 0 0,0-1 0 0 0,1 0 0 0 0,8 14 0 0 0,-12-22 167 0 0,0 0-1 0 0,0 0 1 0 0,1-1 0 0 0,-1 1-1 0 0,0 0 1 0 0,1-1-1 0 0,-1 1 1 0 0,1-1 0 0 0,-1 1-1 0 0,1-1 1 0 0,0 0-1 0 0,0 1 1 0 0,-1-1 0 0 0,1 0-1 0 0,0 0 1 0 0,0-1-1 0 0,0 1 1 0 0,0 0 0 0 0,0-1-1 0 0,0 1 1 0 0,0-1-1 0 0,0 1 1 0 0,1-1 0 0 0,-1 0-1 0 0,3 0 1 0 0,-3-1-280 0 0,0 0 0 0 0,0 0 0 0 0,0 0 0 0 0,0-1 0 0 0,0 1 1 0 0,-1 0-1 0 0,1-1 0 0 0,0 1 0 0 0,-1-1 0 0 0,1 0 0 0 0,-1 1 0 0 0,1-1 0 0 0,-1 0 0 0 0,2-3 0 0 0,4-5-1896 0 0,5-4-1139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77 274 9295 0 0,'-12'-49'846'0'0,"11"47"-779"0"0,0 1 0 0 0,0 0 1 0 0,0 0-1 0 0,0-1 0 0 0,0 1 1 0 0,-1 0-1 0 0,1 0 1 0 0,0 0-1 0 0,-1 0 0 0 0,1 0 1 0 0,-1 1-1 0 0,1-1 0 0 0,-1 0 1 0 0,-1 0-1 0 0,0 0 113 0 0,3 0-118 0 0,-1 1 0 0 0,0-1 0 0 0,0 1 0 0 0,0-1 0 0 0,-1 1-1 0 0,1 0 1 0 0,0-1 0 0 0,0 1 0 0 0,0 0 0 0 0,0 0 0 0 0,0 0 0 0 0,0 0-1 0 0,0 0 1 0 0,0 0 0 0 0,0 0 0 0 0,-1 0 0 0 0,1 0 0 0 0,0 1 0 0 0,0-1-1 0 0,0 0 1 0 0,0 1 0 0 0,0-1 0 0 0,-1 1 0 0 0,1 0 14 0 0,0 0-1 0 0,0 1 1 0 0,0-1 0 0 0,0 0 0 0 0,0 0 0 0 0,0 0 0 0 0,0 1-1 0 0,0-1 1 0 0,1 1 0 0 0,-1-1 0 0 0,1 0 0 0 0,-1 1-1 0 0,1-1 1 0 0,-1 3 0 0 0,0 4 57 0 0,0 0-1 0 0,1-1 1 0 0,-1 1-1 0 0,2 0 1 0 0,1 11 0 0 0,1 7 31 0 0,2 0 1 0 0,2-1 0 0 0,0 1 0 0 0,1-1-1 0 0,14 27 1 0 0,-17-41-105 0 0,1 1-1 0 0,1-2 0 0 0,0 1 1 0 0,0-1-1 0 0,1 0 1 0 0,0-1-1 0 0,0 1 1 0 0,1-2-1 0 0,1 1 1 0 0,-1-1-1 0 0,1-1 0 0 0,22 13 1 0 0,-30-19 24 0 0,0 0 1 0 0,1 0-1 0 0,-1 0 1 0 0,0 0-1 0 0,0 0 1 0 0,1 0-1 0 0,-1-1 1 0 0,1 1-1 0 0,-1-1 1 0 0,1 0-1 0 0,-1 0 1 0 0,0 1-1 0 0,1-2 1 0 0,-1 1-1 0 0,6-1 0 0 0,-7 0 22 0 0,1 1-1 0 0,-1-1 1 0 0,0 0-1 0 0,1 0 0 0 0,-1 0 1 0 0,0 0-1 0 0,1-1 0 0 0,-1 1 1 0 0,0 0-1 0 0,0 0 0 0 0,0-1 1 0 0,0 1-1 0 0,0-1 0 0 0,0 1 1 0 0,-1-1-1 0 0,1 1 0 0 0,0-1 1 0 0,-1 1-1 0 0,1-1 0 0 0,-1 1 1 0 0,0-1-1 0 0,1 0 1 0 0,-1-2-1 0 0,2-13 438 0 0,-1 1 0 0 0,-1-1 0 0 0,0 0 0 0 0,-1 0 0 0 0,-4-19 0 0 0,-2 4-56 0 0,-17-54 1 0 0,4 36-558 0 0,-3 1 0 0 0,-30-50 0 0 0,36 68-176 0 0,-46-70-2571 0 0,61 99 1696 0 0,-2-2-974 0 0,14 9-4432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2759 0 0,'0'0'126'0'0,"0"2"-5"0"0,-1 1 47 0 0,1 1 0 0 0,-1 0-1 0 0,0 0 1 0 0,0 0 0 0 0,0-1-1 0 0,-1 1 1 0 0,-3 6 0 0 0,-16 24 10153 0 0,8-20-7078 0 0,11-12-3228 0 0,1-1 0 0 0,-1 0 1 0 0,1 1-1 0 0,0-1 0 0 0,-1 1 1 0 0,1 0-1 0 0,0-1 0 0 0,0 1 0 0 0,0 0 1 0 0,0-1-1 0 0,1 1 0 0 0,-1 0 0 0 0,0 0 1 0 0,1 0-1 0 0,-1 0 0 0 0,1 0 1 0 0,0 0-1 0 0,-1 0 0 0 0,1 0 0 0 0,0 0 1 0 0,0 0-1 0 0,1 2 0 0 0,-1-2-77 0 0,0 0 0 0 0,0 0-1 0 0,1 0 1 0 0,-1 0 0 0 0,1 1-1 0 0,-1-1 1 0 0,1 0 0 0 0,0 0-1 0 0,0-1 1 0 0,0 1 0 0 0,0 0-1 0 0,0 0 1 0 0,0 0-1 0 0,0-1 1 0 0,1 1 0 0 0,-1 0-1 0 0,3 1 1 0 0,1 0-46 0 0,-1 0 0 0 0,1 0 0 0 0,0-1 0 0 0,0 1 0 0 0,6 1 0 0 0,17 8 62 0 0,-26-11 46 0 0,57 31 1064 0 0,78 30 0 0 0,-132-60-722 0 0,0 1 0 0 0,0-1-1 0 0,1 1 1 0 0,-1-1 0 0 0,-1 1-1 0 0,9 7 1 0 0,-12-9-246 0 0,0 0-1 0 0,-1-1 0 0 0,1 1 1 0 0,-1 0-1 0 0,1 0 1 0 0,0 0-1 0 0,-1 0 1 0 0,0 0-1 0 0,1-1 0 0 0,-1 1 1 0 0,0 0-1 0 0,1 0 1 0 0,-1 0-1 0 0,0 0 1 0 0,0 0-1 0 0,0 0 1 0 0,0 0-1 0 0,0 0 0 0 0,0 0 1 0 0,0 0-1 0 0,0 0 1 0 0,0 0-1 0 0,0 0 1 0 0,-1 0-1 0 0,0 2 0 0 0,1-1 25 0 0,-1 0 1 0 0,0-1-1 0 0,0 1 0 0 0,-1 0 0 0 0,1 0 0 0 0,0-1 0 0 0,0 1 0 0 0,-1-1 1 0 0,1 1-1 0 0,-3 1 0 0 0,-6 4 211 0 0,-1 0-1 0 0,0-1 1 0 0,0 0 0 0 0,-1 0 0 0 0,-16 4 0 0 0,-65 16 8 0 0,64-19-310 0 0,17-4-1170 0 0,0-1 0 0 0,-23 2 0 0 0,15-4-7464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0,'0'0'1007'0'0,"1"2"-239"0"0,21 64 249 0 0,50 132 2663 0 0,-33-105-3786 0 0,63 136-598 0 0,-86-198-594 0 0,1-4-3314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9215 0 0,'0'0'28'0'0,"0"0"0"0"0,0 0 1 0 0,0-1-1 0 0,0 1 0 0 0,0 0 0 0 0,0 0 0 0 0,0 0 0 0 0,0 0 0 0 0,0 0 0 0 0,-1 0 0 0 0,1 0 0 0 0,0-1 0 0 0,0 1 0 0 0,0 0 0 0 0,0 0 0 0 0,0 0 0 0 0,0 0 0 0 0,0 0 0 0 0,0 0 0 0 0,-1 0 0 0 0,1 0 1 0 0,0 0-1 0 0,0 0 0 0 0,0 0 0 0 0,0 0 0 0 0,0 0 0 0 0,0 0 0 0 0,-1 0 0 0 0,1 0 0 0 0,0 0 0 0 0,0 0 0 0 0,0 0 0 0 0,0 0 0 0 0,0 0 0 0 0,0 0 0 0 0,-1 0 0 0 0,1 0 0 0 0,0 0 0 0 0,0 0 0 0 0,0 0 0 0 0,0 0 1 0 0,0 0-1 0 0,0 0 0 0 0,-1 0 0 0 0,1 0 0 0 0,0 0 0 0 0,0 0 0 0 0,0 0 0 0 0,0 0 0 0 0,0 1 0 0 0,0-1 0 0 0,0 0 0 0 0,0 0 0 0 0,0 0 0 0 0,-1 0 0 0 0,1 12 1999 0 0,6 21 1306 0 0,-4-26-3001 0 0,7 67 1842 0 0,-1 110 1 0 0,-7-157-1971 0 0,-11 245 357 0 0,1-123-2128 0 0,9-115-732 0 0,2-13-3976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43 169 2303 0 0,'-1'-2'167'0'0,"-9"-20"-266"0"0,2 6 3227 0 0,1 0-1 0 0,-5-20 1 0 0,10 31-2350 0 0,1 0 0 0 0,0 0 0 0 0,1 0 0 0 0,-1 0 0 0 0,1 0 0 0 0,0-7 0 0 0,1 9-689 0 0,-1 1 1 0 0,1-1 0 0 0,0 0 0 0 0,-1 0 0 0 0,1 0-1 0 0,0 0 1 0 0,2-2 0 0 0,-2 4-45 0 0,-1 1 0 0 0,1-1 1 0 0,-1 0-1 0 0,1 1 0 0 0,0-1 0 0 0,-1 1 1 0 0,1-1-1 0 0,0 1 0 0 0,-1 0 0 0 0,1-1 1 0 0,0 1-1 0 0,0-1 0 0 0,-1 1 0 0 0,1 0 1 0 0,0 0-1 0 0,0 0 0 0 0,0-1 0 0 0,0 1 1 0 0,0 0-1 0 0,22 0 89 0 0,-7 0-41 0 0,-8-1-79 0 0,0 1 1 0 0,0 0-1 0 0,10 1 0 0 0,21 0-18 0 0,-31-2 4 0 0,-1 1 0 0 0,1 0 0 0 0,0 0 0 0 0,0 1 0 0 0,14 2 0 0 0,-19-2 0 0 0,1 0 0 0 0,-1 0 0 0 0,1 0 0 0 0,-1 1 0 0 0,1-1 0 0 0,-1 1 0 0 0,0 0 0 0 0,0 0 0 0 0,0 0 0 0 0,0 0 0 0 0,0 1 0 0 0,-1-1 0 0 0,1 1 0 0 0,3 3 0 0 0,0 5 24 0 0,1 1 0 0 0,-1 0 1 0 0,-1 0-1 0 0,0 0 0 0 0,6 24 0 0 0,-7-21-11 0 0,0-1-1 0 0,2 0 1 0 0,-1 0 0 0 0,11 17-1 0 0,-12-26-12 0 0,-1 1-1 0 0,2 0 0 0 0,-1-1 0 0 0,1 0 1 0 0,0 0-1 0 0,0 0 0 0 0,0-1 1 0 0,0 1-1 0 0,1-1 0 0 0,0-1 0 0 0,0 1 1 0 0,0-1-1 0 0,8 4 0 0 0,-9-6 14 0 0,-1 0-1 0 0,0 0 0 0 0,1 0 0 0 0,-1 0 0 0 0,0-1 0 0 0,1 0 0 0 0,-1 0 1 0 0,1 0-1 0 0,-1 0 0 0 0,1-1 0 0 0,-1 0 0 0 0,0 1 0 0 0,1-2 0 0 0,-1 1 1 0 0,0 0-1 0 0,0-1 0 0 0,0 0 0 0 0,0 0 0 0 0,0 0 0 0 0,0-1 0 0 0,5-3 1 0 0,-4 2 87 0 0,-1-1 0 0 0,0 0 1 0 0,0 1-1 0 0,0-1 1 0 0,0-1-1 0 0,-1 1 0 0 0,0 0 1 0 0,0-1-1 0 0,4-9 1 0 0,-3 2 252 0 0,1 0 1 0 0,-2 0 0 0 0,4-18-1 0 0,-7 27-267 0 0,1 0-1 0 0,-1 0 1 0 0,0 1 0 0 0,0-1-1 0 0,-1 0 1 0 0,1 0 0 0 0,-1 1-1 0 0,0-1 1 0 0,0 0 0 0 0,0 1-1 0 0,0-1 1 0 0,-1 0 0 0 0,1 1-1 0 0,-1 0 1 0 0,0-1 0 0 0,0 1-1 0 0,0 0 1 0 0,0 0 0 0 0,-1 0-1 0 0,0 0 1 0 0,1 1 0 0 0,-1-1-1 0 0,0 1 1 0 0,0-1 0 0 0,-4-1-1 0 0,-2-2 46 0 0,0 1 0 0 0,0 1 0 0 0,-1 0-1 0 0,1 0 1 0 0,-1 1 0 0 0,0 0 0 0 0,0 0-1 0 0,-11 0 1 0 0,5 0-162 0 0,10 2 56 0 0,1 0-1 0 0,-1 0 0 0 0,0 0 1 0 0,0 1-1 0 0,1 0 1 0 0,-9 1-1 0 0,12-1-133 0 0,0 1 0 0 0,0 0 0 0 0,1-1-1 0 0,-1 1 1 0 0,0 0 0 0 0,0 0 0 0 0,1 0 0 0 0,-1 0 0 0 0,1 0 0 0 0,-1 0 0 0 0,1 0 0 0 0,-1 1-1 0 0,1-1 1 0 0,0 0 0 0 0,0 1 0 0 0,0-1 0 0 0,0 1 0 0 0,0-1 0 0 0,0 1 0 0 0,0 0 0 0 0,0-1-1 0 0,0 1 1 0 0,1 0 0 0 0,-2 3 0 0 0,-2 14-5544 0 0,2 6-1738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89 3679 0 0,'0'0'167'0'0,"-3"-7"26"0"0,1-8 1027 0 0,1 9 63 0 0,0-1-1 0 0,0 1 0 0 0,-1 0 1 0 0,0-1-1 0 0,0 1 0 0 0,-4-8 0 0 0,5 13-1065 0 0,1 0-1 0 0,-1 0 1 0 0,0 0-1 0 0,0 0 1 0 0,0 0-1 0 0,0 0 1 0 0,0 0 0 0 0,0 0-1 0 0,0 0 1 0 0,0 1-1 0 0,0-1 1 0 0,0 0-1 0 0,0 1 1 0 0,0-1-1 0 0,-2 0 1 0 0,1 1-225 0 0,0-1 1 0 0,0 1 0 0 0,0 0 0 0 0,0 0 0 0 0,0 0 0 0 0,0 0-1 0 0,0 0 1 0 0,1 1 0 0 0,-1-1 0 0 0,0 1 0 0 0,0-1 0 0 0,0 1-1 0 0,-2 1 1 0 0,-2 1 73 0 0,1 0-1 0 0,0 0 1 0 0,0 1 0 0 0,0-1-1 0 0,1 1 1 0 0,-1 0 0 0 0,1 1-1 0 0,0-1 1 0 0,0 1-1 0 0,-6 9 1 0 0,-2 7 83 0 0,-13 28-1 0 0,23-46-133 0 0,0 3 7 0 0,-1 0 1 0 0,1 0 0 0 0,0 1 0 0 0,0-1 0 0 0,1 1 0 0 0,0-1-1 0 0,0 1 1 0 0,0-1 0 0 0,1 1 0 0 0,0-1 0 0 0,1 11-1 0 0,0-14-19 0 0,-1-1-1 0 0,1 1 1 0 0,0 0-1 0 0,0 0 0 0 0,0 0 1 0 0,0 0-1 0 0,0 0 0 0 0,1-1 1 0 0,-1 1-1 0 0,1-1 0 0 0,0 1 1 0 0,0-1-1 0 0,0 0 1 0 0,0 1-1 0 0,0-1 0 0 0,0 0 1 0 0,1 0-1 0 0,-1-1 0 0 0,0 1 1 0 0,1 0-1 0 0,0-1 0 0 0,-1 1 1 0 0,1-1-1 0 0,0 0 0 0 0,0 0 1 0 0,0 0-1 0 0,3 0 1 0 0,-2 0 3 0 0,0 0 0 0 0,-1 0 1 0 0,1-1-1 0 0,0 1 1 0 0,-1-1-1 0 0,1 0 1 0 0,0 0-1 0 0,-1-1 1 0 0,1 1-1 0 0,0-1 0 0 0,-1 1 1 0 0,1-1-1 0 0,-1 0 1 0 0,1-1-1 0 0,-1 1 1 0 0,1-1-1 0 0,-1 1 1 0 0,0-1-1 0 0,0 0 0 0 0,1 0 1 0 0,-2 0-1 0 0,1-1 1 0 0,5-4-1 0 0,10-9 127 0 0,25-29 0 0 0,-36 36-78 0 0,0 0 1 0 0,-1 0 0 0 0,0-1 0 0 0,0 0-1 0 0,6-16 1 0 0,-8 10 377 0 0,-3 12 286 0 0,-2 12-431 0 0,1 9-308 0 0,1 0 1 0 0,0-1-1 0 0,2 1 0 0 0,-1-1 0 0 0,2 0 0 0 0,0 0 0 0 0,9 21 1 0 0,-10-32-311 0 0,0 0 1 0 0,0 0-1 0 0,0 0 1 0 0,0-1-1 0 0,1 1 1 0 0,0-1-1 0 0,0 0 1 0 0,0 0 0 0 0,1 0-1 0 0,-1-1 1 0 0,10 6-1 0 0,-2-1-1878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8287 0 0,'-4'-6'169'0'0,"2"4"-46"0"0,1 0-1 0 0,0 0 1 0 0,0 0-1 0 0,0 0 1 0 0,0 0 0 0 0,0-1-1 0 0,-1-2 1275 0 0,5 43 4305 0 0,10 20-4756 0 0,-4-14-679 0 0,28 145-135 0 0,18 107-2072 0 0,-50-256 209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6 179 14855 0 0,'-3'-7'1590'0'0,"2"5"-1571"0"0,-1 0-18 0 0,2-10 76 0 0,1 10 7 0 0,0 0 1 0 0,-1 0-1 0 0,1-1 0 0 0,0 1 1 0 0,0 0-1 0 0,0 1 0 0 0,0-1 1 0 0,0 0-1 0 0,0 0 1 0 0,1 0-1 0 0,-1 1 0 0 0,0-1 1 0 0,1 0-1 0 0,0 1 0 0 0,-1-1 1 0 0,1 1-1 0 0,0 0 0 0 0,0 0 1 0 0,3-2-1 0 0,5-3 55 0 0,1 1 0 0 0,15-5 1 0 0,-17 7-168 0 0,42-14 41 0 0,15-6-102 0 0,30-9-479 0 0,-22 9-202 0 0,-73 23 738 0 0,-6 19 333 0 0,2-10-126 0 0,-1 1 0 0 0,-8 14-1 0 0,7-15-85 0 0,1 0-1 0 0,0 0 0 0 0,-5 16 0 0 0,6-14-59 0 0,1 0 0 0 0,0 0 0 0 0,0 1 0 0 0,1-1 0 0 0,1 1 0 0 0,-1 0 0 0 0,2-1 0 0 0,0 1 0 0 0,0-1-1 0 0,1 0 1 0 0,1 1 0 0 0,4 11 0 0 0,-5-19-26 0 0,0 0 1 0 0,1 0-1 0 0,-1 0 0 0 0,1-1 0 0 0,0 1 0 0 0,0-1 1 0 0,0 0-1 0 0,0 0 0 0 0,7 5 0 0 0,-3-3 4 0 0,0 0-1 0 0,0-1 0 0 0,1 0 1 0 0,10 4-1 0 0,-16-7 43 0 0,0 0-1 0 0,1-1 1 0 0,-1 0-1 0 0,0 1 1 0 0,1-1-1 0 0,-1 0 0 0 0,1 0 1 0 0,-1 0-1 0 0,0-1 1 0 0,1 1-1 0 0,-1-1 1 0 0,0 1-1 0 0,1-1 1 0 0,-1 0-1 0 0,0 0 1 0 0,0 0-1 0 0,1 0 1 0 0,-1 0-1 0 0,0 0 0 0 0,0 0 1 0 0,0-1-1 0 0,-1 1 1 0 0,1-1-1 0 0,0 0 1 0 0,2-2-1 0 0,0 0 84 0 0,-1 0 0 0 0,0-1 0 0 0,0 1 0 0 0,0-1 0 0 0,0 1 0 0 0,-1-1 0 0 0,1 0 0 0 0,-1 0 0 0 0,-1 0 0 0 0,3-9 0 0 0,-3 9-37 0 0,0 0 0 0 0,-1-1 1 0 0,0 1-1 0 0,0-1 0 0 0,0 1 0 0 0,-1 0 0 0 0,0-1 0 0 0,0 1 0 0 0,0 0 0 0 0,0 0 0 0 0,-1 0 0 0 0,0 0 1 0 0,0 0-1 0 0,0 0 0 0 0,-1 0 0 0 0,0 1 0 0 0,-3-5 0 0 0,-11-15-142 0 0,11 16-254 0 0,1 0-1 0 0,0 0 1 0 0,0 0 0 0 0,-5-11 0 0 0,-3-8-3875 0 0,10 19 2169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0,'18'28'393'0'0,"-10"-15"-187"0"0,14 25-1 0 0,-12-11 4225 0 0,0 0-1 0 0,10 53 1 0 0,-13-45-3623 0 0,7 5 133 0 0,-14-39-606 0 0,22-85-180 0 0,-16 50-148 0 0,1-4-369 0 0,20-67 0 0 0,-25 100 318 0 0,0-1-1 0 0,1 0 0 0 0,-1 0 1 0 0,2 1-1 0 0,4-9 0 0 0,-7 14 45 0 0,0-1 0 0 0,-1 0 0 0 0,1 0 0 0 0,0 0-1 0 0,-1 1 1 0 0,1-1 0 0 0,0 0 0 0 0,0 1-1 0 0,0-1 1 0 0,0 1 0 0 0,-1-1 0 0 0,1 1 0 0 0,0-1-1 0 0,0 1 1 0 0,0-1 0 0 0,0 1 0 0 0,0 0-1 0 0,0 0 1 0 0,0-1 0 0 0,0 1 0 0 0,0 0 0 0 0,0 0-1 0 0,1 0 1 0 0,-1 0 0 0 0,0 0 0 0 0,0 1-1 0 0,0-1 1 0 0,0 0 0 0 0,0 0 0 0 0,0 1 0 0 0,0-1-1 0 0,0 1 1 0 0,0-1 0 0 0,-1 0 0 0 0,1 1-1 0 0,0 0 1 0 0,0-1 0 0 0,0 1 0 0 0,0 0 0 0 0,1 1 12 0 0,-1 0 1 0 0,0-1 0 0 0,0 1 0 0 0,0 0-1 0 0,-1-1 1 0 0,1 1 0 0 0,0 0 0 0 0,-1 0 0 0 0,1 0-1 0 0,-1 0 1 0 0,0 0 0 0 0,1 2 0 0 0,0 2 56 0 0,3 9 35 0 0,2 7 120 0 0,-1 1 1 0 0,3 28-1 0 0,-6-32-23 0 0,0 0-1 0 0,9 34 1 0 0,-11-52-40 0 0,3-2-147 0 0,-1 1 0 0 0,0-1 0 0 0,0 0 1 0 0,0 0-1 0 0,-1 0 0 0 0,1 0 0 0 0,0 0 1 0 0,0-1-1 0 0,-1 1 0 0 0,3-3 0 0 0,1-1-13 0 0,-1 1 0 0 0,1-1 0 0 0,-1-1 0 0 0,-1 1 0 0 0,1 0 0 0 0,4-12 0 0 0,14-39 0 0 0,-15 38 0 0 0,20-76 26 0 0,-18 62-7 0 0,21-56 0 0 0,-20 68-4 0 0,-9 21 11 0 0,1 0 0 0 0,-1 1 0 0 0,0-1 0 0 0,0 1-1 0 0,0-1 1 0 0,0 1 0 0 0,0-1 0 0 0,1 4 0 0 0,1 7 27 0 0,0 0 1 0 0,-1 0-1 0 0,-1 0 0 0 0,1 16 1 0 0,-2-15-5 0 0,1 1 0 0 0,1-1 1 0 0,3 17-1 0 0,0-14-416 0 0,0 0 1 0 0,1 0-1 0 0,1-1 0 0 0,9 18 1 0 0,-12-26 160 0 0,1-1 0 0 0,-1 1 0 0 0,1-1 0 0 0,1 0 0 0 0,-1-1 0 0 0,1 1 0 0 0,0-1 0 0 0,0 0 0 0 0,1 0 0 0 0,-1-1 0 0 0,9 5 0 0 0,-12-8 29 0 0,8 5-883 0 0,1 0 1 0 0,-1-1-1 0 0,1-1 0 0 0,1 0 1 0 0,14 3-1 0 0,-7-5-3444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110 113 919 0 0,'1'-5'546'0'0,"-1"1"0"0"0,0-1-1 0 0,1 1 1 0 0,-1-1-1 0 0,-1 1 1 0 0,1-1 0 0 0,-1 1-1 0 0,0-1 1 0 0,0 1-1 0 0,0-1 1 0 0,0 1 0 0 0,-1 0-1 0 0,-2-5 1 0 0,2 6-73 0 0,0 0 0 0 0,0 0 0 0 0,0 0 0 0 0,-1 0-1 0 0,1 1 1 0 0,-1-1 0 0 0,1 1 0 0 0,-1 0 0 0 0,0-1 0 0 0,0 1 0 0 0,0 1 0 0 0,0-1 0 0 0,0 0 0 0 0,-1 1 0 0 0,1-1 0 0 0,-7 0 0 0 0,4 0 32 0 0,5 1-426 0 0,-1 0 1 0 0,0 1 0 0 0,1-1-1 0 0,-1 1 1 0 0,1-1 0 0 0,-1 1-1 0 0,0 0 1 0 0,1 0 0 0 0,-1 0-1 0 0,0 0 1 0 0,1 0 0 0 0,-1 0-1 0 0,0 0 1 0 0,1 0 0 0 0,-1 1-1 0 0,1-1 1 0 0,-1 1 0 0 0,-2 0 0 0 0,2 2-2 0 0,2-2-79 0 0,-1 1-1 0 0,1 0 1 0 0,-1 0-1 0 0,1 0 1 0 0,0-1-1 0 0,0 1 1 0 0,0 0-1 0 0,0 0 1 0 0,0 0-1 0 0,0 0 1 0 0,0 0-1 0 0,0-1 1 0 0,1 1-1 0 0,-1 0 1 0 0,1 0-1 0 0,0 0 1 0 0,-1-1-1 0 0,1 1 1 0 0,1 1-1 0 0,1 1-41 0 0,-1-1-1 0 0,1 1 0 0 0,0-1 1 0 0,0 0-1 0 0,6 4 0 0 0,-4-2-16 0 0,170 142-150 0 0,-170-141 568 0 0,1 0 0 0 0,-1 0 1 0 0,0 0-1 0 0,0 1 0 0 0,0-1 1 0 0,-1 1-1 0 0,5 11 0 0 0,-9-17-224 0 0,1 1-1 0 0,-1-1 1 0 0,0 1 0 0 0,1 0-1 0 0,-1-1 1 0 0,0 1 0 0 0,0 0-1 0 0,0-1 1 0 0,0 1-1 0 0,0 0 1 0 0,-1-1 0 0 0,1 1-1 0 0,0 0 1 0 0,-1-1-1 0 0,0 4 1 0 0,-12 20 904 0 0,9-20-820 0 0,0 1 1 0 0,0-1-1 0 0,-1 0 0 0 0,0 0 1 0 0,0-1-1 0 0,0 1 0 0 0,0-1 1 0 0,-1 0-1 0 0,-10 6 0 0 0,-1-2 102 0 0,1-1-1 0 0,-27 9 0 0 0,34-14-532 0 0,0-1-1 0 0,-1 0 0 0 0,1 0 1 0 0,0-1-1 0 0,-1 0 0 0 0,1 0 1 0 0,-13-3-1 0 0,12-1-6047 0 0,0-3-2062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13303 0 0,'0'0'1202'0'0,"0"-1"-988"0"0,-3-4 1213 0 0,-3 25 534 0 0,5-11-1812 0 0,-1-1-1 0 0,2 1 0 0 0,-1-1 1 0 0,1 1-1 0 0,0-1 0 0 0,1 1 1 0 0,2 11-1 0 0,17 58-18 0 0,-20-75-119 0 0,3 5-1 0 0,0 0-1 0 0,1 0 1 0 0,0-1-1 0 0,0 1 1 0 0,0-1-1 0 0,1 0 1 0 0,9 11-1 0 0,-2-2 50 0 0,-10-15-55 0 0,-1-1 0 0 0,0 1 0 0 0,1-1 0 0 0,-1 1 0 0 0,0-1 0 0 0,1 0 1 0 0,-1 1-1 0 0,1-1 0 0 0,-1 0 0 0 0,0 0 0 0 0,4 0 0 0 0,-2 0 0 0 0,0 0-7 0 0,0 0-1 0 0,0 0 1 0 0,0-1-1 0 0,0 1 1 0 0,0-1-1 0 0,0 0 1 0 0,0 0 0 0 0,0 0-1 0 0,0 0 1 0 0,-1 0-1 0 0,1 0 1 0 0,0-1-1 0 0,-1 1 1 0 0,1-1-1 0 0,3-3 1 0 0,3-3-208 0 0,-1 0 0 0 0,14-17 0 0 0,-9 9-237 0 0,-12 15 422 0 0,-1 1 1 0 0,1-1-1 0 0,0 1 0 0 0,0-1 0 0 0,0 1 1 0 0,0-1-1 0 0,0 1 0 0 0,0 0 0 0 0,0 0 1 0 0,0-1-1 0 0,0 1 0 0 0,0 0 0 0 0,0 0 1 0 0,0 0-1 0 0,0 0 0 0 0,0 0 0 0 0,0 0 1 0 0,0 0-1 0 0,0 1 0 0 0,0-1 0 0 0,0 0 0 0 0,0 1 1 0 0,0-1-1 0 0,0 0 0 0 0,0 1 0 0 0,0-1 1 0 0,1 2-1 0 0,27 17 141 0 0,-26-17-123 0 0,55 39 424 0 0,-46-34-105 0 0,0-1 1 0 0,0 0 0 0 0,24 8-1 0 0,-35-14-241 0 0,0 1-1 0 0,0-1 0 0 0,0 0 1 0 0,0 0-1 0 0,0 0 0 0 0,0 0 1 0 0,0 0-1 0 0,-1 0 0 0 0,1 0 1 0 0,0 0-1 0 0,0 0 0 0 0,0 0 1 0 0,0 0-1 0 0,0-1 0 0 0,0 1 1 0 0,0 0-1 0 0,0-1 0 0 0,-1 1 1 0 0,1-1-1 0 0,0 1 0 0 0,0-1 1 0 0,0 1-1 0 0,-1-1 0 0 0,1 1 1 0 0,0-1-1 0 0,0 0 0 0 0,0-1 456 0 0,0 1-410 0 0,0 0-1 0 0,1 0 1 0 0,-1 0-1 0 0,-1 0 1 0 0,1 0-1 0 0,0 0 0 0 0,0-1 1 0 0,0 1-1 0 0,-1 0 1 0 0,1-1-1 0 0,-1 1 0 0 0,1-1 1 0 0,-1 1-1 0 0,1 0 1 0 0,-1-3-1 0 0,2-8 278 0 0,-1 0 0 0 0,0-17 0 0 0,0 7-219 0 0,-4-56-199 0 0,1 13-446 0 0,-1 12-1828 0 0,1 31-1563 0 0,1 14 525 0 0,0-8-3200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9671 0 0,'1'2'748'0'0,"4"58"453"0"0,-3 83 7089 0 0,-3-83-7900 0 0,-3 121 1888 0 0,-6 91 303 0 0,8-156-4050 0 0,3-103 571 0 0,0-2-3501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78 4607 0 0,'-14'-44'7871'0'0,"14"42"-6943"0"0,-8-27 3588 0 0,-5 27-3415 0 0,10 2-999 0 0,0 0-1 0 0,0 1 0 0 0,0-1 0 0 0,0 1 1 0 0,0 0-1 0 0,0 0 0 0 0,0 0 1 0 0,0 1-1 0 0,0-1 0 0 0,1 1 1 0 0,-1-1-1 0 0,1 1 0 0 0,-1 0 1 0 0,1 0-1 0 0,-1 0 0 0 0,-2 4 1 0 0,-3 3 83 0 0,0-1 0 0 0,1 1 1 0 0,-6 11-1 0 0,11-17-151 0 0,-1 1 0 0 0,1-1 0 0 0,0 1 0 0 0,0-1 0 0 0,1 1 0 0 0,-1 0 0 0 0,1-1 0 0 0,-1 1 0 0 0,1 0 0 0 0,1 0 0 0 0,-2 7 0 0 0,4 1-34 0 0,-1-8 0 0 0,1 0 0 0 0,-1 0 0 0 0,1 0 0 0 0,0-1 0 0 0,0 1 0 0 0,1-1 0 0 0,-1 0 0 0 0,1 0 0 0 0,-1 0 0 0 0,5 4 0 0 0,4 3 0 0 0,20 12 0 0 0,-19-14 0 0 0,17 15 0 0 0,17 16 0 0 0,-40-35 0 0 0,-1 0 0 0 0,0 0 0 0 0,7 9 0 0 0,2 3 0 0 0,-12-11 0 0 0,-2-1 0 0 0,1-2 56 0 0,0 0-1 0 0,0 0 1 0 0,0 1-1 0 0,-1-1 1 0 0,1 0-1 0 0,-1 0 1 0 0,0 0-1 0 0,1 1 1 0 0,-1-1-1 0 0,0 0 1 0 0,0 0 0 0 0,-1 1-1 0 0,1-1 1 0 0,0 0-1 0 0,-1 0 1 0 0,1 1-1 0 0,-1-1 1 0 0,0 0-1 0 0,0 0 1 0 0,0 0-1 0 0,0 0 1 0 0,0 0-1 0 0,0 0 1 0 0,0 0-1 0 0,-1-1 1 0 0,1 1-1 0 0,-1 0 1 0 0,1-1 0 0 0,-1 1-1 0 0,0-1 1 0 0,0 1-1 0 0,1-1 1 0 0,-5 2-1 0 0,4-2 7 0 0,-1 2-7 0 0,0-1 1 0 0,0 0-1 0 0,-1 0 0 0 0,1 0 0 0 0,-1 0 1 0 0,0-1-1 0 0,1 1 0 0 0,-1-1 1 0 0,-6 1-1 0 0,0-2 116 0 0,8 0-310 0 0,1 1 1 0 0,-1-1 0 0 0,0 0 0 0 0,0 0 0 0 0,1 0 0 0 0,-1 0 0 0 0,0-1 0 0 0,0 1-1 0 0,1 0 1 0 0,-1-1 0 0 0,0 1 0 0 0,0-1 0 0 0,1 0 0 0 0,-1 1 0 0 0,1-1 0 0 0,-4-2-1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0,'0'0'9348'0'0,"2"2"-8389"0"0,0 0-795 0 0,0-1 0 0 0,-1 1 0 0 0,1 0 0 0 0,-1 0 0 0 0,1 0 0 0 0,-1 0 0 0 0,0 0 0 0 0,0 1 0 0 0,1-1 0 0 0,-2 0 0 0 0,1 0-1 0 0,0 1 1 0 0,0-1 0 0 0,-1 1 0 0 0,1 3 0 0 0,1 8 903 0 0,0 23 0 0 0,-1-9-41 0 0,21 364 4539 0 0,-4-67-4229 0 0,-14-257-1156 0 0,-3 1 0 0 0,-9 75 0 0 0,3-89-55 0 0,5-52-116 0 0,0 1 0 0 0,0-1 1 0 0,1 0-1 0 0,-1 0 0 0 0,2 5 0 0 0,1 16-760 0 0,1-17-156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79 13591 0 0,'0'0'1231'0'0,"-2"-1"-1014"0"0,-6-4 4990 0 0,20 1-4096 0 0,10-4-568 0 0,-12 3-359 0 0,1 1-1 0 0,-1 0 0 0 0,1 1 0 0 0,14-2 0 0 0,143-27-1917 0 0,-139 24-5837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7831 0 0,'-1'1'7027'0'0,"-18"12"-5206"0"0,1 0 0 0 0,-32 32 1 0 0,42-37-1631 0 0,1 0 1 0 0,0 1 0 0 0,0 0 0 0 0,1 0-1 0 0,0 0 1 0 0,1 1 0 0 0,0 0-1 0 0,-4 11 1 0 0,8-18-141 0 0,0 1 1 0 0,0-1-1 0 0,0 1 0 0 0,1-1 0 0 0,-1 1 0 0 0,1-1 1 0 0,0 1-1 0 0,0-1 0 0 0,1 6 0 0 0,-1-8-41 0 0,1 1-1 0 0,-1 0 1 0 0,1 0 0 0 0,0 0-1 0 0,0 0 1 0 0,0 0 0 0 0,0-1-1 0 0,0 1 1 0 0,0 0-1 0 0,0-1 1 0 0,0 1 0 0 0,1-1-1 0 0,-1 1 1 0 0,0-1 0 0 0,1 0-1 0 0,0 0 1 0 0,-1 1 0 0 0,1-1-1 0 0,0 0 1 0 0,-1 0-1 0 0,4 1 1 0 0,-3-2-5 0 0,0 0-1 0 0,-1 0 1 0 0,1 0-1 0 0,0 0 1 0 0,-1 0-1 0 0,1 0 1 0 0,0 0-1 0 0,-1-1 0 0 0,1 1 1 0 0,0-1-1 0 0,-1 1 1 0 0,4-2-1 0 0,0 0 9 0 0,-1 0-7 0 0,0 1-1 0 0,1-2 1 0 0,-1 1 0 0 0,0 0 0 0 0,0-1 0 0 0,0 0-1 0 0,-1 0 1 0 0,1 0 0 0 0,6-7 0 0 0,-4 3-7 0 0,0 0 0 0 0,-1-1 0 0 0,0 0 0 0 0,5-10 0 0 0,-8 14 1 0 0,0 0 0 0 0,0 0 0 0 0,0-1 0 0 0,-1 1 0 0 0,0-1 0 0 0,0 0 0 0 0,0 1 0 0 0,0-1 0 0 0,-1 0 0 0 0,0 0 0 0 0,0 1 0 0 0,0-1 0 0 0,-1-5 0 0 0,1 9 0 0 0,-3-15-1 0 0,-2 5 13 0 0,-1 24 41 0 0,4-7-46 0 0,1 0-1 0 0,0 0 0 0 0,1 0 1 0 0,-1 0-1 0 0,1 0 1 0 0,1 0-1 0 0,-1 0 0 0 0,1 0 1 0 0,0 0-1 0 0,0 0 1 0 0,1 0-1 0 0,-1 0 0 0 0,2 0 1 0 0,-1-1-1 0 0,0 1 1 0 0,1-1-1 0 0,0 1 0 0 0,0-1 1 0 0,7 8-1 0 0,6 4 0 0 0,-10-14-8 0 0,0 0-31 0 0,0 1-79 0 0,0 0 0 0 0,1 0 0 0 0,-1-1 0 0 0,1 0 0 0 0,0-1 0 0 0,11 4 0 0 0,15-2-2394 0 0,-29-4 1387 0 0,0 0 0 0 0,0-1 0 0 0,0 1 0 0 0,0-1 0 0 0,6-1 0 0 0,4-5-4536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0,'1'4'113'0'0,"1"0"0"0"0,-1 0-1 0 0,0 1 1 0 0,0-1 0 0 0,0 0-1 0 0,-1 1 1 0 0,1-1 0 0 0,-1 1 0 0 0,0-1-1 0 0,-1 8 1 0 0,1 16 3139 0 0,10 64 3934 0 0,-3-47-5122 0 0,13 46 0 0 0,-5-57-1111 0 0,-11-26-800 0 0,-3-6 247 0 0,1-2-324 0 0,-1 0-58 0 0,0 0-1 0 0,0 0 1 0 0,0 0 0 0 0,0 0 0 0 0,0 0-1 0 0,0 0 1 0 0,0-1 0 0 0,0 1-1 0 0,0 0 1 0 0,0 0 0 0 0,0-1-1 0 0,-1 1 1 0 0,1-1 0 0 0,0 1-1 0 0,0-1 1 0 0,0 1 0 0 0,0-1-1 0 0,1-1 1 0 0,0 0-11 0 0,0 0 1 0 0,0-1-1 0 0,-1 1 1 0 0,1-1-1 0 0,-1 1 1 0 0,3-5-1 0 0,1-5-113 0 0,-1-1-1 0 0,4-15 1 0 0,-6 20 34 0 0,-1 3 60 0 0,5-15-339 0 0,0-1 0 0 0,14-31 0 0 0,0 3-505 0 0,-17 37 459 0 0,2 1 1 0 0,0-1-1 0 0,10-18 1 0 0,-12 24 258 0 0,-2 4 89 0 0,-1 1 0 0 0,1-1 0 0 0,0 1 0 0 0,0 0 1 0 0,0-1-1 0 0,-1 1 0 0 0,1 0 0 0 0,0 0 0 0 0,0 0 0 0 0,1 0 0 0 0,1-2 1 0 0,6 1 24 0 0,-8 3 39 0 0,0 0 0 0 0,1 0 1 0 0,-1 0-1 0 0,0 0 0 0 0,1 0 1 0 0,-1 0-1 0 0,0 0 1 0 0,0 1-1 0 0,0-1 0 0 0,0 1 1 0 0,-1-1-1 0 0,1 0 0 0 0,0 1 1 0 0,0-1-1 0 0,-1 1 1 0 0,1 2-1 0 0,9 29 346 0 0,-10-30-321 0 0,18 113 2284 0 0,-13-73-1648 0 0,-3-33-501 0 0,-2-9 689 0 0,2-1-783 0 0,1-1-75 0 0,0-1 0 0 0,0 1 0 0 0,-1 0 0 0 0,1-1 0 0 0,0 0 0 0 0,-1 0 0 0 0,1 0 0 0 0,-1 0 0 0 0,0 0 0 0 0,0 0 0 0 0,0-1 0 0 0,0 1 0 0 0,0-1 0 0 0,2-3 0 0 0,4-8-106 0 0,10-25 0 0 0,-8 16-138 0 0,46-96-2008 0 0,-55 118 2134 0 0,-1 1 77 0 0,0-1 0 0 0,0 1 0 0 0,0-1 0 0 0,1 1 1 0 0,-1-1-1 0 0,0 1 0 0 0,0 0 0 0 0,0-1 1 0 0,1 1-1 0 0,-1-1 0 0 0,0 1 0 0 0,0 0 0 0 0,1-1 1 0 0,-1 1-1 0 0,0 0 0 0 0,1-1 0 0 0,-1 1 1 0 0,1 0-1 0 0,-1 0 0 0 0,0-1 0 0 0,1 1 1 0 0,-1 0-1 0 0,1 0 0 0 0,0-1 0 0 0,11 5-5 0 0,-7 0 68 0 0,0 0 1 0 0,0 0-1 0 0,-1 1 0 0 0,1 0 0 0 0,-1 0 1 0 0,0 0-1 0 0,-1 0 0 0 0,1 1 0 0 0,4 9 1 0 0,7 11 123 0 0,-2-9 29 0 0,0-1 0 0 0,1 0 0 0 0,1 0 0 0 0,0-1 0 0 0,1-1 0 0 0,23 16 1 0 0,-27-22-19 0 0,0-1 0 0 0,0 0 0 0 0,1-1 0 0 0,-1 0 0 0 0,1-1 0 0 0,0-1 0 0 0,1 0 0 0 0,-1 0 0 0 0,1-2 0 0 0,22 3 0 0 0,-29-5-90 0 0,0 0 0 0 0,-1-1 0 0 0,1 0-1 0 0,0 0 1 0 0,0 0 0 0 0,-1-1 0 0 0,1 0 0 0 0,-1-1 0 0 0,0 1-1 0 0,1-1 1 0 0,8-5 0 0 0,-6 2 34 0 0,-1-1 0 0 0,1 1 1 0 0,-1-1-1 0 0,0-1 0 0 0,-1 1 0 0 0,11-15 0 0 0,-15 18-155 0 0,0-1 0 0 0,-1 1 0 0 0,0-1 0 0 0,0 0-1 0 0,0 0 1 0 0,0 0 0 0 0,-1 0 0 0 0,0 0 0 0 0,0 0 0 0 0,0 0 0 0 0,-1-1-1 0 0,1 1 1 0 0,-1 0 0 0 0,-1 0 0 0 0,1-1 0 0 0,-2-4 0 0 0,2 7 21 0 0,0 0 0 0 0,-1 1-1 0 0,0-1 1 0 0,0 0 0 0 0,0 1 0 0 0,0-1 0 0 0,0 1 0 0 0,0-1 0 0 0,0 1-1 0 0,-1 0 1 0 0,1-1 0 0 0,-1 1 0 0 0,0 0 0 0 0,0 0 0 0 0,0 0 0 0 0,0 0-1 0 0,0 0 1 0 0,0 1 0 0 0,0-1 0 0 0,0 1 0 0 0,-1-1 0 0 0,1 1 0 0 0,-1 0 0 0 0,1 0-1 0 0,-1 0 1 0 0,1 0 0 0 0,-1 0 0 0 0,0 1 0 0 0,0-1 0 0 0,1 1 0 0 0,-6 0-1 0 0,5 0 9 0 0,-1 0 0 0 0,1 1 1 0 0,0 0-1 0 0,0 0 0 0 0,0 0 0 0 0,0 0 0 0 0,0 0 0 0 0,0 1 0 0 0,0 0 0 0 0,0-1 0 0 0,0 1 0 0 0,1 0 0 0 0,-4 3 0 0 0,0 0 31 0 0,0 1-1 0 0,1 0 1 0 0,-1 0 0 0 0,-5 9 0 0 0,6-7 76 0 0,0 0 1 0 0,1 1 0 0 0,-1 0-1 0 0,2 0 1 0 0,-1 0-1 0 0,1 1 1 0 0,1-1-1 0 0,-3 16 1 0 0,4-20-16 0 0,1 1 0 0 0,0-1 0 0 0,0 1 0 0 0,0 0 0 0 0,0-1 1 0 0,1 1-1 0 0,0-1 0 0 0,0 1 0 0 0,1-1 0 0 0,-1 1 0 0 0,1-1 0 0 0,0 0 0 0 0,1 0 0 0 0,-1 0 1 0 0,1 0-1 0 0,4 6 0 0 0,-1-5 2 0 0,0 1 0 0 0,1-1-1 0 0,0 0 1 0 0,0-1 0 0 0,0 1 0 0 0,0-1 0 0 0,1-1 0 0 0,0 1 0 0 0,0-1 0 0 0,0-1 0 0 0,0 0 0 0 0,1 0-1 0 0,-1 0 1 0 0,17 2 0 0 0,7-1 124 0 0,1-1 0 0 0,55-3 0 0 0,-73 0-179 0 0,47-2-515 0 0,0-3 1 0 0,0-3 0 0 0,93-23-1 0 0,-106 17-1190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6911 0 0,'0'0'528'0'0,"-1"1"-341"0"0,1 0-184 0 0,-1 0 0 0 0,1-1 0 0 0,-1 1 0 0 0,0 0 0 0 0,1-1 0 0 0,-1 1 0 0 0,0-1 0 0 0,0 1-1 0 0,1-1 1 0 0,-1 0 0 0 0,0 1 0 0 0,0-1 0 0 0,1 0 0 0 0,-1 1 0 0 0,0-1 0 0 0,-1 0 0 0 0,1 0 19 0 0,1 0-1 0 0,-1 0 1 0 0,1 1 0 0 0,-1-1 0 0 0,0 0-1 0 0,1 0 1 0 0,-1 0 0 0 0,1 1-1 0 0,-1-1 1 0 0,1 0 0 0 0,-1 1 0 0 0,1-1-1 0 0,-1 0 1 0 0,1 1 0 0 0,0-1-1 0 0,-1 0 1 0 0,1 1 0 0 0,-1-1 0 0 0,1 1-1 0 0,0-1 1 0 0,-1 1 0 0 0,1-1-1 0 0,0 1 1 0 0,0-1 0 0 0,-1 1 0 0 0,1-1-1 0 0,0 1 1 0 0,0-1 0 0 0,0 1-1 0 0,0 0 1 0 0,0-1 0 0 0,0 1 0 0 0,0-1-1 0 0,0 1 1 0 0,0-1 0 0 0,0 2-1 0 0,-2 25 1698 0 0,2 0 0 0 0,4 44 0 0 0,15 53-99 0 0,-3-22-933 0 0,-13-74-567 0 0,20 119 530 0 0,-23-146-358 0 0,0-2-202 0 0,1-7-61 0 0,-1 0 1 0 0,0 0-1 0 0,-1 0 0 0 0,0 0 0 0 0,0 0 0 0 0,-3-10 0 0 0,-17-48 127 0 0,-26-55-19 0 0,25 67 61 0 0,-23-81-1 0 0,43 130-74 0 0,1 1-1 0 0,1-1 0 0 0,-1 1 0 0 0,1 0 1 0 0,-1-1-1 0 0,1 1 0 0 0,1-1 1 0 0,0-6-1 0 0,-1 9-86 0 0,1 1 0 0 0,-1 0 0 0 0,1-1 0 0 0,-1 1 0 0 0,1 0 1 0 0,-1-1-1 0 0,1 1 0 0 0,0 0 0 0 0,0 0 0 0 0,0 0 0 0 0,0 0 0 0 0,0 0 0 0 0,0 0 0 0 0,0 0 1 0 0,0 0-1 0 0,0 0 0 0 0,0 0 0 0 0,0 0 0 0 0,1 1 0 0 0,-1-1 0 0 0,0 0 0 0 0,1 1 0 0 0,-1-1 0 0 0,0 1 1 0 0,1 0-1 0 0,-1-1 0 0 0,0 1 0 0 0,1 0 0 0 0,-1 0 0 0 0,2 0 0 0 0,54-7 477 0 0,6 0-263 0 0,-33 4-316 0 0,0-2 0 0 0,0 0 0 0 0,-1-2-1 0 0,35-13 1 0 0,4 0-6296 0 0,-51 15 212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9671 0 0,'-34'24'6006'0'0,"44"-25"-5569"0"0,-1 0 0 0 0,0-1 0 0 0,0 0 0 0 0,0 0 1 0 0,-1-1-1 0 0,1-1 0 0 0,12-6 0 0 0,20-6 59 0 0,-32 13-412 0 0,8-3-40 0 0,1 0 0 0 0,30-4 0 0 0,23-5-4425 0 0,-56 12-1397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8287 0 0,'-4'5'169'0'0,"1"0"-1"0"0,-1 1 1 0 0,1-1-1 0 0,-3 7 0 0 0,-3 4 3022 0 0,13-5 149 0 0,-4-9-3188 0 0,1-1 0 0 0,1 1 0 0 0,-1-1 0 0 0,0 1 0 0 0,0-1 0 0 0,0 1 0 0 0,1-1 0 0 0,-1 0 0 0 0,1 0 0 0 0,-1 0 0 0 0,1 0 1 0 0,0 0-1 0 0,-1 0 0 0 0,1 0 0 0 0,0 0 0 0 0,-1 0 0 0 0,1-1 0 0 0,0 1 0 0 0,3 0 0 0 0,4 0 52 0 0,0 0 0 0 0,17 0 1 0 0,-12-1 126 0 0,6 0-83 0 0,25-3 0 0 0,-9 0-177 0 0,-27 2-222 0 0,0-1 0 0 0,0 0 0 0 0,-1 0-1 0 0,18-7 1 0 0,-2-1-5383 0 0,-9 2-449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 12959 0 0,'-1'15'595'0'0,"0"-12"-18"0"0,-8 42-246 0 0,8 47 2262 0 0,-7 73-657 0 0,7-158-1908 0 0,1 1 0 0 0,0 0 0 0 0,0 0-1 0 0,0-1 1 0 0,1 1 0 0 0,2 9 0 0 0,-1-9 27 0 0,-2-8-54 0 0,0 0 0 0 0,0 0 1 0 0,0 1-1 0 0,0-1 0 0 0,0 0 1 0 0,0 0-1 0 0,1 0 0 0 0,-1 0 1 0 0,0 0-1 0 0,0 0 1 0 0,0 0-1 0 0,0 1 0 0 0,0-1 1 0 0,0 0-1 0 0,0 0 0 0 0,0 0 1 0 0,0 0-1 0 0,1 0 0 0 0,-1 0 1 0 0,0 0-1 0 0,0 0 1 0 0,0 0-1 0 0,0 0 0 0 0,0 0 1 0 0,0 0-1 0 0,1 0 0 0 0,-1 0 1 0 0,0 0-1 0 0,0 0 0 0 0,0 0 1 0 0,0 0-1 0 0,0 0 1 0 0,0 0-1 0 0,1 0 0 0 0,-1 0 1 0 0,0 0-1 0 0,0 0 0 0 0,0 0 1 0 0,0 0-1 0 0,0 0 1 0 0,0 0-1 0 0,1 0 0 0 0,1-4-2 0 0,1 1 0 0 0,-1-1 0 0 0,0 1-1 0 0,0-1 1 0 0,0 0 0 0 0,0 0 0 0 0,-1 0 0 0 0,1 0-1 0 0,0-7 1 0 0,3-5-68 0 0,28-83-189 0 0,-20 59 215 0 0,-8 20-19 0 0,0 0 0 0 0,2-38 1 0 0,-1 7 0 0 0,-4 35 42 0 0,1-8-38 0 0,2 40-3 0 0,18 75 75 0 0,-11-39 30 0 0,27 75 0 0 0,-33-112-32 0 0,1 0 0 0 0,0 0-1 0 0,1-1 1 0 0,0 0 0 0 0,2 0-1 0 0,-1-1 1 0 0,2-1 0 0 0,-1 1 0 0 0,17 13-1 0 0,-24-24 92 0 0,0 1-1 0 0,0-1 0 0 0,0 0 1 0 0,1 0-1 0 0,-1 0 1 0 0,1 0-1 0 0,-1-1 0 0 0,1 1 1 0 0,0-1-1 0 0,-1 0 1 0 0,1 0-1 0 0,0-1 0 0 0,0 1 1 0 0,0-1-1 0 0,0 1 1 0 0,0-1-1 0 0,0 0 0 0 0,0-1 1 0 0,0 1-1 0 0,0-1 1 0 0,-1 0-1 0 0,1 0 0 0 0,0 0 1 0 0,0 0-1 0 0,-1 0 1 0 0,1-1-1 0 0,0 0 0 0 0,-1 0 1 0 0,0 0-1 0 0,1 0 1 0 0,-1 0-1 0 0,0-1 0 0 0,0 0 1 0 0,0 1-1 0 0,-1-1 1 0 0,1 0-1 0 0,-1 0 0 0 0,1-1 1 0 0,1-2-1 0 0,2-5 185 0 0,0 0 1 0 0,-1-1-1 0 0,0 1 1 0 0,-1-1-1 0 0,0 0 0 0 0,-1 0 1 0 0,3-22-1 0 0,-3 4 162 0 0,-2-61 0 0 0,-2 67-264 0 0,-2 1 0 0 0,-1 0 0 0 0,-8-28 0 0 0,-5-8-1635 0 0,-3 1-5504 0 0,19 57 6674 0 0,-8-28-7543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167 162 7799 0 0,'15'-72'3578'0'0,"-14"67"-2975"0"0,0 1 0 0 0,-1-1 0 0 0,0 0 0 0 0,0 0 0 0 0,-1 0 0 0 0,1 0 1 0 0,-1 0-1 0 0,0 0 0 0 0,0 1 0 0 0,-1-1 0 0 0,-1-4 0 0 0,2 7-484 0 0,0 0-1 0 0,0 0 0 0 0,0 1 1 0 0,0-1-1 0 0,0 0 1 0 0,-1 1-1 0 0,1-1 0 0 0,-1 1 1 0 0,1 0-1 0 0,-1-1 0 0 0,1 1 1 0 0,-1 0-1 0 0,0 0 1 0 0,1 0-1 0 0,-1 0 0 0 0,0 0 1 0 0,0 0-1 0 0,0 1 1 0 0,0-1-1 0 0,1 1 0 0 0,-1-1 1 0 0,0 1-1 0 0,0 0 0 0 0,0-1 1 0 0,0 1-1 0 0,0 0 1 0 0,0 0-1 0 0,0 1 0 0 0,-4 0 1 0 0,2 0-13 0 0,0 0 1 0 0,0 1-1 0 0,1-1 1 0 0,-1 1-1 0 0,0 0 1 0 0,1 0-1 0 0,-1 0 1 0 0,1 1-1 0 0,0-1 1 0 0,0 1-1 0 0,0 0 1 0 0,-5 6-1 0 0,0 0 12 0 0,0 1 0 0 0,1 0 0 0 0,-7 13 0 0 0,8-10-99 0 0,1 0 1 0 0,0 1-1 0 0,0 0 1 0 0,1 0-1 0 0,1 0 1 0 0,1 1-1 0 0,0-1 1 0 0,0 1 0 0 0,2-1-1 0 0,0 1 1 0 0,0-1-1 0 0,2 1 1 0 0,2 15-1 0 0,-2-25-56 0 0,-1 0 0 0 0,1 0 0 0 0,0 0 0 0 0,0 0 0 0 0,0-1 0 0 0,1 1 0 0 0,-1-1 0 0 0,1 0 1 0 0,0 1-1 0 0,0-1 0 0 0,1-1 0 0 0,-1 1 0 0 0,7 4 0 0 0,-4-3-110 0 0,1 0 0 0 0,0-1 1 0 0,0 0-1 0 0,0-1 0 0 0,0 1 0 0 0,1-2 1 0 0,14 5-1 0 0,2-3-263 0 0,0 0 1 0 0,0-2-1 0 0,0-1 1 0 0,41-2 0 0 0,-53 0-34 0 0,0 0 0 0 0,0 0 1 0 0,0-1-1 0 0,0 0 0 0 0,0-1 1 0 0,-1-1-1 0 0,1 0 0 0 0,-1 0 1 0 0,0-1-1 0 0,16-10 0 0 0,-11 5-273 0 0,-1 0-1 0 0,0-1 1 0 0,0-1 0 0 0,-1-1-1 0 0,21-24 1 0 0,-27 27 539 0 0,-4 5 227 0 0,1 0-1 0 0,-1 0 1 0 0,0-1 0 0 0,0 0 0 0 0,-1 0-1 0 0,1 0 1 0 0,-2 0 0 0 0,1 0 0 0 0,0-1 0 0 0,2-11-1 0 0,-4 12 200 0 0,-1 5-138 0 0,0-1 0 0 0,0 1 0 0 0,1 0 0 0 0,-1-1 0 0 0,0 1 0 0 0,0 0 0 0 0,0-1 0 0 0,0 1 0 0 0,0 0 0 0 0,0 0 0 0 0,-1-1 0 0 0,1 1 1 0 0,0 0-1 0 0,-1-1 0 0 0,-1-2 701 0 0,-11 3 1111 0 0,11 1-1826 0 0,0-1 0 0 0,1 1 0 0 0,-1 0 0 0 0,0 0 0 0 0,1 0 0 0 0,-1 0 1 0 0,0 0-1 0 0,1 0 0 0 0,-1 0 0 0 0,0 1 0 0 0,1-1 0 0 0,-1 1 0 0 0,1-1 0 0 0,-1 1 1 0 0,0 0-1 0 0,1-1 0 0 0,-1 1 0 0 0,1 0 0 0 0,-3 2 0 0 0,-1 2 36 0 0,0 0 1 0 0,1 0-1 0 0,-1 1 0 0 0,1-1 1 0 0,0 1-1 0 0,0 0 0 0 0,1 1 0 0 0,0-1 1 0 0,-5 13-1 0 0,5-11-27 0 0,1 1 0 0 0,-1 1 0 0 0,2-1 0 0 0,-1 0 0 0 0,1 1 0 0 0,0-1 0 0 0,1 10 1 0 0,1-14-93 0 0,-1 0 1 0 0,1 0 0 0 0,0 0-1 0 0,1 0 1 0 0,-1 0 0 0 0,1-1-1 0 0,4 9 1 0 0,-5-11-13 0 0,-1-1 1 0 0,1 0 0 0 0,-1 1-1 0 0,1-1 1 0 0,0 0-1 0 0,0 0 1 0 0,-1 1 0 0 0,1-1-1 0 0,0 0 1 0 0,0 0-1 0 0,0 0 1 0 0,0 0 0 0 0,1 0-1 0 0,-1 0 1 0 0,0-1-1 0 0,0 1 1 0 0,0 0-1 0 0,3 1 1 0 0,1-1 1 0 0,-2 1 3 0 0,1 0 0 0 0,0-1 0 0 0,0 0 0 0 0,0 0 0 0 0,0 0 0 0 0,0 0 0 0 0,0 0-1 0 0,0-1 1 0 0,0 0 0 0 0,8 0 0 0 0,-10 0-1 0 0,-1 0 0 0 0,0 0 1 0 0,1 0-1 0 0,-1 0 0 0 0,0-1 0 0 0,0 1 0 0 0,1 0 0 0 0,-1 0 0 0 0,0-1 0 0 0,0 1 0 0 0,1-1 1 0 0,-1 1-1 0 0,0-1 0 0 0,0 0 0 0 0,0 1 0 0 0,0-1 0 0 0,0 0 0 0 0,0 0 0 0 0,1-1 1 0 0,1-1 5 0 0,2-2-5 0 0,-1 0 1 0 0,0 0-1 0 0,0-1 0 0 0,0 0 1 0 0,-1 0-1 0 0,0 0 0 0 0,0 0 1 0 0,0 0-1 0 0,-1-1 0 0 0,0 1 1 0 0,0-1-1 0 0,0 0 0 0 0,-1 1 1 0 0,0-1-1 0 0,-1-8 0 0 0,0 10 41 0 0,0 0-1 0 0,0-1 1 0 0,-1 1-1 0 0,0 0 1 0 0,0-1 0 0 0,-1 1-1 0 0,1 0 1 0 0,-1 0-1 0 0,0 0 1 0 0,-1 0-1 0 0,-3-6 1 0 0,5 10 357 0 0,-5-2 1090 0 0,4 7-1494 0 0,1 0 1 0 0,0 0-1 0 0,1 1 1 0 0,-1-1-1 0 0,1 0 0 0 0,0 0 1 0 0,0 1-1 0 0,0-1 1 0 0,0 0-1 0 0,1 1 1 0 0,-1-1-1 0 0,1 0 1 0 0,0 0-1 0 0,1 0 0 0 0,-1 0 1 0 0,1 0-1 0 0,3 7 1 0 0,-1-4-555 0 0,0 0 1 0 0,1 0 0 0 0,0 0-1 0 0,0-1 1 0 0,1 0 0 0 0,-1 0-1 0 0,1 0 1 0 0,11 7 0 0 0,-7-7-1304 0 0,0-2-238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11455 0 0,'0'0'528'0'0,"0"2"-16"0"0,2 7-116 0 0,0 0-1 0 0,-1 0 1 0 0,0 0 0 0 0,-2 14-1 0 0,2 4 1571 0 0,-1-9-1164 0 0,0-8-393 0 0,1 1 0 0 0,0-1 1 0 0,3 16-1 0 0,-3-22-363 0 0,1 0-1 0 0,-1 0 1 0 0,1 0 0 0 0,-1-1 0 0 0,1 1-1 0 0,0-1 1 0 0,0 0 0 0 0,1 1-1 0 0,-1-1 1 0 0,1 0 0 0 0,-1 0-1 0 0,1 0 1 0 0,6 4 0 0 0,-9-7-39 0 0,1 0 0 0 0,0 0 0 0 0,0 0 0 0 0,-1 1 0 0 0,1-1 0 0 0,0 0 0 0 0,0 0 0 0 0,0 0 0 0 0,0 0 0 0 0,-1-1 0 0 0,1 1 1 0 0,0 0-1 0 0,0 0 0 0 0,-1 0 0 0 0,1-1 0 0 0,0 1 0 0 0,0 0 0 0 0,-1-1 0 0 0,1 1 0 0 0,0 0 0 0 0,1-2 0 0 0,13-9 7 0 0,-5 0-17 0 0,0 0 0 0 0,-1 0 0 0 0,0-1 0 0 0,-1 0 0 0 0,7-15 0 0 0,8-10-131 0 0,-12 19 81 0 0,-1-1 0 0 0,14-38 0 0 0,-18 41 58 0 0,0-1 1 0 0,2 1-1 0 0,0 0 0 0 0,19-28 0 0 0,-26 42 47 0 0,1 1 0 0 0,-1-1 0 0 0,0 1 0 0 0,0-1 0 0 0,1 1 0 0 0,-1-1 0 0 0,1 1 0 0 0,-1 0 0 0 0,1 0 0 0 0,-1 0 0 0 0,1 0 0 0 0,0 0 0 0 0,0 0 0 0 0,-1 0 0 0 0,1 0 0 0 0,0 1 0 0 0,0-1 0 0 0,0 1 0 0 0,0-1 0 0 0,0 1 0 0 0,0 0 0 0 0,0 0 0 0 0,0 0 0 0 0,0 0 0 0 0,0 0 0 0 0,0 0 0 0 0,0 0 0 0 0,0 1 0 0 0,0-1 0 0 0,-1 1 0 0 0,1 0 0 0 0,0-1 0 0 0,0 1 0 0 0,0 0 0 0 0,-1 0 0 0 0,1 0 0 0 0,0 0 0 0 0,2 3 0 0 0,3 1 186 0 0,-1 1 0 0 0,0 0-1 0 0,-1 1 1 0 0,0 0-1 0 0,0 0 1 0 0,0 0 0 0 0,7 14-1 0 0,94 187 189 0 0,-80-159-2368 0 0,-14-26-5930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9615 0 0,'1'-13'730'0'0,"0"1"0"0"0,7-21 6114 0 0,-8 33-6741 0 0,5 14 1171 0 0,2 20-1031 0 0,14 149 1097 0 0,-16-118-1150 0 0,8 47-84 0 0,5 103 74 0 0,-18-183-130 0 0,0-31-105 0 0,5-32-880 0 0,-1 11 687 0 0,0-10-77 0 0,2 1 0 0 0,1 0-1 0 0,1 0 1 0 0,1 0 0 0 0,19-39-1 0 0,-27 64 339 0 0,1 1-1 0 0,1-1 0 0 0,-1 1 1 0 0,0 0-1 0 0,1 0 1 0 0,0 0-1 0 0,0 0 0 0 0,-1 1 1 0 0,2-1-1 0 0,-1 1 0 0 0,0-1 1 0 0,0 1-1 0 0,1 0 1 0 0,-1 0-1 0 0,1 1 0 0 0,0-1 1 0 0,-1 1-1 0 0,1 0 0 0 0,0 0 1 0 0,0 0-1 0 0,0 0 1 0 0,0 1-1 0 0,0-1 0 0 0,0 1 1 0 0,0 0-1 0 0,0 0 0 0 0,0 1 1 0 0,0-1-1 0 0,0 1 1 0 0,0 0-1 0 0,-1 0 0 0 0,1 0 1 0 0,0 1-1 0 0,6 3 1 0 0,-2-2 138 0 0,0 1 1 0 0,0 0 0 0 0,-1 1 0 0 0,0 0 0 0 0,0 0 0 0 0,0 1 0 0 0,-1 0 0 0 0,0 0 0 0 0,0 0 0 0 0,0 1 0 0 0,-1-1 0 0 0,0 2 0 0 0,0-1 0 0 0,-1 0 0 0 0,0 1 0 0 0,0 0-1 0 0,-1 0 1 0 0,0 0 0 0 0,0 0 0 0 0,2 14 0 0 0,-3-14-15 0 0,-1 0-1 0 0,0 1 1 0 0,0-1 0 0 0,-1 1-1 0 0,0-1 1 0 0,-1 1 0 0 0,1-1-1 0 0,-2 0 1 0 0,1 1-1 0 0,-1-1 1 0 0,-1 0 0 0 0,1 0-1 0 0,-1 0 1 0 0,-1 0 0 0 0,1 0-1 0 0,-1-1 1 0 0,-1 0-1 0 0,-10 14 1 0 0,7-13-36 0 0,-1 1 1 0 0,0-2-1 0 0,0 1 0 0 0,-1-1 0 0 0,0-1 0 0 0,0 0 1 0 0,0 0-1 0 0,-1-1 0 0 0,-22 8 0 0 0,27-12-64 0 0,0 0-1 0 0,1 0 1 0 0,-1 0 0 0 0,0-1-1 0 0,1 0 1 0 0,-1 0-1 0 0,0-1 1 0 0,0 1 0 0 0,-9-4-1 0 0,6 2-20 0 0,0-1-1 0 0,0 0 1 0 0,0 0-1 0 0,0-1 0 0 0,-8-5 1 0 0,15 7-65 0 0,0 1 1 0 0,0 0-1 0 0,0-1 1 0 0,1 1-1 0 0,-1-1 1 0 0,0 1-1 0 0,1-1 1 0 0,0 0-1 0 0,-1 0 1 0 0,1 1-1 0 0,0-1 1 0 0,0 0-1 0 0,0 0 1 0 0,0 0-1 0 0,0-1 1 0 0,0 1-1 0 0,1 0 1 0 0,-1 0-1 0 0,1 0 1 0 0,-1-3-1 0 0,1-1-628 0 0,0 1 1 0 0,0-1-1 0 0,1 1 0 0 0,0-1 0 0 0,0 1 0 0 0,0 0 0 0 0,3-7 1 0 0,3-7-6598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79 149 9215 0 0,'0'0'707'0'0,"2"2"-464"0"0,-1-1-388 0 0,1 2 395 0 0,0 0 1 0 0,1 0 0 0 0,-1 0-1 0 0,1-1 1 0 0,5 5 0 0 0,-7-6-101 0 0,0-1-1 0 0,0 1 1 0 0,0-1 0 0 0,-1 1-1 0 0,1-1 1 0 0,0 0 0 0 0,0 1-1 0 0,0-1 1 0 0,0 0 0 0 0,0 0-1 0 0,0 0 1 0 0,0 0 0 0 0,0 1-1 0 0,1-2 1 0 0,-1 1 0 0 0,0 0-1 0 0,0 0 1 0 0,0 0 0 0 0,0 0-1 0 0,0-1 1 0 0,0 1 0 0 0,0 0-1 0 0,-1-1 1 0 0,1 1 0 0 0,0-1-1 0 0,0 1 1 0 0,0-1 0 0 0,0 1-1 0 0,1-2 1 0 0,1-1 37 0 0,1-1-1 0 0,0 0 1 0 0,-1 0-1 0 0,0 0 1 0 0,0 0-1 0 0,0-1 1 0 0,-1 1 0 0 0,1-1-1 0 0,-1 1 1 0 0,0-1-1 0 0,0 0 1 0 0,-1 0 0 0 0,1 0-1 0 0,0-7 1 0 0,-1 8-89 0 0,-1 0 0 0 0,1 0 0 0 0,-1 0 0 0 0,0 1 0 0 0,0-1 0 0 0,0 0 1 0 0,0 0-1 0 0,-1 0 0 0 0,0 0 0 0 0,0 0 0 0 0,0 0 0 0 0,0 0 0 0 0,0 1 0 0 0,-1-1 1 0 0,0 0-1 0 0,1 1 0 0 0,-1 0 0 0 0,-1-1 0 0 0,-3-4 0 0 0,5 7-22 0 0,-1-1 1 0 0,-1 0-1 0 0,1 1 0 0 0,0-1 0 0 0,0 1 1 0 0,-1 0-1 0 0,1-1 0 0 0,0 1 1 0 0,-1 0-1 0 0,1 1 0 0 0,-1-1 0 0 0,0 0 1 0 0,1 1-1 0 0,-1-1 0 0 0,1 1 0 0 0,-1 0 1 0 0,0 0-1 0 0,1 0 0 0 0,-1 0 0 0 0,0 0 1 0 0,1 1-1 0 0,-1-1 0 0 0,0 1 0 0 0,1 0 1 0 0,-1 0-1 0 0,1 0 0 0 0,-3 1 1 0 0,0 1-26 0 0,0-1 1 0 0,0 1-1 0 0,0 0 1 0 0,0 1 0 0 0,1-1-1 0 0,-1 1 1 0 0,1 0-1 0 0,0 0 1 0 0,0 1 0 0 0,1-1-1 0 0,-6 8 1 0 0,6-6-10 0 0,0 0 1 0 0,0 0 0 0 0,1 1-1 0 0,-1-1 1 0 0,1 0-1 0 0,1 1 1 0 0,-1-1 0 0 0,1 1-1 0 0,0 0 1 0 0,1-1-1 0 0,0 1 1 0 0,0 0 0 0 0,1 7-1 0 0,1-1 65 0 0,1-1-1 0 0,0 1 0 0 0,1-1 1 0 0,0 0-1 0 0,12 22 0 0 0,-11-23-79 0 0,1-1 0 0 0,0 0-1 0 0,1-1 1 0 0,0 0-1 0 0,0 0 1 0 0,1 0 0 0 0,0-1-1 0 0,15 12 1 0 0,-15-15-12 0 0,-1 0 1 0 0,1 0 0 0 0,0-1-1 0 0,0 0 1 0 0,1 0-1 0 0,-1-1 1 0 0,1 0 0 0 0,0-1-1 0 0,-1 0 1 0 0,1 0 0 0 0,15 1-1 0 0,3-4-734 0 0,1 0-1 0 0,-1-2 0 0 0,0-1 1 0 0,-1-1-1 0 0,31-10 1 0 0,-10 1-6956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4463 0 0,'0'0'200'0'0,"5"-2"-8"0"0,19-8 7640 0 0,-22 10-7730 0 0,0 1 0 0 0,0 0 0 0 0,0 0 1 0 0,0 0-1 0 0,0 0 0 0 0,-1 0 0 0 0,3 2 0 0 0,-1-1 72 0 0,6 3 172 0 0,-2 1-1 0 0,1 1 1 0 0,-1 0 0 0 0,1 1 0 0 0,-1-2-1 0 0,10 19 1 0 0,-8-14-6 0 0,0 1-1 0 0,14 13 1 0 0,5-1 74 0 0,21 21 234 0 0,3-2 0 0 0,62 40 0 0 0,176 117 1373 0 0,-67-43-798 0 0,25 0-591 0 0,-183-116-462 0 0,27 20-180 0 0,-64-42-1027 0 0,-22-15-452 0 0,2 1 0 0 0,11 12 0 0 0,-13-13-295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0,'0'0'2050'0'0,"1"2"-749"0"0,4 13 238 0 0,10 23 928 0 0,15 64 0 0 0,-19-53-2095 0 0,4 14-3054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5527 0 0,'0'0'584'0'0,"-3"-8"3888"0"0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5527 0 0,'-6'3'65'0'0,"0"1"0"0"0,1-1 0 0 0,-1 1 0 0 0,1 0 0 0 0,0 1 0 0 0,0-1 0 0 0,1 1 0 0 0,-8 9-1 0 0,-11 12 306 0 0,13-17 1752 0 0,1 1 1 0 0,0 0 0 0 0,-14 21-1 0 0,21-28-1928 0 0,0 1 0 0 0,0-1-1 0 0,0 1 1 0 0,1-1 0 0 0,-1 1-1 0 0,1-1 1 0 0,0 1 0 0 0,0 0-1 0 0,0 0 1 0 0,0-1 0 0 0,1 1-1 0 0,0 0 1 0 0,0 0 0 0 0,0 0-1 0 0,0 0 1 0 0,0 0 0 0 0,1-1 0 0 0,0 5-1 0 0,0-6-184 0 0,-1 0 0 0 0,0-1 0 0 0,1 1-1 0 0,0 0 1 0 0,-1-1 0 0 0,1 1 0 0 0,0 0-1 0 0,0-1 1 0 0,0 1 0 0 0,0-1 0 0 0,0 1-1 0 0,0-1 1 0 0,0 1 0 0 0,0-1 0 0 0,1 0-1 0 0,-1 0 1 0 0,1 1 0 0 0,2 0 0 0 0,1 2-4 0 0,1 0-16 0 0,0 1 0 0 0,0-1 0 0 0,1 0 0 0 0,-1 0-1 0 0,1-1 1 0 0,0 0 0 0 0,0 0 0 0 0,0-1 0 0 0,0 0 0 0 0,14 2 0 0 0,-19-4-21 0 0,0-1 1 0 0,0 0 0 0 0,0 0-1 0 0,0 1 1 0 0,0-2 0 0 0,0 1-1 0 0,0 0 1 0 0,0 0 0 0 0,-1-1-1 0 0,1 1 1 0 0,0-1 0 0 0,-1 1-1 0 0,1-1 1 0 0,-1 0 0 0 0,2-1-1 0 0,-2 0-6 0 0,1 0 0 0 0,-1-1 0 0 0,0 1 1 0 0,-1 0-1 0 0,1 0 0 0 0,0-1 0 0 0,-1 1 0 0 0,0 0 0 0 0,0-6 0 0 0,-4-33-815 0 0,2 28 243 0 0,1 6 352 0 0,0 5 90 0 0,1 0 0 0 0,0 0-1 0 0,-1 0 1 0 0,1 0 0 0 0,0 0-1 0 0,0 1 1 0 0,0-1 0 0 0,1 0 0 0 0,-1 0-1 0 0,1 0 1 0 0,0 0 0 0 0,1-3-1 0 0,2-7-167 0 0,-3 12 301 0 0,-1 0-1 0 0,0-1 1 0 0,1 1-1 0 0,-1-1 1 0 0,1 1 0 0 0,0-1-1 0 0,-1 1 1 0 0,1 0-1 0 0,0 0 1 0 0,0-1 0 0 0,0 1-1 0 0,0 0 1 0 0,0 0-1 0 0,0 0 1 0 0,0 0-1 0 0,0 0 1 0 0,0 0 0 0 0,0 0-1 0 0,1 0 1 0 0,1 0-1 0 0,6-2 36 0 0,-7 4 52 0 0,1-1 0 0 0,-1 1 0 0 0,1 0 0 0 0,-1-1 0 0 0,0 1 0 0 0,1 0-1 0 0,-1 0 1 0 0,0 0 0 0 0,0 1 0 0 0,0-1 0 0 0,1 1 0 0 0,-2-1 0 0 0,1 1 0 0 0,0-1-1 0 0,3 5 1 0 0,2 1 320 0 0,-1 1-1 0 0,9 14 0 0 0,-6-6 129 0 0,0 1 0 0 0,-1 1 0 0 0,-1 0 0 0 0,-1 0 0 0 0,0 0 0 0 0,-1 1 1 0 0,-1 0-1 0 0,2 30 0 0 0,-4-31-31 0 0,-2 0 0 0 0,0 0 0 0 0,-1 0 0 0 0,-1 0 0 0 0,0-1 1 0 0,-1 1-1 0 0,-2 0 0 0 0,1-1 0 0 0,-11 23 0 0 0,1-11-112 0 0,-2-1-1 0 0,-1-1 1 0 0,-38 47 0 0 0,52-70-379 0 0,0-1 1 0 0,0 0 0 0 0,0 0-1 0 0,0 0 1 0 0,-8 4 0 0 0,10-6-109 0 0,-3-50-10209 0 0,5 26 3933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10135 0 0,'-6'98'2231'0'0,"3"-30"1021"0"0,-17 144 2769 0 0,20-182-5634 0 0,0-24-358 0 0,1 0 0 0 0,-1 0 0 0 0,0 0 0 0 0,-1-1 0 0 0,1 1-1 0 0,-1 0 1 0 0,-1-1 0 0 0,-1 8 0 0 0,2-11 143 0 0,6-9-23 0 0,2-6-195 0 0,11-29 0 0 0,1-4-214 0 0,-6 20-103 0 0,11-41-1 0 0,-8 24-38 0 0,-4 9 58 0 0,-7 17 220 0 0,0 1 0 0 0,2 1 1 0 0,15-28-1 0 0,-21 41 214 0 0,-1 2-79 0 0,0 0 1 0 0,1 0 0 0 0,-1 0-1 0 0,0 0 1 0 0,1 0 0 0 0,-1-1 0 0 0,0 1-1 0 0,1 0 1 0 0,-1 0 0 0 0,0 0-1 0 0,0 0 1 0 0,1 0 0 0 0,-1 0-1 0 0,0 0 1 0 0,1 0 0 0 0,-1 0 0 0 0,0 0-1 0 0,1 0 1 0 0,-1 0 0 0 0,0 0-1 0 0,1 0 1 0 0,-1 0 0 0 0,0 0 0 0 0,1 1-1 0 0,-1-1 1 0 0,0 0 0 0 0,0 0-1 0 0,1 0 1 0 0,-1 0 0 0 0,0 1 0 0 0,0-1-1 0 0,1 0 1 0 0,-1 0 0 0 0,0 0-1 0 0,0 1 1 0 0,0-1 0 0 0,1 0 0 0 0,-1 0-1 0 0,0 1 1 0 0,0-1 0 0 0,0 0-1 0 0,1 1 1 0 0,5 13 339 0 0,9 64 273 0 0,-12-55-496 0 0,12 43 0 0 0,-11-54-184 0 0,1 5 86 0 0,1 0 0 0 0,0-1 0 0 0,10 16 0 0 0,-15-28-93 0 0,1 0 0 0 0,1-1-1 0 0,-1 1 1 0 0,0-1 0 0 0,1 0 0 0 0,0 0 0 0 0,0 0 0 0 0,0 0 0 0 0,0-1-1 0 0,0 1 1 0 0,1-1 0 0 0,-1 1 0 0 0,1-1 0 0 0,-1 0 0 0 0,1-1 0 0 0,0 1-1 0 0,0-1 1 0 0,6 2 0 0 0,-6-2-102 0 0,0-1 0 0 0,0 0 0 0 0,0-1 0 0 0,-1 1 0 0 0,1 0 0 0 0,0-1 0 0 0,0 0 0 0 0,-1 0 0 0 0,1 0 1 0 0,0-1-1 0 0,-1 1 0 0 0,1-1 0 0 0,-1 0 0 0 0,0 0 0 0 0,0 0 0 0 0,1 0 0 0 0,-1 0 0 0 0,-1-1 0 0 0,5-3 0 0 0,2-4-220 0 0,0 0 0 0 0,0-1-1 0 0,14-23 1 0 0,-16 21 335 0 0,-1 0-1 0 0,0 0 0 0 0,-2-1 1 0 0,1 1-1 0 0,3-24 0 0 0,-7 28 102 0 0,1 1 0 0 0,-2 0 0 0 0,1 0 0 0 0,-1-1 0 0 0,-1 1 0 0 0,-2-16 0 0 0,2 19 63 0 0,0 0 0 0 0,-1 0 0 0 0,1 0 0 0 0,-1 0 0 0 0,0 0 0 0 0,0 1 0 0 0,-1-1 0 0 0,0 1 0 0 0,1-1 0 0 0,-1 1 0 0 0,-1 0 0 0 0,-4-5 0 0 0,7 8-94 0 0,1 0 0 0 0,-1 0-1 0 0,0 1 1 0 0,0-1 0 0 0,0 0 0 0 0,0 1-1 0 0,0-1 1 0 0,0 1 0 0 0,1-1 0 0 0,-1 1 0 0 0,0-1-1 0 0,-1 1 1 0 0,1 0 0 0 0,0-1 0 0 0,0 1 0 0 0,0 0-1 0 0,0 0 1 0 0,0 0 0 0 0,0 0 0 0 0,0 0 0 0 0,0 0-1 0 0,0 0 1 0 0,0 0 0 0 0,0 0 0 0 0,-1 0 0 0 0,1 1-1 0 0,0-1 1 0 0,0 0 0 0 0,0 1 0 0 0,0-1 0 0 0,0 1-1 0 0,0-1 1 0 0,1 1 0 0 0,-1-1 0 0 0,0 1 0 0 0,0 0-1 0 0,0 0 1 0 0,0-1 0 0 0,1 1 0 0 0,-1 0 0 0 0,-1 1-1 0 0,0 2 14 0 0,-1 0 1 0 0,1 0-1 0 0,0 0 0 0 0,0 0 0 0 0,0 1 0 0 0,0-1 0 0 0,1 0 0 0 0,-2 8 0 0 0,2-3-24 0 0,1 1 0 0 0,-1-1 0 0 0,1 1-1 0 0,1-1 1 0 0,0 1 0 0 0,0-1 0 0 0,1 1-1 0 0,0-1 1 0 0,1 0 0 0 0,0 0 0 0 0,0 0 0 0 0,1 0-1 0 0,0 0 1 0 0,1-1 0 0 0,6 10 0 0 0,-7-13 8 0 0,-1 0 1 0 0,1 0 0 0 0,0 0 0 0 0,0-1 0 0 0,0 0 0 0 0,1 1 0 0 0,0-2-1 0 0,-1 1 1 0 0,1 0 0 0 0,1-1 0 0 0,-1 0 0 0 0,0 0 0 0 0,1-1 0 0 0,-1 0-1 0 0,1 1 1 0 0,0-2 0 0 0,0 1 0 0 0,0-1 0 0 0,0 0 0 0 0,0 0-1 0 0,0-1 1 0 0,0 1 0 0 0,0-1 0 0 0,11-2 0 0 0,-14 2 51 0 0,0-1-1 0 0,0 0 1 0 0,0 0 0 0 0,0 0-1 0 0,0 0 1 0 0,0-1 0 0 0,0 1-1 0 0,-1-1 1 0 0,1 1 0 0 0,-1-1-1 0 0,1 0 1 0 0,-1 0 0 0 0,0 0-1 0 0,1-1 1 0 0,-1 1 0 0 0,0 0-1 0 0,-1-1 1 0 0,1 1 0 0 0,0-1 0 0 0,-1 0-1 0 0,1 1 1 0 0,-1-1 0 0 0,0 0-1 0 0,1-4 1 0 0,0 2 49 0 0,-1 0 1 0 0,0 0-1 0 0,-1 0 0 0 0,1 0 1 0 0,-1 0-1 0 0,0 0 0 0 0,0 0 1 0 0,-1 0-1 0 0,0 0 0 0 0,0 0 1 0 0,0 0-1 0 0,0 1 0 0 0,-1-1 0 0 0,-2-7 1 0 0,-4-1-37 0 0,0-1 1 0 0,-1 1 0 0 0,0 1-1 0 0,-1 0 1 0 0,0 0 0 0 0,-18-15-1 0 0,21 20-595 0 0,1 0 0 0 0,0 0-1 0 0,1 0 1 0 0,0 0-1 0 0,-5-9 1 0 0,-7-23-5257 0 0,14 27 3883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5527 0 0,'9'8'224'0'0,"0"1"-1"0"0,0-1 0 0 0,-1 1 1 0 0,0 1-1 0 0,0-1 0 0 0,6 13 1 0 0,35 66 5193 0 0,-36-62-3482 0 0,10 24 1173 0 0,17 54 0 0 0,-37-95-2784 0 0,0 0-199 0 0,-1-2 1478 0 0,-1-14-678 0 0,2-106 359 0 0,1-18-1376 0 0,-4 125 58 0 0,4-29-309 0 0,8-39 0 0 0,-9 64 143 0 0,-1 0 0 0 0,2-1 0 0 0,-1 2-1 0 0,2-1 1 0 0,-1 0 0 0 0,1 1-1 0 0,1 0 1 0 0,9-12 0 0 0,-14 19 97 0 0,0 0 1 0 0,1 1-1 0 0,-1-1 1 0 0,1 0-1 0 0,0 1 1 0 0,0 0-1 0 0,-1-1 1 0 0,1 1-1 0 0,0 0 0 0 0,0 0 1 0 0,0 0-1 0 0,0 0 1 0 0,0 1-1 0 0,0-1 1 0 0,0 1-1 0 0,1-1 1 0 0,-1 1-1 0 0,0-1 1 0 0,0 1-1 0 0,0 0 0 0 0,1 0 1 0 0,-1 0-1 0 0,4 1 1 0 0,0 1-583 0 0,-1-1 1 0 0,1 1-1 0 0,0 1 1 0 0,-1-1-1 0 0,1 1 1 0 0,-1 0-1 0 0,7 5 1 0 0,3 2-1246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199 229 2303 0 0,'0'0'102'0'0,"0"-1"-1"0"0,1-36 7152 0 0,-1-16-655 0 0,-1 27-5400 0 0,2 16-645 0 0,-2-1 0 0 0,-2-20 1 0 0,2 28-404 0 0,0-1-1 0 0,0 1 1 0 0,0 0 0 0 0,0 0 0 0 0,0 0 0 0 0,-1 0 0 0 0,0 0-1 0 0,1 0 1 0 0,-1 0 0 0 0,0 0 0 0 0,-1 1 0 0 0,1-1 0 0 0,-4-3 0 0 0,4 5-36 0 0,0-1 1 0 0,0 1 0 0 0,0-1 0 0 0,0 1 0 0 0,-1 0 0 0 0,1 0 0 0 0,0 0 0 0 0,-1 0 0 0 0,1 0 0 0 0,0 0 0 0 0,-1 1 0 0 0,1-1 0 0 0,-1 1 0 0 0,1 0 0 0 0,-6 0 0 0 0,4 0-42 0 0,0 1 1 0 0,0 0-1 0 0,1 0 0 0 0,-1 0 1 0 0,0 0-1 0 0,0 0 0 0 0,1 1 1 0 0,-1 0-1 0 0,-4 3 0 0 0,0 0-16 0 0,0 1 1 0 0,1 0-1 0 0,-1 1 0 0 0,2 0 0 0 0,-1 0 1 0 0,1 0-1 0 0,-10 16 0 0 0,13-17-50 0 0,0 0 0 0 0,0 0 0 0 0,1 1 0 0 0,0-1-1 0 0,0 1 1 0 0,0-1 0 0 0,1 1 0 0 0,0 0 0 0 0,1 0 0 0 0,-1-1 0 0 0,2 13-1 0 0,0-6 3 0 0,1 0-1 0 0,0 0 1 0 0,1-1-1 0 0,0 1 1 0 0,7 15-1 0 0,-7-21-90 0 0,0-1 0 0 0,0 1 0 0 0,1 0-1 0 0,0-1 1 0 0,0 0 0 0 0,1 0-1 0 0,0 0 1 0 0,0-1 0 0 0,0 0-1 0 0,1 1 1 0 0,0-2 0 0 0,0 1-1 0 0,0-1 1 0 0,0 0 0 0 0,1 0-1 0 0,0-1 1 0 0,-1 1 0 0 0,1-2-1 0 0,0 1 1 0 0,1-1 0 0 0,-1 0-1 0 0,12 1 1 0 0,0 1-640 0 0,48 4-2790 0 0,-57-8 1452 0 0,0 0 1 0 0,16-2-1 0 0,-3-3-3223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193 466 7831 0 0,'-7'-6'175'0'0,"4"3"-108"0"0,1 1 1 0 0,-2-1-1 0 0,1 1 0 0 0,0 0 1 0 0,0 0-1 0 0,-1 0 0 0 0,1 1 1 0 0,-1-1-1 0 0,-4-1 0 0 0,4 1 291 0 0,-1 1 0 0 0,0-1 0 0 0,1 1-1 0 0,-1 0 1 0 0,0 0 0 0 0,0 0 0 0 0,1 0-1 0 0,-1 1 1 0 0,-10 1 0 0 0,12-1-120 0 0,-1 1 0 0 0,0 0 0 0 0,1 0 0 0 0,-1 0 1 0 0,0 1-1 0 0,1-1 0 0 0,0 1 0 0 0,-1 0 0 0 0,1 0 1 0 0,0 0-1 0 0,0 1 0 0 0,0-1 0 0 0,-4 5 0 0 0,3-2-147 0 0,-1 0-1 0 0,1 0 1 0 0,1 1-1 0 0,-1 0 1 0 0,1 0-1 0 0,0-1 1 0 0,0 2 0 0 0,1-1-1 0 0,0 0 1 0 0,0 1-1 0 0,0-1 1 0 0,1 1-1 0 0,0-1 1 0 0,0 1-1 0 0,1 0 1 0 0,0-1-1 0 0,1 10 1 0 0,-1-6-32 0 0,2-1 1 0 0,-1 1 0 0 0,1 0-1 0 0,1 0 1 0 0,0-1 0 0 0,0 0-1 0 0,1 1 1 0 0,0-1-1 0 0,0 0 1 0 0,12 16 0 0 0,-9-16-30 0 0,1 1 0 0 0,0-1 0 0 0,1-1 0 0 0,0 0 0 0 0,0 0 0 0 0,1 0 0 0 0,18 9 0 0 0,-21-13 24 0 0,0 0 0 0 0,1-1-1 0 0,0 0 1 0 0,-1-1-1 0 0,1 1 1 0 0,0-1-1 0 0,0-1 1 0 0,1 0 0 0 0,-1 0-1 0 0,0 0 1 0 0,0-1-1 0 0,11-1 1 0 0,-12 0 51 0 0,0 0 1 0 0,0-1-1 0 0,0 0 1 0 0,-1 0-1 0 0,1-1 1 0 0,-1 0 0 0 0,1 0-1 0 0,-1 0 1 0 0,0-1-1 0 0,0 0 1 0 0,0 0-1 0 0,-1 0 1 0 0,1-1-1 0 0,-1 0 1 0 0,0 0-1 0 0,6-9 1 0 0,-2 1 6 0 0,0 0-1 0 0,-2 0 1 0 0,1-1 0 0 0,-2 0-1 0 0,0-1 1 0 0,6-22 0 0 0,-8 19-64 0 0,0 0-1 0 0,0-31 1 0 0,-2 33-38 0 0,-2-2 12 0 0,-1 0 0 0 0,0 0 0 0 0,-2 0 0 0 0,-5-23 0 0 0,5 28-6 0 0,-2-10 10 0 0,-2 0 1 0 0,-17-35 0 0 0,3 5 21 0 0,4 9-27 0 0,-1 1 0 0 0,-44-74 1 0 0,50 101-65 0 0,1 9 32 0 0,10 6 11 0 0,0 1 0 0 0,0 0 0 0 0,0 0 0 0 0,0 0 0 0 0,0 0 0 0 0,0 0 0 0 0,0 0 0 0 0,0 1 0 0 0,0-1 0 0 0,0 0 0 0 0,0 0 0 0 0,0 1-1 0 0,0-1 1 0 0,0 0 0 0 0,0 1 0 0 0,1-1 0 0 0,-1 1 0 0 0,0-1 0 0 0,-1 2 0 0 0,0 0 0 0 0,0 0 1 0 0,1 0-1 0 0,-1-1 1 0 0,1 1-1 0 0,0 1 0 0 0,-1-1 1 0 0,-1 4-1 0 0,0 2 14 0 0,1 0 1 0 0,-1 0 0 0 0,-1 14-1 0 0,2-2 94 0 0,0 1 0 0 0,2-1 0 0 0,0 0 1 0 0,1 1-1 0 0,1-1 0 0 0,1 0 0 0 0,1 0 0 0 0,9 28 0 0 0,-3-18 7 0 0,1-1 0 0 0,2-1 0 0 0,1 0 0 0 0,32 47 0 0 0,-32-54-154 0 0,-2-3-96 0 0,0-1 0 0 0,1 0 0 0 0,1 0 0 0 0,25 22-1 0 0,3-4-1174 0 0,-2-4-4901 0 0,-19-12-345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20671 0 0,'-20'-7'920'0'0,"3"1"184"0"0,5 5-880 0 0,1-1-224 0 0,2 1 0 0 0,1 1 0 0 0,-1-2 0 0 0,1 2 0 0 0,7 12-2272 0 0,5 4 1104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7831 0 0,'0'0'603'0'0,"-3"-3"-242"0"0,3 3-314 0 0,0-1-1 0 0,-1 1 1 0 0,1 0-1 0 0,0-1 1 0 0,-1 1-1 0 0,1-1 1 0 0,0 1-1 0 0,-1-1 1 0 0,1 1-1 0 0,0-1 1 0 0,0 1-1 0 0,0-1 0 0 0,-1 0 1 0 0,1 1-1 0 0,0-1 1 0 0,0 1-1 0 0,0-1 1 0 0,0 1-1 0 0,0-1 1 0 0,0 0-1 0 0,0 1 1 0 0,0-1-1 0 0,0 1 1 0 0,1-1-1 0 0,-1 1 1 0 0,0-1-1 0 0,0 0 1 0 0,0 1-1 0 0,1-1 0 0 0,-1 1 1 0 0,0-1-1 0 0,1 0 1 0 0,1-1 131 0 0,-1 1 1 0 0,1-1-1 0 0,0 1 1 0 0,-1 0-1 0 0,1-1 1 0 0,0 1-1 0 0,0 0 0 0 0,0 0 1 0 0,4-1-1 0 0,-1 0 98 0 0,-1 0 0 0 0,1 0 0 0 0,1 1-1 0 0,-1 0 1 0 0,0 0 0 0 0,0 0 0 0 0,0 1 0 0 0,1 0-1 0 0,7 1 1 0 0,1 3 10 0 0,0 0-1 0 0,0 2 1 0 0,-1-1-1 0 0,0 2 0 0 0,0 0 1 0 0,0 1-1 0 0,-1 0 1 0 0,0 0-1 0 0,0 2 1 0 0,-1-1-1 0 0,-1 1 0 0 0,12 14 1 0 0,-15-14-162 0 0,0 0 0 0 0,0 1 0 0 0,-1 0 0 0 0,0 0 0 0 0,-1 1 0 0 0,0 0 0 0 0,-1-1 0 0 0,0 2-1 0 0,-1-1 1 0 0,0 0 0 0 0,-1 1 0 0 0,0-1 0 0 0,-1 1 0 0 0,-1 0 0 0 0,0-1 0 0 0,-1 1 0 0 0,0-1 0 0 0,-4 19 0 0 0,1-15-103 0 0,0 1 0 0 0,-1-1 1 0 0,0 0-1 0 0,-2 0 0 0 0,0-1 0 0 0,-1 1 0 0 0,0-2 1 0 0,-1 1-1 0 0,-1-1 0 0 0,0 0 0 0 0,-1-1 0 0 0,0-1 1 0 0,-15 14-1 0 0,25-25-36 0 0,-7 6-51 0 0,0-1 1 0 0,0 0-1 0 0,0 0 0 0 0,-18 8 0 0 0,24-13 62 0 0,0 0 1 0 0,0 0-1 0 0,0 0 0 0 0,0-1 0 0 0,0 1 0 0 0,0-1 1 0 0,-1 0-1 0 0,1 1 0 0 0,0-1 0 0 0,0 0 1 0 0,0 0-1 0 0,-1-1 0 0 0,1 1 0 0 0,0 0 0 0 0,0-1 1 0 0,0 1-1 0 0,0-1 0 0 0,-1 0 0 0 0,1 1 1 0 0,0-1-1 0 0,0 0 0 0 0,1 0 0 0 0,-1-1 0 0 0,0 1 1 0 0,0 0-1 0 0,0-1 0 0 0,1 1 0 0 0,-3-4 1 0 0,1 3-11 0 0,2 0 0 0 0,-1-1 0 0 0,0 1 0 0 0,0-1 0 0 0,1 1 0 0 0,0-1 0 0 0,-1 0 0 0 0,1 0 1 0 0,0 0-1 0 0,0 1 0 0 0,1-1 0 0 0,-1 0 0 0 0,1 0 0 0 0,-1 0 0 0 0,1 0 0 0 0,0 0 0 0 0,0 0 1 0 0,0 0-1 0 0,0 0 0 0 0,1 0 0 0 0,-1 0 0 0 0,1 0 0 0 0,0 0 0 0 0,0 0 0 0 0,0 0 0 0 0,0 0 1 0 0,0 0-1 0 0,1 1 0 0 0,2-4 0 0 0,-1 1 47 0 0,0 0 0 0 0,1 1 0 0 0,0 0 1 0 0,-1-1-1 0 0,1 1 0 0 0,1 1 0 0 0,-1-1 1 0 0,1 1-1 0 0,-1 0 0 0 0,1 0 0 0 0,0 0 0 0 0,0 0 1 0 0,0 1-1 0 0,1 0 0 0 0,6-2 0 0 0,3 1 132 0 0,1 1 0 0 0,0 1 1 0 0,-1 0-1 0 0,1 1 0 0 0,0 1 0 0 0,0 1 0 0 0,30 6 0 0 0,3 5 33 0 0,55 21 0 0 0,45 31-187 0 0,-134-56-793 0 0,0 1 1 0 0,-1 0-1 0 0,-1 1 0 0 0,13 12 0 0 0,1 1-678 0 0,-18-16-515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0,'0'0'778'0'0,"1"1"-506"0"0,6 1 111 0 0,0 1 1 0 0,-1 0 0 0 0,0 1-1 0 0,1-1 1 0 0,-1 1 0 0 0,-1 0-1 0 0,1 1 1 0 0,-1-1 0 0 0,1 1-1 0 0,6 9 1 0 0,7 9 436 0 0,20 32 0 0 0,-19-26-462 0 0,41 59 1799 0 0,88 176 0 0 0,-115-191-1230 0 0,-3 2-1 0 0,-3 2 1 0 0,18 84-1 0 0,-39-122-726 0 0,-1 0 0 0 0,-1 0 0 0 0,-3 0 0 0 0,-1 1 0 0 0,-5 46 0 0 0,-1-39 5 0 0,-2 0 0 0 0,-3-1-1 0 0,-1 0 1 0 0,-18 45 0 0 0,15-53-1510 0 0,-33 60-1 0 0,36-80-667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1 749 455 0 0,'0'0'16288'0'0,"2"-1"-15824"0"0,27-7 906 0 0,57-28-1 0 0,-50 20-952 0 0,12-10-46 0 0,-8 4-148 0 0,-1 2-68 0 0,55-22 172 0 0,-46 22-247 0 0,-1-3 0 0 0,0-1 0 0 0,77-55 0 0 0,-96 60-51 0 0,0 2-1 0 0,53-25 0 0 0,68-16 236 0 0,-13 7 251 0 0,-85 32-273 0 0,0-4 0 0 0,75-43-1 0 0,-66 32-129 0 0,79-44-45 0 0,-107 62-248 0 0,-6 9-4835 0 0,-18 6 3077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0,'0'2'8276'0'0,"0"21"-5607"0"0,5 25 0 0 0,16 59-1570 0 0,-1 2-1156 0 0,6 54-2821 0 0,-21-138 1412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17071 0 0,'-11'-4'786'0'0,"8"4"-21"0"0,3-1-743 0 0,0 1 1 0 0,0-1 0 0 0,0 1-1 0 0,0-1 1 0 0,0 1-1 0 0,0-1 1 0 0,0 1 0 0 0,-1 0-1 0 0,1-1 1 0 0,0 1-1 0 0,0-1 1 0 0,-1 1 0 0 0,1 0-1 0 0,0-1 1 0 0,-1 1-1 0 0,1-1 1 0 0,0 1 0 0 0,-1 0-1 0 0,1 0 1 0 0,-1-1-1 0 0,1 1 25 0 0,0 0 0 0 0,-1 0-1 0 0,1-1 1 0 0,0 1-1 0 0,0 0 1 0 0,0 0-1 0 0,-1 0 1 0 0,1 0-1 0 0,0-1 1 0 0,0 1-1 0 0,0 0 1 0 0,0 0 0 0 0,-1-1-1 0 0,1 1 1 0 0,0 0-1 0 0,0 0 1 0 0,0 0-1 0 0,0-1 1 0 0,0 1-1 0 0,0 0 1 0 0,0-1-1 0 0,0 1 1 0 0,0 0 0 0 0,0 0-1 0 0,0-1 1 0 0,0 1-1 0 0,0 0 1 0 0,0 0-1 0 0,0-1 1 0 0,0 1-1 0 0,0 0 1 0 0,0 0-1 0 0,0-1 1 0 0,0 1 0 0 0,0 0-1 0 0,0 0 1 0 0,0-1-1 0 0,1 1 1 0 0,-1 0-1 0 0,0 0 1 0 0,0-1-1 0 0,0 1 1 0 0,0 0-1 0 0,1 0 1 0 0,-1 0 0 0 0,0-1-1 0 0,0 1 1 0 0,0 0-1 0 0,1 0 1 0 0,-1 0-1 0 0,0 0 1 0 0,0 0-1 0 0,1 0 1 0 0,-1-1 0 0 0,4-2 40 0 0,1 0 0 0 0,-1 0 0 0 0,0 0 0 0 0,1 1 0 0 0,-1 0 0 0 0,1 0 0 0 0,0 0 0 0 0,0 0 0 0 0,6-1 0 0 0,7-1 398 0 0,24-1 0 0 0,-11 2-295 0 0,143-10-5538 0 0,-88 8 1182 0 0,-63 4-1968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10135 0 0,'-2'-11'1426'0'0,"3"20"2075"0"0,4 23-164 0 0,31 146 969 0 0,4 92-2420 0 0,-24-55-2055 0 0,-14-159-1635 0 0,2-27 729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34 455 0 0,'-4'-3'277'0'0,"0"0"-1"0"0,0 0 0 0 0,0 1 0 0 0,0 0 0 0 0,-1-1 1 0 0,1 2-1 0 0,-9-4 0 0 0,1 1 4317 0 0,8 2-3174 0 0,0 1 0 0 0,-1 0 0 0 0,1 0-1 0 0,0 0 1 0 0,-8 0 0 0 0,8 1-1009 0 0,1 0 0 0 0,0 0-1 0 0,0 1 1 0 0,0-1 0 0 0,0 1 0 0 0,0-1 0 0 0,-5 3-1 0 0,5-1-324 0 0,0-1-1 0 0,0 1 0 0 0,0-1 0 0 0,1 1 1 0 0,-1 0-1 0 0,1 0 0 0 0,-1 1 0 0 0,1-1 1 0 0,0 0-1 0 0,0 1 0 0 0,0-1 0 0 0,0 1 1 0 0,0 0-1 0 0,1 0 0 0 0,-1 0 0 0 0,1-1 1 0 0,-2 7-1 0 0,1 0-47 0 0,0 0 0 0 0,1 0 0 0 0,0 1 1 0 0,0-1-1 0 0,1 1 0 0 0,1 11 0 0 0,0-2-40 0 0,2 31 8 0 0,2-1-1 0 0,20 84 1 0 0,39 93-178 0 0,-63-221 164 0 0,29 71-572 0 0,-19-52-1904 0 0,13 44 1 0 0,-21-53 530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64 290 5063 0 0,'-8'-8'825'0'0,"1"-1"1"0"0,0 1-1 0 0,1-1 0 0 0,0 0 0 0 0,-9-19 0 0 0,13 23-368 0 0,-1 0 0 0 0,1 0 0 0 0,1-1 0 0 0,-1 1 0 0 0,1 0 1 0 0,0-1-1 0 0,0 0 0 0 0,0 1 0 0 0,1-1 0 0 0,0 1 0 0 0,0-1 1 0 0,0 0-1 0 0,2-6 0 0 0,0 7-258 0 0,0-1-1 0 0,1 0 1 0 0,0 1 0 0 0,0 0 0 0 0,0 0 0 0 0,1 0-1 0 0,0 0 1 0 0,0 0 0 0 0,0 1 0 0 0,5-5 0 0 0,0 2-149 0 0,1 0 1 0 0,18-9 0 0 0,-12 7-29 0 0,20-14 1 0 0,-35 22 306 0 0,0 2-276 0 0,0 0 0 0 0,1 0 0 0 0,-1 0-1 0 0,0 1 1 0 0,0-1 0 0 0,0 0 0 0 0,-1 1 0 0 0,1-1-1 0 0,0 0 1 0 0,0 1 0 0 0,-1-1 0 0 0,1 1 0 0 0,-1-1-1 0 0,1 4 1 0 0,1 6 77 0 0,0 0 0 0 0,-1 21 0 0 0,-1-23-66 0 0,0 0 1 0 0,1 0-1 0 0,0 0 0 0 0,0 0 1 0 0,4 13-1 0 0,-1-12-56 0 0,-1 0-1 0 0,2 0 1 0 0,-1-1-1 0 0,1 0 1 0 0,1 0-1 0 0,-1 0 1 0 0,2 0-1 0 0,10 10 1 0 0,-14-16-4 0 0,0 0 1 0 0,0 0 0 0 0,0-1 0 0 0,1 1-1 0 0,-1-1 1 0 0,1 0 0 0 0,-1 0 0 0 0,1-1-1 0 0,0 1 1 0 0,0-1 0 0 0,0 0 0 0 0,0 0 0 0 0,0 0-1 0 0,0 0 1 0 0,0-1 0 0 0,0 1 0 0 0,0-1-1 0 0,0 0 1 0 0,1 0 0 0 0,-1-1 0 0 0,0 1 0 0 0,0-1-1 0 0,0 0 1 0 0,6-2 0 0 0,-7 2 57 0 0,1-1 0 0 0,-1 1 1 0 0,1 0-1 0 0,-1-1 0 0 0,0 0 0 0 0,0 0 0 0 0,0 0 1 0 0,0 0-1 0 0,0 0 0 0 0,0-1 0 0 0,-1 1 1 0 0,1-1-1 0 0,-1 0 0 0 0,1 0 0 0 0,-1 0 0 0 0,0 0 1 0 0,0 0-1 0 0,1-4 0 0 0,-1 3 42 0 0,-1 0-1 0 0,0-1 1 0 0,0 1 0 0 0,-1 0-1 0 0,1 0 1 0 0,-1-1-1 0 0,0 1 1 0 0,0 0 0 0 0,0-1-1 0 0,-1 1 1 0 0,1 0-1 0 0,-1 0 1 0 0,0-1 0 0 0,-1 1-1 0 0,-1-5 1 0 0,1 3-83 0 0,-1 0-1 0 0,1-1 1 0 0,-1 1 0 0 0,-1 1 0 0 0,1-1-1 0 0,-1 0 1 0 0,0 1 0 0 0,0-1-1 0 0,-1 1 1 0 0,1 1 0 0 0,-1-1 0 0 0,0 0-1 0 0,-1 1 1 0 0,1 0 0 0 0,-1 1 0 0 0,0-1-1 0 0,-10-4 1 0 0,10 6-381 0 0,0-1-1 0 0,1 0 1 0 0,-1 0 0 0 0,-6-6-1 0 0,9 6-341 0 0,0 1-1 0 0,1-1 1 0 0,0 0-1 0 0,-1 0 0 0 0,1 0 1 0 0,-2-3-1 0 0,-2-7-1563 0 0,4 11-20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10967 0 0,'25'45'935'0'0,"-5"-8"1125"0"0,32 76 0 0 0,-38-78-707 0 0,-10-27-1012 0 0,0 1 0 0 0,-1-1 0 0 0,0 1-1 0 0,2 10 1 0 0,-4-17-25 0 0,-1-2-289 0 0,-1 0 1 0 0,1 1-1 0 0,0-1 0 0 0,0 0 1 0 0,0 1-1 0 0,0-1 0 0 0,-1 0 0 0 0,1 1 1 0 0,0-1-1 0 0,0 0 0 0 0,-1 0 0 0 0,1 1 1 0 0,0-1-1 0 0,-1 0 0 0 0,1 0 0 0 0,0 0 1 0 0,-1 1-1 0 0,1-1 0 0 0,-1 0 1 0 0,-4-4 115 0 0,1-1 1 0 0,-1 0 0 0 0,1 0 0 0 0,0 0 0 0 0,0 0 0 0 0,0-1-1 0 0,1 0 1 0 0,0 0 0 0 0,0 1 0 0 0,1-2 0 0 0,-4-10 0 0 0,1-2 14 0 0,0 0 0 0 0,-3-36 1 0 0,7 36-114 0 0,0-1 0 0 0,2 0 0 0 0,0 1 0 0 0,1-1 0 0 0,5-23-1 0 0,-5 33-37 0 0,1-1 0 0 0,0 1-1 0 0,1 0 1 0 0,0 0-1 0 0,1 0 1 0 0,0 1-1 0 0,0-1 1 0 0,1 1-1 0 0,0 0 1 0 0,1 1-1 0 0,8-10 1 0 0,-11 14 13 0 0,1 1 1 0 0,-1-1-1 0 0,1 1 1 0 0,0 0-1 0 0,-1 0 1 0 0,1 0-1 0 0,1 1 0 0 0,-1 0 1 0 0,0 0-1 0 0,1 0 1 0 0,-1 1-1 0 0,11-2 1 0 0,-7 2-563 0 0,0 0 0 0 0,15 2-1 0 0,19 5-5623 0 0,-16-1-286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3679 0 0,'0'0'167'0'0,"1"0"-7"0"0,1 0 102 0 0,1 0 1 0 0,-1 0-1 0 0,0-1 0 0 0,1 1 1 0 0,-1-1-1 0 0,0 1 0 0 0,0-1 1 0 0,0 0-1 0 0,1 0 0 0 0,-1 0 1 0 0,0 0-1 0 0,0 0 0 0 0,-1-1 1 0 0,4-1-1 0 0,5-4 2342 0 0,-2 2-1609 0 0,0 1 0 0 0,0-2 0 0 0,-1 1 1 0 0,1-1-1 0 0,-1 0 0 0 0,10-12 0 0 0,-12 11-701 0 0,0 1 1 0 0,-1-1-1 0 0,0 0 0 0 0,0 0 0 0 0,0 0 0 0 0,-1 0 1 0 0,0-1-1 0 0,-1 1 0 0 0,1-1 0 0 0,-1 0 0 0 0,-1 0 0 0 0,0 0 1 0 0,1-8-1 0 0,-2 8-73 0 0,0 1 1 0 0,0-1-1 0 0,-2-8 1 0 0,2 14-108 0 0,-1-1 0 0 0,1 1 0 0 0,-1-1 0 0 0,0 1 0 0 0,0-1 1 0 0,0 1-1 0 0,0-1 0 0 0,-1 1 0 0 0,1 0 0 0 0,0 0 0 0 0,-1-1 0 0 0,-2-1 0 0 0,3 3-65 0 0,0 0-1 0 0,0 0 1 0 0,0 1-1 0 0,0-1 1 0 0,-1 0 0 0 0,1 0-1 0 0,0 1 1 0 0,-1-1-1 0 0,1 1 1 0 0,0-1-1 0 0,-1 1 1 0 0,1 0-1 0 0,0-1 1 0 0,-1 1 0 0 0,1 0-1 0 0,-1 0 1 0 0,1 0-1 0 0,-1 0 1 0 0,1 0-1 0 0,-1 0 1 0 0,1 1 0 0 0,0-1-1 0 0,-1 0 1 0 0,1 1-1 0 0,-1-1 1 0 0,1 1-1 0 0,0-1 1 0 0,-2 2-1 0 0,-1 0-7 0 0,1 0 0 0 0,-1 0 0 0 0,1 1 0 0 0,0-1-1 0 0,0 1 1 0 0,1-1 0 0 0,-1 1 0 0 0,0 0-1 0 0,-2 4 1 0 0,0 1-34 0 0,1 0-1 0 0,0 1 0 0 0,0 0 1 0 0,0 0-1 0 0,1 0 1 0 0,1 1-1 0 0,-1-1 0 0 0,2 0 1 0 0,-2 19-1 0 0,2-6-6 0 0,1-1 0 0 0,2 0 0 0 0,4 30 0 0 0,-3-39-179 0 0,0 0-1 0 0,0-1 1 0 0,1 0-1 0 0,1 1 1 0 0,-1-2-1 0 0,2 1 1 0 0,11 17-1 0 0,-13-21 44 0 0,1-1 0 0 0,0 0-1 0 0,0 0 1 0 0,0-1 0 0 0,1 0-1 0 0,0 0 1 0 0,0 0 0 0 0,0 0 0 0 0,0-1-1 0 0,1 0 1 0 0,0 0 0 0 0,0-1-1 0 0,7 3 1 0 0,-7-4-453 0 0,1-1 0 0 0,-1 0 0 0 0,0 0 0 0 0,1-1 0 0 0,-1 0 0 0 0,1 0 0 0 0,11-2-1 0 0,-7 0-571 0 0,0 0-1 0 0,0-1 0 0 0,21-8 0 0 0,-5-2-694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4607 0 0,'0'0'354'0'0,"0"-2"-233"0"0,-3-15 462 0 0,2 14 205 0 0,0 0 0 0 0,0 0 0 0 0,-1 0-1 0 0,1 1 1 0 0,0-1 0 0 0,-3-3 0 0 0,3 5-272 0 0,0-1 0 0 0,0 1 0 0 0,-1 0 0 0 0,1-1-1 0 0,-1 1 1 0 0,1 0 0 0 0,-1 0 0 0 0,1-1 0 0 0,-1 1 0 0 0,-3-1-1 0 0,-14-2 350 0 0,17 4-718 0 0,0 0 0 0 0,-1 0 0 0 0,1 0 0 0 0,0 0-1 0 0,0 0 1 0 0,0 1 0 0 0,0-1 0 0 0,0 1 0 0 0,0 0 0 0 0,0-1 0 0 0,0 1-1 0 0,0 0 1 0 0,0 0 0 0 0,0 1 0 0 0,-3 1 0 0 0,2 0-41 0 0,0 0 1 0 0,0 0-1 0 0,1 0 0 0 0,-1 0 1 0 0,1 0-1 0 0,0 1 0 0 0,0-1 1 0 0,-2 5-1 0 0,1 0-74 0 0,0 1-1 0 0,0-1 1 0 0,1 1 0 0 0,0 0-1 0 0,0 0 1 0 0,1 0 0 0 0,0 10-1 0 0,1-13-30 0 0,0 0 0 0 0,1 0 0 0 0,0 0 0 0 0,0 0 0 0 0,0 0 0 0 0,1 0-1 0 0,0-1 1 0 0,0 1 0 0 0,0-1 0 0 0,1 1 0 0 0,6 9 0 0 0,-8-14 1 0 0,0 1 0 0 0,1 0 1 0 0,0 0-1 0 0,-1-1 0 0 0,1 1 1 0 0,0-1-1 0 0,0 0 0 0 0,-1 1 1 0 0,1-1-1 0 0,0 0 0 0 0,0 0 1 0 0,1 0-1 0 0,-1-1 0 0 0,0 1 1 0 0,0 0-1 0 0,0-1 0 0 0,0 1 1 0 0,1-1-1 0 0,-1 0 0 0 0,0 0 1 0 0,0 0-1 0 0,3 0 0 0 0,10-3-2 0 0,-13 3 0 0 0,1-1 0 0 0,-1 1 0 0 0,1-1 0 0 0,-1 0 0 0 0,1 1 0 0 0,-1-1 0 0 0,1 0 0 0 0,-1 0 0 0 0,0-1 0 0 0,1 1 0 0 0,-1 0 0 0 0,0-1 0 0 0,0 0 0 0 0,0 1 0 0 0,3-4 0 0 0,0-3 5 0 0,0 1-1 0 0,0 0 0 0 0,0-1 1 0 0,-1 0-1 0 0,-1 0 1 0 0,6-14-1 0 0,8-53 46 0 0,-13 52-59 0 0,-1 2 320 0 0,-3 21-290 0 0,0-1 0 0 0,0 1-1 0 0,0 0 1 0 0,0 0 0 0 0,0 0 0 0 0,0 0-1 0 0,0 0 1 0 0,0-1 0 0 0,0 1-1 0 0,0 0 1 0 0,0 0 0 0 0,0 0-1 0 0,0 0 1 0 0,0 0 0 0 0,0-1-1 0 0,0 1 1 0 0,0 0 0 0 0,0 0-1 0 0,0 0 1 0 0,0 0 0 0 0,0 0-1 0 0,-1 0 1 0 0,1-1 0 0 0,0 1-1 0 0,0 0 1 0 0,0 0 0 0 0,0 0-1 0 0,0 0 1 0 0,0 0 0 0 0,0 0-1 0 0,0 0 1 0 0,-1 0 0 0 0,1-1-1 0 0,0 1 1 0 0,0 0 0 0 0,0 0-1 0 0,0 0 1 0 0,0 0 0 0 0,-1 0-1 0 0,1 0 1 0 0,0 0 0 0 0,0 0-1 0 0,0 0 1 0 0,-1 1 29 0 0,0 0 0 0 0,0-1 0 0 0,0 1 1 0 0,0 0-1 0 0,0 0 0 0 0,1 0 0 0 0,-1 0 0 0 0,0 0 0 0 0,1 0 0 0 0,-1 1 0 0 0,1-1 1 0 0,-1 0-1 0 0,1 2 0 0 0,-2 3-10 0 0,1 1 1 0 0,-1 0-1 0 0,2 0 0 0 0,-1 0 1 0 0,1 0-1 0 0,0 0 0 0 0,2 8 1 0 0,0-2-42 0 0,0 0 0 0 0,8 24 0 0 0,-8-33-126 0 0,-1 0 0 0 0,1 0 1 0 0,0 0-1 0 0,0 0 0 0 0,0-1 0 0 0,1 1 1 0 0,-1-1-1 0 0,1 0 0 0 0,0 1 1 0 0,0-1-1 0 0,0 0 0 0 0,0-1 0 0 0,0 1 1 0 0,1 0-1 0 0,-1-1 0 0 0,1 0 1 0 0,0 0-1 0 0,5 2 0 0 0,-5-2-367 0 0,0-1 0 0 0,0 0-1 0 0,1 0 1 0 0,-1-1 0 0 0,0 1 0 0 0,1-1-1 0 0,-1 0 1 0 0,0 0 0 0 0,1 0 0 0 0,-1-1 0 0 0,6-1-1 0 0,7-3-1521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 13535 0 0,'-7'-2'1224'0'0,"5"1"-1052"0"0,-1-1 0 0 0,0 1 0 0 0,0 0 0 0 0,0 0 0 0 0,0 0 0 0 0,0 0 0 0 0,0 0 0 0 0,0 1 0 0 0,0-1 0 0 0,0 1 0 0 0,0 0 0 0 0,0 0 0 0 0,0 0 0 0 0,0 0 0 0 0,0 1 0 0 0,0-1 0 0 0,0 1 0 0 0,0 0 0 0 0,0 0 0 0 0,0 0 0 0 0,0 0 0 0 0,0 0 0 0 0,0 1 0 0 0,1-1 0 0 0,-4 3 0 0 0,1 0-52 0 0,1 0-1 0 0,0 0 1 0 0,1 1 0 0 0,-1-1-1 0 0,1 1 1 0 0,0-1-1 0 0,0 1 1 0 0,0 0 0 0 0,1 1-1 0 0,-1-1 1 0 0,1 0-1 0 0,1 1 1 0 0,-1-1-1 0 0,1 1 1 0 0,0-1 0 0 0,0 1-1 0 0,0 0 1 0 0,1-1-1 0 0,1 11 1 0 0,-1-8-121 0 0,0 1 0 0 0,1-1-1 0 0,1 1 1 0 0,0-1 0 0 0,0 0 0 0 0,0 1-1 0 0,1-1 1 0 0,0 0 0 0 0,1 0 0 0 0,-1-1 0 0 0,2 1-1 0 0,7 10 1 0 0,-7-13-10 0 0,-1 0 0 0 0,1 0 0 0 0,0-1-1 0 0,1 0 1 0 0,-1 0 0 0 0,1 0 0 0 0,0-1 0 0 0,0 0 0 0 0,0 0-1 0 0,0 0 1 0 0,1-1 0 0 0,-1 0 0 0 0,9 2 0 0 0,-10-3-81 0 0,0 0 0 0 0,1 0 1 0 0,-1-1-1 0 0,1 1 0 0 0,-1-1 1 0 0,0-1-1 0 0,1 1 1 0 0,-1-1-1 0 0,0 0 0 0 0,1 0 1 0 0,-1-1-1 0 0,0 1 0 0 0,0-1 1 0 0,0 0-1 0 0,0 0 0 0 0,8-6 1 0 0,-2-1-812 0 0,-1 0 0 0 0,0-1 1 0 0,0 0-1 0 0,-1 0 1 0 0,0-1-1 0 0,-1 0 1 0 0,0-1-1 0 0,-1 0 1 0 0,-1 0-1 0 0,11-26 1 0 0,-8 15-840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16 129 455 0 0,'-8'-93'105'0'0,"7"73"3655"0"0,-1 4 7729 0 0,-2 65-8868 0 0,12 150-3 0 0,-4-162-2467 0 0,2-1 0 0 0,1 0 0 0 0,17 50 1 0 0,-19-75-142 0 0,0-4-20 0 0,-4-6-46 0 0,12-14-287 0 0,0-9 129 0 0,-1 0 0 0 0,-1-1 0 0 0,13-44 0 0 0,15-30-265 0 0,-38 95 502 0 0,0 0-1 0 0,0 1 1 0 0,0-1 0 0 0,0 0-1 0 0,0 0 1 0 0,1 1 0 0 0,-1-1-1 0 0,1 1 1 0 0,-1-1 0 0 0,1 1-1 0 0,0 0 1 0 0,0-1 0 0 0,-1 1-1 0 0,1 0 1 0 0,4-1 0 0 0,-5 1-4 0 0,0 1 1 0 0,0 0 0 0 0,1 0 0 0 0,-1-1 0 0 0,0 1 0 0 0,1 0 0 0 0,-1 0-1 0 0,0 1 1 0 0,0-1 0 0 0,1 0 0 0 0,-1 0 0 0 0,0 0 0 0 0,0 1 0 0 0,1-1 0 0 0,-1 1-1 0 0,0-1 1 0 0,0 1 0 0 0,0-1 0 0 0,0 1 0 0 0,0 0 0 0 0,0 0 0 0 0,0-1 0 0 0,0 1-1 0 0,0 0 1 0 0,0 0 0 0 0,0 0 0 0 0,1 2 0 0 0,10 13 590 0 0,-2 1 0 0 0,18 35 0 0 0,-21-36-705 0 0,1-1 1 0 0,1 0-1 0 0,0 0 1 0 0,20 24-1 0 0,-16-25-5257 0 0,-3 0-1876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0,'0'0'11152'0'0,"2"1"-10680"0"0,25 13 1061 0 0,38 23 0 0 0,10 7 193 0 0,-37-25-1000 0 0,-1 2-1 0 0,63 49 0 0 0,-26-18-124 0 0,-10-6-229 0 0,54 35 128 0 0,-68-42 185 0 0,3-3-1 0 0,100 51 1 0 0,-28-34-164 0 0,28 10-164 0 0,-108-50-276 0 0,-3-3-100 0 0,-35-9-460 0 0,-1 1-1 0 0,1-2 1 0 0,8 2 0 0 0,1-1-4659 0 0,-7 0-1874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9215 0 0,'0'0'707'0'0,"4"-7"-211"0"0,-3 7-337 0 0,-1-1 1 0 0,0 1-1 0 0,1-1 0 0 0,-1 1 1 0 0,0-1-1 0 0,1 1 0 0 0,-1-1 0 0 0,1 1 1 0 0,-1-1-1 0 0,1 1 0 0 0,-1-1 1 0 0,1 1-1 0 0,-1 0 0 0 0,1-1 1 0 0,-1 1-1 0 0,1 0 0 0 0,0 0 1 0 0,-1-1-1 0 0,1 1 0 0 0,-1 0 0 0 0,1 0 1 0 0,0 0-1 0 0,-1 0 0 0 0,1 0 1 0 0,0-1-1 0 0,-1 1 0 0 0,1 0 1 0 0,0 1-1 0 0,-1-1 0 0 0,1 0 0 0 0,0 0 1 0 0,1 1 67 0 0,-1 0 1 0 0,1 0-1 0 0,-1 0 1 0 0,1 0-1 0 0,-1 0 1 0 0,1 0-1 0 0,-1 0 1 0 0,0 1-1 0 0,0-1 0 0 0,3 4 1 0 0,3 7 131 0 0,0 1-1 0 0,-1 0 1 0 0,-1 0 0 0 0,0 0 0 0 0,0 1-1 0 0,3 23 1 0 0,-2-15-57 0 0,28 139 546 0 0,-29-126-774 0 0,-2-1 0 0 0,-2 60 0 0 0,-4-67-416 0 0,3-24-810 0 0,2-17 216 0 0,-1 1 667 0 0,2 0-1 0 0,0 0 0 0 0,0 1 0 0 0,1-1 1 0 0,1 1-1 0 0,6-13 0 0 0,-7 18 133 0 0,0 0 0 0 0,1 1-1 0 0,0-1 1 0 0,0 1 0 0 0,0 0-1 0 0,1 0 1 0 0,0 0 0 0 0,0 1-1 0 0,0 0 1 0 0,1 0 0 0 0,7-3-1 0 0,-5 2 238 0 0,1 1 0 0 0,18-7-1 0 0,-24 11-59 0 0,0 0-1 0 0,0 0 0 0 0,0 0 1 0 0,0 1-1 0 0,1-1 0 0 0,-1 1 1 0 0,0 0-1 0 0,0 0 1 0 0,1 1-1 0 0,4 0 0 0 0,7 2 300 0 0,0 1 0 0 0,-1 0 0 0 0,0 1 1 0 0,1 1-1 0 0,17 10 0 0 0,-30-15-253 0 0,1 1 0 0 0,-1 0 1 0 0,0 1-1 0 0,0-1 1 0 0,0 0-1 0 0,0 1 0 0 0,0 0 1 0 0,-1 0-1 0 0,1 0 1 0 0,-1 0-1 0 0,0 0 0 0 0,0 0 1 0 0,0 0-1 0 0,0 1 1 0 0,-1-1-1 0 0,1 1 0 0 0,-1-1 1 0 0,0 1-1 0 0,0 0 1 0 0,0 0-1 0 0,0-1 0 0 0,-1 1 1 0 0,1 0-1 0 0,-1 0 1 0 0,0 0-1 0 0,0-1 0 0 0,-1 1 1 0 0,0 5-1 0 0,-2 1 72 0 0,0 0 1 0 0,0 0-1 0 0,-1-1 0 0 0,0 1 1 0 0,-1-1-1 0 0,0 0 0 0 0,0 0 1 0 0,-1 0-1 0 0,0-1 0 0 0,-11 12 0 0 0,3-6-61 0 0,0-1 0 0 0,0 0-1 0 0,-1-1 1 0 0,-30 18-1 0 0,40-27-99 0 0,-1 0 0 0 0,0-1 0 0 0,1 1 0 0 0,-1-1 0 0 0,-10 2 1 0 0,14-3-27 0 0,0-1 0 0 0,0 0 0 0 0,0 1 0 0 0,-1-1 0 0 0,1 0 0 0 0,0 0 0 0 0,0 0 0 0 0,0 0 0 0 0,0-1 0 0 0,0 1 0 0 0,0-1 0 0 0,0 1 0 0 0,0-1 0 0 0,0 1 0 0 0,0-1-1 0 0,0 0 1 0 0,0 0 0 0 0,0 0 0 0 0,1 0 0 0 0,-3-2 0 0 0,3 1-98 0 0,-1 1-1 0 0,1-1 0 0 0,1 0 0 0 0,-1 0 0 0 0,0 0 0 0 0,0 1 0 0 0,1-1 0 0 0,-1 0 0 0 0,1 0 0 0 0,-1 0 0 0 0,1 0 1 0 0,0 0-1 0 0,0 0 0 0 0,0 0 0 0 0,0-2 0 0 0,5-30-2404 0 0,-4 29 1737 0 0,1 0 0 0 0,0 0 0 0 0,0 0 0 0 0,1 0 1 0 0,4-7-1 0 0,5-5-4431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4143 0 0,'7'-4'8664'0'0,"-10"11"-6601"0"0,-14 34 323 0 0,8-19-1408 0 0,-12 43 1 0 0,19-57-933 0 0,1 0 0 0 0,0-1 1 0 0,0 1-1 0 0,1 0 0 0 0,0-1 0 0 0,0 1 1 0 0,1 0-1 0 0,0 0 0 0 0,4 14 0 0 0,-3-16-21 0 0,0 0-1 0 0,0 0 0 0 0,1 0 1 0 0,0-1-1 0 0,0 1 0 0 0,0-1 1 0 0,0 0-1 0 0,1 0 0 0 0,6 7 1 0 0,-7-9 9 0 0,0 0 0 0 0,1 0 0 0 0,-1-1 0 0 0,1 0 1 0 0,-1 0-1 0 0,1 0 0 0 0,0 0 0 0 0,0 0 0 0 0,0-1 1 0 0,0 0-1 0 0,0 1 0 0 0,0-2 0 0 0,0 1 0 0 0,0 0 1 0 0,5-1-1 0 0,1 1 92 0 0,-9 0-103 0 0,0-1-1 0 0,1 0 1 0 0,-1 1 0 0 0,0-1 0 0 0,1 0-1 0 0,-1 0 1 0 0,1 0 0 0 0,-1 0-1 0 0,0 0 1 0 0,1 0 0 0 0,-1-1 0 0 0,0 1-1 0 0,1 0 1 0 0,-1-1 0 0 0,0 1 0 0 0,1-1-1 0 0,-1 1 1 0 0,0-1 0 0 0,0 1 0 0 0,1-1-1 0 0,-1 0 1 0 0,0 0 0 0 0,0 0-1 0 0,0 0 1 0 0,0 0 0 0 0,0 0 0 0 0,0 0-1 0 0,0 0 1 0 0,0-1 0 0 0,3-4 102 0 0,-1-1 1 0 0,0 1-1 0 0,0 0 1 0 0,-1-1-1 0 0,0 0 0 0 0,0 0 1 0 0,0 0-1 0 0,-1 1 1 0 0,0-1-1 0 0,0-1 0 0 0,-1 1 1 0 0,0 0-1 0 0,0 0 1 0 0,-2-7-1 0 0,0 2 7 0 0,2 8-112 0 0,0 0 1 0 0,-1 1-1 0 0,0-1 1 0 0,1 1-1 0 0,-1-1 1 0 0,-1 1-1 0 0,1-1 1 0 0,0 1-1 0 0,-1 0 0 0 0,0-1 1 0 0,0 1-1 0 0,0 0 1 0 0,0 0-1 0 0,0 0 1 0 0,0 1-1 0 0,-1-1 1 0 0,-3-3-1 0 0,0 1-321 0 0,0 0 1 0 0,1 0-1 0 0,0-1 1 0 0,-6-8-1 0 0,-4-13-8009 0 0,12 17 2323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3223 0 0,'34'58'342'0'0,"-23"-34"2432"0"0,-1-1 1 0 0,-1 2-1 0 0,-1-1 0 0 0,6 32 1 0 0,-8-26-1400 0 0,-2 0 0 0 0,0 35 0 0 0,4-90-779 0 0,12-56-429 0 0,-11 51-68 0 0,-2 0 1 0 0,6-60-1 0 0,-5 49-99 0 0,-6 39-8 0 0,0 8-13 0 0,2 13-30 0 0,-3-16 40 0 0,2 10-91 0 0,1 1-1 0 0,1-1 1 0 0,0 1-1 0 0,1-1 1 0 0,0-1-1 0 0,1 1 1 0 0,0-1-1 0 0,1 0 1 0 0,9 10-1 0 0,-13-18-132 0 0,0 0 0 0 0,-1 0 0 0 0,1 0-1 0 0,1 0 1 0 0,-1-1 0 0 0,0 0 0 0 0,1 0-1 0 0,0 0 1 0 0,-1 0 0 0 0,1-1 0 0 0,0 0 0 0 0,1 0-1 0 0,-1 0 1 0 0,0-1 0 0 0,0 0 0 0 0,1 0-1 0 0,-1 0 1 0 0,1 0 0 0 0,-1-1 0 0 0,1 0-1 0 0,-1 0 1 0 0,0 0 0 0 0,1-1 0 0 0,-1 0-1 0 0,11-3 1 0 0,-6 0-526 0 0,0 0-1 0 0,-1 0 1 0 0,1-1-1 0 0,-1-1 1 0 0,0 1-1 0 0,0-2 1 0 0,-1 1-1 0 0,0-1 1 0 0,0 0-1 0 0,0-1 1 0 0,8-11-1 0 0,-8 9 81 0 0,-1-1 1 0 0,0 0-1 0 0,0 0 0 0 0,8-20 1 0 0,-11 19 1485 0 0,0 1 1 0 0,3-21-1 0 0,-6 28-266 0 0,0-1 1 0 0,-1 0-1 0 0,1 1 0 0 0,-1-1 0 0 0,-1 0 1 0 0,1 1-1 0 0,-1-1 0 0 0,1 0 1 0 0,-2 1-1 0 0,1-1 0 0 0,0 1 0 0 0,-1-1 1 0 0,0 1-1 0 0,-3-7 0 0 0,5 11-454 0 0,0-1 0 0 0,-1 0 0 0 0,1 1 0 0 0,-1-1-1 0 0,1 1 1 0 0,-1-1 0 0 0,1 0 0 0 0,-1 1 0 0 0,1-1-1 0 0,-1 1 1 0 0,0 0 0 0 0,1-1 0 0 0,-1 1 0 0 0,1-1 0 0 0,-1 1-1 0 0,0 0 1 0 0,0-1 0 0 0,1 1 0 0 0,-1 0 0 0 0,0 0-1 0 0,1 0 1 0 0,-1-1 0 0 0,0 1 0 0 0,0 0 0 0 0,-1 0 0 0 0,1 1-17 0 0,0-1 1 0 0,-1 0 0 0 0,1 1-1 0 0,0-1 1 0 0,0 1 0 0 0,0 0 0 0 0,-1-1-1 0 0,1 1 1 0 0,0 0 0 0 0,0 0-1 0 0,0 0 1 0 0,0 0 0 0 0,-1 1-1 0 0,-1 2-4 0 0,0 0-1 0 0,0 0 0 0 0,0 1 0 0 0,0-1 0 0 0,1 1 0 0 0,-3 7 1 0 0,1 1-56 0 0,1 1 1 0 0,0 0 0 0 0,1 1-1 0 0,1-1 1 0 0,0 0 0 0 0,1 0 0 0 0,1 1-1 0 0,0-1 1 0 0,1 0 0 0 0,0 0-1 0 0,1 0 1 0 0,1 0 0 0 0,0-1 0 0 0,9 22-1 0 0,-9-29 28 0 0,-1 1-1 0 0,1-1 1 0 0,0 0-1 0 0,0-1 1 0 0,1 1-1 0 0,-1-1 1 0 0,1 0-1 0 0,0 0 1 0 0,1 0-1 0 0,-1-1 0 0 0,10 6 1 0 0,-13-9 15 0 0,0 1 0 0 0,0-1 1 0 0,1 0-1 0 0,-1 0 0 0 0,0 0 0 0 0,1-1 1 0 0,-1 1-1 0 0,1 0 0 0 0,-1-1 0 0 0,1 0 1 0 0,0 0-1 0 0,-1 0 0 0 0,1 0 0 0 0,-1 0 1 0 0,1 0-1 0 0,-1 0 0 0 0,1-1 0 0 0,-1 1 1 0 0,1-1-1 0 0,-1 0 0 0 0,1 0 0 0 0,-1 0 1 0 0,0 0-1 0 0,1 0 0 0 0,-1-1 0 0 0,0 1 1 0 0,0 0-1 0 0,0-1 0 0 0,0 0 0 0 0,0 0 0 0 0,0 1 1 0 0,-1-1-1 0 0,4-4 0 0 0,2-5 55 0 0,0 1 0 0 0,-1-1 0 0 0,0 0 0 0 0,-1 0 0 0 0,-1-1 0 0 0,1 0 0 0 0,-2 0 0 0 0,0 0 0 0 0,0 0 0 0 0,-1 0 0 0 0,1-24 0 0 0,-2-7 109 0 0,-11-88 0 0 0,8 114-114 0 0,-7-53 8 0 0,-3 1-1 0 0,-3 1 1 0 0,-44-123 0 0 0,57 187-173 0 0,1 1 1 0 0,-1-1-1 0 0,0 0 1 0 0,-5-6-1 0 0,6 10 60 0 0,1-1 1 0 0,0 1-1 0 0,0 0 0 0 0,0 0 0 0 0,-1 0 0 0 0,1-1 0 0 0,0 1 1 0 0,0 0-1 0 0,0 0 0 0 0,-1 0 0 0 0,1 0 0 0 0,0 0 1 0 0,-1 0-1 0 0,1 0 0 0 0,0 0 0 0 0,0 0 0 0 0,-1-1 1 0 0,1 1-1 0 0,0 0 0 0 0,0 0 0 0 0,-1 0 0 0 0,1 1 0 0 0,0-1 1 0 0,0 0-1 0 0,-1 0 0 0 0,1 0 0 0 0,0 0 0 0 0,0 0 1 0 0,-1 0-1 0 0,1 0 0 0 0,0 0 0 0 0,0 0 0 0 0,-1 1 1 0 0,1-1-1 0 0,0 0 0 0 0,0 0 0 0 0,-1 0 0 0 0,1 0 0 0 0,0 1 1 0 0,0-1-1 0 0,-7 9 54 0 0,5-2-36 0 0,-1 0 1 0 0,1 1 0 0 0,0-1 0 0 0,1 1-1 0 0,0 0 1 0 0,0-1 0 0 0,1 1 0 0 0,0 0 0 0 0,1 9-1 0 0,1 11 4 0 0,9 32-1 0 0,2-3 92 0 0,3 0 1 0 0,28 65-1 0 0,62 102-3530 0 0,-86-187 1766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0,'0'0'1384'0'0,"2"2"-352"0"0,2 0-602 0 0,0 1-1 0 0,0 0 0 0 0,1-1 0 0 0,-1 0 1 0 0,1 0-1 0 0,-1 0 0 0 0,1-1 0 0 0,6 2 1 0 0,45 7 917 0 0,-39-8-1090 0 0,231 16 1877 0 0,1-19-559 0 0,-12 0-52 0 0,79-3-451 0 0,-167-1-1110 0 0,-87 3-2176 0 0,0 0-4267 0 0,-21 0-838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4607 0 0,'0'0'208'0'0,"0"-2"-9"0"0,14-35 11274 0 0,-3 69-8617 0 0,-8-24-2701 0 0,0 0 1 0 0,0 0-1 0 0,1 10 1 0 0,11 67 464 0 0,52 276-292 0 0,-44-271-1509 0 0,-6-30-2176 0 0,-9-35-891 0 0,-1-8-1008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9215 0 0,'-4'-6'144'0'0,"3"4"-77"0"0,0 0 1 0 0,0 0 0 0 0,0 0-1 0 0,1 0 1 0 0,-1 0-1 0 0,0-1 1 0 0,1 1 0 0 0,-1 0-1 0 0,1 0 1 0 0,0 0 0 0 0,0 0-1 0 0,0-1 1 0 0,0 1-1 0 0,0 0 1 0 0,1-3 0 0 0,-1 4 212 0 0,1-1 0 0 0,-1 1 1 0 0,1 0-1 0 0,-1-1 0 0 0,1 1 0 0 0,0 0 1 0 0,-1-1-1 0 0,1 1 0 0 0,0 0 1 0 0,0 0-1 0 0,0 0 0 0 0,0-1 1 0 0,0 1-1 0 0,0 0 0 0 0,0 0 0 0 0,3-1 1 0 0,22-12 2111 0 0,-24 13-2365 0 0,4-1 5 0 0,-1 0 0 0 0,1 0 1 0 0,0 0-1 0 0,1 1 0 0 0,-1 0 1 0 0,0 0-1 0 0,0 1 0 0 0,0-1 1 0 0,1 1-1 0 0,-1 1 1 0 0,0-1-1 0 0,0 1 0 0 0,0 0 1 0 0,0 1-1 0 0,0-1 0 0 0,0 1 1 0 0,0 0-1 0 0,0 1 1 0 0,0 0-1 0 0,-1-1 0 0 0,0 2 1 0 0,1-1-1 0 0,-1 1 0 0 0,0-1 1 0 0,-1 1-1 0 0,1 1 0 0 0,-1-1 1 0 0,1 1-1 0 0,-1 0 1 0 0,-1-1-1 0 0,1 2 0 0 0,-1-1 1 0 0,0 0-1 0 0,0 1 0 0 0,0 0 1 0 0,-1-1-1 0 0,0 1 0 0 0,0 0 1 0 0,2 10-1 0 0,2 35 336 0 0,-4-32-232 0 0,0 0 0 0 0,2 0 0 0 0,0 0 0 0 0,1 0 0 0 0,14 34 0 0 0,-18-51-127 0 0,1 0-1 0 0,-1 1 0 0 0,1-1 0 0 0,0 0 1 0 0,0 0-1 0 0,0-1 0 0 0,0 1 1 0 0,0 0-1 0 0,1-1 0 0 0,-1 1 1 0 0,0-1-1 0 0,1 0 0 0 0,4 2 1 0 0,-2-1 10 0 0,1 0 0 0 0,-1 0 0 0 0,1-1 1 0 0,-1 0-1 0 0,10 1 0 0 0,-8-2 10 0 0,6 1 22 0 0,26-2 1 0 0,-34 0-46 0 0,-1 0 0 0 0,0 1 0 0 0,0-2 0 0 0,0 1 0 0 0,0 0 0 0 0,0-1 0 0 0,0 0 0 0 0,0 0 0 0 0,0 0 0 0 0,3-3 0 0 0,3-2 47 0 0,0-1 1 0 0,-1 0 0 0 0,0-1 0 0 0,-1 0 0 0 0,0 0-1 0 0,0-1 1 0 0,-1 0 0 0 0,0 0 0 0 0,-1-1 0 0 0,10-22 0 0 0,-14 31 15 0 0,-1-1 1 0 0,-1 0 0 0 0,1 0 0 0 0,0 0 0 0 0,-1 0 0 0 0,1 0 0 0 0,-1 0 0 0 0,0 0 0 0 0,0 0 0 0 0,0 1 0 0 0,0-1 0 0 0,-1 0 0 0 0,1 0 0 0 0,-1 0 0 0 0,0 0 0 0 0,-2-5 0 0 0,1 4 39 0 0,0 0 1 0 0,-1 0-1 0 0,1 0 1 0 0,-1 1-1 0 0,0-1 1 0 0,0 1 0 0 0,0 0-1 0 0,-1 0 1 0 0,1 0-1 0 0,-5-2 1 0 0,-6-4 133 0 0,0 1 0 0 0,0 1 1 0 0,-1 1-1 0 0,-31-10 0 0 0,-6-3-252 0 0,50 18-306 0 0,-1 0 484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4607 0 0,'0'0'778'0'0,"1"2"806"0"0,1 6-124 0 0,0 1 658 0 0,0 1-1 0 0,2 19 1 0 0,-1 2-908 0 0,1-1 0 0 0,2 1 1 0 0,1-1-1 0 0,1 0 0 0 0,22 52 0 0 0,-19-60-345 0 0,-9-23-775 0 0,2-1-118 0 0,0 0-1 0 0,0 0 1 0 0,-1 0 0 0 0,1-1-1 0 0,0 0 1 0 0,-1 0 0 0 0,1 0 0 0 0,-1 0-1 0 0,0 0 1 0 0,0-1 0 0 0,0 1 0 0 0,-1-1-1 0 0,1 0 1 0 0,-1 0 0 0 0,0 0 0 0 0,3-7-1 0 0,-5 10 22 0 0,51-130-2375 0 0,-20 46 608 0 0,-31 84 1780 0 0,9-17-509 0 0,-9 17 491 0 0,0 0 0 0 0,1 0 0 0 0,-1 0 1 0 0,1 0-1 0 0,-1 0 0 0 0,1 0 0 0 0,-1 1 0 0 0,1-1 0 0 0,0 0 0 0 0,-1 0 0 0 0,1 1 1 0 0,0-1-1 0 0,0 0 0 0 0,-1 1 0 0 0,1-1 0 0 0,1 0 0 0 0,-1 2 47 0 0,0-1-1 0 0,0 0 1 0 0,-1 1-1 0 0,1-1 1 0 0,0 1-1 0 0,-1-1 1 0 0,1 1-1 0 0,0-1 0 0 0,0 1 1 0 0,-1-1-1 0 0,1 1 1 0 0,-1 0-1 0 0,1-1 1 0 0,-1 1-1 0 0,1 0 1 0 0,-1-1-1 0 0,1 1 1 0 0,-1 0-1 0 0,0 0 1 0 0,1 1-1 0 0,6 17 578 0 0,-2 6 499 0 0,2 37-1 0 0,4 20 592 0 0,-10-78-1630 0 0,1 1 0 0 0,-1-1 0 0 0,1 0 0 0 0,-1 0 0 0 0,1 0 0 0 0,1 1 0 0 0,-1-2 0 0 0,1 1 1 0 0,-1 0-1 0 0,5 4 0 0 0,-3-3-41 0 0,-4-5-24 0 0,1 1 0 0 0,-1-1 0 0 0,1 1 0 0 0,-1-1 0 0 0,1 0 0 0 0,-1 1 0 0 0,1-1 0 0 0,-1 0 0 0 0,1 0 0 0 0,-1 1 0 0 0,1-1 0 0 0,0 0 0 0 0,-1 0-1 0 0,1 0 1 0 0,-1 1 0 0 0,1-1 0 0 0,1 0 0 0 0,0 0 10 0 0,11 1-2 0 0,-11-1-24 0 0,1-1 0 0 0,-1 0 0 0 0,1 0 0 0 0,-1 0 1 0 0,1 0-1 0 0,-1 0 0 0 0,1 0 0 0 0,-1-1 0 0 0,0 1 0 0 0,0-1 0 0 0,0 0 0 0 0,3-2 0 0 0,1-2-40 0 0,0 0-1 0 0,8-12 1 0 0,5-11-692 0 0,30-59 1 0 0,-36 64-112 0 0,0 1 1 0 0,1 1-1 0 0,25-29 0 0 0,-36 49 566 0 0,3-1 67 0 0,-5 2 348 0 0,5 17 266 0 0,0-3-132 0 0,-5-2 8 0 0,-1 0 1 0 0,-1 22 0 0 0,0-21-41 0 0,1 24 1 0 0,1-30-186 0 0,0 13 132 0 0,2-1 1 0 0,6 28 0 0 0,-7-40-120 0 0,0 0 0 0 0,1 0 0 0 0,-1-1 0 0 0,1 1 0 0 0,0 0 0 0 0,1-1 0 0 0,-1 0 0 0 0,1 0 0 0 0,0 0 0 0 0,0 0 0 0 0,6 5 0 0 0,-6-7-40 0 0,1 0 1 0 0,-1 0 0 0 0,0 0 0 0 0,1 0 0 0 0,-1-1 0 0 0,1 1 0 0 0,0-1 0 0 0,0 0 0 0 0,-1-1-1 0 0,1 1 1 0 0,1-1 0 0 0,-1 0 0 0 0,0 0 0 0 0,8 0 0 0 0,-5-2 35 0 0,0 1 0 0 0,-1-1 0 0 0,1 0 0 0 0,0-1 0 0 0,-1 0 0 0 0,1 0 0 0 0,-1-1 0 0 0,0 0 0 0 0,7-4 0 0 0,2-1 30 0 0,-2-2 0 0 0,1 0 0 0 0,-1 0 0 0 0,-1-2 1 0 0,0 0-1 0 0,0 0 0 0 0,-2-1 0 0 0,13-16 0 0 0,-16 18-77 0 0,0 0-1 0 0,-1-1 1 0 0,0 0 0 0 0,-1 0-1 0 0,-1-1 1 0 0,8-24-1 0 0,-11 33-6 0 0,-2 0-1 0 0,1 0 1 0 0,0 0-1 0 0,-1-1 1 0 0,1 1-1 0 0,-1 0 1 0 0,-1 0-1 0 0,1 0 1 0 0,0 0-1 0 0,-1 0 1 0 0,0 0-1 0 0,0 0 1 0 0,0 0-1 0 0,0 0 1 0 0,-1 0-1 0 0,0 0 1 0 0,1 1-1 0 0,-1-1 1 0 0,-1 0-1 0 0,1 1 0 0 0,0 0 1 0 0,-1-1-1 0 0,0 1 1 0 0,0 0-1 0 0,0 1 1 0 0,0-1-1 0 0,-4-3 1 0 0,4 4-19 0 0,0 1 0 0 0,0-1 0 0 0,0 0 0 0 0,-1 1 0 0 0,1 0 0 0 0,0 0 0 0 0,-1 0 0 0 0,1 0 0 0 0,-1 0 0 0 0,1 1 0 0 0,-1-1 1 0 0,1 1-1 0 0,-1 0 0 0 0,1 0 0 0 0,-1 1 0 0 0,1-1 0 0 0,-1 1 0 0 0,1-1 0 0 0,0 1 0 0 0,-1 0 0 0 0,1 0 0 0 0,0 1 0 0 0,-1-1 0 0 0,1 1 0 0 0,-4 2 0 0 0,1 0 19 0 0,-1 0-1 0 0,1 1 0 0 0,1 0 1 0 0,-1 0-1 0 0,1 0 0 0 0,-1 1 1 0 0,2 0-1 0 0,-1 0 0 0 0,1 0 1 0 0,-8 13-1 0 0,7-7 66 0 0,0-1-1 0 0,1 1 0 0 0,0 0 1 0 0,0 0-1 0 0,1 0 1 0 0,-1 15-1 0 0,4-22-46 0 0,-1-1 0 0 0,1 1-1 0 0,0-1 1 0 0,0 0 0 0 0,1 1 0 0 0,-1-1-1 0 0,1 0 1 0 0,0 1 0 0 0,0-1 0 0 0,0 0-1 0 0,1 0 1 0 0,0 0 0 0 0,-1 0 0 0 0,1 0-1 0 0,1 0 1 0 0,-1 0 0 0 0,0-1 0 0 0,1 1 0 0 0,0-1-1 0 0,0 0 1 0 0,4 4 0 0 0,-3-4-16 0 0,0-1 0 0 0,0 0 1 0 0,0 0-1 0 0,0 0 0 0 0,0 0 1 0 0,1-1-1 0 0,-1 0 0 0 0,0 1 0 0 0,1-2 1 0 0,-1 1-1 0 0,1 0 0 0 0,-1-1 1 0 0,1 0-1 0 0,0 0 0 0 0,-1 0 1 0 0,1-1-1 0 0,-1 0 0 0 0,9-2 0 0 0,-6 1 13 0 0,-1 0-1 0 0,0 0 1 0 0,1 0-1 0 0,-1-1 0 0 0,0 0 1 0 0,-1 0-1 0 0,1-1 1 0 0,-1 0-1 0 0,1 0 0 0 0,-1 0 1 0 0,0 0-1 0 0,6-8 0 0 0,-9 9-1 0 0,0 1-1 0 0,0-1 1 0 0,0-1-1 0 0,0 1 1 0 0,-1 0-1 0 0,1 0 0 0 0,-1-1 1 0 0,0 1-1 0 0,0-1 1 0 0,0 1-1 0 0,-1-1 1 0 0,1 1-1 0 0,-1-1 1 0 0,0 1-1 0 0,0-1 0 0 0,0 0 1 0 0,0 1-1 0 0,0-1 1 0 0,-1 1-1 0 0,0-1 1 0 0,0 1-1 0 0,0-1 0 0 0,0 1 1 0 0,0-1-1 0 0,-1 1 1 0 0,-1-4-1 0 0,-6-6-532 0 0,0-1 0 0 0,0 1-1 0 0,-2 0 1 0 0,-17-17 0 0 0,10 11-1457 0 0,10 10 80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7367 0 0,'1'2'568'0'0,"0"3"-242"0"0,-1 1 0 0 0,1-1 1 0 0,-1 1-1 0 0,-1 8 0 0 0,1 7 2231 0 0,4 20 2489 0 0,-3-25-3408 0 0,1 0 1 0 0,5 20-1 0 0,4 4 1989 0 0,-4-53-3313 0 0,-1 4-213 0 0,0-7 26 0 0,-1-1 1 0 0,6-31-1 0 0,-4 14-44 0 0,4-15-577 0 0,-7 27 19 0 0,0 1 1 0 0,2 0-1 0 0,0 0 1 0 0,10-20-1 0 0,-15 39 182 0 0,1 1 5 0 0,0 0 213 0 0,0 1 1 0 0,0-1-1 0 0,0 0 0 0 0,0 0 1 0 0,-1 0-1 0 0,1-1 0 0 0,0 1 1 0 0,1-2-1 0 0,11 6-108 0 0,-8 0 170 0 0,-1-1 0 0 0,1 1 0 0 0,-1 0-1 0 0,1 0 1 0 0,-1 0 0 0 0,0 1 0 0 0,-1 0-1 0 0,1 0 1 0 0,0 0 0 0 0,3 6-1 0 0,24 19-33 0 0,-1-7 49 0 0,-15-9 12 0 0,1-1 1 0 0,0-1 0 0 0,1 0-1 0 0,36 15 1 0 0,-39-21 154 0 0,1 0 0 0 0,0-1-1 0 0,0-1 1 0 0,28 3 0 0 0,-37-6-65 0 0,1 0 0 0 0,-1 0 0 0 0,1-1 0 0 0,-1 0 0 0 0,1 0 1 0 0,-1 0-1 0 0,1-1 0 0 0,-1 0 0 0 0,0-1 0 0 0,0 0 0 0 0,0 0 0 0 0,9-6 0 0 0,-10 6-51 0 0,0-1 1 0 0,-1-1-1 0 0,1 1 0 0 0,-1-1 1 0 0,-1 0-1 0 0,1 0 0 0 0,-1 0 1 0 0,1 0-1 0 0,-2-1 0 0 0,1 0 1 0 0,3-8-1 0 0,-4 10-41 0 0,6-16 63 0 0,-8 17-87 0 0,0 0-1 0 0,0 0 1 0 0,-1 0 0 0 0,1 0-1 0 0,-1 0 1 0 0,0 0 0 0 0,0-1 0 0 0,0 1-1 0 0,0 0 1 0 0,-1 0 0 0 0,1 0 0 0 0,-1 0-1 0 0,0 0 1 0 0,0 0 0 0 0,0 0 0 0 0,0 0-1 0 0,-1 0 1 0 0,1 0 0 0 0,-1 1 0 0 0,1-1-1 0 0,-1 0 1 0 0,0 1 0 0 0,-4-4 0 0 0,4 3-10 0 0,0 1 0 0 0,-1 0 1 0 0,1-1-1 0 0,-1 1 1 0 0,0 0-1 0 0,0 1 0 0 0,0-1 1 0 0,0 1-1 0 0,0-1 1 0 0,0 1-1 0 0,0 0 1 0 0,0 0-1 0 0,0 0 0 0 0,-1 0 1 0 0,1 1-1 0 0,0-1 1 0 0,0 1-1 0 0,-1 0 0 0 0,1 0 1 0 0,0 0-1 0 0,-1 0 1 0 0,-3 1-1 0 0,-2 2 40 0 0,1 0-1 0 0,-1 0 1 0 0,1 1 0 0 0,1 0 0 0 0,-1 0-1 0 0,0 1 1 0 0,1 0 0 0 0,0 0-1 0 0,0 1 1 0 0,0-1 0 0 0,1 2-1 0 0,0-1 1 0 0,0 1 0 0 0,1 0-1 0 0,0 0 1 0 0,0 0 0 0 0,0 1-1 0 0,1 0 1 0 0,0 0 0 0 0,1 0-1 0 0,0 0 1 0 0,-4 16 0 0 0,6-19 37 0 0,0 0 1 0 0,0 0 0 0 0,1-1-1 0 0,0 1 1 0 0,0 0 0 0 0,0 0-1 0 0,1-1 1 0 0,0 1 0 0 0,-1 0-1 0 0,2 0 1 0 0,-1-1-1 0 0,0 1 1 0 0,1-1 0 0 0,0 1-1 0 0,3 4 1 0 0,-1-3 20 0 0,0-1-1 0 0,0 1 1 0 0,1-1-1 0 0,0 0 1 0 0,0-1-1 0 0,0 1 1 0 0,0-1-1 0 0,1 0 1 0 0,-1 0 0 0 0,9 3-1 0 0,5 3 61 0 0,1-1 0 0 0,0-1 0 0 0,0-1 1 0 0,1-1-1 0 0,0-1 0 0 0,0-1 0 0 0,30 3 0 0 0,-17-5-232 0 0,-1-2 0 0 0,0-1-1 0 0,0-1 1 0 0,37-8 0 0 0,28-8-1434 0 0,-19 5-5390 0 0,-20 1-1094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0,'0'2'298'0'0,"2"55"4689"0"0,18 112 0 0 0,28 55-2119 0 0,-46-217-2841 0 0,-2-5-16 0 0,1 1 0 0 0,-1-1 0 0 0,1 0 0 0 0,0 1 0 0 0,0-1-1 0 0,0 0 1 0 0,0 0 0 0 0,0 0 0 0 0,2 2 0 0 0,-2-2 15 0 0,-2-6-405 0 0,1 0 307 0 0,-1 0-1 0 0,0 0 0 0 0,0 1 0 0 0,-3-6 1 0 0,-1-5 16 0 0,-1-11-92 0 0,0 0 0 0 0,-3-45 0 0 0,3-6-119 0 0,-3-43 224 0 0,8 111 238 0 0,1-1 1 0 0,1 0 0 0 0,0 1 0 0 0,0-1 0 0 0,0 1 0 0 0,1-1 0 0 0,0 1 0 0 0,1 0 0 0 0,4-11-1 0 0,-5 15-87 0 0,1 0 0 0 0,-1-1 0 0 0,1 1-1 0 0,0 0 1 0 0,1 0 0 0 0,-1 1-1 0 0,0-1 1 0 0,1 1 0 0 0,0 0-1 0 0,0-1 1 0 0,0 2 0 0 0,0-1-1 0 0,0 0 1 0 0,1 1 0 0 0,-1 0-1 0 0,1 0 1 0 0,6-2 0 0 0,1 1-71 0 0,1 0 1 0 0,0 1 0 0 0,0 1-1 0 0,-1 0 1 0 0,25 1-1 0 0,66 12-1273 0 0,-69-7-520 0 0,-13-1 324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14335 0 0,'-1'14'662'0'0,"0"-11"-18"0"0,3-2-591 0 0,-1 0 1 0 0,0 0 0 0 0,0 0 0 0 0,1 0-1 0 0,-1 0 1 0 0,1 0 0 0 0,-1 0 0 0 0,0-1 0 0 0,1 1-1 0 0,0 0 1 0 0,2 0 0 0 0,11 1 362 0 0,1-1 0 0 0,-1 0 0 0 0,1-2 1 0 0,17-1-1 0 0,-10 0-80 0 0,103-11 140 0 0,-44-7-3072 0 0,-63 15-1568 0 0,-2 0-1192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21 965 1839 0 0,'-2'1'4016'0'0,"-3"1"-4020"0"0,-8 4 10746 0 0,21-9-10352 0 0,14-8 614 0 0,1 1-1 0 0,31-23 1 0 0,0 0-55 0 0,84-56 643 0 0,-10 5-704 0 0,-69 47-431 0 0,70-58 0 0 0,-38 26-206 0 0,-42 33-225 0 0,133-88 95 0 0,-130 93-88 0 0,69-38 110 0 0,-85 50-47 0 0,130-65 148 0 0,-146 74-226 0 0,-1-1 0 0 0,25-19-1 0 0,18-12 6 0 0,-55 38-390 0 0,-1 0 0 0 0,-1 0 0 0 0,10-9 0 0 0,14-10-2549 0 0,-23 18-2374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14943 0 0,'-11'8'687'0'0,"9"-7"-16"0"0,-5 12-405 0 0,7-13-189 0 0,0 0 0 0 0,0 1 0 0 0,0-1-1 0 0,0 1 1 0 0,0-1 0 0 0,0 0 0 0 0,0 1-1 0 0,0-1 1 0 0,0 0 0 0 0,0 1 0 0 0,0-1 0 0 0,1 1-1 0 0,-1-1 1 0 0,0 0 0 0 0,0 1 0 0 0,0-1-1 0 0,0 0 1 0 0,0 1 0 0 0,1-1 0 0 0,-1 0-1 0 0,0 0 1 0 0,0 1 0 0 0,1-1 0 0 0,-1 0 0 0 0,0 0-1 0 0,1 1 1 0 0,-1-1 0 0 0,0 0 0 0 0,0 0-1 0 0,1 1 1 0 0,16 2 737 0 0,18-4-352 0 0,-34 1-383 0 0,172-33 841 0 0,-59 4-3915 0 0,-82 20 847 0 0,-7 3-3852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40 165 8751 0 0,'0'0'674'0'0,"-4"6"-412"0"0,-1 2 597 0 0,1 0 0 0 0,1 0 0 0 0,-1 0-1 0 0,1 0 1 0 0,0 1 0 0 0,1-1 0 0 0,-2 16 0 0 0,-3 64 1917 0 0,7-79-2567 0 0,-1 4 102 0 0,1 0-1 0 0,1-1 1 0 0,1 1-1 0 0,-1-1 1 0 0,2 1-1 0 0,7 22 1 0 0,-10-34-279 0 0,0 0 0 0 0,0-1 0 0 0,0 1 0 0 0,1-1 0 0 0,-1 1 0 0 0,0 0 0 0 0,1-1 0 0 0,-1 1 0 0 0,0-1 0 0 0,1 1 0 0 0,-1-1 0 0 0,0 1 0 0 0,1-1 0 0 0,-1 1 0 0 0,1-1 0 0 0,-1 0 0 0 0,1 1 0 0 0,-1-1 0 0 0,1 0 0 0 0,-1 1 1 0 0,1-1-1 0 0,0 0 0 0 0,-1 1 0 0 0,1-1 0 0 0,-1 0 0 0 0,1 0 0 0 0,0 0 0 0 0,0 0 0 0 0,1 0-17 0 0,-1 0 0 0 0,0-1 0 0 0,0 1 0 0 0,0-1 0 0 0,1 1 0 0 0,-1-1 0 0 0,0 1 0 0 0,0-1 0 0 0,0 0 0 0 0,0 0 0 0 0,0 1 0 0 0,0-1 1 0 0,1-2-1 0 0,3-3-3 0 0,1 0 0 0 0,-2-1 1 0 0,7-10-1 0 0,6-16-402 0 0,-1-1 1 0 0,-2 0-1 0 0,-1-1 1 0 0,-2 0-1 0 0,10-51 1 0 0,-17 72 206 0 0,1-5-1092 0 0,2 34 818 0 0,-3-8 388 0 0,17 41-157 0 0,-9-21 226 0 0,0 0 0 0 0,20 28 0 0 0,-12-24 93 0 0,2 0 1 0 0,28 28-1 0 0,-41-50 133 0 0,0 0 1 0 0,0-1-1 0 0,0 0 0 0 0,1-1 1 0 0,0 0-1 0 0,1-1 0 0 0,0 1 1 0 0,0-2-1 0 0,0 0 0 0 0,15 5 1 0 0,-23-9-79 0 0,0 0 1 0 0,0-1-1 0 0,0 1 1 0 0,1-1-1 0 0,-1 0 1 0 0,0 0 0 0 0,0 0-1 0 0,0 0 1 0 0,0 0-1 0 0,1-1 1 0 0,-1 1 0 0 0,0-1-1 0 0,0 0 1 0 0,0 0-1 0 0,0 0 1 0 0,0 0 0 0 0,4-3-1 0 0,-3 1 35 0 0,0 0 1 0 0,0 0-1 0 0,-1 0 0 0 0,1-1 1 0 0,-1 1-1 0 0,0-1 1 0 0,0 0-1 0 0,0 0 0 0 0,-1 0 1 0 0,4-7-1 0 0,0-4 93 0 0,0 1 0 0 0,-1-2 1 0 0,-1 1-1 0 0,0 0 0 0 0,-1-1 0 0 0,1-17 1 0 0,-2-1-236 0 0,-1 0 1 0 0,-1 0 0 0 0,-2 1 0 0 0,-9-51-1 0 0,6 60-1764 0 0,-16-43-1 0 0,9 38-7176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68 4607 0 0,'0'-1'354'0'0,"1"-2"176"0"0,-1 0 0 0 0,0 0 1 0 0,0 1-1 0 0,-1-1 0 0 0,1 0 0 0 0,-1 1 1 0 0,1-1-1 0 0,-1 0 0 0 0,0 1 0 0 0,0-1 1 0 0,0 1-1 0 0,0-1 0 0 0,0 1 0 0 0,-1-1 1 0 0,1 1-1 0 0,-1 0 0 0 0,1 0 0 0 0,-1 0 1 0 0,0 0-1 0 0,0 0 0 0 0,0 0 0 0 0,0 0 1 0 0,0 0-1 0 0,-4-1 0 0 0,3 2-379 0 0,1 0-1 0 0,-1 0 0 0 0,0 0 1 0 0,0 1-1 0 0,0-1 0 0 0,0 1 1 0 0,0-1-1 0 0,0 1 1 0 0,0 0-1 0 0,0 1 0 0 0,0-1 1 0 0,0 0-1 0 0,0 1 0 0 0,0-1 1 0 0,0 1-1 0 0,0 0 1 0 0,0 0-1 0 0,1 0 0 0 0,-1 1 1 0 0,-3 1-1 0 0,1 0-126 0 0,1 0-1 0 0,-1 1 1 0 0,1 0 0 0 0,-1 0-1 0 0,1 0 1 0 0,0 0-1 0 0,1 1 1 0 0,-1-1 0 0 0,1 1-1 0 0,0 0 1 0 0,0 0-1 0 0,1 0 1 0 0,-1 0 0 0 0,1 1-1 0 0,-3 8 1 0 0,2-3-26 0 0,1 1-1 0 0,0-1 1 0 0,1 0 0 0 0,0 0 0 0 0,0 1 0 0 0,1-1-1 0 0,2 13 1 0 0,-1-19-3 0 0,-1-1 0 0 0,1 1 0 0 0,0 0 0 0 0,1 0 0 0 0,-1-1 0 0 0,1 1 0 0 0,0 0 0 0 0,0-1 0 0 0,0 0 0 0 0,1 1 0 0 0,0-1 0 0 0,-1 0 0 0 0,1 0 0 0 0,1-1 0 0 0,6 7 0 0 0,-7-8-5 0 0,0 0 1 0 0,0 0-1 0 0,1 0 1 0 0,-1 0-1 0 0,1-1 1 0 0,-1 1-1 0 0,1-1 0 0 0,-1 0 1 0 0,1 0-1 0 0,0 0 1 0 0,0-1-1 0 0,-1 1 1 0 0,1-1-1 0 0,0 0 0 0 0,0 0 1 0 0,0 0-1 0 0,-1-1 1 0 0,1 1-1 0 0,0-1 1 0 0,0 0-1 0 0,4-2 1 0 0,-1 0 0 0 0,0 0 0 0 0,0 0 0 0 0,0-1 0 0 0,0 0 0 0 0,-1-1 1 0 0,0 1-1 0 0,0-1 0 0 0,0 0 0 0 0,0-1 0 0 0,6-7 0 0 0,0-2 4 0 0,-1 0 0 0 0,0-1 0 0 0,9-19 0 0 0,-15 26 48 0 0,-1-1 0 0 0,0 1-1 0 0,3-19 1 0 0,-6 27 136 0 0,0-3 1200 0 0,-2 16-1428 0 0,1 0 0 0 0,1 0 0 0 0,0 1 0 0 0,1-1 0 0 0,4 18-1 0 0,1 5-808 0 0,-6-28-70 0 0,1 1-1 0 0,0-1 0 0 0,0 1 1 0 0,1-1-1 0 0,7 13 0 0 0,-3-8-5203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14767 0 0,'0'0'1343'0'0,"-2"8"-1078"0"0,0 5-115 0 0,1 1 0 0 0,1-1 0 0 0,1 1-1 0 0,-1-1 1 0 0,5 19 0 0 0,19 67 725 0 0,-18-75-761 0 0,113 420-690 0 0,-104-376-4676 0 0,-9-38-112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10335 0 0,'-3'-5'93'0'0,"-1"0"0"0"0,1 0 0 0 0,1-1 0 0 0,-1 0-1 0 0,1 1 1 0 0,0-1 0 0 0,0 0 0 0 0,0 0 0 0 0,1 0 0 0 0,0 0-1 0 0,0-7 1 0 0,0 4 302 0 0,1 0 0 0 0,0 0 0 0 0,0 0 0 0 0,1 0 0 0 0,1 0 0 0 0,0 0 0 0 0,2-9 0 0 0,-2 14-240 0 0,0 1 1 0 0,0-1 0 0 0,0 1-1 0 0,0 0 1 0 0,1 0 0 0 0,-1-1-1 0 0,1 2 1 0 0,-1-1 0 0 0,1 0-1 0 0,0 0 1 0 0,1 1-1 0 0,-1 0 1 0 0,0 0 0 0 0,1 0-1 0 0,-1 0 1 0 0,1 0 0 0 0,-1 1-1 0 0,5-2 1 0 0,7-2-148 0 0,1 0 1 0 0,0 2-1 0 0,16-3 0 0 0,-13 3-40 0 0,-1 1 1 0 0,1 0-1 0 0,0 2 0 0 0,25 2 0 0 0,-39-2 15 0 0,1 1-1 0 0,-1 0 1 0 0,1 0 0 0 0,-1 1-1 0 0,0 0 1 0 0,0-1 0 0 0,0 2-1 0 0,0-1 1 0 0,0 1-1 0 0,0-1 1 0 0,-1 1 0 0 0,1 1-1 0 0,-1-1 1 0 0,0 1-1 0 0,0-1 1 0 0,0 1 0 0 0,0 0-1 0 0,-1 1 1 0 0,5 6 0 0 0,-6-7 54 0 0,0-1 1 0 0,-1 1 0 0 0,1 0 0 0 0,-1 1-1 0 0,0-1 1 0 0,0 0 0 0 0,0 0 0 0 0,-1 0-1 0 0,1 1 1 0 0,-1-1 0 0 0,0 7 0 0 0,-2 6 453 0 0,-6 27 0 0 0,0-3-36 0 0,7-28-312 0 0,0 0-1 0 0,1 0 1 0 0,0 0-1 0 0,4 23 1 0 0,-2-29-107 0 0,-1 1 0 0 0,2 0 0 0 0,-1-1 0 0 0,1 1-1 0 0,1-1 1 0 0,-1 0 0 0 0,1 0 0 0 0,9 12 0 0 0,-13-18-34 0 0,4 4 60 0 0,0 1-1 0 0,1-1 0 0 0,-1 0 1 0 0,1 0-1 0 0,9 7 1 0 0,-12-11-31 0 0,0 0 0 0 0,0 0 1 0 0,0 0-1 0 0,0 0 0 0 0,0-1 1 0 0,0 1-1 0 0,0-1 0 0 0,1 1 1 0 0,-1-1-1 0 0,0 0 0 0 0,0 1 1 0 0,0-1-1 0 0,1 0 0 0 0,-1-1 1 0 0,0 1-1 0 0,0 0 0 0 0,0-1 1 0 0,0 1-1 0 0,1-1 0 0 0,-1 0 1 0 0,3-1-1 0 0,0 0 31 0 0,-1-1 0 0 0,0 0 1 0 0,1 0-1 0 0,-1-1 0 0 0,0 1 0 0 0,-1-1 0 0 0,1 1 0 0 0,-1-1 0 0 0,1-1 0 0 0,-1 1 1 0 0,0 0-1 0 0,-1-1 0 0 0,4-6 0 0 0,1-4 97 0 0,0-1 1 0 0,8-29-1 0 0,-12 35-212 0 0,-1 1-1 0 0,0 0 1 0 0,-1-1 0 0 0,0 1-1 0 0,0-1 1 0 0,-1 0 0 0 0,0 1-1 0 0,-1-1 1 0 0,0 1 0 0 0,-1-1-1 0 0,0 1 1 0 0,0 0 0 0 0,-1-1-1 0 0,0 1 1 0 0,0 0 0 0 0,-1 1-1 0 0,-1-1 1 0 0,1 1 0 0 0,-1-1 0 0 0,-11-12-1 0 0,7 10-1342 0 0,-1 0-68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13703 0 0,'17'66'1380'0'0,"-1"-6"372"0"0,-15-55-1379 0 0,15 59 3418 0 0,-16-62-3539 0 0,7 8 91 0 0,-6-9-267 0 0,0-2-8 0 0,2-2-55 0 0,0 0 1 0 0,0-1 0 0 0,0 1-1 0 0,-1 0 1 0 0,1-1 0 0 0,-1 0-1 0 0,0 1 1 0 0,0-1-1 0 0,0 0 1 0 0,1-7 0 0 0,3-8-154 0 0,3-20-1 0 0,-4 15-35 0 0,1-2-422 0 0,12-30 1 0 0,-15 49 393 0 0,0 0 1 0 0,0 0 0 0 0,1 0 0 0 0,0 0 0 0 0,0 1 0 0 0,1-1 0 0 0,0 1-1 0 0,10-9 1 0 0,-9 10 175 0 0,-6 5 35 0 0,1-1-1 0 0,-1 1 1 0 0,1 0-1 0 0,-1 0 1 0 0,1 0 0 0 0,-1 0-1 0 0,1 0 1 0 0,-1 0-1 0 0,1 1 1 0 0,-1-1-1 0 0,1 0 1 0 0,-1 0-1 0 0,1 0 1 0 0,-1 0-1 0 0,1 0 1 0 0,-1 1 0 0 0,1-1-1 0 0,-1 0 1 0 0,0 0-1 0 0,1 1 1 0 0,-1-1-1 0 0,1 0 1 0 0,-1 1-1 0 0,10 7 252 0 0,-6-3-108 0 0,-1-1-1 0 0,1 1 1 0 0,-1 0 0 0 0,0 0-1 0 0,0 0 1 0 0,-1 1 0 0 0,0-1-1 0 0,4 11 1 0 0,8 51 1100 0 0,-10-48-914 0 0,-1-2-94 0 0,-1-5 64 0 0,0 0 0 0 0,8 23 0 0 0,-7-29-253 0 0,-1-2-57 0 0,-1-3-70 0 0,6-5-117 0 0,-2 0 68 0 0,0 0-1 0 0,-1 0 1 0 0,1-1 0 0 0,-1 0-1 0 0,0 0 1 0 0,-1 0-1 0 0,1 0 1 0 0,-1-1 0 0 0,0 1-1 0 0,4-13 1 0 0,3-3-40 0 0,-1 4 9 0 0,-1 1-108 0 0,0 1 1 0 0,1 0-1 0 0,20-25 0 0 0,-26 36 291 0 0,0 1-1 0 0,0 0 0 0 0,0 0 0 0 0,0 0 0 0 0,1 0 0 0 0,-1 1 0 0 0,1 0 0 0 0,0-1 0 0 0,0 1 0 0 0,0 0 1 0 0,0 1-1 0 0,0-1 0 0 0,0 1 0 0 0,0 0 0 0 0,1 0 0 0 0,-1 0 0 0 0,0 1 0 0 0,1-1 0 0 0,-1 1 0 0 0,8 0 1 0 0,-6 2 170 0 0,0-1 0 0 0,0 1 0 0 0,-1 0 0 0 0,1 0 0 0 0,0 0 0 0 0,-1 1 0 0 0,1 0 0 0 0,-1 0 0 0 0,0 0 0 0 0,0 1 0 0 0,0 0 0 0 0,-1 0 0 0 0,1 0 0 0 0,5 7 0 0 0,6 9 451 0 0,0 0 0 0 0,13 25 1 0 0,-20-31-524 0 0,3 4 8 0 0,-2 1-1 0 0,0 0 0 0 0,8 23 0 0 0,-12-26-962 0 0,-1 0 0 0 0,3 24 1 0 0,-5-16-424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0,'0'0'875'0'0,"1"0"-719"0"0,10-1 541 0 0,0 1 0 0 0,0 0 0 0 0,0 1 1 0 0,0 0-1 0 0,-1 0 0 0 0,16 5 0 0 0,0 1 1320 0 0,37 17-1 0 0,-53-20-1925 0 0,0 0-1 0 0,0 1 1 0 0,-1 1-1 0 0,0 0 1 0 0,0 0-1 0 0,0 1 1 0 0,8 8-1 0 0,-15-13-84 0 0,1 1-1 0 0,-1 0 0 0 0,1 0 0 0 0,-1 0 0 0 0,0 0 1 0 0,0 0-1 0 0,-1 0 0 0 0,1 1 0 0 0,0-1 1 0 0,-1 1-1 0 0,0-1 0 0 0,0 1 0 0 0,0 0 0 0 0,0-1 1 0 0,-1 1-1 0 0,1 0 0 0 0,-1-1 0 0 0,0 1 0 0 0,0 0 1 0 0,-1 0-1 0 0,1-1 0 0 0,-1 1 0 0 0,-1 6 1 0 0,0-3-51 0 0,-1 0 0 0 0,1-1 0 0 0,-1 1 0 0 0,-1-1 1 0 0,1 0-1 0 0,-1 0 0 0 0,0 0 0 0 0,0-1 1 0 0,-1 1-1 0 0,0-1 0 0 0,-7 6 0 0 0,-70 58-707 0 0,81-68 584 0 0,23 2-1168 0 0,58-2 674 0 0,-45 4 775 0 0,-1 0 0 0 0,1 3 0 0 0,57 19 0 0 0,-79-22 171 0 0,1 1 1 0 0,-2 0 0 0 0,1 0 0 0 0,-1 2-1 0 0,0-1 1 0 0,0 2 0 0 0,-1-1-1 0 0,0 2 1 0 0,-1-1 0 0 0,0 2-1 0 0,0-1 1 0 0,9 14 0 0 0,-16-19-56 0 0,0 0 0 0 0,0 0-1 0 0,-1 1 1 0 0,1-1 0 0 0,-1 1 0 0 0,0 0 0 0 0,0-1 0 0 0,-1 1-1 0 0,0 0 1 0 0,0 0 0 0 0,0 0 0 0 0,-1 0 0 0 0,0 0 0 0 0,-1 7 0 0 0,0-5-78 0 0,0 0 0 0 0,-1 0 1 0 0,0-1-1 0 0,-1 1 0 0 0,0-1 1 0 0,0 1-1 0 0,0-1 0 0 0,-1 0 1 0 0,-8 12-1 0 0,4-9-132 0 0,1-1 0 0 0,-1 0 1 0 0,0-1-1 0 0,-1 0 0 0 0,0 0 0 0 0,0-1 1 0 0,-1 0-1 0 0,0-1 0 0 0,0 0 0 0 0,0 0 1 0 0,-1-1-1 0 0,0 0 0 0 0,0-1 0 0 0,-18 4 0 0 0,22-6-163 0 0,0-1-1 0 0,0 0 1 0 0,0-1-1 0 0,-1 0 1 0 0,1 0-1 0 0,0 0 1 0 0,0-1-1 0 0,0 0 1 0 0,-1 0-1 0 0,-8-4 1 0 0,12 4-121 0 0,-1-1-1 0 0,1 0 1 0 0,0-1-1 0 0,0 1 1 0 0,1-1-1 0 0,-1 1 1 0 0,0-1-1 0 0,1 0 1 0 0,-1-1-1 0 0,1 1 1 0 0,0-1-1 0 0,0 1 1 0 0,1-1-1 0 0,-1 0 1 0 0,1 0-1 0 0,0 0 1 0 0,-3-6 0 0 0,-3-12-1253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11023 0 0,'1'-5'116'0'0,"1"0"0"0"0,-1 0-1 0 0,1 1 1 0 0,0-1 0 0 0,0 0-1 0 0,1 1 1 0 0,-1 0 0 0 0,1-1-1 0 0,0 1 1 0 0,0 0 0 0 0,0 1-1 0 0,5-5 1 0 0,-6 5-21 0 0,1 1 0 0 0,-1 0 0 0 0,0 0-1 0 0,1 0 1 0 0,0 1 0 0 0,-1-1 0 0 0,1 0 0 0 0,0 1 0 0 0,0 0 0 0 0,0 0 0 0 0,0-1-1 0 0,0 2 1 0 0,0-1 0 0 0,0 0 0 0 0,0 1 0 0 0,0-1 0 0 0,0 1 0 0 0,0 0 0 0 0,1 0-1 0 0,4 1 1 0 0,2 2 138 0 0,0 1 0 0 0,0-1 0 0 0,-1 2-1 0 0,0 0 1 0 0,0 0 0 0 0,0 0-1 0 0,-1 1 1 0 0,13 12 0 0 0,-2-1 195 0 0,-2 0 0 0 0,22 30 0 0 0,-14-13 253 0 0,-1 2 0 0 0,-2 1 0 0 0,27 63 1 0 0,-23-36 730 0 0,26 100 0 0 0,-40-112-972 0 0,-2 0-1 0 0,-3 1 1 0 0,-1 0 0 0 0,-4 1-1 0 0,-1-1 1 0 0,-3 1-1 0 0,-3-1 1 0 0,-1 0-1 0 0,-23 86 1 0 0,14-78-347 0 0,-52 166-67 0 0,62-214-666 0 0,-2-1 0 0 0,0 0 0 0 0,0 0 0 0 0,-13 15 0 0 0,6-8-5100 0 0,1-1-2459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10591 0 0,'0'0'819'0'0,"0"1"-272"0"0,1 1-283 0 0,-1-1 0 0 0,1 0 0 0 0,-1 1 1 0 0,1-1-1 0 0,0 0 0 0 0,-1 0 0 0 0,1 1 1 0 0,0-1-1 0 0,0 0 0 0 0,0 0 1 0 0,0 0-1 0 0,0 0 0 0 0,0 0 0 0 0,0 0 1 0 0,0-1-1 0 0,0 1 0 0 0,1 0 0 0 0,-1 0 1 0 0,0-1-1 0 0,0 1 0 0 0,1-1 0 0 0,-1 1 1 0 0,0-1-1 0 0,1 0 0 0 0,-1 1 0 0 0,1-1 1 0 0,-1 0-1 0 0,0 0 0 0 0,3 0 0 0 0,7 1-18 0 0,1-1 0 0 0,19-2 0 0 0,-16 1 318 0 0,291-30-632 0 0,-277 24-1008 0 0,-1-2-47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0,'6'18'30'0'0,"18"52"2569"0"0,3 0 3351 0 0,35 107 386 0 0,-1 100-3638 0 0,-43-121-2262 0 0,-11-81-7479 0 0,-2-38-459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1 526 455 0 0,'0'1'0'0'0,"1"1"0"0"0,6-5 0 0 0,13-17 174 0 0,-15 15 3142 0 0,2 40 638 0 0,-7-33-3007 0 0,0 0-514 0 0,12 53 10526 0 0,-15-77-10395 0 0,1 0-1 0 0,1 0 1 0 0,4-35 0 0 0,-2-14-11 0 0,-13-178-120 0 0,11 202-426 0 0,2 34-188 0 0,-1 0 1 0 0,-1 0-1 0 0,0 0 1 0 0,-6-24-1 0 0,4 21-1129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13647 0 0,'-1'0'628'0'0,"-6"1"-431"0"0,0 0 63 0 0,0 0-1 0 0,0 1 1 0 0,1 0-1 0 0,-10 3 1 0 0,14-4-126 0 0,0 0 0 0 0,0 0 0 0 0,0 0 0 0 0,1 1 0 0 0,-1-1 0 0 0,0 0 0 0 0,1 1 0 0 0,-1-1 0 0 0,0 1-1 0 0,1 0 1 0 0,0-1 0 0 0,-1 1 0 0 0,1 0 0 0 0,0 0 0 0 0,0 0 0 0 0,0 0 0 0 0,0 0 0 0 0,-1 3 0 0 0,0 6 14 0 0,0 1-1 0 0,0-1 1 0 0,1 0-1 0 0,0 1 0 0 0,1-1 1 0 0,1 1-1 0 0,2 14 1 0 0,19 80 891 0 0,-20-94-1022 0 0,161 499-779 0 0,-154-485 710 0 0,3 4-1096 0 0,19 32 1 0 0,-16-32-1685 0 0,-10-17 1013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71 397 5063 0 0,'-42'-68'3795'0'0,"37"57"-3039"0"0,0 0 1 0 0,1-1-1 0 0,1 0 0 0 0,0 0 1 0 0,0 0-1 0 0,1 0 1 0 0,0 0-1 0 0,1-14 0 0 0,1 18-634 0 0,0 1-1 0 0,1-1 1 0 0,0 1-1 0 0,0 0 1 0 0,1-1-1 0 0,0 1 1 0 0,0 0-1 0 0,1 0 0 0 0,-1 0 1 0 0,2 0-1 0 0,-1 1 1 0 0,1-1-1 0 0,0 1 1 0 0,8-10-1 0 0,-11 15-113 0 0,41-44 484 0 0,-36 40-399 0 0,0 0 0 0 0,0 0-1 0 0,0 0 1 0 0,0 1 0 0 0,14-7-1 0 0,-18 10-65 0 0,0 0 0 0 0,-1 1 0 0 0,1-1 0 0 0,0 1 0 0 0,-1 0 0 0 0,1-1 0 0 0,0 1 0 0 0,0 0 0 0 0,-1 0 0 0 0,1 0-1 0 0,0 0 1 0 0,-1 0 0 0 0,1 1 0 0 0,0-1 0 0 0,0 0 0 0 0,-1 1 0 0 0,4 0 0 0 0,-3 1 9 0 0,1-1 0 0 0,-1 1 0 0 0,0 0 0 0 0,1-1 0 0 0,-1 1-1 0 0,0 0 1 0 0,0 0 0 0 0,0 0 0 0 0,-1 1 0 0 0,3 2 0 0 0,2 6 101 0 0,0 0 1 0 0,0 1-1 0 0,7 24 1 0 0,-9-23-56 0 0,8 19 74 0 0,28 53 0 0 0,-30-67-106 0 0,0-1-1 0 0,2-1 1 0 0,0 0 0 0 0,20 21-1 0 0,-28-34 2 0 0,-1 1-1 0 0,2-1 0 0 0,-1 1 1 0 0,0-1-1 0 0,10 5 0 0 0,-12-7-28 0 0,-1-1-1 0 0,1 1 1 0 0,0 0-1 0 0,0-1 1 0 0,0 1 0 0 0,0-1-1 0 0,0 1 1 0 0,0-1-1 0 0,0 0 1 0 0,0 0 0 0 0,0 0-1 0 0,0 0 1 0 0,0 0-1 0 0,0-1 1 0 0,0 1-1 0 0,0-1 1 0 0,0 1 0 0 0,3-2-1 0 0,-1 0 90 0 0,0 0 0 0 0,1 0 1 0 0,-1 0-1 0 0,0-1 0 0 0,-1 0 0 0 0,1 1 0 0 0,6-7 0 0 0,-9 7-55 0 0,1 0-1 0 0,-1 0 0 0 0,0 0 1 0 0,0 0-1 0 0,0 0 1 0 0,0 0-1 0 0,0 0 0 0 0,-1 0 1 0 0,1 0-1 0 0,0-1 0 0 0,-1 1 1 0 0,0 0-1 0 0,1 0 1 0 0,-1-1-1 0 0,0 1 0 0 0,0 0 1 0 0,-1 0-1 0 0,0-5 0 0 0,-1-6 164 0 0,-1 0 0 0 0,0-1 0 0 0,-1 1 0 0 0,-1 1 0 0 0,0-1 0 0 0,-1 1 0 0 0,0 0 0 0 0,-10-14 0 0 0,0 0-66 0 0,7 12-153 0 0,0 0 0 0 0,-1 0-1 0 0,-17-18 1 0 0,20 25-138 0 0,-9-9-1343 0 0,-17-22 0 0 0,32 32-1071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9847 0 0,'67'122'2301'0'0,"-31"-37"3290"0"0,-25-55-2471 0 0,-11-29-2666 0 0,-1-1-401 0 0,0 0 1 0 0,0-1 0 0 0,0 1 0 0 0,0-1 0 0 0,0 1-1 0 0,-1-1 1 0 0,1 0 0 0 0,1 1 0 0 0,-1-1 0 0 0,0 0 0 0 0,0 0-1 0 0,0 1 1 0 0,0-1 0 0 0,0-1 0 0 0,-12-14 305 0 0,9 8-304 0 0,0 1-1 0 0,0-1 1 0 0,1 0 0 0 0,0 0-1 0 0,0 0 1 0 0,1 0 0 0 0,0 0-1 0 0,1-1 1 0 0,-1 1-1 0 0,1-1 1 0 0,1 1 0 0 0,0-1-1 0 0,0 1 1 0 0,1-1 0 0 0,0 1-1 0 0,0-1 1 0 0,1 1 0 0 0,0 0-1 0 0,1-1 1 0 0,-1 1-1 0 0,6-9 1 0 0,-5 10-73 0 0,1-1 1 0 0,0 1-1 0 0,0 0 1 0 0,1 0-1 0 0,-1 1 0 0 0,2-1 1 0 0,-1 1-1 0 0,1 0 0 0 0,0 1 1 0 0,0-1-1 0 0,0 1 0 0 0,1 0 1 0 0,0 1-1 0 0,0 0 0 0 0,0 0 1 0 0,0 0-1 0 0,1 1 0 0 0,0 0 1 0 0,-1 0-1 0 0,1 1 0 0 0,0 0 1 0 0,9-1-1 0 0,32 2-2039 0 0,-23 3 838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7831 0 0,'1'2'603'0'0,"1"0"-370"0"0,1 1 0 0 0,-1 0 1 0 0,1-1-1 0 0,0 1 0 0 0,0-1 0 0 0,0 0 0 0 0,0 0 0 0 0,0 0 1 0 0,1 0-1 0 0,-1-1 0 0 0,1 1 0 0 0,-1-1 0 0 0,1 0 0 0 0,-1 0 0 0 0,1 0 1 0 0,0 0-1 0 0,-1-1 0 0 0,1 0 0 0 0,0 1 0 0 0,0-1 0 0 0,-1-1 1 0 0,1 1-1 0 0,0 0 0 0 0,-1-1 0 0 0,7-1 0 0 0,-2-1 67 0 0,-1 1-1 0 0,1-2 1 0 0,-1 1-1 0 0,0 0 1 0 0,0-1-1 0 0,0-1 1 0 0,0 1-1 0 0,0-1 0 0 0,-1 0 1 0 0,0-1-1 0 0,6-6 1 0 0,-5 5-78 0 0,0-1 0 0 0,0-1 0 0 0,-1 1 0 0 0,0-1 0 0 0,-1 0 0 0 0,1 0 0 0 0,-2-1 0 0 0,1 1 0 0 0,-2-1 0 0 0,1 0 0 0 0,2-13 0 0 0,-4 15-67 0 0,-1 0-1 0 0,0 0 1 0 0,-1-1 0 0 0,1 1 0 0 0,-2-9 0 0 0,1 13-37 0 0,-1 0 1 0 0,0 1 0 0 0,0-1-1 0 0,0 0 1 0 0,0 0-1 0 0,-1 1 1 0 0,1-1-1 0 0,-1 0 1 0 0,0 1 0 0 0,0 0-1 0 0,-1-1 1 0 0,-3-3-1 0 0,5 6-51 0 0,0 0-1 0 0,0 0 0 0 0,0 0 0 0 0,-1 0 0 0 0,1 0 0 0 0,0 1 0 0 0,-1-1 1 0 0,1 0-1 0 0,0 1 0 0 0,-1-1 0 0 0,1 1 0 0 0,-1-1 0 0 0,1 1 0 0 0,-1 0 1 0 0,1 0-1 0 0,-1 0 0 0 0,0 0 0 0 0,1 0 0 0 0,-1 0 0 0 0,1 0 0 0 0,-1 0 1 0 0,1 1-1 0 0,-2-1 0 0 0,0 1-1 0 0,0 0 0 0 0,0 0-1 0 0,1 0 1 0 0,-1 0 0 0 0,0 1 0 0 0,1-1 0 0 0,-1 1-1 0 0,1-1 1 0 0,0 1 0 0 0,-1 0 0 0 0,-2 3 0 0 0,0 2-14 0 0,-1 0 0 0 0,1 1 1 0 0,0-1-1 0 0,1 1 0 0 0,0 0 1 0 0,0 1-1 0 0,1-1 0 0 0,0 1 1 0 0,1-1-1 0 0,-1 1 0 0 0,0 10 1 0 0,2-7-25 0 0,0 0-1 0 0,1 0 1 0 0,0 0 0 0 0,1 0 0 0 0,0 0-1 0 0,1 0 1 0 0,0 0 0 0 0,5 11 0 0 0,-4-12-98 0 0,1 0-1 0 0,0 0 1 0 0,1 0 0 0 0,0-1 0 0 0,1 0 0 0 0,0 0 0 0 0,1 0 0 0 0,0-1 0 0 0,0 0-1 0 0,1 0 1 0 0,0-1 0 0 0,1 0 0 0 0,-1 0 0 0 0,2-1 0 0 0,-1 0 0 0 0,1-1-1 0 0,0 0 1 0 0,18 7 0 0 0,-16-8-306 0 0,0-2 0 0 0,1 0 0 0 0,-1 0 0 0 0,1-1-1 0 0,0 0 1 0 0,0-2 0 0 0,0 1 0 0 0,0-1 0 0 0,18-3 0 0 0,-18 1-454 0 0,0-1 1 0 0,0-1 0 0 0,-1 0 0 0 0,1 0 0 0 0,-1-1 0 0 0,0-1-1 0 0,-1 0 1 0 0,1 0 0 0 0,13-11 0 0 0,-12 7-78 0 0,-1-1 0 0 0,0 0 0 0 0,0-1 0 0 0,-1 0 0 0 0,0-1 0 0 0,8-13 0 0 0,-13 17 1066 0 0,-1 0 0 0 0,0 1 0 0 0,-1-1-1 0 0,0-1 1 0 0,0 1 0 0 0,-1-1 0 0 0,0 1-1 0 0,-1-1 1 0 0,0 0 0 0 0,-1 0 0 0 0,1-11-1 0 0,-2 17 286 0 0,0 1-1 0 0,-1 0 1 0 0,1-1-1 0 0,-1 1 1 0 0,0-1-1 0 0,0 1 1 0 0,0 0-1 0 0,0 0 1 0 0,0 0-1 0 0,-1 0 1 0 0,0 0-1 0 0,1 0 1 0 0,-1 0-1 0 0,-5-5 1127 0 0,5 7-1151 0 0,0 0-1 0 0,-1 0 1 0 0,1 0-1 0 0,-1 0 1 0 0,1 0-1 0 0,-4 0 1 0 0,4 1-328 0 0,1 0 0 0 0,-1 0 0 0 0,0 0 1 0 0,0 0-1 0 0,1 1 0 0 0,-1-1 0 0 0,0 0 0 0 0,1 1 1 0 0,-1-1-1 0 0,0 1 0 0 0,1 0 0 0 0,-1-1 0 0 0,1 1 0 0 0,-1 0 1 0 0,1 0-1 0 0,-2 2 0 0 0,0-1 17 0 0,1 1-1 0 0,-1-1 1 0 0,1 1-1 0 0,0 0 1 0 0,0 0-1 0 0,0 0 1 0 0,-2 5 0 0 0,0 0-21 0 0,2-1 1 0 0,-1 1 0 0 0,1-1 0 0 0,0 1 0 0 0,0 0-1 0 0,0 11 1 0 0,2-10-57 0 0,0-1 1 0 0,0 0-1 0 0,1 0 1 0 0,0 0-1 0 0,3 14 0 0 0,-3-18-19 0 0,1 0-1 0 0,-1-1 0 0 0,1 1 1 0 0,0 0-1 0 0,-1-1 1 0 0,2 1-1 0 0,-1-1 1 0 0,0 0-1 0 0,1 0 0 0 0,-1 0 1 0 0,1 0-1 0 0,0 0 1 0 0,6 4-1 0 0,-8-6-7 0 0,1 0 0 0 0,-1 0 1 0 0,1 0-1 0 0,-1 0 0 0 0,1 0 0 0 0,0 0 0 0 0,0 0 0 0 0,-1-1 0 0 0,1 1 1 0 0,0-1-1 0 0,0 1 0 0 0,0-1 0 0 0,0 0 0 0 0,0 0 0 0 0,0 0 1 0 0,-1 0-1 0 0,1 0 0 0 0,3 0 0 0 0,0-1 1 0 0,-2 1-7 0 0,0-1 0 0 0,0 0-1 0 0,0 0 1 0 0,0 0 0 0 0,0 0-1 0 0,-1 0 1 0 0,1-1 0 0 0,0 1-1 0 0,-1-1 1 0 0,1 0 0 0 0,-1 1-1 0 0,4-4 1 0 0,26-30-66 0 0,-23 25 56 0 0,0-2 3 0 0,0-1 1 0 0,0 1 0 0 0,-2-1-1 0 0,1-1 1 0 0,-2 1 0 0 0,0-1-1 0 0,7-24 1 0 0,-13 37 9 0 0,2-14 2 0 0,-2 6 8 0 0,0 7 147 0 0,-1 2-143 0 0,1 0 0 0 0,-1 0 0 0 0,0 0 0 0 0,0 0 0 0 0,0 0 0 0 0,1 0 0 0 0,-1 0 0 0 0,0 0 0 0 0,0 0 0 0 0,0 1 0 0 0,1-1 0 0 0,-1 0 0 0 0,0 0 0 0 0,0 1 0 0 0,1-1 0 0 0,-1 0 0 0 0,0 1 0 0 0,1-1 0 0 0,-1 1 0 0 0,0-1 0 0 0,1 1 0 0 0,-1-1 0 0 0,1 1 0 0 0,-1-1 0 0 0,1 1 0 0 0,-1 0 0 0 0,1-1 0 0 0,-1 1 0 0 0,1 0-1 0 0,-1-1 1 0 0,1 1 0 0 0,0 0 0 0 0,0 0 0 0 0,-1-1 0 0 0,1 1 0 0 0,0 0 0 0 0,0 0 0 0 0,0 0 0 0 0,0 1 0 0 0,-2 6-49 0 0,0-1 0 0 0,0 1 0 0 0,1 0 0 0 0,1 0 0 0 0,-1 0-1 0 0,1 0 1 0 0,1-1 0 0 0,-1 1 0 0 0,1 0 0 0 0,2 8 0 0 0,-2-12-210 0 0,0-1 1 0 0,0 0-1 0 0,0 0 1 0 0,1 0-1 0 0,-1 0 1 0 0,1 0-1 0 0,0 0 1 0 0,-1 0-1 0 0,1 0 1 0 0,1 0-1 0 0,-1-1 1 0 0,0 1-1 0 0,1-1 1 0 0,-1 0-1 0 0,1 0 0 0 0,-1 0 1 0 0,1 0-1 0 0,0 0 1 0 0,0 0-1 0 0,0-1 1 0 0,0 1-1 0 0,0-1 1 0 0,1 0-1 0 0,-1 0 1 0 0,6 1-1 0 0,7 0-1931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5983 0 0,'0'0'274'0'0,"-1"-1"-6"0"0,-1-2 70 0 0,0 0 0 0 0,0 1 0 0 0,-1 0 0 0 0,1 0 0 0 0,-1 0 0 0 0,0 0 0 0 0,0 0 0 0 0,0 0-1 0 0,0 1 1 0 0,0-1 0 0 0,-6-1 0 0 0,7 2 519 0 0,-12 0 4769 0 0,-8 6-4554 0 0,20-5-634 0 0,-1 1-343 0 0,0 0 1 0 0,1 1 0 0 0,-1-1-1 0 0,1 0 1 0 0,-1 1 0 0 0,1-1-1 0 0,-1 1 1 0 0,1 0 0 0 0,0 0 0 0 0,0-1-1 0 0,0 2 1 0 0,0-1 0 0 0,0 0-1 0 0,0 0 1 0 0,1 1 0 0 0,-1-1 0 0 0,1 1-1 0 0,-1-1 1 0 0,1 1 0 0 0,0-1-1 0 0,0 1 1 0 0,-1 4 0 0 0,0 2 0 0 0,1 0 0 0 0,-1 0 0 0 0,1 0 1 0 0,1 0-1 0 0,1 17 0 0 0,0-10-18 0 0,0 0 0 0 0,2 0 0 0 0,0 0 0 0 0,7 20 0 0 0,-9-30-83 0 0,2-1 0 0 0,-1 0 0 0 0,0 0 1 0 0,1 0-1 0 0,0 0 0 0 0,0-1 1 0 0,1 1-1 0 0,-1-1 0 0 0,1 0 0 0 0,0 0 1 0 0,0 0-1 0 0,0 0 0 0 0,0-1 1 0 0,1 1-1 0 0,0-1 0 0 0,6 3 1 0 0,-6-4-80 0 0,-1 0 1 0 0,1 0 0 0 0,0 0-1 0 0,0-1 1 0 0,0 0 0 0 0,0 0-1 0 0,0 0 1 0 0,0-1 0 0 0,0 1-1 0 0,1-1 1 0 0,7-1 0 0 0,-9 0-219 0 0,0 0-1 0 0,-1 0 1 0 0,1 0 0 0 0,0 0 0 0 0,0-1 0 0 0,-1 1-1 0 0,1-1 1 0 0,-1 0 0 0 0,1 0 0 0 0,-1-1 0 0 0,0 1 0 0 0,0-1-1 0 0,0 1 1 0 0,0-1 0 0 0,4-6 0 0 0,4-7-1517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12839 0 0,'0'0'1164'0'0,"0"2"-958"0"0,-4 15 97 0 0,2 0 1 0 0,0 0-1 0 0,0 22 0 0 0,5 55 2170 0 0,0-53-2019 0 0,-2 10 106 0 0,3 1 1 0 0,20 92 0 0 0,-23-138-529 0 0,1 0-21 0 0,0 0 0 0 0,0 0 0 0 0,0-1 0 0 0,0 1 0 0 0,1-1 0 0 0,4 6 1 0 0,-6-11-41 0 0,0-1 1 0 0,1 1 0 0 0,-1-1-1 0 0,0 0 1 0 0,1 1 0 0 0,-1-1-1 0 0,0 0 1 0 0,0 0 0 0 0,0 0-1 0 0,0 0 1 0 0,2-1 0 0 0,0-2-6 0 0,1 1 1 0 0,0-1 0 0 0,-1-1 0 0 0,0 1 0 0 0,0 0-1 0 0,0-1 1 0 0,3-8 0 0 0,11-38-11 0 0,0 1 48 0 0,-13 42 3 0 0,0-1-6 0 0,0 0 0 0 0,8-13 0 0 0,-10 20 30 0 0,0 0 0 0 0,-1 0 0 0 0,1 0 0 0 0,0 0 0 0 0,0 0 0 0 0,0 0 0 0 0,0 1 0 0 0,0-1 0 0 0,0 1 0 0 0,1-1 0 0 0,-1 1 0 0 0,1 0 0 0 0,4-2 0 0 0,-6 3 48 0 0,1 0-1 0 0,-1 0 1 0 0,1 0 0 0 0,-1 0-1 0 0,1 0 1 0 0,-1 0-1 0 0,1 0 1 0 0,-1 0-1 0 0,1 1 1 0 0,-1-1 0 0 0,1 1-1 0 0,-1-1 1 0 0,1 1-1 0 0,-1 0 1 0 0,3 1-1 0 0,18 14 641 0 0,-19-13-539 0 0,13 12 325 0 0,0 1 0 0 0,-1 1 0 0 0,-1 0 0 0 0,19 30 0 0 0,-20-27-952 0 0,2 0 0 0 0,0-1 0 0 0,28 27 0 0 0,-31-36-650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0,'1'1'34'0'0,"0"-1"-1"0"0,-1 0 0 0 0,1 1 0 0 0,0-1 0 0 0,0 1 0 0 0,0-1 0 0 0,0 1 1 0 0,-1-1-1 0 0,1 1 0 0 0,0 0 0 0 0,-1-1 0 0 0,1 1 0 0 0,0 0 0 0 0,-1-1 1 0 0,1 1-1 0 0,-1 0 0 0 0,1 0 0 0 0,-1 0 0 0 0,1 0 0 0 0,-1-1 0 0 0,0 1 1 0 0,1 0-1 0 0,-1 0 0 0 0,0 0 0 0 0,0 0 0 0 0,0 1 0 0 0,1 4-25 0 0,-1 0 0 0 0,0 0 1 0 0,-1 9-1 0 0,0 9 147 0 0,11 82 2587 0 0,24 108 0 0 0,-29-189-2661 0 0,10 41-177 0 0,-15-65 0 0 0,0-2 16 0 0,0-27 76 0 0,1 1 0 0 0,1 0 0 0 0,1-1 0 0 0,12-42-1 0 0,-12 60 7 0 0,0 0-1 0 0,1 1 0 0 0,0 0 0 0 0,1 0 0 0 0,0 0 0 0 0,11-15 1 0 0,-11 19 1 0 0,0-1 0 0 0,0 1 0 0 0,0 1 0 0 0,1-1 1 0 0,-1 1-1 0 0,1 0 0 0 0,0 0 0 0 0,0 0 0 0 0,1 1 1 0 0,12-5-1 0 0,-14 7 61 0 0,0 0 0 0 0,0 0 1 0 0,0 0-1 0 0,0 0 0 0 0,1 1 0 0 0,-1 0 0 0 0,0 0 1 0 0,0 0-1 0 0,1 1 0 0 0,-1 0 0 0 0,9 2 0 0 0,4 3 517 0 0,33 16 0 0 0,-41-17-328 0 0,-3-2-64 0 0,0 0 1 0 0,0 1-1 0 0,-1 0 0 0 0,1 1 1 0 0,-1-1-1 0 0,0 1 0 0 0,0 0 0 0 0,-1 1 1 0 0,8 9-1 0 0,-10-12-83 0 0,-1 1 1 0 0,0-1-1 0 0,0 1 1 0 0,0 0-1 0 0,-1-1 0 0 0,1 1 1 0 0,-1 0-1 0 0,0 0 1 0 0,0 0-1 0 0,0 0 1 0 0,-1 0-1 0 0,1 0 0 0 0,-1 0 1 0 0,0 0-1 0 0,0 0 1 0 0,0 1-1 0 0,-1-1 1 0 0,0 0-1 0 0,-2 7 1 0 0,-2 4 76 0 0,-1-1 0 0 0,0 0 1 0 0,-1 0-1 0 0,-1-1 1 0 0,0 0-1 0 0,0 0 0 0 0,-2-1 1 0 0,-19 21-1 0 0,13-16-110 0 0,-22 19 0 0 0,33-32-69 0 0,-1 1 0 0 0,1-2 0 0 0,-1 1 0 0 0,0 0 0 0 0,0-1 0 0 0,0 0 1 0 0,0-1-1 0 0,-1 1 0 0 0,-6 1 0 0 0,12-4-55 0 0,-1 0 0 0 0,1 0 1 0 0,-1 0-1 0 0,1 0 0 0 0,0 0 0 0 0,-1 0 1 0 0,1 0-1 0 0,0-1 0 0 0,-1 1 0 0 0,1 0 0 0 0,0-1 1 0 0,0 1-1 0 0,-1-1 0 0 0,1 1 0 0 0,0-1 1 0 0,0 0-1 0 0,0 1 0 0 0,0-1 0 0 0,0 0 1 0 0,0 0-1 0 0,0 0 0 0 0,0 0 0 0 0,0 0 1 0 0,0 0-1 0 0,0 0 0 0 0,0 0 0 0 0,1 0 1 0 0,-1 0-1 0 0,0-1 0 0 0,1 1 0 0 0,-1 0 1 0 0,1 0-1 0 0,0-1 0 0 0,-1-1 0 0 0,-1-4-1342 0 0,1 1 1 0 0,-1-1-1 0 0,2 0 0 0 0,-1 1 0 0 0,1-13 1 0 0,2 0-4262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2759 0 0,'-1'0'9457'0'0,"-3"6"-7712"0"0,-6 4-769 0 0,0 0 0 0 0,1 1 0 0 0,1 1 0 0 0,-13 20 1 0 0,17-24-924 0 0,0 0 0 0 0,1 1 0 0 0,0-1 0 0 0,0 1 0 0 0,1-1 0 0 0,0 1 0 0 0,0 0 0 0 0,0 13 0 0 0,1-7 21 0 0,1 1 0 0 0,0-1-1 0 0,1 0 1 0 0,6 27 0 0 0,-6-38-48 0 0,0 0-1 0 0,1 0 1 0 0,-1 0 0 0 0,1-1-1 0 0,0 1 1 0 0,0 0 0 0 0,0-1 0 0 0,0 1-1 0 0,0-1 1 0 0,1 0 0 0 0,0 0-1 0 0,0 0 1 0 0,0 0 0 0 0,0 0-1 0 0,0 0 1 0 0,0-1 0 0 0,1 0 0 0 0,-1 1-1 0 0,1-1 1 0 0,-1-1 0 0 0,1 1-1 0 0,7 2 1 0 0,-9-4 13 0 0,1 0-1 0 0,0 1 1 0 0,-1-1-1 0 0,1 0 1 0 0,0-1-1 0 0,0 1 1 0 0,-1 0-1 0 0,1-1 1 0 0,-1 0 0 0 0,1 1-1 0 0,0-1 1 0 0,-1 0-1 0 0,1 0 1 0 0,-1-1-1 0 0,0 1 1 0 0,3-2-1 0 0,1-1 76 0 0,-1 1-1 0 0,1-1 1 0 0,-1-1-1 0 0,0 1 1 0 0,6-8-1 0 0,-7 6-43 0 0,0 0 1 0 0,0-1-1 0 0,0 0 0 0 0,-1 0 0 0 0,0 0 0 0 0,0 0 1 0 0,-1 0-1 0 0,0 0 0 0 0,1-9 0 0 0,0 1 77 0 0,-2 0-1 0 0,0 0 1 0 0,-1-26-1 0 0,-1 34-310 0 0,-1 1 0 0 0,0-1 1 0 0,-1 0-1 0 0,0 1 0 0 0,0-1 0 0 0,0 1 0 0 0,0 0 0 0 0,-1 0 0 0 0,0 0 0 0 0,-5-5 1 0 0,8 10-371 0 0,-1-13-1371 0 0,2 11 1522 0 0,0 1-1 0 0,-1 0 0 0 0,1 0 1 0 0,0-1-1 0 0,0 1 1 0 0,0 0-1 0 0,0-1 1 0 0,2-3-1 0 0,-2 4 168 0 0,1-1 0 0 0,0 1 0 0 0,-1 0 0 0 0,1-1 0 0 0,0 1 0 0 0,1 0 0 0 0,-1 0 1 0 0,0 0-1 0 0,0 0 0 0 0,1 0 0 0 0,-1 0 0 0 0,1 1 0 0 0,0-1 0 0 0,0 0 0 0 0,-1 1 0 0 0,1-1 0 0 0,0 1 0 0 0,4-2 0 0 0,-4 2 238 0 0,0 0 0 0 0,0 1 0 0 0,0 0 0 0 0,0-1 0 0 0,0 1 0 0 0,0 0 0 0 0,0 0 0 0 0,0 0 0 0 0,0 0 0 0 0,0 0 0 0 0,0 1 0 0 0,0-1 0 0 0,0 1 0 0 0,0-1 0 0 0,0 1 0 0 0,0-1 0 0 0,-1 1 0 0 0,1 0 0 0 0,0 0 0 0 0,0 0 0 0 0,-1 0 0 0 0,1 0 0 0 0,1 2 0 0 0,3 3 427 0 0,0-1-1 0 0,0 1 0 0 0,-1 0 0 0 0,0 1 1 0 0,0-1-1 0 0,-1 1 0 0 0,0 0 0 0 0,6 13 1 0 0,-2 0 561 0 0,-1 0 0 0 0,6 24 1 0 0,-6-8 206 0 0,-2 2 0 0 0,-2-1 0 0 0,-1 57 0 0 0,-2-93-1211 0 0,0 0 250 0 0,3-20-77 0 0,23-74-106 0 0,-17 66-151 0 0,-2 0 0 0 0,6-30-1 0 0,-12 46-60 0 0,2 1 0 0 0,-1-1 0 0 0,1 1 0 0 0,1-1 0 0 0,0 1 0 0 0,7-12 0 0 0,-11 21 132 0 0,0 1-1 0 0,0-1 1 0 0,0 1-1 0 0,1-1 1 0 0,-1 1-1 0 0,0-1 1 0 0,0 1 0 0 0,1-1-1 0 0,-1 1 1 0 0,0-1-1 0 0,1 1 1 0 0,-1-1-1 0 0,1 1 1 0 0,-1 0-1 0 0,0-1 1 0 0,1 1 0 0 0,-1 0-1 0 0,1-1 1 0 0,-1 1-1 0 0,1 0 1 0 0,-1-1-1 0 0,1 1 1 0 0,-1 0-1 0 0,1 0 1 0 0,-1 0-1 0 0,1 0 1 0 0,-1 0 0 0 0,1-1-1 0 0,-1 1 1 0 0,1 0-1 0 0,0 0 1 0 0,-1 0-1 0 0,1 0 1 0 0,-1 1-1 0 0,1-1 1 0 0,-1 0 0 0 0,1 0-1 0 0,-1 0 1 0 0,1 0-1 0 0,-1 0 1 0 0,1 1-1 0 0,-1-1 1 0 0,1 0-1 0 0,-1 0 1 0 0,1 1 0 0 0,-1-1-1 0 0,1 0 1 0 0,-1 1-1 0 0,1-1 1 0 0,-1 1-1 0 0,0-1 1 0 0,1 1-1 0 0,-1-1 1 0 0,0 0-1 0 0,0 1 1 0 0,1-1 0 0 0,-1 2-1 0 0,4 3-54 0 0,-1 2 1 0 0,0-1-1 0 0,4 11 0 0 0,-4-9 76 0 0,5 11-346 0 0,1 1 1 0 0,1-2-1 0 0,1 1 0 0 0,0-2 1 0 0,20 25-1 0 0,-27-37-69 0 0,1-1 1 0 0,-1 1-1 0 0,1-1 1 0 0,0 0-1 0 0,1 0 1 0 0,-1 0-1 0 0,0-1 1 0 0,1 1-1 0 0,0-2 0 0 0,0 1 1 0 0,0 0-1 0 0,0-1 1 0 0,0 0-1 0 0,1-1 1 0 0,-1 0-1 0 0,0 0 1 0 0,1 0-1 0 0,-1 0 1 0 0,1-1-1 0 0,-1 0 0 0 0,1-1 1 0 0,6 0-1 0 0,5-4-1145 0 0,-1 0-100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117 556 1375 0 0,'3'-30'-220'0'0,"-2"21"1515"0"0,-1 0 1 0 0,-1 0-1 0 0,-3-17 0 0 0,4 22-646 0 0,-1 0 0 0 0,0 1-1 0 0,-1-1 1 0 0,1 1 0 0 0,-1-1 0 0 0,0 1 0 0 0,1-1-1 0 0,-5-4 1 0 0,4 6-425 0 0,1 0-1 0 0,-1 1 1 0 0,1 0-1 0 0,-1-1 1 0 0,0 1-1 0 0,1 0 0 0 0,-1 0 1 0 0,0 0-1 0 0,0 0 1 0 0,0 0-1 0 0,0 0 1 0 0,0 0-1 0 0,0 1 1 0 0,0-1-1 0 0,0 1 0 0 0,-4-1 1 0 0,4 1-143 0 0,1 0-1 0 0,-1 0 1 0 0,0 1-1 0 0,1-1 1 0 0,-1 0-1 0 0,1 1 1 0 0,-1-1 0 0 0,1 1-1 0 0,-1 0 1 0 0,1-1-1 0 0,-1 1 1 0 0,1 0 0 0 0,0 0-1 0 0,-1 0 1 0 0,1 0-1 0 0,0 0 1 0 0,0 0-1 0 0,-1 0 1 0 0,1 1 0 0 0,0-1-1 0 0,0 0 1 0 0,1 1-1 0 0,-1-1 1 0 0,-1 2 0 0 0,-2 5-1 0 0,0 1 0 0 0,1-1 0 0 0,-4 10 0 0 0,6-12 29 0 0,-3 5-90 0 0,2 1-1 0 0,0 0 1 0 0,0 0 0 0 0,1 0-1 0 0,1 0 1 0 0,0 1 0 0 0,0-1-1 0 0,1 0 1 0 0,1 0 0 0 0,0 0-1 0 0,0 0 1 0 0,2-1 0 0 0,-1 1-1 0 0,1-1 1 0 0,1 1 0 0 0,0-1-1 0 0,1-1 1 0 0,0 1 0 0 0,11 14-1 0 0,-14-21 5 0 0,1 0-1 0 0,0 0 1 0 0,0 0 0 0 0,1-1-1 0 0,-1 0 1 0 0,1 1-1 0 0,-1-1 1 0 0,1-1 0 0 0,0 1-1 0 0,0-1 1 0 0,1 0-1 0 0,9 3 1 0 0,-11-4-6 0 0,-1-1 0 0 0,1 1 0 0 0,-1-1-1 0 0,1 0 1 0 0,-1 0 0 0 0,1 0 0 0 0,-1 0 0 0 0,1-1 0 0 0,-1 1 0 0 0,1-1 0 0 0,-1 0 0 0 0,0 0-1 0 0,1 0 1 0 0,-1-1 0 0 0,0 1 0 0 0,0-1 0 0 0,0 0 0 0 0,0 0 0 0 0,0 0 0 0 0,0 0 0 0 0,4-4 0 0 0,0-2 38 0 0,0 0 0 0 0,-1-1 1 0 0,0 0-1 0 0,0 0 1 0 0,-1 0-1 0 0,0-1 1 0 0,-1 1-1 0 0,0-1 0 0 0,5-16 1 0 0,-3-1 103 0 0,0-1-1 0 0,2-42 1 0 0,-6 30-220 0 0,-2 0 0 0 0,-1 0 1 0 0,-3 1-1 0 0,-10-51 0 0 0,0 26-86 0 0,-42-113 0 0 0,55 174 184 0 0,0 0 0 0 0,0 0 0 0 0,0 0 0 0 0,-1 0 0 0 0,1 0 0 0 0,-1 1 0 0 0,0-1 0 0 0,1 0 0 0 0,-1 1 0 0 0,-5-5 1 0 0,0 20 444 0 0,4-3-299 0 0,1 1-1 0 0,0-1 0 0 0,0 1 1 0 0,1-1-1 0 0,1 1 1 0 0,0 16-1 0 0,11 66 857 0 0,0-28-650 0 0,3 0 0 0 0,33 93 0 0 0,2-42-7245 0 0,-28-77-623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0,'0'0'2076'0'0,"1"1"-1261"0"0,2 2-539 0 0,0-1 0 0 0,-1 1 0 0 0,1-1 0 0 0,-1 1-1 0 0,0 0 1 0 0,0 0 0 0 0,0 0 0 0 0,0 0 0 0 0,-1 0 0 0 0,2 4 0 0 0,13 37 1160 0 0,-13-37-1219 0 0,15 60 967 0 0,16 115-1 0 0,-25-122-866 0 0,0-5-458 0 0,29 158 508 0 0,0-75-3264 0 0,-33-117-82 0 0,-3-13-1947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85 210 1375 0 0,'20'-29'107'0'0,"-19"26"200"0"0,1 0 0 0 0,-1 0 0 0 0,0-1 0 0 0,0 2 0 0 0,0-1 0 0 0,-1-1 0 0 0,1 1 0 0 0,-1-1 0 0 0,0 1 0 0 0,0-1 0 0 0,0-4 0 0 0,0 0 2113 0 0,-1 0-518 0 0,1-1 1 0 0,-3-12-1 0 0,3 19-1695 0 0,-1 0 0 0 0,1 0 0 0 0,-1 0 1 0 0,0-1-1 0 0,1 1 0 0 0,-1 1 0 0 0,1-1 0 0 0,-1 0 0 0 0,0 1 1 0 0,-1-1-1 0 0,1 0 0 0 0,0 0 0 0 0,-1 0 0 0 0,-2-2 1 0 0,3 4 278 0 0,-11-1 1074 0 0,6 6-1412 0 0,0 0-1 0 0,1 0 1 0 0,1-1-1 0 0,-1 2 0 0 0,0-1 1 0 0,1 1-1 0 0,0 0 1 0 0,0 0-1 0 0,1 0 1 0 0,-6 13-1 0 0,5-7-112 0 0,0 1-1 0 0,0-1 1 0 0,0 2-1 0 0,-2 26 1 0 0,4-24-27 0 0,2 0 0 0 0,0 0 1 0 0,1 1-1 0 0,1-1 0 0 0,0-1 1 0 0,5 18-1 0 0,-4-24-8 0 0,-1-1-1 0 0,1 0 1 0 0,-1-1 0 0 0,2 1-1 0 0,0-1 1 0 0,0 1 0 0 0,1-2-1 0 0,0 1 1 0 0,0 0 0 0 0,1-1-1 0 0,-1 0 1 0 0,1-1 0 0 0,12 11-1 0 0,-1-5 2 0 0,-11-5 9 0 0,1-1 0 0 0,0 0 0 0 0,1 0 0 0 0,0-1-1 0 0,8 3 1 0 0,-3-2 1 0 0,18 5 138 0 0,-29-10-134 0 0,0 0 1 0 0,1 0 0 0 0,-1 1 0 0 0,0-2-1 0 0,1 1 1 0 0,-1 0 0 0 0,0 0 0 0 0,0-1-1 0 0,1 1 1 0 0,-1-1 0 0 0,0 0-1 0 0,2-1 1 0 0,2 0 69 0 0,0-1 0 0 0,-1 0 0 0 0,1 0-1 0 0,-1 1 1 0 0,0-2 0 0 0,0 0 0 0 0,-1 0 0 0 0,1 0-1 0 0,7-10 1 0 0,8-8 357 0 0,-16 19-351 0 0,-1-1-1 0 0,0 1 1 0 0,1-1 0 0 0,-1 0 0 0 0,0 0-1 0 0,0-1 1 0 0,-1 0 0 0 0,1 1 0 0 0,3-9-1 0 0,-3 3-30 0 0,0 0 0 0 0,-1 1 0 0 0,0-1 0 0 0,-1 0 0 0 0,0 0 0 0 0,-1 0 0 0 0,0 0 0 0 0,0 0 0 0 0,-1 0-1 0 0,1 0 1 0 0,-2 0 0 0 0,-5-18 0 0 0,-2 3-13 0 0,6 15-28 0 0,-1 0 1 0 0,1 1-1 0 0,-2 1 1 0 0,-4-12-1 0 0,-2 5-23 0 0,-8-13-64 0 0,-24-28 0 0 0,36 48 41 0 0,1 0-1 0 0,-1 1 0 0 0,-1 1 0 0 0,0 0 1 0 0,0 0-1 0 0,0 0 0 0 0,0 0 1 0 0,-13-3-1 0 0,18 7-257 0 0,-1 1 0 0 0,1 0 1 0 0,0 0-1 0 0,0 0 0 0 0,-1 0 0 0 0,-6 0 1 0 0,8 2-255 0 0,0 0 0 0 0,0 1 0 0 0,0-1 0 0 0,1 1 1 0 0,-1 0-1 0 0,1-1 0 0 0,-1 1 0 0 0,1 0 1 0 0,-1-1-1 0 0,1 1 0 0 0,0 0 0 0 0,-1 3 1 0 0,-1 6-1260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4607 0 0,'1'-1'354'0'0,"1"-1"-341"0"0,-1 0 1 0 0,0 0 0 0 0,0 0-1 0 0,-1 0 1 0 0,1 0 0 0 0,0-1-1 0 0,0-1 1 0 0,5-15 1859 0 0,3 5 1799 0 0,-6 8-3124 0 0,0 0 1 0 0,1 0-1 0 0,-1 0 0 0 0,1 1 0 0 0,1-1 1 0 0,-1 1-1 0 0,1 0 0 0 0,0 0 1 0 0,6-4-1 0 0,-7 6-469 0 0,0 0 0 0 0,0 0 0 0 0,1 0 0 0 0,-1 1 0 0 0,1 0 0 0 0,-1 0 0 0 0,1 0 0 0 0,0 0 0 0 0,-1 1 0 0 0,1 0 0 0 0,0 0 0 0 0,0 0 0 0 0,0 1 0 0 0,0-1 0 0 0,0 1 0 0 0,0 0 0 0 0,0 1 0 0 0,0-1 0 0 0,6 2 0 0 0,-7-1-51 0 0,0 0-1 0 0,0 1 1 0 0,0-1 0 0 0,0 1-1 0 0,0 0 1 0 0,0 0 0 0 0,0 0-1 0 0,-1 0 1 0 0,1 1 0 0 0,-1-1-1 0 0,0 1 1 0 0,0 0 0 0 0,0 0-1 0 0,0 0 1 0 0,3 4 0 0 0,-4-4 5 0 0,-1-1 1 0 0,0 1 0 0 0,1 0 0 0 0,-1-1 0 0 0,0 1 0 0 0,0 0 0 0 0,-1 0 0 0 0,1-1 0 0 0,0 1 0 0 0,-1 5 0 0 0,0 33 165 0 0,0-21-77 0 0,0-14-89 0 0,-1 15 41 0 0,2 1 1 0 0,0-1-1 0 0,1 0 0 0 0,7 27 1 0 0,-7-42-64 0 0,0 0 0 0 0,0-1 0 0 0,0 1 0 0 0,1-1 0 0 0,0 1 0 0 0,0-1 0 0 0,1 0 0 0 0,5 7 0 0 0,-6-8-3 0 0,0-1 1 0 0,1 0-1 0 0,-1-1 0 0 0,1 1 0 0 0,0-1 1 0 0,-1 1-1 0 0,1-1 0 0 0,0 0 1 0 0,0-1-1 0 0,1 1 0 0 0,-1-1 1 0 0,0 1-1 0 0,5 0 0 0 0,-4-2 25 0 0,0 1 0 0 0,-1-1 0 0 0,1 0 0 0 0,0 0 0 0 0,0 0 0 0 0,-1-1 0 0 0,1 0 0 0 0,0 0 0 0 0,-1 0 0 0 0,1 0 0 0 0,-1-1 0 0 0,1 1 0 0 0,-1-1 0 0 0,0-1 0 0 0,8-3 0 0 0,-8 2 72 0 0,1 1-1 0 0,-1-1 0 0 0,0 0 0 0 0,0 0 1 0 0,0 0-1 0 0,0 0 0 0 0,-1-1 1 0 0,1 1-1 0 0,-1-1 0 0 0,0 0 1 0 0,-1 0-1 0 0,5-10 0 0 0,-7 12-42 0 0,1-1 1 0 0,-1 1-1 0 0,1 0 0 0 0,-1 0 0 0 0,0 0 0 0 0,0 0 1 0 0,-1 0-1 0 0,1 0 0 0 0,0 0 0 0 0,-1-1 1 0 0,0 1-1 0 0,0 0 0 0 0,0 1 0 0 0,0-1 0 0 0,0 0 1 0 0,-1 0-1 0 0,-1-3 0 0 0,-3-2 114 0 0,1-1 1 0 0,-1 1-1 0 0,-1 1 0 0 0,-7-8 0 0 0,4 3-51 0 0,0 1 0 0 0,0-2 0 0 0,1 1-1 0 0,-8-16 1 0 0,-2-7-5608 0 0,13 25 2337 0 0,3 2-3458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2759 0 0,'2'-1'2043'0'0,"-2"0"-1732"0"0,1 1 0 0 0,-1 0 0 0 0,1-1 0 0 0,-1 1 0 0 0,1 0-1 0 0,-1-1 1 0 0,1 1 0 0 0,-1 0 0 0 0,1-1 0 0 0,0 1 0 0 0,-1 0 0 0 0,1 0 0 0 0,-1 0-1 0 0,1 0 1 0 0,-1-1 0 0 0,1 1 0 0 0,0 0 0 0 0,-1 0 0 0 0,1 0 0 0 0,0 0 0 0 0,-1 0 0 0 0,1 1-1 0 0,-1-1 1 0 0,1 0 0 0 0,1 0 0 0 0,-1 1-98 0 0,0 0-1 0 0,0-1 1 0 0,0 1-1 0 0,-1 0 1 0 0,1 0-1 0 0,0 0 1 0 0,0 0-1 0 0,0 0 1 0 0,-1 0-1 0 0,1 0 1 0 0,0 0-1 0 0,0 1 1 0 0,1 4 83 0 0,1 0 0 0 0,-1 0 0 0 0,-1 0 0 0 0,2 9 1 0 0,14 184 3379 0 0,-12-124-3050 0 0,-3-46-403 0 0,-1 14-13 0 0,3 0 0 0 0,2 0 1 0 0,16 61-1 0 0,-12-72-210 0 0,-2-11 0 0 0,-5-17 0 0 0,1-2 0 0 0,-2 1-46 0 0,1-1-1 0 0,-1 1 1 0 0,1-1-1 0 0,-1 0 1 0 0,1 0 0 0 0,0 0-1 0 0,0-1 1 0 0,0 1-1 0 0,0 0 1 0 0,0-1 0 0 0,0 0-1 0 0,1 0 1 0 0,-1 0-1 0 0,0 0 1 0 0,0-1-1 0 0,1 1 1 0 0,-1-1 0 0 0,1 0-1 0 0,-1 0 1 0 0,0 0-1 0 0,1 0 1 0 0,-1 0-1 0 0,1-1 1 0 0,-1 0 0 0 0,5-1-1 0 0,7-3-129 0 0,0-1 0 0 0,0-1 0 0 0,0 0 0 0 0,15-10 0 0 0,-2 1 135 0 0,-16 9-5 0 0,-1 0 0 0 0,0 0 0 0 0,0-2 0 0 0,0 1 1 0 0,16-18-1 0 0,-8 4 19 0 0,26-39 1 0 0,-42 57 36 0 0,0-1-1 0 0,-1 1 0 0 0,0-1 1 0 0,1 0-1 0 0,-2 0 1 0 0,1 0-1 0 0,-1 0 0 0 0,1 0 1 0 0,-1 0-1 0 0,-1 0 1 0 0,1-1-1 0 0,-1 1 1 0 0,0 0-1 0 0,0 0 0 0 0,0-1 1 0 0,-2-5-1 0 0,2 11 3 0 0,0-1 1 0 0,-1 0-1 0 0,1 0 0 0 0,0 0 1 0 0,-1 0-1 0 0,1 1 0 0 0,-1-1 1 0 0,1 0-1 0 0,-1 0 0 0 0,1 1 1 0 0,-1-1-1 0 0,0 0 0 0 0,1 1 0 0 0,-1-1 1 0 0,0 1-1 0 0,1-1 0 0 0,-1 1 1 0 0,0-1-1 0 0,0 1 0 0 0,0-1 1 0 0,-17-5 282 0 0,15 6-246 0 0,0 0 0 0 0,0-1 0 0 0,0 1 0 0 0,0 1 1 0 0,0-1-1 0 0,0 0 0 0 0,0 1 0 0 0,0 0 1 0 0,0-1-1 0 0,0 1 0 0 0,0 0 0 0 0,1 1 1 0 0,-1-1-1 0 0,0 0 0 0 0,1 1 0 0 0,-1 0 1 0 0,1-1-1 0 0,-1 1 0 0 0,1 0 0 0 0,-3 3 1 0 0,-5 5 180 0 0,0 1 1 0 0,-16 22 0 0 0,22-26-178 0 0,0-1 0 0 0,0 1 0 0 0,0 0-1 0 0,1 0 1 0 0,0 1 0 0 0,1-1 0 0 0,0 1 0 0 0,0-1 0 0 0,0 1-1 0 0,1 0 1 0 0,0 0 0 0 0,1-1 0 0 0,-1 1 0 0 0,2 0-1 0 0,1 14 1 0 0,-1-14-42 0 0,1 1 0 0 0,0-1 0 0 0,0 0 0 0 0,1 0 0 0 0,0 0-1 0 0,1 0 1 0 0,0 0 0 0 0,0-1 0 0 0,1 1 0 0 0,-1-1 0 0 0,2 0 0 0 0,-1 0-1 0 0,1-1 1 0 0,7 7 0 0 0,-5-6-66 0 0,1 0 0 0 0,0-1-1 0 0,0 0 1 0 0,1-1 0 0 0,-1 0-1 0 0,1 0 1 0 0,1-1 0 0 0,11 4-1 0 0,-14-6-363 0 0,1 0 0 0 0,-1-1 0 0 0,0 0 0 0 0,0 0-1 0 0,1 0 1 0 0,-1-1 0 0 0,0-1 0 0 0,1 0 0 0 0,-1 0 0 0 0,0 0-1 0 0,11-4 1 0 0,0-2-1357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7831 0 0,'-3'-1'603'0'0,"-43"-13"293"0"0,32 10 1083 0 0,0 1 1 0 0,0 1-1 0 0,-21 0 0 0 0,34 2-1914 0 0,-1 0 0 0 0,1 1 1 0 0,0 0-1 0 0,0-1 0 0 0,-1 1 0 0 0,1 0 0 0 0,0 0 0 0 0,0-1 0 0 0,0 1 0 0 0,0 0 0 0 0,0 0 0 0 0,0 0 0 0 0,0 1 0 0 0,0-1 1 0 0,0 0-1 0 0,0 0 0 0 0,0 0 0 0 0,1 1 0 0 0,-1-1 0 0 0,1 0 0 0 0,-1 2 0 0 0,0 6 42 0 0,2-6-108 0 0,1 0 0 0 0,-1 1 0 0 0,1-1 1 0 0,0 0-1 0 0,0 0 0 0 0,0 1 0 0 0,0-2 0 0 0,1 1 1 0 0,-1 0-1 0 0,4 3 0 0 0,33 25-105 0 0,-21-18 72 0 0,0 1 2 0 0,0-1 1 0 0,1-2 0 0 0,29 15-1 0 0,-10-6 49 0 0,-24-12 4 0 0,1-1-1 0 0,21 8 1 0 0,-34-14 18 0 0,-1-1 0 0 0,0 1 0 0 0,1 0 1 0 0,-1 0-1 0 0,0-1 0 0 0,1 1 0 0 0,-1 0 0 0 0,0 0 1 0 0,0 0-1 0 0,0 0 0 0 0,0 0 0 0 0,0 1 0 0 0,0-1 1 0 0,0 0-1 0 0,0 0 0 0 0,0 1 0 0 0,0 1 0 0 0,7 7 1276 0 0,-12 3-374 0 0,3-10-831 0 0,-1 0 1 0 0,1 0-1 0 0,-1 0 0 0 0,0-1 0 0 0,0 1 0 0 0,0 0 1 0 0,-1-1-1 0 0,1 1 0 0 0,-4 2 0 0 0,-28 19 417 0 0,17-12-339 0 0,7-5-118 0 0,-2-1 0 0 0,-14 7 0 0 0,-19 11-13 0 0,8-4 5 0 0,20-13-143 0 0,16-6 8 0 0,-6 0-440 0 0,12-11-7806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5063 0 0,'-2'0'390'0'0,"-9"-1"283"0"0,0 1 0 0 0,0 1-1 0 0,0 0 1 0 0,1 1 0 0 0,-1 0 0 0 0,0 0 0 0 0,1 1 0 0 0,0 0 0 0 0,-1 1 0 0 0,1 0 0 0 0,1 1 0 0 0,-15 9 0 0 0,19-11-547 0 0,4-3-108 0 0,0 1 1 0 0,0-1-1 0 0,0 1 1 0 0,0 0 0 0 0,0 0-1 0 0,0 0 1 0 0,0-1-1 0 0,0 1 1 0 0,1 0-1 0 0,-2 1 1 0 0,1 1 7 0 0,-1 0 1 0 0,1 0 0 0 0,0-1 0 0 0,1 1-1 0 0,-1 0 1 0 0,0 0 0 0 0,0 5 0 0 0,1 10-48 0 0,3-12-3 0 0,-1-2 10 0 0,2 4 8 0 0,0-1 0 0 0,1 0 0 0 0,0 0 0 0 0,0 0 0 0 0,0-1 0 0 0,1 0 0 0 0,0 0 0 0 0,7 6 0 0 0,15 15 229 0 0,-19-18-160 0 0,6 7 635 0 0,-1 1 0 0 0,0 0 1 0 0,13 23-1 0 0,-23-34-379 0 0,-1 0-1 0 0,0 1 0 0 0,-1-1 1 0 0,1 0-1 0 0,-1 1 1 0 0,-1-1-1 0 0,1 1 0 0 0,-1 0 1 0 0,0-1-1 0 0,-1 1 1 0 0,1 0-1 0 0,-1 0 0 0 0,-1-1 1 0 0,-1 13-1 0 0,0-10-64 0 0,-1 0 0 0 0,0 0-1 0 0,0 0 1 0 0,-1-1 0 0 0,0 1 0 0 0,0-1-1 0 0,-1 0 1 0 0,0-1 0 0 0,0 1 0 0 0,-1-1-1 0 0,0 0 1 0 0,0 0 0 0 0,-1-1 0 0 0,0 0-1 0 0,-12 9 1 0 0,0-3-179 0 0,-2 0-1 0 0,1-1 0 0 0,-1-1 1 0 0,-44 15-1 0 0,60-24-474 0 0,0 1 0 0 0,0-1-1 0 0,0 0 1 0 0,0 0 0 0 0,0 0 0 0 0,0-1-1 0 0,0 0 1 0 0,-1 0 0 0 0,1 0 0 0 0,-10-2-1 0 0,4-3-7860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13183 0 0,'4'-1'604'0'0,"-3"1"-581"0"0,-1-1 0 0 0,1 1-1 0 0,0 0 1 0 0,-1 0 0 0 0,1 0 0 0 0,-1 0-1 0 0,1-1 1 0 0,-1 1 0 0 0,1 0-1 0 0,0 0 1 0 0,-1 0 0 0 0,1 0-1 0 0,-1 1 1 0 0,1-1 0 0 0,0 0 0 0 0,-1 0-1 0 0,1 0 1 0 0,-1 0 0 0 0,1 1-1 0 0,-1-1 1 0 0,1 0 0 0 0,0 0-1 0 0,-1 1 1 0 0,1-1 0 0 0,-1 0 0 0 0,1 1-1 0 0,0 1 2 0 0,-1 0-1 0 0,0-1 0 0 0,1 1 0 0 0,-1 0 1 0 0,0-1-1 0 0,0 1 0 0 0,0 0 1 0 0,0-1-1 0 0,-1 3 0 0 0,0 8-41 0 0,1 14 296 0 0,2 0 0 0 0,0 0 0 0 0,1 0 0 0 0,9 29 0 0 0,34 99 754 0 0,-36-128-1160 0 0,-10-26 118 0 0,0 0-1 0 0,0 0 1 0 0,0 0 0 0 0,0 0-1 0 0,0 0 1 0 0,0 0-1 0 0,0 0 1 0 0,0 0 0 0 0,0 0-1 0 0,0 1 1 0 0,0-1-1 0 0,0 0 1 0 0,0 0 0 0 0,0 0-1 0 0,0 0 1 0 0,0 0-1 0 0,0 0 1 0 0,0 0-1 0 0,0 0 1 0 0,0 0 0 0 0,0 0-1 0 0,1 0 1 0 0,-1 0-1 0 0,0 1 1 0 0,0-1 0 0 0,0 0-1 0 0,0 0 1 0 0,0 0-1 0 0,0 0 1 0 0,0 0 0 0 0,0 0-1 0 0,0 0 1 0 0,0 0-1 0 0,1 0 1 0 0,-1 0 0 0 0,0 0-1 0 0,0 0 1 0 0,0 0-1 0 0,0 0 1 0 0,0 0 0 0 0,0 0-1 0 0,0 0 1 0 0,0 0-1 0 0,0 0 1 0 0,1 0-1 0 0,-1 0 1 0 0,0 0 0 0 0,0 0-1 0 0,0 0 1 0 0,0 0-1 0 0,0 0 1 0 0,0-1 0 0 0,0 1-1 0 0,0 0 1 0 0,0 0-1 0 0,1 0 1 0 0,0-14-531 0 0,-2-9 228 0 0,-2 1-1 0 0,-6-31 0 0 0,2 17-25 0 0,-2-14-47 0 0,-31-154 143 0 0,36 187 947 0 0,1 0 1 0 0,1 0-1 0 0,-1-26 0 0 0,3 41-681 0 0,0 0-1 0 0,0 1 0 0 0,0-1 1 0 0,1 1-1 0 0,-1-1 1 0 0,0 1-1 0 0,1-1 0 0 0,-1 1 1 0 0,1-1-1 0 0,0 1 1 0 0,-1-1-1 0 0,1 1 0 0 0,0 0 1 0 0,0-1-1 0 0,0 1 1 0 0,0 0-1 0 0,0 0 0 0 0,2-3 1 0 0,0 3 44 0 0,-1-1 0 0 0,1 1 1 0 0,-1-1-1 0 0,1 1 0 0 0,0 0 1 0 0,-1 0-1 0 0,1 0 1 0 0,0 0-1 0 0,4-1 0 0 0,4 1 113 0 0,0 0-1 0 0,0 1 0 0 0,0 0 1 0 0,12 2-1 0 0,17 5-869 0 0,-29-4 222 0 0,-1-1 0 0 0,14 1 0 0 0,-7-2-654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13039 0 0,'0'0'1186'0'0,"2"0"-888"0"0,2 1-51 0 0,0 0 0 0 0,0 0 0 0 0,1-1 0 0 0,-1 0 0 0 0,1 0 0 0 0,-1 0 0 0 0,0 0 0 0 0,1-1 0 0 0,-1 1 0 0 0,8-3 0 0 0,47-19 804 0 0,-29 11-879 0 0,-17 7-136 0 0,0 0 1 0 0,20-3-1 0 0,-27 6-455 0 0,0 1 1 0 0,0-1-1 0 0,0 1 1 0 0,0 0-1 0 0,0 1 0 0 0,0-1 1 0 0,11 4-1 0 0,-7-1-1109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13183 0 0,'-4'2'200'0'0,"3"-1"-142"0"0,0-1 1 0 0,0 0 0 0 0,0 1-1 0 0,0 0 1 0 0,1-1 0 0 0,-1 1-1 0 0,0-1 1 0 0,0 1 0 0 0,1 0 0 0 0,-1 0-1 0 0,0-1 1 0 0,1 1 0 0 0,-1 0-1 0 0,1 0 1 0 0,-1 0 0 0 0,1 0-1 0 0,-1 0 1 0 0,1-1 0 0 0,0 1 0 0 0,-1 2-1 0 0,1-3 29 0 0,0 0 1 0 0,-1 0-1 0 0,1 1 0 0 0,0-1 0 0 0,0 0 0 0 0,0 1 0 0 0,0-1 0 0 0,0 0 0 0 0,0 1 0 0 0,0-1 1 0 0,0 0-1 0 0,0 1 0 0 0,0-1 0 0 0,0 0 0 0 0,0 1 0 0 0,0-1 0 0 0,0 0 0 0 0,0 1 0 0 0,0-1 1 0 0,0 0-1 0 0,0 1 0 0 0,0-1 0 0 0,0 0 0 0 0,0 1 0 0 0,0-1 0 0 0,1 0 0 0 0,-1 0 0 0 0,0 1 1 0 0,0-1-1 0 0,0 0 0 0 0,1 0 0 0 0,-1 1 0 0 0,0-1 0 0 0,1 0 0 0 0,13 5 1017 0 0,18-7-282 0 0,0-5-197 0 0,53-19 1 0 0,-9 3-468 0 0,61-6-2749 0 0,-111 24 1170 0 0,-1 0-479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21 139 9671 0 0,'0'2'748'0'0,"-7"30"-349"0"0,-2 11 1925 0 0,8-28-1325 0 0,-3 99 3003 0 0,5-103-3885 0 0,0 1 1 0 0,0 0 0 0 0,1-1-1 0 0,1 1 1 0 0,0-1-1 0 0,0 0 1 0 0,8 17-1 0 0,-11-27-58 0 0,11-23 70 0 0,7-41-437 0 0,-3-1 0 0 0,11-93 0 0 0,-26 156 299 0 0,2-22-506 0 0,2-1-1 0 0,8-25 0 0 0,-12 48 204 0 0,1 2 16 0 0,4 6 215 0 0,-1 1 0 0 0,0 0 1 0 0,0 0-1 0 0,-1 1 0 0 0,0-1 0 0 0,0 1 0 0 0,1 9 0 0 0,7 20-80 0 0,3 0 646 0 0,2 0-1 0 0,2-1 1 0 0,39 62 0 0 0,-47-83-282 0 0,1-2 0 0 0,1 1 0 0 0,0-2 1 0 0,1 1-1 0 0,0-2 0 0 0,1 1 1 0 0,0-2-1 0 0,1 0 0 0 0,0-1 1 0 0,32 16-1 0 0,-45-25-77 0 0,1 0 1 0 0,-1 0-1 0 0,1-1 0 0 0,-1 1 1 0 0,1 0-1 0 0,-1-1 0 0 0,1 1 1 0 0,0-1-1 0 0,-1 0 0 0 0,1 0 1 0 0,0 0-1 0 0,-1 0 0 0 0,1-1 1 0 0,0 1-1 0 0,-1-1 0 0 0,1 1 1 0 0,-1-1-1 0 0,1 0 0 0 0,2-1 1 0 0,-2 0 18 0 0,0 0 0 0 0,-1 0 0 0 0,1 0 0 0 0,-1 0 0 0 0,0 0 0 0 0,0-1 0 0 0,0 1 0 0 0,0-1 0 0 0,0 1 0 0 0,0-1 0 0 0,-1 0 1 0 0,1 1-1 0 0,-1-1 0 0 0,1 0 0 0 0,0-6 0 0 0,2-9 70 0 0,-1 0 0 0 0,0 0 0 0 0,-2 0 0 0 0,0 0 0 0 0,-1 0 0 0 0,-3-26 0 0 0,-1 16-171 0 0,0 0 0 0 0,-12-36 0 0 0,-24-52-1169 0 0,22 74-928 0 0,4 15-3087 0 0,12 23 3920 0 0,-10-21-5902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0,'0'2'2876'0'0,"0"15"-1084"0"0,2 1-1 0 0,0-1 0 0 0,1 0 0 0 0,5 18 0 0 0,26 67-1428 0 0,1 8-356 0 0,7 41-444 0 0,33 155-1170 0 0,-71-275 444 0 0,-3-10-3710 0 0,-1-8-281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1375 0 0,'-1'-23'126'0'0,"0"20"1161"0"0,1 0-1 0 0,-1-1 1 0 0,1 1-1 0 0,0-1 1 0 0,0 1-1 0 0,1-1 0 0 0,-1 1 1 0 0,1 0-1 0 0,0-1 1 0 0,1-5-1 0 0,12-9 759 0 0,-10 14-1891 0 0,1 0 0 0 0,-1 0 1 0 0,1 1-1 0 0,0 0 0 0 0,0 0 1 0 0,1 0-1 0 0,-1 0 0 0 0,1 1 1 0 0,-1 0-1 0 0,1 0 1 0 0,0 0-1 0 0,-1 1 0 0 0,1 0 1 0 0,0 0-1 0 0,0 1 0 0 0,0-1 1 0 0,8 2-1 0 0,8 1-728 0 0,0 1 0 0 0,-1 0-1 0 0,30 11 1 0 0,-13-4-1218 0 0,-19-6-51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1375 0 0,'-1'-15'18331'0'0,"8"61"-17727"0"0,-1 1 0 0 0,-1 73 0 0 0,0 19-483 0 0,-2-113-239 0 0,0 15-364 0 0,2-1 1 0 0,14 49 0 0 0,-18-86 308 0 0,0 3-609 0 0,1-1 1 0 0,0 1 0 0 0,5 11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76 5063 0 0,'-3'0'54'0'0,"1"-1"-1"0"0,-1 1 1 0 0,1 0-1 0 0,-1 1 1 0 0,1-1-1 0 0,-1 0 1 0 0,1 1-1 0 0,-1-1 0 0 0,1 1 1 0 0,-1 0-1 0 0,1 0 1 0 0,0 0-1 0 0,-1 0 1 0 0,1 0-1 0 0,0 0 1 0 0,0 1-1 0 0,0-1 1 0 0,0 1-1 0 0,0 0 0 0 0,-2 2 1 0 0,-2 1 1159 0 0,1 1 1 0 0,0 0 0 0 0,1 0-1 0 0,-1 0 1 0 0,-5 12-1 0 0,5-9-303 0 0,1 0 1 0 0,0 0-1 0 0,1 0 0 0 0,0 1 0 0 0,-2 10 0 0 0,5-16-816 0 0,-1 1 1 0 0,1 0-1 0 0,0-1 0 0 0,0 1 0 0 0,0 0 0 0 0,1-1 1 0 0,0 1-1 0 0,0-1 0 0 0,0 1 0 0 0,0-1 1 0 0,1 1-1 0 0,-1-1 0 0 0,3 4 0 0 0,2 3 45 0 0,1-1 1 0 0,0 0-1 0 0,0-1 0 0 0,1 0 0 0 0,0 0 0 0 0,0 0 1 0 0,1-1-1 0 0,0-1 0 0 0,0 1 0 0 0,15 7 1 0 0,-18-11-42 0 0,0-1 1 0 0,0-1 0 0 0,1 1-1 0 0,-1-1 1 0 0,0 0 0 0 0,1 0 0 0 0,-1-1-1 0 0,13 1 1 0 0,-14-1-24 0 0,-1-2-1 0 0,1 1 1 0 0,0 0-1 0 0,-1-1 1 0 0,1 0 0 0 0,-1 0-1 0 0,0 0 1 0 0,1-1-1 0 0,-1 0 1 0 0,0 0-1 0 0,0 0 1 0 0,0 0 0 0 0,7-5-1 0 0,-7 3 0 0 0,0 1 0 0 0,0-1 0 0 0,-1 0-1 0 0,1 0 1 0 0,-1 0 0 0 0,0-1 0 0 0,0 1 0 0 0,-1-1 0 0 0,0 1-1 0 0,1-1 1 0 0,0-5 0 0 0,0 2 44 0 0,-1-1-1 0 0,1 1 1 0 0,-2-1 0 0 0,1 0-1 0 0,-1-15 1 0 0,-1 14-59 0 0,0 0 0 0 0,-1 0 0 0 0,-1 0 0 0 0,0-1 0 0 0,0 2 0 0 0,-1-1 1 0 0,0 0-1 0 0,-1 0 0 0 0,-8-16 0 0 0,4 14-110 0 0,0 0 0 0 0,0 1 0 0 0,-1 0 0 0 0,0 0 0 0 0,-1 1 1 0 0,-18-14-1 0 0,14 11-1018 0 0,9 8 329 0 0,-1 1 0 0 0,1-1-1 0 0,-1 1 1 0 0,0 0 0 0 0,0 0-1 0 0,-9-3 1 0 0,6 3-1468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0,'30'103'2739'0'0,"-23"-71"2130"0"0,22 54 0 0 0,-26-78-4616 0 0,0 1 0 0 0,-1-1-1 0 0,3 17 1 0 0,-4-24 246 0 0,4-22-702 0 0,1-6-237 0 0,1 0 0 0 0,2 0 0 0 0,14-31 0 0 0,-17 46 267 0 0,-2 4 79 0 0,-1 1 0 0 0,1-1 0 0 0,1 1-1 0 0,-1 0 1 0 0,1 0 0 0 0,0 1 0 0 0,8-8-1 0 0,-12 13 95 0 0,0 0 0 0 0,0 0-1 0 0,0 0 1 0 0,0 0-1 0 0,0 1 1 0 0,0-1 0 0 0,0 0-1 0 0,0 1 1 0 0,0-1-1 0 0,1 1 1 0 0,-1 0-1 0 0,0-1 1 0 0,0 1 0 0 0,1 0-1 0 0,-1-1 1 0 0,0 1-1 0 0,0 0 1 0 0,2 0-1 0 0,-1 1 33 0 0,0-1 0 0 0,0 1 0 0 0,0-1 0 0 0,0 1 0 0 0,0 0 0 0 0,-1 0 0 0 0,1 0 0 0 0,0 0-1 0 0,-1 0 1 0 0,1 1 0 0 0,1 1 0 0 0,3 2 123 0 0,-1 0-1 0 0,0 1 1 0 0,0-1-1 0 0,-1 1 1 0 0,0 0-1 0 0,6 12 0 0 0,17 42 644 0 0,-16-32-541 0 0,-10-26-246 0 0,0 0 1 0 0,0-1-1 0 0,0 1 0 0 0,0 0 1 0 0,0-1-1 0 0,0 1 0 0 0,1-1 0 0 0,-1 1 1 0 0,1-1-1 0 0,-1 0 0 0 0,1 0 1 0 0,0 0-1 0 0,-1 0 0 0 0,1 0 1 0 0,0 0-1 0 0,3 1 0 0 0,-2-3-21 0 0,-1 0 0 0 0,1-1 1 0 0,0 0-1 0 0,0 0 0 0 0,-1 1 0 0 0,1-2 0 0 0,-1 1 0 0 0,1 0 1 0 0,-1 0-1 0 0,0-1 0 0 0,0 1 0 0 0,3-4 0 0 0,21-40-143 0 0,-12 19-21 0 0,-10 19 117 0 0,1 1 0 0 0,0 0 0 0 0,0 0 0 0 0,1 0-1 0 0,0 1 1 0 0,7-6 0 0 0,-12 10 66 0 0,1 1 0 0 0,-1 0 0 0 0,1 0 0 0 0,-1 0 0 0 0,1 0 0 0 0,-1 0 0 0 0,1 0 0 0 0,0 1 0 0 0,-1-1 0 0 0,1 0 0 0 0,0 1 0 0 0,0-1 0 0 0,0 1 0 0 0,0 0-1 0 0,-1 0 1 0 0,1 0 0 0 0,0 0 0 0 0,0 0 0 0 0,0 0 0 0 0,0 0 0 0 0,0 0 0 0 0,-1 1 0 0 0,1-1 0 0 0,0 1 0 0 0,0-1 0 0 0,-1 1 0 0 0,1 0 0 0 0,0 0 0 0 0,-1-1 0 0 0,1 1 0 0 0,-1 1 0 0 0,1-1 0 0 0,-1 0 0 0 0,2 2 0 0 0,8 8 219 0 0,-1 2 0 0 0,-1-1 0 0 0,0 1-1 0 0,-1 1 1 0 0,0-1 0 0 0,7 21 0 0 0,11 16 85 0 0,17 15-90 0 0,1 3-196 0 0,-38-58-276 0 0,-2-1 0 0 0,1 1-1 0 0,-1 0 1 0 0,0 1 0 0 0,2 12-1 0 0,-5 3-2298 0 0,-3-9-3538 0 0,-1-4-777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54 455 0 0,'14'-16'11555'0'0,"-8"9"-7355"0"0,-12-8-1520 0 0,6 14-2597 0 0,-1 0 0 0 0,1 0 0 0 0,0 0 0 0 0,-1 0 0 0 0,1 1 1 0 0,-1-1-1 0 0,0 0 0 0 0,1 0 0 0 0,-1 0 0 0 0,0 1 0 0 0,1-1 0 0 0,-1 0 0 0 0,0 1 1 0 0,0-1-1 0 0,0 1 0 0 0,0-1 0 0 0,1 1 0 0 0,-1-1 0 0 0,0 1 0 0 0,0 0 0 0 0,0-1 0 0 0,0 1 1 0 0,0 0-1 0 0,0 0 0 0 0,0 0 0 0 0,0 0 0 0 0,0-1 0 0 0,0 1 0 0 0,0 1 0 0 0,0-1 0 0 0,0 0 1 0 0,0 0-1 0 0,0 0 0 0 0,0 0 0 0 0,-2 1 0 0 0,-2 2 15 0 0,0 0 1 0 0,-1 0-1 0 0,1 0 0 0 0,1 0 1 0 0,-7 5-1 0 0,-3 3 98 0 0,2-4-147 0 0,1 1-1 0 0,1 0 0 0 0,-1 0 0 0 0,-14 16 1 0 0,22-20-58 0 0,-1 0 0 0 0,1 0 0 0 0,0 1 1 0 0,0-1-1 0 0,1 1 0 0 0,-1-1 0 0 0,1 1 0 0 0,0 0 1 0 0,0 0-1 0 0,1 0 0 0 0,0 0 0 0 0,-1 0 0 0 0,2 0 1 0 0,-2 9-1 0 0,2-11 1 0 0,0-1 0 0 0,0 1 0 0 0,0 0 0 0 0,1 0 1 0 0,-1-1-1 0 0,1 1 0 0 0,0 0 0 0 0,-1 0 0 0 0,1-1 0 0 0,0 1 0 0 0,1-1 1 0 0,-1 1-1 0 0,0-1 0 0 0,1 0 0 0 0,-1 1 0 0 0,1-1 0 0 0,2 3 0 0 0,-1-3 4 0 0,0 0-1 0 0,-1-1 0 0 0,1 1 1 0 0,0 0-1 0 0,0-1 0 0 0,0 0 1 0 0,0 0-1 0 0,0 0 0 0 0,0 0 1 0 0,0 0-1 0 0,0-1 0 0 0,0 1 1 0 0,1-1-1 0 0,-1 0 1 0 0,4 0-1 0 0,-2 0-3 0 0,0-1-1 0 0,0 0 1 0 0,0 0 0 0 0,0 0 0 0 0,0-1 0 0 0,0 1-1 0 0,0-1 1 0 0,0-1 0 0 0,0 1 0 0 0,-1-1 0 0 0,1 1-1 0 0,-1-1 1 0 0,0 0 0 0 0,0-1 0 0 0,0 1 0 0 0,0-1-1 0 0,-1 0 1 0 0,6-7 0 0 0,0-1 24 0 0,-2 1 0 0 0,1-1-1 0 0,-2-1 1 0 0,1 1 0 0 0,7-25-1 0 0,-12 32 152 0 0,-1 1 93 0 0,1 0 1 0 0,-1 0-1 0 0,0 0 1 0 0,0-1-1 0 0,0 1 0 0 0,0-9 1 0 0,8 46 127 0 0,25 63 0 0 0,-26-78-284 0 0,0-1-1 0 0,2-1 1 0 0,0 1-1 0 0,1-2 1 0 0,16 19-1 0 0,-6-13-414 0 0,2 0-1 0 0,0-1 1 0 0,1-2-1 0 0,49 29 1 0 0,-42-28-572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9215 0 0,'-27'55'707'0'0,"21"-44"6721"0"0,5 17-6567 0 0,-8 43 0 0 0,1-13-702 0 0,-10 49 18 0 0,3-30-90 0 0,3-14-87 0 0,-3 24 0 0 0,14-74 0 0 0,0 0 0 0 0,0 1 0 0 0,2-1 0 0 0,2 20 0 0 0,-2-28 5 0 0,8 29 54 0 0,-8-33-55 0 0,-1-1-1 0 0,1 1 1 0 0,-1-1-1 0 0,1 1 1 0 0,-1-1-1 0 0,1 1 1 0 0,-1 0-1 0 0,1-1 1 0 0,-1 0-1 0 0,1 1 1 0 0,-1-1 0 0 0,1 1-1 0 0,0-1 1 0 0,-1 0-1 0 0,1 1 1 0 0,0-1-1 0 0,-1 0 1 0 0,1 0-1 0 0,1 1 1 0 0,0-1 11 0 0,3 2 24 0 0,1 0 1 0 0,-1 0 0 0 0,0-1-1 0 0,1 0 1 0 0,-1 0 0 0 0,1 0 0 0 0,9 0-1 0 0,1-2 183 0 0,21-4 0 0 0,18-1 142 0 0,-48 6-363 0 0,4 0-52 0 0,1-1 0 0 0,-1 0-1 0 0,1 0 1 0 0,-1-1 0 0 0,22-7-1 0 0,82-23 580 0 0,-68 17-378 0 0,-33 12-415 0 0,1-1 0 0 0,-1-1 0 0 0,-1-1-1 0 0,1 0 1 0 0,-1 0 0 0 0,16-11 0 0 0,-11 5-1397 0 0,0 2-74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7367 0 0,'-2'1'37'0'0,"0"0"-1"0"0,0-1 0 0 0,0 1 1 0 0,0 0-1 0 0,0 0 1 0 0,0 0-1 0 0,0 0 0 0 0,1 1 1 0 0,-1-1-1 0 0,0 0 0 0 0,1 1 1 0 0,-1-1-1 0 0,1 1 0 0 0,0 0 1 0 0,-1-1-1 0 0,1 1 1 0 0,0 0-1 0 0,0 0 0 0 0,0 0 1 0 0,0 0-1 0 0,-1 2 0 0 0,-2 6 988 0 0,0 0 1 0 0,1 0-1 0 0,0 0 0 0 0,0 0 0 0 0,1 1 0 0 0,0-1 0 0 0,1 1 0 0 0,0 14 0 0 0,2 10 355 0 0,7 42-1 0 0,-4-43-990 0 0,30 329 1361 0 0,-27-291-1615 0 0,-2 14-65 0 0,6 50 1 0 0,-9-116-108 0 0,5 30-828 0 0,21 82 1 0 0,-27-127 189 0 0,1 1 0 0 0,0-1 1 0 0,1 0-1 0 0,-1 0 0 0 0,6 8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0,'0'0'1224'0'0,"1"2"-1008"0"0,25 29 232 0 0,2 4 608 0 0,32 50 0 0 0,220 420 2864 0 0,-236-412-3072 0 0,-5 2 0 0 0,-4 1-1 0 0,37 165 1 0 0,-57-183-424 0 0,-4 1 1 0 0,4 129-1 0 0,-15-161-326 0 0,-1 0 0 0 0,-3 0 0 0 0,-18 89 0 0 0,11-95-79 0 0,-23 58 0 0 0,29-87-397 0 0,-1 0 1 0 0,1-1 0 0 0,-2 0-1 0 0,0 0 1 0 0,0-1 0 0 0,-1 0-1 0 0,0 0 1 0 0,-1-1-1 0 0,-14 13 1 0 0,5-10-1559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10447 0 0,'0'0'950'0'0,"-2"-1"-782"0"0,-15-2 115 0 0,12 2-38 0 0,0 0 0 0 0,0 0 0 0 0,-1 0 0 0 0,1 1 0 0 0,0-1 0 0 0,-1 1 0 0 0,1 1 0 0 0,0-1 0 0 0,0 1 0 0 0,-1 0 1 0 0,-5 1-1 0 0,6 1-118 0 0,-1-1 1 0 0,0 1-1 0 0,1 0 1 0 0,0 0 0 0 0,0 1-1 0 0,0 0 1 0 0,0 0-1 0 0,0 0 1 0 0,1 0 0 0 0,-6 7-1 0 0,-4 8 264 0 0,-18 28 1 0 0,13-17-464 0 0,13-19 72 0 0,1-1 0 0 0,1 1 0 0 0,-1 0 0 0 0,2 0 0 0 0,0 0 0 0 0,0 0 0 0 0,1 1 0 0 0,-1 11 0 0 0,3-15 4 0 0,-1 0 0 0 0,2 1 0 0 0,-1-1-1 0 0,1 0 1 0 0,0 0 0 0 0,1 1 0 0 0,0-1-1 0 0,0 0 1 0 0,1-1 0 0 0,0 1 0 0 0,0 0-1 0 0,1-1 1 0 0,0 0 0 0 0,0 1 0 0 0,1-2-1 0 0,5 8 1 0 0,-8-10-1 0 0,1 0-7 0 0,14 4 69 0 0,-14-7-32 0 0,1 0 0 0 0,-1-1 0 0 0,1 1-1 0 0,0 0 1 0 0,-1-1 0 0 0,1 0 0 0 0,-1 0 0 0 0,1 0 0 0 0,-1-1-1 0 0,1 1 1 0 0,0-1 0 0 0,-1 1 0 0 0,1-1 0 0 0,-1-1-1 0 0,0 1 1 0 0,1 0 0 0 0,-1-1 0 0 0,0 1 0 0 0,0-1 0 0 0,0 0-1 0 0,0 0 1 0 0,0 0 0 0 0,0-1 0 0 0,4-4 0 0 0,3-3 62 0 0,-1-1 0 0 0,0 0 0 0 0,0-1 0 0 0,13-23 0 0 0,-15 21-59 0 0,-1 0-1 0 0,0-1 0 0 0,0 0 1 0 0,-2 0-1 0 0,5-21 1 0 0,5-80 465 0 0,-10 74 20 0 0,-3 22 389 0 0,-1 16 408 0 0,-1 13-717 0 0,-1 17-542 0 0,1 1 0 0 0,2-1 0 0 0,1 0 0 0 0,0 0-1 0 0,2 0 1 0 0,10 35 0 0 0,-10-49-226 0 0,0 0 0 0 0,1-1-1 0 0,0 0 1 0 0,1 0 0 0 0,0 0 0 0 0,14 17-1 0 0,-14-21-155 0 0,0-1-1 0 0,0 0 1 0 0,1 0-1 0 0,0 0 1 0 0,0-1-1 0 0,0 0 1 0 0,1 0-1 0 0,0-1 1 0 0,0 0-1 0 0,11 5 1 0 0,-10-6-202 0 0,1-1 1 0 0,-1 0-1 0 0,1 0 1 0 0,0-1-1 0 0,-1 0 0 0 0,1-1 1 0 0,0 0-1 0 0,13-1 1 0 0,7-3-398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213 456 1375 0 0,'0'0'66'0'0,"-1"-2"-8"0"0,-14-27-1030 0 0,11 23 2220 0 0,0 0-1 0 0,-1 0 0 0 0,0 0 0 0 0,-10-9 1 0 0,12 13-422 0 0,0-1 0 0 0,-1 1 0 0 0,1-1 0 0 0,-1 1 0 0 0,0 0 1 0 0,0 0-1 0 0,0 1 0 0 0,0-1 0 0 0,-6-1 0 0 0,7 2-497 0 0,-1 1-1 0 0,1 0 1 0 0,-1-1 0 0 0,1 1-1 0 0,0 1 1 0 0,-1-1-1 0 0,-6 2 1 0 0,-6 1 528 0 0,14-3-806 0 0,-1 0-1 0 0,1 0 1 0 0,0 0 0 0 0,0 1 0 0 0,0-1-1 0 0,-1 1 1 0 0,1 0 0 0 0,0-1 0 0 0,0 1-1 0 0,0 0 1 0 0,0 0 0 0 0,0 1 0 0 0,0-1-1 0 0,1 0 1 0 0,-1 1 0 0 0,0-1 0 0 0,1 1-1 0 0,-1-1 1 0 0,1 1 0 0 0,-1 0-1 0 0,-1 2 1 0 0,-1 3-48 0 0,0 0 0 0 0,1 1 0 0 0,0-1-1 0 0,0 0 1 0 0,1 1 0 0 0,0 0 0 0 0,0 0-1 0 0,1-1 1 0 0,0 1 0 0 0,0 0 0 0 0,1 0 0 0 0,0 11-1 0 0,2-8-15 0 0,-1 0 0 0 0,2 0-1 0 0,-1 0 1 0 0,2 0 0 0 0,-1-1-1 0 0,1 1 1 0 0,1-1 0 0 0,8 14-1 0 0,-4-11 15 0 0,0 1 1 0 0,1-1-1 0 0,1-1 0 0 0,0 0 0 0 0,1 0 1 0 0,0-1-1 0 0,1-1 0 0 0,0 0 0 0 0,1-1 0 0 0,-1 0 1 0 0,23 10-1 0 0,-31-17 59 0 0,0 0 0 0 0,0-1 1 0 0,0 1-1 0 0,0-1 0 0 0,0 0 1 0 0,0 0-1 0 0,1-1 0 0 0,-1 0 0 0 0,0 0 1 0 0,0 0-1 0 0,1 0 0 0 0,-1-1 1 0 0,0 0-1 0 0,0 0 0 0 0,0 0 0 0 0,0-1 1 0 0,0 1-1 0 0,0-1 0 0 0,0-1 1 0 0,-1 1-1 0 0,1 0 0 0 0,-1-1 0 0 0,1 0 1 0 0,-1 0-1 0 0,5-6 0 0 0,-2 3 80 0 0,-1-1 1 0 0,0 0-1 0 0,0-1 0 0 0,-1 1 0 0 0,0-1 0 0 0,0 0 0 0 0,-1 0 0 0 0,0-1 1 0 0,-1 1-1 0 0,1-1 0 0 0,-2 0 0 0 0,1 0 0 0 0,1-15 0 0 0,-2 4 103 0 0,-1 0-1 0 0,-2 0 1 0 0,0 1-1 0 0,0-1 1 0 0,-2 0-1 0 0,-1 1 1 0 0,0-1-1 0 0,-14-36 1 0 0,-1 9 78 0 0,-3 1 1 0 0,-35-57 0 0 0,-18-14-1273 0 0,18 47-3194 0 0,47 63 2531 0 0,14 14-4128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226 490 8751 0 0,'-4'-1'245'0'0,"0"1"0"0"0,0 0 1 0 0,0-1-1 0 0,0 2 0 0 0,0-1 0 0 0,0 0 0 0 0,0 1 0 0 0,0-1 0 0 0,-5 3 0 0 0,-20 2 2440 0 0,23-5-2370 0 0,0 1-1 0 0,0 0 0 0 0,0 0 1 0 0,0 1-1 0 0,1-1 1 0 0,-1 1-1 0 0,1 0 0 0 0,-1 1 1 0 0,1-1-1 0 0,0 1 0 0 0,-1 0 1 0 0,-6 7-1 0 0,6-5-176 0 0,1 0 0 0 0,-1 0 0 0 0,1 1 0 0 0,1 0 0 0 0,-1 0 0 0 0,1 1 0 0 0,0-1 0 0 0,0 1 0 0 0,-2 7 0 0 0,1-1-133 0 0,1 0 1 0 0,0 0 0 0 0,1 0-1 0 0,1 0 1 0 0,0 1-1 0 0,1-1 1 0 0,0 1-1 0 0,1 0 1 0 0,0-1 0 0 0,5 26-1 0 0,-1-24 10 0 0,0-1 0 0 0,1 1-1 0 0,1-1 1 0 0,0 0 0 0 0,1 0-1 0 0,1 0 1 0 0,10 13 0 0 0,-12-19 29 0 0,0-1 0 0 0,1 1 0 0 0,0-1 0 0 0,0 0 0 0 0,0-1 0 0 0,1 0 0 0 0,0 0 0 0 0,1 0 0 0 0,-1-1 0 0 0,1-1 0 0 0,0 1 0 0 0,0-2 0 0 0,0 1 0 0 0,1-1 0 0 0,-1 0 0 0 0,15 1 0 0 0,-17-3 8 0 0,-1 0 1 0 0,1 0 0 0 0,0-1-1 0 0,-1 0 1 0 0,1-1 0 0 0,0 0 0 0 0,-1 0-1 0 0,1 0 1 0 0,-1-1 0 0 0,1 1-1 0 0,-1-2 1 0 0,0 1 0 0 0,1-1 0 0 0,-1 0-1 0 0,-1 0 1 0 0,1 0 0 0 0,0-1-1 0 0,-1 0 1 0 0,0 0 0 0 0,0-1 0 0 0,0 1-1 0 0,0-1 1 0 0,-1 0 0 0 0,0 0-1 0 0,5-7 1 0 0,-3 0 5 0 0,0 1 0 0 0,-1-1 0 0 0,0-1 0 0 0,-1 1 0 0 0,0-1-1 0 0,-1 1 1 0 0,0-1 0 0 0,-1 0 0 0 0,1-25 0 0 0,-3 1 8 0 0,-1-1-1 0 0,-8-44 1 0 0,3 46-52 0 0,-2-1 0 0 0,-13-36 1 0 0,-32-69 17 0 0,42 114-31 0 0,-14-36-160 0 0,-66-119-1 0 0,90 181 156 0 0,-3-5 1 0 0,-1 0-1 0 0,1 0 1 0 0,-9-8 0 0 0,12 14 2 0 0,0 0 0 0 0,0 0 0 0 0,0 0 1 0 0,0 0-1 0 0,0 0 0 0 0,-1 1 0 0 0,1-1 0 0 0,0 0 1 0 0,0 1-1 0 0,-1-1 0 0 0,1 1 0 0 0,-2-1 0 0 0,2 1 0 0 0,0 0-1 0 0,1 0 1 0 0,-1 0-1 0 0,0 0 0 0 0,1 0 1 0 0,-1 0-1 0 0,0 0 1 0 0,1 1-1 0 0,-1-1 1 0 0,0 0-1 0 0,1 0 0 0 0,-1 1 1 0 0,1-1-1 0 0,-1 0 1 0 0,0 1-1 0 0,1-1 1 0 0,-1 1-1 0 0,1-1 0 0 0,-1 1 1 0 0,1-1-1 0 0,0 1 1 0 0,-1-1-1 0 0,1 1 1 0 0,-1-1-1 0 0,1 1 0 0 0,-1 1 1 0 0,-1 2 23 0 0,0 1 1 0 0,0-1-1 0 0,0 1 1 0 0,1 0-1 0 0,0 0 0 0 0,0 0 1 0 0,0-1-1 0 0,0 1 1 0 0,1 0-1 0 0,0 0 0 0 0,0 0 1 0 0,1 7-1 0 0,1 6 73 0 0,1-1 0 0 0,6 19 0 0 0,-5-22-25 0 0,11 37-91 0 0,2-1 0 0 0,2-1-1 0 0,2-1 1 0 0,2 0 0 0 0,2-2-1 0 0,2-1 1 0 0,3-1 0 0 0,1-1-1 0 0,2-2 1 0 0,40 39 0 0 0,-38-46-1418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336 166 3679 0 0,'0'-2'284'0'0,"-1"-4"291"0"0,1 1 0 0 0,-1-1-1 0 0,1 1 1 0 0,-1 0-1 0 0,-1-1 1 0 0,1 1-1 0 0,-1 0 1 0 0,0 0-1 0 0,0 0 1 0 0,-1 0-1 0 0,1 0 1 0 0,-5-5-1 0 0,1 0 183 0 0,3 4-436 0 0,-2 0 0 0 0,1 0 1 0 0,-1 1-1 0 0,0 0 1 0 0,0-1-1 0 0,0 2 0 0 0,-1-1 1 0 0,1 1-1 0 0,-1-1 0 0 0,0 2 1 0 0,-1-1-1 0 0,1 1 1 0 0,0 0-1 0 0,-1 0 0 0 0,0 0 1 0 0,0 1-1 0 0,0 0 0 0 0,-12-1 1 0 0,11 2-210 0 0,0 0 0 0 0,0 0 0 0 0,0 1 0 0 0,0 1-1 0 0,0-1 1 0 0,0 1 0 0 0,0 0 0 0 0,0 1 0 0 0,0 0 0 0 0,1 0 0 0 0,-1 1 0 0 0,1 0 0 0 0,-1 0 0 0 0,1 1 0 0 0,0 0 0 0 0,-11 8 0 0 0,15-9-82 0 0,0 1 0 0 0,-1 0-1 0 0,1-1 1 0 0,1 1 0 0 0,-1 0 0 0 0,0 0 0 0 0,1 0 0 0 0,0 1-1 0 0,0-1 1 0 0,0 1 0 0 0,1-1 0 0 0,-2 8 0 0 0,-1 4 20 0 0,2 0-1 0 0,-1 22 1 0 0,3-16-34 0 0,0 0 0 0 0,2-1-1 0 0,1 1 1 0 0,6 25 0 0 0,28 84-27 0 0,-33-117 15 0 0,23 63-10 0 0,45 93-1 0 0,12 19-746 0 0,-40-60-3962 0 0,-44-127 4581 0 0,11 26-2923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4143 0 0,'-1'2'4275'0'0,"-1"11"-2814"0"0,1 0 0 0 0,0 1 0 0 0,1-2 1 0 0,2 28-1 0 0,15 55-857 0 0,-10-58 69 0 0,12 43-456 0 0,34 91 1 0 0,-33-109-344 0 0,-12-40-547 0 0,11 23-1 0 0,-4-17-3823 0 0,-6-12-450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94 292 3223 0 0,'-8'-8'52'0'0,"0"-1"0"0"0,0 0 0 0 0,1 0 0 0 0,1-1 0 0 0,-9-15 0 0 0,-7-24 663 0 0,18 36 826 0 0,-1-1 0 0 0,2 1 0 0 0,-3-23 0 0 0,5 33-1389 0 0,1 1 0 0 0,0-1-1 0 0,0 1 1 0 0,0-1 0 0 0,0 1 0 0 0,0-1 0 0 0,1 1 0 0 0,-1-1-1 0 0,1 1 1 0 0,-1 0 0 0 0,1-1 0 0 0,0 1 0 0 0,0 0-1 0 0,0-1 1 0 0,0 1 0 0 0,1 0 0 0 0,-1 0 0 0 0,1 0 0 0 0,-1 0-1 0 0,1 0 1 0 0,-1 0 0 0 0,1 1 0 0 0,0-1 0 0 0,0 0-1 0 0,3-1 1 0 0,3-2-7 0 0,1 1-1 0 0,0 1 0 0 0,-1-1 0 0 0,1 2 1 0 0,13-4-1 0 0,-3 1-102 0 0,-8 3-22 0 0,0 0 1 0 0,1 0-1 0 0,-1 1 1 0 0,1 1-1 0 0,-1 0 1 0 0,21 2 0 0 0,5-3-14 0 0,-30 0 18 0 0,0 0 1 0 0,0 1-1 0 0,0 0 0 0 0,8 1 0 0 0,1 1 75 0 0,0 1 1 0 0,18 6-1 0 0,-28-6-49 0 0,0-1-1 0 0,0 0 1 0 0,0 1 0 0 0,-1 0 0 0 0,0 1-1 0 0,1-1 1 0 0,-1 1 0 0 0,6 6-1 0 0,-9-7 3 0 0,0 0-1 0 0,0 0 1 0 0,0 0-1 0 0,0 1 1 0 0,-1-1-1 0 0,1 1 1 0 0,-1-1-1 0 0,0 1 1 0 0,0-1 0 0 0,0 1-1 0 0,-1 0 1 0 0,1-1-1 0 0,-1 1 1 0 0,0 6-1 0 0,1 6 120 0 0,3 13-136 0 0,13 57 0 0 0,-13-75-33 0 0,0 0 0 0 0,0 0 0 0 0,1 0 0 0 0,0 0 0 0 0,1-1 0 0 0,1 0 0 0 0,13 17 0 0 0,-17-23 44 0 0,1-1-1 0 0,-1 1 0 0 0,1-1 1 0 0,-1 0-1 0 0,1-1 0 0 0,0 1 1 0 0,0-1-1 0 0,0 1 1 0 0,0-1-1 0 0,1 0 0 0 0,-1-1 1 0 0,1 1-1 0 0,-1-1 0 0 0,1 0 1 0 0,-1 0-1 0 0,1 0 1 0 0,0-1-1 0 0,-1 1 0 0 0,1-1 1 0 0,0 0-1 0 0,-1-1 0 0 0,1 1 1 0 0,0-1-1 0 0,-1 0 0 0 0,1 0 1 0 0,6-3-1 0 0,-3 2 50 0 0,-1-2 1 0 0,1 1-1 0 0,0-1 0 0 0,-1-1 1 0 0,0 1-1 0 0,0-1 0 0 0,0-1 0 0 0,-1 1 1 0 0,0-1-1 0 0,0 0 0 0 0,0 0 1 0 0,0-1-1 0 0,7-13 0 0 0,-8 13-6 0 0,-1-1 0 0 0,-1 0-1 0 0,1 0 1 0 0,-1 0 0 0 0,-1 0-1 0 0,0-1 1 0 0,0 1 0 0 0,0-1 0 0 0,-1 0-1 0 0,0-9 1 0 0,-1 12 4 0 0,0 0 0 0 0,-1 0 0 0 0,0 0-1 0 0,0 0 1 0 0,0 0 0 0 0,-1 0 0 0 0,0 0 0 0 0,0 1-1 0 0,0-1 1 0 0,-1 1 0 0 0,1-1 0 0 0,-2 1 0 0 0,1 0 0 0 0,0 0-1 0 0,-7-7 1 0 0,4 6-31 0 0,-1 1 0 0 0,1 0 0 0 0,-1 0-1 0 0,0 0 1 0 0,0 1 0 0 0,0 0 0 0 0,-1 1 0 0 0,1 0-1 0 0,-1 0 1 0 0,0 0 0 0 0,0 1 0 0 0,0 0 0 0 0,0 0-1 0 0,0 1 1 0 0,0 0 0 0 0,-1 1 0 0 0,1 0 0 0 0,0 0-1 0 0,-13 2 1 0 0,17-1-87 0 0,-1-1-1 0 0,0 1 1 0 0,0-1-1 0 0,1 0 1 0 0,-1-1-1 0 0,0 1 1 0 0,1-1-1 0 0,-1 0 1 0 0,0 0-1 0 0,-5-3 1 0 0,6 3-25 0 0,0 0 0 0 0,0 0 0 0 0,0 0-1 0 0,0 0 1 0 0,-7 1 0 0 0,-2-1-4719 0 0,12 1 4654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9439 0 0,'20'30'372'0'0,"-9"-13"-46"0"0,18 33 0 0 0,21 47 4662 0 0,-38-75-1080 0 0,-12-23-3877 0 0,0 1-1 0 0,-1 0 0 0 0,1-1 1 0 0,0 1-1 0 0,-1 0 0 0 0,1-1 0 0 0,0 1 1 0 0,-1 0-1 0 0,1 0 0 0 0,-1-1 1 0 0,1 1-1 0 0,0 0 0 0 0,-1 0 1 0 0,1 0-1 0 0,-1-1 0 0 0,1 1 1 0 0,0 0-1 0 0,-1 0 0 0 0,0 0 15 0 0,0 0 0 0 0,0 0 0 0 0,1-1 0 0 0,-1 1 0 0 0,0 0 0 0 0,1-1 0 0 0,-1 1 0 0 0,0 0 0 0 0,1-1 0 0 0,-1 1 0 0 0,0-1 0 0 0,1 1 0 0 0,-1-1 0 0 0,1 1 0 0 0,-2-2 0 0 0,-4-6 150 0 0,1 0 0 0 0,-1-1 0 0 0,2 0 0 0 0,-1 0 0 0 0,1 0 0 0 0,0 0 0 0 0,1-1 0 0 0,0 1 0 0 0,-2-12-1 0 0,0-14 127 0 0,-11-111 298 0 0,15 128-650 0 0,2 0-1 0 0,-1 1 0 0 0,2-1 1 0 0,1 0-1 0 0,0 1 1 0 0,7-21-1 0 0,-7 29-105 0 0,0 1-1 0 0,1 0 1 0 0,0 1 0 0 0,0-1-1 0 0,1 1 1 0 0,0 0 0 0 0,1 0-1 0 0,-1 0 1 0 0,8-6 0 0 0,-9 9-309 0 0,0 1 0 0 0,0-1 0 0 0,0 1 0 0 0,0 1 0 0 0,0-1 0 0 0,1 0 0 0 0,-1 1 0 0 0,1 0 0 0 0,0 0 0 0 0,-1 0 0 0 0,1 1 0 0 0,0 0 0 0 0,0 0 0 0 0,0 0 0 0 0,0 0 1 0 0,9 1-1 0 0,0 1-4956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3223 0 0,'0'0'8271'0'0,"1"-1"-7548"0"0,0 0-616 0 0,0 0 0 0 0,-1 0 0 0 0,1 1 1 0 0,0-1-1 0 0,0 0 0 0 0,0 1 1 0 0,-1-1-1 0 0,1 1 0 0 0,0-1 0 0 0,0 1 1 0 0,0-1-1 0 0,0 1 0 0 0,0 0 1 0 0,0-1-1 0 0,0 1 0 0 0,0 0 0 0 0,0 0 1 0 0,0 0-1 0 0,0 0 0 0 0,0 0 1 0 0,0 0-1 0 0,0 0 0 0 0,0 0 0 0 0,2 1 1 0 0,-1-1 14 0 0,0 1 1 0 0,-1 0-1 0 0,1 0 1 0 0,0 0-1 0 0,-1 1 1 0 0,1-1-1 0 0,-1 0 1 0 0,1 1-1 0 0,-1-1 1 0 0,0 1-1 0 0,1-1 0 0 0,0 3 1 0 0,3 4 325 0 0,0 1 1 0 0,0 1-1 0 0,6 18 1 0 0,1 14 489 0 0,-2 0 0 0 0,9 77 1 0 0,-7-35-368 0 0,-12-82-347 0 0,7-11-107 0 0,-2 1-118 0 0,0-1-1 0 0,-1 1 1 0 0,-1-1-1 0 0,1 0 1 0 0,2-15-1 0 0,7-48-199 0 0,-8 34 2 0 0,2-1-72 0 0,0-7-345 0 0,24-85 1 0 0,-31 130 612 0 0,2-4 9 0 0,0 0 0 0 0,0 0 0 0 0,0 0 0 0 0,4-7 1 0 0,-5 11 255 0 0,1 1-233 0 0,-1 0 1 0 0,0 0-1 0 0,0 1 0 0 0,0-1 1 0 0,0 0-1 0 0,0 1 0 0 0,0-1 1 0 0,0 1-1 0 0,0-1 0 0 0,0 1 1 0 0,0 0-1 0 0,0-1 0 0 0,-1 1 0 0 0,1 0 1 0 0,0 0-1 0 0,0 0 0 0 0,1 1 1 0 0,10 17 219 0 0,-12-18-226 0 0,12 24 251 0 0,-2 0-1 0 0,-1 0 1 0 0,10 46-1 0 0,-1-6-183 0 0,-10-27-83 0 0,-8-31 0 0 0,1-1 0 0 0,0 1 0 0 0,1-1-1 0 0,0 0 1 0 0,0 1 0 0 0,0-1 0 0 0,1 0-1 0 0,-1 0 1 0 0,6 7 0 0 0,-8-12-6 0 0,1 0 0 0 0,-1-1 0 0 0,1 1 0 0 0,-1 0 0 0 0,1-1-1 0 0,-1 1 1 0 0,1-1 0 0 0,-1 1 0 0 0,1-1 0 0 0,0 1 0 0 0,-1-1 0 0 0,1 1 0 0 0,0-1 0 0 0,0 1 0 0 0,-1-1 0 0 0,1 0 0 0 0,0 1 0 0 0,0-1 0 0 0,-1 0 0 0 0,1 0 0 0 0,0 0 0 0 0,0 0-1 0 0,0 1 1 0 0,-1-1 0 0 0,1 0 0 0 0,0 0 0 0 0,0-1 0 0 0,0 1 0 0 0,-1 0 0 0 0,1 0 0 0 0,0 0 0 0 0,0 0 0 0 0,0-1 0 0 0,0 1 0 0 0,1-2 1 0 0,0 1 0 0 0,-1 0 0 0 0,1 0 1 0 0,-1-1-1 0 0,1 1 0 0 0,-1-1 0 0 0,1 0 1 0 0,0-2-1 0 0,-1 3-2 0 0,6-11 7 0 0,0 0 1 0 0,-1 0-1 0 0,-1-1 0 0 0,0 0 0 0 0,-1 0 0 0 0,4-17 1 0 0,6-19-5 0 0,11-44-251 0 0,-18 62 77 0 0,21-56 0 0 0,-17 67 159 0 0,-10 18-49 0 0,-1 3 51 0 0,1 0 0 0 0,-1 0 0 0 0,1 0 1 0 0,-1 0-1 0 0,1-1 0 0 0,0 1 0 0 0,-1 0 1 0 0,1 0-1 0 0,0 0 0 0 0,0-1 0 0 0,0 2 0 0 0,3 1-4 0 0,5 10 1 0 0,0 1 0 0 0,-1 1 0 0 0,-1 0 0 0 0,0 0 0 0 0,9 28 0 0 0,-10-24-12 0 0,2 0-1 0 0,0-1 1 0 0,12 22 0 0 0,-9-23-9 0 0,-3-3-171 0 0,1-1 1 0 0,16 18-1 0 0,-22-27 53 0 0,1 0 0 0 0,0 0 0 0 0,0-1 0 0 0,0 0 0 0 0,0 0 0 0 0,1 0 0 0 0,0-1 0 0 0,-1 1 0 0 0,1-1 0 0 0,0 0 0 0 0,8 2 0 0 0,-7-2-160 0 0,1-1 0 0 0,0 0 0 0 0,0 0 0 0 0,-1-1 0 0 0,1 0 0 0 0,0 0 0 0 0,0 0 0 0 0,-1-1 0 0 0,1 0 0 0 0,0 0 0 0 0,-1-1 0 0 0,1 1 0 0 0,-1-2 0 0 0,1 1 0 0 0,-1-1 0 0 0,6-3 0 0 0,6-3-458 0 0,25-18 0 0 0,-37 22 606 0 0,0 0 0 0 0,0-1 0 0 0,0 1 0 0 0,-1-1 0 0 0,0 0 0 0 0,8-12 0 0 0,-8 9 495 0 0,-1 1-1 0 0,0-1 0 0 0,0 1 0 0 0,-1-1 0 0 0,0 0 1 0 0,-1 0-1 0 0,0-1 0 0 0,2-14 0 0 0,-4 19-90 0 0,0 1 0 0 0,0-1 0 0 0,0 0-1 0 0,-1 1 1 0 0,1-1 0 0 0,-1 0 0 0 0,0 1-1 0 0,-3-8 1 0 0,3 10-158 0 0,-1-1-1 0 0,1 0 1 0 0,-1 1-1 0 0,1-1 1 0 0,-1 1-1 0 0,0 0 1 0 0,0 0-1 0 0,0-1 0 0 0,0 1 1 0 0,0 1-1 0 0,0-1 1 0 0,-1 0-1 0 0,1 0 1 0 0,-5-1-1 0 0,5 1 30 0 0,-1 1 0 0 0,1 0 0 0 0,-1 0 0 0 0,0 0 0 0 0,1 1 0 0 0,-1-1 0 0 0,0 1 0 0 0,1 0 0 0 0,-1-1 0 0 0,0 1 0 0 0,0 0 0 0 0,1 0 0 0 0,-1 1 0 0 0,0-1 0 0 0,0 1 0 0 0,1-1 0 0 0,-1 1 0 0 0,1 0 0 0 0,-1 0 0 0 0,1 0 0 0 0,-1 0 0 0 0,1 0 0 0 0,-1 1 0 0 0,1-1 0 0 0,0 1 0 0 0,0 0 0 0 0,0-1 0 0 0,0 1 0 0 0,0 0 0 0 0,0 0 0 0 0,0 0 0 0 0,-1 3 0 0 0,-2 2-82 0 0,0 0 0 0 0,1 0 0 0 0,0 0 0 0 0,1 1 0 0 0,0-1 0 0 0,0 1 0 0 0,0 0-1 0 0,1 0 1 0 0,-2 12 0 0 0,3-15-29 0 0,0 0 0 0 0,1 0 0 0 0,0 0 0 0 0,0 0 0 0 0,0 0 0 0 0,1 0 0 0 0,-1 0 0 0 0,1 0 0 0 0,0-1 0 0 0,1 1 0 0 0,-1 0 0 0 0,1 0 0 0 0,0-1 0 0 0,0 1 0 0 0,0-1 0 0 0,6 8 0 0 0,1-3 0 0 0,3-5 0 0 0,-6-4 17 0 0,0 1 0 0 0,0-1 1 0 0,0-1-1 0 0,0 1 0 0 0,0-1 0 0 0,0 0 0 0 0,-1 0 0 0 0,1-1 0 0 0,9-3 1 0 0,4-3 130 0 0,26-16 1 0 0,-26 14-79 0 0,-15 8-54 0 0,-1 0 0 0 0,1 0-1 0 0,-1 0 1 0 0,1-1 0 0 0,-1 1 0 0 0,0-1 0 0 0,0 1 0 0 0,0-1-1 0 0,0 0 1 0 0,0 0 0 0 0,-1-1 0 0 0,1 1 0 0 0,-1 0 0 0 0,0-1 0 0 0,0 1-1 0 0,0-1 1 0 0,1-6 0 0 0,-3 10-14 0 0,0 0 0 0 0,0 0 1 0 0,0 0-1 0 0,0 0 0 0 0,0 0 0 0 0,0 0 0 0 0,0 1 0 0 0,0-1 0 0 0,0 0 1 0 0,0 0-1 0 0,0 0 0 0 0,0 0 0 0 0,1 0 0 0 0,-1 0 0 0 0,0 0 1 0 0,0 0-1 0 0,0 0 0 0 0,0 0 0 0 0,0 0 0 0 0,0 0 0 0 0,0 0 0 0 0,0 0 1 0 0,0 0-1 0 0,0 0 0 0 0,0 0 0 0 0,0 0 0 0 0,0 0 0 0 0,0 0 0 0 0,0 1 1 0 0,0-1-1 0 0,0 0 0 0 0,0 0 0 0 0,0 0 0 0 0,1 0 0 0 0,-1 0 0 0 0,0 0 1 0 0,0 0-1 0 0,0 0 0 0 0,0 0 0 0 0,0 0 0 0 0,0 0 0 0 0,0 0 0 0 0,0 0 1 0 0,0 0-1 0 0,0 0 0 0 0,0 0 0 0 0,0-1 0 0 0,0 1 0 0 0,0 0 0 0 0,1 0 1 0 0,-1 0-1 0 0,0 0 0 0 0,0 0 0 0 0,0 0 0 0 0,0 0 0 0 0,0 0 1 0 0,0 0-1 0 0,0 0 0 0 0,0 0 0 0 0,0 0 0 0 0,0 0 0 0 0,0 0 0 0 0,0 0 1 0 0,0 0-1 0 0,0 0 0 0 0,0 0 0 0 0,0-1 0 0 0,4 12 318 0 0,4 23 419 0 0,-4-15-512 0 0,0-7-876 0 0,-1 0-1 0 0,11 20 1 0 0,-12-28 432 0 0,-1 0 0 0 0,2-1 0 0 0,-1 0 1 0 0,0 1-1 0 0,0-1 0 0 0,1 0 0 0 0,0 0 0 0 0,0-1 1 0 0,0 1-1 0 0,0 0 0 0 0,0-1 0 0 0,5 3 1 0 0,-4-4-2418 0 0,9 1-3526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11519 0 0,'0'3'887'0'0,"-6"101"3151"0"0,9 106 0 0 0,-2-175-3489 0 0,25 399 4526 0 0,-13-317-5282 0 0,49 194-1 0 0,-52-274-540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12895 0 0,'-30'5'896'0'0,"19"-3"25"0"0,-1 0 0 0 0,-19 6 0 0 0,26-6-639 0 0,1 0 0 0 0,0 0 1 0 0,0 0-1 0 0,0 1 0 0 0,0-1 1 0 0,0 1-1 0 0,0 0 0 0 0,1 0 1 0 0,0 0-1 0 0,-5 6 0 0 0,0 1-103 0 0,1 1 0 0 0,0 0 0 0 0,1 0 1 0 0,1 0-1 0 0,-1 1 0 0 0,2-1 0 0 0,0 1 0 0 0,0 0 0 0 0,1 1 0 0 0,1-1 0 0 0,0 1 0 0 0,-1 17 0 0 0,3-14-156 0 0,0 1-1 0 0,1 0 0 0 0,1-1 0 0 0,0 1 0 0 0,1-1 1 0 0,1 1-1 0 0,0-1 0 0 0,13 29 0 0 0,-12-36-18 0 0,0-1 0 0 0,0 1 0 0 0,1-1 0 0 0,0 0 0 0 0,0 0 0 0 0,1-1 0 0 0,0 0 0 0 0,0 0 0 0 0,1-1 0 0 0,0 0 0 0 0,0 0 0 0 0,0 0 0 0 0,1-1 0 0 0,0-1 0 0 0,0 1 0 0 0,0-2 0 0 0,0 1 0 0 0,18 4 0 0 0,-20-8-26 0 0,0 1 1 0 0,0-1-1 0 0,-1 0 0 0 0,1 0 0 0 0,0 0 0 0 0,-1-1 0 0 0,1-1 1 0 0,0 1-1 0 0,-1-1 0 0 0,1 0 0 0 0,-1 0 0 0 0,12-6 0 0 0,-5 1-287 0 0,-1 0-1 0 0,1-1 0 0 0,-2-1 0 0 0,22-18 0 0 0,-21 16 26 0 0,0 0-1021 0 0,-1-1 0 0 0,19-23 0 0 0,-12 7-671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0,'0'0'464'0'0,"0"2"-49"0"0,6 83 7349 0 0,-1-23-6103 0 0,1 146 1450 0 0,-4-88-1764 0 0,15 75 183 0 0,-17-192-1462 0 0,10-4-4 0 0,-8 1-70 0 0,0-1-1 0 0,0 0 1 0 0,0 0-1 0 0,0 0 1 0 0,-1 0-1 0 0,1 0 1 0 0,0 0-1 0 0,-1 0 1 0 0,1 0-1 0 0,-1-1 1 0 0,1 1-1 0 0,-1-1 1 0 0,0 1-1 0 0,0-1 1 0 0,2-1-1 0 0,16-31-95 0 0,-11 19 35 0 0,5-12 3 0 0,-1 0 0 0 0,-1 0 0 0 0,-2-1 1 0 0,8-40-1 0 0,-6 27-25 0 0,15-41 0 0 0,-20 67 51 0 0,11-23 33 0 0,-16 36 514 0 0,1 6-462 0 0,1 1 1 0 0,0-1-1 0 0,-1 0 0 0 0,0 1 1 0 0,0-1-1 0 0,0 1 0 0 0,-1 0 0 0 0,1 0 1 0 0,0 6-1 0 0,2 4 48 0 0,10 34-25 0 0,-1-1-41 0 0,27 64 1 0 0,-34-98-346 0 0,1-1-1 0 0,1 1 1 0 0,0-1 0 0 0,0 0-1 0 0,1-1 1 0 0,1 0-1 0 0,0 0 1 0 0,22 18 0 0 0,-28-26 73 0 0,1 0 0 0 0,0-1 0 0 0,0 0 0 0 0,0 0 1 0 0,1 0-1 0 0,-1 0 0 0 0,1-1 0 0 0,0 0 1 0 0,-1 0-1 0 0,1 0 0 0 0,0-1 0 0 0,0 0 0 0 0,0 0 1 0 0,0-1-1 0 0,0 0 0 0 0,0 0 0 0 0,0 0 0 0 0,0 0 1 0 0,0-1-1 0 0,0 0 0 0 0,0 0 0 0 0,11-5 1 0 0,-6 2-158 0 0,0-1 0 0 0,-1 0 0 0 0,1 0 0 0 0,-1-1 0 0 0,-1-1 0 0 0,1 0 0 0 0,13-12 0 0 0,-7 2-998 0 0,0 0 0 0 0,25-36 0 0 0,-33 41 1058 0 0,-2 0 0 0 0,1 0 0 0 0,-1-1-1 0 0,-1 1 1 0 0,0-1 0 0 0,-1-1 0 0 0,4-18-1 0 0,-6 21 1135 0 0,0-1 0 0 0,-1 0-1 0 0,-1 1 1 0 0,0-1 0 0 0,-2-15-1 0 0,2 24-318 0 0,-1 0 1 0 0,1 1-1 0 0,-1-1 0 0 0,0 0 0 0 0,0 1 0 0 0,0-1 0 0 0,-1 1 0 0 0,1-1 0 0 0,-1 1 0 0 0,1-1 0 0 0,-1 1 0 0 0,-3-4 1118 0 0,3 7-504 0 0,-2 0-929 0 0,1 0-1 0 0,0 1 1 0 0,0-1 0 0 0,0 1 0 0 0,-1 0-1 0 0,2 0 1 0 0,-1 1 0 0 0,0-1 0 0 0,0 0-1 0 0,1 1 1 0 0,0 0 0 0 0,-1-1 0 0 0,-1 4-1 0 0,0 0-75 0 0,1 0-1 0 0,0 0 0 0 0,0 1 1 0 0,0-1-1 0 0,1 1 0 0 0,-3 10 1 0 0,3-6-83 0 0,0 1 1 0 0,1-1-1 0 0,0 1 1 0 0,1 0-1 0 0,0 0 1 0 0,1-1-1 0 0,0 1 1 0 0,4 12-1 0 0,-3-16-1 0 0,0 0 0 0 0,1 0 0 0 0,1 0 0 0 0,-1 0 0 0 0,1-1 0 0 0,9 14 0 0 0,-3-11 11 0 0,-8-9-2 0 0,0 1 1 0 0,0-1 0 0 0,0 1-1 0 0,0-1 1 0 0,1 0-1 0 0,-1 0 1 0 0,1 0-1 0 0,-1 0 1 0 0,1 0 0 0 0,-1 0-1 0 0,1-1 1 0 0,-1 1-1 0 0,1-1 1 0 0,0 0-1 0 0,-1 0 1 0 0,1 0 0 0 0,-1 0-1 0 0,1 0 1 0 0,0 0-1 0 0,-1-1 1 0 0,5 0 0 0 0,-4-1 3 0 0,1 1 1 0 0,0-1 0 0 0,-1 0 0 0 0,1 0 0 0 0,-1 0 0 0 0,1-1 0 0 0,-1 1 0 0 0,0-1 0 0 0,0 0 0 0 0,0 1-1 0 0,-1-1 1 0 0,1-1 0 0 0,3-5 0 0 0,42-77 130 0 0,-44 75-50 0 0,0 0 1 0 0,-1 0-1 0 0,0 0 0 0 0,-1-1 0 0 0,0 1 1 0 0,-1-1-1 0 0,0 1 0 0 0,-1-14 0 0 0,0 23 206 0 0,0 2-253 0 0,0 0 0 0 0,0-1 0 0 0,0 1 1 0 0,0 0-1 0 0,0 0 0 0 0,0 0 0 0 0,0-1 0 0 0,0 1 0 0 0,0 0 0 0 0,0 0 0 0 0,0-1 0 0 0,0 1 0 0 0,0 0 1 0 0,0 0-1 0 0,-1-1 0 0 0,1 1 0 0 0,0 0 0 0 0,0 0 0 0 0,0 0 0 0 0,0-1 0 0 0,0 1 0 0 0,-1 0 0 0 0,1 0 0 0 0,0 0 1 0 0,0 0-1 0 0,0-1 0 0 0,0 1 0 0 0,-1 0 0 0 0,1 0 0 0 0,0 0 0 0 0,-3 3-27 0 0,1 0 1 0 0,0 0-1 0 0,0 0 0 0 0,1 0 0 0 0,-1 0 1 0 0,0 0-1 0 0,1 1 0 0 0,0-1 1 0 0,0 1-1 0 0,0-1 0 0 0,0 1 0 0 0,1-1 1 0 0,-1 1-1 0 0,1 5 0 0 0,0-2 10 0 0,0 0 0 0 0,1 0-1 0 0,-1 0 1 0 0,1 0 0 0 0,1 0-1 0 0,4 13 1 0 0,-2-11-134 0 0,1 0 1 0 0,0 0-1 0 0,11 14 0 0 0,-2-2-250 0 0,-10-16-394 0 0,0 0 0 0 0,1 0-1 0 0,-1 0 1 0 0,1 0 0 0 0,0-1 0 0 0,0 1 0 0 0,0-2 0 0 0,1 1 0 0 0,9 5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5983 0 0,'0'2'464'0'0,"5"22"-291"0"0,3 13 1612 0 0,21 64 6387 0 0,-12-36-5334 0 0,-5-34-891 0 0,0 2-614 0 0,-6-19 416 0 0,-2-14-499 0 0,-4-7-874 0 0,-1-4-315 0 0,0 0 1 0 0,1 0-1 0 0,0 0 1 0 0,1-1 0 0 0,0 2-1 0 0,4-17 1 0 0,23-65-336 0 0,-18 62 73 0 0,54-149-1717 0 0,-50 148 164 0 0,1 0 0 0 0,2 2 0 0 0,31-45-1 0 0,-40 65 315 0 0,-1 0 0 0 0,13-10 0 0 0,-4 5-860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0,'2'2'107'0'0,"0"0"119"0"0,0-1 0 0 0,1 1-1 0 0,-1 0 1 0 0,0 0 0 0 0,0 0-1 0 0,-1 0 1 0 0,1 0 0 0 0,0 0-1 0 0,-1 0 1 0 0,3 5 0 0 0,-1-2 914 0 0,5 13 3056 0 0,-3 9-3263 0 0,-4-21-470 0 0,1 12 169 0 0,-1-1-1 0 0,-1 20 1 0 0,-1 5 63 0 0,1-13 65 0 0,-5 32 0 0 0,3-43-334 0 0,0 0-1 0 0,1 0 1 0 0,1 1-1 0 0,1-1 1 0 0,4 31 0 0 0,-3-42-326 0 0,2 9 289 0 0,7 22 0 0 0,-10-38-368 0 0,-1 1 1 0 0,1-1-1 0 0,-1 1 0 0 0,1 0 0 0 0,-1-1 1 0 0,1 1-1 0 0,-1-1 0 0 0,1 1 0 0 0,0-1 0 0 0,-1 1 1 0 0,1-1-1 0 0,0 0 0 0 0,-1 1 0 0 0,1-1 0 0 0,0 0 1 0 0,0 0-1 0 0,-1 1 0 0 0,1-1 0 0 0,0 0 1 0 0,1 0-1 0 0,16 1 237 0 0,-15-1-202 0 0,0 0-9 0 0,0-1 0 0 0,0 0 0 0 0,0 1 0 0 0,0-1 0 0 0,0 0-1 0 0,0 0 1 0 0,0-1 0 0 0,0 1 0 0 0,0-1 0 0 0,-1 1 0 0 0,1-1 0 0 0,-1 0 0 0 0,4-3-1 0 0,3-3 56 0 0,0-1 0 0 0,7-10 0 0 0,-13 14-97 0 0,0 1 0 0 0,0-1 0 0 0,-1 0 0 0 0,1 0 0 0 0,-1 0 0 0 0,0-1 0 0 0,-1 1 0 0 0,1 0 0 0 0,-1-1 0 0 0,-1 1 0 0 0,2-10 1 0 0,-2 3 12 0 0,0 1 1 0 0,0-1 0 0 0,-1 0-1 0 0,-4-17 1 0 0,0 14-8 0 0,-1 0 0 0 0,0 1 0 0 0,-1-1 0 0 0,0 1 0 0 0,-14-19 0 0 0,16 26-53 0 0,4 6-94 0 0,2 2-606 0 0,60 96 1178 0 0,32 55 1108 0 0,-80-127-1074 0 0,-1 1 0 0 0,-1 0 0 0 0,-1 1 0 0 0,8 35 0 0 0,-16-49-226 0 0,0-1 0 0 0,-1 0 0 0 0,0 0 0 0 0,-1 1-1 0 0,0-1 1 0 0,-1 0 0 0 0,0 0 0 0 0,-5 19 0 0 0,4-22-79 0 0,-1 0 1 0 0,0 0 0 0 0,0 0-1 0 0,-1-1 1 0 0,-1 1 0 0 0,1-1-1 0 0,-1 0 1 0 0,-1-1 0 0 0,1 1-1 0 0,-2-1 1 0 0,-10 12 0 0 0,0-5 66 0 0,0 0 1 0 0,-36 22 0 0 0,44-31-224 0 0,-1 0 1 0 0,0-1-1 0 0,1 0 0 0 0,-1 0 1 0 0,-1-1-1 0 0,1-1 1 0 0,0 0-1 0 0,-13 1 0 0 0,20-2-77 0 0,0-1 0 0 0,-1-1 0 0 0,1 1-1 0 0,0 0 1 0 0,0-1 0 0 0,0 1-1 0 0,0-1 1 0 0,0 0 0 0 0,0 0-1 0 0,1 0 1 0 0,-1-1 0 0 0,0 1 0 0 0,0-1-1 0 0,1 1 1 0 0,-1-1 0 0 0,1 0-1 0 0,-1 0 1 0 0,1 0 0 0 0,-3-3 0 0 0,2 1-521 0 0,0 0 1 0 0,0 0 0 0 0,0-1 0 0 0,-3-5 0 0 0,-6-21-6429 0 0,7 5-433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14799 0 0,'29'10'1396'0'0,"-24"-7"-1199"0"0,1-1 0 0 0,-1 0-1 0 0,1 0 1 0 0,0-1-1 0 0,0 1 1 0 0,0-1-1 0 0,0 0 1 0 0,7-1 0 0 0,-5 0 139 0 0,0-1 1 0 0,0 0 0 0 0,-1-1 0 0 0,1 0 0 0 0,0 0 0 0 0,0-1 0 0 0,-1 0 0 0 0,0 0 0 0 0,1-1 0 0 0,-1 0 0 0 0,-1 0-1 0 0,10-7 1 0 0,-11 7-266 0 0,-1 0 1 0 0,1-1-1 0 0,-1 1 0 0 0,0-1 0 0 0,0 0 0 0 0,0 0 0 0 0,-1 0 0 0 0,1-1 0 0 0,-1 1 0 0 0,-1-1 0 0 0,1 0 0 0 0,-1 0 1 0 0,0 0-1 0 0,0 0 0 0 0,1-13 0 0 0,-3 18-57 0 0,0-1 0 0 0,0 1 1 0 0,0-1-1 0 0,0 1 0 0 0,0-1 1 0 0,-1 1-1 0 0,1-1 0 0 0,0 1 1 0 0,-1-1-1 0 0,1 1 0 0 0,-1 0 1 0 0,0-1-1 0 0,1 1 0 0 0,-1 0 1 0 0,0-1-1 0 0,0 1 0 0 0,0 0 1 0 0,0 0-1 0 0,0 0 0 0 0,0 0 1 0 0,0 0-1 0 0,0 0 0 0 0,-1 0 1 0 0,1 0-1 0 0,0 0 0 0 0,-1 0 1 0 0,-1 0-1 0 0,-1-1 20 0 0,-1 0 1 0 0,0 0-1 0 0,1 1 1 0 0,-1 0 0 0 0,0 0-1 0 0,0 0 1 0 0,-6 0-1 0 0,4 1 3 0 0,1 1 0 0 0,-1-1 0 0 0,0 1 0 0 0,0 1 0 0 0,0-1 0 0 0,1 1 0 0 0,-1 1 0 0 0,1-1 0 0 0,0 1 0 0 0,-1 0 0 0 0,1 0 0 0 0,1 1 0 0 0,-1 0 0 0 0,0 0 0 0 0,1 0 0 0 0,0 1 0 0 0,0-1 0 0 0,0 1 0 0 0,1 1 0 0 0,-1-1 0 0 0,1 0 0 0 0,-4 8 0 0 0,4-6 17 0 0,0 0 0 0 0,0 0 0 0 0,0 1 0 0 0,1-1 0 0 0,0 1 0 0 0,1-1 0 0 0,-1 1 0 0 0,2 0 0 0 0,-1 0 0 0 0,1 0 0 0 0,0 1 0 0 0,1-1 0 0 0,0 0 0 0 0,0 0 0 0 0,0 0 0 0 0,1 0 0 0 0,1 0 0 0 0,2 12 0 0 0,-1-13-15 0 0,0-1-1 0 0,0 1 0 0 0,1-1 1 0 0,-1 0-1 0 0,1 0 0 0 0,1 0 1 0 0,-1 0-1 0 0,1-1 1 0 0,0 0-1 0 0,0 0 0 0 0,0 0 1 0 0,1 0-1 0 0,0-1 0 0 0,0 0 1 0 0,0 0-1 0 0,0-1 0 0 0,1 0 1 0 0,-1 0-1 0 0,1 0 0 0 0,9 2 1 0 0,-4-2-297 0 0,0-1 1 0 0,0 1 0 0 0,1-2-1 0 0,19 0 1 0 0,-16-1-2023 0 0,0-1 1 0 0,33-7 0 0 0,5-8-5767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8551 0 0,'0'0'4034'0'0,"0"-1"-2956"0"0,-10-12 674 0 0,9 11-921 0 0,-1 1-52 0 0,-3-1-524 0 0,0-1 0 0 0,0 1 0 0 0,-1 0 0 0 0,1 0 1 0 0,-1 1-1 0 0,0 0 0 0 0,1 0 0 0 0,-1 0 0 0 0,-10 0 1 0 0,7 4-684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9671 0 0,'0'0'10874'0'0,"1"0"-10198"0"0,11-3-134 0 0,0 0 0 0 0,18-1 0 0 0,-17 2-461 0 0,1 0 0 0 0,15-5 0 0 0,15-3-1256 0 0,-30 5 483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82 242 4143 0 0,'0'0'319'0'0,"-2"-9"2449"0"0,-2-17 5849 0 0,2 26-7985 0 0,1 0-538 0 0,-1 0 0 0 0,1 0-1 0 0,-1 0 1 0 0,0 0 0 0 0,1 0-1 0 0,-1 0 1 0 0,1 0 0 0 0,-1 0 0 0 0,0 1-1 0 0,1-1 1 0 0,-1 1 0 0 0,1-1-1 0 0,-1 1 1 0 0,1 0 0 0 0,-1-1 0 0 0,1 1-1 0 0,-3 2 1 0 0,1-1 30 0 0,0 1 0 0 0,1 0 0 0 0,-1 0 0 0 0,0 0 0 0 0,1 0 0 0 0,0 0 1 0 0,-3 5-1 0 0,2-2-46 0 0,0 0 1 0 0,0 0 0 0 0,1 1 0 0 0,-1-1 0 0 0,1 1 0 0 0,1 0 0 0 0,-1-1 0 0 0,0 12 0 0 0,4 0-68 0 0,2-13-12 0 0,-2-3 1 0 0,3 4 23 0 0,0 0 0 0 0,0 0 0 0 0,0 0-1 0 0,0 0 1 0 0,1-1 0 0 0,0 0 0 0 0,0-1-1 0 0,8 5 1 0 0,-3-3 96 0 0,1 0 0 0 0,0-1-1 0 0,24 7 1 0 0,-17-6 66 0 0,1-1 0 0 0,0 0 0 0 0,0-2 0 0 0,30 2 0 0 0,-45-5-123 0 0,1 0 1 0 0,0 0 0 0 0,0-1-1 0 0,0 0 1 0 0,0 0-1 0 0,-1 0 1 0 0,1-1 0 0 0,0 0-1 0 0,-1 0 1 0 0,1-1 0 0 0,-1 1-1 0 0,0-1 1 0 0,0 0 0 0 0,0 0-1 0 0,0-1 1 0 0,-1 0 0 0 0,1 1-1 0 0,-1-2 1 0 0,0 1-1 0 0,4-5 1 0 0,-6 6 0 0 0,1-1 1 0 0,-1 0-1 0 0,1 0 1 0 0,-1 0-1 0 0,-1 0 0 0 0,1 0 1 0 0,0 0-1 0 0,-1 0 0 0 0,0 0 1 0 0,0-1-1 0 0,0 1 0 0 0,-1 0 1 0 0,1-1-1 0 0,-1 1 0 0 0,0-1 1 0 0,0 1-1 0 0,-1-1 0 0 0,1 1 1 0 0,-1 0-1 0 0,0-1 0 0 0,0 1 1 0 0,0 0-1 0 0,-1 0 0 0 0,0 0 1 0 0,-2-5-1 0 0,-5-8 8 0 0,-2 1 1 0 0,0 0-1 0 0,-1 1 0 0 0,-20-22 1 0 0,9 12-212 0 0,18 19-10 0 0,0 0 0 0 0,1 0 0 0 0,0-1-1 0 0,0 1 1 0 0,0-1 0 0 0,1 0 0 0 0,-2-8 0 0 0,3 11-292 0 0,1 0 0 0 0,0-1 0 0 0,0 1 0 0 0,1-1 1 0 0,-1 0-1 0 0,1 1 0 0 0,0-1 0 0 0,0 0 0 0 0,0 1 0 0 0,1-1 1 0 0,0 1-1 0 0,2-8 0 0 0,0 9-1243 0 0,52-13-4194 0 0,-37 10 1892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151 303 4607 0 0,'3'-6'116'0'0,"4"-8"175"0"0,10-27 0 0 0,-15 36 143 0 0,-1 0-1 0 0,0-1 1 0 0,0 0 0 0 0,0 1 0 0 0,-1-1 0 0 0,0 0 0 0 0,0 1 0 0 0,-1-10 0 0 0,-2-12 1463 0 0,2 19-1328 0 0,0 0 0 0 0,0 0 0 0 0,0 0 0 0 0,-1 0 0 0 0,-4-9 0 0 0,1 5 28 0 0,-14-32 1297 0 0,17 41-1752 0 0,0 0 0 0 0,0 0 1 0 0,0 1-1 0 0,0-1 0 0 0,0 0 1 0 0,-1 1-1 0 0,1 0 0 0 0,-1-1 0 0 0,1 1 1 0 0,-1 0-1 0 0,-4-2 0 0 0,4 2 56 0 0,0 1 0 0 0,0-1-1 0 0,-1 1 1 0 0,1 0 0 0 0,0 0-1 0 0,-1 0 1 0 0,-7-1 0 0 0,10 2-145 0 0,-1 0 1 0 0,0 1-1 0 0,0-1 1 0 0,0 0-1 0 0,1 1 0 0 0,-1-1 1 0 0,0 1-1 0 0,1-1 1 0 0,-1 1-1 0 0,0 0 1 0 0,1 0-1 0 0,-1 0 1 0 0,1 0-1 0 0,-1 0 1 0 0,1 0-1 0 0,0 0 1 0 0,-1 0-1 0 0,0 2 1 0 0,-4 4 8 0 0,1 1 0 0 0,0-1 0 0 0,1 1 0 0 0,0 0 0 0 0,0 0 1 0 0,0 0-1 0 0,1 0 0 0 0,1 0 0 0 0,-1 1 0 0 0,1 0 1 0 0,1-1-1 0 0,-1 1 0 0 0,1 12 0 0 0,0 9-45 0 0,2 1 1 0 0,6 43-1 0 0,2-24-17 0 0,3-2 0 0 0,34 94-1 0 0,-20-68-9 0 0,13 36-164 0 0,22 73-4495 0 0,-55-160 3019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9671 0 0,'-1'-1'748'0'0,"-10"-18"-358"0"0,11 10 326 0 0,0 5 142 0 0,0 2-427 0 0,0 0 0 0 0,1 0-1 0 0,-1 0 1 0 0,0 1 0 0 0,1-1 0 0 0,-1 0-1 0 0,1 0 1 0 0,-1 0 0 0 0,1 0-1 0 0,0 1 1 0 0,0-1 0 0 0,0 0-1 0 0,2-2 1 0 0,-1 2-156 0 0,0 0 1 0 0,0 0-1 0 0,0 0 0 0 0,0 0 1 0 0,1 0-1 0 0,-1 0 0 0 0,0 1 1 0 0,4-2-1 0 0,4-1-174 0 0,0 1 0 0 0,0 0 0 0 0,0 0 0 0 0,11-1 0 0 0,-8 2 251 0 0,182-33 95 0 0,-146 28-2236 0 0,97 2 0 0 0,-121 5 195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9215 0 0,'-2'0'422'0'0,"-11"0"-363"0"0,-8-1 974 0 0,-41 6 1 0 0,53-3 113 0 0,0 0-1 0 0,0 0 1 0 0,1 1 0 0 0,-12 5 0 0 0,-17 10 1125 0 0,31-14-2120 0 0,1 3-108 0 0,4-5-120 0 0,1-1-381 0 0,1 0 131 0 0,-1 0 1 0 0,0-1 0 0 0,1 1 0 0 0,-1 0 0 0 0,1 0 0 0 0,-1 0 0 0 0,1-1 0 0 0,-1 1 0 0 0,1 0 0 0 0,-1-1 0 0 0,1 1 0 0 0,0 1 0 0 0,1-1-692 0 0,10 9-5085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12551 0 0,'0'0'572'0'0,"-1"0"-9"0"0,-1 0-544 0 0,0-1 1 0 0,0 1-1 0 0,0-1 1 0 0,0 0-1 0 0,0 0 1 0 0,0 1-1 0 0,1-1 0 0 0,-1 0 1 0 0,0-1-1 0 0,1 1 1 0 0,-3-2-1 0 0,2 1 175 0 0,-1 1-1 0 0,1-1 1 0 0,-1 0 0 0 0,1 1 0 0 0,-1 0-1 0 0,0-1 1 0 0,-4 0 0 0 0,3 1 6 0 0,0 0 0 0 0,1 1 0 0 0,-1-1 1 0 0,0 1-1 0 0,0 0 0 0 0,0 0 1 0 0,1 1-1 0 0,-1-1 0 0 0,0 1 0 0 0,1 0 1 0 0,-1 0-1 0 0,0 0 0 0 0,1 0 1 0 0,-1 0-1 0 0,1 1 0 0 0,-1 0 1 0 0,1 0-1 0 0,0 0 0 0 0,0 0 0 0 0,-5 4 1 0 0,3-1-144 0 0,1 0 1 0 0,-1 1 0 0 0,1 0 0 0 0,0 0 0 0 0,0 0-1 0 0,1 0 1 0 0,-1 1 0 0 0,1 0 0 0 0,-3 12 0 0 0,-4 20-59 0 0,2 1 1 0 0,1 0 0 0 0,-1 44-1 0 0,6-59-30 0 0,2 33-1 0 0,1-49 32 0 0,0 0 1 0 0,0-1-1 0 0,1 1 1 0 0,0-1-1 0 0,0 1 0 0 0,1-1 1 0 0,5 11-1 0 0,-7-16-7 0 0,1 0 0 0 0,0 0-1 0 0,0 0 1 0 0,0 0 0 0 0,0 0-1 0 0,1-1 1 0 0,-1 1 0 0 0,1-1-1 0 0,0 0 1 0 0,-1 0 0 0 0,1 0-1 0 0,0 0 1 0 0,0 0-1 0 0,0 0 1 0 0,1-1 0 0 0,-1 0-1 0 0,0 0 1 0 0,0 1 0 0 0,1-2-1 0 0,-1 1 1 0 0,7 0 0 0 0,-4 0-5 0 0,-1-1 1 0 0,1-1-1 0 0,-1 1 0 0 0,0-1 1 0 0,1 0-1 0 0,-1 0 1 0 0,0-1-1 0 0,0 1 0 0 0,0-1 1 0 0,0 0-1 0 0,0-1 0 0 0,0 1 1 0 0,6-5-1 0 0,-1 0 26 0 0,0-1 0 0 0,0-1-1 0 0,0 1 1 0 0,-1-2 0 0 0,0 1 0 0 0,-1-1-1 0 0,0 0 1 0 0,-1-1 0 0 0,11-19 0 0 0,0-2 48 0 0,-11 21-40 0 0,0-1-1 0 0,5-14 0 0 0,1-4 179 0 0,-9 21 179 0 0,0 1-1 0 0,-1-1 0 0 0,0 0 1 0 0,0 0-1 0 0,-1-1 0 0 0,0 1 1 0 0,1-12-1 0 0,-1 59-251 0 0,2 0 1 0 0,13 59-1 0 0,-14-87-283 0 0,0 0 0 0 0,0 0 0 0 0,0-1 0 0 0,1 1 0 0 0,1-1 0 0 0,8 13 0 0 0,-10-17-429 0 0,1 1-1 0 0,1-1 1 0 0,-1 0-1 0 0,1 0 1 0 0,0 0 0 0 0,0-1-1 0 0,0 0 1 0 0,1 0-1 0 0,-1 0 1 0 0,12 5 0 0 0,3-1-5553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8751 0 0,'-3'-5'-1558'0'0,"-10"-10"12189"0"0,13 16-10560 0 0,1 9 1369 0 0,34 107 164 0 0,-14-53-1365 0 0,69 278-1039 0 0,-58-194-7305 0 0,-25-110 2783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44 258 6911 0 0,'-5'-5'88'0'0,"1"0"0"0"0,0 0 0 0 0,0 0 0 0 0,0-1 0 0 0,1 1 0 0 0,-1-1 0 0 0,1 0-1 0 0,-2-7 1 0 0,3 8 551 0 0,1 0-1 0 0,-1-1 0 0 0,1 1 1 0 0,0-1-1 0 0,1 1 1 0 0,-1-1-1 0 0,1 0 0 0 0,0 1 1 0 0,1-1-1 0 0,-1 1 0 0 0,1-1 1 0 0,0 1-1 0 0,0-1 1 0 0,1 1-1 0 0,0-1 0 0 0,3-6 1 0 0,-2 7-361 0 0,0 0 1 0 0,0-1-1 0 0,0 1 1 0 0,1 1-1 0 0,7-9 1 0 0,-4 6-237 0 0,0 1 0 0 0,0 0 0 0 0,0 1 0 0 0,0-1 0 0 0,15-6 0 0 0,-17 9-65 0 0,1 1 0 0 0,0 0 0 0 0,0 0 0 0 0,0 0 0 0 0,0 1 0 0 0,0 0-1 0 0,0 0 1 0 0,0 1 0 0 0,10 0 0 0 0,113-1-1245 0 0,-110-2 941 0 0,-16 2 293 0 0,0 0 0 0 0,-1 1 0 0 0,1-1 0 0 0,0 1 0 0 0,0 0 0 0 0,0 0 0 0 0,0 0 0 0 0,0 0 0 0 0,0 0 0 0 0,0 1 0 0 0,0-1 0 0 0,0 1-1 0 0,0 0 1 0 0,-1 0 0 0 0,1 0 0 0 0,0 0 0 0 0,3 2 0 0 0,-4-2 34 0 0,0 0 1 0 0,-1 0-1 0 0,1 0 0 0 0,-1 0 0 0 0,1 1 0 0 0,-1-1 1 0 0,0 0-1 0 0,1 0 0 0 0,-1 1 0 0 0,0-1 0 0 0,0 1 1 0 0,0-1-1 0 0,0 1 0 0 0,0 0 0 0 0,0-1 0 0 0,-1 1 1 0 0,1 0-1 0 0,0 0 0 0 0,-1-1 0 0 0,0 1 0 0 0,1 0 1 0 0,-1 0-1 0 0,0 2 0 0 0,0 3 93 0 0,0 0 0 0 0,-1 0 0 0 0,0 1 0 0 0,-2 10-1 0 0,0-4 217 0 0,-2 10-139 0 0,1 1 0 0 0,1 0 0 0 0,2 1 0 0 0,0-1 0 0 0,2 0 0 0 0,6 45 0 0 0,-4-57-150 0 0,0-1 0 0 0,1 1-1 0 0,0-1 1 0 0,1 0 0 0 0,0 0-1 0 0,1-1 1 0 0,1 0 0 0 0,0 0-1 0 0,11 14 1 0 0,-14-21 2 0 0,-1 0 1 0 0,1 0-1 0 0,0-1 0 0 0,1 1 1 0 0,-1-1-1 0 0,0 0 1 0 0,1 0-1 0 0,0-1 0 0 0,0 1 1 0 0,9 2-1 0 0,-10-4 3 0 0,1 0-1 0 0,-1 0 1 0 0,0-1 0 0 0,1 1-1 0 0,-1-1 1 0 0,0 0 0 0 0,1-1-1 0 0,-1 1 1 0 0,1-1 0 0 0,-1 0-1 0 0,0 0 1 0 0,0 0 0 0 0,1 0-1 0 0,-1-1 1 0 0,4-1 0 0 0,-3 0 41 0 0,0 0 1 0 0,0 0-1 0 0,0 0 1 0 0,0-1-1 0 0,0 0 1 0 0,0 0-1 0 0,-1 0 1 0 0,0 0 0 0 0,0-1-1 0 0,5-7 1 0 0,-4 4 52 0 0,0 0 1 0 0,-1-1 0 0 0,0 1 0 0 0,-1-1-1 0 0,5-18 1 0 0,-3 9 38 0 0,-1 3-58 0 0,0 0 0 0 0,-1 0 1 0 0,-1-1-1 0 0,0 1 0 0 0,-1-21 0 0 0,-1 28-87 0 0,-1 1 0 0 0,0-1 0 0 0,-1 1 1 0 0,0-1-1 0 0,0 1 0 0 0,0-1 0 0 0,-1 1 1 0 0,0 0-1 0 0,0 0 0 0 0,-7-9 0 0 0,4 7-274 0 0,-1 0 1 0 0,-1 1-1 0 0,0 0 0 0 0,0 0 0 0 0,0 0 1 0 0,-14-9-1 0 0,-4-2-2915 0 0,15 11 1337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2759 0 0,'25'84'2287'0'0,"8"27"8377"0"0,-25-82-9364 0 0,1 3 179 0 0,9 59-1 0 0,-8-51-728 0 0,4-79-452 0 0,-8 19-262 0 0,-1-1 0 0 0,-1 0 0 0 0,4-39 0 0 0,-7 38-131 0 0,2 0 0 0 0,0-1-1 0 0,1 2 1 0 0,2-1 0 0 0,0 0 0 0 0,9-20 0 0 0,-14 40 79 0 0,-1 0 11 0 0,1 0 0 0 0,0 1 0 0 0,-1-1-1 0 0,1 0 1 0 0,0 1 0 0 0,0-1 0 0 0,0 0 0 0 0,0 1 0 0 0,0-1 0 0 0,2 0 0 0 0,-1 3 58 0 0,0 1 1 0 0,1 0-1 0 0,-1 0 1 0 0,0 1-1 0 0,-1-1 1 0 0,1 0 0 0 0,0 1-1 0 0,-1-1 1 0 0,3 4-1 0 0,-4-5-52 0 0,10 18 287 0 0,-2 1 1 0 0,14 41 0 0 0,6 18 7 0 0,-26-74-296 0 0,7 16 0 0 0,-2-13-11 0 0,-6-8-3 0 0,-1 1 0 0 0,1-1 0 0 0,0 1 0 0 0,0-1 0 0 0,0 0-1 0 0,0 1 1 0 0,-1-1 0 0 0,1 0 0 0 0,0 0 0 0 0,0 0-1 0 0,0 1 1 0 0,0-1 0 0 0,0 0 0 0 0,0 0 0 0 0,0 0 0 0 0,0-1-1 0 0,0 1 1 0 0,0 0 0 0 0,0 0 0 0 0,-1 0 0 0 0,1-1-1 0 0,0 1 1 0 0,0 0 0 0 0,1-2 0 0 0,0 2-22 0 0,0-2 0 0 0,0 1 0 0 0,0 0 0 0 0,-1 0 1 0 0,1-1-1 0 0,0 1 0 0 0,-1-1 0 0 0,2-1 0 0 0,21-32-337 0 0,23-50 0 0 0,8-12-217 0 0,-45 83 567 0 0,0-1 0 0 0,1 1-1 0 0,1 1 1 0 0,17-16 0 0 0,-27 27 53 0 0,0 1 0 0 0,0-1-1 0 0,0 1 1 0 0,0-1 0 0 0,0 1-1 0 0,1 0 1 0 0,-1-1-1 0 0,1 1 1 0 0,-1 0 0 0 0,1 1-1 0 0,-1-1 1 0 0,1 0 0 0 0,-1 1-1 0 0,1-1 1 0 0,0 1 0 0 0,-1 0-1 0 0,4 0 1 0 0,-2 1 71 0 0,0 0 1 0 0,0-1-1 0 0,-1 2 0 0 0,1-1 1 0 0,0 0-1 0 0,-1 1 0 0 0,1 0 0 0 0,-1-1 1 0 0,0 2-1 0 0,1-1 0 0 0,3 3 1 0 0,4 5 345 0 0,0 0 1 0 0,-1 1 0 0 0,0 0 0 0 0,15 22 0 0 0,26 53 1185 0 0,2 3-664 0 0,-45-78-940 0 0,1 1 0 0 0,0-1 0 0 0,0-1 0 0 0,1 0 0 0 0,14 11 0 0 0,-21-19-320 0 0,1 1 0 0 0,0 0 0 0 0,0-1 0 0 0,0 1-1 0 0,0-1 1 0 0,0 0 0 0 0,0-1 0 0 0,0 1 0 0 0,8 1-1 0 0,-1-2-8325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13535 0 0,'0'0'18'0'0,"0"0"0"0"0,-1 0-1 0 0,1 0 1 0 0,0-1 0 0 0,0 1 0 0 0,-1 0-1 0 0,1 0 1 0 0,0 0 0 0 0,0 0-1 0 0,-1-1 1 0 0,1 1 0 0 0,0 0 0 0 0,0 0-1 0 0,0-1 1 0 0,-1 1 0 0 0,1 0-1 0 0,0 0 1 0 0,0-1 0 0 0,0 1 0 0 0,0 0-1 0 0,0 0 1 0 0,0-1 0 0 0,0 1-1 0 0,0 0 1 0 0,-1-1 0 0 0,1 1 0 0 0,0 0-1 0 0,0-1 1 0 0,0 1 0 0 0,0 0-1 0 0,1 0 1 0 0,-1-1 0 0 0,0 1 0 0 0,0-1-1 0 0,8-23 587 0 0,-7 19-388 0 0,-5 7-65 0 0,-1 1 0 0 0,2-1-1 0 0,-1 1 1 0 0,0 0 0 0 0,0 0-1 0 0,1 0 1 0 0,0 0 0 0 0,0 1-1 0 0,0 0 1 0 0,0-1 0 0 0,0 1-1 0 0,-3 7 1 0 0,1 0 316 0 0,0 1 0 0 0,1 0-1 0 0,-3 13 1 0 0,3-13-351 0 0,-1 10 182 0 0,1 0 0 0 0,1 0 0 0 0,0 0 1 0 0,1 22-1 0 0,8 91 494 0 0,-6-131-763 0 0,3 33 154 0 0,14 69 1 0 0,-11-85-129 0 0,0-1 0 0 0,1 0 0 0 0,1 0 0 0 0,18 32 0 0 0,-16-34-532 0 0,2-1-1 0 0,0 0 1 0 0,1 0 0 0 0,29 28-1 0 0,-37-40 235 0 0,0 0-1 0 0,1-1 0 0 0,0 1 1 0 0,0-1-1 0 0,1 0 1 0 0,-1-1-1 0 0,1 1 0 0 0,-1-1 1 0 0,1-1-1 0 0,0 1 1 0 0,0-1-1 0 0,1-1 0 0 0,-1 1 1 0 0,0-1-1 0 0,1 0 0 0 0,-1-1 1 0 0,9 0-1 0 0,4-3-5440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8287 0 0,'0'11'736'0'0,"-2"3"-584"0"0,0 1-152 0 0,2 3 0 0 0,2-1 800 0 0,0 1 136 0 0,1 1 24 0 0,1 0 8 0 0,-2 3-728 0 0,0-5-144 0 0,2-1-32 0 0,0-3-5360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168 123 6447 0 0,'-12'-13'498'0'0,"11"11"-473"0"0,0 0 0 0 0,-1 0-1 0 0,1 0 1 0 0,-1 1 0 0 0,1-1 0 0 0,-1 0 0 0 0,1 1 0 0 0,-1-1 0 0 0,0 1 0 0 0,0 0 0 0 0,0 0 0 0 0,0-1 0 0 0,0 1-1 0 0,0 0 1 0 0,0 1 0 0 0,0-1 0 0 0,0 0 0 0 0,-5 0 1425 0 0,5 0-842 0 0,0 1-1 0 0,0-1 1 0 0,0 1 0 0 0,0-1-1 0 0,0 1 1 0 0,0 0-1 0 0,-4 0 1 0 0,2 0 313 0 0,1 0-757 0 0,0 0 0 0 0,1 1 0 0 0,-1-1 1 0 0,0 1-1 0 0,1-1 0 0 0,-1 1 0 0 0,1 0 1 0 0,-1 0-1 0 0,1 0 0 0 0,0 1 0 0 0,-1-1 1 0 0,1 1-1 0 0,0-1 0 0 0,0 1 0 0 0,0 0 1 0 0,0 0-1 0 0,0-1 0 0 0,-2 4 0 0 0,-1 1-105 0 0,0 0 0 0 0,1 0 0 0 0,0 0-1 0 0,0 1 1 0 0,-4 10 0 0 0,4-7-44 0 0,0 1 0 0 0,2 0 0 0 0,-1 1 0 0 0,1-1 0 0 0,1 0 0 0 0,0 1 0 0 0,1 20 0 0 0,3 2-16 0 0,9 43-1 0 0,-9-59 2 0 0,2 1 0 0 0,0-1 0 0 0,2 0 0 0 0,0-1 0 0 0,0 1 0 0 0,2-2 0 0 0,0 1 0 0 0,1-1 0 0 0,1 0 0 0 0,0-1 0 0 0,1 0 0 0 0,0-1 0 0 0,16 13 0 0 0,-21-21 7 0 0,1 0 0 0 0,-1-1 0 0 0,1 0 0 0 0,0 0 0 0 0,0-1 0 0 0,1 0 0 0 0,12 4 0 0 0,-16-6 27 0 0,1-1 1 0 0,0 0-1 0 0,0 0 0 0 0,0 0 0 0 0,-1 0 1 0 0,1-1-1 0 0,0 0 0 0 0,0-1 0 0 0,0 1 1 0 0,0-1-1 0 0,0 0 0 0 0,8-3 1 0 0,-6 1 91 0 0,1 0 1 0 0,-2-1 0 0 0,1 0 0 0 0,0 0 0 0 0,-1-1 0 0 0,1 1 0 0 0,-1-2 0 0 0,-1 1 0 0 0,1-1 0 0 0,-1 0-1 0 0,0-1 1 0 0,0 1 0 0 0,-1-1 0 0 0,0 0 0 0 0,0 0 0 0 0,0-1 0 0 0,-1 0 0 0 0,0 1 0 0 0,-1-1-1 0 0,0-1 1 0 0,0 1 0 0 0,2-11 0 0 0,-1 3 38 0 0,-1 0 1 0 0,-1-1-1 0 0,0 0 0 0 0,-1 1 1 0 0,0-1-1 0 0,-4-29 0 0 0,1 33-96 0 0,0 0 0 0 0,-1 0-1 0 0,-1 1 1 0 0,0-1 0 0 0,0 1-1 0 0,-1 0 1 0 0,-1 0 0 0 0,0 0-1 0 0,-9-11 1 0 0,-8-12 71 0 0,-2 2 0 0 0,-1 1 0 0 0,-47-45 0 0 0,64 71-166 0 0,1 0 0 0 0,-1 0 0 0 0,0 1 0 0 0,0 0 0 0 0,0 1 0 0 0,-1 0 0 0 0,1 0 0 0 0,-1 1 0 0 0,0 1 0 0 0,0-1 0 0 0,-15 0 0 0 0,24 2-78 0 0,-1 1 1 0 0,1 0-1 0 0,-1 0 1 0 0,1 0-1 0 0,-1 0 0 0 0,1 0 1 0 0,-1 0-1 0 0,1 0 0 0 0,-1 0 1 0 0,1 1-1 0 0,0-1 0 0 0,-1 0 1 0 0,1 1-1 0 0,-1-1 0 0 0,1 1 1 0 0,0 0-1 0 0,-1 0 0 0 0,1-1 1 0 0,0 1-1 0 0,0 0 0 0 0,-2 2 1 0 0,2-2-159 0 0,0 1 0 0 0,0 0 0 0 0,0-1 1 0 0,0 1-1 0 0,0 0 0 0 0,1 0 0 0 0,-1 0 1 0 0,1-1-1 0 0,-1 1 0 0 0,1 0 0 0 0,0 0 0 0 0,0 0 1 0 0,0 0-1 0 0,0 2 0 0 0,1 6-765 0 0,0-1-1 0 0,1 1 1 0 0,0-1 0 0 0,6 18-1 0 0,7 6-924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2 455 0 0,'0'0'8758'0'0,"-12"-2"-6220"0"0,8 3-2299 0 0,-9 2 5306 0 0,15-3-5341 0 0,18 10 240 0 0,-18-10-220 0 0,1 2-5 0 0,35 15 327 0 0,0 2 1 0 0,-1 1-1 0 0,36 28 0 0 0,-14-10-48 0 0,-38-26-277 0 0,26 22 0 0 0,-8-5 252 0 0,80 47-1 0 0,49 11 213 0 0,-46-25-147 0 0,-48-24-172 0 0,94 56 844 0 0,-29-2-10 0 0,-132-88-1136 0 0,-1 1 0 0 0,-3-4-11 0 0,4 4-42 0 0,-1-2-27 0 0,-5-2-105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4607 0 0,'-7'-22'475'0'0,"4"15"99"0"0,1-1 0 0 0,0 1 0 0 0,1-1 1 0 0,-1-14-1 0 0,2 20 336 0 0,1 1-503 0 0,0 0-386 0 0,1 0 1 0 0,-1 0-1 0 0,1 0 0 0 0,-1 0 1 0 0,1 1-1 0 0,-1-1 0 0 0,1 0 1 0 0,0 1-1 0 0,-1-1 0 0 0,1 1 1 0 0,0-1-1 0 0,-1 1 0 0 0,1 0 1 0 0,0 0-1 0 0,0 0 0 0 0,-1 0 1 0 0,1 0-1 0 0,0 0 0 0 0,3 1 1 0 0,5 2-135 0 0,1-1 0 0 0,12 6 0 0 0,-1 0-156 0 0,3-1 29 0 0,1-1-1 0 0,0-2 1 0 0,0 0 0 0 0,0-2 0 0 0,1 0 0 0 0,-1-2 0 0 0,33-4-1 0 0,-45 2 613 0 0,1 0-1 0 0,-1-1 1 0 0,14-5-1 0 0,-23 7-117 0 0,-1-1 0 0 0,0 0-1 0 0,1 0 1 0 0,-1-1 0 0 0,0 1 0 0 0,0-1-1 0 0,-1 0 1 0 0,1 0 0 0 0,0-1-1 0 0,-1 1 1 0 0,0 0 0 0 0,6-9-1 0 0,-7 9-25 0 0,0 1 0 0 0,0-1 0 0 0,0 0 0 0 0,-1 0 0 0 0,1 0 0 0 0,-1 0 0 0 0,1-1 0 0 0,-1 1 0 0 0,0 0 0 0 0,0-1-1 0 0,-1 1 1 0 0,1 0 0 0 0,-1-1 0 0 0,0 1 0 0 0,0-1 0 0 0,0 1 0 0 0,-1-7 0 0 0,1 8 229 0 0,-4-2 173 0 0,4 3-569 0 0,-1 1 1 0 0,1-1-1 0 0,0 1 0 0 0,-1-1 0 0 0,1 1 1 0 0,0 0-1 0 0,-1-1 0 0 0,1 1 0 0 0,-1-1 1 0 0,1 1-1 0 0,-1 0 0 0 0,1-1 1 0 0,-1 1-1 0 0,1 0 0 0 0,-1-1 0 0 0,1 1 1 0 0,-1 0-1 0 0,1 0 0 0 0,-1 0 1 0 0,0 0-1 0 0,1-1 0 0 0,-1 1 0 0 0,1 0 1 0 0,-1 0-1 0 0,0 0 0 0 0,1 0 1 0 0,-1 0-1 0 0,1 0 0 0 0,-1 1 0 0 0,1-1 1 0 0,-1 0-1 0 0,0 0 0 0 0,-2 1-14 0 0,0 0 0 0 0,1 0 0 0 0,-1 0 0 0 0,1 0 0 0 0,-1 0-1 0 0,1 1 1 0 0,-1-1 0 0 0,1 1 0 0 0,0-1 0 0 0,-1 1 0 0 0,1 0 0 0 0,0 0 0 0 0,0 0 0 0 0,1 0-1 0 0,-1 1 1 0 0,0-1 0 0 0,1 0 0 0 0,-1 1 0 0 0,1-1 0 0 0,0 1 0 0 0,0-1 0 0 0,0 1-1 0 0,0 0 1 0 0,-1 3 0 0 0,-1 8-27 0 0,1 0 0 0 0,0 0-1 0 0,1 0 1 0 0,0 0 0 0 0,1 1 0 0 0,0-1 0 0 0,4 16-1 0 0,23 98 128 0 0,-20-100-140 0 0,6 19-7 0 0,2-1 0 0 0,35 73 0 0 0,-29-72-76 0 0,24 46-224 0 0,-5-12-2322 0 0,-30-61 1252 0 0</inkml:trace>
  <inkml:trace contextRef="#ctx0" brushRef="#br0" timeOffset="1">433 499 9671 0 0,'0'0'748'0'0,"-1"-2"-492"0"0,-4-4 79 0 0,4 5-115 0 0,1 1 1 0 0,0 0 0 0 0,0-1 0 0 0,0 1-1 0 0,0-1 1 0 0,0 1 0 0 0,0 0 0 0 0,0-1 0 0 0,0 1-1 0 0,0-1 1 0 0,0 1 0 0 0,0 0 0 0 0,0-1-1 0 0,0 1 1 0 0,0-1 0 0 0,0 1 0 0 0,0 0-1 0 0,0-1 1 0 0,0 1 0 0 0,1-1 0 0 0,14-13 4888 0 0,-12 12-5874 0 0,20-14 1593 0 0,1 2 1 0 0,27-13-1 0 0,0 0-488 0 0,-31 16-520 0 0,1 1-1 0 0,37-13 1 0 0,-22 11-263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10391 0 0,'0'0'474'0'0,"-5"0"-6"0"0,-17 1-172 0 0,21-1-262 0 0,1 0 0 0 0,0 1 0 0 0,-1-1 0 0 0,1 0 0 0 0,0 0 0 0 0,0 0 0 0 0,-1 1 0 0 0,1-1 0 0 0,0 0 0 0 0,0 0 0 0 0,0 0 0 0 0,-1 1 0 0 0,1-1 1 0 0,0 0-1 0 0,0 1 0 0 0,0-1 0 0 0,0 0 0 0 0,0 0 0 0 0,0 1 0 0 0,0-1 0 0 0,-1 0 0 0 0,1 1 0 0 0,0-1 0 0 0,0 0 0 0 0,0 1 0 0 0,0-1 0 0 0,0 0 0 0 0,0 1 0 0 0,0-1 1 0 0,0 0-1 0 0,1 0 0 0 0,-1 1 0 0 0,0-1 0 0 0,0 0 0 0 0,0 1 0 0 0,0-1 0 0 0,0 0 0 0 0,0 1 0 0 0,1-1 0 0 0,-1 0 0 0 0,0 0 0 0 0,1 1 0 0 0,-1-1 60 0 0,8 27 1698 0 0,15 35 0 0 0,-14-40-1992 0 0,-8-20-118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5063 0 0,'-6'-6'7600'0'0</inkml:trace>
  <inkml:trace contextRef="#ctx0" brushRef="#br0" timeOffset="1">239 1 5527 0 0,'0'0'3970'0'0,"1"2"-2089"0"0,5 14-717 0 0,-1 1 0 0 0,-1 0 1 0 0,2 17-1 0 0,3 15-437 0 0,-4-30-531 0 0,91 325 557 0 0,-63-219-5017 0 0,-32-125 4191 0 0,4 20-4958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3223 0 0,'-2'-3'-1'0'0,"-15"-50"1671"0"0,16 47 260 0 0,-1 0-1 0 0,1-1 1 0 0,0-8-1 0 0,3 5 2658 0 0,5-2-3127 0 0,-5 8-432 0 0,-1 3-939 0 0,0 0 1 0 0,0 0 0 0 0,0 1 0 0 0,0-1-1 0 0,1 1 1 0 0,-1-1 0 0 0,0 1 0 0 0,0 0 0 0 0,0-1-1 0 0,0 1 1 0 0,1 0 0 0 0,-1 0 0 0 0,0 0 0 0 0,0 0-1 0 0,1 0 1 0 0,-1 0 0 0 0,2 0 0 0 0,0 0 92 0 0,34-1 59 0 0,52 6-1 0 0,0-1-3259 0 0,-60-4-3879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0,'0'0'639'0'0,"0"3"-415"0"0,1 15 1092 0 0,1 0 0 0 0,1-1 0 0 0,6 22 0 0 0,1 3 241 0 0,30 128 1852 0 0,7 35-1238 0 0,-15-83-1616 0 0,-20-81-498 0 0,-12-41-52 0 0,1 0 0 0 0,-1 0 0 0 0,1 0 0 0 0,-1 0 0 0 0,1 0 0 0 0,-1 0 0 0 0,1 0-1 0 0,-1 0 1 0 0,1-1 0 0 0,-1 1 0 0 0,1 0 0 0 0,-1 0 0 0 0,0 0 0 0 0,1-1 0 0 0,-1 1 0 0 0,1 0 0 0 0,-1 0-1 0 0,1-1 1 0 0,-1 1 0 0 0,0 0 0 0 0,1-1 0 0 0,-1 1 0 0 0,5-4-11 0 0,-1 0-1 0 0,0 1 1 0 0,0-2-1 0 0,0 1 1 0 0,0 0-1 0 0,0-1 0 0 0,-1 0 1 0 0,0 0-1 0 0,0 0 1 0 0,3-7-1 0 0,1-8-102 0 0,9-31-1 0 0,-9 27-7 0 0,1-3-26 0 0,9-30-347 0 0,16-90 1 0 0,-33 134 479 0 0,0 8 11 0 0,0-1 1 0 0,1 1 0 0 0,-1-1-1 0 0,1 1 1 0 0,0 0 0 0 0,3-9-1 0 0,-3 13 155 0 0,-1 6-118 0 0,1-1 0 0 0,0 0-1 0 0,-1 1 1 0 0,2-1 0 0 0,-1 0-1 0 0,2 5 1 0 0,4 12 34 0 0,33 111 79 0 0,-31-108-283 0 0,1-1 0 0 0,2 0 1 0 0,20 32-1 0 0,-22-41-365 0 0,1 1 1 0 0,22 23-1 0 0,-30-34 155 0 0,1-1-1 0 0,0 0 1 0 0,0 0 0 0 0,-1 0-1 0 0,2-1 1 0 0,-1 1 0 0 0,0-1-1 0 0,0 0 1 0 0,1 0-1 0 0,-1 0 1 0 0,1-1 0 0 0,0 1-1 0 0,-1-1 1 0 0,1 0 0 0 0,8 0-1 0 0,6-1-3361 0 0,1 2-728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5063 0 0,'0'0'390'0'0,"-1"-2"-252"0"0,-4-6 849 0 0,0 1 0 0 0,-11-12-1 0 0,14 18-675 0 0,0 0-1 0 0,0 0 0 0 0,0 0 0 0 0,-1 0 0 0 0,1 0 0 0 0,0 0 1 0 0,0 1-1 0 0,0-1 0 0 0,-1 1 0 0 0,1-1 0 0 0,0 1 1 0 0,-1 0-1 0 0,1 0 0 0 0,-3 0 0 0 0,-1 0 419 0 0,3 0-597 0 0,1 0 1 0 0,-1 0-1 0 0,0 0 1 0 0,1 1-1 0 0,-1-1 0 0 0,1 1 1 0 0,-1 0-1 0 0,1 0 1 0 0,-1 0-1 0 0,1 0 1 0 0,-1 0-1 0 0,1 0 1 0 0,0 1-1 0 0,0-1 1 0 0,0 1-1 0 0,0-1 1 0 0,0 1-1 0 0,0 0 1 0 0,0 0-1 0 0,0 0 1 0 0,1 0-1 0 0,-1 0 0 0 0,1 0 1 0 0,-1 0-1 0 0,1 1 1 0 0,0-1-1 0 0,-2 5 1 0 0,1-1-99 0 0,0 0 1 0 0,0 0 0 0 0,0 0 0 0 0,1 1-1 0 0,0-1 1 0 0,0 1 0 0 0,1-1-1 0 0,-1 0 1 0 0,1 1 0 0 0,2 8-1 0 0,-2-13-31 0 0,0 0 0 0 0,0 0 0 0 0,0-1-1 0 0,1 1 1 0 0,-1 0 0 0 0,0-1 0 0 0,1 1-1 0 0,-1 0 1 0 0,1-1 0 0 0,0 1 0 0 0,0-1 0 0 0,-1 1-1 0 0,1-1 1 0 0,0 0 0 0 0,0 1 0 0 0,1-1-1 0 0,-1 0 1 0 0,0 1 0 0 0,0-1 0 0 0,3 2 0 0 0,0 0 2 0 0,15 13-1 0 0,-16-13 2 0 0,0-1 0 0 0,0 1 1 0 0,0 0-1 0 0,1-1 0 0 0,-1 0 0 0 0,1 0 0 0 0,6 3 1 0 0,-7-4 1 0 0,0 0 0 0 0,1 0 0 0 0,-1 0 0 0 0,0 0 1 0 0,1-1-1 0 0,-1 1 0 0 0,0-1 0 0 0,1 0 0 0 0,-1 0 0 0 0,0-1 1 0 0,1 1-1 0 0,-1 0 0 0 0,0-1 0 0 0,1 0 0 0 0,-1 0 1 0 0,0 0-1 0 0,0 0 0 0 0,0-1 0 0 0,0 1 0 0 0,0-1 1 0 0,0 0-1 0 0,0 1 0 0 0,0-1 0 0 0,3-4 0 0 0,6-4 15 0 0,-1-1-1 0 0,0-1 1 0 0,16-23 0 0 0,-25 33-28 0 0,4-6-12 0 0,0-1-1 0 0,0 0 0 0 0,-1 0 1 0 0,0 0-1 0 0,0-1 1 0 0,-1 1-1 0 0,0-1 0 0 0,-1 0 1 0 0,3-15-1 0 0,-6 18 30 0 0,0 7 5 0 0,0 0-1 0 0,0-1 1 0 0,0 1 0 0 0,0 0-1 0 0,0 0 1 0 0,0 0-1 0 0,1 0 1 0 0,-1 0-1 0 0,0-1 1 0 0,0 1 0 0 0,0 0-1 0 0,-1 0 1 0 0,1 0-1 0 0,0 0 1 0 0,0-1 0 0 0,0 1-1 0 0,0 0 1 0 0,0 0-1 0 0,0 0 1 0 0,0 0-1 0 0,0 0 1 0 0,0 0 0 0 0,0-1-1 0 0,0 1 1 0 0,0 0-1 0 0,0 0 1 0 0,-1 0 0 0 0,1 0-1 0 0,0 0 1 0 0,0 0-1 0 0,0 0 1 0 0,0-1-1 0 0,0 1 1 0 0,0 0 0 0 0,0 0-1 0 0,-1 0 1 0 0,1 0-1 0 0,0 0 1 0 0,0 0-1 0 0,0 0 1 0 0,0 0 0 0 0,0 0-1 0 0,-1 0 1 0 0,1 0-1 0 0,0 0 1 0 0,0 0 0 0 0,0 0-1 0 0,-1 0 1 0 0,-7 6 337 0 0,-7 11-65 0 0,12-11-246 0 0,0 0-1 0 0,0 1 1 0 0,1-1 0 0 0,-1 0-1 0 0,2 1 1 0 0,-1 0-1 0 0,1-1 1 0 0,0 1-1 0 0,0 0 1 0 0,1 0 0 0 0,-1-1-1 0 0,2 1 1 0 0,-1 0-1 0 0,1 0 1 0 0,0 0-1 0 0,3 9 1 0 0,-2-7-407 0 0,1-1 1 0 0,0 1-1 0 0,1 0 1 0 0,0-1-1 0 0,0 0 1 0 0,1 0-1 0 0,0 0 1 0 0,0-1-1 0 0,1 1 1 0 0,0-1-1 0 0,11 10 1 0 0,-3-8-3787 0 0,0-8-1018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3679 0 0,'0'0'167'0'0,"-2"0"-7"0"0,1-1-314 0 0,-33-3 1353 0 0,31 4-233 0 0,-1 0-1 0 0,1 0 1 0 0,-1 0 0 0 0,1 1 0 0 0,-1-1-1 0 0,1 1 1 0 0,-6 1 0 0 0,8-1-698 0 0,0-1-263 0 0,1 0-1 0 0,0 0 1 0 0,0 0 0 0 0,0 0 0 0 0,0 0 0 0 0,0 0 0 0 0,-1 0 0 0 0,1 0 0 0 0,0 0-1 0 0,0 0 1 0 0,0 0 0 0 0,0 0 0 0 0,0 0 0 0 0,-1 0 0 0 0,1 1 0 0 0,0-1 0 0 0,0 0-1 0 0,0 0 1 0 0,0 0 0 0 0,0 0 0 0 0,0 0 0 0 0,0 0 0 0 0,-1 0 0 0 0,1 0 0 0 0,0 1-1 0 0,0-1 1 0 0,0 0 0 0 0,0 0 0 0 0,0 0 0 0 0,0 0 0 0 0,0 0 0 0 0,0 0 0 0 0,0 1-1 0 0,0-1 1 0 0,0 0 0 0 0,0 0 0 0 0,0 0 0 0 0,0 0 0 0 0,0 0 0 0 0,0 1 0 0 0,0-1-1 0 0,0 0 1 0 0,0 0 0 0 0,3 10-200 0 0,8 5-211 0 0,-2-6 61 0 0,1 0 1 0 0,18 13-1 0 0,10 8 8 0 0,-6-1 449 0 0,21 20 983 0 0,-47-43-725 0 0,-1 0 1 0 0,0 1-1 0 0,0-1 1 0 0,-1 1-1 0 0,1 1 1 0 0,4 10-1 0 0,-5-7 164 0 0,0-1 335 0 0,0 0 1 0 0,0 0-1 0 0,3 20 1 0 0,-6-26-650 0 0,-1-1 0 0 0,0 1 0 0 0,0 0 0 0 0,0 0 0 0 0,-1-1 0 0 0,1 1 0 0 0,-1 0 0 0 0,0 0 0 0 0,0-1 0 0 0,0 1 0 0 0,-1-1 0 0 0,1 1 0 0 0,-1-1 0 0 0,-3 6 0 0 0,-3 1 62 0 0,1 0 1 0 0,-2-1-1 0 0,1 0 0 0 0,-1-1 0 0 0,-1 0 1 0 0,0 0-1 0 0,0-1 0 0 0,0 0 1 0 0,-23 10-1 0 0,28-15-258 0 0,0 0 0 0 0,0 0 0 0 0,-1-1 0 0 0,-9 2 0 0 0,11-3-23 0 0,-18 1-455 0 0,14-6-500 0 0,4 1 421 0 0,-4-2-1236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 5063 0 0,'-1'2'390'0'0,"-40"24"2243"0"0,30-18 462 0 0,1 1-1 0 0,-13 14 1 0 0,20-18-2806 0 0,0-1-1 0 0,0 0 1 0 0,0 1 0 0 0,0 0 0 0 0,1-1 0 0 0,0 1-1 0 0,0 0 1 0 0,0 0 0 0 0,-1 8 0 0 0,2-4-185 0 0,-1 0 0 0 0,2 0 1 0 0,-1 0-1 0 0,2 1 0 0 0,-1-1 0 0 0,1 0 1 0 0,0 0-1 0 0,1 0 0 0 0,0 0 0 0 0,1 0 1 0 0,0 0-1 0 0,0-1 0 0 0,0 1 0 0 0,1-1 1 0 0,6 10-1 0 0,-7-15-72 0 0,0 1-1 0 0,0-1 1 0 0,0 1 0 0 0,0-1 0 0 0,0 0 0 0 0,1 0 0 0 0,-1-1-1 0 0,7 5 1 0 0,-7-6-2 0 0,-1 1 0 0 0,1-1 0 0 0,0 1 0 0 0,-1-1 0 0 0,1 0 1 0 0,0 0-1 0 0,0-1 0 0 0,-1 1 0 0 0,1-1 0 0 0,0 1 0 0 0,0-1 0 0 0,0 0 0 0 0,0 0 0 0 0,3 0 0 0 0,-4-1-7 0 0,7 0 146 0 0,0-1 0 0 0,-1-1 0 0 0,12-4 0 0 0,-17 5-127 0 0,0 1-1 0 0,0-1 1 0 0,0 0 0 0 0,0 0 0 0 0,0 0-1 0 0,-1-1 1 0 0,1 1 0 0 0,-1-1 0 0 0,0 1 0 0 0,0-1-1 0 0,3-5 1 0 0,-2 3-3 0 0,0 0 0 0 0,-1 0-1 0 0,0 0 1 0 0,0 0 0 0 0,-1 0 0 0 0,1 0-1 0 0,-1-1 1 0 0,0 1 0 0 0,0-1 0 0 0,-1 1-1 0 0,0-1 1 0 0,0 1 0 0 0,0-1 0 0 0,-1 1-1 0 0,-1-10 1 0 0,1 10-14 0 0,-1 0 0 0 0,0 0 0 0 0,0 0 1 0 0,0 0-1 0 0,-1 0 0 0 0,1 0 0 0 0,-1 0 0 0 0,0 1 0 0 0,0-1 0 0 0,-4-3 0 0 0,-6-5-82 0 0,-23-19 0 0 0,17 15-140 0 0,-40-39-2509 0 0,51 48 752 0 0,1-1 1 0 0,-10-16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9791 0 0,'10'5'181'0'0,"-1"0"-1"0"0,1 0 0 0 0,-1 1 0 0 0,0 0 1 0 0,14 14-1 0 0,36 41 820 0 0,-45-45-36 0 0,11 13 792 0 0,-2 2 0 0 0,-1 0 0 0 0,29 56 0 0 0,-34-44-327 0 0,-14-34-1111 0 0,1 0-1 0 0,-1 0 1 0 0,1 0 0 0 0,8 12 0 0 0,-11-20-181 0 0,0-14-210 0 0,1 0 0 0 0,0 0 0 0 0,5-17-1 0 0,-1 7-173 0 0,26-154-1716 0 0,-20 99 488 0 0,-9 67 970 0 0,0-1-1 0 0,1 1 1 0 0,0 0 0 0 0,0 0-1 0 0,1 0 1 0 0,1 1 0 0 0,7-12-1 0 0,-12 20 700 0 0,1 6 314 0 0,3 4-284 0 0,1 4 294 0 0,1-1 0 0 0,-2 1 0 0 0,1 1 0 0 0,-2-1 0 0 0,6 21 0 0 0,-6-14-109 0 0,0-1 0 0 0,2 0 0 0 0,13 32 0 0 0,33 48 219 0 0,-46-90-598 0 0,0 0 1 0 0,0-1 0 0 0,1 0 0 0 0,14 13 0 0 0,-5-6 87 0 0,-13-11-79 0 0,0 1 1 0 0,1-1 0 0 0,-1-1 0 0 0,1 1 0 0 0,0 0-1 0 0,0-1 1 0 0,0 0 0 0 0,0 0 0 0 0,0 0 0 0 0,0-1 0 0 0,0 1-1 0 0,1-1 1 0 0,-1 0 0 0 0,1 0 0 0 0,8 0 0 0 0,6 0 185 0 0,-16 0-179 0 0,1-1 0 0 0,0 1 0 0 0,-1-1 1 0 0,1 0-1 0 0,0-1 0 0 0,0 1 0 0 0,-1-1 0 0 0,1 0 0 0 0,-1 1 0 0 0,1-1 0 0 0,3-2 0 0 0,10-6-28 0 0,-1-1-1 0 0,-1-1 0 0 0,0 0 1 0 0,0-1-1 0 0,-1-1 0 0 0,0 0 1 0 0,-1-1-1 0 0,-1 0 0 0 0,17-26 1 0 0,-27 38-47 0 0,-1-1-1 0 0,1 1 1 0 0,-1-1 0 0 0,0 1 0 0 0,0-1-1 0 0,0 0 1 0 0,0 1 0 0 0,0-1 0 0 0,0 0-1 0 0,-1 1 1 0 0,1-1 0 0 0,-1 0 0 0 0,0 0 0 0 0,0 0-1 0 0,0 0 1 0 0,-1-5 0 0 0,0 4-15 0 0,-1-1 0 0 0,1 1-1 0 0,-1-1 1 0 0,0 1 0 0 0,-1 0 0 0 0,1 0 0 0 0,-1 0 0 0 0,1 0-1 0 0,-5-3 1 0 0,-1-3 28 0 0,-1 1 16 0 0,5 7 15 0 0,1 1 1 0 0,-1 0-1 0 0,1 0 0 0 0,-1 0 0 0 0,1 0 0 0 0,-1 0 0 0 0,1 1 1 0 0,-1-1-1 0 0,0 1 0 0 0,1 0 0 0 0,-1 0 0 0 0,0 0 1 0 0,1 1-1 0 0,-1 0 0 0 0,-6 1 0 0 0,5 0 33 0 0,0 0 0 0 0,0 0 0 0 0,0 0 0 0 0,1 1 0 0 0,-1 0 0 0 0,1 0 0 0 0,-1 0-1 0 0,1 1 1 0 0,0-1 0 0 0,-4 6 0 0 0,4-6 21 0 0,1 1 1 0 0,0 0-1 0 0,0 0 0 0 0,0 0 1 0 0,0 1-1 0 0,1-1 0 0 0,-1 0 1 0 0,1 1-1 0 0,0 0 0 0 0,1-1 0 0 0,-1 1 1 0 0,1 0-1 0 0,0 0 0 0 0,0 0 1 0 0,1 0-1 0 0,-1 0 0 0 0,1 0 1 0 0,0 0-1 0 0,1 0 0 0 0,-1 0 1 0 0,1 0-1 0 0,0 0 0 0 0,0 0 0 0 0,3 7 1 0 0,-2-6-27 0 0,1-1 0 0 0,0 0 0 0 0,1 0 1 0 0,-1-1-1 0 0,1 1 0 0 0,0-1 0 0 0,0 0 0 0 0,0 0 0 0 0,1 0 1 0 0,-1 0-1 0 0,1-1 0 0 0,9 6 0 0 0,1 0-43 0 0,1 0 0 0 0,0-1 0 0 0,23 8 0 0 0,-30-12 0 0 0,12 3-129 0 0,-1-2-1 0 0,2 0 0 0 0,-1-1 1 0 0,27 1-1 0 0,-40-5-139 0 0,0 0 1 0 0,0-1-1 0 0,-1 0 0 0 0,1 0 0 0 0,0-1 1 0 0,-1 0-1 0 0,1 0 0 0 0,-1-1 0 0 0,14-7 1 0 0,-6 2-1101 0 0,0-1 0 0 0,0 0 0 0 0,19-17 1 0 0,-15 9-438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3223 0 0,'0'0'143'0'0,"-2"-1"-3"0"0,-8 0 8277 0 0,13 4-5713 0 0,87 81 682 0 0,63 67-1312 0 0,-44-12-369 0 0,-92-114-1219 0 0,-2 1 0 0 0,0 1-1 0 0,19 51 1 0 0,-17-31 315 0 0,14 71-1 0 0,-26-95-517 0 0,-2 0-1 0 0,-1 0 1 0 0,-1 1-1 0 0,0-1 1 0 0,-5 33-1 0 0,-2-20 169 0 0,-1-1 0 0 0,-16 46 1 0 0,-33 65 625 0 0,42-115-1058 0 0,-1-2 1 0 0,-1 1 0 0 0,-22 29-1 0 0,16-33-1898 0 0,6-11-5275 0 0,3-1-1674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6335 0 0,'0'0'290'0'0,"-1"-2"-9"0"0,0-7 5296 0 0,3 10-5479 0 0,-1 1 1 0 0,1-1-1 0 0,-1 1 0 0 0,1-1 0 0 0,-1 1 0 0 0,1 0 0 0 0,-1 0 0 0 0,0 0 0 0 0,0-1 0 0 0,0 1 1 0 0,1 2-1 0 0,-1-2 16 0 0,14 28 817 0 0,-1 1-1 0 0,11 34 0 0 0,14 66 143 0 0,3 6-921 0 0,-19-80-71 0 0,0-1-3779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7511 0 0,'0'0'682'0'0,"0"2"-561"0"0,8 251 4096 0 0,-8-167-3656 0 0,0 79-326 0 0,-1-135-226 0 0,0 4 18 0 0,-5 34 1 0 0,2-40-92 0 0,2-9-58 0 0,-1-1 1 0 0,0 1-1 0 0,-9 23 1 0 0,11-40 49 0 0,0-4-650 0 0,-3-15 598 0 0,1-1 0 0 0,1 0-1 0 0,0 0 1 0 0,1 0 0 0 0,2-30 0 0 0,0 6 16 0 0,5-95 33 0 0,-4 107 315 0 0,1 0 0 0 0,1 0 0 0 0,2 1 0 0 0,12-38 0 0 0,-18 67-215 0 0,-1 0 0 0 0,1 0 0 0 0,0 0-1 0 0,0 0 1 0 0,0 0 0 0 0,0 0 0 0 0,0-1-1 0 0,0 1 1 0 0,0 0 0 0 0,0 0 0 0 0,0 0-1 0 0,0 0 1 0 0,0 0 0 0 0,0 0 0 0 0,0 0 0 0 0,1 0-1 0 0,-1 0 1 0 0,0-1 0 0 0,0 1 0 0 0,0 0-1 0 0,0 0 1 0 0,0 0 0 0 0,0 0 0 0 0,0 0-1 0 0,0 0 1 0 0,0 0 0 0 0,0 0 0 0 0,0 0-1 0 0,0 0 1 0 0,0 0 0 0 0,0 0 0 0 0,0 0 0 0 0,0 0-1 0 0,1 0 1 0 0,-1-1 0 0 0,0 1 0 0 0,0 0-1 0 0,0 0 1 0 0,0 0 0 0 0,0 0 0 0 0,0 0-1 0 0,0 0 1 0 0,0 0 0 0 0,0 0 0 0 0,0 0-1 0 0,1 0 1 0 0,-1 0 0 0 0,0 0 0 0 0,0 0 0 0 0,0 0-1 0 0,0 0 1 0 0,0 0 0 0 0,0 0 0 0 0,0 1-1 0 0,0-1 1 0 0,0 0 0 0 0,0 0 0 0 0,1 0-1 0 0,-1 0 1 0 0,3 8 520 0 0,2 18-468 0 0,-4-19 139 0 0,19 171 485 0 0,-13-97-526 0 0,-1 9-1047 0 0,-6-76-128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5063 0 0,'0'0'390'0'0,"-2"0"-252"0"0,-1 0 84 0 0,0 0-1 0 0,0 0 1 0 0,1 0-1 0 0,-1-1 1 0 0,0 0-1 0 0,0 1 1 0 0,-4-3 2583 0 0,1-3 1095 0 0,10 6-3758 0 0,1 0 0 0 0,-1 0-1 0 0,0 0 1 0 0,0 1 0 0 0,0-1 0 0 0,1 1-1 0 0,-1 0 1 0 0,0 1 0 0 0,5 1-1 0 0,4 2 287 0 0,20 12-1 0 0,17 15 825 0 0,56 46 0 0 0,41 28-53 0 0,35 19-639 0 0,-66-43-319 0 0,-52-41-126 0 0,32 22 84 0 0,200 136 863 0 0,-232-158-902 0 0,146 75 451 0 0,-125-73-286 0 0,26 17 32 0 0,-90-45-374 0 0,-20-14-127 0 0,8 5-5340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1151 6103 0 0,'0'0'5544'0'0,"6"-9"-4624"0"0,6-4-1 0 0,1-1-1 0 0,1 2 1 0 0,0 0 0 0 0,1 0-1 0 0,30-17 1 0 0,10-9 72 0 0,127-106 737 0 0,-96 79-1111 0 0,45-37 71 0 0,-3-12-220 0 0,135-113 360 0 0,-15 38-172 0 0,-224 172-591 0 0,30-23-50 0 0,-20 12-14 0 0,-19 17-8 0 0,16-16 1 0 0,-23 19-252 0 0,0 0-1 0 0,0 1 1 0 0,1 0 0 0 0,14-9-1 0 0,-21 15 28 0 0,-1 1-1 0 0,0 0 1 0 0,1 0-1 0 0,-1 0 1 0 0,0 0-1 0 0,0 0 1 0 0,1 0-1 0 0,-1 0 1 0 0,0 0-1 0 0,1 0 1 0 0,-1 1-1 0 0,3 0 0 0 0,2 0-854 0 0,7-1-930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0,'0'0'2838'0'0,"2"1"-1674"0"0,17 15 674 0 0,-10-9-1152 0 0,0 0-1 0 0,16 9 0 0 0,76 42 1570 0 0,32 16-422 0 0,122 64 703 0 0,-117-40-1606 0 0,-33-22-284 0 0,47 31 457 0 0,-116-81-872 0 0,-12-9-125 0 0,1 0-1 0 0,35 16 1 0 0,22 12-13 0 0,-62-32-72 0 0,1-1 0 0 0,1-1 0 0 0,0-1-1 0 0,26 8 1 0 0,-32-13-110 0 0,-1 0 1 0 0,1 1-1 0 0,-1 1 0 0 0,25 14 0 0 0,-15-6-592 0 0,31 21-1295 0 0,-21-9-3092 0 0,-25-19-1187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1375 0 0,'0'0'14112'0'0,"0"2"-13778"0"0,0-2-252 0 0,0 0 0 0 0,0 1 0 0 0,0-1 0 0 0,0 0 0 0 0,0 1 0 0 0,1-1 0 0 0,-1 0 0 0 0,0 1 1 0 0,0-1-1 0 0,0 0 0 0 0,0 1 0 0 0,0-1 0 0 0,0 0 0 0 0,0 1 0 0 0,1-1 0 0 0,-1 0 0 0 0,0 0 0 0 0,0 1 1 0 0,0-1-1 0 0,1 0 0 0 0,-1 0 0 0 0,0 1 0 0 0,0-1 0 0 0,1 0 0 0 0,-1 0 0 0 0,0 0 0 0 0,1 0 0 0 0,-1 1 1 0 0,1-1-1 0 0,0 0-5 0 0,0 0 0 0 0,0 0 0 0 0,0 0 0 0 0,0 0 0 0 0,0 0 0 0 0,0 0 0 0 0,0 0 0 0 0,0-1 0 0 0,0 1 0 0 0,0 0 0 0 0,0-1 0 0 0,0 1 0 0 0,0 0 0 0 0,1-2 0 0 0,10-5 233 0 0,0 0-1 0 0,-1-2 1 0 0,18-16-1 0 0,16-12 373 0 0,-29 27-511 0 0,-3 0 49 0 0,1 1 1 0 0,22-11-1 0 0,17-8 207 0 0,-35 18-192 0 0,34-15-1 0 0,92-38 420 0 0,-80 33-492 0 0,11-5 145 0 0,93-57 1 0 0,-66 30-73 0 0,97-69 0 0 0,-190 125-226 0 0,1 0 0 0 0,0 0-1 0 0,10-4 1 0 0,-9 5-102 0 0,0-1 0 0 0,14-10 0 0 0,-11 6-835 0 0,-13 9 19 0 0,11-9-2803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140 727 3439 0 0,'0'0'856'0'0,"-2"-1"-762"0"0,1 1 2 0 0,-1-1-1 0 0,0 0 1 0 0,0 1 0 0 0,0-1 0 0 0,0 1 0 0 0,0 0-1 0 0,0-1 1 0 0,0 1 0 0 0,0 0 0 0 0,0 0 0 0 0,0 1-1 0 0,0-1 1 0 0,0 0 0 0 0,0 1 0 0 0,0-1 0 0 0,0 1-1 0 0,0-1 1 0 0,0 1 0 0 0,1 0 0 0 0,-1 0 0 0 0,0 0-1 0 0,0 0 1 0 0,-1 2 0 0 0,-4 1-323 0 0,-29 9 1047 0 0,35-12-462 0 0,-29 6 2618 0 0,29-7-1938 0 0,-8-2-846 0 0,8 2-125 0 0,1 0 0 0 0,0 0 0 0 0,0 0 0 0 0,-1 0 0 0 0,1 0 0 0 0,0 0 0 0 0,0 0-1 0 0,-1 0 1 0 0,1 0 0 0 0,0 0 0 0 0,-1-1 0 0 0,1 1 0 0 0,0 0 0 0 0,0 0 0 0 0,0 0 0 0 0,-1 0 0 0 0,1-1 0 0 0,0 1 0 0 0,0 0 0 0 0,0 0 0 0 0,-1 0 0 0 0,1-1 0 0 0,0 1 0 0 0,0 0 0 0 0,0 0 0 0 0,0-1 0 0 0,0 1 0 0 0,0 0 0 0 0,0 0 0 0 0,-1-1 0 0 0,1 1 0 0 0,0 0 0 0 0,0-1 0 0 0,0 1 0 0 0,0 0 0 0 0,0 0 0 0 0,0-1 0 0 0,6-6 73 0 0,0 0 0 0 0,1 0 0 0 0,-1 1 0 0 0,1 0 1 0 0,1 0-1 0 0,-1 0 0 0 0,1 1 0 0 0,0 0 0 0 0,10-4 0 0 0,-8 3-29 0 0,0 0 1 0 0,-1 0-1 0 0,10-8 0 0 0,10-7 199 0 0,-7 5-30 0 0,-1-1 0 0 0,22-22 0 0 0,26-20 456 0 0,67-39 333 0 0,-80 62-899 0 0,-24 16-55 0 0,45-37 0 0 0,-56 39-153 0 0,96-79 14 0 0,-75 64 391 0 0,-24 18-138 0 0,25-16 1 0 0,-37 27-206 0 0,1 0 0 0 0,0 1 0 0 0,0 0 1 0 0,0 0-1 0 0,0 1 0 0 0,0-1 0 0 0,15-1 1 0 0,-13 2-108 0 0,0-1 1 0 0,0 0 0 0 0,0 0 0 0 0,0-1 0 0 0,-1 0 0 0 0,0 0 0 0 0,0-1-1 0 0,12-9 1 0 0,15-8-2265 0 0,-33 21 1981 0 0,-1 1 1 0 0,1-1-1 0 0,0 0 1 0 0,-1 1-1 0 0,1-1 0 0 0,0 1 1 0 0,-1-1-1 0 0,1 1 1 0 0,2 0-1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5551 0 0,'0'0'7024'0'0,"1"3"-6672"0"0,28 87 1257 0 0,3 11-580 0 0,8 49-70 0 0,11 54-313 0 0,-24-86-529 0 0,-12-63-205 0 0,-15-53-28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1375 0 0,'-7'-12'9291'0'0,"11"25"-6309"0"0,12 34-2991 0 0,62 196 3084 0 0,-46-169-2595 0 0,-15-35-397 0 0,-3-4 18 0 0,11 43 0 0 0,-19-49-768 0 0,6 49 0 0 0,-12-59-871 0 0,1 1 231 0 0,1-8-2902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14999 0 0,'0'0'340'0'0,"-1"-6"2243"0"0,12 49-1514 0 0,-1 1-1 0 0,7 85 1 0 0,-8-42-891 0 0,8 49-89 0 0,18 118-3269 0 0,-25-220-345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2759 0 0,'0'0'9899'0'0,"2"2"-9488"0"0,7 18-8 0 0,-1 0 1 0 0,-1 1 0 0 0,8 38-1 0 0,5 71-89 0 0,-11-71-81 0 0,34 266 376 0 0,-37-288-586 0 0,-2-12 110 0 0,3 41-1 0 0,-7-64-101 0 0,2-12-2207 0 0,0 2 1856 0 0,0 0 1 0 0,-1 0-1 0 0,-1-1 0 0 0,0-13 0 0 0,-5-45-709 0 0,2 44 672 0 0,1-1 93 0 0,-32-214-1892 0 0,2 33 1968 0 0,28 172 281 0 0,3 12 22 0 0,1 15 11 0 0,-1 1 0 0 0,1 0 0 0 0,-1 0 0 0 0,0 0 0 0 0,-2-7 0 0 0,3 10 1039 0 0,0 5-948 0 0,11 134 932 0 0,-4-71-858 0 0,10 88 269 0 0,6 70-1 0 0,-20-183-342 0 0,-3-40-1 0 0,0-2-142 0 0,-6-18 7 0 0,-6-31 0 0 0,7 30-85 0 0,-37-188-10 0 0,40 195 7 0 0,-29-169-580 0 0,8 61 313 0 0,22 117 266 0 0,0-14 18 0 0,7 42 176 0 0,-1-10-140 0 0,56 235 288 0 0,-47-172-209 0 0,7 101 0 0 0,-22-154 19 0 0,0-23 248 0 0,0-1-366 0 0,-1 0 0 0 0,1-1-1 0 0,0 1 1 0 0,-1-1 0 0 0,1 1-1 0 0,0-1 1 0 0,0 1 0 0 0,-1-1 0 0 0,1 0-1 0 0,0 0 1 0 0,0 0 0 0 0,0 1-1 0 0,0-1 1 0 0,0 0 0 0 0,0 0 0 0 0,0-1-1 0 0,0 1 1 0 0,-1-2 0 0 0,-13-24 210 0 0,15 26-226 0 0,-13-31 60 0 0,2-1 0 0 0,1-1 0 0 0,2 1 1 0 0,-5-40-1 0 0,-3-12-228 0 0,-1-13-110 0 0,-4-11-34 0 0,13 85 195 0 0,11 36 99 0 0,1 9 6 0 0,10 33 1 0 0,20 64 1 0 0,-16-51 0 0 0,-15-56 0 0 0,29 113 14 0 0,-32-122 476 0 0,-17-24-18 0 0,9 6-358 0 0,0 0 0 0 0,-9-25 0 0 0,5 11-40 0 0,2 2-93 0 0,-10-42-1 0 0,3 7-43 0 0,7 26-121 0 0,-5-14-83 0 0,14 50 194 0 0,2 3-402 0 0,6 18 473 0 0,0 4-15 0 0,-11 12 115 0 0,4-36-93 0 0,0 0 1 0 0,0 0-1 0 0,0 1 1 0 0,0-1 0 0 0,0 0-1 0 0,0 0 1 0 0,0 1 0 0 0,0-1-1 0 0,0 0 1 0 0,0 0-1 0 0,-1 1 1 0 0,1-1 0 0 0,0 0-1 0 0,0 0 1 0 0,0 1 0 0 0,0-1-1 0 0,0 0 1 0 0,0 0 0 0 0,-1 0-1 0 0,1 1 1 0 0,0-1-1 0 0,0 0 1 0 0,0 0 0 0 0,0 0-1 0 0,-1 1 1 0 0,1-1 0 0 0,0 0-1 0 0,0 0 1 0 0,0 0-1 0 0,-1 0 1 0 0,1 0 0 0 0,-1 1-1 0 0,-4-8 344 0 0,-1-15 139 0 0,6 17-502 0 0,1 0 0 0 0,-1 0 0 0 0,1 0-1 0 0,0-1 1 0 0,0 1 0 0 0,0 1 0 0 0,1-1 0 0 0,-1 0-1 0 0,1 0 1 0 0,1 0 0 0 0,-1 1 0 0 0,0-1 0 0 0,1 1 0 0 0,0 0-1 0 0,0 0 1 0 0,6-6 0 0 0,-5 7-8 0 0,0-1 0 0 0,0 0-1 0 0,1 1 1 0 0,0 0 0 0 0,-1 0 0 0 0,1 0-1 0 0,0 0 1 0 0,0 1 0 0 0,9-3 0 0 0,-5 3-69 0 0,-1-1 0 0 0,1 1 1 0 0,0 1-1 0 0,0 0 0 0 0,9 0 0 0 0,4 3-160 0 0,-20-1 135 0 0,1 0 0 0 0,-1-1 0 0 0,1 0 0 0 0,-1 0-1 0 0,1 0 1 0 0,0 0 0 0 0,-1 0 0 0 0,4-1 0 0 0,3 0-172 0 0,-7 1-10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59 7567 0 0,'0'0'690'0'0,"1"2"-569"0"0,1 3 14 0 0,0 0 0 0 0,0 0 0 0 0,-1 1-1 0 0,1-1 1 0 0,-1 1 0 0 0,0 10 0 0 0,-1 40 614 0 0,-1-25-502 0 0,-6 279 469 0 0,7-282-670 0 0,1-20-43 0 0,-1 1 1 0 0,0-1 0 0 0,-1 1-1 0 0,-3 13 1 0 0,2-13-475 0 0,0 0 0 0 0,1 0 0 0 0,-1 13 0 0 0,-2-78-3416 0 0,4 34 2912 0 0,9-208-1024 0 0,-1 189 8800 0 0,-8 56-5972 0 0,-6 117-12 0 0,1 1-202 0 0,3-74-569 0 0,-11 69-1 0 0,13-126 72 0 0,-1-4-63 0 0,-4-11-132 0 0,1-1 1 0 0,0 1 0 0 0,1-1-1 0 0,1 0 1 0 0,-2-18 0 0 0,2-77-741 0 0,2 80 662 0 0,-4-262-457 0 0,4 253 1157 0 0,0 36 813 0 0,0 5-1093 0 0,16 414 795 0 0,-19-378-922 0 0,3-38 106 0 0,-1-2-170 0 0,-4-18-143 0 0,0 1-1 0 0,1-1 0 0 0,1 0 1 0 0,-1-35-1 0 0,2 29-56 0 0,-3-37 1 0 0,-3-20-327 0 0,5-113 0 0 0,6 173 480 0 0,-3 22-8 0 0,0 0 0 0 0,0 0-1 0 0,0 0 1 0 0,1 0 0 0 0,-1 0 0 0 0,0 0-1 0 0,0 0 1 0 0,0 0 0 0 0,0 0 0 0 0,0 0-1 0 0,0 1 1 0 0,0-1 0 0 0,0 0 0 0 0,0 0-1 0 0,0 0 1 0 0,0 0 0 0 0,0 0 0 0 0,0 0-1 0 0,1 0 1 0 0,-1 0 0 0 0,0 0 0 0 0,0 0 0 0 0,0 0-1 0 0,0 0 1 0 0,0 0 0 0 0,0 0 0 0 0,0 0-1 0 0,0 0 1 0 0,0 0 0 0 0,0 0 0 0 0,0 0-1 0 0,0 0 1 0 0,1 0 0 0 0,-1-1 0 0 0,0 1-1 0 0,0 0 1 0 0,0 0 0 0 0,0 0 0 0 0,0 0 0 0 0,0 0-1 0 0,0 0 1 0 0,0 0 0 0 0,0 0 0 0 0,0 0-1 0 0,0 0 1 0 0,0 0 0 0 0,0 0 0 0 0,0 0-1 0 0,0 0 1 0 0,0 0 0 0 0,0 0 0 0 0,0-1-1 0 0,0 1 1 0 0,0 0 0 0 0,0 0 0 0 0,0 0-1 0 0,0 0 1 0 0,0 0 0 0 0,4 12 270 0 0,2 17-152 0 0,-5 7 28 0 0,-1-1-1 0 0,-1 1 1 0 0,-3-1-1 0 0,-14 68 1 0 0,17-98-104 0 0,-1 1 0 0 0,-1-1-1 0 0,1 0 1 0 0,-3 6 0 0 0,4-10 84 0 0,-1-1-74 0 0,1 1-65 0 0,0-1 1 0 0,0 0-1 0 0,0 0 0 0 0,0 0 1 0 0,0 0-1 0 0,0 0 0 0 0,0 0 0 0 0,0 0 1 0 0,1-1-1 0 0,-1 1 0 0 0,0 0 1 0 0,0 0-1 0 0,0-1 0 0 0,0 1 1 0 0,0-1-1 0 0,0 1 0 0 0,0-1 1 0 0,1 1-1 0 0,-1-1 0 0 0,0 1 1 0 0,0-1-1 0 0,1 0 0 0 0,-1 1 1 0 0,0-1-1 0 0,1 0 0 0 0,-1 0 0 0 0,1 1 1 0 0,-1-1-1 0 0,1 0 0 0 0,-1 0 1 0 0,1 0-1 0 0,-1 0 0 0 0,1 0 1 0 0,0-1-1 0 0,-1 1-2 0 0,-1-7-22 0 0,0 0 1 0 0,0 0-1 0 0,1 1 0 0 0,0-1 0 0 0,1 0 0 0 0,0 0 0 0 0,0 0 0 0 0,3-15 0 0 0,-2 2-107 0 0,2-4-185 0 0,1 0 0 0 0,11-41 1 0 0,-8 40 76 0 0,-1 13 508 0 0,-4 13 604 0 0,-5 7-513 0 0,0-2-335 0 0,1 0 0 0 0,-1 0 0 0 0,0-1 0 0 0,0 1 0 0 0,-1-1 0 0 0,1 0 0 0 0,-1 0 0 0 0,0 0 0 0 0,0-1 0 0 0,0 1 0 0 0,-6 2-1 0 0,7-4-11 0 0,-1 0-1 0 0,0 0 0 0 0,0-1 0 0 0,0 1 0 0 0,0-1 0 0 0,0 0 1 0 0,0 0-1 0 0,0-1 0 0 0,-1 1 0 0 0,1-1 0 0 0,0 0 0 0 0,0 0 1 0 0,0 0-1 0 0,-1-1 0 0 0,1 1 0 0 0,-6-3 0 0 0,9 3-12 0 0,0-1-1 0 0,0 0 0 0 0,0 1 0 0 0,0-1 1 0 0,0 0-1 0 0,0 0 0 0 0,0 1 0 0 0,0-1 1 0 0,1 0-1 0 0,-1 0 0 0 0,0 0 0 0 0,1 0 1 0 0,-2-2-1 0 0,1 1 1 0 0,1 2-6 0 0,0 0 0 0 0,-1-1 0 0 0,1 1 0 0 0,0 0 0 0 0,-1-1 0 0 0,1 1 0 0 0,0 0 0 0 0,0-1 0 0 0,-1 1 0 0 0,1-1 0 0 0,0 1 0 0 0,0 0 0 0 0,0-1 0 0 0,0 1 0 0 0,0-1 0 0 0,-1 1 0 0 0,1-1 0 0 0,0 1 0 0 0,0-1 0 0 0,0 1 0 0 0,0-1 0 0 0,0 1 0 0 0,0-1 0 0 0,1 1 0 0 0,-1 0 0 0 0,0-1 0 0 0,0 1 0 0 0,0-1 0 0 0,0 1 0 0 0,0-1 0 0 0,1 1 0 0 0,-1 0 0 0 0,0-1 0 0 0,0 1 0 0 0,1-1 0 0 0,0 0 0 0 0,0-3-8 0 0,1 0 0 0 0,-1 1 0 0 0,1-1 0 0 0,0 0-1 0 0,0 1 1 0 0,1-1 0 0 0,-1 1 0 0 0,1 0 0 0 0,-1 0 0 0 0,1 0-1 0 0,0 0 1 0 0,0 0 0 0 0,0 1 0 0 0,1-1 0 0 0,5-3 0 0 0,53-35-364 0 0,-53 35 331 0 0,-1-1 0 0 0,0 1 0 0 0,0-1 0 0 0,0 0 0 0 0,-1-1 1 0 0,0 0-1 0 0,-1 0 0 0 0,1-1 0 0 0,-2 0 0 0 0,8-13 0 0 0,-8 9 53 0 0,-5 12 351 0 0,-16 10-23 0 0,14-8-316 0 0,-1 0-1 0 0,1 0 1 0 0,0 1-1 0 0,0-1 1 0 0,-1 0 0 0 0,-1 3-1 0 0,-54 54 265 0 0,32-31-287 0 0,21-21 0 0 0,-1 0 0 0 0,0 0 0 0 0,0 0 0 0 0,0-1 0 0 0,0 0 0 0 0,-1 0 1 0 0,0 0-1 0 0,-8 3 0 0 0,14-7 3 0 0,0-1 0 0 0,0 1 0 0 0,0-1 0 0 0,0 0 0 0 0,0 1 0 0 0,1-1 0 0 0,-1 0 0 0 0,0 0 0 0 0,0 0 0 0 0,0 0 0 0 0,0 0 0 0 0,-2 0 0 0 0,-10 0-13 0 0,35-9-45 0 0,-5 4-37 0 0,0-1-1 0 0,26-12 1 0 0,-20 5-350 0 0,39-30 0 0 0,-60 42 885 0 0,-3 3-405 0 0,0 0-1 0 0,0 0 1 0 0,0-1-1 0 0,-1 1 1 0 0,1 0-1 0 0,0-1 0 0 0,-1 1 1 0 0,1-1-1 0 0,-3 2 1 0 0,-2 3 48 0 0,-5 7 19 0 0,-1 0-1 0 0,-1 0 0 0 0,0-2 1 0 0,-1 0-1 0 0,-18 12 0 0 0,31-23-98 0 0,-14 13 54 0 0,3-1-1 0 0,7-8-22 0 0,-9 11-24 0 0,15-14-37 0 0,-1 0 0 0 0,1 0-1 0 0,0 0 1 0 0,0-1 0 0 0,0 1-1 0 0,0 0 1 0 0,0 0 0 0 0,0 0-1 0 0,0-1 1 0 0,0 1 0 0 0,0-1-1 0 0,0 1 1 0 0,0-1 0 0 0,1 1-1 0 0,-1-1-14 0 0,3 1-71 0 0,-1 0-1 0 0,1-1 1 0 0,0 0-1 0 0,0 0 1 0 0,0 0-1 0 0,0 0 1 0 0,0-1-1 0 0,0 1 1 0 0,7-3-1 0 0,-5 2-59 0 0,-1 0-18 0 0,0-1 0 0 0,0 1 0 0 0,0-1 0 0 0,0 0 0 0 0,0-1 0 0 0,0 1 0 0 0,-1-1-1 0 0,1 0 1 0 0,7-6 0 0 0,0-2-1114 0 0,20-23-1 0 0,-23 23 607 0 0,-4 4 156 0 0,0-1 0 0 0,-1 1-1 0 0,0-1 1 0 0,-1 0 0 0 0,0-1 0 0 0,0 1-1 0 0,0 0 1 0 0,2-18 0 0 0,-5 25 661 0 0,0 0 1 0 0,0 1-1 0 0,0-1 1 0 0,0 0-1 0 0,0 0 1 0 0,0 0-1 0 0,-1 0 1 0 0,1 1-1 0 0,0-1 1 0 0,0 0-1 0 0,0 0 1 0 0,-1 0-1 0 0,1 1 0 0 0,-1-1 1 0 0,1 0-1 0 0,0 0 1 0 0,-1 1-1 0 0,1-1 1 0 0,-1 0-1 0 0,1 1 1 0 0,-1-1-1 0 0,0 1 1 0 0,1-1-1 0 0,-1 0 1 0 0,0 1-1 0 0,1 0 1 0 0,-1-1-1 0 0,0 1 1 0 0,0-1-1 0 0,1 1 1 0 0,-3-1-1 0 0,0 0 287 0 0,1 0 0 0 0,-1 0 0 0 0,-1 1 0 0 0,1-1 0 0 0,0 1 0 0 0,-4-1 0 0 0,5 3-300 0 0,1 0-1 0 0,-1 1 0 0 0,1-1 1 0 0,0 1-1 0 0,0-1 1 0 0,-2 4-1 0 0,1 4-15 0 0,-1 0-1 0 0,2 0 1 0 0,-1 0-1 0 0,1 0 1 0 0,0 11 0 0 0,5 51 352 0 0,13 60-327 0 0,-10-78-44 0 0,-7-52-51 0 0,1-3-408 0 0,3-8 184 0 0,0 0 0 0 0,-1 0 0 0 0,0-1 0 0 0,-1 1 0 0 0,0-1 0 0 0,-1 0 0 0 0,1 1 0 0 0,-1-15 0 0 0,2-11-118 0 0,-2 9 116 0 0,-2-50 0 0 0,-1 22 230 0 0,2 52 829 0 0,-1 4-569 0 0,-1 21 375 0 0,0 37 0 0 0,2-19-398 0 0,4 55 36 0 0,1-32-171 0 0,0 32 444 0 0,-11-140-501 0 0,5-49-247 0 0,6-139-682 0 0,-4 217 782 0 0,-1 9 53 0 0,0 1 0 0 0,0-1-1 0 0,1 0 1 0 0,2-8 0 0 0,4 35-85 0 0,-1 23 209 0 0,-1 0 1 0 0,-3 0-1 0 0,-5 60 1 0 0,1-11 58 0 0,2-57-32 0 0,-2 0-1 0 0,-11 65 1 0 0,12-93-51 0 0,1-7-49 0 0,-2-12-1240 0 0,-3-10 1020 0 0,2 0-1 0 0,1-1 0 0 0,1-38 1 0 0,1 59 461 0 0,3 14 21 0 0,3 19 77 0 0,1 53-1 0 0,-2-10-329 0 0,-3-49 24 0 0,-2 0 1 0 0,-1-1-1 0 0,-2 1 0 0 0,-5 28 0 0 0,8-52 163 0 0,-1-2-158 0 0,-1-1-72 0 0,1 1 0 0 0,0-1 0 0 0,0 1 0 0 0,0-1 0 0 0,0 0 0 0 0,0 1 0 0 0,0-1 0 0 0,0 0 0 0 0,0 0 1 0 0,0 1-1 0 0,0-1 0 0 0,0 0 0 0 0,0 0 0 0 0,1 0 0 0 0,-1 0 0 0 0,0 0 0 0 0,1 0 0 0 0,-1-1 0 0 0,1 1 0 0 0,-1 0 0 0 0,1 0 0 0 0,-1 0 0 0 0,1-2 0 0 0,-1 0-83 0 0,-2-9-116 0 0,0 0 0 0 0,1 0-1 0 0,0 0 1 0 0,1-1 0 0 0,0 1-1 0 0,2-14 1 0 0,-3-30-322 0 0,1 38 358 0 0,0 0 0 0 0,4-25 0 0 0,-2 35 158 0 0,-1 7 180 0 0,11 19 280 0 0,-7-4-319 0 0,0 0 1 0 0,-1 0 0 0 0,-1 0 0 0 0,0 0 0 0 0,-1 26-1 0 0,1-7-33 0 0,-2 86 390 0 0,-2-54 158 0 0,2-63 216 0 0,0-3-780 0 0,-5-33-94 0 0,2 1 0 0 0,0-39 0 0 0,0-17-202 0 0,-1-38 56 0 0,3 119 169 0 0,2 19 101 0 0,-1-1 0 0 0,1 1-1 0 0,-3 20 1 0 0,0 5-32 0 0,5 236 292 0 0,6-190-770 0 0,-9-80-448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47 1375 0 0,'0'0'407'0'0,"-2"1"1172"0"0,2 0-1520 0 0,0-1 1 0 0,0 0-1 0 0,0 0 1 0 0,0 0-1 0 0,0 1 1 0 0,0-1-1 0 0,0 0 1 0 0,0 0-1 0 0,0 0 1 0 0,0 0-1 0 0,-1 0 1 0 0,1 1-1 0 0,0-1 1 0 0,0 0-1 0 0,0 0 1 0 0,0 0-1 0 0,0 0 1 0 0,0 0-1 0 0,-1 0 1 0 0,1 0-1 0 0,0 0 1 0 0,0 1-1 0 0,0-1 1 0 0,0 0-1 0 0,-1 0 1 0 0,1 0-1 0 0,0 0 1 0 0,0 0-1 0 0,0 0 1 0 0,-1 0-1 0 0,1 0 1 0 0,0 0-1 0 0,0 0 1 0 0,0 0-1 0 0,0 0 1 0 0,-1 0-1 0 0,1 0 1 0 0,0 0-1 0 0,0 0 1 0 0,0 0-1 0 0,0-1 1 0 0,-1 1-1 0 0,1 0 1 0 0,0 0-1 0 0,0 0 1 0 0,-6-10 2947 0 0,-4-6-1123 0 0,9 14-1567 0 0,-1 0 1 0 0,0 0-1 0 0,0 0 1 0 0,0 0 0 0 0,0 0-1 0 0,0 0 1 0 0,0 1-1 0 0,0-1 1 0 0,-1 1 0 0 0,1 0-1 0 0,-1 0 1 0 0,1-1-1 0 0,-6 0 1 0 0,6 2-206 0 0,0 0 0 0 0,0-1 0 0 0,0 1 1 0 0,0 1-1 0 0,-1-1 0 0 0,1 0 0 0 0,0 1 0 0 0,0-1 0 0 0,0 1 1 0 0,0-1-1 0 0,0 1 0 0 0,0 0 0 0 0,0 0 0 0 0,0 0 0 0 0,0 0 1 0 0,0 0-1 0 0,-3 3 0 0 0,1 0-52 0 0,0 0 0 0 0,0 0 0 0 0,0 0 0 0 0,1 0 0 0 0,-1 1 0 0 0,1 0 0 0 0,0 0 0 0 0,1 0 0 0 0,-1 0 0 0 0,-2 8 0 0 0,-1 3 101 0 0,1 0 1 0 0,-3 21 0 0 0,4-13-177 0 0,1 1-1 0 0,1-1 1 0 0,1 1 0 0 0,1-1-1 0 0,1 1 1 0 0,5 25-1 0 0,-4-37 4 0 0,1 0-1 0 0,1 0 1 0 0,0 0 0 0 0,1 0-1 0 0,9 16 1 0 0,-10-21 9 0 0,1-1-1 0 0,0 0 1 0 0,0 1-1 0 0,1-2 1 0 0,0 1 0 0 0,0-1-1 0 0,0 0 1 0 0,1 0 0 0 0,8 5-1 0 0,-8-7 3 0 0,0 0 0 0 0,1 0 0 0 0,0 0 0 0 0,0-1 0 0 0,0 0 0 0 0,0-1 1 0 0,0 0-1 0 0,1 0 0 0 0,-1-1 0 0 0,1 0 0 0 0,-1 0 0 0 0,1-1 0 0 0,-1 0 0 0 0,1-1 0 0 0,14-2 0 0 0,-17 2 41 0 0,1-1 1 0 0,-1 0-1 0 0,1 0 0 0 0,-1 0 0 0 0,0-1 1 0 0,0 0-1 0 0,0 0 0 0 0,-1 0 0 0 0,1-1 1 0 0,-1 0-1 0 0,1 0 0 0 0,-1 0 1 0 0,0-1-1 0 0,-1 0 0 0 0,1 0 0 0 0,-1 0 1 0 0,0 0-1 0 0,-1-1 0 0 0,1 0 1 0 0,4-9-1 0 0,-2 1 102 0 0,-1-1 1 0 0,-1 0-1 0 0,0 0 0 0 0,-1 0 1 0 0,-1 0-1 0 0,0 0 0 0 0,-1-1 1 0 0,-1-28-1 0 0,-1 36-91 0 0,0-1 1 0 0,0 0-1 0 0,-1 0 0 0 0,0 1 0 0 0,-1-1 0 0 0,1 1 0 0 0,-2-1 0 0 0,1 1 0 0 0,-1 0 1 0 0,-1 1-1 0 0,1-1 0 0 0,-1 1 0 0 0,0-1 0 0 0,-1 1 0 0 0,0 1 0 0 0,-11-11 1 0 0,7 9 8 0 0,-1 1 0 0 0,1-1 0 0 0,-2 2 1 0 0,1 0-1 0 0,-1 0 0 0 0,0 1 1 0 0,-17-6-1 0 0,19 9-123 0 0,0 0 1 0 0,0 0-1 0 0,1 1 0 0 0,-1 0 1 0 0,0 1-1 0 0,0 0 0 0 0,0 0 1 0 0,0 1-1 0 0,0 1 1 0 0,-12 3-1 0 0,8 0-488 0 0,13-4 236 0 0,0-1 0 0 0,1 1 0 0 0,-1-1 1 0 0,1 1-1 0 0,-1-1 0 0 0,1 1 0 0 0,-1-1 1 0 0,1 1-1 0 0,-1-1 0 0 0,1 1 0 0 0,0 0 1 0 0,-1-1-1 0 0,1 1 0 0 0,0 0 0 0 0,-1 0 1 0 0,1-1-1 0 0,0 1 0 0 0,0 0 0 0 0,0-1 1 0 0,0 1-1 0 0,0 0 0 0 0,-1 0 0 0 0,2-1 1 0 0,-1 2-1 0 0,1 10-5192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10591 0 0,'0'0'2744'0'0,"1"2"-2149"0"0,18 45 2237 0 0,23 96-1 0 0,-5 56-2001 0 0,-33-170-1005 0 0,22 145-4 0 0,-11-63-5979 0 0,-15-106 4398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14135 0 0,'0'0'1283'0'0,"1"2"-994"0"0,42 96 1963 0 0,4 21-1366 0 0,4 13-812 0 0,-25-62-80 0 0,30 100-929 0 0,-44-134 226 0 0,2 10-4493 0 0,-9-22-10 0 0</inkml:trace>
  <inkml:trace contextRef="#ctx0" brushRef="#br0" timeOffset="1">46 429 8751 0 0,'-45'0'13528'0'0,"108"-23"-13163"0"0,46-14 198 0 0,-52 19-2257 0 0,-6 2-3041 0 0,-11 5-2484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22 455 0 0,'0'0'7618'0'0,"1"-10"-6533"0"0,-2 8-1517 0 0,-10-7 5433 0 0,7 9-2165 0 0,3 8-2608 0 0,3 7 59 0 0,-1-5-141 0 0,0 0-1 0 0,1 0 0 0 0,0 0 0 0 0,1 0 1 0 0,0 0-1 0 0,8 17 0 0 0,26 49 413 0 0,-17-35-238 0 0,25 70 0 0 0,10 61-6 0 0,-33-104-123 0 0,14 36-3 0 0,21 51-72 0 0,-28-69-61 0 0,4 7-46 0 0,75 193-8 0 0,-51-143 107 0 0,10 23-74 0 0,-53-137-8 0 0,93 208 398 0 0,-40-79-189 0 0,0-11 26 0 0,10 75 214 0 0,-28-78-230 0 0,-24-78-115 0 0,8 22-105 0 0,36 102 92 0 0,-7-31-92 0 0,-11-28 14 0 0,18 49 25 0 0,62 155 341 0 0,-45-131-109 0 0,-31-68-128 0 0,-38-89-141 0 0,14 54 51 0 0,-6-17-20 0 0,41 124 145 0 0,-40-124-115 0 0,9 29 42 0 0,10 27 217 0 0,51 135-240 0 0,-84-244-78 0 0,37 83-30 0 0,-15-36 13 0 0,23 51 94 0 0,5 17-95 0 0,-52-124 5 0 0,23 39 1 0 0,-20-40-2 0 0,18 39 1 0 0,12 27-16 0 0,-8-18 0 0 0,12 28 0 0 0,28 100 0 0 0,-32-75-1471 0 0,-42-121 256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0,'0'0'4387'0'0,"3"-2"-3759"0"0,11-7 2597 0 0,-7 15-2570 0 0,-1-1-258 0 0,-1 1 1 0 0,1-1-1 0 0,-1 1 0 0 0,6 9 1 0 0,-2-3 79 0 0,-8-10-4 0 0,0 0-409 0 0,0 0 0 0 0,0 0-1 0 0,0 0 1 0 0,0 0 0 0 0,0 0-1 0 0,1-1 1 0 0,1 4 0 0 0,1 0 22 0 0,3 8 169 0 0,-1 1 0 0 0,0 0 0 0 0,-1 0 0 0 0,-1 0-1 0 0,4 16 1 0 0,-3-9 73 0 0,11 29-1 0 0,-12-39-315 0 0,2 3 6 0 0,-6-12 14 0 0,3 16 65 0 0,-2-11 60 0 0,-1-5 158 0 0,0 0-182 0 0,2 16 242 0 0,-2-16-295 0 0,0 0-9 0 0,4 16 847 0 0,-4-15-763 0 0,1 0 0 0 0,0 0 0 0 0,0 0-1 0 0,1 0 1 0 0,-1 0 0 0 0,2 3 0 0 0,6 0-30 0 0,-8-5-109 0 0,0-1 0 0 0,-1 0 0 0 0,1 1 1 0 0,0-1-1 0 0,-1 0 0 0 0,1 1 0 0 0,0-1 0 0 0,-1 1 1 0 0,1-1-1 0 0,-1 1 0 0 0,1 0 0 0 0,-1-1 0 0 0,1 1 1 0 0,-1-1-1 0 0,1 1 0 0 0,0 1 0 0 0,20 6 426 0 0,4 1-107 0 0,0-1 1 0 0,0-2 0 0 0,0 0 0 0 0,1-2-1 0 0,34 2 1 0 0,109-12 305 0 0,-80 1-314 0 0,-5-2-54 0 0,24 0-55 0 0,-34 5 54 0 0,113-18 0 0 0,-135 15-125 0 0,-1 1 0 0 0,61 5-1 0 0,8 0 103 0 0,-116-2-239 0 0,207-9 800 0 0,-74 8-487 0 0,50 8-107 0 0,81-5 208 0 0,-209-4-359 0 0,65 1 104 0 0,-9 5 45 0 0,56 3 2 0 0,-69-6-97 0 0,64 6 187 0 0,-53-2-208 0 0,-9-1-3 0 0,-89-2-89 0 0,20 3-5 0 0,-1-3 1 0 0,43-2 0 0 0,74-8 126 0 0,8 7-122 0 0,-114 2 41 0 0,182 9-36 0 0,-128-16-11 0 0,-32 1 0 0 0,142 5 64 0 0,-34 5-64 0 0,109-8 0 0 0,-221 5 0 0 0,83 10 0 0 0,-42-1 0 0 0,-72-8 4 0 0,183 19 109 0 0,-50 1-12 0 0,-87-13-55 0 0,-22-5 33 0 0,-34-3 89 0 0,34 6 0 0 0,-48-6-157 0 0,42 10-14 0 0,1-3 1 0 0,82 4 0 0 0,-56-11 16 0 0,121-4-15 0 0,-132-5 1 0 0,-39 4 0 0 0,35 0 0 0 0,18-2 0 0 0,20-1-144 0 0,-14 3-4 0 0,-46 2-25 0 0,49 2 1 0 0,34 6-314 0 0,-63-4 220 0 0,-56-2 252 0 0,52 2-281 0 0,-41-2 273 0 0,-4-1 22 0 0,-2 0 0 0 0,-8 1 3 0 0,-1 0-1 0 0,1-1 1 0 0,0 1 0 0 0,0 0-1 0 0,0 0 1 0 0,0-1 0 0 0,-1 1-1 0 0,1 0 1 0 0,0-1 0 0 0,0 1-1 0 0,-1-1 1 0 0,1 1 0 0 0,0-1-1 0 0,-1 1 1 0 0,1-1 0 0 0,0 0-1 0 0,-1 1 1 0 0,1-1 0 0 0,-1 0-1 0 0,1 1 1 0 0,0-2 0 0 0,0-1 13 0 0,0 2-10 0 0,-1 1 0 0 0,1-1 0 0 0,-1 0 0 0 0,1 0 1 0 0,-1 0-1 0 0,0 1 0 0 0,1-1 0 0 0,-1 0 0 0 0,0 0 0 0 0,0 0 1 0 0,0 0-1 0 0,0 0 0 0 0,0 0 0 0 0,0 0 0 0 0,0 0 1 0 0,0 1-1 0 0,0-1 0 0 0,0-2 0 0 0,-6-16 104 0 0,6 17-92 0 0,-3-5 22 0 0,-1 1 0 0 0,1-1-1 0 0,-1 1 1 0 0,-1 0 0 0 0,1 0 0 0 0,-1 1-1 0 0,-8-9 1 0 0,-1-2 58 0 0,3 4-42 0 0,-1 0 1 0 0,-1 1-1 0 0,0 0 0 0 0,0 1 1 0 0,-1 0-1 0 0,0 1 0 0 0,-1 1 0 0 0,-27-12 1 0 0,36 18-40 0 0,0 1 0 0 0,1 0 1 0 0,-11-2-1 0 0,-11-1 43 0 0,20 2-58 0 0,1 1 1 0 0,-1 1-1 0 0,1-1 1 0 0,-8 1-1 0 0,8 1-2 0 0,1 4-11 0 0,5-4-43 0 0,1 1-5 0 0,5 5 32 0 0,1-1-1 0 0,-1 0 1 0 0,1 0-1 0 0,0 0 1 0 0,11 5-1 0 0,43 22-256 0 0,-39-22 27 0 0,34 21 0 0 0,-46-24 188 0 0,0-2 40 0 0,-1 1-1 0 0,0 0 1 0 0,0 0-1 0 0,0 1 0 0 0,13 17 1 0 0,-21-23 44 0 0,0-1-1 0 0,1 1 1 0 0,-1 0 0 0 0,0 0 0 0 0,0 0 0 0 0,0 0-1 0 0,0 0 1 0 0,0 1 0 0 0,-1-1 0 0 0,1 0 0 0 0,-1 0 0 0 0,1 0-1 0 0,-1 1 1 0 0,0 2 0 0 0,0 1 96 0 0,0-5-85 0 0,0 1 0 0 0,0 0 0 0 0,-1-1 0 0 0,1 1 0 0 0,0-1 0 0 0,-1 1 0 0 0,0-1 0 0 0,1 1 0 0 0,-1-1 0 0 0,0 1-1 0 0,0-1 1 0 0,0 0 0 0 0,-1 3 0 0 0,-1 0 60 0 0,-5 9 131 0 0,-1-1-1 0 0,0 0 0 0 0,-1 0 1 0 0,-19 18-1 0 0,-51 37 447 0 0,52-46-468 0 0,20-14-171 0 0,0-1-1 0 0,-1-1 0 0 0,1 1 0 0 0,-1-2 1 0 0,-1 1-1 0 0,-10 3 0 0 0,15-5-33 0 0,0-1 1 0 0,0 1-1 0 0,1 0 0 0 0,-1 0 1 0 0,1 1-1 0 0,0-1 0 0 0,0 1 1 0 0,-4 4-1 0 0,-14 13-63 0 0,-3 3-453 0 0,21-19 125 0 0,0-1 0 0 0,-1 1 1 0 0,0-1-1 0 0,-5 4 1 0 0,5-1-1745 0 0,4-5 1719 0 0,-2 6-1002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6447 0 0,'0'0'586'0'0,"2"9"563"0"0,22 73 4103 0 0,26 36-3581 0 0,-8-20-553 0 0,-39-90-934 0 0,0-1 0 0 0,1 1 0 0 0,0-1 0 0 0,6 9 0 0 0,-8-14 32 0 0,1 6 210 0 0,0-2 75 0 0,-10-13-337 0 0,-2-9-204 0 0,1 1 0 0 0,0-1 0 0 0,1 0 0 0 0,0-1 0 0 0,2 0 0 0 0,-5-19 0 0 0,3 4-89 0 0,2-1-1 0 0,-2-41 1 0 0,1 8 42 0 0,4 47 65 0 0,0 1 0 0 0,2-1 0 0 0,0 0-1 0 0,2 1 1 0 0,4-27 0 0 0,-4 39 21 0 0,0-1-1 0 0,0 1 1 0 0,1-1 0 0 0,-1 1 0 0 0,2 0 0 0 0,-1 1-1 0 0,1-1 1 0 0,6-8 0 0 0,-8 11 20 0 0,0 1 0 0 0,0 0 0 0 0,-1 0 0 0 0,2 0 0 0 0,-1 0 0 0 0,0 1 0 0 0,0-1-1 0 0,1 0 1 0 0,-1 1 0 0 0,1 0 0 0 0,-1-1 0 0 0,1 1 0 0 0,-1 0 0 0 0,1 0 0 0 0,0 1 0 0 0,0-1 0 0 0,-1 1 0 0 0,1-1-1 0 0,0 1 1 0 0,0 0 0 0 0,4 0 0 0 0,-3 1 12 0 0,-1 0 0 0 0,0 0 0 0 0,1 0 0 0 0,-1 1 0 0 0,0-1 0 0 0,0 1 0 0 0,0 0 0 0 0,0 0 0 0 0,0 0 0 0 0,0 0 0 0 0,-1 0 0 0 0,1 1 0 0 0,-1-1 0 0 0,4 4 0 0 0,-2 0 18 0 0,1 1 0 0 0,-1-1 1 0 0,-1 1-1 0 0,1-1 0 0 0,3 11 0 0 0,-4-7-3 0 0,0 1 0 0 0,-1 0 0 0 0,0 0 0 0 0,-1 0 0 0 0,0 0 0 0 0,0 0 0 0 0,-1 0 0 0 0,-1 0 0 0 0,0 0 0 0 0,0 0 0 0 0,-1 0 0 0 0,-4 12 0 0 0,4-5-32 0 0,2-15-10 0 0,0 0 0 0 0,-1 0-1 0 0,1 0 1 0 0,0 0 0 0 0,-1 0 0 0 0,0 0 0 0 0,0 0 0 0 0,0 0 0 0 0,0-1 0 0 0,0 1 0 0 0,0 0 0 0 0,-3 3 0 0 0,3-5-88 0 0,25-8-1164 0 0,-13 4 1192 0 0,10-2-14 0 0,-1 0-1 0 0,26-1 0 0 0,-39 5 94 0 0,0 1 0 0 0,0 0 0 0 0,0 1 0 0 0,0-1 0 0 0,0 1 0 0 0,0 1 0 0 0,0 0 0 0 0,0 0 0 0 0,0 0 0 0 0,9 5 0 0 0,-7-3 164 0 0,0 1-1 0 0,0 0 1 0 0,0 1-1 0 0,-1 0 1 0 0,13 12-1 0 0,-19-16-86 0 0,0 0 0 0 0,0 1 0 0 0,0-1 0 0 0,0 1 0 0 0,0 0 0 0 0,0-1 0 0 0,-1 1 0 0 0,1 0 1 0 0,-1 0-1 0 0,0 0 0 0 0,0 0 0 0 0,0 0 0 0 0,0 0 0 0 0,-1 0 0 0 0,1 0 0 0 0,-1 1 0 0 0,0-1 0 0 0,0 0 0 0 0,0 0 0 0 0,0 0 0 0 0,0 0 0 0 0,-2 6 0 0 0,-4 9 212 0 0,0-1 0 0 0,-2 0 0 0 0,0 0-1 0 0,0-1 1 0 0,-2 0 0 0 0,0 0 0 0 0,-17 19 0 0 0,20-27-255 0 0,0 0 0 0 0,0-1 1 0 0,-1 0-1 0 0,0-1 0 0 0,-17 12 0 0 0,22-16-52 0 0,-1 0 0 0 0,0 0 1 0 0,1 0-1 0 0,-1-1 0 0 0,0 1 0 0 0,0-1 0 0 0,0 0 0 0 0,0 0 0 0 0,0-1 0 0 0,0 1 0 0 0,-1-1 0 0 0,1 0 0 0 0,0 0 0 0 0,0 0 0 0 0,0 0 0 0 0,0-1 0 0 0,-7-1 0 0 0,9 0-72 0 0,-1 1 1 0 0,1 0-1 0 0,-1 0 0 0 0,1-1 0 0 0,0 1 0 0 0,0-1 0 0 0,0 0 0 0 0,0 0 0 0 0,0 0 0 0 0,0 0 0 0 0,0 0 0 0 0,1 0 0 0 0,-1 0 0 0 0,1 0 0 0 0,0-1 0 0 0,-1 1 0 0 0,1 0 0 0 0,0-1 0 0 0,0 0 0 0 0,1 1 0 0 0,-1-1 0 0 0,0 1 0 0 0,1-1 0 0 0,0 0 0 0 0,-1 1 0 0 0,1-4 0 0 0,0-5-649 0 0,0 0-1 0 0,1 0 0 0 0,0 0 1 0 0,0 0-1 0 0,4-11 1 0 0,1-1-948 0 0,1-1-30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0,'0'2'390'0'0,"78"227"8464"0"0,-73-211-8066 0 0,0 1 0 0 0,-1 0 0 0 0,-1 0 0 0 0,2 26 3568 0 0,-14-54-3704 0 0,7 5-596 0 0,-1 1 0 0 0,1-1 0 0 0,0 0 0 0 0,0 0 0 0 0,1 0 0 0 0,-1-1 0 0 0,1 1-1 0 0,0 0 1 0 0,0 0 0 0 0,0-1 0 0 0,0-8 0 0 0,1-1 124 0 0,1 0 1 0 0,2-20-1 0 0,0 19-250 0 0,0 0 0 0 0,0 0-1 0 0,2 0 1 0 0,0 1 0 0 0,9-19-1 0 0,-11 26 24 0 0,0 1 0 0 0,1-1 0 0 0,1 1 0 0 0,-1 0 0 0 0,1 0 0 0 0,0 0 0 0 0,0 0 0 0 0,1 1 0 0 0,-1 0 0 0 0,1 0 0 0 0,0 1 0 0 0,11-7 0 0 0,-11 9-432 0 0,-1 0 1 0 0,1 0 0 0 0,0 1 0 0 0,-1 0-1 0 0,1 0 1 0 0,0 0 0 0 0,0 1-1 0 0,-1 0 1 0 0,1 0 0 0 0,0 1-1 0 0,9 1 1 0 0,2 3-5837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6447 0 0,'-5'3'9381'0'0,"12"-3"-6481"0"0,24-3-4151 0 0,-18 2 2261 0 0,-4 0-823 0 0,0 1 1 0 0,1 0-1 0 0,-1 1 0 0 0,0 0 0 0 0,0 0 1 0 0,0 1-1 0 0,10 3 0 0 0,-16-4-137 0 0,1 0 1 0 0,0 1-1 0 0,-1-1 0 0 0,1 1 1 0 0,-1 0-1 0 0,0 0 0 0 0,1 0 1 0 0,-1 0-1 0 0,0 0 0 0 0,0 1 0 0 0,0-1 1 0 0,-1 1-1 0 0,1 0 0 0 0,-1 0 1 0 0,1 0-1 0 0,-1 0 0 0 0,0 1 1 0 0,0-1-1 0 0,2 5 0 0 0,-4-5-40 0 0,1-1-1 0 0,-1 0 1 0 0,0 0-1 0 0,0 0 0 0 0,0 1 1 0 0,0-1-1 0 0,-1 0 1 0 0,1 0-1 0 0,0 0 1 0 0,-1 0-1 0 0,0 1 1 0 0,1-1-1 0 0,-1 0 1 0 0,0 0-1 0 0,0 0 0 0 0,-2 3 1 0 0,-23 29 142 0 0,26-33-150 0 0,-6 6 9 0 0,0 0 0 0 0,-1 0 0 0 0,0 0 0 0 0,0-1 0 0 0,0 0 0 0 0,-9 5 0 0 0,14-10-9 0 0,1 0 0 0 0,-1 0 0 0 0,1 0 0 0 0,-1-1 0 0 0,1 1 0 0 0,-1 0 1 0 0,1-1-1 0 0,-1 1 0 0 0,1-1 0 0 0,-1 1 0 0 0,0-1 0 0 0,1 0 0 0 0,-1 1 0 0 0,0-1 0 0 0,1 0 0 0 0,-1 0 0 0 0,0 0 0 0 0,1-1 0 0 0,-1 1 0 0 0,0 0 0 0 0,1-1 0 0 0,-4 0 0 0 0,3 0 5 0 0,1 1-10 0 0,1 0 0 0 0,-1 0 0 0 0,1 0 0 0 0,-1 0 0 0 0,0 0 0 0 0,1-1 0 0 0,-1 1 0 0 0,1 0 0 0 0,-1 0 0 0 0,1-1 0 0 0,-1 1 0 0 0,1 0 0 0 0,-1 0 0 0 0,1-1 0 0 0,-1 1 1 0 0,1-1-1 0 0,-1 1 0 0 0,1 0 0 0 0,0-1 0 0 0,-1 1 0 0 0,1-1 0 0 0,0 1 0 0 0,-1-1 0 0 0,1 1 0 0 0,0-1 0 0 0,0 1 0 0 0,-1-1 0 0 0,1 0 0 0 0,0 1 0 0 0,0-1 0 0 0,0 1 1 0 0,0-1-1 0 0,0 1 0 0 0,0-1 0 0 0,0 0 0 0 0,0 1 0 0 0,0-2 0 0 0,0 0-16 0 0,0-7 8 0 0,0 1 27 0 0,1 8 10 0 0,1-1-1 0 0,-1 0 1 0 0,1 1-1 0 0,-1-1 1 0 0,1 1-1 0 0,0-1 1 0 0,-1 1-1 0 0,1 0 1 0 0,2 0 0 0 0,-2-1 22 0 0,13-1-6 0 0,0-1-1 0 0,-1 2 0 0 0,1 0 1 0 0,0 1-1 0 0,0 0 1 0 0,0 2-1 0 0,-1-1 1 0 0,1 2-1 0 0,0 0 0 0 0,-1 0 1 0 0,0 2-1 0 0,0 0 1 0 0,23 11-1 0 0,-2 1-4058 0 0,-24-12-2690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82 11719 0 0,'-1'-7'154'0'0,"0"-1"0"0"0,0 1 1 0 0,1 0-1 0 0,0-1 0 0 0,0 1 0 0 0,1-1 0 0 0,0 1 0 0 0,3-13 0 0 0,-4 20-97 0 0,0 0 0 0 0,0 0 1 0 0,0-1-1 0 0,0 1 0 0 0,0 0 0 0 0,0 0 1 0 0,0 0-1 0 0,0 0 0 0 0,0 0 0 0 0,0 0 0 0 0,0 0 1 0 0,0 0-1 0 0,0-1 0 0 0,1 1 0 0 0,-1 0 1 0 0,0 0-1 0 0,0 0 0 0 0,0 0 0 0 0,0 0 1 0 0,0 0-1 0 0,0 0 0 0 0,0 0 0 0 0,0 0 0 0 0,0 0 1 0 0,0 0-1 0 0,0-1 0 0 0,0 1 0 0 0,1 0 1 0 0,-1 0-1 0 0,0 0 0 0 0,0 0 0 0 0,0 0 0 0 0,0 0 1 0 0,0 0-1 0 0,0 0 0 0 0,0 0 0 0 0,0 0 1 0 0,1 0-1 0 0,-1 0 0 0 0,0 0 0 0 0,0 0 1 0 0,0 0-1 0 0,0 0 0 0 0,0 0 0 0 0,0 0 0 0 0,0 0 1 0 0,1 0-1 0 0,-1 0 0 0 0,0 0 0 0 0,0 0 1 0 0,0 0-1 0 0,0 1 0 0 0,7 6 986 0 0,8 18-1299 0 0,-10-16 637 0 0,14 26-276 0 0,-2 2-1 0 0,25 75 0 0 0,0-1-47 0 0,51 112-351 0 0,-32-74-3888 0 0,-48-114-772 0 0</inkml:trace>
  <inkml:trace contextRef="#ctx0" brushRef="#br0" timeOffset="1">41 599 4607 0 0,'-2'-1'40'0'0,"1"1"-1"0"0,-1-1 0 0 0,0 1 0 0 0,1 0 1 0 0,-1 0-1 0 0,0 0 0 0 0,1 0 0 0 0,-1 0 0 0 0,0 0 1 0 0,1 0-1 0 0,-1 1 0 0 0,0-1 0 0 0,1 1 1 0 0,-17 10 14674 0 0,20-12-13963 0 0,8-7-594 0 0,1 2 0 0 0,0-1 1 0 0,1 2-1 0 0,0-1 0 0 0,13-3 0 0 0,66-16 839 0 0,-43 12-798 0 0,5-2-1608 0 0,-29 8-140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9503 0 0,'0'0'216'0'0,"0"2"32"0"0,-1 10-120 0 0,0 0 0 0 0,1-1-1 0 0,3 24 1 0 0,0 11 220 0 0,1 24 767 0 0,17 99 0 0 0,-6-57-296 0 0,21 126 553 0 0,-18-79-878 0 0,-12-87-210 0 0,-1 24 183 0 0,1 12-72 0 0,3 87-35 0 0,-7-83-254 0 0,3 12 27 0 0,10 153 244 0 0,-9-133-144 0 0,0-4-18 0 0,4 49 54 0 0,4 43 20 0 0,6-38-83 0 0,-13-99-197 0 0,-2-21 48 0 0,-1-13-47 0 0,-2-21 49 0 0,8 39 0 0 0,16 136 423 0 0,-5-18-78 0 0,-6-72-392 0 0,5 171 168 0 0,-22-272-462 0 0,1 12-1064 0 0,-2-5-2067 0 0,3-21 1818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2759 0 0,'0'0'11444'0'0,"1"1"-10905"0"0,6 13 32 0 0,0 0 1 0 0,1-1 0 0 0,9 12-1 0 0,-6-10-133 0 0,14 28-1 0 0,-16-26-163 0 0,0 0 0 0 0,2 0-1 0 0,-1-1 1 0 0,2-1 0 0 0,0 1 0 0 0,1-2-1 0 0,1 0 1 0 0,0-1 0 0 0,26 20 0 0 0,-36-31-192 0 0,-1 1 0 0 0,1-1 0 0 0,0 0 1 0 0,-1 0-1 0 0,1 0 0 0 0,0-1 1 0 0,1 0-1 0 0,-1 1 0 0 0,0-1 0 0 0,0 0 1 0 0,0-1-1 0 0,1 1 0 0 0,-1-1 1 0 0,0 0-1 0 0,5 0 0 0 0,-4-1 9 0 0,0-1-1 0 0,0 1 1 0 0,0-1 0 0 0,0 0-1 0 0,0 0 1 0 0,-1 0-1 0 0,1 0 1 0 0,-1-1 0 0 0,1 0-1 0 0,-1 0 1 0 0,0 0 0 0 0,5-5-1 0 0,3-6-15 0 0,0 0 0 0 0,-1-1 0 0 0,-1 0 0 0 0,0-1 0 0 0,13-30 0 0 0,-12 24-34 0 0,87-194-1677 0 0,-92 200 1064 0 0,6-16-1015 0 0,-4-3-69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0 130 455 0 0,'3'5'1714'0'0,"0"1"0"0"0,0 0-1 0 0,-1 1 1 0 0,0-1-1 0 0,0 0 1 0 0,1 10-1 0 0,1 4-2301 0 0,1-1 990 0 0,4 13 225 0 0,13 35 0 0 0,8 22 150 0 0,12 71-76 0 0,-30-111-554 0 0,-10-39-99 0 0,0 0 0 0 0,-1 0 0 0 0,0 10 0 0 0,-1-17 880 0 0,-6-14-681 0 0,-4-10-159 0 0,2 0 1 0 0,0-1-1 0 0,-9-45 0 0 0,9 35-96 0 0,-6-29-37 0 0,-13-116 0 0 0,26 154 0 0 0,-2-9-100 0 0,2 0-1 0 0,1 1 0 0 0,6-46 0 0 0,-5 71 127 0 0,0 0 1 0 0,1 0-1 0 0,-1 0 1 0 0,1 0-1 0 0,1 1 0 0 0,-1-1 1 0 0,1 1-1 0 0,4-6 1 0 0,-1 5-49 0 0,-2 6 1 0 0,5 3 54 0 0,-1 1 0 0 0,0 0 0 0 0,0 1 0 0 0,0-1 0 0 0,0 2 1 0 0,-1-1-1 0 0,0 1 0 0 0,0 0 0 0 0,8 10 0 0 0,8 10-7 0 0,22 35 1 0 0,-17-23 32 0 0,-12-16 196 0 0,0 1-1 0 0,23 46 0 0 0,-34-59-40 0 0,-1 0 0 0 0,-1 0 0 0 0,1 1 0 0 0,-2-1 0 0 0,1 1 0 0 0,-1 0 0 0 0,-1 0 0 0 0,0 0 0 0 0,-1-1 0 0 0,0 15 0 0 0,-1-18-42 0 0,1 0 1 0 0,-1 0 0 0 0,-1 0-1 0 0,1 0 1 0 0,-1 0-1 0 0,0 0 1 0 0,-1 0-1 0 0,-5 11 1 0 0,-4 4 72 0 0,7-13-131 0 0,-1 1-1 0 0,0-1 0 0 0,0 1 0 0 0,0-2 0 0 0,-1 1 0 0 0,-11 10 0 0 0,-19 18 5 0 0,14-12-167 0 0,2-1-670 0 0,20-22 307 0 0,-1 10-639 0 0,0-3-104 0 0,2-7-252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78 300 6447 0 0,'0'0'908'0'0,"1"2"258"0"0,12 58 5100 0 0,1 0-10872 0 0</inkml:trace>
  <inkml:trace contextRef="#ctx0" brushRef="#br0" timeOffset="1">4 34 6823 0 0,'0'0'664'0'0,"-2"-13"-592"0"0,0 3-72 0 0,2 0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0,'0'0'390'0'0,"1"2"-72"0"0,8 19 2542 0 0,11 39-1 0 0,-6-17-1783 0 0,-6-11-294 0 0,0 0-1 0 0,4 48 1 0 0,-6-36-242 0 0,7 39 302 0 0,22 188 430 0 0,-29-202 565 0 0,-6-67-2117 0 0,4-35-2254 0 0,-2-54 2409 0 0,-2 65 125 0 0,0 15 6 0 0,0 1 0 0 0,1-1 0 0 0,0 1 0 0 0,0-1 0 0 0,0 1 0 0 0,1 0 0 0 0,0 0 0 0 0,1-1 0 0 0,-1 1 0 0 0,1 1 0 0 0,6-11 0 0 0,-8 15 101 0 0,0 0-58 0 0,0 0 0 0 0,1 0 0 0 0,-1 0 0 0 0,1 0 0 0 0,-1 1 0 0 0,1-1 0 0 0,-1 0 0 0 0,1 1 0 0 0,-1-1 0 0 0,1 1 0 0 0,0-1 0 0 0,2 1 0 0 0,4 3-3 0 0,0 0-1 0 0,0 1 0 0 0,-1 0 1 0 0,1 1-1 0 0,-1 0 1 0 0,0 0-1 0 0,0 0 0 0 0,11 12 1 0 0,2 6-46 0 0,22 31 0 0 0,11 12-931 0 0,-17-31-1371 0 0,-26-27 750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0,'1'1'11140'0'0,"54"82"-8516"0"0,19 34-3301 0 0,-59-96-684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1839 0 0,'0'0'12054'0'0,"0"2"-11212"0"0,2 14-176 0 0,-1 0 0 0 0,0 0-1 0 0,-3 24 1 0 0,-9 51 544 0 0,4-36-708 0 0,-31 171-238 0 0,30-197-1158 0 0,-1-1 1 0 0,-1 0-1 0 0,-20 38 0 0 0,29-64-535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58 278 5527 0 0,'0'0'423'0'0,"0"-1"-278"0"0,-3-4-771 0 0,3 3 1141 0 0,-1 0-1 0 0,0 1 1 0 0,0-1-1 0 0,0 0 1 0 0,0 1-1 0 0,0-1 0 0 0,0 0 1 0 0,0 1-1 0 0,-1-1 1 0 0,1 1-1 0 0,0 0 0 0 0,-1-1 1 0 0,-1 0-1 0 0,1 1 845 0 0,-6 17-455 0 0,4-10-819 0 0,0 4-64 0 0,0 1 1 0 0,0-1-1 0 0,1 1 0 0 0,1 0 0 0 0,-1-1 0 0 0,2 1 1 0 0,0 0-1 0 0,0 1 0 0 0,1 15 0 0 0,2-3-57 0 0,1 0 0 0 0,1 0 0 0 0,9 30 0 0 0,-11-47 26 0 0,0 1-1 0 0,1-1 0 0 0,0 0 1 0 0,1 0-1 0 0,0 0 0 0 0,0-1 1 0 0,0 1-1 0 0,1-1 0 0 0,8 10 1 0 0,-9-13 25 0 0,-1 1 0 0 0,1-1 0 0 0,0 0 1 0 0,0 0-1 0 0,0-1 0 0 0,1 1 1 0 0,-1-1-1 0 0,1 0 0 0 0,-1 0 1 0 0,1 0-1 0 0,-1-1 0 0 0,1 1 0 0 0,0-1 1 0 0,0 0-1 0 0,0-1 0 0 0,6 1 1 0 0,-9-1 26 0 0,0 0 0 0 0,-1 0 0 0 0,1-1 0 0 0,0 1 1 0 0,-1 0-1 0 0,1-1 0 0 0,0 1 0 0 0,-1-1 0 0 0,1 0 1 0 0,-1 1-1 0 0,1-1 0 0 0,-1 0 0 0 0,1 0 0 0 0,-1 0 0 0 0,0 0 1 0 0,3-3-1 0 0,-2 2 60 0 0,1-1 1 0 0,-1 0-1 0 0,0 0 0 0 0,0 0 1 0 0,0-1-1 0 0,-1 1 0 0 0,3-6 1 0 0,-1-2 306 0 0,0-1 1 0 0,0 0 0 0 0,1-22-1 0 0,-3 17-2 0 0,-1 0 0 0 0,0 0-1 0 0,-7-34 1 0 0,-16-48 432 0 0,16 72-715 0 0,-2-1-170 0 0,-1 1 1 0 0,-1 1 0 0 0,-2 0-1 0 0,0 0 1 0 0,-2 1 0 0 0,-27-35-1 0 0,7 5-2743 0 0,23 36 1386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70 182 1375 0 0,'1'2'107'0'0,"6"16"-32"0"0,8 31 9448 0 0,-11-36-8260 0 0,-3-8-938 0 0,0-1-1 0 0,-1 1 1 0 0,1 0-1 0 0,-1 0 1 0 0,0 0-1 0 0,0 0 1 0 0,-1-1-1 0 0,1 1 1 0 0,-2 6-1 0 0,-2 2 962 0 0,-9 24-1 0 0,12-35-1180 0 0,0-1 0 0 0,0 1-1 0 0,0-1 1 0 0,0 1 0 0 0,0-1-1 0 0,0 0 1 0 0,-1 1 0 0 0,1-1-1 0 0,-1 0 1 0 0,1 0 0 0 0,-1 0-1 0 0,1 0 1 0 0,-1 0 0 0 0,-3 1 0 0 0,3-1-2 0 0,1 0 358 0 0,-1-1-252 0 0,0-1-189 0 0,0 1-1 0 0,1-1 1 0 0,-1 1-1 0 0,0-1 1 0 0,0 0-1 0 0,1 0 1 0 0,-1 0-1 0 0,1 0 1 0 0,-1 0-1 0 0,1 0 1 0 0,-1 0-1 0 0,1 0 1 0 0,-1-1-1 0 0,1 1 1 0 0,0 0-1 0 0,0-1 1 0 0,0 1-1 0 0,0-1 1 0 0,0 1-1 0 0,0-1 1 0 0,0 0-1 0 0,0 1 1 0 0,0-4-1 0 0,-3-5 72 0 0,1 0 0 0 0,0 0 0 0 0,-2-11 0 0 0,3 10-107 0 0,1 1-1 0 0,1-1 0 0 0,-1 0 1 0 0,2 1-1 0 0,-1-1 0 0 0,1 1 1 0 0,1-1-1 0 0,0 1 0 0 0,1-1 1 0 0,0 1-1 0 0,8-20 0 0 0,7-11-322 0 0,-13 28 120 0 0,0 0 0 0 0,1 0-1 0 0,10-14 1 0 0,-13 22-113 0 0,0 1 1 0 0,0 0-1 0 0,1 0 1 0 0,-1 1-1 0 0,1-1 1 0 0,0 1-1 0 0,0-1 0 0 0,1 1 1 0 0,-1 1-1 0 0,1-1 1 0 0,-1 1-1 0 0,8-4 1 0 0,4 1-1939 0 0,0 2-2806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8495 0 0,'0'0'1555'0'0,"-2"1"-843"0"0,-2 2-522 0 0,1-1 1 0 0,-1 1-1 0 0,0 0 0 0 0,1 0 1 0 0,0 0-1 0 0,0 1 0 0 0,0-1 1 0 0,0 1-1 0 0,0-1 0 0 0,1 1 0 0 0,-1 0 1 0 0,1 0-1 0 0,0 0 0 0 0,0 1 1 0 0,1-1-1 0 0,-1 0 0 0 0,1 1 1 0 0,-1 5-1 0 0,-1 4 172 0 0,0 0 1 0 0,0 0-1 0 0,0 30 1 0 0,3-41-333 0 0,0 0 0 0 0,0 1 0 0 0,1-1 0 0 0,-1 0 0 0 0,1 1 0 0 0,0-1 0 0 0,0 0 1 0 0,0 0-1 0 0,0 0 0 0 0,0 0 0 0 0,0 0 0 0 0,1 0 0 0 0,0 0 0 0 0,0 0 1 0 0,0 0-1 0 0,0-1 0 0 0,0 1 0 0 0,0-1 0 0 0,0 1 0 0 0,1-1 0 0 0,0 0 0 0 0,5 3 1 0 0,28 15 294 0 0,-20-14-217 0 0,-11-6-82 0 0,-2-2 8 0 0,1 2 67 0 0,0-1 0 0 0,1 0 0 0 0,-1 0 0 0 0,0 0 1 0 0,0 0-1 0 0,0-1 0 0 0,0 0 0 0 0,0 0 0 0 0,-1 0 0 0 0,1 0 0 0 0,0-1 0 0 0,4-3 1 0 0,-6 4-11 0 0,0 0 1 0 0,-1 1-1 0 0,1-1 1 0 0,0 0 0 0 0,-1 0-1 0 0,0 0 1 0 0,1 0-1 0 0,-1 0 1 0 0,0 0 0 0 0,0-1-1 0 0,0 1 1 0 0,0 0-1 0 0,0-1 1 0 0,-1 1-1 0 0,1 0 1 0 0,-1-1 0 0 0,0 1-1 0 0,1-1 1 0 0,-1 1-1 0 0,0-1 1 0 0,0 1 0 0 0,-1-5-1 0 0,-2-1 5 0 0,0 0-1 0 0,0 0 1 0 0,0 0-1 0 0,-1 1 1 0 0,-9-13 0 0 0,-5-11-90 0 0,11 15-1753 0 0,-20-28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1461 5063 0 0,'0'0'6266'0'0,"4"2"-5330"0"0,-1 0-735 0 0,0-1-1 0 0,1 0 1 0 0,-1 0 0 0 0,0 0 0 0 0,1 0 0 0 0,-1 0 0 0 0,1-1 0 0 0,-1 0 0 0 0,1 1 0 0 0,-1-1 0 0 0,1 0 0 0 0,6-2 0 0 0,16-6 739 0 0,0-2 0 0 0,0-1 0 0 0,36-21 0 0 0,-60 30-894 0 0,28-15 531 0 0,28-24 0 0 0,9-5 65 0 0,61-45 149 0 0,-19 11-311 0 0,103-87 169 0 0,-116 86-465 0 0,2 0 71 0 0,172-126 650 0 0,-135 125-595 0 0,81-56 355 0 0,-167 103-526 0 0,-1 1 36 0 0,76-70 0 0 0,-35 25-163 0 0,-33 33 45 0 0,-43 35-115 0 0,0 0 0 0 0,1 2-1 0 0,0-1 1 0 0,23-9-1 0 0,-27 14-1991 0 0,0 1 0 0 0,13-3 0 0 0,-12 5-4985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7743 0 0,'0'0'356'0'0,"1"2"-8"0"0,8 10-202 0 0,-5-6 41 0 0,0 0 0 0 0,0-1 0 0 0,8 8 0 0 0,12 12 2219 0 0,-19-18-1901 0 0,0-1 0 0 0,1 0 0 0 0,8 6 0 0 0,90 74 1255 0 0,-92-76-1723 0 0,-8-6-26 0 0,1-1 0 0 0,-1 1-1 0 0,1-1 1 0 0,0 0 0 0 0,0 0 0 0 0,0-1-1 0 0,8 4 1 0 0,3-1-222 0 0,-10-3-254 0 0,0 0 0 0 0,0 0 0 0 0,1 0 0 0 0,-1-1 0 0 0,9 1 0 0 0,-13-2-786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2303 0 0,'-2'2'102'0'0,"-26"34"28"0"0,-10 12 5480 0 0,7-10 708 0 0,-1-1-3594 0 0,-47 56-1152 0 0,75-88-1546 0 0,-7 9-12 0 0,0 0 0 0 0,0 1 0 0 0,2 0 0 0 0,-1 1 0 0 0,-9 25 0 0 0,18-39-766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0,'0'0'7796'0'0,"1"2"-7137"0"0,20 28 1293 0 0,-8-12-1423 0 0,12 20-1 0 0,-18-24-535 0 0,1-1 0 0 0,0 0 0 0 0,1 0 1 0 0,13 14-1 0 0,-17-19-480 0 0,3 1-107 0 0,-2-6-5316 0 0,4-1 1799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58 344 5063 0 0,'0'3'4499'0'0,"-6"19"-1267"0"0,-1 23 0 0 0,-3 15-1584 0 0,0 2-339 0 0,6-30-899 0 0,-5 76 383 0 0,1-7-596 0 0,4-38 373 0 0,4-35-4614 0 0,0-13-2308 0 0</inkml:trace>
  <inkml:trace contextRef="#ctx0" brushRef="#br0" timeOffset="1">162 131 10967 0 0,'0'-3'499'0'0,"4"-35"143"0"0,-3 25 154 0 0,0-1-1 0 0,1 0 1 0 0,1 0-1 0 0,6-20 2801 0 0,-9 36-3564 0 0,1 0-1 0 0,-1 0 1 0 0,1 0 0 0 0,-1 0 0 0 0,1 0-1 0 0,0-1 1 0 0,-1 1 0 0 0,3 3-1 0 0,2 5 45 0 0,0 18 4 0 0,0-1 0 0 0,-2 1 0 0 0,0 0-1 0 0,-4 50 1 0 0,2 0-199 0 0,-1-19-590 0 0,-1-30-625 0 0,5 39 0 0 0,1-18-2529 0 0,-5-48 2783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7631 0 0,'0'0'690'0'0,"0"-1"-462"0"0,-2-3 546 0 0,-1 0 0 0 0,1 1-1 0 0,-1-1 1 0 0,0 1 0 0 0,0 0 0 0 0,-3-3 0 0 0,2 2-493 0 0,3 4-132 0 0,0 0 0 0 0,-1 0 0 0 0,1 0 0 0 0,0 0 0 0 0,-1 0 0 0 0,1 1-1 0 0,0-1 1 0 0,0 0 0 0 0,-1 1 0 0 0,1-1 0 0 0,0 0 0 0 0,-3 2 0 0 0,3-1-119 0 0,-3 0 54 0 0,0 1 1 0 0,0 0-1 0 0,0 1 1 0 0,0-1-1 0 0,1 1 1 0 0,-1-1 0 0 0,1 1-1 0 0,-1 0 1 0 0,1 1-1 0 0,0-1 1 0 0,0 0-1 0 0,0 1 1 0 0,1 0-1 0 0,-1-1 1 0 0,1 1 0 0 0,0 0-1 0 0,0 0 1 0 0,1 1-1 0 0,-1-1 1 0 0,1 0-1 0 0,-1 0 1 0 0,2 1 0 0 0,-1-1-1 0 0,0 1 1 0 0,1 7-1 0 0,0-7-74 0 0,-2 18 83 0 0,2-19-34 0 0,4 5-49 0 0,4 0-10 0 0,-4-5 0 0 0,8 6 0 0 0,18 0 0 0 0,-25-9-5 0 0,-2 0 0 0 0,0-1-1 0 0,-1 1 1 0 0,1-1-1 0 0,0 0 1 0 0,0 0-1 0 0,-1 0 1 0 0,1 0-1 0 0,0 0 1 0 0,2-1-1 0 0,6 0-26 0 0,-9 1 26 0 0,0 0 1 0 0,1 0-1 0 0,-1 0 1 0 0,0 0-1 0 0,1-1 0 0 0,-1 1 1 0 0,0-1-1 0 0,0 0 0 0 0,1 1 1 0 0,-1-1-1 0 0,0 0 1 0 0,0 0-1 0 0,0-1 0 0 0,0 1 1 0 0,0 0-1 0 0,0-1 0 0 0,-1 1 1 0 0,1-1-1 0 0,0 1 0 0 0,-1-1 1 0 0,3-3-1 0 0,4-4 7 0 0,-3 4-1 0 0,0 0-1 0 0,-1-1 1 0 0,7-10-1 0 0,-6 6 4 0 0,-1 0 1 0 0,0 0-1 0 0,4-19 0 0 0,-8 27 185 0 0,4 14-44 0 0,6 40 99 0 0,2 10-174 0 0,-7-42 29 0 0,-3-12-782 0 0,0 1 0 0 0,1-1 0 0 0,0 0 0 0 0,5 11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0,'0'0'2740'0'0,"1"2"-1662"0"0,26 104 2818 0 0,-3-12-2756 0 0,-3 8-522 0 0,-8-35-386 0 0,35 153-1042 0 0,-34-166-3214 0 0,-10-38-590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1375 0 0,'0'0'66'0'0,"0"-2"-8"0"0,-2-6-545 0 0,-3-26 2675 0 0,5 33-1699 0 0,0-1 0 0 0,0 1 0 0 0,0-1 0 0 0,0 1 0 0 0,1 0 0 0 0,-1-1 0 0 0,0 1 0 0 0,1-1 0 0 0,-1 1 0 0 0,1 0 0 0 0,-1-1 0 0 0,1 1 0 0 0,0 0 0 0 0,-1-1 0 0 0,1 1 0 0 0,0 0 0 0 0,0 0 0 0 0,0 0 0 0 0,0 0 0 0 0,2-2 0 0 0,13-8 1122 0 0,35-17-1 0 0,-43 25-1508 0 0,0 0-1 0 0,0 0 0 0 0,0 1 0 0 0,0 0 1 0 0,0 0-1 0 0,0 1 0 0 0,15-1 1 0 0,-14 3-120 0 0,0-1 1 0 0,0 1 0 0 0,0 1-1 0 0,0-1 1 0 0,11 5 0 0 0,24 10-4163 0 0,-36-13 2482 0 0</inkml:trace>
  <inkml:trace contextRef="#ctx0" brushRef="#br0" timeOffset="1">350 120 11199 0 0,'0'0'1016'0'0,"0"3"-836"0"0,-1 12 520 0 0,0 0 0 0 0,1 0 0 0 0,1 0 0 0 0,2 16 0 0 0,5-9-16 0 0,-8-20-820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33 919 0 0,'2'21'266'0'0,"4"39"2571"0"0,-4-53-2407 0 0,0 0 0 0 0,0 0 0 0 0,0-1 0 0 0,0 1 0 0 0,1-1 1 0 0,6 11-1 0 0,-2-6 1016 0 0,-2-4-1015 0 0,-1 1 0 0 0,1-1-1 0 0,1 0 1 0 0,-1 0 0 0 0,1 0 0 0 0,1-1 0 0 0,9 8 0 0 0,-9-9-199 0 0,0 0-1 0 0,1-1 1 0 0,0 0-1 0 0,0 0 1 0 0,0-1 0 0 0,12 3-1 0 0,-16-5-127 0 0,-1 0-1 0 0,0 0 0 0 0,0-1 1 0 0,0 1-1 0 0,1-1 0 0 0,-1 0 0 0 0,0 0 1 0 0,1 0-1 0 0,-1 0 0 0 0,0-1 1 0 0,0 0-1 0 0,1 1 0 0 0,-1-1 0 0 0,0 0 1 0 0,0 0-1 0 0,0-1 0 0 0,0 1 1 0 0,0-1-1 0 0,0 1 0 0 0,3-3 1 0 0,-4 1 55 0 0,1 0 0 0 0,-1 1 0 0 0,0-1 0 0 0,0 0 1 0 0,-1 0-1 0 0,1 0 0 0 0,-1 0 0 0 0,1 0 1 0 0,-1-1-1 0 0,0 1 0 0 0,0 0 0 0 0,0-1 0 0 0,-1 1 1 0 0,1 0-1 0 0,-1-1 0 0 0,0 1 0 0 0,0-1 1 0 0,0 1-1 0 0,-1-7 0 0 0,0 2 82 0 0,0 1-1 0 0,-1-1 1 0 0,0 1-1 0 0,0-1 1 0 0,-1 1 0 0 0,0 0-1 0 0,-8-13 1 0 0,3 7-206 0 0,-2 0 0 0 0,0 0 1 0 0,0 2-1 0 0,-1-1 0 0 0,0 1 1 0 0,-15-10-1 0 0,16 13-2276 0 0,-1 1 1 0 0,-14-7-1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5527 0 0,'0'0'423'0'0,"1"2"-278"0"0,11 25 3923 0 0,18 54-1 0 0,-3-13-535 0 0,-16-38-2439 0 0,-10-28-850 0 0,8 21 1168 0 0,-6-25-1405 0 0,0-1 0 0 0,-1 1 0 0 0,1-1 0 0 0,-1 1 1 0 0,1-1-1 0 0,-1 0 0 0 0,0 0 0 0 0,0 0 1 0 0,0 0-1 0 0,2-7 0 0 0,15-40-2 0 0,-12 28-18 0 0,22-53-146 0 0,-29 73 160 0 0,1 1 0 0 0,-1 0 0 0 0,0 0 0 0 0,1 0 0 0 0,-1 0 0 0 0,1 0 0 0 0,-1 0 0 0 0,1 0 0 0 0,-1 0 0 0 0,1 0-1 0 0,0 0 1 0 0,1-1 0 0 0,11-14 15 0 0,-11 14 46 0 0,-1-1 1 0 0,1 1 0 0 0,0 0 0 0 0,0 0 0 0 0,1 0 0 0 0,-1 0-1 0 0,0 0 1 0 0,1 0 0 0 0,-1 1 0 0 0,4-2 0 0 0,-5 2-11 0 0,0 1 0 0 0,0 0 1 0 0,0 0-1 0 0,1 0 0 0 0,-1 0 1 0 0,0-1-1 0 0,0 2 1 0 0,1-1-1 0 0,-1 0 0 0 0,0 0 1 0 0,0 0-1 0 0,1 0 0 0 0,-1 1 1 0 0,0-1-1 0 0,0 1 0 0 0,0-1 1 0 0,1 1-1 0 0,-1-1 0 0 0,0 1 1 0 0,0 0-1 0 0,0-1 0 0 0,0 1 1 0 0,0 0-1 0 0,0 0 0 0 0,-1 0 1 0 0,2 1-1 0 0,5 6 160 0 0,0 0 0 0 0,-1 0 0 0 0,0 1 0 0 0,0 0 0 0 0,6 13 0 0 0,19 53 706 0 0,-14-31-575 0 0,21 31-327 0 0,-6-13-5889 0 0,-28-51-1264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5615 0 0,'0'0'256'0'0,"0"-1"-6"0"0,-2-6-158 0 0,-2 2-16 0 0,1 1 248 0 0,1 0 0 0 0,-1 1 0 0 0,1-1 0 0 0,0 0 0 0 0,0 0 0 0 0,1 0 0 0 0,-1 0 0 0 0,1-1 1 0 0,0 1-1 0 0,0 0 0 0 0,0-1 0 0 0,0-5 0 0 0,-2-5 744 0 0,3 15-933 0 0,0-1 0 0 0,0 1 1 0 0,0-1-1 0 0,-1 1 0 0 0,1-1 0 0 0,0 1 0 0 0,0-1 0 0 0,0 1 1 0 0,0-1-1 0 0,0 1 0 0 0,0-1 0 0 0,0 1 0 0 0,0-1 0 0 0,0 1 1 0 0,0-1-1 0 0,0 1 0 0 0,1-1 0 0 0,-1 0 0 0 0,0 1 1 0 0,0-1-1 0 0,0 1 0 0 0,1 0 0 0 0,-1-1 0 0 0,0 1 0 0 0,1-1 1 0 0,-1 1-1 0 0,0-1 0 0 0,1 1 0 0 0,-1 0 0 0 0,0-1 0 0 0,2 0 1 0 0,-1 1-42 0 0,0 0 0 0 0,0 0 0 0 0,0 0 0 0 0,0 0 0 0 0,0 0 0 0 0,0 0 0 0 0,1 0 0 0 0,-1 0 0 0 0,0 1 0 0 0,0-1 0 0 0,0 0 0 0 0,0 1-1 0 0,0-1 1 0 0,1 1 0 0 0,7 4 180 0 0,-1 0 0 0 0,12 8 0 0 0,18 18 753 0 0,50 52-1 0 0,-18-16-333 0 0,69 65 92 0 0,-59-55-444 0 0,84 92 314 0 0,-58-70 289 0 0,222 158 1 0 0,-202-168-430 0 0,47 31 98 0 0,-109-80-440 0 0,75 43 9 0 0,46 15-65 0 0,-55-14-65 0 0,-80-50-40 0 0,-2-4-55 0 0,-28-26-821 0 0,-16-3-2693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0,'0'0'10842'0'0,"3"1"-10038"0"0,-1 0-695 0 0,0 0 1 0 0,-1 0 0 0 0,1 0-1 0 0,0 0 1 0 0,-1 0-1 0 0,1 0 1 0 0,-1 1 0 0 0,0-1-1 0 0,1 0 1 0 0,-1 1 0 0 0,0-1-1 0 0,0 1 1 0 0,0 0 0 0 0,0-1-1 0 0,0 1 1 0 0,0 0-1 0 0,0 0 1 0 0,0 0 0 0 0,0 2-1 0 0,2 8 314 0 0,0-1 0 0 0,1 16 0 0 0,-1-5-12 0 0,22 110 543 0 0,8 41-372 0 0,-17-84-1662 0 0,3 0-5152 0 0,-15-76 834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5527 0 0,'0'-19'403'0'0,"5"-36"0"0"0,3 35 5689 0 0,-6 20-5668 0 0,0 1-354 0 0,0-1 0 0 0,0 1 0 0 0,0 0 0 0 0,0 0 0 0 0,0 0 0 0 0,-1 0 0 0 0,1 0 0 0 0,0 0 0 0 0,0 1 0 0 0,-1-1 0 0 0,1 1 0 0 0,-1-1 0 0 0,1 1 0 0 0,-1-1 0 0 0,0 1 0 0 0,0 0 0 0 0,0 0 0 0 0,2 3 0 0 0,2 5 23 0 0,0 1 0 0 0,4 14 0 0 0,-6-15 38 0 0,67 239 432 0 0,-62-215-556 0 0,5 40-952 0 0,-11-53 442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0,'0'0'8224'0'0,"1"1"-8106"0"0,2-1-88 0 0,18 5 52 0 0,27 1 0 0 0,-10-4-188 0 0,-12 1-4254 0 0,-8-1-558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9183 0 0,'0'0'1592'0'0,"2"-2"-924"0"0,-1 1-377 0 0,6-6 563 0 0,0 0-1 0 0,14-10 1 0 0,-19 16-778 0 0,0 0 0 0 0,0-1 0 0 0,1 1 0 0 0,-1 0 0 0 0,0 0 0 0 0,0 0 0 0 0,1 1 0 0 0,-1-1 0 0 0,0 0 0 0 0,1 1 0 0 0,-1 0 0 0 0,1-1 0 0 0,-1 1 0 0 0,0 0 0 0 0,1 0 0 0 0,-1 0 0 0 0,3 1 0 0 0,0 0 55 0 0,7 2 302 0 0,0 0-1 0 0,-1 1 1 0 0,23 10 0 0 0,-31-12-371 0 0,0 0 0 0 0,0 0 0 0 0,0 0-1 0 0,0 0 1 0 0,0 1 0 0 0,0-1 0 0 0,-1 1 0 0 0,1 0 0 0 0,-1 0-1 0 0,0 0 1 0 0,0 0 0 0 0,0 0 0 0 0,0 1 0 0 0,0-1-1 0 0,-1 0 1 0 0,1 1 0 0 0,0 4 0 0 0,-1-2-64 0 0,0 0-1 0 0,0 1 1 0 0,0-1 0 0 0,-1 1 0 0 0,0-1 0 0 0,0 0-1 0 0,-1 1 1 0 0,0-1 0 0 0,0 1 0 0 0,0-1-1 0 0,-1 0 1 0 0,0 0 0 0 0,0 0 0 0 0,-1 0 0 0 0,0 0-1 0 0,0 0 1 0 0,0-1 0 0 0,-1 1 0 0 0,1-1-1 0 0,-9 9 1 0 0,10-12-29 0 0,-1 0-1 0 0,0 0 1 0 0,0 0-1 0 0,1 0 1 0 0,-1-1-1 0 0,0 1 1 0 0,0-1-1 0 0,-1 1 1 0 0,1-1-1 0 0,0 0 1 0 0,0 0-1 0 0,0-1 1 0 0,-1 1-1 0 0,1-1 1 0 0,-5 0-1 0 0,7 0 15 0 0,0 0-1 0 0,0 0 1 0 0,0-1 0 0 0,0 1-1 0 0,0 0 1 0 0,0-1 0 0 0,0 1-1 0 0,0-1 1 0 0,0 0 0 0 0,0 1-1 0 0,0-1 1 0 0,0 0-1 0 0,0 1 1 0 0,1-1 0 0 0,-1 0-1 0 0,0 0 1 0 0,0 0 0 0 0,0-1-1 0 0,-10-17-162 0 0,4-13 50 0 0,7 31 127 0 0,0 0 0 0 0,-1 0-1 0 0,1 0 1 0 0,0 0 0 0 0,0-1 0 0 0,0 1 0 0 0,0 0-1 0 0,0 0 1 0 0,0 0 0 0 0,0 0 0 0 0,0 0-1 0 0,0 0 1 0 0,1-1 0 0 0,-1 1 0 0 0,0 0-1 0 0,1 0 1 0 0,-1 0 0 0 0,1 0 0 0 0,-1 0-1 0 0,1 0 1 0 0,1-1 0 0 0,0-2-6 0 0,0 0 49 0 0,-1 0 0 0 0,0 1 0 0 0,1-1 0 0 0,0 1 0 0 0,0 0 0 0 0,0 0-1 0 0,0-1 1 0 0,0 1 0 0 0,1 1 0 0 0,-1-1 0 0 0,1 0 0 0 0,0 0 0 0 0,0 1 0 0 0,0 0 0 0 0,0 0 0 0 0,0-1-1 0 0,0 2 1 0 0,1-1 0 0 0,-1 0 0 0 0,1 1 0 0 0,-1-1 0 0 0,1 1 0 0 0,0 0 0 0 0,4 0 0 0 0,-2 0-13 0 0,0 1 0 0 0,-1 0 0 0 0,1 0 0 0 0,0 0 0 0 0,0 1 1 0 0,0 0-1 0 0,0 0 0 0 0,-1 1 0 0 0,1-1 0 0 0,6 4 0 0 0,5 3 218 0 0,-2 0-1 0 0,16 11 0 0 0,-18-10-1850 0 0,1-1-1 0 0,-1-1 1 0 0,23 9-1 0 0,-22-12-3980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74 919 0 0,'-2'-1'67'0'0,"-16"-7"-49"0"0,13 7 1200 0 0,0-1 1 0 0,1 1-1 0 0,-1 1 1 0 0,0-1-1 0 0,0 1 0 0 0,1-1 1 0 0,-1 1-1 0 0,0 1 1 0 0,-9 1-1 0 0,-11 6 523 0 0,23-6-1631 0 0,-1 0 1 0 0,1-1 0 0 0,0 1 0 0 0,0 0 0 0 0,-1 1 0 0 0,1-1-1 0 0,1 0 1 0 0,-1 0 0 0 0,0 1 0 0 0,0-1 0 0 0,1 1 0 0 0,0 0-1 0 0,-1-1 1 0 0,1 1 0 0 0,-1 4 0 0 0,-2 7 529 0 0,-5 28 1 0 0,9-38-490 0 0,-2 9-107 0 0,1 0 1 0 0,0 0-1 0 0,1 0 0 0 0,0 0 1 0 0,1 0-1 0 0,1 0 1 0 0,0 0-1 0 0,0-1 0 0 0,2 1 1 0 0,-1-1-1 0 0,11 21 1 0 0,-11-25-36 0 0,1 0 0 0 0,1-1 1 0 0,-1 1-1 0 0,1-1 1 0 0,1 0-1 0 0,-1-1 1 0 0,1 1-1 0 0,1-1 1 0 0,-1 0-1 0 0,1-1 0 0 0,0 1 1 0 0,0-1-1 0 0,0-1 1 0 0,1 1-1 0 0,-1-1 1 0 0,1-1-1 0 0,0 0 0 0 0,14 4 1 0 0,-13-5 39 0 0,0 0 0 0 0,0 0 0 0 0,0-1 1 0 0,1-1-1 0 0,-1 0 0 0 0,0 0 0 0 0,1 0 0 0 0,-1-2 1 0 0,0 1-1 0 0,0-1 0 0 0,0 0 0 0 0,14-5 0 0 0,-17 4 44 0 0,-1 0-1 0 0,1 0 0 0 0,0 0 0 0 0,-1-1 0 0 0,0 1 0 0 0,0-1 0 0 0,0-1 0 0 0,0 1 0 0 0,0-1 0 0 0,-1 0 0 0 0,0 0 0 0 0,0 0 1 0 0,-1 0-1 0 0,1-1 0 0 0,-1 1 0 0 0,0-1 0 0 0,0 0 0 0 0,-1 0 0 0 0,2-7 0 0 0,0 2 18 0 0,-2-1 0 0 0,1 0 0 0 0,-1-1 0 0 0,-1 1 0 0 0,0 0 0 0 0,-1 0 0 0 0,0-1 0 0 0,-1 1 0 0 0,0 0 0 0 0,-1 0 0 0 0,-1 0 0 0 0,1 0 0 0 0,-2 0 0 0 0,0 0 0 0 0,0 1 0 0 0,-1 0 0 0 0,-7-12 0 0 0,7 15-107 0 0,1 1 0 0 0,-1 0 1 0 0,0 0-1 0 0,-1 1 0 0 0,1-1 0 0 0,-1 1 0 0 0,-1 1 0 0 0,1-1 0 0 0,-1 1 1 0 0,0 0-1 0 0,0 1 0 0 0,0-1 0 0 0,-15-5 0 0 0,-1 1-553 0 0,-41-9-1 0 0,47 15-1555 0 0,-28-2 0 0 0,25 4 139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0,'0'0'6856'0'0,"2"2"-5872"0"0,3 9-441 0 0,0 1-1 0 0,0 0 0 0 0,-1 0 0 0 0,0 0 0 0 0,-1 0 1 0 0,2 18-1 0 0,0-1 204 0 0,7 35 511 0 0,6 24-192 0 0,4 34-405 0 0,-12-58-554 0 0,-3-29-69 0 0,16 48 0 0 0,-7-23-1698 0 0,-10-42 722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0:36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82 999 5983 0 0,'-1'2'464'0'0,"-4"5"-231"0"0,1 1-1 0 0,-12 12 0 0 0,9-12 697 0 0,0 1 0 0 0,-5 10 0 0 0,-17 32 2139 0 0,28-50-1684 0 0,1 0-1298 0 0,0-1 0 0 0,0 0 0 0 0,0 0 0 0 0,0 1 0 0 0,0-1-1 0 0,0 0 1 0 0,0 0 0 0 0,1 1 0 0 0,-1-1 0 0 0,0 0 0 0 0,0 0 0 0 0,0 0 0 0 0,0 1-1 0 0,0-1 1 0 0,0 0 0 0 0,1 0 0 0 0,-1 0 0 0 0,0 1 0 0 0,0-1 0 0 0,0 0-1 0 0,0 0 1 0 0,1 0 0 0 0,-1 0 0 0 0,0 0 0 0 0,0 1 0 0 0,0-1 0 0 0,1 0 0 0 0,-1 0-1 0 0,0 0 1 0 0,0 0 0 0 0,0 0 0 0 0,1 0 0 0 0,11 0 1010 0 0,16-9-752 0 0,-23 6 45 0 0,16-6 21 0 0,-2 0-1 0 0,1-2 1 0 0,-1-1 0 0 0,23-18-1 0 0,-13 10-80 0 0,31-24 215 0 0,-20 15-275 0 0,1 1 1 0 0,46-23-1 0 0,-45 30-93 0 0,56-38 0 0 0,14-12 27 0 0,13-8-67 0 0,99-67 41 0 0,-64 43-50 0 0,-59 29-11 0 0,-25 18-51 0 0,25-20 76 0 0,-94 71-107 0 0,0-1-1 0 0,-1 0 0 0 0,10-10 0 0 0,14-13 125 0 0,32-19 146 0 0,-57 45-281 0 0,0-2-1 0 0,0 1 1 0 0,0 0 0 0 0,0-1-1 0 0,-1 0 1 0 0,0 0 0 0 0,0 0-1 0 0,0-1 1 0 0,3-6 0 0 0,-7 11-21 0 0,0 1 0 0 0,1-1 0 0 0,-1 1 0 0 0,1-1 0 0 0,-1 0 0 0 0,1 1 0 0 0,0-1 0 0 0,-1 1 0 0 0,1-1 0 0 0,-1 1 0 0 0,1-1 0 0 0,0 1 0 0 0,-1 0 0 0 0,1-1 0 0 0,0 1 0 0 0,0 0 0 0 0,-1 0 0 0 0,1-1 0 0 0,0 1 0 0 0,0 0 0 0 0,-1 0 0 0 0,1 0 0 0 0,1 0 0 0 0,21 1 54 0 0,-14-1-43 0 0,-5-1-3 0 0,0-1 10 0 0,14 2 3 0 0,-6 2 0 0 0,-1 1 0 0 0,0-1 0 0 0,0 2 0 0 0,16 6 0 0 0,1 0 1 0 0,22 10-24 0 0,91 50 0 0 0,-92-44 0 0 0,220 108 135 0 0,-149-76-82 0 0,-54-28-4 0 0,41 22 102 0 0,123 71 293 0 0,-150-81-93 0 0,123 46 1 0 0,-159-68-199 0 0,-34-14-117 0 0,1-2 0 0 0,-1 1 0 0 0,0-1 0 0 0,1-1 0 0 0,13 3 0 0 0,45 12 153 0 0,-56-14-103 0 0,1 1 0 0 0,17 7-1 0 0,2 2 48 0 0,-32-13-131 0 0,-1-1 1 0 0,1 0-1 0 0,-1 0 1 0 0,1 1-1 0 0,-1-1 1 0 0,1 0-1 0 0,0 0 1 0 0,-1 0-1 0 0,1 0 1 0 0,-1 0-1 0 0,1 1 1 0 0,-1-1-1 0 0,1 0 1 0 0,0-1-1 0 0,-1 1 1 0 0,1 0-1 0 0,-1 0 0 0 0,1 0 1 0 0,-1 0-1 0 0,1 0 1 0 0,0-1-1 0 0,1 1 2 0 0,0-1 0 0 0,-1 1 0 0 0,1-1-1 0 0,0 1 1 0 0,0 0 0 0 0,0 0-1 0 0,0 0 1 0 0,-1 0 0 0 0,1 0 0 0 0,0 0-1 0 0,0 1 1 0 0,0-1 0 0 0,3 1-1 0 0,3 1 19 0 0,14 4 31 0 0,-8-7-53 0 0,-10-2 0 0 0,-2 1 0 0 0,16-11 18 0 0,-16 11-13 0 0,1-1 0 0 0,0 1 1 0 0,0 0-1 0 0,0 0 0 0 0,1 0 0 0 0,-1 1 0 0 0,0-1 0 0 0,7-1 0 0 0,3-1 8 0 0,0-1 1 0 0,-1 0-1 0 0,0-1 0 0 0,0 0 0 0 0,15-10 1 0 0,14-8 23 0 0,67-30 46 0 0,45-24 152 0 0,95-83 400 0 0,-162 101-457 0 0,-30 22-117 0 0,220-136 62 0 0,-102 93-354 0 0,-139 66-9 0 0,-21 9-249 0 0,-1 1-1 0 0,1 0 1 0 0,1 0 0 0 0,-1 1 0 0 0,25-2-1 0 0,-13 4-2327 0 0,-4 2-5735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6911 0 0,'-1'-1'315'0'0,"-10"-12"7204"0"0,13 14-6878 0 0,3-1-439 0 0,0 2 0 0 0,1-1-1 0 0,-1 0 1 0 0,0 1 0 0 0,0 0 0 0 0,-1 0 0 0 0,1 1 0 0 0,0-1 0 0 0,5 6-1 0 0,-3-2-15 0 0,0 0 0 0 0,0 0 0 0 0,-1 1 0 0 0,10 14 0 0 0,1 5 164 0 0,-2 0 0 0 0,-1 1 1 0 0,-1 0-1 0 0,-1 1 0 0 0,10 36 0 0 0,-12-34-119 0 0,20 73 310 0 0,-27-91-505 0 0,-1 0 0 0 0,-1 0 0 0 0,0 1 0 0 0,0-1 0 0 0,-1 0 0 0 0,-3 19 0 0 0,3-29 23 0 0,-2-2-55 0 0,1 0 0 0 0,-1-1 0 0 0,1 1 0 0 0,-1-1 0 0 0,1 1 1 0 0,0-1-1 0 0,-1 0 0 0 0,1 1 0 0 0,0-1 0 0 0,0 0 0 0 0,0 0 0 0 0,0 0 0 0 0,-1 0 1 0 0,1 0-1 0 0,0 0 0 0 0,-1-2 0 0 0,-13-21-62 0 0,6 5 49 0 0,2 0 1 0 0,0-1-1 0 0,1 1 0 0 0,1-1 1 0 0,1-1-1 0 0,-2-21 1 0 0,0-127-341 0 0,6 163 342 0 0,0-14-15 0 0,1-1-1 0 0,1 1 1 0 0,1 1 0 0 0,1-1-1 0 0,0 0 1 0 0,14-33 0 0 0,-16 47 15 0 0,1 0-1 0 0,0 0 1 0 0,1 0 0 0 0,-1 1 0 0 0,1 0 0 0 0,0-1-1 0 0,0 1 1 0 0,0 1 0 0 0,1-1 0 0 0,0 1 0 0 0,10-8-1 0 0,-12 10 6 0 0,0 1-1 0 0,1-1 1 0 0,-1 0-1 0 0,1 1 1 0 0,0 0-1 0 0,-1 0 0 0 0,1 0 1 0 0,0 0-1 0 0,0 1 1 0 0,0-1-1 0 0,0 1 1 0 0,0 0-1 0 0,-1 0 1 0 0,1 0-1 0 0,0 1 1 0 0,0-1-1 0 0,0 1 0 0 0,-1 0 1 0 0,1 0-1 0 0,0 1 1 0 0,3 1-1 0 0,2 1 5 0 0,0 1-1 0 0,0 0 1 0 0,-1 1-1 0 0,0 0 1 0 0,0 1 0 0 0,0-1-1 0 0,-1 1 1 0 0,0 1-1 0 0,0-1 1 0 0,-1 1-1 0 0,0 0 1 0 0,6 11-1 0 0,-7-10 24 0 0,0 1 0 0 0,0 0-1 0 0,-1 0 1 0 0,0 0-1 0 0,-1 0 1 0 0,0 1-1 0 0,-1-1 1 0 0,0 1-1 0 0,-1 0 1 0 0,0 0-1 0 0,0 13 1 0 0,-3-1 27 0 0,0-1 0 0 0,-1 1 1 0 0,-2 0-1 0 0,-9 30 0 0 0,12-47-51 0 0,-13 22 73 0 0,13-26-31 0 0,-2-2-54 0 0,3 0-92 0 0,1-3-48 0 0,0 1 108 0 0,0 0 0 0 0,0-1 1 0 0,0 1-1 0 0,0-1 0 0 0,1 1 0 0 0,-1 0 0 0 0,1-1 0 0 0,0 1 0 0 0,1-4 0 0 0,3-2-48 0 0,0 1-1 0 0,0 0 1 0 0,12-12-1 0 0,-9 10 42 0 0,-6 7 46 0 0,0 1 0 0 0,0-1 0 0 0,0 1 0 0 0,0-1 1 0 0,0 1-1 0 0,0 0 0 0 0,1 0 0 0 0,-1 0 0 0 0,0 0 0 0 0,1 0 0 0 0,-1 0 0 0 0,1 1 0 0 0,-1-1 0 0 0,1 1 0 0 0,-1 0 0 0 0,1 0 0 0 0,-1 0 1 0 0,1 0-1 0 0,0 0 0 0 0,-1 0 0 0 0,4 2 0 0 0,0-1 7 0 0,1 0-1 0 0,-1 1 1 0 0,0 0 0 0 0,0 1 0 0 0,0-1 0 0 0,0 1-1 0 0,7 5 1 0 0,-8-5 18 0 0,71 53 370 0 0,-64-46-243 0 0,0 0 0 0 0,-1 1 0 0 0,0 0 0 0 0,9 14 0 0 0,-18-22-63 0 0,1 1 0 0 0,-1 0 0 0 0,0 0 0 0 0,0 1 0 0 0,0-1 0 0 0,0 0 0 0 0,-1 1-1 0 0,1-1 1 0 0,-1 1 0 0 0,0-1 0 0 0,-1 1 0 0 0,1 0 0 0 0,-1-1 0 0 0,0 1 0 0 0,0 0 0 0 0,-1 4 0 0 0,0-2 64 0 0,-1-1 1 0 0,0 0-1 0 0,0 0 1 0 0,0 0-1 0 0,-1 0 1 0 0,1 0-1 0 0,-1 0 1 0 0,-1-1-1 0 0,1 1 1 0 0,-9 9-1 0 0,-6 4 105 0 0,-1 0 0 0 0,0-1 0 0 0,-1-2 0 0 0,-38 26 0 0 0,19-19 275 0 0,-81 35 0 0 0,113-55-539 0 0,-38 14-297 0 0,41-16 270 0 0,0 0 0 0 0,0-1-1 0 0,0 1 1 0 0,0-1 0 0 0,0 1 0 0 0,1-1-1 0 0,-1 0 1 0 0,0-1 0 0 0,-8 0 0 0 0,11 0-67 0 0,0 1 0 0 0,0-1 0 0 0,0 1 0 0 0,0-1 0 0 0,0 1 0 0 0,0-1 1 0 0,0 0-1 0 0,0 0 0 0 0,0 1 0 0 0,0-1 0 0 0,0 0 0 0 0,1 0 0 0 0,-1 0 0 0 0,0 0 0 0 0,0 0 1 0 0,1 0-1 0 0,-1 0 0 0 0,1 0 0 0 0,-1 0 0 0 0,1 0 0 0 0,-1 0 0 0 0,1-1 0 0 0,0 1 0 0 0,0 0 0 0 0,-1 0 1 0 0,1 0-1 0 0,0-1 0 0 0,0 1 0 0 0,0 0 0 0 0,0 0 0 0 0,0 0 0 0 0,1-2 0 0 0,0-6-767 0 0,1 1 1 0 0,0 0-1 0 0,4-12 0 0 0,-3 12 207 0 0,6-18-1347 0 0,1-2-33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9239 0 0,'3'0'55'0'0,"0"1"0"0"0,0-1 0 0 0,0 1 0 0 0,0 0 0 0 0,-1 0-1 0 0,1 0 1 0 0,0 0 0 0 0,-1 0 0 0 0,1 1 0 0 0,0-1 0 0 0,-1 1 0 0 0,0 0-1 0 0,1 0 1 0 0,-1 0 0 0 0,0 0 0 0 0,0 0 0 0 0,0 0 0 0 0,3 5 0 0 0,3 5 164 0 0,0 0 1 0 0,9 20-1 0 0,-15-27 67 0 0,62 128 4582 0 0,-52-109-4123 0 0,-5-12-293 0 0,-1 1 0 0 0,-1-1 0 0 0,7 23 0 0 0,-9-25-346 0 0,0-1 1129 0 0,-3-9-1214 0 0,-1 0 0 0 0,1 0 0 0 0,0 0 0 0 0,0 0 0 0 0,-1 0 1 0 0,1 0-1 0 0,0 0 0 0 0,-1 0 0 0 0,1 0 0 0 0,0 0 0 0 0,-1 0 1 0 0,1 0-1 0 0,0 0 0 0 0,0 0 0 0 0,-1 0 0 0 0,1 0 0 0 0,0 0 0 0 0,0 0 1 0 0,-1-1-1 0 0,1 1 0 0 0,0 0 0 0 0,0 0 0 0 0,-1 0 0 0 0,1 0 1 0 0,0-1-1 0 0,0 1 0 0 0,-1 0 0 0 0,1 0 0 0 0,0-1 0 0 0,0 1 1 0 0,0 0-1 0 0,0-1 0 0 0,-4-2 27 0 0,0 0 1 0 0,1-1-1 0 0,0 1 0 0 0,0-1 1 0 0,0 0-1 0 0,0 0 0 0 0,1-1 1 0 0,-1 1-1 0 0,1 0 0 0 0,-3-9 1 0 0,-1-6 130 0 0,-5-24-1 0 0,5 12 29 0 0,2 0-1 0 0,1 0 1 0 0,1-46-1 0 0,17-93-33 0 0,-13 156-92 0 0,1 0 0 0 0,0 1 0 0 0,1-1 0 0 0,0 1-1 0 0,1 0 1 0 0,0 0 0 0 0,1 0 0 0 0,1 1 0 0 0,10-15 0 0 0,-13 21-32 0 0,1 1-1 0 0,0-1 1 0 0,0 1-1 0 0,0 0 1 0 0,1 0-1 0 0,-1 1 1 0 0,1-1-1 0 0,0 1 1 0 0,1 1-1 0 0,-1-1 1 0 0,1 1 0 0 0,-1 0-1 0 0,1 0 1 0 0,0 1-1 0 0,0 0 1 0 0,0 0-1 0 0,0 1 1 0 0,1 0-1 0 0,8 0 1 0 0,17 1-302 0 0,0 2 1 0 0,33 6-1 0 0,-8-1-2340 0 0,-19-3-5059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1361 5495 0 0,'-3'5'250'0'0,"-9"17"-2"0"0,9-8 2788 0 0,-3-20-1624 0 0,1 2 2448 0 0,-4-1-3261 0 0,0-1 0 0 0,0 0 0 0 0,0-1 0 0 0,0 0 0 0 0,1 0 1 0 0,0 0-1 0 0,-8-12 0 0 0,-44-65 1382 0 0,36 48-1231 0 0,0 0-62 0 0,9 11 27 0 0,-33-37 0 0 0,-7-9 75 0 0,41 50-581 0 0,-2 0 1 0 0,0 2 0 0 0,-25-24-1 0 0,-121-87 646 0 0,86 63-653 0 0,4-4 1 0 0,-104-129 0 0 0,89 93-192 0 0,-121-160-69 0 0,162 208-257 0 0,45 57 178 0 0,-2-5-232 0 0,13 12-3615 0 0,-1 2 2785 0 0,0 0 0 0 0,0 1 0 0 0,9 9 0 0 0,-2 1-692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9847 0 0,'0'0'4755'0'0,"3"-1"-4176"0"0,25-6 515 0 0,133-31 3670 0 0,-130 34-4138 0 0,0 1-1 0 0,35 1 1 0 0,-25 1-320 0 0,132-7 487 0 0,-71 11-536 0 0,1-1-35 0 0,139-27 437 0 0,-193 19-589 0 0,43 0 103 0 0,-18 2-18 0 0,29-3 121 0 0,65-8 247 0 0,-10-5-148 0 0,-52 8-213 0 0,138-10 68 0 0,-19 4 100 0 0,81-2 154 0 0,-14 2-172 0 0,-197 9-215 0 0,75-12 127 0 0,-104 12-146 0 0,-35 6-22 0 0,31-9 0 0 0,65-11-16 0 0,-38 8-27 0 0,-70 11-407 0 0,0 1 0 0 0,1 1 1 0 0,-1 1-1 0 0,1 0 0 0 0,0 2 0 0 0,-1 0 0 0 0,21 4 0 0 0,-38-5-711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9671 0 0,'-7'4'365'0'0,"-2"0"89"0"0,0 1 0 0 0,1 0 1 0 0,0 1-1 0 0,0 0 0 0 0,0 0 0 0 0,-8 8 0 0 0,11-7 938 0 0,5-7-1324 0 0,-1 0-1 0 0,1 1 0 0 0,-1-1 1 0 0,1 1-1 0 0,0-1 0 0 0,-1 1 1 0 0,1-1-1 0 0,0 1 0 0 0,-1-1 1 0 0,1 1-1 0 0,0-1 0 0 0,0 1 1 0 0,-1 0-1 0 0,1-1 0 0 0,0 1 1 0 0,0-1-1 0 0,0 1 0 0 0,0 0 1 0 0,0-1-1 0 0,0 1 0 0 0,0-1 1 0 0,0 1-1 0 0,0 1 0 0 0,1 2 99 0 0,0 1 0 0 0,0 0-1 0 0,0-1 1 0 0,0 1 0 0 0,1 0 0 0 0,0-1-1 0 0,0 0 1 0 0,0 1 0 0 0,0-1-1 0 0,1 0 1 0 0,-1 0 0 0 0,1 0-1 0 0,0-1 1 0 0,1 1 0 0 0,-1-1 0 0 0,0 1-1 0 0,9 5 1 0 0,4 1 138 0 0,0 1 0 0 0,1-2 0 0 0,22 9 0 0 0,-9-4 89 0 0,73 33 793 0 0,-54-26-347 0 0,67 39 0 0 0,-110-56-717 0 0,0 0 0 0 0,0 1 0 0 0,-1 0 0 0 0,1-1 0 0 0,-1 2 0 0 0,0-1 0 0 0,0 0 0 0 0,-1 1 0 0 0,7 11 0 0 0,-9-13-23 0 0,0 0 0 0 0,0 0 0 0 0,0 0 0 0 0,-1 1 0 0 0,0-1 0 0 0,0 1 0 0 0,0-1-1 0 0,0 1 1 0 0,-1-1 0 0 0,0 1 0 0 0,0 0 0 0 0,0-1 0 0 0,0 1 0 0 0,-1-1 0 0 0,1 1 0 0 0,-3 6-1 0 0,-12 31 404 0 0,-2-1 0 0 0,-40 70 0 0 0,27-54-424 0 0,-15 23-32 0 0,21-38-1175 0 0,-25 59 0 0 0,35-67-1621 0 0,8-18 1203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5527 0 0,'0'0'736'0'0,"2"0"150"0"0,32 4 991 0 0,0-2 0 0 0,0-1 0 0 0,48-4 0 0 0,25-4 315 0 0,180-18 1252 0 0,-130-5-2330 0 0,-77 19-564 0 0,0 0-120 0 0,400-61 1123 0 0,-294 49-1037 0 0,-110 13-245 0 0,114-13 257 0 0,84-10 163 0 0,23-2-433 0 0,23 3 225 0 0,-178 21-210 0 0,13-2 6 0 0,-2 3-135 0 0,-17 2-13 0 0,-46-2-25 0 0,22 2 36 0 0,-4 3-15 0 0,-30 0-94 0 0,106-1 20 0 0,-160 3-513 0 0,-1-1 1 0 0,41-11-1 0 0,-20 3-1789 0 0,-35 10 1374 0 0,22-6-1966 0 0,-12 0-3296 0 0,-6 0-142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0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6447 0 0,'-49'6'642'0'0,"14"-2"8012"0"0,37-2-8166 0 0,3 3-294 0 0,1 1 1 0 0,0-1-1 0 0,0 0 0 0 0,1 0 0 0 0,11 6 0 0 0,17 12 63 0 0,80 54 159 0 0,-61-43-259 0 0,-33-20 45 0 0,0 1 0 0 0,0 0 0 0 0,-2 1-1 0 0,0 1 1 0 0,-1 1 0 0 0,17 21 0 0 0,-27-27 52 0 0,1 0 1 0 0,-1 1-1 0 0,-1-1 0 0 0,0 2 0 0 0,-1-1 1 0 0,-1 1-1 0 0,0 0 0 0 0,0 0 0 0 0,-2 0 0 0 0,0 1 1 0 0,0-1-1 0 0,-1 1 0 0 0,-1-1 0 0 0,-1 1 0 0 0,0 0 1 0 0,-1 0-1 0 0,0-1 0 0 0,-1 1 0 0 0,-1 0 1 0 0,-5 16-1 0 0,-9 18-26 0 0,-2-2 1 0 0,-2 0 0 0 0,-33 53-1 0 0,-63 92-73 0 0,85-135-446 0 0,-29 76 0 0 0,27-49-7729 0 0,22-56 502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8751 0 0,'55'-25'674'0'0,"-55"24"-663"0"0,1 1 1 0 0,-1-1 0 0 0,1 1 0 0 0,-1 0 0 0 0,1-1-1 0 0,-1 1 1 0 0,1 0 0 0 0,0-1 0 0 0,-1 1 0 0 0,1 0-1 0 0,-1 0 1 0 0,1 0 0 0 0,0 0 0 0 0,-1-1 0 0 0,1 1-1 0 0,0 0 1 0 0,-1 0 0 0 0,1 0 0 0 0,1 1 0 0 0,12 4 551 0 0,0-1 0 0 0,0 0 0 0 0,1 0 0 0 0,-1-2 0 0 0,1 0 0 0 0,23 1-1 0 0,95-10 2213 0 0,-65 3-1952 0 0,380-22 1640 0 0,-242 9-1522 0 0,85-6 471 0 0,-75 15-418 0 0,-73 4-332 0 0,177-27 222 0 0,-141 10-771 0 0,-74 13-45 0 0,46-6 71 0 0,215-43 411 0 0,-266 40-448 0 0,19 4 74 0 0,-20 2-53 0 0,34-4 53 0 0,20-2 8 0 0,52-19 185 0 0,-31 21-293 0 0,-163 14-77 0 0,100-6-13 0 0,-12-5-1358 0 0,-49 7-3505 0 0,-36 1-2659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13103 0 0,'0'0'598'0'0,"-2"1"-10"0"0,-6 4-380 0 0,-2 1 1641 0 0,20 6-1052 0 0,-6-9-706 0 0,-1 0 0 0 0,1 0 0 0 0,0 0 0 0 0,0 0-1 0 0,0-1 1 0 0,0 1 0 0 0,0-1 0 0 0,0 0 0 0 0,6 1 0 0 0,44 11 206 0 0,-10-3-119 0 0,-5 1-51 0 0,0 0 98 0 0,75 34-1 0 0,-69-24-45 0 0,70 40 439 0 0,-97-51-398 0 0,0 1 0 0 0,-1 1 0 0 0,-1 1 0 0 0,17 17 1 0 0,-27-24-21 0 0,0 1 0 0 0,0-1 1 0 0,0 1-1 0 0,-1 0 0 0 0,0 1 1 0 0,-1-1-1 0 0,0 1 0 0 0,5 15 1 0 0,-7-18-64 0 0,0 1-1 0 0,-1-1 1 0 0,0 1 0 0 0,0 0 0 0 0,-1-1 0 0 0,0 1-1 0 0,0 0 1 0 0,-1-1 0 0 0,1 1 0 0 0,-1 0 0 0 0,-1-1-1 0 0,1 1 1 0 0,-4 7 0 0 0,-6 15 117 0 0,-1-2 0 0 0,-1 0 0 0 0,-1 0 0 0 0,-20 27-1 0 0,-8 0-147 0 0,-51 50 0 0 0,81-90-508 0 0,0 0 0 0 0,-18 31 0 0 0,0 7-7545 0 0,18-26 595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0,'0'0'9970'0'0,"2"1"-9508"0"0,182 89 4239 0 0,-150-75-4378 0 0,9 1 449 0 0,60 15 1 0 0,-52-16-310 0 0,229 83 1131 0 0,119 35-156 0 0,-228-91-1017 0 0,-140-37-363 0 0,-26-5-58 0 0,0 0 0 0 0,0 1 0 0 0,-1 0 0 0 0,1 0 0 0 0,0 1 0 0 0,6 2 0 0 0,-10-4-94 0 0,1 0-498 0 0,6 0-345 0 0,-6 0-284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5063 0 0,'0'0'1683'0'0,"2"1"-400"0"0,25 23 1320 0 0,32 37 1 0 0,-30-29-1913 0 0,-10-10-118 0 0,-2 0 1 0 0,25 42-1 0 0,-17-25-71 0 0,6 15 300 0 0,-1 2 0 0 0,33 90 0 0 0,-50-104-342 0 0,-12-40 154 0 0,-4-25 31 0 0,-23-91-268 0 0,8 43-295 0 0,1-4-50 0 0,1 10-176 0 0,4-1 1 0 0,-6-73-1 0 0,14 86-1 0 0,0-56-84 0 0,4 91 196 0 0,1 0 0 0 0,1 1 0 0 0,1-1 0 0 0,5-18 0 0 0,-6 31 17 0 0,0-1 1 0 0,0 1-1 0 0,1 0 0 0 0,0 0 0 0 0,0 1 0 0 0,5-7 1 0 0,-5 10-28 0 0,5 3 22 0 0,3 4-33 0 0,-7-2 43 0 0,0 0-1 0 0,0 0 1 0 0,-1 0-1 0 0,0 1 1 0 0,0-1-1 0 0,0 1 1 0 0,0 0-1 0 0,-1 0 0 0 0,1 0 1 0 0,1 8-1 0 0,2 8 42 0 0,5 27-1 0 0,-9-36 22 0 0,1 12 82 0 0,-1 0 0 0 0,-2 39 0 0 0,0-34-91 0 0,-6 49-130 0 0,5-66 88 0 0,-1-2-21 0 0,2-8-82 0 0,19-1-725 0 0,0 2 652 0 0,0 0-1 0 0,26 8 1 0 0,-15-1 153 0 0,0 1 0 0 0,-1 1 0 0 0,0 1 0 0 0,-1 2 0 0 0,0 1 0 0 0,-2 1 0 0 0,49 40 0 0 0,-62-45 235 0 0,-1 0 1 0 0,15 17-1 0 0,-22-23-3 0 0,0 1-1 0 0,-1-1 1 0 0,0 1 0 0 0,0 0-1 0 0,-1 0 1 0 0,0 0 0 0 0,4 11 0 0 0,-6-14-70 0 0,-1-1 0 0 0,1 1 0 0 0,0 0 1 0 0,-1 0-1 0 0,0 0 0 0 0,0 0 0 0 0,0 0 1 0 0,0 0-1 0 0,-1 0 0 0 0,0-1 0 0 0,0 1 1 0 0,0 0-1 0 0,0 0 0 0 0,0-1 0 0 0,-1 1 1 0 0,1 0-1 0 0,-1-1 0 0 0,0 0 0 0 0,0 1 1 0 0,0-1-1 0 0,-1 0 0 0 0,1 0 1 0 0,-1 0-1 0 0,0 0 0 0 0,0-1 0 0 0,0 1 1 0 0,-4 2-1 0 0,-2 1 27 0 0,-1 0-1 0 0,1-1 1 0 0,-1 0 0 0 0,0-1-1 0 0,-1 0 1 0 0,1-1 0 0 0,-1 0-1 0 0,-16 3 1 0 0,-7 0-86 0 0,6-1 10 0 0,-1-1 0 0 0,0-1 0 0 0,-30-1 0 0 0,48-3-261 0 0,1-1 0 0 0,-1 0 0 0 0,1 0 0 0 0,0-1 0 0 0,-1 0 0 0 0,1-1 0 0 0,1 0 0 0 0,-1-1 0 0 0,1 0 0 0 0,-1 0 0 0 0,1-1 0 0 0,1 0 0 0 0,-1 0 0 0 0,-11-12 0 0 0,20 17 52 0 0,0 1-1 0 0,0 0 1 0 0,0-1 0 0 0,-1 1 0 0 0,1-1 0 0 0,0 1 0 0 0,0 0-1 0 0,0-1 1 0 0,0 1 0 0 0,0-1 0 0 0,0 1 0 0 0,0 0 0 0 0,0-1-1 0 0,0 1 1 0 0,0-1 0 0 0,0 1 0 0 0,0 0 0 0 0,0-1-1 0 0,0 1 1 0 0,0-1 0 0 0,0 1 0 0 0,0 0 0 0 0,0-1 0 0 0,1 1-1 0 0,-1-1 1 0 0,0 1 0 0 0,1-1 0 0 0,3-9-8787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4143 0 0,'1'2'319'0'0,"2"6"-281"0"0,0 0 0 0 0,7 15 1 0 0,28 35 4664 0 0,-10-15 110 0 0,14 23-2281 0 0,29 53 49 0 0,-48-67-1108 0 0,-22-50 158 0 0,-3-3-1598 0 0,1 1 0 0 0,0-1 0 0 0,-1 1 0 0 0,1-1 0 0 0,0 0 0 0 0,-1 0 0 0 0,1 0-1 0 0,0 1 1 0 0,0-1 0 0 0,0 0 0 0 0,0-1 0 0 0,0 1 0 0 0,0 0 0 0 0,0 0 0 0 0,0 0 0 0 0,0-1 0 0 0,0 1 0 0 0,0-2 0 0 0,-13-25 251 0 0,5-6-154 0 0,1 1 0 0 0,1-1-1 0 0,2-1 1 0 0,2 1 0 0 0,1-1-1 0 0,1 1 1 0 0,2-1-1 0 0,7-41 1 0 0,-4 56-85 0 0,0 0 0 0 0,2 1 0 0 0,0-1 1 0 0,1 1-1 0 0,17-31 0 0 0,-21 42 0 0 0,1 2 1 0 0,1-1-1 0 0,-1 0 0 0 0,1 1 1 0 0,0 0-1 0 0,1 0 1 0 0,-1 0-1 0 0,1 1 0 0 0,1 0 1 0 0,-1 0-1 0 0,0 0 0 0 0,1 1 1 0 0,0 0-1 0 0,0 0 1 0 0,1 1-1 0 0,12-5 0 0 0,-4 4-35 0 0,0 1-1 0 0,0 0 0 0 0,0 1 0 0 0,1 0 0 0 0,-1 2 1 0 0,0 0-1 0 0,20 2 0 0 0,-19 0-489 0 0,26 5 0 0 0,-5 6-7021 0 0,-18-3 154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5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1228 2759 0 0,'-2'1'126'0'0,"-36"11"10"0"0,-24 3 5598 0 0,22-5-2746 0 0,36-10-2392 0 0,0 1-1 0 0,1 0 0 0 0,-1-1 0 0 0,0 0 0 0 0,-5 0 1 0 0,1 0 1894 0 0,18-8-2008 0 0,12-10 165 0 0,43-26 0 0 0,-25 18-262 0 0,75-44 472 0 0,270-225 1100 0 0,-167 123-1362 0 0,167-145 29 0 0,-270 203-575 0 0,-66 58-364 0 0,9-8-1564 0 0,-33 37 261 0 0,2-2-1267 0 0,-7 12-2163 0 0,-6 6-288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0.png"/><Relationship Id="rId18" Type="http://schemas.openxmlformats.org/officeDocument/2006/relationships/customXml" Target="../ink/ink255.xml"/><Relationship Id="rId26" Type="http://schemas.openxmlformats.org/officeDocument/2006/relationships/customXml" Target="../ink/ink259.xml"/><Relationship Id="rId21" Type="http://schemas.openxmlformats.org/officeDocument/2006/relationships/image" Target="../media/image2380.png"/><Relationship Id="rId34" Type="http://schemas.openxmlformats.org/officeDocument/2006/relationships/customXml" Target="../ink/ink263.xml"/><Relationship Id="rId7" Type="http://schemas.openxmlformats.org/officeDocument/2006/relationships/image" Target="../media/image2310.png"/><Relationship Id="rId12" Type="http://schemas.openxmlformats.org/officeDocument/2006/relationships/customXml" Target="../ink/ink252.xml"/><Relationship Id="rId17" Type="http://schemas.openxmlformats.org/officeDocument/2006/relationships/image" Target="../media/image2360.png"/><Relationship Id="rId25" Type="http://schemas.openxmlformats.org/officeDocument/2006/relationships/image" Target="../media/image2400.png"/><Relationship Id="rId33" Type="http://schemas.openxmlformats.org/officeDocument/2006/relationships/image" Target="../media/image244.png"/><Relationship Id="rId2" Type="http://schemas.openxmlformats.org/officeDocument/2006/relationships/customXml" Target="../ink/ink247.xml"/><Relationship Id="rId16" Type="http://schemas.openxmlformats.org/officeDocument/2006/relationships/customXml" Target="../ink/ink254.xml"/><Relationship Id="rId20" Type="http://schemas.openxmlformats.org/officeDocument/2006/relationships/customXml" Target="../ink/ink256.xml"/><Relationship Id="rId29" Type="http://schemas.openxmlformats.org/officeDocument/2006/relationships/image" Target="../media/image24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11" Type="http://schemas.openxmlformats.org/officeDocument/2006/relationships/image" Target="../media/image2330.png"/><Relationship Id="rId24" Type="http://schemas.openxmlformats.org/officeDocument/2006/relationships/customXml" Target="../ink/ink258.xml"/><Relationship Id="rId32" Type="http://schemas.openxmlformats.org/officeDocument/2006/relationships/customXml" Target="../ink/ink262.xml"/><Relationship Id="rId37" Type="http://schemas.openxmlformats.org/officeDocument/2006/relationships/image" Target="../media/image246.png"/><Relationship Id="rId5" Type="http://schemas.openxmlformats.org/officeDocument/2006/relationships/image" Target="../media/image2300.png"/><Relationship Id="rId15" Type="http://schemas.openxmlformats.org/officeDocument/2006/relationships/image" Target="../media/image2350.png"/><Relationship Id="rId23" Type="http://schemas.openxmlformats.org/officeDocument/2006/relationships/image" Target="../media/image2390.png"/><Relationship Id="rId28" Type="http://schemas.openxmlformats.org/officeDocument/2006/relationships/customXml" Target="../ink/ink260.xml"/><Relationship Id="rId36" Type="http://schemas.openxmlformats.org/officeDocument/2006/relationships/customXml" Target="../ink/ink264.xml"/><Relationship Id="rId10" Type="http://schemas.openxmlformats.org/officeDocument/2006/relationships/customXml" Target="../ink/ink251.xml"/><Relationship Id="rId19" Type="http://schemas.openxmlformats.org/officeDocument/2006/relationships/image" Target="../media/image2370.png"/><Relationship Id="rId31" Type="http://schemas.openxmlformats.org/officeDocument/2006/relationships/image" Target="../media/image2430.png"/><Relationship Id="rId4" Type="http://schemas.openxmlformats.org/officeDocument/2006/relationships/customXml" Target="../ink/ink248.xml"/><Relationship Id="rId9" Type="http://schemas.openxmlformats.org/officeDocument/2006/relationships/image" Target="../media/image2320.png"/><Relationship Id="rId14" Type="http://schemas.openxmlformats.org/officeDocument/2006/relationships/customXml" Target="../ink/ink253.xml"/><Relationship Id="rId22" Type="http://schemas.openxmlformats.org/officeDocument/2006/relationships/customXml" Target="../ink/ink257.xml"/><Relationship Id="rId27" Type="http://schemas.openxmlformats.org/officeDocument/2006/relationships/image" Target="../media/image2410.png"/><Relationship Id="rId30" Type="http://schemas.openxmlformats.org/officeDocument/2006/relationships/customXml" Target="../ink/ink261.xml"/><Relationship Id="rId35" Type="http://schemas.openxmlformats.org/officeDocument/2006/relationships/image" Target="../media/image245.png"/><Relationship Id="rId8" Type="http://schemas.openxmlformats.org/officeDocument/2006/relationships/customXml" Target="../ink/ink250.xml"/><Relationship Id="rId3" Type="http://schemas.openxmlformats.org/officeDocument/2006/relationships/image" Target="../media/image229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.png"/><Relationship Id="rId21" Type="http://schemas.openxmlformats.org/officeDocument/2006/relationships/image" Target="../media/image2380.png"/><Relationship Id="rId63" Type="http://schemas.openxmlformats.org/officeDocument/2006/relationships/image" Target="../media/image259.png"/><Relationship Id="rId159" Type="http://schemas.openxmlformats.org/officeDocument/2006/relationships/image" Target="../media/image306.png"/><Relationship Id="rId170" Type="http://schemas.openxmlformats.org/officeDocument/2006/relationships/customXml" Target="../ink/ink349.xml"/><Relationship Id="rId226" Type="http://schemas.openxmlformats.org/officeDocument/2006/relationships/customXml" Target="../ink/ink377.xml"/><Relationship Id="rId268" Type="http://schemas.openxmlformats.org/officeDocument/2006/relationships/customXml" Target="../ink/ink398.xml"/><Relationship Id="rId32" Type="http://schemas.openxmlformats.org/officeDocument/2006/relationships/customXml" Target="../ink/ink280.xml"/><Relationship Id="rId74" Type="http://schemas.openxmlformats.org/officeDocument/2006/relationships/customXml" Target="../ink/ink301.xml"/><Relationship Id="rId128" Type="http://schemas.openxmlformats.org/officeDocument/2006/relationships/customXml" Target="../ink/ink328.xml"/><Relationship Id="rId5" Type="http://schemas.openxmlformats.org/officeDocument/2006/relationships/image" Target="../media/image2300.png"/><Relationship Id="rId181" Type="http://schemas.openxmlformats.org/officeDocument/2006/relationships/image" Target="../media/image317.png"/><Relationship Id="rId237" Type="http://schemas.openxmlformats.org/officeDocument/2006/relationships/image" Target="../media/image345.png"/><Relationship Id="rId279" Type="http://schemas.openxmlformats.org/officeDocument/2006/relationships/image" Target="../media/image366.png"/><Relationship Id="rId43" Type="http://schemas.openxmlformats.org/officeDocument/2006/relationships/image" Target="../media/image249.png"/><Relationship Id="rId139" Type="http://schemas.openxmlformats.org/officeDocument/2006/relationships/image" Target="../media/image296.png"/><Relationship Id="rId290" Type="http://schemas.openxmlformats.org/officeDocument/2006/relationships/customXml" Target="../ink/ink409.xml"/><Relationship Id="rId85" Type="http://schemas.openxmlformats.org/officeDocument/2006/relationships/image" Target="../media/image270.png"/><Relationship Id="rId150" Type="http://schemas.openxmlformats.org/officeDocument/2006/relationships/customXml" Target="../ink/ink339.xml"/><Relationship Id="rId192" Type="http://schemas.openxmlformats.org/officeDocument/2006/relationships/customXml" Target="../ink/ink360.xml"/><Relationship Id="rId206" Type="http://schemas.openxmlformats.org/officeDocument/2006/relationships/customXml" Target="../ink/ink367.xml"/><Relationship Id="rId248" Type="http://schemas.openxmlformats.org/officeDocument/2006/relationships/customXml" Target="../ink/ink388.xml"/><Relationship Id="rId269" Type="http://schemas.openxmlformats.org/officeDocument/2006/relationships/image" Target="../media/image361.png"/><Relationship Id="rId12" Type="http://schemas.openxmlformats.org/officeDocument/2006/relationships/customXml" Target="../ink/ink270.xml"/><Relationship Id="rId33" Type="http://schemas.openxmlformats.org/officeDocument/2006/relationships/image" Target="../media/image244.png"/><Relationship Id="rId108" Type="http://schemas.openxmlformats.org/officeDocument/2006/relationships/customXml" Target="../ink/ink318.xml"/><Relationship Id="rId129" Type="http://schemas.openxmlformats.org/officeDocument/2006/relationships/image" Target="../media/image291.png"/><Relationship Id="rId280" Type="http://schemas.openxmlformats.org/officeDocument/2006/relationships/customXml" Target="../ink/ink404.xml"/><Relationship Id="rId54" Type="http://schemas.openxmlformats.org/officeDocument/2006/relationships/customXml" Target="../ink/ink291.xml"/><Relationship Id="rId75" Type="http://schemas.openxmlformats.org/officeDocument/2006/relationships/image" Target="../media/image265.png"/><Relationship Id="rId96" Type="http://schemas.openxmlformats.org/officeDocument/2006/relationships/customXml" Target="../ink/ink312.xml"/><Relationship Id="rId140" Type="http://schemas.openxmlformats.org/officeDocument/2006/relationships/customXml" Target="../ink/ink334.xml"/><Relationship Id="rId161" Type="http://schemas.openxmlformats.org/officeDocument/2006/relationships/image" Target="../media/image307.png"/><Relationship Id="rId182" Type="http://schemas.openxmlformats.org/officeDocument/2006/relationships/customXml" Target="../ink/ink355.xml"/><Relationship Id="rId217" Type="http://schemas.openxmlformats.org/officeDocument/2006/relationships/image" Target="../media/image335.png"/><Relationship Id="rId6" Type="http://schemas.openxmlformats.org/officeDocument/2006/relationships/customXml" Target="../ink/ink267.xml"/><Relationship Id="rId238" Type="http://schemas.openxmlformats.org/officeDocument/2006/relationships/customXml" Target="../ink/ink383.xml"/><Relationship Id="rId259" Type="http://schemas.openxmlformats.org/officeDocument/2006/relationships/image" Target="../media/image356.png"/><Relationship Id="rId23" Type="http://schemas.openxmlformats.org/officeDocument/2006/relationships/image" Target="../media/image2390.png"/><Relationship Id="rId119" Type="http://schemas.openxmlformats.org/officeDocument/2006/relationships/image" Target="../media/image286.png"/><Relationship Id="rId270" Type="http://schemas.openxmlformats.org/officeDocument/2006/relationships/customXml" Target="../ink/ink399.xml"/><Relationship Id="rId291" Type="http://schemas.openxmlformats.org/officeDocument/2006/relationships/image" Target="../media/image372.png"/><Relationship Id="rId44" Type="http://schemas.openxmlformats.org/officeDocument/2006/relationships/customXml" Target="../ink/ink286.xml"/><Relationship Id="rId65" Type="http://schemas.openxmlformats.org/officeDocument/2006/relationships/image" Target="../media/image260.png"/><Relationship Id="rId86" Type="http://schemas.openxmlformats.org/officeDocument/2006/relationships/customXml" Target="../ink/ink307.xml"/><Relationship Id="rId130" Type="http://schemas.openxmlformats.org/officeDocument/2006/relationships/customXml" Target="../ink/ink329.xml"/><Relationship Id="rId151" Type="http://schemas.openxmlformats.org/officeDocument/2006/relationships/image" Target="../media/image302.png"/><Relationship Id="rId172" Type="http://schemas.openxmlformats.org/officeDocument/2006/relationships/customXml" Target="../ink/ink350.xml"/><Relationship Id="rId193" Type="http://schemas.openxmlformats.org/officeDocument/2006/relationships/image" Target="../media/image323.png"/><Relationship Id="rId207" Type="http://schemas.openxmlformats.org/officeDocument/2006/relationships/image" Target="../media/image330.png"/><Relationship Id="rId228" Type="http://schemas.openxmlformats.org/officeDocument/2006/relationships/customXml" Target="../ink/ink378.xml"/><Relationship Id="rId249" Type="http://schemas.openxmlformats.org/officeDocument/2006/relationships/image" Target="../media/image351.png"/><Relationship Id="rId13" Type="http://schemas.openxmlformats.org/officeDocument/2006/relationships/image" Target="../media/image2340.png"/><Relationship Id="rId109" Type="http://schemas.openxmlformats.org/officeDocument/2006/relationships/image" Target="../media/image281.png"/><Relationship Id="rId260" Type="http://schemas.openxmlformats.org/officeDocument/2006/relationships/customXml" Target="../ink/ink394.xml"/><Relationship Id="rId281" Type="http://schemas.openxmlformats.org/officeDocument/2006/relationships/image" Target="../media/image367.png"/><Relationship Id="rId34" Type="http://schemas.openxmlformats.org/officeDocument/2006/relationships/customXml" Target="../ink/ink281.xml"/><Relationship Id="rId55" Type="http://schemas.openxmlformats.org/officeDocument/2006/relationships/image" Target="../media/image255.png"/><Relationship Id="rId76" Type="http://schemas.openxmlformats.org/officeDocument/2006/relationships/customXml" Target="../ink/ink302.xml"/><Relationship Id="rId97" Type="http://schemas.openxmlformats.org/officeDocument/2006/relationships/image" Target="../media/image275.png"/><Relationship Id="rId120" Type="http://schemas.openxmlformats.org/officeDocument/2006/relationships/customXml" Target="../ink/ink324.xml"/><Relationship Id="rId141" Type="http://schemas.openxmlformats.org/officeDocument/2006/relationships/image" Target="../media/image297.png"/><Relationship Id="rId7" Type="http://schemas.openxmlformats.org/officeDocument/2006/relationships/image" Target="../media/image2310.png"/><Relationship Id="rId162" Type="http://schemas.openxmlformats.org/officeDocument/2006/relationships/customXml" Target="../ink/ink345.xml"/><Relationship Id="rId183" Type="http://schemas.openxmlformats.org/officeDocument/2006/relationships/image" Target="../media/image318.png"/><Relationship Id="rId218" Type="http://schemas.openxmlformats.org/officeDocument/2006/relationships/customXml" Target="../ink/ink373.xml"/><Relationship Id="rId239" Type="http://schemas.openxmlformats.org/officeDocument/2006/relationships/image" Target="../media/image346.png"/><Relationship Id="rId250" Type="http://schemas.openxmlformats.org/officeDocument/2006/relationships/customXml" Target="../ink/ink389.xml"/><Relationship Id="rId271" Type="http://schemas.openxmlformats.org/officeDocument/2006/relationships/image" Target="../media/image362.png"/><Relationship Id="rId24" Type="http://schemas.openxmlformats.org/officeDocument/2006/relationships/customXml" Target="../ink/ink276.xml"/><Relationship Id="rId45" Type="http://schemas.openxmlformats.org/officeDocument/2006/relationships/image" Target="../media/image250.png"/><Relationship Id="rId66" Type="http://schemas.openxmlformats.org/officeDocument/2006/relationships/customXml" Target="../ink/ink297.xml"/><Relationship Id="rId87" Type="http://schemas.openxmlformats.org/officeDocument/2006/relationships/image" Target="../media/image271.png"/><Relationship Id="rId110" Type="http://schemas.openxmlformats.org/officeDocument/2006/relationships/customXml" Target="../ink/ink319.xml"/><Relationship Id="rId131" Type="http://schemas.openxmlformats.org/officeDocument/2006/relationships/image" Target="../media/image292.png"/><Relationship Id="rId152" Type="http://schemas.openxmlformats.org/officeDocument/2006/relationships/customXml" Target="../ink/ink340.xml"/><Relationship Id="rId173" Type="http://schemas.openxmlformats.org/officeDocument/2006/relationships/image" Target="../media/image313.png"/><Relationship Id="rId194" Type="http://schemas.openxmlformats.org/officeDocument/2006/relationships/customXml" Target="../ink/ink361.xml"/><Relationship Id="rId208" Type="http://schemas.openxmlformats.org/officeDocument/2006/relationships/customXml" Target="../ink/ink368.xml"/><Relationship Id="rId229" Type="http://schemas.openxmlformats.org/officeDocument/2006/relationships/image" Target="../media/image341.png"/><Relationship Id="rId240" Type="http://schemas.openxmlformats.org/officeDocument/2006/relationships/customXml" Target="../ink/ink384.xml"/><Relationship Id="rId261" Type="http://schemas.openxmlformats.org/officeDocument/2006/relationships/image" Target="../media/image357.png"/><Relationship Id="rId14" Type="http://schemas.openxmlformats.org/officeDocument/2006/relationships/customXml" Target="../ink/ink271.xml"/><Relationship Id="rId35" Type="http://schemas.openxmlformats.org/officeDocument/2006/relationships/image" Target="../media/image245.png"/><Relationship Id="rId56" Type="http://schemas.openxmlformats.org/officeDocument/2006/relationships/customXml" Target="../ink/ink292.xml"/><Relationship Id="rId77" Type="http://schemas.openxmlformats.org/officeDocument/2006/relationships/image" Target="../media/image266.png"/><Relationship Id="rId100" Type="http://schemas.openxmlformats.org/officeDocument/2006/relationships/customXml" Target="../ink/ink314.xml"/><Relationship Id="rId282" Type="http://schemas.openxmlformats.org/officeDocument/2006/relationships/customXml" Target="../ink/ink405.xml"/><Relationship Id="rId8" Type="http://schemas.openxmlformats.org/officeDocument/2006/relationships/customXml" Target="../ink/ink268.xml"/><Relationship Id="rId98" Type="http://schemas.openxmlformats.org/officeDocument/2006/relationships/customXml" Target="../ink/ink313.xml"/><Relationship Id="rId121" Type="http://schemas.openxmlformats.org/officeDocument/2006/relationships/image" Target="../media/image287.png"/><Relationship Id="rId142" Type="http://schemas.openxmlformats.org/officeDocument/2006/relationships/customXml" Target="../ink/ink335.xml"/><Relationship Id="rId163" Type="http://schemas.openxmlformats.org/officeDocument/2006/relationships/image" Target="../media/image308.png"/><Relationship Id="rId184" Type="http://schemas.openxmlformats.org/officeDocument/2006/relationships/customXml" Target="../ink/ink356.xml"/><Relationship Id="rId219" Type="http://schemas.openxmlformats.org/officeDocument/2006/relationships/image" Target="../media/image336.png"/><Relationship Id="rId230" Type="http://schemas.openxmlformats.org/officeDocument/2006/relationships/customXml" Target="../ink/ink379.xml"/><Relationship Id="rId251" Type="http://schemas.openxmlformats.org/officeDocument/2006/relationships/image" Target="../media/image352.png"/><Relationship Id="rId25" Type="http://schemas.openxmlformats.org/officeDocument/2006/relationships/image" Target="../media/image2400.png"/><Relationship Id="rId46" Type="http://schemas.openxmlformats.org/officeDocument/2006/relationships/customXml" Target="../ink/ink287.xml"/><Relationship Id="rId67" Type="http://schemas.openxmlformats.org/officeDocument/2006/relationships/image" Target="../media/image261.png"/><Relationship Id="rId272" Type="http://schemas.openxmlformats.org/officeDocument/2006/relationships/customXml" Target="../ink/ink400.xml"/><Relationship Id="rId88" Type="http://schemas.openxmlformats.org/officeDocument/2006/relationships/customXml" Target="../ink/ink308.xml"/><Relationship Id="rId111" Type="http://schemas.openxmlformats.org/officeDocument/2006/relationships/image" Target="../media/image282.png"/><Relationship Id="rId132" Type="http://schemas.openxmlformats.org/officeDocument/2006/relationships/customXml" Target="../ink/ink330.xml"/><Relationship Id="rId153" Type="http://schemas.openxmlformats.org/officeDocument/2006/relationships/image" Target="../media/image303.png"/><Relationship Id="rId174" Type="http://schemas.openxmlformats.org/officeDocument/2006/relationships/customXml" Target="../ink/ink351.xml"/><Relationship Id="rId195" Type="http://schemas.openxmlformats.org/officeDocument/2006/relationships/image" Target="../media/image324.png"/><Relationship Id="rId209" Type="http://schemas.openxmlformats.org/officeDocument/2006/relationships/image" Target="../media/image331.png"/><Relationship Id="rId220" Type="http://schemas.openxmlformats.org/officeDocument/2006/relationships/customXml" Target="../ink/ink374.xml"/><Relationship Id="rId241" Type="http://schemas.openxmlformats.org/officeDocument/2006/relationships/image" Target="../media/image347.png"/><Relationship Id="rId15" Type="http://schemas.openxmlformats.org/officeDocument/2006/relationships/image" Target="../media/image2350.png"/><Relationship Id="rId36" Type="http://schemas.openxmlformats.org/officeDocument/2006/relationships/customXml" Target="../ink/ink282.xml"/><Relationship Id="rId57" Type="http://schemas.openxmlformats.org/officeDocument/2006/relationships/image" Target="../media/image256.png"/><Relationship Id="rId262" Type="http://schemas.openxmlformats.org/officeDocument/2006/relationships/customXml" Target="../ink/ink395.xml"/><Relationship Id="rId283" Type="http://schemas.openxmlformats.org/officeDocument/2006/relationships/image" Target="../media/image368.png"/><Relationship Id="rId78" Type="http://schemas.openxmlformats.org/officeDocument/2006/relationships/customXml" Target="../ink/ink303.xml"/><Relationship Id="rId99" Type="http://schemas.openxmlformats.org/officeDocument/2006/relationships/image" Target="../media/image276.png"/><Relationship Id="rId101" Type="http://schemas.openxmlformats.org/officeDocument/2006/relationships/image" Target="../media/image277.png"/><Relationship Id="rId122" Type="http://schemas.openxmlformats.org/officeDocument/2006/relationships/customXml" Target="../ink/ink325.xml"/><Relationship Id="rId143" Type="http://schemas.openxmlformats.org/officeDocument/2006/relationships/image" Target="../media/image298.png"/><Relationship Id="rId164" Type="http://schemas.openxmlformats.org/officeDocument/2006/relationships/customXml" Target="../ink/ink346.xml"/><Relationship Id="rId185" Type="http://schemas.openxmlformats.org/officeDocument/2006/relationships/image" Target="../media/image319.png"/><Relationship Id="rId9" Type="http://schemas.openxmlformats.org/officeDocument/2006/relationships/image" Target="../media/image2320.png"/><Relationship Id="rId210" Type="http://schemas.openxmlformats.org/officeDocument/2006/relationships/customXml" Target="../ink/ink369.xml"/><Relationship Id="rId26" Type="http://schemas.openxmlformats.org/officeDocument/2006/relationships/customXml" Target="../ink/ink277.xml"/><Relationship Id="rId231" Type="http://schemas.openxmlformats.org/officeDocument/2006/relationships/image" Target="../media/image342.png"/><Relationship Id="rId252" Type="http://schemas.openxmlformats.org/officeDocument/2006/relationships/customXml" Target="../ink/ink390.xml"/><Relationship Id="rId273" Type="http://schemas.openxmlformats.org/officeDocument/2006/relationships/image" Target="../media/image363.png"/><Relationship Id="rId47" Type="http://schemas.openxmlformats.org/officeDocument/2006/relationships/image" Target="../media/image251.png"/><Relationship Id="rId68" Type="http://schemas.openxmlformats.org/officeDocument/2006/relationships/customXml" Target="../ink/ink298.xml"/><Relationship Id="rId89" Type="http://schemas.openxmlformats.org/officeDocument/2006/relationships/image" Target="../media/image272.png"/><Relationship Id="rId112" Type="http://schemas.openxmlformats.org/officeDocument/2006/relationships/customXml" Target="../ink/ink320.xml"/><Relationship Id="rId133" Type="http://schemas.openxmlformats.org/officeDocument/2006/relationships/image" Target="../media/image293.png"/><Relationship Id="rId154" Type="http://schemas.openxmlformats.org/officeDocument/2006/relationships/customXml" Target="../ink/ink341.xml"/><Relationship Id="rId175" Type="http://schemas.openxmlformats.org/officeDocument/2006/relationships/image" Target="../media/image314.png"/><Relationship Id="rId196" Type="http://schemas.openxmlformats.org/officeDocument/2006/relationships/customXml" Target="../ink/ink362.xml"/><Relationship Id="rId200" Type="http://schemas.openxmlformats.org/officeDocument/2006/relationships/customXml" Target="../ink/ink364.xml"/><Relationship Id="rId16" Type="http://schemas.openxmlformats.org/officeDocument/2006/relationships/customXml" Target="../ink/ink272.xml"/><Relationship Id="rId221" Type="http://schemas.openxmlformats.org/officeDocument/2006/relationships/image" Target="../media/image337.png"/><Relationship Id="rId242" Type="http://schemas.openxmlformats.org/officeDocument/2006/relationships/customXml" Target="../ink/ink385.xml"/><Relationship Id="rId263" Type="http://schemas.openxmlformats.org/officeDocument/2006/relationships/image" Target="../media/image358.png"/><Relationship Id="rId284" Type="http://schemas.openxmlformats.org/officeDocument/2006/relationships/customXml" Target="../ink/ink406.xml"/><Relationship Id="rId37" Type="http://schemas.openxmlformats.org/officeDocument/2006/relationships/image" Target="../media/image246.png"/><Relationship Id="rId58" Type="http://schemas.openxmlformats.org/officeDocument/2006/relationships/customXml" Target="../ink/ink293.xml"/><Relationship Id="rId79" Type="http://schemas.openxmlformats.org/officeDocument/2006/relationships/image" Target="../media/image267.png"/><Relationship Id="rId102" Type="http://schemas.openxmlformats.org/officeDocument/2006/relationships/customXml" Target="../ink/ink315.xml"/><Relationship Id="rId123" Type="http://schemas.openxmlformats.org/officeDocument/2006/relationships/image" Target="../media/image288.png"/><Relationship Id="rId144" Type="http://schemas.openxmlformats.org/officeDocument/2006/relationships/customXml" Target="../ink/ink336.xml"/><Relationship Id="rId90" Type="http://schemas.openxmlformats.org/officeDocument/2006/relationships/customXml" Target="../ink/ink309.xml"/><Relationship Id="rId165" Type="http://schemas.openxmlformats.org/officeDocument/2006/relationships/image" Target="../media/image309.png"/><Relationship Id="rId186" Type="http://schemas.openxmlformats.org/officeDocument/2006/relationships/customXml" Target="../ink/ink357.xml"/><Relationship Id="rId211" Type="http://schemas.openxmlformats.org/officeDocument/2006/relationships/image" Target="../media/image332.png"/><Relationship Id="rId232" Type="http://schemas.openxmlformats.org/officeDocument/2006/relationships/customXml" Target="../ink/ink380.xml"/><Relationship Id="rId253" Type="http://schemas.openxmlformats.org/officeDocument/2006/relationships/image" Target="../media/image353.png"/><Relationship Id="rId274" Type="http://schemas.openxmlformats.org/officeDocument/2006/relationships/customXml" Target="../ink/ink401.xml"/><Relationship Id="rId27" Type="http://schemas.openxmlformats.org/officeDocument/2006/relationships/image" Target="../media/image2410.png"/><Relationship Id="rId48" Type="http://schemas.openxmlformats.org/officeDocument/2006/relationships/customXml" Target="../ink/ink288.xml"/><Relationship Id="rId69" Type="http://schemas.openxmlformats.org/officeDocument/2006/relationships/image" Target="../media/image262.png"/><Relationship Id="rId113" Type="http://schemas.openxmlformats.org/officeDocument/2006/relationships/image" Target="../media/image283.png"/><Relationship Id="rId134" Type="http://schemas.openxmlformats.org/officeDocument/2006/relationships/customXml" Target="../ink/ink331.xml"/><Relationship Id="rId80" Type="http://schemas.openxmlformats.org/officeDocument/2006/relationships/customXml" Target="../ink/ink304.xml"/><Relationship Id="rId155" Type="http://schemas.openxmlformats.org/officeDocument/2006/relationships/image" Target="../media/image304.png"/><Relationship Id="rId176" Type="http://schemas.openxmlformats.org/officeDocument/2006/relationships/customXml" Target="../ink/ink352.xml"/><Relationship Id="rId197" Type="http://schemas.openxmlformats.org/officeDocument/2006/relationships/image" Target="../media/image325.png"/><Relationship Id="rId201" Type="http://schemas.openxmlformats.org/officeDocument/2006/relationships/image" Target="../media/image327.png"/><Relationship Id="rId222" Type="http://schemas.openxmlformats.org/officeDocument/2006/relationships/customXml" Target="../ink/ink375.xml"/><Relationship Id="rId243" Type="http://schemas.openxmlformats.org/officeDocument/2006/relationships/image" Target="../media/image348.png"/><Relationship Id="rId264" Type="http://schemas.openxmlformats.org/officeDocument/2006/relationships/customXml" Target="../ink/ink396.xml"/><Relationship Id="rId285" Type="http://schemas.openxmlformats.org/officeDocument/2006/relationships/image" Target="../media/image369.png"/><Relationship Id="rId17" Type="http://schemas.openxmlformats.org/officeDocument/2006/relationships/image" Target="../media/image2360.png"/><Relationship Id="rId38" Type="http://schemas.openxmlformats.org/officeDocument/2006/relationships/customXml" Target="../ink/ink283.xml"/><Relationship Id="rId59" Type="http://schemas.openxmlformats.org/officeDocument/2006/relationships/image" Target="../media/image257.png"/><Relationship Id="rId103" Type="http://schemas.openxmlformats.org/officeDocument/2006/relationships/image" Target="../media/image278.png"/><Relationship Id="rId124" Type="http://schemas.openxmlformats.org/officeDocument/2006/relationships/customXml" Target="../ink/ink326.xml"/><Relationship Id="rId70" Type="http://schemas.openxmlformats.org/officeDocument/2006/relationships/customXml" Target="../ink/ink299.xml"/><Relationship Id="rId91" Type="http://schemas.openxmlformats.org/officeDocument/2006/relationships/image" Target="../media/image273.png"/><Relationship Id="rId145" Type="http://schemas.openxmlformats.org/officeDocument/2006/relationships/image" Target="../media/image299.png"/><Relationship Id="rId166" Type="http://schemas.openxmlformats.org/officeDocument/2006/relationships/customXml" Target="../ink/ink347.xml"/><Relationship Id="rId187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70.xml"/><Relationship Id="rId233" Type="http://schemas.openxmlformats.org/officeDocument/2006/relationships/image" Target="../media/image343.png"/><Relationship Id="rId254" Type="http://schemas.openxmlformats.org/officeDocument/2006/relationships/customXml" Target="../ink/ink391.xml"/><Relationship Id="rId28" Type="http://schemas.openxmlformats.org/officeDocument/2006/relationships/customXml" Target="../ink/ink278.xml"/><Relationship Id="rId49" Type="http://schemas.openxmlformats.org/officeDocument/2006/relationships/image" Target="../media/image252.png"/><Relationship Id="rId114" Type="http://schemas.openxmlformats.org/officeDocument/2006/relationships/customXml" Target="../ink/ink321.xml"/><Relationship Id="rId275" Type="http://schemas.openxmlformats.org/officeDocument/2006/relationships/image" Target="../media/image364.png"/><Relationship Id="rId60" Type="http://schemas.openxmlformats.org/officeDocument/2006/relationships/customXml" Target="../ink/ink294.xml"/><Relationship Id="rId81" Type="http://schemas.openxmlformats.org/officeDocument/2006/relationships/image" Target="../media/image268.png"/><Relationship Id="rId135" Type="http://schemas.openxmlformats.org/officeDocument/2006/relationships/image" Target="../media/image294.png"/><Relationship Id="rId156" Type="http://schemas.openxmlformats.org/officeDocument/2006/relationships/customXml" Target="../ink/ink342.xml"/><Relationship Id="rId177" Type="http://schemas.openxmlformats.org/officeDocument/2006/relationships/image" Target="../media/image315.png"/><Relationship Id="rId198" Type="http://schemas.openxmlformats.org/officeDocument/2006/relationships/customXml" Target="../ink/ink363.xml"/><Relationship Id="rId202" Type="http://schemas.openxmlformats.org/officeDocument/2006/relationships/customXml" Target="../ink/ink365.xml"/><Relationship Id="rId223" Type="http://schemas.openxmlformats.org/officeDocument/2006/relationships/image" Target="../media/image338.png"/><Relationship Id="rId244" Type="http://schemas.openxmlformats.org/officeDocument/2006/relationships/customXml" Target="../ink/ink386.xml"/><Relationship Id="rId18" Type="http://schemas.openxmlformats.org/officeDocument/2006/relationships/customXml" Target="../ink/ink273.xml"/><Relationship Id="rId39" Type="http://schemas.openxmlformats.org/officeDocument/2006/relationships/image" Target="../media/image247.png"/><Relationship Id="rId265" Type="http://schemas.openxmlformats.org/officeDocument/2006/relationships/image" Target="../media/image359.png"/><Relationship Id="rId286" Type="http://schemas.openxmlformats.org/officeDocument/2006/relationships/customXml" Target="../ink/ink407.xml"/><Relationship Id="rId50" Type="http://schemas.openxmlformats.org/officeDocument/2006/relationships/customXml" Target="../ink/ink289.xml"/><Relationship Id="rId104" Type="http://schemas.openxmlformats.org/officeDocument/2006/relationships/customXml" Target="../ink/ink316.xml"/><Relationship Id="rId125" Type="http://schemas.openxmlformats.org/officeDocument/2006/relationships/image" Target="../media/image289.png"/><Relationship Id="rId146" Type="http://schemas.openxmlformats.org/officeDocument/2006/relationships/customXml" Target="../ink/ink337.xml"/><Relationship Id="rId167" Type="http://schemas.openxmlformats.org/officeDocument/2006/relationships/image" Target="../media/image310.png"/><Relationship Id="rId188" Type="http://schemas.openxmlformats.org/officeDocument/2006/relationships/customXml" Target="../ink/ink358.xml"/><Relationship Id="rId71" Type="http://schemas.openxmlformats.org/officeDocument/2006/relationships/image" Target="../media/image263.png"/><Relationship Id="rId92" Type="http://schemas.openxmlformats.org/officeDocument/2006/relationships/customXml" Target="../ink/ink310.xml"/><Relationship Id="rId213" Type="http://schemas.openxmlformats.org/officeDocument/2006/relationships/image" Target="../media/image333.png"/><Relationship Id="rId234" Type="http://schemas.openxmlformats.org/officeDocument/2006/relationships/customXml" Target="../ink/ink381.xml"/><Relationship Id="rId2" Type="http://schemas.openxmlformats.org/officeDocument/2006/relationships/customXml" Target="../ink/ink265.xml"/><Relationship Id="rId29" Type="http://schemas.openxmlformats.org/officeDocument/2006/relationships/image" Target="../media/image2420.png"/><Relationship Id="rId255" Type="http://schemas.openxmlformats.org/officeDocument/2006/relationships/image" Target="../media/image354.png"/><Relationship Id="rId276" Type="http://schemas.openxmlformats.org/officeDocument/2006/relationships/customXml" Target="../ink/ink402.xml"/><Relationship Id="rId40" Type="http://schemas.openxmlformats.org/officeDocument/2006/relationships/customXml" Target="../ink/ink284.xml"/><Relationship Id="rId115" Type="http://schemas.openxmlformats.org/officeDocument/2006/relationships/image" Target="../media/image284.png"/><Relationship Id="rId136" Type="http://schemas.openxmlformats.org/officeDocument/2006/relationships/customXml" Target="../ink/ink332.xml"/><Relationship Id="rId157" Type="http://schemas.openxmlformats.org/officeDocument/2006/relationships/image" Target="../media/image305.png"/><Relationship Id="rId178" Type="http://schemas.openxmlformats.org/officeDocument/2006/relationships/customXml" Target="../ink/ink353.xml"/><Relationship Id="rId61" Type="http://schemas.openxmlformats.org/officeDocument/2006/relationships/image" Target="../media/image258.png"/><Relationship Id="rId82" Type="http://schemas.openxmlformats.org/officeDocument/2006/relationships/customXml" Target="../ink/ink305.xml"/><Relationship Id="rId199" Type="http://schemas.openxmlformats.org/officeDocument/2006/relationships/image" Target="../media/image326.png"/><Relationship Id="rId203" Type="http://schemas.openxmlformats.org/officeDocument/2006/relationships/image" Target="../media/image328.png"/><Relationship Id="rId19" Type="http://schemas.openxmlformats.org/officeDocument/2006/relationships/image" Target="../media/image2370.png"/><Relationship Id="rId224" Type="http://schemas.openxmlformats.org/officeDocument/2006/relationships/customXml" Target="../ink/ink376.xml"/><Relationship Id="rId245" Type="http://schemas.openxmlformats.org/officeDocument/2006/relationships/image" Target="../media/image349.png"/><Relationship Id="rId266" Type="http://schemas.openxmlformats.org/officeDocument/2006/relationships/customXml" Target="../ink/ink397.xml"/><Relationship Id="rId287" Type="http://schemas.openxmlformats.org/officeDocument/2006/relationships/image" Target="../media/image370.png"/><Relationship Id="rId30" Type="http://schemas.openxmlformats.org/officeDocument/2006/relationships/customXml" Target="../ink/ink279.xml"/><Relationship Id="rId105" Type="http://schemas.openxmlformats.org/officeDocument/2006/relationships/image" Target="../media/image279.png"/><Relationship Id="rId126" Type="http://schemas.openxmlformats.org/officeDocument/2006/relationships/customXml" Target="../ink/ink327.xml"/><Relationship Id="rId147" Type="http://schemas.openxmlformats.org/officeDocument/2006/relationships/image" Target="../media/image300.png"/><Relationship Id="rId168" Type="http://schemas.openxmlformats.org/officeDocument/2006/relationships/customXml" Target="../ink/ink348.xml"/><Relationship Id="rId51" Type="http://schemas.openxmlformats.org/officeDocument/2006/relationships/image" Target="../media/image253.png"/><Relationship Id="rId72" Type="http://schemas.openxmlformats.org/officeDocument/2006/relationships/customXml" Target="../ink/ink300.xml"/><Relationship Id="rId93" Type="http://schemas.openxmlformats.org/officeDocument/2006/relationships/image" Target="../media/image274.png"/><Relationship Id="rId189" Type="http://schemas.openxmlformats.org/officeDocument/2006/relationships/image" Target="../media/image321.png"/><Relationship Id="rId3" Type="http://schemas.openxmlformats.org/officeDocument/2006/relationships/image" Target="../media/image2290.png"/><Relationship Id="rId214" Type="http://schemas.openxmlformats.org/officeDocument/2006/relationships/customXml" Target="../ink/ink371.xml"/><Relationship Id="rId235" Type="http://schemas.openxmlformats.org/officeDocument/2006/relationships/image" Target="../media/image344.png"/><Relationship Id="rId256" Type="http://schemas.openxmlformats.org/officeDocument/2006/relationships/customXml" Target="../ink/ink392.xml"/><Relationship Id="rId277" Type="http://schemas.openxmlformats.org/officeDocument/2006/relationships/image" Target="../media/image365.png"/><Relationship Id="rId116" Type="http://schemas.openxmlformats.org/officeDocument/2006/relationships/customXml" Target="../ink/ink322.xml"/><Relationship Id="rId137" Type="http://schemas.openxmlformats.org/officeDocument/2006/relationships/image" Target="../media/image295.png"/><Relationship Id="rId158" Type="http://schemas.openxmlformats.org/officeDocument/2006/relationships/customXml" Target="../ink/ink343.xml"/><Relationship Id="rId20" Type="http://schemas.openxmlformats.org/officeDocument/2006/relationships/customXml" Target="../ink/ink274.xml"/><Relationship Id="rId41" Type="http://schemas.openxmlformats.org/officeDocument/2006/relationships/image" Target="../media/image248.png"/><Relationship Id="rId62" Type="http://schemas.openxmlformats.org/officeDocument/2006/relationships/customXml" Target="../ink/ink295.xml"/><Relationship Id="rId83" Type="http://schemas.openxmlformats.org/officeDocument/2006/relationships/image" Target="../media/image269.png"/><Relationship Id="rId179" Type="http://schemas.openxmlformats.org/officeDocument/2006/relationships/image" Target="../media/image316.png"/><Relationship Id="rId190" Type="http://schemas.openxmlformats.org/officeDocument/2006/relationships/customXml" Target="../ink/ink359.xml"/><Relationship Id="rId204" Type="http://schemas.openxmlformats.org/officeDocument/2006/relationships/customXml" Target="../ink/ink366.xml"/><Relationship Id="rId225" Type="http://schemas.openxmlformats.org/officeDocument/2006/relationships/image" Target="../media/image339.png"/><Relationship Id="rId246" Type="http://schemas.openxmlformats.org/officeDocument/2006/relationships/customXml" Target="../ink/ink387.xml"/><Relationship Id="rId267" Type="http://schemas.openxmlformats.org/officeDocument/2006/relationships/image" Target="../media/image360.png"/><Relationship Id="rId288" Type="http://schemas.openxmlformats.org/officeDocument/2006/relationships/customXml" Target="../ink/ink408.xml"/><Relationship Id="rId106" Type="http://schemas.openxmlformats.org/officeDocument/2006/relationships/customXml" Target="../ink/ink317.xml"/><Relationship Id="rId127" Type="http://schemas.openxmlformats.org/officeDocument/2006/relationships/image" Target="../media/image290.png"/><Relationship Id="rId10" Type="http://schemas.openxmlformats.org/officeDocument/2006/relationships/customXml" Target="../ink/ink269.xml"/><Relationship Id="rId31" Type="http://schemas.openxmlformats.org/officeDocument/2006/relationships/image" Target="../media/image2430.png"/><Relationship Id="rId52" Type="http://schemas.openxmlformats.org/officeDocument/2006/relationships/customXml" Target="../ink/ink290.xml"/><Relationship Id="rId73" Type="http://schemas.openxmlformats.org/officeDocument/2006/relationships/image" Target="../media/image264.png"/><Relationship Id="rId94" Type="http://schemas.openxmlformats.org/officeDocument/2006/relationships/customXml" Target="../ink/ink311.xml"/><Relationship Id="rId148" Type="http://schemas.openxmlformats.org/officeDocument/2006/relationships/customXml" Target="../ink/ink338.xml"/><Relationship Id="rId169" Type="http://schemas.openxmlformats.org/officeDocument/2006/relationships/image" Target="../media/image311.png"/><Relationship Id="rId4" Type="http://schemas.openxmlformats.org/officeDocument/2006/relationships/customXml" Target="../ink/ink266.xml"/><Relationship Id="rId180" Type="http://schemas.openxmlformats.org/officeDocument/2006/relationships/customXml" Target="../ink/ink354.xml"/><Relationship Id="rId215" Type="http://schemas.openxmlformats.org/officeDocument/2006/relationships/image" Target="../media/image334.png"/><Relationship Id="rId236" Type="http://schemas.openxmlformats.org/officeDocument/2006/relationships/customXml" Target="../ink/ink382.xml"/><Relationship Id="rId257" Type="http://schemas.openxmlformats.org/officeDocument/2006/relationships/image" Target="../media/image355.png"/><Relationship Id="rId278" Type="http://schemas.openxmlformats.org/officeDocument/2006/relationships/customXml" Target="../ink/ink403.xml"/><Relationship Id="rId42" Type="http://schemas.openxmlformats.org/officeDocument/2006/relationships/customXml" Target="../ink/ink285.xml"/><Relationship Id="rId84" Type="http://schemas.openxmlformats.org/officeDocument/2006/relationships/customXml" Target="../ink/ink306.xml"/><Relationship Id="rId138" Type="http://schemas.openxmlformats.org/officeDocument/2006/relationships/customXml" Target="../ink/ink333.xml"/><Relationship Id="rId191" Type="http://schemas.openxmlformats.org/officeDocument/2006/relationships/image" Target="../media/image322.png"/><Relationship Id="rId205" Type="http://schemas.openxmlformats.org/officeDocument/2006/relationships/image" Target="../media/image329.png"/><Relationship Id="rId247" Type="http://schemas.openxmlformats.org/officeDocument/2006/relationships/image" Target="../media/image350.png"/><Relationship Id="rId107" Type="http://schemas.openxmlformats.org/officeDocument/2006/relationships/image" Target="../media/image280.png"/><Relationship Id="rId289" Type="http://schemas.openxmlformats.org/officeDocument/2006/relationships/image" Target="../media/image371.png"/><Relationship Id="rId11" Type="http://schemas.openxmlformats.org/officeDocument/2006/relationships/image" Target="../media/image2330.png"/><Relationship Id="rId53" Type="http://schemas.openxmlformats.org/officeDocument/2006/relationships/image" Target="../media/image254.png"/><Relationship Id="rId149" Type="http://schemas.openxmlformats.org/officeDocument/2006/relationships/image" Target="../media/image301.png"/><Relationship Id="rId95" Type="http://schemas.openxmlformats.org/officeDocument/2006/relationships/image" Target="../media/image57.png"/><Relationship Id="rId160" Type="http://schemas.openxmlformats.org/officeDocument/2006/relationships/customXml" Target="../ink/ink344.xml"/><Relationship Id="rId216" Type="http://schemas.openxmlformats.org/officeDocument/2006/relationships/customXml" Target="../ink/ink372.xml"/><Relationship Id="rId258" Type="http://schemas.openxmlformats.org/officeDocument/2006/relationships/customXml" Target="../ink/ink393.xml"/><Relationship Id="rId22" Type="http://schemas.openxmlformats.org/officeDocument/2006/relationships/customXml" Target="../ink/ink275.xml"/><Relationship Id="rId64" Type="http://schemas.openxmlformats.org/officeDocument/2006/relationships/customXml" Target="../ink/ink296.xml"/><Relationship Id="rId118" Type="http://schemas.openxmlformats.org/officeDocument/2006/relationships/customXml" Target="../ink/ink323.xml"/><Relationship Id="rId171" Type="http://schemas.openxmlformats.org/officeDocument/2006/relationships/image" Target="../media/image312.png"/><Relationship Id="rId227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customXml" Target="../ink/ink20.xml"/><Relationship Id="rId45" Type="http://schemas.openxmlformats.org/officeDocument/2006/relationships/image" Target="../media/image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.png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43" Type="http://schemas.openxmlformats.org/officeDocument/2006/relationships/image" Target="../media/image1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47" Type="http://schemas.openxmlformats.org/officeDocument/2006/relationships/image" Target="../media/image23.png"/><Relationship Id="rId50" Type="http://schemas.openxmlformats.org/officeDocument/2006/relationships/customXml" Target="../ink/ink49.xml"/><Relationship Id="rId55" Type="http://schemas.openxmlformats.org/officeDocument/2006/relationships/image" Target="../media/image27.png"/><Relationship Id="rId7" Type="http://schemas.openxmlformats.org/officeDocument/2006/relationships/image" Target="../media/image373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18.png"/><Relationship Id="rId40" Type="http://schemas.openxmlformats.org/officeDocument/2006/relationships/customXml" Target="../ink/ink44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53.xml"/><Relationship Id="rId5" Type="http://schemas.openxmlformats.org/officeDocument/2006/relationships/image" Target="../media/image2100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13.png"/><Relationship Id="rId30" Type="http://schemas.openxmlformats.org/officeDocument/2006/relationships/customXml" Target="../ink/ink39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48.xml"/><Relationship Id="rId56" Type="http://schemas.openxmlformats.org/officeDocument/2006/relationships/customXml" Target="../ink/ink52.xml"/><Relationship Id="rId8" Type="http://schemas.openxmlformats.org/officeDocument/2006/relationships/customXml" Target="../ink/ink28.xml"/><Relationship Id="rId51" Type="http://schemas.openxmlformats.org/officeDocument/2006/relationships/image" Target="../media/image25.png"/><Relationship Id="rId3" Type="http://schemas.openxmlformats.org/officeDocument/2006/relationships/image" Target="../media/image1100.png"/><Relationship Id="rId12" Type="http://schemas.openxmlformats.org/officeDocument/2006/relationships/customXml" Target="../ink/ink30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43.xml"/><Relationship Id="rId46" Type="http://schemas.openxmlformats.org/officeDocument/2006/relationships/customXml" Target="../ink/ink47.xml"/><Relationship Id="rId59" Type="http://schemas.openxmlformats.org/officeDocument/2006/relationships/image" Target="../media/image29.png"/><Relationship Id="rId20" Type="http://schemas.openxmlformats.org/officeDocument/2006/relationships/customXml" Target="../ink/ink34.xml"/><Relationship Id="rId41" Type="http://schemas.openxmlformats.org/officeDocument/2006/relationships/image" Target="../media/image20.png"/><Relationship Id="rId54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29.xml"/><Relationship Id="rId31" Type="http://schemas.openxmlformats.org/officeDocument/2006/relationships/image" Target="../media/image15.png"/><Relationship Id="rId44" Type="http://schemas.openxmlformats.org/officeDocument/2006/relationships/customXml" Target="../ink/ink46.xml"/><Relationship Id="rId52" Type="http://schemas.openxmlformats.org/officeDocument/2006/relationships/customXml" Target="../ink/ink50.xml"/><Relationship Id="rId60" Type="http://schemas.openxmlformats.org/officeDocument/2006/relationships/customXml" Target="../ink/ink54.xml"/><Relationship Id="rId4" Type="http://schemas.openxmlformats.org/officeDocument/2006/relationships/customXml" Target="../ink/ink26.xml"/><Relationship Id="rId9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21" Type="http://schemas.openxmlformats.org/officeDocument/2006/relationships/customXml" Target="../ink/ink64.xml"/><Relationship Id="rId34" Type="http://schemas.openxmlformats.org/officeDocument/2006/relationships/image" Target="../media/image50.png"/><Relationship Id="rId42" Type="http://schemas.openxmlformats.org/officeDocument/2006/relationships/image" Target="../media/image54.png"/><Relationship Id="rId47" Type="http://schemas.openxmlformats.org/officeDocument/2006/relationships/customXml" Target="../ink/ink77.xml"/><Relationship Id="rId50" Type="http://schemas.openxmlformats.org/officeDocument/2006/relationships/image" Target="../media/image58.png"/><Relationship Id="rId55" Type="http://schemas.openxmlformats.org/officeDocument/2006/relationships/customXml" Target="../ink/ink81.xml"/><Relationship Id="rId63" Type="http://schemas.openxmlformats.org/officeDocument/2006/relationships/customXml" Target="../ink/ink85.xml"/><Relationship Id="rId7" Type="http://schemas.openxmlformats.org/officeDocument/2006/relationships/customXml" Target="../ink/ink57.xml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9" Type="http://schemas.openxmlformats.org/officeDocument/2006/relationships/customXml" Target="../ink/ink68.xml"/><Relationship Id="rId11" Type="http://schemas.openxmlformats.org/officeDocument/2006/relationships/customXml" Target="../ink/ink59.xml"/><Relationship Id="rId24" Type="http://schemas.openxmlformats.org/officeDocument/2006/relationships/image" Target="../media/image45.png"/><Relationship Id="rId32" Type="http://schemas.openxmlformats.org/officeDocument/2006/relationships/image" Target="../media/image49.png"/><Relationship Id="rId37" Type="http://schemas.openxmlformats.org/officeDocument/2006/relationships/customXml" Target="../ink/ink72.xml"/><Relationship Id="rId40" Type="http://schemas.openxmlformats.org/officeDocument/2006/relationships/image" Target="../media/image53.png"/><Relationship Id="rId45" Type="http://schemas.openxmlformats.org/officeDocument/2006/relationships/customXml" Target="../ink/ink76.xml"/><Relationship Id="rId53" Type="http://schemas.openxmlformats.org/officeDocument/2006/relationships/customXml" Target="../ink/ink80.xml"/><Relationship Id="rId58" Type="http://schemas.openxmlformats.org/officeDocument/2006/relationships/image" Target="../media/image62.png"/><Relationship Id="rId5" Type="http://schemas.openxmlformats.org/officeDocument/2006/relationships/customXml" Target="../ink/ink56.xml"/><Relationship Id="rId61" Type="http://schemas.openxmlformats.org/officeDocument/2006/relationships/customXml" Target="../ink/ink84.xml"/><Relationship Id="rId19" Type="http://schemas.openxmlformats.org/officeDocument/2006/relationships/customXml" Target="../ink/ink63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67.xml"/><Relationship Id="rId30" Type="http://schemas.openxmlformats.org/officeDocument/2006/relationships/image" Target="../media/image48.png"/><Relationship Id="rId35" Type="http://schemas.openxmlformats.org/officeDocument/2006/relationships/customXml" Target="../ink/ink71.xml"/><Relationship Id="rId43" Type="http://schemas.openxmlformats.org/officeDocument/2006/relationships/customXml" Target="../ink/ink75.xml"/><Relationship Id="rId48" Type="http://schemas.openxmlformats.org/officeDocument/2006/relationships/image" Target="../media/image57.png"/><Relationship Id="rId56" Type="http://schemas.openxmlformats.org/officeDocument/2006/relationships/image" Target="../media/image61.png"/><Relationship Id="rId64" Type="http://schemas.openxmlformats.org/officeDocument/2006/relationships/image" Target="../media/image65.png"/><Relationship Id="rId8" Type="http://schemas.openxmlformats.org/officeDocument/2006/relationships/image" Target="../media/image37.png"/><Relationship Id="rId51" Type="http://schemas.openxmlformats.org/officeDocument/2006/relationships/customXml" Target="../ink/ink79.xml"/><Relationship Id="rId3" Type="http://schemas.openxmlformats.org/officeDocument/2006/relationships/customXml" Target="../ink/ink55.xml"/><Relationship Id="rId12" Type="http://schemas.openxmlformats.org/officeDocument/2006/relationships/image" Target="../media/image39.png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33" Type="http://schemas.openxmlformats.org/officeDocument/2006/relationships/customXml" Target="../ink/ink70.xml"/><Relationship Id="rId38" Type="http://schemas.openxmlformats.org/officeDocument/2006/relationships/image" Target="../media/image52.png"/><Relationship Id="rId46" Type="http://schemas.openxmlformats.org/officeDocument/2006/relationships/image" Target="../media/image56.png"/><Relationship Id="rId59" Type="http://schemas.openxmlformats.org/officeDocument/2006/relationships/customXml" Target="../ink/ink83.xml"/><Relationship Id="rId20" Type="http://schemas.openxmlformats.org/officeDocument/2006/relationships/image" Target="../media/image43.png"/><Relationship Id="rId41" Type="http://schemas.openxmlformats.org/officeDocument/2006/relationships/customXml" Target="../ink/ink74.xml"/><Relationship Id="rId54" Type="http://schemas.openxmlformats.org/officeDocument/2006/relationships/image" Target="../media/image60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49" Type="http://schemas.openxmlformats.org/officeDocument/2006/relationships/customXml" Target="../ink/ink78.xml"/><Relationship Id="rId57" Type="http://schemas.openxmlformats.org/officeDocument/2006/relationships/customXml" Target="../ink/ink82.xml"/><Relationship Id="rId10" Type="http://schemas.openxmlformats.org/officeDocument/2006/relationships/image" Target="../media/image38.png"/><Relationship Id="rId31" Type="http://schemas.openxmlformats.org/officeDocument/2006/relationships/customXml" Target="../ink/ink69.xml"/><Relationship Id="rId44" Type="http://schemas.openxmlformats.org/officeDocument/2006/relationships/image" Target="../media/image55.png"/><Relationship Id="rId52" Type="http://schemas.openxmlformats.org/officeDocument/2006/relationships/image" Target="../media/image59.png"/><Relationship Id="rId60" Type="http://schemas.openxmlformats.org/officeDocument/2006/relationships/image" Target="../media/image63.png"/><Relationship Id="rId65" Type="http://schemas.openxmlformats.org/officeDocument/2006/relationships/customXml" Target="../ink/ink86.xml"/><Relationship Id="rId4" Type="http://schemas.openxmlformats.org/officeDocument/2006/relationships/image" Target="../media/image35.png"/><Relationship Id="rId9" Type="http://schemas.openxmlformats.org/officeDocument/2006/relationships/customXml" Target="../ink/ink58.xml"/><Relationship Id="rId13" Type="http://schemas.openxmlformats.org/officeDocument/2006/relationships/customXml" Target="../ink/ink60.xml"/><Relationship Id="rId18" Type="http://schemas.openxmlformats.org/officeDocument/2006/relationships/image" Target="../media/image42.png"/><Relationship Id="rId39" Type="http://schemas.openxmlformats.org/officeDocument/2006/relationships/customXml" Target="../ink/ink7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103.xml"/><Relationship Id="rId42" Type="http://schemas.openxmlformats.org/officeDocument/2006/relationships/customXml" Target="../ink/ink107.xml"/><Relationship Id="rId7" Type="http://schemas.openxmlformats.org/officeDocument/2006/relationships/image" Target="../media/image70.png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72.png"/><Relationship Id="rId24" Type="http://schemas.openxmlformats.org/officeDocument/2006/relationships/customXml" Target="../ink/ink98.xml"/><Relationship Id="rId32" Type="http://schemas.openxmlformats.org/officeDocument/2006/relationships/customXml" Target="../ink/ink102.xml"/><Relationship Id="rId37" Type="http://schemas.openxmlformats.org/officeDocument/2006/relationships/image" Target="../media/image85.png"/><Relationship Id="rId40" Type="http://schemas.openxmlformats.org/officeDocument/2006/relationships/customXml" Target="../ink/ink106.xml"/><Relationship Id="rId45" Type="http://schemas.openxmlformats.org/officeDocument/2006/relationships/image" Target="../media/image89.png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10" Type="http://schemas.openxmlformats.org/officeDocument/2006/relationships/customXml" Target="../ink/ink91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4" Type="http://schemas.openxmlformats.org/officeDocument/2006/relationships/customXml" Target="../ink/ink108.xml"/><Relationship Id="rId4" Type="http://schemas.openxmlformats.org/officeDocument/2006/relationships/customXml" Target="../ink/ink88.xml"/><Relationship Id="rId9" Type="http://schemas.openxmlformats.org/officeDocument/2006/relationships/image" Target="../media/image71.png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80.png"/><Relationship Id="rId30" Type="http://schemas.openxmlformats.org/officeDocument/2006/relationships/customXml" Target="../ink/ink101.xml"/><Relationship Id="rId35" Type="http://schemas.openxmlformats.org/officeDocument/2006/relationships/image" Target="../media/image84.png"/><Relationship Id="rId43" Type="http://schemas.openxmlformats.org/officeDocument/2006/relationships/image" Target="../media/image88.png"/><Relationship Id="rId8" Type="http://schemas.openxmlformats.org/officeDocument/2006/relationships/customXml" Target="../ink/ink90.xml"/><Relationship Id="rId3" Type="http://schemas.openxmlformats.org/officeDocument/2006/relationships/image" Target="../media/image68.png"/><Relationship Id="rId12" Type="http://schemas.openxmlformats.org/officeDocument/2006/relationships/customXml" Target="../ink/ink92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105.xml"/><Relationship Id="rId20" Type="http://schemas.openxmlformats.org/officeDocument/2006/relationships/customXml" Target="../ink/ink96.xml"/><Relationship Id="rId41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08.png"/><Relationship Id="rId21" Type="http://schemas.openxmlformats.org/officeDocument/2006/relationships/image" Target="../media/image99.png"/><Relationship Id="rId34" Type="http://schemas.openxmlformats.org/officeDocument/2006/relationships/customXml" Target="../ink/ink125.xml"/><Relationship Id="rId42" Type="http://schemas.openxmlformats.org/officeDocument/2006/relationships/customXml" Target="../ink/ink129.xml"/><Relationship Id="rId7" Type="http://schemas.openxmlformats.org/officeDocument/2006/relationships/image" Target="../media/image92.png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94.png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07.png"/><Relationship Id="rId40" Type="http://schemas.openxmlformats.org/officeDocument/2006/relationships/customXml" Target="../ink/ink128.xml"/><Relationship Id="rId5" Type="http://schemas.openxmlformats.org/officeDocument/2006/relationships/image" Target="../media/image91.png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61" Type="http://schemas.openxmlformats.org/officeDocument/2006/relationships/image" Target="../media/image119.png"/><Relationship Id="rId10" Type="http://schemas.openxmlformats.org/officeDocument/2006/relationships/customXml" Target="../ink/ink113.xml"/><Relationship Id="rId19" Type="http://schemas.openxmlformats.org/officeDocument/2006/relationships/image" Target="../media/image98.png"/><Relationship Id="rId31" Type="http://schemas.openxmlformats.org/officeDocument/2006/relationships/image" Target="../media/image104.png"/><Relationship Id="rId60" Type="http://schemas.openxmlformats.org/officeDocument/2006/relationships/customXml" Target="../ink/ink130.xml"/><Relationship Id="rId4" Type="http://schemas.openxmlformats.org/officeDocument/2006/relationships/customXml" Target="../ink/ink110.xml"/><Relationship Id="rId9" Type="http://schemas.openxmlformats.org/officeDocument/2006/relationships/image" Target="../media/image93.png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02.png"/><Relationship Id="rId30" Type="http://schemas.openxmlformats.org/officeDocument/2006/relationships/customXml" Target="../ink/ink123.xml"/><Relationship Id="rId35" Type="http://schemas.openxmlformats.org/officeDocument/2006/relationships/image" Target="../media/image106.png"/><Relationship Id="rId8" Type="http://schemas.openxmlformats.org/officeDocument/2006/relationships/customXml" Target="../ink/ink112.xml"/><Relationship Id="rId3" Type="http://schemas.openxmlformats.org/officeDocument/2006/relationships/image" Target="../media/image90.png"/><Relationship Id="rId12" Type="http://schemas.openxmlformats.org/officeDocument/2006/relationships/customXml" Target="../ink/ink114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127.xml"/><Relationship Id="rId59" Type="http://schemas.openxmlformats.org/officeDocument/2006/relationships/image" Target="../media/image118.png"/><Relationship Id="rId20" Type="http://schemas.openxmlformats.org/officeDocument/2006/relationships/customXml" Target="../ink/ink118.xml"/><Relationship Id="rId41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.xml"/><Relationship Id="rId21" Type="http://schemas.openxmlformats.org/officeDocument/2006/relationships/image" Target="../media/image132.png"/><Relationship Id="rId42" Type="http://schemas.openxmlformats.org/officeDocument/2006/relationships/customXml" Target="../ink/ink151.xml"/><Relationship Id="rId47" Type="http://schemas.openxmlformats.org/officeDocument/2006/relationships/image" Target="../media/image145.png"/><Relationship Id="rId63" Type="http://schemas.openxmlformats.org/officeDocument/2006/relationships/image" Target="../media/image153.png"/><Relationship Id="rId68" Type="http://schemas.openxmlformats.org/officeDocument/2006/relationships/customXml" Target="../ink/ink164.xml"/><Relationship Id="rId84" Type="http://schemas.openxmlformats.org/officeDocument/2006/relationships/customXml" Target="../ink/ink172.xml"/><Relationship Id="rId16" Type="http://schemas.openxmlformats.org/officeDocument/2006/relationships/customXml" Target="../ink/ink138.xml"/><Relationship Id="rId11" Type="http://schemas.openxmlformats.org/officeDocument/2006/relationships/image" Target="../media/image127.png"/><Relationship Id="rId32" Type="http://schemas.openxmlformats.org/officeDocument/2006/relationships/customXml" Target="../ink/ink146.xml"/><Relationship Id="rId37" Type="http://schemas.openxmlformats.org/officeDocument/2006/relationships/image" Target="../media/image140.png"/><Relationship Id="rId53" Type="http://schemas.openxmlformats.org/officeDocument/2006/relationships/image" Target="../media/image148.png"/><Relationship Id="rId58" Type="http://schemas.openxmlformats.org/officeDocument/2006/relationships/customXml" Target="../ink/ink159.xml"/><Relationship Id="rId74" Type="http://schemas.openxmlformats.org/officeDocument/2006/relationships/customXml" Target="../ink/ink167.xml"/><Relationship Id="rId79" Type="http://schemas.openxmlformats.org/officeDocument/2006/relationships/image" Target="../media/image161.png"/><Relationship Id="rId5" Type="http://schemas.openxmlformats.org/officeDocument/2006/relationships/image" Target="../media/image124.png"/><Relationship Id="rId19" Type="http://schemas.openxmlformats.org/officeDocument/2006/relationships/image" Target="../media/image131.png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35.png"/><Relationship Id="rId30" Type="http://schemas.openxmlformats.org/officeDocument/2006/relationships/customXml" Target="../ink/ink145.xml"/><Relationship Id="rId35" Type="http://schemas.openxmlformats.org/officeDocument/2006/relationships/image" Target="../media/image139.png"/><Relationship Id="rId43" Type="http://schemas.openxmlformats.org/officeDocument/2006/relationships/image" Target="../media/image143.png"/><Relationship Id="rId48" Type="http://schemas.openxmlformats.org/officeDocument/2006/relationships/customXml" Target="../ink/ink154.xml"/><Relationship Id="rId56" Type="http://schemas.openxmlformats.org/officeDocument/2006/relationships/customXml" Target="../ink/ink158.xml"/><Relationship Id="rId64" Type="http://schemas.openxmlformats.org/officeDocument/2006/relationships/customXml" Target="../ink/ink162.xml"/><Relationship Id="rId69" Type="http://schemas.openxmlformats.org/officeDocument/2006/relationships/image" Target="../media/image156.png"/><Relationship Id="rId77" Type="http://schemas.openxmlformats.org/officeDocument/2006/relationships/image" Target="../media/image160.png"/><Relationship Id="rId8" Type="http://schemas.openxmlformats.org/officeDocument/2006/relationships/customXml" Target="../ink/ink134.xml"/><Relationship Id="rId51" Type="http://schemas.openxmlformats.org/officeDocument/2006/relationships/image" Target="../media/image147.png"/><Relationship Id="rId72" Type="http://schemas.openxmlformats.org/officeDocument/2006/relationships/customXml" Target="../ink/ink166.xml"/><Relationship Id="rId80" Type="http://schemas.openxmlformats.org/officeDocument/2006/relationships/customXml" Target="../ink/ink170.xml"/><Relationship Id="rId85" Type="http://schemas.openxmlformats.org/officeDocument/2006/relationships/image" Target="../media/image164.png"/><Relationship Id="rId3" Type="http://schemas.openxmlformats.org/officeDocument/2006/relationships/image" Target="../media/image123.png"/><Relationship Id="rId12" Type="http://schemas.openxmlformats.org/officeDocument/2006/relationships/customXml" Target="../ink/ink136.xml"/><Relationship Id="rId17" Type="http://schemas.openxmlformats.org/officeDocument/2006/relationships/image" Target="../media/image130.png"/><Relationship Id="rId25" Type="http://schemas.openxmlformats.org/officeDocument/2006/relationships/image" Target="../media/image134.png"/><Relationship Id="rId33" Type="http://schemas.openxmlformats.org/officeDocument/2006/relationships/image" Target="../media/image138.png"/><Relationship Id="rId38" Type="http://schemas.openxmlformats.org/officeDocument/2006/relationships/customXml" Target="../ink/ink149.xml"/><Relationship Id="rId46" Type="http://schemas.openxmlformats.org/officeDocument/2006/relationships/customXml" Target="../ink/ink153.xml"/><Relationship Id="rId59" Type="http://schemas.openxmlformats.org/officeDocument/2006/relationships/image" Target="../media/image151.png"/><Relationship Id="rId67" Type="http://schemas.openxmlformats.org/officeDocument/2006/relationships/image" Target="../media/image155.png"/><Relationship Id="rId20" Type="http://schemas.openxmlformats.org/officeDocument/2006/relationships/customXml" Target="../ink/ink140.xml"/><Relationship Id="rId41" Type="http://schemas.openxmlformats.org/officeDocument/2006/relationships/image" Target="../media/image142.png"/><Relationship Id="rId54" Type="http://schemas.openxmlformats.org/officeDocument/2006/relationships/customXml" Target="../ink/ink157.xml"/><Relationship Id="rId62" Type="http://schemas.openxmlformats.org/officeDocument/2006/relationships/customXml" Target="../ink/ink161.xml"/><Relationship Id="rId70" Type="http://schemas.openxmlformats.org/officeDocument/2006/relationships/customXml" Target="../ink/ink165.xml"/><Relationship Id="rId75" Type="http://schemas.openxmlformats.org/officeDocument/2006/relationships/image" Target="../media/image159.png"/><Relationship Id="rId83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5" Type="http://schemas.openxmlformats.org/officeDocument/2006/relationships/image" Target="../media/image129.png"/><Relationship Id="rId23" Type="http://schemas.openxmlformats.org/officeDocument/2006/relationships/image" Target="../media/image133.png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146.png"/><Relationship Id="rId57" Type="http://schemas.openxmlformats.org/officeDocument/2006/relationships/image" Target="../media/image150.png"/><Relationship Id="rId10" Type="http://schemas.openxmlformats.org/officeDocument/2006/relationships/customXml" Target="../ink/ink135.xml"/><Relationship Id="rId31" Type="http://schemas.openxmlformats.org/officeDocument/2006/relationships/image" Target="../media/image137.png"/><Relationship Id="rId44" Type="http://schemas.openxmlformats.org/officeDocument/2006/relationships/customXml" Target="../ink/ink152.xml"/><Relationship Id="rId52" Type="http://schemas.openxmlformats.org/officeDocument/2006/relationships/customXml" Target="../ink/ink156.xml"/><Relationship Id="rId60" Type="http://schemas.openxmlformats.org/officeDocument/2006/relationships/customXml" Target="../ink/ink160.xml"/><Relationship Id="rId65" Type="http://schemas.openxmlformats.org/officeDocument/2006/relationships/image" Target="../media/image154.png"/><Relationship Id="rId73" Type="http://schemas.openxmlformats.org/officeDocument/2006/relationships/image" Target="../media/image158.png"/><Relationship Id="rId78" Type="http://schemas.openxmlformats.org/officeDocument/2006/relationships/customXml" Target="../ink/ink169.xml"/><Relationship Id="rId81" Type="http://schemas.openxmlformats.org/officeDocument/2006/relationships/image" Target="../media/image162.png"/><Relationship Id="rId4" Type="http://schemas.openxmlformats.org/officeDocument/2006/relationships/customXml" Target="../ink/ink132.xml"/><Relationship Id="rId9" Type="http://schemas.openxmlformats.org/officeDocument/2006/relationships/image" Target="../media/image126.png"/><Relationship Id="rId13" Type="http://schemas.openxmlformats.org/officeDocument/2006/relationships/image" Target="../media/image128.png"/><Relationship Id="rId18" Type="http://schemas.openxmlformats.org/officeDocument/2006/relationships/customXml" Target="../ink/ink139.xml"/><Relationship Id="rId39" Type="http://schemas.openxmlformats.org/officeDocument/2006/relationships/image" Target="../media/image141.png"/><Relationship Id="rId34" Type="http://schemas.openxmlformats.org/officeDocument/2006/relationships/customXml" Target="../ink/ink147.xml"/><Relationship Id="rId50" Type="http://schemas.openxmlformats.org/officeDocument/2006/relationships/customXml" Target="../ink/ink155.xml"/><Relationship Id="rId55" Type="http://schemas.openxmlformats.org/officeDocument/2006/relationships/image" Target="../media/image149.png"/><Relationship Id="rId76" Type="http://schemas.openxmlformats.org/officeDocument/2006/relationships/customXml" Target="../ink/ink168.xml"/><Relationship Id="rId7" Type="http://schemas.openxmlformats.org/officeDocument/2006/relationships/image" Target="../media/image125.png"/><Relationship Id="rId71" Type="http://schemas.openxmlformats.org/officeDocument/2006/relationships/image" Target="../media/image157.png"/><Relationship Id="rId2" Type="http://schemas.openxmlformats.org/officeDocument/2006/relationships/customXml" Target="../ink/ink131.xml"/><Relationship Id="rId29" Type="http://schemas.openxmlformats.org/officeDocument/2006/relationships/image" Target="../media/image136.png"/><Relationship Id="rId24" Type="http://schemas.openxmlformats.org/officeDocument/2006/relationships/customXml" Target="../ink/ink142.xml"/><Relationship Id="rId40" Type="http://schemas.openxmlformats.org/officeDocument/2006/relationships/customXml" Target="../ink/ink150.xml"/><Relationship Id="rId45" Type="http://schemas.openxmlformats.org/officeDocument/2006/relationships/image" Target="../media/image144.png"/><Relationship Id="rId66" Type="http://schemas.openxmlformats.org/officeDocument/2006/relationships/customXml" Target="../ink/ink163.xml"/><Relationship Id="rId61" Type="http://schemas.openxmlformats.org/officeDocument/2006/relationships/image" Target="../media/image66.png"/><Relationship Id="rId82" Type="http://schemas.openxmlformats.org/officeDocument/2006/relationships/customXml" Target="../ink/ink171.xml"/></Relationships>
</file>

<file path=ppt/slides/_rels/slide8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165.png"/><Relationship Id="rId47" Type="http://schemas.openxmlformats.org/officeDocument/2006/relationships/image" Target="../media/image112.png"/><Relationship Id="rId50" Type="http://schemas.openxmlformats.org/officeDocument/2006/relationships/customXml" Target="../ink/ink177.xml"/><Relationship Id="rId55" Type="http://schemas.openxmlformats.org/officeDocument/2006/relationships/image" Target="../media/image116.png"/><Relationship Id="rId63" Type="http://schemas.openxmlformats.org/officeDocument/2006/relationships/image" Target="../media/image120.png"/><Relationship Id="rId68" Type="http://schemas.openxmlformats.org/officeDocument/2006/relationships/customXml" Target="../ink/ink184.xml"/><Relationship Id="rId97" Type="http://schemas.openxmlformats.org/officeDocument/2006/relationships/image" Target="../media/image170.png"/><Relationship Id="rId104" Type="http://schemas.openxmlformats.org/officeDocument/2006/relationships/customXml" Target="../ink/ink193.xml"/><Relationship Id="rId112" Type="http://schemas.openxmlformats.org/officeDocument/2006/relationships/customXml" Target="../ink/ink197.xml"/><Relationship Id="rId71" Type="http://schemas.openxmlformats.org/officeDocument/2006/relationships/image" Target="../media/image152.png"/><Relationship Id="rId92" Type="http://schemas.openxmlformats.org/officeDocument/2006/relationships/customXml" Target="../ink/ink187.xml"/><Relationship Id="rId2" Type="http://schemas.openxmlformats.org/officeDocument/2006/relationships/customXml" Target="../ink/ink173.xml"/><Relationship Id="rId107" Type="http://schemas.openxmlformats.org/officeDocument/2006/relationships/image" Target="../media/image175.png"/><Relationship Id="rId53" Type="http://schemas.openxmlformats.org/officeDocument/2006/relationships/image" Target="../media/image115.png"/><Relationship Id="rId58" Type="http://schemas.openxmlformats.org/officeDocument/2006/relationships/customXml" Target="../ink/ink181.xml"/><Relationship Id="rId66" Type="http://schemas.openxmlformats.org/officeDocument/2006/relationships/customXml" Target="../ink/ink183.xml"/><Relationship Id="rId102" Type="http://schemas.openxmlformats.org/officeDocument/2006/relationships/customXml" Target="../ink/ink192.xml"/><Relationship Id="rId110" Type="http://schemas.openxmlformats.org/officeDocument/2006/relationships/customXml" Target="../ink/ink196.xml"/><Relationship Id="rId115" Type="http://schemas.openxmlformats.org/officeDocument/2006/relationships/image" Target="../media/image179.png"/><Relationship Id="rId5" Type="http://schemas.openxmlformats.org/officeDocument/2006/relationships/image" Target="../media/image110.png"/><Relationship Id="rId95" Type="http://schemas.openxmlformats.org/officeDocument/2006/relationships/image" Target="../media/image169.png"/><Relationship Id="rId52" Type="http://schemas.openxmlformats.org/officeDocument/2006/relationships/customXml" Target="../ink/ink178.xml"/><Relationship Id="rId65" Type="http://schemas.openxmlformats.org/officeDocument/2006/relationships/image" Target="../media/image121.png"/><Relationship Id="rId94" Type="http://schemas.openxmlformats.org/officeDocument/2006/relationships/customXml" Target="../ink/ink188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4" Type="http://schemas.openxmlformats.org/officeDocument/2006/relationships/customXml" Target="../ink/ink174.xml"/><Relationship Id="rId48" Type="http://schemas.openxmlformats.org/officeDocument/2006/relationships/customXml" Target="../ink/ink176.xml"/><Relationship Id="rId56" Type="http://schemas.openxmlformats.org/officeDocument/2006/relationships/customXml" Target="../ink/ink180.xml"/><Relationship Id="rId64" Type="http://schemas.openxmlformats.org/officeDocument/2006/relationships/customXml" Target="../ink/ink182.xml"/><Relationship Id="rId69" Type="http://schemas.openxmlformats.org/officeDocument/2006/relationships/image" Target="../media/image122.png"/><Relationship Id="rId100" Type="http://schemas.openxmlformats.org/officeDocument/2006/relationships/customXml" Target="../ink/ink191.xml"/><Relationship Id="rId105" Type="http://schemas.openxmlformats.org/officeDocument/2006/relationships/image" Target="../media/image174.png"/><Relationship Id="rId113" Type="http://schemas.openxmlformats.org/officeDocument/2006/relationships/image" Target="../media/image178.png"/><Relationship Id="rId51" Type="http://schemas.openxmlformats.org/officeDocument/2006/relationships/image" Target="../media/image114.png"/><Relationship Id="rId72" Type="http://schemas.openxmlformats.org/officeDocument/2006/relationships/customXml" Target="../ink/ink186.xml"/><Relationship Id="rId93" Type="http://schemas.openxmlformats.org/officeDocument/2006/relationships/image" Target="../media/image168.png"/><Relationship Id="rId98" Type="http://schemas.openxmlformats.org/officeDocument/2006/relationships/customXml" Target="../ink/ink190.xml"/><Relationship Id="rId3" Type="http://schemas.openxmlformats.org/officeDocument/2006/relationships/image" Target="../media/image67.png"/><Relationship Id="rId67" Type="http://schemas.openxmlformats.org/officeDocument/2006/relationships/image" Target="../media/image117.png"/><Relationship Id="rId103" Type="http://schemas.openxmlformats.org/officeDocument/2006/relationships/image" Target="../media/image173.png"/><Relationship Id="rId108" Type="http://schemas.openxmlformats.org/officeDocument/2006/relationships/customXml" Target="../ink/ink195.xml"/><Relationship Id="rId54" Type="http://schemas.openxmlformats.org/officeDocument/2006/relationships/customXml" Target="../ink/ink179.xml"/><Relationship Id="rId70" Type="http://schemas.openxmlformats.org/officeDocument/2006/relationships/customXml" Target="../ink/ink185.xml"/><Relationship Id="rId91" Type="http://schemas.openxmlformats.org/officeDocument/2006/relationships/image" Target="../media/image167.png"/><Relationship Id="rId96" Type="http://schemas.openxmlformats.org/officeDocument/2006/relationships/customXml" Target="../ink/ink189.xml"/><Relationship Id="rId111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.xml"/><Relationship Id="rId49" Type="http://schemas.openxmlformats.org/officeDocument/2006/relationships/image" Target="../media/image113.png"/><Relationship Id="rId57" Type="http://schemas.openxmlformats.org/officeDocument/2006/relationships/image" Target="../media/image111.png"/><Relationship Id="rId106" Type="http://schemas.openxmlformats.org/officeDocument/2006/relationships/customXml" Target="../ink/ink194.xml"/><Relationship Id="rId114" Type="http://schemas.openxmlformats.org/officeDocument/2006/relationships/customXml" Target="../ink/ink19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1.xml"/><Relationship Id="rId21" Type="http://schemas.openxmlformats.org/officeDocument/2006/relationships/image" Target="../media/image181.png"/><Relationship Id="rId42" Type="http://schemas.openxmlformats.org/officeDocument/2006/relationships/customXml" Target="../ink/ink219.xml"/><Relationship Id="rId47" Type="http://schemas.openxmlformats.org/officeDocument/2006/relationships/image" Target="../media/image219.png"/><Relationship Id="rId63" Type="http://schemas.openxmlformats.org/officeDocument/2006/relationships/image" Target="../media/image227.png"/><Relationship Id="rId68" Type="http://schemas.openxmlformats.org/officeDocument/2006/relationships/customXml" Target="../ink/ink232.xml"/><Relationship Id="rId84" Type="http://schemas.openxmlformats.org/officeDocument/2006/relationships/customXml" Target="../ink/ink240.xml"/><Relationship Id="rId89" Type="http://schemas.openxmlformats.org/officeDocument/2006/relationships/image" Target="../media/image239.png"/><Relationship Id="rId16" Type="http://schemas.openxmlformats.org/officeDocument/2006/relationships/customXml" Target="../ink/ink206.xml"/><Relationship Id="rId11" Type="http://schemas.openxmlformats.org/officeDocument/2006/relationships/image" Target="../media/image184.png"/><Relationship Id="rId32" Type="http://schemas.openxmlformats.org/officeDocument/2006/relationships/customXml" Target="../ink/ink214.xml"/><Relationship Id="rId37" Type="http://schemas.openxmlformats.org/officeDocument/2006/relationships/image" Target="../media/image214.png"/><Relationship Id="rId53" Type="http://schemas.openxmlformats.org/officeDocument/2006/relationships/image" Target="../media/image222.png"/><Relationship Id="rId58" Type="http://schemas.openxmlformats.org/officeDocument/2006/relationships/customXml" Target="../ink/ink227.xml"/><Relationship Id="rId74" Type="http://schemas.openxmlformats.org/officeDocument/2006/relationships/customXml" Target="../ink/ink235.xml"/><Relationship Id="rId79" Type="http://schemas.openxmlformats.org/officeDocument/2006/relationships/image" Target="../media/image234.png"/><Relationship Id="rId5" Type="http://schemas.openxmlformats.org/officeDocument/2006/relationships/image" Target="../media/image166.png"/><Relationship Id="rId90" Type="http://schemas.openxmlformats.org/officeDocument/2006/relationships/customXml" Target="../ink/ink243.xml"/><Relationship Id="rId95" Type="http://schemas.openxmlformats.org/officeDocument/2006/relationships/image" Target="../media/image242.png"/><Relationship Id="rId22" Type="http://schemas.openxmlformats.org/officeDocument/2006/relationships/customXml" Target="../ink/ink209.xml"/><Relationship Id="rId27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customXml" Target="../ink/ink222.xml"/><Relationship Id="rId64" Type="http://schemas.openxmlformats.org/officeDocument/2006/relationships/customXml" Target="../ink/ink230.xml"/><Relationship Id="rId69" Type="http://schemas.openxmlformats.org/officeDocument/2006/relationships/image" Target="../media/image230.png"/><Relationship Id="rId80" Type="http://schemas.openxmlformats.org/officeDocument/2006/relationships/customXml" Target="../ink/ink238.xml"/><Relationship Id="rId85" Type="http://schemas.openxmlformats.org/officeDocument/2006/relationships/image" Target="../media/image237.png"/><Relationship Id="rId3" Type="http://schemas.openxmlformats.org/officeDocument/2006/relationships/image" Target="../media/image180.png"/><Relationship Id="rId12" Type="http://schemas.openxmlformats.org/officeDocument/2006/relationships/customXml" Target="../ink/ink204.xml"/><Relationship Id="rId17" Type="http://schemas.openxmlformats.org/officeDocument/2006/relationships/image" Target="../media/image187.png"/><Relationship Id="rId25" Type="http://schemas.openxmlformats.org/officeDocument/2006/relationships/image" Target="../media/image189.png"/><Relationship Id="rId33" Type="http://schemas.openxmlformats.org/officeDocument/2006/relationships/image" Target="../media/image212.png"/><Relationship Id="rId38" Type="http://schemas.openxmlformats.org/officeDocument/2006/relationships/customXml" Target="../ink/ink217.xml"/><Relationship Id="rId46" Type="http://schemas.openxmlformats.org/officeDocument/2006/relationships/customXml" Target="../ink/ink221.xml"/><Relationship Id="rId59" Type="http://schemas.openxmlformats.org/officeDocument/2006/relationships/image" Target="../media/image225.png"/><Relationship Id="rId67" Type="http://schemas.openxmlformats.org/officeDocument/2006/relationships/image" Target="../media/image229.png"/><Relationship Id="rId20" Type="http://schemas.openxmlformats.org/officeDocument/2006/relationships/customXml" Target="../ink/ink208.xml"/><Relationship Id="rId41" Type="http://schemas.openxmlformats.org/officeDocument/2006/relationships/image" Target="../media/image216.png"/><Relationship Id="rId54" Type="http://schemas.openxmlformats.org/officeDocument/2006/relationships/customXml" Target="../ink/ink225.xml"/><Relationship Id="rId62" Type="http://schemas.openxmlformats.org/officeDocument/2006/relationships/customXml" Target="../ink/ink229.xml"/><Relationship Id="rId70" Type="http://schemas.openxmlformats.org/officeDocument/2006/relationships/customXml" Target="../ink/ink233.xml"/><Relationship Id="rId75" Type="http://schemas.openxmlformats.org/officeDocument/2006/relationships/image" Target="../media/image232.png"/><Relationship Id="rId83" Type="http://schemas.openxmlformats.org/officeDocument/2006/relationships/image" Target="../media/image236.png"/><Relationship Id="rId88" Type="http://schemas.openxmlformats.org/officeDocument/2006/relationships/customXml" Target="../ink/ink242.xml"/><Relationship Id="rId91" Type="http://schemas.openxmlformats.org/officeDocument/2006/relationships/image" Target="../media/image240.png"/><Relationship Id="rId96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.xml"/><Relationship Id="rId15" Type="http://schemas.openxmlformats.org/officeDocument/2006/relationships/image" Target="../media/image186.png"/><Relationship Id="rId23" Type="http://schemas.openxmlformats.org/officeDocument/2006/relationships/image" Target="../media/image188.png"/><Relationship Id="rId28" Type="http://schemas.openxmlformats.org/officeDocument/2006/relationships/customXml" Target="../ink/ink212.xml"/><Relationship Id="rId36" Type="http://schemas.openxmlformats.org/officeDocument/2006/relationships/customXml" Target="../ink/ink216.xml"/><Relationship Id="rId49" Type="http://schemas.openxmlformats.org/officeDocument/2006/relationships/image" Target="../media/image220.png"/><Relationship Id="rId57" Type="http://schemas.openxmlformats.org/officeDocument/2006/relationships/image" Target="../media/image224.png"/><Relationship Id="rId10" Type="http://schemas.openxmlformats.org/officeDocument/2006/relationships/customXml" Target="../ink/ink203.xml"/><Relationship Id="rId31" Type="http://schemas.openxmlformats.org/officeDocument/2006/relationships/image" Target="../media/image211.png"/><Relationship Id="rId44" Type="http://schemas.openxmlformats.org/officeDocument/2006/relationships/customXml" Target="../ink/ink220.xml"/><Relationship Id="rId52" Type="http://schemas.openxmlformats.org/officeDocument/2006/relationships/customXml" Target="../ink/ink224.xml"/><Relationship Id="rId60" Type="http://schemas.openxmlformats.org/officeDocument/2006/relationships/customXml" Target="../ink/ink228.xml"/><Relationship Id="rId65" Type="http://schemas.openxmlformats.org/officeDocument/2006/relationships/image" Target="../media/image228.png"/><Relationship Id="rId73" Type="http://schemas.openxmlformats.org/officeDocument/2006/relationships/image" Target="../media/image2150.png"/><Relationship Id="rId78" Type="http://schemas.openxmlformats.org/officeDocument/2006/relationships/customXml" Target="../ink/ink237.xml"/><Relationship Id="rId81" Type="http://schemas.openxmlformats.org/officeDocument/2006/relationships/image" Target="../media/image235.png"/><Relationship Id="rId86" Type="http://schemas.openxmlformats.org/officeDocument/2006/relationships/customXml" Target="../ink/ink241.xml"/><Relationship Id="rId94" Type="http://schemas.openxmlformats.org/officeDocument/2006/relationships/customXml" Target="../ink/ink245.xml"/><Relationship Id="rId4" Type="http://schemas.openxmlformats.org/officeDocument/2006/relationships/customXml" Target="../ink/ink200.xml"/><Relationship Id="rId9" Type="http://schemas.openxmlformats.org/officeDocument/2006/relationships/image" Target="../media/image183.png"/><Relationship Id="rId13" Type="http://schemas.openxmlformats.org/officeDocument/2006/relationships/image" Target="../media/image185.png"/><Relationship Id="rId18" Type="http://schemas.openxmlformats.org/officeDocument/2006/relationships/customXml" Target="../ink/ink207.xml"/><Relationship Id="rId39" Type="http://schemas.openxmlformats.org/officeDocument/2006/relationships/image" Target="../media/image215.png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223.png"/><Relationship Id="rId76" Type="http://schemas.openxmlformats.org/officeDocument/2006/relationships/customXml" Target="../ink/ink236.xml"/><Relationship Id="rId97" Type="http://schemas.openxmlformats.org/officeDocument/2006/relationships/image" Target="../media/image243.png"/><Relationship Id="rId7" Type="http://schemas.openxmlformats.org/officeDocument/2006/relationships/image" Target="../media/image182.png"/><Relationship Id="rId71" Type="http://schemas.openxmlformats.org/officeDocument/2006/relationships/image" Target="../media/image231.png"/><Relationship Id="rId92" Type="http://schemas.openxmlformats.org/officeDocument/2006/relationships/customXml" Target="../ink/ink244.xml"/><Relationship Id="rId2" Type="http://schemas.openxmlformats.org/officeDocument/2006/relationships/customXml" Target="../ink/ink199.xml"/><Relationship Id="rId29" Type="http://schemas.openxmlformats.org/officeDocument/2006/relationships/image" Target="../media/image210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218.png"/><Relationship Id="rId66" Type="http://schemas.openxmlformats.org/officeDocument/2006/relationships/customXml" Target="../ink/ink231.xml"/><Relationship Id="rId87" Type="http://schemas.openxmlformats.org/officeDocument/2006/relationships/image" Target="../media/image238.png"/><Relationship Id="rId61" Type="http://schemas.openxmlformats.org/officeDocument/2006/relationships/image" Target="../media/image226.png"/><Relationship Id="rId82" Type="http://schemas.openxmlformats.org/officeDocument/2006/relationships/customXml" Target="../ink/ink239.xml"/><Relationship Id="rId19" Type="http://schemas.openxmlformats.org/officeDocument/2006/relationships/image" Target="../media/image176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213.png"/><Relationship Id="rId56" Type="http://schemas.openxmlformats.org/officeDocument/2006/relationships/customXml" Target="../ink/ink226.xml"/><Relationship Id="rId77" Type="http://schemas.openxmlformats.org/officeDocument/2006/relationships/image" Target="../media/image233.png"/><Relationship Id="rId8" Type="http://schemas.openxmlformats.org/officeDocument/2006/relationships/customXml" Target="../ink/ink202.xml"/><Relationship Id="rId51" Type="http://schemas.openxmlformats.org/officeDocument/2006/relationships/image" Target="../media/image221.png"/><Relationship Id="rId72" Type="http://schemas.openxmlformats.org/officeDocument/2006/relationships/customXml" Target="../ink/ink234.xml"/><Relationship Id="rId93" Type="http://schemas.openxmlformats.org/officeDocument/2006/relationships/image" Target="../media/image2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Alcohols: </a:t>
            </a:r>
            <a:br>
              <a:rPr lang="en-US" sz="3600"/>
            </a:br>
            <a:r>
              <a:rPr lang="en-US" sz="3600"/>
              <a:t>Naming, Preparation, and Reactivity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1/30/2023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B93-E2DD-E8F7-C5F0-5B2D54A0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1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Formal charge:				Oxidation state: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7857313" y="4536709"/>
              <a:ext cx="416880" cy="393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8313" y="4527709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8475433" y="4692589"/>
              <a:ext cx="244440" cy="15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6420" y="4683369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8962513" y="4523749"/>
            <a:ext cx="245880" cy="434520"/>
            <a:chOff x="8962513" y="4523749"/>
            <a:chExt cx="245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8962513" y="4541029"/>
                <a:ext cx="32760" cy="35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3513" y="4532029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9092113" y="4523749"/>
                <a:ext cx="116280" cy="434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3141" y="4514749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9013273" y="4787269"/>
                <a:ext cx="161280" cy="1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04273" y="4777959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7337473" y="4716349"/>
              <a:ext cx="192240" cy="3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8473" y="4707349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6880273" y="4605109"/>
            <a:ext cx="248040" cy="298080"/>
            <a:chOff x="6880273" y="4605109"/>
            <a:chExt cx="2480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6880273" y="4632829"/>
                <a:ext cx="66600" cy="270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1321" y="4623829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7012753" y="4605109"/>
                <a:ext cx="115560" cy="24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3753" y="4596109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6947233" y="4766029"/>
                <a:ext cx="148680" cy="1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8233" y="4756815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8038393" y="5166349"/>
              <a:ext cx="13680" cy="2552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29150" y="5157362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8007433" y="5645509"/>
            <a:ext cx="965160" cy="500040"/>
            <a:chOff x="8007433" y="5645509"/>
            <a:chExt cx="9651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8007433" y="5691229"/>
                <a:ext cx="271080" cy="27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98433" y="5682229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8411713" y="5645509"/>
                <a:ext cx="37440" cy="306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02713" y="5636509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8465353" y="5661349"/>
                <a:ext cx="159120" cy="324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56353" y="5652349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8755873" y="5885629"/>
                <a:ext cx="216720" cy="259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6888" y="5876629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7926793" y="4171669"/>
              <a:ext cx="61560" cy="2203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17793" y="4162669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7892593" y="3650029"/>
            <a:ext cx="478080" cy="378360"/>
            <a:chOff x="7892593" y="3650029"/>
            <a:chExt cx="4780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7892593" y="3786829"/>
                <a:ext cx="127800" cy="231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83593" y="3777815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8147113" y="3716989"/>
                <a:ext cx="65880" cy="311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113" y="3707989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8229193" y="3650029"/>
                <a:ext cx="141480" cy="320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0193" y="3641029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60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1215882" y="2290814"/>
              <a:ext cx="416880" cy="393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882" y="2281814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1834002" y="2446694"/>
              <a:ext cx="244440" cy="15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989" y="2437474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2321082" y="2277854"/>
            <a:ext cx="245880" cy="434520"/>
            <a:chOff x="8962513" y="4523749"/>
            <a:chExt cx="245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8962513" y="4541029"/>
                <a:ext cx="32760" cy="35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3513" y="4532029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9092113" y="4523749"/>
                <a:ext cx="116280" cy="434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3141" y="4514749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9013273" y="4787269"/>
                <a:ext cx="161280" cy="1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04273" y="4777959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696042" y="2470454"/>
              <a:ext cx="192240" cy="3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042" y="2461454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238842" y="2359214"/>
            <a:ext cx="248040" cy="298080"/>
            <a:chOff x="6880273" y="4605109"/>
            <a:chExt cx="2480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6880273" y="4632829"/>
                <a:ext cx="66600" cy="270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1321" y="4623829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7012753" y="4605109"/>
                <a:ext cx="115560" cy="24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3753" y="4596109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6947233" y="4766029"/>
                <a:ext cx="148680" cy="1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8233" y="4756815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1396962" y="2920454"/>
              <a:ext cx="13680" cy="2552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7719" y="2911467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1366002" y="3399614"/>
            <a:ext cx="965160" cy="500040"/>
            <a:chOff x="8007433" y="5645509"/>
            <a:chExt cx="9651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8007433" y="5691229"/>
                <a:ext cx="271080" cy="27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98433" y="5682229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8411713" y="5645509"/>
                <a:ext cx="37440" cy="306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02713" y="5636509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8465353" y="5661349"/>
                <a:ext cx="159120" cy="324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56353" y="5652349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8755873" y="5885629"/>
                <a:ext cx="216720" cy="259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6888" y="5876629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1285362" y="1925774"/>
              <a:ext cx="61560" cy="2203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76362" y="1916774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1251162" y="1404134"/>
            <a:ext cx="478080" cy="378360"/>
            <a:chOff x="7892593" y="3650029"/>
            <a:chExt cx="4780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7892593" y="3786829"/>
                <a:ext cx="127800" cy="231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83593" y="3777815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8147113" y="3716989"/>
                <a:ext cx="65880" cy="311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113" y="3707989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8229193" y="3650029"/>
                <a:ext cx="141480" cy="320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0193" y="3641029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8B675-D5BC-1DA5-3338-E96D82BAADAA}"/>
              </a:ext>
            </a:extLst>
          </p:cNvPr>
          <p:cNvGrpSpPr/>
          <p:nvPr/>
        </p:nvGrpSpPr>
        <p:grpSpPr>
          <a:xfrm>
            <a:off x="5458344" y="988737"/>
            <a:ext cx="313560" cy="620640"/>
            <a:chOff x="5458344" y="988737"/>
            <a:chExt cx="31356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14:cNvPr>
                <p14:cNvContentPartPr/>
                <p14:nvPr/>
              </p14:nvContentPartPr>
              <p14:xfrm>
                <a:off x="5458344" y="1076217"/>
                <a:ext cx="66600" cy="33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9392" y="1067207"/>
                  <a:ext cx="84145" cy="353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14:cNvPr>
                <p14:cNvContentPartPr/>
                <p14:nvPr/>
              </p14:nvContentPartPr>
              <p14:xfrm>
                <a:off x="5531064" y="988737"/>
                <a:ext cx="240840" cy="62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22064" y="979742"/>
                  <a:ext cx="258480" cy="6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D38028-4B60-55C5-4395-7850CE16C1C2}"/>
              </a:ext>
            </a:extLst>
          </p:cNvPr>
          <p:cNvGrpSpPr/>
          <p:nvPr/>
        </p:nvGrpSpPr>
        <p:grpSpPr>
          <a:xfrm>
            <a:off x="5957806" y="1104745"/>
            <a:ext cx="739080" cy="257040"/>
            <a:chOff x="5957806" y="1104745"/>
            <a:chExt cx="7390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14:cNvPr>
                <p14:cNvContentPartPr/>
                <p14:nvPr/>
              </p14:nvContentPartPr>
              <p14:xfrm>
                <a:off x="5957806" y="1104745"/>
                <a:ext cx="18936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8806" y="1095745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14:cNvPr>
                <p14:cNvContentPartPr/>
                <p14:nvPr/>
              </p14:nvContentPartPr>
              <p14:xfrm>
                <a:off x="6189286" y="1237225"/>
                <a:ext cx="8208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80286" y="1228251"/>
                  <a:ext cx="9972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14:cNvPr>
                <p14:cNvContentPartPr/>
                <p14:nvPr/>
              </p14:nvContentPartPr>
              <p14:xfrm>
                <a:off x="6289726" y="1201225"/>
                <a:ext cx="150480" cy="15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0726" y="1192225"/>
                  <a:ext cx="168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14:cNvPr>
                <p14:cNvContentPartPr/>
                <p14:nvPr/>
              </p14:nvContentPartPr>
              <p14:xfrm>
                <a:off x="6448126" y="1122745"/>
                <a:ext cx="90000" cy="21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126" y="1113745"/>
                  <a:ext cx="107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14:cNvPr>
                <p14:cNvContentPartPr/>
                <p14:nvPr/>
              </p14:nvContentPartPr>
              <p14:xfrm>
                <a:off x="6578086" y="1196185"/>
                <a:ext cx="118800" cy="16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69086" y="1187165"/>
                  <a:ext cx="136440" cy="17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CE423E-A4F6-0001-2EF8-374A8678F76E}"/>
              </a:ext>
            </a:extLst>
          </p:cNvPr>
          <p:cNvGrpSpPr/>
          <p:nvPr/>
        </p:nvGrpSpPr>
        <p:grpSpPr>
          <a:xfrm>
            <a:off x="7138966" y="1066945"/>
            <a:ext cx="204840" cy="293400"/>
            <a:chOff x="7138966" y="1066945"/>
            <a:chExt cx="2048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14:cNvPr>
                <p14:cNvContentPartPr/>
                <p14:nvPr/>
              </p14:nvContentPartPr>
              <p14:xfrm>
                <a:off x="7190446" y="1066945"/>
                <a:ext cx="9720" cy="29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81446" y="1057945"/>
                  <a:ext cx="27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14:cNvPr>
                <p14:cNvContentPartPr/>
                <p14:nvPr/>
              </p14:nvContentPartPr>
              <p14:xfrm>
                <a:off x="7138966" y="1224625"/>
                <a:ext cx="204840" cy="10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9966" y="1215594"/>
                  <a:ext cx="222480" cy="1231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7A9CE5-8C1B-BF10-4DFC-AFFFA3907E1C}"/>
              </a:ext>
            </a:extLst>
          </p:cNvPr>
          <p:cNvGrpSpPr/>
          <p:nvPr/>
        </p:nvGrpSpPr>
        <p:grpSpPr>
          <a:xfrm>
            <a:off x="7893526" y="1020145"/>
            <a:ext cx="820080" cy="243720"/>
            <a:chOff x="7893526" y="1020145"/>
            <a:chExt cx="820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14:cNvPr>
                <p14:cNvContentPartPr/>
                <p14:nvPr/>
              </p14:nvContentPartPr>
              <p14:xfrm>
                <a:off x="7893526" y="1147225"/>
                <a:ext cx="126000" cy="11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4526" y="1138225"/>
                  <a:ext cx="143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14:cNvPr>
                <p14:cNvContentPartPr/>
                <p14:nvPr/>
              </p14:nvContentPartPr>
              <p14:xfrm>
                <a:off x="8112406" y="1020145"/>
                <a:ext cx="43920" cy="240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03479" y="1011131"/>
                  <a:ext cx="61417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14:cNvPr>
                <p14:cNvContentPartPr/>
                <p14:nvPr/>
              </p14:nvContentPartPr>
              <p14:xfrm>
                <a:off x="8104846" y="1130305"/>
                <a:ext cx="181800" cy="12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95846" y="1121305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14:cNvPr>
                <p14:cNvContentPartPr/>
                <p14:nvPr/>
              </p14:nvContentPartPr>
              <p14:xfrm>
                <a:off x="8325526" y="1078105"/>
                <a:ext cx="249480" cy="15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16526" y="1069105"/>
                  <a:ext cx="26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14:cNvPr>
                <p14:cNvContentPartPr/>
                <p14:nvPr/>
              </p14:nvContentPartPr>
              <p14:xfrm>
                <a:off x="8620366" y="1104385"/>
                <a:ext cx="93240" cy="153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11366" y="1095364"/>
                  <a:ext cx="110880" cy="171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7B5D95-5E1B-DA1C-8E98-120A14B99A00}"/>
              </a:ext>
            </a:extLst>
          </p:cNvPr>
          <p:cNvGrpSpPr/>
          <p:nvPr/>
        </p:nvGrpSpPr>
        <p:grpSpPr>
          <a:xfrm>
            <a:off x="9301486" y="971545"/>
            <a:ext cx="229320" cy="309240"/>
            <a:chOff x="9301486" y="971545"/>
            <a:chExt cx="2293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14:cNvPr>
                <p14:cNvContentPartPr/>
                <p14:nvPr/>
              </p14:nvContentPartPr>
              <p14:xfrm>
                <a:off x="9301486" y="1086025"/>
                <a:ext cx="156240" cy="12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92486" y="1076999"/>
                  <a:ext cx="173880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14:cNvPr>
                <p14:cNvContentPartPr/>
                <p14:nvPr/>
              </p14:nvContentPartPr>
              <p14:xfrm>
                <a:off x="9524326" y="971545"/>
                <a:ext cx="6480" cy="30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15326" y="962545"/>
                  <a:ext cx="2412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AFA485-FEC4-7CE4-4AF4-F74F3FFC5560}"/>
              </a:ext>
            </a:extLst>
          </p:cNvPr>
          <p:cNvGrpSpPr/>
          <p:nvPr/>
        </p:nvGrpSpPr>
        <p:grpSpPr>
          <a:xfrm>
            <a:off x="9758686" y="1048945"/>
            <a:ext cx="889560" cy="155520"/>
            <a:chOff x="9758686" y="1048945"/>
            <a:chExt cx="88956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14:cNvPr>
                <p14:cNvContentPartPr/>
                <p14:nvPr/>
              </p14:nvContentPartPr>
              <p14:xfrm>
                <a:off x="9758686" y="1053625"/>
                <a:ext cx="75240" cy="15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9686" y="1044625"/>
                  <a:ext cx="92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14:cNvPr>
                <p14:cNvContentPartPr/>
                <p14:nvPr/>
              </p14:nvContentPartPr>
              <p14:xfrm>
                <a:off x="9923566" y="1094305"/>
                <a:ext cx="11772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4566" y="1085305"/>
                  <a:ext cx="13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14:cNvPr>
                <p14:cNvContentPartPr/>
                <p14:nvPr/>
              </p14:nvContentPartPr>
              <p14:xfrm>
                <a:off x="10112566" y="1048945"/>
                <a:ext cx="535680" cy="139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03560" y="1039945"/>
                  <a:ext cx="553332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92BAD84-F676-2110-6AD3-FC44FA5677A4}"/>
              </a:ext>
            </a:extLst>
          </p:cNvPr>
          <p:cNvGrpSpPr/>
          <p:nvPr/>
        </p:nvGrpSpPr>
        <p:grpSpPr>
          <a:xfrm>
            <a:off x="5998846" y="1636825"/>
            <a:ext cx="409680" cy="222840"/>
            <a:chOff x="5998846" y="1636825"/>
            <a:chExt cx="409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14:cNvPr>
                <p14:cNvContentPartPr/>
                <p14:nvPr/>
              </p14:nvContentPartPr>
              <p14:xfrm>
                <a:off x="5998846" y="1636825"/>
                <a:ext cx="152280" cy="21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89867" y="1627825"/>
                  <a:ext cx="169878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14:cNvPr>
                <p14:cNvContentPartPr/>
                <p14:nvPr/>
              </p14:nvContentPartPr>
              <p14:xfrm>
                <a:off x="6029086" y="1737985"/>
                <a:ext cx="109440" cy="3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20086" y="1728879"/>
                  <a:ext cx="12708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14:cNvPr>
                <p14:cNvContentPartPr/>
                <p14:nvPr/>
              </p14:nvContentPartPr>
              <p14:xfrm>
                <a:off x="6052126" y="1828345"/>
                <a:ext cx="106560" cy="3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43126" y="1819345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14:cNvPr>
                <p14:cNvContentPartPr/>
                <p14:nvPr/>
              </p14:nvContentPartPr>
              <p14:xfrm>
                <a:off x="6237166" y="1638265"/>
                <a:ext cx="171360" cy="19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8147" y="1629265"/>
                  <a:ext cx="189037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E016792-41DA-3E04-22B2-CB79B6A941B2}"/>
              </a:ext>
            </a:extLst>
          </p:cNvPr>
          <p:cNvGrpSpPr/>
          <p:nvPr/>
        </p:nvGrpSpPr>
        <p:grpSpPr>
          <a:xfrm>
            <a:off x="6828646" y="1670665"/>
            <a:ext cx="486360" cy="148680"/>
            <a:chOff x="6828646" y="1670665"/>
            <a:chExt cx="48636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14:cNvPr>
                <p14:cNvContentPartPr/>
                <p14:nvPr/>
              </p14:nvContentPartPr>
              <p14:xfrm>
                <a:off x="6828646" y="1670665"/>
                <a:ext cx="250560" cy="14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19646" y="1661665"/>
                  <a:ext cx="268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14:cNvPr>
                <p14:cNvContentPartPr/>
                <p14:nvPr/>
              </p14:nvContentPartPr>
              <p14:xfrm>
                <a:off x="7124206" y="1671385"/>
                <a:ext cx="190800" cy="130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5206" y="1662385"/>
                  <a:ext cx="208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70EC865-2A25-E124-6C36-327E3F5A180A}"/>
              </a:ext>
            </a:extLst>
          </p:cNvPr>
          <p:cNvGrpSpPr/>
          <p:nvPr/>
        </p:nvGrpSpPr>
        <p:grpSpPr>
          <a:xfrm>
            <a:off x="7664566" y="1538905"/>
            <a:ext cx="369000" cy="282240"/>
            <a:chOff x="7664566" y="1538905"/>
            <a:chExt cx="369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14:cNvPr>
                <p14:cNvContentPartPr/>
                <p14:nvPr/>
              </p14:nvContentPartPr>
              <p14:xfrm>
                <a:off x="7664566" y="1538905"/>
                <a:ext cx="143280" cy="2685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5566" y="1529905"/>
                  <a:ext cx="160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14:cNvPr>
                <p14:cNvContentPartPr/>
                <p14:nvPr/>
              </p14:nvContentPartPr>
              <p14:xfrm>
                <a:off x="7865806" y="1680745"/>
                <a:ext cx="167760" cy="140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6787" y="1671745"/>
                  <a:ext cx="185438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81E2F61-4038-2296-F60A-C3CFFA23A18E}"/>
              </a:ext>
            </a:extLst>
          </p:cNvPr>
          <p:cNvGrpSpPr/>
          <p:nvPr/>
        </p:nvGrpSpPr>
        <p:grpSpPr>
          <a:xfrm>
            <a:off x="8410486" y="1475185"/>
            <a:ext cx="1067040" cy="451080"/>
            <a:chOff x="8410486" y="1475185"/>
            <a:chExt cx="106704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14:cNvPr>
                <p14:cNvContentPartPr/>
                <p14:nvPr/>
              </p14:nvContentPartPr>
              <p14:xfrm>
                <a:off x="8410486" y="1682185"/>
                <a:ext cx="28080" cy="972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1486" y="1673185"/>
                  <a:ext cx="4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14:cNvPr>
                <p14:cNvContentPartPr/>
                <p14:nvPr/>
              </p14:nvContentPartPr>
              <p14:xfrm>
                <a:off x="8415526" y="1627465"/>
                <a:ext cx="1440" cy="3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06526" y="1618465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14:cNvPr>
                <p14:cNvContentPartPr/>
                <p14:nvPr/>
              </p14:nvContentPartPr>
              <p14:xfrm>
                <a:off x="8538646" y="1671745"/>
                <a:ext cx="111960" cy="254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9617" y="1662745"/>
                  <a:ext cx="129657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14:cNvPr>
                <p14:cNvContentPartPr/>
                <p14:nvPr/>
              </p14:nvContentPartPr>
              <p14:xfrm>
                <a:off x="8733406" y="1640785"/>
                <a:ext cx="220680" cy="169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24406" y="1631785"/>
                  <a:ext cx="238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14:cNvPr>
                <p14:cNvContentPartPr/>
                <p14:nvPr/>
              </p14:nvContentPartPr>
              <p14:xfrm>
                <a:off x="8974606" y="1625305"/>
                <a:ext cx="139320" cy="175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583" y="1616305"/>
                  <a:ext cx="157006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14:cNvPr>
                <p14:cNvContentPartPr/>
                <p14:nvPr/>
              </p14:nvContentPartPr>
              <p14:xfrm>
                <a:off x="9160366" y="1649065"/>
                <a:ext cx="114120" cy="138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51366" y="1640065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14:cNvPr>
                <p14:cNvContentPartPr/>
                <p14:nvPr/>
              </p14:nvContentPartPr>
              <p14:xfrm>
                <a:off x="9295006" y="1475185"/>
                <a:ext cx="182520" cy="287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86006" y="1466185"/>
                  <a:ext cx="2001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14:cNvPr>
              <p14:cNvContentPartPr/>
              <p14:nvPr/>
            </p14:nvContentPartPr>
            <p14:xfrm>
              <a:off x="9678046" y="1736545"/>
              <a:ext cx="34560" cy="1044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69046" y="1727545"/>
                <a:ext cx="522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65C75EE-278B-11FB-6971-1B11F11D3F98}"/>
              </a:ext>
            </a:extLst>
          </p:cNvPr>
          <p:cNvGrpSpPr/>
          <p:nvPr/>
        </p:nvGrpSpPr>
        <p:grpSpPr>
          <a:xfrm>
            <a:off x="5393686" y="2438185"/>
            <a:ext cx="414000" cy="579960"/>
            <a:chOff x="5393686" y="2438185"/>
            <a:chExt cx="4140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14:cNvPr>
                <p14:cNvContentPartPr/>
                <p14:nvPr/>
              </p14:nvContentPartPr>
              <p14:xfrm>
                <a:off x="5393686" y="2564185"/>
                <a:ext cx="257760" cy="241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84686" y="2555185"/>
                  <a:ext cx="275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14:cNvPr>
                <p14:cNvContentPartPr/>
                <p14:nvPr/>
              </p14:nvContentPartPr>
              <p14:xfrm>
                <a:off x="5619406" y="2438185"/>
                <a:ext cx="188280" cy="579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10406" y="2429185"/>
                  <a:ext cx="20592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6624788-8CFF-3F0E-1D53-4DDB2A2D9A92}"/>
              </a:ext>
            </a:extLst>
          </p:cNvPr>
          <p:cNvGrpSpPr/>
          <p:nvPr/>
        </p:nvGrpSpPr>
        <p:grpSpPr>
          <a:xfrm>
            <a:off x="6049606" y="2556265"/>
            <a:ext cx="284040" cy="284400"/>
            <a:chOff x="6049606" y="2556265"/>
            <a:chExt cx="2840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14:cNvPr>
                <p14:cNvContentPartPr/>
                <p14:nvPr/>
              </p14:nvContentPartPr>
              <p14:xfrm>
                <a:off x="6123046" y="2607025"/>
                <a:ext cx="28080" cy="172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4046" y="2598025"/>
                  <a:ext cx="45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14:cNvPr>
                <p14:cNvContentPartPr/>
                <p14:nvPr/>
              </p14:nvContentPartPr>
              <p14:xfrm>
                <a:off x="6049606" y="2708185"/>
                <a:ext cx="155160" cy="29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0606" y="2699185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14:cNvPr>
                <p14:cNvContentPartPr/>
                <p14:nvPr/>
              </p14:nvContentPartPr>
              <p14:xfrm>
                <a:off x="6295846" y="2556265"/>
                <a:ext cx="37800" cy="284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86846" y="2547265"/>
                  <a:ext cx="554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2D1AAD1-6E07-4EFA-94D1-8C089FDFAFE8}"/>
              </a:ext>
            </a:extLst>
          </p:cNvPr>
          <p:cNvGrpSpPr/>
          <p:nvPr/>
        </p:nvGrpSpPr>
        <p:grpSpPr>
          <a:xfrm>
            <a:off x="6746926" y="2563465"/>
            <a:ext cx="347400" cy="286200"/>
            <a:chOff x="6746926" y="2563465"/>
            <a:chExt cx="3474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14:cNvPr>
                <p14:cNvContentPartPr/>
                <p14:nvPr/>
              </p14:nvContentPartPr>
              <p14:xfrm>
                <a:off x="6746926" y="2563465"/>
                <a:ext cx="60840" cy="2862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7926" y="2554465"/>
                  <a:ext cx="78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14:cNvPr>
                <p14:cNvContentPartPr/>
                <p14:nvPr/>
              </p14:nvContentPartPr>
              <p14:xfrm>
                <a:off x="6761686" y="2720425"/>
                <a:ext cx="139680" cy="104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2663" y="2711425"/>
                  <a:ext cx="157366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14:cNvPr>
                <p14:cNvContentPartPr/>
                <p14:nvPr/>
              </p14:nvContentPartPr>
              <p14:xfrm>
                <a:off x="6978406" y="2666425"/>
                <a:ext cx="115920" cy="169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9406" y="2657425"/>
                  <a:ext cx="133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6CA0CA9A-AFF3-A40D-E0DC-F11FFD84E566}"/>
              </a:ext>
            </a:extLst>
          </p:cNvPr>
          <p:cNvGrpSpPr/>
          <p:nvPr/>
        </p:nvGrpSpPr>
        <p:grpSpPr>
          <a:xfrm>
            <a:off x="7462966" y="2607385"/>
            <a:ext cx="565920" cy="208800"/>
            <a:chOff x="7462966" y="2607385"/>
            <a:chExt cx="56592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14:cNvPr>
                <p14:cNvContentPartPr/>
                <p14:nvPr/>
              </p14:nvContentPartPr>
              <p14:xfrm>
                <a:off x="7462966" y="2657425"/>
                <a:ext cx="121680" cy="158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53966" y="2648425"/>
                  <a:ext cx="13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14:cNvPr>
                <p14:cNvContentPartPr/>
                <p14:nvPr/>
              </p14:nvContentPartPr>
              <p14:xfrm>
                <a:off x="7622086" y="2696665"/>
                <a:ext cx="113760" cy="81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13086" y="2687625"/>
                  <a:ext cx="131400" cy="99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14:cNvPr>
                <p14:cNvContentPartPr/>
                <p14:nvPr/>
              </p14:nvContentPartPr>
              <p14:xfrm>
                <a:off x="7768966" y="2683705"/>
                <a:ext cx="122400" cy="106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59966" y="2674705"/>
                  <a:ext cx="14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14:cNvPr>
                <p14:cNvContentPartPr/>
                <p14:nvPr/>
              </p14:nvContentPartPr>
              <p14:xfrm>
                <a:off x="7896406" y="2607385"/>
                <a:ext cx="132480" cy="166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7406" y="2598385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5DBA5B01-0FF1-97E3-628C-3671668BF37B}"/>
              </a:ext>
            </a:extLst>
          </p:cNvPr>
          <p:cNvGrpSpPr/>
          <p:nvPr/>
        </p:nvGrpSpPr>
        <p:grpSpPr>
          <a:xfrm>
            <a:off x="8387806" y="2440705"/>
            <a:ext cx="555120" cy="317160"/>
            <a:chOff x="8387806" y="2440705"/>
            <a:chExt cx="5551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14:cNvPr>
                <p14:cNvContentPartPr/>
                <p14:nvPr/>
              </p14:nvContentPartPr>
              <p14:xfrm>
                <a:off x="8387806" y="2526745"/>
                <a:ext cx="177480" cy="231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78806" y="2517759"/>
                  <a:ext cx="19512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14:cNvPr>
                <p14:cNvContentPartPr/>
                <p14:nvPr/>
              </p14:nvContentPartPr>
              <p14:xfrm>
                <a:off x="8586526" y="2636185"/>
                <a:ext cx="64440" cy="115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526" y="2627185"/>
                  <a:ext cx="8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14:cNvPr>
                <p14:cNvContentPartPr/>
                <p14:nvPr/>
              </p14:nvContentPartPr>
              <p14:xfrm>
                <a:off x="8667526" y="2440705"/>
                <a:ext cx="275400" cy="299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8526" y="2431716"/>
                  <a:ext cx="293040" cy="3174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14:cNvPr>
              <p14:cNvContentPartPr/>
              <p14:nvPr/>
            </p14:nvContentPartPr>
            <p14:xfrm>
              <a:off x="8386366" y="2866945"/>
              <a:ext cx="534960" cy="1908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77366" y="2857945"/>
                <a:ext cx="5526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54D5E65-2879-6D65-0146-EA81ED98C4FE}"/>
              </a:ext>
            </a:extLst>
          </p:cNvPr>
          <p:cNvGrpSpPr/>
          <p:nvPr/>
        </p:nvGrpSpPr>
        <p:grpSpPr>
          <a:xfrm>
            <a:off x="9379606" y="2546185"/>
            <a:ext cx="235800" cy="266400"/>
            <a:chOff x="9379606" y="2546185"/>
            <a:chExt cx="2358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14:cNvPr>
                <p14:cNvContentPartPr/>
                <p14:nvPr/>
              </p14:nvContentPartPr>
              <p14:xfrm>
                <a:off x="9379606" y="2546185"/>
                <a:ext cx="63360" cy="256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70606" y="2537185"/>
                  <a:ext cx="81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14:cNvPr>
                <p14:cNvContentPartPr/>
                <p14:nvPr/>
              </p14:nvContentPartPr>
              <p14:xfrm>
                <a:off x="9409486" y="2684065"/>
                <a:ext cx="205920" cy="128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0486" y="2675065"/>
                  <a:ext cx="223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03C6288E-164E-7343-4D0F-72AE13E9AC24}"/>
              </a:ext>
            </a:extLst>
          </p:cNvPr>
          <p:cNvGrpSpPr/>
          <p:nvPr/>
        </p:nvGrpSpPr>
        <p:grpSpPr>
          <a:xfrm>
            <a:off x="9946606" y="2584345"/>
            <a:ext cx="890280" cy="192600"/>
            <a:chOff x="9946606" y="2584345"/>
            <a:chExt cx="8902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14:cNvPr>
                <p14:cNvContentPartPr/>
                <p14:nvPr/>
              </p14:nvContentPartPr>
              <p14:xfrm>
                <a:off x="9946606" y="2637985"/>
                <a:ext cx="351720" cy="1389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37615" y="2628985"/>
                  <a:ext cx="369342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14:cNvPr>
                <p14:cNvContentPartPr/>
                <p14:nvPr/>
              </p14:nvContentPartPr>
              <p14:xfrm>
                <a:off x="10422526" y="2584345"/>
                <a:ext cx="414360" cy="126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13526" y="2575345"/>
                  <a:ext cx="432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24D4F02D-0679-3357-7F66-BED2947A5A4D}"/>
              </a:ext>
            </a:extLst>
          </p:cNvPr>
          <p:cNvGrpSpPr/>
          <p:nvPr/>
        </p:nvGrpSpPr>
        <p:grpSpPr>
          <a:xfrm>
            <a:off x="6145726" y="3148825"/>
            <a:ext cx="489960" cy="189000"/>
            <a:chOff x="6145726" y="3148825"/>
            <a:chExt cx="4899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14:cNvPr>
                <p14:cNvContentPartPr/>
                <p14:nvPr/>
              </p14:nvContentPartPr>
              <p14:xfrm>
                <a:off x="6145726" y="3149545"/>
                <a:ext cx="137520" cy="188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36726" y="3140545"/>
                  <a:ext cx="15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14:cNvPr>
                <p14:cNvContentPartPr/>
                <p14:nvPr/>
              </p14:nvContentPartPr>
              <p14:xfrm>
                <a:off x="6171286" y="3236305"/>
                <a:ext cx="137520" cy="17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2309" y="3227489"/>
                  <a:ext cx="15511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14:cNvPr>
                <p14:cNvContentPartPr/>
                <p14:nvPr/>
              </p14:nvContentPartPr>
              <p14:xfrm>
                <a:off x="6192886" y="3302545"/>
                <a:ext cx="145080" cy="288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83886" y="3293431"/>
                  <a:ext cx="16272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14:cNvPr>
                <p14:cNvContentPartPr/>
                <p14:nvPr/>
              </p14:nvContentPartPr>
              <p14:xfrm>
                <a:off x="6414286" y="3148825"/>
                <a:ext cx="221400" cy="187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5286" y="3139808"/>
                  <a:ext cx="239040" cy="2052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548842D-8B98-0E78-4DC5-568CBEA339A9}"/>
              </a:ext>
            </a:extLst>
          </p:cNvPr>
          <p:cNvGrpSpPr/>
          <p:nvPr/>
        </p:nvGrpSpPr>
        <p:grpSpPr>
          <a:xfrm>
            <a:off x="6939166" y="3087985"/>
            <a:ext cx="711360" cy="278280"/>
            <a:chOff x="6939166" y="3087985"/>
            <a:chExt cx="7113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14:cNvPr>
                <p14:cNvContentPartPr/>
                <p14:nvPr/>
              </p14:nvContentPartPr>
              <p14:xfrm>
                <a:off x="6939166" y="3207145"/>
                <a:ext cx="115920" cy="104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30166" y="3198145"/>
                  <a:ext cx="133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14:cNvPr>
                <p14:cNvContentPartPr/>
                <p14:nvPr/>
              </p14:nvContentPartPr>
              <p14:xfrm>
                <a:off x="7135366" y="3087985"/>
                <a:ext cx="63720" cy="278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6366" y="3078985"/>
                  <a:ext cx="81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14:cNvPr>
                <p14:cNvContentPartPr/>
                <p14:nvPr/>
              </p14:nvContentPartPr>
              <p14:xfrm>
                <a:off x="7126006" y="3200305"/>
                <a:ext cx="206280" cy="155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7006" y="3191305"/>
                  <a:ext cx="223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14:cNvPr>
                <p14:cNvContentPartPr/>
                <p14:nvPr/>
              </p14:nvContentPartPr>
              <p14:xfrm>
                <a:off x="7391686" y="3218305"/>
                <a:ext cx="258840" cy="1267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82673" y="3209330"/>
                  <a:ext cx="276505" cy="144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E8AA422-5411-B66D-52A1-1D0A7C2B5488}"/>
              </a:ext>
            </a:extLst>
          </p:cNvPr>
          <p:cNvGrpSpPr/>
          <p:nvPr/>
        </p:nvGrpSpPr>
        <p:grpSpPr>
          <a:xfrm>
            <a:off x="5456686" y="3833545"/>
            <a:ext cx="432360" cy="572040"/>
            <a:chOff x="5456686" y="3833545"/>
            <a:chExt cx="4323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14:cNvPr>
                <p14:cNvContentPartPr/>
                <p14:nvPr/>
              </p14:nvContentPartPr>
              <p14:xfrm>
                <a:off x="5456686" y="3968185"/>
                <a:ext cx="228600" cy="283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47686" y="3959185"/>
                  <a:ext cx="246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14:cNvPr>
                <p14:cNvContentPartPr/>
                <p14:nvPr/>
              </p14:nvContentPartPr>
              <p14:xfrm>
                <a:off x="5706526" y="3833545"/>
                <a:ext cx="182520" cy="5720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7526" y="3824545"/>
                  <a:ext cx="20016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BAF7174F-39DF-130A-7B76-94F5B2B913F6}"/>
              </a:ext>
            </a:extLst>
          </p:cNvPr>
          <p:cNvGrpSpPr/>
          <p:nvPr/>
        </p:nvGrpSpPr>
        <p:grpSpPr>
          <a:xfrm>
            <a:off x="6137086" y="3891145"/>
            <a:ext cx="361080" cy="316800"/>
            <a:chOff x="6137086" y="3891145"/>
            <a:chExt cx="3610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14:cNvPr>
                <p14:cNvContentPartPr/>
                <p14:nvPr/>
              </p14:nvContentPartPr>
              <p14:xfrm>
                <a:off x="6137086" y="4080865"/>
                <a:ext cx="168120" cy="183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8086" y="4071865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14:cNvPr>
                <p14:cNvContentPartPr/>
                <p14:nvPr/>
              </p14:nvContentPartPr>
              <p14:xfrm>
                <a:off x="6422566" y="3891145"/>
                <a:ext cx="75600" cy="3168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13609" y="3882155"/>
                  <a:ext cx="93156" cy="3344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3FCC867-1FE5-8578-1210-BD7DFB840487}"/>
              </a:ext>
            </a:extLst>
          </p:cNvPr>
          <p:cNvGrpSpPr/>
          <p:nvPr/>
        </p:nvGrpSpPr>
        <p:grpSpPr>
          <a:xfrm>
            <a:off x="6822166" y="3879265"/>
            <a:ext cx="336240" cy="339120"/>
            <a:chOff x="6822166" y="3879265"/>
            <a:chExt cx="336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14:cNvPr>
                <p14:cNvContentPartPr/>
                <p14:nvPr/>
              </p14:nvContentPartPr>
              <p14:xfrm>
                <a:off x="6822166" y="3879265"/>
                <a:ext cx="95040" cy="3391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13166" y="3870265"/>
                  <a:ext cx="112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14:cNvPr>
                <p14:cNvContentPartPr/>
                <p14:nvPr/>
              </p14:nvContentPartPr>
              <p14:xfrm>
                <a:off x="6852766" y="4040545"/>
                <a:ext cx="173160" cy="1429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43766" y="4031545"/>
                  <a:ext cx="19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14:cNvPr>
                <p14:cNvContentPartPr/>
                <p14:nvPr/>
              </p14:nvContentPartPr>
              <p14:xfrm>
                <a:off x="7049686" y="4034425"/>
                <a:ext cx="108720" cy="1198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0716" y="4025398"/>
                  <a:ext cx="126302" cy="1375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7EAD52A-4316-3B5A-3247-8C1178AEC64A}"/>
              </a:ext>
            </a:extLst>
          </p:cNvPr>
          <p:cNvGrpSpPr/>
          <p:nvPr/>
        </p:nvGrpSpPr>
        <p:grpSpPr>
          <a:xfrm>
            <a:off x="7477366" y="3902665"/>
            <a:ext cx="640080" cy="245880"/>
            <a:chOff x="7477366" y="3902665"/>
            <a:chExt cx="6400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14:cNvPr>
                <p14:cNvContentPartPr/>
                <p14:nvPr/>
              </p14:nvContentPartPr>
              <p14:xfrm>
                <a:off x="7477366" y="3989785"/>
                <a:ext cx="314280" cy="1587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8366" y="3980785"/>
                  <a:ext cx="33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14:cNvPr>
                <p14:cNvContentPartPr/>
                <p14:nvPr/>
              </p14:nvContentPartPr>
              <p14:xfrm>
                <a:off x="7845646" y="4004905"/>
                <a:ext cx="80280" cy="1137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36646" y="3995905"/>
                  <a:ext cx="97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14:cNvPr>
                <p14:cNvContentPartPr/>
                <p14:nvPr/>
              </p14:nvContentPartPr>
              <p14:xfrm>
                <a:off x="7960126" y="3902665"/>
                <a:ext cx="157320" cy="198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51126" y="3893681"/>
                  <a:ext cx="174960" cy="21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98C1E4D-9C55-9431-3683-06281E53882A}"/>
              </a:ext>
            </a:extLst>
          </p:cNvPr>
          <p:cNvGrpSpPr/>
          <p:nvPr/>
        </p:nvGrpSpPr>
        <p:grpSpPr>
          <a:xfrm>
            <a:off x="8385646" y="3802225"/>
            <a:ext cx="568440" cy="301320"/>
            <a:chOff x="8385646" y="3802225"/>
            <a:chExt cx="5684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14:cNvPr>
                <p14:cNvContentPartPr/>
                <p14:nvPr/>
              </p14:nvContentPartPr>
              <p14:xfrm>
                <a:off x="8385646" y="3895465"/>
                <a:ext cx="163440" cy="208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76646" y="3886465"/>
                  <a:ext cx="181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14:cNvPr>
                <p14:cNvContentPartPr/>
                <p14:nvPr/>
              </p14:nvContentPartPr>
              <p14:xfrm>
                <a:off x="8575006" y="3964585"/>
                <a:ext cx="257760" cy="134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65993" y="3955585"/>
                  <a:ext cx="275425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14:cNvPr>
                <p14:cNvContentPartPr/>
                <p14:nvPr/>
              </p14:nvContentPartPr>
              <p14:xfrm>
                <a:off x="8841766" y="3802225"/>
                <a:ext cx="112320" cy="2815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32737" y="3793225"/>
                  <a:ext cx="130017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6AE7878D-14C5-9E66-AA39-72B0B64FCBF7}"/>
              </a:ext>
            </a:extLst>
          </p:cNvPr>
          <p:cNvGrpSpPr/>
          <p:nvPr/>
        </p:nvGrpSpPr>
        <p:grpSpPr>
          <a:xfrm>
            <a:off x="9416686" y="3806905"/>
            <a:ext cx="207000" cy="299520"/>
            <a:chOff x="9416686" y="3806905"/>
            <a:chExt cx="20700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14:cNvPr>
                <p14:cNvContentPartPr/>
                <p14:nvPr/>
              </p14:nvContentPartPr>
              <p14:xfrm>
                <a:off x="9416686" y="3806905"/>
                <a:ext cx="71640" cy="2995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07686" y="3797905"/>
                  <a:ext cx="89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14:cNvPr>
                <p14:cNvContentPartPr/>
                <p14:nvPr/>
              </p14:nvContentPartPr>
              <p14:xfrm>
                <a:off x="9452326" y="3933625"/>
                <a:ext cx="171360" cy="1321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43345" y="3924625"/>
                  <a:ext cx="188963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2AD5B62-73BC-D131-729D-1723A83CB803}"/>
              </a:ext>
            </a:extLst>
          </p:cNvPr>
          <p:cNvGrpSpPr/>
          <p:nvPr/>
        </p:nvGrpSpPr>
        <p:grpSpPr>
          <a:xfrm>
            <a:off x="9985846" y="3793225"/>
            <a:ext cx="465120" cy="295200"/>
            <a:chOff x="9985846" y="3793225"/>
            <a:chExt cx="4651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14:cNvPr>
                <p14:cNvContentPartPr/>
                <p14:nvPr/>
              </p14:nvContentPartPr>
              <p14:xfrm>
                <a:off x="9985846" y="3793225"/>
                <a:ext cx="221040" cy="2682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76861" y="3784237"/>
                  <a:ext cx="238651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14:cNvPr>
                <p14:cNvContentPartPr/>
                <p14:nvPr/>
              </p14:nvContentPartPr>
              <p14:xfrm>
                <a:off x="10232446" y="3882145"/>
                <a:ext cx="114480" cy="1494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23446" y="3873145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14:cNvPr>
                <p14:cNvContentPartPr/>
                <p14:nvPr/>
              </p14:nvContentPartPr>
              <p14:xfrm>
                <a:off x="10337206" y="3864865"/>
                <a:ext cx="113760" cy="2235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28206" y="3855865"/>
                  <a:ext cx="131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B80A5E45-8D06-08C7-4017-71DDF92709DC}"/>
              </a:ext>
            </a:extLst>
          </p:cNvPr>
          <p:cNvGrpSpPr/>
          <p:nvPr/>
        </p:nvGrpSpPr>
        <p:grpSpPr>
          <a:xfrm>
            <a:off x="6285406" y="4553545"/>
            <a:ext cx="446760" cy="196560"/>
            <a:chOff x="6285406" y="4553545"/>
            <a:chExt cx="4467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14:cNvPr>
                <p14:cNvContentPartPr/>
                <p14:nvPr/>
              </p14:nvContentPartPr>
              <p14:xfrm>
                <a:off x="6285406" y="4554625"/>
                <a:ext cx="83880" cy="1954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76406" y="4545625"/>
                  <a:ext cx="101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14:cNvPr>
                <p14:cNvContentPartPr/>
                <p14:nvPr/>
              </p14:nvContentPartPr>
              <p14:xfrm>
                <a:off x="6305926" y="4637785"/>
                <a:ext cx="99000" cy="198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96926" y="4628785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14:cNvPr>
                <p14:cNvContentPartPr/>
                <p14:nvPr/>
              </p14:nvContentPartPr>
              <p14:xfrm>
                <a:off x="6299806" y="4704745"/>
                <a:ext cx="155160" cy="349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0806" y="4695837"/>
                  <a:ext cx="172800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14:cNvPr>
                <p14:cNvContentPartPr/>
                <p14:nvPr/>
              </p14:nvContentPartPr>
              <p14:xfrm>
                <a:off x="6539206" y="4553545"/>
                <a:ext cx="192960" cy="193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30206" y="4544545"/>
                  <a:ext cx="2106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0E8D94F-3ABA-0687-82CF-0224CE26BDFC}"/>
              </a:ext>
            </a:extLst>
          </p:cNvPr>
          <p:cNvGrpSpPr/>
          <p:nvPr/>
        </p:nvGrpSpPr>
        <p:grpSpPr>
          <a:xfrm>
            <a:off x="6958966" y="4513225"/>
            <a:ext cx="864000" cy="302400"/>
            <a:chOff x="6958966" y="4513225"/>
            <a:chExt cx="8640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14:cNvPr>
                <p14:cNvContentPartPr/>
                <p14:nvPr/>
              </p14:nvContentPartPr>
              <p14:xfrm>
                <a:off x="7238326" y="4513225"/>
                <a:ext cx="74520" cy="302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29326" y="4504236"/>
                  <a:ext cx="92160" cy="32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14:cNvPr>
                <p14:cNvContentPartPr/>
                <p14:nvPr/>
              </p14:nvContentPartPr>
              <p14:xfrm>
                <a:off x="7221406" y="4620505"/>
                <a:ext cx="106920" cy="44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12436" y="4611505"/>
                  <a:ext cx="124501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14:cNvPr>
                <p14:cNvContentPartPr/>
                <p14:nvPr/>
              </p14:nvContentPartPr>
              <p14:xfrm>
                <a:off x="7404286" y="4598905"/>
                <a:ext cx="108720" cy="1447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95286" y="4589927"/>
                  <a:ext cx="12636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14:cNvPr>
                <p14:cNvContentPartPr/>
                <p14:nvPr/>
              </p14:nvContentPartPr>
              <p14:xfrm>
                <a:off x="7562686" y="4618705"/>
                <a:ext cx="260280" cy="1692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53674" y="4609705"/>
                  <a:ext cx="277944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14:cNvPr>
                <p14:cNvContentPartPr/>
                <p14:nvPr/>
              </p14:nvContentPartPr>
              <p14:xfrm>
                <a:off x="6958966" y="4607185"/>
                <a:ext cx="192600" cy="1569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9966" y="4598206"/>
                  <a:ext cx="210240" cy="1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EAE90600-D52E-B8F7-91A7-14C634774196}"/>
              </a:ext>
            </a:extLst>
          </p:cNvPr>
          <p:cNvGrpSpPr/>
          <p:nvPr/>
        </p:nvGrpSpPr>
        <p:grpSpPr>
          <a:xfrm>
            <a:off x="5596831" y="5219363"/>
            <a:ext cx="487440" cy="761760"/>
            <a:chOff x="5596831" y="5219363"/>
            <a:chExt cx="4874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14:cNvPr>
                <p14:cNvContentPartPr/>
                <p14:nvPr/>
              </p14:nvContentPartPr>
              <p14:xfrm>
                <a:off x="5596831" y="5383883"/>
                <a:ext cx="214920" cy="2530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87846" y="5374883"/>
                  <a:ext cx="232531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14:cNvPr>
                <p14:cNvContentPartPr/>
                <p14:nvPr/>
              </p14:nvContentPartPr>
              <p14:xfrm>
                <a:off x="5775391" y="5374883"/>
                <a:ext cx="45360" cy="4262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66391" y="5365891"/>
                  <a:ext cx="63000" cy="44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14:cNvPr>
                <p14:cNvContentPartPr/>
                <p14:nvPr/>
              </p14:nvContentPartPr>
              <p14:xfrm>
                <a:off x="5858191" y="5219363"/>
                <a:ext cx="226080" cy="7617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9177" y="5210363"/>
                  <a:ext cx="243748" cy="77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8B1A84D5-C228-07BF-C541-A602E406D6F2}"/>
              </a:ext>
            </a:extLst>
          </p:cNvPr>
          <p:cNvGrpSpPr/>
          <p:nvPr/>
        </p:nvGrpSpPr>
        <p:grpSpPr>
          <a:xfrm>
            <a:off x="6378031" y="5350763"/>
            <a:ext cx="624960" cy="370800"/>
            <a:chOff x="6378031" y="5350763"/>
            <a:chExt cx="6249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14:cNvPr>
                <p14:cNvContentPartPr/>
                <p14:nvPr/>
              </p14:nvContentPartPr>
              <p14:xfrm>
                <a:off x="6378031" y="5571443"/>
                <a:ext cx="201600" cy="1501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9031" y="5562443"/>
                  <a:ext cx="21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14:cNvPr>
                <p14:cNvContentPartPr/>
                <p14:nvPr/>
              </p14:nvContentPartPr>
              <p14:xfrm>
                <a:off x="6608071" y="5442563"/>
                <a:ext cx="144360" cy="2757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99071" y="5433563"/>
                  <a:ext cx="162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14:cNvPr>
                <p14:cNvContentPartPr/>
                <p14:nvPr/>
              </p14:nvContentPartPr>
              <p14:xfrm>
                <a:off x="6828751" y="5350763"/>
                <a:ext cx="174240" cy="3564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19751" y="5341763"/>
                  <a:ext cx="191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4C744DD6-908B-F4CA-06DB-A60E3B6639DD}"/>
              </a:ext>
            </a:extLst>
          </p:cNvPr>
          <p:cNvGrpSpPr/>
          <p:nvPr/>
        </p:nvGrpSpPr>
        <p:grpSpPr>
          <a:xfrm>
            <a:off x="7442191" y="5218643"/>
            <a:ext cx="1056960" cy="502200"/>
            <a:chOff x="7442191" y="5218643"/>
            <a:chExt cx="10569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14:cNvPr>
                <p14:cNvContentPartPr/>
                <p14:nvPr/>
              </p14:nvContentPartPr>
              <p14:xfrm>
                <a:off x="7451551" y="5345363"/>
                <a:ext cx="120960" cy="3754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42551" y="5336363"/>
                  <a:ext cx="138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14:cNvPr>
                <p14:cNvContentPartPr/>
                <p14:nvPr/>
              </p14:nvContentPartPr>
              <p14:xfrm>
                <a:off x="7442191" y="5535803"/>
                <a:ext cx="274320" cy="1368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33191" y="5526803"/>
                  <a:ext cx="291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14:cNvPr>
                <p14:cNvContentPartPr/>
                <p14:nvPr/>
              </p14:nvContentPartPr>
              <p14:xfrm>
                <a:off x="7771591" y="5456603"/>
                <a:ext cx="74880" cy="199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2591" y="5447603"/>
                  <a:ext cx="9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14:cNvPr>
                <p14:cNvContentPartPr/>
                <p14:nvPr/>
              </p14:nvContentPartPr>
              <p14:xfrm>
                <a:off x="7918471" y="5470283"/>
                <a:ext cx="431640" cy="1735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9471" y="5461283"/>
                  <a:ext cx="44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14:cNvPr>
                <p14:cNvContentPartPr/>
                <p14:nvPr/>
              </p14:nvContentPartPr>
              <p14:xfrm>
                <a:off x="8457751" y="5218643"/>
                <a:ext cx="41400" cy="45036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48829" y="5209650"/>
                  <a:ext cx="58888" cy="4679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143FF340-D8AE-214F-82EF-980771905574}"/>
              </a:ext>
            </a:extLst>
          </p:cNvPr>
          <p:cNvGrpSpPr/>
          <p:nvPr/>
        </p:nvGrpSpPr>
        <p:grpSpPr>
          <a:xfrm>
            <a:off x="8824591" y="5330963"/>
            <a:ext cx="1167480" cy="357480"/>
            <a:chOff x="8824591" y="5330963"/>
            <a:chExt cx="11674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14:cNvPr>
                <p14:cNvContentPartPr/>
                <p14:nvPr/>
              </p14:nvContentPartPr>
              <p14:xfrm>
                <a:off x="8824591" y="5390363"/>
                <a:ext cx="163800" cy="1882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15591" y="5381363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14:cNvPr>
                <p14:cNvContentPartPr/>
                <p14:nvPr/>
              </p14:nvContentPartPr>
              <p14:xfrm>
                <a:off x="9023671" y="5330963"/>
                <a:ext cx="358200" cy="2498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14671" y="5321963"/>
                  <a:ext cx="37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14:cNvPr>
                <p14:cNvContentPartPr/>
                <p14:nvPr/>
              </p14:nvContentPartPr>
              <p14:xfrm>
                <a:off x="9464671" y="5346083"/>
                <a:ext cx="124560" cy="2224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55671" y="5337083"/>
                  <a:ext cx="142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14:cNvPr>
                <p14:cNvContentPartPr/>
                <p14:nvPr/>
              </p14:nvContentPartPr>
              <p14:xfrm>
                <a:off x="9642871" y="5352563"/>
                <a:ext cx="128160" cy="3358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3871" y="5343573"/>
                  <a:ext cx="145800" cy="353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14:cNvPr>
                <p14:cNvContentPartPr/>
                <p14:nvPr/>
              </p14:nvContentPartPr>
              <p14:xfrm>
                <a:off x="9865351" y="5406923"/>
                <a:ext cx="126720" cy="1281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56351" y="5397898"/>
                  <a:ext cx="144360" cy="14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14:cNvPr>
                <p14:cNvContentPartPr/>
                <p14:nvPr/>
              </p14:nvContentPartPr>
              <p14:xfrm>
                <a:off x="9311311" y="5424923"/>
                <a:ext cx="31680" cy="122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2311" y="5415923"/>
                  <a:ext cx="49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5AD90C14-4B5D-2F30-ABF1-F75192045F3F}"/>
              </a:ext>
            </a:extLst>
          </p:cNvPr>
          <p:cNvGrpSpPr/>
          <p:nvPr/>
        </p:nvGrpSpPr>
        <p:grpSpPr>
          <a:xfrm>
            <a:off x="10296631" y="5165363"/>
            <a:ext cx="404280" cy="326520"/>
            <a:chOff x="10296631" y="5165363"/>
            <a:chExt cx="4042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14:cNvPr>
                <p14:cNvContentPartPr/>
                <p14:nvPr/>
              </p14:nvContentPartPr>
              <p14:xfrm>
                <a:off x="10296631" y="5310803"/>
                <a:ext cx="144360" cy="1598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87631" y="5301803"/>
                  <a:ext cx="162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14:cNvPr>
                <p14:cNvContentPartPr/>
                <p14:nvPr/>
              </p14:nvContentPartPr>
              <p14:xfrm>
                <a:off x="10527751" y="5165363"/>
                <a:ext cx="74880" cy="3265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18751" y="5156363"/>
                  <a:ext cx="92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14:cNvPr>
                <p14:cNvContentPartPr/>
                <p14:nvPr/>
              </p14:nvContentPartPr>
              <p14:xfrm>
                <a:off x="10512631" y="5321603"/>
                <a:ext cx="188280" cy="529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03631" y="5312541"/>
                  <a:ext cx="205920" cy="7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14:cNvPr>
                <p14:cNvContentPartPr/>
                <p14:nvPr/>
              </p14:nvContentPartPr>
              <p14:xfrm>
                <a:off x="10356031" y="5337803"/>
                <a:ext cx="73080" cy="277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47031" y="5328803"/>
                  <a:ext cx="9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8FB562A7-F42C-AC94-E492-13DA7A27A739}"/>
              </a:ext>
            </a:extLst>
          </p:cNvPr>
          <p:cNvGrpSpPr/>
          <p:nvPr/>
        </p:nvGrpSpPr>
        <p:grpSpPr>
          <a:xfrm>
            <a:off x="6434191" y="5998763"/>
            <a:ext cx="900360" cy="312480"/>
            <a:chOff x="6434191" y="5998763"/>
            <a:chExt cx="9003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14:cNvPr>
                <p14:cNvContentPartPr/>
                <p14:nvPr/>
              </p14:nvContentPartPr>
              <p14:xfrm>
                <a:off x="6434191" y="6095603"/>
                <a:ext cx="175320" cy="1821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5191" y="6086621"/>
                  <a:ext cx="192960" cy="199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14:cNvPr>
                <p14:cNvContentPartPr/>
                <p14:nvPr/>
              </p14:nvContentPartPr>
              <p14:xfrm>
                <a:off x="6699511" y="5998763"/>
                <a:ext cx="67680" cy="2592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90463" y="5989775"/>
                  <a:ext cx="85414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14:cNvPr>
                <p14:cNvContentPartPr/>
                <p14:nvPr/>
              </p14:nvContentPartPr>
              <p14:xfrm>
                <a:off x="6692671" y="6130163"/>
                <a:ext cx="244080" cy="1810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83671" y="6121163"/>
                  <a:ext cx="26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14:cNvPr>
                <p14:cNvContentPartPr/>
                <p14:nvPr/>
              </p14:nvContentPartPr>
              <p14:xfrm>
                <a:off x="7000471" y="6122243"/>
                <a:ext cx="334080" cy="1620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91461" y="6113243"/>
                  <a:ext cx="351739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7AD67812-A2E2-10B0-474A-1B35B77507F4}"/>
              </a:ext>
            </a:extLst>
          </p:cNvPr>
          <p:cNvGrpSpPr/>
          <p:nvPr/>
        </p:nvGrpSpPr>
        <p:grpSpPr>
          <a:xfrm>
            <a:off x="7716151" y="5965643"/>
            <a:ext cx="446760" cy="315360"/>
            <a:chOff x="7716151" y="5965643"/>
            <a:chExt cx="4467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14:cNvPr>
                <p14:cNvContentPartPr/>
                <p14:nvPr/>
              </p14:nvContentPartPr>
              <p14:xfrm>
                <a:off x="7716151" y="5965643"/>
                <a:ext cx="113760" cy="2991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07179" y="5956643"/>
                  <a:ext cx="131344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14:cNvPr>
                <p14:cNvContentPartPr/>
                <p14:nvPr/>
              </p14:nvContentPartPr>
              <p14:xfrm>
                <a:off x="7910551" y="6166883"/>
                <a:ext cx="8640" cy="723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01551" y="6157838"/>
                  <a:ext cx="2628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14:cNvPr>
                <p14:cNvContentPartPr/>
                <p14:nvPr/>
              </p14:nvContentPartPr>
              <p14:xfrm>
                <a:off x="7900111" y="5996603"/>
                <a:ext cx="262800" cy="2844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1099" y="5987614"/>
                  <a:ext cx="280464" cy="3020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C117FDC-12BD-64F8-6CD1-F82AF3F96A19}"/>
              </a:ext>
            </a:extLst>
          </p:cNvPr>
          <p:cNvGrpSpPr/>
          <p:nvPr/>
        </p:nvGrpSpPr>
        <p:grpSpPr>
          <a:xfrm>
            <a:off x="8485471" y="5937203"/>
            <a:ext cx="189000" cy="232200"/>
            <a:chOff x="8485471" y="5937203"/>
            <a:chExt cx="1890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14:cNvPr>
                <p14:cNvContentPartPr/>
                <p14:nvPr/>
              </p14:nvContentPartPr>
              <p14:xfrm>
                <a:off x="8496631" y="6122243"/>
                <a:ext cx="15840" cy="457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87831" y="6113243"/>
                  <a:ext cx="33088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14:cNvPr>
                <p14:cNvContentPartPr/>
                <p14:nvPr/>
              </p14:nvContentPartPr>
              <p14:xfrm>
                <a:off x="8485471" y="5937203"/>
                <a:ext cx="147600" cy="2322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76471" y="5928189"/>
                  <a:ext cx="165240" cy="249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14:cNvPr>
                <p14:cNvContentPartPr/>
                <p14:nvPr/>
              </p14:nvContentPartPr>
              <p14:xfrm>
                <a:off x="8572951" y="6021443"/>
                <a:ext cx="101520" cy="446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63951" y="6012443"/>
                  <a:ext cx="1191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2E4CC623-AD7B-6A8C-40A9-1AF21D47EEFC}"/>
              </a:ext>
            </a:extLst>
          </p:cNvPr>
          <p:cNvGrpSpPr/>
          <p:nvPr/>
        </p:nvGrpSpPr>
        <p:grpSpPr>
          <a:xfrm>
            <a:off x="8967871" y="5919203"/>
            <a:ext cx="496080" cy="275400"/>
            <a:chOff x="8967871" y="5919203"/>
            <a:chExt cx="4960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14:cNvPr>
                <p14:cNvContentPartPr/>
                <p14:nvPr/>
              </p14:nvContentPartPr>
              <p14:xfrm>
                <a:off x="8967871" y="5919203"/>
                <a:ext cx="213840" cy="2430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58871" y="5910216"/>
                  <a:ext cx="231480" cy="26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14:cNvPr>
                <p14:cNvContentPartPr/>
                <p14:nvPr/>
              </p14:nvContentPartPr>
              <p14:xfrm>
                <a:off x="9191431" y="6041243"/>
                <a:ext cx="115920" cy="943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82459" y="6032243"/>
                  <a:ext cx="133505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14:cNvPr>
                <p14:cNvContentPartPr/>
                <p14:nvPr/>
              </p14:nvContentPartPr>
              <p14:xfrm>
                <a:off x="9374671" y="6023243"/>
                <a:ext cx="89280" cy="1713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65671" y="6014243"/>
                  <a:ext cx="106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CC66EAB-5CC0-ED98-D01B-476A4555147E}"/>
              </a:ext>
            </a:extLst>
          </p:cNvPr>
          <p:cNvGrpSpPr/>
          <p:nvPr/>
        </p:nvGrpSpPr>
        <p:grpSpPr>
          <a:xfrm>
            <a:off x="9697951" y="5804003"/>
            <a:ext cx="643320" cy="494280"/>
            <a:chOff x="9697951" y="5804003"/>
            <a:chExt cx="6433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14:cNvPr>
                <p14:cNvContentPartPr/>
                <p14:nvPr/>
              </p14:nvContentPartPr>
              <p14:xfrm>
                <a:off x="9697951" y="6008483"/>
                <a:ext cx="77040" cy="12888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88951" y="5999483"/>
                  <a:ext cx="9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14:cNvPr>
                <p14:cNvContentPartPr/>
                <p14:nvPr/>
              </p14:nvContentPartPr>
              <p14:xfrm>
                <a:off x="9753751" y="5977163"/>
                <a:ext cx="433080" cy="1616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44751" y="5968163"/>
                  <a:ext cx="45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14:cNvPr>
                <p14:cNvContentPartPr/>
                <p14:nvPr/>
              </p14:nvContentPartPr>
              <p14:xfrm>
                <a:off x="10162711" y="5804003"/>
                <a:ext cx="178560" cy="4942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53729" y="5795003"/>
                  <a:ext cx="196165" cy="51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07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062E-C261-9540-2526-9B8A55C5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12: Alcohols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14:cNvPr>
              <p14:cNvContentPartPr/>
              <p14:nvPr/>
            </p14:nvContentPartPr>
            <p14:xfrm>
              <a:off x="2346763" y="1254721"/>
              <a:ext cx="9720" cy="588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7763" y="1245721"/>
                <a:ext cx="27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14:cNvPr>
              <p14:cNvContentPartPr/>
              <p14:nvPr/>
            </p14:nvContentPartPr>
            <p14:xfrm>
              <a:off x="2261803" y="903361"/>
              <a:ext cx="159120" cy="22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2823" y="894361"/>
                <a:ext cx="176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14:cNvPr>
              <p14:cNvContentPartPr/>
              <p14:nvPr/>
            </p14:nvContentPartPr>
            <p14:xfrm>
              <a:off x="5444581" y="1398052"/>
              <a:ext cx="25920" cy="442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581" y="1389052"/>
                <a:ext cx="43560" cy="45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45050B4-1ED2-0D21-C009-FF325D4F19AA}"/>
              </a:ext>
            </a:extLst>
          </p:cNvPr>
          <p:cNvGrpSpPr/>
          <p:nvPr/>
        </p:nvGrpSpPr>
        <p:grpSpPr>
          <a:xfrm>
            <a:off x="5347381" y="878572"/>
            <a:ext cx="490320" cy="333360"/>
            <a:chOff x="5376877" y="1527501"/>
            <a:chExt cx="4903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14:cNvPr>
                <p14:cNvContentPartPr/>
                <p14:nvPr/>
              </p14:nvContentPartPr>
              <p14:xfrm>
                <a:off x="5376877" y="1620381"/>
                <a:ext cx="165240" cy="24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67897" y="1611381"/>
                  <a:ext cx="182842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14:cNvPr>
                <p14:cNvContentPartPr/>
                <p14:nvPr/>
              </p14:nvContentPartPr>
              <p14:xfrm>
                <a:off x="5681797" y="1594101"/>
                <a:ext cx="39600" cy="26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2797" y="1585113"/>
                  <a:ext cx="57240" cy="279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14:cNvPr>
                <p14:cNvContentPartPr/>
                <p14:nvPr/>
              </p14:nvContentPartPr>
              <p14:xfrm>
                <a:off x="5715997" y="1527501"/>
                <a:ext cx="15120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06997" y="1518501"/>
                  <a:ext cx="168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B27F98-ED4E-4E59-23F5-36615BFB02AF}"/>
              </a:ext>
            </a:extLst>
          </p:cNvPr>
          <p:cNvGrpSpPr/>
          <p:nvPr/>
        </p:nvGrpSpPr>
        <p:grpSpPr>
          <a:xfrm>
            <a:off x="8243779" y="1304452"/>
            <a:ext cx="1451160" cy="1084680"/>
            <a:chOff x="8273275" y="1953381"/>
            <a:chExt cx="1451160" cy="10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14:cNvPr>
                <p14:cNvContentPartPr/>
                <p14:nvPr/>
              </p14:nvContentPartPr>
              <p14:xfrm>
                <a:off x="8273275" y="2490141"/>
                <a:ext cx="766080" cy="53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64275" y="2481141"/>
                  <a:ext cx="7837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14:cNvPr>
                <p14:cNvContentPartPr/>
                <p14:nvPr/>
              </p14:nvContentPartPr>
              <p14:xfrm>
                <a:off x="8999755" y="2489061"/>
                <a:ext cx="724680" cy="54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90755" y="2480061"/>
                  <a:ext cx="7423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14:cNvPr>
                <p14:cNvContentPartPr/>
                <p14:nvPr/>
              </p14:nvContentPartPr>
              <p14:xfrm>
                <a:off x="8574235" y="1995501"/>
                <a:ext cx="450720" cy="50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65228" y="1986507"/>
                  <a:ext cx="468374" cy="522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14:cNvPr>
                <p14:cNvContentPartPr/>
                <p14:nvPr/>
              </p14:nvContentPartPr>
              <p14:xfrm>
                <a:off x="9002275" y="1953381"/>
                <a:ext cx="513000" cy="55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93275" y="1944381"/>
                  <a:ext cx="53064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27C31-75BA-C354-B02A-33027FE85926}"/>
              </a:ext>
            </a:extLst>
          </p:cNvPr>
          <p:cNvGrpSpPr/>
          <p:nvPr/>
        </p:nvGrpSpPr>
        <p:grpSpPr>
          <a:xfrm>
            <a:off x="9602419" y="919252"/>
            <a:ext cx="576720" cy="456480"/>
            <a:chOff x="9631915" y="1568181"/>
            <a:chExt cx="5767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14:cNvPr>
                <p14:cNvContentPartPr/>
                <p14:nvPr/>
              </p14:nvContentPartPr>
              <p14:xfrm>
                <a:off x="9631915" y="1720101"/>
                <a:ext cx="185400" cy="25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22915" y="1711101"/>
                  <a:ext cx="203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14:cNvPr>
                <p14:cNvContentPartPr/>
                <p14:nvPr/>
              </p14:nvContentPartPr>
              <p14:xfrm>
                <a:off x="9973555" y="1609221"/>
                <a:ext cx="7020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4509" y="1600221"/>
                  <a:ext cx="87931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14:cNvPr>
                <p14:cNvContentPartPr/>
                <p14:nvPr/>
              </p14:nvContentPartPr>
              <p14:xfrm>
                <a:off x="10084075" y="1568181"/>
                <a:ext cx="124560" cy="36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75075" y="1559181"/>
                  <a:ext cx="142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14:cNvPr>
                <p14:cNvContentPartPr/>
                <p14:nvPr/>
              </p14:nvContentPartPr>
              <p14:xfrm>
                <a:off x="10014235" y="1791381"/>
                <a:ext cx="17100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5235" y="1782381"/>
                  <a:ext cx="188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DB726B-2A28-BB11-5A55-23D9EB29C5BC}"/>
              </a:ext>
            </a:extLst>
          </p:cNvPr>
          <p:cNvGrpSpPr/>
          <p:nvPr/>
        </p:nvGrpSpPr>
        <p:grpSpPr>
          <a:xfrm>
            <a:off x="4858585" y="1853143"/>
            <a:ext cx="1228680" cy="543960"/>
            <a:chOff x="4888081" y="2502072"/>
            <a:chExt cx="12286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14:cNvPr>
                <p14:cNvContentPartPr/>
                <p14:nvPr/>
              </p14:nvContentPartPr>
              <p14:xfrm>
                <a:off x="4888081" y="2502072"/>
                <a:ext cx="613800" cy="52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9076" y="2493072"/>
                  <a:ext cx="63145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14:cNvPr>
                <p14:cNvContentPartPr/>
                <p14:nvPr/>
              </p14:nvContentPartPr>
              <p14:xfrm>
                <a:off x="5475241" y="2515032"/>
                <a:ext cx="641520" cy="53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6246" y="2506032"/>
                  <a:ext cx="65915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14:cNvPr>
              <p14:cNvContentPartPr/>
              <p14:nvPr/>
            </p14:nvContentPartPr>
            <p14:xfrm>
              <a:off x="1715407" y="1844452"/>
              <a:ext cx="642600" cy="527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06407" y="1835452"/>
                <a:ext cx="66024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06827D3-E714-2A02-1239-8BCDF74A8571}"/>
              </a:ext>
            </a:extLst>
          </p:cNvPr>
          <p:cNvGrpSpPr/>
          <p:nvPr/>
        </p:nvGrpSpPr>
        <p:grpSpPr>
          <a:xfrm>
            <a:off x="2492983" y="839841"/>
            <a:ext cx="178920" cy="316800"/>
            <a:chOff x="2522479" y="1488770"/>
            <a:chExt cx="1789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14:cNvPr>
                <p14:cNvContentPartPr/>
                <p14:nvPr/>
              </p14:nvContentPartPr>
              <p14:xfrm>
                <a:off x="2522479" y="1524770"/>
                <a:ext cx="73800" cy="24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3479" y="1515770"/>
                  <a:ext cx="91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14:cNvPr>
                <p14:cNvContentPartPr/>
                <p14:nvPr/>
              </p14:nvContentPartPr>
              <p14:xfrm>
                <a:off x="2621839" y="1488770"/>
                <a:ext cx="79560" cy="31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2839" y="1479770"/>
                  <a:ext cx="97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14:cNvPr>
                <p14:cNvContentPartPr/>
                <p14:nvPr/>
              </p14:nvContentPartPr>
              <p14:xfrm>
                <a:off x="2595559" y="1663010"/>
                <a:ext cx="9360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86559" y="1654010"/>
                  <a:ext cx="111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14:cNvPr>
              <p14:cNvContentPartPr/>
              <p14:nvPr/>
            </p14:nvContentPartPr>
            <p14:xfrm>
              <a:off x="1116720" y="93600"/>
              <a:ext cx="10514880" cy="635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360" y="84240"/>
                <a:ext cx="10533600" cy="63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4D5F65D-226D-8EC1-08CC-D03386DAD529}"/>
              </a:ext>
            </a:extLst>
          </p:cNvPr>
          <p:cNvGrpSpPr/>
          <p:nvPr/>
        </p:nvGrpSpPr>
        <p:grpSpPr>
          <a:xfrm>
            <a:off x="10733183" y="5539009"/>
            <a:ext cx="114120" cy="114840"/>
            <a:chOff x="10733183" y="5539009"/>
            <a:chExt cx="1141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FC6027-5498-F33F-4E2C-96F84D3C5B0F}"/>
                    </a:ext>
                  </a:extLst>
                </p14:cNvPr>
                <p14:cNvContentPartPr/>
                <p14:nvPr/>
              </p14:nvContentPartPr>
              <p14:xfrm>
                <a:off x="10733183" y="5539009"/>
                <a:ext cx="32400" cy="10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FC6027-5498-F33F-4E2C-96F84D3C5B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4183" y="5530369"/>
                  <a:ext cx="5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A0A738-8362-99E1-6F87-1B4B9BF35919}"/>
                    </a:ext>
                  </a:extLst>
                </p14:cNvPr>
                <p14:cNvContentPartPr/>
                <p14:nvPr/>
              </p14:nvContentPartPr>
              <p14:xfrm>
                <a:off x="10803743" y="5539009"/>
                <a:ext cx="43560" cy="11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A0A738-8362-99E1-6F87-1B4B9BF359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5103" y="5530369"/>
                  <a:ext cx="61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A0BA33-F7B8-D89A-244C-3DA6A6579824}"/>
                    </a:ext>
                  </a:extLst>
                </p14:cNvPr>
                <p14:cNvContentPartPr/>
                <p14:nvPr/>
              </p14:nvContentPartPr>
              <p14:xfrm>
                <a:off x="10768103" y="5588329"/>
                <a:ext cx="5508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A0BA33-F7B8-D89A-244C-3DA6A65798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59463" y="5579689"/>
                  <a:ext cx="72720" cy="2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76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61-60BC-2013-BC5D-0B9DB7BE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Alcohols: Naming 									(12.1)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FC01-27FB-A901-89AC-9F3D1AB4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1" y="880122"/>
            <a:ext cx="10515600" cy="5977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7030A0"/>
                </a:solidFill>
              </a:rPr>
              <a:t>parent chain </a:t>
            </a:r>
            <a:r>
              <a:rPr lang="en-US" dirty="0"/>
              <a:t>– the longest carbon chain containing the –OH group as a substituent, and change the </a:t>
            </a:r>
            <a:r>
              <a:rPr lang="en-US" b="1" dirty="0">
                <a:solidFill>
                  <a:srgbClr val="7030A0"/>
                </a:solidFill>
              </a:rPr>
              <a:t>suffix</a:t>
            </a:r>
            <a:r>
              <a:rPr lang="en-US" dirty="0"/>
              <a:t> from –</a:t>
            </a:r>
            <a:r>
              <a:rPr lang="en-US" dirty="0" err="1"/>
              <a:t>ane</a:t>
            </a:r>
            <a:r>
              <a:rPr lang="en-US" dirty="0"/>
              <a:t> to </a:t>
            </a:r>
            <a:r>
              <a:rPr lang="en-US" b="1" dirty="0">
                <a:solidFill>
                  <a:srgbClr val="7030A0"/>
                </a:solidFill>
              </a:rPr>
              <a:t>-</a:t>
            </a:r>
            <a:r>
              <a:rPr lang="en-US" b="1" dirty="0" err="1">
                <a:solidFill>
                  <a:srgbClr val="7030A0"/>
                </a:solidFill>
              </a:rPr>
              <a:t>anol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Add the </a:t>
            </a:r>
            <a:r>
              <a:rPr lang="en-US" b="1" dirty="0">
                <a:solidFill>
                  <a:srgbClr val="FF0000"/>
                </a:solidFill>
              </a:rPr>
              <a:t>locant # </a:t>
            </a:r>
            <a:r>
              <a:rPr lang="en-US" dirty="0"/>
              <a:t>of the carbon bearing the -OH before the </a:t>
            </a:r>
            <a:r>
              <a:rPr lang="en-US" b="1" dirty="0">
                <a:solidFill>
                  <a:srgbClr val="7030A0"/>
                </a:solidFill>
              </a:rPr>
              <a:t>parent chain </a:t>
            </a:r>
            <a:r>
              <a:rPr lang="en-US" dirty="0"/>
              <a:t>name. Number the </a:t>
            </a:r>
            <a:r>
              <a:rPr lang="en-US" b="1" dirty="0">
                <a:solidFill>
                  <a:srgbClr val="7030A0"/>
                </a:solidFill>
              </a:rPr>
              <a:t>chain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so that the </a:t>
            </a:r>
            <a:r>
              <a:rPr lang="en-US" b="1" dirty="0">
                <a:solidFill>
                  <a:srgbClr val="FF0000"/>
                </a:solidFill>
              </a:rPr>
              <a:t>-OH locant # is as small as possible.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Name the rest of the substituents, chiral centers, etc. as usual.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71E23-4592-5107-C769-B95BBF90215E}"/>
              </a:ext>
            </a:extLst>
          </p:cNvPr>
          <p:cNvGrpSpPr/>
          <p:nvPr/>
        </p:nvGrpSpPr>
        <p:grpSpPr>
          <a:xfrm>
            <a:off x="1040702" y="2359412"/>
            <a:ext cx="1121677" cy="249975"/>
            <a:chOff x="1349827" y="1955711"/>
            <a:chExt cx="1121677" cy="2499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A987CA-77F1-C180-D814-22CB4EBCF623}"/>
                    </a:ext>
                  </a:extLst>
                </p14:cNvPr>
                <p14:cNvContentPartPr/>
                <p14:nvPr/>
              </p14:nvContentPartPr>
              <p14:xfrm>
                <a:off x="1349827" y="1971682"/>
                <a:ext cx="843170" cy="23400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A987CA-77F1-C180-D814-22CB4EBCF6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0826" y="1962682"/>
                  <a:ext cx="860811" cy="251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F771A0-434F-3B0F-A894-5A906CA675AE}"/>
                    </a:ext>
                  </a:extLst>
                </p14:cNvPr>
                <p14:cNvContentPartPr/>
                <p14:nvPr/>
              </p14:nvContentPartPr>
              <p14:xfrm>
                <a:off x="2186494" y="1955711"/>
                <a:ext cx="285010" cy="19165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F771A0-434F-3B0F-A894-5A906CA675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7497" y="1946704"/>
                  <a:ext cx="302643" cy="209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67C639-50EE-6B2F-EDDB-7F46A30AC6B1}"/>
              </a:ext>
            </a:extLst>
          </p:cNvPr>
          <p:cNvGrpSpPr/>
          <p:nvPr/>
        </p:nvGrpSpPr>
        <p:grpSpPr>
          <a:xfrm>
            <a:off x="2253046" y="2093094"/>
            <a:ext cx="398249" cy="269289"/>
            <a:chOff x="2562171" y="1689393"/>
            <a:chExt cx="398249" cy="2692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B66C2A-7FF8-F581-6405-786B456B88A0}"/>
                    </a:ext>
                  </a:extLst>
                </p14:cNvPr>
                <p14:cNvContentPartPr/>
                <p14:nvPr/>
              </p14:nvContentPartPr>
              <p14:xfrm>
                <a:off x="2562171" y="1774822"/>
                <a:ext cx="168329" cy="179031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B66C2A-7FF8-F581-6405-786B456B88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3160" y="1765816"/>
                  <a:ext cx="185991" cy="196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92318D-94AB-8B86-5FAF-7F6DAA9ADAF2}"/>
                    </a:ext>
                  </a:extLst>
                </p14:cNvPr>
                <p14:cNvContentPartPr/>
                <p14:nvPr/>
              </p14:nvContentPartPr>
              <p14:xfrm>
                <a:off x="2770668" y="1741393"/>
                <a:ext cx="53559" cy="21728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92318D-94AB-8B86-5FAF-7F6DAA9AD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1682" y="1732384"/>
                  <a:ext cx="71172" cy="2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D54E16-FDFF-BBAB-02D5-1616FFA91A7F}"/>
                    </a:ext>
                  </a:extLst>
                </p14:cNvPr>
                <p14:cNvContentPartPr/>
                <p14:nvPr/>
              </p14:nvContentPartPr>
              <p14:xfrm>
                <a:off x="2863249" y="1689393"/>
                <a:ext cx="97171" cy="23289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D54E16-FDFF-BBAB-02D5-1616FFA91A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4252" y="1680394"/>
                  <a:ext cx="114806" cy="25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0CCC61-7C15-6C1B-6828-5605EA8C28D7}"/>
                    </a:ext>
                  </a:extLst>
                </p14:cNvPr>
                <p14:cNvContentPartPr/>
                <p14:nvPr/>
              </p14:nvContentPartPr>
              <p14:xfrm>
                <a:off x="2801273" y="1834251"/>
                <a:ext cx="107501" cy="2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0CCC61-7C15-6C1B-6828-5605EA8C28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2285" y="1825313"/>
                  <a:ext cx="125118" cy="461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FF9CAC-6271-9EA5-6731-A1F6BC95D0D1}"/>
              </a:ext>
            </a:extLst>
          </p:cNvPr>
          <p:cNvGrpSpPr/>
          <p:nvPr/>
        </p:nvGrpSpPr>
        <p:grpSpPr>
          <a:xfrm>
            <a:off x="6096000" y="2324778"/>
            <a:ext cx="2081581" cy="392081"/>
            <a:chOff x="7275877" y="1726900"/>
            <a:chExt cx="2081581" cy="3920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D2BBDF-3C92-8661-5C02-831BEBC1DD84}"/>
                    </a:ext>
                  </a:extLst>
                </p14:cNvPr>
                <p14:cNvContentPartPr/>
                <p14:nvPr/>
              </p14:nvContentPartPr>
              <p14:xfrm>
                <a:off x="7275877" y="1764258"/>
                <a:ext cx="497491" cy="3547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D2BBDF-3C92-8661-5C02-831BEBC1DD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6878" y="1755246"/>
                  <a:ext cx="515130" cy="37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6E8FEA-0F30-685A-16BF-FA3036FA1BF6}"/>
                    </a:ext>
                  </a:extLst>
                </p14:cNvPr>
                <p14:cNvContentPartPr/>
                <p14:nvPr/>
              </p14:nvContentPartPr>
              <p14:xfrm>
                <a:off x="7783740" y="1844113"/>
                <a:ext cx="560413" cy="269727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6E8FEA-0F30-685A-16BF-FA3036FA1B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4736" y="1835110"/>
                  <a:ext cx="578061" cy="287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C5CD67-50FC-3E6E-0FBE-E75D304BBA75}"/>
                    </a:ext>
                  </a:extLst>
                </p14:cNvPr>
                <p14:cNvContentPartPr/>
                <p14:nvPr/>
              </p14:nvContentPartPr>
              <p14:xfrm>
                <a:off x="8337930" y="1838630"/>
                <a:ext cx="461536" cy="24984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C5CD67-50FC-3E6E-0FBE-E75D304BBA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28930" y="1829630"/>
                  <a:ext cx="479177" cy="26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000B08-70F0-A567-BFB1-538FEAF1E639}"/>
                    </a:ext>
                  </a:extLst>
                </p14:cNvPr>
                <p14:cNvContentPartPr/>
                <p14:nvPr/>
              </p14:nvContentPartPr>
              <p14:xfrm>
                <a:off x="8807763" y="1726900"/>
                <a:ext cx="549695" cy="35061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000B08-70F0-A567-BFB1-538FEAF1E6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8758" y="1717901"/>
                  <a:ext cx="567346" cy="3682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73F78E-CFB3-6C0C-0E6F-E26829DE75EE}"/>
                  </a:ext>
                </a:extLst>
              </p14:cNvPr>
              <p14:cNvContentPartPr/>
              <p14:nvPr/>
            </p14:nvContentPartPr>
            <p14:xfrm>
              <a:off x="7134088" y="2212364"/>
              <a:ext cx="19015" cy="21454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73F78E-CFB3-6C0C-0E6F-E26829DE75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5119" y="2203365"/>
                <a:ext cx="36595" cy="232187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C30F401-FB98-D2A6-1E9F-F7DA4DCDBE0D}"/>
              </a:ext>
            </a:extLst>
          </p:cNvPr>
          <p:cNvGrpSpPr/>
          <p:nvPr/>
        </p:nvGrpSpPr>
        <p:grpSpPr>
          <a:xfrm>
            <a:off x="7101936" y="1859012"/>
            <a:ext cx="304233" cy="237168"/>
            <a:chOff x="8285034" y="1261134"/>
            <a:chExt cx="304233" cy="2371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A03FFC-0C7F-F2A1-0770-26EA22B0CC8E}"/>
                    </a:ext>
                  </a:extLst>
                </p14:cNvPr>
                <p14:cNvContentPartPr/>
                <p14:nvPr/>
              </p14:nvContentPartPr>
              <p14:xfrm>
                <a:off x="8285034" y="1297120"/>
                <a:ext cx="127917" cy="18678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A03FFC-0C7F-F2A1-0770-26EA22B0C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6000" y="1288123"/>
                  <a:ext cx="145623" cy="204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6D14C5-92AE-21C3-7313-51AECFA4ACF9}"/>
                    </a:ext>
                  </a:extLst>
                </p14:cNvPr>
                <p14:cNvContentPartPr/>
                <p14:nvPr/>
              </p14:nvContentPartPr>
              <p14:xfrm>
                <a:off x="8473452" y="1287524"/>
                <a:ext cx="24201" cy="21077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6D14C5-92AE-21C3-7313-51AECFA4AC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4422" y="1278532"/>
                  <a:ext cx="41900" cy="228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B543F1-5DFF-E84C-A206-8317A5F58141}"/>
                    </a:ext>
                  </a:extLst>
                </p14:cNvPr>
                <p14:cNvContentPartPr/>
                <p14:nvPr/>
              </p14:nvContentPartPr>
              <p14:xfrm>
                <a:off x="8528075" y="1261134"/>
                <a:ext cx="61192" cy="234082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B543F1-5DFF-E84C-A206-8317A5F581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9076" y="1252145"/>
                  <a:ext cx="78830" cy="25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B2E2E1-785E-A313-A168-8618E5F4EE1C}"/>
                    </a:ext>
                  </a:extLst>
                </p14:cNvPr>
                <p14:cNvContentPartPr/>
                <p14:nvPr/>
              </p14:nvContentPartPr>
              <p14:xfrm>
                <a:off x="8506641" y="1376290"/>
                <a:ext cx="61538" cy="1336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B2E2E1-785E-A313-A168-8618E5F4EE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7591" y="1367258"/>
                  <a:ext cx="79275" cy="31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3DE74FC-0194-525A-565F-E74DECD35368}"/>
                  </a:ext>
                </a:extLst>
              </p14:cNvPr>
              <p14:cNvContentPartPr/>
              <p14:nvPr/>
            </p14:nvContentPartPr>
            <p14:xfrm>
              <a:off x="3585157" y="5053734"/>
              <a:ext cx="432000" cy="252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3DE74FC-0194-525A-565F-E74DECD353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6157" y="5044747"/>
                <a:ext cx="449640" cy="269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2E3746-B399-4A54-793D-9AD25FF48596}"/>
                  </a:ext>
                </a:extLst>
              </p14:cNvPr>
              <p14:cNvContentPartPr/>
              <p14:nvPr/>
            </p14:nvContentPartPr>
            <p14:xfrm>
              <a:off x="2528197" y="4722174"/>
              <a:ext cx="72360" cy="191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2E3746-B399-4A54-793D-9AD25FF485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19152" y="4713174"/>
                <a:ext cx="90088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2C697D-A137-4FFF-1807-B12D8B79C1F7}"/>
                  </a:ext>
                </a:extLst>
              </p14:cNvPr>
              <p14:cNvContentPartPr/>
              <p14:nvPr/>
            </p14:nvContentPartPr>
            <p14:xfrm>
              <a:off x="2581117" y="4690494"/>
              <a:ext cx="31320" cy="27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2C697D-A137-4FFF-1807-B12D8B79C1F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2117" y="4681494"/>
                <a:ext cx="4896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7BC4C78-07E7-8DFA-FD2A-4BE0D5D27C86}"/>
              </a:ext>
            </a:extLst>
          </p:cNvPr>
          <p:cNvGrpSpPr/>
          <p:nvPr/>
        </p:nvGrpSpPr>
        <p:grpSpPr>
          <a:xfrm>
            <a:off x="1497157" y="4406814"/>
            <a:ext cx="2107440" cy="956160"/>
            <a:chOff x="1497157" y="4406814"/>
            <a:chExt cx="210744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CBB5FD-40F3-45CB-ABFA-C5102542614C}"/>
                    </a:ext>
                  </a:extLst>
                </p14:cNvPr>
                <p14:cNvContentPartPr/>
                <p14:nvPr/>
              </p14:nvContentPartPr>
              <p14:xfrm>
                <a:off x="1497157" y="4978494"/>
                <a:ext cx="594720" cy="37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CBB5FD-40F3-45CB-ABFA-C510254261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8157" y="4969494"/>
                  <a:ext cx="612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3DDC66-89F6-4B05-F165-CD0DDDBDCE75}"/>
                    </a:ext>
                  </a:extLst>
                </p14:cNvPr>
                <p14:cNvContentPartPr/>
                <p14:nvPr/>
              </p14:nvContentPartPr>
              <p14:xfrm>
                <a:off x="2085397" y="4948614"/>
                <a:ext cx="527760" cy="414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3DDC66-89F6-4B05-F165-CD0DDDBDCE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6397" y="4939614"/>
                  <a:ext cx="545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35690B-8A58-23F7-C8FF-6F991C7D1807}"/>
                    </a:ext>
                  </a:extLst>
                </p14:cNvPr>
                <p14:cNvContentPartPr/>
                <p14:nvPr/>
              </p14:nvContentPartPr>
              <p14:xfrm>
                <a:off x="2594437" y="4955094"/>
                <a:ext cx="553320" cy="33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35690B-8A58-23F7-C8FF-6F991C7D18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5437" y="4946094"/>
                  <a:ext cx="570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FE5569-267A-EDCF-3AFA-F40CF739F572}"/>
                    </a:ext>
                  </a:extLst>
                </p14:cNvPr>
                <p14:cNvContentPartPr/>
                <p14:nvPr/>
              </p14:nvContentPartPr>
              <p14:xfrm>
                <a:off x="3169717" y="5041494"/>
                <a:ext cx="434880" cy="24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FE5569-267A-EDCF-3AFA-F40CF739F5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0724" y="5032494"/>
                  <a:ext cx="45250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332F86-4771-31D9-17A7-B1CC7FAF1088}"/>
                    </a:ext>
                  </a:extLst>
                </p14:cNvPr>
                <p14:cNvContentPartPr/>
                <p14:nvPr/>
              </p14:nvContentPartPr>
              <p14:xfrm>
                <a:off x="2490037" y="4406814"/>
                <a:ext cx="384480" cy="27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332F86-4771-31D9-17A7-B1CC7FAF10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1045" y="4397814"/>
                  <a:ext cx="402103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1EAB85-D134-D977-5226-96F1B8D078B4}"/>
                    </a:ext>
                  </a:extLst>
                </p14:cNvPr>
                <p14:cNvContentPartPr/>
                <p14:nvPr/>
              </p14:nvContentPartPr>
              <p14:xfrm>
                <a:off x="2515957" y="4655934"/>
                <a:ext cx="70560" cy="26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1EAB85-D134-D977-5226-96F1B8D07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6957" y="4646946"/>
                  <a:ext cx="88200" cy="27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0C64C9-1D7B-4903-EDE7-FB2580302CF6}"/>
                    </a:ext>
                  </a:extLst>
                </p14:cNvPr>
                <p14:cNvContentPartPr/>
                <p14:nvPr/>
              </p14:nvContentPartPr>
              <p14:xfrm>
                <a:off x="2494717" y="4637214"/>
                <a:ext cx="75240" cy="24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0C64C9-1D7B-4903-EDE7-FB2580302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5674" y="4628214"/>
                  <a:ext cx="92965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8C81BE-A470-0EA1-C759-2BC96674CF5D}"/>
                    </a:ext>
                  </a:extLst>
                </p14:cNvPr>
                <p14:cNvContentPartPr/>
                <p14:nvPr/>
              </p14:nvContentPartPr>
              <p14:xfrm>
                <a:off x="2521357" y="4636854"/>
                <a:ext cx="83520" cy="27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8C81BE-A470-0EA1-C759-2BC96674CF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2357" y="4627854"/>
                  <a:ext cx="101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5D6BB9-4162-97C0-921A-0B1E3A17C68A}"/>
                    </a:ext>
                  </a:extLst>
                </p14:cNvPr>
                <p14:cNvContentPartPr/>
                <p14:nvPr/>
              </p14:nvContentPartPr>
              <p14:xfrm>
                <a:off x="2516317" y="4585734"/>
                <a:ext cx="93240" cy="351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5D6BB9-4162-97C0-921A-0B1E3A17C6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7317" y="4576725"/>
                  <a:ext cx="110880" cy="368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2E1BBAE-A3A5-25A5-094F-815A16C59D7E}"/>
              </a:ext>
            </a:extLst>
          </p:cNvPr>
          <p:cNvGrpSpPr/>
          <p:nvPr/>
        </p:nvGrpSpPr>
        <p:grpSpPr>
          <a:xfrm>
            <a:off x="2985037" y="4202694"/>
            <a:ext cx="371880" cy="274680"/>
            <a:chOff x="2985037" y="4202694"/>
            <a:chExt cx="3718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5E27D6-1451-A839-F8D7-C830334F7869}"/>
                    </a:ext>
                  </a:extLst>
                </p14:cNvPr>
                <p14:cNvContentPartPr/>
                <p14:nvPr/>
              </p14:nvContentPartPr>
              <p14:xfrm>
                <a:off x="2985037" y="4259934"/>
                <a:ext cx="140760" cy="19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5E27D6-1451-A839-F8D7-C830334F78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76037" y="4250934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E284EB-90CD-DE0E-FB12-A3D50814BD31}"/>
                    </a:ext>
                  </a:extLst>
                </p14:cNvPr>
                <p14:cNvContentPartPr/>
                <p14:nvPr/>
              </p14:nvContentPartPr>
              <p14:xfrm>
                <a:off x="3188077" y="4221414"/>
                <a:ext cx="52200" cy="25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E284EB-90CD-DE0E-FB12-A3D50814BD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9077" y="4212414"/>
                  <a:ext cx="69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7ADBEA-1DE9-74E7-D3FD-4253F60F079A}"/>
                    </a:ext>
                  </a:extLst>
                </p14:cNvPr>
                <p14:cNvContentPartPr/>
                <p14:nvPr/>
              </p14:nvContentPartPr>
              <p14:xfrm>
                <a:off x="3212917" y="4202694"/>
                <a:ext cx="144000" cy="251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7ADBEA-1DE9-74E7-D3FD-4253F60F07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3894" y="4193694"/>
                  <a:ext cx="161684" cy="26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254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6481-D365-A3D4-132C-3A744D5B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of Alcohols (Chapter 8, Che 211)				     (12.3)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D8B26-DC2C-460E-DDF6-C9A27693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644"/>
            <a:ext cx="6068067" cy="3222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03D5E76-7981-627D-19F7-787B90BAA3C5}"/>
                  </a:ext>
                </a:extLst>
              </p14:cNvPr>
              <p14:cNvContentPartPr/>
              <p14:nvPr/>
            </p14:nvContentPartPr>
            <p14:xfrm>
              <a:off x="3173931" y="2795952"/>
              <a:ext cx="878040" cy="2277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03D5E76-7981-627D-19F7-787B90BA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35" y="2786951"/>
                <a:ext cx="895673" cy="2295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11148CB-C4F9-8AAB-4E15-A97C5651EB63}"/>
                  </a:ext>
                </a:extLst>
              </p14:cNvPr>
              <p14:cNvContentPartPr/>
              <p14:nvPr/>
            </p14:nvContentPartPr>
            <p14:xfrm>
              <a:off x="4006290" y="5021272"/>
              <a:ext cx="2549880" cy="294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11148CB-C4F9-8AAB-4E15-A97C5651EB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7290" y="5012272"/>
                <a:ext cx="25675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1A008B5-8E9F-AB36-A53B-48D43EED5108}"/>
              </a:ext>
            </a:extLst>
          </p:cNvPr>
          <p:cNvGrpSpPr/>
          <p:nvPr/>
        </p:nvGrpSpPr>
        <p:grpSpPr>
          <a:xfrm>
            <a:off x="4686126" y="4793625"/>
            <a:ext cx="502200" cy="266400"/>
            <a:chOff x="4621957" y="4408614"/>
            <a:chExt cx="5022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6250A2-6833-D9D9-9F51-A4D36F683DC2}"/>
                    </a:ext>
                  </a:extLst>
                </p14:cNvPr>
                <p14:cNvContentPartPr/>
                <p14:nvPr/>
              </p14:nvContentPartPr>
              <p14:xfrm>
                <a:off x="4621957" y="4408614"/>
                <a:ext cx="186120" cy="22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6250A2-6833-D9D9-9F51-A4D36F683D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2957" y="4399614"/>
                  <a:ext cx="20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523452-EC0A-AEE5-1738-72C281CB14CC}"/>
                    </a:ext>
                  </a:extLst>
                </p14:cNvPr>
                <p14:cNvContentPartPr/>
                <p14:nvPr/>
              </p14:nvContentPartPr>
              <p14:xfrm>
                <a:off x="4841557" y="4493574"/>
                <a:ext cx="100440" cy="12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523452-EC0A-AEE5-1738-72C281CB14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32557" y="4484574"/>
                  <a:ext cx="118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6251AB-E7FD-AA0E-3A25-9B507A4AA992}"/>
                    </a:ext>
                  </a:extLst>
                </p14:cNvPr>
                <p14:cNvContentPartPr/>
                <p14:nvPr/>
              </p14:nvContentPartPr>
              <p14:xfrm>
                <a:off x="5000677" y="4600494"/>
                <a:ext cx="123480" cy="74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6251AB-E7FD-AA0E-3A25-9B507A4AA9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1677" y="4591494"/>
                  <a:ext cx="1411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BBA6BA8-1FCA-9A83-D40A-629B24B0D852}"/>
              </a:ext>
            </a:extLst>
          </p:cNvPr>
          <p:cNvGrpSpPr/>
          <p:nvPr/>
        </p:nvGrpSpPr>
        <p:grpSpPr>
          <a:xfrm>
            <a:off x="975630" y="3295272"/>
            <a:ext cx="2084400" cy="1525320"/>
            <a:chOff x="911461" y="2910261"/>
            <a:chExt cx="2084400" cy="15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88FE43-8718-9999-0D3A-D2127A0E7592}"/>
                    </a:ext>
                  </a:extLst>
                </p14:cNvPr>
                <p14:cNvContentPartPr/>
                <p14:nvPr/>
              </p14:nvContentPartPr>
              <p14:xfrm>
                <a:off x="924421" y="2910261"/>
                <a:ext cx="113040" cy="1452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88FE43-8718-9999-0D3A-D2127A0E75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5450" y="2901259"/>
                  <a:ext cx="130624" cy="1469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13DA96-2EF7-530A-6DE7-80CD2A49B1A9}"/>
                    </a:ext>
                  </a:extLst>
                </p14:cNvPr>
                <p14:cNvContentPartPr/>
                <p14:nvPr/>
              </p14:nvContentPartPr>
              <p14:xfrm>
                <a:off x="911461" y="4264221"/>
                <a:ext cx="204480" cy="171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13DA96-2EF7-530A-6DE7-80CD2A49B1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461" y="4255221"/>
                  <a:ext cx="222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0C0C918-2DAC-2C8E-013B-D83177BF332A}"/>
                    </a:ext>
                  </a:extLst>
                </p14:cNvPr>
                <p14:cNvContentPartPr/>
                <p14:nvPr/>
              </p14:nvContentPartPr>
              <p14:xfrm>
                <a:off x="1125661" y="3313821"/>
                <a:ext cx="129960" cy="255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0C0C918-2DAC-2C8E-013B-D83177BF33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6661" y="3304808"/>
                  <a:ext cx="147600" cy="273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F41D41-C5D3-D246-35C6-BFE7BD26700A}"/>
                    </a:ext>
                  </a:extLst>
                </p14:cNvPr>
                <p14:cNvContentPartPr/>
                <p14:nvPr/>
              </p14:nvContentPartPr>
              <p14:xfrm>
                <a:off x="1303861" y="3362421"/>
                <a:ext cx="38160" cy="15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F41D41-C5D3-D246-35C6-BFE7BD2670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94945" y="3353421"/>
                  <a:ext cx="55635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4486018-3A5A-24B7-4FDB-D5415CEDD4F8}"/>
                    </a:ext>
                  </a:extLst>
                </p14:cNvPr>
                <p14:cNvContentPartPr/>
                <p14:nvPr/>
              </p14:nvContentPartPr>
              <p14:xfrm>
                <a:off x="1382341" y="3274581"/>
                <a:ext cx="153360" cy="266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4486018-3A5A-24B7-4FDB-D5415CEDD4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73341" y="3265581"/>
                  <a:ext cx="171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8C59C33-B5BB-04DF-8244-C65D9C5FA3E5}"/>
                    </a:ext>
                  </a:extLst>
                </p14:cNvPr>
                <p14:cNvContentPartPr/>
                <p14:nvPr/>
              </p14:nvContentPartPr>
              <p14:xfrm>
                <a:off x="1569901" y="3461061"/>
                <a:ext cx="52200" cy="80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8C59C33-B5BB-04DF-8244-C65D9C5FA3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60963" y="3452061"/>
                  <a:ext cx="69719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BBCE8B-1DAA-3E92-4739-5C78338C9772}"/>
                    </a:ext>
                  </a:extLst>
                </p14:cNvPr>
                <p14:cNvContentPartPr/>
                <p14:nvPr/>
              </p14:nvContentPartPr>
              <p14:xfrm>
                <a:off x="1614181" y="3438741"/>
                <a:ext cx="42120" cy="221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BBCE8B-1DAA-3E92-4739-5C78338C97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05181" y="3429741"/>
                  <a:ext cx="5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4CD18D5-9C39-94A4-336B-FE3685CEF142}"/>
                    </a:ext>
                  </a:extLst>
                </p14:cNvPr>
                <p14:cNvContentPartPr/>
                <p14:nvPr/>
              </p14:nvContentPartPr>
              <p14:xfrm>
                <a:off x="1714261" y="3327861"/>
                <a:ext cx="75240" cy="227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4CD18D5-9C39-94A4-336B-FE3685CEF1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05261" y="3318861"/>
                  <a:ext cx="92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17FD82-A6DA-5BC0-7514-FF37CBFD5799}"/>
                    </a:ext>
                  </a:extLst>
                </p14:cNvPr>
                <p14:cNvContentPartPr/>
                <p14:nvPr/>
              </p14:nvContentPartPr>
              <p14:xfrm>
                <a:off x="1849621" y="3391221"/>
                <a:ext cx="59040" cy="140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17FD82-A6DA-5BC0-7514-FF37CBFD57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0621" y="3382244"/>
                  <a:ext cx="7668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805D0A-B207-6ACA-2171-121D4B816E46}"/>
                    </a:ext>
                  </a:extLst>
                </p14:cNvPr>
                <p14:cNvContentPartPr/>
                <p14:nvPr/>
              </p14:nvContentPartPr>
              <p14:xfrm>
                <a:off x="1976701" y="3421461"/>
                <a:ext cx="63360" cy="92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805D0A-B207-6ACA-2171-121D4B816E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67701" y="3412461"/>
                  <a:ext cx="81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E6A724C-670A-06BD-6E98-402198158384}"/>
                    </a:ext>
                  </a:extLst>
                </p14:cNvPr>
                <p14:cNvContentPartPr/>
                <p14:nvPr/>
              </p14:nvContentPartPr>
              <p14:xfrm>
                <a:off x="2088661" y="3418581"/>
                <a:ext cx="113040" cy="86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E6A724C-670A-06BD-6E98-4021981583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79690" y="3409581"/>
                  <a:ext cx="130624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244D2DC-8AB4-FE67-A4E2-C4993A145C1B}"/>
                    </a:ext>
                  </a:extLst>
                </p14:cNvPr>
                <p14:cNvContentPartPr/>
                <p14:nvPr/>
              </p14:nvContentPartPr>
              <p14:xfrm>
                <a:off x="2116021" y="3393381"/>
                <a:ext cx="102960" cy="135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244D2DC-8AB4-FE67-A4E2-C4993A145C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7052" y="3384405"/>
                  <a:ext cx="120539" cy="152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469B1CF-B9FE-CEA6-CCEE-1184E4CA1AFD}"/>
                    </a:ext>
                  </a:extLst>
                </p14:cNvPr>
                <p14:cNvContentPartPr/>
                <p14:nvPr/>
              </p14:nvContentPartPr>
              <p14:xfrm>
                <a:off x="2255341" y="3410661"/>
                <a:ext cx="52200" cy="68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469B1CF-B9FE-CEA6-CCEE-1184E4CA1A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46278" y="3401661"/>
                  <a:ext cx="69963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2F4469A-E67F-8DF4-99A8-867B36B4513F}"/>
                    </a:ext>
                  </a:extLst>
                </p14:cNvPr>
                <p14:cNvContentPartPr/>
                <p14:nvPr/>
              </p14:nvContentPartPr>
              <p14:xfrm>
                <a:off x="2320861" y="3288981"/>
                <a:ext cx="78840" cy="317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2F4469A-E67F-8DF4-99A8-867B36B451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1861" y="3279981"/>
                  <a:ext cx="96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161A36A-DF8A-602B-4170-AE6C31207572}"/>
                    </a:ext>
                  </a:extLst>
                </p14:cNvPr>
                <p14:cNvContentPartPr/>
                <p14:nvPr/>
              </p14:nvContentPartPr>
              <p14:xfrm>
                <a:off x="2460181" y="3407061"/>
                <a:ext cx="91800" cy="90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161A36A-DF8A-602B-4170-AE6C312075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51181" y="3398061"/>
                  <a:ext cx="10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1B4649A-78BB-4969-F933-69295C7375A4}"/>
                    </a:ext>
                  </a:extLst>
                </p14:cNvPr>
                <p14:cNvContentPartPr/>
                <p14:nvPr/>
              </p14:nvContentPartPr>
              <p14:xfrm>
                <a:off x="2580781" y="3255501"/>
                <a:ext cx="55080" cy="238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1B4649A-78BB-4969-F933-69295C7375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71781" y="3246501"/>
                  <a:ext cx="72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79C882B-3A65-9EEB-FA43-91789CA7B7FF}"/>
                    </a:ext>
                  </a:extLst>
                </p14:cNvPr>
                <p14:cNvContentPartPr/>
                <p14:nvPr/>
              </p14:nvContentPartPr>
              <p14:xfrm>
                <a:off x="2586541" y="3379701"/>
                <a:ext cx="129960" cy="86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79C882B-3A65-9EEB-FA43-91789CA7B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7541" y="3370701"/>
                  <a:ext cx="14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089C14C-D937-4C5D-DA81-308E27F13F76}"/>
                    </a:ext>
                  </a:extLst>
                </p14:cNvPr>
                <p14:cNvContentPartPr/>
                <p14:nvPr/>
              </p14:nvContentPartPr>
              <p14:xfrm>
                <a:off x="2718301" y="3348741"/>
                <a:ext cx="3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089C14C-D937-4C5D-DA81-308E27F13F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9301" y="33397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A69A5D-2BDE-2188-A354-F3D1C4517285}"/>
                    </a:ext>
                  </a:extLst>
                </p14:cNvPr>
                <p14:cNvContentPartPr/>
                <p14:nvPr/>
              </p14:nvContentPartPr>
              <p14:xfrm>
                <a:off x="2750701" y="3400941"/>
                <a:ext cx="90000" cy="101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A69A5D-2BDE-2188-A354-F3D1C45172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1701" y="3391941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93B066-C464-BBE3-705A-B5BD4064FDCF}"/>
                    </a:ext>
                  </a:extLst>
                </p14:cNvPr>
                <p14:cNvContentPartPr/>
                <p14:nvPr/>
              </p14:nvContentPartPr>
              <p14:xfrm>
                <a:off x="2844661" y="3408861"/>
                <a:ext cx="151200" cy="123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93B066-C464-BBE3-705A-B5BD4064FD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35661" y="3399887"/>
                  <a:ext cx="168840" cy="1410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4E90DBE-F8C1-61F4-1FEE-9FAEC96C43ED}"/>
              </a:ext>
            </a:extLst>
          </p:cNvPr>
          <p:cNvGrpSpPr/>
          <p:nvPr/>
        </p:nvGrpSpPr>
        <p:grpSpPr>
          <a:xfrm>
            <a:off x="4841646" y="5223105"/>
            <a:ext cx="505800" cy="253800"/>
            <a:chOff x="4777477" y="4838094"/>
            <a:chExt cx="5058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172CDE-CD1E-F99A-1FE8-FEB1775FBA43}"/>
                    </a:ext>
                  </a:extLst>
                </p14:cNvPr>
                <p14:cNvContentPartPr/>
                <p14:nvPr/>
              </p14:nvContentPartPr>
              <p14:xfrm>
                <a:off x="4777477" y="4860774"/>
                <a:ext cx="50040" cy="21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172CDE-CD1E-F99A-1FE8-FEB1775FBA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68541" y="4851759"/>
                  <a:ext cx="67554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9B1825-0157-9369-01C2-B1A84FADFC89}"/>
                    </a:ext>
                  </a:extLst>
                </p14:cNvPr>
                <p14:cNvContentPartPr/>
                <p14:nvPr/>
              </p14:nvContentPartPr>
              <p14:xfrm>
                <a:off x="4857397" y="4839174"/>
                <a:ext cx="58680" cy="16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9B1825-0157-9369-01C2-B1A84FADFC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48397" y="4830174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9C9060-64B5-834A-13D7-7B76C2EE8D34}"/>
                    </a:ext>
                  </a:extLst>
                </p14:cNvPr>
                <p14:cNvContentPartPr/>
                <p14:nvPr/>
              </p14:nvContentPartPr>
              <p14:xfrm>
                <a:off x="4840117" y="4986054"/>
                <a:ext cx="56160" cy="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9C9060-64B5-834A-13D7-7B76C2EE8D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31117" y="4977504"/>
                  <a:ext cx="73800" cy="23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42EFAD-3589-F47B-74B6-E7413315D394}"/>
                    </a:ext>
                  </a:extLst>
                </p14:cNvPr>
                <p14:cNvContentPartPr/>
                <p14:nvPr/>
              </p14:nvContentPartPr>
              <p14:xfrm>
                <a:off x="4987717" y="5006214"/>
                <a:ext cx="135360" cy="8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42EFAD-3589-F47B-74B6-E7413315D3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8717" y="4997214"/>
                  <a:ext cx="153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24F855-F557-5074-4506-2DB2B5D3B2CA}"/>
                    </a:ext>
                  </a:extLst>
                </p14:cNvPr>
                <p14:cNvContentPartPr/>
                <p14:nvPr/>
              </p14:nvContentPartPr>
              <p14:xfrm>
                <a:off x="5141437" y="4890294"/>
                <a:ext cx="141840" cy="16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24F855-F557-5074-4506-2DB2B5D3B2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32437" y="4881275"/>
                  <a:ext cx="159480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D3C836-5FD7-7758-6432-3AF11D78D334}"/>
                    </a:ext>
                  </a:extLst>
                </p14:cNvPr>
                <p14:cNvContentPartPr/>
                <p14:nvPr/>
              </p14:nvContentPartPr>
              <p14:xfrm>
                <a:off x="4878277" y="4838094"/>
                <a:ext cx="54720" cy="24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D3C836-5FD7-7758-6432-3AF11D78D3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69336" y="4829094"/>
                  <a:ext cx="72245" cy="25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0DB0E2D-3119-47E5-F7B8-2A227463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05" y="7458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via alkene addition: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C4AEBC-7840-7A5D-97C8-6C5AFA822123}"/>
                  </a:ext>
                </a:extLst>
              </p14:cNvPr>
              <p14:cNvContentPartPr/>
              <p14:nvPr/>
            </p14:nvContentPartPr>
            <p14:xfrm>
              <a:off x="10751203" y="311135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C4AEBC-7840-7A5D-97C8-6C5AFA82212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42203" y="31023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68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B35-66A6-302C-8AF0-83E1ECEF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of Alcohols (Chapter 8, Che 211)				     (12.3)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E60D-1042-F01C-A13E-F548E8CE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Or, via substitution: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7633B5-F684-FDBB-0802-F138A1EA5553}"/>
              </a:ext>
            </a:extLst>
          </p:cNvPr>
          <p:cNvGrpSpPr/>
          <p:nvPr/>
        </p:nvGrpSpPr>
        <p:grpSpPr>
          <a:xfrm>
            <a:off x="752701" y="2006661"/>
            <a:ext cx="2583360" cy="595800"/>
            <a:chOff x="752701" y="2006661"/>
            <a:chExt cx="25833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1B237D-EE4F-E6F6-91AA-8C3C0CD134D7}"/>
                    </a:ext>
                  </a:extLst>
                </p14:cNvPr>
                <p14:cNvContentPartPr/>
                <p14:nvPr/>
              </p14:nvContentPartPr>
              <p14:xfrm>
                <a:off x="752701" y="2195301"/>
                <a:ext cx="1792800" cy="40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1B237D-EE4F-E6F6-91AA-8C3C0CD134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3701" y="2186293"/>
                  <a:ext cx="1810440" cy="424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907DBA-D3EC-FA41-FF8E-1A848273D560}"/>
                    </a:ext>
                  </a:extLst>
                </p14:cNvPr>
                <p14:cNvContentPartPr/>
                <p14:nvPr/>
              </p14:nvContentPartPr>
              <p14:xfrm>
                <a:off x="2790661" y="2006661"/>
                <a:ext cx="265680" cy="30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907DBA-D3EC-FA41-FF8E-1A848273D5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81661" y="1997661"/>
                  <a:ext cx="283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AADFFB-B55F-4EA0-C7B3-541370436323}"/>
                    </a:ext>
                  </a:extLst>
                </p14:cNvPr>
                <p14:cNvContentPartPr/>
                <p14:nvPr/>
              </p14:nvContentPartPr>
              <p14:xfrm>
                <a:off x="3135901" y="2025021"/>
                <a:ext cx="200160" cy="24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AADFFB-B55F-4EA0-C7B3-5413704363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6901" y="2016008"/>
                  <a:ext cx="217800" cy="2606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25513-A511-8356-01F0-E439CF000B2A}"/>
              </a:ext>
            </a:extLst>
          </p:cNvPr>
          <p:cNvGrpSpPr/>
          <p:nvPr/>
        </p:nvGrpSpPr>
        <p:grpSpPr>
          <a:xfrm>
            <a:off x="4331821" y="1889301"/>
            <a:ext cx="1367280" cy="363240"/>
            <a:chOff x="4331821" y="1889301"/>
            <a:chExt cx="13672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BEC365-D7F3-28CB-A5AA-E3F89AC8C9FB}"/>
                    </a:ext>
                  </a:extLst>
                </p14:cNvPr>
                <p14:cNvContentPartPr/>
                <p14:nvPr/>
              </p14:nvContentPartPr>
              <p14:xfrm>
                <a:off x="4331821" y="2067141"/>
                <a:ext cx="1301760" cy="12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BEC365-D7F3-28CB-A5AA-E3F89AC8C9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2823" y="2058168"/>
                  <a:ext cx="1319395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5DF0B8-C19A-5F3E-27DF-0CE771B73C73}"/>
                    </a:ext>
                  </a:extLst>
                </p14:cNvPr>
                <p14:cNvContentPartPr/>
                <p14:nvPr/>
              </p14:nvContentPartPr>
              <p14:xfrm>
                <a:off x="5516221" y="1889301"/>
                <a:ext cx="182880" cy="36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5DF0B8-C19A-5F3E-27DF-0CE771B73C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07203" y="1880301"/>
                  <a:ext cx="200555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5CA98C-D1BE-3488-5DCF-14C199E95A61}"/>
              </a:ext>
            </a:extLst>
          </p:cNvPr>
          <p:cNvGrpSpPr/>
          <p:nvPr/>
        </p:nvGrpSpPr>
        <p:grpSpPr>
          <a:xfrm>
            <a:off x="4114741" y="3839781"/>
            <a:ext cx="1537200" cy="491040"/>
            <a:chOff x="4114741" y="3839781"/>
            <a:chExt cx="153720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748FAC-F124-3AF1-E9BE-B1E787B986DB}"/>
                    </a:ext>
                  </a:extLst>
                </p14:cNvPr>
                <p14:cNvContentPartPr/>
                <p14:nvPr/>
              </p14:nvContentPartPr>
              <p14:xfrm>
                <a:off x="4114741" y="3991341"/>
                <a:ext cx="1478160" cy="16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748FAC-F124-3AF1-E9BE-B1E787B986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05741" y="3982341"/>
                  <a:ext cx="149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1FF0EF-0605-CFDB-4185-209C117AACA9}"/>
                    </a:ext>
                  </a:extLst>
                </p14:cNvPr>
                <p14:cNvContentPartPr/>
                <p14:nvPr/>
              </p14:nvContentPartPr>
              <p14:xfrm>
                <a:off x="5478781" y="3839781"/>
                <a:ext cx="173160" cy="49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1FF0EF-0605-CFDB-4185-209C117AAC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9781" y="3830788"/>
                  <a:ext cx="190800" cy="5086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10A397-6030-3609-80CD-E7F102FB5A07}"/>
              </a:ext>
            </a:extLst>
          </p:cNvPr>
          <p:cNvGrpSpPr/>
          <p:nvPr/>
        </p:nvGrpSpPr>
        <p:grpSpPr>
          <a:xfrm>
            <a:off x="4009621" y="5833821"/>
            <a:ext cx="1540080" cy="350280"/>
            <a:chOff x="4009621" y="5833821"/>
            <a:chExt cx="1540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4EE79F-9E3B-D7A8-C49D-0B6D90D750E9}"/>
                    </a:ext>
                  </a:extLst>
                </p14:cNvPr>
                <p14:cNvContentPartPr/>
                <p14:nvPr/>
              </p14:nvContentPartPr>
              <p14:xfrm>
                <a:off x="4009621" y="5964861"/>
                <a:ext cx="147168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4EE79F-9E3B-D7A8-C49D-0B6D90D750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00619" y="5955885"/>
                  <a:ext cx="1489324" cy="153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D52261-DB51-9FF1-A77D-5BE913961118}"/>
                    </a:ext>
                  </a:extLst>
                </p14:cNvPr>
                <p14:cNvContentPartPr/>
                <p14:nvPr/>
              </p14:nvContentPartPr>
              <p14:xfrm>
                <a:off x="5309941" y="5833821"/>
                <a:ext cx="239760" cy="350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D52261-DB51-9FF1-A77D-5BE9139611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00941" y="5824821"/>
                  <a:ext cx="25740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7E07A3-0D47-EE6C-C786-C68DDB96E1C4}"/>
                  </a:ext>
                </a:extLst>
              </p14:cNvPr>
              <p14:cNvContentPartPr/>
              <p14:nvPr/>
            </p14:nvContentPartPr>
            <p14:xfrm>
              <a:off x="2005861" y="5971341"/>
              <a:ext cx="487080" cy="164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7E07A3-0D47-EE6C-C786-C68DDB96E1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96854" y="5962341"/>
                <a:ext cx="504733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D1FF945-443F-1644-B7F7-B5383AB20562}"/>
                  </a:ext>
                </a:extLst>
              </p14:cNvPr>
              <p14:cNvContentPartPr/>
              <p14:nvPr/>
            </p14:nvContentPartPr>
            <p14:xfrm>
              <a:off x="2706781" y="5935341"/>
              <a:ext cx="294480" cy="311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1FF945-443F-1644-B7F7-B5383AB205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97781" y="5926341"/>
                <a:ext cx="3121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69DD4-DBD3-E6E7-3AC3-4B986F811BCF}"/>
                  </a:ext>
                </a:extLst>
              </p14:cNvPr>
              <p14:cNvContentPartPr/>
              <p14:nvPr/>
            </p14:nvContentPartPr>
            <p14:xfrm>
              <a:off x="3108541" y="5999781"/>
              <a:ext cx="211680" cy="236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69DD4-DBD3-E6E7-3AC3-4B986F811B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99541" y="5990781"/>
                <a:ext cx="22932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7E387C8-AC84-0F9A-839C-F418C656C6DB}"/>
              </a:ext>
            </a:extLst>
          </p:cNvPr>
          <p:cNvGrpSpPr/>
          <p:nvPr/>
        </p:nvGrpSpPr>
        <p:grpSpPr>
          <a:xfrm>
            <a:off x="1499341" y="5461221"/>
            <a:ext cx="572760" cy="964080"/>
            <a:chOff x="1499341" y="5461221"/>
            <a:chExt cx="572760" cy="9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83F724-0E0E-E30C-7B6F-3B56B2E076E9}"/>
                    </a:ext>
                  </a:extLst>
                </p14:cNvPr>
                <p14:cNvContentPartPr/>
                <p14:nvPr/>
              </p14:nvContentPartPr>
              <p14:xfrm>
                <a:off x="1499341" y="5968461"/>
                <a:ext cx="557280" cy="45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83F724-0E0E-E30C-7B6F-3B56B2E076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90347" y="5959461"/>
                  <a:ext cx="574909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3BD572-054E-8E2B-4587-E8249E7E88D6}"/>
                    </a:ext>
                  </a:extLst>
                </p14:cNvPr>
                <p14:cNvContentPartPr/>
                <p14:nvPr/>
              </p14:nvContentPartPr>
              <p14:xfrm>
                <a:off x="1574581" y="5627901"/>
                <a:ext cx="446760" cy="35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3BD572-054E-8E2B-4587-E8249E7E88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5581" y="5618901"/>
                  <a:ext cx="4644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AFCBEB-BA63-EDC5-C7DD-5CA2F272ECB0}"/>
                    </a:ext>
                  </a:extLst>
                </p14:cNvPr>
                <p14:cNvContentPartPr/>
                <p14:nvPr/>
              </p14:nvContentPartPr>
              <p14:xfrm>
                <a:off x="2038261" y="5461221"/>
                <a:ext cx="33840" cy="54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AFCBEB-BA63-EDC5-C7DD-5CA2F272EC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9261" y="5452221"/>
                  <a:ext cx="5148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3FF5A8-705D-18B0-E9D0-BEAA570F7D96}"/>
                  </a:ext>
                </a:extLst>
              </p14:cNvPr>
              <p14:cNvContentPartPr/>
              <p14:nvPr/>
            </p14:nvContentPartPr>
            <p14:xfrm>
              <a:off x="1249060" y="4050444"/>
              <a:ext cx="571680" cy="34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3FF5A8-705D-18B0-E9D0-BEAA570F7D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40060" y="4041444"/>
                <a:ext cx="5893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4DD03-10D1-965E-E708-A81CEA103FF0}"/>
                  </a:ext>
                </a:extLst>
              </p14:cNvPr>
              <p14:cNvContentPartPr/>
              <p14:nvPr/>
            </p14:nvContentPartPr>
            <p14:xfrm>
              <a:off x="1790140" y="4025964"/>
              <a:ext cx="547920" cy="33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4DD03-10D1-965E-E708-A81CEA103F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81140" y="4016954"/>
                <a:ext cx="565560" cy="34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7CBB86-8DB1-F593-F304-4037B0B5CA9D}"/>
                  </a:ext>
                </a:extLst>
              </p14:cNvPr>
              <p14:cNvContentPartPr/>
              <p14:nvPr/>
            </p14:nvContentPartPr>
            <p14:xfrm>
              <a:off x="2331220" y="3903564"/>
              <a:ext cx="544320" cy="42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7CBB86-8DB1-F593-F304-4037B0B5CA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22226" y="3894564"/>
                <a:ext cx="561948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7A69FC-EADB-68CB-18C0-1FE9D252508A}"/>
                  </a:ext>
                </a:extLst>
              </p14:cNvPr>
              <p14:cNvContentPartPr/>
              <p14:nvPr/>
            </p14:nvContentPartPr>
            <p14:xfrm>
              <a:off x="1765660" y="3759204"/>
              <a:ext cx="46440" cy="27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7A69FC-EADB-68CB-18C0-1FE9D25250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56660" y="3750204"/>
                <a:ext cx="640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03F2B4-3E9F-A8DE-9F6D-707B8E2C9AB9}"/>
                  </a:ext>
                </a:extLst>
              </p14:cNvPr>
              <p14:cNvContentPartPr/>
              <p14:nvPr/>
            </p14:nvContentPartPr>
            <p14:xfrm>
              <a:off x="1746940" y="3401364"/>
              <a:ext cx="162720" cy="26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03F2B4-3E9F-A8DE-9F6D-707B8E2C9A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37940" y="3392364"/>
                <a:ext cx="1803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805DEB-294E-BDEE-8CB8-9AC7D5771C80}"/>
                  </a:ext>
                </a:extLst>
              </p14:cNvPr>
              <p14:cNvContentPartPr/>
              <p14:nvPr/>
            </p14:nvContentPartPr>
            <p14:xfrm>
              <a:off x="1970860" y="3474444"/>
              <a:ext cx="15516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805DEB-294E-BDEE-8CB8-9AC7D5771C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61860" y="3465444"/>
                <a:ext cx="172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17AE39-1D06-D0DB-F5A6-2E7A9BE1DB04}"/>
                  </a:ext>
                </a:extLst>
              </p14:cNvPr>
              <p14:cNvContentPartPr/>
              <p14:nvPr/>
            </p14:nvContentPartPr>
            <p14:xfrm>
              <a:off x="1749551" y="3749147"/>
              <a:ext cx="125640" cy="27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17AE39-1D06-D0DB-F5A6-2E7A9BE1DB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40525" y="3740135"/>
                <a:ext cx="143331" cy="2905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6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7036"/>
            <a:ext cx="11353800" cy="1325563"/>
          </a:xfrm>
        </p:spPr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(12.9)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F7740-E328-7647-A181-912C53A71B66}"/>
              </a:ext>
            </a:extLst>
          </p:cNvPr>
          <p:cNvGrpSpPr/>
          <p:nvPr/>
        </p:nvGrpSpPr>
        <p:grpSpPr>
          <a:xfrm>
            <a:off x="3477551" y="1492667"/>
            <a:ext cx="1771560" cy="333360"/>
            <a:chOff x="3477551" y="1492667"/>
            <a:chExt cx="17715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6ABD91-412F-1E31-8844-88F29A2B5F5C}"/>
                    </a:ext>
                  </a:extLst>
                </p14:cNvPr>
                <p14:cNvContentPartPr/>
                <p14:nvPr/>
              </p14:nvContentPartPr>
              <p14:xfrm>
                <a:off x="3477551" y="1632707"/>
                <a:ext cx="1734120" cy="12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6ABD91-412F-1E31-8844-88F29A2B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8553" y="1623707"/>
                  <a:ext cx="1751756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35C642-2FC1-6BC5-2322-B144E1A2EAFE}"/>
                    </a:ext>
                  </a:extLst>
                </p14:cNvPr>
                <p14:cNvContentPartPr/>
                <p14:nvPr/>
              </p14:nvContentPartPr>
              <p14:xfrm>
                <a:off x="5077031" y="1492667"/>
                <a:ext cx="172080" cy="33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35C642-2FC1-6BC5-2322-B144E1A2EA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8031" y="1483677"/>
                  <a:ext cx="189720" cy="3509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F15D4-AAD1-1C6D-8A34-B4DE1CD6165D}"/>
              </a:ext>
            </a:extLst>
          </p:cNvPr>
          <p:cNvGrpSpPr/>
          <p:nvPr/>
        </p:nvGrpSpPr>
        <p:grpSpPr>
          <a:xfrm>
            <a:off x="3857711" y="1198187"/>
            <a:ext cx="336960" cy="270360"/>
            <a:chOff x="3857711" y="1198187"/>
            <a:chExt cx="3369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7979E6-D208-6061-270A-F0A8E2F734AA}"/>
                    </a:ext>
                  </a:extLst>
                </p14:cNvPr>
                <p14:cNvContentPartPr/>
                <p14:nvPr/>
              </p14:nvContentPartPr>
              <p14:xfrm>
                <a:off x="3857711" y="1198187"/>
                <a:ext cx="140760" cy="27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7979E6-D208-6061-270A-F0A8E2F734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48711" y="1189187"/>
                  <a:ext cx="158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9C0BF2-0C66-8F1E-26A1-4AF3DC07DCF9}"/>
                    </a:ext>
                  </a:extLst>
                </p14:cNvPr>
                <p14:cNvContentPartPr/>
                <p14:nvPr/>
              </p14:nvContentPartPr>
              <p14:xfrm>
                <a:off x="4087751" y="1349027"/>
                <a:ext cx="106920" cy="11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9C0BF2-0C66-8F1E-26A1-4AF3DC07DC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78751" y="1340027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0665D0-B226-3542-D960-3800DAC24FA2}"/>
              </a:ext>
            </a:extLst>
          </p:cNvPr>
          <p:cNvGrpSpPr/>
          <p:nvPr/>
        </p:nvGrpSpPr>
        <p:grpSpPr>
          <a:xfrm>
            <a:off x="1420151" y="2438747"/>
            <a:ext cx="1492920" cy="1312200"/>
            <a:chOff x="1420151" y="2438747"/>
            <a:chExt cx="1492920" cy="13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01E790-2568-41FF-9C40-7A9FD046EC9C}"/>
                    </a:ext>
                  </a:extLst>
                </p14:cNvPr>
                <p14:cNvContentPartPr/>
                <p14:nvPr/>
              </p14:nvContentPartPr>
              <p14:xfrm>
                <a:off x="1420151" y="2438747"/>
                <a:ext cx="1460520" cy="115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01E790-2568-41FF-9C40-7A9FD046EC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1149" y="2429747"/>
                  <a:ext cx="1478164" cy="11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EE4FCB-A711-8CED-09BA-3FC152F4E50D}"/>
                    </a:ext>
                  </a:extLst>
                </p14:cNvPr>
                <p14:cNvContentPartPr/>
                <p14:nvPr/>
              </p14:nvContentPartPr>
              <p14:xfrm>
                <a:off x="2752151" y="3361067"/>
                <a:ext cx="160920" cy="389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EE4FCB-A711-8CED-09BA-3FC152F4E5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3171" y="3352067"/>
                  <a:ext cx="178521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B6FB8F-B3D8-9FD7-2C9A-D85490B9BE4B}"/>
                    </a:ext>
                  </a:extLst>
                </p14:cNvPr>
                <p14:cNvContentPartPr/>
                <p14:nvPr/>
              </p14:nvContentPartPr>
              <p14:xfrm>
                <a:off x="1733711" y="3095747"/>
                <a:ext cx="48240" cy="31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B6FB8F-B3D8-9FD7-2C9A-D85490B9BE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4711" y="3086747"/>
                  <a:ext cx="65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85616F-DD7B-74AF-8B42-8FD007523F09}"/>
                    </a:ext>
                  </a:extLst>
                </p14:cNvPr>
                <p14:cNvContentPartPr/>
                <p14:nvPr/>
              </p14:nvContentPartPr>
              <p14:xfrm>
                <a:off x="1839551" y="3084947"/>
                <a:ext cx="63000" cy="28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85616F-DD7B-74AF-8B42-8FD007523F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0602" y="3075947"/>
                  <a:ext cx="805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209301-F73E-3943-7D23-D31CA09269EE}"/>
                    </a:ext>
                  </a:extLst>
                </p14:cNvPr>
                <p14:cNvContentPartPr/>
                <p14:nvPr/>
              </p14:nvContentPartPr>
              <p14:xfrm>
                <a:off x="1748471" y="3284747"/>
                <a:ext cx="10908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209301-F73E-3943-7D23-D31CA0926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9471" y="3276004"/>
                  <a:ext cx="126720" cy="29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9FD084-F49A-3C81-9A60-E682CF6EB4BE}"/>
                    </a:ext>
                  </a:extLst>
                </p14:cNvPr>
                <p14:cNvContentPartPr/>
                <p14:nvPr/>
              </p14:nvContentPartPr>
              <p14:xfrm>
                <a:off x="2029631" y="3239747"/>
                <a:ext cx="8244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9FD084-F49A-3C81-9A60-E682CF6EB4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0592" y="3230387"/>
                  <a:ext cx="100157" cy="27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F5C1E-F40A-300E-F5E0-88953D4470F8}"/>
              </a:ext>
            </a:extLst>
          </p:cNvPr>
          <p:cNvGrpSpPr/>
          <p:nvPr/>
        </p:nvGrpSpPr>
        <p:grpSpPr>
          <a:xfrm>
            <a:off x="2225471" y="3096107"/>
            <a:ext cx="324000" cy="236520"/>
            <a:chOff x="2225471" y="3096107"/>
            <a:chExt cx="3240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9EE7A8-E2C4-B40B-F29C-CE7256BFA585}"/>
                    </a:ext>
                  </a:extLst>
                </p14:cNvPr>
                <p14:cNvContentPartPr/>
                <p14:nvPr/>
              </p14:nvContentPartPr>
              <p14:xfrm>
                <a:off x="2225471" y="3096107"/>
                <a:ext cx="188280" cy="23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9EE7A8-E2C4-B40B-F29C-CE7256BFA5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6471" y="3087107"/>
                  <a:ext cx="205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418BBA-C9FC-B3FE-9E71-E050D65307F4}"/>
                    </a:ext>
                  </a:extLst>
                </p14:cNvPr>
                <p14:cNvContentPartPr/>
                <p14:nvPr/>
              </p14:nvContentPartPr>
              <p14:xfrm>
                <a:off x="2446151" y="3125267"/>
                <a:ext cx="103320" cy="19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418BBA-C9FC-B3FE-9E71-E050D65307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7151" y="3116267"/>
                  <a:ext cx="12096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66E5243-3962-48FC-358D-15EADC995C54}"/>
                  </a:ext>
                </a:extLst>
              </p14:cNvPr>
              <p14:cNvContentPartPr/>
              <p14:nvPr/>
            </p14:nvContentPartPr>
            <p14:xfrm>
              <a:off x="771791" y="1429667"/>
              <a:ext cx="1598040" cy="455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66E5243-3962-48FC-358D-15EADC995C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791" y="1420667"/>
                <a:ext cx="161568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2AC5EE5-AA93-2967-8064-4FC533936F51}"/>
              </a:ext>
            </a:extLst>
          </p:cNvPr>
          <p:cNvGrpSpPr/>
          <p:nvPr/>
        </p:nvGrpSpPr>
        <p:grpSpPr>
          <a:xfrm>
            <a:off x="1182191" y="1243187"/>
            <a:ext cx="122040" cy="271080"/>
            <a:chOff x="1182191" y="1243187"/>
            <a:chExt cx="1220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66AFF4-69B2-079E-32DA-5686950CE932}"/>
                    </a:ext>
                  </a:extLst>
                </p14:cNvPr>
                <p14:cNvContentPartPr/>
                <p14:nvPr/>
              </p14:nvContentPartPr>
              <p14:xfrm>
                <a:off x="1182191" y="1243187"/>
                <a:ext cx="122040" cy="271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66AFF4-69B2-079E-32DA-5686950CE9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3164" y="1234187"/>
                  <a:ext cx="139732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7E719A-35AE-4BB3-81EB-7D0A4CE40993}"/>
                    </a:ext>
                  </a:extLst>
                </p14:cNvPr>
                <p14:cNvContentPartPr/>
                <p14:nvPr/>
              </p14:nvContentPartPr>
              <p14:xfrm>
                <a:off x="1246271" y="1468187"/>
                <a:ext cx="8640" cy="3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7E719A-35AE-4BB3-81EB-7D0A4CE409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37271" y="1459284"/>
                  <a:ext cx="2628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0E0F67-0ABF-EA8B-294E-A32272C14838}"/>
                    </a:ext>
                  </a:extLst>
                </p14:cNvPr>
                <p14:cNvContentPartPr/>
                <p14:nvPr/>
              </p14:nvContentPartPr>
              <p14:xfrm>
                <a:off x="1265351" y="1457747"/>
                <a:ext cx="1080" cy="2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0E0F67-0ABF-EA8B-294E-A32272C148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56351" y="1448747"/>
                  <a:ext cx="18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839E95-C254-4F33-A7CC-289725E8D693}"/>
              </a:ext>
            </a:extLst>
          </p:cNvPr>
          <p:cNvGrpSpPr/>
          <p:nvPr/>
        </p:nvGrpSpPr>
        <p:grpSpPr>
          <a:xfrm>
            <a:off x="1143311" y="819827"/>
            <a:ext cx="371880" cy="271080"/>
            <a:chOff x="1143311" y="819827"/>
            <a:chExt cx="3718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B4B557-2A2D-DF05-9EA0-FEA854439DB2}"/>
                    </a:ext>
                  </a:extLst>
                </p14:cNvPr>
                <p14:cNvContentPartPr/>
                <p14:nvPr/>
              </p14:nvContentPartPr>
              <p14:xfrm>
                <a:off x="1143311" y="917027"/>
                <a:ext cx="11520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B4B557-2A2D-DF05-9EA0-FEA854439D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4311" y="908027"/>
                  <a:ext cx="13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D69F87-B3A9-7D52-0348-C449303A7780}"/>
                    </a:ext>
                  </a:extLst>
                </p14:cNvPr>
                <p14:cNvContentPartPr/>
                <p14:nvPr/>
              </p14:nvContentPartPr>
              <p14:xfrm>
                <a:off x="1359671" y="870587"/>
                <a:ext cx="3744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D69F87-B3A9-7D52-0348-C449303A77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0671" y="861604"/>
                  <a:ext cx="55080" cy="209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3099FE-AEEA-1C0F-2DF0-6F2F897C2DA7}"/>
                    </a:ext>
                  </a:extLst>
                </p14:cNvPr>
                <p14:cNvContentPartPr/>
                <p14:nvPr/>
              </p14:nvContentPartPr>
              <p14:xfrm>
                <a:off x="1445351" y="819827"/>
                <a:ext cx="69840" cy="21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3099FE-AEEA-1C0F-2DF0-6F2F897C2D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36351" y="810827"/>
                  <a:ext cx="8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05CC08-6672-4BB6-F3CD-A94D84FBC8E4}"/>
                    </a:ext>
                  </a:extLst>
                </p14:cNvPr>
                <p14:cNvContentPartPr/>
                <p14:nvPr/>
              </p14:nvContentPartPr>
              <p14:xfrm>
                <a:off x="1389551" y="945827"/>
                <a:ext cx="80640" cy="2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05CC08-6672-4BB6-F3CD-A94D84FBC8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0551" y="936827"/>
                  <a:ext cx="98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58FF596-FD93-110C-2311-06417CFA713D}"/>
              </a:ext>
            </a:extLst>
          </p:cNvPr>
          <p:cNvGrpSpPr/>
          <p:nvPr/>
        </p:nvGrpSpPr>
        <p:grpSpPr>
          <a:xfrm>
            <a:off x="4326071" y="1169369"/>
            <a:ext cx="376200" cy="274320"/>
            <a:chOff x="4326071" y="1169369"/>
            <a:chExt cx="3762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76F6D0-C980-38A5-DCE2-B8AAE993FECE}"/>
                    </a:ext>
                  </a:extLst>
                </p14:cNvPr>
                <p14:cNvContentPartPr/>
                <p14:nvPr/>
              </p14:nvContentPartPr>
              <p14:xfrm>
                <a:off x="4326071" y="1169369"/>
                <a:ext cx="182880" cy="24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76F6D0-C980-38A5-DCE2-B8AAE993FE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7053" y="1160369"/>
                  <a:ext cx="200555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4B22DE-C717-4E2A-2780-DA030362EEAA}"/>
                    </a:ext>
                  </a:extLst>
                </p14:cNvPr>
                <p14:cNvContentPartPr/>
                <p14:nvPr/>
              </p14:nvContentPartPr>
              <p14:xfrm>
                <a:off x="4542791" y="1294289"/>
                <a:ext cx="159480" cy="149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4B22DE-C717-4E2A-2780-DA030362EE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3791" y="1285289"/>
                  <a:ext cx="177120" cy="16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5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37" y="-350130"/>
            <a:ext cx="11353800" cy="1325563"/>
          </a:xfrm>
        </p:spPr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 (12.9)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BA143A-263C-F1E4-704D-7B7824676738}"/>
              </a:ext>
            </a:extLst>
          </p:cNvPr>
          <p:cNvGrpSpPr/>
          <p:nvPr/>
        </p:nvGrpSpPr>
        <p:grpSpPr>
          <a:xfrm>
            <a:off x="1165711" y="1100687"/>
            <a:ext cx="325800" cy="248760"/>
            <a:chOff x="1165711" y="1100687"/>
            <a:chExt cx="32580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A85844-DB39-8B1F-B760-A2AD621E0D6C}"/>
                    </a:ext>
                  </a:extLst>
                </p14:cNvPr>
                <p14:cNvContentPartPr/>
                <p14:nvPr/>
              </p14:nvContentPartPr>
              <p14:xfrm>
                <a:off x="1165711" y="1169807"/>
                <a:ext cx="127440" cy="17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A85844-DB39-8B1F-B760-A2AD621E0D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6686" y="1160807"/>
                  <a:ext cx="14513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1F4139-0A1B-715C-0288-1A7575C14890}"/>
                    </a:ext>
                  </a:extLst>
                </p14:cNvPr>
                <p14:cNvContentPartPr/>
                <p14:nvPr/>
              </p14:nvContentPartPr>
              <p14:xfrm>
                <a:off x="1377031" y="1100687"/>
                <a:ext cx="27000" cy="23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1F4139-0A1B-715C-0288-1A7575C148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8031" y="1091687"/>
                  <a:ext cx="44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4E088A-925B-765D-3548-1AE08E991D0B}"/>
                    </a:ext>
                  </a:extLst>
                </p14:cNvPr>
                <p14:cNvContentPartPr/>
                <p14:nvPr/>
              </p14:nvContentPartPr>
              <p14:xfrm>
                <a:off x="1430311" y="1110767"/>
                <a:ext cx="61200" cy="22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4E088A-925B-765D-3548-1AE08E991D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1364" y="1101767"/>
                  <a:ext cx="78737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DC99DA-7EB4-3AA1-18FA-C488CDEEBDBA}"/>
                    </a:ext>
                  </a:extLst>
                </p14:cNvPr>
                <p14:cNvContentPartPr/>
                <p14:nvPr/>
              </p14:nvContentPartPr>
              <p14:xfrm>
                <a:off x="1400791" y="1253327"/>
                <a:ext cx="608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DC99DA-7EB4-3AA1-18FA-C488CDEEBD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791" y="1244113"/>
                  <a:ext cx="78480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F54338-FAB6-B5D7-1A0C-42680FB491E1}"/>
              </a:ext>
            </a:extLst>
          </p:cNvPr>
          <p:cNvGrpSpPr/>
          <p:nvPr/>
        </p:nvGrpSpPr>
        <p:grpSpPr>
          <a:xfrm>
            <a:off x="882391" y="1459247"/>
            <a:ext cx="1374840" cy="513000"/>
            <a:chOff x="882391" y="1459247"/>
            <a:chExt cx="13748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FB5FCA-9877-FD4D-6865-A0942634D477}"/>
                    </a:ext>
                  </a:extLst>
                </p14:cNvPr>
                <p14:cNvContentPartPr/>
                <p14:nvPr/>
              </p14:nvContentPartPr>
              <p14:xfrm>
                <a:off x="882391" y="1709807"/>
                <a:ext cx="1374840" cy="26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FB5FCA-9877-FD4D-6865-A0942634D4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3391" y="1700807"/>
                  <a:ext cx="1392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4B6054-875F-7898-566B-0B87574437C3}"/>
                    </a:ext>
                  </a:extLst>
                </p14:cNvPr>
                <p14:cNvContentPartPr/>
                <p14:nvPr/>
              </p14:nvContentPartPr>
              <p14:xfrm>
                <a:off x="1204591" y="1476167"/>
                <a:ext cx="65880" cy="24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4B6054-875F-7898-566B-0B87574437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5591" y="1467167"/>
                  <a:ext cx="8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F799A9-DD26-8B7B-BD89-DB25C1AE21C2}"/>
                    </a:ext>
                  </a:extLst>
                </p14:cNvPr>
                <p14:cNvContentPartPr/>
                <p14:nvPr/>
              </p14:nvContentPartPr>
              <p14:xfrm>
                <a:off x="1200991" y="1459247"/>
                <a:ext cx="87120" cy="26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F799A9-DD26-8B7B-BD89-DB25C1AE21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91991" y="1450247"/>
                  <a:ext cx="104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8069D5-E984-275B-98E1-6E5952C2124F}"/>
                    </a:ext>
                  </a:extLst>
                </p14:cNvPr>
                <p14:cNvContentPartPr/>
                <p14:nvPr/>
              </p14:nvContentPartPr>
              <p14:xfrm>
                <a:off x="1266151" y="1467167"/>
                <a:ext cx="2520" cy="7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8069D5-E984-275B-98E1-6E5952C212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7151" y="1458167"/>
                  <a:ext cx="201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69B153-1A07-15BE-CDCF-7007A571F125}"/>
              </a:ext>
            </a:extLst>
          </p:cNvPr>
          <p:cNvGrpSpPr/>
          <p:nvPr/>
        </p:nvGrpSpPr>
        <p:grpSpPr>
          <a:xfrm>
            <a:off x="3012511" y="917447"/>
            <a:ext cx="1388160" cy="789480"/>
            <a:chOff x="3012511" y="917447"/>
            <a:chExt cx="138816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64201E-B32B-7AF2-5943-FC9AF628700F}"/>
                    </a:ext>
                  </a:extLst>
                </p14:cNvPr>
                <p14:cNvContentPartPr/>
                <p14:nvPr/>
              </p14:nvContentPartPr>
              <p14:xfrm>
                <a:off x="3183511" y="1167647"/>
                <a:ext cx="275040" cy="16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64201E-B32B-7AF2-5943-FC9AF62870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4511" y="1158628"/>
                  <a:ext cx="292680" cy="184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01491B-BF4D-10FC-77B3-09E0D921DC20}"/>
                    </a:ext>
                  </a:extLst>
                </p14:cNvPr>
                <p14:cNvContentPartPr/>
                <p14:nvPr/>
              </p14:nvContentPartPr>
              <p14:xfrm>
                <a:off x="3184591" y="1341887"/>
                <a:ext cx="7920" cy="24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01491B-BF4D-10FC-77B3-09E0D921DC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75591" y="1332887"/>
                  <a:ext cx="25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30F3B4-3C1F-B091-A03B-FD94EF1BF6D9}"/>
                    </a:ext>
                  </a:extLst>
                </p14:cNvPr>
                <p14:cNvContentPartPr/>
                <p14:nvPr/>
              </p14:nvContentPartPr>
              <p14:xfrm>
                <a:off x="3171271" y="1578047"/>
                <a:ext cx="190440" cy="10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30F3B4-3C1F-B091-A03B-FD94EF1BF6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2271" y="1569047"/>
                  <a:ext cx="20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4D7175-1D0D-3617-ABA1-6122B553E2BC}"/>
                    </a:ext>
                  </a:extLst>
                </p14:cNvPr>
                <p14:cNvContentPartPr/>
                <p14:nvPr/>
              </p14:nvContentPartPr>
              <p14:xfrm>
                <a:off x="3354871" y="1574447"/>
                <a:ext cx="214200" cy="8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4D7175-1D0D-3617-ABA1-6122B553E2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5871" y="1565447"/>
                  <a:ext cx="231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573FA4-86C4-9114-9295-56E111989EC4}"/>
                    </a:ext>
                  </a:extLst>
                </p14:cNvPr>
                <p14:cNvContentPartPr/>
                <p14:nvPr/>
              </p14:nvContentPartPr>
              <p14:xfrm>
                <a:off x="3575551" y="1383287"/>
                <a:ext cx="42480" cy="20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573FA4-86C4-9114-9295-56E111989E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6551" y="1374287"/>
                  <a:ext cx="60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E87E7A-6AB9-9562-9B1A-BD4D3C5B6865}"/>
                    </a:ext>
                  </a:extLst>
                </p14:cNvPr>
                <p14:cNvContentPartPr/>
                <p14:nvPr/>
              </p14:nvContentPartPr>
              <p14:xfrm>
                <a:off x="3458911" y="1187087"/>
                <a:ext cx="177840" cy="19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E87E7A-6AB9-9562-9B1A-BD4D3C5B68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9911" y="1178070"/>
                  <a:ext cx="195480" cy="21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97592E-75BF-7ACD-4D9B-0AEE3F903751}"/>
                    </a:ext>
                  </a:extLst>
                </p14:cNvPr>
                <p14:cNvContentPartPr/>
                <p14:nvPr/>
              </p14:nvContentPartPr>
              <p14:xfrm>
                <a:off x="3279271" y="1321367"/>
                <a:ext cx="149760" cy="6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97592E-75BF-7ACD-4D9B-0AEE3F9037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0271" y="1312316"/>
                  <a:ext cx="167400" cy="81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261E6E-0127-C2BF-A5B8-8F294BBE35DB}"/>
                    </a:ext>
                  </a:extLst>
                </p14:cNvPr>
                <p14:cNvContentPartPr/>
                <p14:nvPr/>
              </p14:nvContentPartPr>
              <p14:xfrm>
                <a:off x="3290071" y="1473287"/>
                <a:ext cx="106560" cy="6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261E6E-0127-C2BF-A5B8-8F294BBE35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1071" y="1464239"/>
                  <a:ext cx="124200" cy="8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871F6C-3CBF-EE0D-357D-3848A075CDF2}"/>
                    </a:ext>
                  </a:extLst>
                </p14:cNvPr>
                <p14:cNvContentPartPr/>
                <p14:nvPr/>
              </p14:nvContentPartPr>
              <p14:xfrm>
                <a:off x="3483391" y="1413167"/>
                <a:ext cx="8640" cy="11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871F6C-3CBF-EE0D-357D-3848A075CD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4391" y="1404167"/>
                  <a:ext cx="2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68FA2B-056D-FC99-7AA1-2B207F47BBCD}"/>
                    </a:ext>
                  </a:extLst>
                </p14:cNvPr>
                <p14:cNvContentPartPr/>
                <p14:nvPr/>
              </p14:nvContentPartPr>
              <p14:xfrm>
                <a:off x="3012511" y="1579487"/>
                <a:ext cx="157680" cy="11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68FA2B-056D-FC99-7AA1-2B207F47BB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3511" y="1570487"/>
                  <a:ext cx="175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3699EB-B514-1317-E18B-1CA008706220}"/>
                    </a:ext>
                  </a:extLst>
                </p14:cNvPr>
                <p14:cNvContentPartPr/>
                <p14:nvPr/>
              </p14:nvContentPartPr>
              <p14:xfrm>
                <a:off x="3609031" y="1305887"/>
                <a:ext cx="177480" cy="9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3699EB-B514-1317-E18B-1CA0087062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0031" y="1296887"/>
                  <a:ext cx="19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616D83-6F14-EACE-D709-5532E659D367}"/>
                    </a:ext>
                  </a:extLst>
                </p14:cNvPr>
                <p14:cNvContentPartPr/>
                <p14:nvPr/>
              </p14:nvContentPartPr>
              <p14:xfrm>
                <a:off x="3927631" y="1223807"/>
                <a:ext cx="8820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616D83-6F14-EACE-D709-5532E659D3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8631" y="1214833"/>
                  <a:ext cx="105840" cy="139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5BA92E-1736-631D-0DA4-8DED68CB619B}"/>
                    </a:ext>
                  </a:extLst>
                </p14:cNvPr>
                <p14:cNvContentPartPr/>
                <p14:nvPr/>
              </p14:nvContentPartPr>
              <p14:xfrm>
                <a:off x="4076671" y="1238567"/>
                <a:ext cx="8028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5BA92E-1736-631D-0DA4-8DED68CB61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67671" y="1229840"/>
                  <a:ext cx="9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88DE88-856B-F684-0F98-F49BB590501E}"/>
                    </a:ext>
                  </a:extLst>
                </p14:cNvPr>
                <p14:cNvContentPartPr/>
                <p14:nvPr/>
              </p14:nvContentPartPr>
              <p14:xfrm>
                <a:off x="4245151" y="1179167"/>
                <a:ext cx="98640" cy="10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88DE88-856B-F684-0F98-F49BB59050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6151" y="1170198"/>
                  <a:ext cx="116280" cy="122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6F2426-B43B-BA9B-54FD-E778784173A5}"/>
                    </a:ext>
                  </a:extLst>
                </p14:cNvPr>
                <p14:cNvContentPartPr/>
                <p14:nvPr/>
              </p14:nvContentPartPr>
              <p14:xfrm>
                <a:off x="4369711" y="1155407"/>
                <a:ext cx="30960" cy="14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6F2426-B43B-BA9B-54FD-E778784173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0711" y="1146407"/>
                  <a:ext cx="48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DA3448-548D-525D-2B2C-2076FB023EDB}"/>
                    </a:ext>
                  </a:extLst>
                </p14:cNvPr>
                <p14:cNvContentPartPr/>
                <p14:nvPr/>
              </p14:nvContentPartPr>
              <p14:xfrm>
                <a:off x="3848791" y="917447"/>
                <a:ext cx="66600" cy="83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DA3448-548D-525D-2B2C-2076FB023E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9791" y="908447"/>
                  <a:ext cx="84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401AA4-801A-6123-A8A5-073D0094F5FC}"/>
                    </a:ext>
                  </a:extLst>
                </p14:cNvPr>
                <p14:cNvContentPartPr/>
                <p14:nvPr/>
              </p14:nvContentPartPr>
              <p14:xfrm>
                <a:off x="3886951" y="1079447"/>
                <a:ext cx="38160" cy="10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401AA4-801A-6123-A8A5-073D0094F5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7951" y="1070447"/>
                  <a:ext cx="5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DF66F0-F182-80B3-F201-7460D2BB17B2}"/>
                    </a:ext>
                  </a:extLst>
                </p14:cNvPr>
                <p14:cNvContentPartPr/>
                <p14:nvPr/>
              </p14:nvContentPartPr>
              <p14:xfrm>
                <a:off x="3943471" y="1046327"/>
                <a:ext cx="39960" cy="132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DF66F0-F182-80B3-F201-7460D2BB17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4471" y="1037327"/>
                  <a:ext cx="5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D930BD-FFE7-B28D-CB0F-379BBF15201E}"/>
                    </a:ext>
                  </a:extLst>
                </p14:cNvPr>
                <p14:cNvContentPartPr/>
                <p14:nvPr/>
              </p14:nvContentPartPr>
              <p14:xfrm>
                <a:off x="3949231" y="1422887"/>
                <a:ext cx="37800" cy="13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D930BD-FFE7-B28D-CB0F-379BBF1520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0316" y="1413887"/>
                  <a:ext cx="55274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5CB931-35AE-A439-AD0A-03E14352CE16}"/>
                    </a:ext>
                  </a:extLst>
                </p14:cNvPr>
                <p14:cNvContentPartPr/>
                <p14:nvPr/>
              </p14:nvContentPartPr>
              <p14:xfrm>
                <a:off x="4000711" y="1405247"/>
                <a:ext cx="33480" cy="134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5CB931-35AE-A439-AD0A-03E14352CE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1711" y="1396247"/>
                  <a:ext cx="51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0A2AB36-DA63-EB3E-4362-4CEB130CFEDA}"/>
                    </a:ext>
                  </a:extLst>
                </p14:cNvPr>
                <p14:cNvContentPartPr/>
                <p14:nvPr/>
              </p14:nvContentPartPr>
              <p14:xfrm>
                <a:off x="3989911" y="1615487"/>
                <a:ext cx="61560" cy="91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0A2AB36-DA63-EB3E-4362-4CEB130CFE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80911" y="1606487"/>
                  <a:ext cx="792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1A53D7-54BC-842C-0768-BD567C00BA31}"/>
                  </a:ext>
                </a:extLst>
              </p14:cNvPr>
              <p14:cNvContentPartPr/>
              <p14:nvPr/>
            </p14:nvContentPartPr>
            <p14:xfrm>
              <a:off x="2971051" y="1852521"/>
              <a:ext cx="2078280" cy="217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1A53D7-54BC-842C-0768-BD567C00BA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2051" y="1843506"/>
                <a:ext cx="2095920" cy="235109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AAA1273-18D0-075D-A3C9-C1F13B938ABC}"/>
              </a:ext>
            </a:extLst>
          </p:cNvPr>
          <p:cNvGrpSpPr/>
          <p:nvPr/>
        </p:nvGrpSpPr>
        <p:grpSpPr>
          <a:xfrm>
            <a:off x="3547062" y="2449581"/>
            <a:ext cx="586147" cy="746688"/>
            <a:chOff x="3475491" y="2184943"/>
            <a:chExt cx="586147" cy="7466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9E676B-AF69-4120-1E4F-AC75F361D5B2}"/>
                    </a:ext>
                  </a:extLst>
                </p14:cNvPr>
                <p14:cNvContentPartPr/>
                <p14:nvPr/>
              </p14:nvContentPartPr>
              <p14:xfrm>
                <a:off x="3492031" y="2300516"/>
                <a:ext cx="190214" cy="15093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9E676B-AF69-4120-1E4F-AC75F361D5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83008" y="2291489"/>
                  <a:ext cx="207900" cy="168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3BC783-26CE-DB0B-309B-FB338ACEA09F}"/>
                    </a:ext>
                  </a:extLst>
                </p14:cNvPr>
                <p14:cNvContentPartPr/>
                <p14:nvPr/>
              </p14:nvContentPartPr>
              <p14:xfrm>
                <a:off x="3475491" y="2443692"/>
                <a:ext cx="25844" cy="305996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3BC783-26CE-DB0B-309B-FB338ACEA0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6517" y="2434692"/>
                  <a:ext cx="43432" cy="323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B13139-6A70-2C3A-EAEB-55C2D0CB6D06}"/>
                    </a:ext>
                  </a:extLst>
                </p14:cNvPr>
                <p14:cNvContentPartPr/>
                <p14:nvPr/>
              </p14:nvContentPartPr>
              <p14:xfrm>
                <a:off x="3492548" y="2759509"/>
                <a:ext cx="274982" cy="15299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B13139-6A70-2C3A-EAEB-55C2D0CB6D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3550" y="2750509"/>
                  <a:ext cx="292618" cy="170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FE876D-4EDE-37B7-59E0-7B24459C2D1A}"/>
                    </a:ext>
                  </a:extLst>
                </p14:cNvPr>
                <p14:cNvContentPartPr/>
                <p14:nvPr/>
              </p14:nvContentPartPr>
              <p14:xfrm>
                <a:off x="3777351" y="2825670"/>
                <a:ext cx="271882" cy="10596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FE876D-4EDE-37B7-59E0-7B24459C2D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68360" y="2816660"/>
                  <a:ext cx="289504" cy="123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31BABB-C9A5-0BC6-0339-0C52D6BC5429}"/>
                    </a:ext>
                  </a:extLst>
                </p14:cNvPr>
                <p14:cNvContentPartPr/>
                <p14:nvPr/>
              </p14:nvContentPartPr>
              <p14:xfrm>
                <a:off x="4041996" y="2459716"/>
                <a:ext cx="19642" cy="38352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31BABB-C9A5-0BC6-0339-0C52D6BC54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32731" y="2450713"/>
                  <a:ext cx="37802" cy="401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028295-66B0-8260-758D-E47B50337E00}"/>
                    </a:ext>
                  </a:extLst>
                </p14:cNvPr>
                <p14:cNvContentPartPr/>
                <p14:nvPr/>
              </p14:nvContentPartPr>
              <p14:xfrm>
                <a:off x="3908641" y="2366160"/>
                <a:ext cx="131289" cy="10131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028295-66B0-8260-758D-E47B50337E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99624" y="2357147"/>
                  <a:ext cx="148963" cy="11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281361-C6F7-1613-8D87-18EAC6DDB119}"/>
                    </a:ext>
                  </a:extLst>
                </p14:cNvPr>
                <p14:cNvContentPartPr/>
                <p14:nvPr/>
              </p14:nvContentPartPr>
              <p14:xfrm>
                <a:off x="3595408" y="2373913"/>
                <a:ext cx="146278" cy="8787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281361-C6F7-1613-8D87-18EAC6DDB1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6401" y="2364910"/>
                  <a:ext cx="163932" cy="10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768EEC-D725-75C2-AA1C-A0CE76873975}"/>
                    </a:ext>
                  </a:extLst>
                </p14:cNvPr>
                <p14:cNvContentPartPr/>
                <p14:nvPr/>
              </p14:nvContentPartPr>
              <p14:xfrm>
                <a:off x="3570081" y="2673189"/>
                <a:ext cx="147312" cy="106478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768EEC-D725-75C2-AA1C-A0CE768739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1077" y="2664165"/>
                  <a:ext cx="164961" cy="124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ED2867-E0A4-6316-5C86-6D2E46DD4D04}"/>
                    </a:ext>
                  </a:extLst>
                </p14:cNvPr>
                <p14:cNvContentPartPr/>
                <p14:nvPr/>
              </p14:nvContentPartPr>
              <p14:xfrm>
                <a:off x="3933451" y="2570846"/>
                <a:ext cx="5169" cy="130771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ED2867-E0A4-6316-5C86-6D2E46DD4D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4221" y="2561815"/>
                  <a:ext cx="23261" cy="148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FD2A5C-9A1B-9D90-A61C-1CFD608E9766}"/>
                    </a:ext>
                  </a:extLst>
                </p14:cNvPr>
                <p14:cNvContentPartPr/>
                <p14:nvPr/>
              </p14:nvContentPartPr>
              <p14:xfrm>
                <a:off x="3753417" y="2184943"/>
                <a:ext cx="85286" cy="134907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FD2A5C-9A1B-9D90-A61C-1CFD608E97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4382" y="2175949"/>
                  <a:ext cx="102994" cy="1525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6EE7CE0-DF2D-92EE-3EC7-B61E0A6E2548}"/>
              </a:ext>
            </a:extLst>
          </p:cNvPr>
          <p:cNvGrpSpPr/>
          <p:nvPr/>
        </p:nvGrpSpPr>
        <p:grpSpPr>
          <a:xfrm>
            <a:off x="3798969" y="2361491"/>
            <a:ext cx="78049" cy="17059"/>
            <a:chOff x="3727398" y="2096853"/>
            <a:chExt cx="78049" cy="17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B117593-2841-55FC-58EB-B8D2986B0BBB}"/>
                    </a:ext>
                  </a:extLst>
                </p14:cNvPr>
                <p14:cNvContentPartPr/>
                <p14:nvPr/>
              </p14:nvContentPartPr>
              <p14:xfrm>
                <a:off x="3727398" y="2105641"/>
                <a:ext cx="7753" cy="8271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B117593-2841-55FC-58EB-B8D2986B0B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18168" y="2097025"/>
                  <a:ext cx="25843" cy="2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D445DE-ADF3-A177-2A03-71900B51641F}"/>
                    </a:ext>
                  </a:extLst>
                </p14:cNvPr>
                <p14:cNvContentPartPr/>
                <p14:nvPr/>
              </p14:nvContentPartPr>
              <p14:xfrm>
                <a:off x="3795626" y="2096853"/>
                <a:ext cx="9821" cy="13438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D445DE-ADF3-A177-2A03-71900B5164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6183" y="2087773"/>
                  <a:ext cx="28330" cy="3123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756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E42C-654A-A5BF-6B4A-18B40AA7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 (12.9)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321F944-D7D0-7C8D-2428-1039000B61E1}"/>
                  </a:ext>
                </a:extLst>
              </p14:cNvPr>
              <p14:cNvContentPartPr/>
              <p14:nvPr/>
            </p14:nvContentPartPr>
            <p14:xfrm>
              <a:off x="458231" y="5784209"/>
              <a:ext cx="1948680" cy="466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321F944-D7D0-7C8D-2428-1039000B61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229" y="5775202"/>
                <a:ext cx="1966323" cy="484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3BBF924-DD05-8795-0859-BEB8C68DB51E}"/>
                  </a:ext>
                </a:extLst>
              </p14:cNvPr>
              <p14:cNvContentPartPr/>
              <p14:nvPr/>
            </p14:nvContentPartPr>
            <p14:xfrm>
              <a:off x="957911" y="5534369"/>
              <a:ext cx="159120" cy="323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3BBF924-DD05-8795-0859-BEB8C68DB5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911" y="5525369"/>
                <a:ext cx="17676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FCDA2B9-158C-F60E-30D8-82FC46D59428}"/>
              </a:ext>
            </a:extLst>
          </p:cNvPr>
          <p:cNvGrpSpPr/>
          <p:nvPr/>
        </p:nvGrpSpPr>
        <p:grpSpPr>
          <a:xfrm>
            <a:off x="938831" y="5151689"/>
            <a:ext cx="429480" cy="254880"/>
            <a:chOff x="938831" y="5151689"/>
            <a:chExt cx="429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5CA0FD-1396-C78A-EDEF-09ECA95A928D}"/>
                    </a:ext>
                  </a:extLst>
                </p14:cNvPr>
                <p14:cNvContentPartPr/>
                <p14:nvPr/>
              </p14:nvContentPartPr>
              <p14:xfrm>
                <a:off x="938831" y="5173289"/>
                <a:ext cx="160920" cy="22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7AFA30-2104-1C2D-1E9A-7F19D2E5FB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9811" y="5164289"/>
                  <a:ext cx="178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AF7E79-CB97-68C1-3795-6AAB2E776967}"/>
                    </a:ext>
                  </a:extLst>
                </p14:cNvPr>
                <p14:cNvContentPartPr/>
                <p14:nvPr/>
              </p14:nvContentPartPr>
              <p14:xfrm>
                <a:off x="1187591" y="5151689"/>
                <a:ext cx="51840" cy="25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0C1525-1BE7-F00D-40AD-124E85BC72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8528" y="5142676"/>
                  <a:ext cx="69603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F54CD2-9734-52B4-0175-FE477D545C21}"/>
                    </a:ext>
                  </a:extLst>
                </p14:cNvPr>
                <p14:cNvContentPartPr/>
                <p14:nvPr/>
              </p14:nvContentPartPr>
              <p14:xfrm>
                <a:off x="1225391" y="5154569"/>
                <a:ext cx="142920" cy="23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C93C3A-1C5F-1ABF-D6E3-B7454B882B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6391" y="5145555"/>
                  <a:ext cx="160560" cy="2491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07D3B0-5568-B3F7-46FA-1FE7D9D8DF89}"/>
              </a:ext>
            </a:extLst>
          </p:cNvPr>
          <p:cNvGrpSpPr/>
          <p:nvPr/>
        </p:nvGrpSpPr>
        <p:grpSpPr>
          <a:xfrm>
            <a:off x="3044111" y="5717609"/>
            <a:ext cx="1690560" cy="350640"/>
            <a:chOff x="3044111" y="5717609"/>
            <a:chExt cx="16905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89DBB5-5B04-B99F-014C-8B1671156408}"/>
                    </a:ext>
                  </a:extLst>
                </p14:cNvPr>
                <p14:cNvContentPartPr/>
                <p14:nvPr/>
              </p14:nvContentPartPr>
              <p14:xfrm>
                <a:off x="3044111" y="5831009"/>
                <a:ext cx="1614240" cy="5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36DD79-E602-DBAC-3664-98DEDA0AB5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5113" y="5822009"/>
                  <a:ext cx="1631876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CDD9BD-CD74-2D35-2A4F-C2BDD0456BE4}"/>
                    </a:ext>
                  </a:extLst>
                </p14:cNvPr>
                <p14:cNvContentPartPr/>
                <p14:nvPr/>
              </p14:nvContentPartPr>
              <p14:xfrm>
                <a:off x="4515791" y="5717609"/>
                <a:ext cx="218880" cy="350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EF7A70-7FA8-1244-3E80-DAAFEEBCA8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6791" y="5708609"/>
                  <a:ext cx="2365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8DBAE69-EC49-E2AE-F937-9FBEEBE9EF92}"/>
                  </a:ext>
                </a:extLst>
              </p14:cNvPr>
              <p14:cNvContentPartPr/>
              <p14:nvPr/>
            </p14:nvContentPartPr>
            <p14:xfrm>
              <a:off x="3368471" y="5258609"/>
              <a:ext cx="138600" cy="273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8DBAE69-EC49-E2AE-F937-9FBEEBE9E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59471" y="5249609"/>
                <a:ext cx="15624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98E03A86-C552-65AE-4891-D8E3FDF481A0}"/>
              </a:ext>
            </a:extLst>
          </p:cNvPr>
          <p:cNvGrpSpPr/>
          <p:nvPr/>
        </p:nvGrpSpPr>
        <p:grpSpPr>
          <a:xfrm>
            <a:off x="3625151" y="5186969"/>
            <a:ext cx="346320" cy="247680"/>
            <a:chOff x="3625151" y="5186969"/>
            <a:chExt cx="3463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AB0F5E-5364-5002-F934-0576965BB685}"/>
                    </a:ext>
                  </a:extLst>
                </p14:cNvPr>
                <p14:cNvContentPartPr/>
                <p14:nvPr/>
              </p14:nvContentPartPr>
              <p14:xfrm>
                <a:off x="3625151" y="5186969"/>
                <a:ext cx="190080" cy="24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7304BD-38C7-A5A7-4050-D23EF583DF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6134" y="5177982"/>
                  <a:ext cx="207753" cy="2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A6DD3A-0DAB-AE61-B190-9E2C408792B7}"/>
                    </a:ext>
                  </a:extLst>
                </p14:cNvPr>
                <p14:cNvContentPartPr/>
                <p14:nvPr/>
              </p14:nvContentPartPr>
              <p14:xfrm>
                <a:off x="3840071" y="5279489"/>
                <a:ext cx="131400" cy="14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C6D425-0F5C-814C-37F9-6C87939F1C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31071" y="5270489"/>
                  <a:ext cx="1490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88BACCA-86D2-4E74-F216-4D837AC58AAE}"/>
                  </a:ext>
                </a:extLst>
              </p14:cNvPr>
              <p14:cNvContentPartPr/>
              <p14:nvPr/>
            </p14:nvContentPartPr>
            <p14:xfrm>
              <a:off x="4011791" y="5372729"/>
              <a:ext cx="127440" cy="207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88BACCA-86D2-4E74-F216-4D837AC58A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2766" y="5363713"/>
                <a:ext cx="145130" cy="22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E652F48-4B77-C6A7-8F42-80356FBF0BDE}"/>
                  </a:ext>
                </a:extLst>
              </p14:cNvPr>
              <p14:cNvContentPartPr/>
              <p14:nvPr/>
            </p14:nvContentPartPr>
            <p14:xfrm>
              <a:off x="614471" y="1941979"/>
              <a:ext cx="1483560" cy="297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E652F48-4B77-C6A7-8F42-80356FBF0B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5473" y="1932979"/>
                <a:ext cx="1501196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574D043-9ED5-F5BE-E3E1-CCD76022CE0C}"/>
                  </a:ext>
                </a:extLst>
              </p14:cNvPr>
              <p14:cNvContentPartPr/>
              <p14:nvPr/>
            </p14:nvContentPartPr>
            <p14:xfrm>
              <a:off x="964391" y="1601419"/>
              <a:ext cx="129240" cy="341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574D043-9ED5-F5BE-E3E1-CCD76022CE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5391" y="1592419"/>
                <a:ext cx="14688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FDCF8D-6117-8537-6E69-A7FB9769EB36}"/>
              </a:ext>
            </a:extLst>
          </p:cNvPr>
          <p:cNvGrpSpPr/>
          <p:nvPr/>
        </p:nvGrpSpPr>
        <p:grpSpPr>
          <a:xfrm>
            <a:off x="938831" y="1218739"/>
            <a:ext cx="316080" cy="259200"/>
            <a:chOff x="848731" y="4840932"/>
            <a:chExt cx="31608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E8D1B4E-3CBF-4371-8378-888F847B00A8}"/>
                    </a:ext>
                  </a:extLst>
                </p14:cNvPr>
                <p14:cNvContentPartPr/>
                <p14:nvPr/>
              </p14:nvContentPartPr>
              <p14:xfrm>
                <a:off x="848731" y="4952892"/>
                <a:ext cx="92520" cy="13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22B057-6FF1-B45C-2BA2-C87CC24AC0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9766" y="4943892"/>
                  <a:ext cx="110092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467975-0382-7FA4-39DE-1546CBFC9C4D}"/>
                    </a:ext>
                  </a:extLst>
                </p14:cNvPr>
                <p14:cNvContentPartPr/>
                <p14:nvPr/>
              </p14:nvContentPartPr>
              <p14:xfrm>
                <a:off x="994891" y="4881972"/>
                <a:ext cx="5112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B0232E-B257-154E-9315-3DAA5327A1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5891" y="4872972"/>
                  <a:ext cx="68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618CF3-8D22-CBF4-F3A1-586643F8B84B}"/>
                    </a:ext>
                  </a:extLst>
                </p14:cNvPr>
                <p14:cNvContentPartPr/>
                <p14:nvPr/>
              </p14:nvContentPartPr>
              <p14:xfrm>
                <a:off x="1019731" y="4840932"/>
                <a:ext cx="145080" cy="23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B69453-44D6-7501-B48D-D7827B2394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731" y="4831932"/>
                  <a:ext cx="1627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91B728-6B9B-2260-C7E6-3BE31DF3791D}"/>
              </a:ext>
            </a:extLst>
          </p:cNvPr>
          <p:cNvGrpSpPr/>
          <p:nvPr/>
        </p:nvGrpSpPr>
        <p:grpSpPr>
          <a:xfrm>
            <a:off x="2857271" y="1831819"/>
            <a:ext cx="1540080" cy="220320"/>
            <a:chOff x="2767171" y="5454012"/>
            <a:chExt cx="15400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36C2AD-94DF-E268-D427-18CAD2BFC483}"/>
                    </a:ext>
                  </a:extLst>
                </p14:cNvPr>
                <p14:cNvContentPartPr/>
                <p14:nvPr/>
              </p14:nvContentPartPr>
              <p14:xfrm>
                <a:off x="2767171" y="5558052"/>
                <a:ext cx="1473480" cy="3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EE92B6-1D40-876D-D30B-EC67DEDD8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58169" y="5549052"/>
                  <a:ext cx="1491124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2988B1-A1D0-79BD-D492-43CEDA80C7F2}"/>
                    </a:ext>
                  </a:extLst>
                </p14:cNvPr>
                <p14:cNvContentPartPr/>
                <p14:nvPr/>
              </p14:nvContentPartPr>
              <p14:xfrm>
                <a:off x="4160731" y="5454012"/>
                <a:ext cx="146520" cy="22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3E8F26-F7D3-0C60-6F7A-D713D393A0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51731" y="5445012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ECB50E-B0B9-3D46-6AA5-C1D418B65F0C}"/>
              </a:ext>
            </a:extLst>
          </p:cNvPr>
          <p:cNvGrpSpPr/>
          <p:nvPr/>
        </p:nvGrpSpPr>
        <p:grpSpPr>
          <a:xfrm>
            <a:off x="3134831" y="1559659"/>
            <a:ext cx="367200" cy="249480"/>
            <a:chOff x="3044731" y="5181852"/>
            <a:chExt cx="3672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CE9299-D9D7-9664-5B5B-09A7624130CB}"/>
                    </a:ext>
                  </a:extLst>
                </p14:cNvPr>
                <p14:cNvContentPartPr/>
                <p14:nvPr/>
              </p14:nvContentPartPr>
              <p14:xfrm>
                <a:off x="3044731" y="5181852"/>
                <a:ext cx="125280" cy="24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97430E-5AB7-0497-9880-E41CBCFDB2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5757" y="5172852"/>
                  <a:ext cx="142869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376F37-4FB7-437C-B979-D888EE7CF39F}"/>
                    </a:ext>
                  </a:extLst>
                </p14:cNvPr>
                <p14:cNvContentPartPr/>
                <p14:nvPr/>
              </p14:nvContentPartPr>
              <p14:xfrm>
                <a:off x="3238411" y="5230452"/>
                <a:ext cx="173520" cy="17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345E6E-F828-6E0E-FA00-5870E29EBF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9411" y="5221452"/>
                  <a:ext cx="1911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5B4FCDD-ABAA-F7EE-F2A3-4A0F1A452EB5}"/>
              </a:ext>
            </a:extLst>
          </p:cNvPr>
          <p:cNvGrpSpPr/>
          <p:nvPr/>
        </p:nvGrpSpPr>
        <p:grpSpPr>
          <a:xfrm>
            <a:off x="3613991" y="1548499"/>
            <a:ext cx="234360" cy="218160"/>
            <a:chOff x="3523891" y="5170692"/>
            <a:chExt cx="2343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CF338B-A1B3-0D00-893D-75DF4565769B}"/>
                    </a:ext>
                  </a:extLst>
                </p14:cNvPr>
                <p14:cNvContentPartPr/>
                <p14:nvPr/>
              </p14:nvContentPartPr>
              <p14:xfrm>
                <a:off x="3523891" y="5186532"/>
                <a:ext cx="131760" cy="20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7452AE-C683-4B53-168D-8A29D35A36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14891" y="5177516"/>
                  <a:ext cx="1494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CDDFE6-19D2-5D21-DC6F-647985D84B20}"/>
                    </a:ext>
                  </a:extLst>
                </p14:cNvPr>
                <p14:cNvContentPartPr/>
                <p14:nvPr/>
              </p14:nvContentPartPr>
              <p14:xfrm>
                <a:off x="3694531" y="5170692"/>
                <a:ext cx="63720" cy="21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C04816-EAC2-7EA7-D48E-C60EDE03B7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5480" y="5161707"/>
                  <a:ext cx="81460" cy="2300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3A6A73F-7A62-8655-94B1-5C6A7155F8AC}"/>
                  </a:ext>
                </a:extLst>
              </p14:cNvPr>
              <p14:cNvContentPartPr/>
              <p14:nvPr/>
            </p14:nvContentPartPr>
            <p14:xfrm>
              <a:off x="3914591" y="1688539"/>
              <a:ext cx="155880" cy="138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3A6A73F-7A62-8655-94B1-5C6A7155F8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05591" y="1679539"/>
                <a:ext cx="173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7D9AAE-23EB-8F93-F48C-E53A850A13F6}"/>
              </a:ext>
            </a:extLst>
          </p:cNvPr>
          <p:cNvGrpSpPr/>
          <p:nvPr/>
        </p:nvGrpSpPr>
        <p:grpSpPr>
          <a:xfrm>
            <a:off x="3368471" y="2111899"/>
            <a:ext cx="239400" cy="227880"/>
            <a:chOff x="3278371" y="5734092"/>
            <a:chExt cx="2394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CFF292-8430-748E-81D1-46E56025C5A6}"/>
                    </a:ext>
                  </a:extLst>
                </p14:cNvPr>
                <p14:cNvContentPartPr/>
                <p14:nvPr/>
              </p14:nvContentPartPr>
              <p14:xfrm>
                <a:off x="3278371" y="5739852"/>
                <a:ext cx="115200" cy="14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AED828-9558-EC2E-1E34-69EDCEE4FE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69371" y="5730829"/>
                  <a:ext cx="132840" cy="15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A0A529-4EAA-6840-6C3C-14A011B86038}"/>
                    </a:ext>
                  </a:extLst>
                </p14:cNvPr>
                <p14:cNvContentPartPr/>
                <p14:nvPr/>
              </p14:nvContentPartPr>
              <p14:xfrm>
                <a:off x="3459451" y="5734092"/>
                <a:ext cx="10800" cy="8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4373FA-B5A8-399C-7A2D-9BCB784C50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0141" y="5725092"/>
                  <a:ext cx="29048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49B429-557F-8B7C-03E1-E6A3D88694BC}"/>
                    </a:ext>
                  </a:extLst>
                </p14:cNvPr>
                <p14:cNvContentPartPr/>
                <p14:nvPr/>
              </p14:nvContentPartPr>
              <p14:xfrm>
                <a:off x="3485731" y="5747052"/>
                <a:ext cx="3204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8AE063C-88B0-3F5B-83D9-64C9BD38F6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6731" y="5738052"/>
                  <a:ext cx="4968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50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–</a:t>
            </a:r>
            <a:r>
              <a:rPr lang="en-US" b="1">
                <a:solidFill>
                  <a:srgbClr val="0070C0"/>
                </a:solidFill>
              </a:rPr>
              <a:t>OH</a:t>
            </a:r>
            <a:r>
              <a:rPr lang="en-US"/>
              <a:t> to a </a:t>
            </a:r>
            <a:r>
              <a:rPr lang="en-US" b="1">
                <a:solidFill>
                  <a:srgbClr val="7030A0"/>
                </a:solidFill>
              </a:rPr>
              <a:t>nucleophile						</a:t>
            </a:r>
            <a:r>
              <a:rPr lang="en-US"/>
              <a:t> (13.5)</a:t>
            </a:r>
            <a:endParaRPr lang="en-US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1D510-44E7-238D-4877-68935D5E1140}"/>
                  </a:ext>
                </a:extLst>
              </p14:cNvPr>
              <p14:cNvContentPartPr/>
              <p14:nvPr/>
            </p14:nvContentPartPr>
            <p14:xfrm>
              <a:off x="451711" y="1480357"/>
              <a:ext cx="1037880" cy="38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1D510-44E7-238D-4877-68935D5E1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711" y="1471357"/>
                <a:ext cx="10555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12F7C7-A8AA-621C-07BD-E2FFC92BB9F2}"/>
                  </a:ext>
                </a:extLst>
              </p14:cNvPr>
              <p14:cNvContentPartPr/>
              <p14:nvPr/>
            </p14:nvContentPartPr>
            <p14:xfrm>
              <a:off x="1711351" y="1686997"/>
              <a:ext cx="16164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12F7C7-A8AA-621C-07BD-E2FFC92BB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2331" y="1678016"/>
                <a:ext cx="179319" cy="191844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0F69BE7-9377-6344-F350-A2CDB317585F}"/>
              </a:ext>
            </a:extLst>
          </p:cNvPr>
          <p:cNvGrpSpPr/>
          <p:nvPr/>
        </p:nvGrpSpPr>
        <p:grpSpPr>
          <a:xfrm>
            <a:off x="2580391" y="1594477"/>
            <a:ext cx="183600" cy="226440"/>
            <a:chOff x="2580391" y="1594477"/>
            <a:chExt cx="1836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ECC205-14D9-B737-8486-400CBB2D3CFA}"/>
                    </a:ext>
                  </a:extLst>
                </p14:cNvPr>
                <p14:cNvContentPartPr/>
                <p14:nvPr/>
              </p14:nvContentPartPr>
              <p14:xfrm>
                <a:off x="2642671" y="1594477"/>
                <a:ext cx="18000" cy="22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ECC205-14D9-B737-8486-400CBB2D3C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3671" y="1585477"/>
                  <a:ext cx="35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2353A2-0095-D119-2FFF-A8406CACFAE7}"/>
                    </a:ext>
                  </a:extLst>
                </p14:cNvPr>
                <p14:cNvContentPartPr/>
                <p14:nvPr/>
              </p14:nvContentPartPr>
              <p14:xfrm>
                <a:off x="2580391" y="1682317"/>
                <a:ext cx="18360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2353A2-0095-D119-2FFF-A8406CACFA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1373" y="1673317"/>
                  <a:ext cx="201275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204DFC3-4315-AD9D-E177-9804D47E37E8}"/>
              </a:ext>
            </a:extLst>
          </p:cNvPr>
          <p:cNvGrpSpPr/>
          <p:nvPr/>
        </p:nvGrpSpPr>
        <p:grpSpPr>
          <a:xfrm>
            <a:off x="6063791" y="3105809"/>
            <a:ext cx="239400" cy="309960"/>
            <a:chOff x="6063791" y="3105809"/>
            <a:chExt cx="2394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D1B38B-42B9-8218-5D8E-6D9949C422BF}"/>
                    </a:ext>
                  </a:extLst>
                </p14:cNvPr>
                <p14:cNvContentPartPr/>
                <p14:nvPr/>
              </p14:nvContentPartPr>
              <p14:xfrm>
                <a:off x="6157391" y="3143249"/>
                <a:ext cx="70920" cy="27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D1B38B-42B9-8218-5D8E-6D9949C422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48436" y="3134261"/>
                  <a:ext cx="88471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932CE1-CC58-C27D-06E5-41F35AB1AF7D}"/>
                    </a:ext>
                  </a:extLst>
                </p14:cNvPr>
                <p14:cNvContentPartPr/>
                <p14:nvPr/>
              </p14:nvContentPartPr>
              <p14:xfrm>
                <a:off x="6160271" y="3390209"/>
                <a:ext cx="142920" cy="2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932CE1-CC58-C27D-06E5-41F35AB1AF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51271" y="3381209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22758A-6DE2-C5ED-F4F9-3DB309972E64}"/>
                    </a:ext>
                  </a:extLst>
                </p14:cNvPr>
                <p14:cNvContentPartPr/>
                <p14:nvPr/>
              </p14:nvContentPartPr>
              <p14:xfrm>
                <a:off x="6063791" y="3105809"/>
                <a:ext cx="18576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22758A-6DE2-C5ED-F4F9-3DB309972E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54791" y="3096809"/>
                  <a:ext cx="2034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55A6945-AD6D-3E95-1AC8-762109B6F495}"/>
                  </a:ext>
                </a:extLst>
              </p14:cNvPr>
              <p14:cNvContentPartPr/>
              <p14:nvPr/>
            </p14:nvContentPartPr>
            <p14:xfrm>
              <a:off x="6103259" y="4689928"/>
              <a:ext cx="9360" cy="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55A6945-AD6D-3E95-1AC8-762109B6F4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4592" y="4680928"/>
                <a:ext cx="26347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28B5213-5504-1860-5637-063B150F82C3}"/>
              </a:ext>
            </a:extLst>
          </p:cNvPr>
          <p:cNvGrpSpPr/>
          <p:nvPr/>
        </p:nvGrpSpPr>
        <p:grpSpPr>
          <a:xfrm>
            <a:off x="6111179" y="4682008"/>
            <a:ext cx="374400" cy="229680"/>
            <a:chOff x="6111179" y="4682008"/>
            <a:chExt cx="3744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32D1F1-AEEA-F09E-7876-671398D7C3B9}"/>
                    </a:ext>
                  </a:extLst>
                </p14:cNvPr>
                <p14:cNvContentPartPr/>
                <p14:nvPr/>
              </p14:nvContentPartPr>
              <p14:xfrm>
                <a:off x="6111179" y="4682008"/>
                <a:ext cx="194760" cy="216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32D1F1-AEEA-F09E-7876-671398D7C3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02179" y="4673008"/>
                  <a:ext cx="212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6503BD-CAD8-0E8C-543C-C01AB5564F2C}"/>
                    </a:ext>
                  </a:extLst>
                </p14:cNvPr>
                <p14:cNvContentPartPr/>
                <p14:nvPr/>
              </p14:nvContentPartPr>
              <p14:xfrm>
                <a:off x="6351299" y="4789288"/>
                <a:ext cx="134280" cy="12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6503BD-CAD8-0E8C-543C-C01AB5564F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2323" y="4780288"/>
                  <a:ext cx="151873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593093A-32AF-813A-ED94-5C4358519EF9}"/>
              </a:ext>
            </a:extLst>
          </p:cNvPr>
          <p:cNvGrpSpPr/>
          <p:nvPr/>
        </p:nvGrpSpPr>
        <p:grpSpPr>
          <a:xfrm>
            <a:off x="3320911" y="1330237"/>
            <a:ext cx="4017640" cy="3728691"/>
            <a:chOff x="3320911" y="1330237"/>
            <a:chExt cx="4017640" cy="37286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0213C8-1D5E-968B-083D-0D69C97E729A}"/>
                    </a:ext>
                  </a:extLst>
                </p14:cNvPr>
                <p14:cNvContentPartPr/>
                <p14:nvPr/>
              </p14:nvContentPartPr>
              <p14:xfrm>
                <a:off x="3320911" y="1467757"/>
                <a:ext cx="139680" cy="25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0213C8-1D5E-968B-083D-0D69C97E72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1934" y="1458757"/>
                  <a:ext cx="15727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45DD15-9A9F-7072-99AE-35B88FB7F20C}"/>
                    </a:ext>
                  </a:extLst>
                </p14:cNvPr>
                <p14:cNvContentPartPr/>
                <p14:nvPr/>
              </p14:nvContentPartPr>
              <p14:xfrm>
                <a:off x="3607111" y="1621837"/>
                <a:ext cx="14796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45DD15-9A9F-7072-99AE-35B88FB7F2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98111" y="1612837"/>
                  <a:ext cx="165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4322795-9F3D-7ABF-3526-677A8226F211}"/>
                    </a:ext>
                  </a:extLst>
                </p14:cNvPr>
                <p14:cNvContentPartPr/>
                <p14:nvPr/>
              </p14:nvContentPartPr>
              <p14:xfrm>
                <a:off x="3919591" y="1427437"/>
                <a:ext cx="29880" cy="35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4322795-9F3D-7ABF-3526-677A8226F2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10591" y="1418428"/>
                  <a:ext cx="47520" cy="376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270318-82C5-2D06-5A95-51DFE0D94065}"/>
                    </a:ext>
                  </a:extLst>
                </p14:cNvPr>
                <p14:cNvContentPartPr/>
                <p14:nvPr/>
              </p14:nvContentPartPr>
              <p14:xfrm>
                <a:off x="4016071" y="1439317"/>
                <a:ext cx="63000" cy="33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270318-82C5-2D06-5A95-51DFE0D94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7122" y="1430317"/>
                  <a:ext cx="805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7D920A-3DBF-C576-51B0-B2B36B7F7C15}"/>
                    </a:ext>
                  </a:extLst>
                </p14:cNvPr>
                <p14:cNvContentPartPr/>
                <p14:nvPr/>
              </p14:nvContentPartPr>
              <p14:xfrm>
                <a:off x="3960631" y="1631557"/>
                <a:ext cx="6588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7D920A-3DBF-C576-51B0-B2B36B7F7C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1631" y="1622557"/>
                  <a:ext cx="83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06951C-4487-8F03-3EA8-AEDEFB1BE322}"/>
                    </a:ext>
                  </a:extLst>
                </p14:cNvPr>
                <p14:cNvContentPartPr/>
                <p14:nvPr/>
              </p14:nvContentPartPr>
              <p14:xfrm>
                <a:off x="4763071" y="1330237"/>
                <a:ext cx="1032840" cy="12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06951C-4487-8F03-3EA8-AEDEFB1BE3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54071" y="1321237"/>
                  <a:ext cx="105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369023-48FE-B133-6226-5BE0448BFA6D}"/>
                    </a:ext>
                  </a:extLst>
                </p14:cNvPr>
                <p14:cNvContentPartPr/>
                <p14:nvPr/>
              </p14:nvContentPartPr>
              <p14:xfrm>
                <a:off x="4828591" y="1631557"/>
                <a:ext cx="1009440" cy="13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369023-48FE-B133-6226-5BE0448BFA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19591" y="1622557"/>
                  <a:ext cx="102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2A49EE-7C2E-D9C4-5744-ECD590F73568}"/>
                    </a:ext>
                  </a:extLst>
                </p14:cNvPr>
                <p14:cNvContentPartPr/>
                <p14:nvPr/>
              </p14:nvContentPartPr>
              <p14:xfrm>
                <a:off x="5029871" y="1776329"/>
                <a:ext cx="1779840" cy="18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2A49EE-7C2E-D9C4-5744-ECD590F735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0871" y="1767329"/>
                  <a:ext cx="1797480" cy="18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4432E7-C3C6-B6A6-CC74-D8483ADD45BB}"/>
                    </a:ext>
                  </a:extLst>
                </p14:cNvPr>
                <p14:cNvContentPartPr/>
                <p14:nvPr/>
              </p14:nvContentPartPr>
              <p14:xfrm>
                <a:off x="4996751" y="3434129"/>
                <a:ext cx="159480" cy="125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4432E7-C3C6-B6A6-CC74-D8483ADD45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7731" y="3425129"/>
                  <a:ext cx="17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68214F-633B-41E0-550B-3A722A8F5D3B}"/>
                    </a:ext>
                  </a:extLst>
                </p14:cNvPr>
                <p14:cNvContentPartPr/>
                <p14:nvPr/>
              </p14:nvContentPartPr>
              <p14:xfrm>
                <a:off x="4986311" y="3591449"/>
                <a:ext cx="133920" cy="19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68214F-633B-41E0-550B-3A722A8F5D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77335" y="3582432"/>
                  <a:ext cx="151513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5B21D6-074A-D9EA-5E12-1D73F9933296}"/>
                    </a:ext>
                  </a:extLst>
                </p14:cNvPr>
                <p14:cNvContentPartPr/>
                <p14:nvPr/>
              </p14:nvContentPartPr>
              <p14:xfrm>
                <a:off x="5485631" y="3207689"/>
                <a:ext cx="201600" cy="262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5B21D6-074A-D9EA-5E12-1D73F99332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6615" y="3198689"/>
                  <a:ext cx="21927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B2F084-F80E-5FB9-FE71-D8BB01A47A56}"/>
                    </a:ext>
                  </a:extLst>
                </p14:cNvPr>
                <p14:cNvContentPartPr/>
                <p14:nvPr/>
              </p14:nvContentPartPr>
              <p14:xfrm>
                <a:off x="5757071" y="3174569"/>
                <a:ext cx="28800" cy="24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B2F084-F80E-5FB9-FE71-D8BB01A47A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48071" y="3165556"/>
                  <a:ext cx="46440" cy="259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289CFB-8EFC-5947-6667-6E740AA93FD4}"/>
                    </a:ext>
                  </a:extLst>
                </p14:cNvPr>
                <p14:cNvContentPartPr/>
                <p14:nvPr/>
              </p14:nvContentPartPr>
              <p14:xfrm>
                <a:off x="5785871" y="3144329"/>
                <a:ext cx="83520" cy="225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289CFB-8EFC-5947-6667-6E740AA93F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6871" y="3135329"/>
                  <a:ext cx="101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61D8EC-5C81-D2EE-A1D4-60B5483FD4AB}"/>
                    </a:ext>
                  </a:extLst>
                </p14:cNvPr>
                <p14:cNvContentPartPr/>
                <p14:nvPr/>
              </p14:nvContentPartPr>
              <p14:xfrm>
                <a:off x="5923391" y="3294449"/>
                <a:ext cx="129960" cy="15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61D8EC-5C81-D2EE-A1D4-60B5483FD4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4391" y="3285470"/>
                  <a:ext cx="147600" cy="172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DE8B9B-5D7B-7595-4487-68327F3EA5D3}"/>
                    </a:ext>
                  </a:extLst>
                </p14:cNvPr>
                <p14:cNvContentPartPr/>
                <p14:nvPr/>
              </p14:nvContentPartPr>
              <p14:xfrm>
                <a:off x="7282391" y="1774169"/>
                <a:ext cx="56160" cy="288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DE8B9B-5D7B-7595-4487-68327F3EA5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73391" y="1765168"/>
                  <a:ext cx="73800" cy="2900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7CE270-9FDE-AD37-E8F8-A8508E3C3AF3}"/>
                    </a:ext>
                  </a:extLst>
                </p14:cNvPr>
                <p14:cNvContentPartPr/>
                <p14:nvPr/>
              </p14:nvContentPartPr>
              <p14:xfrm>
                <a:off x="5026499" y="4648888"/>
                <a:ext cx="473760" cy="157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7CE270-9FDE-AD37-E8F8-A8508E3C3A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7499" y="4639888"/>
                  <a:ext cx="491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EDB060-8775-FE63-A036-A7A0BED1ACFA}"/>
                    </a:ext>
                  </a:extLst>
                </p14:cNvPr>
                <p14:cNvContentPartPr/>
                <p14:nvPr/>
              </p14:nvContentPartPr>
              <p14:xfrm>
                <a:off x="5007779" y="4788208"/>
                <a:ext cx="78480" cy="232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EDB060-8775-FE63-A036-A7A0BED1AC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8779" y="4779222"/>
                  <a:ext cx="9612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266161-D4F3-7F52-1893-D0FAE015B902}"/>
                    </a:ext>
                  </a:extLst>
                </p14:cNvPr>
                <p14:cNvContentPartPr/>
                <p14:nvPr/>
              </p14:nvContentPartPr>
              <p14:xfrm>
                <a:off x="5080139" y="4991968"/>
                <a:ext cx="233640" cy="6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266161-D4F3-7F52-1893-D0FAE015B9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1139" y="4982968"/>
                  <a:ext cx="25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067FFC-0C39-84B9-F75A-BBD36ECD761A}"/>
                    </a:ext>
                  </a:extLst>
                </p14:cNvPr>
                <p14:cNvContentPartPr/>
                <p14:nvPr/>
              </p14:nvContentPartPr>
              <p14:xfrm>
                <a:off x="5300099" y="4967848"/>
                <a:ext cx="208440" cy="9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067FFC-0C39-84B9-F75A-BBD36ECD76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91099" y="4958848"/>
                  <a:ext cx="226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A59D12-468F-033C-FC3A-8FEBFE864C34}"/>
                    </a:ext>
                  </a:extLst>
                </p14:cNvPr>
                <p14:cNvContentPartPr/>
                <p14:nvPr/>
              </p14:nvContentPartPr>
              <p14:xfrm>
                <a:off x="5486579" y="4758688"/>
                <a:ext cx="19800" cy="21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A59D12-468F-033C-FC3A-8FEBFE864C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77579" y="4749673"/>
                  <a:ext cx="37440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641751-A99E-E6D2-69D1-A0527F6E5429}"/>
                    </a:ext>
                  </a:extLst>
                </p14:cNvPr>
                <p14:cNvContentPartPr/>
                <p14:nvPr/>
              </p14:nvContentPartPr>
              <p14:xfrm>
                <a:off x="5142059" y="4759408"/>
                <a:ext cx="102600" cy="5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641751-A99E-E6D2-69D1-A0527F6E54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3059" y="4750408"/>
                  <a:ext cx="120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752AF7-4B38-36B2-C809-A5AF6773363E}"/>
                    </a:ext>
                  </a:extLst>
                </p14:cNvPr>
                <p14:cNvContentPartPr/>
                <p14:nvPr/>
              </p14:nvContentPartPr>
              <p14:xfrm>
                <a:off x="5186699" y="4945168"/>
                <a:ext cx="91080" cy="1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752AF7-4B38-36B2-C809-A5AF677336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7663" y="4936168"/>
                  <a:ext cx="10879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FFFAFF-C0A7-BF79-3374-726366AF986C}"/>
                    </a:ext>
                  </a:extLst>
                </p14:cNvPr>
                <p14:cNvContentPartPr/>
                <p14:nvPr/>
              </p14:nvContentPartPr>
              <p14:xfrm>
                <a:off x="5400899" y="4790368"/>
                <a:ext cx="5760" cy="13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FFFAFF-C0A7-BF79-3374-726366AF98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1299" y="4781368"/>
                  <a:ext cx="24576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27423B-5798-2772-97DC-1F7135A2DB6E}"/>
                    </a:ext>
                  </a:extLst>
                </p14:cNvPr>
                <p14:cNvContentPartPr/>
                <p14:nvPr/>
              </p14:nvContentPartPr>
              <p14:xfrm>
                <a:off x="5483699" y="4656088"/>
                <a:ext cx="265680" cy="11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27423B-5798-2772-97DC-1F7135A2DB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4699" y="4647088"/>
                  <a:ext cx="283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776ECC-7AA7-F496-8277-32B206A1D217}"/>
                    </a:ext>
                  </a:extLst>
                </p14:cNvPr>
                <p14:cNvContentPartPr/>
                <p14:nvPr/>
              </p14:nvContentPartPr>
              <p14:xfrm>
                <a:off x="5729219" y="4660048"/>
                <a:ext cx="234720" cy="12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776ECC-7AA7-F496-8277-32B206A1D2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0219" y="4651048"/>
                  <a:ext cx="2523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EFA6605-C199-821C-9F60-1F375808AF18}"/>
                  </a:ext>
                </a:extLst>
              </p14:cNvPr>
              <p14:cNvContentPartPr/>
              <p14:nvPr/>
            </p14:nvContentPartPr>
            <p14:xfrm>
              <a:off x="4967951" y="6019867"/>
              <a:ext cx="901440" cy="2512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EFA6605-C199-821C-9F60-1F375808AF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58955" y="6010867"/>
                <a:ext cx="919073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B08211-0E58-4188-F543-B836F0854452}"/>
                  </a:ext>
                </a:extLst>
              </p14:cNvPr>
              <p14:cNvContentPartPr/>
              <p14:nvPr/>
            </p14:nvContentPartPr>
            <p14:xfrm>
              <a:off x="5856431" y="5944504"/>
              <a:ext cx="476640" cy="25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B08211-0E58-4188-F543-B836F085445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47431" y="5935504"/>
                <a:ext cx="49428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FB59B52-5A3B-5561-9BC0-B1B9DC4E4171}"/>
              </a:ext>
            </a:extLst>
          </p:cNvPr>
          <p:cNvGrpSpPr/>
          <p:nvPr/>
        </p:nvGrpSpPr>
        <p:grpSpPr>
          <a:xfrm>
            <a:off x="6423431" y="5797264"/>
            <a:ext cx="240120" cy="252720"/>
            <a:chOff x="6423431" y="5797264"/>
            <a:chExt cx="2401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5F2DB9-C5A8-8B8D-3FC7-7EFC541DC8C3}"/>
                    </a:ext>
                  </a:extLst>
                </p14:cNvPr>
                <p14:cNvContentPartPr/>
                <p14:nvPr/>
              </p14:nvContentPartPr>
              <p14:xfrm>
                <a:off x="6492551" y="5817784"/>
                <a:ext cx="50760" cy="222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5F2DB9-C5A8-8B8D-3FC7-7EFC541DC8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83551" y="5808784"/>
                  <a:ext cx="68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C5D00D-0296-2A4B-AF22-20AD14F19D6B}"/>
                    </a:ext>
                  </a:extLst>
                </p14:cNvPr>
                <p14:cNvContentPartPr/>
                <p14:nvPr/>
              </p14:nvContentPartPr>
              <p14:xfrm>
                <a:off x="6451511" y="6032344"/>
                <a:ext cx="205560" cy="1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C5D00D-0296-2A4B-AF22-20AD14F19D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2511" y="6023344"/>
                  <a:ext cx="22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902A5C-6005-1BDD-38BD-E33C05AF08FE}"/>
                    </a:ext>
                  </a:extLst>
                </p14:cNvPr>
                <p14:cNvContentPartPr/>
                <p14:nvPr/>
              </p14:nvContentPartPr>
              <p14:xfrm>
                <a:off x="6423431" y="5797264"/>
                <a:ext cx="24012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902A5C-6005-1BDD-38BD-E33C05AF08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4444" y="5788264"/>
                  <a:ext cx="257734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2CA756-817F-6C0A-140D-72087F94E34C}"/>
              </a:ext>
            </a:extLst>
          </p:cNvPr>
          <p:cNvGrpSpPr/>
          <p:nvPr/>
        </p:nvGrpSpPr>
        <p:grpSpPr>
          <a:xfrm>
            <a:off x="1961591" y="1585766"/>
            <a:ext cx="396360" cy="271440"/>
            <a:chOff x="1961591" y="1585766"/>
            <a:chExt cx="3963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6AD422-C97C-ECA9-1873-51BAA6769C4B}"/>
                    </a:ext>
                  </a:extLst>
                </p14:cNvPr>
                <p14:cNvContentPartPr/>
                <p14:nvPr/>
              </p14:nvContentPartPr>
              <p14:xfrm>
                <a:off x="1961591" y="1756766"/>
                <a:ext cx="139680" cy="1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6AD422-C97C-ECA9-1873-51BAA6769C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52591" y="1747593"/>
                  <a:ext cx="157320" cy="37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B4CB54-C922-B962-44EC-4013AC327971}"/>
                    </a:ext>
                  </a:extLst>
                </p14:cNvPr>
                <p14:cNvContentPartPr/>
                <p14:nvPr/>
              </p14:nvContentPartPr>
              <p14:xfrm>
                <a:off x="2214311" y="1630766"/>
                <a:ext cx="33480" cy="223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B4CB54-C922-B962-44EC-4013AC3279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5407" y="1621766"/>
                  <a:ext cx="50932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C70BD2-E8A9-B9BF-ECB4-8C527A8C0D38}"/>
                    </a:ext>
                  </a:extLst>
                </p14:cNvPr>
                <p14:cNvContentPartPr/>
                <p14:nvPr/>
              </p14:nvContentPartPr>
              <p14:xfrm>
                <a:off x="2290991" y="1585766"/>
                <a:ext cx="66960" cy="27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C70BD2-E8A9-B9BF-ECB4-8C527A8C0D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81942" y="1576754"/>
                  <a:ext cx="84695" cy="28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424F51-57A0-0442-F968-923254B8FF98}"/>
                    </a:ext>
                  </a:extLst>
                </p14:cNvPr>
                <p14:cNvContentPartPr/>
                <p14:nvPr/>
              </p14:nvContentPartPr>
              <p14:xfrm>
                <a:off x="2222231" y="1759286"/>
                <a:ext cx="9216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424F51-57A0-0442-F968-923254B8FF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13231" y="1750422"/>
                  <a:ext cx="109800" cy="407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98D73F-A3EA-0F9F-562D-AE67D2221925}"/>
              </a:ext>
            </a:extLst>
          </p:cNvPr>
          <p:cNvGrpSpPr/>
          <p:nvPr/>
        </p:nvGrpSpPr>
        <p:grpSpPr>
          <a:xfrm>
            <a:off x="4126631" y="4498166"/>
            <a:ext cx="3226320" cy="853920"/>
            <a:chOff x="4126631" y="4498166"/>
            <a:chExt cx="322632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DA5841-BF16-9F82-7F13-4723352FA80B}"/>
                    </a:ext>
                  </a:extLst>
                </p14:cNvPr>
                <p14:cNvContentPartPr/>
                <p14:nvPr/>
              </p14:nvContentPartPr>
              <p14:xfrm>
                <a:off x="4684271" y="4498166"/>
                <a:ext cx="2668680" cy="79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DA5841-BF16-9F82-7F13-4723352FA8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5271" y="4489162"/>
                  <a:ext cx="2686320" cy="814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1D7CBB-8D1A-9017-EDF8-5CD1B61CE193}"/>
                    </a:ext>
                  </a:extLst>
                </p14:cNvPr>
                <p14:cNvContentPartPr/>
                <p14:nvPr/>
              </p14:nvContentPartPr>
              <p14:xfrm>
                <a:off x="4126631" y="5027366"/>
                <a:ext cx="596160" cy="32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1D7CBB-8D1A-9017-EDF8-5CD1B61CE1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7631" y="5018366"/>
                  <a:ext cx="61380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3451C1-9485-5E94-10A2-5740F8B86D19}"/>
                  </a:ext>
                </a:extLst>
              </p14:cNvPr>
              <p14:cNvContentPartPr/>
              <p14:nvPr/>
            </p14:nvContentPartPr>
            <p14:xfrm>
              <a:off x="7713311" y="1801766"/>
              <a:ext cx="149400" cy="470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3451C1-9485-5E94-10A2-5740F8B86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04311" y="1792766"/>
                <a:ext cx="167040" cy="47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618F0AF-1CF9-7092-40C6-82E848EAE7EB}"/>
                  </a:ext>
                </a:extLst>
              </p14:cNvPr>
              <p14:cNvContentPartPr/>
              <p14:nvPr/>
            </p14:nvContentPartPr>
            <p14:xfrm>
              <a:off x="2734871" y="6260006"/>
              <a:ext cx="5051880" cy="29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18F0AF-1CF9-7092-40C6-82E848EAE7E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25871" y="6251006"/>
                <a:ext cx="506952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4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Alcohols:  Naming, Preparation, and Reactivity </vt:lpstr>
      <vt:lpstr>Chapter 12: Alcohols</vt:lpstr>
      <vt:lpstr>Alcohols: Naming          (12.1)</vt:lpstr>
      <vt:lpstr>Preparation of Alcohols (Chapter 8, Che 211)         (12.3)</vt:lpstr>
      <vt:lpstr>Preparation of Alcohols (Chapter 8, Che 211)         (12.3)</vt:lpstr>
      <vt:lpstr>Converting –OH to a leaving group      (12.9)</vt:lpstr>
      <vt:lpstr>Converting –OH to a leaving group       (12.9)</vt:lpstr>
      <vt:lpstr>Converting –OH to a leaving group       (12.9)</vt:lpstr>
      <vt:lpstr>Converting –OH to a nucleophile       (13.5)</vt:lpstr>
      <vt:lpstr>Calculating Oxidation States       (12.4)</vt:lpstr>
      <vt:lpstr>Calculating Oxidation States       (12.4)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2022-11-01T15:06:03Z</cp:lastPrinted>
  <dcterms:created xsi:type="dcterms:W3CDTF">2022-03-01T00:08:26Z</dcterms:created>
  <dcterms:modified xsi:type="dcterms:W3CDTF">2023-01-30T03:26:52Z</dcterms:modified>
</cp:coreProperties>
</file>