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357" r:id="rId3"/>
    <p:sldId id="359" r:id="rId4"/>
    <p:sldId id="360" r:id="rId5"/>
    <p:sldId id="361" r:id="rId6"/>
    <p:sldId id="362" r:id="rId7"/>
    <p:sldId id="365" r:id="rId8"/>
    <p:sldId id="366" r:id="rId9"/>
    <p:sldId id="363" r:id="rId10"/>
    <p:sldId id="3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C2A28-D507-4C23-B394-A335F4BF2D96}" v="1296" dt="2023-02-01T14:36:31.584"/>
    <p1510:client id="{22727EC2-BB77-410E-9097-5E9E79017197}" v="66" dt="2023-02-01T03:19:31.829"/>
    <p1510:client id="{3C4B5562-C7CE-4A38-BB8D-0B63BA74276B}" v="6" dt="2023-02-01T19:17:15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3C4B5562-C7CE-4A38-BB8D-0B63BA74276B}"/>
    <pc:docChg chg="custSel modSld">
      <pc:chgData name="Tim Cook" userId="d1c7cfb340f2c7ab" providerId="LiveId" clId="{3C4B5562-C7CE-4A38-BB8D-0B63BA74276B}" dt="2023-02-01T19:17:30.332" v="213" actId="207"/>
      <pc:docMkLst>
        <pc:docMk/>
      </pc:docMkLst>
      <pc:sldChg chg="addSp modSp mod">
        <pc:chgData name="Tim Cook" userId="d1c7cfb340f2c7ab" providerId="LiveId" clId="{3C4B5562-C7CE-4A38-BB8D-0B63BA74276B}" dt="2023-02-01T19:17:30.332" v="213" actId="207"/>
        <pc:sldMkLst>
          <pc:docMk/>
          <pc:sldMk cId="3662595417" sldId="366"/>
        </pc:sldMkLst>
        <pc:spChg chg="add mod">
          <ac:chgData name="Tim Cook" userId="d1c7cfb340f2c7ab" providerId="LiveId" clId="{3C4B5562-C7CE-4A38-BB8D-0B63BA74276B}" dt="2023-02-01T19:17:30.332" v="213" actId="207"/>
          <ac:spMkLst>
            <pc:docMk/>
            <pc:sldMk cId="3662595417" sldId="366"/>
            <ac:spMk id="4" creationId="{9E2B40C6-98F6-1CBF-007F-0A97039E9C1F}"/>
          </ac:spMkLst>
        </pc:spChg>
        <pc:picChg chg="mod">
          <ac:chgData name="Tim Cook" userId="d1c7cfb340f2c7ab" providerId="LiveId" clId="{3C4B5562-C7CE-4A38-BB8D-0B63BA74276B}" dt="2023-02-01T19:16:27.548" v="2" actId="1076"/>
          <ac:picMkLst>
            <pc:docMk/>
            <pc:sldMk cId="3662595417" sldId="366"/>
            <ac:picMk id="5" creationId="{1E3CB73D-4930-2CED-A03E-A33F87E4D1D6}"/>
          </ac:picMkLst>
        </pc:picChg>
        <pc:picChg chg="add mod">
          <ac:chgData name="Tim Cook" userId="d1c7cfb340f2c7ab" providerId="LiveId" clId="{3C4B5562-C7CE-4A38-BB8D-0B63BA74276B}" dt="2023-02-01T19:17:15.581" v="141" actId="1076"/>
          <ac:picMkLst>
            <pc:docMk/>
            <pc:sldMk cId="3662595417" sldId="366"/>
            <ac:picMk id="1026" creationId="{B1CE0B23-72A4-EEF3-5CE9-C3CB13E2845D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457 175 6447 0 0,'2'-1'3583'0'0,"1"-3"-2859"0"0,0 0 0 0 0,0 1 0 0 0,0-1-1 0 0,0 0 1 0 0,0-1 0 0 0,-1 1 0 0 0,0 0 0 0 0,0-1 0 0 0,2-4 0 0 0,-3 5-522 0 0,0 0 0 0 0,0 0 0 0 0,-1 1 0 0 0,1-1 0 0 0,-1 0 0 0 0,0 0 0 0 0,0 0 1 0 0,0 0-1 0 0,-1 0 0 0 0,1 0 0 0 0,-1 0 0 0 0,0 0 0 0 0,0 0 0 0 0,0 1 1 0 0,-1-1-1 0 0,1 0 0 0 0,-1 1 0 0 0,0-1 0 0 0,-2-3 0 0 0,1 3-74 0 0,0 1 0 0 0,0-1 0 0 0,-1 1-1 0 0,1-1 1 0 0,-1 1 0 0 0,0 0 0 0 0,1 0 0 0 0,-1 0-1 0 0,0 1 1 0 0,-1 0 0 0 0,1-1 0 0 0,0 2 0 0 0,-1-1-1 0 0,1 0 1 0 0,-1 1 0 0 0,0 0 0 0 0,1 0 0 0 0,-1 0-1 0 0,-6 0 1 0 0,-1 1 33 0 0,-1 0-1 0 0,1 0 0 0 0,-1 2 1 0 0,1-1-1 0 0,-1 2 0 0 0,-14 4 1 0 0,20-5-116 0 0,-1 1 1 0 0,1 1-1 0 0,-1 0 0 0 0,1 0 1 0 0,0 0-1 0 0,1 1 1 0 0,-1 0-1 0 0,-9 9 0 0 0,-44 52 174 0 0,55-59-205 0 0,-12 14 12 0 0,0 1 0 0 0,2 1 0 0 0,1 0 0 0 0,1 2 0 0 0,0-1 0 0 0,2 1 0 0 0,1 1 0 0 0,1 0 0 0 0,2 0 0 0 0,0 1 0 0 0,-4 40 0 0 0,8-34 29 0 0,2 0-1 0 0,1 0 1 0 0,2 0 0 0 0,1 0-1 0 0,13 57 1 0 0,-11-72 6 0 0,1 0 0 0 0,0 0 0 0 0,1 0 0 0 0,1-1-1 0 0,1-1 1 0 0,0 1 0 0 0,2-1 0 0 0,-1-1 0 0 0,2 0 0 0 0,0 0 0 0 0,23 20 0 0 0,-15-18 42 0 0,2 0 0 0 0,0-2 0 0 0,1 0 0 0 0,0-2 0 0 0,1-1-1 0 0,42 16 1 0 0,-43-20-22 0 0,0-1 0 0 0,1-1-1 0 0,0-1 1 0 0,0-1-1 0 0,0-1 1 0 0,0-1-1 0 0,39-3 1 0 0,-33-2-198 0 0,0-2-1 0 0,0-1 1 0 0,0-1 0 0 0,37-15-1 0 0,108-54-1059 0 0,-70 28 550 0 0,-54 30-2665 0 0,-19 8 1566 0 0,-5-3-97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14367 0 0,'0'2'662'0'0,"1"3"-574"0"0,0 1 1 0 0,0-1 0 0 0,0 0 0 0 0,-1 1 0 0 0,0-1 0 0 0,0 0 0 0 0,-1 1 0 0 0,1-1 0 0 0,-3 9-1 0 0,-1 17 44 0 0,4 21 1573 0 0,12 94 0 0 0,1 22 819 0 0,-5 51-6610 0 0,-5-190 2356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13703 0 0,'17'66'1380'0'0,"-1"-6"372"0"0,-15-55-1379 0 0,15 59 3418 0 0,-16-62-3539 0 0,7 8 91 0 0,-6-9-267 0 0,0-2-8 0 0,2-2-55 0 0,0 0 1 0 0,0-1 0 0 0,0 1-1 0 0,-1 0 1 0 0,1-1 0 0 0,-1 0-1 0 0,0 1 1 0 0,0-1-1 0 0,0 0 1 0 0,1-7 0 0 0,3-8-154 0 0,3-20-1 0 0,-4 15-35 0 0,1-2-422 0 0,12-30 1 0 0,-15 49 393 0 0,0 0 1 0 0,0 0 0 0 0,1 0 0 0 0,0 0 0 0 0,0 1 0 0 0,1-1 0 0 0,0 1-1 0 0,10-9 1 0 0,-9 10 175 0 0,-6 5 35 0 0,1-1-1 0 0,-1 1 1 0 0,1 0-1 0 0,-1 0 1 0 0,1 0 0 0 0,-1 0-1 0 0,1 0 1 0 0,-1 0-1 0 0,1 1 1 0 0,-1-1-1 0 0,1 0 1 0 0,-1 0-1 0 0,1 0 1 0 0,-1 0-1 0 0,1 0 1 0 0,-1 1 0 0 0,1-1-1 0 0,-1 0 1 0 0,0 0-1 0 0,1 1 1 0 0,-1-1-1 0 0,1 0 1 0 0,-1 1-1 0 0,10 7 252 0 0,-6-3-108 0 0,-1-1-1 0 0,1 1 1 0 0,-1 0 0 0 0,0 0-1 0 0,0 0 1 0 0,-1 1 0 0 0,0-1-1 0 0,4 11 1 0 0,8 51 1100 0 0,-10-48-914 0 0,-1-2-94 0 0,-1-5 64 0 0,0 0 0 0 0,8 23 0 0 0,-7-29-253 0 0,-1-2-57 0 0,-1-3-70 0 0,6-5-117 0 0,-2 0 68 0 0,0 0-1 0 0,-1 0 1 0 0,1-1 0 0 0,-1 0-1 0 0,0 0 1 0 0,-1 0-1 0 0,1 0 1 0 0,-1-1 0 0 0,0 1-1 0 0,4-13 1 0 0,3-3-40 0 0,-1 4 9 0 0,-1 1-108 0 0,0 1 1 0 0,1 0-1 0 0,20-25 0 0 0,-26 36 291 0 0,0 1-1 0 0,0 0 0 0 0,0 0 0 0 0,0 0 0 0 0,1 0 0 0 0,-1 1 0 0 0,1 0 0 0 0,0-1 0 0 0,0 1 0 0 0,0 0 1 0 0,0 1-1 0 0,0-1 0 0 0,0 1 0 0 0,0 0 0 0 0,1 0 0 0 0,-1 0 0 0 0,0 1 0 0 0,1-1 0 0 0,-1 1 0 0 0,8 0 1 0 0,-6 2 170 0 0,0-1 0 0 0,0 1 0 0 0,-1 0 0 0 0,1 0 0 0 0,0 0 0 0 0,-1 1 0 0 0,1 0 0 0 0,-1 0 0 0 0,0 0 0 0 0,0 1 0 0 0,0 0 0 0 0,-1 0 0 0 0,1 0 0 0 0,5 7 0 0 0,6 9 451 0 0,0 0 0 0 0,13 25 1 0 0,-20-31-524 0 0,3 4 8 0 0,-2 1-1 0 0,0 0 0 0 0,8 23 0 0 0,-12-26-962 0 0,-1 0 0 0 0,3 24 1 0 0,-5-16-424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0,'0'0'875'0'0,"1"0"-719"0"0,10-1 541 0 0,0 1 0 0 0,0 0 0 0 0,0 1 1 0 0,0 0-1 0 0,-1 0 0 0 0,16 5 0 0 0,0 1 1320 0 0,37 17-1 0 0,-53-20-1925 0 0,0 0-1 0 0,0 1 1 0 0,-1 1-1 0 0,0 0 1 0 0,0 0-1 0 0,0 1 1 0 0,8 8-1 0 0,-15-13-84 0 0,1 1-1 0 0,-1 0 0 0 0,1 0 0 0 0,-1 0 0 0 0,0 0 1 0 0,0 0-1 0 0,-1 0 0 0 0,1 1 0 0 0,0-1 1 0 0,-1 1-1 0 0,0-1 0 0 0,0 1 0 0 0,0 0 0 0 0,0-1 1 0 0,-1 1-1 0 0,1 0 0 0 0,-1-1 0 0 0,0 1 0 0 0,0 0 1 0 0,-1 0-1 0 0,1-1 0 0 0,-1 1 0 0 0,-1 6 1 0 0,0-3-51 0 0,-1 0 0 0 0,1-1 0 0 0,-1 1 0 0 0,-1-1 1 0 0,1 0-1 0 0,-1 0 0 0 0,0 0 0 0 0,0-1 1 0 0,-1 1-1 0 0,0-1 0 0 0,-7 6 0 0 0,-70 58-707 0 0,81-68 584 0 0,23 2-1168 0 0,58-2 674 0 0,-45 4 775 0 0,-1 0 0 0 0,1 3 0 0 0,57 19 0 0 0,-79-22 171 0 0,1 1 1 0 0,-2 0 0 0 0,1 0 0 0 0,-1 2-1 0 0,0-1 1 0 0,0 2 0 0 0,-1-1-1 0 0,0 2 1 0 0,-1-1 0 0 0,0 2-1 0 0,0-1 1 0 0,9 14 0 0 0,-16-19-56 0 0,0 0 0 0 0,0 0-1 0 0,-1 1 1 0 0,1-1 0 0 0,-1 1 0 0 0,0 0 0 0 0,0-1 0 0 0,-1 1-1 0 0,0 0 1 0 0,0 0 0 0 0,0 0 0 0 0,-1 0 0 0 0,0 0 0 0 0,-1 7 0 0 0,0-5-78 0 0,0 0 0 0 0,-1 0 1 0 0,0-1-1 0 0,-1 1 0 0 0,0-1 1 0 0,0 1-1 0 0,0-1 0 0 0,-1 0 1 0 0,-8 12-1 0 0,4-9-132 0 0,1-1 0 0 0,-1 0 1 0 0,0-1-1 0 0,-1 0 0 0 0,0 0 0 0 0,0-1 1 0 0,-1 0-1 0 0,0-1 0 0 0,0 0 0 0 0,0 0 1 0 0,-1-1-1 0 0,0 0 0 0 0,0-1 0 0 0,-18 4 0 0 0,22-6-163 0 0,0-1-1 0 0,0 0 1 0 0,0-1-1 0 0,-1 0 1 0 0,1 0-1 0 0,0 0 1 0 0,0-1-1 0 0,0 0 1 0 0,-1 0-1 0 0,-8-4 1 0 0,12 4-121 0 0,-1-1-1 0 0,1 0 1 0 0,0-1-1 0 0,0 1 1 0 0,1-1-1 0 0,-1 1 1 0 0,0-1-1 0 0,1 0 1 0 0,-1-1-1 0 0,1 1 1 0 0,0-1-1 0 0,0 1 1 0 0,1-1-1 0 0,-1 0 1 0 0,1 0-1 0 0,0 0 1 0 0,-3-6 0 0 0,-3-12-1253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11023 0 0,'1'-5'116'0'0,"1"0"0"0"0,-1 0-1 0 0,1 1 1 0 0,0-1 0 0 0,0 0-1 0 0,1 1 1 0 0,-1 0 0 0 0,1-1-1 0 0,0 1 1 0 0,0 0 0 0 0,0 1-1 0 0,5-5 1 0 0,-6 5-21 0 0,1 1 0 0 0,-1 0 0 0 0,0 0-1 0 0,1 0 1 0 0,0 1 0 0 0,-1-1 0 0 0,1 0 0 0 0,0 1 0 0 0,0 0 0 0 0,0 0 0 0 0,0-1-1 0 0,0 2 1 0 0,0-1 0 0 0,0 0 0 0 0,0 1 0 0 0,0-1 0 0 0,0 1 0 0 0,0 0 0 0 0,1 0-1 0 0,4 1 1 0 0,2 2 138 0 0,0 1 0 0 0,0-1 0 0 0,-1 2-1 0 0,0 0 1 0 0,0 0 0 0 0,0 0-1 0 0,-1 1 1 0 0,13 12 0 0 0,-2-1 195 0 0,-2 0 0 0 0,22 30 0 0 0,-14-13 253 0 0,-1 2 0 0 0,-2 1 0 0 0,27 63 1 0 0,-23-36 730 0 0,26 100 0 0 0,-40-112-972 0 0,-2 0-1 0 0,-3 1 1 0 0,-1 0 0 0 0,-4 1-1 0 0,-1-1 1 0 0,-3 1-1 0 0,-3-1 1 0 0,-1 0-1 0 0,-23 86 1 0 0,14-78-347 0 0,-52 166-67 0 0,62-214-666 0 0,-2-1 0 0 0,0 0 0 0 0,0 0 0 0 0,-13 15 0 0 0,6-8-5100 0 0,1-1-2459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10591 0 0,'0'0'819'0'0,"0"1"-272"0"0,1 1-283 0 0,-1-1 0 0 0,1 0 0 0 0,-1 1 1 0 0,1-1-1 0 0,0 0 0 0 0,-1 0 0 0 0,1 1 1 0 0,0-1-1 0 0,0 0 0 0 0,0 0 1 0 0,0 0-1 0 0,0 0 0 0 0,0 0 0 0 0,0 0 1 0 0,0-1-1 0 0,0 1 0 0 0,1 0 0 0 0,-1 0 1 0 0,0-1-1 0 0,0 1 0 0 0,1-1 0 0 0,-1 1 1 0 0,0-1-1 0 0,1 0 0 0 0,-1 1 0 0 0,1-1 1 0 0,-1 0-1 0 0,0 0 0 0 0,3 0 0 0 0,7 1-18 0 0,1-1 0 0 0,19-2 0 0 0,-16 1 318 0 0,291-30-632 0 0,-277 24-1008 0 0,-1-2-47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0,'6'18'30'0'0,"18"52"2569"0"0,3 0 3351 0 0,35 107 386 0 0,-1 100-3638 0 0,-43-121-2262 0 0,-11-81-7479 0 0,-2-38-459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13647 0 0,'-1'0'628'0'0,"-6"1"-431"0"0,0 0 63 0 0,0 0-1 0 0,0 1 1 0 0,1 0-1 0 0,-10 3 1 0 0,14-4-126 0 0,0 0 0 0 0,0 0 0 0 0,0 0 0 0 0,1 1 0 0 0,-1-1 0 0 0,0 0 0 0 0,1 1 0 0 0,-1-1 0 0 0,0 1-1 0 0,1 0 1 0 0,0-1 0 0 0,-1 1 0 0 0,1 0 0 0 0,0 0 0 0 0,0 0 0 0 0,0 0 0 0 0,0 0 0 0 0,-1 3 0 0 0,0 6 14 0 0,0 1-1 0 0,0-1 1 0 0,1 0-1 0 0,0 1 0 0 0,1-1 1 0 0,1 1-1 0 0,2 14 1 0 0,19 80 891 0 0,-20-94-1022 0 0,161 499-779 0 0,-154-485 710 0 0,3 4-1096 0 0,19 32 1 0 0,-16-32-1685 0 0,-10-17 1013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71 397 5063 0 0,'-42'-68'3795'0'0,"37"57"-3039"0"0,0 0 1 0 0,1-1-1 0 0,1 0 0 0 0,0 0 1 0 0,0 0-1 0 0,1 0 1 0 0,0 0-1 0 0,1-14 0 0 0,1 18-634 0 0,0 1-1 0 0,1-1 1 0 0,0 1-1 0 0,0 0 1 0 0,1-1-1 0 0,0 1 1 0 0,0 0-1 0 0,1 0 0 0 0,-1 0 1 0 0,2 0-1 0 0,-1 1 1 0 0,1-1-1 0 0,0 1 1 0 0,8-10-1 0 0,-11 15-113 0 0,41-44 484 0 0,-36 40-399 0 0,0 0 0 0 0,0 0-1 0 0,0 0 1 0 0,0 1 0 0 0,14-7-1 0 0,-18 10-65 0 0,0 0 0 0 0,-1 1 0 0 0,1-1 0 0 0,0 1 0 0 0,-1 0 0 0 0,1-1 0 0 0,0 1 0 0 0,0 0 0 0 0,-1 0 0 0 0,1 0-1 0 0,0 0 1 0 0,-1 0 0 0 0,1 1 0 0 0,0-1 0 0 0,0 0 0 0 0,-1 1 0 0 0,4 0 0 0 0,-3 1 9 0 0,1-1 0 0 0,-1 1 0 0 0,0 0 0 0 0,1-1 0 0 0,-1 1-1 0 0,0 0 1 0 0,0 0 0 0 0,0 0 0 0 0,-1 1 0 0 0,3 2 0 0 0,2 6 101 0 0,0 0 1 0 0,0 1-1 0 0,7 24 1 0 0,-9-23-56 0 0,8 19 74 0 0,28 53 0 0 0,-30-67-106 0 0,0-1-1 0 0,2-1 1 0 0,0 0 0 0 0,20 21-1 0 0,-28-34 2 0 0,-1 1-1 0 0,2-1 0 0 0,-1 1 1 0 0,0-1-1 0 0,10 5 0 0 0,-12-7-28 0 0,-1-1-1 0 0,1 1 1 0 0,0 0-1 0 0,0-1 1 0 0,0 1 0 0 0,0-1-1 0 0,0 1 1 0 0,0-1-1 0 0,0 0 1 0 0,0 0 0 0 0,0 0-1 0 0,0 0 1 0 0,0 0-1 0 0,0-1 1 0 0,0 1-1 0 0,0-1 1 0 0,0 1 0 0 0,3-2-1 0 0,-1 0 90 0 0,0 0 0 0 0,1 0 1 0 0,-1 0-1 0 0,0-1 0 0 0,-1 0 0 0 0,1 1 0 0 0,6-7 0 0 0,-9 7-55 0 0,1 0-1 0 0,-1 0 0 0 0,0 0 1 0 0,0 0-1 0 0,0 0 1 0 0,0 0-1 0 0,0 0 0 0 0,-1 0 1 0 0,1 0-1 0 0,0-1 0 0 0,-1 1 1 0 0,0 0-1 0 0,1 0 1 0 0,-1-1-1 0 0,0 1 0 0 0,0 0 1 0 0,-1 0-1 0 0,0-5 0 0 0,-1-6 164 0 0,-1 0 0 0 0,0-1 0 0 0,-1 1 0 0 0,-1 1 0 0 0,0-1 0 0 0,-1 1 0 0 0,0 0 0 0 0,-10-14 0 0 0,0 0-66 0 0,7 12-153 0 0,0 0 0 0 0,-1 0-1 0 0,-17-18 1 0 0,20 25-138 0 0,-9-9-1343 0 0,-17-22 0 0 0,32 32-1071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9847 0 0,'67'122'2301'0'0,"-31"-37"3290"0"0,-25-55-2471 0 0,-11-29-2666 0 0,-1-1-401 0 0,0 0 1 0 0,0-1 0 0 0,0 1 0 0 0,0-1 0 0 0,0 1-1 0 0,-1-1 1 0 0,1 0 0 0 0,1 1 0 0 0,-1-1 0 0 0,0 0 0 0 0,0 0-1 0 0,0 1 1 0 0,0-1 0 0 0,0-1 0 0 0,-12-14 305 0 0,9 8-304 0 0,0 1-1 0 0,0-1 1 0 0,1 0 0 0 0,0 0-1 0 0,0 0 1 0 0,1 0 0 0 0,0 0-1 0 0,1-1 1 0 0,-1 1-1 0 0,1-1 1 0 0,1 1 0 0 0,0-1-1 0 0,0 1 1 0 0,1-1 0 0 0,0 1-1 0 0,0-1 1 0 0,1 1 0 0 0,0 0-1 0 0,1-1 1 0 0,-1 1-1 0 0,6-9 1 0 0,-5 10-73 0 0,1-1 1 0 0,0 1-1 0 0,0 0 1 0 0,1 0-1 0 0,-1 1 0 0 0,2-1 1 0 0,-1 1-1 0 0,1 0 0 0 0,0 1 1 0 0,0-1-1 0 0,0 1 0 0 0,1 0 1 0 0,0 1-1 0 0,0 0 0 0 0,0 0 1 0 0,0 0-1 0 0,1 1 0 0 0,0 0 1 0 0,-1 0-1 0 0,1 1 0 0 0,0 0 1 0 0,9-1-1 0 0,32 2-2039 0 0,-23 3 838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7831 0 0,'1'2'603'0'0,"1"0"-370"0"0,1 1 0 0 0,-1 0 1 0 0,1-1-1 0 0,0 1 0 0 0,0-1 0 0 0,0 0 0 0 0,0 0 0 0 0,0 0 1 0 0,1 0-1 0 0,-1-1 0 0 0,1 1 0 0 0,-1-1 0 0 0,1 0 0 0 0,-1 0 0 0 0,1 0 1 0 0,0 0-1 0 0,-1-1 0 0 0,1 0 0 0 0,0 1 0 0 0,0-1 0 0 0,-1-1 1 0 0,1 1-1 0 0,0 0 0 0 0,-1-1 0 0 0,7-1 0 0 0,-2-1 67 0 0,-1 1-1 0 0,1-2 1 0 0,-1 1-1 0 0,0 0 1 0 0,0-1-1 0 0,0-1 1 0 0,0 1-1 0 0,0-1 0 0 0,-1 0 1 0 0,0-1-1 0 0,6-6 1 0 0,-5 5-78 0 0,0-1 0 0 0,0-1 0 0 0,-1 1 0 0 0,0-1 0 0 0,-1 0 0 0 0,1 0 0 0 0,-2-1 0 0 0,1 1 0 0 0,-2-1 0 0 0,1 0 0 0 0,2-13 0 0 0,-4 15-67 0 0,-1 0-1 0 0,0 0 1 0 0,-1-1 0 0 0,1 1 0 0 0,-2-9 0 0 0,1 13-37 0 0,-1 0 1 0 0,0 1 0 0 0,0-1-1 0 0,0 0 1 0 0,0 0-1 0 0,-1 1 1 0 0,1-1-1 0 0,-1 0 1 0 0,0 1 0 0 0,0 0-1 0 0,-1-1 1 0 0,-3-3-1 0 0,5 6-51 0 0,0 0-1 0 0,0 0 0 0 0,0 0 0 0 0,-1 0 0 0 0,1 0 0 0 0,0 1 0 0 0,-1-1 1 0 0,1 0-1 0 0,0 1 0 0 0,-1-1 0 0 0,1 1 0 0 0,-1-1 0 0 0,1 1 0 0 0,-1 0 1 0 0,1 0-1 0 0,-1 0 0 0 0,0 0 0 0 0,1 0 0 0 0,-1 0 0 0 0,1 0 0 0 0,-1 0 1 0 0,1 1-1 0 0,-2-1 0 0 0,0 1-1 0 0,0 0 0 0 0,0 0-1 0 0,1 0 1 0 0,-1 0 0 0 0,0 1 0 0 0,1-1 0 0 0,-1 1-1 0 0,1-1 1 0 0,0 1 0 0 0,-1 0 0 0 0,-2 3 0 0 0,0 2-14 0 0,-1 0 0 0 0,1 1 1 0 0,0-1-1 0 0,1 1 0 0 0,0 0 1 0 0,0 1-1 0 0,1-1 0 0 0,0 1 1 0 0,1-1-1 0 0,-1 1 0 0 0,0 10 1 0 0,2-7-25 0 0,0 0-1 0 0,1 0 1 0 0,0 0 0 0 0,1 0 0 0 0,0 0-1 0 0,1 0 1 0 0,0 0 0 0 0,5 11 0 0 0,-4-12-98 0 0,1 0-1 0 0,0 0 1 0 0,1 0 0 0 0,0-1 0 0 0,1 0 0 0 0,0 0 0 0 0,1 0 0 0 0,0-1 0 0 0,0 0-1 0 0,1 0 1 0 0,0-1 0 0 0,1 0 0 0 0,-1 0 0 0 0,2-1 0 0 0,-1 0 0 0 0,1-1-1 0 0,0 0 1 0 0,18 7 0 0 0,-16-8-306 0 0,0-2 0 0 0,1 0 0 0 0,-1 0 0 0 0,1-1-1 0 0,0 0 1 0 0,0-2 0 0 0,0 1 0 0 0,0-1 0 0 0,18-3 0 0 0,-18 1-454 0 0,0-1 1 0 0,0-1 0 0 0,-1 0 0 0 0,1 0 0 0 0,-1-1 0 0 0,0-1-1 0 0,-1 0 1 0 0,1 0 0 0 0,13-11 0 0 0,-12 7-78 0 0,-1-1 0 0 0,0 0 0 0 0,0-1 0 0 0,-1 0 0 0 0,0-1 0 0 0,8-13 0 0 0,-13 17 1066 0 0,-1 0 0 0 0,0 1 0 0 0,-1-1-1 0 0,0-1 1 0 0,0 1 0 0 0,-1-1 0 0 0,0 1-1 0 0,-1-1 1 0 0,0 0 0 0 0,-1 0 0 0 0,1-11-1 0 0,-2 17 286 0 0,0 1-1 0 0,-1 0 1 0 0,1-1-1 0 0,-1 1 1 0 0,0-1-1 0 0,0 1 1 0 0,0 0-1 0 0,0 0 1 0 0,0 0-1 0 0,-1 0 1 0 0,0 0-1 0 0,1 0 1 0 0,-1 0-1 0 0,-5-5 1127 0 0,5 7-1151 0 0,0 0-1 0 0,-1 0 1 0 0,1 0-1 0 0,-1 0 1 0 0,1 0-1 0 0,-4 0 1 0 0,4 1-328 0 0,1 0 0 0 0,-1 0 0 0 0,0 0 1 0 0,0 0-1 0 0,1 1 0 0 0,-1-1 0 0 0,0 0 0 0 0,1 1 1 0 0,-1-1-1 0 0,0 1 0 0 0,1 0 0 0 0,-1-1 0 0 0,1 1 0 0 0,-1 0 1 0 0,1 0-1 0 0,-2 2 0 0 0,0-1 17 0 0,1 1-1 0 0,-1-1 1 0 0,1 1-1 0 0,0 0 1 0 0,0 0-1 0 0,0 0 1 0 0,-2 5 0 0 0,0 0-21 0 0,2-1 1 0 0,-1 1 0 0 0,1-1 0 0 0,0 1 0 0 0,0 0-1 0 0,0 11 1 0 0,2-10-57 0 0,0-1 1 0 0,0 0-1 0 0,1 0 1 0 0,0 0-1 0 0,3 14 0 0 0,-3-18-19 0 0,1 0-1 0 0,-1-1 0 0 0,1 1 1 0 0,0 0-1 0 0,-1-1 1 0 0,2 1-1 0 0,-1-1 1 0 0,0 0-1 0 0,1 0 0 0 0,-1 0 1 0 0,1 0-1 0 0,0 0 1 0 0,6 4-1 0 0,-8-6-7 0 0,1 0 0 0 0,-1 0 1 0 0,1 0-1 0 0,-1 0 0 0 0,1 0 0 0 0,0 0 0 0 0,0 0 0 0 0,-1-1 0 0 0,1 1 1 0 0,0-1-1 0 0,0 1 0 0 0,0-1 0 0 0,0 0 0 0 0,0 0 0 0 0,0 0 1 0 0,-1 0-1 0 0,1 0 0 0 0,3 0 0 0 0,0-1 1 0 0,-2 1-7 0 0,0-1 0 0 0,0 0-1 0 0,0 0 1 0 0,0 0 0 0 0,0 0-1 0 0,-1 0 1 0 0,1-1 0 0 0,0 1-1 0 0,-1-1 1 0 0,1 0 0 0 0,-1 1-1 0 0,4-4 1 0 0,26-30-66 0 0,-23 25 56 0 0,0-2 3 0 0,0-1 1 0 0,0 1 0 0 0,-2-1-1 0 0,1-1 1 0 0,-2 1 0 0 0,0-1-1 0 0,7-24 1 0 0,-13 37 9 0 0,2-14 2 0 0,-2 6 8 0 0,0 7 147 0 0,-1 2-143 0 0,1 0 0 0 0,-1 0 0 0 0,0 0 0 0 0,0 0 0 0 0,0 0 0 0 0,1 0 0 0 0,-1 0 0 0 0,0 0 0 0 0,0 0 0 0 0,0 1 0 0 0,1-1 0 0 0,-1 0 0 0 0,0 0 0 0 0,0 1 0 0 0,1-1 0 0 0,-1 0 0 0 0,0 1 0 0 0,1-1 0 0 0,-1 1 0 0 0,0-1 0 0 0,1 1 0 0 0,-1-1 0 0 0,1 1 0 0 0,-1-1 0 0 0,1 1 0 0 0,-1 0 0 0 0,1-1 0 0 0,-1 1 0 0 0,1 0-1 0 0,-1-1 1 0 0,1 1 0 0 0,0 0 0 0 0,0 0 0 0 0,-1-1 0 0 0,1 1 0 0 0,0 0 0 0 0,0 0 0 0 0,0 0 0 0 0,0 1 0 0 0,-2 6-49 0 0,0-1 0 0 0,0 1 0 0 0,1 0 0 0 0,1 0 0 0 0,-1 0-1 0 0,1 0 1 0 0,1-1 0 0 0,-1 1 0 0 0,1 0 0 0 0,2 8 0 0 0,-2-12-210 0 0,0-1 1 0 0,0 0-1 0 0,0 0 1 0 0,1 0-1 0 0,-1 0 1 0 0,1 0-1 0 0,0 0 1 0 0,-1 0-1 0 0,1 0 1 0 0,1 0-1 0 0,-1-1 1 0 0,0 1-1 0 0,1-1 1 0 0,-1 0-1 0 0,1 0 0 0 0,-1 0 1 0 0,1 0-1 0 0,0 0 1 0 0,0 0-1 0 0,0-1 1 0 0,0 1-1 0 0,0-1 1 0 0,1 0-1 0 0,-1 0 1 0 0,6 1-1 0 0,7 0-1931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 5983 0 0,'0'0'274'0'0,"-1"-1"-6"0"0,-1-2 70 0 0,0 0 0 0 0,0 1 0 0 0,-1 0 0 0 0,1 0 0 0 0,-1 0 0 0 0,0 0 0 0 0,0 0 0 0 0,0 0-1 0 0,0 1 1 0 0,0-1 0 0 0,-6-1 0 0 0,7 2 519 0 0,-12 0 4769 0 0,-8 6-4554 0 0,20-5-634 0 0,-1 1-343 0 0,0 0 1 0 0,1 1 0 0 0,-1-1-1 0 0,1 0 1 0 0,-1 1 0 0 0,1-1-1 0 0,-1 1 1 0 0,1 0 0 0 0,0 0 0 0 0,0-1-1 0 0,0 2 1 0 0,0-1 0 0 0,0 0-1 0 0,0 0 1 0 0,1 1 0 0 0,-1-1 0 0 0,1 1-1 0 0,-1-1 1 0 0,1 1 0 0 0,0-1-1 0 0,0 1 1 0 0,-1 4 0 0 0,0 2 0 0 0,1 0 0 0 0,-1 0 0 0 0,1 0 1 0 0,1 0-1 0 0,1 17 0 0 0,0-10-18 0 0,0 0 0 0 0,2 0 0 0 0,0 0 0 0 0,7 20 0 0 0,-9-30-83 0 0,2-1 0 0 0,-1 0 0 0 0,0 0 1 0 0,1 0-1 0 0,0 0 0 0 0,0-1 1 0 0,1 1-1 0 0,-1-1 0 0 0,1 0 0 0 0,0 0 1 0 0,0 0-1 0 0,0 0 0 0 0,0-1 1 0 0,1 1-1 0 0,0-1 0 0 0,6 3 1 0 0,-6-4-80 0 0,-1 0 1 0 0,1 0 0 0 0,0 0-1 0 0,0-1 1 0 0,0 0 0 0 0,0 0-1 0 0,0 0 1 0 0,0-1 0 0 0,0 1-1 0 0,1-1 1 0 0,7-1 0 0 0,-9 0-219 0 0,0 0-1 0 0,-1 0 1 0 0,1 0 0 0 0,0 0 0 0 0,0-1 0 0 0,-1 1-1 0 0,1-1 1 0 0,-1 0 0 0 0,1 0 0 0 0,-1-1 0 0 0,0 1 0 0 0,0-1-1 0 0,0 1 1 0 0,0-1 0 0 0,4-6 0 0 0,4-7-1517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13791 0 0,'0'0'1247'0'0,"2"-4"-1023"0"0,-2 3-225 0 0,0 1 1 0 0,1-1-1 0 0,-1 1 0 0 0,0-1 1 0 0,1 1-1 0 0,-1-1 0 0 0,0 1 1 0 0,0-1-1 0 0,0 1 0 0 0,0-1 1 0 0,0 0-1 0 0,0 1 0 0 0,1-1 1 0 0,-1 1-1 0 0,0-1 0 0 0,-1 1 1 0 0,1-1-1 0 0,0 0 0 0 0,0 1 1 0 0,0-1-1 0 0,0 1 0 0 0,0-1 1 0 0,-1 1-1 0 0,1-1 0 0 0,0 0 1 0 0,0 1-1 0 0,-1-1 0 0 0,1 1 1 0 0,0 0-1 0 0,-1-1 0 0 0,1 1 1 0 0,0-1-1 0 0,-1 0 0 0 0,-2 0 80 0 0,0 1-1 0 0,0-1 0 0 0,0 0 1 0 0,0 1-1 0 0,0-1 1 0 0,0 1-1 0 0,-1 0 0 0 0,-2 1 1 0 0,-5-1 283 0 0,1 0 0 0 0,-1 1 0 0 0,0 0 0 0 0,1 1 0 0 0,-1 0 0 0 0,0 1 0 0 0,1 0 0 0 0,0 1 0 0 0,0 0 0 0 0,0 0 0 0 0,0 1 0 0 0,1 0 0 0 0,0 1 0 0 0,-14 11 0 0 0,4 0 136 0 0,-28 36 1 0 0,41-44-398 0 0,0-1 1 0 0,0 1-1 0 0,1 0 0 0 0,0 0 1 0 0,1 1-1 0 0,0 0 1 0 0,-3 12-1 0 0,1 2 25 0 0,1 0 0 0 0,1 0 0 0 0,1 1-1 0 0,1 0 1 0 0,2-1 0 0 0,0 1 0 0 0,2 0 0 0 0,0-1-1 0 0,2 1 1 0 0,12 45 0 0 0,-11-57-94 0 0,1 0 0 0 0,0 0 1 0 0,1 0-1 0 0,0-1 0 0 0,1 0 0 0 0,0 0 0 0 0,1-1 0 0 0,0 0 1 0 0,0 0-1 0 0,2-1 0 0 0,-1-1 0 0 0,1 1 0 0 0,1-2 0 0 0,-1 0 0 0 0,1 0 1 0 0,14 6-1 0 0,-10-7-16 0 0,-1 0-1 0 0,1-2 1 0 0,1 0 0 0 0,-1 0 0 0 0,1-2 0 0 0,0 0-1 0 0,-1-1 1 0 0,1 0 0 0 0,1-2 0 0 0,-1 0 0 0 0,0-1-1 0 0,0 0 1 0 0,19-5 0 0 0,-13 1-185 0 0,0-2 1 0 0,-1 0-1 0 0,0-2 0 0 0,0 0 1 0 0,0-1-1 0 0,24-17 0 0 0,-19 9-1761 0 0,-1-1-1 0 0,26-24 0 0 0,-28 20-4928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12839 0 0,'0'0'1164'0'0,"0"2"-958"0"0,-4 15 97 0 0,2 0 1 0 0,0 0-1 0 0,0 22 0 0 0,5 55 2170 0 0,0-53-2019 0 0,-2 10 106 0 0,3 1 1 0 0,20 92 0 0 0,-23-138-529 0 0,1 0-21 0 0,0 0 0 0 0,0 0 0 0 0,0-1 0 0 0,0 1 0 0 0,1-1 0 0 0,4 6 1 0 0,-6-11-41 0 0,0-1 1 0 0,1 1 0 0 0,-1-1-1 0 0,0 0 1 0 0,1 1 0 0 0,-1-1-1 0 0,0 0 1 0 0,0 0 0 0 0,0 0-1 0 0,0 0 1 0 0,2-1 0 0 0,0-2-6 0 0,1 1 1 0 0,0-1 0 0 0,-1-1 0 0 0,0 1 0 0 0,0 0-1 0 0,0-1 1 0 0,3-8 0 0 0,11-38-11 0 0,0 1 48 0 0,-13 42 3 0 0,0-1-6 0 0,0 0 0 0 0,8-13 0 0 0,-10 20 30 0 0,0 0 0 0 0,-1 0 0 0 0,1 0 0 0 0,0 0 0 0 0,0 0 0 0 0,0 0 0 0 0,0 1 0 0 0,0-1 0 0 0,0 1 0 0 0,1-1 0 0 0,-1 1 0 0 0,1 0 0 0 0,4-2 0 0 0,-6 3 48 0 0,1 0-1 0 0,-1 0 1 0 0,1 0 0 0 0,-1 0-1 0 0,1 0 1 0 0,-1 0-1 0 0,1 0 1 0 0,-1 0-1 0 0,1 1 1 0 0,-1-1 0 0 0,1 1-1 0 0,-1-1 1 0 0,1 1-1 0 0,-1 0 1 0 0,3 1-1 0 0,18 14 641 0 0,-19-13-539 0 0,13 12 325 0 0,0 1 0 0 0,-1 1 0 0 0,-1 0 0 0 0,19 30 0 0 0,-20-27-952 0 0,2 0 0 0 0,0-1 0 0 0,28 27 0 0 0,-31-36-650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0,'1'1'34'0'0,"0"-1"-1"0"0,-1 0 0 0 0,1 1 0 0 0,0-1 0 0 0,0 1 0 0 0,0-1 0 0 0,0 1 1 0 0,-1-1-1 0 0,1 1 0 0 0,0 0 0 0 0,-1-1 0 0 0,1 1 0 0 0,0 0 0 0 0,-1-1 1 0 0,1 1-1 0 0,-1 0 0 0 0,1 0 0 0 0,-1 0 0 0 0,1 0 0 0 0,-1-1 0 0 0,0 1 1 0 0,1 0-1 0 0,-1 0 0 0 0,0 0 0 0 0,0 0 0 0 0,0 1 0 0 0,1 4-25 0 0,-1 0 0 0 0,0 0 1 0 0,-1 9-1 0 0,0 9 147 0 0,11 82 2587 0 0,24 108 0 0 0,-29-189-2661 0 0,10 41-177 0 0,-15-65 0 0 0,0-2 16 0 0,0-27 76 0 0,1 1 0 0 0,1 0 0 0 0,1-1 0 0 0,12-42-1 0 0,-12 60 7 0 0,0 0-1 0 0,1 1 0 0 0,0 0 0 0 0,1 0 0 0 0,0 0 0 0 0,11-15 1 0 0,-11 19 1 0 0,0-1 0 0 0,0 1 0 0 0,0 1 0 0 0,1-1 1 0 0,-1 1-1 0 0,1 0 0 0 0,0 0 0 0 0,0 0 0 0 0,1 1 1 0 0,12-5-1 0 0,-14 7 61 0 0,0 0 0 0 0,0 0 1 0 0,0 0-1 0 0,0 0 0 0 0,1 1 0 0 0,-1 0 0 0 0,0 0 1 0 0,0 0-1 0 0,1 1 0 0 0,-1 0 0 0 0,9 2 0 0 0,4 3 517 0 0,33 16 0 0 0,-41-17-328 0 0,-3-2-64 0 0,0 0 1 0 0,0 1-1 0 0,-1 0 0 0 0,1 1 1 0 0,-1-1-1 0 0,0 1 0 0 0,0 0 0 0 0,-1 1 1 0 0,8 9-1 0 0,-10-12-83 0 0,-1 1 1 0 0,0-1-1 0 0,0 1 1 0 0,0 0-1 0 0,-1-1 0 0 0,1 1 1 0 0,-1 0-1 0 0,0 0 1 0 0,0 0-1 0 0,0 0 1 0 0,-1 0-1 0 0,1 0 0 0 0,-1 0 1 0 0,0 0-1 0 0,0 0 1 0 0,0 1-1 0 0,-1-1 1 0 0,0 0-1 0 0,-2 7 1 0 0,-2 4 76 0 0,-1-1 0 0 0,0 0 1 0 0,-1 0-1 0 0,-1-1 1 0 0,0 0-1 0 0,0 0 0 0 0,-2-1 1 0 0,-19 21-1 0 0,13-16-110 0 0,-22 19 0 0 0,33-32-69 0 0,-1 1 0 0 0,1-2 0 0 0,-1 1 0 0 0,0 0 0 0 0,0-1 0 0 0,0 0 1 0 0,0-1-1 0 0,-1 1 0 0 0,-6 1 0 0 0,12-4-55 0 0,-1 0 0 0 0,1 0 1 0 0,-1 0-1 0 0,1 0 0 0 0,0 0 0 0 0,-1 0 1 0 0,1 0-1 0 0,0-1 0 0 0,-1 1 0 0 0,1 0 0 0 0,0-1 1 0 0,0 1-1 0 0,-1-1 0 0 0,1 1 0 0 0,0-1 1 0 0,0 0-1 0 0,0 1 0 0 0,0-1 0 0 0,0 0 1 0 0,0 0-1 0 0,0 0 0 0 0,0 0 0 0 0,0 0 1 0 0,0 0-1 0 0,0 0 0 0 0,0 0 0 0 0,1 0 1 0 0,-1 0-1 0 0,0-1 0 0 0,1 1 0 0 0,-1 0 1 0 0,1 0-1 0 0,0-1 0 0 0,-1-1 0 0 0,-1-4-1342 0 0,1 1 1 0 0,-1-1-1 0 0,2 0 0 0 0,-1 1 0 0 0,1-13 1 0 0,2 0-4262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2759 0 0,'-1'0'9457'0'0,"-3"6"-7712"0"0,-6 4-769 0 0,0 0 0 0 0,1 1 0 0 0,1 1 0 0 0,-13 20 1 0 0,17-24-924 0 0,0 0 0 0 0,1 1 0 0 0,0-1 0 0 0,0 1 0 0 0,1-1 0 0 0,0 1 0 0 0,0 0 0 0 0,0 13 0 0 0,1-7 21 0 0,1 1 0 0 0,0-1-1 0 0,1 0 1 0 0,6 27 0 0 0,-6-38-48 0 0,0 0-1 0 0,1 0 1 0 0,-1 0 0 0 0,1-1-1 0 0,0 1 1 0 0,0 0 0 0 0,0-1 0 0 0,0 1-1 0 0,0-1 1 0 0,1 0 0 0 0,0 0-1 0 0,0 0 1 0 0,0 0 0 0 0,0 0-1 0 0,0 0 1 0 0,0-1 0 0 0,1 0 0 0 0,-1 1-1 0 0,1-1 1 0 0,-1-1 0 0 0,1 1-1 0 0,7 2 1 0 0,-9-4 13 0 0,1 0-1 0 0,0 1 1 0 0,-1-1-1 0 0,1 0 1 0 0,0-1-1 0 0,0 1 1 0 0,-1 0-1 0 0,1-1 1 0 0,-1 0 0 0 0,1 1-1 0 0,0-1 1 0 0,-1 0-1 0 0,1 0 1 0 0,-1-1-1 0 0,0 1 1 0 0,3-2-1 0 0,1-1 76 0 0,-1 1-1 0 0,1-1 1 0 0,-1-1-1 0 0,0 1 1 0 0,6-8-1 0 0,-7 6-43 0 0,0 0 1 0 0,0-1-1 0 0,0 0 0 0 0,-1 0 0 0 0,0 0 0 0 0,0 0 1 0 0,-1 0-1 0 0,0 0 0 0 0,1-9 0 0 0,0 1 77 0 0,-2 0-1 0 0,0 0 1 0 0,-1-26-1 0 0,-1 34-310 0 0,-1 1 0 0 0,0-1 1 0 0,-1 0-1 0 0,0 1 0 0 0,0-1 0 0 0,0 1 0 0 0,0 0 0 0 0,-1 0 0 0 0,0 0 0 0 0,-5-5 1 0 0,8 10-371 0 0,-1-13-1371 0 0,2 11 1522 0 0,0 1-1 0 0,-1 0 0 0 0,1 0 1 0 0,0-1-1 0 0,0 1 1 0 0,0 0-1 0 0,0-1 1 0 0,2-3-1 0 0,-2 4 168 0 0,1-1 0 0 0,0 1 0 0 0,-1 0 0 0 0,1-1 0 0 0,0 1 0 0 0,1 0 0 0 0,-1 0 1 0 0,0 0-1 0 0,0 0 0 0 0,1 0 0 0 0,-1 0 0 0 0,1 1 0 0 0,0-1 0 0 0,0 0 0 0 0,-1 1 0 0 0,1-1 0 0 0,0 1 0 0 0,4-2 0 0 0,-4 2 238 0 0,0 0 0 0 0,0 1 0 0 0,0 0 0 0 0,0-1 0 0 0,0 1 0 0 0,0 0 0 0 0,0 0 0 0 0,0 0 0 0 0,0 0 0 0 0,0 0 0 0 0,0 1 0 0 0,0-1 0 0 0,0 1 0 0 0,0-1 0 0 0,0 1 0 0 0,0-1 0 0 0,-1 1 0 0 0,1 0 0 0 0,0 0 0 0 0,0 0 0 0 0,-1 0 0 0 0,1 0 0 0 0,1 2 0 0 0,3 3 427 0 0,0-1-1 0 0,0 1 0 0 0,-1 0 0 0 0,0 1 1 0 0,0-1-1 0 0,-1 1 0 0 0,0 0 0 0 0,6 13 1 0 0,-2 0 561 0 0,-1 0 0 0 0,6 24 1 0 0,-6-8 206 0 0,-2 2 0 0 0,-2-1 0 0 0,-1 57 0 0 0,-2-93-1211 0 0,0 0 250 0 0,3-20-77 0 0,23-74-106 0 0,-17 66-151 0 0,-2 0 0 0 0,6-30-1 0 0,-12 46-60 0 0,2 1 0 0 0,-1-1 0 0 0,1 1 0 0 0,1-1 0 0 0,0 1 0 0 0,7-12 0 0 0,-11 21 132 0 0,0 1-1 0 0,0-1 1 0 0,0 1-1 0 0,1-1 1 0 0,-1 1-1 0 0,0-1 1 0 0,0 1 0 0 0,1-1-1 0 0,-1 1 1 0 0,0-1-1 0 0,1 1 1 0 0,-1-1-1 0 0,1 1 1 0 0,-1 0-1 0 0,0-1 1 0 0,1 1 0 0 0,-1 0-1 0 0,1-1 1 0 0,-1 1-1 0 0,1 0 1 0 0,-1-1-1 0 0,1 1 1 0 0,-1 0-1 0 0,1 0 1 0 0,-1 0-1 0 0,1 0 1 0 0,-1 0 0 0 0,1-1-1 0 0,-1 1 1 0 0,1 0-1 0 0,0 0 1 0 0,-1 0-1 0 0,1 0 1 0 0,-1 1-1 0 0,1-1 1 0 0,-1 0 0 0 0,1 0-1 0 0,-1 0 1 0 0,1 0-1 0 0,-1 0 1 0 0,1 1-1 0 0,-1-1 1 0 0,1 0-1 0 0,-1 0 1 0 0,1 1 0 0 0,-1-1-1 0 0,1 0 1 0 0,-1 1-1 0 0,1-1 1 0 0,-1 1-1 0 0,0-1 1 0 0,1 1-1 0 0,-1-1 1 0 0,0 0-1 0 0,0 1 1 0 0,1-1 0 0 0,-1 2-1 0 0,4 3-54 0 0,-1 2 1 0 0,0-1-1 0 0,4 11 0 0 0,-4-9 76 0 0,5 11-346 0 0,1 1 1 0 0,1-2-1 0 0,1 1 0 0 0,0-2 1 0 0,20 25-1 0 0,-27-37-69 0 0,1-1 1 0 0,-1 1-1 0 0,1-1 1 0 0,0 0-1 0 0,1 0 1 0 0,-1 0-1 0 0,0-1 1 0 0,1 1-1 0 0,0-2 0 0 0,0 1 1 0 0,0 0-1 0 0,0-1 1 0 0,0 0-1 0 0,1-1 1 0 0,-1 0-1 0 0,0 0 1 0 0,1 0-1 0 0,-1 0 1 0 0,1-1-1 0 0,-1 0 0 0 0,1-1 1 0 0,6 0-1 0 0,5-4-1145 0 0,-1 0-100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117 556 1375 0 0,'3'-30'-220'0'0,"-2"21"1515"0"0,-1 0 1 0 0,-1 0-1 0 0,-3-17 0 0 0,4 22-646 0 0,-1 0 0 0 0,0 1-1 0 0,-1-1 1 0 0,1 1 0 0 0,-1-1 0 0 0,0 1 0 0 0,1-1-1 0 0,-5-4 1 0 0,4 6-425 0 0,1 0-1 0 0,-1 1 1 0 0,1 0-1 0 0,-1-1 1 0 0,0 1-1 0 0,1 0 0 0 0,-1 0 1 0 0,0 0-1 0 0,0 0 1 0 0,0 0-1 0 0,0 0 1 0 0,0 0-1 0 0,0 1 1 0 0,0-1-1 0 0,0 1 0 0 0,-4-1 1 0 0,4 1-143 0 0,1 0-1 0 0,-1 0 1 0 0,0 1-1 0 0,1-1 1 0 0,-1 0-1 0 0,1 1 1 0 0,-1-1 0 0 0,1 1-1 0 0,-1 0 1 0 0,1-1-1 0 0,-1 1 1 0 0,1 0 0 0 0,0 0-1 0 0,-1 0 1 0 0,1 0-1 0 0,0 0 1 0 0,0 0-1 0 0,-1 0 1 0 0,1 1 0 0 0,0-1-1 0 0,0 0 1 0 0,1 1-1 0 0,-1-1 1 0 0,-1 2 0 0 0,-2 5-1 0 0,0 1 0 0 0,1-1 0 0 0,-4 10 0 0 0,6-12 29 0 0,-3 5-90 0 0,2 1-1 0 0,0 0 1 0 0,0 0 0 0 0,1 0-1 0 0,1 0 1 0 0,0 1 0 0 0,0-1-1 0 0,1 0 1 0 0,1 0 0 0 0,0 0-1 0 0,0 0 1 0 0,2-1 0 0 0,-1 1-1 0 0,1-1 1 0 0,1 1 0 0 0,0-1-1 0 0,1-1 1 0 0,0 1 0 0 0,11 14-1 0 0,-14-21 5 0 0,1 0-1 0 0,0 0 1 0 0,0 0 0 0 0,1-1-1 0 0,-1 0 1 0 0,1 1-1 0 0,-1-1 1 0 0,1-1 0 0 0,0 1-1 0 0,0-1 1 0 0,1 0-1 0 0,9 3 1 0 0,-11-4-6 0 0,-1-1 0 0 0,1 1 0 0 0,-1-1-1 0 0,1 0 1 0 0,-1 0 0 0 0,1 0 0 0 0,-1 0 0 0 0,1-1 0 0 0,-1 1 0 0 0,1-1 0 0 0,-1 0 0 0 0,0 0-1 0 0,1 0 1 0 0,-1-1 0 0 0,0 1 0 0 0,0-1 0 0 0,0 0 0 0 0,0 0 0 0 0,0 0 0 0 0,0 0 0 0 0,4-4 0 0 0,0-2 38 0 0,0 0 0 0 0,-1-1 1 0 0,0 0-1 0 0,0 0 1 0 0,-1 0-1 0 0,0-1 1 0 0,-1 1-1 0 0,0-1 0 0 0,5-16 1 0 0,-3-1 103 0 0,0-1-1 0 0,2-42 1 0 0,-6 30-220 0 0,-2 0 0 0 0,-1 0 1 0 0,-3 1-1 0 0,-10-51 0 0 0,0 26-86 0 0,-42-113 0 0 0,55 174 184 0 0,0 0 0 0 0,0 0 0 0 0,0 0 0 0 0,-1 0 0 0 0,1 0 0 0 0,-1 1 0 0 0,0-1 0 0 0,1 0 0 0 0,-1 1 0 0 0,-5-5 1 0 0,0 20 444 0 0,4-3-299 0 0,1 1-1 0 0,0-1 0 0 0,0 1 1 0 0,1-1-1 0 0,1 1 1 0 0,0 16-1 0 0,11 66 857 0 0,0-28-650 0 0,3 0 0 0 0,33 93 0 0 0,2-42-7245 0 0,-28-77-623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0,'0'0'2076'0'0,"1"1"-1261"0"0,2 2-539 0 0,0-1 0 0 0,-1 1 0 0 0,1-1 0 0 0,-1 1-1 0 0,0 0 1 0 0,0 0 0 0 0,0 0 0 0 0,0 0 0 0 0,-1 0 0 0 0,2 4 0 0 0,13 37 1160 0 0,-13-37-1219 0 0,15 60 967 0 0,16 115-1 0 0,-25-122-866 0 0,0-5-458 0 0,29 158 508 0 0,0-75-3264 0 0,-33-117-82 0 0,-3-13-1947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4607 0 0,'1'-1'354'0'0,"1"-1"-341"0"0,-1 0 1 0 0,0 0 0 0 0,0 0-1 0 0,-1 0 1 0 0,1 0 0 0 0,0-1-1 0 0,0-1 1 0 0,5-15 1859 0 0,3 5 1799 0 0,-6 8-3124 0 0,0 0 1 0 0,1 0-1 0 0,-1 0 0 0 0,1 1 0 0 0,1-1 1 0 0,-1 1-1 0 0,1 0 0 0 0,0 0 1 0 0,6-4-1 0 0,-7 6-469 0 0,0 0 0 0 0,0 0 0 0 0,1 0 0 0 0,-1 1 0 0 0,1 0 0 0 0,-1 0 0 0 0,1 0 0 0 0,0 0 0 0 0,-1 1 0 0 0,1 0 0 0 0,0 0 0 0 0,0 0 0 0 0,0 1 0 0 0,0-1 0 0 0,0 1 0 0 0,0 0 0 0 0,0 1 0 0 0,0-1 0 0 0,6 2 0 0 0,-7-1-51 0 0,0 0-1 0 0,0 1 1 0 0,0-1 0 0 0,0 1-1 0 0,0 0 1 0 0,0 0 0 0 0,0 0-1 0 0,-1 0 1 0 0,1 1 0 0 0,-1-1-1 0 0,0 1 1 0 0,0 0 0 0 0,0 0-1 0 0,0 0 1 0 0,3 4 0 0 0,-4-4 5 0 0,-1-1 1 0 0,0 1 0 0 0,1 0 0 0 0,-1-1 0 0 0,0 1 0 0 0,0 0 0 0 0,-1 0 0 0 0,1-1 0 0 0,0 1 0 0 0,-1 5 0 0 0,0 33 165 0 0,0-21-77 0 0,0-14-89 0 0,-1 15 41 0 0,2 1 1 0 0,0-1-1 0 0,1 0 0 0 0,7 27 1 0 0,-7-42-64 0 0,0 0 0 0 0,0-1 0 0 0,0 1 0 0 0,1-1 0 0 0,0 1 0 0 0,0-1 0 0 0,1 0 0 0 0,5 7 0 0 0,-6-8-3 0 0,0-1 1 0 0,1 0-1 0 0,-1-1 0 0 0,1 1 0 0 0,0-1 1 0 0,-1 1-1 0 0,1-1 0 0 0,0 0 1 0 0,0-1-1 0 0,1 1 0 0 0,-1-1 1 0 0,0 1-1 0 0,5 0 0 0 0,-4-2 25 0 0,0 1 0 0 0,-1-1 0 0 0,1 0 0 0 0,0 0 0 0 0,0 0 0 0 0,-1-1 0 0 0,1 0 0 0 0,0 0 0 0 0,-1 0 0 0 0,1 0 0 0 0,-1-1 0 0 0,1 1 0 0 0,-1-1 0 0 0,0-1 0 0 0,8-3 0 0 0,-8 2 72 0 0,1 1-1 0 0,-1-1 0 0 0,0 0 0 0 0,0 0 1 0 0,0 0-1 0 0,0 0 0 0 0,-1-1 1 0 0,1 1-1 0 0,-1-1 0 0 0,0 0 1 0 0,-1 0-1 0 0,5-10 0 0 0,-7 12-42 0 0,1-1 1 0 0,-1 1-1 0 0,1 0 0 0 0,-1 0 0 0 0,0 0 0 0 0,0 0 1 0 0,-1 0-1 0 0,1 0 0 0 0,0 0 0 0 0,-1-1 1 0 0,0 1-1 0 0,0 0 0 0 0,0 1 0 0 0,0-1 0 0 0,0 0 1 0 0,-1 0-1 0 0,-1-3 0 0 0,-3-2 114 0 0,1-1 1 0 0,-1 1-1 0 0,-1 1 0 0 0,-7-8 0 0 0,4 3-51 0 0,0 1 0 0 0,0-2 0 0 0,1 1-1 0 0,-8-16 1 0 0,-2-7-5608 0 0,13 25 2337 0 0,3 2-3458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2759 0 0,'2'-1'2043'0'0,"-2"0"-1732"0"0,1 1 0 0 0,-1 0 0 0 0,1-1 0 0 0,-1 1 0 0 0,1 0-1 0 0,-1-1 1 0 0,1 1 0 0 0,-1 0 0 0 0,1-1 0 0 0,0 1 0 0 0,-1 0 0 0 0,1 0 0 0 0,-1 0-1 0 0,1 0 1 0 0,-1-1 0 0 0,1 1 0 0 0,0 0 0 0 0,-1 0 0 0 0,1 0 0 0 0,0 0 0 0 0,-1 0 0 0 0,1 1-1 0 0,-1-1 1 0 0,1 0 0 0 0,1 0 0 0 0,-1 1-98 0 0,0 0-1 0 0,0-1 1 0 0,0 1-1 0 0,-1 0 1 0 0,1 0-1 0 0,0 0 1 0 0,0 0-1 0 0,0 0 1 0 0,-1 0-1 0 0,1 0 1 0 0,0 0-1 0 0,0 1 1 0 0,1 4 83 0 0,1 0 0 0 0,-1 0 0 0 0,-1 0 0 0 0,2 9 1 0 0,14 184 3379 0 0,-12-124-3050 0 0,-3-46-403 0 0,-1 14-13 0 0,3 0 0 0 0,2 0 1 0 0,16 61-1 0 0,-12-72-210 0 0,-2-11 0 0 0,-5-17 0 0 0,1-2 0 0 0,-2 1-46 0 0,1-1-1 0 0,-1 1 1 0 0,1-1-1 0 0,-1 0 1 0 0,1 0 0 0 0,0 0-1 0 0,0-1 1 0 0,0 1-1 0 0,0 0 1 0 0,0-1 0 0 0,0 0-1 0 0,1 0 1 0 0,-1 0-1 0 0,0 0 1 0 0,0-1-1 0 0,1 1 1 0 0,-1-1 0 0 0,1 0-1 0 0,-1 0 1 0 0,0 0-1 0 0,1 0 1 0 0,-1 0-1 0 0,1-1 1 0 0,-1 0 0 0 0,5-1-1 0 0,7-3-129 0 0,0-1 0 0 0,0-1 0 0 0,0 0 0 0 0,15-10 0 0 0,-2 1 135 0 0,-16 9-5 0 0,-1 0 0 0 0,0 0 0 0 0,0-2 0 0 0,0 1 1 0 0,16-18-1 0 0,-8 4 19 0 0,26-39 1 0 0,-42 57 36 0 0,0-1-1 0 0,-1 1 0 0 0,0-1 1 0 0,1 0-1 0 0,-2 0 1 0 0,1 0-1 0 0,-1 0 0 0 0,1 0 1 0 0,-1 0-1 0 0,-1 0 1 0 0,1-1-1 0 0,-1 1 1 0 0,0 0-1 0 0,0 0 0 0 0,0-1 1 0 0,-2-5-1 0 0,2 11 3 0 0,0-1 1 0 0,-1 0-1 0 0,1 0 0 0 0,0 0 1 0 0,-1 0-1 0 0,1 1 0 0 0,-1-1 1 0 0,1 0-1 0 0,-1 0 0 0 0,1 1 1 0 0,-1-1-1 0 0,0 0 0 0 0,1 1 0 0 0,-1-1 1 0 0,0 1-1 0 0,1-1 0 0 0,-1 1 1 0 0,0-1-1 0 0,0 1 0 0 0,0-1 1 0 0,-17-5 282 0 0,15 6-246 0 0,0 0 0 0 0,0-1 0 0 0,0 1 0 0 0,0 1 1 0 0,0-1-1 0 0,0 0 0 0 0,0 1 0 0 0,0 0 1 0 0,0-1-1 0 0,0 1 0 0 0,0 0 0 0 0,1 1 1 0 0,-1-1-1 0 0,0 0 0 0 0,1 1 0 0 0,-1 0 1 0 0,1-1-1 0 0,-1 1 0 0 0,1 0 0 0 0,-3 3 1 0 0,-5 5 180 0 0,0 1 1 0 0,-16 22 0 0 0,22-26-178 0 0,0-1 0 0 0,0 1 0 0 0,0 0-1 0 0,1 0 1 0 0,0 1 0 0 0,1-1 0 0 0,0 1 0 0 0,0-1 0 0 0,0 1-1 0 0,1 0 1 0 0,0 0 0 0 0,1-1 0 0 0,-1 1 0 0 0,2 0-1 0 0,1 14 1 0 0,-1-14-42 0 0,1 1 0 0 0,0-1 0 0 0,0 0 0 0 0,1 0 0 0 0,0 0-1 0 0,1 0 1 0 0,0 0 0 0 0,0-1 0 0 0,1 1 0 0 0,-1-1 0 0 0,2 0 0 0 0,-1 0-1 0 0,1-1 1 0 0,7 7 0 0 0,-5-6-66 0 0,1 0 0 0 0,0-1-1 0 0,0 0 1 0 0,1-1 0 0 0,-1 0-1 0 0,1 0 1 0 0,1-1 0 0 0,11 4-1 0 0,-14-6-363 0 0,1 0 0 0 0,-1-1 0 0 0,0 0 0 0 0,0 0-1 0 0,1 0 1 0 0,-1-1 0 0 0,0-1 0 0 0,1 0 0 0 0,-1 0 0 0 0,0 0-1 0 0,11-4 1 0 0,0-2-1357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7831 0 0,'-3'-1'603'0'0,"-43"-13"293"0"0,32 10 1083 0 0,0 1 1 0 0,0 1-1 0 0,-21 0 0 0 0,34 2-1914 0 0,-1 0 0 0 0,1 1 1 0 0,0 0-1 0 0,0-1 0 0 0,-1 1 0 0 0,1 0 0 0 0,0 0 0 0 0,0-1 0 0 0,0 1 0 0 0,0 0 0 0 0,0 0 0 0 0,0 0 0 0 0,0 1 0 0 0,0-1 1 0 0,0 0-1 0 0,0 0 0 0 0,0 0 0 0 0,1 1 0 0 0,-1-1 0 0 0,1 0 0 0 0,-1 2 0 0 0,0 6 42 0 0,2-6-108 0 0,1 0 0 0 0,-1 1 0 0 0,1-1 1 0 0,0 0-1 0 0,0 0 0 0 0,0 1 0 0 0,0-2 0 0 0,1 1 1 0 0,-1 0-1 0 0,4 3 0 0 0,33 25-105 0 0,-21-18 72 0 0,0 1 2 0 0,0-1 1 0 0,1-2 0 0 0,29 15-1 0 0,-10-6 49 0 0,-24-12 4 0 0,1-1-1 0 0,21 8 1 0 0,-34-14 18 0 0,-1-1 0 0 0,0 1 0 0 0,1 0 1 0 0,-1 0-1 0 0,0-1 0 0 0,1 1 0 0 0,-1 0 0 0 0,0 0 1 0 0,0 0-1 0 0,0 0 0 0 0,0 0 0 0 0,0 1 0 0 0,0-1 1 0 0,0 0-1 0 0,0 0 0 0 0,0 1 0 0 0,0 1 0 0 0,7 7 1276 0 0,-12 3-374 0 0,3-10-831 0 0,-1 0 1 0 0,1 0-1 0 0,-1 0 0 0 0,0-1 0 0 0,0 1 0 0 0,0 0 1 0 0,-1-1-1 0 0,1 1 0 0 0,-4 2 0 0 0,-28 19 417 0 0,17-12-339 0 0,7-5-118 0 0,-2-1 0 0 0,-14 7 0 0 0,-19 11-13 0 0,8-4 5 0 0,20-13-143 0 0,16-6 8 0 0,-6 0-440 0 0,12-11-7806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5063 0 0,'-2'0'390'0'0,"-9"-1"283"0"0,0 1 0 0 0,0 1-1 0 0,0 0 1 0 0,1 1 0 0 0,-1 0 0 0 0,0 0 0 0 0,1 1 0 0 0,0 0 0 0 0,-1 1 0 0 0,1 0 0 0 0,1 1 0 0 0,-15 9 0 0 0,19-11-547 0 0,4-3-108 0 0,0 1 1 0 0,0-1-1 0 0,0 1 1 0 0,0 0 0 0 0,0 0-1 0 0,0 0 1 0 0,0-1-1 0 0,0 1 1 0 0,1 0-1 0 0,-2 1 1 0 0,1 1 7 0 0,-1 0 1 0 0,1 0 0 0 0,0-1 0 0 0,1 1-1 0 0,-1 0 1 0 0,0 0 0 0 0,0 5 0 0 0,1 10-48 0 0,3-12-3 0 0,-1-2 10 0 0,2 4 8 0 0,0-1 0 0 0,1 0 0 0 0,0 0 0 0 0,0 0 0 0 0,0-1 0 0 0,1 0 0 0 0,0 0 0 0 0,7 6 0 0 0,15 15 229 0 0,-19-18-160 0 0,6 7 635 0 0,-1 1 0 0 0,0 0 1 0 0,13 23-1 0 0,-23-34-379 0 0,-1 0-1 0 0,0 1 0 0 0,-1-1 1 0 0,1 0-1 0 0,-1 1 1 0 0,-1-1-1 0 0,1 1 0 0 0,-1 0 1 0 0,0-1-1 0 0,-1 1 1 0 0,1 0-1 0 0,-1 0 0 0 0,-1-1 1 0 0,-1 13-1 0 0,0-10-64 0 0,-1 0 0 0 0,0 0-1 0 0,0 0 1 0 0,-1-1 0 0 0,0 1 0 0 0,0-1-1 0 0,-1 0 1 0 0,0-1 0 0 0,0 1 0 0 0,-1-1-1 0 0,0 0 1 0 0,0 0 0 0 0,-1-1 0 0 0,0 0-1 0 0,-12 9 1 0 0,0-3-179 0 0,-2 0-1 0 0,1-1 0 0 0,-1-1 1 0 0,-44 15-1 0 0,60-24-474 0 0,0 1 0 0 0,0-1-1 0 0,0 0 1 0 0,0 0 0 0 0,0 0 0 0 0,0-1-1 0 0,0 0 1 0 0,-1 0 0 0 0,1 0 0 0 0,-10-2-1 0 0,4-3-7860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13183 0 0,'4'-1'604'0'0,"-3"1"-581"0"0,-1-1 0 0 0,1 1-1 0 0,0 0 1 0 0,-1 0 0 0 0,1 0 0 0 0,-1 0-1 0 0,1-1 1 0 0,-1 1 0 0 0,1 0-1 0 0,0 0 1 0 0,-1 0 0 0 0,1 0-1 0 0,-1 1 1 0 0,1-1 0 0 0,0 0 0 0 0,-1 0-1 0 0,1 0 1 0 0,-1 0 0 0 0,1 1-1 0 0,-1-1 1 0 0,1 0 0 0 0,0 0-1 0 0,-1 1 1 0 0,1-1 0 0 0,-1 0 0 0 0,1 1-1 0 0,0 1 2 0 0,-1 0-1 0 0,0-1 0 0 0,1 1 0 0 0,-1 0 1 0 0,0-1-1 0 0,0 1 0 0 0,0 0 1 0 0,0-1-1 0 0,-1 3 0 0 0,0 8-41 0 0,1 14 296 0 0,2 0 0 0 0,0 0 0 0 0,1 0 0 0 0,9 29 0 0 0,34 99 754 0 0,-36-128-1160 0 0,-10-26 118 0 0,0 0-1 0 0,0 0 1 0 0,0 0 0 0 0,0 0-1 0 0,0 0 1 0 0,0 0-1 0 0,0 0 1 0 0,0 0 0 0 0,0 0-1 0 0,0 1 1 0 0,0-1-1 0 0,0 0 1 0 0,0 0 0 0 0,0 0-1 0 0,0 0 1 0 0,0 0-1 0 0,0 0 1 0 0,0 0-1 0 0,0 0 1 0 0,0 0 0 0 0,0 0-1 0 0,1 0 1 0 0,-1 0-1 0 0,0 1 1 0 0,0-1 0 0 0,0 0-1 0 0,0 0 1 0 0,0 0-1 0 0,0 0 1 0 0,0 0 0 0 0,0 0-1 0 0,0 0 1 0 0,0 0-1 0 0,1 0 1 0 0,-1 0 0 0 0,0 0-1 0 0,0 0 1 0 0,0 0-1 0 0,0 0 1 0 0,0 0 0 0 0,0 0-1 0 0,0 0 1 0 0,0 0-1 0 0,0 0 1 0 0,1 0-1 0 0,-1 0 1 0 0,0 0 0 0 0,0 0-1 0 0,0 0 1 0 0,0 0-1 0 0,0 0 1 0 0,0-1 0 0 0,0 1-1 0 0,0 0 1 0 0,0 0-1 0 0,1 0 1 0 0,0-14-531 0 0,-2-9 228 0 0,-2 1-1 0 0,-6-31 0 0 0,2 17-25 0 0,-2-14-47 0 0,-31-154 143 0 0,36 187 947 0 0,1 0 1 0 0,1 0-1 0 0,-1-26 0 0 0,3 41-681 0 0,0 0-1 0 0,0 1 0 0 0,0-1 1 0 0,1 1-1 0 0,-1-1 1 0 0,0 1-1 0 0,1-1 0 0 0,-1 1 1 0 0,1-1-1 0 0,0 1 1 0 0,-1-1-1 0 0,1 1 0 0 0,0 0 1 0 0,0-1-1 0 0,0 1 1 0 0,0 0-1 0 0,0 0 0 0 0,2-3 1 0 0,0 3 44 0 0,-1-1 0 0 0,1 1 1 0 0,-1-1-1 0 0,1 1 0 0 0,0 0 1 0 0,-1 0-1 0 0,1 0 1 0 0,0 0-1 0 0,4-1 0 0 0,4 1 113 0 0,0 0-1 0 0,0 1 0 0 0,0 0 1 0 0,12 2-1 0 0,17 5-869 0 0,-29-4 222 0 0,-1-1 0 0 0,14 1 0 0 0,-7-2-654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0,'0'0'528'0'0,"1"3"-341"0"0,23 124 9189 0 0,-9-37-6855 0 0,2 20-1856 0 0,5 163-1 0 0,-20-233-626 0 0,14 116-2172 0 0,-12-120-175 0 0,-2-20 637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13039 0 0,'0'0'1186'0'0,"2"0"-888"0"0,2 1-51 0 0,0 0 0 0 0,0 0 0 0 0,1-1 0 0 0,-1 0 0 0 0,1 0 0 0 0,-1 0 0 0 0,0 0 0 0 0,1-1 0 0 0,-1 1 0 0 0,8-3 0 0 0,47-19 804 0 0,-29 11-879 0 0,-17 7-136 0 0,0 0 1 0 0,20-3-1 0 0,-27 6-455 0 0,0 1 1 0 0,0-1-1 0 0,0 1 1 0 0,0 0-1 0 0,0 1 0 0 0,0-1 1 0 0,11 4-1 0 0,-7-1-1109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13183 0 0,'-4'2'200'0'0,"3"-1"-142"0"0,0-1 1 0 0,0 0 0 0 0,0 1-1 0 0,0 0 1 0 0,1-1 0 0 0,-1 1-1 0 0,0-1 1 0 0,0 1 0 0 0,1 0 0 0 0,-1 0-1 0 0,0-1 1 0 0,1 1 0 0 0,-1 0-1 0 0,1 0 1 0 0,-1 0 0 0 0,1 0-1 0 0,-1 0 1 0 0,1-1 0 0 0,0 1 0 0 0,-1 2-1 0 0,1-3 29 0 0,0 0 1 0 0,-1 0-1 0 0,1 1 0 0 0,0-1 0 0 0,0 0 0 0 0,0 1 0 0 0,0-1 0 0 0,0 0 0 0 0,0 1 0 0 0,0-1 1 0 0,0 0-1 0 0,0 1 0 0 0,0-1 0 0 0,0 0 0 0 0,0 1 0 0 0,0-1 0 0 0,0 0 0 0 0,0 1 0 0 0,0-1 1 0 0,0 0-1 0 0,0 1 0 0 0,0-1 0 0 0,0 0 0 0 0,0 1 0 0 0,0-1 0 0 0,1 0 0 0 0,-1 0 0 0 0,0 1 1 0 0,0-1-1 0 0,0 0 0 0 0,1 0 0 0 0,-1 1 0 0 0,0-1 0 0 0,1 0 0 0 0,13 5 1017 0 0,18-7-282 0 0,0-5-197 0 0,53-19 1 0 0,-9 3-468 0 0,61-6-2749 0 0,-111 24 1170 0 0,-1 0-479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21 139 9671 0 0,'0'2'748'0'0,"-7"30"-349"0"0,-2 11 1925 0 0,8-28-1325 0 0,-3 99 3003 0 0,5-103-3885 0 0,0 1 1 0 0,0 0 0 0 0,1-1-1 0 0,1 1 1 0 0,0-1-1 0 0,0 0 1 0 0,8 17-1 0 0,-11-27-58 0 0,11-23 70 0 0,7-41-437 0 0,-3-1 0 0 0,11-93 0 0 0,-26 156 299 0 0,2-22-506 0 0,2-1-1 0 0,8-25 0 0 0,-12 48 204 0 0,1 2 16 0 0,4 6 215 0 0,-1 1 0 0 0,0 0 1 0 0,0 0-1 0 0,-1 1 0 0 0,0-1 0 0 0,0 1 0 0 0,1 9 0 0 0,7 20-80 0 0,3 0 646 0 0,2 0-1 0 0,2-1 1 0 0,39 62 0 0 0,-47-83-282 0 0,1-2 0 0 0,1 1 0 0 0,0-2 1 0 0,1 1-1 0 0,0-2 0 0 0,1 1 1 0 0,0-2-1 0 0,1 0 0 0 0,0-1 1 0 0,32 16-1 0 0,-45-25-77 0 0,1 0 1 0 0,-1 0-1 0 0,1-1 0 0 0,-1 1 1 0 0,1 0-1 0 0,-1-1 0 0 0,1 1 1 0 0,0-1-1 0 0,-1 0 0 0 0,1 0 1 0 0,0 0-1 0 0,-1 0 0 0 0,1-1 1 0 0,0 1-1 0 0,-1-1 0 0 0,1 1 1 0 0,-1-1-1 0 0,1 0 0 0 0,2-1 1 0 0,-2 0 18 0 0,0 0 0 0 0,-1 0 0 0 0,1 0 0 0 0,-1 0 0 0 0,0 0 0 0 0,0-1 0 0 0,0 1 0 0 0,0-1 0 0 0,0 1 0 0 0,0-1 0 0 0,-1 0 1 0 0,1 1-1 0 0,-1-1 0 0 0,1 0 0 0 0,0-6 0 0 0,2-9 70 0 0,-1 0 0 0 0,0 0 0 0 0,-2 0 0 0 0,0 0 0 0 0,-1 0 0 0 0,-3-26 0 0 0,-1 16-171 0 0,0 0 0 0 0,-12-36 0 0 0,-24-52-1169 0 0,22 74-928 0 0,4 15-3087 0 0,12 23 3920 0 0,-10-21-5902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0,'0'2'2876'0'0,"0"15"-1084"0"0,2 1-1 0 0,0-1 0 0 0,1 0 0 0 0,5 18 0 0 0,26 67-1428 0 0,1 8-356 0 0,7 41-444 0 0,33 155-1170 0 0,-71-275 444 0 0,-3-10-3710 0 0,-1-8-281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1375 0 0,'-1'-23'126'0'0,"0"20"1161"0"0,1 0-1 0 0,-1-1 1 0 0,1 1-1 0 0,0-1 1 0 0,0 1-1 0 0,1-1 0 0 0,-1 1 1 0 0,1 0-1 0 0,0-1 1 0 0,1-5-1 0 0,12-9 759 0 0,-10 14-1891 0 0,1 0 0 0 0,-1 0 1 0 0,1 1-1 0 0,0 0 0 0 0,0 0 1 0 0,1 0-1 0 0,-1 0 0 0 0,1 1 1 0 0,-1 0-1 0 0,1 0 1 0 0,0 0-1 0 0,-1 1 0 0 0,1 0 1 0 0,0 0-1 0 0,0 1 0 0 0,0-1 1 0 0,8 2-1 0 0,8 1-728 0 0,0 1 0 0 0,-1 0-1 0 0,30 11 1 0 0,-13-4-1218 0 0,-19-6-51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76 5063 0 0,'-3'0'54'0'0,"1"-1"-1"0"0,-1 1 1 0 0,1 0-1 0 0,-1 1 1 0 0,1-1-1 0 0,-1 0 1 0 0,1 1-1 0 0,-1-1 0 0 0,1 1 1 0 0,-1 0-1 0 0,1 0 1 0 0,0 0-1 0 0,-1 0 1 0 0,1 0-1 0 0,0 0 1 0 0,0 1-1 0 0,0-1 1 0 0,0 1-1 0 0,0 0 0 0 0,-2 2 1 0 0,-2 1 1159 0 0,1 1 1 0 0,0 0 0 0 0,1 0-1 0 0,-1 0 1 0 0,-5 12-1 0 0,5-9-303 0 0,1 0 1 0 0,0 0-1 0 0,1 0 0 0 0,0 1 0 0 0,-2 10 0 0 0,5-16-816 0 0,-1 1 1 0 0,1 0-1 0 0,0-1 0 0 0,0 1 0 0 0,0 0 0 0 0,1-1 1 0 0,0 1-1 0 0,0-1 0 0 0,0 1 0 0 0,0-1 1 0 0,1 1-1 0 0,-1-1 0 0 0,3 4 0 0 0,2 3 45 0 0,1-1 1 0 0,0 0-1 0 0,0-1 0 0 0,1 0 0 0 0,0 0 0 0 0,0 0 1 0 0,1-1-1 0 0,0-1 0 0 0,0 1 0 0 0,15 7 1 0 0,-18-11-42 0 0,0-1 1 0 0,0-1 0 0 0,1 1-1 0 0,-1-1 1 0 0,0 0 0 0 0,1 0 0 0 0,-1-1-1 0 0,13 1 1 0 0,-14-1-24 0 0,-1-2-1 0 0,1 1 1 0 0,0 0-1 0 0,-1-1 1 0 0,1 0 0 0 0,-1 0-1 0 0,0 0 1 0 0,1-1-1 0 0,-1 0 1 0 0,0 0-1 0 0,0 0 1 0 0,0 0 0 0 0,7-5-1 0 0,-7 3 0 0 0,0 1 0 0 0,0-1 0 0 0,-1 0-1 0 0,1 0 1 0 0,-1 0 0 0 0,0-1 0 0 0,0 1 0 0 0,-1-1 0 0 0,0 1-1 0 0,1-1 1 0 0,0-5 0 0 0,0 2 44 0 0,-1-1-1 0 0,1 1 1 0 0,-2-1 0 0 0,1 0-1 0 0,-1-15 1 0 0,-1 14-59 0 0,0 0 0 0 0,-1 0 0 0 0,-1 0 0 0 0,0-1 0 0 0,0 2 0 0 0,-1-1 1 0 0,0 0-1 0 0,-1 0 0 0 0,-8-16 0 0 0,4 14-110 0 0,0 0 0 0 0,0 1 0 0 0,-1 0 0 0 0,0 0 0 0 0,-1 1 1 0 0,-18-14-1 0 0,14 11-1018 0 0,9 8 329 0 0,-1 1 0 0 0,1-1-1 0 0,-1 1 1 0 0,0 0 0 0 0,0 0-1 0 0,-9-3 1 0 0,6 3-1468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0,'30'103'2739'0'0,"-23"-71"2130"0"0,22 54 0 0 0,-26-78-4616 0 0,0 1 0 0 0,-1-1-1 0 0,3 17 1 0 0,-4-24 246 0 0,4-22-702 0 0,1-6-237 0 0,1 0 0 0 0,2 0 0 0 0,14-31 0 0 0,-17 46 267 0 0,-2 4 79 0 0,-1 1 0 0 0,1-1 0 0 0,1 1-1 0 0,-1 0 1 0 0,1 0 0 0 0,0 1 0 0 0,8-8-1 0 0,-12 13 95 0 0,0 0 0 0 0,0 0-1 0 0,0 0 1 0 0,0 0-1 0 0,0 1 1 0 0,0-1 0 0 0,0 0-1 0 0,0 1 1 0 0,0-1-1 0 0,1 1 1 0 0,-1 0-1 0 0,0-1 1 0 0,0 1 0 0 0,1 0-1 0 0,-1-1 1 0 0,0 1-1 0 0,0 0 1 0 0,2 0-1 0 0,-1 1 33 0 0,0-1 0 0 0,0 1 0 0 0,0-1 0 0 0,0 1 0 0 0,0 0 0 0 0,-1 0 0 0 0,1 0 0 0 0,0 0-1 0 0,-1 0 1 0 0,1 1 0 0 0,1 1 0 0 0,3 2 123 0 0,-1 0-1 0 0,0 1 1 0 0,0-1-1 0 0,-1 1 1 0 0,0 0-1 0 0,6 12 0 0 0,17 42 644 0 0,-16-32-541 0 0,-10-26-246 0 0,0 0 1 0 0,0-1-1 0 0,0 1 0 0 0,0 0 1 0 0,0-1-1 0 0,0 1 0 0 0,1-1 0 0 0,-1 1 1 0 0,1-1-1 0 0,-1 0 0 0 0,1 0 1 0 0,0 0-1 0 0,-1 0 0 0 0,1 0 1 0 0,0 0-1 0 0,3 1 0 0 0,-2-3-21 0 0,-1 0 0 0 0,1-1 1 0 0,0 0-1 0 0,0 0 0 0 0,-1 1 0 0 0,1-2 0 0 0,-1 1 0 0 0,1 0 1 0 0,-1 0-1 0 0,0-1 0 0 0,0 1 0 0 0,3-4 0 0 0,21-40-143 0 0,-12 19-21 0 0,-10 19 117 0 0,1 1 0 0 0,0 0 0 0 0,0 0 0 0 0,1 0-1 0 0,0 1 1 0 0,7-6 0 0 0,-12 10 66 0 0,1 1 0 0 0,-1 0 0 0 0,1 0 0 0 0,-1 0 0 0 0,1 0 0 0 0,-1 0 0 0 0,1 0 0 0 0,0 1 0 0 0,-1-1 0 0 0,1 0 0 0 0,0 1 0 0 0,0-1 0 0 0,0 1 0 0 0,0 0-1 0 0,-1 0 1 0 0,1 0 0 0 0,0 0 0 0 0,0 0 0 0 0,0 0 0 0 0,0 0 0 0 0,0 0 0 0 0,-1 1 0 0 0,1-1 0 0 0,0 1 0 0 0,0-1 0 0 0,-1 1 0 0 0,1 0 0 0 0,0 0 0 0 0,-1-1 0 0 0,1 1 0 0 0,-1 1 0 0 0,1-1 0 0 0,-1 0 0 0 0,2 2 0 0 0,8 8 219 0 0,-1 2 0 0 0,-1-1 0 0 0,0 1-1 0 0,-1 1 1 0 0,0-1 0 0 0,7 21 0 0 0,11 16 85 0 0,17 15-90 0 0,1 3-196 0 0,-38-58-276 0 0,-2-1 0 0 0,1 1-1 0 0,-1 0 1 0 0,0 1 0 0 0,2 12-1 0 0,-5 3-2298 0 0,-3-9-3538 0 0,-1-4-777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54 455 0 0,'14'-16'11555'0'0,"-8"9"-7355"0"0,-12-8-1520 0 0,6 14-2597 0 0,-1 0 0 0 0,1 0 0 0 0,0 0 0 0 0,-1 0 0 0 0,1 1 1 0 0,-1-1-1 0 0,0 0 0 0 0,1 0 0 0 0,-1 0 0 0 0,0 1 0 0 0,1-1 0 0 0,-1 0 0 0 0,0 1 1 0 0,0-1-1 0 0,0 1 0 0 0,0-1 0 0 0,1 1 0 0 0,-1-1 0 0 0,0 1 0 0 0,0 0 0 0 0,0-1 0 0 0,0 1 1 0 0,0 0-1 0 0,0 0 0 0 0,0 0 0 0 0,0 0 0 0 0,0-1 0 0 0,0 1 0 0 0,0 1 0 0 0,0-1 0 0 0,0 0 1 0 0,0 0-1 0 0,0 0 0 0 0,0 0 0 0 0,-2 1 0 0 0,-2 2 15 0 0,0 0 1 0 0,-1 0-1 0 0,1 0 0 0 0,1 0 1 0 0,-7 5-1 0 0,-3 3 98 0 0,2-4-147 0 0,1 1-1 0 0,1 0 0 0 0,-1 0 0 0 0,-14 16 1 0 0,22-20-58 0 0,-1 0 0 0 0,1 0 0 0 0,0 1 1 0 0,0-1-1 0 0,1 1 0 0 0,-1-1 0 0 0,1 1 0 0 0,0 0 1 0 0,0 0-1 0 0,1 0 0 0 0,0 0 0 0 0,-1 0 0 0 0,2 0 1 0 0,-2 9-1 0 0,2-11 1 0 0,0-1 0 0 0,0 1 0 0 0,0 0 0 0 0,1 0 1 0 0,-1-1-1 0 0,1 1 0 0 0,0 0 0 0 0,-1 0 0 0 0,1-1 0 0 0,0 1 0 0 0,1-1 1 0 0,-1 1-1 0 0,0-1 0 0 0,1 0 0 0 0,-1 1 0 0 0,1-1 0 0 0,2 3 0 0 0,-1-3 4 0 0,0 0-1 0 0,-1-1 0 0 0,1 1 1 0 0,0 0-1 0 0,0-1 0 0 0,0 0 1 0 0,0 0-1 0 0,0 0 0 0 0,0 0 1 0 0,0 0-1 0 0,0-1 0 0 0,0 1 1 0 0,1-1-1 0 0,-1 0 1 0 0,4 0-1 0 0,-2 0-3 0 0,0-1-1 0 0,0 0 1 0 0,0 0 0 0 0,0 0 0 0 0,0-1 0 0 0,0 1-1 0 0,0-1 1 0 0,0-1 0 0 0,0 1 0 0 0,-1-1 0 0 0,1 1-1 0 0,-1-1 1 0 0,0 0 0 0 0,0-1 0 0 0,0 1 0 0 0,0-1-1 0 0,-1 0 1 0 0,6-7 0 0 0,0-1 24 0 0,-2 1 0 0 0,1-1-1 0 0,-2-1 1 0 0,1 1 0 0 0,7-25-1 0 0,-12 32 152 0 0,-1 1 93 0 0,1 0 1 0 0,-1 0-1 0 0,0 0 1 0 0,0-1-1 0 0,0 1 0 0 0,0-9 1 0 0,8 46 127 0 0,25 63 0 0 0,-26-78-284 0 0,0-1-1 0 0,2-1 1 0 0,0 1-1 0 0,1-2 1 0 0,16 19-1 0 0,-6-13-414 0 0,2 0-1 0 0,0-1 1 0 0,1-2-1 0 0,49 29 1 0 0,-42-28-572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9215 0 0,'-27'55'707'0'0,"21"-44"6721"0"0,5 17-6567 0 0,-8 43 0 0 0,1-13-702 0 0,-10 49 18 0 0,3-30-90 0 0,3-14-87 0 0,-3 24 0 0 0,14-74 0 0 0,0 0 0 0 0,0 1 0 0 0,2-1 0 0 0,2 20 0 0 0,-2-28 5 0 0,8 29 54 0 0,-8-33-55 0 0,-1-1-1 0 0,1 1 1 0 0,-1-1-1 0 0,1 1 1 0 0,-1-1-1 0 0,1 1 1 0 0,-1 0-1 0 0,1-1 1 0 0,-1 0-1 0 0,1 1 1 0 0,-1-1 0 0 0,1 1-1 0 0,0-1 1 0 0,-1 0-1 0 0,1 1 1 0 0,0-1-1 0 0,-1 0 1 0 0,1 0-1 0 0,1 1 1 0 0,0-1 11 0 0,3 2 24 0 0,1 0 1 0 0,-1 0 0 0 0,0-1-1 0 0,1 0 1 0 0,-1 0 0 0 0,1 0 0 0 0,9 0-1 0 0,1-2 183 0 0,21-4 0 0 0,18-1 142 0 0,-48 6-363 0 0,4 0-52 0 0,1-1 0 0 0,-1 0-1 0 0,1 0 1 0 0,-1-1 0 0 0,22-7-1 0 0,82-23 580 0 0,-68 17-378 0 0,-33 12-415 0 0,1-1 0 0 0,-1-1 0 0 0,-1-1-1 0 0,1 0 1 0 0,-1 0 0 0 0,16-11 0 0 0,-11 5-1397 0 0,0 2-74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7367 0 0,'-2'1'37'0'0,"0"0"-1"0"0,0-1 0 0 0,0 1 1 0 0,0 0-1 0 0,0 0 1 0 0,0 0-1 0 0,0 0 0 0 0,1 1 1 0 0,-1-1-1 0 0,0 0 0 0 0,1 1 1 0 0,-1-1-1 0 0,1 1 0 0 0,0 0 1 0 0,-1-1-1 0 0,1 1 1 0 0,0 0-1 0 0,0 0 0 0 0,0 0 1 0 0,0 0-1 0 0,-1 2 0 0 0,-2 6 988 0 0,0 0 1 0 0,1 0-1 0 0,0 0 0 0 0,0 0 0 0 0,1 1 0 0 0,0-1 0 0 0,1 1 0 0 0,0 14 0 0 0,2 10 355 0 0,7 42-1 0 0,-4-43-990 0 0,30 329 1361 0 0,-27-291-1615 0 0,-2 14-65 0 0,6 50 1 0 0,-9-116-108 0 0,5 30-828 0 0,21 82 1 0 0,-27-127 189 0 0,1 1 0 0 0,0-1 1 0 0,1 0-1 0 0,-1 0 0 0 0,6 8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12551 0 0,'0'0'2224'0'0,"2"2"-1260"0"0,3 6-373 0 0,0-1 0 0 0,-1 1 0 0 0,1 0 0 0 0,4 14 0 0 0,12 40 372 0 0,-17-49-718 0 0,74 329 329 0 0,-40-151-715 0 0,-8-32-2264 0 0,-23-122 665 0 0,0 5-4259 0 0</inkml:trace>
  <inkml:trace contextRef="#ctx0" brushRef="#br0" timeOffset="1">11 658 10591 0 0,'-1'0'819'0'0,"0"0"-579"0"0,1 0 0 0 0,-1 0 0 0 0,1 0-1 0 0,0 0 1 0 0,-1 0 0 0 0,1 0 0 0 0,-1 0 0 0 0,1-1 0 0 0,0 1 0 0 0,-1 0 0 0 0,1 0-1 0 0,0 0 1 0 0,-1 0 0 0 0,1-1 0 0 0,-1 1 0 0 0,1 0 0 0 0,0 0 0 0 0,0 0 0 0 0,-1-1-1 0 0,1 1 1 0 0,0 0 0 0 0,-1-1 0 0 0,1 1 0 0 0,0 0 0 0 0,0-1 0 0 0,0 1 0 0 0,-1-1-1 0 0,1 1-139 0 0,0-1 0 0 0,1 1 0 0 0,-1-1 0 0 0,0 1 0 0 0,1-1 0 0 0,-1 1-1 0 0,0-1 1 0 0,1 1 0 0 0,-1-1 0 0 0,0 1 0 0 0,1 0 0 0 0,-1-1-1 0 0,1 1 1 0 0,-1 0 0 0 0,1-1 0 0 0,-1 1 0 0 0,1 0 0 0 0,29-14-670 0 0,-26 13 1165 0 0,19-7-469 0 0,1 2 0 0 0,1 0 1 0 0,35-3-1 0 0,-29 5-118 0 0,112-13-1665 0 0,-106 14 83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0,'0'0'1224'0'0,"1"2"-1008"0"0,25 29 232 0 0,2 4 608 0 0,32 50 0 0 0,220 420 2864 0 0,-236-412-3072 0 0,-5 2 0 0 0,-4 1-1 0 0,37 165 1 0 0,-57-183-424 0 0,-4 1 1 0 0,4 129-1 0 0,-15-161-326 0 0,-1 0 0 0 0,-3 0 0 0 0,-18 89 0 0 0,11-95-79 0 0,-23 58 0 0 0,29-87-397 0 0,-1 0 1 0 0,1-1 0 0 0,-2 0-1 0 0,0 0 1 0 0,0-1 0 0 0,-1 0-1 0 0,0 0 1 0 0,-1-1-1 0 0,-14 13 1 0 0,5-10-1559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10447 0 0,'0'0'950'0'0,"-2"-1"-782"0"0,-15-2 115 0 0,12 2-38 0 0,0 0 0 0 0,0 0 0 0 0,-1 0 0 0 0,1 1 0 0 0,0-1 0 0 0,-1 1 0 0 0,1 1 0 0 0,0-1 0 0 0,0 1 0 0 0,-1 0 1 0 0,-5 1-1 0 0,6 1-118 0 0,-1-1 1 0 0,0 1-1 0 0,1 0 1 0 0,0 0 0 0 0,0 1-1 0 0,0 0 1 0 0,0 0-1 0 0,0 0 1 0 0,1 0 0 0 0,-6 7-1 0 0,-4 8 264 0 0,-18 28 1 0 0,13-17-464 0 0,13-19 72 0 0,1-1 0 0 0,1 1 0 0 0,-1 0 0 0 0,2 0 0 0 0,0 0 0 0 0,0 0 0 0 0,1 1 0 0 0,-1 11 0 0 0,3-15 4 0 0,-1 0 0 0 0,2 1 0 0 0,-1-1-1 0 0,1 0 1 0 0,0 0 0 0 0,1 1 0 0 0,0-1-1 0 0,0 0 1 0 0,1-1 0 0 0,0 1 0 0 0,0 0-1 0 0,1-1 1 0 0,0 0 0 0 0,0 1 0 0 0,1-2-1 0 0,5 8 1 0 0,-8-10-1 0 0,1 0-7 0 0,14 4 69 0 0,-14-7-32 0 0,1 0 0 0 0,-1-1 0 0 0,1 1-1 0 0,0 0 1 0 0,-1-1 0 0 0,1 0 0 0 0,-1 0 0 0 0,1 0 0 0 0,-1-1-1 0 0,1 1 1 0 0,0-1 0 0 0,-1 1 0 0 0,1-1 0 0 0,-1-1-1 0 0,0 1 1 0 0,1 0 0 0 0,-1-1 0 0 0,0 1 0 0 0,0-1 0 0 0,0 0-1 0 0,0 0 1 0 0,0 0 0 0 0,0-1 0 0 0,4-4 0 0 0,3-3 62 0 0,-1-1 0 0 0,0 0 0 0 0,0-1 0 0 0,13-23 0 0 0,-15 21-59 0 0,-1 0-1 0 0,0-1 0 0 0,0 0 1 0 0,-2 0-1 0 0,5-21 1 0 0,5-80 465 0 0,-10 74 20 0 0,-3 22 389 0 0,-1 16 408 0 0,-1 13-717 0 0,-1 17-542 0 0,1 1 0 0 0,2-1 0 0 0,1 0 0 0 0,0 0-1 0 0,2 0 1 0 0,10 35 0 0 0,-10-49-226 0 0,0 0 0 0 0,1-1-1 0 0,0 0 1 0 0,1 0 0 0 0,0 0 0 0 0,14 17-1 0 0,-14-21-155 0 0,0-1-1 0 0,0 0 1 0 0,1 0-1 0 0,0 0 1 0 0,0-1-1 0 0,0 0 1 0 0,1 0-1 0 0,0-1 1 0 0,0 0-1 0 0,11 5 1 0 0,-10-6-202 0 0,1-1 1 0 0,-1 0-1 0 0,1 0 1 0 0,0-1-1 0 0,-1 0 0 0 0,1-1 1 0 0,0 0-1 0 0,13-1 1 0 0,7-3-398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213 456 1375 0 0,'0'0'66'0'0,"-1"-2"-8"0"0,-14-27-1030 0 0,11 23 2220 0 0,0 0-1 0 0,-1 0 0 0 0,0 0 0 0 0,-10-9 1 0 0,12 13-422 0 0,0-1 0 0 0,-1 1 0 0 0,1-1 0 0 0,-1 1 0 0 0,0 0 1 0 0,0 0-1 0 0,0 1 0 0 0,0-1 0 0 0,-6-1 0 0 0,7 2-497 0 0,-1 1-1 0 0,1 0 1 0 0,-1-1 0 0 0,1 1-1 0 0,0 1 1 0 0,-1-1-1 0 0,-6 2 1 0 0,-6 1 528 0 0,14-3-806 0 0,-1 0-1 0 0,1 0 1 0 0,0 0 0 0 0,0 1 0 0 0,0-1-1 0 0,-1 1 1 0 0,1 0 0 0 0,0-1 0 0 0,0 1-1 0 0,0 0 1 0 0,0 0 0 0 0,0 1 0 0 0,0-1-1 0 0,1 0 1 0 0,-1 1 0 0 0,0-1 0 0 0,1 1-1 0 0,-1-1 1 0 0,1 1 0 0 0,-1 0-1 0 0,-1 2 1 0 0,-1 3-48 0 0,0 0 0 0 0,1 1 0 0 0,0-1-1 0 0,0 0 1 0 0,1 1 0 0 0,0 0 0 0 0,0 0-1 0 0,1-1 1 0 0,0 1 0 0 0,0 0 0 0 0,1 0 0 0 0,0 11-1 0 0,2-8-15 0 0,-1 0 0 0 0,2 0-1 0 0,-1 0 1 0 0,2 0 0 0 0,-1-1-1 0 0,1 1 1 0 0,1-1 0 0 0,8 14-1 0 0,-4-11 15 0 0,0 1 1 0 0,1-1-1 0 0,1-1 0 0 0,0 0 0 0 0,1 0 1 0 0,0-1-1 0 0,1-1 0 0 0,0 0 0 0 0,1-1 0 0 0,-1 0 1 0 0,23 10-1 0 0,-31-17 59 0 0,0 0 0 0 0,0-1 1 0 0,0 1-1 0 0,0-1 0 0 0,0 0 1 0 0,0 0-1 0 0,1-1 0 0 0,-1 0 0 0 0,0 0 1 0 0,0 0-1 0 0,1 0 0 0 0,-1-1 1 0 0,0 0-1 0 0,0 0 0 0 0,0 0 0 0 0,0-1 1 0 0,0 1-1 0 0,0-1 0 0 0,0-1 1 0 0,-1 1-1 0 0,1 0 0 0 0,-1-1 0 0 0,1 0 1 0 0,-1 0-1 0 0,5-6 0 0 0,-2 3 80 0 0,-1-1 1 0 0,0 0-1 0 0,0-1 0 0 0,-1 1 0 0 0,0-1 0 0 0,0 0 0 0 0,-1 0 0 0 0,0-1 1 0 0,-1 1-1 0 0,1-1 0 0 0,-2 0 0 0 0,1 0 0 0 0,1-15 0 0 0,-2 4 103 0 0,-1 0-1 0 0,-2 0 1 0 0,0 1-1 0 0,0-1 1 0 0,-2 0-1 0 0,-1 1 1 0 0,0-1-1 0 0,-14-36 1 0 0,-1 9 78 0 0,-3 1 1 0 0,-35-57 0 0 0,-18-14-1273 0 0,18 47-3194 0 0,47 63 2531 0 0,14 14-4128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226 490 8751 0 0,'-4'-1'245'0'0,"0"1"0"0"0,0 0 1 0 0,0-1-1 0 0,0 2 0 0 0,0-1 0 0 0,0 0 0 0 0,0 1 0 0 0,0-1 0 0 0,-5 3 0 0 0,-20 2 2440 0 0,23-5-2370 0 0,0 1-1 0 0,0 0 0 0 0,0 0 1 0 0,0 1-1 0 0,1-1 1 0 0,-1 1-1 0 0,1 0 0 0 0,-1 1 1 0 0,1-1-1 0 0,0 1 0 0 0,-1 0 1 0 0,-6 7-1 0 0,6-5-176 0 0,1 0 0 0 0,-1 0 0 0 0,1 1 0 0 0,1 0 0 0 0,-1 0 0 0 0,1 1 0 0 0,0-1 0 0 0,0 1 0 0 0,-2 7 0 0 0,1-1-133 0 0,1 0 1 0 0,0 0 0 0 0,1 0-1 0 0,1 0 1 0 0,0 1-1 0 0,1-1 1 0 0,0 1-1 0 0,1 0 1 0 0,0-1 0 0 0,5 26-1 0 0,-1-24 10 0 0,0-1 0 0 0,1 1-1 0 0,1-1 1 0 0,0 0 0 0 0,1 0-1 0 0,1 0 1 0 0,10 13 0 0 0,-12-19 29 0 0,0-1 0 0 0,1 1 0 0 0,0-1 0 0 0,0 0 0 0 0,0-1 0 0 0,1 0 0 0 0,0 0 0 0 0,1 0 0 0 0,-1-1 0 0 0,1-1 0 0 0,0 1 0 0 0,0-2 0 0 0,0 1 0 0 0,1-1 0 0 0,-1 0 0 0 0,15 1 0 0 0,-17-3 8 0 0,-1 0 1 0 0,1 0 0 0 0,0-1-1 0 0,-1 0 1 0 0,1-1 0 0 0,0 0 0 0 0,-1 0-1 0 0,1 0 1 0 0,-1-1 0 0 0,1 1-1 0 0,-1-2 1 0 0,0 1 0 0 0,1-1 0 0 0,-1 0-1 0 0,-1 0 1 0 0,1 0 0 0 0,0-1-1 0 0,-1 0 1 0 0,0 0 0 0 0,0-1 0 0 0,0 1-1 0 0,0-1 1 0 0,-1 0 0 0 0,0 0-1 0 0,5-7 1 0 0,-3 0 5 0 0,0 1 0 0 0,-1-1 0 0 0,0-1 0 0 0,-1 1 0 0 0,0-1-1 0 0,-1 1 1 0 0,0-1 0 0 0,-1 0 0 0 0,1-25 0 0 0,-3 1 8 0 0,-1-1-1 0 0,-8-44 1 0 0,3 46-52 0 0,-2-1 0 0 0,-13-36 1 0 0,-32-69 17 0 0,42 114-31 0 0,-14-36-160 0 0,-66-119-1 0 0,90 181 156 0 0,-3-5 1 0 0,-1 0-1 0 0,1 0 1 0 0,-9-8 0 0 0,12 14 2 0 0,0 0 0 0 0,0 0 0 0 0,0 0 1 0 0,0 0-1 0 0,0 0 0 0 0,-1 1 0 0 0,1-1 0 0 0,0 0 1 0 0,0 1-1 0 0,-1-1 0 0 0,1 1 0 0 0,-2-1 0 0 0,2 1 0 0 0,0 0-1 0 0,1 0 1 0 0,-1 0-1 0 0,0 0 0 0 0,1 0 1 0 0,-1 0-1 0 0,0 0 1 0 0,1 1-1 0 0,-1-1 1 0 0,0 0-1 0 0,1 0 0 0 0,-1 1 1 0 0,1-1-1 0 0,-1 0 1 0 0,0 1-1 0 0,1-1 1 0 0,-1 1-1 0 0,1-1 0 0 0,-1 1 1 0 0,1-1-1 0 0,0 1 1 0 0,-1-1-1 0 0,1 1 1 0 0,-1-1-1 0 0,1 1 0 0 0,-1 1 1 0 0,-1 2 23 0 0,0 1 1 0 0,0-1-1 0 0,0 1 1 0 0,1 0-1 0 0,0 0 0 0 0,0 0 1 0 0,0-1-1 0 0,0 1 1 0 0,1 0-1 0 0,0 0 0 0 0,0 0 1 0 0,1 7-1 0 0,1 6 73 0 0,1-1 0 0 0,6 19 0 0 0,-5-22-25 0 0,11 37-91 0 0,2-1 0 0 0,2-1-1 0 0,2-1 1 0 0,2 0 0 0 0,2-2-1 0 0,2-1 1 0 0,3-1 0 0 0,1-1-1 0 0,2-2 1 0 0,40 39 0 0 0,-38-46-1418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336 166 3679 0 0,'0'-2'284'0'0,"-1"-4"291"0"0,1 1 0 0 0,-1-1-1 0 0,1 1 1 0 0,-1 0-1 0 0,-1-1 1 0 0,1 1-1 0 0,-1 0 1 0 0,0 0-1 0 0,0 0 1 0 0,-1 0-1 0 0,1 0 1 0 0,-5-5-1 0 0,1 0 183 0 0,3 4-436 0 0,-2 0 0 0 0,1 0 1 0 0,-1 1-1 0 0,0 0 1 0 0,0-1-1 0 0,0 2 0 0 0,-1-1 1 0 0,1 1-1 0 0,-1-1 0 0 0,0 2 1 0 0,-1-1-1 0 0,1 1 1 0 0,0 0-1 0 0,-1 0 0 0 0,0 0 1 0 0,0 1-1 0 0,0 0 0 0 0,-12-1 1 0 0,11 2-210 0 0,0 0 0 0 0,0 0 0 0 0,0 1 0 0 0,0 1-1 0 0,0-1 1 0 0,0 1 0 0 0,0 0 0 0 0,0 1 0 0 0,0 0 0 0 0,1 0 0 0 0,-1 1 0 0 0,1 0 0 0 0,-1 0 0 0 0,1 1 0 0 0,0 0 0 0 0,-11 8 0 0 0,15-9-82 0 0,0 1 0 0 0,-1 0-1 0 0,1-1 1 0 0,1 1 0 0 0,-1 0 0 0 0,0 0 0 0 0,1 0 0 0 0,0 1-1 0 0,0-1 1 0 0,0 1 0 0 0,1-1 0 0 0,-2 8 0 0 0,-1 4 20 0 0,2 0-1 0 0,-1 22 1 0 0,3-16-34 0 0,0 0 0 0 0,2-1-1 0 0,1 1 1 0 0,6 25 0 0 0,28 84-27 0 0,-33-117 15 0 0,23 63-10 0 0,45 93-1 0 0,12 19-746 0 0,-40-60-3962 0 0,-44-127 4581 0 0,11 26-2923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94 292 3223 0 0,'-8'-8'52'0'0,"0"-1"0"0"0,0 0 0 0 0,1 0 0 0 0,1-1 0 0 0,-9-15 0 0 0,-7-24 663 0 0,18 36 826 0 0,-1-1 0 0 0,2 1 0 0 0,-3-23 0 0 0,5 33-1389 0 0,1 1 0 0 0,0-1-1 0 0,0 1 1 0 0,0-1 0 0 0,0 1 0 0 0,0-1 0 0 0,1 1 0 0 0,-1-1-1 0 0,1 1 1 0 0,-1 0 0 0 0,1-1 0 0 0,0 1 0 0 0,0 0-1 0 0,0-1 1 0 0,0 1 0 0 0,1 0 0 0 0,-1 0 0 0 0,1 0 0 0 0,-1 0-1 0 0,1 0 1 0 0,-1 0 0 0 0,1 1 0 0 0,0-1 0 0 0,0 0-1 0 0,3-1 1 0 0,3-2-7 0 0,1 1-1 0 0,0 1 0 0 0,-1-1 0 0 0,1 2 1 0 0,13-4-1 0 0,-3 1-102 0 0,-8 3-22 0 0,0 0 1 0 0,1 0-1 0 0,-1 1 1 0 0,1 1-1 0 0,-1 0 1 0 0,21 2 0 0 0,5-3-14 0 0,-30 0 18 0 0,0 0 1 0 0,0 1-1 0 0,0 0 0 0 0,8 1 0 0 0,1 1 75 0 0,0 1 1 0 0,18 6-1 0 0,-28-6-49 0 0,0-1-1 0 0,0 0 1 0 0,0 1 0 0 0,-1 0 0 0 0,0 1-1 0 0,1-1 1 0 0,-1 1 0 0 0,6 6-1 0 0,-9-7 3 0 0,0 0-1 0 0,0 0 1 0 0,0 0-1 0 0,0 1 1 0 0,-1-1-1 0 0,1 1 1 0 0,-1-1-1 0 0,0 1 1 0 0,0-1 0 0 0,0 1-1 0 0,-1 0 1 0 0,1-1-1 0 0,-1 1 1 0 0,0 6-1 0 0,1 6 120 0 0,3 13-136 0 0,13 57 0 0 0,-13-75-33 0 0,0 0 0 0 0,0 0 0 0 0,1 0 0 0 0,0 0 0 0 0,1-1 0 0 0,1 0 0 0 0,13 17 0 0 0,-17-23 44 0 0,1-1-1 0 0,-1 1 0 0 0,1-1 1 0 0,-1 0-1 0 0,1-1 0 0 0,0 1 1 0 0,0-1-1 0 0,0 1 1 0 0,0-1-1 0 0,1 0 0 0 0,-1-1 1 0 0,1 1-1 0 0,-1-1 0 0 0,1 0 1 0 0,-1 0-1 0 0,1 0 1 0 0,0-1-1 0 0,-1 1 0 0 0,1-1 1 0 0,0 0-1 0 0,-1-1 0 0 0,1 1 1 0 0,0-1-1 0 0,-1 0 0 0 0,1 0 1 0 0,6-3-1 0 0,-3 2 50 0 0,-1-2 1 0 0,1 1-1 0 0,0-1 0 0 0,-1-1 1 0 0,0 1-1 0 0,0-1 0 0 0,0-1 0 0 0,-1 1 1 0 0,0-1-1 0 0,0 0 0 0 0,0 0 1 0 0,0-1-1 0 0,7-13 0 0 0,-8 13-6 0 0,-1-1 0 0 0,-1 0-1 0 0,1 0 1 0 0,-1 0 0 0 0,-1 0-1 0 0,0-1 1 0 0,0 1 0 0 0,0-1 0 0 0,-1 0-1 0 0,0-9 1 0 0,-1 12 4 0 0,0 0 0 0 0,-1 0 0 0 0,0 0-1 0 0,0 0 1 0 0,0 0 0 0 0,-1 0 0 0 0,0 0 0 0 0,0 1-1 0 0,0-1 1 0 0,-1 1 0 0 0,1-1 0 0 0,-2 1 0 0 0,1 0 0 0 0,0 0-1 0 0,-7-7 1 0 0,4 6-31 0 0,-1 1 0 0 0,1 0 0 0 0,-1 0-1 0 0,0 0 1 0 0,0 1 0 0 0,0 0 0 0 0,-1 1 0 0 0,1 0-1 0 0,-1 0 1 0 0,0 0 0 0 0,0 1 0 0 0,0 0 0 0 0,0 0-1 0 0,0 1 1 0 0,0 0 0 0 0,-1 1 0 0 0,1 0 0 0 0,0 0-1 0 0,-13 2 1 0 0,17-1-87 0 0,-1-1-1 0 0,0 1 1 0 0,0-1-1 0 0,1 0 1 0 0,-1-1-1 0 0,0 1 1 0 0,1-1-1 0 0,-1 0 1 0 0,0 0-1 0 0,-5-3 1 0 0,6 3-25 0 0,0 0 0 0 0,0 0 0 0 0,0 0-1 0 0,0 0 1 0 0,-7 1 0 0 0,-2-1-4719 0 0,12 1 4654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9439 0 0,'20'30'372'0'0,"-9"-13"-46"0"0,18 33 0 0 0,21 47 4662 0 0,-38-75-1080 0 0,-12-23-3877 0 0,0 1-1 0 0,-1 0 0 0 0,1-1 1 0 0,0 1-1 0 0,-1 0 0 0 0,1-1 0 0 0,0 1 1 0 0,-1 0-1 0 0,1 0 0 0 0,-1-1 1 0 0,1 1-1 0 0,0 0 0 0 0,-1 0 1 0 0,1 0-1 0 0,-1-1 0 0 0,1 1 1 0 0,0 0-1 0 0,-1 0 0 0 0,0 0 15 0 0,0 0 0 0 0,0 0 0 0 0,1-1 0 0 0,-1 1 0 0 0,0 0 0 0 0,1-1 0 0 0,-1 1 0 0 0,0 0 0 0 0,1-1 0 0 0,-1 1 0 0 0,0-1 0 0 0,1 1 0 0 0,-1-1 0 0 0,1 1 0 0 0,-2-2 0 0 0,-4-6 150 0 0,1 0 0 0 0,-1-1 0 0 0,2 0 0 0 0,-1 0 0 0 0,1 0 0 0 0,0 0 0 0 0,1-1 0 0 0,0 1 0 0 0,-2-12-1 0 0,0-14 127 0 0,-11-111 298 0 0,15 128-650 0 0,2 0-1 0 0,-1 1 0 0 0,2-1 1 0 0,1 0-1 0 0,0 1 1 0 0,7-21-1 0 0,-7 29-105 0 0,0 1-1 0 0,1 0 1 0 0,0 1 0 0 0,0-1-1 0 0,1 1 1 0 0,0 0 0 0 0,1 0-1 0 0,-1 0 1 0 0,8-6 0 0 0,-9 9-309 0 0,0 1 0 0 0,0-1 0 0 0,0 1 0 0 0,0 1 0 0 0,0-1 0 0 0,1 0 0 0 0,-1 1 0 0 0,1 0 0 0 0,0 0 0 0 0,-1 0 0 0 0,1 1 0 0 0,0 0 0 0 0,0 0 0 0 0,0 0 0 0 0,0 0 1 0 0,9 1-1 0 0,0 1-4956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3223 0 0,'0'0'8271'0'0,"1"-1"-7548"0"0,0 0-616 0 0,0 0 0 0 0,-1 0 0 0 0,1 1 1 0 0,0-1-1 0 0,0 0 0 0 0,0 1 1 0 0,-1-1-1 0 0,1 1 0 0 0,0-1 0 0 0,0 1 1 0 0,0-1-1 0 0,0 1 0 0 0,0 0 1 0 0,0-1-1 0 0,0 1 0 0 0,0 0 0 0 0,0 0 1 0 0,0 0-1 0 0,0 0 0 0 0,0 0 1 0 0,0 0-1 0 0,0 0 0 0 0,0 0 0 0 0,2 1 1 0 0,-1-1 14 0 0,0 1 1 0 0,-1 0-1 0 0,1 0 1 0 0,0 0-1 0 0,-1 1 1 0 0,1-1-1 0 0,-1 0 1 0 0,1 1-1 0 0,-1-1 1 0 0,0 1-1 0 0,1-1 0 0 0,0 3 1 0 0,3 4 325 0 0,0 1 1 0 0,0 1-1 0 0,6 18 1 0 0,1 14 489 0 0,-2 0 0 0 0,9 77 1 0 0,-7-35-368 0 0,-12-82-347 0 0,7-11-107 0 0,-2 1-118 0 0,0-1-1 0 0,-1 1 1 0 0,-1-1-1 0 0,1 0 1 0 0,2-15-1 0 0,7-48-199 0 0,-8 34 2 0 0,2-1-72 0 0,0-7-345 0 0,24-85 1 0 0,-31 130 612 0 0,2-4 9 0 0,0 0 0 0 0,0 0 0 0 0,0 0 0 0 0,4-7 1 0 0,-5 11 255 0 0,1 1-233 0 0,-1 0 1 0 0,0 0-1 0 0,0 1 0 0 0,0-1 1 0 0,0 0-1 0 0,0 1 0 0 0,0-1 1 0 0,0 1-1 0 0,0-1 0 0 0,0 1 1 0 0,0 0-1 0 0,0-1 0 0 0,-1 1 0 0 0,1 0 1 0 0,0 0-1 0 0,0 0 0 0 0,1 1 1 0 0,10 17 219 0 0,-12-18-226 0 0,12 24 251 0 0,-2 0-1 0 0,-1 0 1 0 0,10 46-1 0 0,-1-6-183 0 0,-10-27-83 0 0,-8-31 0 0 0,1-1 0 0 0,0 1 0 0 0,1-1-1 0 0,0 0 1 0 0,0 1 0 0 0,0-1 0 0 0,1 0-1 0 0,-1 0 1 0 0,6 7 0 0 0,-8-12-6 0 0,1 0 0 0 0,-1-1 0 0 0,1 1 0 0 0,-1 0 0 0 0,1-1-1 0 0,-1 1 1 0 0,1-1 0 0 0,-1 1 0 0 0,1-1 0 0 0,0 1 0 0 0,-1-1 0 0 0,1 1 0 0 0,0-1 0 0 0,0 1 0 0 0,-1-1 0 0 0,1 0 0 0 0,0 1 0 0 0,0-1 0 0 0,-1 0 0 0 0,1 0 0 0 0,0 0 0 0 0,0 0-1 0 0,0 1 1 0 0,-1-1 0 0 0,1 0 0 0 0,0 0 0 0 0,0-1 0 0 0,0 1 0 0 0,-1 0 0 0 0,1 0 0 0 0,0 0 0 0 0,0 0 0 0 0,0-1 0 0 0,0 1 0 0 0,1-2 1 0 0,0 1 0 0 0,-1 0 0 0 0,1 0 1 0 0,-1-1-1 0 0,1 1 0 0 0,-1-1 0 0 0,1 0 1 0 0,0-2-1 0 0,-1 3-2 0 0,6-11 7 0 0,0 0 1 0 0,-1 0-1 0 0,-1-1 0 0 0,0 0 0 0 0,-1 0 0 0 0,4-17 1 0 0,6-19-5 0 0,11-44-251 0 0,-18 62 77 0 0,21-56 0 0 0,-17 67 159 0 0,-10 18-49 0 0,-1 3 51 0 0,1 0 0 0 0,-1 0 0 0 0,1 0 1 0 0,-1 0-1 0 0,1-1 0 0 0,0 1 0 0 0,-1 0 1 0 0,1 0-1 0 0,0 0 0 0 0,0-1 0 0 0,0 2 0 0 0,3 1-4 0 0,5 10 1 0 0,0 1 0 0 0,-1 1 0 0 0,-1 0 0 0 0,0 0 0 0 0,9 28 0 0 0,-10-24-12 0 0,2 0-1 0 0,0-1 1 0 0,12 22 0 0 0,-9-23-9 0 0,-3-3-171 0 0,1-1 1 0 0,16 18-1 0 0,-22-27 53 0 0,1 0 0 0 0,0 0 0 0 0,0-1 0 0 0,0 0 0 0 0,0 0 0 0 0,1 0 0 0 0,0-1 0 0 0,-1 1 0 0 0,1-1 0 0 0,0 0 0 0 0,8 2 0 0 0,-7-2-160 0 0,1-1 0 0 0,0 0 0 0 0,0 0 0 0 0,-1-1 0 0 0,1 0 0 0 0,0 0 0 0 0,0 0 0 0 0,-1-1 0 0 0,1 0 0 0 0,0 0 0 0 0,-1-1 0 0 0,1 1 0 0 0,-1-2 0 0 0,1 1 0 0 0,-1-1 0 0 0,6-3 0 0 0,6-3-458 0 0,25-18 0 0 0,-37 22 606 0 0,0 0 0 0 0,0-1 0 0 0,0 1 0 0 0,-1-1 0 0 0,0 0 0 0 0,8-12 0 0 0,-8 9 495 0 0,-1 1-1 0 0,0-1 0 0 0,0 1 0 0 0,-1-1 0 0 0,0 0 1 0 0,-1 0-1 0 0,0-1 0 0 0,2-14 0 0 0,-4 19-90 0 0,0 1 0 0 0,0-1 0 0 0,0 0-1 0 0,-1 1 1 0 0,1-1 0 0 0,-1 0 0 0 0,0 1-1 0 0,-3-8 1 0 0,3 10-158 0 0,-1-1-1 0 0,1 0 1 0 0,-1 1-1 0 0,1-1 1 0 0,-1 1-1 0 0,0 0 1 0 0,0 0-1 0 0,0-1 0 0 0,0 1 1 0 0,0 1-1 0 0,0-1 1 0 0,-1 0-1 0 0,1 0 1 0 0,-5-1-1 0 0,5 1 30 0 0,-1 1 0 0 0,1 0 0 0 0,-1 0 0 0 0,0 0 0 0 0,1 1 0 0 0,-1-1 0 0 0,0 1 0 0 0,1 0 0 0 0,-1-1 0 0 0,0 1 0 0 0,0 0 0 0 0,1 0 0 0 0,-1 1 0 0 0,0-1 0 0 0,0 1 0 0 0,1-1 0 0 0,-1 1 0 0 0,1 0 0 0 0,-1 0 0 0 0,1 0 0 0 0,-1 0 0 0 0,1 0 0 0 0,-1 1 0 0 0,1-1 0 0 0,0 1 0 0 0,0 0 0 0 0,0-1 0 0 0,0 1 0 0 0,0 0 0 0 0,0 0 0 0 0,0 0 0 0 0,-1 3 0 0 0,-2 2-82 0 0,0 0 0 0 0,1 0 0 0 0,0 0 0 0 0,1 1 0 0 0,0-1 0 0 0,0 1 0 0 0,0 0-1 0 0,1 0 1 0 0,-2 12 0 0 0,3-15-29 0 0,0 0 0 0 0,1 0 0 0 0,0 0 0 0 0,0 0 0 0 0,0 0 0 0 0,1 0 0 0 0,-1 0 0 0 0,1 0 0 0 0,0-1 0 0 0,1 1 0 0 0,-1 0 0 0 0,1 0 0 0 0,0-1 0 0 0,0 1 0 0 0,0-1 0 0 0,6 8 0 0 0,1-3 0 0 0,3-5 0 0 0,-6-4 17 0 0,0 1 0 0 0,0-1 1 0 0,0-1-1 0 0,0 1 0 0 0,0-1 0 0 0,0 0 0 0 0,-1 0 0 0 0,1-1 0 0 0,9-3 1 0 0,4-3 130 0 0,26-16 1 0 0,-26 14-79 0 0,-15 8-54 0 0,-1 0 0 0 0,1 0-1 0 0,-1 0 1 0 0,1-1 0 0 0,-1 1 0 0 0,0-1 0 0 0,0 1 0 0 0,0-1-1 0 0,0 0 1 0 0,0 0 0 0 0,-1-1 0 0 0,1 1 0 0 0,-1 0 0 0 0,0-1 0 0 0,0 1-1 0 0,0-1 1 0 0,1-6 0 0 0,-3 10-14 0 0,0 0 0 0 0,0 0 1 0 0,0 0-1 0 0,0 0 0 0 0,0 0 0 0 0,0 0 0 0 0,0 1 0 0 0,0-1 0 0 0,0 0 1 0 0,0 0-1 0 0,0 0 0 0 0,0 0 0 0 0,1 0 0 0 0,-1 0 0 0 0,0 0 1 0 0,0 0-1 0 0,0 0 0 0 0,0 0 0 0 0,0 0 0 0 0,0 0 0 0 0,0 0 0 0 0,0 0 1 0 0,0 0-1 0 0,0 0 0 0 0,0 0 0 0 0,0 0 0 0 0,0 0 0 0 0,0 0 0 0 0,0 1 1 0 0,0-1-1 0 0,0 0 0 0 0,0 0 0 0 0,0 0 0 0 0,1 0 0 0 0,-1 0 0 0 0,0 0 1 0 0,0 0-1 0 0,0 0 0 0 0,0 0 0 0 0,0 0 0 0 0,0 0 0 0 0,0 0 0 0 0,0 0 1 0 0,0 0-1 0 0,0 0 0 0 0,0 0 0 0 0,0-1 0 0 0,0 1 0 0 0,0 0 0 0 0,1 0 1 0 0,-1 0-1 0 0,0 0 0 0 0,0 0 0 0 0,0 0 0 0 0,0 0 0 0 0,0 0 1 0 0,0 0-1 0 0,0 0 0 0 0,0 0 0 0 0,0 0 0 0 0,0 0 0 0 0,0 0 0 0 0,0 0 1 0 0,0 0-1 0 0,0 0 0 0 0,0 0 0 0 0,0-1 0 0 0,4 12 318 0 0,4 23 419 0 0,-4-15-512 0 0,0-7-876 0 0,-1 0-1 0 0,11 20 1 0 0,-12-28 432 0 0,-1 0 0 0 0,2-1 0 0 0,-1 0 1 0 0,0 1-1 0 0,0-1 0 0 0,1 0 0 0 0,0 0 0 0 0,0-1 1 0 0,0 1-1 0 0,0 0 0 0 0,0-1 0 0 0,5 3 1 0 0,-4-4-2418 0 0,9 1-3526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11519 0 0,'0'3'887'0'0,"-6"101"3151"0"0,9 106 0 0 0,-2-175-3489 0 0,25 399 4526 0 0,-13-317-5282 0 0,49 194-1 0 0,-52-274-540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12895 0 0,'-30'5'896'0'0,"19"-3"25"0"0,-1 0 0 0 0,-19 6 0 0 0,26-6-639 0 0,1 0 0 0 0,0 0 1 0 0,0 0-1 0 0,0 1 0 0 0,0-1 1 0 0,0 1-1 0 0,0 0 0 0 0,1 0 1 0 0,0 0-1 0 0,-5 6 0 0 0,0 1-103 0 0,1 1 0 0 0,0 0 0 0 0,1 0 1 0 0,1 0-1 0 0,-1 1 0 0 0,2-1 0 0 0,0 1 0 0 0,0 0 0 0 0,1 1 0 0 0,1-1 0 0 0,0 1 0 0 0,-1 17 0 0 0,3-14-156 0 0,0 1-1 0 0,1 0 0 0 0,1-1 0 0 0,0 1 0 0 0,1-1 1 0 0,1 1-1 0 0,0-1 0 0 0,13 29 0 0 0,-12-36-18 0 0,0-1 0 0 0,0 1 0 0 0,1-1 0 0 0,0 0 0 0 0,0 0 0 0 0,1-1 0 0 0,0 0 0 0 0,0 0 0 0 0,1-1 0 0 0,0 0 0 0 0,0 0 0 0 0,0 0 0 0 0,1-1 0 0 0,0-1 0 0 0,0 1 0 0 0,0-2 0 0 0,0 1 0 0 0,18 4 0 0 0,-20-8-26 0 0,0 1 1 0 0,0-1-1 0 0,-1 0 0 0 0,1 0 0 0 0,0 0 0 0 0,-1-1 0 0 0,1-1 1 0 0,0 1-1 0 0,-1-1 0 0 0,1 0 0 0 0,-1 0 0 0 0,12-6 0 0 0,-5 1-287 0 0,-1 0-1 0 0,1-1 0 0 0,-2-1 0 0 0,22-18 0 0 0,-21 16 26 0 0,0 0-1021 0 0,-1-1 0 0 0,19-23 0 0 0,-12 7-671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0,'0'0'923'0'0,"1"2"-602"0"0,0 1-173 0 0,0-1 0 0 0,0 1-1 0 0,0-1 1 0 0,0 0-1 0 0,1 0 1 0 0,-1 1 0 0 0,1-1-1 0 0,-1 0 1 0 0,1 0 0 0 0,0 0-1 0 0,0-1 1 0 0,0 1-1 0 0,0 0 1 0 0,0-1 0 0 0,0 1-1 0 0,1-1 1 0 0,-1 0 0 0 0,0 0-1 0 0,1 0 1 0 0,-1 0-1 0 0,4 1 1 0 0,5 2 378 0 0,0-1 1 0 0,0-1-1 0 0,22 3 1 0 0,39-3 532 0 0,-45-2-826 0 0,34 3 0 0 0,-21 0-157 0 0,-38-3 33 0 0,1 0 48 0 0,-3 0-147 0 0,0 0 0 0 0,0 0 0 0 0,0 0 0 0 0,0 0 0 0 0,1 0 0 0 0,-1 0 0 0 0,0 0 0 0 0,0 0-1 0 0,0 0 1 0 0,1 0 0 0 0,-1 0 0 0 0,0 0 0 0 0,0 0 0 0 0,0 0 0 0 0,1 0 0 0 0,-1 1 0 0 0,0-1 0 0 0,0 0 0 0 0,0 0 0 0 0,0 0 0 0 0,1 0 0 0 0,-1 0-1 0 0,0 0 1 0 0,0 0 0 0 0,0 0 0 0 0,0 1 0 0 0,0-1 0 0 0,1 0 0 0 0,-1 0 0 0 0,0 0 0 0 0,0 0 0 0 0,0 1 0 0 0,0-1 0 0 0,0 0 0 0 0,0 0 0 0 0,0 0-1 0 0,0 0 1 0 0,0 1 0 0 0,0-1 0 0 0,0 0 0 0 0,0 5 23 0 0,0 1 0 0 0,-1-1-1 0 0,0 0 1 0 0,0 0 0 0 0,0 0-1 0 0,-1 0 1 0 0,0-1 0 0 0,-4 9-1 0 0,-2 3-45 0 0,-15 17 0 0 0,3-2-221 0 0,-3 1-184 0 0,22-30 266 0 0,6 11-614 0 0,-4-11 744 0 0,1 1 0 0 0,-1-1 0 0 0,1 0 1 0 0,0 0-1 0 0,0 0 0 0 0,0 0 1 0 0,0 0-1 0 0,0 0 0 0 0,0-1 1 0 0,0 1-1 0 0,1-1 0 0 0,-1 1 0 0 0,1-1 1 0 0,4 2-1 0 0,5 1-132 0 0,0 0-1 0 0,14 1 0 0 0,15 6-41 0 0,-22-3 529 0 0,0 1-1 0 0,0 1 1 0 0,-1 1 0 0 0,25 19-1 0 0,58 61 1593 0 0,-99-89-1800 0 0,0 0 0 0 0,0 0 0 0 0,0 0 0 0 0,-1 1-1 0 0,1-1 1 0 0,-1 0 0 0 0,1 1 0 0 0,-1-1 0 0 0,0 1 0 0 0,0-1-1 0 0,0 1 1 0 0,0 0 0 0 0,-1-1 0 0 0,1 1 0 0 0,-1 0 0 0 0,0 0-1 0 0,1 0 1 0 0,-1-1 0 0 0,0 1 0 0 0,-1 0 0 0 0,1 0 0 0 0,0-1 0 0 0,-1 1-1 0 0,0 0 1 0 0,1 0 0 0 0,-1-1 0 0 0,-2 4 0 0 0,-2 4 119 0 0,-1 0 1 0 0,1 0 0 0 0,-2-1 0 0 0,0 0-1 0 0,-9 10 1 0 0,8-10-160 0 0,-1-2-1 0 0,0 1 1 0 0,0-1 0 0 0,0 0-1 0 0,-18 9 1 0 0,6-5 89 0 0,-39 15 0 0 0,42-20-562 0 0,0 0 1 0 0,-1-2-1 0 0,1 0 0 0 0,-1-1 1 0 0,0 0-1 0 0,0-2 0 0 0,0 0 0 0 0,-31-3 1 0 0,19-2-1524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0,'0'0'464'0'0,"0"2"-49"0"0,6 83 7349 0 0,-1-23-6103 0 0,1 146 1450 0 0,-4-88-1764 0 0,15 75 183 0 0,-17-192-1462 0 0,10-4-4 0 0,-8 1-70 0 0,0-1-1 0 0,0 0 1 0 0,0 0-1 0 0,0 0 1 0 0,-1 0-1 0 0,1 0 1 0 0,0 0-1 0 0,-1 0 1 0 0,1 0-1 0 0,-1-1 1 0 0,1 1-1 0 0,-1-1 1 0 0,0 1-1 0 0,0-1 1 0 0,2-1-1 0 0,16-31-95 0 0,-11 19 35 0 0,5-12 3 0 0,-1 0 0 0 0,-1 0 0 0 0,-2-1 1 0 0,8-40-1 0 0,-6 27-25 0 0,15-41 0 0 0,-20 67 51 0 0,11-23 33 0 0,-16 36 514 0 0,1 6-462 0 0,1 1 1 0 0,0-1-1 0 0,-1 0 0 0 0,0 1 1 0 0,0-1-1 0 0,0 1 0 0 0,-1 0 0 0 0,1 0 1 0 0,0 6-1 0 0,2 4 48 0 0,10 34-25 0 0,-1-1-41 0 0,27 64 1 0 0,-34-98-346 0 0,1-1-1 0 0,1 1 1 0 0,0-1 0 0 0,0 0-1 0 0,1-1 1 0 0,1 0-1 0 0,0 0 1 0 0,22 18 0 0 0,-28-26 73 0 0,1 0 0 0 0,0-1 0 0 0,0 0 0 0 0,0 0 1 0 0,1 0-1 0 0,-1 0 0 0 0,1-1 0 0 0,0 0 1 0 0,-1 0-1 0 0,1 0 0 0 0,0-1 0 0 0,0 0 0 0 0,0 0 1 0 0,0-1-1 0 0,0 0 0 0 0,0 0 0 0 0,0 0 0 0 0,0 0 1 0 0,0-1-1 0 0,0 0 0 0 0,0 0 0 0 0,11-5 1 0 0,-6 2-158 0 0,0-1 0 0 0,-1 0 0 0 0,1 0 0 0 0,-1-1 0 0 0,-1-1 0 0 0,1 0 0 0 0,13-12 0 0 0,-7 2-998 0 0,0 0 0 0 0,25-36 0 0 0,-33 41 1058 0 0,-2 0 0 0 0,1 0 0 0 0,-1-1-1 0 0,-1 1 1 0 0,0-1 0 0 0,-1-1 0 0 0,4-18-1 0 0,-6 21 1135 0 0,0-1 0 0 0,-1 0-1 0 0,-1 1 1 0 0,0-1 0 0 0,-2-15-1 0 0,2 24-318 0 0,-1 0 1 0 0,1 1-1 0 0,-1-1 0 0 0,0 0 0 0 0,0 1 0 0 0,0-1 0 0 0,-1 1 0 0 0,1-1 0 0 0,-1 1 0 0 0,1-1 0 0 0,-1 1 0 0 0,-3-4 1118 0 0,3 7-504 0 0,-2 0-929 0 0,1 0-1 0 0,0 1 1 0 0,0-1 0 0 0,0 1 0 0 0,-1 0-1 0 0,2 0 1 0 0,-1 1 0 0 0,0-1 0 0 0,0 0-1 0 0,1 1 1 0 0,0 0 0 0 0,-1-1 0 0 0,-1 4-1 0 0,0 0-75 0 0,1 0-1 0 0,0 0 0 0 0,0 1 1 0 0,0-1-1 0 0,1 1 0 0 0,-3 10 1 0 0,3-6-83 0 0,0 1 1 0 0,1-1-1 0 0,0 1 1 0 0,1 0-1 0 0,0 0 1 0 0,1-1-1 0 0,0 1 1 0 0,4 12-1 0 0,-3-16-1 0 0,0 0 0 0 0,1 0 0 0 0,1 0 0 0 0,-1 0 0 0 0,1-1 0 0 0,9 14 0 0 0,-3-11 11 0 0,-8-9-2 0 0,0 1 1 0 0,0-1 0 0 0,0 1-1 0 0,0-1 1 0 0,1 0-1 0 0,-1 0 1 0 0,1 0-1 0 0,-1 0 1 0 0,1 0 0 0 0,-1 0-1 0 0,1-1 1 0 0,-1 1-1 0 0,1-1 1 0 0,0 0-1 0 0,-1 0 1 0 0,1 0 0 0 0,-1 0-1 0 0,1 0 1 0 0,0 0-1 0 0,-1-1 1 0 0,5 0 0 0 0,-4-1 3 0 0,1 1 1 0 0,0-1 0 0 0,-1 0 0 0 0,1 0 0 0 0,-1 0 0 0 0,1-1 0 0 0,-1 1 0 0 0,0-1 0 0 0,0 0 0 0 0,0 1-1 0 0,-1-1 1 0 0,1-1 0 0 0,3-5 0 0 0,42-77 130 0 0,-44 75-50 0 0,0 0 1 0 0,-1 0-1 0 0,0 0 0 0 0,-1-1 0 0 0,0 1 1 0 0,-1-1-1 0 0,0 1 0 0 0,-1-14 0 0 0,0 23 206 0 0,0 2-253 0 0,0 0 0 0 0,0-1 0 0 0,0 1 1 0 0,0 0-1 0 0,0 0 0 0 0,0 0 0 0 0,0-1 0 0 0,0 1 0 0 0,0 0 0 0 0,0 0 0 0 0,0-1 0 0 0,0 1 0 0 0,0 0 1 0 0,0 0-1 0 0,-1-1 0 0 0,1 1 0 0 0,0 0 0 0 0,0 0 0 0 0,0 0 0 0 0,0-1 0 0 0,0 1 0 0 0,-1 0 0 0 0,1 0 0 0 0,0 0 1 0 0,0 0-1 0 0,0-1 0 0 0,0 1 0 0 0,-1 0 0 0 0,1 0 0 0 0,0 0 0 0 0,-3 3-27 0 0,1 0 1 0 0,0 0-1 0 0,0 0 0 0 0,1 0 0 0 0,-1 0 1 0 0,0 0-1 0 0,1 1 0 0 0,0-1 1 0 0,0 1-1 0 0,0-1 0 0 0,0 1 0 0 0,1-1 1 0 0,-1 1-1 0 0,1 5 0 0 0,0-2 10 0 0,0 0 0 0 0,1 0-1 0 0,-1 0 1 0 0,1 0 0 0 0,1 0-1 0 0,4 13 1 0 0,-2-11-134 0 0,1 0 1 0 0,0 0-1 0 0,11 14 0 0 0,-2-2-250 0 0,-10-16-394 0 0,0 0 0 0 0,1 0-1 0 0,-1 0 1 0 0,1 0 0 0 0,0-1 0 0 0,0 1 0 0 0,0-2 0 0 0,1 1 0 0 0,9 5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5983 0 0,'0'2'464'0'0,"5"22"-291"0"0,3 13 1612 0 0,21 64 6387 0 0,-12-36-5334 0 0,-5-34-891 0 0,0 2-614 0 0,-6-19 416 0 0,-2-14-499 0 0,-4-7-874 0 0,-1-4-315 0 0,0 0 1 0 0,1 0-1 0 0,0 0 1 0 0,1-1 0 0 0,0 2-1 0 0,4-17 1 0 0,23-65-336 0 0,-18 62 73 0 0,54-149-1717 0 0,-50 148 164 0 0,1 0 0 0 0,2 2 0 0 0,31-45-1 0 0,-40 65 315 0 0,-1 0 0 0 0,13-10 0 0 0,-4 5-860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0,'2'2'107'0'0,"0"0"119"0"0,0-1 0 0 0,1 1-1 0 0,-1 0 1 0 0,0 0 0 0 0,0 0-1 0 0,-1 0 1 0 0,1 0 0 0 0,0 0-1 0 0,-1 0 1 0 0,3 5 0 0 0,-1-2 914 0 0,5 13 3056 0 0,-3 9-3263 0 0,-4-21-470 0 0,1 12 169 0 0,-1-1-1 0 0,-1 20 1 0 0,-1 5 63 0 0,1-13 65 0 0,-5 32 0 0 0,3-43-334 0 0,0 0-1 0 0,1 0 1 0 0,1 1-1 0 0,1-1 1 0 0,4 31 0 0 0,-3-42-326 0 0,2 9 289 0 0,7 22 0 0 0,-10-38-368 0 0,-1 1 1 0 0,1-1-1 0 0,-1 1 0 0 0,1 0 0 0 0,-1-1 1 0 0,1 1-1 0 0,-1-1 0 0 0,1 1 0 0 0,0-1 0 0 0,-1 1 1 0 0,1-1-1 0 0,0 0 0 0 0,-1 1 0 0 0,1-1 0 0 0,0 0 1 0 0,0 0-1 0 0,-1 1 0 0 0,1-1 0 0 0,0 0 1 0 0,1 0-1 0 0,16 1 237 0 0,-15-1-202 0 0,0 0-9 0 0,0-1 0 0 0,0 0 0 0 0,0 1 0 0 0,0-1 0 0 0,0 0-1 0 0,0 0 1 0 0,0-1 0 0 0,0 1 0 0 0,0-1 0 0 0,-1 1 0 0 0,1-1 0 0 0,-1 0 0 0 0,4-3-1 0 0,3-3 56 0 0,0-1 0 0 0,7-10 0 0 0,-13 14-97 0 0,0 1 0 0 0,0-1 0 0 0,-1 0 0 0 0,1 0 0 0 0,-1 0 0 0 0,0-1 0 0 0,-1 1 0 0 0,1 0 0 0 0,-1-1 0 0 0,-1 1 0 0 0,2-10 1 0 0,-2 3 12 0 0,0 1 1 0 0,0-1 0 0 0,-1 0-1 0 0,-4-17 1 0 0,0 14-8 0 0,-1 0 0 0 0,0 1 0 0 0,-1-1 0 0 0,0 1 0 0 0,-14-19 0 0 0,16 26-53 0 0,4 6-94 0 0,2 2-606 0 0,60 96 1178 0 0,32 55 1108 0 0,-80-127-1074 0 0,-1 1 0 0 0,-1 0 0 0 0,-1 1 0 0 0,8 35 0 0 0,-16-49-226 0 0,0-1 0 0 0,-1 0 0 0 0,0 0 0 0 0,-1 1-1 0 0,0-1 1 0 0,-1 0 0 0 0,0 0 0 0 0,-5 19 0 0 0,4-22-79 0 0,-1 0 1 0 0,0 0 0 0 0,0 0-1 0 0,-1-1 1 0 0,-1 1 0 0 0,1-1-1 0 0,-1 0 1 0 0,-1-1 0 0 0,1 1-1 0 0,-2-1 1 0 0,-10 12 0 0 0,0-5 66 0 0,0 0 1 0 0,-36 22 0 0 0,44-31-224 0 0,-1 0 1 0 0,0-1-1 0 0,1 0 0 0 0,-1 0 1 0 0,-1-1-1 0 0,1-1 1 0 0,0 0-1 0 0,-13 1 0 0 0,20-2-77 0 0,0-1 0 0 0,-1-1 0 0 0,1 1-1 0 0,0 0 1 0 0,0-1 0 0 0,0 1-1 0 0,0-1 1 0 0,0 0 0 0 0,0 0-1 0 0,1 0 1 0 0,-1-1 0 0 0,0 1 0 0 0,0-1-1 0 0,1 1 1 0 0,-1-1 0 0 0,1 0-1 0 0,-1 0 1 0 0,1 0 0 0 0,-3-3 0 0 0,2 1-521 0 0,0 0 1 0 0,0 0 0 0 0,0-1 0 0 0,-3-5 0 0 0,-6-21-6429 0 0,7 5-433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14799 0 0,'29'10'1396'0'0,"-24"-7"-1199"0"0,1-1 0 0 0,-1 0-1 0 0,1 0 1 0 0,0-1-1 0 0,0 1 1 0 0,0-1-1 0 0,0 0 1 0 0,7-1 0 0 0,-5 0 139 0 0,0-1 1 0 0,0 0 0 0 0,-1-1 0 0 0,1 0 0 0 0,0 0 0 0 0,0-1 0 0 0,-1 0 0 0 0,0 0 0 0 0,1-1 0 0 0,-1 0 0 0 0,-1 0-1 0 0,10-7 1 0 0,-11 7-266 0 0,-1 0 1 0 0,1-1-1 0 0,-1 1 0 0 0,0-1 0 0 0,0 0 0 0 0,0 0 0 0 0,-1 0 0 0 0,1-1 0 0 0,-1 1 0 0 0,-1-1 0 0 0,1 0 0 0 0,-1 0 1 0 0,0 0-1 0 0,0 0 0 0 0,1-13 0 0 0,-3 18-57 0 0,0-1 0 0 0,0 1 1 0 0,0-1-1 0 0,0 1 0 0 0,0-1 1 0 0,-1 1-1 0 0,1-1 0 0 0,0 1 1 0 0,-1-1-1 0 0,1 1 0 0 0,-1 0 1 0 0,0-1-1 0 0,1 1 0 0 0,-1 0 1 0 0,0-1-1 0 0,0 1 0 0 0,0 0 1 0 0,0 0-1 0 0,0 0 0 0 0,0 0 1 0 0,0 0-1 0 0,0 0 0 0 0,-1 0 1 0 0,1 0-1 0 0,0 0 0 0 0,-1 0 1 0 0,-1 0-1 0 0,-1-1 20 0 0,-1 0 1 0 0,0 0-1 0 0,1 1 1 0 0,-1 0 0 0 0,0 0-1 0 0,0 0 1 0 0,-6 0-1 0 0,4 1 3 0 0,1 1 0 0 0,-1-1 0 0 0,0 1 0 0 0,0 1 0 0 0,0-1 0 0 0,1 1 0 0 0,-1 1 0 0 0,1-1 0 0 0,0 1 0 0 0,-1 0 0 0 0,1 0 0 0 0,1 1 0 0 0,-1 0 0 0 0,0 0 0 0 0,1 0 0 0 0,0 1 0 0 0,0-1 0 0 0,0 1 0 0 0,1 1 0 0 0,-1-1 0 0 0,1 0 0 0 0,-4 8 0 0 0,4-6 17 0 0,0 0 0 0 0,0 0 0 0 0,0 1 0 0 0,1-1 0 0 0,0 1 0 0 0,1-1 0 0 0,-1 1 0 0 0,2 0 0 0 0,-1 0 0 0 0,1 0 0 0 0,0 1 0 0 0,1-1 0 0 0,0 0 0 0 0,0 0 0 0 0,0 0 0 0 0,1 0 0 0 0,1 0 0 0 0,2 12 0 0 0,-1-13-15 0 0,0-1-1 0 0,0 1 0 0 0,1-1 1 0 0,-1 0-1 0 0,1 0 0 0 0,1 0 1 0 0,-1 0-1 0 0,1-1 1 0 0,0 0-1 0 0,0 0 0 0 0,0 0 1 0 0,1 0-1 0 0,0-1 0 0 0,0 0 1 0 0,0 0-1 0 0,0-1 0 0 0,1 0 1 0 0,-1 0-1 0 0,1 0 0 0 0,9 2 1 0 0,-4-2-297 0 0,0-1 1 0 0,0 1 0 0 0,1-2-1 0 0,19 0 1 0 0,-16-1-2023 0 0,0-1 1 0 0,33-7 0 0 0,5-8-5767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8551 0 0,'0'0'4034'0'0,"0"-1"-2956"0"0,-10-12 674 0 0,9 11-921 0 0,-1 1-52 0 0,-3-1-524 0 0,0-1 0 0 0,0 1 0 0 0,-1 0 0 0 0,1 0 1 0 0,-1 1-1 0 0,0 0 0 0 0,1 0 0 0 0,-1 0 0 0 0,-10 0 1 0 0,7 4-684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82 242 4143 0 0,'0'0'319'0'0,"-2"-9"2449"0"0,-2-17 5849 0 0,2 26-7985 0 0,1 0-538 0 0,-1 0 0 0 0,1 0-1 0 0,-1 0 1 0 0,0 0 0 0 0,1 0-1 0 0,-1 0 1 0 0,1 0 0 0 0,-1 0 0 0 0,0 1-1 0 0,1-1 1 0 0,-1 1 0 0 0,1-1-1 0 0,-1 1 1 0 0,1 0 0 0 0,-1-1 0 0 0,1 1-1 0 0,-3 2 1 0 0,1-1 30 0 0,0 1 0 0 0,1 0 0 0 0,-1 0 0 0 0,0 0 0 0 0,1 0 0 0 0,0 0 1 0 0,-3 5-1 0 0,2-2-46 0 0,0 0 1 0 0,0 0 0 0 0,1 1 0 0 0,-1-1 0 0 0,1 1 0 0 0,1 0 0 0 0,-1-1 0 0 0,0 12 0 0 0,4 0-68 0 0,2-13-12 0 0,-2-3 1 0 0,3 4 23 0 0,0 0 0 0 0,0 0 0 0 0,0 0-1 0 0,0 0 1 0 0,1-1 0 0 0,0 0 0 0 0,0-1-1 0 0,8 5 1 0 0,-3-3 96 0 0,1 0 0 0 0,0-1-1 0 0,24 7 1 0 0,-17-6 66 0 0,1-1 0 0 0,0 0 0 0 0,0-2 0 0 0,30 2 0 0 0,-45-5-123 0 0,1 0 1 0 0,0 0 0 0 0,0-1-1 0 0,0 0 1 0 0,0 0-1 0 0,-1 0 1 0 0,1-1 0 0 0,0 0-1 0 0,-1 0 1 0 0,1-1 0 0 0,-1 1-1 0 0,0-1 1 0 0,0 0 0 0 0,0 0-1 0 0,0-1 1 0 0,-1 0 0 0 0,1 1-1 0 0,-1-2 1 0 0,0 1-1 0 0,4-5 1 0 0,-6 6 0 0 0,1-1 1 0 0,-1 0-1 0 0,1 0 1 0 0,-1 0-1 0 0,-1 0 0 0 0,1 0 1 0 0,0 0-1 0 0,-1 0 0 0 0,0 0 1 0 0,0-1-1 0 0,0 1 0 0 0,-1 0 1 0 0,1-1-1 0 0,-1 1 0 0 0,0-1 1 0 0,0 1-1 0 0,-1-1 0 0 0,1 1 1 0 0,-1 0-1 0 0,0-1 0 0 0,0 1 1 0 0,0 0-1 0 0,-1 0 0 0 0,0 0 1 0 0,-2-5-1 0 0,-5-8 8 0 0,-2 1 1 0 0,0 0-1 0 0,-1 1 0 0 0,-20-22 1 0 0,9 12-212 0 0,18 19-10 0 0,0 0 0 0 0,1 0 0 0 0,0-1-1 0 0,0 1 1 0 0,0-1 0 0 0,1 0 0 0 0,-2-8 0 0 0,3 11-292 0 0,1 0 0 0 0,0-1 0 0 0,0 1 0 0 0,1-1 1 0 0,-1 0-1 0 0,1 1 0 0 0,0-1 0 0 0,0 0 0 0 0,0 1 0 0 0,1-1 1 0 0,0 1-1 0 0,2-8 0 0 0,0 9-1243 0 0,52-13-4194 0 0,-37 10 1892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151 303 4607 0 0,'3'-6'116'0'0,"4"-8"175"0"0,10-27 0 0 0,-15 36 143 0 0,-1 0-1 0 0,0-1 1 0 0,0 0 0 0 0,0 1 0 0 0,-1-1 0 0 0,0 0 0 0 0,0 1 0 0 0,-1-10 0 0 0,-2-12 1463 0 0,2 19-1328 0 0,0 0 0 0 0,0 0 0 0 0,0 0 0 0 0,-1 0 0 0 0,-4-9 0 0 0,1 5 28 0 0,-14-32 1297 0 0,17 41-1752 0 0,0 0 0 0 0,0 0 1 0 0,0 1-1 0 0,0-1 0 0 0,0 0 1 0 0,-1 1-1 0 0,1 0 0 0 0,-1-1 0 0 0,1 1 1 0 0,-1 0-1 0 0,-4-2 0 0 0,4 2 56 0 0,0 1 0 0 0,0-1-1 0 0,-1 1 1 0 0,1 0 0 0 0,0 0-1 0 0,-1 0 1 0 0,-7-1 0 0 0,10 2-145 0 0,-1 0 1 0 0,0 1-1 0 0,0-1 1 0 0,0 0-1 0 0,1 1 0 0 0,-1-1 1 0 0,0 1-1 0 0,1-1 1 0 0,-1 1-1 0 0,0 0 1 0 0,1 0-1 0 0,-1 0 1 0 0,1 0-1 0 0,-1 0 1 0 0,1 0-1 0 0,0 0 1 0 0,-1 0-1 0 0,0 2 1 0 0,-4 4 8 0 0,1 1 0 0 0,0-1 0 0 0,1 1 0 0 0,0 0 0 0 0,0 0 1 0 0,0 0-1 0 0,1 0 0 0 0,1 0 0 0 0,-1 1 0 0 0,1 0 1 0 0,1-1-1 0 0,-1 1 0 0 0,1 12 0 0 0,0 9-45 0 0,2 1 1 0 0,6 43-1 0 0,2-24-17 0 0,3-2 0 0 0,34 94-1 0 0,-20-68-9 0 0,13 36-164 0 0,22 73-4495 0 0,-55-160 3019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9671 0 0,'-1'-1'748'0'0,"-10"-18"-358"0"0,11 10 326 0 0,0 5 142 0 0,0 2-427 0 0,0 0 0 0 0,1 0-1 0 0,-1 0 1 0 0,0 1 0 0 0,1-1 0 0 0,-1 0-1 0 0,1 0 1 0 0,-1 0 0 0 0,1 0-1 0 0,0 1 1 0 0,0-1 0 0 0,0 0-1 0 0,2-2 1 0 0,-1 2-156 0 0,0 0 1 0 0,0 0-1 0 0,0 0 0 0 0,0 0 1 0 0,1 0-1 0 0,-1 0 0 0 0,0 1 1 0 0,4-2-1 0 0,4-1-174 0 0,0 1 0 0 0,0 0 0 0 0,0 0 0 0 0,11-1 0 0 0,-8 2 251 0 0,182-33 95 0 0,-146 28-2236 0 0,97 2 0 0 0,-121 5 195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9215 0 0,'-2'0'422'0'0,"-11"0"-363"0"0,-8-1 974 0 0,-41 6 1 0 0,53-3 113 0 0,0 0-1 0 0,0 0 1 0 0,1 1 0 0 0,-12 5 0 0 0,-17 10 1125 0 0,31-14-2120 0 0,1 3-108 0 0,4-5-120 0 0,1-1-381 0 0,1 0 131 0 0,-1 0 1 0 0,0-1 0 0 0,1 1 0 0 0,-1 0 0 0 0,1 0 0 0 0,-1 0 0 0 0,1-1 0 0 0,-1 1 0 0 0,1 0 0 0 0,-1-1 0 0 0,1 1 0 0 0,0 1 0 0 0,1-1-692 0 0,10 9-5085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12551 0 0,'0'0'572'0'0,"-1"0"-9"0"0,-1 0-544 0 0,0-1 1 0 0,0 1-1 0 0,0-1 1 0 0,0 0-1 0 0,0 0 1 0 0,0 1-1 0 0,1-1 0 0 0,-1 0 1 0 0,0-1-1 0 0,1 1 1 0 0,-3-2-1 0 0,2 1 175 0 0,-1 1-1 0 0,1-1 1 0 0,-1 0 0 0 0,1 1 0 0 0,-1 0-1 0 0,0-1 1 0 0,-4 0 0 0 0,3 1 6 0 0,0 0 0 0 0,1 1 0 0 0,-1-1 1 0 0,0 1-1 0 0,0 0 0 0 0,0 0 1 0 0,1 1-1 0 0,-1-1 0 0 0,0 1 0 0 0,1 0 1 0 0,-1 0-1 0 0,0 0 0 0 0,1 0 1 0 0,-1 0-1 0 0,1 1 0 0 0,-1 0 1 0 0,1 0-1 0 0,0 0 0 0 0,0 0 0 0 0,-5 4 1 0 0,3-1-144 0 0,1 0 1 0 0,-1 1 0 0 0,1 0 0 0 0,0 0 0 0 0,0 0-1 0 0,1 0 1 0 0,-1 1 0 0 0,1 0 0 0 0,-3 12 0 0 0,-4 20-59 0 0,2 1 1 0 0,1 0 0 0 0,-1 44-1 0 0,6-59-30 0 0,2 33-1 0 0,1-49 32 0 0,0 0 1 0 0,0-1-1 0 0,1 1 1 0 0,0-1-1 0 0,0 1 0 0 0,1-1 1 0 0,5 11-1 0 0,-7-16-7 0 0,1 0 0 0 0,0 0-1 0 0,0 0 1 0 0,0 0 0 0 0,0 0-1 0 0,1-1 1 0 0,-1 1 0 0 0,1-1-1 0 0,0 0 1 0 0,-1 0 0 0 0,1 0-1 0 0,0 0 1 0 0,0 0-1 0 0,0 0 1 0 0,1-1 0 0 0,-1 0-1 0 0,0 0 1 0 0,0 1 0 0 0,1-2-1 0 0,-1 1 1 0 0,7 0 0 0 0,-4 0-5 0 0,-1-1 1 0 0,1-1-1 0 0,-1 1 0 0 0,0-1 1 0 0,1 0-1 0 0,-1 0 1 0 0,0-1-1 0 0,0 1 0 0 0,0-1 1 0 0,0 0-1 0 0,0-1 0 0 0,0 1 1 0 0,6-5-1 0 0,-1 0 26 0 0,0-1 0 0 0,0-1-1 0 0,0 1 1 0 0,-1-2 0 0 0,0 1 0 0 0,-1-1-1 0 0,0 0 1 0 0,-1-1 0 0 0,11-19 0 0 0,0-2 48 0 0,-11 21-40 0 0,0-1-1 0 0,5-14 0 0 0,1-4 179 0 0,-9 21 179 0 0,0 1-1 0 0,-1-1 0 0 0,0 0 1 0 0,0 0-1 0 0,-1-1 0 0 0,0 1 1 0 0,1-12-1 0 0,-1 59-251 0 0,2 0 1 0 0,13 59-1 0 0,-14-87-283 0 0,0 0 0 0 0,0 0 0 0 0,0-1 0 0 0,1 1 0 0 0,1-1 0 0 0,8 13 0 0 0,-10-17-429 0 0,1 1-1 0 0,1-1 1 0 0,-1 0-1 0 0,1 0 1 0 0,0 0 0 0 0,0-1-1 0 0,0 0 1 0 0,1 0-1 0 0,-1 0 1 0 0,12 5 0 0 0,3-1-5553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13847 0 0,'0'0'24'0'0,"0"1"-1"0"0,0 0 1 0 0,0-1-1 0 0,0 1 1 0 0,0 0-1 0 0,1-1 1 0 0,-1 1-1 0 0,0 0 1 0 0,0-1-1 0 0,0 1 1 0 0,1-1-1 0 0,-1 1 1 0 0,0 0-1 0 0,1-1 1 0 0,-1 1-1 0 0,1-1 1 0 0,-1 1-1 0 0,1-1 1 0 0,-1 1-1 0 0,1-1 1 0 0,-1 1-1 0 0,1-1 1 0 0,-1 0-1 0 0,1 1 1 0 0,-1-1-1 0 0,1 0 1 0 0,0 1-1 0 0,-1-1 1 0 0,1 0-1 0 0,-1 0 1 0 0,1 0-1 0 0,0 0 1 0 0,-1 1-1 0 0,1-1 1 0 0,0 0 0 0 0,-1 0-1 0 0,1 0 1 0 0,0 0-1 0 0,-1 0 1 0 0,1-1-1 0 0,1 1 1 0 0,-1 0-14 0 0,-1 0 0 0 0,1 0 0 0 0,-1-1 1 0 0,1 1-1 0 0,-1 0 0 0 0,1 0 0 0 0,0 0 0 0 0,-1 0 1 0 0,1 0-1 0 0,-1 0 0 0 0,1 0 0 0 0,-1 1 1 0 0,1-1-1 0 0,0 0 0 0 0,-1 0 0 0 0,1 0 1 0 0,-1 0-1 0 0,1 1 0 0 0,-1-1 0 0 0,1 0 1 0 0,-1 1-1 0 0,1-1 0 0 0,-1 0 0 0 0,0 1 0 0 0,1-1 1 0 0,-1 1-1 0 0,1-1 0 0 0,-1 0 0 0 0,0 1 1 0 0,1-1-1 0 0,-1 1 0 0 0,0-1 0 0 0,0 1 1 0 0,1-1-1 0 0,-1 1 0 0 0,0 0 0 0 0,0-1 1 0 0,0 1-1 0 0,0-1 0 0 0,1 1 0 0 0,-1-1 1 0 0,0 1-1 0 0,0 0 0 0 0,0-1 0 0 0,0 1 0 0 0,0-1 1 0 0,-1 2-1 0 0,3 38 766 0 0,1 0 0 0 0,16 76 0 0 0,32 76 2551 0 0,-30-118-2901 0 0,16 44-3274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8751 0 0,'-3'-5'-1558'0'0,"-10"-10"12189"0"0,13 16-10560 0 0,1 9 1369 0 0,34 107 164 0 0,-14-53-1365 0 0,69 278-1039 0 0,-58-194-7305 0 0,-25-110 2783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44 258 6911 0 0,'-5'-5'88'0'0,"1"0"0"0"0,0 0 0 0 0,0 0 0 0 0,0-1 0 0 0,1 1 0 0 0,-1-1 0 0 0,1 0-1 0 0,-2-7 1 0 0,3 8 551 0 0,1 0-1 0 0,-1-1 0 0 0,1 1 1 0 0,0-1-1 0 0,1 1 1 0 0,-1-1-1 0 0,1 0 0 0 0,0 1 1 0 0,1-1-1 0 0,-1 1 0 0 0,1-1 1 0 0,0 1-1 0 0,0-1 1 0 0,1 1-1 0 0,0-1 0 0 0,3-6 1 0 0,-2 7-361 0 0,0 0 1 0 0,0-1-1 0 0,0 1 1 0 0,1 1-1 0 0,7-9 1 0 0,-4 6-237 0 0,0 1 0 0 0,0 0 0 0 0,0 1 0 0 0,0-1 0 0 0,15-6 0 0 0,-17 9-65 0 0,1 1 0 0 0,0 0 0 0 0,0 0 0 0 0,0 0 0 0 0,0 1 0 0 0,0 0-1 0 0,0 0 1 0 0,0 1 0 0 0,10 0 0 0 0,113-1-1245 0 0,-110-2 941 0 0,-16 2 293 0 0,0 0 0 0 0,-1 1 0 0 0,1-1 0 0 0,0 1 0 0 0,0 0 0 0 0,0 0 0 0 0,0 0 0 0 0,0 0 0 0 0,0 0 0 0 0,0 1 0 0 0,0-1 0 0 0,0 1-1 0 0,0 0 1 0 0,-1 0 0 0 0,1 0 0 0 0,0 0 0 0 0,3 2 0 0 0,-4-2 34 0 0,0 0 1 0 0,-1 0-1 0 0,1 0 0 0 0,-1 0 0 0 0,1 1 0 0 0,-1-1 1 0 0,0 0-1 0 0,1 0 0 0 0,-1 1 0 0 0,0-1 0 0 0,0 1 1 0 0,0-1-1 0 0,0 1 0 0 0,0 0 0 0 0,0-1 0 0 0,-1 1 1 0 0,1 0-1 0 0,0 0 0 0 0,-1-1 0 0 0,0 1 0 0 0,1 0 1 0 0,-1 0-1 0 0,0 2 0 0 0,0 3 93 0 0,0 0 0 0 0,-1 0 0 0 0,0 1 0 0 0,-2 10-1 0 0,0-4 217 0 0,-2 10-139 0 0,1 1 0 0 0,1 0 0 0 0,2 1 0 0 0,0-1 0 0 0,2 0 0 0 0,6 45 0 0 0,-4-57-150 0 0,0-1 0 0 0,1 1-1 0 0,0-1 1 0 0,1 0 0 0 0,0 0-1 0 0,1-1 1 0 0,1 0 0 0 0,0 0-1 0 0,11 14 1 0 0,-14-21 2 0 0,-1 0 1 0 0,1 0-1 0 0,0-1 0 0 0,1 1 1 0 0,-1-1-1 0 0,0 0 1 0 0,1 0-1 0 0,0-1 0 0 0,0 1 1 0 0,9 2-1 0 0,-10-4 3 0 0,1 0-1 0 0,-1 0 1 0 0,0-1 0 0 0,1 1-1 0 0,-1-1 1 0 0,0 0 0 0 0,1-1-1 0 0,-1 1 1 0 0,1-1 0 0 0,-1 0-1 0 0,0 0 1 0 0,0 0 0 0 0,1 0-1 0 0,-1-1 1 0 0,4-1 0 0 0,-3 0 41 0 0,0 0 1 0 0,0 0-1 0 0,0 0 1 0 0,0-1-1 0 0,0 0 1 0 0,0 0-1 0 0,-1 0 1 0 0,0 0 0 0 0,0-1-1 0 0,5-7 1 0 0,-4 4 52 0 0,0 0 1 0 0,-1-1 0 0 0,0 1 0 0 0,-1-1-1 0 0,5-18 1 0 0,-3 9 38 0 0,-1 3-58 0 0,0 0 0 0 0,-1 0 1 0 0,-1-1-1 0 0,0 1 0 0 0,-1-21 0 0 0,-1 28-87 0 0,-1 1 0 0 0,0-1 0 0 0,-1 1 1 0 0,0-1-1 0 0,0 1 0 0 0,0-1 0 0 0,-1 1 1 0 0,0 0-1 0 0,0 0 0 0 0,-7-9 0 0 0,4 7-274 0 0,-1 0 1 0 0,-1 1-1 0 0,0 0 0 0 0,0 0 0 0 0,0 0 1 0 0,-14-9-1 0 0,-4-2-2915 0 0,15 11 1337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2759 0 0,'25'84'2287'0'0,"8"27"8377"0"0,-25-82-9364 0 0,1 3 179 0 0,9 59-1 0 0,-8-51-728 0 0,4-79-452 0 0,-8 19-262 0 0,-1-1 0 0 0,-1 0 0 0 0,4-39 0 0 0,-7 38-131 0 0,2 0 0 0 0,0-1-1 0 0,1 2 1 0 0,2-1 0 0 0,0 0 0 0 0,9-20 0 0 0,-14 40 79 0 0,-1 0 11 0 0,1 0 0 0 0,0 1 0 0 0,-1-1-1 0 0,1 0 1 0 0,0 1 0 0 0,0-1 0 0 0,0 0 0 0 0,0 1 0 0 0,0-1 0 0 0,2 0 0 0 0,-1 3 58 0 0,0 1 1 0 0,1 0-1 0 0,-1 0 1 0 0,0 1-1 0 0,-1-1 1 0 0,1 0 0 0 0,0 1-1 0 0,-1-1 1 0 0,3 4-1 0 0,-4-5-52 0 0,10 18 287 0 0,-2 1 1 0 0,14 41 0 0 0,6 18 7 0 0,-26-74-296 0 0,7 16 0 0 0,-2-13-11 0 0,-6-8-3 0 0,-1 1 0 0 0,1-1 0 0 0,0 1 0 0 0,0-1 0 0 0,0 0-1 0 0,0 1 1 0 0,-1-1 0 0 0,1 0 0 0 0,0 0 0 0 0,0 0-1 0 0,0 1 1 0 0,0-1 0 0 0,0 0 0 0 0,0 0 0 0 0,0 0 0 0 0,0-1-1 0 0,0 1 1 0 0,0 0 0 0 0,0 0 0 0 0,-1 0 0 0 0,1-1-1 0 0,0 1 1 0 0,0 0 0 0 0,1-2 0 0 0,0 2-22 0 0,0-2 0 0 0,0 1 0 0 0,0 0 0 0 0,-1 0 1 0 0,1-1-1 0 0,0 1 0 0 0,-1-1 0 0 0,2-1 0 0 0,21-32-337 0 0,23-50 0 0 0,8-12-217 0 0,-45 83 567 0 0,0-1 0 0 0,1 1-1 0 0,1 1 1 0 0,17-16 0 0 0,-27 27 53 0 0,0 1 0 0 0,0-1-1 0 0,0 1 1 0 0,0-1 0 0 0,0 1-1 0 0,1 0 1 0 0,-1-1-1 0 0,1 1 1 0 0,-1 0 0 0 0,1 1-1 0 0,-1-1 1 0 0,1 0 0 0 0,-1 1-1 0 0,1-1 1 0 0,0 1 0 0 0,-1 0-1 0 0,4 0 1 0 0,-2 1 71 0 0,0 0 1 0 0,0-1-1 0 0,-1 2 0 0 0,1-1 1 0 0,0 0-1 0 0,-1 1 0 0 0,1 0 0 0 0,-1-1 1 0 0,0 2-1 0 0,1-1 0 0 0,3 3 1 0 0,4 5 345 0 0,0 0 1 0 0,-1 1 0 0 0,0 0 0 0 0,15 22 0 0 0,26 53 1185 0 0,2 3-664 0 0,-45-78-940 0 0,1 1 0 0 0,0-1 0 0 0,0-1 0 0 0,1 0 0 0 0,14 11 0 0 0,-21-19-320 0 0,1 1 0 0 0,0 0 0 0 0,0-1 0 0 0,0 1-1 0 0,0-1 1 0 0,0 0 0 0 0,0-1 0 0 0,0 1 0 0 0,8 1-1 0 0,-1-2-8325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13535 0 0,'0'0'18'0'0,"0"0"0"0"0,-1 0-1 0 0,1 0 1 0 0,0-1 0 0 0,0 1 0 0 0,-1 0-1 0 0,1 0 1 0 0,0 0 0 0 0,0 0-1 0 0,-1-1 1 0 0,1 1 0 0 0,0 0 0 0 0,0 0-1 0 0,0-1 1 0 0,-1 1 0 0 0,1 0-1 0 0,0 0 1 0 0,0-1 0 0 0,0 1 0 0 0,0 0-1 0 0,0 0 1 0 0,0-1 0 0 0,0 1-1 0 0,0 0 1 0 0,-1-1 0 0 0,1 1 0 0 0,0 0-1 0 0,0-1 1 0 0,0 1 0 0 0,0 0-1 0 0,1 0 1 0 0,-1-1 0 0 0,0 1 0 0 0,0-1-1 0 0,8-23 587 0 0,-7 19-388 0 0,-5 7-65 0 0,-1 1 0 0 0,2-1-1 0 0,-1 1 1 0 0,0 0 0 0 0,0 0-1 0 0,1 0 1 0 0,0 0 0 0 0,0 1-1 0 0,0 0 1 0 0,0-1 0 0 0,0 1-1 0 0,-3 7 1 0 0,1 0 316 0 0,0 1 0 0 0,1 0-1 0 0,-3 13 1 0 0,3-13-351 0 0,-1 10 182 0 0,1 0 0 0 0,1 0 0 0 0,0 0 1 0 0,1 22-1 0 0,8 91 494 0 0,-6-131-763 0 0,3 33 154 0 0,14 69 1 0 0,-11-85-129 0 0,0-1 0 0 0,1 0 0 0 0,1 0 0 0 0,18 32 0 0 0,-16-34-532 0 0,2-1-1 0 0,0 0 1 0 0,1 0 0 0 0,29 28-1 0 0,-37-40 235 0 0,0 0-1 0 0,1-1 0 0 0,0 1 1 0 0,0-1-1 0 0,1 0 1 0 0,-1-1-1 0 0,1 1 0 0 0,-1-1 1 0 0,1-1-1 0 0,0 1 1 0 0,0-1-1 0 0,1-1 0 0 0,-1 1 1 0 0,0-1-1 0 0,1 0 0 0 0,-1-1 1 0 0,9 0-1 0 0,4-3-5440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8287 0 0,'0'11'736'0'0,"-2"3"-584"0"0,0 1-152 0 0,2 3 0 0 0,2-1 800 0 0,0 1 136 0 0,1 1 24 0 0,1 0 8 0 0,-2 3-728 0 0,0-5-144 0 0,2-1-32 0 0,0-3-5360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18 179 4607 0 0,'-7'-22'475'0'0,"4"15"99"0"0,1-1 0 0 0,0 1 0 0 0,1-1 1 0 0,-1-14-1 0 0,2 20 336 0 0,1 1-503 0 0,0 0-386 0 0,1 0 1 0 0,-1 0-1 0 0,1 0 0 0 0,-1 0 1 0 0,1 1-1 0 0,-1-1 0 0 0,1 0 1 0 0,0 1-1 0 0,-1-1 0 0 0,1 1 1 0 0,0-1-1 0 0,-1 1 0 0 0,1 0 1 0 0,0 0-1 0 0,0 0 0 0 0,-1 0 1 0 0,1 0-1 0 0,0 0 0 0 0,3 1 1 0 0,5 2-135 0 0,1-1 0 0 0,12 6 0 0 0,-1 0-156 0 0,3-1 29 0 0,1-1-1 0 0,0-2 1 0 0,0 0 0 0 0,0-2 0 0 0,1 0 0 0 0,-1-2 0 0 0,33-4-1 0 0,-45 2 613 0 0,1 0-1 0 0,-1-1 1 0 0,14-5-1 0 0,-23 7-117 0 0,-1-1 0 0 0,0 0-1 0 0,1 0 1 0 0,-1-1 0 0 0,0 1 0 0 0,0-1-1 0 0,-1 0 1 0 0,1 0 0 0 0,0-1-1 0 0,-1 1 1 0 0,0 0 0 0 0,6-9-1 0 0,-7 9-25 0 0,0 1 0 0 0,0-1 0 0 0,0 0 0 0 0,-1 0 0 0 0,1 0 0 0 0,-1 0 0 0 0,1-1 0 0 0,-1 1 0 0 0,0 0 0 0 0,0-1-1 0 0,-1 1 1 0 0,1 0 0 0 0,-1-1 0 0 0,0 1 0 0 0,0-1 0 0 0,0 1 0 0 0,-1-7 0 0 0,1 8 229 0 0,-4-2 173 0 0,4 3-569 0 0,-1 1 1 0 0,1-1-1 0 0,0 1 0 0 0,-1-1 0 0 0,1 1 1 0 0,0 0-1 0 0,-1-1 0 0 0,1 1 0 0 0,-1-1 1 0 0,1 1-1 0 0,-1 0 0 0 0,1-1 1 0 0,-1 1-1 0 0,1 0 0 0 0,-1-1 0 0 0,1 1 1 0 0,-1 0-1 0 0,1 0 0 0 0,-1 0 1 0 0,0 0-1 0 0,1-1 0 0 0,-1 1 0 0 0,1 0 1 0 0,-1 0-1 0 0,0 0 0 0 0,1 0 1 0 0,-1 0-1 0 0,1 0 0 0 0,-1 1 0 0 0,1-1 1 0 0,-1 0-1 0 0,0 0 0 0 0,-2 1-14 0 0,0 0 0 0 0,1 0 0 0 0,-1 0 0 0 0,1 0 0 0 0,-1 0-1 0 0,1 1 1 0 0,-1-1 0 0 0,1 1 0 0 0,0-1 0 0 0,-1 1 0 0 0,1 0 0 0 0,0 0 0 0 0,0 0 0 0 0,1 0-1 0 0,-1 1 1 0 0,0-1 0 0 0,1 0 0 0 0,-1 1 0 0 0,1-1 0 0 0,0 1 0 0 0,0-1 0 0 0,0 1-1 0 0,0 0 1 0 0,-1 3 0 0 0,-1 8-27 0 0,1 0 0 0 0,0 0-1 0 0,1 0 1 0 0,0 0 0 0 0,1 1 0 0 0,0-1 0 0 0,4 16-1 0 0,23 98 128 0 0,-20-100-140 0 0,6 19-7 0 0,2-1 0 0 0,35 73 0 0 0,-29-72-76 0 0,24 46-224 0 0,-5-12-2322 0 0,-30-61 1252 0 0</inkml:trace>
  <inkml:trace contextRef="#ctx0" brushRef="#br0" timeOffset="1">433 499 9671 0 0,'0'0'748'0'0,"-1"-2"-492"0"0,-4-4 79 0 0,4 5-115 0 0,1 1 1 0 0,0 0 0 0 0,0-1 0 0 0,0 1-1 0 0,0-1 1 0 0,0 1 0 0 0,0 0 0 0 0,0-1 0 0 0,0 1-1 0 0,0-1 1 0 0,0 1 0 0 0,0 0 0 0 0,0-1-1 0 0,0 1 1 0 0,0-1 0 0 0,0 1 0 0 0,0 0-1 0 0,0-1 1 0 0,0 1 0 0 0,1-1 0 0 0,14-13 4888 0 0,-12 12-5874 0 0,20-14 1593 0 0,1 2 1 0 0,27-13-1 0 0,0 0-488 0 0,-31 16-520 0 0,1 1-1 0 0,37-13 1 0 0,-22 11-263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10391 0 0,'0'0'474'0'0,"-5"0"-6"0"0,-17 1-172 0 0,21-1-262 0 0,1 0 0 0 0,0 1 0 0 0,-1-1 0 0 0,1 0 0 0 0,0 0 0 0 0,0 0 0 0 0,-1 1 0 0 0,1-1 0 0 0,0 0 0 0 0,0 0 0 0 0,0 0 0 0 0,-1 1 0 0 0,1-1 1 0 0,0 0-1 0 0,0 1 0 0 0,0-1 0 0 0,0 0 0 0 0,0 0 0 0 0,0 1 0 0 0,0-1 0 0 0,-1 0 0 0 0,1 1 0 0 0,0-1 0 0 0,0 0 0 0 0,0 1 0 0 0,0-1 0 0 0,0 0 0 0 0,0 1 0 0 0,0-1 1 0 0,0 0-1 0 0,1 0 0 0 0,-1 1 0 0 0,0-1 0 0 0,0 0 0 0 0,0 1 0 0 0,0-1 0 0 0,0 0 0 0 0,0 1 0 0 0,1-1 0 0 0,-1 0 0 0 0,0 0 0 0 0,1 1 0 0 0,-1-1 60 0 0,8 27 1698 0 0,15 35 0 0 0,-14-40-1992 0 0,-8-20-118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7 168 5063 0 0,'-6'-6'7600'0'0</inkml:trace>
  <inkml:trace contextRef="#ctx0" brushRef="#br0" timeOffset="1">239 1 5527 0 0,'0'0'3970'0'0,"1"2"-2089"0"0,5 14-717 0 0,-1 1 0 0 0,-1 0 1 0 0,2 17-1 0 0,3 15-437 0 0,-4-30-531 0 0,91 325 557 0 0,-63-219-5017 0 0,-32-125 4191 0 0,4 20-4958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3223 0 0,'-2'-3'-1'0'0,"-15"-50"1671"0"0,16 47 260 0 0,-1 0-1 0 0,1-1 1 0 0,0-8-1 0 0,3 5 2658 0 0,5-2-3127 0 0,-5 8-432 0 0,-1 3-939 0 0,0 0 1 0 0,0 0 0 0 0,0 1 0 0 0,0-1-1 0 0,1 1 1 0 0,-1-1 0 0 0,0 1 0 0 0,0 0 0 0 0,0-1-1 0 0,0 1 1 0 0,1 0 0 0 0,-1 0 0 0 0,0 0 0 0 0,0 0-1 0 0,1 0 1 0 0,-1 0 0 0 0,2 0 0 0 0,0 0 92 0 0,34-1 59 0 0,52 6-1 0 0,0-1-3259 0 0,-60-4-3879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0,'0'0'639'0'0,"0"3"-415"0"0,1 15 1092 0 0,1 0 0 0 0,1-1 0 0 0,6 22 0 0 0,1 3 241 0 0,30 128 1852 0 0,7 35-1238 0 0,-15-83-1616 0 0,-20-81-498 0 0,-12-41-52 0 0,1 0 0 0 0,-1 0 0 0 0,1 0 0 0 0,-1 0 0 0 0,1 0 0 0 0,-1 0 0 0 0,1 0-1 0 0,-1 0 1 0 0,1-1 0 0 0,-1 1 0 0 0,1 0 0 0 0,-1 0 0 0 0,0 0 0 0 0,1-1 0 0 0,-1 1 0 0 0,1 0 0 0 0,-1 0-1 0 0,1-1 1 0 0,-1 1 0 0 0,0 0 0 0 0,1-1 0 0 0,-1 1 0 0 0,5-4-11 0 0,-1 0-1 0 0,0 1 1 0 0,0-2-1 0 0,0 1 1 0 0,0 0-1 0 0,0-1 0 0 0,-1 0 1 0 0,0 0-1 0 0,0 0 1 0 0,3-7-1 0 0,1-8-102 0 0,9-31-1 0 0,-9 27-7 0 0,1-3-26 0 0,9-30-347 0 0,16-90 1 0 0,-33 134 479 0 0,0 8 11 0 0,0-1 1 0 0,1 1 0 0 0,-1-1-1 0 0,1 1 1 0 0,0 0 0 0 0,3-9-1 0 0,-3 13 155 0 0,-1 6-118 0 0,1-1 0 0 0,0 0-1 0 0,-1 1 1 0 0,2-1 0 0 0,-1 0-1 0 0,2 5 1 0 0,4 12 34 0 0,33 111 79 0 0,-31-108-283 0 0,1-1 0 0 0,2 0 1 0 0,20 32-1 0 0,-22-41-365 0 0,1 1 1 0 0,22 23-1 0 0,-30-34 155 0 0,1-1-1 0 0,0 0 1 0 0,0 0 0 0 0,-1 0-1 0 0,2-1 1 0 0,-1 1 0 0 0,0-1-1 0 0,0 0 1 0 0,1 0-1 0 0,-1 0 1 0 0,1-1 0 0 0,0 1-1 0 0,-1-1 1 0 0,1 0 0 0 0,8 0-1 0 0,6-1-3361 0 0,1 2-728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4143 0 0,'0'0'319'0'0,"-2"-3"-210"0"0,1 1 1 0 0,-1 0 0 0 0,0 0 0 0 0,0 0-1 0 0,1 0 1 0 0,-2 0 0 0 0,-2-3 0 0 0,4 4 189 0 0,-1 1 1 0 0,1-1 0 0 0,0 0-1 0 0,-1 1 1 0 0,1-1 0 0 0,0 1 0 0 0,-1 0-1 0 0,1-1 1 0 0,-1 1 0 0 0,1 0-1 0 0,-1 0 1 0 0,1 0 0 0 0,0 0-1 0 0,-1 0 1 0 0,1 0 0 0 0,-1 0 0 0 0,1 0-1 0 0,-2 1 1 0 0,-1 1-52 0 0,0-1 1 0 0,0 1-1 0 0,0 0 0 0 0,0 0 0 0 0,0 0 1 0 0,1 0-1 0 0,-1 1 0 0 0,1-1 0 0 0,0 1 1 0 0,-1 0-1 0 0,1 0 0 0 0,1 0 1 0 0,-1 1-1 0 0,0-1 0 0 0,1 0 0 0 0,0 1 1 0 0,-1 0-1 0 0,1 0 0 0 0,1 0 0 0 0,-1 0 1 0 0,-1 5-1 0 0,-2 8-162 0 0,1 1 1 0 0,1 0-1 0 0,-2 31 0 0 0,4-40 80 0 0,0 20-139 0 0,0-1-1 0 0,2 1 1 0 0,2-1-1 0 0,0 1 0 0 0,2-1 1 0 0,1 0-1 0 0,1 0 1 0 0,2-1-1 0 0,0 0 0 0 0,25 46 1 0 0,-29-63 79 0 0,0-1 1 0 0,1 0-1 0 0,0-1 1 0 0,1 1-1 0 0,0-1 1 0 0,0 0-1 0 0,1-1 1 0 0,14 11-1 0 0,-19-15-23 0 0,1-1 0 0 0,0 1 0 0 0,0-1 0 0 0,1 0-1 0 0,-1 0 1 0 0,0-1 0 0 0,1 1 0 0 0,-1-1 0 0 0,1 0 0 0 0,-1 0 0 0 0,1 0 0 0 0,0-1-1 0 0,-1 0 1 0 0,1 0 0 0 0,0 0 0 0 0,-1 0 0 0 0,1-1 0 0 0,-1 1 0 0 0,1-1-1 0 0,-1-1 1 0 0,10-2 0 0 0,-8 1 28 0 0,0-1-1 0 0,0 1 1 0 0,-1-1-1 0 0,1 0 1 0 0,-1-1-1 0 0,0 1 1 0 0,0-1-1 0 0,0 0 1 0 0,-1-1-1 0 0,1 1 1 0 0,-1-1-1 0 0,-1 1 1 0 0,1-1 0 0 0,-1 0-1 0 0,0-1 1 0 0,0 1-1 0 0,-1 0 1 0 0,3-10-1 0 0,-1 1 93 0 0,-1-1-1 0 0,0 0 1 0 0,-1 1-1 0 0,-1-1 1 0 0,-1 0-1 0 0,-2-31 0 0 0,0 34-77 0 0,0-1 0 0 0,-1 1 0 0 0,0 0-1 0 0,-1 0 1 0 0,-1 0 0 0 0,0 1 0 0 0,0 0-1 0 0,-9-13 1 0 0,5 11-40 0 0,0 1 1 0 0,-2-1-1 0 0,0 2 0 0 0,0 0 1 0 0,-1 0-1 0 0,-15-11 0 0 0,19 16-141 0 0,-10-8 104 0 0,-1 1-1 0 0,-26-15 1 0 0,38 26-298 0 0,1 0 0 0 0,-1 0 0 0 0,0 0 0 0 0,0 1-1 0 0,0 0 1 0 0,0 0 0 0 0,-1 1 0 0 0,1 0 0 0 0,0 0 0 0 0,-1 1 0 0 0,-10 0 0 0 0,17 0 145 0 0,0 0 1 0 0,1 0-1 0 0,-1 0 0 0 0,0 0 1 0 0,0 0-1 0 0,0 0 0 0 0,1 0 1 0 0,-1 0-1 0 0,0 1 0 0 0,0-1 1 0 0,1 0-1 0 0,-1 0 0 0 0,0 1 1 0 0,0-1-1 0 0,1 1 0 0 0,-1-1 1 0 0,0 1-1 0 0,1-1 0 0 0,-1 1 1 0 0,1-1-1 0 0,-1 1 1 0 0,0-1-1 0 0,1 1 0 0 0,-1 0 1 0 0,1-1-1 0 0,0 1 0 0 0,-1 0 1 0 0,1 0-1 0 0,-1-1 0 0 0,1 1 1 0 0,0 0-1 0 0,0 0 0 0 0,0-1 1 0 0,-1 1-1 0 0,1 0 0 0 0,0 0 1 0 0,0 0-1 0 0,0-1 0 0 0,0 1 1 0 0,0 0-1 0 0,0 0 1 0 0,1 1-1 0 0,-1 15-2014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 5063 0 0,'0'0'390'0'0,"-1"-2"-252"0"0,-4-6 849 0 0,0 1 0 0 0,-11-12-1 0 0,14 18-675 0 0,0 0-1 0 0,0 0 0 0 0,0 0 0 0 0,-1 0 0 0 0,1 0 0 0 0,0 0 1 0 0,0 1-1 0 0,0-1 0 0 0,-1 1 0 0 0,1-1 0 0 0,0 1 1 0 0,-1 0-1 0 0,1 0 0 0 0,-3 0 0 0 0,-1 0 419 0 0,3 0-597 0 0,1 0 1 0 0,-1 0-1 0 0,0 0 1 0 0,1 1-1 0 0,-1-1 0 0 0,1 1 1 0 0,-1 0-1 0 0,1 0 1 0 0,-1 0-1 0 0,1 0 1 0 0,-1 0-1 0 0,1 0 1 0 0,0 1-1 0 0,0-1 1 0 0,0 1-1 0 0,0-1 1 0 0,0 1-1 0 0,0 0 1 0 0,0 0-1 0 0,0 0 1 0 0,1 0-1 0 0,-1 0 0 0 0,1 0 1 0 0,-1 0-1 0 0,1 1 1 0 0,0-1-1 0 0,-2 5 1 0 0,1-1-99 0 0,0 0 1 0 0,0 0 0 0 0,0 0 0 0 0,1 1-1 0 0,0-1 1 0 0,0 1 0 0 0,1-1-1 0 0,-1 0 1 0 0,1 1 0 0 0,2 8-1 0 0,-2-13-31 0 0,0 0 0 0 0,0 0 0 0 0,0-1-1 0 0,1 1 1 0 0,-1 0 0 0 0,0-1 0 0 0,1 1-1 0 0,-1 0 1 0 0,1-1 0 0 0,0 1 0 0 0,0-1 0 0 0,-1 1-1 0 0,1-1 1 0 0,0 0 0 0 0,0 1 0 0 0,1-1-1 0 0,-1 0 1 0 0,0 1 0 0 0,0-1 0 0 0,3 2 0 0 0,0 0 2 0 0,15 13-1 0 0,-16-13 2 0 0,0-1 0 0 0,0 1 1 0 0,0 0-1 0 0,1-1 0 0 0,-1 0 0 0 0,1 0 0 0 0,6 3 1 0 0,-7-4 1 0 0,0 0 0 0 0,1 0 0 0 0,-1 0 0 0 0,0 0 1 0 0,1-1-1 0 0,-1 1 0 0 0,0-1 0 0 0,1 0 0 0 0,-1 0 0 0 0,0-1 1 0 0,1 1-1 0 0,-1 0 0 0 0,0-1 0 0 0,1 0 0 0 0,-1 0 1 0 0,0 0-1 0 0,0 0 0 0 0,0-1 0 0 0,0 1 0 0 0,0-1 1 0 0,0 0-1 0 0,0 1 0 0 0,0-1 0 0 0,3-4 0 0 0,6-4 15 0 0,-1-1-1 0 0,0-1 1 0 0,16-23 0 0 0,-25 33-28 0 0,4-6-12 0 0,0-1-1 0 0,0 0 0 0 0,-1 0 1 0 0,0 0-1 0 0,0-1 1 0 0,-1 1-1 0 0,0-1 0 0 0,-1 0 1 0 0,3-15-1 0 0,-6 18 30 0 0,0 7 5 0 0,0 0-1 0 0,0-1 1 0 0,0 1 0 0 0,0 0-1 0 0,0 0 1 0 0,0 0-1 0 0,1 0 1 0 0,-1 0-1 0 0,0-1 1 0 0,0 1 0 0 0,0 0-1 0 0,-1 0 1 0 0,1 0-1 0 0,0 0 1 0 0,0-1 0 0 0,0 1-1 0 0,0 0 1 0 0,0 0-1 0 0,0 0 1 0 0,0 0-1 0 0,0 0 1 0 0,0 0 0 0 0,0-1-1 0 0,0 1 1 0 0,0 0-1 0 0,0 0 1 0 0,-1 0 0 0 0,1 0-1 0 0,0 0 1 0 0,0 0-1 0 0,0 0 1 0 0,0-1-1 0 0,0 1 1 0 0,0 0 0 0 0,0 0-1 0 0,-1 0 1 0 0,1 0-1 0 0,0 0 1 0 0,0 0-1 0 0,0 0 1 0 0,0 0 0 0 0,0 0-1 0 0,-1 0 1 0 0,1 0-1 0 0,0 0 1 0 0,0 0 0 0 0,0 0-1 0 0,-1 0 1 0 0,-7 6 337 0 0,-7 11-65 0 0,12-11-246 0 0,0 0-1 0 0,0 1 1 0 0,1-1 0 0 0,-1 0-1 0 0,2 1 1 0 0,-1 0-1 0 0,1-1 1 0 0,0 1-1 0 0,0 0 1 0 0,1 0 0 0 0,-1-1-1 0 0,2 1 1 0 0,-1 0-1 0 0,1 0 1 0 0,0 0-1 0 0,3 9 1 0 0,-2-7-407 0 0,1-1 1 0 0,0 1-1 0 0,1 0 1 0 0,0-1-1 0 0,0 0 1 0 0,1 0-1 0 0,0 0 1 0 0,0-1-1 0 0,1 1 1 0 0,0-1-1 0 0,11 10 1 0 0,-3-8-3787 0 0,0-8-1018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3679 0 0,'0'0'167'0'0,"-2"0"-7"0"0,1-1-314 0 0,-33-3 1353 0 0,31 4-233 0 0,-1 0-1 0 0,1 0 1 0 0,-1 0 0 0 0,1 1 0 0 0,-1-1-1 0 0,1 1 1 0 0,-6 1 0 0 0,8-1-698 0 0,0-1-263 0 0,1 0-1 0 0,0 0 1 0 0,0 0 0 0 0,0 0 0 0 0,0 0 0 0 0,0 0 0 0 0,-1 0 0 0 0,1 0 0 0 0,0 0-1 0 0,0 0 1 0 0,0 0 0 0 0,0 0 0 0 0,0 0 0 0 0,-1 0 0 0 0,1 1 0 0 0,0-1 0 0 0,0 0-1 0 0,0 0 1 0 0,0 0 0 0 0,0 0 0 0 0,0 0 0 0 0,0 0 0 0 0,-1 0 0 0 0,1 0 0 0 0,0 1-1 0 0,0-1 1 0 0,0 0 0 0 0,0 0 0 0 0,0 0 0 0 0,0 0 0 0 0,0 0 0 0 0,0 0 0 0 0,0 1-1 0 0,0-1 1 0 0,0 0 0 0 0,0 0 0 0 0,0 0 0 0 0,0 0 0 0 0,0 0 0 0 0,0 1 0 0 0,0-1-1 0 0,0 0 1 0 0,0 0 0 0 0,3 10-200 0 0,8 5-211 0 0,-2-6 61 0 0,1 0 1 0 0,18 13-1 0 0,10 8 8 0 0,-6-1 449 0 0,21 20 983 0 0,-47-43-725 0 0,-1 0 1 0 0,0 1-1 0 0,0-1 1 0 0,-1 1-1 0 0,1 1 1 0 0,4 10-1 0 0,-5-7 164 0 0,0-1 335 0 0,0 0 1 0 0,0 0-1 0 0,3 20 1 0 0,-6-26-650 0 0,-1-1 0 0 0,0 1 0 0 0,0 0 0 0 0,0 0 0 0 0,-1-1 0 0 0,1 1 0 0 0,-1 0 0 0 0,0 0 0 0 0,0-1 0 0 0,0 1 0 0 0,-1-1 0 0 0,1 1 0 0 0,-1-1 0 0 0,-3 6 0 0 0,-3 1 62 0 0,1 0 1 0 0,-2-1-1 0 0,1 0 0 0 0,-1-1 0 0 0,-1 0 1 0 0,0 0-1 0 0,0-1 0 0 0,0 0 1 0 0,-23 10-1 0 0,28-15-258 0 0,0 0 0 0 0,0 0 0 0 0,-1-1 0 0 0,-9 2 0 0 0,11-3-23 0 0,-18 1-455 0 0,14-6-500 0 0,4 1 421 0 0,-4-2-1236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39 5063 0 0,'-1'2'390'0'0,"-40"24"2243"0"0,30-18 462 0 0,1 1-1 0 0,-13 14 1 0 0,20-18-2806 0 0,0-1-1 0 0,0 0 1 0 0,0 1 0 0 0,0 0 0 0 0,1-1 0 0 0,0 1-1 0 0,0 0 1 0 0,0 0 0 0 0,-1 8 0 0 0,2-4-185 0 0,-1 0 0 0 0,2 0 1 0 0,-1 0-1 0 0,2 1 0 0 0,-1-1 0 0 0,1 0 1 0 0,0 0-1 0 0,1 0 0 0 0,0 0 0 0 0,1 0 1 0 0,0 0-1 0 0,0-1 0 0 0,0 1 0 0 0,1-1 1 0 0,6 10-1 0 0,-7-15-72 0 0,0 1-1 0 0,0-1 1 0 0,0 1 0 0 0,0-1 0 0 0,0 0 0 0 0,1 0 0 0 0,-1-1-1 0 0,7 5 1 0 0,-7-6-2 0 0,-1 1 0 0 0,1-1 0 0 0,0 1 0 0 0,-1-1 0 0 0,1 0 1 0 0,0 0-1 0 0,0-1 0 0 0,-1 1 0 0 0,1-1 0 0 0,0 1 0 0 0,0-1 0 0 0,0 0 0 0 0,0 0 0 0 0,3 0 0 0 0,-4-1-7 0 0,7 0 146 0 0,0-1 0 0 0,-1-1 0 0 0,12-4 0 0 0,-17 5-127 0 0,0 1-1 0 0,0-1 1 0 0,0 0 0 0 0,0 0 0 0 0,0 0-1 0 0,-1-1 1 0 0,1 1 0 0 0,-1-1 0 0 0,0 1 0 0 0,0-1-1 0 0,3-5 1 0 0,-2 3-3 0 0,0 0 0 0 0,-1 0-1 0 0,0 0 1 0 0,0 0 0 0 0,-1 0 0 0 0,1 0-1 0 0,-1-1 1 0 0,0 1 0 0 0,0-1 0 0 0,-1 1-1 0 0,0-1 1 0 0,0 1 0 0 0,0-1 0 0 0,-1 1-1 0 0,-1-10 1 0 0,1 10-14 0 0,-1 0 0 0 0,0 0 0 0 0,0 0 1 0 0,0 0-1 0 0,-1 0 0 0 0,1 0 0 0 0,-1 0 0 0 0,0 1 0 0 0,0-1 0 0 0,-4-3 0 0 0,-6-5-82 0 0,-23-19 0 0 0,17 15-140 0 0,-40-39-2509 0 0,51 48 752 0 0,1-1 1 0 0,-10-16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9791 0 0,'10'5'181'0'0,"-1"0"-1"0"0,1 0 0 0 0,-1 1 0 0 0,0 0 1 0 0,14 14-1 0 0,36 41 820 0 0,-45-45-36 0 0,11 13 792 0 0,-2 2 0 0 0,-1 0 0 0 0,29 56 0 0 0,-34-44-327 0 0,-14-34-1111 0 0,1 0-1 0 0,-1 0 1 0 0,1 0 0 0 0,8 12 0 0 0,-11-20-181 0 0,0-14-210 0 0,1 0 0 0 0,0 0 0 0 0,5-17-1 0 0,-1 7-173 0 0,26-154-1716 0 0,-20 99 488 0 0,-9 67 970 0 0,0-1-1 0 0,1 1 1 0 0,0 0 0 0 0,0 0-1 0 0,1 0 1 0 0,1 1 0 0 0,7-12-1 0 0,-12 20 700 0 0,1 6 314 0 0,3 4-284 0 0,1 4 294 0 0,1-1 0 0 0,-2 1 0 0 0,1 1 0 0 0,-2-1 0 0 0,6 21 0 0 0,-6-14-109 0 0,0-1 0 0 0,2 0 0 0 0,13 32 0 0 0,33 48 219 0 0,-46-90-598 0 0,0 0 1 0 0,0-1 0 0 0,1 0 0 0 0,14 13 0 0 0,-5-6 87 0 0,-13-11-79 0 0,0 1 1 0 0,1-1 0 0 0,-1-1 0 0 0,1 1 0 0 0,0 0-1 0 0,0-1 1 0 0,0 0 0 0 0,0 0 0 0 0,0 0 0 0 0,0-1 0 0 0,0 1-1 0 0,1-1 1 0 0,-1 0 0 0 0,1 0 0 0 0,8 0 0 0 0,6 0 185 0 0,-16 0-179 0 0,1-1 0 0 0,0 1 0 0 0,-1-1 1 0 0,1 0-1 0 0,0-1 0 0 0,0 1 0 0 0,-1-1 0 0 0,1 0 0 0 0,-1 1 0 0 0,1-1 0 0 0,3-2 0 0 0,10-6-28 0 0,-1-1-1 0 0,-1-1 0 0 0,0 0 1 0 0,0-1-1 0 0,-1-1 0 0 0,0 0 1 0 0,-1-1-1 0 0,-1 0 0 0 0,17-26 1 0 0,-27 38-47 0 0,-1-1-1 0 0,1 1 1 0 0,-1-1 0 0 0,0 1 0 0 0,0-1-1 0 0,0 0 1 0 0,0 1 0 0 0,0-1 0 0 0,0 0-1 0 0,-1 1 1 0 0,1-1 0 0 0,-1 0 0 0 0,0 0 0 0 0,0 0-1 0 0,0 0 1 0 0,-1-5 0 0 0,0 4-15 0 0,-1-1 0 0 0,1 1-1 0 0,-1-1 1 0 0,0 1 0 0 0,-1 0 0 0 0,1 0 0 0 0,-1 0 0 0 0,1 0-1 0 0,-5-3 1 0 0,-1-3 28 0 0,-1 1 16 0 0,5 7 15 0 0,1 1 1 0 0,-1 0-1 0 0,1 0 0 0 0,-1 0 0 0 0,1 0 0 0 0,-1 0 0 0 0,1 1 1 0 0,-1-1-1 0 0,0 1 0 0 0,1 0 0 0 0,-1 0 0 0 0,0 0 1 0 0,1 1-1 0 0,-1 0 0 0 0,-6 1 0 0 0,5 0 33 0 0,0 0 0 0 0,0 0 0 0 0,0 0 0 0 0,1 1 0 0 0,-1 0 0 0 0,1 0 0 0 0,-1 0-1 0 0,1 1 1 0 0,0-1 0 0 0,-4 6 0 0 0,4-6 21 0 0,1 1 1 0 0,0 0-1 0 0,0 0 0 0 0,0 0 1 0 0,0 1-1 0 0,1-1 0 0 0,-1 0 1 0 0,1 1-1 0 0,0 0 0 0 0,1-1 0 0 0,-1 1 1 0 0,1 0-1 0 0,0 0 0 0 0,0 0 1 0 0,1 0-1 0 0,-1 0 0 0 0,1 0 1 0 0,0 0-1 0 0,1 0 0 0 0,-1 0 1 0 0,1 0-1 0 0,0 0 0 0 0,0 0 0 0 0,3 7 1 0 0,-2-6-27 0 0,1-1 0 0 0,0 0 0 0 0,1 0 1 0 0,-1-1-1 0 0,1 1 0 0 0,0-1 0 0 0,0 0 0 0 0,0 0 0 0 0,1 0 1 0 0,-1 0-1 0 0,1-1 0 0 0,9 6 0 0 0,1 0-43 0 0,1 0 0 0 0,0-1 0 0 0,23 8 0 0 0,-30-12 0 0 0,12 3-129 0 0,-1-2-1 0 0,2 0 0 0 0,-1-1 1 0 0,27 1-1 0 0,-40-5-139 0 0,0 0 1 0 0,0-1-1 0 0,-1 0 0 0 0,1 0 0 0 0,0-1 1 0 0,-1 0-1 0 0,1 0 0 0 0,-1-1 0 0 0,14-7 1 0 0,-6 2-1101 0 0,0-1 0 0 0,0 0 0 0 0,19-17 1 0 0,-15 9-438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3223 0 0,'0'0'143'0'0,"-2"-1"-3"0"0,-8 0 8277 0 0,13 4-5713 0 0,87 81 682 0 0,63 67-1312 0 0,-44-12-369 0 0,-92-114-1219 0 0,-2 1 0 0 0,0 1-1 0 0,19 51 1 0 0,-17-31 315 0 0,14 71-1 0 0,-26-95-517 0 0,-2 0-1 0 0,-1 0 1 0 0,-1 1-1 0 0,0-1 1 0 0,-5 33-1 0 0,-2-20 169 0 0,-1-1 0 0 0,-16 46 1 0 0,-33 65 625 0 0,42-115-1058 0 0,-1-2 1 0 0,-1 1 0 0 0,-22 29-1 0 0,16-33-1898 0 0,6-11-5275 0 0,3-1-1674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21:06.8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7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2-01T15:23:58.385"/>
    </inkml:context>
  </inkml:definitions>
  <inkml:trace contextRef="#ctx0" brushRef="#br0">14607 308 2751 0,'-4'-2'128'0,"4"2"16"0,-7 0-144 0,0 1 0 16,-3 0 0-16,1 3 0 0,-2-3 6080 0,0 2 1200 15,-1 1 224-15,2 1 48 0,0 0-4800 0,-2 1-976 0,1 0-192 16,1 5-48-16,0 0-768 0,-1 4-144 0,-1 2-48 0,1 6 0 16,-1 6-224-16,0 5-48 0,0 3-16 0,2 9 0 15,0 6-48-15,0 8-16 0,3 9 0 0,-1 4 0 16,0 4-224-16,4 0 144 0,1 1-144 0,3-5 128 15,2-9-128-15,3-5 0 0,2-12 0 0,2-4 0 16,2-7 0-16,5-3-144 0,4-10 0 0,3 0 0 31,3-5-1632-31,3-2-320 0,-2-5-64 0,2-3-8144 0,0-5-1648 0</inkml:trace>
  <inkml:trace contextRef="#ctx0" brushRef="#br0" timeOffset="605.26">14887 436 10127 0,'0'0'448'0,"0"0"96"0,0 0-544 0,-2 10 0 16,-1 3 0-16,2 3 0 0,1 2 4048 0,1 3 704 15,0 3 144-15,2-1 32 0,1 3-2880 0,1 4-576 0,1 7-128 0,1 2 0 16,2 5-960-16,0 3-176 0,0 0-32 0,2 0-16 31,-2-1-544-31,1-2-96 0,2-2-32 0,-1-5-9024 0,-1 0-1792 0</inkml:trace>
  <inkml:trace contextRef="#ctx0" brushRef="#br0" timeOffset="799.03">14800 964 16575 0,'-3'-13'736'0,"3"13"160"0,0 0-720 0,0 0-176 0,7-5 0 0,1 1 0 15,1-3 3024-15,2 1 576 0,2 2 112 0,3 0 32 16,4 0-2128-16,0 3-416 0,5-1-96 0,0 1-16 16,1 1-832-16,1-1-256 0,1-2 0 0,-1 2 128 15,1 2-432-15,0 1-80 0,0-1 0 0,-2 0-16 31,-1-1-2064-31,-2 1-416 0,-1-1-64 0</inkml:trace>
  <inkml:trace contextRef="#ctx0" brushRef="#br0" timeOffset="935.09">15367 929 1839 0,'0'0'160'0,"0"0"-160"16,0 0 0-16,-5 4 0 0,-2 0 5104 0,2 2 976 16,1 3 208-16,-1 3 48 0,2 2-3904 0,2 2-784 15,2 0-160-15,1 2-16 0,0-5-1264 0,3 1-208 0,1 2 0 0,-1-6-192 31,3 1-1872-31,1-2-384 0,1-5-80 0,-1-2-8064 16</inkml:trace>
  <inkml:trace contextRef="#ctx0" brushRef="#br0" timeOffset="1104.35">15534 852 14735 0,'0'0'640'0,"0"0"160"0,0 0-640 0,0 0-160 15,0 0 0-15,0 0 0 0,-5 10 3808 0,-1 5 736 0,0 3 128 0,-2 4 48 16,0 4-2736-16,0 4-560 0,1 3-96 0,0 1-32 15,2 1-848-15,1-1-192 0,0 2-16 0,1 3-16 32,2 0-736-32,1 1-160 0,1-4-32 0,3-2 0 15,2-3-2960-15,0-2-608 0</inkml:trace>
  <inkml:trace contextRef="#ctx0" brushRef="#br0" timeOffset="1499.73">15695 1072 13823 0,'0'0'608'0,"0"0"128"0,0 0-592 0,0 0-144 16,0 0 0-16,0 0 0 15,0 0 2976-15,8 7 560 0,-3 3 112 0,3 3 32 16,0 3-1856-16,1 3-368 0,0 4-80 0,1 3-16 0,-1 1-832 0,-2 0-160 16,3 1-48-16,-3 0 0 0,1-1-320 0,0-3 128 15,-1-2-128-15,-1 1 0 0,1-2 0 0,-3-6 0 16,-1 1 0-16,0-3-128 0,1-4 128 0,-3-3 0 15,-1-6-144-15,0 0 144 0,0 0 0 0,0 0 0 16,-5-5 0-16,0-4 0 0,0-3 0 0,1-3 0 16,-2-3 144-16,4-3-144 0,-2-4-144 0,1-2-112 0,2-3 0 0,0-3-16 31,1-1-320-31,0 1-64 0,1-2-16 0,2 1 0 0,2 0 480 0,1 3 192 0,2 0-176 0,1 3 176 16,2 5 464-16,1 3 192 0,-1 5 48 0,2 4 0 15,2 2 144-15,-2 5 48 16,0 4 0-16,-2 2 0 0,1 3 0 0,-1 3 0 15,-2 2 0-15,0 3 0 0,-1 4-128 0,-3 1 0 0,-3-2-16 0,0 4 0 16,-2 0-368-16,-2 0-64 0,-1-2 0 0,-1-1-16 16,-3 1-304-16,-1-1 128 0,-1 3-128 0,-1-3 0 31,-1-1-240-31,1-2-144 0,-1-1-48 0,1 0 0 16,0-5-2272-16,-1 0-464 0,2-5-96 0</inkml:trace>
  <inkml:trace contextRef="#ctx0" brushRef="#br0" timeOffset="1653.94">16174 944 13823 0,'3'8'1216'0,"-1"5"-960"15,1 7-256-15,-1-1 0 16,0 2 3264-16,-2 1 592 0,1 2 128 0,0-1 32 0,1 1-2832 0,0-1-560 16,1 1-112-16,1-3-32 15,-2-2-3168-15,1-1-640 0</inkml:trace>
  <inkml:trace contextRef="#ctx0" brushRef="#br0" timeOffset="1970.72">16216 814 8287 0,'0'0'736'0,"0"0"-592"16,0 0-144-16,0 0 0 0,0 0 2144 0,0 0 400 0,0 0 80 0,0 0 0 15,10 3-1264-15,0-1-256 0,2 2-48 0,1 0-16 16,3-1-800-16,0 1-240 0,-1 0 0 0,2-2 128 15,0 1-448-15,0 1-96 16,0 1-16-16,0 0 0 16,-1 0-144-16,-2 2-16 0,-2 1-16 0,-2 0 0 0,-1-3 608 0,-2 1 256 0,-2 1 0 0,-5-7-16 15,3 8 1216-15,-3 1 240 0,-2 0 48 0,1 1 16 16,-2 2 128-16,1 4 32 0,-2 2 0 0,-1 1 0 16,-1 1-304-16,1 0-48 0,0 0-16 0,0 1 0 15,1-1-768-15,0-1-144 0,3 1-48 0,1 0 0 16,1-2-592-16,3-1 0 0,1-2 0 0,2 1-192 15,-1-2-592-15,3-1-128 0,3-1-32 0,2-3 0 16,-1-2-1920-16,3-1-384 0,1-1-80 0</inkml:trace>
  <inkml:trace contextRef="#ctx0" brushRef="#br0" timeOffset="2270.21">16815 1017 3679 0,'0'0'320'0,"-7"-2"-320"0,-3-1 0 16,0 2 0-16,0 5 6080 0,-1-2 1152 0,-1 4 240 0,1 0 32 15,-1 2-5024-15,1 2-1008 0,4 2-208 0,-1 4-48 16,1-1-880-16,2 0-176 16,2-1-32-16,5-1-128 0,2-1 0 0,1 0-224 15,1-1 16-15,2-1 0 16,0 1-528-16,1-2-96 0,2-1-32 0,-1-1 0 0,1-2 384 0,-1-4 80 16,0-1 16-16,1 0 0 0,-1 0-16 0,1-1 0 15,0-3 0-15,0 1 0 0,-3-3 128 0,-1-1 16 0,0 1 16 0,-1-2 0 16,-2 0 240-16,0 0 0 0,0 2 144 0,-1 1-144 15,-3 5 736-15,0 0 48 0,2-6 16 0,-2 6 0 16,0 0 160-16,0 0 48 0,0 0 0 0,0 8 0 16,2 3-336-16,-1 0-64 0,2 2-16 0,-1 2 0 15,2 0-592-15,0-1 0 0,1 0-224 0,2-1 64 16,-1-1-2272-16,1-2-448 0,1-2-80 0</inkml:trace>
  <inkml:trace contextRef="#ctx0" brushRef="#br0" timeOffset="2441.06">17167 609 30751 0,'0'0'1360'0,"0"0"288"0,-2 10-1328 0,-1 1-320 16,1 2 0-16,-1 4 0 0,0 3 1136 0,2 3 144 15,-2 5 48-15,3 3 0 0,0 2-912 0,2 0-176 16,-1 1-48-16,2 3 0 15,1-1-656-15,1 1-144 0,0-1-32 0,1 0-9712 0,2-3-1936 0</inkml:trace>
  <inkml:trace contextRef="#ctx0" brushRef="#br0" timeOffset="2640.97">17359 527 23951 0,'0'0'2128'0,"0"0"-1696"0,0 0-432 0,0 0 0 16,0 0 1936-16,0 0 304 0,0 11 64 0,0 4 16 16,-1 4-464-16,2 3-112 0,-1 4-16 0,1 5 0 15,1 3-1360-15,0 3-368 0,1 2 0 0,2 0 0 32,0 0-320-32,3 0-192 0,1 1-16 0,0-2-16 0,0-4-2368 15,1-1-480-15,-1-3-80 0</inkml:trace>
  <inkml:trace contextRef="#ctx0" brushRef="#br0" timeOffset="2810.95">17625 924 1839 0,'0'0'160'0,"0"0"-160"0,0 0 0 0,0 0 0 0,0 0 6128 0,0 0 1184 16,0 0 240-16,6 5 64 0,0 1-5088 0,-1 5-1008 15,1 1-208-15,1 2-32 0,-2 2-1008 0,3 0-272 0,0 1 0 0,0-2 128 31,-2 0-1184-31,3 1-240 0,4-4-48 0,-1-2-7888 16,-2-3-1584-16</inkml:trace>
  <inkml:trace contextRef="#ctx0" brushRef="#br0" timeOffset="2974.69">17973 787 29887 0,'0'0'1328'0,"0"0"272"0,0 0-1280 0,0 0-320 0,-3 10 0 0,1 6 0 16,-2 7 2032-16,-3 10 336 0,-2 6 80 0,-1 8 16 15,-2 4-992-15,-1 4-192 0,0 3-32 0,0 3-16 16,0-1-464-16,1 2-112 0,2-1-16 16,2-1 0-1,0-4-2688-15,3-6-560 0</inkml:trace>
  <inkml:trace contextRef="#ctx0" brushRef="#br0" timeOffset="3472.79">19359 675 28559 0,'-22'-4'2544'0,"13"4"-2032"0,-1 0-512 0,-1 0 0 15,-4 0 784-15,1-2 64 0,-2 1 16 0,2 0 0 16,0-3-64-16,-1 1-16 0,1-2 0 0,-2 4 0 16,3-2-352-16,0 3-80 0,2-1-16 0,-1 2 0 15,1 3-112-15,1 1-32 0,1 3 0 0,1 5 0 16,2 5-192-16,0 6 128 0,4 3-128 0,0 6 0 0,4 1 0 0,0 6-160 15,4 6 0-15,1 1 0 16,2-2-1488-16,2 0-288 0,-1-1-64 0,1-2-16 16,-1-3-1024-16,1-3-208 0,-1-3-32 0</inkml:trace>
  <inkml:trace contextRef="#ctx0" brushRef="#br0" timeOffset="3834.16">19169 1274 12431 0,'-8'-26'544'0,"4"13"128"0,0-4-544 0,0-1-128 0,-1 0 0 0,1 0 0 15,0-1 1920-15,1 5 368 0,1-2 64 0,2 5 16 0,0 1-640 0,2 0-128 16,1 3-32-16,2 1 0 0,2 1-496 0,2-2-112 16,1 3 0-16,2 0-16 0,1 2-416 0,0-1-80 15,1 3 0-15,1-1-16 0,-1 0-208 0,-1 1-32 16,-1 0-16-16,-2 1 0 0,-1 3 160 0,-1 0 48 16,-1 1 0-16,-2 4 0 0,-1 0-144 0,0 3-32 15,1 1 0-15,0 3 0 0,2-1-208 0,1 2 0 16,1 1 128-16,0 1-128 0,1-1 0 0,2-2 0 0,0-3 0 0,1 1 0 15,0-1 0-15,0-1 0 0,0-3 0 0,0-3 0 16,0-2 0-16,-1-1 0 0,-1-1 0 0,0-2 0 16,-2-2 256-16,0-1 96 0,-1-1 32 0,-3-2 0 15,-1-3 224-15,-3-2 48 0,-1 0 16 0,-1-2 0 16,-4-1-304-16,0-1-64 0,-2-1-16 0,-1 1 0 16,-1-1-160-16,-1 2-128 0,-2-2 192 0,0 2-192 0,-3-2 0 15,-1 0 0-15,-1-1 0 0,0 0 0 31,0 2-512-31,3 2-128 0,2 1 0 0,4 3-16 16,3 1-1648-16,2 2-320 0,3 6-64 0,4-6-6656 0,3 2-1328 0</inkml:trace>
  <inkml:trace contextRef="#ctx0" brushRef="#br0" timeOffset="4069.35">19650 1064 5519 0,'7'10'496'0,"3"0"-496"16,0 3 0-16,0 0 0 0,0 1 4160 0,-3 1 752 15,3 0 144-15,-1 1 16 0,-3-2-2448 0,1-2-512 16,-2-1-80-16,0-1-32 0,-1 0-832 0,-1 1-160 15,-1-1-48-15,1-2 0 0,-3-8-512 0,0 0-96 16,0 0-32-16,0 0 0 0,1-8-64 0,0-1-32 16,-1-3 0-16,0-1 0 0,0-4-96 0,0 0-128 15,-1-3 176-15,0-3-176 0,0-1 160 0,2-4-160 0,0-3 128 0,2 1-128 16,1 1 272-16,2 2-16 0,3-3-16 0,3 3 0 16,4 1 80-16,3 1 32 0,6 1 0 0,1 2 0 15,1 1-112-15,3 4-32 0,2 6 0 0,0 3 0 16,1 4-368-16,1 6-80 15,0 5-16-15,1 1-17216 0</inkml:trace>
  <inkml:trace contextRef="#ctx0" brushRef="#br0" timeOffset="4633.25">21291 765 15487 0,'0'0'688'0,"4"-6"144"0,-1 0-672 0,-1-3-160 0,1 1 0 0,1-1 0 16,1-3 912-16,0 0 160 0,0 1 16 0,1-1 16 15,-1 0 160-15,-1 0 16 0,0 1 16 0,-2 0 0 16,2 2 544-16,-4 1 96 0,-1 2 32 0,-2-1 0 16,-1 2-128-16,-2 2-32 0,-3 2 0 0,-3 4 0 15,-2 2-512-15,-2 5-96 0,-2 5-32 0,-1 4 0 0,0 7-368 0,-1 4-80 16,2 8-16-16,0 4 0 0,2 1-544 0,3 1-160 15,3 3 0-15,3-3 0 16,3-3 0-16,4-3 0 0,4-2-192 0,5-3 64 31,3-3-512-31,5-2-80 0,2-5-32 0,6-1 0 0,3-3-1952 0,3-3-400 0,7-3-80 0,2-7-16 32,3-2-784-32,2-4-176 0,-2-5-16 0,-2 0-4912 0</inkml:trace>
  <inkml:trace contextRef="#ctx0" brushRef="#br0" timeOffset="4940.31">21895 1042 13823 0,'1'-8'1216'0,"-1"-2"-960"15,-3-2-256-15,-1 1 0 0,-3-1 3408 0,-4 3 640 16,-2-2 128-16,-1 3 32 0,-2 3-1728 0,0 3-352 16,0 3-64-16,-1 3-16 0,1 2-896 0,0 5-192 15,3 2-48-15,-1 2 0 0,1 2-496 0,2 2-96 16,2 0-32-16,3 1 0 0,2-2-288 0,3 0 0 0,3-1-128 0,3-2 128 16,2-4-288-16,1 0 32 0,1-2 16 0,3-3 0 15,-1-2 48-15,2-2 0 0,0-1 0 0,0-4 0 16,1-2 192-16,-1-1-144 0,0-2 144 0,-2-1-128 15,0-1 128-15,-1 1 0 0,1-1 0 0,-2-1 128 16,-1 0-128-16,-2-1 0 16,-1 0 128-16,2 2-128 0,-5-1 272 0,1 1-16 0,-2 1 0 15,1 2 0-15,-2 7 240 0,0 0 32 0,0 0 16 0,0 0 0 16,0 0-208-16,0 0-32 0,0 0-16 0,-3 9 0 16,0 2-288-16,3 2 0 0,2-3 0 0,0 3 0 15,4-3-208-15,1 0-48 0,5 0-16 0,0-3 0 16,1-1-1680-16,3 1-336 0,2-1-64 0,1 1-8608 15,3-2-1728-15</inkml:trace>
  <inkml:trace contextRef="#ctx0" brushRef="#br0" timeOffset="5200.21">22254 948 14735 0,'0'0'640'0,"0"0"160"0,0 0-640 0,0 0-160 15,0 0 0-15,0 0 0 0,0 0 3520 0,-2 11 688 16,2 2 128-16,0 0 16 15,1 4-2320-15,0 0-480 0,2 0-80 0,0 1-32 0,-1-1-688 0,2 0-144 16,0-4-32-16,0 0 0 0,1-3-320 0,0 0-64 16,1-3 0-16,-6-7-16 0,6 6 32 0,-6-6 16 15,0 0 0-15,0 0 0 0,0 0 576 0,7-3 112 16,-3-2 32-16,-2-2 0 0,1-1-496 0,-2-3-80 0,-1-1-32 0,1-4 0 16,2 1-192-16,0-2-144 0,-2 0 192 0,2 0-192 31,2 0-240-31,-1 0-144 0,0 0-48 0,1-1 0 15,1-2-2256-15,1-1-464 0,-1-1-96 0,2-1-12400 0</inkml:trace>
  <inkml:trace contextRef="#ctx0" brushRef="#br0" timeOffset="5568.06">22621 487 20271 0,'0'0'1792'0,"0"0"-1424"0,1 8-368 0,0 5 0 15,2 1 1760-15,0 4 288 0,-5 3 48 0,2 5 16 16,0 2 48-16,0 3 16 0,-1 4 0 0,1 3 0 15,0 2-1264-15,-1 1-240 0,-1-1-48 0,4-1-16 16,-1-1-480-16,0 0-128 0,2-5 0 0,-2-4 0 16,2-1 0-16,-2-3-128 0,0-6 0 0,2-2 0 15,1-3-352-15,0-2-64 0,-2-3-16 0,1-1 0 16,-3-8-336-16,0 0-64 0,0 0 0 0,7-1-16 16,-2-3-48-16,0-3 0 0,-1-3 0 0,1-3 0 15,0-3 368-15,2-3 64 0,-2-5 16 0,2 1 0 0,0-1 160 0,3 1 32 16,-1-2 16-16,1 4 0 0,2 3 368 0,0 4 288 15,-1 1-48-15,2 1-16 0,0 1 880 0,3 2 176 16,0 5 48-16,-1 4 0 0,0 4-64 0,-2 0-16 16,-2 4 0-16,0 1 0 0,-2 0-96 0,-2 2 0 15,-4 2-16-15,0 0 0 0,-2 1 48 0,-3 2 16 0,-1-1 0 16,-2 4 0-16,-2-1-336 0,0 0-64 0,-4-1-16 0,1-1 0 16,-2-1-448-16,0 0-80 0,-1-3-32 0,-1-1 0 15,-2-2-416-15,2-1-64 0,1-1-32 0,2-2 0 31,1-4-1168-31,1-1-224 0,1-1-48 0,2-3-16 16,0-2-1872-16,5-4-368 0</inkml:trace>
  <inkml:trace contextRef="#ctx0" brushRef="#br0" timeOffset="5837.42">23071 972 2751 0,'14'-3'256'0,"-14"3"-256"0,6-2 0 0,1-1 0 15,-7 3 4048-15,0 0 768 0,0 0 160 0,0 0 16 16,0 0-1728-16,0 0-368 0,0 0-64 0,0 0-16 15,-4 8-1104-15,-1 5-240 0,-2 3-32 0,2 0-16 16,1 3-912-16,2 0-192 0,2 2-48 0,3-1 0 16,3-2-272-16,2 0 0 0,2-1 0 0,3-2 0 15,3-4 0-15,1-2 0 0,1-2 0 0,0-1 0 16,0 1 0-16,1-7 0 0,-2-4 0 0,-1-1 0 0,1-4 176 0,0 0-32 16,0-3 0-16,-2-3 0 0,-5 0 48 0,-2-1 16 15,-2-1 0-15,-2-1 0 16,-2-4-48-16,-5 2-16 0,-3 2 0 0,-4 2 0 15,-1-2-144-15,-5 4 192 0,-1 1-192 0,-1-2 192 16,0 2-640-16,-2 0-112 0,0 4-16 0,2 1-16 16,-1-3-3024-16,2 2-608 0</inkml:trace>
  <inkml:trace contextRef="#ctx0" brushRef="#br0" timeOffset="6173.28">23502 815 27647 0,'0'0'2448'0,"0"0"-1952"0,5 13-496 0,-1 0 0 16,-1 2 1648-16,-1-1 224 0,-2 4 48 0,0 1 16 16,0 0-656-16,2 3-144 0,-2 2-32 0,1-1 0 15,-1-1-752-15,1-1-160 0,2-1-16 0,1-2-16 16,0-2-160-16,2-3 0 16,1-4 0-16,2-1 0 0,4-3-240 0,3-1-128 0,-1-4-16 15,2-4-16 1,0 1-864-16,-1-6-160 0,-1-1-48 0,0-1 0 15,0-3 528-15,-2 0 112 0,-2-3 0 0,-2 1 16 16,-1-2 256-16,-2-2 48 0,0-1 16 0,0 1 0 0,-1-3 368 0,1 1 128 0,-1 0 0 0,1 1-144 16,1 4 592-16,-2 2 112 0,-1 4 16 0,0 2 16 15,-2 3 880-15,-2 6 192 0,0 0 16 0,0 0 16 16,6 6-896-16,-1 6-176 0,1 5-48 0,0 0 0 16,-1 0-304-16,1 1-64 0,2 0-16 0,3 2 0 0,0-1-448 15,2 1-112-15,2-4-16 0,8 4 0 16,1-7-2752-16,-1-2-544 0</inkml:trace>
  <inkml:trace contextRef="#ctx0" brushRef="#br0" timeOffset="6467.25">24106 153 14735 0,'17'7'640'0,"-3"2"160"0,6 5-640 0,6 6-160 0,5 1 0 0,0 3 0 15,1 4 1520-15,0 2 272 0,1 2 48 0,1 5 16 16,0 4-1040-16,-1 5-208 0,0 1-32 0,-3 1-16 16,-4-3 784-16,-4 0 176 0,-4 5 16 0,-4 2 16 15,-7 7 192-15,-3 3 48 0,-6 3 0 0,-6-3 0 16,-5-4-448-16,-3 2-96 0,-3-1-16 0,-4 1 0 0,0-1-528 0,-3 1-128 15,-5 0 0-15,1-2-16 32,1 1-960-32,3-6-192 0,2-3-48 0</inkml:trace>
  <inkml:trace contextRef="#ctx0" brushRef="#br1" timeOffset="34072.08">23369 5616 21183 0,'-16'-4'1888'0,"2"4"-1504"15,1 0-384-15,3 0 0 0,10 0 432 0,0 0 16 16,0 0 0-16,0 0 0 0,0 0 144 0,10 4 48 15,7-2 0-15,10 1 0 0,10-2 448 0,12-1 80 16,13-1 32-16,-11 1 0 0,10-1-80 0,9-1-16 16,5 0 0-16,9 0 0 0,12 0-288 0,5-1-64 15,3-1-16-15,10-2 0 0,6 1-176 0,5-2-48 0,4-2 0 0,8 0 0 16,6 2-256-16,1-2-64 0,-1-1-16 0,2 1 0 16,5 2-48-16,-8 1 0 0,-8-1 0 0,-2 0 0 15,-3 2 144-15,-8 0 32 0,-7 4 0 0,-10-3 0 16,-5 1-304-16,-4 3 160 0,-2 0-160 0,27 7 128 31,-23-5-2752-31,-14 1-544 0</inkml:trace>
  <inkml:trace contextRef="#ctx0" brushRef="#br0" timeOffset="37873.58">28411 3811 19343 0,'0'0'1728'0,"0"0"-1392"0,-11-1-336 0,11 1 0 0,-6 12 1232 0,0-11 176 15,0 3 48-15,-1 1 0 0,1-1 528 0,-1 5 96 16,0 0 32-16,-3 7 0 0,1 5-768 0,-2 6-160 16,-4 6-32-16,0 9 0 0,-2 7-384 0,0 7-64 0,0 3-32 0,-7 27 0 15,3-7-192-15,3-2-32 0,1-1-16 0,4-3 0 16,4-7-272-16,3-3-160 0,3-7 192 0,2-5-192 15,2-4 0-15,3-2 0 0,2-4 0 0,6-7 0 32,1-7-768-32,1-2-64 0,2-3-16 0,4-5 0 15,2-3-2512-15,3-4-496 0,1-8-112 0</inkml:trace>
  <inkml:trace contextRef="#ctx0" brushRef="#br0" timeOffset="38141.55">28829 4506 13823 0,'1'-22'1216'0,"-2"10"-960"0,-3 2-256 0,-1-2 0 16,-2 3 3456-16,-2 3 640 0,-1 0 128 0,-2 5 16 0,0 5-2464 0,-1 2-496 16,-2 4-112-16,-1 4-16 0,-1 0-496 0,2 8-96 15,1 4-32-15,3 2 0 0,0-1-528 0,3-1 0 16,3 0 0-16,3 0 0 0,2 1 0 0,4-4 0 16,3-2 0-16,4-4 0 0,-1-4 176 0,5-3-176 15,3-2 160-15,0-3-160 0,-1-3 336 0,1-4-16 16,2-3-16-16,-2-4 0 0,0-4 112 0,-1 0 32 15,-1-3 0-15,-3-1 0 0,-3-2-64 0,0 1-16 0,-7-2 0 16,0 3 0-16,-3-3-112 0,-3 3-32 0,-4 1 0 0,-2-3 0 16,-2 0-352-16,-1 2-80 15,-1 2-16-15,0 2 0 16,-1-2-2384-16,1 2-464 0,1-2-112 0,3 2-11168 0</inkml:trace>
  <inkml:trace contextRef="#ctx0" brushRef="#br0" timeOffset="38333.47">29042 4146 11055 0,'14'-17'976'0,"-4"8"-784"0,1-4-192 0,1 0 0 16,1 3 2656-16,-3-6 480 0,-2 2 112 0,0 2 16 15,-3 0-464-15,0 3-96 0,-5 9-16 0,0 0 0 16,0 0-1152-16,0 0-224 0,0 0-48 0,3 13-16 16,-3 6-864-16,0 3-192 0,-2 5-16 0,0 6-16 15,-1 3-160-15,2 3 128 0,0 0-128 0,1 2 128 0,1 2-128 16,-1 1 0-16,0 0 0 0,2 1 0 15,2 0-1920-15,0-8-256 0,2-4-48 0,-1-5-16 32,0-2-1024-32,0-2-192 0</inkml:trace>
  <inkml:trace contextRef="#ctx0" brushRef="#br0" timeOffset="38543.92">29012 4406 23951 0,'0'0'2128'0,"2"-11"-1696"15,3 2-432-15,1 1 0 0,1 1 2384 0,0-1 400 16,0 0 80-16,2 3 16 0,1 1-960 0,2 0-192 16,1 1-48-16,0-1 0 0,-1 2-1200 0,1 1-240 15,2 1-48-15,0 0-16 0,-4-2-176 0,2 1 0 16,2-2 0-16,-2 2 0 16,-1 0-480-16,-1-1-32 0,1 1 0 0,1-2 0 15,0 1-1728-15,-1-2-336 0,-3-1-80 0,0-2-16 16,1-1-176-16,2-2-32 0,-1-2-16 0,-2-1-4080 0,-1 0-832 0</inkml:trace>
  <inkml:trace contextRef="#ctx0" brushRef="#br0" timeOffset="39369.14">29386 4107 3679 0,'2'-17'320'0,"1"7"-320"16,1-2 0-16,0-1 0 0,1 0 4128 0,0 3 752 0,0 2 160 0,-5 8 16 15,0 0-1776-15,0 0-352 0,0 0-80 0,0 0-16 16,7 17-1104-16,-3 0-240 0,-4 6-32 0,-1 5-16 16,-3 3-480-16,-2 3-112 0,1 1-16 0,0-1 0 15,1-2-240-15,-1 0-48 0,1 0-16 0,1-2 0 16,1 2-272-16,-1-1-64 0,2-6-16 0,-2-2 0 15,2-1-176-15,1-1 128 0,0-1-128 0,0-3 128 16,1-3-128-16,2-2 128 0,-3-12-128 0,4 10 128 16,-4-10-128-16,0 0 0 0,8 7 0 0,-8-7 0 0,10-3 0 0,0-2-192 15,0-2 32-15,1-3 16 0,1-3-192 0,0-3-48 16,-2-1 0-16,3-2 0 16,4-5-128-16,0 1-16 0,-1-1-16 0,1 5 0 15,0 2 96-15,-4 6 32 0,-3 2 0 0,-2 5 0 0,-8 4 416 0,0 0 0 16,0 0 0-16,0 0 0 0,0 0 432 0,8 7 16 15,-3 3 0-15,0 2 0 0,0 2-64 0,1-2-16 16,0 1 0-16,3 2 0 0,0 0-112 0,3-1-32 0,1 0 0 0,2-3 0 16,-1 0 16-16,3-2 0 15,0-3 0-15,0 0 0 0,0-3-96 0,1 1-16 16,1-1 0-16,0-4 0 0,-1-3 80 0,-1-1 16 16,-1-3 0-16,-1 3 0 0,1-2-224 0,-2-3 176 15,-1-5-176-15,-1 1 160 0,-2 0-16 0,0-1 0 16,-3 0 0-16,0-1 0 0,-1-4-144 0,-3 3 128 15,-4-3-128-15,-1 0 128 0,1 0 0 0,-1 1 0 0,-4-3 0 0,1 3 0 16,0 1-128-16,-2 6 192 0,1 3-192 0,-1 4 192 16,7 5-192-16,0 0 128 0,-9 5-128 0,0 2 128 15,0 5-128-15,4 2 0 0,2 2 0 0,4-1 128 16,-1 1-128-16,4-3 0 0,3 4 0 0,-1-3 0 16,1 2-224-16,3-2 80 0,2 1 16 0,2-1 0 31,1-6-320-31,0 0-48 0,1-3-16 0,1 0 0 15,0 0-368-15,2 0-80 0,0-2 0 0,-4-4-16 16,-2-3-368-16,2-1-80 0,2-1-16 0,-2 0 0 0,-2-3-176 0,0-2-48 0,-1 1 0 0,-1-1 0 16,-4-2-16-16,3-2-16 0,1 0 0 0,-2 2 0 15,-1 0-144-15,1 3-16 0,2-2-16 0,-1 3 0 16,1 0 832-16,-4 2 160 0,-7 7 48 0,10-2 0 0,-1 4 2560 0,-9-2 512 16,8 6 96-16,-2 4 32 0,-2 0-64 0,0 5 0 15,-3 2 0-15,-1 1 0 0,-1 2-464 0,1 0-112 16,1-1 0-16,-2-1-16 0,-2-2-400 0,1-1-80 15,2 0-16-15,-2 0 0 0,0-3-496 0,-1-2-96 16,2-2-32-16,1-8 0 0,0 0-240 0,0 0-48 0,0 0-16 0,0 0 0 16,0 0-64-16,0 0-16 0,0 0 0 0,-4-9 0 15,0-3 16-15,4-1 0 16,0-1 0-16,1-3 0 0,2-3-32 0,1-3 0 16,2-2 0-16,2-1 0 0,1 1-192 0,2-5 0 15,0 0 0-15,2-2-160 0,3 2-144 0,2 0-16 16,1 0-16-16,1 1 0 0,1 3 48 0,2 5 16 15,0 4 0-15,-2 3 0 16,-3 5-320-16,2 5-64 0,0 3-16 0,-1 3 0 16,-5 3-608-16,3 3-112 0,-1 1-16 0,-2 3-9920 0,-2 2-1984 0</inkml:trace>
  <inkml:trace contextRef="#ctx0" brushRef="#br0" timeOffset="40000.68">29159 5462 29823 0,'0'0'1328'0,"3"-9"272"0,-2-4-1280 0,0-2-320 15,-1 1 0-15,-1 1 0 0,0 3 1312 0,-2 0 208 16,-1 3 32-16,-1 3 16 0,-2 0-160 0,-1 2-48 16,-2 2 0-16,-2 3 0 0,-1 1-592 0,0 3-128 15,0 6-32-15,-2 2 0 0,-5 1-160 0,0 5-48 0,3 0 0 0,2 3 0 16,-1 2-272-16,4 2-128 0,3-2 128 0,4 1-128 16,1-3 0-16,6-2 0 0,3-1 0 0,5-2 0 15,5 1-288-15,1-1-96 16,4 0 0-16,3-2-16 15,1-3-688-15,2-1-144 0,1-3-32 0,2 1 0 16,0-5-336-16,1 0-64 0,1-4 0 0,2-2-16 16,-1-2-96-16,1-4-16 0,1 0 0 0,0-5 0 15,-3 1 80-15,0-3 16 0,0-1 0 0,-2-2 0 16,-3 0 400-16,-4-1 80 0,-5 2 0 0,-4 0 16 0,-1 0 1504 0,-5 0 288 0,-3 2 64 0,-4 0 16 16,-4 0 928-16,-3 2 176 0,-3-1 32 0,-1 5 16 15,0 5-16-15,-4 3 0 0,-2 2 0 0,0 2 0 16,0 1-464-16,-1 5-80 0,1 2-32 0,3-1 0 15,-1 2-512-15,4 2-96 0,0 2-32 0,3-5 0 16,3 0-272-16,3-1-64 0,0-3-16 0,4 2 0 0,2 2-96 0,2-1-16 16,2-3 0-16,4-3 0 0,2-3-128 0,2 0 0 15,2-3 0-15,1-1 0 16,2-3 0-16,0 0 0 0,-1-1-144 0,-1-4 144 16,0-1 0-16,-3 0 0 0,-1 1-128 0,-2 0 128 15,-1 0 0-15,-2-2 0 0,-2 1 0 0,-2-3 0 16,1 2 0-16,-3 0 0 0,-2-2 144 0,0 2-144 15,-2 11 320-15,0 0 0 0,0 0-16 0,0 0 0 0,0 0 0 0,0 0 0 16,0 0 0-16,0 0 0 0,0 0-304 0,0 0 0 16,-6 9 128-16,1 0-128 0,5-9 0 0,-2 12-256 15,2-1 64-15,1 0 0 16,0 2-1680-16,3-4-336 0,3 2-64 0,2-3-8272 16,3-3-1648-16</inkml:trace>
  <inkml:trace contextRef="#ctx0" brushRef="#br0" timeOffset="40268.8">29888 5577 6447 0,'0'0'576'0,"0"0"-576"0,0 0 0 0,0 0 0 15,0 0 4256-15,0 0 736 0,0 0 160 0,4 10 32 16,-4-10-2048-16,2 13-384 0,0 1-96 0,-1 1-16 16,0-1-1904-16,0 0-384 0,1 1-80 0,-1-1-16 15,0 0 432-15,2 1 80 0,0-2 0 0,-1-3 16 16,-1 1-288-16,-1-11-64 0,0 0-16 0,6 10 0 15,-6-10-160-15,0 0-48 0,0 0 0 0,0 0 0 16,0 0 112-16,0 0 32 0,0 0 0 0,10-4 0 16,-3-5 48-16,-2-1 16 0,-1-2 0 0,0-1 0 15,0 0-256-15,0 0-160 0,-1-3 192 0,1-2-192 16,2-6-1472-16,-1 0-416 0,-1-2-80 0,1 1-16 16,1 3-640-16,2-2-144 0,1-2-32 0,-1 3-10656 15</inkml:trace>
  <inkml:trace contextRef="#ctx0" brushRef="#br0" timeOffset="40707.56">30318 5112 9215 0,'0'0'816'0,"3"10"-656"16,-2 3-160-16,-1 4 0 0,-1 2 3840 0,-1 3 720 16,0 6 160-16,-1-4 16 0,0 5-1808 0,-2 0-368 15,-1-1-80-15,0 2-16 0,1-2-864 0,0 2-192 16,-3 4-16-16,2-3-16 0,0-4-592 0,4-1-112 15,-2-1-32-15,1-4 0 0,-1 1-400 0,2-3-96 0,1-4-16 0,-1 0 0 16,1-2-128-16,0-2 160 0,1-11-160 0,-2 8 160 16,2-8-160-16,0 0 128 0,0 0-128 0,0 0 128 15,0 0-128-15,0 0 0 16,0 0 0-16,0 0 0 0,7-8-256 0,-1-6 32 16,1-2 0-16,1-1 0 15,2 0-352-15,2 2-80 0,0-4-16 0,1 3 0 16,0-3-32-16,1 6-16 0,4 3 0 0,-1 1 0 0,-1 0 496 0,1 3 224 0,-2 4-192 0,2-1 192 15,0 2 496-15,-1 5 208 0,-2 4 64 0,1 1 0 16,-1 1 80-16,-4 4 32 0,-4 2 0 0,-2 0 0 16,-2-1 192-16,-3 1 32 0,-3 0 16 0,-3 1 0 15,-2 1-192-15,-2 0-32 0,-5-1-16 0,0 0 0 16,1-1-384-16,-2-2-80 0,0 0-16 0,0-1 0 16,0-2-272-16,1-3-128 0,-1-3 128 0,3-1-128 0,0-3 0 0,1-1 0 15,2-3-144-15,2 0 144 16,1-4-1232-16,3-3-144 0,0-3-32 0,2-2 0 15,3 1-1152-15,1-3-256 0,2-1-32 0,2-2-14976 0</inkml:trace>
  <inkml:trace contextRef="#ctx0" brushRef="#br0" timeOffset="40972.75">30699 5458 24879 0,'0'0'2208'0,"0"0"-1760"0,0 0-448 0,0 0 0 0,0 0 2640 0,0 0 448 16,0 0 96-16,0 0 16 0,-6 13-1936 0,-1 0-384 15,-1 1-80-15,-1-1-16 0,0 2-144 0,1-1-48 16,0 3 0-16,4 0 0 0,1-1-416 0,5 2-176 16,2 0 128-16,2-2-128 0,2-3 160 0,2-1-160 0,5-3 192 0,0 0-192 15,4-3 208-15,-1 1-64 0,-1-2-16 0,1-2 0 16,-1-5 64-16,1 0 16 0,0-2 0 0,-2-1 0 16,-3-2 160-16,0-1 16 0,2-2 16 0,-5-2 0 15,-4 0-64-15,0-1-16 0,-2-1 0 0,-6 2 0 16,-2 1 0-16,-2-1-16 0,-1-1 0 0,-2 1 0 15,-1 0-304-15,-1-1 160 0,1-4-160 0,1 3 128 16,1 2-1264-16,0 2-256 0,0-2-48 0,3 3-16 16,1 1-1552-16,2 0-320 0,0-2-64 0</inkml:trace>
  <inkml:trace contextRef="#ctx0" brushRef="#br0" timeOffset="41302.28">31060 5420 32191 0,'0'0'1424'0,"4"11"304"0,2 4-1392 0,-2 0-336 0,-3 0 0 0,-2 1 0 0,-2 2 960 0,0-1 112 16,-4 0 16-16,1 1 16 0,-1 4 448 0,2-1 96 15,-2-4 16-15,3 3 0 0,2-5-832 0,0 0-144 16,1-2-48-16,1-3 0 0,3 2-320 0,1-4-64 16,-4-8 0-16,0 0-16 0,10 8-48 0,-1-3-16 15,-9-5 0-15,15-4 0 0,-1-1-48 0,-1-3 0 16,0-3 0-16,-1 2 0 0,-1-2-128 0,4-1 0 0,-1-2 0 0,0-1-176 15,-2-3-48-15,1 0-16 0,3-2 0 0,0 1 0 16,-2-1-80-16,4 2 0 0,2-4-16 0,-2 3 0 16,-4 4 336-16,-1 3 0 0,-2 3 0 0,-11 9 0 15,0 0 176-15,0 0 96 0,0 0 32 0,8 6 0 16,-8-6-96-16,5 13-16 0,-1 2 0 0,-2-1 0 16,-2 3-64-16,0 1-128 0,2 1 176 0,-1-1-176 15,0-3-576-15,3 2-208 0,0 2-48 16,3-4-16-1,-1 0-2352-15,3-2-448 0,2 0-112 0</inkml:trace>
  <inkml:trace contextRef="#ctx0" brushRef="#br0" timeOffset="41602.53">31877 5441 35007 0,'-10'-14'1552'0,"3"5"320"15,-3 1-1488-15,-2-3-384 0,-4 2 0 0,-1 0 0 0,-2 1 320 0,-2-1 0 16,-4 3 0-16,2 2 0 0,2 1-16 0,3 4-16 15,-1 2 0-15,5 2 0 0,4 2-288 0,1-1-144 16,2 3 16-16,4 2 0 16,3 0-368-16,4 3-64 0,2 0-16 0,1 2 0 15,5-1-128-15,4 2-16 0,2 1-16 0,3 1 0 0,1-1 480 0,3 3 112 16,0-4 16-16,-2-2 0 0,-1-2 464 0,-1 0 112 0,-3 2 0 0,-2-2 16 16,-3-3 448-16,-3 1 96 15,-3-1 16-15,-4 2 0 0,-3-12 80 0,-4 10 32 16,-2 1 0-16,-3-2 0 0,-4-3-224 0,-2 1-32 15,-4 1-16-15,0-1 0 0,-2 3-672 0,-1-4-192 16,0-1 0-16,-1-2 128 16,0 0-3200-16,2-2-624 0,-5-5-128 0,13-5-16 0</inkml:trace>
  <inkml:trace contextRef="#ctx0" brushRef="#br0" timeOffset="41934.18">31966 4140 15663 0,'0'0'688'0,"9"8"144"0,5 1-656 0,1 1-176 0,-2 2 0 0,2 2 0 15,4 2 3600-15,1 5 688 0,4 4 144 0,1 1 32 16,1 0-2768-16,4 8-544 0,1 7-128 0,-2 9 0 16,-2-1-512-16,-2 6-80 0,-3 1-32 0,-2 3 0 0,-5 2-192 0,0 0-32 15,-4-1-16-15,-3 3 0 0,-5 4 48 0,-5-4 16 16,-1-1 0-16,-8 0 0 0,-3 3-16 0,-3-3 0 16,-1-6 0-16,-3 1 0 0,-4-1-16 0,0-5 0 15,0-5 0-15,2-1 0 0,-1 4-64 0,2-4-128 16,1 1 176-16,3-3-17872 0</inkml:trace>
  <inkml:trace contextRef="#ctx0" brushRef="#br1" timeOffset="52474.25">3188 8609 21183 0,'0'0'1888'0,"0"0"-1504"0,0 0-384 0,0 0 0 16,0 0 128-16,0 0-128 15,0 0 128-15</inkml:trace>
  <inkml:trace contextRef="#ctx0" brushRef="#br1" timeOffset="52634.18">3374 8556 13823 0,'0'0'1216'0,"0"0"-960"0,0 0-256 0,0 0 0 0,-3 5 2064 0,0 0 368 15,3-5 80-15,-2 9 16 0,2-9-2240 0,3 7-448 16,2-1-96-16</inkml:trace>
  <inkml:trace contextRef="#ctx0" brushRef="#br1" timeOffset="52771.49">3573 8563 17327 0,'0'0'768'0,"0"0"160"0,0 0-736 0,0 0-192 0,0 0 0 0,0 0 0 15,0 0-176-15,6 7-64 0</inkml:trace>
  <inkml:trace contextRef="#ctx0" brushRef="#br1" timeOffset="52868.42">3764 8522 3679 0,'0'0'160'0,"0"0"32"15,0 0-192-15,0 0 0 0,0 0 0 0,0 0 0 0,0 0 3152 0,0 0 592 0,0 0 112 0,0 0-7280 16,0 0-1456-16</inkml:trace>
  <inkml:trace contextRef="#ctx0" brushRef="#br1" timeOffset="53004.4">3905 8519 13871 0,'0'0'608'0,"0"0"144"0,0 0-608 0,0 0-144 15,0 0 0-15,0 0 0 0,0 0 0 0,5 5 0 16</inkml:trace>
  <inkml:trace contextRef="#ctx0" brushRef="#br1" timeOffset="53134.21">4047 8557 17791 0,'0'0'784'0,"0"0"176"0,0 0-768 15,0 0-192-15,0 0 0 0,0 0 0 0,0 0 0 0,0 0 128 16,8-1-128-16,-1-1-7904 16</inkml:trace>
  <inkml:trace contextRef="#ctx0" brushRef="#br1" timeOffset="53265.92">4280 8447 12895 0,'0'0'1152'0,"0"0"-928"0,0 0-224 0,0 0 0 15,0 0 976-15,0 0 160 0,4 7 16 0,-4-7 16 16,5 6-912-16,-5-6-256 0,7 6 0 0,1-2 128 31,-8-4-560-31,9 2-112 0</inkml:trace>
  <inkml:trace contextRef="#ctx0" brushRef="#br1" timeOffset="53401.75">4459 8459 14799 0,'0'0'640'0,"0"0"160"0,0 0-640 0,0 0-160 0,0 0 0 0,0 0 0 0,0 0 464 0,9 0 64 16,-9 0 16-16,9 0 0 0,0 0-352 0,0 0-192 16,-1 0 192-16,1 0-5200 15,-1-3-1040-15</inkml:trace>
  <inkml:trace contextRef="#ctx0" brushRef="#br1" timeOffset="53570.7">4766 8380 12959 0,'0'0'576'0,"0"0"112"0,0 0-560 0,10 6-128 16,0-5 0-16,-1 2 0 0,-1-3 0 0,1 0 192 15,0-1-192-15,0-1 192 0,2 1-192 0,-2 1 0 16,1-4 0-16,1 2 0 0,-2-1 0 0,0 0 0 15,0 1-192-15,1-1 192 0,0 1-192 0,0-1 192 0</inkml:trace>
  <inkml:trace contextRef="#ctx0" brushRef="#br2" timeOffset="57470.23">4550 6252 4607 0,'-1'9'400'0,"-2"3"-400"0,0 2 0 0,1 0 0 0,1 3 2992 0,1 0 512 15,0-1 96-15,1 0 32 0,-1-1-2096 0,1 1-432 16,-1-3-80-16,1 0 0 0,1-6-192 0,-1 0-48 16,-1 0 0-16,0-7 0 0,0 0 80 0,0 0 16 15,0 0 0-15,0 0 0 0,-3-8-96 0,0-1-16 0,-1-4 0 0,-2-3 0 16,-1 1-384-16,0-4-64 0,-1-2-32 0,0 1 0 16,1-5-96-16,-1-1-32 0,-1-3 0 0,1-1 0 15,0-1-160-15,0 0 0 0,0-1 0 0,1 2 0 16,0 3 0-16,2-1 0 0,2 5 0 0,1 5 0 15,0 3 0-15,2 5 0 16,2 1-160-16,-2 9 160 0,0 0-224 0,0 0 48 0,7 4 16 0,3 2 0 16,-1 3 160-16,2 4 0 0,4 4 0 0,2 4 0 15,0 1 0-15,2 3 0 0,2 0 0 0,4 0 176 16,4-3-176-16,2-1 0 0,-1-3 0 0,0-1 0 16,0-3 0-16,-2-2 128 0,-3-3-128 0,-3 0 0 15,-2-2 160-15,-3-3-160 0,-1-2 192 0,-5 1-192 16,-2-6 256-16,-1 2-64 0,-8 1-16 0,5-3 0 15,-2-4 160-15,-3 0 48 0,-3 1 0 0,-2-1 0 16,-1 1-64-16,-6-1-16 0,-4 0 0 0,-6 2 0 0,-3 0-144 16,-2 0-32-16,-3 1 0 0,-1-5 0 0,-3 0 32 0,1-2 0 15,1 1 0-15,0-1 0 0,2 1-160 0,2 1 160 16,2 1-160-16,2 2 160 0,2 0-32 0,1 2 0 16,5 0 0-16,5 1 0 0,3-1-128 0,1 1 0 15,2 2 0-15,5 1 0 0,0 0-128 0,8-2-64 16,4 2-16-16,2 0 0 0,2 0 16 0,3 0 0 0,2 0 0 0,3-2 0 15,2-2-48-15,2-3 0 0,2-4 0 0,2-1 0 32,-1-1-144-32,0 0-48 0,-1-3 0 0,-2 2 0 0,-4 1 224 0,-1 2 32 0,-5 0 16 0,-4 3 0 15,-1 0 160-15,-4 3 0 16,-1 1 0-16,-8 4 128 0,0 0 672 0,0 0 144 16,0 0 16-16,-12 8 16 0,-3 5 160 0,-6 4 16 15,-5 5 16-15,-4 4 0 0,-4 3-224 0,-1 3-48 16,-2 3-16-16,2 2 0 0,1-3-160 0,2 1-16 15,2-1-16-15,2-3 0 0,3-3-560 0,6-1-128 0,4-2 0 0,8-3 0 32,5-3-2880-32,8 1-624 0</inkml:trace>
  <inkml:trace contextRef="#ctx0" brushRef="#br1" timeOffset="61081.62">3002 8665 15663 0,'0'0'688'0,"0"0"144"0,0 0-656 0,0 0-176 0,0 0 0 0,0 0 0 0,0 0 640 0,0 0 80 16,24-8 32-16,-24 8 0 0,10 4-496 0,1-3-80 15,-1 1-32-15,1-1 0 0,-1-1-144 0,-1 0-144 16,0 0 144-16,2 3-5632 16,0-3-992-16</inkml:trace>
  <inkml:trace contextRef="#ctx0" brushRef="#br1" timeOffset="61234.56">3371 8604 13983 0,'0'0'624'0,"0"0"128"0,0 0-608 0,0 0-144 15,0 0 0-15,0 0 0 0,0 0 336 0,0 0 48 16,0 0 0-16,8 0 0 0,0 0-240 0,0-1-144 16,0-1 192-16,1 2-192 0,0 2-144 0,0-2-144 15,0 0-32-15,2-2-6336 0</inkml:trace>
  <inkml:trace contextRef="#ctx0" brushRef="#br1" timeOffset="61403.85">3670 8535 13871 0,'0'0'608'0,"0"0"144"0,0 0-608 0,6 1-144 0,2 3 0 0,-1-3 0 16,-7-1 832-16,9 4 128 0,1-3 16 0,0 2 16 0,-3 0-640 0,2-3-128 16,1 1-32-16,0 0 0 15,0-1-656-15,2-1-144 0,0 0-32 0,1 1 0 16,1-4-960-16,2 1-208 0,-2-1-48 0,1-1 0 16,-2-1 480-16,-2-1 96 0</inkml:trace>
  <inkml:trace contextRef="#ctx0" brushRef="#br1" timeOffset="61467.9">3982 8463 2751 0,'0'0'256'0,"0"0"-256"0,0 0 0 0,0 0 0 16,0 0 2064-16,0 0 368 0,0 0 80 0,7 0 16 0,1 3-2160 16,0-3-368-16</inkml:trace>
  <inkml:trace contextRef="#ctx0" brushRef="#br1" timeOffset="61783">4662 8500 12895 0,'0'0'1152'0,"0"0"-928"0,0 0-224 0,7 6 0 16,-2 1 1056-16,0-1 160 0,2-1 48 0,0-1 0 16,1 0-592-16,3-1-112 0,-1-3-32 0,2 0 0 15,1 0-736-15,0-2-160 0,1 1-16 0</inkml:trace>
  <inkml:trace contextRef="#ctx0" brushRef="#br1" timeOffset="61937.85">5055 8449 4607 0,'0'0'192'0,"9"1"64"0,1-1-256 0,2 0 0 0,0 1 0 0,1 2 0 0,1 2 1408 0,2-1 256 16,1 1 32-16</inkml:trace>
  <inkml:trace contextRef="#ctx0" brushRef="#br3" timeOffset="94672.31">27306 8187 2751 0,'0'0'256'0,"3"-11"-256"0,-3 11 0 0,12-10 0 0,2-2 3584 0,8 3 656 16,7 2 144-16,6 3 32 0,6 2-2880 0,4-1-560 15,5-2-112-15,2 0-32 0,3 1-128 0,8 0-16 0,8 1-16 0,8 1 0 16,9-5 112-16,2 1 32 0,0-1 0 0,4 5 0 16,3 0-144-16,0 2-32 0,-6-1 0 0,-4 1 0 15,-4 0-384-15,-1 3-64 0,1 6-32 0,3-4 0 16,4-1-160-16,-4-2 192 0,-4 0-192 0,0 3 192 16,-1 2-192-16,1 2 0 0,1-2 0 0,-7 1 0 0,-6-2-368 15,-7 0 48-15,-4 3 16 0,-5 3-8416 16,-6 0-1696-16</inkml:trace>
  <inkml:trace contextRef="#ctx0" brushRef="#br3" timeOffset="95067.84">17084 9524 10127 0,'-14'-4'448'0,"4"3"96"0,1 2-544 0,-1 2 0 15,-8 1 0-15,2 2 0 0</inkml:trace>
  <inkml:trace contextRef="#ctx0" brushRef="#br3" timeOffset="95276.82">16892 9596 11519 0,'0'0'512'0,"0"0"96"0,0 0-480 0,-1 10-128 0,1-10 0 0,4 12 0 16,2-1 672-16,7-1 112 0,7-2 32 0,6-2 0 15,9-2 432-15,15 0 96 0,11-4 0 0,11-4 16 16,7-4 176-16,10-1 16 0,5-2 16 0,14-2 0 0,11-1-224 15,3 3-64-15,1-1 0 0,11 2 0 0,9 0-496 0,3 1-96 16,-2 3-32-16,10-1 0 0,7 2-384 0,4 2-80 16,-1 3 0-16,0 3-16 0,-1-2-176 0,3 2 128 15,3 0-128-15,-3 2 128 0,-6 1-128 0,-2 1 0 16,-2-2 0-16,-2 5 128 0,-3 1-128 0,-2 2 0 16,-6-3 0-16,0 6 0 15,-4 2-432-15,-6 2-160 0,-7-5-48 0</inkml:trace>
  <inkml:trace contextRef="#ctx0" brushRef="#br0" timeOffset="102535.71">23322 8278 23087 0,'-1'-8'1024'0,"-2"-1"208"0,1-3-976 0,-2 0-256 0,0 2 0 0,0-3 0 15,0 3 1392-15,0 0 224 0,0 4 48 0,0 2 16 16,0-2-432-16,4 6-96 0,0 0 0 0,-6 2-16 16,-2 5-480-16,0 6-80 0,-1 8-32 0,-1 5 0 15,-2 7-80-15,-2 11-16 0,-1 9 0 0,-2 10 0 16,-2 7-144-16,1 8-48 0,-1 7 0 0,2 5 0 0,0 4-128 0,3 0-128 15,2 3 144-15,3-1-144 0,4-4 192 0,1-3-64 16,3-4-128-16,2-2 192 0,2-7 0 0,3-5-16 16,2-4 0-16,4-6 0 0,2-5-48 0,3-5-128 15,3-5 192-15,2-3-64 0,1-7-128 0,3-2 0 16,4-1 144-16,2-6-144 16,-1-2-832-16,3-2-256 0,1 1-32 0,3-1-15360 15</inkml:trace>
  <inkml:trace contextRef="#ctx0" brushRef="#br3" timeOffset="113300.38">24172 8822 25279 0,'0'0'1120'0,"2"-2"224"0,-6-3-1072 0,-3 0-272 0,-2 2 0 0,0-2 0 16,-2 1 1232-16,0 3 192 0,-2 2 48 0,-2 2 0 15,0 1-128-15,-2 5 0 0,-2-1-16 0,3 5 0 16,-1 2-624-16,0 5-112 0,0 3-16 0,1 2-16 0,3 4-240 0,1 3-32 16,2 0-16-16,2 4 0 15,3 3-128-15,3 3-16 0,1 1-128 0,5 0 192 16,3 0-64-16,3-1 0 0,4-2-128 0,5-2 192 16,0-7-16-16,-1-9-16 0,3-1 0 0,3-4 0 15,2-4 96-15,3-1 32 0,-1-4 0 0,2-6 0 16,1-6 144-16,7-7 16 0,-1-6 16 0,-3-4 0 15,-3-6 288-15,-8 4 48 0,0 0 16 0,-1-6 0 0,-3-2-176 16,0 0-16-16,-4-1-16 0,-2-2 0 0,-2 2-224 0,-5-9-64 16,-3 4 0-16,-6 1 0 0,-5 4 0 0,-3 3-16 15,-6 2 0-15,-5 2 0 0,-7 2-144 0,-5 0-32 16,-4 4 0-16,-2 5 0 0,-2 2-128 0,0 5 0 16,-1 2 0-16,3 4 0 0,1 2 0 0,4 4-176 15,3 3 48-15,7 1 0 16,5 0-1088-16,4 2-224 0,6 0-32 0,4 3-12400 15,4-3-2464-15</inkml:trace>
  <inkml:trace contextRef="#ctx0" brushRef="#br3" timeOffset="113642.09">24914 9407 20271 0,'0'0'1792'0,"0"0"-1424"16,0 0-368-16,0 0 0 0,0 0 3024 0,0 8 544 15,1 1 96-15,-1 1 32 16,-2 3-1520-16,-1 2-288 0,-1 0-64 0,-1 1-16 16,-3-4-672-16,0 3-144 0,-2 2-32 0,-1 0 0 15,0 1-464-15,-1 2-112 0,-1 0 0 0,-1 0-16 16,-2-1-192-16,2-1-48 0,1-2 0 0,0-2 0 0,-2 2-128 0,4-1 0 16,1 0-160-16,5-1-13232 15,1-2-2656-15</inkml:trace>
  <inkml:trace contextRef="#ctx0" brushRef="#br3" timeOffset="120167.54">25533 9076 7359 0,'0'-9'656'0,"-1"1"-528"0,-2-1-128 0,2 2 0 0,-2-2 4160 0,3 0 784 16,0 0 176-16,0-2 16 0,0 2-2960 0,0-2-608 15,0 1-112-15,2 5-32 0,-2 5 0 0,0 0 0 16,0 0 0-16,0 0 0 0,0 0-464 0,-3 11-112 16,1 6-16-16,-2 3 0 0,0 4-112 0,-1 3-16 0,-2 7-16 0,0 4 0 15,0 0-432-15,-2 1-96 0,-1 0-16 0,1 1 0 16,1 2-144-16,1-1 0 0,1-13 0 0,1 1 0 16,0-4 128-16,2-3-128 0,2-5 0 0,0-2 128 15,-1 4-128-15,2-9 0 0,2-2 0 0,-2-8 128 16,0 0-128-16,8-8 0 0,-2-1 0 0,2-8 0 15,0-3 0-15,0-3 0 0,-1-3 0 0,3-4 0 16,-4 5 0-16,-1 0 0 16,-1 2 0-16,0-3 0 0,1-2 0 0,-1 0 0 15,0-2 0-15,0 1 0 0,0-7 0 0,-1 4 0 0,0 0 0 0,0 6 0 16,-2 5 0-16,1 1 0 0,-1 5-160 0,2 4 160 16,-3 3-272-16,0 8 32 0,0 0 16 0,2 11 0 15,1 6 16-15,-1 4 0 0,1 7 0 0,1 5 0 16,1 2 208-16,2-1-192 0,-1-9 192 0,3 1-192 15,2 1 192-15,2 2 0 0,1-6 0 0,2 0 0 16,1-1 0-16,1-4 0 0,2-5 0 0,3 1 0 0,-1-5 320 0,-1-2 96 16,1-7 32-16,-2-4 0 0,-6-4 512 0,0 0 128 15,-1-3 0-15,2-1 16 0,-3-4-336 0,-2-2-80 16,-1-3-16-16,0-2 0 0,-2-10-352 0,-3 3-64 16,0-4 0-16,-2-2-16 0,-1-3-464 0,-1-3-96 15,0-1 0-15,-1-3-16 16,-1-1-2512-16,-4-14-496 0,0 4-112 0</inkml:trace>
  <inkml:trace contextRef="#ctx0" brushRef="#br3" timeOffset="120440.46">26421 9321 28559 0,'0'0'2544'0,"-2"9"-2032"0,-4 3-512 0,4 1 0 16,-1 2 1984-16,0 1 288 0,0 1 64 0,0 0 16 16,-1 0-960-16,0 1-192 0,2 2-48 0,-2-2 0 15,0 0-640-15,0 3-128 0,1-4-16 0,-1 1-16 16,0 2-352-16,2-3-192 0,-1-7 32 0,2-1 0 15,-2 0-2832-15,3-9-560 0,0 8-112 0</inkml:trace>
  <inkml:trace contextRef="#ctx0" brushRef="#br3" timeOffset="120770.78">26890 8944 29487 0,'0'0'2624'0,"0"0"-2112"0,6 8-512 0,-1 1 0 15,-1 3 1680-15,2 0 240 0,3 2 32 0,2 3 16 16,1-2-1008-16,-1 4-192 0,4 2-32 0,-2 1-16 16,-2-1-528-16,3-1-192 0,0 1 144 0,1 0-144 15,0 1 0-15,2-2 0 0,0-1 0 0,-2 0 0 16,1-2-528-16,1 1-48 0,-1-2 0 0,-2 0 0 16,0 0-2384-16,1-2-496 0,-2-1-80 0</inkml:trace>
  <inkml:trace contextRef="#ctx0" brushRef="#br3" timeOffset="121021.6">27405 8865 21183 0,'0'0'1888'0,"0"0"-1504"16,-5-2-384-16,-1-2 0 0,-1 3 3840 0,-1 1 688 15,-2 0 144-15,-2 5 16 0,-1-1-2320 0,-2 5-480 0,-4 3-96 16,-2 4 0-16,-1 3-720 0,-4 6-144 0,0 1-32 0,-3 0 0 16,-2 2-368-16,1 3-80 0,0 3 0 0,3-2-16 15,1 0-432-15,2-2 0 0,1 1 0 0,-1-5 0 32,1 1-416-32,1-1-112 0,3-2-32 0,4-2 0 15,3-1-1920-15,3 0-384 0,1-2-80 0</inkml:trace>
  <inkml:trace contextRef="#ctx0" brushRef="#br0" timeOffset="124070.63">27682 8241 15663 0,'0'0'1392'0,"0"0"-1120"0,-4-13-272 0,4 13 0 0,0 0 1552 0,0 0 256 0,0 0 48 0,0 0 16 16,0 0-1408-16,0 0-272 0,0 0-64 0,0 0-128 15,18 12 192-15,-7-5-64 0,2 3 0 0,2 6-128 16,2 1 304-16,3 6-48 0,1 2-16 0,2 5 0 0,2 2 304 0,0 5 64 15,-1 2 16-15,1 3 0 0,-3 2 256 0,1 6 48 16,0 2 16-16,-2 1 0 0,-3 1-48 0,-2 2 0 16,-5-3 0-16,-1-1 0 0,-4-2 192 0,-2-1 16 15,-3 2 16-15,-3 1 0 0,-3-2-32 0,-3 1-16 16,-5 2 0-16,-3-1 0 0,-2-1-336 0,-2 1-64 16,1-5-16-16,-1 0 0 0,-1 0-224 0,0-2-48 0,-1-4-16 0,4-2 0 15,1-2-208-15,3-1-32 16,1 1-128-16,2-1 192 15,-2-2-992-15,3 0-208 0,1-3-32 0,1-2-11632 16,1-3-2336-16</inkml:trace>
  <inkml:trace contextRef="#ctx0" brushRef="#br3" timeOffset="129722.14">2866 5590 27183 0,'0'0'1200'0,"0"0"256"0,0 0-1168 0,0 0-288 0,3-2 0 0,-8 6 0 15,-1-4 0-15,6 0 160 0,0 0-160 0,0 0 128 0,0 0-304 0,0 0-64 16,0 0-16-16,9 0 0 16,1 0-2240-16,1 0-464 0</inkml:trace>
  <inkml:trace contextRef="#ctx0" brushRef="#br3" timeOffset="129870.67">3152 5544 11055 0,'0'0'976'0,"0"0"-784"16,0 0-192-16,0 0 0 0,0 0 1136 0,0 0 176 16,0 0 32-16,0 0 16 0,4 8-1056 0,0-2-304 0,-4-6 0 15,7 7-4640-15,1-2-1040 0</inkml:trace>
  <inkml:trace contextRef="#ctx0" brushRef="#br3" timeOffset="130030.71">3347 5583 17439 0,'0'0'768'0,"0"0"176"0,0 0-752 0,0 0-192 15,4 9 0-15,-1-2 0 0,-3-7 1216 0,4 6 224 0,-4-6 32 0,7 7 16 16,-1-1-896-16,2 0-176 0,1-1-32 0,0-1-16 16,2 0-368-16,-2-2-192 0,1 1 32 0,1-2 0 31,-1 2-2016-31,1-3-416 0</inkml:trace>
  <inkml:trace contextRef="#ctx0" brushRef="#br3" timeOffset="130167.22">3601 5596 9215 0,'0'0'400'0,"0"0"96"15,0 0-496-15,0 0 0 0,0 0 0 0,0 0 0 0,6 3 1824 0,1-2 272 16,1 0 48-16,0-1 16 0,-2 0-1392 0,2-1-288 16,0 0-48-16,0 1-16 15,-1 0-736-15,2-3-160 0,2 1-32 0</inkml:trace>
  <inkml:trace contextRef="#ctx0" brushRef="#br3" timeOffset="130304.2">3837 5566 13183 0,'0'0'576'0,"0"0"128"0,0 0-560 0,0 0-144 0,6-4 0 0,2 2 0 16,0-1 464-16,-1 2 64 0,-1-4 16 0,-6 5 0 16,8-2-304-16,0 1-64 15,-8 1-16-15,9-1-4752 16,-3-1-944-16</inkml:trace>
  <inkml:trace contextRef="#ctx0" brushRef="#br3" timeOffset="130433.3">4068 5476 2751 0,'0'0'256'0,"0"0"-256"0,0 0 0 0,0 0 0 16,6 4 2304-16,2 0 432 0,-8-4 80 0,8 5 0 15,-8-5-1936-15,9 2-400 0,0-1-80 0,0 3-16 16,0-3-384-16,2 0 0 0</inkml:trace>
  <inkml:trace contextRef="#ctx0" brushRef="#br3" timeOffset="130570.61">4340 5461 12959 0,'0'0'576'0,"0"0"112"0,0 0-560 0,0 0-128 0,0 0 0 0,0 0 0 0,0 0 336 0,0 0 48 16,0 0 0-16,9 1 0 0,-9-1-384 0,8 0 0 15,0-1-160-15</inkml:trace>
  <inkml:trace contextRef="#ctx0" brushRef="#br3" timeOffset="130706.49">4529 5399 911 0,'0'0'0'0,"0"0"0"0,0 0 0 15,8 2 0-15,-8-2 2944 0,9-2 496 0,-1 0 96 0,-2-1 32 16,2 0-2752-16,0 1-560 0,-1-2-96 0,-1 1-6400 15</inkml:trace>
  <inkml:trace contextRef="#ctx0" brushRef="#br3" timeOffset="133227.47">5285 4371 17503 0,'0'0'1552'0,"0"0"-1232"0,0 0-320 0,0 0 0 0,0 0 2304 0,0 0 384 0,0 0 96 0,0 0 16 16,3 11-1232-16,-1 0-240 0,4 2-48 0,2 2-16 15,-1 4-800-15,4 3-144 0,-1 3-48 0,2 1 0 0,-2 2-272 0,2 0 0 16,0 2 128-16,0 0-128 0,-1 0-208 0,1-2-112 16,-3-1 0-16,2-3-16 15,-1 0-2480-15,0-3-480 0,0 1-96 0</inkml:trace>
  <inkml:trace contextRef="#ctx0" brushRef="#br3" timeOffset="133436.99">5285 4787 14735 0,'0'0'1312'0,"-5"0"-1056"0,-1 0-256 0,0-3 0 16,6 3 3280-16,0 0 608 0,0 0 112 0,0 0 32 15,0-7-1920-15,3 1-368 16,3-2-80-16,1 0 0 0,-1-1-896 0,4 0-192 16,1-3-16-16,2 1-16 0,2-1-304 0,-1 0-64 15,-1 0-16-15,1 1 0 0,2-4-160 0,-2 2 0 0,-1 1 0 0,3-1 0 31,1-4-1216-31,0 4-256 0,-3-2-64 0,1 0-8704 0,-2 2-1744 0</inkml:trace>
  <inkml:trace contextRef="#ctx0" brushRef="#br3" timeOffset="133605.31">5619 4187 15663 0,'0'0'1392'0,"0"0"-1120"0,0 0-272 0,4 6 0 0,1 5 3648 0,2 2 656 16,0 2 144-16,3 6 32 0,0 5-2176 0,2 6-416 15,1 3-96-15,4 1 0 0,0 3-944 0,0 2-176 16,1-5-32-16,0 2-16 0,2-1-448 0,-1-2-176 16,2-2 128-16,-1-2-128 15,-2-3-2208-15,0-4-528 0</inkml:trace>
  <inkml:trace contextRef="#ctx0" brushRef="#br4" timeOffset="150435.9">27068 11488 15663 0,'-9'-3'1392'0,"-2"3"-1120"0,-1-4-272 0,3 3 0 16,9 1 1280-16,0 0 208 0,0 0 48 0,0 0 0 15,0 0-1184-15,17 5-224 0,4-4-128 0,8 2 128 16,6 0 320-16,8-2 64 0,7 0 0 0,11-1 16 0,11 1 432 0,3 1 64 16,3-1 32-16,5 2 0 0,3-1-528 0,6 2-96 15,9 0-32-15,-2 1 0 0,-4 2-256 0,0 1-144 16,-1-1 160-16,2 3-160 0,6 0 0 0,-7 3 0 16,-6-6 0-16,-3 2 0 31,-1 0-1632-31,2 0-320 0,38 3-64 0,-24-3-16 0</inkml:trace>
  <inkml:trace contextRef="#ctx0" brushRef="#br4" timeOffset="151076.01">17887 13876 23903 0,'61'-17'1056'0,"-12"8"224"0,10 1-1024 0,21 0-256 0,16-1 0 0,9 0 0 15,3 0 208-15,15-1 0 0,13-1 0 0,1 1 0 16,0-1 448-16,4 1 96 0,4 1 16 0,-3 2 0 16,-8 1 384-16,4 2 96 0,4 1 16 0,-2 2 0 15,-4-2-368-15,2 3-80 0,4-2-16 0,1 2 0 16,1 2-480-16,0 2-112 0,4-3-16 0,-1 2 0 15,0 0-192-15,-2 1-256 0,-2 1 48 0,-2 1-10224 16,0 2-2032-16</inkml:trace>
  <inkml:trace contextRef="#ctx0" brushRef="#br0" timeOffset="170403.66">23142 12287 1839 0,'0'0'0'0,"-2"-4"160"0,2 4-160 0,-3-5 0 0,3 5 0 0,-1-7 0 15,-3-1 6496-15,-1-1 1264 0,2 1 256 0,0 1 48 16,1-1-5232-16,1 1-1040 0,1 7-224 0,0 0-32 16,-3-5-608-16,3 5-112 0,-5 1-32 0,-1 5 0 15,-1 5-48-15,1 2-16 0,1 7 0 0,0 7 0 16,0 6-192-16,0 6-32 0,-2 0-16 0,1 9 0 15,0 10-144-15,1 7-16 0,1 8-16 0,3-1 0 16,1-1-304-16,1 1 128 0,2-2-128 0,1 1 0 0,1 0 144 0,3-5-144 16,3-6 0-16,1-3 144 0,1-1-144 0,-1-18 0 15,2-3 0-15,2-1 0 0,1-1-240 0,1-1-80 16,2-4 0-16,2-2-16 16,3-3-1536-16,9 3-304 0,-1-6-64 0,3-3-14976 15</inkml:trace>
  <inkml:trace contextRef="#ctx1" brushRef="#br0">32255 13974 0,'0'0'0,"0"0"0,0 0 16</inkml:trace>
  <inkml:trace contextRef="#ctx0" brushRef="#br0" timeOffset="171808.99">24606 12325 19343 0,'0'0'1728'0,"2"4"-1392"0,2-2-336 0,5 23 0 0,-3-20 1072 0,3 2 144 16,2 2 16-16,1-3 16 0,2 1-288 0,3 1-64 15,2 5-16-15,2 2 0 0,1 0 16 0,1 3 16 16,-3 3 0-16,1 5 0 0,1 0 96 0,1 4 16 15,-1 4 0-15,-5-4 0 0,-2 4-48 0,1 2 0 0,-2 2 0 0,-1 2 0 16,-1-2 32-16,-3 4 0 0,-4 1 0 0,-2 1 0 16,-3 3-144-16,-4 5-32 0,-4 4 0 0,-2 3 0 15,-4 1-240-15,-5-3-48 0,0-2-16 0,-2 1 0 16,-4-2-128-16,-6 12-16 0,1-2-16 0,1-5 0 16,2-3-240-16,2-7-128 0,3-4 128 0,2-4-128 15,3 0-2240-15,3-6-512 0,2-5-96 0</inkml:trace>
  <inkml:trace contextRef="#ctx0" brushRef="#br4" timeOffset="174405.12">23799 12596 26367 0,'0'0'1168'0,"0"0"240"0,-1 4-1120 0,-3 7-288 0,0 2 0 0,0 4 0 16,0 3 944-16,3 0 128 0,0 4 16 0,0 5 16 16,-1 5-448-16,1 4-80 0,0 1-32 0,-1 3 0 15,1 1-544-15,0 11 0 16,1 0 0-16,1-2 0 0,0-3 0 0,1-3 0 16,-1-7 0-16,2-2 0 15,-1-3-448-15,1-4-32 0,1-4-16 0,0-2-8720 16,-2 1-1760-16</inkml:trace>
  <inkml:trace contextRef="#ctx0" brushRef="#br4" timeOffset="174669.94">24025 12658 11055 0,'0'-23'480'0,"1"14"112"0,1-2-464 0,-1 5-128 0,-1 6 0 0,0 0 0 0,0 0 3936 0,0 0 768 15,0 0 160-15,0 0 16 0,0 0-3056 0,5 6-608 16,-1 1-128-16,0 5-32 0,-2 1-400 0,1 1-80 16,0 3 0-16,-1 6-16 0,3 1-256 0,-2 5-48 15,0 2-16-15,1 3 0 0,1 1-240 0,0 8 128 16,-1 0-128-16,1-3 0 0,-1 3 0 0,0 0 0 16,0 2-128-16,1-2 128 15,-1-8-1024-15,0 1-112 0,0 4-16 0,1-6 0 16,-1-11-2240-16,0 4-464 0</inkml:trace>
  <inkml:trace contextRef="#ctx0" brushRef="#br4" timeOffset="174920.06">23824 13061 33279 0,'0'0'1472'0,"-6"-1"320"0,-1 0-1440 0,7 1-352 0,0 0 0 0,0 0 0 16,0 0 1344-16,0 0 192 0,0 0 32 0,0 0 16 0,4-6-688 0,3 4-128 16,2 2-16-16,2-2-16 0,2-1-576 0,3 0-160 15,2 3 0-15,3 0 0 31,4-5-2368-31,1 2-528 0</inkml:trace>
  <inkml:trace contextRef="#ctx0" brushRef="#br4" timeOffset="181202.34">2143 6225 22111 0,'0'0'1968'0,"-5"5"-1584"16,1 3-384-16,-1-3 0 0,1 0 1712 0,4-5 256 15,-4 7 48-15,4-7 16 0,-2 6-1200 0,2-6-256 16,0 0-32-16,-2 8-16 15,2-2-800-15,0-6-176 0,2 8-16 0,0 0-16 16,2 0-2400-16,-4-8-464 0</inkml:trace>
  <inkml:trace contextRef="#ctx0" brushRef="#br4" timeOffset="181338.36">2137 6424 6447 0,'1'13'272'0,"-1"-9"80"0,0 2-352 0,1 4 0 0,-1 0 0 0,0-1 0 16,2 3 2816-16,-2 1 480 15,0-3 96-15,1 2 32 0,-1 0-2448 0,1 0-480 0,-1-2-112 0,2 3 0 32,-1 0-1904-32,0-4-368 0</inkml:trace>
  <inkml:trace contextRef="#ctx0" brushRef="#br4" timeOffset="181507.75">2165 6779 5519 0,'0'0'496'0,"2"9"-496"0,-4 0 0 0,1 0 0 0,0 0 2800 0,0 2 464 15,-1-1 80-15,1-1 32 16,1 0-2288-16,0 2-448 0,0-4-80 0,1 4-32 16,1 1-528-16,-1-3 0 0,1 1 0 0,1 1 0 31,0-1-1872-31,-6 4-496 0</inkml:trace>
  <inkml:trace contextRef="#ctx0" brushRef="#br4" timeOffset="181635.77">2192 7204 7311 0,'1'20'320'0,"-1"-10"64"0,0-1-384 0,0 4 0 15,1 0 0-15,0 0-2080 16,1 1-496-16</inkml:trace>
  <inkml:trace contextRef="#ctx0" brushRef="#br4" timeOffset="181739.75">2175 7544 8287 0,'0'0'736'0,"0"0"-592"0,0 0-144 0,0 0 0 15,0 0 896-15,0 0 160 0,0 0 32 0</inkml:trace>
  <inkml:trace contextRef="#ctx0" brushRef="#br4" timeOffset="182094.19">1664 5818 16575 0,'0'0'736'0,"0"0"160"0,0 0-720 0,0 0-176 0,0 0 0 0,0 0 0 16,0 0 2992-16,0 0 560 15,0 0 112-15,0 0 32 0,0 0-2208 0,0 0-432 16,6-5-96-16,1-1 0 0,2 0-784 0,1-1-176 15,2 1 0-15,0-1 0 0,-1-1 0 0,2 1-192 16,2-1 192-16,-1-1-208 16,0-2-2784-16,-1 2-544 0,-1 1-112 0,-1-1-32 0</inkml:trace>
  <inkml:trace contextRef="#ctx0" brushRef="#br4" timeOffset="182272.73">1906 5348 24351 0,'0'0'1088'0,"0"0"208"0,0 0-1040 0,3 8-256 0,-1 3 0 0,2-2 0 16,0 4 1616-16,3 2 272 0,4 4 48 0,1 4 16 0,0 1-832 0,1 2-160 15,0-3-48-15,0-1 0 16,0 1-544-16,3-1-112 0,-1 0-32 0,1 0 0 16,1-1-224-16,-2 0-192 0,1-2 48 0,-3 0-10288 15,0-4-2048-15</inkml:trace>
  <inkml:trace contextRef="#ctx0" brushRef="#br4" timeOffset="183036.02">5379 6063 15663 0,'0'0'1392'0,"-1"6"-1120"0,-3 5-272 0,12-3 0 0,-12 5 1360 0,1 0 224 16,3 1 32-16,-1 0 16 0,1-1-1280 0,0-1-352 15,0 0 128-15,1 1-6528 16,2 0-1280-16</inkml:trace>
  <inkml:trace contextRef="#ctx0" brushRef="#br4" timeOffset="183205.04">5427 6387 911 0,'-4'11'0'0,"2"-6"0"0,-2 3 0 0,1 0 0 0,-1 1 4288 0,2 1 768 15,-1-1 144-15,1 2 48 0,-1-1-3904 0,2 2-768 16,-1-3-144-16,2 0-48 0,0 3-384 0,2-4 0 15,0 1 0-15,1 1 0 16,0 1-2384-16,-1-1-464 0</inkml:trace>
  <inkml:trace contextRef="#ctx0" brushRef="#br4" timeOffset="183324.91">5442 6806 2751 0,'0'9'256'0,"0"-1"-256"0,-2 2 0 0,1 1 0 15,1-1 3056-15,1 2 560 0,-1 0 112 0,0-1 32 16,0 1-2656-16,0-1-528 0,2 2-96 0,-1 1-32 15,-1 0-448-15,1 1 0 0,1-2-208 0,0 1-7648 16</inkml:trace>
  <inkml:trace contextRef="#ctx0" brushRef="#br4" timeOffset="183471.23">5482 7157 16639 0,'0'0'736'0,"-1"6"160"0,-2 1-720 0,1 1-176 0,-1 1 0 0,0-2 0 15,1 1 512-15,-2 3 80 0,1-3 16 0,2 1 0 0,0 1-608 0,-1 2 0 16,2 1-192-16,0 3 64 0</inkml:trace>
  <inkml:trace contextRef="#ctx0" brushRef="#br4" timeOffset="183787.61">5916 7889 25791 0,'0'0'1152'0,"0"0"224"0,0 0-1104 0,0 0-272 0,0 0 0 0,-1 7 0 15,1-7 1360-15,0 0 224 0,3 6 32 0,-3-6 16 16,6 7-848-16,2-4-160 0,0-2-48 0,1-1 0 16,1-1-448-16,2-1-128 0,1 1 0 0,1 1 0 15,1-3-256-15,0 2-80 0,1 0-16 0,1-1-9440 16,0 1-1872-16</inkml:trace>
  <inkml:trace contextRef="#ctx0" brushRef="#br4" timeOffset="183981.7">6427 7604 23951 0,'2'8'2128'0,"-2"5"-1696"16,1 4-432-16,0 4 0 0,1 1 2352 0,0 2 384 15,1 3 80-15,-1 0 0 0,2 3-1168 0,0 0-240 16,1 1-64-16,1 0 0 0,0-4-1024 0,1 0-192 16,0 0-128-16,1 2 128 15,3-3-1024-15,-1 0-192 0,-1 2-32 0,2-6-15184 0</inkml:trace>
  <inkml:trace contextRef="#ctx0" brushRef="#br0" timeOffset="192634.95">21167 17816 35007 0,'0'0'1552'0,"-5"-3"320"0,-4-1-1488 0,0 4-384 16,9 0 0-16,-9 8 0 16,2 0 256-16,3 5-32 0,-2 5 0 0,-4 4 0 15,0 2-64-15,0 5-16 0,-1 6 0 0,2 9 0 16,-1 7 496-16,1-1 80 0,1 2 32 0,2 0 0 15,0 0-368-15,3 0-64 0,3-4 0 0,4 1-16 16,1 0-304-16,5-5 0 0,-1-1 0 0,1-3 0 16,3-5-288-16,2-4-112 0,1-4-32 0,3-2 0 15,0-4-1584-15,2-3-320 0,1-3-64 0,2-2-16 16,1-7-352-16,-2-3-80 0,-1-4-16 0</inkml:trace>
  <inkml:trace contextRef="#ctx0" brushRef="#br0" timeOffset="193004.31">21672 18174 19343 0,'0'0'848'0,"-9"10"192"0,-4-3-832 0,2 5-208 0,3 2 0 0,0 6 0 16,-1 6 2960-16,2-2 560 0,0 2 96 0,2-2 32 16,0 2-3008-16,1 1-640 0,1-1 0 0,4 1 0 15,1 0 0-15,2-1 0 16,1-2 128-16,3-2-128 0,1-1 176 0,1-2-176 15,1 0 160-15,0-5-160 0,2-2 128 0,2-3-128 0,-1-3 0 0,-1 0 144 16,0-6-16-16,3 0 0 0,1-7 0 0,1-2 0 16,0-3-128-16,0-2 128 0,-1-3-128 0,2-1 128 15,-1-4-288-15,-1-2-64 0,0 1-16 0,-2-3 0 16,0 2 16-16,-1-3 0 0,-1-1 0 0,0 1 0 16,0 0 224-16,-1 1 0 0,0 2 0 0,-2 1 0 15,-1 2 0-15,-1 6 0 0,-1 4 0 0,-7 11 0 16,0 0 0-16,6-7 192 0,-6 7-64 0,0 0-128 15,0 0 256-15,0 0-48 0,3 13-16 0,-3 4 0 16,-2 7-32-16,1-1-16 0,0 1 0 0,1 2 0 0,1 0-336 0,3 1-64 16,-3-1 0-16,5 0-16 15,1 0-1808-15,5-2-352 0,1-3-80 0</inkml:trace>
  <inkml:trace contextRef="#ctx0" brushRef="#br0" timeOffset="193270.83">22543 18170 23951 0,'-6'-9'2128'0,"-3"-1"-1696"16,-2 0-432-16,-1 0 0 0,0 4 432 0,-1 1 0 15,-1 2 0-15,-1 0 0 16,2 3-896-16,0 4-176 0,0 2-48 0,1 1 0 0,3 3 688 0,3 3 272 16,-1 1-16-16,5 2 0 0,-1-7-16 0,4 4-16 15,1 1 0-15,2 0 0 0,2-1 176 0,2 3 48 16,1-3 0-16,2 1 0 0,-1-2 288 0,2 3 64 15,-1-1 16-15,1 1 0 0,-1 0 48 0,-1 0 16 0,-2 2 0 0,-2 0 0 16,0 2 0-16,-4-5 0 0,-2-1 0 0,0 3 0 16,-2 1-416-16,-2-3-80 0,-2 0 0 0,1 1-16 15,0-2-512-15,-2-3-112 0,-2 1 0 0,0-2-16 16,-1-3-2736-16,-1 1-560 0</inkml:trace>
  <inkml:trace contextRef="#ctx0" brushRef="#br0" timeOffset="193639.71">22682 18258 21183 0,'0'0'1888'0,"0"0"-1504"0,0 0-384 0,0 0 0 16,0 0 1984-16,0 0 336 0,0 0 64 0,0 0 16 16,0 0-2096-16,9 8-304 0,-4 2-304 0,-1 3 64 0,-2 4 1008 0,-1 0 192 15,0 3 32-15,1-1 16 0,-1 2-528 0,1 0-96 16,1 1-32-16,1 0 0 0,1-1-352 0,-1-1 144 15,3-3-144-15,-1-3 0 0,2-2 160 0,1-2-160 16,2-3 128-16,-1-2-128 0,-10-5 0 0,13 2 0 16,-13-2 0-16,13-2 0 0,0-5 0 0,-1-2 0 15,-2-4 0-15,1 0 0 0,-4-3-160 0,3-1 160 0,-3 1-208 0,1-3 80 16,-1 0 128-16,1-1 0 0,-1 1 0 0,0-1 0 16,-1 0 0-16,0 2 0 0,-4 0 0 0,3 4 0 15,2 1 0-15,-2 2 0 0,-2 2 0 0,-3 9 128 16,0 0 272-16,0 0 64 0,0 0 16 0,0 0 0 15,0 0-32-15,2 14-16 0,-2 2 0 0,0-2 0 16,0 2-256-16,2 4-48 16,-1-3-128-16,3 2 192 15,1-2-496-15,0 3-96 0,1-2-32 0,-1 3 0 16,0 1-2832-16,2-1-576 0,-2-3-128 0</inkml:trace>
  <inkml:trace contextRef="#ctx0" brushRef="#br0" timeOffset="194001.28">23391 18279 23039 0,'0'0'2048'0,"-4"-7"-1648"0,-2-1-400 0,6 8 0 0,-9-5 2208 0,1 3 352 15,8 2 80-15,-11 0 16 0,1 6-2368 0,-2 4-480 16,1 2-80-16,-2 3-32 0,0-1 592 0,1 3 112 16,1 1 32-16,2 0 0 0,0 2-144 0,3-2-32 15,0 2 0-15,2-2 0 0,2-2-256 0,-1-3 128 16,2 1-128-16,1 2 0 0,3-5 0 0,0 1 0 15,-3-12 0-15,7 9 0 0,-7-9 0 0,10 7-144 16,-10-7-16-16,13 1 0 0,-1-4-32 0,0-3-16 0,-2-3 0 0,2-3 0 16,-1-1 208-16,-1 3-144 0,0-2 144 0,-1 0-128 15,-1-1 0-15,0 0 0 0,-1 3 0 0,-2-3 0 16,0 0 128-16,-1 2 0 16,-1-1 0-16,-1 5 0 0,1-4 0 0,-2 3 176 15,-1 8-48-15,0 0 0 0,0 0 384 0,0 0 80 16,0 0 16-16,0 0 0 0,0 0 48 0,-8 9 16 15,2 3 0-15,1 3 0 0,-1 0-464 0,2 2-80 16,1-3-128-16,0 2 176 0,2 0-176 0,2-1-256 0,2 0 64 0,-1-2 16 31,2-2-2064-31,-4-11-400 0,8 11-96 0,-8-11-10912 0</inkml:trace>
  <inkml:trace contextRef="#ctx0" brushRef="#br0" timeOffset="194203.2">23833 17697 17503 0,'3'-10'1552'0,"1"1"-1232"15,-4 9-320-15,6-7 0 0,-6 7 3600 0,0 0 672 16,0 0 128-16,11 3 16 16,-11-3-3456-16,5 17-688 0,-2 7-144 0,-2 5-128 15,-2 5 592-15,-2 5 16 0,-2 4 0 0,-3 5 0 16,-3 2-320-16,1 5-64 0,0 0-16 0,0-2 0 0,3 3-208 0,-1-4 0 15,0-4 0-15,4 1 0 16,0-1-1840-16,-1-5-464 0,0-5-80 0,0-4-11568 16</inkml:trace>
  <inkml:trace contextRef="#ctx0" brushRef="#br0" timeOffset="194605.61">24207 17511 32127 0,'0'0'1424'0,"0"0"304"0,0 0-1392 0,-5 13-336 0,1 5 0 0,-1 8 0 0,-4 9 0 0,-1 6 0 15,-5 7 0-15,0 7 0 0,-2 3 384 0,0 2 176 16,1-2 16-16,3 0 16 0,3 5-112 0,2-7-32 15,0-5 0-15,4-2 0 0,1 0-320 0,2-5-128 16,0-4 0-16,1 0 0 16,0-5-1552-16,0-1-416 0,1-2-80 0,0-4-11808 0</inkml:trace>
  <inkml:trace contextRef="#ctx0" brushRef="#br0" timeOffset="194775.68">24313 18154 15663 0,'0'0'1392'0,"0"0"-1120"0,0 0-272 0,-3 7 0 16,3 9 3904-16,0-6 704 0,0-10 160 0,2 15 32 15,-2 0-4128-15,2 4-816 0,1 2-176 0,0-5-16 16,0 1 336-16,3-1-144 0,-1 0 144 0,1-1 0 31,2 1-1728-31,1-3-224 0,0-4-48 0,3 2-6128 0,-1-7-1216 0</inkml:trace>
  <inkml:trace contextRef="#ctx0" brushRef="#br0" timeOffset="194936.68">24586 18135 33631 0,'0'0'1488'0,"-7"8"304"0,2 5-1424 0,-4 5-368 16,-3 3 0-16,0 8 0 16,-2 5 960-16,-3 8 112 0,-4 2 16 0,0 4 16 15,0 2 256-15,0-1 48 0,2-1 16 0,2-2 0 16,4-2-784-16,5-3-176 0,2-2-16 0,2-4-16 15,4-1-2944-15,0-5-592 0</inkml:trace>
  <inkml:trace contextRef="#ctx0" brushRef="#br0" timeOffset="195736.1">25545 18288 12895 0,'0'0'576'0,"0"0"112"0,-3-9-560 0,3 9-128 0,0 0 0 0,0 0 0 16,0 0 3520-16,0 0 656 0,0 0 144 0,0 0 32 15,0 0-3040-15,0 0-608 0,3 14-112 0,0 0-16 16,-2 3 160-16,2 3 32 0,0 1 16 0,3 0 0 16,-1-3-496-16,3 0-96 0,0-4-32 0,1 2 0 15,1-5-32-15,2 0 0 16,0 0 0-16,1-3 0 0,0-3-128 0,0-1 0 16,0-3 0-16,1 0 0 0,-1-3 0 0,0-2 0 0,0-1-192 0,0-2 192 15,2-2-416-15,-4 1 32 0,-2-1 16 0,1 1 0 16,-3-4 16-16,2 1 0 0,-2 0 0 0,0 1 0 15,-2-1-208-15,-5 11-32 0,0 0-16 0,0 0 0 16,0 0-384-16,0 0-80 0,8 2-16 0,-1 0 0 16,-7-2 272-16,7 7 48 0,-1-2 16 0,1 0 0 0,-7-5 1120 0,12 7 208 15,-2-3 64-15,-1-2 0 16,-9-2 368-16,12 2 80 0,-2-4 0 0,2 0 16 16,-4-2 304-16,1-1 64 0,0-3 16 0,-1-1 0 15,-3-2-272-15,0 1-64 0,1 1-16 0,-2-4 0 16,-2-1-528-16,2 1-96 0,-1 2-32 0,-2-4 0 15,-2-3-176-15,-1 0-48 0,1 4 0 0,0-3 0 0,-1 4-400 0,1-6-96 16,0 1-16-16,1 1-11760 16,-1-1-2352-16</inkml:trace>
  <inkml:trace contextRef="#ctx0" brushRef="#br0" timeOffset="195972.39">26329 18155 15663 0,'0'0'1392'0,"2"10"-1120"0,-2-10-272 0,0 12 0 15,1-2 2928-15,-1 2 528 0,-2 0 96 0,-2 0 32 16,-1 2-2720-16,-4 0-544 0,-3 1-96 0,1 3-32 16,2 4 608-16,3 0 112 0,1-1 32 0,1 3 0 15,1-5-400-15,2 2-80 0,1-1-16 0,4-1 0 16,2-3 48-16,1-1 0 16,-1-2 0-16,3-1 0 0,3-5 128 0,0-2 16 15,-2-3 16-15,3-3 0 0,2-4-80 0,-1-2 0 0,-1-3-16 0,0 0 0 16,0-3-192-16,0-2-48 0,-2-2 0 0,-4 2 0 15,0-5-320-15,-2 3 0 0,-2-2 0 0,-3 0 128 16,-3 1-336-16,-1 0-64 0,-2-3-16 0,-3 1 0 16,-3 1-2352-16,-1 1-480 0,-2-1-80 0</inkml:trace>
  <inkml:trace contextRef="#ctx0" brushRef="#br0" timeOffset="196335.81">26510 18194 17503 0,'6'13'1552'0,"0"0"-1232"0,-1 0-320 0,0 3 0 16,0 5 2368-16,-1-4 400 0,-1-2 96 0,1 1 16 15,2-2-832-15,-1-1-176 0,-1-2-16 0,1 3-16 0,1 2-1008 0,-2-5-192 16,-4-11-32-16,2 15-16 0,1-2-448 0,-3-13-144 16,1 13 0-16,-1-13 0 0,0 0 144 0,0 0-144 15,0 0 0-15,0 0 144 0,0 0-144 0,0 0 0 16,12-2 0-16,0-4 0 0,-1-4 0 0,1-4-256 15,0 0 48-15,0-2 0 0,-1-2-144 0,1 3-32 16,-2-5 0-16,2 3 0 16,1-4-208-16,-1 3-48 0,0 0-16 0,1 2 0 0,0-1 272 0,0 1 48 0,-3 0 16 0,-1 4 0 15,0 1 320-15,-1 5 0 16,-8 6 192-16,0 0-64 0,0 0 544 0,0 0 96 16,7 12 32-16,-3 1 0 0,-4 1 96 0,-2 2 32 15,1-2 0-15,-2 3 0 0,1 1-528 0,1-1-96 0,-1 0-32 16,1-4 0-16,0 1-272 0,3-1-304 0,3 0 64 0,-1-3 16 31,-4-10-2128-31,0 0-416 0,12 5-96 0,-3-5-11200 0</inkml:trace>
  <inkml:trace contextRef="#ctx0" brushRef="#br0" timeOffset="196472.4">27014 17889 34959 0,'0'0'1536'0,"0"0"336"0,-9-1-1488 0,9 1-384 15,0 0 0-15,0 0 0 16,0 0-1200-16,0 0-304 0,-8 2-64 0,8-2-7840 16,-6 7-1552-16</inkml:trace>
  <inkml:trace contextRef="#ctx0" brushRef="#br0" timeOffset="196675.16">27313 17730 15663 0,'0'0'1392'0,"0"0"-1120"16,0 0-272-16,0 0 0 0,0 0 2800 0,9 5 496 16,-9-5 96-16,4 10 32 0,-4 5-1440 0,-1 2-304 0,-2 1-48 0,0 4-16 15,1 4-528-15,-1 3-128 0,-1 4 0 0,2 0-16 16,-1 3-688-16,-1 3-128 0,-1 1-128 0,2 1 192 16,3-1-192-16,-1-1 0 0,0-2 0 0,1-3 0 31,0-3-464-31,1-3-80 0,-1-1-16 0,0-5 0 15,0-1-2304-15,1-1-464 0,1-1-80 0</inkml:trace>
  <inkml:trace contextRef="#ctx0" brushRef="#br0" timeOffset="196868.99">27150 18373 28271 0,'-9'-19'1248'0,"2"8"272"0,-3-8-1216 0,3 2-304 0,3-2 0 0,2 2 0 15,-1 3 1152-15,2 1 192 0,1 13 16 0,0 0 16 16,4-11-64-16,-4 11-16 0,8-6 0 0,2-1 0 15,2 1-448-15,1 0-80 0,2 4-32 0,4 2 0 16,0 2-336-16,2 1-64 0,0-4-16 0,0 1 0 0,1 1-320 0,4-1 144 16,1-3-144-16,1-2 0 0,-2-1-128 0,1-1-144 15,-1-5-32-15,0 2 0 16,-1-3-2960-16,-3 0-608 0,-2 0-112 0</inkml:trace>
  <inkml:trace contextRef="#ctx0" brushRef="#br0" timeOffset="197207.34">27660 17687 2751 0,'-3'-15'256'0,"0"5"-256"0,1-3 0 16,-1-3 0-16,2 2 3568 0,5-2 656 0,1-3 144 0,0 4 32 31,0 6-3936-31,2-2-784 0,1 4-144 0,4 3-48 0,-1 3 1872 0,1 5 368 0,0 5 80 0,1 5 16 16,2 6-80-16,1 7-16 0,1 8 0 0,0 3 0 15,-1 5 96-15,-1 2 16 0,1 0 0 0,-3 3 0 16,0 3-304-16,-3 0-64 0,0 1-16 0,-7 0 0 16,-1 1-560-16,-2-4-96 0,-3-2-32 0,-3-3 0 15,-3 1-176-15,-6-2-32 0,0-2-16 0,-2 2 0 16,-2 2-256-16,0-4-48 0,-1-1-16 0,1-3 0 15,-1-3-1296-15,2 0-256 0,1-3-48 0</inkml:trace>
  <inkml:trace contextRef="#ctx0" brushRef="#br4" timeOffset="211793.2">1383 13049 32303 0,'0'0'1424'0,"0"0"304"0,0 0-1376 0,21-10-352 0,-12 15 0 0,0 0 0 16,3-5 0-16,2 3 144 0,5 1-144 0,0-1 0 16,3 1 272-16,2-1-48 0,1 0-16 0,-1 1 0 0,2 0-208 0,2 0 0 15,-1-2 0-15,1 1 0 16,-1-3-2496-16,-1 0-528 0</inkml:trace>
  <inkml:trace contextRef="#ctx0" brushRef="#br4" timeOffset="211997.04">2176 12327 16575 0,'0'0'1472'0,"0"0"-1168"16,-3 7-304-16,1 6 0 0,0 2 4112 0,1 8 768 15,-2 3 160-15,3 6 16 0,0 7-3008 0,2 6-624 0,-1 7-112 0,2 1-32 16,-1 6-560-16,2 4-112 0,1 3-32 0,2 2 0 16,2 0-384-16,-1-2-64 0,1-1-128 0,1 0 176 15,2 1-368-15,1-6-64 0,-1-4 0 0,0-4-11984 16,-1-1-2400-16</inkml:trace>
  <inkml:trace contextRef="#ctx0" brushRef="#br4" timeOffset="212685.31">3308 12893 23039 0,'0'0'2048'0,"0"0"-1648"0,0 0-400 0,0 0 0 15,0 0 2080-15,6 7 336 0,2-4 64 0,1 1 16 16,1-1-976-16,2 1-192 0,1 1-48 0,2-1 0 0,0 0-768 0,3 0-176 16,2 0-16-16,1 1-16 0,1-2-304 0,1-1 0 15,1 2 0-15,2-1 0 16,1-1-448-16,3 0-128 0,-1-2-48 0,0 0 0 15,-1-2-3184-15,1-2-640 0</inkml:trace>
  <inkml:trace contextRef="#ctx0" brushRef="#br4" timeOffset="212935.22">4091 12318 29535 0,'0'0'1312'0,"0"0"272"0,0 9-1264 0,1 4-320 0,2 2 0 0,0 2 0 16,-1 2 1184-16,1 6 176 0,1 4 48 0,1 4 0 16,0 7-48-16,2 4 0 0,-1 3 0 0,2 2 0 15,1 2-784-15,0 1-144 0,-1 2-48 0,1-1 0 16,2 3-256-16,-1-4-128 0,2-2 0 0,1-6 128 16,0-3-256-16,0-3-64 0,3-2-16 0,-2-2-11840 15,-1-1-2368-15</inkml:trace>
  <inkml:trace contextRef="#ctx0" brushRef="#br3" timeOffset="-213863.25">5609 12452 14735 0,'13'-22'1312'0,"-13"22"-1056"0,0 0-256 0,0 0 0 16,0 0 2032-16,0 0 336 0,0 0 80 0,0 0 16 0,0 0-928 0,7 9-192 15,0 3-48-15,-1 4 0 0,1 2-272 0,0 5-64 16,-1 5-16-16,2 1 0 16,-2 4-512-16,1 3-112 0,-1 0 0 0,1 3-16 15,-1 2-304-15,0-1 160 0,-1 0-160 0,0 0 128 32,0-3-1664-32,1-1-320 0,-1-3-80 0,0-3-6672 0,0-2-1328 0</inkml:trace>
  <inkml:trace contextRef="#ctx0" brushRef="#br3" timeOffset="-213645.12">5517 12927 5519 0,'-18'-20'496'0,"10"13"-496"16,-1-1 0-16,0 0 0 0,0 1 5120 0,2 2 944 16,1 1 176-16,6 4 32 0,-3-4-3968 0,3 4-816 15,0 0-144-15,0 0-48 0,9-4-544 0,4 2-112 0,4-2-32 0,2 1 0 16,0-1-48-16,3 1-16 15,2-3 0-15,3 2 0 0,2 0-288 0,2 1-64 16,2-3-16-16,2 2 0 0,3-1-176 0,-2 0 0 16,1-2-160-16,-2 1 160 15,-1-2-2496-15,0 0-416 0,-2 0-80 0</inkml:trace>
  <inkml:trace contextRef="#ctx0" brushRef="#br3" timeOffset="-213426.93">6343 12218 31791 0,'0'0'1408'0,"-2"13"288"0,-2 2-1360 0,0 9-336 0,1 5 0 0,-1 4 0 15,0 7 1168-15,0 1 176 0,0 5 16 0,1 3 16 0,2 5-176 0,1-1-48 16,1 1 0-16,3-1 0 0,1 1-768 0,2 0-176 16,-1-3-16-16,2-1-16 0,4-2-176 0,0-2-256 15,-1-2 64-15,4-1 16 31,0-1-3056-31,2-3-608 0</inkml:trace>
  <inkml:trace contextRef="#ctx0" brushRef="#br2" timeOffset="-209418.53">7253 12451 911 0,'-7'-1'0'0,"-1"-1"0"0,0 1 0 0,1 1 0 0,0 0 0 0,7 0 0 15,0 0 6624-15,0 0 1248 0,0 0 240 0,0 0 48 16,0 0-5184-16,0 0-1040 16,7-4-208-16,2 2-32 0,2-1-640 0,4 0-128 15,2 1-32-15,2-3 0 0,2 1-480 0,1 0-96 16,2-3-32-16,3 2 0 0,3 0-288 0,1-2 0 15,-1 1 0-15,0 1 0 16,0-2-576-16,0 1-112 0,0-1-16 0,-1 1-16 16,-3 0-2528-16,-1 1-496 0,-2 1-96 0</inkml:trace>
  <inkml:trace contextRef="#ctx0" brushRef="#br2" timeOffset="-209176.56">7378 12744 34143 0,'-21'0'1520'0,"14"0"304"0,7 0-1456 15,0 0-368-15,0 0 0 0,0 0 0 0,0 0 832 0,0 0 112 16,12 0 16-16,4-3 0 0,5-3 176 0,5 0 32 16,4-2 16-16,1 0 0 15,2 0-592-15,2 0-112 0,1 2-32 0,1-1 0 16,-2 1-448-16,3 1 128 0,1 0-128 0,1 2 0 15,1-1-448-15,2 3-144 0,1 2-32 0,2 0 0 16,-1 2-2656-16,1-3-544 0</inkml:trace>
  <inkml:trace contextRef="#ctx0" brushRef="#br2" timeOffset="-207935.17">8941 12351 30927 0,'0'0'1360'0,"0"0"304"0,0 0-1344 0,0 0-320 16,0 0 0-16,6-3 0 0,2 2 1088 0,3 1 128 16,2 0 48-16,1 0 0 0,2 0-480 0,2 1-80 0,4 2-32 0,2 2 0 15,2 0-672-15,0 0 0 16,1 1 0-16,2 0 0 15,-1 1-1312-15,1-2-144 0,0-3-16 0,0 0-8784 16,0-2-1760-16</inkml:trace>
  <inkml:trace contextRef="#ctx0" brushRef="#br2" timeOffset="-207750.27">9717 11920 29487 0,'0'0'1296'0,"0"0"288"0,-4 10-1264 0,0 0-320 0,1 3 0 0,1 3 0 15,-1 3 2496-15,0 7 432 0,2 6 80 0,1 4 32 16,1 5-1552-16,2 4-304 0,1 5-64 0,1 2-16 16,0 1-784-16,1 2-144 0,-1 0-48 0,0-3 0 0,1 1-368 0,1 3-80 15,1 2 0-15,1 1-16 16,-1-2-2928-16,0-1-576 0,-2-4-112 0</inkml:trace>
  <inkml:trace contextRef="#ctx0" brushRef="#br2" timeOffset="-207388.89">8718 11445 33743 0,'0'0'1488'0,"-1"9"320"0,-1 4-1440 0,2 6-368 0,0 6 0 0,2 8 0 16,-1 6 960-16,2 10 128 0,-2 10 32 0,3 11 0 16,0 11-176-16,2 8-48 0,-2 6 0 0,1 3 0 15,1 2-576-15,-1 2-128 0,3 1-32 0,-2-3 0 16,-1-1-160-16,2-6-192 0,-2-8 32 0,0-7 16 31,2-6-1024-31,-1-7-208 0,-2-7-32 0,0-4-9920 0,0-5-1968 0</inkml:trace>
  <inkml:trace contextRef="#ctx0" brushRef="#br2" timeOffset="-206857.22">8744 11522 34607 0,'-3'-14'768'0,"2"1"144"0,2 0 48 0,2 0 0 0,1 0-768 0,2-1-192 15,1-2 0-15,3 2 0 0,5-2 1088 0,3 1 160 16,4-2 32-16,4-1 16 0,6-2-496 0,5-1-96 16,8-1-32-16,2-2 0 0,2 2-288 0,3 1-64 15,2 1-16-15,3 1 0 0,4 4-112 0,5 0 0 16,0 2-16-16,3 3 0 0,-1-1-176 0,0 4 0 0,0-2 0 15,-2 2 0 1,1 0-496-16,0 5-176 0,-2-5-32 0,-1 3-16 16,-2 1-96-16,-6 0-16 0,-4 2 0 0,-7 2 0 15,-3 3 32-15,-5 2 0 0,-5 2 0 0,-4 4 0 0,-5 0 320 0,-3 3 64 0,-3 4 16 0,-4 4 0 16,-2 4 240-16,-3 6 160 16,-1 5-192-16,-2 5 192 0,-2 5-128 0,0 6 128 15,0 4 0-15,-2 6 0 0,1 4-128 0,-1 4 128 16,3 4 0-16,0 3 0 0,1 2 0 0,3 1-128 0,-2 0 128 0,4 4 0 31,1 1-816-31,2-2-96 0,-2-4-32 0,0-8 0 0,1-4 1296 0,0-3 256 0,0-3 48 0,-2-3 16 16,1-4-416-16,-2-3-96 0,-3-3-16 0,-1-7 0 15,2-3 64-15,-3-3 16 0,0-5 0 0,-3-2 0 0,-2-3 128 0,-1-4 32 16,-2-7 0-16,-1 1 0 0,-6-4 64 0,-4-2 32 16,-2-1 0-16,-4-3 0 0,-5 0 352 0,-4-2 80 15,-2-2 16-15,-7-1 0 0,-8 1-192 0,-8-1-32 16,-8-2-16-16,-4-1 0 0,-4-1 352 0,-1-2 80 15,-1-3 16-15,0-1 0 0,0-2-640 0,0-1-128 16,0 1-32-16,3 0 0 16,5 0-336-16,7 0-128 0,6 1 0 0,4 0 0 15,2 0-1536-15,9 1-288 0,5 0-64 0,8-2-16864 16</inkml:trace>
  <inkml:trace contextRef="#ctx0" brushRef="#br2" timeOffset="-205686.85">10964 11635 23727 0,'0'0'1040'0,"-5"5"240"0,0 2-1024 0,0-1-256 0,-1 2 0 0,1 0 0 15,1-2 592-15,4-6 80 0,0 0 16 0,0 0 0 16,0 0-192-16,0 0-48 0,0 0 0 0,0 0 0 16,0 0-448-16,0 0-256 0,0 0 16 0,4-6 16 15,-1-1 544-15,-2 1 96 0,0-2 32 0,1 0 0 16,-1 0 176-16,0-1 32 0,1-3 16 0,-1 2 0 15,0-4 192-15,1-2 32 0,-1-3 16 0,1-4 0 16,2 0-464-16,0-2-80 0,1-4-32 0,1-1 0 0,0 0-336 0,1-2 144 16,-1-5-144-16,2 3 0 0,0-2 176 0,1 1-176 15,0 0 160-15,0 1-160 0,0 1 176 0,1 4-176 16,0 2 192-16,-1 4-192 0,-1 2 0 0,-2 4 0 16,2 4 0-16,0 5 0 0,1 1-256 0,0 5-16 15,-1 6 0-15,1 6 0 16,0 6-128-16,3 9-32 0,1 8 0 0,3 5 0 0,1 7 240 0,1 3 32 15,0 4 16-15,2-1 0 0,-3 1 144 0,-2-3 0 0,1-2 0 0,-3-4-128 16,-1-3 128-16,-2-8 0 0,-1-3 0 0,1-4 0 16,-4-5 0-16,-1-4 256 15,-1-4-64-15,-1-3-16 0,-3-9 400 0,0 0 96 16,0 0 16-16,0 0 0 0,-8-3-96 0,-1-2-16 16,-3-1 0-16,-4-6 0 0,-2 0-16 0,-5-2-16 15,-5-4 0-15,-2-2 0 0,-4-1 32 0,-1-2 16 16,0-2 0-16,0-1 0 0,-2-2-80 0,2 1 0 0,1-2-16 15,2-1 0-15,-1 0-368 0,3 0-128 0,3 3 0 0,3 4 0 16,2 3 144-16,3 3-144 0,2 3 128 0,4 2-128 16,2 3 176-16,3 1-48 0,3 2-128 0,5 6 192 15,0 0-192-15,4-6-208 0,4 2 32 0,5 4 16 16,4-2-176-16,4 0-48 0,6 2 0 0,4 2 0 31,3 0-544-31,3 0-112 0,3-1-32 0,4-1 0 0,5-3-288 0,0 3-64 16,1-4-16-16,-3 1 0 15,-3-4-48-15,-2 1-16 0,-3-2 0 0,-4 0 0 16,-5-1 336-16,-4 1 64 0,-4 1 16 0,-3 2 0 0,-5 4 1280 0,-4 1 272 0,-3 1 48 0,-7-1 16 16,0 11 1376-16,-4 3 272 0,-5 4 48 0,-3 4 16 0,-2 6-256 0,-6 2-32 15,-2 1-16-15,-3 3 0 0,-1 4-592 0,-4 1-128 16,-2 0-32-16,-4 1 0 0,0 1-512 0,1-3-96 16,1-2-32-16,2-2 0 0,2-3-544 0,3 1 0 15,1-6-160-15,5 0 160 16,3-1-3472-16,2-3-576 0</inkml:trace>
  <inkml:trace contextRef="#ctx0" brushRef="#br2" timeOffset="-202328.8">1786 15055 18431 0,'-6'2'1632'0,"-2"1"-1312"0,1 2-320 0,-1 3 0 0,2 4 1712 0,-1 1 272 0,3 0 48 0,2 5 16 16,1 3-1072-16,1 6-208 0,1 6-32 0,1 5-16 16,4 5-32-16,0 1-16 0,2 0 0 0,0-1 0 15,2 0-480-15,-2-13-192 0,0-2 176 0,-2-2-176 16,1-3 144-16,-2-2-144 0,0-4 128 0,1-3-128 16,-2-3 176-16,-1-2-48 0,0-4-128 0,-3-5 192 15,0 0 0-15,3-6 0 0,-3-5 0 0,0-4 0 16,-2-4-192-16,0-4 0 0,-2-2 0 0,0-4 0 15,-3-2 0-15,0-3 0 0,0-1 0 0,1-3 0 16,-2 0 0-16,0-3-128 0,0-2 128 0,2 1 0 16,0 0-144-16,2 2 144 0,3 3 0 0,0 6-144 15,1 4 144-15,0 0 0 0,4 3 0 0,1 2 128 16,1-1 32-16,4 5 16 0,0 3 0 0,2 0 0 0,-2 3-32 0,5 2 0 16,0 1 0-16,2 1 0 0,1-2-144 0,2 3 0 15,2 3 0-15,3 2 128 16,0-1-1504-16,2 2-304 0,3 1-64 0</inkml:trace>
  <inkml:trace contextRef="#ctx0" brushRef="#br2" timeOffset="-202119.52">1834 15251 11967 0,'-9'2'1072'0,"0"2"-864"16,1 2-208-16,3-1 0 0,5-5 5072 0,0 0 976 16,0 0 192-16,0 0 32 0,12 2-5056 0,3-4-1008 0,5-1-208 0,3-3 0 15,4 0 0-15,4-2 0 0,5 0 0 0,1 0 128 32,-1 0-1456-32,1 1-272 0,-2-4-64 0</inkml:trace>
  <inkml:trace contextRef="#ctx0" brushRef="#br2" timeOffset="-201925.56">1798 15667 34607 0,'-21'13'1536'0,"14"-6"320"0,5-1-1488 0,-1 2-368 0,3-8 0 0,0 0 0 16,9 3 128-16,6-3-128 0,3-4 128 0,7-3-128 0,5 0 0 0,6-4 0 15,6-2 0-15,2-4 0 16,2-2-1856-16,-2-2-384 0,1-4-64 0</inkml:trace>
  <inkml:trace contextRef="#ctx0" brushRef="#br2" timeOffset="-201458.35">2776 14812 23039 0,'-7'11'2048'0,"-1"4"-1648"0,-1 6-400 0,-1 6 0 16,-1 6 816-16,0 6 80 16,-5 5 0-16,0 3 16 0,2 3 128 0,0-1 32 15,-1 4 0-15,5-4 0 0,2-3-320 0,3-3-64 16,3-1-16-16,1-6 0 0,1-3-464 0,3-5-80 16,1-4-128-16,1-3 176 0,-2-7-176 0,0-2 192 0,3-8-192 0,0-2 192 15,1-6-192-15,-1-2 160 0,1-5-160 0,-1-4 160 16,2-6-160-16,-3-1 192 0,-2-2-192 0,1-4 192 15,0-4-192-15,0 0 0 0,-2-5 144 0,1-2-144 16,1 0 0-16,-2 1 0 0,0-5 0 0,-1 7 0 16,-1-1 0-16,1 3 0 0,-1 6 0 0,0 4 0 15,0 6-144-15,2 3-112 0,-1 5 0 0,-1 10-16 0,0 0 144 0,1 8 128 16,0 6-192-16,2 7 192 0,0 3-176 0,1 4 176 16,2 4-160-16,2 0 160 0,1 1 0 0,4 1 0 15,4-3-128-15,1-4 128 0,1 1 0 0,1-5 0 16,1-2 0-16,1-3 0 0,1-3 0 0,-1-4 0 15,-1-3 144-15,-1-4-144 0,0-3 832 0,-2-3 80 16,-1-3 16-16,-1-3 0 0,-2-7 400 0,-1 0 80 16,-1-5 0-16,-2-2 16 15,0-1-336-15,-3-4-64 0,-1-3 0 0,0-5-16 0,-2-1-496 16,-3-3-80-16,1-2-32 0,-1 2 0 16,0-1-848-16,1-2-160 0,-4-1-32 0,0-3-16 15,-1-2-3456-15,-1 0-688 0</inkml:trace>
  <inkml:trace contextRef="#ctx0" brushRef="#br2" timeOffset="-201128.77">3511 14916 28735 0,'-9'16'1280'0,"5"-8"256"0,0 2-1232 0,-1 2-304 0,-2 1 0 0,2-4 0 15,0 0 1264-15,0-1 192 0,-1-1 32 0,1-2 16 16,5-5-272-16,0 0-48 0,0 0-16 0,0 0 0 16,0 0-672-16,-4-5-144 0,0-2-32 0,2-2 0 0,-1-1-320 0,2-3 0 15,0-3-160-15,-2 2 160 0,2-2-192 0,1 0 64 16,0 1 128-16,1-1-208 0,0 2 32 0,1-1 16 16,0 2 0-16,2 2 0 0,0 0 160 0,0 2-160 15,1 1 160-15,-1 3-160 16,-4 5 160-16,6-3 0 0,-6 3-144 0,10 0 144 15,-1 0 0-15,1 2 0 0,-2-1 0 0,0 2 0 16,0-2 0-16,-2 1 0 0,-6-2 128 0,7 4-128 0,-7-4 128 0,0 0-128 16,0 0 0-16,2 7 128 0,-2-1-128 0,-1 4 0 15,-3-4 0-15,0 2 128 16,-1-2-1728-16,-2 4-368 0,0-4-64 0</inkml:trace>
  <inkml:trace contextRef="#ctx0" brushRef="#br2" timeOffset="-200759.02">3581 15311 12895 0,'-15'19'1152'0,"8"-10"-928"0,-1 1-224 0,1 2 0 15,0 0 3904-15,0-2 752 0,1-1 144 0,1-1 16 16,1-1-3104-16,4-7-624 0,-5 4-128 0,5-4-32 15,0 0-336-15,0 0-64 0,-6-2-16 0,6 2 0 16,-6-4-512-16,1-1 0 0,-1 1 0 0,1-2 0 16,1-1 0-16,0-1 0 0,0-1-192 0,3 0 48 15,1-1 144-15,1 1-208 0,1 1 80 0,0-1 128 16,4 2-192-16,-1 2 192 0,-1 0-192 0,2 1 192 16,1 0-160-16,1 2 160 0,-1 2 0 0,3 2-144 15,-1-4 144-15,1 4 224 0,-2 0-48 0,0 1-16 0,0 1 480 0,-1 0 80 16,0 1 32-16,-2 0 0 0,-5-5 240 15,3 8 48-15,-2 1 16 0,-1 0 0 0,-4 0-272 0,2-1-48 16,-1 0-16-16,-1-1 0 0,-1-1-400 0,0-1-96 16,1 1-16-16,0-1 0 15,-1-1-992-15,5-4-208 0,-6 4-32 0,0-2-17728 16</inkml:trace>
  <inkml:trace contextRef="#ctx0" brushRef="#br2" timeOffset="-199258.15">2954 16485 14735 0,'0'0'1312'0,"0"0"-1056"0,0 0-256 0,0 0 0 0,0 6 3408 0,2 3 624 0,-1 3 128 0,3 3 32 16,1 0-2656-16,0 5-544 0,0 3-96 0,2 6-32 15,1 14-288-15,0 1-48 0,-2 3-16 0,1 3 0 16,-2 3-192-16,0 3-64 0,2 2 0 0,-2-1 0 0,0-2-256 0,0-2 128 16,2-3-128-16,-1-2 0 0,1-1-128 0,1-7-144 15,-1-3-32-15,3-9-10144 16,-3-3-2032-16</inkml:trace>
  <inkml:trace contextRef="#ctx0" brushRef="#br2" timeOffset="-199040.92">3291 16451 29423 0,'0'0'1296'0,"0"0"288"0,0 0-1264 0,0 0-320 16,0 0 0-16,0 0 0 0,0 0 768 0,1 10 80 16,0 5 32-16,2 2 0 0,-1 3 48 0,2 4 16 0,2 1 0 0,1 3 0 15,2 5-496-15,1 3-112 0,-1 5-16 0,0 1 0 16,0 1-320-16,0 2 0 0,2 2 0 0,-1 1 0 31,3 2-512-31,0 1-192 0,-1-3-16 0,0-1-16 16,-1-1-3152-16,0-3-624 0</inkml:trace>
  <inkml:trace contextRef="#ctx0" brushRef="#br2" timeOffset="-198812.87">3142 17083 9215 0,'-9'7'816'0,"0"1"-656"16,1 1-160-16,3 0 0 0,2 1 6240 0,3-3 1216 16,0-7 240-16,7 6 48 0,2-2-5824 0,5-1-1152 15,4-1-256-15,6-2-32 0,-1-1-96 0,5-4-32 16,2-2 0-16,1 0 0 0,1-1-544 0,4-1-96 15,-1-2-32-15</inkml:trace>
  <inkml:trace contextRef="#ctx0" brushRef="#br2" timeOffset="-196826.59">4477 16400 15663 0,'0'0'688'15,"0"0"144"-15,0 0-656 0,0 0-176 0,9 0 0 0,-9 0 0 16,8 0 2496-16,0 1 448 0,-8-1 112 0,9 3 16 15,-1-2-896-15,0 2-192 0,-2 1-16 0,1 1-16 16,-7-5-672-16,5 4-144 0,-5-4-32 0,5 9 0 16,-1-2-336-16,-3 3-64 0,-1 0 0 0,-1 3-16 15,-3 0-176-15,-1 3-48 0,-2 1 0 0,1 1 0 16,-3 3-224-16,-3 3-48 0,-2 2-16 0,-1 2 0 0,-2 4-176 16,-1 2 128-16,-2-3-128 0,2 4 128 0,-1-5-128 0,0 0 160 15,4 0-160-15,2 0 160 0,-2-3-160 0,4 1 160 16,0-3-160-16,3-1 160 0,3-3 32 0,3-3 0 15,2-3 0-15,1-2 0 0,3-1 48 0,4-2 16 16,1-1 0-16,2 0 0 0,4-2 64 0,3-2 0 16,4-1 16-16,2-2 0 0,-3 0 0 0,2-1 0 15,2 2 0-15,1-3 0 0,0-3-128 0,0 2-16 0,0-1-16 0,-1 1 0 16,0-1-176-16,-1-1 0 0,1-1 0 0,-1 1 128 16,-2 1-304-16,0 2-64 15,-1-3-16-15,-2 1 0 16,0-1-2240-16,-1-1-448 0,-3 0-80 0</inkml:trace>
  <inkml:trace contextRef="#ctx0" brushRef="#br2" timeOffset="-196293.82">5679 16472 23951 0,'0'0'1056'0,"0"0"224"0,0 0-1024 0,0 0-256 16,-5-3 0-16,0 1 0 0,-1-4 1776 0,0 2 288 16,-2 1 64-16,0 0 16 0,-1 0-320 0,0 2-64 15,-1 1-16-15,-2 1 0 0,0 2-688 0,0 2-144 0,1 2-16 0,-2 4-16 16,-3 5-336-16,0 1-64 0,1 5-16 0,0 3 0 15,1 1-224-15,3 4-48 0,1 5-16 0,2 2 0 16,0 0 144-16,5 4 16 0,0-1 16 0,4 1 0 16,4-1 32-16,3 1 0 0,1-2 0 0,4-3 0 15,4-2-96-15,2-4-16 16,-1-1 0-16,3-6 0 0,5-2 0 0,0-4 0 16,3-4 0-16,1-1 0 0,0-6 80 0,1-1 16 0,1-2 0 0,4-3 0 15,-1-3-144-15,-3-2-32 0,-2-1 0 0,0-1 0 16,-4-2-192-16,-1 0 0 0,0 0 0 0,-2 1 0 31,0 0-1552-31,-3-1-208 0,3 1-32 0,-3 0-18576 0</inkml:trace>
  <inkml:trace contextRef="#ctx0" brushRef="#br2" timeOffset="-195392.05">7169 16328 18479 0,'0'0'816'0,"0"0"176"0,0 0-800 0,8-1-192 0,-8 1 0 0,8-1 0 16,-2-2 1664-16,-6 3 304 0,0 0 48 0,8-1 16 16,-8 1-48-16,0 0 0 0,0 0 0 0,0 0 0 15,0 0-688-15,0 0-144 0,0 8-16 0,-1 1-16 16,-3 0-400-16,-3 3-80 15,0 2 0-15,-3 0-16 0,-1 5-352 0,-4 1-64 0,-2 4-16 0,-1 1 0 16,1-1-32-16,0 3-16 0,0 0 0 0,2 2 0 16,-2-2 48-16,1 0 16 0,3 1 0 0,0-1 0 15,1-2-80-15,3 0 0 0,5-1-128 0,0-1 192 16,2-3-32-16,3 0-16 0,3-3 0 0,4-1 0 16,1-2 64-16,1 2 16 0,2-3 0 0,1-2 0 15,1 0-80-15,2-1-16 0,0-2 0 0,2 0 0 16,2 0 0-16,-2-4-128 0,-1-1 192 0,0 3-64 15,-3-5-128-15,3 2 160 0,1-3-160 0,2 0 160 16,-1-2-944-16,1 1-192 0,-1 0-48 16,4-5-11408-16,0 1-2288 0</inkml:trace>
  <inkml:trace contextRef="#ctx0" brushRef="#br2" timeOffset="-194760.35">7971 16547 26719 0,'-12'16'2368'0,"7"-7"-1888"15,-3 2-480-15,3 7 0 0,1 7 2576 0,3-2 432 0,2 3 64 0,2 4 32 16,1 1-2704-16,2 1-528 0,1-1-128 0,0 2 0 16,4-1 480-16,1-2 96 0,2 0 32 0,2-2 0 15,-1 0-352-15,0-4 128 0,-2-6-128 0,0 0 0 16,-2-3 0-16,1-5 0 0,-3-2 0 0,-2-3 128 15,-2 0-128-15,-5-5 0 0,0 0 0 0,0 0 0 16,0 0 128-16,0 0-128 0,0-13 128 0,-1-1-128 0,-3-2 192 0,0-3-16 16,-1-2-16-16,-1-4 0 0,0-2 16 0,-1-5 0 15,1-3 0-15,1-7 0 16,-1-2-176-16,1-4-144 0,0-6 144 0,-2 1-208 31,1-2-320-31,1 3-64 0,1 2-16 0,1 6 0 0,2 4 304 0,1 5 64 0,1 5 16 0,2 3 0 16,1 5 224-16,0 5 0 0,3 7 0 0,0 1-144 15,-2 5 144-15,-5 4 0 0,8 5 160 0,0 3-160 16,-2 2 208-16,1 5-48 0,-1 0-16 0,1 2 0 16,-2 0-16-16,0 2 0 0,-1-4 0 0,0 2 0 0,-1-1-128 0,-3 2 192 15,1-4-192-15,-1 3 192 0,-1 2-192 0,-1-4 192 16,1 2-192-16,0-1 192 0,-2-2-192 0,2-2 0 16,-2-2-192-16,2-2 192 15,1-8-736-15,0 0-32 0,0 0 0 0,0 0 0 16,0 0-1520-16,0 0-304 0,0 0-64 0,0 0-16 15,4-6 784-15,1 0 160 0,2 1 16 0,2 0 16 16,-1 1 704-16,3 1 144 0,2 2 16 0,2 1 16 0,-1 1 960 0,0 3 192 0,3 2 48 0,2 1 0 16,-1 1 752-16,-1 4 144 15,0 4 48-15,-2-2 0 0,-3 3 592 0,0 1 128 16,-4 2 32-16,-2-1 0 0,-2 2 112 0,-3 0 32 16,-1 1 0-16,-2-1 0 0,-5 2-512 0,-1 1-112 0,-2-1 0 15,-2 0-16-15,-1-3-736 0,-1 1-144 0,2 0-16 0,-3 0-16 16,-5-1-400-16,2-4-80 0,0-1 0 0,-1-1-16 15,2-1-176-15,3-6-256 0,0-2 64 0,2-2 16 32,1-3-1840-32,4-2-368 0,0-3-80 0,5-3-15648 0</inkml:trace>
  <inkml:trace contextRef="#ctx0" brushRef="#br2" timeOffset="-194421.45">8594 16731 21183 0,'-1'15'1888'0,"1"4"-1504"16,1 5-384-16,2 2 0 0,1 0 2464 0,0 1 416 15,-1-1 96-15,4 0 16 16,-2-1-1296-16,0-2-256 0,1 1-48 0,-1-5-16 16,0-3-688-16,0-2-144 0,0-2-32 0,-1-1 0 0,0-2-320 0,-1-1-64 15,-3-8 0-15,0 0-128 0,0 0 288 0,0 0-48 16,0 0-16-16,0 0 0 0,-4-6 272 0,0-1 48 15,0-5 16-15,0-1 0 0,0-5-256 0,0-3-48 16,2-3-16-16,-1-6 0 0,1 0-240 0,0-2 0 16,1-5 0-16,1-2 0 0,1 0 0 0,2 1 0 15,1-1 0-15,1 5 0 0,2 0 224 0,0 4 48 16,1 2 16-16,3 4 0 0,-1 2 416 0,2 4 64 0,0 3 32 0,1 4 0 16,1 1-544-16,0 3-128 0,1 0 0 0,0 1-128 31,1 0-608-31,1 0-224 0,2 1-64 0,1-1-19136 0</inkml:trace>
  <inkml:trace contextRef="#ctx0" brushRef="#br2" timeOffset="-191656.46">9833 16304 29087 0,'0'0'640'0,"0"0"128"0,0 0 16 0,0 0 48 0,0 0-672 0,0 0-160 0,0 0 0 0,19-3 0 0,-19 3 1600 0,0 0 304 15,5 4 48-15,1 2 16 0,-6-6-528 0,6 7-96 16,1-1-32-16,-1 1 0 0,-6-7-400 0,5 6-80 16,-5-6 0-16,6 8-16 0,-1 0-304 0,-3 0-64 15,1 0-16-15,0 0 0 0,-3-8-224 0,0 10-32 16,-3 2-16-16,-1 1 0 0,-2 1 96 0,-1 2 32 16,-2 2 0-16,-1 2 0 0,-4 0-288 0,0 1-144 0,-3 0 16 15,0 1 0-15,-2 3 128 0,0-1 176 0,0-1-48 0,-1 0 0 16,-1 4-128-16,2-5 0 0,1 0 0 0,1 0 128 15,1 0-128-15,3 0 0 16,1 1 0-16,6-3 0 0,-1-1 0 0,3-2 0 16,3 0 0-16,1-2-176 0,1 2 176 0,2-3 256 15,1 0-64-15,2-1-16 0,4 0 112 0,1-2 32 0,2 0 0 0,2-1 0 16,0 1 0-16,4-2 16 0,-1-1 0 0,1 1 0 16,1-3-144-16,1-2-16 0,1 0-16 0,1 0 0 15,1 1-160-15,-2-1 0 0,3 0 0 0,0 1 0 16,-1-5 0-16,1 3 0 0,0 1-224 0,-2-3 80 15,1 2-1424-15,-1-1-288 0,-1 1-48 0,1-1-16 16,-3 0-2128-16,-1-2-432 0</inkml:trace>
  <inkml:trace contextRef="#ctx0" brushRef="#br2" timeOffset="-191160.97">10423 16635 36335 0,'0'0'1600'0,"0"0"352"0,0 0-1568 0,0 0-384 16,0 0 0-16,-1 9 0 0,-2 0 656 0,2 3 48 16,0 1 16-16,-1 4 0 0,1 1-32 0,0 4-16 15,1 3 0-15,0 2 0 0,-2 2-400 0,2 1-80 16,-1 0 0-16,1-1-16 0,0-2-176 0,0-1 0 16,-1-2 144-16,0-1-144 0,-1-1 0 0,1-2 0 15,1-7 0-15,-1 0 128 0,-1-3-128 0,2-10 128 0,0 0-128 0,0 0 128 16,0 0-128-16,0 0 0 15,2-13 0-15,0-1 128 0,1-4-128 0,-1-3 0 16,1-3 0-16,0-1 0 0,1-2 0 0,1-2 0 16,0-2 0-16,2-4 128 0,-4-2-128 0,3 1 0 0,-1-1 0 15,1 1 0-15,-2-1 0 0,3 4 0 0,-2 0 0 0,2 6 0 16,-1-1 0-16,1 7 0 0,-2 4 0 0,-1 4 128 16,-2 4-128-16,-2 9 0 0,0 0 0 0,0 0 0 15,6 12 0-15,-1 6 224 0,-1 6-48 0,1 3-16 16,0 3-352-16,2 3-80 0,-1 0-16 0,3 1 0 15,4 2 288-15,0-5 0 0,2 0-128 0,-1-1 128 16,3 0 0-16,0-5 0 0,1-3 0 0,0-2 0 0,-2-5 0 0,2-2 0 16,-1-4 0-16,-1-2 0 0,-3-2 288 0,0-5 64 15,3-2 16-15,-2-2 0 16,-1-4 416-16,-1-3 96 0,-1 0 16 0,-1-6 0 16,-1-2-256-16,1-3-32 0,1-4-16 0,-1 0 0 15,0-4-272-15,0 0-64 0,-3-1-16 0,0 0 0 16,-2-1-240-16,0 0 0 0,1-2 128 0,-3-1-128 15,0 2-1056-15,0 0-256 0,-2 1-48 0,-1-1-19440 16</inkml:trace>
  <inkml:trace contextRef="#ctx0" brushRef="#br2" timeOffset="-190655.83">11394 16755 6447 0,'0'0'576'0,"0"0"-576"0,-5 5 0 0,1 0 0 15,4-5 4144-15,-5 7 720 0,5-7 128 0,-5 4 48 16,5-4-2528-16,0 0-496 0,0 0-96 0,0 0-32 16,0 0-560-16,0 0-112 0,0 0-32 0,-1-8 0 15,1-1-672-15,4-3-128 0,-1-3-16 0,3 1-16 16,-2-1-144-16,2 0-16 0,-1 1-16 0,2-1 0 0,-1 1-48 0,2 1 0 16,1 0 0-16,-1 1 0 0,0 1 112 0,0 0 16 15,0-1 0-15,-1 5 0 0,1 0 64 0,-1 2 0 16,-1 1 16-16,-6 4 0 15,8 0 48-15,-8 0 0 0,9 4 0 0,-1 1 0 16,0 3-224-16,-2 1-32 0,1 0-128 0,-1 2 192 16,1 0-192-16,-1 1 144 0,1 0-144 0,-1 0 128 0,2 1-128 0,1-4 0 15,1 1 0-15,-1 1 0 0,-1-4 192 0,1 1-64 16,-2-1 0-16,3-1 0 0,0-1 304 0,-1-1 48 16,0-1 16-16,0 0 0 0,-1-3 0 0,3-3 0 15,-4 0 0-15,1-2 0 0,0-1-176 0,0 0-48 0,0 0 0 0,0-2 0 16,1-1-272-16,1-1 0 0,3-4-128 0,-2 0 128 31,-1-1-1968-31,0-1-288 0,1-1-64 0,-1 0-10192 0,-2 0-2032 0</inkml:trace>
  <inkml:trace contextRef="#ctx0" brushRef="#br2" timeOffset="-190360.56">12119 16382 18431 0,'0'0'816'0,"0"0"160"0,0 0-784 0,7-5-192 0,-1 2 0 0,1-1 0 15,-7 4 4656-15,4-5 880 0,-4 5 176 0,0 0 48 16,0 0-3488-16,0 0-688 0,0 0-144 0,0 0-32 16,0 0-736-16,0 0-160 0,-8 5-16 0,0 5-16 15,0 1-352-15,-1 3-128 0,0 2 0 0,1 3 144 16,0 2 0-16,1 3 0 0,0 1 0 0,2-2 0 16,0 2 80-16,2 0 16 0,2-1 0 0,2 1 0 0,2 0-240 0,1 0 0 15,2-1 0-15,2 0 0 16,2-2 0-16,2 0 0 0,1-1 0 0,1-1 0 0,3-5 0 15,2 0 0-15,0-5 0 0,2-2 0 0,0 0 0 0,2-3-128 16,0-2 128-16,0-1-160 16,1-2-1088-16,-2-4-224 0,0-5-32 0,0-1-16 15,-2-6-1136-15,-2-1-224 0,1-2-64 0,-3-2-12640 0</inkml:trace>
  <inkml:trace contextRef="#ctx0" brushRef="#br2" timeOffset="-190214.16">12551 16279 10127 0,'0'0'448'0,"0"0"96"0,0 0-544 0,0 0 0 0,0 0 0 0,0 0 0 16,0 0 6816-16,0 0 1248 16,4 12 256-16,0 4 64 0,1 5-5312 0,0 5-1040 15,2 4-224-15,-1 4-32 0,2 4-752 0,0 0-128 16,0-2-48-16,1 4 0 0,0-4-464 0,1-1-80 0,-1-1-32 0,2-1 0 16,-2-3-272-16,0-2 0 0,2 0 0 0,-1-5 0 31,0-2-2256-31,0-1-368 0</inkml:trace>
  <inkml:trace contextRef="#ctx0" brushRef="#br2" timeOffset="-125791.22">13465 16216 4607 0,'0'0'400'0,"0"0"-400"0,0 0 0 0,0 0 0 0,0 0 2704 0,15 7 464 0,-8-15 96 0,-7 8 0 16,0 0-1488-16,6-5-304 0,-6 5-64 0,0 0-16 15,0 0 624-15,0 0 128 0,0 0 32 0,0 0 0 16,0 0-704-16,0 0-144 0,0 0-32 0,0 0 0 16,0 0-528-16,0 0-96 0,0 0-32 0,0 0 0 0,0 0-208 0,-7 11-48 15,-1 0-16-15,-4-1 0 0,-2-1-128 0,-1 1-32 16,1 1 0-16,-2 2 0 15,1 0-208-15,-1 0 144 0,0 0-144 0,0 2 128 16,-1-2-128-16,1 1 0 0,0 0 0 0,1 0 0 16,-2-3 0-16,1 2 0 0,0 0 0 0,2 0 0 15,0-1 0-15,1-1 0 0,1-1 0 0,0 0 0 0,2 0 0 0,1-1 0 16,2-3 0-16,7-6 0 0,-6 9 0 0,6-9 0 16,0 0 0-16,-4 9 0 0,4-9 0 0,0 0 0 15,0 11 0-15,0-11 0 0,0 0 0 0,6 10 0 16,-6-10 0-16,11 11 0 0,-2-1 224 0,1-2 16 15,1-2 0-15,2 0 0 0,-2-1 112 0,5 3 32 0,0 2 0 0,1 1 0 16,0-1 128-16,2 0 16 0,3 1 16 0,-2 2 0 16,-1-3-64-16,1 2-16 15,0-3 0-15,-1 0 0 0,-1 0-144 0,2-2-16 16,1-1-16-16,0 0 0 0,-4-1-96 0,0-1-32 16,-1 0 0-16,0 1 0 0,-2-1-160 0,1 1 0 15,-3-2 144-15,1 1-144 0,1-3 0 0,-1 4-256 0,-13-5 32 0,12 4 16 31,-2 1-1392-31,-2 0-288 0,-8-5-48 0,10 4-10352 0,-10-4-2080 0</inkml:trace>
  <inkml:trace contextRef="#ctx0" brushRef="#br2" timeOffset="-125327.92">14304 16382 23951 0,'-5'-12'2128'0,"5"12"-1696"0,-6-9-432 0,-1 1 0 0,1 2 2768 0,-1-1 480 15,1 1 80-15,-2-1 32 0,-1 2-2784 0,-2 2-576 16,-1 2 0-16,1 1-144 0,0 4 144 0,0 2 0 15,-2 3 128-15,-1 1-128 0,0 3 0 0,0 4 0 16,-1 2-160-16,2 3 160 0,0 2-192 0,2 1 192 16,0 1-192-16,5 2 192 0,2 5-192 0,4 2 192 0,-1-4-192 15,3 1 192-15,3-4-192 0,3 0 192 16,3-1-192-16,2-2 192 0,0 0-192 0,4-4 192 0,3 1-192 0,3-4 192 16,-1-4 0-16,1-1 0 15,2-4 0-15,1-2 0 0,0-4 224 0,2-3 48 16,-2-2 16-16,0 0 0 0,1-5 432 0,-1-3 96 15,-1-3 16-15,-2 0 0 0,0-6 112 0,-3 2 16 16,-3-1 16-16,-4-1 0 0,-5-1-160 0,-3 0-48 0,-6 1 0 16,-3-2 0-16,-4-1 32 0,-3-2 0 0,-5 1 0 0,-2 0 0 15,0-1-384-15,-2-3-80 0,-4 2-16 0,1 4 0 16,1-2-320-16,2 3-288 0,1-1 48 0,-1 2 16 16,1 2-512-16,2 4-96 0,4 3-32 0,-2 4 0 15,4 1-1360-15,1 2-272 0,3 6-48 0,7-3-9168 16,-7 8-1824-16</inkml:trace>
  <inkml:trace contextRef="#ctx0" brushRef="#br2" timeOffset="-124733.08">14813 16713 13823 0,'0'0'608'0,"0"0"128"0,0 0-592 0,0 0-144 15,0 0 0-15,5 12 0 0,0-2 3776 0,2 2 704 16,-2 0 160-16,0 1 32 0,0-3-3584 0,2 2-704 16,-1 2-128-16,2-1-48 0,0 1-32 0,1 0-16 0,-2-3 0 0,2-2 0 31,1 3-496-31,-1-3-112 0,-2 2 0 0,1-5-16 16,-8-6-2144-16,10 7-416 0,-10-7-96 0</inkml:trace>
  <inkml:trace contextRef="#ctx0" brushRef="#br2" timeOffset="-124561.72">15004 16786 14735 0,'0'0'1312'0,"0"0"-1056"0,-11 0-256 0,0 3 0 15,1-1 3520-15,-1 1 656 0,2 1 128 0,-1 0 32 16,-2 0-3248-16,-1 2-640 0,0 1-128 0,1 2-16 16,1 2 256-16,-1 2 48 0,0 0 16 0,-1 1 0 15,3-3-800-15,1 0-144 0,1-1-48 0,1 1 0 16,2 0-1696-16,1-2-352 0,4-9-64 0</inkml:trace>
  <inkml:trace contextRef="#ctx0" brushRef="#br2" timeOffset="-124383.05">15055 16803 16575 0,'0'0'1472'0,"0"0"-1168"0,8-5-304 0,-8 5 0 0,8-7 3584 0,0 2 672 16,-8 5 128-16,9-1 32 0,-9 1-3536 0,0 0-704 15,0 0-176-15,10 5 0 0,-2 4 0 0,-1 1 192 16,-2 2-192-16,0 0 192 0,0 4-192 0,-1 0-272 16,0 0 64-16,0 1 16 15,-1 0-800-15,-1 0-160 0,1-3-16 0,-1 1-7648 0,0-6-1520 0</inkml:trace>
  <inkml:trace contextRef="#ctx0" brushRef="#br2" timeOffset="-124189.3">15261 16862 32591 0,'0'0'1440'0,"0"0"304"0,0 0-1392 0,0 0-352 0,-9 3 0 0,0 4 0 15,-1 2 496-15,-2 4 16 0,0 3 16 0,0 1 0 16,-2 1 272-16,1 2 48 0,0 0 16 0,1 3 0 16,1-1-720-16,0 1-144 0,2-3 0 0,1 1 0 31,3-2-2432-31,2 1-432 0,2-6-80 0</inkml:trace>
  <inkml:trace contextRef="#ctx0" brushRef="#br2" timeOffset="-123826.39">15379 16955 28559 0,'0'0'1264'0,"-2"-7"272"0,2-3-1232 0,0 10-304 0,-1-7 0 0,1 7 0 16,0 0-464-16,-9-6-160 0,-2 5-16 0,1 4-16 15,0 2 656-15,1 1 0 0,-1 2 208 0,3 0-48 0,0 0-160 0,3 1 0 16,4-9 0-16,-2 12 0 0,2-12 256 0,0 12-16 16,0-12-16-16,3 10 0 0,-3-10-224 0,6 12 176 15,-6-12-176-15,0 0 160 0,0 0-384 0,10 4-80 16,-10-4-16-16,11 0 0 16,-11 0-96-16,10-3-32 0,-1-1 0 0,-1 0 0 15,-8 4-32-15,9-6-16 0,-1-5 0 0,-2 5 0 0,-6 6 176 0,7-7 16 16,-7 7 16-16,6-6 0 0,-6 6 32 0,0 0 0 0,10-7 0 0,-10 7 0 15,0 0 640-15,0 0 128 16,0 0 16-16,10 7 16 0,-4 2 800 0,-2 3 144 0,-2 3 48 0,-2 0 0 16,-2 0-96-16,0 2-16 0,-3 0 0 0,-1-1 0 15,1-1-544-15,0 0-112 0,-3-1-32 0,0-2 0 16,0 0-304-16,-2-1-64 16,0 0-16-16,-1-1 0 0,1-1-352 0,-1-2 0 15,1-3-192-15,10-4 64 16,-11 0-2320-16,2 0-464 0,9 0-96 0</inkml:trace>
  <inkml:trace contextRef="#ctx0" brushRef="#br2" timeOffset="-123521.2">15487 17092 19343 0,'0'0'1728'0,"13"0"-1392"0,-1-1-336 0,3-3 0 15,5-4 2176-15,1 0 384 0,0-1 64 0,-2 0 0 0,-2 0-2192 0,-3-1-432 16,-1-1 0-16,-1 2-224 0,-1 0 848 0,-2 1 160 15,-1-1 48-15,-1 1 0 0,1 2-448 0,-3-1-64 16,-1-2-32-16,-4 9 0 0,3-10-80 0,-3 10-16 16,-1-10 0-16,1 10 0 0,-4-5 304 0,4 5 48 15,-9-1 16-15,-1 4 0 0,0 3-48 0,1 2-16 0,-2 1 0 0,1 1 0 16,-2 2 16-16,3 0 16 0,3 0 0 0,0-2 0 16,3 2-208-16,1 0-64 0,2-12 0 0,5 11 0 15,2-3-256-15,1 0 0 0,1-2 0 0,3 1-144 16,-1-2-176-16,2-2-48 15,2-3 0-15,-1 0 0 16,0 0-608-16,1-3-128 0,-2-1-32 0,1-1 0 16,2 0-688-16,-2-2-144 0,-1-2-16 0,-1 0-6912 15,0-1-1392-15</inkml:trace>
  <inkml:trace contextRef="#ctx0" brushRef="#br2" timeOffset="-123224.03">15929 16918 1839 0,'0'0'160'0,"0"0"-160"0,0 0 0 0,0 0 0 16,-7 10 5344-16,3 0 1040 0,4-10 208 0,-5 14 32 15,0-4-3840-15,0 2-768 0,0 1-160 0,1 1-16 16,1 2-176-16,0-3-16 0,1 0-16 0,-1 0 0 16,2 0-880-16,1 1-176 0,0-1-48 0,1-1 0 15,-1-12-352-15,0 0-176 0,3 12 160 0,-3-12-160 0,0 0 0 0,0 0 0 16,10 4 0-16,-10-4 0 0,12 2-224 0,0-6-144 16,-1-2-16-16,1-5-16 15,0 2-784-15,1-4-160 0,0 0-16 0,1 0-16 16,1 0-32-16,-1 0-16 0,0 1 0 0,1 1 0 15,-1 0 672-15,-1 1 144 0,-1 3 32 0,0 3 0 0,-1 2 576 0,1-1 288 16,-3 2-32-16,-9 1 0 16,9 4 1024-16,-1 2 208 0,0 3 48 0,-3 3 0 15,-1 0-224-15,-1 5-32 0,-2 4-16 0,2 1 0 0,-1 4-560 16,3 1-96-16,-1-2-32 0,1 2 0 16,3 1-1792-16,0-5-384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1341 5063 0 0,'0'0'5127'0'0,"2"-1"-4414"0"0,4 0-364 0 0,0-2-1 0 0,0 0 0 0 0,0 0 1 0 0,-1-1-1 0 0,1 0 0 0 0,-1 0 1 0 0,0 0-1 0 0,7-6 0 0 0,35-46 1008 0 0,-6 7-496 0 0,-26 35-614 0 0,134-128 1219 0 0,35-33-567 0 0,-62 43-530 0 0,-14 0-181 0 0,-10 15-30 0 0,61-37 81 0 0,3 2-161 0 0,-95 86-52 0 0,-13 12-570 0 0,-19 20-2291 0 0,-20 19-1739 0 0,-1 3-601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5759 0 0,'1'-18'663'0'0,"-2"15"-1641"0"0,1 3 1100 0 0,1 0-1 0 0,-1 1 0 0 0,0-1 1 0 0,0 0-1 0 0,0 0 0 0 0,1 0 1 0 0,-1 0-1 0 0,0 0 0 0 0,0 0 1 0 0,1 0-1 0 0,-1 0 0 0 0,0 1 1 0 0,0-1-1 0 0,1 0 0 0 0,-1 0 1 0 0,0 0-1 0 0,0 0 0 0 0,1 0 1 0 0,-1 0-1 0 0,0-1 0 0 0,0 1 1 0 0,1 0-1 0 0,-1 0 0 0 0,0 0 1 0 0,0 0-1 0 0,1 0 0 0 0,-1 0 1 0 0,0 0-1 0 0,0 0 0 0 0,1-1 1 0 0,-1 1-1 0 0,0 0 0 0 0,0 0 1 0 0,0 0-1 0 0,1 0 0 0 0,-1-1 1 0 0,0 1-1 0 0,0 0 0 0 0,0 0 1 0 0,0 0-1 0 0,0-1 0 0 0,1 1 1 0 0,-1 0-1 0 0,0 0 0 0 0,0-1 1 0 0,0 1-1 0 0,0 0 1 0 0,0 0-1 0 0,0-1 0 0 0,0 1 1 0 0,0 0-1 0 0,0 0 0 0 0,0-1 1 0 0,0 1-1 0 0,0 0 0 0 0,0-1 1 0 0,0 1-1 0 0,0 0 0 0 0,0 0 1 0 0,0-1-1 0 0,0 1 0 0 0,0 0 1 0 0,-1 0-1 0 0,1 0 0 0 0,0-1 1 0 0,0 1-1 0 0,0 0 0 0 0,-1-1 1 0 0,8 4 99 0 0,1-1 0 0 0,0 1 0 0 0,-1 1 0 0 0,1-2 0 0 0,-1 2 0 0 0,0 1 0 0 0,-1-1 0 0 0,1 1 1 0 0,0 0-1 0 0,-1 0 0 0 0,5 7 0 0 0,12 11 329 0 0,0-2-1 0 0,2-1 1 0 0,48 32 0 0 0,-46-34-316 0 0,121 70 380 0 0,-27-18-261 0 0,-67-36-205 0 0,48 31 139 0 0,35 39 311 0 0,-70-54-10 0 0,118 69 0 0 0,-48-57-295 0 0,-120-55-239 0 0,195 95 492 0 0,-35-15-503 0 0,-159-77-473 0 0,6 2-387 0 0,-8-5-4282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0,'0'0'5263'0'0,"3"12"-3718"0"0,-1-7-1177 0 0,1 2 1 0 0,0-1-1 0 0,0 0 0 0 0,0-1 0 0 0,1 1 0 0 0,0-1 0 0 0,1 1 0 0 0,-1-2 1 0 0,9 8-1 0 0,7 5 404 0 0,26 16 0 0 0,0 0-216 0 0,9 12-71 0 0,284 208 1104 0 0,-107-96-15 0 0,-220-149-1476 0 0,74 61 770 0 0,-55-42-399 0 0,54 35 1 0 0,-28-25-145 0 0,-30-19-67 0 0,35 20 0 0 0,58 25 102 0 0,-96-48-339 0 0,-19-10-17 0 0,1-1 0 0 0,1 0 0 0 0,0 0 0 0 0,-2-1 0 0 0,2 0 0 0 0,1 0 0 0 0,8 2 0 0 0,12 4-4245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7 130 919 0 0,'-5'0'6850'0'0,"5"0"-6769"0"0,0 0 1 0 0,-1-1 0 0 0,1 1 0 0 0,0 0-1 0 0,0 0 1 0 0,0 0 0 0 0,0 0 0 0 0,0-1-1 0 0,0 1 1 0 0,0 0 0 0 0,0 0 0 0 0,0 0-1 0 0,0-1 1 0 0,0 1 0 0 0,0 0 0 0 0,0 0-1 0 0,0 0 1 0 0,0 0 0 0 0,0-1 0 0 0,0 1-1 0 0,0 0 1 0 0,0 0 0 0 0,0 0 0 0 0,0-1-1 0 0,0 1 1 0 0,0 0 0 0 0,0 0 0 0 0,0 0-1 0 0,0 0 1 0 0,0-1 0 0 0,1 1 0 0 0,5-4 232 0 0,0 1 0 0 0,1 0 1 0 0,0 0-1 0 0,0 2 0 0 0,-1-1 1 0 0,2 0-1 0 0,-1 1 1 0 0,0 0-1 0 0,10 0 0 0 0,8 0 484 0 0,34 6 0 0 0,-25-2-267 0 0,7-1 325 0 0,56-2 0 0 0,-20-4-189 0 0,86-9 286 0 0,-103 6-733 0 0,472-41 964 0 0,-27 39-240 0 0,-456 9-731 0 0,292 5 1094 0 0,-195-3-1107 0 0,23 1 112 0 0,9 2-27 0 0,70 2 134 0 0,-175-6-302 0 0,43-4 75 0 0,-12-6-117 0 0,-87 7-62 0 0,0 2 1 0 0,16 1-1 0 0,15 0 11 0 0,-25-2-22 0 0,-13 1-5 0 0,0 0 0 0 0,-1-1 1 0 0,1 0-1 0 0,10-2 0 0 0,21-5-317 0 0,-31 7-200 0 0,-1-1 1 0 0,0 0-1 0 0,0 0 1 0 0,-1-1-1 0 0,10-3 1 0 0,-4-1-1377 0 0,-1 2-79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0,'0'0'17059'0'0,"2"2"-16218"0"0,6 10-512 0 0,-1-1 0 0 0,-1 1 0 0 0,0 0 1 0 0,0 1-1 0 0,7 25 0 0 0,-6-19-148 0 0,1 8-4 0 0,0 1-1 0 0,3 31 0 0 0,4 61 27 0 0,-12-92-176 0 0,25 263-97 0 0,-24-262-813 0 0,2 0-1 0 0,12 37 1 0 0,-12-45-461 0 0,3 3-3509 0 0,2-1-1285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7831 0 0,'0'0'603'0'0,"-1"1"-396"0"0,-28 18 3135 0 0,28-18-3237 0 0,1-1-1 0 0,0 0 0 0 0,-1 0 0 0 0,1 1 0 0 0,0-1 1 0 0,-1 0-1 0 0,1 1 0 0 0,0-1 0 0 0,-1 0 0 0 0,1 1 1 0 0,0-1-1 0 0,-1 0 0 0 0,1 1 0 0 0,0-1 1 0 0,0 0-1 0 0,0 1 0 0 0,-1-1 0 0 0,1 1 0 0 0,0-1 1 0 0,0 1-1 0 0,0-1 0 0 0,0 0 0 0 0,0 1 0 0 0,0-1 1 0 0,0 1-1 0 0,0-1 0 0 0,0 1 0 0 0,0-1 1 0 0,0 1-1 0 0,1 13 1063 0 0,1-11-1083 0 0,0 1 0 0 0,0 0 0 0 0,0-1 0 0 0,0 0 0 0 0,-1 0 1 0 0,2 0-1 0 0,0 0 0 0 0,-1 0 0 0 0,1 0 0 0 0,0 0 0 0 0,1-1 0 0 0,-1 1 1 0 0,0-2-1 0 0,0 1 0 0 0,4 2 0 0 0,8 3 100 0 0,-1-1 0 0 0,22 5 0 0 0,-12-4-5 0 0,5 2-36 0 0,2-3-1 0 0,0-1 1 0 0,32 3 0 0 0,52 7 129 0 0,-103-12-165 0 0,-9-3-55 0 0,-1 0 0 0 0,1 1 0 0 0,0-1 0 0 0,-1 1 0 0 0,0-1 0 0 0,1 1 0 0 0,-1 0 0 0 0,1 0 0 0 0,-1 0 0 0 0,0 1 0 0 0,1-1 0 0 0,-1 0-1 0 0,0 1 1 0 0,0 0 0 0 0,3 2 0 0 0,-3-2 25 0 0,0 0-1 0 0,-1 0 0 0 0,1 0 1 0 0,-1 0-1 0 0,0 0 0 0 0,1 0 1 0 0,-1 0-1 0 0,0 1 0 0 0,0-1 1 0 0,0-1-1 0 0,-1 2 0 0 0,1-1 1 0 0,0 1-1 0 0,-1-1 0 0 0,0 1 1 0 0,1-1-1 0 0,-1 1 0 0 0,0 0 0 0 0,0-1 1 0 0,-1 0-1 0 0,1 0 0 0 0,-1 1 1 0 0,0 3-1 0 0,-5 13 228 0 0,-1 0-1 0 0,1 1 1 0 0,-2-2 0 0 0,-2 0-1 0 0,2-1 1 0 0,-3 1 0 0 0,-13 16-1 0 0,16-25-188 0 0,0 0 0 0 0,-12 9 0 0 0,12-11-57 0 0,0-1-1 0 0,1 2 1 0 0,-9 11-1 0 0,-59 86 51 0 0,64-90-2142 0 0,-1 2-1 0 0,2-1 1 0 0,-1 1 0 0 0,-9 24-1 0 0,15-30-3345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6703 0 0,'0'0'4731'0'0,"5"1"-4511"0"0,10 4-11 0 0,-11-4 159 0 0,-2-2-209 0 0,18-16 570 0 0,21-26 0 0 0,11-9 166 0 0,-33 37-651 0 0,-6 3-55 0 0,0 1 1 0 0,19-24-1 0 0,59-71 847 0 0,60-83-820 0 0,-151 188-218 0 0,36-43-481 0 0,54-55-1 0 0,-49 58-2889 0 0,-34 31-1237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0 930 4343 0 0,'1'-1'70'0'0,"-1"0"0"0"0,0 0 0 0 0,1 1 1 0 0,-1-1-1 0 0,1 0 0 0 0,-1 0 0 0 0,1 0 0 0 0,-1 1 0 0 0,1-1 0 0 0,-1 1 0 0 0,1 0 0 0 0,0-1 0 0 0,-1 0 0 0 0,1 1 0 0 0,0-1 0 0 0,-1 1 0 0 0,1-1 0 0 0,0 1 0 0 0,0-1 0 0 0,-1 1 0 0 0,1 0 0 0 0,-1-1 0 0 0,3 1 0 0 0,0-1 163 0 0,1-1 271 0 0,-2 1-328 0 0,1 0 1 0 0,-1-1-1 0 0,1 1 1 0 0,-1 0 0 0 0,0-1-1 0 0,0 1 1 0 0,0-1-1 0 0,1 0 1 0 0,2-3 0 0 0,1 0 301 0 0,62-49 2822 0 0,106-66 0 0 0,-102 75-2246 0 0,-2-3 0 0 0,110-99 0 0 0,-146 118-609 0 0,46-29 0 0 0,-8 6 129 0 0,55-32 210 0 0,-81 55-594 0 0,72-59-1 0 0,-88 63-219 0 0,2 0-1 0 0,48-29 1 0 0,-47 31-2776 0 0,-23 15 1308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4831 0 0,'0'0'3016'0'0,"2"1"-2488"0"0,23 3 1415 0 0,-23-4-1510 0 0,0 1-1 0 0,9 2 102 0 0,0 0-1 0 0,0 0 0 0 0,0 1 1 0 0,0 1-1 0 0,14 9 0 0 0,77 44 2033 0 0,-68-42-2056 0 0,54 38 1 0 0,-77-45-441 0 0,-1-1 0 0 0,2-2-1 0 0,1 1 1 0 0,20 8 0 0 0,193 88 623 0 0,-96-40-218 0 0,-56-28-138 0 0,43 19 262 0 0,28 1 409 0 0,0-13 44 0 0,-73-22-648 0 0,-31-11-307 0 0,-19-5-111 0 0,-1 2 1 0 0,33 11-1 0 0,-44-13 350 0 0,-7-3-3025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1 675 919 0 0,'0'0'9599'0'0,"10"6"-8838"0"0,-4-6-621 0 0,1-1 1 0 0,0 1-1 0 0,0-2 0 0 0,0 1 0 0 0,0 0 0 0 0,0 0 0 0 0,-2-2 0 0 0,2 1 1 0 0,11-7-1 0 0,-9 3-51 0 0,-1 1 0 0 0,0-1 0 0 0,0 0 0 0 0,0-1-1 0 0,-2 1 1 0 0,11-13 0 0 0,54-58 342 0 0,-32 34-312 0 0,17-5-45 0 0,-47 40-74 0 0,20-15 0 0 0,8-4 0 0 0,-8 1 0 0 0,19-19 0 0 0,-38 35 68 0 0,3-1-1 0 0,-2 2 0 0 0,23-13 1 0 0,-18 11 39 0 0,26-20 0 0 0,-39 28-91 0 0,8-4 32 0 0,-1 1-41 0 0,34-25 110 0 0,-36 26-117 0 0,-2 2 0 0 0,1-1 0 0 0,-2 0-16 0 0,-4 3-61 0 0,5-5-382 0 0,-4 2 246 0 0,-1 3 196 0 0,-1 0 0 0 0,0 0 0 0 0,1-1 0 0 0,0 2 0 0 0,-1-1 0 0 0,1 0 0 0 0,-1-1 1 0 0,1 1-1 0 0,-1 0 0 0 0,0-1 0 0 0,0 1 0 0 0,1 0 0 0 0,-1-1 0 0 0,0 1 0 0 0,0-1 1 0 0,-1 1-1 0 0,1 0 0 0 0,0-1 0 0 0,0 1 0 0 0,0 0 0 0 0,-1-1 0 0 0,1 1 0 0 0,-1 1 1 0 0,1-2-1 0 0,-1 1 0 0 0,0 0 0 0 0,1 0 0 0 0,0 0 0 0 0,-2-2 0 0 0,-1-2 62 0 0,0 0 0 0 0,0 0-1 0 0,-1 2 1 0 0,0-2-1 0 0,0 1 1 0 0,1 0 0 0 0,-1 0-1 0 0,-1 0 1 0 0,1 1-1 0 0,-10-6 1 0 0,-38-18 1122 0 0,13 11-425 0 0,34 13-726 0 0,-2-1-4 0 0,6 3 91 0 0,2 2-112 0 0,0 0 0 0 0,1 0 0 0 0,-1 0 0 0 0,0 0-1 0 0,1 0 1 0 0,-1 0 0 0 0,0 0 0 0 0,0-1 0 0 0,1 1 0 0 0,1 0 0 0 0,1 1-6 0 0,4 0-85 0 0,-2 0 1 0 0,1 1-1 0 0,13 2 0 0 0,-6-2-709 0 0,-12-3 617 0 0,-2 0 142 0 0,0 0-1 0 0,0 0 0 0 0,1 0 1 0 0,-1 0-1 0 0,0 0 0 0 0,1 0 1 0 0,-1 0-1 0 0,0 0 0 0 0,0 0 1 0 0,1 0-1 0 0,-1 0 0 0 0,0 0 1 0 0,1 0-1 0 0,-1 0 0 0 0,0 0 1 0 0,1 0-1 0 0,-1 0 0 0 0,0 0 1 0 0,0 0-1 0 0,1 0 0 0 0,-1 1 1 0 0,0-1-1 0 0,0 0 0 0 0,0 1 1 0 0,-3 5 103 0 0,-2-1 0 0 0,0 1 1 0 0,0 0-1 0 0,-1-1 0 0 0,2-1 1 0 0,-2 1-1 0 0,-8 6 0 0 0,10-8-3 0 0,-1 1 0 0 0,1-1 0 0 0,-1 1 0 0 0,-3 6 0 0 0,-13 10 127 0 0,-14 9 332 0 0,0 0 1 0 0,2 2-1 0 0,-39 48 0 0 0,-20 32 123 0 0,85-102-620 0 0,0 1 0 0 0,0 1-1 0 0,-7 14 1 0 0,-1 2 16 0 0,15-26 3 0 0,13-14-1102 0 0,-9 8 1030 0 0,0 0-1 0 0,0 0 0 0 0,1 2 1 0 0,8-7-1 0 0,4-2-51 0 0,-2-1 0 0 0,1 0 0 0 0,25-31 0 0 0,-24 25 33 0 0,32-27 1 0 0,-30 29 50 0 0,30-34 0 0 0,-10 9-37 0 0,-32 34 46 0 0,-6 6 2 0 0,0-1-1 0 0,1 1 1 0 0,0 0 0 0 0,0 0 0 0 0,0 0-1 0 0,0 0 1 0 0,3-1 0 0 0,-4 2 448 0 0,-2 3-323 0 0,-45 37 474 0 0,-68 75-1 0 0,-108 126-50 0 0,88-107-288 0 0,126-127-251 0 0,-10 10 30 0 0,37-43-271 0 0,-5 5 76 0 0,107-126-82 0 0,-42 59 225 0 0,-47 55 10 0 0,95-111 1 0 0,-53 59 0 0 0,-74 84 0 0 0,-5 5 0 0 0,-7 5 0 0 0,-75 70 64 0 0,-52 53 54 0 0,107-97-106 0 0,-17 22-30 0 0,48-55-58 0 0,16-17-930 0 0,9-7 885 0 0,1 1-1 0 0,1 1 1 0 0,32-21 0 0 0,20-15 4 0 0,-41 29 113 0 0,0 1 0 0 0,50-29 0 0 0,-48 33 15 0 0,-37 22 185 0 0,-3 2-59 0 0,-13 8 158 0 0,-22 20-1 0 0,22-17-189 0 0,-23 16-1 0 0,19-18-44 0 0,6-2-30 0 0,-23 11 0 0 0,34-18-28 0 0,-11 7 8 0 0,2 0-12 0 0,5-5-20 0 0,4-2-86 0 0,7-6-192 0 0,114-87-219 0 0,-71 52 431 0 0,38-28 45 0 0,-72 54 31 0 0,-11 10 4 0 0,1 1 0 0 0,-1-1 0 0 0,1 0 0 0 0,6-4 0 0 0,-10 7 730 0 0,-3 3-671 0 0,-1-1 1 0 0,1 0 0 0 0,0 1-1 0 0,-1-1 1 0 0,1 1 0 0 0,0 0-1 0 0,-1 0 1 0 0,-2 2 0 0 0,0 0 28 0 0,-18 17 83 0 0,13-11-129 0 0,-3 0 1 0 0,2-1 0 0 0,-2 0 0 0 0,0 0 0 0 0,-1-2 0 0 0,-21 11 0 0 0,34-18-98 0 0,10-1-531 0 0,-1 0 491 0 0,1-1 1 0 0,-1-1-1 0 0,0 1 0 0 0,1-2 0 0 0,10-5 0 0 0,-6 4 11 0 0,35-20-276 0 0,-41 22 340 0 0,0 1-8 0 0,-5 2 148 0 0,-23 10 24 0 0,20-10-115 0 0,-1 0 0 0 0,1 1 1 0 0,-1 0-1 0 0,1-1 0 0 0,-1 1 0 0 0,0-1 0 0 0,1 0 0 0 0,-1 1 0 0 0,0-1 0 0 0,1 0 0 0 0,-1 0 1 0 0,1 0-1 0 0,-2 0 0 0 0,-10 0 63 0 0,12-1-81 0 0,-1 1 0 0 0,1 0 0 0 0,-1-1-1 0 0,1 1 1 0 0,0-1 0 0 0,0 0 0 0 0,0 1-1 0 0,-1 0 1 0 0,1-1 0 0 0,0 0 0 0 0,-1 0 0 0 0,1 0-1 0 0,0 0 1 0 0,0 0 0 0 0,0 0 0 0 0,0 0-1 0 0,0 0 1 0 0,0 0 0 0 0,0-1 0 0 0,-1-2 0 0 0,0 2-2 0 0,2 1-6 0 0,-1 1 0 0 0,1-1 0 0 0,-1 1 0 0 0,1 0 0 0 0,0-1 0 0 0,0 1 0 0 0,-1-1 0 0 0,1 1 0 0 0,0-1 0 0 0,0 1 1 0 0,-1-1-1 0 0,1 1 0 0 0,0-1 0 0 0,0 1 0 0 0,0 0 0 0 0,0 0 0 0 0,0-1 0 0 0,0 1 0 0 0,0-1 0 0 0,0 1 0 0 0,0-1 0 0 0,0 0 0 0 0,0 1 0 0 0,0-1 0 0 0,0 1 0 0 0,0-1 0 0 0,1 1 0 0 0,-1-1 0 0 0,0 1 0 0 0,0-1 0 0 0,1 1 0 0 0,-1-1 0 0 0,0 1 0 0 0,0 0 0 0 0,1-1 0 0 0,-1 1 0 0 0,1-1 0 0 0,-1 1 0 0 0,0 0 0 0 0,2-1 0 0 0,12-4-223 0 0,-11 5 219 0 0,8 1-44 0 0,8 11-93 0 0,12 11-142 0 0,-28-21 254 0 0,-2-2 30 0 0,0 1 1 0 0,0 0-1 0 0,-1 0 0 0 0,1 0 1 0 0,0-1-1 0 0,-1 0 1 0 0,1 1-1 0 0,0 0 0 0 0,-1 0 1 0 0,1 0-1 0 0,-1 0 0 0 0,0 0 1 0 0,1 0-1 0 0,-1 0 1 0 0,0 0-1 0 0,1 2 0 0 0,0 7 4 0 0,-1-3 0 0 0,-3-1 11 0 0,3-6-9 0 0,-1 0 0 0 0,1 0 0 0 0,0 1 0 0 0,0-1 0 0 0,-1 0 0 0 0,1 0 0 0 0,0 0 1 0 0,-1 1-1 0 0,1-1 0 0 0,0 0 0 0 0,-1 0 0 0 0,1 0 0 0 0,0 0 0 0 0,-1 0 0 0 0,1 0 0 0 0,0 0 0 0 0,-1 0 0 0 0,1 0 0 0 0,0 0 0 0 0,-1 0 0 0 0,1 0 1 0 0,0 0-1 0 0,-1 0 0 0 0,-18-6 89 0 0,18 5-75 0 0,0 1 0 0 0,-1-1-1 0 0,1 1 1 0 0,0-1 0 0 0,-1 0-1 0 0,1 1 1 0 0,0-1 0 0 0,0 0-1 0 0,0 0 1 0 0,0 1 0 0 0,0-1-1 0 0,-2-2 1 0 0,0-1-24 0 0,3 3-50 0 0,1 2 3 0 0,8 6 11 0 0,-5-6 22 0 0,4 2-9 0 0,-7-3-39 0 0,0 2 13 0 0,-1-1 57 0 0,0-1 0 0 0,0 1-1 0 0,0-1 1 0 0,0 1 0 0 0,0 0 0 0 0,-1-1 0 0 0,1 1 0 0 0,0 0-1 0 0,0-1 1 0 0,0 1 0 0 0,-1 0 0 0 0,1-1 0 0 0,0 1 0 0 0,-1-1-1 0 0,1 1 1 0 0,0-1 0 0 0,-1 1 0 0 0,1-1 0 0 0,-1 1 0 0 0,1-1-1 0 0,-1 1 1 0 0,1-1 0 0 0,-1 0 0 0 0,1 1 0 0 0,-1-1 0 0 0,1 0-1 0 0,-1 1 1 0 0,0-1 0 0 0,1 0 0 0 0,-1 0 0 0 0,0 1 0 0 0,-1 0 8 0 0,-5 2 56 0 0,6-2 8 0 0,-9-2 72 0 0,4 0-147 0 0,5 0-64 0 0,16-9-638 0 0,10 12 466 0 0,-25-2 239 0 0,1 0 1 0 0,-1 0-1 0 0,0 0 0 0 0,0 0 0 0 0,0 0 0 0 0,0 1 0 0 0,1-1 0 0 0,-1 0 1 0 0,0 0-1 0 0,1 0 0 0 0,-1 0 0 0 0,0 0 0 0 0,0 1 0 0 0,1-1 1 0 0,-1 0-1 0 0,0 0 0 0 0,0 1 0 0 0,1-1 0 0 0,-1 0 0 0 0,0 0 0 0 0,0 1 1 0 0,0-1-1 0 0,1 0 0 0 0,-1 0 0 0 0,0 1 0 0 0,0-1 0 0 0,0 0 0 0 0,0 1 1 0 0,0-1-1 0 0,0 0 0 0 0,0 1 0 0 0,0-1 0 0 0,0 0 0 0 0,0 1 1 0 0,0-1-1 0 0,0 0 0 0 0,0 1 0 0 0,0-1 0 0 0,0 0 0 0 0,0 1 0 0 0,0-1 1 0 0,0 0-1 0 0,0 0 0 0 0,0 0 0 0 0,0 0 0 0 0,0 1 0 0 0,-1-1 1 0 0,1 0-1 0 0,0 0 0 0 0,0 1 0 0 0,0-1 0 0 0,-1 0 0 0 0,1 1 7 0 0,-3 5 43 0 0,2-1 0 0 0,-2 1 0 0 0,0-2 1 0 0,0 2-1 0 0,-1-1 0 0 0,0 0 0 0 0,0 0 0 0 0,1-1 0 0 0,-1 0 0 0 0,-1 0 1 0 0,0 0-1 0 0,0 0 0 0 0,0 0 0 0 0,1-1 0 0 0,-1-1 0 0 0,-1 1 0 0 0,0 0 1 0 0,2 0-1 0 0,-2-1 0 0 0,0 0 0 0 0,0-1 0 0 0,-7 2 0 0 0,8-1-39 0 0,-1 0 1 0 0,1 0-1 0 0,1 0 0 0 0,-1 1 0 0 0,0 0 0 0 0,-7 6 1 0 0,3-3-23 0 0,2-2-2014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43 214 455 0 0,'-6'10'3354'0'0,"-31"28"4578"0"0,38-43-7923 0 0,0-1 0 0 0,1 1 0 0 0,-1-1 0 0 0,1 0 1 0 0,1 2-1 0 0,-1-2 0 0 0,0 1 0 0 0,5-7 0 0 0,-2 4-1 0 0,9-16 54 0 0,3 0-1 0 0,29-34 0 0 0,-12 17-13 0 0,-28 35-190 0 0,-1 0-1 0 0,1 2 0 0 0,11-11 1 0 0,-3 4-169 0 0,-4 2-176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 1839 0 0,'-5'33'10786'0'0,"18"-22"-10229"0"0,7 14-130 0 0,0 2-1 0 0,-2 0 1 0 0,-2 1 0 0 0,19 41-1 0 0,-33-63-388 0 0,4 6 154 0 0,-6-11 46 0 0,1 0-184 0 0,1 6-32 0 0,-2-5 454 0 0,-3-2-328 0 0,-1 1 0 0 0,0-1 0 0 0,0 1 0 0 0,0 0 0 0 0,-6 3 0 0 0,-15 13 364 0 0,19-14-410 0 0,0 0 0 0 0,0 0 1 0 0,1-1-1 0 0,1 2 0 0 0,-2 0 0 0 0,-5 7 0 0 0,-7 3 127 0 0,-23 14 194 0 0,19-14-134 0 0,-26 25-1 0 0,35-31-214 0 0,1 2 0 0 0,-1-2 0 0 0,-23 12 0 0 0,-11 6 28 0 0,10 0-65 0 0,-61 58 0 0 0,62-47-37 0 0,-54 67 0 0 0,82-91 0 0 0,5-8 0 0 0,-15 20 0 0 0,14-18 0 0 0,-1-3-12 0 0,-1 0-46 0 0,5-3-8 0 0,3-2-634 0 0,0 0 687 0 0,-1 0 0 0 0,1 0 1 0 0,-1 0-1 0 0,1 0 0 0 0,-1 0 1 0 0,0-1-1 0 0,0 1 0 0 0,2-3 1 0 0,0 1-22 0 0,101-92-512 0 0,-18 16-12 0 0,-66 62 356 0 0,25-17 0 0 0,16-15-146 0 0,-20 12-63 0 0,-3-3 0 0 0,0-1 0 0 0,-4-1-1 0 0,40-63 1 0 0,-69 99 423 0 0,-5 5 51 0 0,0-2 46 0 0,-4 5 81 0 0,-2 3 91 0 0,6-4-280 0 0,-19 19 24 0 0,5-5 27 0 0,0-2 0 0 0,-1 0 0 0 0,-17 12-1 0 0,4-1 106 0 0,24-18-122 0 0,-1-2 1 0 0,0 1-1 0 0,0-1 0 0 0,-11 7 1 0 0,-16 7 124 0 0,20-14-148 0 0,8-6-12 0 0,2 2-2 0 0,-5 2 13 0 0,5 6 32 0 0,2-8-43 0 0,0 0 0 0 0,0 0 0 0 0,1-1 0 0 0,-1 1 0 0 0,0 0 1 0 0,0 0-1 0 0,0 0 0 0 0,0 0 0 0 0,0 0 0 0 0,0 0 1 0 0,1-1-1 0 0,-1 1 0 0 0,0 0 0 0 0,0 0 0 0 0,0 0 0 0 0,0 0 1 0 0,0 0-1 0 0,1 0 0 0 0,-1 0 0 0 0,0 0 0 0 0,0 0 0 0 0,0 0 1 0 0,0 0-1 0 0,1 0 0 0 0,-1 0 0 0 0,0 0 0 0 0,0 0 1 0 0,0 0-1 0 0,0 0 0 0 0,1 0 0 0 0,-1 0 0 0 0,0 0 0 0 0,0 0 1 0 0,0 0-1 0 0,0 0 0 0 0,1 0 0 0 0,-1 0 0 0 0,0 0 1 0 0,0 0-1 0 0,0 0 0 0 0,0 1 0 0 0,0-1 0 0 0,1 0 0 0 0,-1 0 1 0 0,0 0-1 0 0,0 0 0 0 0,0 0 0 0 0,0 0 0 0 0,0 1 0 0 0,0-1 1 0 0,0 0-1 0 0,0 0 0 0 0,0 0 0 0 0,1 0 0 0 0,-1 1 1 0 0,0-1-1 0 0,0 0 0 0 0,0 0 0 0 0,0 0 0 0 0,9-12-18 0 0,-1 1 0 0 0,2 0 0 0 0,21-19 0 0 0,-21 20-35 0 0,2 1 0 0 0,15-8 0 0 0,7-7-76 0 0,-29 21 91 0 0,4-4-31 0 0,-2 2 1 0 0,1-2 0 0 0,0-1-1 0 0,-1 2 1 0 0,0-2-1 0 0,9-14 1 0 0,-47 49 351 0 0,29-26-281 0 0,-21 19 112 0 0,-25 5-60 0 0,42-21-84 0 0,5-3-125 0 0,1 0-472 0 0,1-1 580 0 0,-1 0 1 0 0,0 1 0 0 0,0 0 0 0 0,1 0 0 0 0,-1 0 0 0 0,1-1 0 0 0,-1 1 0 0 0,1 0 0 0 0,-1-1 0 0 0,1 1 0 0 0,-1 0-1 0 0,1-1 1 0 0,0 1 0 0 0,-1-1 0 0 0,1 1 0 0 0,0-1 0 0 0,-1 1 0 0 0,1-1 0 0 0,-1 1 0 0 0,1-1 0 0 0,0 0 0 0 0,-1 1-1 0 0,1-1 1 0 0,0 0 0 0 0,0 0 0 0 0,0 0 0 0 0,0 0 0 0 0,-1 0 0 0 0,1 0 0 0 0,2 0 0 0 0,-1 0-166 0 0,1 0 1 0 0,-1-1-1 0 0,0 1 0 0 0,1-1 1 0 0,-1 1-1 0 0,0-1 0 0 0,0 0 1 0 0,0 0-1 0 0,0 0 1 0 0,3-2-1 0 0,2-2-1099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51 4143 0 0,'0'0'319'0'0,"-12"-2"1486"0"0,7 1 1818 0 0,-48-35 145 0 0,31 24-3387 0 0,22 12-488 0 0,12 5-122 0 0,-6-2 78 0 0,1 1 0 0 0,1-1 1 0 0,-2 2-1 0 0,1 0 0 0 0,7 6 0 0 0,15 11-406 0 0,-28-21 445 0 0,2-1-1 0 0,8 3-38 0 0,-11-3 145 0 0,3 2-51 0 0,1 4 58 0 0,-2-4 47 0 0,3 4 1092 0 0,-10-6-1011 0 0,1 0-1 0 0,-1 0 1 0 0,1-1-1 0 0,-1 0 1 0 0,0 0 0 0 0,1 0-1 0 0,0 0 1 0 0,0-1-1 0 0,-1 1 1 0 0,1-1-1 0 0,0 0 1 0 0,0 0-1 0 0,1-1 1 0 0,-1 1 0 0 0,0 0-1 0 0,-6-7 1 0 0,9 8-49 0 0,1 0-22 0 0,-2-2-60 0 0,2 2-70 0 0,7 4 3 0 0,0 1 0 0 0,1-1 0 0 0,-2 1 1 0 0,2 1-1 0 0,-1-2 0 0 0,8 10 1 0 0,4 0-234 0 0,14 10-565 0 0,-32-22 906 0 0,-18-8 613 0 0,6-1-334 0 0,2 0 1 0 0,-1 0-1 0 0,0-1 1 0 0,2-1-1 0 0,-1 1 1 0 0,-8-13-1 0 0,13 16-330 0 0,1 0-48 0 0,2 5-12 0 0,3 3-22 0 0,-1 1 71 0 0,1-1-1 0 0,0 0 1 0 0,0 0-1 0 0,0 0 1 0 0,-1 0-1 0 0,1 0 1 0 0,3 1-1 0 0,-2-1-66 0 0,16 18-866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54 1839 0 0,'-2'-7'83'0'0,"0"-3"26"0"0,3 5 29 0 0,-6-7 598 0 0,2-7 8065 0 0,3 19-8761 0 0,0 0 0 0 0,0 0 0 0 0,0 0 1 0 0,0 0-1 0 0,0 0 0 0 0,0 0 0 0 0,0 0 1 0 0,0 0-1 0 0,0 0 0 0 0,0 0 0 0 0,0 0 1 0 0,0 0-1 0 0,0 0 0 0 0,0 0 0 0 0,0 0 1 0 0,0-1-1 0 0,0 1 0 0 0,0 0 0 0 0,0 0 1 0 0,0 0-1 0 0,0 0 0 0 0,0 0 0 0 0,8 9 104 0 0,38 50 542 0 0,35 47-392 0 0,-75-100-273 0 0,-5-5-17 0 0,0 1 1 0 0,1-1-1 0 0,-1-1 1 0 0,0 1-1 0 0,0 1 0 0 0,0-1 1 0 0,0 1-1 0 0,0-1 1 0 0,0 1-1 0 0,0-1 0 0 0,0 1 1 0 0,0-1-1 0 0,-1 1 1 0 0,2 3-1 0 0,-2-4 87 0 0,-5-6-601 0 0,-7-9 456 0 0,0 1 1 0 0,1-1-1 0 0,0-2 0 0 0,-12-22 0 0 0,5 8 35 0 0,3 3 19 0 0,36 49 82 0 0,8 22 170 0 0,23 49 1 0 0,-52-92 191 0 0,0-1-371 0 0,-1-2-60 0 0,1 0 0 0 0,-1-1 0 0 0,0 1 0 0 0,0 1 0 0 0,0-1 0 0 0,-1 0 0 0 0,1 0 0 0 0,0 0 0 0 0,-1 1 0 0 0,2-1 0 0 0,-2 0 0 0 0,1 1 0 0 0,-1 0 0 0 0,-3-2 0 0 0,-7-8 54 0 0,8 5-46 0 0,-2 1 0 0 0,0-1 1 0 0,-8-7-1 0 0,-7-5 40 0 0,14 11-61 0 0,1 1 0 0 0,0-2 0 0 0,0 1 0 0 0,-6-13 0 0 0,11 17 1 0 0,0 3-1 0 0,1-1-1 0 0,0 0 0 0 0,-1 1 0 0 0,1-1 0 0 0,-1 0 1 0 0,1 1-1 0 0,-1-1 0 0 0,1 1 0 0 0,-1-1 1 0 0,1 1-1 0 0,-1-1 0 0 0,1 1 0 0 0,-1-1 0 0 0,1 1 1 0 0,-1-1-1 0 0,0 1 0 0 0,1 0 0 0 0,-1 0 1 0 0,0 0-1 0 0,0 0 0 0 0,1-1 0 0 0,-1 2-16 0 0,1-1-1 0 0,0 0 1 0 0,0 0 0 0 0,-1 0-1 0 0,1 1 1 0 0,0-1-1 0 0,0 1 1 0 0,0-1-1 0 0,0 0 1 0 0,-1 1 0 0 0,1-1-1 0 0,0 1 1 0 0,0-1-1 0 0,0 1 1 0 0,0-1-1 0 0,0 1 1 0 0,0-1 0 0 0,0 1-1 0 0,0-1 1 0 0,0 0-1 0 0,1 1 1 0 0,-1-1-1 0 0,0 1 1 0 0,0-1 0 0 0,0 1-1 0 0,0-1 1 0 0,1 0-1 0 0,-1 2 1 0 0,1-2-56 0 0,-1 1 0 0 0,0 0 1 0 0,1 0-1 0 0,-1-1 0 0 0,1 1 0 0 0,0 0 0 0 0,0-1 1 0 0,-1 1-1 0 0,1-1 0 0 0,0 1 0 0 0,0-1 1 0 0,0 1-1 0 0,0-1 0 0 0,0 0 0 0 0,-1 1 0 0 0,1-1 1 0 0,0 0-1 0 0,0 0 0 0 0,0 0 0 0 0,0 0 1 0 0,0 0-1 0 0,0 0 0 0 0,0 0 0 0 0,0 0 0 0 0,0 0 1 0 0,0 0-1 0 0,0 0 0 0 0,0 0 0 0 0,0-1 0 0 0,0 1 1 0 0,-1 0-1 0 0,1-1 0 0 0,0 0 0 0 0,1 1-404 0 0,6-16-1758 0 0,-8 15 2276 0 0,0 0-1 0 0,0 0 1 0 0,0 0 0 0 0,0 0-1 0 0,0-1 1 0 0,0 1-1 0 0,-1 0 1 0 0,1-1-1 0 0,0 1 1 0 0,-1 0-1 0 0,1 0 1 0 0,-1 0-1 0 0,1-1 1 0 0,-1 1-1 0 0,0 0 1 0 0,0 0 0 0 0,1 0-1 0 0,-1 0 1 0 0,0 0-1 0 0,0 0 1 0 0,0 0-1 0 0,0 0 1 0 0,-1 0-1 0 0,-3-4 1287 0 0,-5 13-143 0 0,6-2-886 0 0,4-5-245 0 0,-1 0 1 0 0,0 0 0 0 0,1 0 0 0 0,-1 0 0 0 0,0 0-1 0 0,1 0 1 0 0,-1 0 0 0 0,1 0 0 0 0,-1 0 0 0 0,0-1-1 0 0,0 1 1 0 0,0 0 0 0 0,0 0 0 0 0,0-1 0 0 0,0 1-1 0 0,0-1 1 0 0,0 1 0 0 0,0-1 0 0 0,-2 1 0 0 0,1-1 1 0 0,1 1 0 0 0,-1 1-1 0 0,0-1 1 0 0,0 0 0 0 0,1 1 0 0 0,0 0 0 0 0,0-1 0 0 0,0 1 0 0 0,-1 0 0 0 0,1 0 0 0 0,-2 3 0 0 0,-10 11 506 0 0,-60 60 1245 0 0,46-46-1494 0 0,-30 39 128 0 0,-11 13-681 0 0,63-77-31 0 0,-2 4-159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9559 0 0,'-5'8'860'0'0,"-96"144"3761"0"0,53-79-4191 0 0,25-39-691 0 0,-48 52 1 0 0,65-82-65 0 0,5-2 91 0 0,-1-1 0 0 0,0 1 1 0 0,2 0-1 0 0,-2 0 0 0 0,1 0 0 0 0,-1 0 0 0 0,1 0 0 0 0,0 0 0 0 0,-2 5 0 0 0,1 0-1172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13359 0 0,'0'0'1544'0'0,"1"4"-678"0"0,4 21 706 0 0,11 48 78 0 0,25 69 0 0 0,89 279-1920 0 0,-87-237-7536 0 0,-36-145 2368 0 0</inkml:trace>
  <inkml:trace contextRef="#ctx0" brushRef="#br0" timeOffset="1">29 627 14743 0 0,'-7'-4'480'0'0,"-5"-3"-401"0"0,3 5 5845 0 0,65 0-4445 0 0,0-3 0 0 0,82-19 0 0 0,-87 12-2711 0 0,-25 7-192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199 568 5063 0 0,'-1'-1'18'0'0,"1"0"-1"0"0,0 0 0 0 0,-1 1 0 0 0,1-1 0 0 0,-1 1 1 0 0,1-1-1 0 0,-1 0 0 0 0,1 1 0 0 0,-1-1 0 0 0,1 1 0 0 0,-1-1 1 0 0,0 1-1 0 0,1-1 0 0 0,-1 1 0 0 0,0-1 0 0 0,1 1 1 0 0,-1 0-1 0 0,0 0 0 0 0,0-1 0 0 0,0 1 0 0 0,1 0 1 0 0,-1 0-1 0 0,0 0 0 0 0,0 0-1 0 0,-1 0 0 0 0,1 0 1 0 0,0 0-1 0 0,-1 1 0 0 0,1-1 0 0 0,0 1 1 0 0,-1-1-1 0 0,1 1 0 0 0,0-1 0 0 0,0 1 0 0 0,-1 0 1 0 0,1 0-1 0 0,0-1 0 0 0,-1 2 0 0 0,-13 10 1788 0 0,0-2-1 0 0,-21 10 0 0 0,18-9-1405 0 0,-22 14 0 0 0,0 12-178 0 0,40-37-220 0 0,0 0 1 0 0,0 0-1 0 0,0 0 1 0 0,0 0 0 0 0,0 0-1 0 0,0 0 1 0 0,1 0-1 0 0,-1 0 1 0 0,0 0 0 0 0,0 0-1 0 0,0 0 1 0 0,0 0-1 0 0,0 0 1 0 0,0 0 0 0 0,0 0-1 0 0,0 0 1 0 0,0 0-1 0 0,0 0 1 0 0,0 0 0 0 0,0 0-1 0 0,0 1 1 0 0,0-1-1 0 0,0 0 1 0 0,0 0-1 0 0,0 0 1 0 0,0 0 0 0 0,0 0-1 0 0,0 0 1 0 0,0 0-1 0 0,0 0 1 0 0,0 0 0 0 0,0 0-1 0 0,0 0 1 0 0,0 0-1 0 0,0 0 1 0 0,0 0 0 0 0,0 0-1 0 0,0 0 1 0 0,11-4 47 0 0,11-9-9 0 0,86-82-39 0 0,-90 77 0 0 0,-1-1 0 0 0,-1-1 0 0 0,24-36 0 0 0,57-83-134 0 0,-47 72 186 0 0,-44 58-45 0 0,59-78 60 0 0,-53 71-67 0 0,-9 11 0 0 0,1 0 0 0 0,0 1 0 0 0,5-7 0 0 0,-7 9 0 0 0,0 2 0 0 0,-1-2 0 0 0,1 1 0 0 0,0 0 0 0 0,0 0 0 0 0,0 0 0 0 0,0 0 0 0 0,1 0 0 0 0,-1 0 0 0 0,-1 1 0 0 0,1-1 0 0 0,0 1 0 0 0,4-1 0 0 0,-3 0 4 0 0,0 0 0 0 0,0 0 0 0 0,0 0-1 0 0,-1-1 1 0 0,1 1 0 0 0,0-1 0 0 0,0 0-1 0 0,0 0 1 0 0,0 1 0 0 0,-1-1 0 0 0,1 0-1 0 0,-1 0 1 0 0,1-1 0 0 0,-2 1 0 0 0,1-1 0 0 0,3-4-1 0 0,-4 6-2 0 0,0-7 13 0 0,-1 7 58 0 0,-11-2 705 0 0,10 4-721 0 0,-1 0 0 0 0,0 1 0 0 0,0-1 0 0 0,1 0 0 0 0,-1-1 0 0 0,0 1 0 0 0,0 0 0 0 0,0-1 0 0 0,0 1 0 0 0,0-1 0 0 0,0 0 0 0 0,0 0 0 0 0,1 0 0 0 0,-4 0 0 0 0,4 0-29 0 0,0 0 0 0 0,0 0 0 0 0,-1 1 0 0 0,1-1 0 0 0,0 0 0 0 0,0 0 0 0 0,0 1 0 0 0,0-1-1 0 0,0 0 1 0 0,0 1 0 0 0,-2 0 0 0 0,2 0-6 0 0,0 0 1 0 0,0-1-1 0 0,0 1 0 0 0,1-1 1 0 0,-1 0-1 0 0,0 1 0 0 0,0-1 1 0 0,0 0-1 0 0,0 0 0 0 0,-1 1 1 0 0,1-1-1 0 0,-1 0 0 0 0,0 0 26 0 0,-1 0-1 0 0,1 0 0 0 0,0 0 0 0 0,0 0 1 0 0,0 1-1 0 0,1-1 0 0 0,-1 1 0 0 0,0 0 1 0 0,-1 0-1 0 0,-2 1 0 0 0,-10 4 29 0 0,14-6-75 0 0,1 0 0 0 0,0 0 0 0 0,-1 0 0 0 0,1 0 1 0 0,0 0-1 0 0,-1-1 0 0 0,1 1 0 0 0,0 0 0 0 0,-1 0 0 0 0,1 0 0 0 0,0 0 0 0 0,-1 0 0 0 0,1 0 0 0 0,0-1 0 0 0,0 1 0 0 0,-1 0 0 0 0,1 0 0 0 0,0-1 0 0 0,0 1 0 0 0,-1 0 0 0 0,1 0 0 0 0,0-1 0 0 0,0 1 1 0 0,0 0-1 0 0,-1-1 0 0 0,1 1 0 0 0,0 0 0 0 0,0-1 0 0 0,-8-9-18 0 0,8 10-58 0 0,15-10-1165 0 0,-8 1 1062 0 0,18-17-247 0 0,-24 25 412 0 0,1 0 1 0 0,0 0-1 0 0,-1 0 0 0 0,1 0 1 0 0,0 0-1 0 0,0 0 0 0 0,0 0 1 0 0,0 0-1 0 0,0 1 0 0 0,0 0 0 0 0,-1 0 1 0 0,1-1-1 0 0,0 1 0 0 0,0 0 1 0 0,3 0-1 0 0,-4 0 7 0 0,8-2-43 0 0,0-3 40 0 0,5 1 1772 0 0,-15 4-1700 0 0,0 0 1 0 0,0 0-1 0 0,0 0 1 0 0,0 0-1 0 0,0 0 1 0 0,0 1-1 0 0,1-1 1 0 0,-1 0 0 0 0,0 0-1 0 0,0 1 1 0 0,-1 0-1 0 0,-1 4 16 0 0,1-2-50 0 0,0-2-1 0 0,1 2 1 0 0,0 0-1 0 0,0 0 1 0 0,-3 7-1 0 0,4-10-48 0 0,0 0 0 0 0,0 1 0 0 0,1-1 0 0 0,-1 1 0 0 0,0-1 1 0 0,0 1-1 0 0,0-1 0 0 0,0 1 0 0 0,0-1 0 0 0,1 1 0 0 0,-1-1 0 0 0,0 0 0 0 0,0 1 0 0 0,1-1 1 0 0,-1 0-1 0 0,0 0 0 0 0,0 0 0 0 0,1 1 0 0 0,-1-1 0 0 0,1 0 0 0 0,-1 1 0 0 0,0-1 0 0 0,1 0 0 0 0,-1 0 1 0 0,0 1-1 0 0,0-1 0 0 0,15 7-800 0 0,-13-5 502 0 0,-1-2 242 0 0,0 0 0 0 0,0 1 0 0 0,0-1 1 0 0,0 1-1 0 0,0-1 0 0 0,0 0 0 0 0,0 0 0 0 0,-1 0 0 0 0,1 1 1 0 0,0-1-1 0 0,0 0 0 0 0,0 0 0 0 0,0-1 0 0 0,0 1 1 0 0,0 0-1 0 0,0 0 0 0 0,0 0 0 0 0,-1 0 0 0 0,1-1 0 0 0,0 1 1 0 0,0-1-1 0 0,0 1 0 0 0,0 0 0 0 0,0-1 0 0 0,0 0 0 0 0,-1 1 1 0 0,1-1-1 0 0,0 1 0 0 0,0-1 0 0 0,-1 0 0 0 0,1 1 0 0 0,1-3 1 0 0,11-6-1180 0 0,-7 6 684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0,'0'0'66'0'0,"-1"9"4"0"0,1-6 249 0 0,0 0 0 0 0,0 0 0 0 0,1 1 0 0 0,-1-1 0 0 0,1 1 0 0 0,0-1 0 0 0,0 0 0 0 0,0 0-1 0 0,0 0 1 0 0,1 0 0 0 0,-1 0 0 0 0,1 1 0 0 0,-1-1 0 0 0,1-1 0 0 0,0 1 0 0 0,0-1 0 0 0,4 4-1 0 0,10 16 678 0 0,5 14-1860 0 0,-16-27-1800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3679 0 0,'-1'-5'8087'0'0,"15"20"-6815"0"0,-12-14-1163 0 0,0-1 0 0 0,0 1 0 0 0,0 0 1 0 0,1 0-1 0 0,-1-1 0 0 0,0 1 0 0 0,0-1 0 0 0,0 0 0 0 0,0 0 1 0 0,0 0-1 0 0,0 0 0 0 0,0 0 0 0 0,0 0 0 0 0,0 0 0 0 0,0-1 0 0 0,5-1 1 0 0,11 0 422 0 0,9 2-105 0 0,55 2 255 0 0,-69-1-530 0 0,2-1 0 0 0,-2-1 0 0 0,1 0 0 0 0,19-3 0 0 0,-21 2-513 0 0,-1 0 0 0 0,20-1 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0,'0'0'8588'0'0,"1"12"-7864"0"0,68 323 2952 0 0,-51-222-3411 0 0,7 39 321 0 0,-16-97-171 0 0,-6-34-360 0 0,1 1 0 0 0,10 36 0 0 0,-5-29 94 0 0,8 50 0 0 0,-10-44-52 0 0,16 133 351 0 0,-23-163-452 0 0,0-4-66 0 0,-1 10-6004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1181 919 0 0,'0'0'242'0'0,"3"-16"4316"0"0,4-46-2003 0 0,-5 44-1815 0 0,1 0 0 0 0,0-25 0 0 0,1-4-3 0 0,13-98 1153 0 0,-5-14-780 0 0,-5 93-837 0 0,-4 32-64 0 0,1-58 1 0 0,-4 66 64 0 0,6-41 0 0 0,-1 24-90 0 0,7-97 552 0 0,-10 120-691 0 0,5-19-1 0 0,2-18 3 0 0,-4 12 167 0 0,-6 2-5402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4575 0 0,'4'-172'3128'0'0,"-2"21"330"0"0,0 25-2454 0 0,4-66-890 0 0,-4 179-335 0 0,-2 12-27 0 0,1 10-2087 0 0,-1 10-907 0 0,1-8 536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129 799 1375 0 0,'12'-189'5078'0'0,"-7"82"-3326"0"0,0-33-378 0 0,-4 78-871 0 0,2-29 108 0 0,-20 583-3977 0 0,15-468 3216 0 0,-1 63 106 0 0,3-86-20 0 0,6-52-2066 0 0,9-96 997 0 0,6-198 7294 0 0,-19 325-5676 0 0,-2 17-241 0 0,-1 10-86 0 0,0-1-134 0 0,-13 217 136 0 0,-2 32-3360 0 0,2-156 1841 0 0,13-97 1289 0 0,1-19-130 0 0,2-23-384 0 0,7-43 1 0 0,-1 23 396 0 0,10-110 1867 0 0,5-68 112 0 0,-22 232-1792 0 0,0-5 0 0 0,-1 10 0 0 0,0 7 0 0 0,-9 154 470 0 0,1-60-765 0 0,8-79 157 0 0,0-14 97 0 0,0 1 0 0 0,0-1 0 0 0,-1 0-1 0 0,0 1 1 0 0,-1-1 0 0 0,0 1 0 0 0,0-2 0 0 0,-5 14 0 0 0,5-15 20 0 0,1-6 5 0 0,0 0 1 0 0,1 0-1 0 0,-1 1 1 0 0,0-1-1 0 0,1 0 1 0 0,-1 0-1 0 0,1 0 1 0 0,-1 1-1 0 0,1-1 1 0 0,-1-2-1 0 0,-24-109 857 0 0,8-28 1833 0 0,10 77-2080 0 0,7 58-558 0 0,-4-25 84 0 0,2 0-1 0 0,1-35 1 0 0,1 64-97 0 0,0 1-1 0 0,0-1 1 0 0,0 0 0 0 0,0 1 0 0 0,0-1 0 0 0,0 1-1 0 0,0-1 1 0 0,0 0 0 0 0,-1 1 0 0 0,1-1-1 0 0,0 1 1 0 0,0-1 0 0 0,-1 1 0 0 0,1-1-1 0 0,0 1 1 0 0,-1-1 0 0 0,1 1 0 0 0,-1-1-1 0 0,1 1 1 0 0,-1-1 0 0 0,1 1 0 0 0,-1-1-1 0 0,1 1 1 0 0,-1-1 0 0 0,-18-6 349 0 0,17 7-314 0 0,0-1 0 0 0,0 1 0 0 0,0-1 1 0 0,1 0-1 0 0,-1 0 0 0 0,0 0 0 0 0,0 0 0 0 0,0 0 0 0 0,1 0 1 0 0,-1 0-1 0 0,0-1 0 0 0,1 1 0 0 0,-1-1 0 0 0,-1-1 0 0 0,-23-29 766 0 0,25 32-793 0 0,1 0-24 0 0,0-1-1 0 0,-1 1 1 0 0,1 0-1 0 0,0 0 0 0 0,0-1 1 0 0,-1 1-1 0 0,1 0 1 0 0,0 0-1 0 0,0-1 1 0 0,0 1-1 0 0,0 0 0 0 0,0-1 1 0 0,0 1-1 0 0,0 0 1 0 0,0-1-1 0 0,0 1 1 0 0,0 0-1 0 0,0-1 0 0 0,0 1 1 0 0,0 0-1 0 0,0-1 1 0 0,0 1-1 0 0,0 0 1 0 0,0-1-1 0 0,0 1 0 0 0,0-1 1 0 0,0 1-1 0 0,0 0 1 0 0,0-1-1 0 0,0 1 1 0 0,0 0-1 0 0,0-1 0 0 0,0 1 1 0 0,0-1-1 0 0,1-3-16 0 0,1 3-33 0 0,1-1 32 0 0,1 7 11 0 0,0 9-22 0 0,-1-2 1 0 0,0 2-1 0 0,0 14 0 0 0,3 16-45 0 0,37 314-895 0 0,-34-249 793 0 0,-9-105 201 0 0,-11-138-85 0 0,6 97 117 0 0,-11-58 103 0 0,9 56-126 0 0,1-1 0 0 0,0-42 0 0 0,5 72-41 0 0,1 4 0 0 0,1 11 0 0 0,23 147-35 0 0,-12-89-96 0 0,-3 0-1 0 0,2 70 1 0 0,-43-480-136 0 0,29 300 265 0 0,2 29 8 0 0,-5-33 1 0 0,6 50 138 0 0,0 0-26 0 0,-1 1 0 0 0,1-1-1 0 0,0 0 1 0 0,-1 0 0 0 0,1 0-1 0 0,0 0 1 0 0,0-1 0 0 0,0 1-1 0 0,0 0 1 0 0,0-2 0 0 0,1 1-121 0 0,-1 0 0 0 0,1 0 1 0 0,0 1-1 0 0,0-1 0 0 0,0 0 1 0 0,0 1-1 0 0,0 0 0 0 0,-1-1 1 0 0,1 1-1 0 0,0-1 1 0 0,1 1-1 0 0,-1-1 0 0 0,1 1 1 0 0,-1 0-1 0 0,1-1 0 0 0,-1 1 1 0 0,1 0-1 0 0,0 0 0 0 0,0 0 1 0 0,-1 1-1 0 0,1-1 1 0 0,0 0-1 0 0,0 1 0 0 0,-1-1 1 0 0,4 0-1 0 0,0 2-11 0 0,1 0 0 0 0,-1 0 1 0 0,-1 1-1 0 0,7 2 0 0 0,-6-2 4 0 0,-1-1 0 0 0,0 1 0 0 0,1-1 0 0 0,-1 0 0 0 0,1 0 0 0 0,0 0 0 0 0,0-1-1 0 0,-1 0 1 0 0,8 0 0 0 0,-11 0 11 0 0,1 0 0 0 0,-1 0-1 0 0,0-1 1 0 0,1 1-1 0 0,-1 0 1 0 0,0 0 0 0 0,-1-1-1 0 0,2 1 1 0 0,-1-1 0 0 0,0 1-1 0 0,0-1 1 0 0,0 0 0 0 0,0 1-1 0 0,0-1 1 0 0,0 0 0 0 0,0 0-1 0 0,0 0 1 0 0,0 0-1 0 0,0 0 1 0 0,0 0 0 0 0,-1 0-1 0 0,1 0 1 0 0,0 0 0 0 0,-1 0-1 0 0,1 0 1 0 0,0 0 0 0 0,-1-1-1 0 0,0 1 1 0 0,1 0-1 0 0,-1 1 1 0 0,0-2 0 0 0,1 1-1 0 0,-1 0 1 0 0,0-1 0 0 0,0 1-1 0 0,0 0 1 0 0,0 0 0 0 0,-1-2-1 0 0,0-3 13 0 0,-2 2 52 0 0,1 1 22 0 0,1 3 224 0 0,-10 11-32 0 0,7-2-255 0 0,0 0-1 0 0,0 0 0 0 0,0 1 1 0 0,1-1-1 0 0,0 0 1 0 0,1 0-1 0 0,-1 12 0 0 0,-5 71-79 0 0,6-55 19 0 0,-24 276-1226 0 0,25-299 1095 0 0,4-22-150 0 0,2-23-129 0 0,10-337 598 0 0,-14 280 1208 0 0,0 96-1178 0 0,16 165-64 0 0,-10 56-1543 0 0,-16-143 358 0 0,5-167 355 0 0,-2-263 1464 0 0,4 279 79 0 0,2 64-356 0 0,2 16-46 0 0,-2-9-407 0 0,2 12 159 0 0,-2 0 0 0 0,0 0-1 0 0,-6 33 1 0 0,0-25-105 0 0,5-25-17 0 0,-2-1-20 0 0,2 0-38 0 0,1 0 1 0 0,-1 0-1 0 0,1 0 0 0 0,0 0 1 0 0,-1 0-1 0 0,1 0 0 0 0,-1 0 1 0 0,0-1-1 0 0,1 1 0 0 0,-1 0 1 0 0,1 0-1 0 0,-1-1 0 0 0,1 1 1 0 0,-1 0-1 0 0,1 0 0 0 0,-2-1 1 0 0,-9-6 1 0 0,8 5 1 0 0,1 0 0 0 0,-1 0 0 0 0,1 0-1 0 0,-1 0 1 0 0,0-1 0 0 0,1 0 0 0 0,0 0-1 0 0,0 0 1 0 0,0 0 0 0 0,-4-5 0 0 0,-13-38 100 0 0,13 28-114 0 0,-35-97 10 0 0,40 110 0 0 0,1 4-2 0 0,0 1 0 0 0,0-1-1 0 0,0 1 1 0 0,0 0 0 0 0,0-1 0 0 0,0 1-1 0 0,0 0 1 0 0,0-1 0 0 0,0 1-1 0 0,0 0 1 0 0,0-1 0 0 0,0 1-1 0 0,0 0 1 0 0,0-1 0 0 0,0 1 0 0 0,0 0-1 0 0,0-1 1 0 0,0 1 0 0 0,1 0-1 0 0,-1-1 1 0 0,0 1 0 0 0,0 0 0 0 0,0 0-1 0 0,1-1 1 0 0,-1 1 0 0 0,0 0-1 0 0,0 0 1 0 0,1-1 0 0 0,-1 1 0 0 0,0 0-1 0 0,1 0 1 0 0,-1 0 0 0 0,0-1-1 0 0,0 1 1 0 0,1 0 0 0 0,-1 0-1 0 0,0 0 1 0 0,1 0 0 0 0,-1 0 0 0 0,0 0-1 0 0,1 0 1 0 0,10 5-128 0 0,-9-4 136 0 0,20 8-25 0 0,57 23-46 0 0,-77-31 65 0 0,0-1 0 0 0,0 0 0 0 0,0 0 0 0 0,0 0 0 0 0,0 0 0 0 0,0 0 0 0 0,0 0 0 0 0,0 0 0 0 0,0 0 0 0 0,-1 0 0 0 0,1 0 0 0 0,0-1 0 0 0,0 1 0 0 0,0-1 0 0 0,2-1 0 0 0,1 0 11 0 0,-4 1-4 0 0,0 1 0 0 0,-1-1 0 0 0,1 0 0 0 0,0 1 0 0 0,-1-1 1 0 0,1 0-1 0 0,0 0 0 0 0,-1 1 0 0 0,0-1 0 0 0,0 0 0 0 0,1 0 0 0 0,-1 0 0 0 0,1 0 0 0 0,-1 0 1 0 0,0 1-1 0 0,1-1 0 0 0,-1 0 0 0 0,0 0 0 0 0,0 0 0 0 0,0 0 0 0 0,0 0 0 0 0,0 0 0 0 0,0 0 1 0 0,0-1-1 0 0,-1 0 1 0 0,1 0 0 0 0,-1 1-1 0 0,0-1 1 0 0,1 0 0 0 0,0 1 0 0 0,-1-1-1 0 0,-1 1 1 0 0,1-1 0 0 0,0 1 0 0 0,0-1-1 0 0,0 1 1 0 0,-1 0 0 0 0,1 0-1 0 0,-1 0 1 0 0,1 0 0 0 0,-1 0 0 0 0,-2-1-1 0 0,-32-19 44 0 0,35 21-122 0 0,0 0-22 0 0,-3 0 20 0 0,3 1 62 0 0,0-1 1 0 0,1 0-1 0 0,-1 1 1 0 0,0 0-1 0 0,0 0 1 0 0,1-1-1 0 0,-1 1 1 0 0,1 0-1 0 0,-1 0 1 0 0,1 0-1 0 0,-1 0 1 0 0,1 0-1 0 0,0 0 1 0 0,-1 2-1 0 0,0-1-2 0 0,0 3 0 0 0,0 0 0 0 0,0-1 0 0 0,0 1 1 0 0,0 0-1 0 0,1 0 0 0 0,-1 0 0 0 0,1 0 0 0 0,1 7 0 0 0,6 41-158 0 0,0-15 111 0 0,3 94 24 0 0,-9 163 0 0 0,-6-210 87 0 0,5-84-136 0 0,0-15-1007 0 0,6-136 66 0 0,-12 23 594 0 0,5 114 426 0 0,0 12 12 0 0,1 3 6 0 0,1 18 68 0 0,-1-13-29 0 0,0 3 26 0 0,-5 249-161 0 0,4-225-63 0 0,0-5-25 0 0,-7 42 1 0 0,8-69 103 0 0,1-6-494 0 0,-1 1 465 0 0,1-1 1 0 0,0 2-1 0 0,0-1 1 0 0,1-4 0 0 0,3-7-114 0 0,2-25-77 0 0,-3 0 0 0 0,-2-1 0 0 0,-1-42 0 0 0,-1 55 375 0 0,-1 13 394 0 0,0 23 372 0 0,1 23-110 0 0,-8 185-824 0 0,8-202-145 0 0,0-14 32 0 0,-2-16-985 0 0,4-72 1086 0 0,1-45 420 0 0,0 58-84 0 0,-17 256 997 0 0,6-103-1566 0 0,2-43 171 0 0,6-35 95 0 0,-1-3-278 0 0,0 0 299 0 0,1 0 0 0 0,-1 0 0 0 0,0 0 0 0 0,1 0 0 0 0,0 0 0 0 0,-1-4 0 0 0,0-134-90 0 0,2 99 278 0 0,10-170 524 0 0,-11 198-619 0 0,2-1-1 0 0,1 2 1 0 0,0-2-1 0 0,1 2 1 0 0,0-1-1 0 0,7-15 1 0 0,-6 14 9 0 0,-5 14-64 0 0,0 0 0 0 0,0 0 0 0 0,0 0 1 0 0,0 0-1 0 0,0 0 0 0 0,0-1 0 0 0,0 1 1 0 0,0 0-1 0 0,0 0 0 0 0,1 0 0 0 0,-1 0 1 0 0,0 0-1 0 0,0 0 0 0 0,0 0 0 0 0,0-1 1 0 0,0 1-1 0 0,0 0 0 0 0,1 0 0 0 0,-1 0 1 0 0,0 0-1 0 0,0 0 0 0 0,0 0 0 0 0,0 0 1 0 0,1 0-1 0 0,-1 0 0 0 0,0 0 0 0 0,0 0 1 0 0,0 0-1 0 0,0 0 0 0 0,1 0 0 0 0,-1 0 1 0 0,0 0-1 0 0,0 0 0 0 0,0 0 0 0 0,0 0 1 0 0,0 0-1 0 0,1 0 0 0 0,-1 0 0 0 0,0 0 1 0 0,0 0-1 0 0,0 1 0 0 0,0-1 0 0 0,0 0 1 0 0,1 0-1 0 0,-1 0 0 0 0,0 0 0 0 0,0 0 1 0 0,0 0-1 0 0,0 0 0 0 0,0 1 0 0 0,0-1 1 0 0,0 0-1 0 0,1 0 0 0 0,10 12-3 0 0,-8-8-7 0 0,-3-3 0 0 0,1-1-2 0 0,0 2 1 0 0,0-1-1 0 0,0 1 0 0 0,0-1 0 0 0,-1 1 1 0 0,1-1-1 0 0,0 1 0 0 0,-1 0 0 0 0,0-1 1 0 0,1 1-1 0 0,-1 0 0 0 0,0-1 0 0 0,0 1 1 0 0,0 2-1 0 0,1-3-13 0 0,-1 6-4 0 0,0-6-58 0 0,0-38-456 0 0,1 0 143 0 0,2 0 0 0 0,14-63 0 0 0,-16 88 421 0 0,3-3 148 0 0,-3 14 299 0 0,0 1-414 0 0,0 1 0 0 0,0-1 0 0 0,1 1 1 0 0,-1-1-1 0 0,0 1 0 0 0,0 0 1 0 0,0 0-1 0 0,-1-1 0 0 0,2 2 0 0 0,1 12 51 0 0,0 0 0 0 0,-1 1 0 0 0,-1-1 0 0 0,0 1 0 0 0,-1-1 0 0 0,-1 0 0 0 0,-3 25 0 0 0,-6-10-41 0 0,10-28 192 0 0,-1-2-244 0 0,0 1 0 0 0,1 0 0 0 0,-1-1-1 0 0,1 1 1 0 0,-1 0 0 0 0,1-1 0 0 0,-1 1 0 0 0,1-1-1 0 0,-1 1 1 0 0,1-1 0 0 0,-1 1 0 0 0,1-1 0 0 0,-1 1-1 0 0,1-1 1 0 0,0 0 0 0 0,-1 1 0 0 0,1-1 0 0 0,0 0-1 0 0,-1 0 1 0 0,-4-13-24 0 0,4 4 12 0 0,1 0 0 0 0,-1 0 0 0 0,3-18 0 0 0,0 9 0 0 0,-2 6 16 0 0,1-1-39 0 0,0-1-1 0 0,6-22 1 0 0,-7 36 109 0 0,6 22 410 0 0,-5-8-385 0 0,-1-7-91 0 0,0-2 0 0 0,0 2 1 0 0,-1-1-1 0 0,0 1 0 0 0,0-2 0 0 0,0 1 0 0 0,0 1 0 0 0,-4 7 0 0 0,4-12-80 0 0,1-2-98 0 0,-1 1 147 0 0,0 0 0 0 0,0 0 0 0 0,1 0-1 0 0,-1 0 1 0 0,0 0 0 0 0,1 0 0 0 0,-1-1-1 0 0,0 1 1 0 0,1-1 0 0 0,-1 1-1 0 0,1-1 1 0 0,-1 1 0 0 0,0-1 0 0 0,1 1-1 0 0,-1-1 1 0 0,1 1 0 0 0,-1-1 0 0 0,1 0-1 0 0,0 1 1 0 0,-1-1 0 0 0,1 0 0 0 0,0 0-1 0 0,-1 1 1 0 0,1-1 0 0 0,0 0-1 0 0,0 1 1 0 0,0-1 0 0 0,0 0 0 0 0,0 0-1 0 0,0 0 1 0 0,0-1 0 0 0,0-28 25 0 0,0 27-59 0 0,6-83 34 0 0,-7 84 18 0 0,1 0-1 0 0,-1 0 1 0 0,1 0-1 0 0,-1 0 0 0 0,0 1 1 0 0,0-1-1 0 0,0 0 1 0 0,1 0-1 0 0,-1 0 1 0 0,-1-1-1 0 0,1 2 427 0 0,2 2-379 0 0,2 4-44 0 0,1-2-22 0 0,-2-2-36 0 0,16 3 291 0 0,-17-4 432 0 0,-4 1-157 0 0,-1 0-430 0 0,-24 5 535 0 0,27-6-551 0 0,-13 2 63 0 0,11-1-70 0 0,-1 0 0 0 0,0-1 0 0 0,0 1 0 0 0,0-1 0 0 0,0 0 0 0 0,1-1 0 0 0,-1 1 0 0 0,-5-1 0 0 0,-4-2 11 0 0,-33-3 417 0 0,22 5-209 0 0,20 2-272 0 0,2-1-7 0 0,1 0-1 0 0,0 1 1 0 0,-1-1-1 0 0,1 0 1 0 0,0 0-1 0 0,-1 0 1 0 0,1 0 0 0 0,-1 0-1 0 0,1 0 1 0 0,0 0-1 0 0,-1 0 1 0 0,1 0 0 0 0,-2-1-1 0 0,-2 0-16 0 0,5 1 11 0 0,0 0 0 0 0,-1 1-1 0 0,1-1 1 0 0,-1 0-1 0 0,1 1 1 0 0,0-1 0 0 0,-1 0-1 0 0,1 1 1 0 0,0-1 0 0 0,-1 1-1 0 0,1-1 1 0 0,0 1-1 0 0,0-1 1 0 0,-1 0 0 0 0,1 1-1 0 0,0-1 1 0 0,0 1 0 0 0,0-1-1 0 0,0 1 1 0 0,-1-1-1 0 0,1 1 1 0 0,0-1 0 0 0,0 1-1 0 0,0-1 1 0 0,0 1 0 0 0,0 0-1 0 0,-1 13-20 0 0,1-14 21 0 0,0-1 1 0 0,1 13-7 0 0,1-1 0 0 0,-1 1 0 0 0,2-1-1 0 0,4 18 1 0 0,-2-16-2 0 0,-2 0 0 0 0,4 23-1 0 0,7 59-53 0 0,-13-89 62 0 0,47 252-476 0 0,-19-104-86 0 0,-20-99-29 0 0,-9-54 484 0 0,1 1-58 0 0,0-1 124 0 0,0 0 0 0 0,0 1 0 0 0,-1-1 0 0 0,1 1 0 0 0,-1 0 0 0 0,0 0 0 0 0,0 1 0 0 0,2 9-69 0 0,-2-10 65 0 0,0 1 0 0 0,0-1 0 0 0,1 1 0 0 0,-1 0 0 0 0,3 5 0 0 0,-3-7-35 0 0,-1 18-201 0 0,-2-12 270 0 0,1 0 0 0 0,1 0-1 0 0,0 0 1 0 0,-1 8 0 0 0,-2 9-1 0 0,4-22-19 0 0,1-16 128 0 0,18-123 96 0 0,-7 19 48 0 0,-13 103 20 0 0,0 16 102 0 0,-1 9-250 0 0,0 7-48 0 0,2 28 0 0 0,1-31-105 0 0,-1 0 0 0 0,0 1 0 0 0,-4 17 0 0 0,3-31-39 0 0,-1 4 14 0 0,0 0 42 0 0,2-4-30 0 0,0-28-89 0 0,-1 3-71 0 0,2 0 0 0 0,4-28 0 0 0,-1 22 92 0 0,-3 20 103 0 0,0-1 0 0 0,1 1 0 0 0,0-1 0 0 0,5-11 0 0 0,-7 21 557 0 0,6 26-18 0 0,-2 69-209 0 0,-4-79-744 0 0,0-10-373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2:5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284 255 1839 0 0,'1'0'83'0'0,"8"-1"-6"0"0,8 2-61 0 0,-16-2 186 0 0,0 0 0 0 0,-1 1-1 0 0,1-1 1 0 0,0 1-1 0 0,0-1 1 0 0,0 0-1 0 0,-1 0 1 0 0,1 1-1 0 0,0-1 1 0 0,-1 0 0 0 0,1 0-1 0 0,-1 0 1 0 0,1 0-1 0 0,-1 0 1 0 0,1 0-1 0 0,-1 0 1 0 0,0 0 0 0 0,1-1-1 0 0,5-19 3955 0 0,-4 13-3503 0 0,-1 0 0 0 0,0 0 0 0 0,0 0 0 0 0,-1 1 0 0 0,0-1 0 0 0,-2-15 0 0 0,1 20-437 0 0,0-1-1 0 0,0 0 1 0 0,0 0 0 0 0,-1 0 0 0 0,1 1-1 0 0,-1-1 1 0 0,0 1 0 0 0,0-1-1 0 0,-1 1 1 0 0,1 0 0 0 0,-1 0-1 0 0,1 0 1 0 0,-1 0 0 0 0,0 0 0 0 0,-4-2-1 0 0,3 2-62 0 0,0 1 0 0 0,0 0 1 0 0,0 0-1 0 0,0 0 0 0 0,0 1 0 0 0,0-1 0 0 0,-1 1 0 0 0,1 0 0 0 0,0 0 0 0 0,-1 1 0 0 0,1-1 0 0 0,-8 1 0 0 0,1 1-12 0 0,1-1 0 0 0,-1 1-1 0 0,1 1 1 0 0,-13 3 0 0 0,12 0-105 0 0,0-1 0 0 0,0 2 0 0 0,0 0 0 0 0,0 0 0 0 0,1 1 1 0 0,-12 9-1 0 0,14-8-33 0 0,0-1 0 0 0,1 1 0 0 0,1 1 0 0 0,-1-1 1 0 0,1 1-1 0 0,0 0 0 0 0,1 0 0 0 0,0 1 0 0 0,1 0 0 0 0,0 0 0 0 0,1 0 0 0 0,-1 0 1 0 0,2 0-1 0 0,0 1 0 0 0,0-1 0 0 0,0 21 0 0 0,2-23-3 0 0,0-1 0 0 0,1 0 0 0 0,0 0 0 0 0,1 0 0 0 0,0 0 0 0 0,0 0 0 0 0,0 0 0 0 0,1 0 0 0 0,0-1 0 0 0,0 1 0 0 0,1-1 0 0 0,0 0 0 0 0,4 6 0 0 0,-1-3 0 0 0,1-1 0 0 0,-1 0 0 0 0,1-1 0 0 0,0 0 0 0 0,1 0 0 0 0,0-1 0 0 0,19 11 0 0 0,-7-6 0 0 0,1-1 0 0 0,0 0 0 0 0,1-2 0 0 0,32 8 0 0 0,-29-11 45 0 0,1-1 0 0 0,26 0 0 0 0,-37-3 32 0 0,-1-1 0 0 0,1 0 0 0 0,27-4-1 0 0,-38 3-36 0 0,0-1 0 0 0,-1 1 0 0 0,1-1 0 0 0,0 1 0 0 0,-1-1 0 0 0,0-1-1 0 0,1 1 1 0 0,-1-1 0 0 0,0 1 0 0 0,0-1 0 0 0,0 0 0 0 0,-1-1 0 0 0,1 1 0 0 0,-1-1-1 0 0,1 1 1 0 0,3-7 0 0 0,-1-1 72 0 0,0 1 1 0 0,-1-1-1 0 0,0-1 0 0 0,-1 1 0 0 0,0-1 0 0 0,-1 0 1 0 0,0 1-1 0 0,-1-1 0 0 0,0 0 0 0 0,-1-1 1 0 0,-1 1-1 0 0,0 0 0 0 0,-1-15 0 0 0,-1 8 46 0 0,-1 0-1 0 0,-1 0 1 0 0,0 0-1 0 0,-2 0 0 0 0,0 1 1 0 0,-1 0-1 0 0,-15-28 1 0 0,15 35-143 0 0,-1 0 1 0 0,0 0-1 0 0,-1 1 1 0 0,0 0-1 0 0,0 1 0 0 0,-1 0 1 0 0,-1 1-1 0 0,1-1 1 0 0,-2 2-1 0 0,1 0 1 0 0,-1 0-1 0 0,1 1 0 0 0,-15-5 1 0 0,8 5-816 0 0,-27-4 1 0 0,44 10 653 0 0,-1 0 0 0 0,1 0 0 0 0,0 1 0 0 0,0-1 0 0 0,0 0 0 0 0,0 0 0 0 0,0 1 0 0 0,0-1-1 0 0,0 1 1 0 0,0-1 0 0 0,0 1 0 0 0,0-1 0 0 0,0 1 0 0 0,0 0 0 0 0,1 0 0 0 0,-1-1 0 0 0,0 1 0 0 0,0 0 0 0 0,1 0 0 0 0,-1 0 0 0 0,0 0 0 0 0,1-1-1 0 0,-1 1 1 0 0,1 0 0 0 0,-1 0 0 0 0,0 2 0 0 0,-4 9-1726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0,'0'0'7727'0'0,"4"0"-6754"0"0,-4 0-974 0 0,3 0 172 0 0,1 1 0 0 0,-1-1 0 0 0,0 1 0 0 0,1 0 0 0 0,-1-1 0 0 0,0 1 0 0 0,0 1 0 0 0,4 1 0 0 0,9 5 498 0 0,2 0 0 0 0,-1-1 0 0 0,1 0 0 0 0,0-2 0 0 0,19 4 0 0 0,70 6 823 0 0,12 5-373 0 0,54 11-206 0 0,-122-23-512 0 0,66 3 1 0 0,-111-11-365 0 0,135 3 622 0 0,-121-3-566 0 0,27-2 122 0 0,-27 0-23 0 0,36 3 1 0 0,112 3 665 0 0,-5 0-316 0 0,-22 4-22 0 0,-48-7-146 0 0,52 3 196 0 0,-32 2-253 0 0,-80-5-218 0 0,4-1 24 0 0,22 2 74 0 0,148 9 370 0 0,-26-2-286 0 0,-85-5 66 0 0,-58-4-235 0 0,0 2 0 0 0,43 8 0 0 0,-57-6-80 0 0,0-2 0 0 0,0 0 0 0 0,0-2 0 0 0,0 0 0 0 0,45-7 0 0 0,-50 5 1 0 0,1 1 0 0 0,22 2 0 0 0,8-1 5 0 0,-27-1 9 0 0,-5 1-43 0 0,-1-1 1 0 0,34-6-1 0 0,-19 2 50 0 0,-1 1-1 0 0,1 1 1 0 0,0 1 0 0 0,41 4-1 0 0,70-2-41 0 0,-99 1 4 0 0,49 3 32 0 0,18 5-44 0 0,23 2-61 0 0,-117-8 56 0 0,97 10 127 0 0,-102-12-126 0 0,-6 0 0 0 0,1-1 0 0 0,-1 0 0 0 0,1 0 0 0 0,7-2 0 0 0,22-2-7805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10479 0 0,'0'0'480'0'0,"0"2"-10"0"0,-1 1-416 0 0,1-1 0 0 0,0 1-1 0 0,0 0 1 0 0,0 0 0 0 0,1 0 0 0 0,-1 0 0 0 0,1 0 0 0 0,-1 0 0 0 0,1 0 0 0 0,0-1 0 0 0,0 1 0 0 0,0 0 0 0 0,1-1 0 0 0,-1 1-1 0 0,0-1 1 0 0,1 1 0 0 0,0-1 0 0 0,0 0 0 0 0,-1 1 0 0 0,1-1 0 0 0,1 0 0 0 0,-1 0 0 0 0,0 0 0 0 0,4 2 0 0 0,7 4 407 0 0,1 0-1 0 0,-1-1 1 0 0,24 9 0 0 0,-4-1 30 0 0,78 32 149 0 0,-52-24-568 0 0,4 1 264 0 0,-33-14 241 0 0,39 20 1 0 0,-60-26-310 0 0,-1 1 1 0 0,0 0-1 0 0,0 0 0 0 0,-1 1 0 0 0,1 0 1 0 0,-1 1-1 0 0,0-1 0 0 0,11 16 1 0 0,-14-16 55 0 0,0 0 1 0 0,0 0 0 0 0,-1 0 0 0 0,0 0 0 0 0,4 11-1 0 0,-6-12-149 0 0,0-1-1 0 0,0 0 0 0 0,-1 1 1 0 0,0-1-1 0 0,1 0 0 0 0,-2 1 1 0 0,1-1-1 0 0,0 0 0 0 0,-1 1 1 0 0,-1 4-1 0 0,-2 7 114 0 0,-2 0-1 0 0,1 0 0 0 0,-2-1 1 0 0,0 0-1 0 0,-1 0 1 0 0,-1-1-1 0 0,0 0 0 0 0,-17 20 1 0 0,-9 5 27 0 0,-56 48 1 0 0,50-50-676 0 0,-36 42 1 0 0,73-75 24 0 0,-25 32-1329 0 0,12-11-5306 0 0,8-7-412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13:18.11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8525 3195 18431 0,'23'-11'816'0,"-23"11"160"0,0 0-784 0,0 0-192 15,-2-8 0-15,1 1 0 0,1 0 2016 0,1-1 352 0,0 2 80 0,-1 6 16 16,0 0-752-16,0 0-160 0,7 5-16 0,-1 1-16 16,1 4-832-16,-1 3-176 0,1 4-16 0,-1 2-16 15,-1 5-112-15,-1 0-32 0,0 2 0 0,0 1 0 16,0-1-144-16,0-2-48 0,-3 1 0 0,1-1 0 15,-2-4-144-15,0 0 0 0,0-3 0 0,0-1 128 16,-2-6-128-16,1-1 0 0,1-9 0 0,0 0 0 31,0 0-512-31,0 0-16 0,1-10-16 0,2-5 0 16,0-4-224-16,0-5-32 0,0 0-16 0,1-5 0 0,0-2 416 0,0-1 80 0,-3 2 0 0,3 0 16 16,0 2 304-16,0 2 0 0,0 0 0 0,0 2 0 0,1 5 560 0,0-1 64 15,2 4 16-15,-1 3 0 0,-1 3-80 0,2 5-16 16,-7 5 0-16,0 0 0 0,8 7-224 0,0 7-64 15,-1 1 0-15,-1 6 0 0,-4 1 48 0,1 2 0 16,-2 0 0-16,-1 3 0 16,1-1-176-16,1-2-128 0,0-1 144 0,0-4-144 0,-1-1 0 0,2-2 0 15,-1 0 0-15,2-6 0 16,0-1-480-16,-4-9-32 0,0 0-16 0,0 0 0 16,0 0-112-16,8-4 0 0,-2-4-16 0,1-3 0 0,-1-1 384 0,1-2 80 15,-2-5 0-15,2 0 16 0,-1 1 176 0,1-5 0 16,-1 3 0-16,1 0 0 0,-2 3 144 0,0 0 64 15,0 1 16-15,2 3 0 0,-1 2 160 0,0 2 16 0,-1 2 16 0,1 1 0 16,-6 6-160-16,0 0-16 0,8 6-16 0,0 1 0 16,1 3 128-16,-1 4 32 0,0 3 0 0,1 3 0 15,0 2-128-15,1 1 0 0,3 2-16 0,0-3 0 16,2-2-240-16,0-2 0 0,1-2 128 0,1-2-128 16,1 1 0-16,3-2-208 0,-1 0 32 0,-2-7 16 31,-1-3-224-31,-1-2-64 0,-2-2 0 0,0-2 0 0,-1-1 304 0,-1-2 144 0,-2-5-160 15,0 1 160-15,-3-2 0 0,0-1 0 0,-2-1 128 0,-1-2-128 16,-1-1 208-16,-2-1-64 0,-1 0-16 0,-1-1 0 16,-1 2-128-16,-2 0 128 0,-1 2-128 0,0-1 128 15,-2 1 96-15,0-2 16 0,-1 4 0 0,3 1 0 16,-2 4 144-16,1 1 48 0,-1 5 0 0,7 2 0 16,-8 6 128-16,3 4 16 0,1 3 16 0,1 2 0 0,1 6-128 15,2 0-16-15,2 1-16 0,2 2 0 0,2 0-240 0,0 1-32 16,2 0-16-16,2-2 0 0,2-2-368 0,1-1-80 15,1-2-16-15,3-1 0 16,2-1-1984-16,2-3-416 0,-2-4-80 0,3-3-12752 0</inkml:trace>
  <inkml:trace contextRef="#ctx0" brushRef="#br0" timeOffset="146.85">9569 2754 5519 0,'-1'-6'496'0,"0"-2"-496"15,-2 1 0-15,3 7 0 0,0 0 5344 0,0 0 976 16,0 0 192-16,0 0 32 0,1 9-4176 0,2 6-832 16,0 3-160-16,0 5-32 0,4 5-896 0,2 3-160 0,0 4-32 0,2 4-16 15,-1 0-240-15,2 2-160 0,1-1 32 0,-1 2 0 32,1-3-2208-32,2 2-432 0,-2-1-96 0</inkml:trace>
  <inkml:trace contextRef="#ctx0" brushRef="#br0" timeOffset="906.9">9586 3236 25919 0,'-17'-20'1152'0,"9"10"224"0,-1 0-1104 0,2-2-272 0,0 1 0 0,3-1 0 0,3 0 1312 0,1 2 208 16,0 2 32-16,2 0 16 16,4 0-464-16,1 2-80 0,4-1-32 0,2 1 0 15,1-1-720-15,2-1-144 0,1 0-128 0,2 1 192 31,1-3-576-31,1 0-128 0,-3-2 0 0,-1 1-16 16,0-2-1808-16,-1 1-352 0,-2 0-80 0,0 0-16 0,-1 1 1024 0,-1-1 208 0,0 1 32 0,-3-2 16 16,-3 0 208-16,0 3 32 0,-2-3 16 0,-2 0 0 0,-1-1 896 0,1-1 176 15,-2 2 48-15,0 1 0 0,1-1 656 0,0 0 144 16,1 3 32-16,-2 0 0 0,0 2 1216 0,2 1 240 16,2 2 48-16,-4 5 16 0,0 0-16 0,5 8 0 15,2 7 0-15,-1 4 0 0,0 5-800 0,-1 6-144 16,0 2-48-16,0 2 0 0,1 1-416 0,-1-1-96 15,0 0 0-15,3-1-16 0,-2-3-560 0,1-3-128 16,-1-3 0-16,2-2 0 16,0-2-528-16,-2-6-144 0,1-1-32 0,0-2 0 15,-1-3 32-15,1-3 0 0,-2-2 0 0,-5-3 0 0,0 0 288 0,6-4 64 0,1-2 16 0,-1-1 0 16,1-6 304-16,-1-2 0 0,1 0 0 0,-1-4 0 16,0 1 0-16,0-4 0 15,2 1 0-15,1-1 0 0,2 1 0 0,-4 3 0 16,0 1 0-16,1 2 0 0,-2 5 0 0,1 5 176 15,-7 5-32-15,8 2 0 0,-2 5 240 0,-1 3 64 0,0 6 0 0,1 1 0 16,-1 5-80-16,1 2-16 0,0 0 0 0,0 2 0 16,1-1-352-16,1-1 144 0,2-2-144 0,-1-3 0 15,2 0-176-15,-1-2-144 0,0-6-16 0,1 1-16 32,-1 1-288-32,2-5-64 0,-2-3-16 0,1-1 0 15,-2-3 144-15,0-1 48 0,0-2 0 0,-1-3 0 0,-1-3 352 0,-1-1 176 0,2-2-160 0,-2-1 160 16,0-2 0-16,-1-2 0 0,0-1 0 0,-1 1 160 15,0-4-32-15,-2 3 0 0,0-4 0 0,-2 6 0 16,0-1 64-16,-2 4 16 0,1 4 0 0,-1 3 0 16,-1 2 112-16,3 3 32 0,0 0 0 0,0 0 0 15,-5 8-352-15,1 3 0 0,1 4 0 0,2 2 0 0,1 0 0 0,3-1-128 16,0 2 0-16,3 0 0 0,0-1 128 0,1-1 0 16,1-2-144-16,-1-2 144 0,2-4-240 0,1-2 32 15,-3-2 0-15,1-1 0 0,-8-3 16 0,9 0 16 16,-2-3 0-16,-1-2 0 0,0 0 432 0,-2-2 64 15,-2 0 32-15,-1-5 0 0,-2 0 96 0,0-1 32 16,-3 0 0-16,0-4 0 0,-1 0-256 0,-2 0-48 16,1 2-16-16,-2-5 0 15,0 0-640-15,0 1-128 0,0-1-32 0,2 2-9152 0,-1 1-1824 0</inkml:trace>
  <inkml:trace contextRef="#ctx0" brushRef="#br0" timeOffset="1307.4">10835 2965 21183 0,'-17'2'1888'0,"9"1"-1504"0,-2 4-384 0,-3-1 0 16,-1 2 2400-16,-2 0 416 0,-1 1 64 0,1 3 32 16,1-3-1904-16,2 4-384 0,0 1-80 0,2 2-16 15,3 1-144-15,3 0-48 0,3 0 0 0,0 3 0 16,1-4-112-16,5 4-32 0,2-4 0 0,2-2 0 15,1-1-192-15,3-1 128 0,1-3-128 0,1 0 0 0,2-1 0 0,0 0-192 16,-3-2 16-16,0-1 0 0,-1-2 176 0,-1-3 0 16,0-3 0-16,-1 1 0 0,-1-2 352 0,0-1 0 15,1-3 0-15,-3-3 0 0,1-2 160 0,-1-1 48 16,-2-3 0-16,0-1 0 0,0-3-304 0,-1-2-64 16,0-4-16-16,-1 1 0 0,-2-1-176 0,0-2 0 15,-1-2 0-15,-1-2-176 0,-3-3 32 0,0-1 0 0,-1 1 0 0,0-1 0 31,0 1-320-31,1 1-64 0,0 2-16 0,0 4 0 0,-1 6 208 0,1 3 32 0,0 6 16 0,1 5 0 16,3 9 784-16,0 0 144 0,0 13 48 0,2 8 0 16,-1 4 512-16,1 7 96 15,1 9 32-15,1 2 0 0,0 1-96 0,2 3-16 16,0 0 0-16,1 1 0 0,3 0-704 0,0-3-128 16,2-5-48-16,2-2 0 15,0-4-2752-15,3-3-544 0</inkml:trace>
  <inkml:trace contextRef="#ctx0" brushRef="#br0" timeOffset="2069.44">12200 3229 4607 0,'0'0'400'0,"0"0"-400"0,0 0 0 0,0 0 0 0,0 0 3120 0,0 0 528 0,0 0 128 0,0 0 0 0,4-10-2384 0,1 3-496 16,2-1-80-16,-2 1-32 0,3-1-32 0,0 1-16 15,-2 0 0-15,-1 1 0 0,-1 0 224 0,-4 6 64 16,3-7 0-16,-3 7 0 0,0-7-208 0,0 7-48 16,-7-4 0-16,1 3 0 0,-3 2-96 0,0 3-32 15,-2 1 0-15,1 2 0 0,-1 1-400 0,0 3-96 16,0 2-16-16,2 3 0 16,1 0-128-16,3 2-192 0,1 0 32 0,5 3 16 15,3-3-16-15,4 2 0 0,4-1 0 0,4 1 0 0,3 1-48 0,5-3-16 16,0-1 0-16,4-3 0 0,2-2 16 0,-3-4 0 15,-2-3 0-15,-2-4 0 0,-1 1 208 0,-2-4 0 16,0-1 144-16,-3-4-144 0,-4-3 512 0,-3-2 0 16,-2 0 0-16,-3 0 0 0,-4 2 352 0,-3-2 80 15,-3-1 16-15,-3 0 0 0,-4 0-192 0,-1 0-16 16,-1-1-16-16,-6 1 0 0,-3-2-240 0,-4 1-48 16,0 0-16-16,-2-1 0 0,1 1-432 0,2 1 0 0,4 3 128 0,2-2-128 31,2 1-496-31,3 4-128 0,4 0-16 0,4-1-16 15,5 3-3168-15,2 5-624 0</inkml:trace>
  <inkml:trace contextRef="#ctx0" brushRef="#br0" timeOffset="2301.89">12767 2689 23951 0,'-14'-22'1056'0,"7"14"224"0,0-4-1024 0,-3-1-256 0,1-1 0 0,0 1 0 16,0 2 1184-16,3 3 176 0,0 3 48 0,6 5 0 16,0 0-576-16,-5 9-128 0,1 7 0 0,3 6-16 15,1 9-304-15,3 7-64 0,0 8-16 0,4 6 0 0,2 5-64 0,3 3-16 16,1 3 0-16,3-4 0 0,2-1-448 0,3 1-96 16,-2-2 0-16,1 1-16 15,-1-6-2320-15,-2-3-464 0,-2-3-80 0</inkml:trace>
  <inkml:trace contextRef="#ctx0" brushRef="#br0" timeOffset="2503.67">12548 3174 30399 0,'0'0'2704'0,"0"0"-2160"16,0 0-544-16,0 0 0 0,0 0 1456 0,0 0 176 15,0 0 32-15,0 0 16 0,12 2 208 0,5 1 32 16,3-3 16-16,4 4 0 0,5-1-1200 0,4-1-240 16,2-1-48-16,4 2-16 15,4-2-960-15,1-1-192 0,1 0-48 0,0 0-12096 0,1-2-2416 0</inkml:trace>
  <inkml:trace contextRef="#ctx0" brushRef="#br0" timeOffset="4141.68">1604 3912 10127 0,'0'0'896'0,"0"0"-704"0,0 0-192 0,0 0 0 0,0 0 2896 0,2 10 560 0,-1 2 96 0,2 2 32 15,1 4-1664-15,-1 5-336 0,-1 4-64 0,1 4-16 16,-1 6-688-16,1 1-144 0,0 3-32 0,-2 0 0 0,2 2-448 0,-1 1-192 16,1-1 176-16,-2 0-176 0,0 0-192 0,-1-1-144 15,0-6-32-15,0-2 0 16,0-4-2352-16,2-4-480 0,-1-5-80 0</inkml:trace>
  <inkml:trace contextRef="#ctx0" brushRef="#br0" timeOffset="4671.07">1806 4281 12895 0,'9'-13'576'16,"-5"7"112"-16,1-1-560 0,0 0-128 0,-1 2 0 0,-4 5 0 0,4-7 2832 0,-4 7 544 15,4-5 96-15,-4 5 32 0,0 0-1456 0,0 0-304 16,0 0-48-16,0 0-16 0,0 0-928 0,0 0-192 16,-7 7-48-16,0 2 0 0,-1 1-384 0,0 1-128 15,-1 0 0-15,1 0 0 0,1 2 0 0,0 0 0 16,-1 0 128-16,0 4-128 0,0-1 0 0,2 0 0 15,0 1 0-15,4 2 0 0,0 2-144 0,2 1 16 0,0 1 0 0,2 2 0 16,0-2 128-16,4 0-128 0,1-1 128 0,1-1-128 16,1-3 128-16,3-1 0 0,1-3-144 0,1-2 144 15,2-3-128-15,1 0 128 0,1-2-160 0,2-3 160 16,1-2 0-16,0-2-144 0,1-1 144 0,0-2 0 16,0-1 0-16,-1-3 0 0,-2-3 0 0,2 0 128 15,-2-2 16-15,-2-2 16 16,-3-2 0-16,-2 2 0 0,-2-3 16 0,-1 0 0 15,-2-1 0-15,-2-1 0 0,-1 0-176 0,0-1 192 0,-3 1-192 0,-1-1 192 16,-3 2-192-16,1 1 192 0,-3 1-192 0,-2-1 192 16,-2 3-192-16,-1 2 192 0,-1 2-192 0,-1 2 192 15,-1 2 0-15,0 2 0 0,0 2 0 0,2 5 0 16,0 2-192-16,2 4 192 0,1 4-192 0,2 2 192 16,-1 0-192-16,5 2 160 0,2 3-160 0,3-2 160 15,3 3-32-15,1 0-128 0,3 0 192 0,3-2-64 0,4-2-128 0,1-1 192 16,0-3-192-16,2 0 192 0,-2-4-64 0,1 0-128 15,1-2 192-15,0-2-64 0,0 1 48 0,3-4 0 16,-3-1 0-16,0-1 0 0,-2-1 0 0,0-1 0 16,1-3 0-16,-1 0 0 0,-1-2-176 0,-1 1 0 15,-2-1 144-15,-1 1-144 16,-1-2-624-16,-1 0-192 0,0 0-32 0,-2-1-10064 16,-2-1-2016-16</inkml:trace>
  <inkml:trace contextRef="#ctx0" brushRef="#br0" timeOffset="5107.8">2605 4536 11967 0,'0'0'1072'0,"0"0"-864"0,8-1-208 0,-1 1 0 0,1-3 2176 0,1 1 384 15,1-4 64-15,-1 1 32 0,0-3-624 0,0 2-128 16,0-1-32-16,-1-3 0 0,-2-2-1008 0,1 1-208 16,-2-3-32-16,0 1-16 0,-1 0-384 0,-1-1-80 15,-3 1-16-15,-3 1 0 0,1 1 0 0,-1 0-128 16,0 2 192-16,0 1-64 0,-4 2 384 0,-1 0 64 15,-2 3 0-15,-1 0 16 0,0 2 96 0,-2 1 16 16,-3 1 0-16,2 2 0 16,2 0-192-16,0 4-16 0,2-1-16 0,1 5 0 15,1-1-112-15,1 3-32 0,1 3 0 0,2 0 0 0,2-1-96 0,2 2-32 16,3 0 0-16,2 1 0 0,3-1-208 0,4-1 144 16,0-2-144-16,2 2 128 0,3-3-128 0,0-1 0 15,1-3 0-15,0-1 0 0,2-3 0 0,-2 0 0 16,-1 0 0-16,0 1 0 0,3-1 0 0,-2-1 0 15,-1 1 0-15,-2-5 0 16,0 0-720-16,-1 0-32 0,0-5 0 0,1 0 0 16,-2-3-1872-16,1 0-368 0,-1-3-80 0</inkml:trace>
  <inkml:trace contextRef="#ctx0" brushRef="#br0" timeOffset="5669.8">3062 4398 5519 0,'0'0'496'0,"-1"10"-496"15,1 7 0-15,1 2 0 0,3 0 3600 0,0 5 624 16,1 2 128-16,2 0 32 0,0-3-1952 0,0 2-400 16,2 2-80-16,2-2-16 0,1 0-912 0,-2 0-176 15,0-3-32-15,1-1-16 0,-2-3-528 0,-1-4-96 0,-3-2-32 0,-1-1 0 16,-1-5 32-16,-3-6 0 0,0 0 0 0,0 0 0 15,0 0 16-15,0 0 0 0,0 0 0 0,-4-6 0 16,-3-4-64-16,-1 1 0 0,-1-4 0 0,1-2 0 16,-1-4 0-16,1-2 0 15,1-5 0-15,-3-1 0 16,0-4-736-16,1-3-160 0,1-3-16 0,3 1-16 16,2-1-576-16,5 3-112 0,-1 3-32 0,3 2 0 0,1 5 976 0,2 2 192 0,-1 2 32 15,3 2 16-15,0 3 848 0,3 6 160 0,2 5 48 0,2 2 0 16,0 4 32-16,-1 1 16 0,0 2 0 0,-1 2 0 15,0 1 144-15,1-1 16 0,-2 2 16 0,-3 2 0 16,-2 1-224-16,-3 1-48 0,0 0-16 0,-1 0 0 16,-1 2 16-16,-3-2 0 0,-3 3 0 0,-1 1 0 15,-1 0-256-15,-4 0-64 0,-1-1 0 0,-1-1 0 16,-1 1-176-16,-1-2-32 0,-1-2-16 0,1-4 0 16,0-3-624-16,1 1-128 0,2-3-32 0,1 1-11024 15,9-4-2192-15</inkml:trace>
  <inkml:trace contextRef="#ctx0" brushRef="#br0" timeOffset="5806.61">3448 4398 25503 0,'7'14'1136'0,"-5"-6"224"0,2 4-1088 0,0-2-272 0,-1-1 0 0,1 3 0 16,-2 3 208-16,2 0-16 15,0 0 0-15,-1-1 0 16,-1-1-1312-16,1 0-272 0</inkml:trace>
  <inkml:trace contextRef="#ctx0" brushRef="#br0" timeOffset="6205.29">3468 4230 23199 0,'0'0'1024'0,"0"0"224"0,0 0-992 0,0 0-256 0,0 0 0 0,0 0 0 16,0 0 208-16,9 0 0 0,1 1 0 0,3 4 0 15,1-1-208-15,0 4 0 0,2 1 0 0,0 2 0 16,1 0-336-16,0 1-16 0,0 2 0 0,0 3 0 0,0 4 80 16,-2 1 16-16,-4 2 0 0,1 1 0 0,-4 1 800 0,-3 0 160 15,0 1 48-15,-1-3 0 0,0-2 592 0,1-3 112 16,-1-3 16-16,0-3 16 16,-1-3-784-16,1-3-144 0,-2-2-48 0,-2-5 0 15,0 0-256-15,8-2-64 0,-1-5-16 0,-1-2 0 16,1-3-48-16,2-3-128 0,-1-4 192 0,-1 0-64 15,1-5-464-15,0 0-112 0,0-4 0 0,-2 1-16 16,3 1 16-16,1 1 0 0,-1 1 0 0,0 1 0 16,1 3 1536-16,-1 4 304 0,1 1 64 0,-3 5 16 0,1 2-1472 0,0 4-320 15,-8 4-64-15,8 4 0 0,-2 4 384 0,0 3 192 16,-4 3-32-16,2 4 0 0,0 4-160 0,0 3 0 16,0 1 144-16,1 0-144 15,2 0-1792-15,0-1-448 0,1-3-64 0,3-1-10464 16</inkml:trace>
  <inkml:trace contextRef="#ctx0" brushRef="#br0" timeOffset="6567.14">4268 4437 12895 0,'-13'-10'576'0,"8"6"112"0,-1 1-560 0,-2-1-128 0,-1 3 0 0,0 1 0 16,-1 0 2464-16,1 4 464 0,0-2 80 0,0 5 32 15,1 0-1664-15,2 0-336 16,-1 2-64-16,2-1-16 0,2-1 0 0,3-7 0 0,4 9 0 0,1-3 0 15,2 2-768-15,0-3-192 0,-1-1 0 0,2-1 0 32,1-3-752-32,1 0-192 0,1 1-32 0,-1-1-16 15,-1 0 112-15,-1 3 32 0,0-2 0 0,-8-1 0 0,7 0 560 0,-7 0 112 0,6 0 32 0,-6 0 0 16,7-4 144-16,-2 0-160 0,-1-1 160 0,-4 5-160 16,0 0-592-16,0 0-112 0,0 0-32 0,0 0 0 15,-2-5-528-15,2 5-112 0,0 0-32 0,0 0 0 0,0 0 1024 0,0 0 208 16,7 6 32-16,2 5 16 0,0-2 1200 0,3 5 240 15,0 3 64-15,1 2 0 16,0 1 384-16,1-1 96 0,0 2 16 0,2 1 0 16,0 0 48-16,-3 0 16 0,-2-1 0 0,-3-2 0 15,-1 1 320-15,-3 0 64 0,-2-1 16 0,-3 2 0 0,-4-4-112 0,-3 3-16 16,-4-1 0-16,-2 5 0 0,-4-1-576 0,-2 3-128 16,-3-5-32-16,-3-2 0 0,-2-2-336 0,-2-1-64 15,-1-5-16-15,1-1 0 0,0-1-896 0,1-2-176 16,3-7-32-16,1 0-15520 15,2-7-3088-15</inkml:trace>
  <inkml:trace contextRef="#ctx0" brushRef="#br0" timeOffset="7036.94">5197 3854 11055 0,'0'0'480'0,"0"0"112"0,0 0-464 0,5 12-128 16,0 5 0-16,3 4 0 0,-2 2 4160 0,1 5 832 16,1-1 144-16,0 4 48 0,-2 3-3472 0,2 4-688 15,0 3-144-15,1 0-32 0,1 0-624 0,2 0-224 16,1 2 144-16,0-1-144 16,-1-1-1232-16,0-4-336 0,-2-1-64 0,-1-5-7152 0,0-2-1440 0</inkml:trace>
  <inkml:trace contextRef="#ctx0" brushRef="#br0" timeOffset="7769.39">5258 4339 2751 0,'-1'-9'256'0,"-2"0"-256"0,-1 0 0 0,0 0 0 15,-1 0 5408-15,2 0 1040 0,2-2 208 0,1 1 32 16,1-1-4176-16,2 1-832 0,0 1-160 0,2 1-48 0,1 1-1008 0,2 1-208 16,1-2-32-16,2 3-16 0,0-2-464 0,2 3-112 15,2 2-16-15,2 2 0 31,-2-3-752-31,2 3-144 0,0 3-48 0,0-2 0 16,0 4-1696-16,0-1-352 0,1 3-64 0,1 1-16 16,-1 1 1008-16,-2 2 192 0,0 2 32 0,0 2 16 0,-2 4 2208 0,-1 2 400 0,2 4 112 0,-2 2 0 15,-1 1 1552-15,-3-1 304 0,-1-1 64 0,-2 0 16 16,-1 0-400-16,0 0-96 0,1-6-16 0,0-2 0 0,-2-2-448 0,-1-3-80 16,-2 0-32-16,0-5 0 0,-1 0-400 0,0-8-80 15,-1 7 0-15,1-7-16 0,0 0-272 0,0 0-48 16,0 0-16-16,-5-3 0 0,1-5-288 0,0-3-48 15,1-3-16-15,2-3 0 0,0-3-192 0,1-3-256 16,1-2 48-16,2 0 16 16,-1-1-528-16,4 3-112 0,0-1 0 0,2 2-16 15,2 4-640-15,2 2-128 0,2 2-32 0,2 2 0 16,2 2-16-16,2-1-16 0,1 4 0 0,2-1 0 16,2 0 384-16,1 1 80 0,1 1 0 0,-2 1 16 15,0-1 112-15,-2 3 32 0,1 0 0 0,-2 3 0 0,-2 1 1056 0,-3 2 0 16,-2 1 128-16,-2 1 16 0,-2 0 2016 0,-4 0 400 15,-7-5 64-15,6 7 32 0,-2-1-336 0,-3 2-64 16,-1 0-16-16,-1 1 0 0,-1 0-944 0,-3 2-192 16,-1 1-32-16,-4 2-16 0,-1-1-544 0,-1 1-128 0,0 2 0 0,0 0-16 15,1-2-48-15,0 2-16 0,1-1 0 0,1 1 0 16,1 1-176-16,3-2-128 0,0 1 192 0,1-3-192 16,1-1 0-16,3-3 0 0,3-1 0 0,1-2 0 15,1 0-352-15,1-3-32 0,3 0 0 0,2 1 0 16,2-3-240-16,0 1-48 0,1-2-16 0,1-2 0 15,-1 1 352-15,2-4 64 0,-2 1 16 0,2 0 0 0,-1-1 0 0,0-1 0 16,0 1 0-16,1-1 0 16,-2-2-176-16,-1-3-16 0,-2 1-16 0,-1 1 0 0,-1 2 208 0,0-2 64 15,-3-1 0-15,-3-1 0 0,0 1 400 0,-2 0 96 16,-1 0 16-16,-1 4 0 0,-2-1-112 0,1-2-16 16,-3 4 0-16,1-1 0 0,0-1 480 0,-1 2 96 15,1 1 0-15,4 4 16 0,-6-4 128 0,1 4 32 16,-1 1 0-16,6-1 0 0,-7 6-272 0,2 1-48 15,0 5-16-15,0 2 0 0,-1 1-384 0,2 0-80 16,2 2-16-16,0 2 0 0,2 1-128 0,4-1 0 16,2-1 0-16,1-2 0 15,3 1-528-15,0-1-96 0,2 1-16 0,1-2 0 16,1-1-2496-16,2 0-496 0</inkml:trace>
  <inkml:trace contextRef="#ctx0" brushRef="#br0" timeOffset="8002.32">6607 4373 21183 0,'-8'-1'1888'0,"-1"-2"-1504"0,-1 2-384 0,-2 0 0 15,-1 1 3008-15,1 1 544 0,1 0 96 0,-1 3 32 16,1 1-1872-16,2 2-368 0,2 1-80 0,0 2-16 16,3 6-896-16,1-3-176 0,3 4-32 0,0-1-16 15,3-1-224-15,1 1 0 0,1-1 0 0,3 1 0 0,4 0 0 0,-1-1 0 16,1-2 0-16,3 0-160 31,2-2-208-31,1-1-32 0,0-1-16 0,2-1 0 16,0-3-656-16,0-1-128 0,-2-1-16 0,2-3-16 15,-1 0-1056-15,0-5-208 0,-2-2-32 0,-2-1-10016 0</inkml:trace>
  <inkml:trace contextRef="#ctx0" brushRef="#br0" timeOffset="8170.26">6878 4084 29023 0,'0'0'1280'0,"0"0"272"0,0 0-1232 0,0 0-320 16,-1 9 0-16,-1 3 0 0,-1 3 896 0,0 2 128 16,-1 5 32-16,2 3 0 0,0 3-416 0,1 2-64 15,2 1-32-15,3-4 0 16,0 2-800-16,3 1-176 0,1 1-16 0,1-1-16 16,4-1-2352-16,-1-3-448 0,-1-1-112 0</inkml:trace>
  <inkml:trace contextRef="#ctx0" brushRef="#br0" timeOffset="8404.58">7087 4178 9215 0,'-16'11'816'0,"10"-3"-656"0,-2 3-160 0,-2 4 0 16,-3 2 4048-16,-2 4 784 0,1 3 160 0,2 2 16 15,2 0-1808-15,2 1-352 0,1 2-80 0,5-2-16 16,2-1-1216-16,4-2-256 0,2-1-64 0,3-3 0 16,4-5-640-16,3 0-128 0,1-2-16 0,4-1-16 15,1-2-240-15,3-4-48 0,1 1-128 0,1-4 192 0,2-2-192 0,2-1 176 16,0-1-176-16,3-2 160 16,3-1-2880-16,3-4-576 0</inkml:trace>
  <inkml:trace contextRef="#ctx0" brushRef="#br0" timeOffset="9006.09">8065 4425 20959 0,'0'0'928'0,"0"0"192"0,-5-5-896 0,-1 0-224 16,2 0 0-16,1-2 0 0,-3 1 1056 0,0 1 160 15,-2 2 48-15,1 0 0 0,1 3-16 0,-1 3 0 16,-2-3 0-16,1 4 0 0,1 4-416 0,-1 2-96 15,0 4-16-15,1 3 0 16,2 3-528-16,4-3-192 0,1 0 144 0,4 0-144 0,2 0 0 0,5-2 0 16,1 2-144-16,5-4 144 0,-1-4-352 0,3-1 32 15,0-3 16-15,1-1 0 0,-1-1 80 0,1-3 16 16,-1-1 0-16,2-3 0 0,0-3 208 0,-1-1 256 16,-5-5-48-16,-2 0-16 0,-1 0 352 0,-1 0 64 15,-4-1 16-15,-1 2 0 0,-5 0-160 0,-1 1-16 16,-3-1-16-16,-1 0 0 0,-1 1-160 0,-4 1-16 15,-4 1-16-15,-1 0 0 0,-2-1-112 0,2 1-128 0,-1 0 176 0,1-1-176 32,0 0-272-32,1 1-176 0,1 0-16 0,2 2-16 15,-1-1-1872-15,3 3-368 0,4-1-80 0,4 6-9760 0</inkml:trace>
  <inkml:trace contextRef="#ctx0" brushRef="#br0" timeOffset="9214.91">8619 4114 3679 0,'0'-16'160'0,"0"10"32"0,-3-2-192 0,-1-1 0 0,-1 0 0 0,-3-1 0 15,-2 1 2848-15,-2 0 528 0,0 1 96 0,1 1 32 16,-1 0-2048-16,-1 3-416 0,1 2-80 0,2 3 0 16,1 3-384-16,0 5-80 0,-1 3-16 0,5 3 0 15,4 5 240-15,1 2 48 0,4 7 16 0,2 3 0 16,2 2-96-16,4 4-32 0,1 0 0 0,4 1 0 0,1 0-656 0,2-1 0 15,-1-3-208-15,1-1 48 16,-3-2-2000-16,0 0-400 0,0-4-64 0</inkml:trace>
  <inkml:trace contextRef="#ctx0" brushRef="#br0" timeOffset="9422.82">8384 4380 10127 0,'0'0'896'0,"-4"5"-704"0,0 0-192 0,4-5 0 0,-1 8 4352 0,1 0 832 0,1 0 160 0,3-1 32 15,2 1-2880-15,4 0-592 0,3 0-112 0,4-4-32 16,4-2-848-16,4-2-160 0,3-2-48 0,4-1 0 16,-1 1-704-16,4-2 0 0,-1-1 0 0,1-2-17024 15</inkml:trace>
  <inkml:trace contextRef="#ctx0" brushRef="#br0" timeOffset="10069.64">9808 4432 22287 0,'0'0'976'0,"0"0"224"0,0 0-960 0,0 0-240 0,0 0 0 0,8 0 0 15,0 1 1408-15,-1-2 256 0,2-4 32 0,1-2 16 16,-1 2-368-16,0-2-64 0,0 0 0 0,0-2-16 16,-1-3-304-16,0 0-64 0,-2-1-16 0,-1 1 0 15,-1 3-384-15,-1 0-80 0,-2 1-16 0,-1 0 0 16,0-1-160-16,-2 0-48 0,-2 1 0 0,-1 2 0 16,-2 2-64-16,-1-1-128 0,-1 3 176 0,-1 2-176 15,-1 2 224-15,-1 3-64 0,-2 1-16 0,1 1 0 16,3 2-144-16,-1 1 0 0,2 2 0 0,1 3 128 15,2-1 64-15,2 0 0 0,1 1 0 0,3-1 0 0,0 0 32 0,3 2 16 16,-1 0 0-16,4-2 0 0,0-1 0 0,3 0 0 16,3-1 0-16,1-1 0 0,0-3-240 0,1 0 0 15,2 0 128-15,1 0-128 0,1-2-208 0,2 1-96 16,-1-2-16-16,4-4 0 16,1-2-512-16,2 1-128 0,2-4 0 0,-1-1-16 15,1-3-2720-15,-1-4-528 0</inkml:trace>
  <inkml:trace contextRef="#ctx0" brushRef="#br0" timeOffset="10245.98">10161 3998 37199 0,'0'0'1648'0,"-4"4"336"0,-1 0-1584 0,5-4-400 16,0 0 0-16,-3 6 0 0,3-6 1552 0,0 0 240 0,4 7 32 0,4-2 16 15,3-1-928-15,2-2-176 0,4 2-32 0,1-6-16 16,0-1-480-16,3-1-80 0,2-2-128 0,3-2 176 31,3-1-1680-31,2 0-336 0,2-1-64 0,2-1-16912 0</inkml:trace>
  <inkml:trace contextRef="#ctx0" brushRef="#br0" timeOffset="13212.42">10590 4612 14911 0,'0'0'656'0,"0"0"144"0,0 0-640 0,24-1-160 0,-24 1 0 0,0 0 0 0,0 0 1040 0,0 0 176 16,0 0 48-16,0 0 0 0,6-4-128 0,-6 4-32 15,0 0 0-15,7-3 0 0,-1 0 48 0,-1 2 0 16,1 0 0-16,-1-1 0 0,-5 2-224 0,6 0-32 15,-6 0-16-15,0 0 0 0,0 0-112 0,0 0-32 16,8 2 0-16,-8-2 0 0,0 0-128 0,0 0-32 16,0 0 0-16,0 0 0 0,0 0-48 0,-1 8-16 15,-3-1 0-15,0 0 0 0,-1-3-176 0,-2 0-32 0,1-3-16 0,-1 0 0 16,1-1-144-16,6 0-16 0,-8-2-128 0,1 0 192 16,2-3-192-16,1 0 0 0,0-1 0 0,3-1 0 15,2-1-144-15,1 0-80 0,-2-1-16 0,2 0 0 16,2 1-48-16,0 2-16 0,-1 1 0 0,-3 5 0 31,6-2-1200-31,-6 2-240 0</inkml:trace>
  <inkml:trace contextRef="#ctx0" brushRef="#br0" timeOffset="26604.67">1770 5609 12895 0,'-5'-2'576'0,"5"2"112"0,-6 0-560 0,-2 0-128 0,0 0 0 0,0 1 0 16,3 3 2624-16,5-4 512 0,0 0 80 0,0 0 32 15,-3 9-1776-15,2 3-336 0,4 1-80 0,-2 2-16 16,0 2-384-16,2 3-80 0,1 3 0 0,1-2-16 16,-1 1-192-16,0-1-48 0,1-1 0 0,-1-1 0 15,-1 1-192-15,-1-5-128 0,1 0 128 0,-2-2-128 16,0-1 128-16,-1-1-128 0,0-3 160 0,-1 0-160 0,0 0 192 0,1-8-48 15,0 0-16-15,0 0 0 0,0 0 0 0,-7-3 0 16,-1-2 0-16,1-4 0 16,-1-3-128-16,0-4 0 0,2-2 0 0,-1-5 0 31,-1-6-896-31,2-2-48 0,-1-3-16 0,2-3 0 0,1-2-512 0,1-1-96 0,1-2-32 16,0 3 0-16,2 1 960 0,3 4 192 0,1 4 48 0,4 6 0 0,1 3 400 15,1 4 176-15,1 5-16 0,2 6 0 0,1 4 192 0,2 2 32 16,1 4 16-16,1 4 0 0,3 4 336 0,0 5 64 15,1 2 16-15,0 3 0 0,2 1 64 0,-2 0 16 16,0 2 0-16,-5-2 0 0,-3 1 16 0,-2-1 16 16,0 1 0-16,-6 0 0 0,-2 4-80 15,-1-2-16-15,-5 1 0 0,0-1 0 0,-1 0-240 0,-3-1-48 16,-6 0-16-16,0-2 0 0,-1 1-256 0,-1-2-48 0,-2-1-16 0,1-3 0 16,-1-4-64-16,0-1-16 0,-1-2 0 0,0-2 0 15,0-1-128-15,2-6 0 0,-1 0 0 0,2-2 128 31,1-3-624-31,1-1-128 0,3-2-16 0,2-1-16 16,2-1-2288-16,2 2-448 0,3-3-80 0</inkml:trace>
  <inkml:trace contextRef="#ctx0" brushRef="#br0" timeOffset="26901.77">2164 5716 4607 0,'0'0'400'0,"0"0"-400"0,0 0 0 0,0 0 0 15,0 0 4176-15,0 0 752 0,0 0 160 0,0 0 32 16,0 0-3184-16,0 0-624 0,0 0-128 0,-4 7-32 16,2 2-704-16,-2 0-160 0,0 3-32 0,1 2 0 0,1 3 32 0,0 1 0 15,4 4 0-15,0 3 0 0,2 1-80 0,1 0-16 16,3 2 0-16,1-2 0 0,2-3-192 0,0-3 128 16,4-3-128-16,2-4 0 0,1-6 0 0,-1-1 128 15,-3-4-128-15,2-3 0 0,0-4 384 0,-2-4 16 16,-1-3 16-16,-1-4 0 15,-3-3 352-15,-1-2 64 0,-2-5 0 0,-1 2 16 16,-2-2-336-16,-3 0-64 0,-3 0 0 0,-2 1-16 16,-3-2-224-16,1 2-32 0,-3 2-16 0,0 2 0 0,-2 3-160 0,2 1 0 15,-1 0-192-15,1 4 192 16,-2 4-912-16,0 1-64 0,1 3-16 0,2 2-9200 16,1 3-1840-16</inkml:trace>
  <inkml:trace contextRef="#ctx0" brushRef="#br0" timeOffset="27239.45">2549 5949 17503 0,'8'7'1552'0,"-1"-2"-1232"0,4 0-320 0,-1 1 0 16,-1-1 1904-16,3-1 320 0,0-3 64 0,2-1 16 15,1-3-768-15,-2 1-128 0,-3-3-48 0,-1-1 0 16,0-4-528-16,-1 1-96 0,-1-3-32 0,-1 0 0 15,2-1-160-15,-2 0-32 0,-2 0-16 16,-2 0 0-16,-2-1 16 0,0 1 0 0,-2 0 0 0,1 2 0 0,-4 1-128 0,-2 1 0 16,0 0-16-1,-4 1 0-15,-2 1 48 0,0 5 16 0,0 2 0 16,-1 2 0-16,-2 4-32 0,2 1 0 0,1 4 0 16,1 1 0-16,1 3-112 0,2 3-32 0,2 3 0 0,3-1 0 15,4 3-256-15,2-1 0 0,3 1 0 0,3-1 0 16,3-1 0-16,2-2 0 0,1-2-128 0,3-1 128 15,1 1-1568-15,3-4-224 0,0-3-32 0,1-3-16 16,0-2-1904-16,2-1-384 0,24-8-80 0,-10 0-16 0</inkml:trace>
  <inkml:trace contextRef="#ctx0" brushRef="#br0" timeOffset="27571.06">3154 5724 29711 0,'-21'-3'1312'0,"12"3"288"0,-3 0-1280 0,-2 0-320 0,-3-2 0 15,-2 2 0-15,0 2 1280 0,-1 1 192 0,2-2 32 0,0 3 16 16,0 1-896-16,2 2-176 0,2-1-48 0,2 5 0 16,1-5-400-16,5 5 0 0,2-1 0 0,3 1 0 15,2 0-240-15,6 0 80 0,2-1 16 0,2 2 0 16,4-2 0-16,2 2 0 0,1 0 0 0,4-3 0 16,3 3-16-16,1-1 0 15,1 1 0-15,2-1 0 0,0-2 160 0,-3 1-160 16,-3-1 160-16,-2 0-160 0,-3 1 304 0,-1-1 64 15,-1 0 16-15,-3 0 0 0,-4-1 656 0,-1 0 128 0,-2 1 16 0,-2 0 16 16,-2 0 176-16,-5 0 16 0,-4 1 16 0,-2 1 0 16,-1-1-480-16,-2-1-112 0,-1 2-16 0,-2-2 0 15,-4 0-400-15,-2-1-96 0,-1-2-16 0,1 0 0 0,-1-4-128 16,0 1 0-16,0-3-192 0,2-3 192 16,1-1-2240-16,1-1-320 0,3 0-64 0,3 1-15168 15</inkml:trace>
  <inkml:trace contextRef="#ctx0" brushRef="#br0" timeOffset="28272.74">4001 5831 24063 0,'0'0'1072'0,"0"0"208"0,0 0-1024 0,3 9-256 15,-2 1 0-15,2 2 0 0,-1 1 1344 0,1 4 224 0,-2 3 32 0,2 2 16 16,-1 0-608-16,1 1-128 16,0 1-32-16,-1-1 0 0,1-3-464 0,-1-2-80 15,0-2-32-15,-1-3 0 0,2 0-96 0,-1-5-32 16,-2-8 0-16,0 0 0 0,5 5-144 0,-5-5 0 0,0 0 144 0,6-4-144 15,0-4 0-15,2-2-320 0,-3-5 64 0,0 0 16 32,1-3-144-32,-1-2-16 0,0-1-16 0,0 0 0 0,2 0 416 0,-1-2 0 0,2 1 0 15,1 0 0-15,0 1 0 0,1 1 0 0,0 2 0 0,-1 2-128 16,0 2 128-16,-2 2 0 0,-1 2 160 16,1 3-160-16,-7 7 640 0,8 0 16 0,-1 5 16 15,1 3 0-15,-4 5-160 0,0 2-16 0,-1 4-16 0,1 3 0 0,-1 2-96 0,1 1-32 16,0-1 0-16,2 0 0 0,-1-2-352 0,3-1 128 15,-2-2-128-15,2-2 0 16,0-2-320-16,1-4-144 0,0-3-32 0,0-1 0 16,0-1-2192-16,0-4-432 0,0-5-80 0,1-3-32 15,-1-2 1248-15,0-3 256 0,0-2 64 0,-3-1 0 16,2-4-1072-16,-1-1-208 0,-1 1-32 0,0 0-16 16,-1 0 1488-16,-1 1 288 0,-2 0 64 0,-2-2 16 0,0 4 2608 0,-1-1 512 0,0 4 96 15,-2 3 32-15,-1-2 992 0,0 3 208 16,-1 1 32-16,1 3 16 0,4 4-784 15,0 0-144-15,-8 0-48 0,2 2 0 0,-1 2-1104 0,3 2-208 16,3 2-48-16,0 2-16 0,2 3-800 0,2 4-208 16,1-1 0-16,1 2 0 0,1 0 0 0,3-1 0 15,6 0 0-15,0-4 0 0,-2 0-320 0,3-2 48 16,2-2 16-16,1-2 0 0,-2-4 256 0,1-1 0 16,-1-2 128-16,0-2-128 0,-3 1 0 0,0-3 0 15,-2-1 0-15,-1 0 0 0,-2-2 240 0,-1 1-48 0,-3-6-16 0,-1 3 0 16,-3-3 400-16,-1 2 64 0,-3-1 32 15,-1 1 0-15,-1-1-304 0,0 2-64 0,-4 0-16 0,-2 1 0 16,-2-1-160-16,2 3-128 0,-2-1 192 0,1 2-192 16,0 1 0-16,0 1-320 0,2 2 32 0,1 1 16 15,2 0-752 1,7 0-128-16,0 0-48 0,0 0-14624 0</inkml:trace>
  <inkml:trace contextRef="#ctx0" brushRef="#br0" timeOffset="28459.33">4845 5373 14735 0,'0'0'640'0,"0"0"160"0,0 0-640 0,0 0-160 15,0 0 0-15,0 0 0 0,-6 5 3920 0,1 7 752 16,4 8 160-16,1 6 32 0,1 4-3408 0,4 4-688 16,1 2-128-16,-1 3-16 0,0 2-464 0,2 0-160 15,-1 2 0-15,2 0 144 0,1-1-144 0,1 0 0 16,2-2 0-16,0-4 0 15,1-3-1200-15,0-1-112 0,1-4-32 0,-2 0-8048 16,0-3-1616-16</inkml:trace>
  <inkml:trace contextRef="#ctx0" brushRef="#br0" timeOffset="28651.86">4695 5745 24879 0,'0'0'2208'0,"0"0"-1760"0,6 8-448 0,3-1 0 16,2 1 3328-16,2 0 592 0,4 0 112 0,2-2 32 15,5 0-1920-15,-1-4-384 0,5-3-80 0,0-2-16 16,2-3-1168-16,3-2-240 0,-2-4-64 0,4 2-13776 16,3-6-2768-16</inkml:trace>
  <inkml:trace contextRef="#ctx0" brushRef="#br0" timeOffset="29503.9">6391 5681 33119 0,'0'0'720'0,"0"0"160"0,5-3 16 0,-18-1 48 0,1 3-752 0,-1 2-192 0,0 3 0 0,-1-1 0 15,0 2 1152-15,0 3 192 0,0 2 32 0,2 5 16 0,1 4-1008 0,2 3-208 16,1 2-48-16,1 1 0 0,3 1-128 0,3 0-256 15,2 0 64-15,5-3 16 16,1-2-736-16,6-4-160 0,4-4-16 0,4-1-16 16,1-3-448-16,3-1-96 0,2-7-16 0,0-1 0 15,-3-1-288-15,1-6-64 0,-3 0-16 0,0-3 0 16,-1-1 752-16,-1-2 160 0,-2 0 32 0,-2-2 0 0,-3 0 688 0,-1-2 144 0,-5 0 16 0,0 1 16 16,-2 0 720-16,-1 1 144 0,-3 0 16 0,-1 2 16 15,-2 3 1120-15,-2 0 208 0,-1 0 48 0,-3 3 16 16,-1 3-336-16,-2 2-64 0,1 2 0 0,1 4-16 15,1 0-832-15,0 3-176 0,0 2-16 0,2 1-16 16,0 3-336-16,4 0-64 0,0 3-16 0,4 1 0 16,0 0-192-16,5 0 0 0,2-3 0 0,1-1 0 15,2-2 0-15,1-4 0 0,-1 0 0 0,1-3 0 16,0-3 0-16,-1-1 128 0,-2-2-128 0,1-2 0 16,-2-3 256-16,0-3-64 0,-3 1 0 0,0-2 0 15,-2-1-16-15,-2 1-16 0,-1-1 0 0,-1 3 0 16,-1-3-160-16,-1 2 0 0,-4-2 0 0,1 0 128 31,0 0-672-31,0 2-144 0,-1 0-16 0,1-1-16 16,0 1-1760-16,2-1-336 0,1 0-80 0,2-1-16 15,1 1-96-15,2 2 0 0</inkml:trace>
  <inkml:trace contextRef="#ctx0" brushRef="#br0" timeOffset="29768.6">6745 5583 2751 0,'0'0'256'0,"10"5"-256"16,-1 6 0-16,2-2 0 0,-1 1 3808 0,-1 1 720 15,-2 2 144-15,3-3 16 0,-1 3-2192 0,0 3-432 16,-3 1-80-16,1 1-32 0,-2 0-352 0,0 1-64 15,-2-1 0-15,0 1-16 0,-2 1-800 0,1 1-144 16,0-4-48-16,-1-2 0 0,0-2-288 0,1-1-64 0,-1-1-16 0,0-4 0 16,-1-7-160-16,0 0 0 0,0 0 0 0,7 0 128 15,1-3-384-15,-1-4-96 0,1-2-16 0,0-4 0 32,-1-4-224-32,-1 0-48 0,1-1-16 0,-1-1 0 0,-1 1 384 0,2 0 80 0,-1 2 0 0,4-1 16 15,-3 4 176-15,0 2 0 16,-2 0 0-16,-1 1 0 0,0-1 384 0,0 5 96 0,-4 6 32 0,0 0 0 15,0 0 16-15,5 6 16 0,-1 3 0 0,0 4 0 16,-2 4-272-16,2 3-48 0,0 1-16 0,3 1 0 16,1 0-208-16,1 0 0 15,0-1 0-15,0 1 0 16,3-2-2096-16,2-4-400 0,3-1-96 0,0-2-10336 0</inkml:trace>
  <inkml:trace contextRef="#ctx0" brushRef="#br0" timeOffset="30071.94">7343 5681 19343 0,'-8'-3'1728'0,"-1"3"-1392"0,-3 2-336 0,-1-1 0 0,-2-1 1344 0,1 1 208 15,1 2 48-15,1 3 0 0,2-2-304 0,1 3-48 16,4-1-16-16,1 2 0 16,1 0-1008-16,3 0-224 0,0-8 0 0,7 10 0 15,2 1-128-15,2-2 0 0,4-1 0 0,2 1 0 16,1 0 128-16,3 0-128 0,1 1 128 0,1 1-128 0,1-1 128 0,-1 1 0 15,0-1 160-15,-3 0-160 0,-1 0 784 0,-4-1 64 16,-2 0 16-16,-2-1 0 0,-3 1 400 0,-3 1 80 16,-4 1 0-16,-2 2 16 0,-4-3-304 0,-2 2-64 15,-1-4-16-15,-3 1 0 0,-4 0-560 0,0-1-112 16,-2-3-32-16,0 0 0 0,-2-1-272 0,2-3 0 0,2-1 0 16,-2-3-144-1,3 0-1712-15,0-4-320 0,4-4-80 0,1-2-8624 0,2-4-1712 0</inkml:trace>
  <inkml:trace contextRef="#ctx0" brushRef="#br0" timeOffset="30202.8">7714 5725 5519 0,'0'0'496'0,"5"13"-496"0,-1 2 0 0,1 3 0 16,-1 1 4048-16,2 1 720 0,-3 1 144 0,1-2 16 15,0 2-3072-15,2 0-640 0,-3-1-112 0,3-1-16 16,-1-1-880-16,0-1-208 0,-1-2 0 0,1-4-12032 15</inkml:trace>
  <inkml:trace contextRef="#ctx0" brushRef="#br0" timeOffset="30338.74">7704 5582 18367 0,'-13'-29'400'0,"6"16"96"0,-1-4 16 0,-1-2 0 0,-1-2-512 0,2 0 0 0,0 3 0 0,3 5 0 16,1 2 1008-16,1 3 96 0,3 8 32 0,0 0 0 15,0 0-1280-15,4 8-256 0,3 3-48 0,1 0-16 0</inkml:trace>
  <inkml:trace contextRef="#ctx0" brushRef="#br0" timeOffset="30640.05">8075 5642 20447 0,'-12'13'896'0,"7"-5"192"0,-1 1-864 0,-2 4-224 0,-1 0 0 0,1 4 0 15,3 2 1296-15,1 5 224 0,-1-2 32 0,3 1 16 16,4 1-736-16,2-1-160 0,2 1-32 0,2-3 0 16,1-2-400-16,1-2-96 0,2-1-16 0,0-7 0 15,0 1 0-15,-2-6 0 0,2-1 0 0,0-3 0 16,-2-4 384-16,0-4 80 0,0-4 16 0,-3-1 0 16,-1-2 432-16,-1-3 96 0,-1-1 16 0,-2-2 0 15,-2-1-192-15,-1-1-16 0,0-3-16 0,-2-2 0 16,-2 0-112-16,-3-2-32 0,2-3 0 0,-1-1 0 15,-1 0-336-15,0-5-64 0,-1-1 0 0,-2-2-16 32,-4-1-1328-32,1-1-256 0,1 2-48 0,0 4-16 15,0 6-1408-15,2 4-272 0,3 6-64 0</inkml:trace>
  <inkml:trace contextRef="#ctx0" brushRef="#br0" timeOffset="30936.73">8366 5767 20559 0,'17'8'896'0,"-8"-4"208"0,1 1-880 16,3-1-224-16,-1-2 0 0,1 0 0 0,0 0 2080 0,-1-4 368 15,0-1 80-15,1-1 16 0,-4-2-880 0,0-1-160 16,0 1-32-16,0-2-16 0,-1-3-560 0,-1 0-96 16,-2-2-32-16,-1 1 0 0,-2 0-256 0,-2 0-64 15,-2 3-16-15,-2 0 0 0,0 0 96 0,-3-1 32 16,0-2 0-16,-4 3 0 0,-1 1-304 0,1 5-64 15,-2 5-16-15,1 2 0 0,2-1-176 0,0 8 0 16,1 3 0-16,1 6 0 0,2-1 0 0,1 5-176 0,1-1 176 0,4 3-128 16,2 0 128-16,5-1 0 0,2-1 0 0,3-1 0 15,2-1-192-15,3-2 0 0,3-5 0 0,0 0 0 32,3-2-704-32,0-5-128 0,1-3-48 0,0-1 0 15,1-4-2496-15,-1-3-496 0,20-10-96 0,-14-1-32 0</inkml:trace>
  <inkml:trace contextRef="#ctx0" brushRef="#br0" timeOffset="31238.07">8801 5565 18479 0,'0'0'816'0,"0"0"176"0,0 0-800 0,4 9-192 16,0 1 0-16,1 5 0 16,1 0 1152-16,0 6 176 0,-1 1 32 0,2 3 16 15,1 1 320-15,0-1 64 0,1 0 16 0,0-2 0 16,0-1-656-16,0-1-128 0,-1-1-32 0,-2-2 0 15,1-2-240-15,-2-2-48 0,-1 0-16 0,0-2 0 0,-1-1-272 0,-1-4-48 16,-2-7-16-16,0 0 0 0,0 0-80 0,0 0-32 16,0 0 0-16,0 0 0 0,-4-2-80 0,0-5-128 15,0-1 176-15,-1-1-176 0,-1-2 160 0,-1-4-160 16,1 0 128-16,-1-4-128 0,1 0 144 0,-1-1-144 0,2-1 160 0,1-1-160 16,3-3 0-16,1 1 0 15,2 0 0-15,3 2-160 0,3 0 160 0,1 4-128 16,2 2 128-16,1 2-128 0,1-1 288 0,1 4 64 15,3 0 16-15,1 3 0 0,2 3 16 0,1 3 0 16,1 2 0-16,1 2 0 0,1 1-256 0,0 1 0 16,0-2 0-16,-1 1-11712 0,1 3-2400 0</inkml:trace>
  <inkml:trace contextRef="#ctx0" brushRef="#br0" timeOffset="32906.71">10235 5749 10127 0,'0'0'896'0,"0"0"-704"0,0 0-192 0,0 9 0 0,0-3 3584 0,2 2 672 0,-2-8 144 0,0 0 16 0,0 0-2496 0,0 0-512 15,0 0-112-15,0 0-16 0,0 0-688 0,8-5-144 16,-2-2-16-16,-1-2-16 0,1-1 16 0,-3 1 0 16,0 0 0-16,0-2 0 0,-1 1-64 0,-2-1-16 15,2-2 0-15,-2 0 0 0,0 3-96 0,-2-2 0 0,0 2-16 0,-2 1 0 16,0 1 176-16,0 1 32 0,-1 3 16 0,-2-1 0 16,2 4 48-16,-3-2 0 0,0 2 0 0,1 2 0 15,-3 3-192-15,3 3-48 0,0 2 0 0,2 2 0 16,1 1-128-16,1 3-16 0,1 0-128 0,3 2 192 15,2 1-192-15,2 2 0 0,3 1 0 0,3 0 0 16,1-2 0-16,1-1-160 0,0-1 160 0,2-2-128 31,0-4-560-31,2-3-96 0,4-3-32 0,0-3 0 0,-2-6-2448 0,1-3-480 0,0-3-96 16</inkml:trace>
  <inkml:trace contextRef="#ctx0" brushRef="#br0" timeOffset="33270.67">10526 5337 11055 0,'0'0'480'0,"0"0"112"0,-5-7-464 0,0 3-128 0,0 2 0 0,5 2 0 16,-7 4 4128-16,1 1 800 0,-1 0 176 0,2 4 16 0,0 4-3120 0,1 4-624 15,1 3-128-15,2 1-32 0,1 1-832 0,1 1-192 16,0 3-16-16,3-1-16 0,0 4-160 0,1-2 0 16,2 2 0-16,1-4 128 0,1-1-128 0,0 0 0 15,3-3 0-15,-1-2 0 0,1 2 0 0,3-3 0 0,1-5 0 0,3-2 0 16,-4-1 0-16,2-1 0 0,0-1 0 0,0-3 0 15,1-2-192-15,-1-3 192 0,2-1-192 0,-2-1 192 16,-3-4-448-16,-1 1 48 0,0-5 0 0,-1 0 0 16,-2-2 32-16,-1-1 16 0,0-2 0 0,1 0 0 15,-5-2 352-15,-3 2 160 0,4-1-16 0,-4 3 0 16,-2 1 128-16,2-1 32 0,-4-1 0 0,0 5 0 16,-4-2 304-16,1 5 64 15,-1 1 16-15,-1 2 0 0,1 2-80 0,6 1-16 0,-7 1 0 16,1 4 0-16,0 4-208 0,0 4-32 0,3 3-16 0,1 2 0 15,2-1-336-15,1 3 0 0,2 1 0 0,0-2-192 16,3-1 192-16,2 1-208 0,1-1 80 0,2-1 128 31,1-1-1952-31,4-2-272 0,2-2-48 0,2-3-7648 0,-2-3-1536 0</inkml:trace>
  <inkml:trace contextRef="#ctx0" brushRef="#br0" timeOffset="33438.68">11209 5648 6447 0,'0'0'576'0,"-5"-9"-576"15,-1 0 0-15,-2 1 0 0,-3 2 5472 0,1-2 992 16,0 0 192-16,-2 3 32 0,3 2-3840 0,0-1-768 16,-1 3-160-16,3 1-16 0,-1-1-1072 0,0 3-224 15,1 5-32-15,4 3-16 0,1 1-288 0,2 2-48 16,2 0-16-16,-1 1 0 0,4 2-208 0,3-1 0 16,1 1 0-16,3 0 0 0,1-1-432 0,1 0 32 0,0 0 0 0,5-4 0 31,0-2-1792-31,2-3-368 0,1 0-64 0,-1-4-11856 15</inkml:trace>
  <inkml:trace contextRef="#ctx0" brushRef="#br0" timeOffset="33631.71">11478 5131 28559 0,'0'0'2544'0,"0"0"-2032"0,0 0-512 0,-4 10 0 16,1 1 1840-16,1 4 272 0,0 3 48 0,2 5 16 15,2 4-976-15,0 3-192 0,4 3-48 0,0 3 0 16,2 3-768-16,4 2-192 0,2-1 0 0,2 2 0 16,1 2 0-16,1 0 0 0,3-1-144 0,0-1 144 31,-2-1-2416-31,2-5-384 0,2-3-80 0</inkml:trace>
  <inkml:trace contextRef="#ctx0" brushRef="#br0" timeOffset="34202.15">11522 5621 14735 0,'-4'-8'1312'0,"0"3"-1056"0,1 2-256 0,3 3 0 0,-3-5 4336 0,3 5 800 16,0 0 176-16,0 0 16 0,0 0-3504 0,9-4-704 16,3 2-144-16,1 0-16 0,1 0-960 0,3-1 0 15,1-1 0-15,2 0 0 16,1 0-544-16,1 0 16 0,1 2 0 0,2-3 0 15,0 3-304-15,-2-2-64 0,1 3-16 0,-3 1 0 16,0 0 256-16,-4 1 48 0,-2 3 16 0,0 3 0 0,-2-2 432 0,-2 0 160 16,0 0 0-16,-2 3-144 0,0 0 272 0,-1 4 64 15,0-3 16-15,-3 1 0 0,-1 1 256 0,-2 1 48 16,1-1 16-16,1 2 0 0,-2-2-64 0,0-1-16 0,-1-1 0 0,0 0 0 16,1-1-160-16,-2-8-32 0,0 0-16 0,0 0 0 15,0 0-240-15,0 0 128 0,0 0-128 0,2-9 0 16,0-4 0-16,-1-1-208 0,0-2 16 0,1 0 0 15,-1 2-64-15,1-2 0 0,1-2 0 0,0 1 0 16,1-5-384-16,-1 1-64 0,3 4-32 0,-2-1 0 16,0 1 288-16,-1 3 64 0,0-3 16 0,1 4 0 0,1 2 368 0,0 2 0 15,1 1-144-15,-1 2 144 16,-1 1 0-16,-4 5 0 0,0 0 0 0,0 0 0 16,5 6 192-16,-2 5-16 0,-1 2 0 0,1 2 0 15,-1 4 1088-15,1 1 208 0,0 1 64 0,2 1 0 31,0-1-1536-31,2 1-496 0,0 1 0 0,2-3 0 0,3-1 496 0,1-1 256 0,3-4-16 0,0-1-16 16,0-1-224-16,3-3 0 0,0-2 0 0,0-3 0 16,-1 1 128-16,-3-5-128 0,-2 0 0 0,0 0 144 0,2-5 240 0,-5-2 32 15,-2-1 16-15,-1-1 0 0,-3 1 144 0,-2-5 16 16,1 0 16-16,-2 0 0 0,-4-1-240 0,-2 0-48 16,-3-1-16-16,-1 1 0 0,-1-1-304 0,-2-1 0 15,-1-3 0-15,0 0 0 16,-3-5-2496-16,3 5-448 0,0-1-80 0</inkml:trace>
  <inkml:trace contextRef="#ctx0" brushRef="#br0" timeOffset="34499.68">12435 5406 11967 0,'2'8'1072'0,"2"5"-864"0,2 4-208 0,-1 3 0 16,0 5 4256-16,0 3 800 0,-1 0 176 0,-1 0 16 15,-1-2-2256-15,2 0-464 16,-1 1-96-16,-1-1 0 0,1-1-1408 0,0-4-256 15,1-3-64-15,-2-2-16 0,2-7-432 0,0-1-64 16,0-3-32-16,-4-5 0 0,6-1-160 0,2-5 0 0,1-1 0 0,1-5 128 16,-3-4-336-16,1-1-80 0,-3-1-16 0,1-3 0 15,-2-4-64-15,-2 1-16 0,-1-2 0 0,2 1 0 16,0 1 80-16,-1 0 16 0,-2-4 0 0,3 2 0 16,-2 0 80-16,2 1 16 0,-3 2 0 0,2 3 0 15,0 3 192-15,0 3 240 0,0 2-48 0,0 6-16 16,1-1-176-16,-3 7 128 0,0 0-128 0,5 9 128 0,-1 2-128 0,0 3 0 15,-2 3 0-15,2 3 0 0,0 3 0 0,2 2 0 16,-3 0-128-16,3-2 128 16,-1 1-1536-16,1-1-224 0,2 2-48 0,0-6-13808 15</inkml:trace>
  <inkml:trace contextRef="#ctx0" brushRef="#br0" timeOffset="34836.17">12916 5454 18431 0,'0'0'1632'0,"-7"4"-1312"16,1 2-320-16,-2 4 0 0,0-1 3056 0,2 1 528 16,-2 2 128-16,1 2 0 0,2-1-1920 0,1 2-384 15,2-2-64-15,2 0-32 0,1 0-864 0,2 0-192 16,0-5-16-16,4 1-16 0,1 0-224 0,2-1 0 16,1-2 0-16,2-2 0 0,0-1 0 0,1-1 0 15,0-2 0-15,-1 0 0 0,1-6 0 0,-1-1 0 16,0-2 128-16,0-1-128 0,-2-1 320 0,0-2 32 0,1 0 0 0,-2 0 0 31,-4-2-768-31,2-1-160 0,-1 2-16 0,-3-1-16 0,-2 2 416 0,0-1 192 0,-4-3-192 0,0 3 192 16,-3-1 0-16,-1 5 288 0,0 1-32 0,-1 5 0 15,-1-2 368-15,1 5 64 0,-3 1 16 0,1 1 0 16,0 6-80-16,0 2-16 0,1 2 0 0,2 0 0 16,-1 2-288-16,2 0-64 0,1 2-16 0,3-2 0 15,0 2-240-15,2 2 0 0,1 2 0 0,2-2-160 0,3-2-192 0,1 0-32 16,2-1-16-16,2-2 0 15,1-1-2000-15,1 0-400 0,2-1-80 0,1-2-12480 16</inkml:trace>
  <inkml:trace contextRef="#ctx0" brushRef="#br0" timeOffset="35237.47">13405 5547 8287 0,'-1'-17'368'0,"1"10"80"0,-2-1-448 0,2 0 0 16,0 1 0-16,-2 0 0 0,-2 1 2544 0,-2 3 416 15,0 2 96-15,-1 1 16 0,0 1-1472 0,0 2-272 16,-1 2-64-16,2 4-16 0,-1 1 336 0,2 2 64 16,-1-1 16-16,2-1 0 0,1 2-784 0,3-2-160 15,3 2-16-15,1 0-16 0,1-3-512 0,0-1-176 16,0 1 0-16,3-4 144 0,0-4-144 0,1 1 0 0,1-1 0 0,-1-2 128 16,-2-2-128-16,0-1 0 0,-1-1 0 0,1-4 0 15,-2 2 0-15,0 1 0 0,0 0 0 0,-1 0 0 16,0-2 0-16,-4 0 0 0,-1-3 0 0,-1 1 0 15,0 4-368-15,2 6 48 0,0 0 16 0,2-7 0 16,1 0 16-16,-3 7 0 0,1-7 0 0,-1 7 0 16,0 0 288-16,11 5 0 0,0 2 0 0,1 2 0 15,0 4 528-15,1 1 16 0,0 1 0 0,0 3 0 16,-1 4 160-16,0 3 48 0,-1 0 0 0,-2 1 0 0,-1-3 336 0,-3-1 80 16,-1 0 16-16,-2-1 0 0,-4 0 160 0,-2-1 48 15,-1-1 0-15,-3-2 0 0,-2-1-352 0,-2-2-64 16,-2-1-16-16,-4 0 0 15,-5 0-368-15,0-2-80 0,-2-2 0 0,-2-5-16 16,-2-2-496-16,-1-4 0 0,3-2 0 0,1-3 0 16,-2-1-2560-16,2-1-544 15</inkml:trace>
  <inkml:trace contextRef="#ctx0" brushRef="#br0" timeOffset="35935.11">14025 5351 11967 0,'0'0'1072'0,"-5"-1"-864"15,-3-1-208-15,2 1 0 0,-1 2 2656 0,-2-1 480 16,-1 0 112-16,-2 2 16 0,2 2-1312 0,0 2-256 15,0 1-48-15,1 1-16 0,-2 3-672 0,2 2-128 0,2 2-16 0,0 0-16 16,3 2-352-16,2 0-64 0,-1 0 0 0,3 0-16 16,3 0-368-16,2-1 0 0,1-3 0 0,1-3 0 15,1-1 0-15,1-2 0 16,0-6-160-16,0 0 160 0,1 1-224 0,1-2 64 16,-1-2 16-16,1 0 0 0,0-3 144 0,1-2-160 15,-1-1 160-15,-2-1-160 0,-1-3 160 0,-1 1 0 16,0 0 0-16,1 1 0 0,0-3 0 0,-2 1 144 15,1-1-144-15,-4 1 0 0,1 2 384 0,-1-1-48 0,-2 2 0 16,1 3 0-16,-2 6 496 0,0 0 112 0,0 0 16 0,0 0 0 16,0 0-160-16,0 0-32 0,-4 8 0 0,1 1 0 15,2 1-448-15,-1 2-80 0,2 1-32 0,0 1 0 16,0 1-208-16,2 0 0 0,-1 1-192 0,2-1 192 31,-1 0-1952-31,2-2-288 0,1-1-48 0,1-2-13520 0</inkml:trace>
  <inkml:trace contextRef="#ctx0" brushRef="#br0" timeOffset="36097.58">14270 5069 24879 0,'-7'-17'2208'0,"5"14"-1760"16,2 3-448-16,0-8 0 0,0 0 2496 0,0 1 400 16,-1 2 96-16,1 5 16 15,0 0-1152-15,0 0-240 0,1 9-32 0,2 4-16 16,1 2-1152-16,2 4-224 0,2 6-64 0,1 5 0 15,3 4-128-15,1 1 0 0,1 2-160 0,2-1 160 16,2-1-1520-16,2 2-208 0,-3 1-32 0,1-1-9472 16,0 1-1888-16</inkml:trace>
  <inkml:trace contextRef="#ctx0" brushRef="#br0" timeOffset="36281.56">14242 5394 6447 0,'-8'-4'576'0,"0"0"-576"0,2 0 0 0,0 0 0 16,6 4 6592-16,-3-2 1216 0,3 2 256 0,0 0 32 16,0 0-5424-16,2-7-1088 0,2 1-224 0,3-1-32 15,0 1-1072-15,4 1-256 0,2-2 0 0,2 0 0 32,5 1-1184-32,1-1-240 0,1 2-48 0,3-1-9584 0,1-1-1904 0</inkml:trace>
  <inkml:trace contextRef="#ctx0" brushRef="#br0" timeOffset="36406.74">14638 5364 12895 0,'0'0'576'0,"-1"11"112"0,0 2-560 0,1 0-128 0,-2 0 0 0,1 0 0 16,2 0 2240-16,1-3 400 0,0 1 96 0,2-2-11232 16</inkml:trace>
  <inkml:trace contextRef="#ctx0" brushRef="#br0" timeOffset="36556.81">14706 5066 24879 0,'0'0'1088'0,"0"0"256"0,0 0-1088 0,0 0-256 0,0 0 0 0,0 0 0 16,0 0 1872-16,0 0 320 16,0 0 64-16,0 0 16 15,0 0-2272-15,4 9-240 0,1 1-144 0,2-2-48 16,0 1-3104-16,3 1-624 0,0 2-128 0</inkml:trace>
  <inkml:trace contextRef="#ctx0" brushRef="#br0" timeOffset="36714.07">14874 5404 16415 0,'13'27'352'0,"-5"-14"80"0,2 1 16 0,0 0 16 0,-1-2-464 0,0 1 0 0,1-1 0 0,2-2 0 15,-2-2 2448-15,-1-3 400 0,2-7 80 0,-2-1 16 16,-1-2-736-16,0-2-144 0,-2-1-16 0,1-2-16 16,1-3-832-16,-3-4-176 0,0-4-16 0,-1 0-16 15,-1 2-544-15,-2-2-96 0,-1-1-32 0,0 1 0 16,1 0-320-16,-2 0 128 0,-2-4-128 0,-1 3 0 31,0 3-1344-31,0-1-320 0,-1 2-80 0,1 0-13904 0</inkml:trace>
  <inkml:trace contextRef="#ctx0" brushRef="#br0" timeOffset="36850.01">15182 5295 12895 0,'6'17'576'0,"-3"-5"112"0,-2 1-560 0,2 2-128 0,-2 1 0 0,2 0 0 0,-1-2 3184 0,1-1 592 15,1-1 128-15,1-2 32 0,2 1-2688 0,-1-2-544 16,-6-9-96-16,8 4-8976 16,-8-4-1792-16</inkml:trace>
  <inkml:trace contextRef="#ctx0" brushRef="#br0" timeOffset="37004.11">15234 5135 11055 0,'0'0'976'0,"0"0"-784"16,-7-7-192-16,1 2 0 0,1 0 3408 0,-1-1 640 15,1 0 128-15,5 6 32 0,-5-4-1984 0,5 4-400 16,0 0-80-16,0 0-16 16,0 0-2112-16,0 0-416 0,1-4-96 0,3-1 0 15,1 1-1840-15,5 0-352 0</inkml:trace>
  <inkml:trace contextRef="#ctx0" brushRef="#br0" timeOffset="37157.33">15459 4862 24991 0,'0'0'1104'0,"0"0"240"0,0 0-1088 0,0 0-256 0,0 0 0 0,0 0 0 15,0 0 2320-15,3 8 416 0,-2 4 80 0,2 2 0 0,-2 2-1104 0,2 2-240 16,0 3-32-16,0 5-16 0,3 4-896 0,0 2-176 16,3 1-32-16,-1 1-16 0,0 4-304 0,-2-2 0 15,2 1 0-15,1-2 0 16,3 0-272-16,0-4-112 0,-2 1-32 0,3-4 0 31,-1 1-2688-31,-2-3-544 0,2-1-96 0</inkml:trace>
  <inkml:trace contextRef="#ctx0" brushRef="#br0" timeOffset="37342.25">15457 5338 9215 0,'-20'-18'400'0,"11"11"96"0,-1 1-496 0,2-1 0 16,1 1 0-16,2 0 0 0,3 1 6224 0,2 5 1152 16,0 0 240-16,2-8 32 0,5-1-4976 0,1 0-1008 15,2 0-192-15,3 1-32 0,3 0-1216 0,2 2-224 16,1 1 0-16,6 1-144 15,0-3-1216-15,1 2-240 0,1 1-64 0,0-1 0 16,-3 0-2096-16,1 1-416 0</inkml:trace>
  <inkml:trace contextRef="#ctx0" brushRef="#br0" timeOffset="37472.44">15827 5158 10127 0,'0'0'896'0,"0"0"-704"0,0 0-192 0,-2 8 0 0,0 1 3216 0,1 0 624 16,0 2 112-16,1 2 16 0,0 1-2240 0,1 2-448 0,3 1-80 0,0 0-32 15,1-1-848-15,1 0-192 0,1 0-128 0,1-3 192 32,0-1-976-32,1-3-192 0,-1-3-48 0</inkml:trace>
  <inkml:trace contextRef="#ctx0" brushRef="#br0" timeOffset="37666.67">16023 5072 21183 0,'0'0'1888'0,"0"0"-1504"15,0 0-384-15,-3 13 0 0,-1 1 2752 0,0 6 464 16,2 2 112-16,2 3 0 0,-2 2-1280 0,2 5-272 16,0 1-48-16,0 3-16 0,0-2-1200 0,2-1-256 15,-1 0-32-15,0 0-16 0,1-1-208 0,-1 1 0 16,0-2 0-16,2 2 0 16,-1-7-2720-16,0-3-544 0</inkml:trace>
  <inkml:trace contextRef="#ctx0" brushRef="#br0" timeOffset="38091.21">14354 5308 911 0,'0'0'0'0,"-4"-4"0"16,0 0 0-16,0 2 0 0,-1-1 3040 0,-2 2 528 16,2 1 96-16,0-4 32 0,0 2-1264 0,-2 1-256 15,1 1-64-15,1-2 0 0,5 2 336 0,0 0 64 16,0 0 16-16,0 0 0 0,0 0-640 0,0 0-128 0,1-7-32 0,3 2 0 16,0 0-448-16,5 1-112 15,1 0-16-15,5 1 0 0,3 1-208 0,0-1-48 16,0 2-16-16,3 1 0 0,1-3-608 0,2 3-112 15,1-1-32-15,1 1 0 16,0-2-1664-16,-1 2-320 0,-2 2-80 0</inkml:trace>
  <inkml:trace contextRef="#ctx0" brushRef="#br0" timeOffset="54904.38">1541 6677 26495 0,'-1'-5'1168'0,"25"-14"240"0,-24 19-1120 0,0 0-288 0,-5 0 0 0,0 3 0 16,-1-3 1168-16,-1 3 176 0,0 1 48 0,1-1 0 15,-1 5-432-15,1 3-64 0,-2 3-32 0,-1 10 0 16,-1 4-336-16,0 2-64 0,1 7-16 0,-1 6 0 0,-1 4-144 0,2 5-48 15,1 3 0-15,2 2 0 0,-1 4-256 0,1 12 160 16,1-5-160-16,2-4 128 0,2-5-128 0,1-5 0 16,2-8 0-16,4-3 0 0,0-4 0 0,3-4-224 15,2-6 80-15,2-4 16 16,1-6-1856-16,3-4-352 0,1-4-80 0,2-4-11536 0</inkml:trace>
  <inkml:trace contextRef="#ctx0" brushRef="#br0" timeOffset="55112.92">1832 7200 26207 0,'-4'-16'576'0,"1"11"112"0,-2-2 16 0,-2 5 48 0,1-2-608 0,-2 3-144 0,0-1 0 0,0 4 0 16,1 3 1456-16,-1 4 256 16,-1 4 48-16,0 4 16 0,-1 4-1168 0,3 5-224 15,0 6-64-15,3 2 0 0,3 3-320 0,1-1 0 16,1 1 0-16,3-1 0 0,0-2 0 0,3-1 0 0,-1-1 0 0,3-6 0 15,2-3-384-15,3-4 16 0,0-3 0 0,1-3 0 32,0-4-1712-32,2-4-352 0,0-2-64 0,0-6 0 15,0-5-448-15,0-3-96 0</inkml:trace>
  <inkml:trace contextRef="#ctx0" brushRef="#br0" timeOffset="55403.32">2112 7322 8287 0,'0'0'736'0,"0"0"-592"15,-3-10-144-15,0 3 0 0,3 7 3184 0,-6-4 592 16,6 4 128-16,0 0 32 0,-6-2-1824 0,6 2-352 16,-7 2-80-16,1 5-16 0,-1 3-1136 0,2 3-224 15,0 3-48-15,2 2-16 0,4 3-240 0,2 1 0 16,0-3 0-16,1 1 0 0,1 1 0 0,3-1 0 0,2-3 0 0,2-2 0 16,1-2 0-16,0-3 0 15,-1-3-160-15,-1-1 160 0,1-4 0 0,0 1 144 16,0-3 0-16,-2 0 0 0,-1-7 496 0,-1 0 80 15,0-4 32-15,-2 1 0 0,-2-2-48 0,-1 0 0 16,-2-2 0-16,-1 1 0 0,-1-2-432 0,-1 1-80 16,0 0-32-16,-1-1 0 0,-1 2-160 0,-1 0-192 15,-1 0 32-15,-4 0 16 16,0 0-1744-16,0 0-352 0,1 3-64 0,-2-3-10864 0</inkml:trace>
  <inkml:trace contextRef="#ctx0" brushRef="#br0" timeOffset="55700.96">2306 7230 19455 0,'0'0'864'0,"7"6"176"0,-1 3-832 0,1 3-208 0,-2 2 0 0,0 1 0 15,-1-1 2048-15,0 2 352 0,-1-1 80 0,-1 2 16 16,1 0-736-16,0 0-144 0,-1-1-16 0,1-2-16 0,-2-1-1008 0,2 0-192 16,1-4-32-16,-1-1-16 0,1-1-208 0,0-2-128 15,-4-5 160-15,0 0-160 0,0 0 0 0,8-3 0 16,0-2 0-16,-2-3 0 15,1-3-448-15,1-2-16 0,-2-2-16 0,1 1 0 32,-1-4 32-32,0-2 16 0,-1 1 0 0,0 0 0 0,0-2 128 0,2 3 32 0,1 1 0 0,-3 2 0 15,0 2 272-15,0 2 0 0,0 3 0 0,1-1 0 0,-2 1 736 0,-4 8 48 16,0 0 16-16,0 0 0 0,7 11-400 0,0-1-80 16,1 5 0-16,0 0-16 0,-1 3-176 0,1 3-128 15,-1 0 144-15,1 1-144 0,2 2 0 0,2-5 0 16,1 2 0-16,4-3-160 15,0-2-2320-15,0-2-464 0</inkml:trace>
  <inkml:trace contextRef="#ctx0" brushRef="#br0" timeOffset="56040.3">2927 7090 23199 0,'-25'2'1024'0,"13"0"224"0,-2 2-992 0,-2 1-256 0,-1 0 0 0,2 1 0 15,2-2 1168-15,0 1 192 0,0 3 48 0,4 1 0 16,-2-4-512-16,5 3-112 16,2 2-16-16,2-2 0 0,4 2-768 0,2 1 0 0,1-1 0 0,3 1-144 15,3-3 144-15,4-1-128 0,0 1 128 0,2 0-128 16,2-1 128-16,1-1 0 0,3 1 0 0,-1-2 0 16,-1 1-192-16,-1 0 32 0,-3-1 16 0,0-1 0 15,-1 1 144-15,-3 0 224 0,-3 2-48 0,-2-1-16 0,-3 1 592 16,-2 2 112-16,-2-3 32 0,-1 2 0 0,-4 0 128 0,-2 1 16 15,-1 3 16-15,-2-2 0 0,-1 1-640 0,-1-1-128 16,1-1-32-16,-2 0 0 0,1 0-256 0,0-1 0 16,1-1 0-16,1-5 0 15,1 2-3280-15,0-2-672 0,-5-4-128 0,13 2-16 0</inkml:trace>
  <inkml:trace contextRef="#ctx0" brushRef="#br0" timeOffset="56137.25">3090 7249 8287 0,'0'0'736'0,"0"0"-592"16,1 8-144-16,2 1 0 0,-1 2 3808 0,2 2 736 16,0 0 128-16,1 4 48 0,1-2-3632 0,-1 2-736 15,0-1-144-15,3 0-16 16,4-1-1296-16,-2 1-256 0,-1-6-48 0</inkml:trace>
  <inkml:trace contextRef="#ctx0" brushRef="#br0" timeOffset="56305.27">3233 7068 11967 0,'-18'-27'1072'0,"10"15"-864"0,-2 0-208 0,-1-1 0 16,1-1 2704-16,-1 1 496 0,1 1 112 0,2 2 16 15,-1 0-2128-15,4 4-432 0,1 1-64 0,4 5-32 16,0 0-1568-16,0 0-320 16,0 0-64-16,6-3-9152 0</inkml:trace>
  <inkml:trace contextRef="#ctx0" brushRef="#br0" timeOffset="56605.16">3314 7270 16575 0,'-3'26'1472'0,"3"-11"-1168"0,2 3-304 0,-1-1 0 0,2 2 1504 0,1 0 240 16,2-1 48-16,2-4 16 0,0-1-624 0,1-1-128 16,0-2-32-16,1-4 0 0,1-3 32 0,-1-1 0 15,2-4 0-15,1-1 0 0,0-5 176 0,-1-3 48 16,0-6 0-16,-2-1 0 0,0-4-400 0,0-3-80 15,-3-1-16-15,1-1 0 0,-1-2-304 0,-2-1-64 16,-1-1-16-16,-3-3 0 0,-2 1 160 0,0 1 16 16,-2 2 16-16,-1 0 0 0,0 0-288 0,-1 1-64 15,-3-1-16-15,0 3 0 16,-1-2-688-16,-1 4-144 0,-2 2-32 0,2 2 0 16,0 3-1952-16,3 1-400 0,0 6-80 0,1 6 0 15,6 5 1088-15,-6 4 208 0,1 4 48 0,0 6 16 16,1 2-144-16,1 5-48 0,2-1 0 0,0 4 0 15,1 1 688-15,1 1 144 0,2 2 32 0,2 1-3056 0,1-1-624 0</inkml:trace>
  <inkml:trace contextRef="#ctx0" brushRef="#br0" timeOffset="56806.1">3661 7294 21423 0,'13'2'944'0,"-5"1"208"0,1-2-928 0,0 0-224 0,0-1 0 0,-1 0 0 16,0-2 1392-16,0-2 224 0,-1-1 48 0,0 1 16 15,-1-3-512-15,0-2-96 0,-1-1-32 0,1-1 0 16,-2 0-304-16,-1-1-64 0,-3-1-16 0,0 2 0 0,-3 0-64 0,1 0-16 15,-1 1 0-15,-2 1 0 0,-3 1 112 0,0 3 16 16,0 2 0-16,1 3 0 0,0 3-448 0,1 2-64 16,-2 3-32-16,0 2 0 0,1 4-160 0,2 3 0 15,1 2 0-15,3-2 0 0,2 1 0 0,3-3 0 16,1 2 0-16,4 0 0 16,2 0-448-16,2-1 0 0,0-2-16 0,1-1 0 15,2-5-2032 1,0-1-384-16,1-2-96 0,-2-1-6176 0,-2-2-1248 0</inkml:trace>
  <inkml:trace contextRef="#ctx0" brushRef="#br0" timeOffset="57339.84">3969 7103 2751 0,'0'0'256'0,"0"0"-256"0,5 7 0 0,0 3 0 16,1 3 4048-16,0 2 768 0,-1 4 160 0,0 3 16 15,2 3-2544-15,-2 0-512 0,0-2-96 0,0 1-32 16,0-1-352-16,1-2-80 0,-1-3-16 0,-1-1 0 15,0-2-496-15,0-4-96 0,-2 0-32 0,1-5 0 16,-3-6-128-16,0 0-32 0,0 0 0 0,0 0 0 16,0 0 48-16,0 0 0 0,0 0 0 0,-5-4 0 0,1-2-240 15,0-3-64-15,1-6 0 0,2 0 0 0,0-2-320 0,-1-3-208 16,0-1 16-16,3-1 16 31,0-4-752-31,3 0-160 0,0 0-16 0,3 1-16 16,2-1-528-16,1 3-96 0,2 1-32 0,2 2 0 15,2 2 432-15,1 2 64 0,0 3 32 0,0 3 0 0,-2 0 848 0,4 3 160 0,-4 0 48 0,1 2 0 16,0 1 512-16,-2 0 96 0,-1 2 32 0,-3-1 0 16,0 2 640-16,-1-1 128 0,-9 2 16 0,0 0 16 0,0 0-80 15,0 0-16-15,0 0 0 0,0 9 0 0,-4 1-496 0,-3 0-96 16,-3 2-32-16,-2 1 0 0,0 1-288 0,2 0-64 16,-2-2-16-16,2 1 0 0,2-2-160 0,3 0 0 15,2 0 0-15,3-1 0 0,1-2-128 0,5-1-64 16,0-2-16-16,5 0 0 15,2 0-192-15,2-2-48 0,2 1 0 0,3-2 0 0,-2 0 256 0,2 0 64 0,0 2 0 0,3 1 0 16,-1 1 272-16,-1 0 64 0,-4 1 16 0,-2-1 0 16,0 1 752-16,-2 0 160 0,-3 1 16 0,-2 3 16 15,-3-1 400-15,-2 2 80 0,-3 0 16 0,-3 1 0 16,-2 1-416-16,-2 0-80 0,-2-1-16 0,-3 0 0 16,-2 2-528-16,0-5-112 0,-1-1-32 0,0 2 0 31,-1-3-800-31,2-2-176 0,-1 1-16 0,2-2-14240 0,2 0-2848 0</inkml:trace>
  <inkml:trace contextRef="#ctx0" brushRef="#br0" timeOffset="58000.97">5629 7194 6447 0,'4'-15'272'0,"-4"15"80"0,0-7-352 0,0 0 0 0,-1-3 0 0,0 1 0 15,-2 3 3152-15,-1-1 560 0,-2 3 128 0,-2 2 0 16,-3 2-1856-16,0 0-368 0,-2 1-80 0,0 4 0 16,0 3-960-16,0 4-176 0,0 1-32 0,1 1-16 15,1 3-224-15,2-1-128 0,1-3 128 0,2 1-128 16,1-1 0-16,1 0 0 0,1 0 0 0,2 2 0 15,1-2 0-15,1 2 0 0,3-2-144 0,1-2 144 16,3-2 0-16,1-3 0 0,2 1-144 0,-1-3 144 16,2-2-144-16,1-2 144 0,1-2-208 0,3-5 80 15,-1-3 128-15,-1-1-160 0,0-2 160 0,-1-1-160 16,0 0 160-16,0-2 0 0,-3 0 0 0,1 2 0 0,-3 0 384 0,-1 1 0 16,-3 2 0-16,0 5 0 0,-5 6 528 0,0 0 112 15,0 0 32-15,0 0 0 0,0 0-176 0,0 0-48 16,0 10 0-16,0 2 0 0,-1 2-576 0,0-1-128 15,-1 4-128-15,2 3 176 0,0-2-176 0,2 3 0 16,-1 0 0-16,2-2 0 16,1 0-1360-16,2-1-256 0,3-6-48 0,2-1-12128 0</inkml:trace>
  <inkml:trace contextRef="#ctx0" brushRef="#br0" timeOffset="58186.68">6008 6846 19343 0,'0'-9'1728'0,"0"1"-1392"0,-2 1-336 0,2 0 0 16,-1 1 1984-16,1 6 336 0,0 0 64 0,0 0 16 15,0 0-960-15,0 0-192 0,-1 9-32 0,-1 8-16 16,1 6-896-16,1 2-176 0,0 5-128 0,0 4 144 16,-1 4-144-16,1 1 0 0,1-3 0 0,0 1 0 15,1-3-400 1,2 0-112-16,1-2-32 0,0-5-13408 0</inkml:trace>
  <inkml:trace contextRef="#ctx0" brushRef="#br0" timeOffset="58403.61">6236 6584 29135 0,'0'0'1280'0,"0"0"288"0,-2 11-1248 0,1 1-320 0,0 2 0 0,-2 3 0 15,1 2 624-15,-1 7 64 0,2 7 16 0,1 5 0 0,1 4-112 0,2 2-16 16,0 2 0-16,3 0 0 0,-1 3-576 0,1 0 0 16,2 2 0-16,3 1 0 15,3-4-1152-15,0 1-240 0,3-2-48 0,2-4-12064 0</inkml:trace>
  <inkml:trace contextRef="#ctx0" brushRef="#br0" timeOffset="58740.31">6841 7294 23727 0,'0'0'512'0,"0"0"128"0,7 0 0 0,4 0 32 0,2 0-544 0,-1 0-128 0,-1-6 0 0,4 1 0 16,0-1 1104-16,2-2 192 0,2-1 48 0,-3-2 0 15,1-2-720-15,-2 0-144 0,-1-1-32 0,0 1 0 0,1 0-144 0,-2 0-48 16,0-3 0-16,-1 3 0 15,-5 0-32-15,1 1-16 0,-3 1 0 0,-2 0 0 16,-4 1 96-16,-1 1 16 0,2 1 0 0,-2 1 0 16,-6 1 336-16,2 2 80 0,-2 2 16 0,-1 4 0 15,-3 2-320-15,1 2-64 0,1 2-16 0,1 5 0 16,1 3-112-16,-1 1-32 0,0 5 0 0,2 1 0 16,1 2 32-16,2 0 0 0,3 1 0 0,2 0 0 15,3-1-240-15,2-2 128 0,3-1-128 0,4-2 0 0,-1-3 0 0,5-3 0 16,1-3-128-16,3-2 128 15,1-5-1664-15,2-2-240 0,-1-4-32 0,1-2-8272 16,1-3-1648-16</inkml:trace>
  <inkml:trace contextRef="#ctx0" brushRef="#br0" timeOffset="58889.25">7344 6833 25791 0,'0'0'2304'0,"0"0"-1856"15,0 0-448-15,0 0 0 0,0 0 2416 0,0 0 384 16,6 7 80-16,2 1 0 0,1 2-1232 0,3 2-256 0,2 1-48 0,5 0-16 16,3-1-864-16,4-2-160 0,3-2-48 0,3-2 0 31,1 0-688-31,1-6-144 0,5 0-16 0,4-4-17440 0</inkml:trace>
  <inkml:trace contextRef="#ctx0" brushRef="#br0" timeOffset="59468.27">8743 6908 17503 0,'-16'2'1552'0,"11"0"-1232"15,0-2-320-15,-2 0 0 0,7 0 2448 0,-8 0 432 16,-1 2 96-16,1 1 16 0,-1 1-1888 0,0 1-368 0,1 0-80 0,0 2-16 16,1-3-400-16,-1 2-96 0,0 1-16 0,0-1 0 15,0 2-128-15,1 1 0 0,0-1 0 0,-1 2 0 16,0 1 0-16,2-1 0 0,-1 1 0 0,3 0 0 15,2 4 0-15,1-4 0 0,2 1 0 0,1 1 0 16,2-2-128-16,4 0 128 0,1 1-160 0,4 0 160 16,-1 0 0-16,1-1 0 0,1 1 0 0,1 0 0 15,-2-2 0-15,0 1 0 0,0-1 176 0,0 3-48 16,0 3 48-16,-3-2 16 0,-2 3 0 0,-3-1 0 0,-1-1 0 0,-2 2 0 16,-4-2 0-16,0 0 0 0,-5 1 0 0,1-2 0 15,-2-1 0-15,0-2 0 0,-2-2-192 0,0-5-256 16,0-2 64-16,2-3-9520 15,0-4-1904-15</inkml:trace>
  <inkml:trace contextRef="#ctx0" brushRef="#br0" timeOffset="59806.56">8874 6699 20271 0,'0'0'1792'0,"0"0"-1424"0,0 0-368 0,0 0 0 15,2 7 1664-15,-1 4 272 16,-1 2 48-16,0 6 16 0,-1 0-416 0,-1 6-96 15,1 4-16-15,0 2 0 0,-1 2-640 0,2 2-144 16,0 0-32-16,2-1 0 0,-1 0-464 0,2-4-192 16,1 0 128-16,0-2-128 0,-1 0 128 0,1-5-128 0,2-5 0 0,0 1 128 15,1-6-128-15,2-2 0 0,-1-1 0 0,-1-4 0 16,1-2 0-16,0-4 0 0,1-1 0 0,2-7-176 16,-1-1 176-16,2-3-192 0,-1-2 192 0,1-6-192 15,1 1 192-15,-2-2-192 0,-1-4 192 0,1 2-192 16,-1 2 192-16,0-2 0 0,0 1 0 0,-1 3-128 15,0 2 128-15,0 2 0 0,-1 2 160 0,0 4-160 16,-3 3 304-16,-5 6-48 0,0 0 0 0,0 0 0 16,5 5-96-16,-1 4-32 0,0 4 0 0,-2 3 0 15,1 1-128-15,0 2 0 0,-1 2 0 0,2 0 0 0,1 1 0 0,1-2 0 16,0-2 0-16,2-1 0 16,1 1-1088-16,1-5-80 0,1 0-32 0,2-2 0 31,1-3-1872-31,2-2-384 0,1-3-80 0,0-3-6992 0</inkml:trace>
  <inkml:trace contextRef="#ctx0" brushRef="#br0" timeOffset="60104.05">9438 7128 2751 0,'4'-14'256'0,"-4"14"-256"0,-2-8 0 0,2 0 0 0,0 0 3584 0,-1 2 656 16,-3-1 144-16,0 2 32 0,-2 1-1728 0,-1 1-352 15,1 1-64-15,-1 2-16 0,-1 1-544 0,0 2-112 16,1-2-32-16,-1 2 0 0,0 1-864 0,3 1-192 16,-1 3-16-16,3 1-16 0,0-3-320 0,2 3-160 15,1 0 160-15,1 3-160 0,2-1 0 0,0-1 0 16,3-1 0-16,0-1 0 0,2-1 0 0,1-2 128 15,0-3-128-15,0 0 0 0,-1-2 0 0,1-2 0 0,0 1 0 0,2-2 0 16,-3-2 0-16,0-1 0 0,-1-1 0 0,1-1 0 16,0-1 0-16,-1 0 0 0,-2 0 0 0,0 0 144 15,-1-2-16-15,0 1-128 0,0 0 192 0,-2 0-64 16,-2 3 384-16,0 0 80 0,-1 3 16 0,1 4 0 16,0 0 48-16,0 0 16 0,0 0 0 0,0 0 0 15,0 0-320-15,-4 7-64 16,3 2-16-16,-1 1 0 0,1 1-272 0,2-1 0 15,2-1-128-15,2 2 128 16,1-1-608-16,1 2-32 0,2 2 0 0,3-3 0 16,0-1-2160-16,1 2-432 0,1-2-96 0</inkml:trace>
  <inkml:trace contextRef="#ctx0" brushRef="#br0" timeOffset="60637.75">9740 7034 23727 0,'0'0'512'0,"0"0"128"0,0 0 0 0,0 0 32 0,0 0-544 0,0 0-128 0,4 8 0 0,1 4 0 0,-1-2 1216 0,1 3 192 16,1 0 64-16,-1 2 0 0,0-1-352 0,0 0-64 16,0-2-16-16,2 0 0 0,-1 1-80 0,2-3 0 15,-1 1-16-15,-1-2 0 0,0-5-304 0,-6-4-64 16,5 5-16-16,-5-5 0 0,0 0-112 0,0 0 0 0,0 0-16 0,0 0 0 16,5-7 128-16,0-1 16 15,-1-2 16-15,-1-3 0 0,-1 0-400 0,1-1-64 16,1-2-128-16,0-1 176 0,0-1-176 0,0-2 0 15,-1-3-160-15,3 2 160 16,-2 0-448-16,2 0 0 0,1 2 0 0,0-1 0 16,3 3-480-16,0-1-96 0,2 2 0 0,-1 1-16 15,5 0-1408-15,0 6-288 0,-1 0-48 0,1 4-16 16,0 3 1232-16,-1 4 240 0,2 2 48 0,-1 4 16 16,0 3 384-16,1 4 80 0,-1 0 16 0,1 2 0 0,0 0 784 0,2 0 0 0,-4-3 0 0,1 1 0 15,-2-1 320-15,-1-1 0 0,2-5 16 0,-4 1 0 16,1-1-336-16,-1-2 0 0,-2 1 0 0,-2-2-128 15,1-1 1408-15,0-1 272 0,0-1 64 0,-8-2 16 16,0 0-160-16,6 0-16 0,-6 0-16 0,8-2 0 16,-3-5-384-16,1 1-80 0,-2-2-16 0,0-1 0 15,-1-2-336-15,0 2-80 0,-2-4-16 0,1 3 0 16,-1-3-112-16,-1 2-32 0,-1 1 0 0,-1 1 0 0,0-3 160 0,-1 4 32 16,1 2 0-16,-1 0 0 0,3 6-160 0,0 0-32 15,-8-1 0-15,2 4 0 0,-2 2-64 0,0 3 0 16,0 2-16-16,2 4 0 0,-1 5-304 0,3 2 0 15,0 1 128-15,4 1-128 0,2 2 0 0,1 0 0 16,4 0 0-16,2-1-144 16,2 1-1088-16,3-3-224 0,0-2-32 0,3-2-16 15,0-2-1360-15,3-2-272 0,1-2-48 0</inkml:trace>
  <inkml:trace contextRef="#ctx0" brushRef="#br0" timeOffset="61007.39">10744 6972 27071 0,'-16'-13'1200'0,"8"7"240"0,-2 1-1152 0,-3-1-288 0,-1-1 0 0,-2 1 0 16,-2-2 1152-16,1 0 192 0,1 1 16 0,1 2 16 16,0 3-736-16,1 2-160 0,3 2-32 0,2 5 0 15,0 2-448-15,1 3 0 0,3 3 0 0,1 6 0 16,2 5 0-16,2 1 0 0,2 2-144 0,3-3 144 16,3 4 0-16,1-2 0 0,3-2-128 0,2-2 128 15,2-1-128-15,2-1 128 16,2-4-208-16,1-2 80 0,-2-2-128 0,1-2 0 0,-2-2-16 15,0-3 0-15,-1-2-96 0,-1-5-16 0,-2-3 0 0,-2-2 0 16,-2-1 512-16,1-6 80 0,-3-4 32 0,1-1 0 16,-4-5 16-16,0-1 16 0,-1-2 0 0,-1-1 0 15,-2-3-144-15,-2-1-128 0,-1-1 192 0,1-2-192 16,-1 1 176-16,-1-4-176 0,-1-3 160 0,0-1-160 16,-1-1 0-16,1-2 0 0,0-1 0 0,0 1-160 15,0 0-112-15,2 7-32 0,-2 6 0 0,1 7 0 16,2 9 976-16,0 8 192 0,1 6 32 0,0 0 16 0,0 14-208 0,1 9-32 15,0 9-16-15,3 5 0 0,0 9-16 0,1 1-16 16,2 3 0-16,1-1 0 0,1-1-464 0,2 2-160 16,2-2 0-16,3 2 144 15,2-3-2080-15,2-2-432 0</inkml:trace>
  <inkml:trace contextRef="#ctx0" brushRef="#br0" timeOffset="61636.78">11722 7081 2751 0,'-4'9'256'0,"-1"-5"-256"0,5-4 0 0,0 0 0 0,0 0 2752 0,0 0 496 16,0 0 96-16,6 4 32 0,2 3-1120 0,2-4-208 16,3 1-64-16,2 2 0 0,2-3-576 0,1 0-112 15,0 0-16-15,0-2-16 0,-2 0-224 0,1-1-32 16,1-1-16-16,1 0 0 0,-3-5-416 0,1 1-96 15,0 0-16-15,-1-1 0 0,-4-2-16 0,0-3-16 16,-2 0 0-16,0-2 0 0,-2-2-80 0,0 0-16 16,0 0 0-16,-2 0 0 0,-2-1-144 0,0 2-16 15,-4-1-16-15,0 2 0 0,-1 0-16 0,-3 0 0 0,-1 3 0 0,-2 3 0 16,-2 1 384-16,0 3 80 0,0 3 16 0,-2 4 0 16,-3 1-176-16,2 3-16 15,1 1-16-15,-1 4 0 0,1 1-224 0,2 3-64 16,0 2 0-16,1-1 0 0,3 0-128 0,1 2 128 0,0-1-128 0,3 1 128 15,1 1-128-15,3-3 0 0,1 2 0 0,-1-2 0 16,3 0 0-16,0-1-224 0,2-3 80 0,2-1 16 31,3-2-1408-31,2-2-288 0,-1-1-48 0,4-2-16 16,5-4-1040-16,-1-2-208 0,1-2-32 0</inkml:trace>
  <inkml:trace contextRef="#ctx0" brushRef="#br0" timeOffset="62036.06">12475 6852 6447 0,'0'0'272'16,"0"0"80"-16,-4-7-352 0,-2 4 0 0,-2 1 0 0,0 1 0 0,-1 1 5312 0,-1 1 1008 16,-3 3 192-16,-2 1 32 0,1 0-4304 0,0 3-848 15,-2 1-176-15,0 4-48 0,1 4-512 0,0 0-96 16,2 3-32-16,2-1 0 0,-1 5-368 0,3-3-160 0,2 1 128 0,5 1-128 31,2-2 0-31,2-1 0 0,2-3 0 0,1-2 0 16,2 0 0-16,3-4-176 0,1-2 48 0,2-1 0 15,0-5-304-15,1 1-48 0,2-3-16 0,1-2 0 0,-3-3 144 0,0-3 32 16,-1-3 0-16,0-2 0 0,-1-1 112 0,0-1 16 16,-2-3 16-16,2 0 0 0,0-1 16 0,0-1 0 15,-1 1 0-15,0 1 0 0,-2 0 160 0,-3 2 0 0,1-4 0 0,-2 4 0 16,-1 2 160-16,-1 1 112 0,-2 1 32 0,-1 4 0 16,-1 0 560-16,1 7 112 0,0 0 32 0,0 0 0 15,0 0-80-15,-7 7-16 0,1-1 0 0,-1 5 0 16,-1 2-528-16,0 2-128 0,3 1 0 0,1 5-16 15,0 1-240-15,2 3 176 0,2-1-176 0,1 1 160 16,0 1-160-16,3 2 0 0,1-4 0 0,2 1 0 31,1-5-512-31,1-1 32 0,-1 1 0 0,1-3 0 16,1-3-1920-16,3-1-384 0,2-6-80 0,-1-1-11552 0</inkml:trace>
  <inkml:trace contextRef="#ctx0" brushRef="#br0" timeOffset="62407.59">12930 6822 9215 0,'0'0'400'0,"0"0"96"0,-5 1-496 0,0 4 0 15,0 2 0-15,1 2 0 0,0 1 4608 0,-1 3 832 16,-1 3 176-16,2 2 16 0,1 0-3568 0,0 5-720 16,2 0-128-16,1 2-48 0,1 2-720 0,2-3-160 15,0-1-32-15,3 1 0 16,0-1-128-16,2-1-128 0,1-5 192 0,2 0-192 0,-1-3 144 0,0 1-144 15,1-5 0-15,-1-1 144 0,2-1-144 0,0-3 0 16,-1-2 144-16,1-3-144 0,1-4 0 0,0-2 144 16,0-2-144-16,0-4 0 0,-2-1 0 0,1-1 0 15,-2-3 0-15,0 0 0 0,1-4 0 0,-2 0 0 16,0-2 0-16,0-1 0 0,0 1 0 0,-1-1 0 16,-3 1 0-16,2 1 0 0,-1 1 128 0,1-1-128 15,-3 5 0-15,-2 2 0 0,1 2 320 0,0 3-64 16,-3 1 0-16,0 9 0 0,0 0 240 0,0 0 32 0,0 0 16 0,-3 6 0 15,0 5-416-15,1 2-128 0,-1 4 0 0,3 1 0 16,0 3 0-16,2 1 0 0,1 0 0 0,4 1-144 16,1 2-144-16,1 0-32 0,0-2 0 0,5-2 0 15,3-2-2064-15,4-4-432 16,1 0-64-16,2 0-6400 0,1-6-1264 0</inkml:trace>
  <inkml:trace contextRef="#ctx0" brushRef="#br0" timeOffset="62739.41">13593 6965 24351 0,'-4'-13'1088'0,"1"8"208"0,-1 0-1040 0,-2-2-256 0,-2-1 0 0,0 0 0 16,0 3 1680-16,2 0 288 0,-4 1 48 0,0 4 16 15,2 1-960-15,0 5-192 0,1 0-48 0,-1 2 0 0,0 4-448 0,1-1-80 16,2 5-32-16,3 0 0 0,0-1-272 0,4 1 160 16,0 0-160-16,3-1 128 0,1 2-128 0,0-4 0 15,1-1 0-15,2 0 0 0,0-4 0 0,1-1 0 16,1-1 0-16,-1-3 0 0,1 0-256 0,0 0 80 15,1-3 16-15,0-3 0 0,1-1 32 0,-1-1 0 0,-3-2 0 0,0 2 0 16,0-4 128-16,-1 0 0 16,-3-1 0-16,0-2 0 0,-2 3 0 0,-1 0 0 15,1-2 192-15,0 1-64 0,-2 1 368 0,0 1 80 16,-1 0 0-16,0 3 16 0,0 5 80 0,0 0 16 16,0 0 0-16,0 0 0 0,0 0-352 0,0 0-64 15,0 0-16-15,-2 10 0 0,-1-1-256 0,2 2 0 16,1-2 0-16,1 1 0 0,2 1-352 0,2-1 32 0,1 1 0 0,2-2 0 31,3 0-2704-31,-1 1-544 0,1-2-96 0</inkml:trace>
  <inkml:trace contextRef="#ctx0" brushRef="#br0" timeOffset="62910.32">14033 6634 14735 0,'0'0'1312'0,"0"0"-1056"0,-6-1-256 0,-3 1 0 16,9 0 3280-16,-10 9 608 0,1 2 112 0,4 5 32 16,2 2-2768-16,1 5-560 0,-1 3-96 0,1 0-32 15,-1 4-368-15,0-9-80 0,1 2 0 0,1 2-128 0,1-3 0 0,1 1 0 16,3 2 0-16,0-4 0 0,0 1-144 0,1-1-144 16,1-3-32-16,2-1-8896 15,1-2-1776-15</inkml:trace>
  <inkml:trace contextRef="#ctx0" brushRef="#br0" timeOffset="63128.92">14285 6437 36399 0,'0'0'1600'0,"0"0"352"0,-3 10-1568 0,1 5-384 16,-1 3 0-16,0 3 0 0,1 4 256 0,-1 3-16 15,1 5-16-15,-2 3 0 0,1 4 32 0,-1-1 16 0,0 5 0 0,2-11 0 16,-2 3-272-16,1 3 0 0,1 2 0 0,-1 2 0 16,0-4 0-16,2 1-144 0,2 3 16 0,2-5 0 31,1-1-2096-31,1-5-400 0,0-3-96 0</inkml:trace>
  <inkml:trace contextRef="#ctx0" brushRef="#br0" timeOffset="63314.97">14503 6813 27647 0,'0'0'2448'0,"-4"9"-1952"15,0 0-496-15,0 5 0 0,0 6 1072 0,0-2 112 16,0 3 32-16,1 1 0 16,1 3-1024-16,2-1-192 0,0 1 0 0,2-1 0 15,4-3-256-15,-1-2 32 0,0-2 0 0,2 0 0 16,0-1-768-16,5-3-160 0,0 0-16 0,0-4-7328 15,-1-4-1456-15</inkml:trace>
  <inkml:trace contextRef="#ctx0" brushRef="#br0" timeOffset="63503.85">14796 6849 11055 0,'0'0'976'0,"-5"7"-784"15,-2 2-192-15,-1 5 0 0,-1 4 5312 0,0 6 1024 16,0 3 208-16,-3 6 48 0,-3 3-4864 0,-1 1-976 15,3 6-192-15,-1 0-48 0,1 0-240 0,1 0-48 0,3-1-16 0,0-2 0 16,1-1-208-16,1-2 0 0,2-4 0 0,2-1-160 31,1 0-688-31,2-6-144 0,1 0-32 0,2-2-9360 0,2-5-1888 0</inkml:trace>
  <inkml:trace contextRef="#ctx0" brushRef="#br0" timeOffset="63834.1">14943 6269 29887 0,'0'0'1328'0,"0"0"272"0,0 0-1280 0,11 9-320 0,0-1 0 0,2 1 0 15,2 0 512-15,2 3 64 16,4 2 0-16,1 4 0 0,-1 3 80 0,1 5 32 16,-1 4 0-16,1 6 0 0,1 0-240 0,9 17-64 15,-5 2 0-15,-9-14 0 0,-2 6 272 0,-2 2 48 16,-2 2 16-16,-3 2 0 0,-2 2-256 0,-4-1-48 16,-4 2-16-16,-3 0 0 0,-1-3-96 0,-2-1-32 15,0-1 0-15,-1-6 0 0,-3-2-144 0,1-2-128 16,-2-2 144-16,1 2-144 15,-4 3-3216-15,2-1-752 0</inkml:trace>
  <inkml:trace contextRef="#ctx0" brushRef="#br0" timeOffset="102836.78">2248 9953 24639 0,'0'0'544'0,"0"0"112"0,0 0 32 0,0 0 0 0,0 0-560 0,0 0-128 0,0 0 0 0,0 0 0 16,7 7 1200-16,1 2 208 0,0 3 32 0,1 2 16 15,0 3-608-15,3 4-112 0,0 2-32 0,2 5 0 16,2 4-176-16,1-1-32 0,2 5-16 0,2-8 0 15,0 1-272-15,2-4-48 0,0-3-16 0,-3-3 0 16,0-3 192-16,1-3 48 0,-3-4 0 0,-1-2 0 0,-3-3 384 0,-2-4 96 16,-1-4 16-16,-2-4 0 0,-4-2 0 0,-1-5 0 15,-2-3 0-15,0-4 0 0,-2-3-240 0,0-2-64 16,-4-6 0-16,0 0 0 0,0 0-352 0,-1-3-80 16,0-1-16-16,-2-1 0 15,-3-1-928-15,-1 1-192 0,1 0-32 0,-2 3-16 16,2 4-2096-16,1 1-432 0,-1 1-80 0</inkml:trace>
  <inkml:trace contextRef="#ctx0" brushRef="#br0" timeOffset="103234.09">3062 10103 17503 0,'0'0'1552'0,"0"0"-1232"15,-6 0-320-15,1-3 0 0,5 3 2704 0,-7-3 496 16,-2-3 80-16,0 1 32 0,-2 0-1296 0,1 0-256 16,0 2-48-16,-1-2-16 0,-1 4-864 0,2-2-192 0,0 2-16 0,0 2-16 15,0 3-400-15,1 2-80 0,-3 2 0 0,3 4-128 16,3 4 160-16,0-1-160 0,2 6 128 0,2-3-128 16,1 3 0-16,-1 0 0 0,5 0 0 0,2-1 0 15,2-4-160-15,0 0 160 0,3-2-208 0,-1-2 80 0,0-1-80 0,2-4-16 16,3 0 0-16,0-2 0 0,-1-2-64 0,0-2-16 15,0-2 0-15,1-2 0 32,1-3-96-32,-1-1-32 0,-2-2 0 0,-1-1 0 0,0-2 272 0,1-1 160 0,-3-2-192 0,-1 1 192 15,-2-2 0-15,-1 0 0 0,-1-3 0 0,-1 4 0 16,-2-4 384-16,0 4 48 0,2 0 0 0,-2 2 0 16,2 3 288-16,-3 2 64 0,0 0 16 0,0 8 0 15,0 0-160-15,0 0-16 0,0 0-16 0,4 8 0 0,0 3-288 0,1 3-64 16,0 4-16-16,2 0 0 0,1 7-240 0,2-4 0 15,-1 1 0-15,0 0 0 16,-1 0-384-16,2 1-128 0,1-2-32 0,1-3 0 16,-1-1-2240-16,1-6-448 0,0-1-96 0</inkml:trace>
  <inkml:trace contextRef="#ctx0" brushRef="#br0" timeOffset="103636.08">3405 9664 21183 0,'0'0'944'0,"-6"-3"192"0,6 3-912 0,-7 3-224 16,7-3 0-16,-8 6 0 0,-1 2 2848 0,0 3 528 0,1-1 96 0,4 6 32 15,2 2-1968-15,-1 5-400 0,1 5-80 0,-1 2-16 16,3 2-688-16,1 2-144 0,3 3-16 0,3-2-16 16,-2 0-176-16,2-2 128 0,2 1-128 0,1-2 128 15,2-1-128-15,1-2 128 0,0-3-128 0,1 0 128 16,2-1-128-16,-1-3 0 0,0-2 144 0,0-3-144 15,0 0 0-15,0-4 0 0,1-3 0 0,1-1 0 16,0-2 0-16,0-2 0 0,-1-4 0 0,-1 1 0 0,-2-4 128 0,0 0-128 16,0-5 128-16,0-3-128 0,-2-2 160 0,-1-1-32 15,-2 1-128-15,0-1 192 0,-4-4-64 0,-3 0 0 16,-1-1-128-16,-1 0 192 0,-2 0-32 0,-2 1-16 16,-4 1 0-16,-2 2 0 0,0 1 240 0,-1 2 32 15,2 1 16-15,-2 3 0 0,-1 3 32 0,2 3 16 16,4 2 0-16,0 3 0 0,2 3-272 0,2 3-48 15,2 2-16-15,2 2 0 0,3 3-144 0,4-1 0 16,2 2 0-16,3-1 0 16,3-1-544-16,1-2 16 0,0-1 0 0,2-1 0 15,1-2-1600-15,1-3-320 0,-2-1-64 0,1-2-16 16,-2-3-1168-16,-1 1-224 0</inkml:trace>
  <inkml:trace contextRef="#ctx0" brushRef="#br0" timeOffset="104240.55">3946 10060 11055 0,'0'0'976'0,"0"0"-784"0,-2-6-192 0,-1-1 0 16,3 7 4016-16,0 0 752 0,0 0 160 0,0 0 16 15,0 0-2400-15,0 0-496 0,0 0-80 0,3 9-32 16,-1 3-1072-16,2 2-224 0,-1 2-32 0,1 0-16 16,0 0-336-16,2 3-80 0,-1-2-16 0,1 0 0 15,-1-3-160-15,0 0 192 0,-1-2-192 0,0 0 192 16,0-2-192-16,0 1 0 0,0-4 0 0,-4-7 128 15,0 0-128-15,5 6 0 0,-5-6 0 0,0 0 0 0,6-6 0 0,1 1 0 16,-2-3-176-16,0-3 176 16,1-5-176-16,0-2 176 0,-1-2-208 0,3-1 80 15,-1-1 128-15,-2-1-208 0,0-1 80 0,0 2 128 16,0-3-128-16,2 3 128 0,-1 0 0 0,4 1 0 16,-1 2 0-16,0 2 0 0,-1 2 0 0,0 5 128 15,-2 3 288-15,1 6 48 0,-7 1 16 0,6 7 0 16,1 2 176-16,-1 6 48 0,-1 6 0 0,-1 4 0 0,1 2-336 15,-1 2-64-15,2 1-16 0,-1 0 0 0,1 0-288 0,2 0 0 16,1-1 0-16,0 1 0 16,2-4-672-16,-1-3-144 0,3-2-16 0,0-1-16 15,2-3-2336-15,-2-2-464 0,0-6-80 0,0-1-32 16,-1-3 112-16,-1-2 32 0,1-4 0 0,-2-3 0 16,1-4 832-16,-2-1 160 0,0 0 48 0,0-6 0 0,0 0 2064 0,-1-4 512 0,-1 1 0 0,-3-1 0 15,-2-5 2656-15,-1 1 640 0,2-1 128 0,-2 1 32 16,1 1-864-16,-1-2-160 15,-1 1-48-15,0 3 0 0,-3-2-208 0,1 5-64 16,-2 3 0-16,0 2 0 0,-1 0-224 0,0 3-48 16,-2 3-16-16,1 0 0 0,-1 4-448 0,0 2-96 15,1 1 0-15,-1 4-16 0,1 4-704 0,1 3-144 16,1 1-32-16,0 4 0 0,1-1-192 0,2 2-32 0,1-1-16 0,1 0 0 16,6 1-144-16,-1-2 0 0,2-1 0 0,3 1 0 31,0-2-352-31,1-1-48 0,0-1-16 0,2-1 0 15,2-2-1520-15,-1-3-304 0,2 1-64 0,0-2-16 0,0-1-1072 0,-1-3-192 0,0-1-64 0</inkml:trace>
  <inkml:trace contextRef="#ctx0" brushRef="#br0" timeOffset="104539">4718 10149 11055 0,'0'0'480'0,"0"0"112"0,0 0-464 0,5 8-128 15,1-1 0-15,-1 1 0 0,1 0 4288 0,2 1 848 16,0-2 176-16,1-2 16 15,0 0-3088-15,2 0-640 0,0-2-112 0,1-2-16 16,0-1-448-16,0 0-96 0,1-2-16 0,-3-2 0 0,2-2-272 0,-2 0-64 16,-1-2-16-16,-1-1 0 0,0-1-144 0,-2-1-32 15,0 1 0-15,0 1 0 0,-3-4-144 0,-2 0-48 16,-1-1 0-16,0 3 0 0,-2-1-192 0,-2 2 176 16,-2-1-176-16,1 1 160 0,-4 1-32 0,0-2 0 0,-1 3 0 0,-2 3 0 15,0 3-128-15,-1 2 0 0,-1 2-192 0,2 2 192 16,0 3-160-16,2 6 160 15,2 0 0-15,1 4-144 0,2 2 336 0,3 5 80 16,0-1 16-16,5 3 0 0,2 2 224 0,4-1 64 16,4-2 0-16,3-2 0 0,1-1-144 0,2-1-32 15,2-5 0-15,1-2 0 0,3-1-400 0,0-5 128 0,1-3-128 0,1-2 0 32,3-3-1024-32,0-3-272 0,0-3-64 0,-1-5-18512 0</inkml:trace>
  <inkml:trace contextRef="#ctx0" brushRef="#br0" timeOffset="107634.36">8395 8440 12895 0,'0'0'1152'0,"0"0"-928"0,0 0-224 0,0 0 0 16,17-17 3024-16,-23 11 560 0,1 0 128 0,-1-2 0 15,-1 0-1232-15,1 0-256 0,-1 1-48 0,-1-1-16 16,0 1-656-16,-1 2-128 0,-1 1-32 0,-2-1 0 16,2 4-304-16,-1 1-64 0,1 1-16 0,-1 4 0 15,1 3-368-15,1 4-80 0,0 5 0 0,0 1-16 16,-1 7-368-16,1 1-128 0,2 5 0 0,0 2 0 16,3 2 0-16,3 0 0 0,2 1 0 0,3 0 0 15,3-2 0-15,2-4 0 0,2-3-176 0,4-2 176 31,3-4-784-31,3-3-48 0,2-3 0 0,2-3 0 16,2-1-400-16,2-5-96 0,1-2-16 0,3-3 0 16,-1-3 192-16,2-2 16 0,-2-1 16 0,-4-3 0 15,-2-3 128-15,-2 0 32 0,-3-2 0 0,-3-2 0 0,-3 0 640 0,-3-1 128 0,-4 2 16 0,-1-1 16 16,-4 2 656-16,-1 0 128 0,-4 2 16 0,0 0 16 16,-3 2 736-16,-2 1 144 0,-1 3 16 0,-1 1 16 0,0 0-480 0,-1 3-112 15,-1 2-16-15,-1 2 0 0,1 1-400 0,0 1-96 16,3 3-16-16,1 1 0 0,-1 1-272 0,3 2-176 15,1 0 192-15,4 1-192 0,1-5 0 0,3 2 0 16,1 2 0-16,3-3 0 0,1-4 0 0,2-1 0 16,0-1-144-16,1-2 144 0,0-1-192 0,-1-1 32 15,1-1 16-15,0 0 0 0,0-2 144 0,-2-1 0 16,1 1 0-16,-2 0-128 0,-2-2 128 0,0 1 0 0,-7 5 0 0,5-4 0 16,-5 4 0-16,0 0 0 0,0 0 0 0,0 0 128 15,0 0-128-15,0 0 128 0,0 0-128 0,0 0 128 16,0 0 0-16,0 0 0 0,0 0 0 0,0 0 0 15,0 0-128-15,5 7 0 0,2 1 0 0,-1 0 0 16,1-1-128-16,1 1-64 0,1 0 0 0,1-2 0 31,2 0-2288-31,1 0-464 0,0-2-80 0,0 3-11968 0</inkml:trace>
  <inkml:trace contextRef="#ctx0" brushRef="#br0" timeOffset="107867.13">9065 8614 27871 0,'0'0'1232'0,"0"0"256"0,0 0-1184 0,0 0-304 0,0 0 0 0,-2 11 0 16,2-1 1200-16,2 2 176 0,-1 0 32 0,2 1 16 0,1 0-176 15,1 1-32-15,1 2-16 0,1-1 0 0,1 0-624 0,-1 0-128 16,1 0-32-16,1-2 0 0,2-2-160 0,-3 0-16 16,-1-3-16-16,1-2 0 0,0 1-48 0,-1-3-16 15,-7-4 0-15,6 0 0 0,-6 0 0 0,7-4 0 16,-2-3 0-16,-1-1 0 0,0-1-160 0,1-4 0 15,-2 3 0-15,-1-6 128 0,-1 2-128 0,1-2 0 16,-1-2-160-16,2-2 160 16,-2-1-2064-16,3-2-320 0,0-1-64 0,0 1-13136 0</inkml:trace>
  <inkml:trace contextRef="#ctx0" brushRef="#br0" timeOffset="108268.51">9383 8356 13823 0,'0'0'608'0,"1"8"128"0,0 2-592 0,1 5-144 16,0 3 0-16,1 2 0 0,0 2 3328 0,-2 1 640 16,0 1 128-16,2 0 32 0,-1 4-2128 0,1-1-416 0,0 1-96 0,1 0-16 15,-1-3-1088-15,1 0-240 0,0-2-144 0,1-2 192 16,1-3-192-16,-1-1 0 0,0-2 0 0,0-4 128 16,2-2-352-16,-3-1-80 0,0-1-16 0,-4-7 0 31,0 0-128-31,0 0-16 0,0 0-16 0,0 0 0 0,4-5 224 0,0-1 32 0,-1 1 16 0,1-4 0 15,2-3-48-15,-1 1-16 0,0-1 0 0,1-3 0 16,2 0 80-16,1-1 32 0,2 1 0 0,1 0 0 16,2 3 160-16,-1 2 0 0,0 1 0 0,3 2 128 15,1 3 464-15,0 3 112 0,-3-1 0 0,0 4 16 0,-2-1 304 0,2 5 48 16,-3 2 16-16,-2 1 0 0,-3 1-96 0,0 2-16 16,-2 0 0-16,-3-1 0 0,-1 1-96 0,-1 1-32 15,-1 3 0-15,-3-3 0 16,-4 1-448-16,-3 2-80 0,-2-3-32 0,-2 0 0 0,1-1-160 0,-1-2-128 15,-2-1 192-15,-2 0-192 16,0-1 0-16,2-1-320 0,0-4 32 0,4 0 16 16,3-2-1936-16,3-1-384 0,2-2-80 0,6 2-13712 15</inkml:trace>
  <inkml:trace contextRef="#ctx0" brushRef="#br0" timeOffset="108533.23">9967 8545 16575 0,'0'0'1472'0,"0"0"-1168"16,-7 7-304-16,0 0 0 0,-3 1 3728 0,0 1 688 0,-2 3 144 0,1 1 32 16,-1 2-2480-16,1 1-480 0,2 3-96 0,1 0-32 15,3 2-944-15,0-1-192 0,2-2-48 0,3 3 0 16,3-3-320-16,1-2 0 0,2-3 0 0,4-2 0 16,0 1 0-16,3-4 0 0,1-3-128 0,2-1 128 15,-2-4 0-15,3-1 0 0,-1-2 0 0,-2-2 0 16,-1-1 0-16,-1-2 0 0,-2 1 0 0,0-5 128 0,-3 1-128 0,0-2 144 15,-4 0-144-15,-2 2 160 0,-1-2-160 0,-1 3 0 16,-2-1 0-16,-1 0 0 16,-1-2-608-16,-2-2 0 0,-2 2 0 0,1-2 0 31,1 0-2528-31,-1 2-512 0,-9-21-112 0,8 11-16 0</inkml:trace>
  <inkml:trace contextRef="#ctx0" brushRef="#br0" timeOffset="108806.88">10247 8522 36511 0,'0'0'800'0,"3"13"160"0,-1 5 48 0,1 2 16 0,-2 0-816 0,-1 1-208 16,-1 1 0-16,1 3 0 0,1-1 1248 0,-1-2 208 15,2-3 32-15,-1-2 16 0,2-1-864 0,-2-4-160 16,1-2-32-16,1-2-16 0,1-3-432 0,-4-5 0 16,5 3 0-16,3-5 0 15,-1-3-608-15,-1-1-160 0,2-7-16 0,0 0-16 16,1-3 32-16,-1-2 0 0,-1-2 0 0,1-1 0 15,0 0 224-15,1-2 48 0,2-2 16 0,-1 0 0 16,1 5-96-16,-1 0 0 0,0 3-16 0,2-1 0 0,0 2 592 0,1 4 256 0,0 3 0 0,0 4-16 16,1 1 848-16,-1 4 192 0,-1 7 16 0,0 3 16 15,1 5-464-15,-1 1-80 0,-2 4-32 0,0 3 0 16,1 2-384-16,-1 3-80 16,2 0-16-16,0 1 0 0,1 0-256 0,-3 1 0 0,1-2-176 0,-1 0 176 31,1-1-2048-31,-2 0-320 0,0 0-48 0</inkml:trace>
  <inkml:trace contextRef="#ctx0" brushRef="#br0" timeOffset="109306.82">8009 9108 37311 0,'0'0'832'0,"6"17"160"0,7-6 32 0,3-3 16 0,3-2-832 0,6-1-208 0,5-1 0 0,5-1 0 16,8-3 880-16,8 0 128 0,8-3 16 0,7-2 16 16,7-3-16-16,8 0 0 0,3-1 0 0,6 1 0 15,6 1-512-15,7-1-96 0,4-1-32 0,3 1 0 16,2 3-256-16,-1-2-128 0,-1-1 128 0,-3 2-128 15,-2-1 128-15,0 1-128 0,-3 2 0 0,-3-3 128 16,-5 1-128-16,-6-1 0 0,-3 1 0 0,-3-1 128 0,-5 1-128 0,-2 2 0 16,-2-4 144-16,-7 1-144 0,-6 1 0 0,-1 3 0 15,-6-3 0-15,18-3 0 16,-14 0-640-16,-10-1-64 0,-7 1 0 0,-2 0 0 16,0 1-2688-16,-6 2-560 0</inkml:trace>
  <inkml:trace contextRef="#ctx0" brushRef="#br0" timeOffset="113297.68">1299 11928 18431 0,'0'0'1632'0,"0"0"-1312"0,-6 6-320 16,6-6 0-16,-4 5 2064 0,4-5 352 0,0 0 64 0,0 6 16 0,0-6-768 0,7 8-128 16,3-1-48-16,3-1 0 0,2-1-560 0,3 1-112 15,3-3-32-15,4 0 0 0,-1-3-400 0,2-1-64 0,3-2-32 0,1-1 0 16,-3-2-160-16,1-1-16 0,-2-3-16 0,1 1 0 31,2 1-880-31,0 0-176 0,-3 1-48 0,0 1 0 0</inkml:trace>
  <inkml:trace contextRef="#ctx0" brushRef="#br0" timeOffset="114937.58">2365 11627 911 0,'0'0'0'0,"0"0"0"0,0 0 0 0,0 0 0 16,0 0 4096-16,-1 8 752 0,-1 1 144 0,1-1 16 16,1 4-2880-16,0 1-576 0,0 2-112 0,0 4-32 15,0-2-368-15,3 3-80 0,2 3 0 0,0-1-16 0,2-1-416 0,0-1-80 16,1 0 0-16,1-2-16 0,2-1-240 0,-1 0-32 15,-1-1-16-15,0-2 0 0,2-1-144 0,1-4 0 16,-3 0 144-16,1-1-144 0,2-3 0 0,0-2 144 16,-3 0-144-16,1-6 0 0,-1 2 208 0,0-3-64 0,2-1-16 0,-3-2 0 15,0-2 0-15,-3-1 0 16,-1-3 0-16,-2-1 0 0,1 1-128 0,-1-1 128 16,1-2-128-16,0 0 128 0,1-3-128 0,-3 1 0 15,-2-2 0-15,-1 2 0 0,1-1 0 0,0 3 0 16,-1 3 128-16,1 1-128 0,1 3 0 0,0 3 0 15,0 6 0-15,0 0 0 0,0 0 0 0,0 0 128 16,0 0 0-16,0 0 0 0,1 10 240 0,2 3 32 16,2 1 16-16,0 5 0 0,2-2-208 0,1 2-32 0,2-2-16 0,2 0 0 15,-2-1-160-15,1 1 0 0,-1-4 0 0,1-2 0 32,0 1-1488-32,4-1-336 0,-1 0-64 0,0-2-11136 0</inkml:trace>
  <inkml:trace contextRef="#ctx0" brushRef="#br0" timeOffset="115234.01">2897 11617 20271 0,'0'0'1792'0,"-3"8"-1424"0,-1-1-368 0,2 6 0 16,0 3 1856-16,2 1 288 0,0 1 64 0,3 3 16 15,0 1-912-15,-1 0-176 0,1 2-48 0,-1-2 0 16,1-1-480-16,2 0-96 0,1 0-32 0,1-2 0 0,-1-1-336 0,0-2-144 15,1-3 128-15,0 0-128 0,1-6 0 0,0-1 0 16,-1-5 0-16,-1 1 0 0,1-4 0 0,-1-3-144 16,1-4 0-16,-2-1 0 15,0-2 0-15,0-2 0 0,0-3 0 0,1-2 0 0,-2 0 144 0,0-2 0 16,-1-2 0-16,0 0-128 0,0 0 128 0,1 2 0 16,-1-1 0-16,1 2 0 0,2 2 144 0,-1 0-144 15,0 4 192-15,2 3-192 0,-4 1 480 0,3 3-16 16,-6 7 0-16,0 0 0 0,9 4-208 0,0 3-32 15,-1 0-16-15,1 6 0 0,1 3-64 0,1 2-16 16,-2 3 0-16,3 1 0 0,-2 1-272 0,0 0-64 0,2 2-16 16,0 2-10400-16,0-6-2096 0</inkml:trace>
  <inkml:trace contextRef="#ctx0" brushRef="#br0" timeOffset="115569.07">3549 11595 22111 0,'0'0'1968'0,"-8"-4"-1584"0,-1 1-384 0,-2 0 0 16,1 2 1872-16,-1 1 304 0,0 0 48 0,-1 1 16 0,0 2-1088 0,2 0-192 15,1 1-64-15,0-1 0 0,2 3-576 0,3 0-128 16,2 1-32-16,2-7 0 0,0 8-160 0,3 1 0 16,4 1 0-16,1-3 0 0,1 0-176 0,3 3 176 15,-1-4-128-15,2 2 128 0,2 0 0 0,0 1-160 16,1 0 160-16,0 0 0 15,1 0 0-15,1 2 0 0,-1-1 0 0,-1-1 0 16,-3 2 192-16,-2-1 160 0,-2 0 32 0,-2 1 0 16,-2-1 496-16,-2 1 96 0,-3-1 32 0,-3 2 0 0,1 2-224 0,-4 1-32 15,-2-5-16-15,-1 2 0 0,-1-2-480 0,-2 2-80 16,-1 0-32-16,1-1 0 16,2-1-448-16,0-1-80 0,0-3-32 0,1-2 0 15,2-1-2864-15,0-3-576 0,7 0-112 0</inkml:trace>
  <inkml:trace contextRef="#ctx0" brushRef="#br0" timeOffset="115902.39">3760 11473 21183 0,'0'0'1888'0,"0"0"-1504"0,4 8-384 0,0 3 0 16,0 0 2160-16,0 5 352 0,-1 3 80 0,1 5 16 15,0 2-944-15,-1 4-192 0,2 3-48 0,2 1 0 16,-1 1-560-16,1-1-112 0,-1 2-32 0,-1-3 0 15,2-1-336-15,1-3-64 0,0-3 0 0,-1-4-16 16,1-4-304-16,1-2 0 0,-1-3 128 0,0-2-128 16,-1-2 0-16,0-3 0 0,-7-6 0 0,8 2 0 15,-1-5 0-15,-1-2 0 0,1-2-144 0,-1-6 144 16,-1-1 0-16,1-2 128 0,-2-3 0 0,1-4 0 16,0 1-528-16,0-2-112 0,0-3 0 0,-1 0-16 0,-1-2 336 0,1 5 64 15,1-2 128-15,0 3-208 0,1 5 208 0,-3 5 0 16,0 1 0-16,0 6 0 0,-3 6 0 0,0 0 0 15,5 6 0-15,0 6 0 0,0 4 0 0,-1 5 256 16,0 3-16-16,1 4-16 0,1 2-224 0,-1-2 176 16,1-2-176-16,2-1 160 0,1-1-352 0,2-1-80 15,2-2-16-15,8 1-7200 16,-1-2-1456-16,0-3-272 0</inkml:trace>
  <inkml:trace contextRef="#ctx0" brushRef="#br0" timeOffset="116273.86">4395 11801 21935 0,'0'0'960'0,"-3"-4"224"0,-2-3-944 0,5 7-240 0,-5-4 0 0,5 4 0 16,-7 1 2112-16,-1 2 368 0,1 4 80 0,-1-1 0 15,0 5-896-15,1 3-176 16,2-1-32-16,0 1-16 0,1 1-736 0,0-1-128 16,3-1-48-16,1 0 0 0,1 0-352 0,4-1-176 0,-1-2 160 0,2 1-160 15,0-2 0-15,2-1 0 0,1-2 0 0,0 1 0 16,0-3 0-16,0-1 0 0,1 0 0 0,-3 0 0 15,2-3-192-15,2-3 192 0,-2-1-192 0,0-1 192 16,-2-2-176-16,-1 0 176 0,1-3-160 0,-1 0 160 16,-1-3-128-16,1 0 128 0,-2 0 0 0,-1 0-144 15,-1 0 144-15,0-1 0 0,0 1 0 0,-2-1 0 16,0 1 0-16,0 3 0 0,-2 1 0 0,1 2 0 16,0 3 0-16,1 4 0 0,0 0 0 0,0 0 128 0,0 0 0 0,0 0 0 15,-4 8 0-15,3 1 0 0,1 3-128 0,1-4 0 16,1 0 0-16,2-2 0 0,3 1 0 0,1-2-256 15,0-2 64-15,1 1 0 16,1-2-1856-16,2 1-384 0,0-3-80 0,-1-2-16 16,1 1-448-16,0-1-96 0,0 0 0 0,-2 0-3520 15,-1-5-688-15</inkml:trace>
  <inkml:trace contextRef="#ctx0" brushRef="#br0" timeOffset="116535.4">4755 11696 10127 0,'0'0'896'0,"4"9"-704"15,-1 4-192-15,4 4 0 0,1 3 3872 0,0 1 736 16,1 2 160-16,0 2 32 0,3 2-2608 0,-3 1-512 16,0-3-96-16,0-3-32 0,-2-3-432 0,0-2-96 15,0-1 0-15,-2-2-16 0,0-2-368 0,-1-2-80 16,0-1-16-16,0-2 0 0,-4-7-144 0,0 0-16 0,0 0-16 0,0 0 0 16,4-5 16-16,-1-3 16 0,-2-2 0 0,1-2 0 15,-2 0-144-15,-1-2-16 0,0-6-16 0,-2-1 0 16,1 0 16-16,0-1 0 0,2-2 0 0,2-4 0 15,-1 1-240-15,2 1 0 0,0 0 0 0,4 1 0 16,1 0-192-16,1 2-96 0,3 2-16 0,1 1 0 16,1 1-512-16,-1 3-96 0,0 6-32 0,1-1 0 15,2 5-2208-15,1 2-448 0,0 1-96 0,0 3-9712 16</inkml:trace>
  <inkml:trace contextRef="#ctx0" brushRef="#br0" timeOffset="116840.95">5260 11864 5519 0,'0'0'240'0,"0"0"64"0,0 0-304 0,0 0 0 16,0 0 0-16,0 0 0 0,0 0 4624 0,0 0 880 15,0 0 160-15,8 0 32 0,-8 0-3312 0,6-3-656 16,1-3-144-16,2 1-32 0,2 1-272 0,-1-2-64 16,2-1-16-16,0-2 0 0,0-1-688 0,-1-1-144 15,2-2-32-15,-1-1 0 0,-2 1-80 0,0 0-32 0,-3 0 0 0,0 0 0 16,-2 0-64-16,0 1-16 0,-1 0 0 0,-1-1 0 15,-2 3 208-15,-1 2 32 0,-1 0 16 0,-2 4 0 16,3 4 256-16,-6-5 48 16,-2 4 16-16,-1 2 0 0,-2 4-48 0,0 2-16 15,-1-1 0-15,-1 5 0 0,-1 2-320 0,1 0-64 16,-1 4-16-16,4 1 0 0,4 3-256 0,0-3 0 16,4 1 128-16,0 1-128 0,2 0 0 0,3-1 0 0,1 2-208 0,2-3 80 31,5-1-1792-31,3-2-368 0,6-5-64 0,-1-1-9728 0,1-2-1936 0</inkml:trace>
  <inkml:trace contextRef="#ctx0" brushRef="#br0" timeOffset="117237.49">5760 11635 16575 0,'-7'-4'1472'0,"-2"-1"-1168"16,-1 1-304-16,-2 0 0 0,-1 0 3488 0,-1 1 640 15,-2 2 128-15,0 2 32 0,1 2-3264 0,-1 5-656 16,2 2-128-16,1 5-32 0,0 2 256 0,2 2 48 15,3 3 16-15,3 2 0 16,1 1 16-16,2-3 0 0,0-1 0 0,4-1 0 16,3 0-160-16,1-3-16 0,2-1-16 0,3-3 0 15,2-6-352-15,2 3 0 0,2-3 0 0,0 0 0 0,1-2 0 0,1-4 128 16,0-1-128-16,2-1 0 0,-1-4 192 0,-2-2-16 16,0 1-16-16,-1-5 0 0,-1-2 160 0,-1-2 48 15,0-1 0-15,-2-3 0 0,-1-1-80 0,-2 0-16 16,-2 0 0-16,0-6 0 0,-2-2-272 0,1 2 0 15,-3-4 0-15,-3 1 0 0,-1-1 0 0,-3 3 0 16,-2-3-192-16,-1 0 192 0,-5-2-272 0,-1-2 32 16,-2-2 16-16,-3 3 0 15,0-4-1184-15,1 6-224 0,2 3-48 0,1 6-16 16,3 4 816-16,2 6 176 0,3 6 16 0,5 6 16 0,0 0 1216 0,0 0 240 0,1 15 48 0,4 7 16 16,3 8 64-16,1 4 16 0,2 5 0 0,2 5 0 15,1 0-96-15,3 1 0 0,1 2-16 0,2 0 0 16,-1 2-496-16,1-6-80 0,-1-4-32 0,2-3 0 15,0-2-208-15,3-4-256 0,-2 0 48 0,0-1-11920 16,0-2-2384-16</inkml:trace>
  <inkml:trace contextRef="#ctx0" brushRef="#br0" timeOffset="125909.5">1325 13750 15663 0,'0'0'1392'0,"0"0"-1120"0,-6 4-272 0,2 1 0 0,4-5 3024 0,0 0 560 15,0 0 96-15,0 0 32 16,0 0-2032-16,0 0-400 0,6 4-64 0,1 0-32 0,4-2-304 0,2-1-64 16,0-2-16-16,4 0 0 0,2-2-416 0,4-2-64 15,0 0-32-15,3 0 0 0,4-2-160 0,-2-1-128 16,-2-2 192-16,1 1-192 16,-1-3-992-16,1 2-304 0,2-2-64 0,0 3-8944 15,-3-2-1776-15</inkml:trace>
  <inkml:trace contextRef="#ctx0" brushRef="#br0" timeOffset="126319.88">2355 12961 11967 0,'0'0'1072'0,"0"0"-864"16,0 0-208-16,0 0 0 0,0 0 3856 0,0 0 736 15,0 0 144-15,-3 9 16 0,0-1-2688 0,2 4-528 16,1 1-128-16,1 4 0 0,1 2-784 0,0 3-160 0,1 3-16 0,1-2-16 16,1 4-432-16,1-3 128 0,-2 2-128 0,2 0 0 15,-1 1 0-15,1-1-144 0,1 0 0 0,1 1-10384 31,-1-2-2080-31</inkml:trace>
  <inkml:trace contextRef="#ctx0" brushRef="#br0" timeOffset="126556.75">2246 13833 32991 0,'0'0'1472'0,"0"0"288"0,0 0-1408 0,0 0-352 0,0 0 0 0,0 0 0 0,0 0 960 0,9-6 112 15,1-5 16-15,1 1 16 0,2-1-656 0,4-2-144 16,-1 0-32-16,3-1 0 16,4-2-272-16,0 1 0 0,-1 0 0 0,3 0 0 31,0 0-1088-31,3-2-320 0,2 2-64 0,-1 2-8896 0,-3 1-1776 0</inkml:trace>
  <inkml:trace contextRef="#ctx0" brushRef="#br0" timeOffset="127001.79">2437 13855 3679 0,'0'0'320'0,"0"0"-320"0,0 0 0 0,0 0 0 16,0 0 5728-16,0 0 1072 0,6-6 224 0,1-1 32 16,2-1-5328-16,3 2-1056 15,2-1-224-15,3 1-32 0,1-2-128 0,3 3-32 16,-1-4 0-16,-1 2 0 0,2 3 256 0,0 0 64 0,-4 3 0 0,-2 1 0 16,0 1-144-16,-2 2-32 0,-3 2 0 0,-1 4 0 15,-1-1-64-15,-1 4-16 0,-2 2 0 0,-1 4 0 16,0 3-144-16,-2 1-48 0,0 1 0 0,-4 0 0 15,-2 2-800-15,0-2-160 0,2-1-48 16,-2-1 0 0,0 0-208-16,-1-3-64 0,-2-1 0 0,2-4 0 15,-3-2 0-15,0-3 0 0,2-3 0 0,-2-3 0 16,0 0 192-16,0-5 16 0,1-2 16 0,1-2 0 0,3 2 1104 0,0-1 208 0,0-2 64 0,2 1 0 16,0 1 864-16,3-1 176 0,4 1 48 0,1 1 0 15,2-1-128-15,1 1 0 0,-3 1-16 0,3 0 0 16,0-1-592-16,2 0-112 0,-1 0-32 0,5 1 0 0,2-4-496 0,1 1-160 15,-1 1 0-15,1-1 0 32,2 1-1776-32,0-1-464 0,1 1-80 0,2-2-32 0</inkml:trace>
  <inkml:trace contextRef="#ctx0" brushRef="#br0" timeOffset="127305.03">3557 13348 31967 0,'-20'10'1408'0,"11"-3"304"0,-4 0-1376 0,1 0-336 0,-1 1 0 0,-1 0 0 15,-1-2 0-15,2 1 0 0,2 1 0 0,1 1-192 16,3 0 912-16,0 0 176 0,3-1 48 0,4 0 0 31,3 0-1776-31,2 0-368 0,3 1-64 0,2 0-16 0,2-1 736 0,2 1 144 0,2 1 16 0,1-1 16 16,1 2 240-16,3 0 128 0,0 2-160 0,-2 2 160 15,0-1 320-15,-1-1 176 0,-2-2 16 0,-2 2 16 0,-2-3 416 0,-3 3 80 16,-1 0 0-16,-4 0 16 16,-2-2-112-16,-2 0-32 0,0 4 0 0,-2-4 0 15,-4 2-464-15,0-1-112 0,-3-3 0 0,-3 0-16 16,-1-2-496-16,0-2-80 0,0-1-32 0,0-1-11024 16,-2-7-2192-16</inkml:trace>
  <inkml:trace contextRef="#ctx0" brushRef="#br0" timeOffset="127670.81">3812 13137 11967 0,'0'0'1072'0,"1"10"-864"16,1 5-208-16,0 3 0 0,1 4 4288 0,1 1 832 15,-2 4 144-15,0 3 48 0,0 3-3440 0,1 1-672 16,1 0-144-16,0 1-32 0,0 2-752 0,1-1-144 0,0 0-128 0,0-4 144 15,-1-2 272-15,1-2 48 0,1-2 16 0,0-4 0 16,2-1-352-16,0-6-128 0,-3 0 0 0,0-4 0 16,-1-1 0-16,-4-10 0 15,0 0 0-15,0 0-160 0,0 0-160 0,0 0-48 16,0 0 0-16,7-4 0 0,-3-4 368 0,-1-1-144 0,1-6 144 0,2 0 0 16,-2-4 0-16,1-1 0 0,0-3 0 0,0 0 0 15,-1-2 0-15,3 0 0 0,-1 2 128 0,1 1-128 16,-1 2 512-16,-1 5 16 0,2 2 0 0,-1 3 0 15,2 3 80-15,-1 1 16 0,-7 6 0 0,0 0 0 16,9 6-224-16,1 1-32 0,-1 4-16 0,2 1 0 16,-2 1-80-16,0 2-16 0,0 4 0 0,2 1 0 15,0 3-512-15,4 0-96 0,-1-1-32 0,2-2 0 16,-1 1-3200-16,2-3-640 0</inkml:trace>
  <inkml:trace contextRef="#ctx0" brushRef="#br0" timeOffset="128006.27">4464 13493 8287 0,'0'0'736'0,"-4"-5"-592"16,-3-2-144-16,1 3 0 0,-1 4 4544 0,0-2 896 15,-2 0 160-15,-1 6 32 0,0 5-3232 0,1 3-656 16,0 1-128-16,2 3-16 0,-1 2-832 0,3 1-144 16,0 2-48-16,4 0 0 0,-1-3-320 0,2 2-80 15,2-3-16-15,2-3 0 0,1-2-160 0,3-2 0 16,1 0 0-16,1-1 0 0,2-3 0 0,0-3 0 0,-2-2 0 0,2-1-176 15,-2-1-16-15,1 0 0 0,-1-1 0 0,0-4 0 16,0-1 192-16,-1-2 0 16,0 0 0-16,-3-2 0 0,1 0 0 0,-2-2 0 15,0 0 0-15,-1 0 0 0,0 0 160 0,-1 2-32 16,-2-2-128-16,0 3 192 0,1-1 176 0,-2 2 16 16,0 3 16-16,0-3 0 0,-2 1 256 0,2 8 48 0,0 0 16 15,0 0 0-15,0 0-160 0,0 0-48 0,0 0 0 0,0 8 0 16,0-2-272-16,2 4-64 0,-1 1-16 0,2-1 0 15,0 1-160-15,3 0 0 0,0 1 0 0,2 0-176 16,0 0-1152 0,1-4-224-16,1-2-48 0,1-1-16 0,-1 0-1424 0,1 1-288 15,-1-6-48-15</inkml:trace>
  <inkml:trace contextRef="#ctx0" brushRef="#br0" timeOffset="128273.43">4766 13395 13823 0,'0'0'608'0,"0"0"128"0,3 10-592 0,1 2-144 16,2 0 0-16,2 1 0 0,0 3 3712 0,1 3 704 16,2 1 128-16,-1-1 48 15,-1 2-2640-15,2-1-528 0,-4-5-96 0,1 1-32 0,-1-3-160 0,-1 0-48 16,0-1 0-16,0-2 0 0,-2-6-400 0,-4-4-96 16,0 0-16-16,0 0 0 0,0 0 144 0,0 0 32 15,0 0 0-15,0 0 0 0,4-4-48 0,-2-5 0 16,1-1 0-16,-2-3 0 0,1-2-320 0,-1-2-64 15,0-2 0-15,1-2-16 0,-1 0-304 0,1 0 0 16,2-2 0-16,0-2 0 0,0-4 0 0,3 3-256 16,-1 0 80-16,2 4 16 15,0 1-1216-15,4 2-240 0,1 2-48 0,1 0-16 16,-2 1-1216-16,3 6-240 0,2-1-64 0,2 5 0 0</inkml:trace>
  <inkml:trace contextRef="#ctx0" brushRef="#br0" timeOffset="128605.45">5423 13514 9215 0,'0'0'816'0,"0"0"-656"0,0 0-160 0,0 0 0 16,-5 4 4736-16,5-4 896 0,0 0 192 0,0 0 48 16,-6 0-3504-16,2-3-704 0,4 3-144 0,-1-8-32 15,1-2-560-15,1-1-112 0,1-2-32 0,2 1 0 0,-1 1-528 0,0-1-128 16,-1 0 0-16,-2 1-128 0,1 0 176 0,-1 1-176 15,-1-1 160-15,0 2-160 0,-2-4 704 0,1 1 64 16,-4 5 0-16,0 0 0 0,-3 3 304 0,0-1 64 16,-2 4 16-16,-2 1 0 15,-4 2-432-15,3 3-80 0,0 6 0 0,-1 3-16 16,1 3-432-16,1 4-64 0,-2 1-128 0,4 2 176 0,2 6-176 0,2-2 0 16,3 1 0-16,2 0 128 0,2-5-128 0,2 1 0 15,3-1 0-15,3-2 0 16,3-1-512-16,2-4 0 0,2-2 16 0,4 0 0 15,0-2-1440-15,5-4-304 0,-2-3-48 0,0-2-16 16,0-2-576-16,0-4-112 0,0 0-16 0,1-2-16 16,-1-4-976-16,9-5-192 0</inkml:trace>
  <inkml:trace contextRef="#ctx0" brushRef="#br0" timeOffset="129001.15">5708 13501 25503 0,'-4'-16'1136'0,"1"8"224"0,-1-1-1088 0,-1 0-272 0,1 0 0 0,-1 0 0 15,-2-4 1824-15,0 0 304 0,-4-1 64 0,1 4 16 16,-2 1-816-16,-1 4-176 0,1 2-16 0,0 3-16 15,1 0-656-15,0 4-128 0,-2 1-16 0,2 4-16 16,-1 6-368-16,1 2 0 0,2 2 0 0,1 2 0 16,2 3 176-16,2-2 16 0,1 0 0 0,3 0 0 0,2 0 96 0,2-1 32 15,2-3 0-15,3 1 0 0,2-2-320 0,0-2 160 16,2-2-160-16,2-1 128 0,0-3 48 0,2 0 0 16,0-5 0-16,2 0 0 15,0-3 80-15,1 1 0 0,-2-4 16 0,0 0 0 16,0-5-64-16,-1-3-16 0,0-2 0 0,-1-1 0 15,-2-1-64-15,-1-3 0 0,-1-4-128 0,-1-1 192 16,0-4-192-16,-2-2 176 0,-2 0-176 0,-2-2 160 16,-1-2-160-16,-1 0 0 0,-3-2 0 0,-2 0 128 15,-2 3 128-15,-2-3 0 0,-3 0 16 0,-4-1 0 0,-4-2-272 0,-1 1 128 16,-2 0-128-16,-6-9 0 16,4 8-640-16,2 12-256 0,6 9-32 0,6 9-16 0,0 7 576 0,3 3 112 15,0 6 32-15,2 5 0 0,2 6 224 0,2 7 192 16,3 3-48-16,1 7 0 0,3-1 464 0,1 3 96 15,2 2 0-15,2-1 16 0,2 3-112 0,4 3-32 16,0-2 0-16,2-1 0 0,1-4-416 0,0-2-160 0,1-5 0 0,9 11 144 31,-5-6-976-31,-8-13-208 0,-1 0-48 0,2 1-12032 16,-2-3-2400-16</inkml:trace>
  <inkml:trace contextRef="#ctx0" brushRef="#br0" timeOffset="135867.87">1051 14976 9215 0,'0'0'400'0,"0"0"96"0,0 0-496 0,22-1 0 16,-22 1 0-16,9 0 0 0,2-3 1952 0,0 2 288 16,2 0 64-16,2 0 16 0,0 1-880 0,4-4-176 15,-1 1-48-15,1-2 0 0,1 4-256 0,2 1-64 16,-1-2-16-16,2 2 0 0,3 2-64 0,1-1-16 16,0-1 0-16,3 0 0 0,1 1-16 0,3-2 0 15,0-2 0-15,0 2 0 0,-2 1-144 0,2-1-16 16,0-2-16-16,0 0 0 0,-3 2-160 0,1 0-16 0,0-1-16 0,2 2 0 15,1 0-64-15,1 2-16 0,-1-1 0 0,1 0 0 16,1 1-16-16,-1-2-16 0,1 0 0 0,-1 0 0 16,-2 0-112-16,1 1-32 0,2 0 0 0,-2-1 0 15,-1 0 0-15,1 0 0 0,2 0 0 0,1-1 0 16,1-2 0-16,1 1 0 0,0 0 0 0,2 1 0 16,-1-1 32-16,-2-1 0 0,-1-1 0 0,-1 0 0 15,0-1 0-15,-1 1 16 0,1 0 0 0,-2 0 0 16,0 2-16-16,0-1 0 0,2 0 0 0,-1 2 0 15,2 1 0-15,0-3-16 0,3 6 0 0,-4-3 0 16,0 0-48-16,-1 0-128 0,0 1 192 0,0-1-64 16,1 0 16-16,0 0 0 0,1 0 0 0,1 0 0 0,-1 0 0 0,0 0 0 15,1-1 0-15,0 1 0 0,0 0-16 0,2 0 0 16,-4 0 0-16,0 0 0 0,-2-3-128 0,0 2 128 16,-1 0-128-16,0 1 128 0,-1 0-128 0,1 0 192 15,2 0-192-15,-1 1 192 0,1-2-192 0,0 0 128 16,1 1-128-16,0-3 128 0,2 2-128 0,-1-1 128 15,-1 1-128-15,-1 1 128 0,1-3 48 0,-1 2 0 16,-3 1 0-16,-1-1 0 0,1 0 16 0,2 1 0 0,2-3 0 0,-1 2 0 16,1-1-64-16,-1 1-128 0,2 0 192 0,0 2-64 15,0-2-128-15,-2-1 0 0,1 1 0 0,-2 0 128 16,0-1-128-16,-1 1 0 0,0 0 144 0,-2 1-144 16,1 0 176-16,-2 0-48 15,-1 0 0-15,2 0 0 0,0 0 32 0,0-1 0 16,-2-1 0-16,-1 2 0 0,4 2-16 0,-3-2 0 15,-3-2 0-15,2 1 0 0,-3 0-144 0,2-1 192 0,-1 1-192 0,0 1 192 16,-1 0-192-16,2 0 0 0,-1 0 0 0,1 0 0 16,0 1 0-16,0 1 0 0,-2-1 128 0,1 0-128 15,0 2 0-15,1-2 0 0,-2-1 0 0,0 0 0 16,0 0 0-16,0 1 0 0,-1-1 0 0,-2 2 0 16,-2 0 0-16,1 0 0 0,-2-2 128 0,1 1-128 15,0 0 0-15,-2-1 0 0,-1 0 144 0,-1 0-144 16,0 0 208-16,2 0-16 0,-1-1-16 0,0 1 0 15,-1-3 0-15,1 3 0 0,1-1 0 0,-1 1 0 0,-1-1-176 0,0 1 192 16,-2-2-192-16,4 2 192 0,1-1-192 0,-1 0 160 16,-1 0-160-16,0 1 160 0,0 0 16 0,1 0 0 15,0 0 0-15,-2 0 0 0,-1 0-176 0,-2 0 0 16,-1 0 0-16,2 0 0 16,0 1 0-16,0-1 192 0,-1 0-192 0,2-1 192 15,-1-1-192-15,1 1 0 0,0 0 0 0,-1 1 128 0,-2-3-128 0,-2-1 0 16,0 2 0-16,2-2 128 0,-2 1-128 0,1 0 0 15,-2-1 0-15,0 2 0 0,0-2-192 0,0 1-80 16,-4-1-16-16,2 1 0 16,-1-1-2208-16,-1 1-432 0,-6 3-80 0</inkml:trace>
  <inkml:trace contextRef="#ctx0" brushRef="#br0" timeOffset="136870.97">2829 15667 10127 0,'0'0'448'0,"0"0"96"0,0 0-544 0,0 0 0 16,0 0 0-16,0 0 0 15,0 0 3008-15,0 0 512 0,9 0 80 0,-10 13 32 0,0 2-2128 0,2 2-416 16,1 1-96-16,2 3-16 0,0-2-208 0,0 5-64 16,1-2 0-16,1 3 0 0,0 1-112 0,-1 1-16 15,1 2-16-15,-1-4 0 0,-1-1-288 0,0 0-48 16,0-1-16-16,-1-6 0 0,0-2-64 0,-2-4-16 16,1 0 0-16,0-3 0 0,-2-8 80 0,0 0 16 15,0 0 0-15,0 0 0 0,0-8 0 0,-1-3 0 16,0-4 0-16,-2-2 0 0,-1-3-224 0,-1-1 0 15,0-1 0-15,-2-1 0 0,1-2-272 0,-1-1-48 0,-1 0-16 0,1-3 0 32,0-2-128-32,-1 0-32 0,-2-1 0 0,-2-2 0 0,0 3 48 15,1 0 0-15,1 1 0 0,3 1 0 0,0 4 448 0,1 2 0 0,0 2 0 0,4 1 0 16,2 4 560-16,2 1 96 16,2 2 32-16,1 3 0 0,3 1-48 0,0 2 0 0,0 2 0 0,2 2 0 15,2 1-208-15,2 2-48 0,3 0-16 0,2 1 0 16,2 0-224-16,1 1-144 0,1-1 192 0,2 0-192 15,1 0 128-15,1-1-128 0,1 3 0 0,0-3 0 16,0-3-128-16,-1 0-96 0,2 1-16 0,-3 0 0 16,-3-1-1808-1,0-1-352-15,-4 0-80 0</inkml:trace>
  <inkml:trace contextRef="#ctx0" brushRef="#br0" timeOffset="137137.57">2846 15751 15663 0,'0'0'688'0,"-5"2"144"0,5-2-656 0,0 0-176 16,-2 8 0-16,2-8 0 0,0 0 4624 0,7 5 896 15,2-2 176-15,4-2 48 0,4 1-3440 0,1-2-704 16,3-2-128-16,3 0-16 0,0-2-688 0,5-3-128 0,2 1-16 0,5-1-16 16,-1-2-368-16,0 1-80 0,-2-1-16 0,-1 0 0 31,1-1-784-31,-1 1-176 0,2 1-16 0,0 4-17984 0</inkml:trace>
  <inkml:trace contextRef="#ctx0" brushRef="#br0" timeOffset="137867.94">3648 15614 21183 0,'0'0'1888'0,"0"0"-1504"15,0 0-384-15,0 0 0 0,0 0 1040 0,0 0 144 16,0 0 32-16,0 0 0 0,-7 4-512 0,2 1-80 15,1 0-32-15,2 3 0 0,0 1-464 0,1 3-128 16,1 2 0-16,0 3 0 0,1 3 0 0,2-2 0 16,-1 2 0-16,4-1 0 0,0-1 0 0,2-1-128 0,2 0 128 0,3 0 0 15,1-1 0-15,0-2 0 16,0-2 0-16,2-2 0 0,-2-2 128 0,1-3 96 16,-1-1 32-16,-1-4 0 0,-1 0 288 0,-2-5 64 15,-1-1 16-15,-1-2 0 0,-3-3-64 0,-1 0-16 16,-1-1 0-16,-2-1 0 0,-2 0-64 0,-2-2-16 15,-1 1 0-15,-2 0 0 0,-2-1-256 0,0 1-48 0,-1 0-16 0,0-1 0 16,-2 1-304-16,1 0-64 0,0-1-16 0,-1 2 0 31,1 2-2160-31,2-1-432 0,1 3-96 0</inkml:trace>
  <inkml:trace contextRef="#ctx0" brushRef="#br0" timeOffset="138134.57">3896 15671 19983 0,'7'19'880'0,"-1"-8"192"0,0 5-864 0,2 1-208 0,1 1 0 0,0 2 0 16,0-1 1600-16,-1-1 288 0,-1 1 48 0,-1-2 16 15,1 0-384-15,0-3-80 0,-1-1-16 0,-1-3 0 16,-1 1-544-16,0-5-112 0,-4-6-32 0,0 0 0 0,0 0-176 0,0 0-32 16,0 0-16-16,0 0 0 0,1-6-112 0,0-6 0 15,1-2-16-15,-1-2 0 0,-2-1-176 0,-1-1-48 16,1-3 0-16,0-1 0 0,-1-2-208 0,1 2 0 15,1-4 0-15,0 0 0 0,1 0 0 0,2 1 0 16,0-2 0-16,-1 2 0 16,0 2-464-16,3 1-96 0,0 3-16 0,3 1 0 15,1 2-2320-15,1 5-480 0,1 1-80 0</inkml:trace>
  <inkml:trace contextRef="#ctx0" brushRef="#br0" timeOffset="138970.31">4361 15635 15663 0,'0'0'1392'0,"-1"8"-1120"0,-2-1-272 0,2 3 0 16,-1 1 3136-16,1 0 576 0,1-1 128 0,0 1 0 15,0 0-1936-15,1-2-400 0,2 2-80 0,0-1-16 16,-2-2-832-16,2 0-160 0,0-2-32 0,-3-6-16 16,0 0-208-16,0 0-32 0,7 4-128 0,-7-4 192 15,6 2-192-15,-6-2 0 0,8-3-192 0,-1-1 192 16,-2-1-336-16,-1-3 32 0,-1 0 16 0,-2-2 0 15,0-1-64-15,-1 0-16 0,0-2 0 0,0-2 0 32,1 0-208-32,1-2-32 0,0 0-16 0,1 0 0 0,0 0 256 0,-1 1 48 0,1 2 16 0,1 1 0 15,0 1 304-15,-2 2 0 0,2 2-128 0,1 3 128 16,-5 5 448-16,0 0 160 0,8-2 32 0,0 6 0 16,0 3 192-16,0 3 64 0,-2 3 0 0,1 2 0 0,-1 0-320 0,-1 1-64 15,1 0-16-15,-1-1 0 0,0 1-176 0,0-3-16 16,2 1-16-16,-2-2 0 0,-1-2-160 0,0 1-128 15,0-2 144-15,0-1-144 0,0-3 176 0,-4-5-176 16,0 0 192-16,0 0-192 0,0 0 224 0,6-1-64 16,1-2-16-16,-1-2 0 0,-1-2 32 0,1-4 0 15,-1-2 0-15,1-2 0 0,1 0-176 0,-1-2-144 16,0-2 144-16,1 1-208 0,-3-3 208 16,3 0 0-16,-2 1-160 0,2 1 160 0,-1-2 0 0,1 6 0 15,-1 2 0-15,1 2 0 0,-5 3-160 0,2 3 160 16,-4 5 0-16,0 0-144 0,8 4 144 0,-2 4 0 15,2 4 0-15,-1 3 0 0,-1 2 0 0,1 2 0 16,1 0 0-16,2-1-128 0,3 1-48 0,0-1 0 0,2 0 0 16,0-1 0-1,2-3-896-15,0-1-176 0,1-3-32 0,-1-3-16 16,2-1-688-16,-1-2-144 0,1-4-32 0,0 0 0 16,-2-2 176-16,-2 0 48 0,0-4 0 0,-2 0 0 0,-2-1 1552 0,0 1 384 0,-5-1 0 0,1 1 0 15,-3-1 736-15,-2-2 224 0,0 0 64 0,-2 0 0 16,0 0 688-16,-2 2 144 0,0-2 16 0,-2 3 16 15,0-2-448-15,-1 1-96 0,-1 1 0 0,1 1-16 16,0 1-416-16,0 4-80 0,5 0 0 0,-7 2-16 0,1 5-240 0,1-1-64 16,-1 1 0-16,1 1 0 15,1 1-512-15,2-1 0 0,-1-1 0 0,3 1 0 16,1 1 0-16,2-1 0 0,1 1 0 0,0-2 0 16,0 1 0-16,1-2 0 0,1-2 0 0,1 1 0 15,1-3 0-15,-1 0-192 0,1 1 48 0,1-2 16 16,1-1-16-16,-3-1 0 0,1-2 0 0,0-1 0 0,0 0 144 0,-2 2 0 15,0-3 0-15,-1-1 0 0,-1 0 0 0,0-1 0 16,0 1 0-16,-1-1 0 0,1 1 0 0,-4 6 0 16,4-5 128-16,-4 5-128 0,0 0 0 0,0 0 128 15,0 0-128-15,0 0 0 0,0 0 256 0,0 0 0 16,0 7-16-16,2 4 0 0,-1-3-240 0,1 2 128 16,2-1-128-16,0 2 0 0,2 0 0 0,0-2 0 0,1 2 0 0,0-1 0 31,4-3-1168-31,1-1-288 0,-1-2-48 0,5 0-9312 0,-2-3-1872 0</inkml:trace>
  <inkml:trace contextRef="#ctx0" brushRef="#br0" timeOffset="139135.79">5343 15250 33279 0,'-9'-5'1472'0,"9"5"320"0,0 0-1440 0,0 0-352 0,0 0 0 0,0 0 0 16,0 0 1200-16,0 0 160 0,0 0 48 0,2 12 0 15,2-1-784-15,1 8-160 0,3-1-16 0,1 7-16 16,0 1-288-16,2 2-144 0,0 4 160 0,1 0-160 16,1 0 0-16,0 0 0 0,-2 2 0 0,0 1 0 31,0 2-1600-31,-1 1-304 0,-1-1-64 0,-1 1-8720 0,-3 0-1728 0</inkml:trace>
  <inkml:trace contextRef="#ctx0" brushRef="#br0" timeOffset="139504.44">3789 16589 28559 0,'0'0'1264'0,"-7"0"272"0,1 0-1232 0,-2 0-304 0,-1 0 0 0,-1 1 0 16,1 1 992-16,0 2 144 15,0 2 16-15,1 5 16 0,-1-1 48 0,1 4 16 16,2 2 0-16,1 1 0 0,1 1-432 0,1 2-96 16,2 1 0-16,2-1-16 0,3 3-240 0,4-1-32 15,0 0-16-15,2 0 0 0,2-2-272 0,2-2-128 16,0 0 128-16,3-1-128 0,0-1 0 0,2-2 0 0,1-2 0 0,3-3 0 15,-1-3 0-15,1 0 0 0,1-6 0 0,-1 0 0 32,-1-6-640-32,1-1 0 0,-3-5 0 0,1 0 0 15,-2-5-1296-15,-1-2-272 0,0-3-48 0,0-3-16 16,-1-3-1392-16,-1 0-288 0</inkml:trace>
  <inkml:trace contextRef="#ctx0" brushRef="#br0" timeOffset="139867">4186 16246 27695 0,'0'0'1216'0,"0"0"272"0,0 0-1184 0,0 0-304 15,0 0 0-15,3 8 0 0,-1 2 1104 0,2 6 176 16,-1 5 16-16,1 1 16 0,1 6-256 0,2 3-48 16,0 4-16-16,1 3 0 0,-1 1-368 0,1 0-80 15,-1-5-16-15,3 0 0 16,-1-2-304-16,1-2-64 0,-1-4-16 0,-1-1 0 0,0-3-144 0,0-2 0 16,-2-3 144-16,1-3-144 0,-1-2 0 0,1-3 0 15,-2-2 0-15,-5-7 128 0,0 0-128 0,0 0 0 16,7-3 0-16,-1-1 128 0,-2-5-128 0,1-1 128 15,0-1-128-15,1-5 128 0,-3-2-128 0,3-3 0 0,-1 1 128 0,1-3-128 16,1 1 192-16,-1 0-48 0,0 0 0 0,-1 0 0 16,0 1-144-16,2 1-176 15,-2 3 48-15,0 3 0 0,0 4 128 0,0 0 0 16,-5 10 0-16,0 0 0 0,0 0 128 0,0 0 0 16,6 10 0-16,-2 1 0 0,-2 4 192 0,2 2 32 15,0 0 16-15,1 2 0 0,0-1-368 0,2 1 0 0,1-1 0 0,1 0 128 31,0 0-576-31,2 1-128 0,0-5 0 0,2 2-16 0,3-3-2304 16,0-3-464-16,2 0-96 0,-1-3-10400 0</inkml:trace>
  <inkml:trace contextRef="#ctx0" brushRef="#br0" timeOffset="140203.59">4811 16510 25791 0,'-7'-13'1152'0,"7"13"224"0,-6-7-1104 0,-2 3-272 15,1 0 0-15,-2 3 0 16,0 1 1280-16,1 2 208 0,0 5 48 0,2 0 0 15,1 3-608-15,1 3-112 0,0 1-32 0,3 2 0 16,1 1-400-16,1 1-96 0,1 0-16 0,2-1 0 16,0-1-272-16,3 0 0 0,1-1 0 0,1 0 0 15,0-2 128-15,3-2-128 0,-2-1 192 0,2-3-192 0,-2-1 144 16,1-3-144-16,0 0 0 0,0-6 144 0,-2 0-144 0,0-3 0 16,-1 0 0-16,0-2 0 0,0-2-144 0,-1-2 144 15,-1 0-192-15,0 0 192 0,-1-1 0 0,-1-1-128 16,0-2 128-16,0 1 0 0,-1-1 0 0,-1 0 0 15,1 1 0-15,-2-1 0 0,-1 3 0 0,0 3 128 16,0 1-128-16,-1 2 144 0,1 7 240 0,0 0 32 16,0 0 16-16,0 0 0 0,0 0 256 0,-4 7 48 0,1 2 16 0,2 1 0 15,0 2-560-15,1 1-192 0,0 0 0 0,2 0 144 16,2 0-144-16,3 1-176 0,-1-1 48 0,2-1 0 31,1-1-1920-31,2-2-384 0,-1-2-80 0,1 0-12496 0</inkml:trace>
  <inkml:trace contextRef="#ctx0" brushRef="#br0" timeOffset="140437.19">5107 16467 13823 0,'0'0'608'0,"0"0"128"0,0 0-592 0,2 7-144 0,2 2 0 0,1 2 0 16,2 2 3408-16,-1 1 656 0,2 2 128 0,1 0 32 15,1-2-2304-15,0 3-448 0,0 1-80 0,3 0-32 16,-2-1-416-16,-1-1-96 0,-1-3-16 0,1 0 0 15,-4 0-160-15,-1-4-32 0,-1-1-16 0,-1-1 0 0,-3-7-128 0,0 0-32 16,0 0 0-16,0 0 0 0,0 0 16 0,0 0 0 16,0 0 0-16,0 0 0 0,-5-8-176 0,1-1-48 15,-2-4 0-15,1-3 0 0,1 2-256 0,0-6 0 16,-1-1-128-16,0-5 128 16,1-4-1680-16,0-2-240 0,2-2-64 0,3 1-9616 15,4 3-1936-15</inkml:trace>
  <inkml:trace contextRef="#ctx0" brushRef="#br0" timeOffset="140835.04">5576 16229 2751 0,'-7'19'256'0,"4"-9"-256"16,-3 4 0-16,1 3 0 0,1 1 4384 0,-1 2 832 16,2 1 160-16,2 0 48 0,0 0-2816 0,1 1-560 15,0-1-128-15,1 0 0 0,2-3-736 0,1 0-144 16,3-5-16-16,3-1-16 0,0-2-576 0,2-2-112 0,1-1-32 0,0-5 0 15,0-1-288-15,0-1 0 0,-1-2 0 0,-2-2 0 16,-1 0 0-16,0-4 0 0,-1 0 0 0,-3 1-144 16,-1-3 144-16,-1 0-160 0,-2 0 160 0,-1-1-160 15,-1 2-16-15,0-4 0 0,-2 1 0 0,-1 1 0 32,-1-3-208-32,0 1-64 0,-2 3 0 0,2-3 0 0,1 1-368 0,-1 2-80 0,2 2 0 0,1-1-16 0,0 1 400 0,2 2 96 15,0 6 16-15,0 0 0 16,0 0 176-16,0 0 32 0,9 1 16 0,0 4 0 15,1 3 176-15,0 1 256 0,2 1-64 0,1 3-16 16,1 3 800-16,2 2 176 0,-2 2 16 0,0 1 16 16,0 1 608-16,-3 0 128 0,0 2 32 0,-2-4 0 15,-3 3-176-15,-2 1-48 0,-2 2 0 0,-2 1 0 16,-3-1-640-16,-1 0-128 0,-3 0-16 0,-2 1-16 0,-4-1-320 0,-1 0-64 16,0 2-16-16,-2-5 0 0,0-1-336 0,1-1-192 15,-2-4 192-15,1 0-192 16,2-1-672-16,-1-6-240 0,2-2-48 0,0-4-8480 15,3-4-1696-15,1-4-320 0</inkml:trace>
  <inkml:trace contextRef="#ctx0" brushRef="#br0" timeOffset="141174.34">6034 16498 31839 0,'0'0'1408'0,"0"0"304"0,0 0-1376 0,7 2-336 15,1-3 0-15,0 0 0 0,-8 1 1104 0,8-5 160 0,-2-2 16 0,2-1 16 16,0 0-288-16,-1-2-64 0,-1-2-16 0,1-1 0 16,-1-1-160-16,1-2-48 0,-3 1 0 0,-1-1 0 15,1 2-720-15,-1-1-208 0,-2 1-16 0,-2 1 0 16,-2 0 224-16,-1 2 0 0,-1 2 0 0,-1 1 0 16,-1 5 240-16,-1 0-16 0,1 4 0 0,-1 4 0 15,-1 3-480-15,0 4-112 0,-1 2-16 0,4 3 0 16,-1 3 720-16,3 2 144 0,3 2 32 0,2 0 0 0,2 1 176 0,4 0 32 15,0 0 16-15,3-2 0 16,0 1-176-16,3-5-48 0,4-1 0 0,2-2 0 0,4-2-176 0,3-2-32 16,1-1-16-16,4-1 0 0,3-1-288 0,7-2 160 15,2-4-160-15,1 0 128 16,-1-3-848-16,0-3-176 16,1 0-48-16,2-4-12944 0,0-2-2576 0</inkml:trace>
  <inkml:trace contextRef="#ctx0" brushRef="#br1" timeOffset="145003.29">2379 10627 15487 0,'0'0'688'0,"-2"3"144"0,-9 1-672 0,1-2-160 0,1 1 0 0,0-2 0 16,-1-1 1056-16,4 0 176 0,6 0 48 0,-5-2 0 15,5 2 96-15,-7-4 32 16,2 0 0-16,5 4 0 0,-5-4-192 0,5 4-16 0,-4-5-16 0,1 1 0 15,3 4-32-15,0 0 0 0,0 0 0 0,0 0 0 16,0 0-496-16,5-5-96 0,2 3-32 0,1-2 0 16,1 3-128-16,3 1-16 0,1 1-16 0,2-1 0 15,4 0-80-15,0 0-16 0,3-1 0 0,2-2 0 16,2 1-80-16,3-2-32 0,1-1 0 0,1 1 0 0,1-3-160 0,0 1 0 16,-4-1 144-16,1 1-144 0,1 0 0 0,-3 1 0 15,-2 0 0-15,-3 0 0 16,-2 0 0-16,-2 1 0 0,-1 0 0 0,-1 1 0 31,-6 1-448-31,-1 0 0 0,-1 1 0 0,-8 1 0 16,0 0-480-16,0 0-96 0,0 0-32 0,0 0 0 0,0 0-1152 15,0 0-224-15,-8 1-64 0,-2 1-9648 0</inkml:trace>
  <inkml:trace contextRef="#ctx0" brushRef="#br1" timeOffset="145639.34">2409 12205 20671 0,'-15'2'912'0,"8"0"192"0,-1-2-880 0,2 1-224 0,-2 2 0 0,0 2 0 15,0-5 1712-15,2 1 288 0,1 0 64 0,5-1 16 16,0 0-288-16,0 0-64 16,0 0-16-16,0 0 0 0,0 0-560 0,7-1-96 15,1 0-32-15,1 1 0 0,3-3-224 0,1 3-48 16,3 0-16-16,1 0 0 0,2 0-352 0,2-1-80 0,0 0-16 0,2-1 0 15,4 1-288-15,-3 0 160 0,1-1-160 0,0 1 128 16,-3 0-128-16,0-1 0 0,-1 1 0 0,-1 2 0 31,-2 1-1584-31,0 0-240 0,0 1-48 0,-1 0-14832 0</inkml:trace>
  <inkml:trace contextRef="#ctx0" brushRef="#br1" timeOffset="146164.7">3452 14141 23727 0,'-14'5'1040'0,"7"-1"240"16,1-4-1024-16,-1 1-256 0,1 0 0 0,1-1 0 0,5 0 1808 0,0 0 320 15,0 0 64-15,0 0 16 0,0 0-576 0,0 0-112 16,9-5-32-16,4 1 0 0,1-2-560 0,4 1-112 16,5 1-32-16,1 0 0 0,5 1-496 0,4 2-96 15,0 1-32-15,1 0 0 0,0 0-160 0,1 0 0 16,-2 0 0-16,0 0 0 16,1 1-1408-16,-2 2-256 0,-1-2-48 0,1 2-9216 15,-2-2-1840-15</inkml:trace>
  <inkml:trace contextRef="#ctx0" brushRef="#br1" timeOffset="146683.64">2815 16382 30639 0,'-12'6'1344'0,"12"-6"304"0,-5 4-1328 0,5-4-320 16,0 0 0-16,0 0 0 0,0 0 896 0,1 8 96 15,4 0 32-15,3 1 0 0,-1-2-464 0,3-4-96 16,4 3-16-16,3-2 0 0,3-2-96 0,3-1-32 16,3 1 0-16,4-1 0 0,4-1-144 0,3-1-48 15,2-2 0-15,-1-1 0 16,-3-1-1280-16,0 0-256 0,0-2-48 0</inkml:trace>
  <inkml:trace contextRef="#ctx0" brushRef="#br1" timeOffset="152289.18">974 8343 22111 0,'0'0'976'0,"-7"7"208"0,-3-5-944 0,6 10-240 0,0 4 0 0,0-3 0 0,2 2 1600 0,2 1 288 16,2 1 48-16,2 1 16 0,1-1-1440 0,3 3-272 16,1-5-64-16</inkml:trace>
  <inkml:trace contextRef="#ctx0" brushRef="#br1" timeOffset="152469.75">1188 8356 24879 0,'0'0'1088'0,"-7"0"256"16,-1 4-1088-16,2 1-256 0,1 0 0 0,5-5 0 0,0 0 1328 0,-3 10 208 15,3-10 32-15,1 9 16 0,2 4-1136 0,2 1-208 16,3-1-48-16,1 1-9360 0,0 2-1872 0</inkml:trace>
  <inkml:trace contextRef="#ctx0" brushRef="#br1" timeOffset="152870.79">1503 8382 23039 0,'0'0'1024'0,"0"0"192"0,0 0-960 0,0 0-256 16,-6 4 0-16,6-4 0 0,-4 7 1552 0,1 0 272 15,2 4 48-15,1 2 16 0,0 1-928 0,1 4-176 16,3 3-32-16,1 4-16 0,2 0-304 0,1 1-64 16,1 0-16-16,2 0 0 0,3 1-112 0,-1 0-32 0,0-3 0 0,0-1 0 15,-2-5-64-15,0-1-16 0,-1-3 0 0,2-2 0 16,-2-2 240-16,1-3 32 16,-2-3 16-16,0-3 0 0,0-4 192 0,2-3 32 15,-1-3 16-15,0-3 0 0,0-2 80 0,-1-2 16 16,-3-2 0-16,1-1 0 0,-3-1-304 0,0-1-64 15,-2 1-16-15,1-2 0 0,-2 1-368 0,0-2 0 16,1 1 0-16,-4 1 0 16,2 1-1536-16,0-3-240 0,0 0-32 0,0 3-16 15,-1 0-2288-15,0 2-464 0</inkml:trace>
  <inkml:trace contextRef="#ctx0" brushRef="#br1" timeOffset="153275.81">1944 8288 18431 0,'0'0'1632'0,"0"0"-1312"15,0 0-320-15,-1 8 0 0,1 3 2112 0,-2-2 336 16,1 1 80-16,1 1 16 0,1 2-832 0,2 0-176 16,-1 5-16-16,2 3-16 0,3 1-992 0,1 0-192 15,1 2-32-15,1-1-16 0,1-1-144 0,0 2-128 16,1-5 192-16,1 1-192 15,3-3 128-15,-1 0-128 0,1-4 0 0,-2-2 0 16,1 0 144-16,-2-2-144 0,-3-1 0 0,2-3 144 0,-3-1-144 0,-1-1 0 16,0-3 144-16,0-3-144 0,-2-1 144 0,1-3-144 15,-2 0 192-15,0-2-192 0,0-2 144 0,0-2-144 16,-1-3 0-16,0-1 144 0,-1-1-144 0,0 0-176 16,-2-2 48-16,1 0 0 0,1-1 128 0,0-1-208 15,-2-1 80-15,0 5 128 0,-1-1-144 0,0 2 144 16,0 4 0-16,0 1 0 0,0 4 0 0,0 2 0 15,0 6 128-15,0 0-128 0,0 0 320 0,0 0-16 0,-1 7-16 0,1 4 0 16,1 0-160-16,3 4-128 0,1 3 192 0,2-1-192 16,-1 1 0-16,1 3 0 15,-1-1 0-15,2 1 0 0,1-2-192 0,2-5-112 16,1 2-16-16,2-2 0 16,2-1-2624-16,1-2-544 0,-3-5-96 0</inkml:trace>
  <inkml:trace contextRef="#ctx0" brushRef="#br1" timeOffset="160435.87">2735 8294 23727 0,'0'0'512'0,"7"-16"128"0,-7 16 0 0,0 0 32 0,1-8-544 0,-1-1-128 0,-1-3 0 0,-2 0 0 16,1 3 1264-16,0 3 208 0,2 6 64 0,-2-5 0 16,-2-2-448-16,4 7-96 0,-7-5-16 0,-1 4 0 15,-2 4-400-15,1 4-96 0,-2 0-16 0,2 0 0 16,0 1-336-16,1 1-128 0,0 0 0 0,3 3 144 16,1 0-144-16,0 0 0 0,2-1 0 0,1 2 0 0,1-3-160 0,2 0 160 15,3-1-208-15,3 2 80 0,3-1-48 0,-2 2 0 16,1-2 0-16,2 1 0 0,2-2 176 15,1 1-192-15,-1-3 192 0,0 0-192 0,2 1 192 0,-2 0 192 16,-1 0-32-16,-1 0-16 0,-3-2 256 0,-1 2 48 16,-3 0 16-16,0 0 0 15,-5-8 128-15,3 10 32 0,-4-1 0 0,-3 2 0 16,-1-3-96-16,-3 1-16 0,-3-2 0 0,1 3 0 0,-2-3-320 0,-1 3-192 16,-1-1 192-16,-1-3-192 0,2 1 0 0,2-1-144 15,0 2-16-15,3-4 0 16,1-1-2416-16,7-3-496 0</inkml:trace>
  <inkml:trace contextRef="#ctx0" brushRef="#br1" timeOffset="160766.59">2986 8329 22111 0,'0'0'1968'0,"0"0"-1584"0,2 8-384 0,2 1 0 15,0 1 1856-15,-1 4 272 16,-1 3 64-16,1 3 16 0,1 0-1312 0,0 0-256 0,-1 3-48 0,1-1-16 15,0-1-384-15,0 1-192 0,1-1 160 0,1-2-160 16,-1-6 0-16,1-1 0 0,1 0 0 0,-1-6 0 31,-6-6-576-31,0 0-128 0,7 0 0 0,-7 0-16 16,4-5-32-16,-3-3 0 0,-2-2 0 0,-2-1 0 0,-1 0 752 0,-1-1 0 0,0-1 160 0,-2-2-32 16,1-2 96-16,-1-1 16 0,0-1 0 0,-1-1 0 15,0-7-240-15,-1 1 0 0,0 0 128 0,1-3-128 16,1 3 176-16,3 1-16 0,2 2 0 0,-1-2 0 0,2 0 720 0,0 3 144 15,3 1 16-15,2 4 16 0,1 4-128 0,2 1-32 16,1 4 0-16,1-1 0 0,0 2-512 0,3-3-96 16,-1 6-32-16,2-1 0 0,2 3-256 0,0-1 0 15,1 2 0 1,1-1 0-16,1 1-2032 0,2 1-400 0,-1 1-96 0</inkml:trace>
  <inkml:trace contextRef="#ctx0" brushRef="#br1" timeOffset="160977.24">2965 8363 26719 0,'0'0'1184'0,"0"0"240"0,0 0-1136 0,0 0-288 0,0 0 0 0,0 0 0 15,0 0 2320-15,10-3 416 0,1-1 80 0,3 0 0 16,1-1-1584-16,4-2-320 0,0 1-64 0,3-1-16 15,3 1-832-15,1 1 0 0,-2-2 0 0,-1 1-192 16,-1-2-1984-16,1 1-384 0,-4 2-96 0</inkml:trace>
  <inkml:trace contextRef="#ctx0" brushRef="#br1" timeOffset="161202.84">3571 7965 32655 0,'0'0'1440'0,"0"0"304"0,0 0-1392 0,0 0-352 16,0 0 0-16,0 0 0 0,0 0 1088 0,5 5 128 16,-5-5 48-16,5 9 0 0,1 0-672 15,-1 4-128-15,0-2-16 0,-1 2-16 0,0 0-560 0,0-3-128 16,1 0 0-16,0 0-16 15,2 0-3136-15,-2 1-624 0</inkml:trace>
  <inkml:trace contextRef="#ctx0" brushRef="#br1" timeOffset="161366.9">3747 7891 29135 0,'0'0'1280'0,"0"0"288"0,6 6-1248 0,-2 1-320 16,-1-1 0-16,0 2 0 0,-2 0 1600 0,1 1 256 15,1 1 48-15,0 1 16 0,1-1-944 0,-1 1-176 0,1 0-32 0,2 0-16 32,-2 1-1856-32,1 2-368 0,-1-1-80 0</inkml:trace>
  <inkml:trace contextRef="#ctx0" brushRef="#br2" timeOffset="178372.74">8786 9604 19343 0,'0'0'848'0,"0"0"192"0,0 0-832 0,-2 1-208 16,4-10 0-16,-1 1 0 0,0 2 2064 0,1-1 368 0,-2 7 80 0,0 0 16 16,0 0-608-16,0 0-112 0,0 0-16 0,0 0-16 15,0 0-912-15,0 0-176 0,0 0-48 0,1 11 0 16,-1 2-320-16,0 2-64 0,-1 3 0 0,-2 3-16 15,0 1-112-15,1 3-128 0,-1 1 176 0,1 3-176 16,0-3 128-16,0 1-128 16,-1 0 0-16,0-3 0 0,2 1 0 0,1-4 0 0,0-2 128 0,1 1-128 15,2-7 0-15,0 0 0 0,1-2 0 0,0-2 0 16,1-3 0-16,1-1 0 0,2-1 0 0,1-1 0 16,3-2 0-16,1-1 0 0,0-1 0 0,1-2 0 15,3-2 0-15,0-4 0 0,2 0 0 0,0-2 0 16,3 1-128-16,-1 0 128 0,0-3 0 0,1 1-144 31,-2 0-336-31,-1-2-64 0,1 1-16 0,-2-2 0 0,-1 1-1760 0,0-3-368 0,-3 0-64 0</inkml:trace>
  <inkml:trace contextRef="#ctx0" brushRef="#br2" timeOffset="178568.63">9101 9413 12895 0,'0'0'1152'0,"-2"6"-928"0,-5 3-224 0,3 1 0 16,0 3 3680-16,2 2 688 16,-1 2 144-16,2 1 32 0,1 1-2096 0,1 3-400 15,2 2-96-15,-1 2-16 0,2 3-784 0,0 2-176 16,0 2-16-16,0 0-16 0,0 4-160 0,0 0-16 0,0-1-16 0,1 2 0 16,-1 0-384-16,1 2-80 0,0-3-16 0,2-1 0 31,-1-3-576-31,1-1-112 0,1 2-32 0,-1-3 0 15,1-2-2704-15,1 0-560 0</inkml:trace>
  <inkml:trace contextRef="#ctx0" brushRef="#br2" timeOffset="183942.09">8955 11334 7359 0,'0'0'656'0,"0"0"-528"0,0 0-128 0,0 0 0 16,0 0 2368-16,0 0 448 0,0 0 96 0,0 0 16 15,0 0-400-15,3-7-80 0,-3 1-16 0,-1 1 0 16,-1-1-784-16,0 1-176 0,-1 0-16 0,-1 1-16 16,-1 0-240-16,0 1-48 0,-2 3-16 0,-1-2 0 15,1 2-368-15,-3 2-64 0,1 1 0 0,0 2-16 16,-1 3-288-16,-1 3-48 0,1 2-16 0,-1 1 0 15,1 3-336-15,1 2 0 0,0 2 0 0,2 3 128 16,3 1-128-16,2 1 0 0,0-2 0 0,5 1 0 0,2 0 0 0,4-2 0 16,2 0 0-16,3-3-128 0,4 3 128 0,2-8 0 15,2 0 0-15,3-2 0 0,2-7-176 0,3-1 176 16,0-3-208-16,0-4 80 0,0-3 128 0,-1-1 0 16,-2-6 0-16,-3 0 0 0,-3-1 0 0,-2 0 0 0,1-4 0 0,-3-1 0 15,-3-3 224 1,-1 0-32-16,-3 0 0 0,-3-1 0 0,-3 0 144 0,-3 0 32 15,-3 1 0-15,-2 0 0 0,-3 2 80 0,-1-4 0 16,-2 4 16-16,-2 1 0 0,-2-1 112 0,-2 1 0 16,1-2 16-16,-6 2 0 0,-3 1-256 0,-1 3-48 15,1 1-16-15,-2 4 0 0,-2 1-272 0,2 5 0 16,1 6 0-16,3 1 0 16,0 4-224-16,2 6-160 0,1 4-16 0,5 4-16 15,3 2-1984-15,3 2-400 0,3 0-80 0,1-1-14016 0</inkml:trace>
  <inkml:trace contextRef="#ctx0" brushRef="#br2" timeOffset="184282.4">7804 11687 30463 0,'-18'1'1344'0,"18"-1"288"0,0 0-1312 0,0 0-320 16,0 0 0-16,0 0 0 0,0 0 512 0,8-3 16 16,2-1 16-16,7-3 0 0,6-2 128 0,5 0 32 0,2-2 0 0,2 1 0 15,1 0-416-15,1 0-80 0,-1 0-16 0,0 1 0 16,3-2-192-16,1 2-192 0,-1 0 48 0,0 0-10336 31,-1 0-2064-31</inkml:trace>
  <inkml:trace contextRef="#ctx0" brushRef="#br2" timeOffset="196637.47">8052 13267 26719 0,'-7'2'2368'0,"7"-2"-1888"0,0 0-480 0,0 0 0 0,0 0 1120 0,0 0 128 0,0 0 32 0,5-3 0 15,3-2-448-15,3-1-64 16,-1 0-32-16,3-1 0 0,2 0-400 0,0 0-80 16,2 1 0-16,1-1-16 0,1 1-240 0,0-1 0 15,1-1-192-15,1 3 192 16,-1 0-2064-16,1 0-304 0,0 1-64 0</inkml:trace>
  <inkml:trace contextRef="#ctx0" brushRef="#br2" timeOffset="196937.13">8736 12897 8287 0,'0'0'368'15,"0"0"80"-15,0 0-448 0,0 0 0 0,9 0 0 0,-9 0 0 0,0 0 3584 0,7 3 640 16,-7-3 128-16,0 0 32 0,8 5-2128 0,-3 3-416 16,-1 1-96-16,-2 2-16 0,0 0-288 0,-2 2-64 15,0 3-16-15,0 1 0 31,0-1-1872-31,0 1-368 0,0-1-80 0,1-2 0 0,0-1 768 0,2 0 192 0,0 1 0 0,-1-5 0 16,2-2 0-16,0 1 0 0,0-1 0 0,0-1-144 0,2 0 144 0,1-3 0 16,-1 1 0-16,2 0 0 0,1-1 0 0,2-2-128 15,0 0 128-15,1-1 0 0,1 0-288 0,3-1 32 16,-3-1 0-16,4-2 0 16,2 0-192-16,1 0-48 0,0 0 0 0,-1 0 0 15,1-2-672-15,0 0-144 0,3 1-32 0,-4 0-10048 0</inkml:trace>
  <inkml:trace contextRef="#ctx0" brushRef="#br2" timeOffset="197134.24">9142 12713 18431 0,'-19'5'1632'0,"13"-1"-1312"0,-1 1-320 0,1 3 0 15,-1 3 2640-15,2 2 464 0,0 2 96 0,0 5 0 16,1 3-1744-16,0 2-368 0,4 4-64 0,2 3 0 15,4 1-496-15,0 2-80 0,3 2-32 0,2 2 0 16,-1 1-416-16,2 2 0 0,1 1 0 0,-1 0 0 16,1 0-1056-16,1-1-288 0,0 0-64 0,-1-3-12800 15</inkml:trace>
  <inkml:trace contextRef="#ctx0" brushRef="#br2" timeOffset="197674.56">8129 14398 23951 0,'0'0'1056'16,"0"0"224"-16,6 10-1024 0,3 0-256 0,4 3 0 0,6-3 0 0,4-1 1024 0,4 0 128 16,6 0 48-16,6-1 0 0,5-2-240 0,7-1-32 15,3-1-16-15,1-1 0 0,-1-2-48 0,4-1-16 16,2-1 0-16,5-2 0 0,4-1-272 0,1-1-64 15,2 0-16-15,0-3 0 0,-3 0-192 0,-1-2-48 16,-1 1 0-16,3 1 0 0,-3 0-256 0,0 0 128 16,-1 2-128-16,-6 1 0 15,-4 1 0-15,-5 0 0 0,-1 1 0 0,-5 1 0 0,-3 0 0 0,-3 2-304 16,-5 2 48-16,-1-1 0 16,-5 0-256-16,-2 1-64 0,-2 0 0 0,-2 2 0 15,-2 0-2656-15,-5 0-544 0</inkml:trace>
  <inkml:trace contextRef="#ctx0" brushRef="#br2" timeOffset="199767.29">9528 15641 17503 0,'0'0'1552'0,"0"0"-1232"15,0 0-320-15,0-6 0 0,-3-1 2208 0,0-1 384 16,-1 2 80-16,-1-2 16 0,-1 0-640 0,-1-1-128 16,1 3-32-16,-2 0 0 0,-1 1-608 0,-2-1-128 15,0-1-32-15,-4 3 0 0,1 0-288 0,-3 3-48 16,-1 2-16-16,-2 3 0 16,1 0-272-16,-2 5-64 0,-1-1-16 0,1 4 0 0,2 2-288 0,2 4-128 15,2 3 128-15,0 4-128 0,4 2 0 0,3 5 0 16,0 2 0-16,4 3 0 0,2 5-160 0,3 1 160 15,4 0 0-15,3-1-144 0,4-4 144 0,3-2-128 16,5-1 128-16,3-5-128 0,5-4 128 0,3-2 0 16,4-4-144-16,2-4 144 0,2-4 0 0,1-5-144 0,3-6 144 15,-2-4 0-15,0-3 0 0,-1-5 0 0,-3-4 0 0,-3-3 0 16,-1-3 0-16,-2-3 0 0,-1-3 128 0,-4-3-128 16,-2-3 384-16,-5-1 0 0,-2 0-16 0,-4-1 0 15,-2 0 176-15,-2-1 32 0,-5 0 16 0,-4 1 0 16,-4-1 32-16,-5 2 0 0,-4-1 0 0,-3 1 0 15,-2 0-144-15,-5 1-32 0,-3 1 0 0,-1 0 0 16,-3 4 0-16,-3 0 0 0,-3 3 0 0,-3 5 0 16,-2 1-576-16,4 5-128 0,1 4-32 0,4 3 0 31,2 6-144-31,2 5-16 0,6 5-16 0,5 8 0 16,4 8-2160-16,4 3-416 0,8-2-96 0</inkml:trace>
  <inkml:trace contextRef="#ctx0" brushRef="#br2" timeOffset="210171.23">23498 11587 1839 0,'0'0'160'0,"0"0"-160"0,0 0 0 0,8 0 0 0,1 2 4896 0,0 0 944 16,0 2 192-16,-1-3 48 16,-1 0-3520-16,-1 3-688 0,1-3-144 0,-1 5-16 15,1-4-368-15,-7-2-80 0,6 5-16 0,-2 2 0 16,-1 3-576-16,-2-3-112 0,-1-7-32 0,-2 6 0 15,-1 1-144-15,0-1-16 0,-4 1-16 0,-1-1 0 0,-1 1-224 0,-4 0-128 16,-2-2 160-16,1-1-160 0,1 0 128 0,1-2-128 16,0-2 0-16,1-2 144 0,0-2-144 0,2-2-144 15,1-1 144-15,2-3-208 0,-1-1-144 0,3-1-32 16,2 2 0-16,2-5 0 0,1 2 160 0,2 1 32 16,0 2 0-16,3 1 0 0,-1 2 192 0,0 3-176 15,0 1 176-15,3 3-160 0,0 0 160 0,2 1 176 16,0 0-48-16,0 0 0 0,0 2 192 0,5-2 16 0,-2 2 16 15,-1 1 0-15,-3 0 96 0,-2-3 0 0,1 0 16 0,-1 2 0 16,-7-3-80-16,0 0 0 0,4 4-16 0,-2 0 0 16,-2-4-96-16,-2 8-16 0,-5-1 0 0,1 0 0 15,-2 0-128-15,-1-1-128 16,0-3 144-16,-2 1-144 0,1-4 0 0,1 0 0 16,0 0 0-16,1-6 0 0,1 1 0 0,1-1-160 0,0-1 0 0,3 1 0 15,0-5-112-15,2 3-32 0,1-1 0 0,0 1 0 16,2 2 144-16,1 2 32 0,-3 4 0 0,5-4 0 15,0 1 128-15,0 2 0 0,-5 1 0 0,7 1 0 16,0 2 0-16,-1 4 0 0,-6-7 160 0,8 6-160 16,-2 1 128-16,0 0-128 0,-1 3 0 0,0-1 144 15,-1 0-144-15,0 0-144 0,0 0 144 0,0 1-208 16,0 1-2496-16,1 2-496 0,-1-3-112 0</inkml:trace>
  <inkml:trace contextRef="#ctx0" brushRef="#br2" timeOffset="210468.03">24279 11200 31039 0,'0'0'1376'0,"0"0"288"0,-4-6-1344 0,-1 0-320 15,-3 1 0-15,2-1 0 0,-2 2 720 0,-1 1 80 16,-3 0 16-16,0 3 0 0,-1 0 528 0,-2 3 96 15,-2 2 32-15,0 4 0 0,0 1-720 0,-2 7-144 16,5 5-32-16,0 4 0 0,-2 2-64 0,2 4-32 16,1 6 0-16,2 1 0 0,4 2 48 0,1 1 16 0,4-3 0 0,2 1 0 15,2-2-160-15,4 1-48 0,1 0 0 0,2-1 0 16,3-2-176-16,3-2-32 0,1-2-128 0,3-5 192 16,0-2-64-16,3-3-128 0,3-4 176 0,1-5-176 15,0 0 208-15,0-6-64 0,2-3-16 0,1-7 0 16,-3-3-128-16,0-4-256 0,0 0 64 0,0-2 16 15,-1-2-2720-15,-1-3-560 0</inkml:trace>
  <inkml:trace contextRef="#ctx0" brushRef="#br2" timeOffset="211303.08">24977 11713 25791 0,'0'0'1152'0,"0"0"224"0,0 0-1104 0,0 0-272 0,0 0 0 0,0 0 0 0,0 0 1072 0,-7-2 144 15,-1-1 48-15,-1 2 0 0,1-1-256 0,-2 1-48 16,-1 0-16-16,1 1 0 0,1 2-624 0,-2 1-128 15,1 2-32-15,1 3 0 0,0 1-160 0,0 0 160 16,0-1-160-16,1 3 160 0,1 2 0 0,2 1 0 0,1 4 0 0,3-2 0 16,-1-1-160-16,2 0 160 0,0-3-160 0,2-1 160 15,0 2-160-15,5-1 0 0,-1-2 0 0,2 0 0 16,1-5 0-16,2-1 0 0,-2-2 0 0,1 0 0 16,1-2 0-16,1 0 0 0,-1-2 0 0,0 0 0 15,-2-2 0-15,0-1 0 0,0-3 0 0,-1-1 0 16,0-3 0-16,0 0 0 0,-1 0 0 0,0 1 0 15,-2 0 0-15,0 2 128 0,1-3-128 0,-3 2 0 16,0-2 192-16,0 3-32 0,-2-3-16 0,0 3 0 0,-1 0 432 16,0 3 64-16,0 6 32 0,0 0 0 0,-4 9 0 0,2 0 0 15,0 1 0-15,1 2 0 16,1 2-512-16,0 2-160 0,0 0 0 0,1-1 0 16,2 1 0-16,1-2 0 0,1-1-240 0,2-1 80 15,2 0-1824-15,0-3-352 0,1-4-80 0,3-5-13200 16</inkml:trace>
  <inkml:trace contextRef="#ctx0" brushRef="#br2" timeOffset="212040.13">25313 11615 20319 0,'0'0'896'0,"0"12"192"0,-1 0-864 0,1 4-224 15,1 3 0-15,2 2 0 0,-1 1 1472 0,2 0 256 16,0 0 64-16,3-1 0 0,-2 0-336 0,0 0-64 0,0 1-16 0,-1-2 0 16,0-2-496-16,1-2-112 0,-1-2 0 0,0-2-16 15,-1-2-400-15,-1-1-80 16,1-1-16-16,-3-8 0 0,0 0-128 0,0 0-128 16,0 0 192-16,0 0-192 0,0 0 144 0,0 0-144 0,0 0 0 15,0 0 144-15,0-9-144 0,0-3 0 0,-1-1 0 0,1-4 0 16,-3-2 0-16,2-5 208 0,-1 2-48 0,1-3-16 15,1-2-16-15,0-2 0 0,0-1 0 0,1 0 0 16,2 2-128-16,1-1 0 0,-2 3 0 0,4 4 0 16,-1 2-256-16,-1 7 80 0,1 1 16 0,2 3 0 15,-1 0-496-15,2 3-112 0,1-1 0 0,1 2-16 16,1 1-1520-16,3-1-320 0,-2-2-48 0,2-2-9408 16</inkml:trace>
  <inkml:trace contextRef="#ctx0" brushRef="#br2" timeOffset="212434.05">25665 11241 24879 0,'0'0'1088'0,"0"0"256"0,0 0-1088 0,3 9-256 15,-3 2 0-15,0 2 0 0,2 6 1632 0,-2 2 272 16,0 3 48-16,1 2 16 0,1 0-816 0,-2 3-176 16,0 1-16-16,0-3-16 0,-2 2-480 0,2-6-80 15,-1 1-32-15,1-1 0 0,0 3-208 0,0 0-144 16,-1-1 192-16,0-3-192 0,-2-5 0 0,0 6 0 15,1 1 0-15,-1-2 0 0,1-4-176 0,-1-5 16 0,2-3 0 0,-1-4 0 16,2-6-176-16,0 0-48 0,0 0 0 0,0 0 0 31,0 0-352-31,0-8-80 0,0-1-16 0,2-1 0 16,0-3 224-16,5-3 32 0,1-1 16 0,2 0 0 0,2-4 304 0,1 2 48 16,1-1 16-16,3 2 0 0,1 2 192 0,-2 6 160 15,1 1-32-15,1 3 0 0,0 3 752 0,1-1 144 0,-1 2 16 0,0 2 16 16,-2 2 32-16,3 2 0 0,-4 2 0 0,-5 2 0 15,-1 1-160-15,-1 1-32 0,0 2 0 0,-4 0 0 16,-3-2-96-16,-3 3-32 0,-4 2 0 0,-2 2 0 16,-2 2-384-16,-4 2-96 0,-3-4-16 0,-3 4 0 15,1 0-272-15,-3-3 0 0,-2-2 0 0,1-6 0 16,-1-1-192-16,2 2-80 0,2-5-32 0,3 1 0 31,2-6-1920-31,3-1-384 0,3-1-80 0,9 1-13808 0</inkml:trace>
  <inkml:trace contextRef="#ctx0" brushRef="#br2" timeOffset="212701.69">26163 11678 10127 0,'0'0'448'0,"0"0"96"0,0 0-544 0,0 0 0 16,0 0 0-16,0 0 0 0,-8 3 5408 0,-1-2 976 16,-3 2 192-16,2 0 32 15,-2 0-4176-15,0 2-832 0,2 2-160 0,1 2-32 0,4 3-912 0,-1 3-176 16,3 1-48-16,0 0 0 0,2 0-272 0,1 0 0 15,1 0 0-15,4-1 0 0,4 1 0 0,0-4 0 16,3-2-160-16,1-2 160 0,1-1 0 0,1-2-144 16,0-1 144-16,0-3 0 0,-2-1 0 0,-1-1 0 15,-2-1 0-15,0-3 0 0,-2-4 160 0,-1-1 32 16,-3-5 16-16,-2 2 0 0,-2 0 0 0,-1 0 0 16,-2 0 0-16,1-3 0 0,-2 1-208 0,0-1 0 15,-3 2 0-15,0-3 0 16,-1 0-2656-16,-3-9-480 0,4 1-80 0</inkml:trace>
  <inkml:trace contextRef="#ctx0" brushRef="#br2" timeOffset="213004.21">26452 11506 24879 0,'0'0'2208'0,"0"10"-1760"0,-1 2-448 0,-1 4 0 16,0 5 2400-16,0 1 400 0,-2 2 80 0,0 3 0 15,-1-5-1216-15,1 1-240 0,0 1-48 0,0-2-16 16,0-1-368-16,3 0-80 0,2-2-16 0,0-1 0 15,1-2-688-15,0 0-208 0,2-5 0 0,-1 2 128 16,1-3-128-16,1-4 0 0,1-3-128 0,1-1 128 16,-7-2-448-16,6 0 0 0,-6 0 0 0,7-2 0 15,-1-4-192-15,1-1-32 0,1-9-16 0,0 2 0 16,-2 1 176-16,2-4 16 0,0 0 16 0,0 0 0 0,-1-3 96 0,5-1 0 16,1 3 16-16,0 1 0 0,-1 0 192 0,-2 3 48 15,1 2 0-15,-1 3 0 0,-1 5 832 0,0 1 160 16,-1 6 32-16,0 1 16 0,-1 5-64 0,-2 3-16 15,-3 1 0-15,2 4 0 0,0 1-416 0,0 0-96 16,0 2 0-16,0-2-16 16,0 0-2224-16,1 3-448 0</inkml:trace>
  <inkml:trace contextRef="#ctx0" brushRef="#br2" timeOffset="-213323.33">28139 11671 27071 0,'-5'-10'1200'0,"-3"5"240"0,3-11-1152 0,0-1-288 16,1 2 0-16,1-2 0 0,1 2 608 0,2 4 64 16,0 1 16-16,0 10 0 0,0 0 352 0,0 0 80 15,0 0 16-15,0 0 0 0,5 10-768 0,-1-3-160 16,0 3-16-16,0 3-16 0,-2-3 80 0,2 3 32 15,0 0 0-15,0 0 0 16,0 0-160-16,5 11-128 0,-1-4 192 0,0 0-192 16,0-2 128-16,-3 1-128 0,-1-3 0 0,-2 0 0 0,1-3 0 0,0 0 0 15,0-1 0-15,0 0 0 0,-3-12 0 0,4 9 0 16,-4-9 0-16,0 0 0 0,12 0-176 0,-1-3-80 16,1-6-32-16,1-1 0 0,2-7-80 0,-1 0-16 15,-1 0 0-15,1 1 0 0,1-1 128 0,-2 3 0 16,1 2 16-16,2-2 0 0,-1 1 240 0,1 1 0 15,0 2 0-15,1-1 0 0,2 2 144 0,-5 0 80 0,-2 1 16 0,1 0 0 16,2-1 336-16,-4 3 64 0,0-1 0 0,-3 1 16 16,-1-2 176-16,0 1 16 0,-2 1 16 0,-5 6 0 15,3-9-336-15,-1-2-64 0,-2 11-16 0,3-10 0 16,-3 10-448-16,0-11 0 0,1 1 0 0,-1-1 0 31,0 0-1216-31,2-1-320 0,0 2-80 0,2-5-9376 0,3 1-1872 16</inkml:trace>
  <inkml:trace contextRef="#ctx0" brushRef="#br2" timeOffset="-213091.97">28851 10931 27647 0,'0'0'2448'0,"0"0"-1952"0,0 0-496 0,0 0 0 0,-2 12 2096 0,-2 3 320 15,-1 5 64-15,-2 3 16 0,-1 5-560 0,-1 7-96 16,-3 5-32-16,1 6 0 15,-2 5-768-15,1 6-144 0,3 4-48 0,-3 1 0 16,-2 0-464-16,1 2-112 0,2 1-16 0,2 1 0 16,4-8-256-16,2 1 0 0,1-4 0 0,2-3 0 15,0-1-304-15,2-6-112 0,-2-3-32 0,3-4 0 16,1-2-2672-16,0-2-528 0,1-6-128 0</inkml:trace>
  <inkml:trace contextRef="#ctx0" brushRef="#br2" timeOffset="-211827.83">29216 11340 4607 0,'0'0'400'0,"0"0"-400"0,0 0 0 0,6-8 0 15,-3-3 2912-15,1 2 496 0,-1 0 112 0,-3 9 0 16,0 0-1392-16,0 0-272 0,0 0-64 0,0 0-16 16,0 0-96-16,0 0-16 0,0 0 0 0,0 0 0 0,0 0-544 0,-3 11-112 15,1 1-32-15,-2 1 0 0,-1 1-432 0,1 2-96 16,-2 0 0-16,1 2-16 0,1-1-240 0,0 0-32 16,1-2-16-16,0 1 0 0,2-2-144 0,1-1 0 15,2-2 0-15,2-2 0 0,-4-9 0 0,9 9 0 0,-9-9 0 16,15 7 0-16,-2-2 144 0,0-3-144 0,1-2 160 0,-1 3-160 15,0-2 208-15,-1-1-48 16,0-1-16-16,-1-2 0 0,1 0-144 0,0-3 160 16,1 1-160-16,0-1 160 0,1-2-160 0,-1 1 0 15,-1 1 0-15,1-2 0 16,0-2-752-16,-1-1-128 0,-2 1-16 0,1 1-16 16,-2-2-2208-16,0 1-432 0</inkml:trace>
  <inkml:trace contextRef="#ctx0" brushRef="#br2" timeOffset="-211657.64">29489 11125 28095 0,'0'0'1248'0,"-8"9"256"0,1 3-1200 0,1 2-304 0,-2 1 0 0,-1 6 0 16,-1 3 1952-16,-1 6 336 0,-1 4 64 0,1 4 16 16,-4 4-480-16,4 3-96 0,0 0 0 0,1-1-16 0,1 2-1008 0,1-2-208 15,1-1-48-15,2 0 0 16,2 0-384-16,2-5-128 0,1 0 0 0,4-2 0 15,1-2-1216-15,2-1-288 16,-1-7-64-16,5-3-10784 0,2-3-2176 0</inkml:trace>
  <inkml:trace contextRef="#ctx0" brushRef="#br2" timeOffset="-211162.27">30242 11171 1839 0,'0'0'160'0,"-6"12"-160"0,-2-2 0 0,0 4 0 15,2 5 5360-15,-1 1 1040 0,3 4 192 0,0 2 64 16,-2 1-3776-16,1 1-768 0,1 0-128 0,2 1-48 15,2 1-976-15,0-1-208 0,0-2-48 0,3 1 0 16,1-5-512-16,-2 0-192 0,-3 0 0 0,0-3 144 16,0 0-144-16,-1-6 0 0,1 1 144 0,0-4-144 15,1-11 0-15,-3 11 144 0,3-11-144 0,0 0 0 16,0 0 0-16,0 0 0 0,-6 6 0 0,6-6-144 31,0 0-288-31,0 0-48 0,-2-7-16 0,5-5 0 16,1 0-144-16,2-1-16 0,2 0-16 0,3-3 0 15,-1 2-32-15,3-4-16 0,0 1 0 0,0 3 0 0,0-2 352 0,1 4 80 0,1 3 16 0,-1 4 0 16,0 2 848-16,2 3 160 0,1 4 32 0,-1 3 16 16,-3 0 592-16,0 3 112 0,-1 1 32 0,1 2 0 0,0 2-208 0,-2 0-32 15,-2 1-16-15,-2-2 0 0,-2 1-240 0,-1-1-32 16,-3-1-16-16,-2 0 0 0,-4 0-336 0,-3-1-64 16,-2 0 0-16,-3-3-16 0,-2 0-288 0,0 0-48 15,-1 0-16-15,-1-2 0 0,-1-3-208 0,0-1 0 16,-1 3 0-16,1-6 0 15,1 0-1856-15,1 0-432 0,2-3-80 0,1-1-10080 16,0-2-2016-16</inkml:trace>
  <inkml:trace contextRef="#ctx0" brushRef="#br2" timeOffset="-210856.89">30606 11516 23039 0,'0'0'2048'0,"0"0"-1648"0,10-5-400 0,-10 5 0 16,0 0 1408-16,0 0 208 0,0 0 48 0,0 0 0 15,0 0-384-15,-11 1-80 16,-1 5-16-16,0 1 0 0,1 3-912 0,-1 3-272 0,0 5 128 0,2 1-128 16,1 1 0-16,2 1 0 0,2-2 0 0,4 1 0 15,3-3 0-15,3-1 0 0,3-1 0 0,1 0-128 16,2-4 128-16,0 0 0 0,4-3 0 0,-1-2 0 16,0-2 320-16,1-3 64 0,-1-2 0 0,0 0 0 15,0-2 448-15,-3-1 112 0,-3-1 16 0,3-2 0 16,-1 0-320-16,-4-3-48 0,-3 0-16 0,-3 0 0 15,-1 0-304-15,-2 1-64 0,-2-1-16 0,1-1 0 16,1 0-1088-16,-2-2-240 0,-4 0-32 16,0 0-16-16,-1 0-1632 0,-1 0-336 0</inkml:trace>
  <inkml:trace contextRef="#ctx0" brushRef="#br2" timeOffset="-210524.34">30800 11433 15663 0,'0'0'1392'0,"6"12"-1120"0,-3-1-272 0,1 2 0 0,-1 3 2368 0,0-2 400 16,-1 3 96-16,-1 3 16 0,-1 2-736 0,0-5-144 16,0 0-16-16,0 0-16 0,2-1-768 0,0-1-160 15,0 0-16-15,0-2-16 0,-2-13-592 0,3 9-112 16,-3-9-32-16,5 10 0 0,-5-10-112 0,0 0-32 16,0 0 0-16,11 1 0 0,-11-1 0 0,13-3-128 15,0-5 192-15,-2-1-64 0,0-2-128 0,-2-1-272 16,-3-1 64-16,1 0 16 0,1-1 192 0,0 0 0 0,-1-3 0 0,1 1 0 15,-1-4 0-15,1 4 0 0,1-1-208 0,0 4 80 16,0 0 128-16,-1 1 0 0,-3 4 160 0,-5 8-160 16,0 0 688-16,0 0 32 0,0 0 16 0,0 0 0 15,0 0-192-15,3 13-32 0,-3 0-16 0,-3 3 0 16,-2 2-304-16,2 1-48 0,2 2-16 0,1 0 0 0,1 0-272 0,2-1-64 16,1-1-16-16,2-1 0 15,3-2-1936-15,2-3-384 0,-1-4-80 0,2-1 0 31,0-1-992-31,1-5-192 0,1 2-32 0,2-4-16 0</inkml:trace>
  <inkml:trace contextRef="#ctx0" brushRef="#br2" timeOffset="-210459.15">31300 11489 1839 0,'1'-21'0'0,"2"4"160"0,0-5-160 0,1-1 0 0,0-2 0 0</inkml:trace>
  <inkml:trace contextRef="#ctx0" brushRef="#br2" timeOffset="-206962.06">31429 11413 10127 0,'0'0'896'0,"0"0"-704"0,0 0-192 0,0 0 0 0,0 0 1664 0,0 0 288 15,0 0 64-15,0 0 16 0,0 0-1072 0,8-6-192 16,-8 6-64-16,2-8 0 0,-2 8 768 0,0-10 128 16,0 10 48-16,-2-8 0 0,2 8-816 0,-7-8-176 15,1 1-16-15,-2 3-16 0,-1-2-16 0,-1 2 0 16,1 3 0-16,-1 1 0 0,1 2-384 0,-3 4-80 0,-1-1-16 0,0 1 0 15,0 1-128-15,1 1 0 0,-1 2 0 0,3 2 0 16,-1 0 0-16,2 1 0 0,3 0 0 0,-1 1 0 16,1-1-192-16,2 1 192 0,1 2-160 0,3 4 160 15,3-5 0-15,-1 2 0 16,1 0 0-16,2 0 0 0,3 0 0 0,-2 0 0 16,0-1 0-16,0-2 0 0,5-1 0 0,-2-1 0 0,-1-4 176 0,-8-8-48 15,7 7 176-15,-7-7 32 0,13 6 16 0,0-4 0 16,-2-2 160-16,1-4 16 0,-2-2 16 0,-1-6 0 15,0-4-224-15,0-2-32 0,-1-3-16 0,0-1 0 16,-1-7-272-16,-1 1 160 0,1-1-160 0,-2-5 128 16,0 2-128-16,-2-4 0 0,-2 1 0 0,2-1 128 15,-1-5-384-15,-2-1-96 0,0 1-16 0,0-2 0 16,-1-2-1040-16,0-2-192 0,-1 2-64 0,1 2 0 16,0 1 176-16,-1 8 16 0,2 7 16 0,0 7 0 0,-1 6 1584 0,1 6 304 15,0 8 64-15,0 0 16 0,0 12 624 0,-1 5 128 16,-2 5 16-16,2 8 16 0,-2 5 48 0,2 7 0 15,-2 2 0-15,1 2 0 0,0-1-480 0,5 4-96 16,1-1 0-16,1-1-16 0,3 1-512 0,-2-2-112 16,0-3 0-16,0 1-128 0,1 0 0 0,1-1 0 15,-1-3 0-15,1-4 0 16,-1-2-688-16,1-3-192 0,-1-2-32 0,1-3-16 16,1-5-2272-16,-1-3-464 0,3 3-96 15,2-8-7488-15</inkml:trace>
  <inkml:trace contextRef="#ctx0" brushRef="#br2" timeOffset="-206656.14">31811 11623 21183 0,'1'-13'1888'0,"2"-1"-1504"0,-1-3-384 0,1 0 0 16,1 1 2480-16,-3-1 416 0,0-1 96 0,-2 0 16 15,-2 0-1472-15,0 1-304 0,-3 1-48 0,0 3-16 16,-1 0-656-16,-2 3-128 0,-1 3-16 0,-2 3-16 16,-1 3-352-16,-1 3 128 0,-1 2-128 0,1 4 0 15,0 3 0-15,2 0 0 0,0 2 0 0,3 0-192 16,4 3 192-16,2-3-160 0,2 1 160 0,1 3-160 15,-1 3 160-15,4-1-128 0,4 4 128 0,2 0-128 16,0 1 128-16,0-2 0 0,-3 0 0 0,-1 0 0 16,0-1 0-16,0-2 0 0,-2 0 0 0,-2-2 176 0,-2 0 592 0,-3-2 128 15,-1-2 32-15,-6 2 0 0,-4-1 80 0,-1-2 16 16,-1-3 0-16,0-1 0 16,-2-2-272-16,0-3-48 0,1 1-16 0,1-3 0 15,3 2-480-15,2-3-80 0,2-3-128 0,2-1 176 16,0 0-2256-16,4-5-448 0</inkml:trace>
  <inkml:trace contextRef="#ctx0" brushRef="#br2" timeOffset="-205156.92">23938 12876 27583 0,'-8'-1'1216'0,"-4"-2"256"0,4-1-1168 0,-4-1-304 15,-2 2 0-15,0 0 0 0,-1 1 800 0,1 4 96 16,1 1 32-16,0-1 0 0,1 3-144 0,2 0-16 16,1 2-16-16,1 4 0 0,0 4-752 0,3 2 0 15,1 1 0-15,0 3 0 0,3-2-144 0,2 0 144 16,0-2-208-16,2 0 80 0,1-1 128 0,1 0 0 16,0-2 0-16,3 0 0 0,0-8-160 0,0 1 160 0,1-4-192 0,1 0 192 15,2 0-304-15,0-2 48 0,1 0 16 0,-1-3 0 16,-2-4 48-16,0-1 0 0,1-2 0 0,-2-1 0 15,0 0 192-15,-1 2 0 0,0-1 0 0,-2-1 0 16,1-2 0-16,-2 1 160 0,-1 1-32 0,-3 3 0 16,2 0 384-16,-3 7 64 0,0 0 0 0,0 0 16 15,1-6 272-15,-1 6 48 0,0 0 16 0,0 0 0 16,0 0-448-16,0 11-96 0,-1 2 0 0,0 1-16 16,1 2-368-16,0 1 0 0,0 0 0 0,0 1 0 31,0-1-544-31,1 0-32 0,1 0 0 0,1-4 0 15,0 4-2640-15,1-1-544 0</inkml:trace>
  <inkml:trace contextRef="#ctx0" brushRef="#br2" timeOffset="-204986.27">24233 12654 27647 0,'0'0'2448'0,"-6"4"-1952"16,-2 3-496-16,0 2 0 0,2 3 1536 0,1 3 192 0,-2-2 64 0,1 6 0 15,0 0-1216-15,1 5-224 16,0 4-48-16,1 1-16 0,1 5-96 0,2 2-32 16,1 1 0-16,1-1 0 15,2 2-1328-15,1 0-272 0,2-4-48 0,2-3-16 16,3-3-1904-16,-3-7-384 0</inkml:trace>
  <inkml:trace contextRef="#ctx0" brushRef="#br2" timeOffset="-204557.84">24361 13117 5519 0,'5'-22'240'0,"-1"14"64"16,-1 0-304-16,0-5 0 0,-1 0 0 0,1 0 0 0,-2 2 4192 0,0-2 784 0,1 0 144 0,-1-3 48 16,0 5-2256-16,1 0-448 0,0 3-96 0,-2 8 0 15,0 0-1152-15,0 0-208 0,0 0-48 0,3 9-16 16,-2 4-784-16,2 3-160 0,1 3 0 0,-2 5 0 31,2 1-768-31,0-2-96 0,-1-2-32 0,1-2 0 0,1 0-400 0,1-2-96 0,-2-3-16 0,1-1 0 16,1-4 416-16,-1-1 80 0,-5-8 16 0,8 6 0 0,-8-6 512 0,6 0 96 15,1 0 32-15,-1-2 0 0,0-2 400 0,0 0 96 16,-1-4 16-16,0 0 0 0,1 1-32 0,-1-4 0 16,0 2 0-16,-1 2 0 15,1 2-224-15,-1 0 0 0,0 1 0 0,-4 4 0 16,7-2-544-16,-1 2 0 0,-6 0 0 0,8 0 0 16,0-3 48-16,0 3 16 0,-8 0 0 0,9 0 0 0,-9 0 480 0,10 5 128 15,-1 0 16-15,0 3 0 0,-1 1 992 0,1 3 192 16,2 1 32-16,-1 0 16 0,1 0-240 0,-1 0-48 15,0-2-16-15,1-1 0 0,-1-3-96 0,-1-4-16 16,-1 1 0-16,1-2 0 0,1-4-112 0,-3-2-16 16,1 1-16-16,-1-8 0 0,-1-1-176 0,-1-2-16 0,1 1-16 15,-1-4 0-15,-4-1-608 0,0 0-240 0,1-1 16 0,-2 1 0 32,-2 0-864-32,2 0-160 0,0-1-32 0,-1 1-9328 0,-1 0-1856 0</inkml:trace>
  <inkml:trace contextRef="#ctx0" brushRef="#br2" timeOffset="-204194.93">24910 12887 11967 0,'0'0'1072'0,"0"0"-864"0,0 0-208 0,0 0 0 15,0 0 2592-15,0 6 480 0,0-6 80 0,-2 7 32 16,-2-1-1328-16,-2 2-256 0,1 1-48 0,0 5-16 16,0-1-384-16,1 2-64 0,-1-2-32 0,-1 1 0 15,1 0-288-15,0 2-48 0,1-2-16 0,1-1 0 16,1 2-192-16,1-2-32 0,1-1-16 0,1-2 0 15,-1-10-320-15,4 9-144 0,1 2 128 0,1-4-128 16,2 0 0-16,1-2 0 0,1-1 0 0,0-3-176 0,-1-2-144 0,0 0-16 16,0-1-16-16,2 0 0 0,1 1 32 0,-3-5 0 15,-3 1 0-15,1-1 0 0,-1-1 320 0,-1 1-144 16,1-1 144-16,-2 1 0 0,-1-4 0 0,1 3 0 16,-1-1 0-16,0 0 0 0,-2 0 0 0,0 0 144 15,-1 0-144-15,0 2 192 0,-1-2 256 0,1 8 48 16,-3-5 16-16,3 5 0 0,0 0 128 0,0 0 48 15,0 0 0-15,0 0 0 0,-4 5-544 0,3 2-144 0,0-1 0 0,1 2 0 16,1 0 0-16,2 1 128 16,1 0-128-16,1 1 0 0,0-2 0 0,2 4-208 15,-1-2 16-15,2 1 16 16,-2-2-656-16,5-1-144 0,1 1-32 0,-1-1 0 16,1-2-2320-16,0 0-480 0,1-3-96 0,0 0-7744 15</inkml:trace>
  <inkml:trace contextRef="#ctx0" brushRef="#br2" timeOffset="-204041.32">25306 12920 27295 0,'0'0'1216'0,"0"0"240"0,0 0-1168 0,0 0-288 0,-5 7 0 0,0-1 0 16,0 5 992-16,0 1 144 0,1 2 16 0,1 0 16 16,-1 2-320-16,2 4-64 0,0-4-16 0,2 1 0 15,2-2-640-15,0 0-128 0,1 1 0 0,2-2 0 31,3 2-896-31,1-3-144 0,-1-1-32 0,2-4 0 16,2-2-2176-16,0-1-432 0,-2-3-96 0</inkml:trace>
  <inkml:trace contextRef="#ctx0" brushRef="#br2" timeOffset="-203862.03">25489 13021 911 0,'0'0'0'0,"4"-7"0"16,-2-1 0-16,2-2 0 0,0 2 0 0,0 3 0 0,-4 5 7120 0,0 0 1344 15,0 0 272-15,0 0 48 0,-4 8-5840 0,-2 5-1152 16,-2 4-256-16,-1 6-32 0,1 6-608 0,-4 1-112 15,-2 3-16-15,1-3-16 0,0 1-160 0,0 1-16 16,0 1-16-16,1 0 0 0,2-3-560 0,1 0 0 16,1-2 0-16,2-3-144 15,3-4-1984-15,1-2-400 0,4 0-80 0,0-6-13600 16</inkml:trace>
  <inkml:trace contextRef="#ctx0" brushRef="#br2" timeOffset="-203560.42">25818 12979 5519 0,'-8'-3'496'0,"-4"1"-496"0,-2-2 0 0,-1 1 0 15,0 3 5824-15,-1 0 1088 0,-2-2 192 0,1 2 64 16,2 1-5648-16,0-1-1136 0,2 0-208 0,2 1-48 16,4 2 96-16,3 1 32 0,4-4 0 0,1 9 0 31,2 0-560-31,2 0-96 0,1 3-32 0,3-3 0 0,0 0 176 0,5 3 16 0,0 1 16 0,2 1 0 15,-1 2 384-15,2-2 80 0,-1 3 16 0,-2 2 0 0,-1-4 976 0,-1 2 208 16,-2-1 32-16,-2-2 16 16,-1-1 272-16,-3 0 48 0,-3 2 16 0,-2-5 0 15,-3 0-416-15,-2 0-64 0,-1-1-32 0,-4 1 0 16,-2-1-608-16,-3 0-128 0,-2 0-32 0,-3 1 0 0,-1-1-208 0,0-1-32 16,-1-3-16-16,0-1 0 15,-1 0-3040-15,1-1-624 0</inkml:trace>
  <inkml:trace contextRef="#ctx0" brushRef="#br2" timeOffset="-202927.57">26713 12639 15663 0,'0'0'1392'0,"0"0"-1120"15,0 8-272-15,0 3 0 0,0 5 2048 0,-1 2 368 16,-3 3 64-16,3 4 16 0,1 2-688 0,-2 5-128 16,-2 1-16-16,1 4-16 0,0-1-464 0,-1-3-96 0,-1 1 0 0,1 0-16 15,1-3-336-15,1-3-64 16,0-4-16-16,2 0 0 0,3-6-304 0,-2-2-64 16,-1-2-16-16,3-5 0 0,2-1-272 0,0-3 128 15,-5-5-128-15,0 0 0 0,9-2 0 0,1-2-352 16,-3-5 48-16,1-2 16 0,0-1 288 0,1-1 0 15,0-2 0-15,-1-1 0 0,-1-2 0 0,0 0 0 16,3-1 128-16,-1 0-128 0,-1 0 160 0,2 0-160 16,2 2 160-16,-1 4-160 0,0 4 432 0,-3 4-16 0,-8 5 0 0,7 0 0 15,3 3 32-15,-5 8 0 0,-4 2 0 0,0 4 0 16,-1 2-256-16,0 1-64 0,0 1 0 0,0 1 0 16,4 2-128-16,-1-4-192 0,-2 3 32 0,3-5 16 31,1-3-1712-31,3 0-352 0,4-1-64 0,1-2-8368 0,1-2-1680 0</inkml:trace>
  <inkml:trace contextRef="#ctx0" brushRef="#br2" timeOffset="-202638.57">27189 13035 5519 0,'0'0'496'0,"0"0"-496"16,-5-5 0-16,0 0 0 0,-2 1 5376 0,1 3 992 16,-1 1 192-16,-1 0 32 0,0 2-4384 0,-1 1-880 15,0 1-176-15,0 2-48 16,1 2-464-16,2-2-112 0,2 1-16 0,0 1 0 15,0 0-352-15,4-8-160 0,0 7 128 0,4 1-128 16,4 0 0-16,-2-3 0 0,1-1 0 0,1-1 0 16,-1-2 0-16,1 0 0 0,1-1 0 0,0 0 0 0,1 0-192 0,-1-1 48 15,-1-1 0-15,-1-2 0 0,1 1 144 0,-8 3 0 16,7-4-144-16,-1 2 144 0,-6 2 192 0,7-6 96 16,-7 6 32-16,0 0 0 0,0 0 400 0,0 0 96 15,0 0 16-15,0 0 0 0,0 0-256 0,4 9-32 16,-2 2-16-16,1 1 0 0,-2 1-528 0,2 1 0 0,-1 0 0 0,1 2 0 15,1-2-256-15,0-1-64 0,-2-1-16 0,5 0 0 32,2-3-2592-32,0 0-512 0,2-2-96 0</inkml:trace>
  <inkml:trace contextRef="#ctx0" brushRef="#br2" timeOffset="-202291.81">27708 13006 7359 0,'0'0'656'0,"-3"-6"-528"0,-1 1-128 0,0 0 0 16,1 1 4848-16,-3 1 928 0,1-1 192 0,-3 3 48 15,-2 1-3760-15,-1 0-736 0,2 1-160 0,-1 3-16 16,-1-3-512-16,1 3-112 0,0 0-16 0,-1 3 0 16,2-3-432-16,0-1-80 0,1 1-32 0,3 0 0 15,5-4-160-15,-4 7 0 0,4-7 0 0,0 0 0 16,1 8-352-16,3-1 48 0,1 1 16 0,2 1 0 0,1-1-32 15,2 1-16-15,2 0 0 0,0 2 0 0,1-1 336 0,0 2-144 16,-2 0 144-16,1 0 0 0,-1-1 256 0,-1 1 176 16,-2-2 16-16,-2 2 16 0,0-1 512 0,-4-1 112 15,-2-1 0-15,-1 0 16 0,-2-1-144 0,-1 3-48 16,-2-4 0-16,-2 2 0 0,-2-1-448 0,-1 0-80 16,-2-1-32-16,1-2 0 0,1 0-528 0,0-4-96 15,2 1-32-15,3-4-12704 0,-1 1-2544 0</inkml:trace>
  <inkml:trace contextRef="#ctx0" brushRef="#br2" timeOffset="-201921.43">28249 12884 12895 0,'0'0'1152'0,"0"0"-928"0,0 0-224 0,0 0 0 16,0 0 3136-16,0 0 576 0,0 0 112 0,0 0 16 16,0 0-2480-16,6-7-496 0,4 2-96 0,1 1-32 15,2 0 96-15,4 0 0 0,3 1 16 0,1 0 0 0,1-2-160 0,1 1-48 16,1 1 0-16,1 1 0 0,1-2-240 0,-2 1-48 16,-3-1-16-16,-2 3 0 0,0 0 48 0,-3 2 0 15,-3 0 0-15,-1 2 0 0,-2 1 96 0,-10-4 32 16,5 9 0-16,-5-9 0 15,4 12-64-15,-3 2 0 0,-3 2 0 0,-2 0 0 16,-3 0-64-16,1 5 0 0,2-3-16 0,-3 7 0 16,-2-2-240-16,3-2-128 0,1-1 128 0,1-1-128 0,0 1 0 0,1 2 0 15,-1-1 0-15,6 0 0 0,0-2 0 0,2 2 0 16,0 0 0-16,1 0 0 0,3-1-128 0,1-7 0 16,2 0 0-16,0 1 0 15,0-2-464-15,-1-1-96 0,2 0-16 0,-2-2 0 16,1-2-1248-16,-1-1-256 0,1 1-48 0,-1-7-8016 15,-10 0-1600-15</inkml:trace>
  <inkml:trace contextRef="#ctx0" brushRef="#br2" timeOffset="-201758.66">28534 13180 14735 0,'-13'-4'640'0,"13"4"160"0,-10-3-640 0,0 2-160 0,10 1 0 0,0 0 0 15,0 0 5184-15,0 0 992 0,-7-6 208 0,7 6 32 16,0 0-4800-16,0 0-960 0,0 0-192 0,7-11-32 15,0 5-224-15,4 0-32 0,-1 2-16 0,5 3 0 32,3 0-656-32,1 0-128 0,1 1-16 0,1 0-16 15,1 0-2912-15,3 0-576 0</inkml:trace>
  <inkml:trace contextRef="#ctx0" brushRef="#br2" timeOffset="-201426.39">29087 13057 10127 0,'0'0'448'0,"0"0"96"0,-10 2-544 0,1-1 0 16,9-1 0-16,0 0 0 0,-9 0 4592 0,9 0 800 16,0 0 176-16,0 0 16 0,0 0-3760 0,0 0-752 15,0 0-160-15,0 0-16 16,0 0-64-16,0 0 0 0,10-3 0 0,0 2 0 0,1-3-272 0,-1 1-64 16,1-3-16-16,0-1 0 0,1-2-304 0,0 2-176 15,-3-5 192-15,-1 1-192 0,-2 2 0 0,-6 9 0 16,6-8 0-16,-6 8 0 0,0-9 0 0,0 9 0 15,0 0 0-15,-10-1 0 0,-1 2 0 0,-1 4 0 16,-1 5 0-16,-1 1 160 0,-1 2 352 0,1 3 80 16,1 1 16-16,2 1 0 0,2 0 32 0,2 2 0 15,0-3 0-15,4 3 0 0,5-1-368 0,2-1-64 0,1-2-16 16,4-2 0-16,3-1-416 0,2-1-96 0,3-1 0 0,1-4-16 31,2-1-1648-31,1-4-336 0,-2-2-64 0,2-2-16 16,0-5-800-16,1-3-176 0,3-2-16 0</inkml:trace>
  <inkml:trace contextRef="#ctx0" brushRef="#br2" timeOffset="-200955.51">29437 12949 12895 0,'0'0'1152'0,"-2"14"-928"0,1-1-224 0,1 2 0 15,3 4 4752-15,1 0 912 0,-2-2 176 0,2-2 48 16,0 0-4032-16,1-1-784 0,0-1-176 0,2-1-16 0,-2-2-256 0,0 1-48 15,-5-11-16-15,0 0 0 0,0 0-32 0,8 6 0 16,-8-6 0-16,0 0 0 0,11 1-224 0,-11-1-48 16,0 0-16-16,9-7 0 0,-1 0-112 0,-2-3 0 15,-2-1-128-15,1-2 192 0,2 1-192 0,-1 1-128 16,1-1 128-16,1-1-208 0,-1-3-16 0,0-1 0 16,-2 0 0-16,2-1 0 0,2-1-96 0,0-1-32 15,1-5 0-15,2 3 0 16,1-1-224-16,1 2-64 0,1 1 0 0,-2 3 0 0,-1 5 320 0,-2 3 64 15,-2 3 16-15,-8 6 0 0,6-4 240 0,-6 4 0 16,0 0 0-16,0 0-144 0,0 0 272 0,9 5 48 16,-9-5 16-16,6 14 0 0,-5 1-192 0,0 3 160 15,-1 3-160-15,2-2 160 0,-4 5-160 0,1-3 0 16,0 2 144-16,1-1-144 0,0-1 144 0,2-1-144 0,3-3 192 16,2 0-192-16,1-2 224 0,2-2-64 0,2 0-16 0,1-5 0 15,1-1 0-15,3-2 0 0,3-1 0 0,-2-3 0 16,2-2 112-16,-1-2 32 0,-1-3 0 0,1-2 0 15,0-1 272-15,-2-2 48 0,-4 1 16 0,0-2 0 16,0 1-144-16,-2-2-32 0,-5-1 0 0,-2 1 0 0,-1 0 160 0,-3 0 32 16,-4-1 0-16,-3 1 0 0,-2-3-80 0,-1 1-16 15,-1-2 0-15,0-2 0 16,-5 1-752-16,2-1-160 0,1 2-16 0,-2 2-16 31,0 1-2320-31,-2 2-464 0,-2 2-80 0</inkml:trace>
  <inkml:trace contextRef="#ctx0" brushRef="#br2" timeOffset="-200358.2">25842 13815 2751 0,'0'0'256'0,"-5"0"-256"0,-3-2 0 0,-1 1 0 0,1-1 5904 0,0-1 1136 15,1-1 240-15,0 0 32 0,-1 0-4896 0,-1-5-992 16,0 1-192-16,1 0-32 0,0 1-304 0,1 0-64 16,-1 1-16-16,-1 2 0 0,0-2-240 0,-1 5-64 15,1 1 0-15,-1 3 0 0,-1 1-176 0,0 2-32 0,-1 5-16 0,0 3 0 16,0 4-288-16,3 2 128 15,0 3-128-15,3-1 0 0,-1 3 0 0,3 1 0 16,2 2-192-16,2-1 48 0,1 0-176 0,2 1-48 16,2-5 0-16,0 3 0 15,2-5-1424-15,-1 1-304 0,2-2-48 0,0-3-16 16,-2-3-592-16,-1-2-128 0,-1-2-32 0</inkml:trace>
  <inkml:trace contextRef="#ctx0" brushRef="#br2" timeOffset="-199991.25">25571 14109 1839 0,'-2'-6'160'0,"-2"-2"-160"0,0 2 0 0,1-2 0 15,0 0 5040-15,2 0 976 0,-1 0 192 0,3 0 32 16,3 2-4208-16,1-1-848 0,2 0-160 0,2 0-48 16,2 1-752-16,1-1-224 0,2 1 0 0,3 0 128 15,2 0-128-15,1-1 0 0,3-1-128 0,-1 1 128 16,-1 0 0-16,-3 2 0 0,-1 2 0 0,-1-2 0 16,-2 0 0-16,-2 2 0 0,-3-1 0 0,-1 2 0 15,-8 2 0-15,0 0 0 0,0 0 0 0,0 0-128 16,0 0-112-16,0 8-16 0,-2 3 0 0,-2 4 0 15,-1-2 128-15,0 2 128 0,-2-3-208 0,2 2 80 16,0 3 128-16,2-2 128 0,2 0-128 0,1 1 176 16,3 0 176-16,2 2 32 0,4-3 16 0,0 0 0 0,2-3 64 15,0-2 16-15,2-1 0 0,2-2 0 0,-1-2 112 0,0-3 32 16,-1-3 0-16,0 0 0 0,-1-6-144 0,0 1-32 16,-2-5 0-16,-1 2 0 0,-3 0-144 0,0-1-48 15,-2-2 0-15,-1 3 0 0,-3-3-128 0,-2 2-128 16,1-1 192-16,-2 1-192 0,-2-3 0 0,-1 1-224 0,-2 2 16 0,1-3 0 31,-2-3-480-31,1 3-80 0,2 1-32 0,-1 2 0 16,1 1-1488-16,1 1-288 0,1 1-64 0</inkml:trace>
  <inkml:trace contextRef="#ctx0" brushRef="#br2" timeOffset="-199787.58">26143 14044 13823 0,'3'16'1216'0,"-2"-6"-960"0,-1 5-256 0,0-4 0 15,0 2 2368-15,2 2 416 0,-2-1 96 0,0 0 0 16,0 1-784-16,1-1-176 0,-2-1-16 0,1 1-16 16,1-2-720-16,-1-1-144 0,0-11-16 0,0 0-16 15,0 0-224-15,0 0-64 0,0 0 0 0,0 0 0 16,4-7-96-16,-2-1-32 0,2-3 0 0,0-1 0 0,-1-5-368 0,1 1-80 16,0-1 0-16,-2-1-128 15,1 0 0-15,0-4 0 0,-2 1 0 0,1 0 0 31,2 0-448-31,-1 0-64 0,0 0 0 0,-1 2 0 16,1 2-2352-16,1 1-464 0,-2 2-112 0</inkml:trace>
  <inkml:trace contextRef="#ctx0" brushRef="#br2" timeOffset="-199291.13">26464 13986 20559 0,'0'13'896'0,"1"-6"208"0,1 3-880 0,-1 1-224 16,-1 2 0-16,1-5 0 0,-1 1 1232 0,2 2 208 15,-1-1 32-15,0-1 16 0,-1-1-448 0,2-1-80 16,-1-1-32-16,-1-6 0 0,0 0-672 0,0 0-256 16,4 5 176-16,-4-5-176 0,0 0-224 0,0 0-144 0,6-5-16 0,0-1-16 31,-1-2-192-31,0-1-48 0,-1-2 0 0,0 1 0 16,-2-3 64-16,1 2 0 0,0 2 0 0,-2-1 0 0,0-1 336 0,1 1 80 0,0 1 16 0,1 0 0 15,-3 1 640-15,2 1 128 0,-2 7 16 0,0 0 16 16,0 0 208-16,0 0 32 0,9 4 16 0,-1 3 0 15,-1 2 0-15,-1 1 0 16,0-2 0-16,-1 3 0 0,0 0-256 0,-1 2-48 0,0-1-16 0,-2 0 0 16,-2 1-208-16,0-4-32 0,2 1-16 0,0 1 0 15,-2-11-176-15,3 6-32 0,-3-6-128 0,0 0 192 16,0 0-64-16,0 0-128 0,0 0 176 0,0 0-176 16,0 0 192-16,0 0-192 0,6-5 192 0,1-1-192 15,-1-4 0-15,1 1 0 0,-2-1 0 0,2-2 0 16,1-1 0-16,-2-1 0 0,1-6-160 0,0 3 160 15,3 0-256-15,-3 2 64 0,-1-1 0 0,0 2 16 16,2 2 176-16,-2 4-128 0,-6 8 128 0,0 0-128 0,0 0 128 16,0 0 0-16,0 0 0 0,6 7 0 0,-4 2 208 0,2 4 32 15,1 4 0-15,-2-2 0 0,-2 1-240 0,3 0 0 16,1 1 0-16,2-2 0 0,-2 1-224 0,3 0-96 16,2-1 0-16,2 0-16 15,1-1-1072-15,-1-4-192 0,2 1-64 0,2 2 0 16,3-5-1872-16,0-2-384 0,-1-2-80 0</inkml:trace>
  <inkml:trace contextRef="#ctx0" brushRef="#br2" timeOffset="-198994.32">27061 14072 20207 0,'0'0'896'0,"-1"-8"192"0,-2-3-880 0,-1 5-208 15,2-1 0-15,-3 1 0 0,-2-1 1552 0,1 2 272 16,-2 1 48-16,0 3 16 0,0 2-336 0,-1 2-64 16,-3 1-16-16,2 1 0 0,2 3-512 0,0 1-96 15,2 0-32-15,2 1 0 0,4-2-528 0,0 0-112 0,-2 0-32 0,5 0 0 16,4-2-160-16,-2 1 0 0,0-1 0 0,2-1 0 15,0-2-160-15,2 0-16 0,-1-1 0 0,1 0 0 16,-1-4-96-16,0 1-32 0,0 0 0 0,0-2 0 16,0 0 304-16,-1 1-192 0,0-5 192 0,-1 3-160 15,2-1 160-15,-1 1 176 0,-2-4-48 0,-1 2 0 16,1 1 192-16,-5 5 16 0,3-7 16 0,-3 7 0 16,0 0 256-16,0 0 48 0,0 0 16 0,0 0 0 0,0 0 64 0,0 0 16 15,0 0 0-15,0 0 0 0,-3 8-528 0,2 0-96 16,1 0-128-16,1 2 176 0,0 2-400 0,2-2-80 15,0 3-16-15,-1 0 0 32,2-1-1584-32,1 0-320 0,1-4-64 0,-1-1-8144 0,-5-7-1616 0</inkml:trace>
  <inkml:trace contextRef="#ctx0" brushRef="#br2" timeOffset="-198809.7">27386 13643 14735 0,'0'0'1312'0,"0"0"-1056"16,0 0-256-16,0 0 0 0,0 0 5232 0,-3 11 976 16,-1 4 208-16,2 2 48 0,-2 2-4560 0,1 3-912 15,1 3-176-15,-1 0-48 0,2 2-128 0,1 1-48 16,1 2 0-16,0 1 0 0,1 3-432 0,0 1-160 0,2 0 0 0,0-2 144 16,0 1-416-16,1-2-96 0,3 1-16 0,1-3 0 31,0-3-2624-31,2-3-544 0,0-3-96 0</inkml:trace>
  <inkml:trace contextRef="#ctx0" brushRef="#br2" timeOffset="-198523.58">28322 13836 35871 0,'0'0'1600'0,"-9"-2"320"0,-6 0-1536 0,2-1-384 0,-1 6 0 0,0-3 0 16,1 0 176-16,-3 4-48 0,-3 5 0 0,-1 1 0 16,2 5 640-16,1 1 112 0,1 3 16 0,2 2 16 0,2 3 112 0,2 0 0 15,2-1 16-15,1 1 0 0,3 1-624 0,3-1-128 16,4-3-32-16,1 1 0 0,3-2-256 0,4-2 0 16,2-2-128-16,9 5 128 15,0-4-768-15,2-3-48 0,-2-4-16 0,-5-3 0 16,2-6-1600-16,2 2-320 0,-1-2-64 0,1-2-7616 15,-1-2-1536-15</inkml:trace>
  <inkml:trace contextRef="#ctx0" brushRef="#br2" timeOffset="-198191.81">28670 13694 1839 0,'0'0'160'0,"-1"9"-160"0,-3 1 0 0,-1 3 0 16,-1 3 6704-16,1 2 1296 15,-1 2 272-15,0 3 48 0,0 3-5760 0,-4 26-1152 0,0-6-224 0,3-6-48 16,-1-4-112-16,4-4-32 16,3-2 0-16,2-4 0 0,3-4-384 0,0-2-80 15,1-6-16-15,0-1 0 0,0-2-272 0,1-1-64 0,0-3-16 0,-6-7 0 16,9 5-160-16,0-5 160 0,-9 0-160 0,13-3 160 16,-1-1-160-16,-2-5-192 0,0-1 32 0,-3-1 16 15,0 0 0-15,-1 0 0 0,1-3 0 0,1 1 0 16,0-3 144-16,1 2-192 0,-1-6 192 0,-1 5-192 15,1 0 192-15,1 2 0 0,0 2 0 0,-1 1-128 16,-8 10 128-16,7-6 176 0,-3-1-48 0,-4 7 0 16,0 0 128-16,0 0 0 0,0 0 16 0,4 11 0 15,-3 2-112-15,-1 4-32 0,-1-2 0 0,1 4 0 0,0 0-128 0,0 1 128 16,2-1-128-16,2 1 128 16,0-2-496-16,3 0-96 0,2-1-32 0,2-1 0 15,2-2-3216-15,3-3-640 0</inkml:trace>
  <inkml:trace contextRef="#ctx0" brushRef="#br2" timeOffset="-197822.2">29259 14009 23951 0,'-7'-12'2128'0,"0"6"-1696"16,-2 1-432-16,0-1 0 0,1 2 2432 0,-1 6 384 16,-3 4 96-16,0 2 16 0,1-1-2048 0,-2 3-416 15,-2 4-80-15,2 3 0 0,1-4 816 0,2 4 160 16,2-1 48-16,3 0 0 0,2-2-704 0,3 0-128 15,3-1-16-15,2-4-16 0,3 2-368 0,2-5-176 0,1 0 160 0,1-1-160 16,1-5 0-16,-2 0-192 0,0 0 16 0,1-3 0 16,-1 1-144-16,0-2-48 0,-2-2 0 0,1 0 0 15,-1-1 0-15,-1 1 0 0,-1-3 0 0,-2 1 0 16,0-1 224-16,0-2 144 0,1 0-192 0,-3 0 192 16,1 2 0-16,-1 1 0 0,0-3 0 0,-1 0 0 15,0 1 384-15,-2 10-32 0,2-7 0 0,-2 7 0 16,3-9 128-16,-3 9 32 0,0 0 0 0,0 0 0 15,0 0-288-15,0 0-48 0,-2 12-16 0,1 0 0 0,0-2-160 0,-2 2 0 16,1-1 0-16,0 2 0 0,4-1-192 0,0 0-64 16,2-2 0-16,1 1-16 31,1-1-544-31,0-1-96 0,-6-9-32 0,11 8 0 16,-1-1-1696-16,0-3-352 0,1-3-64 0,1-1-11216 0</inkml:trace>
  <inkml:trace contextRef="#ctx0" brushRef="#br2" timeOffset="-197621.12">29592 14165 21183 0,'-4'15'1888'0,"3"-1"-1504"16,1 2-384-16,0-1 0 0,-2-4 2416 0,2 1 400 16,0-1 96-16,0-11 16 0,0 9-1104 0,0-9-224 0,0 0-32 0,0 0-16 15,0 0-336-15,0 0-80 0,0 0-16 0,0 0 0 16,0 0-352-16,12-5-64 0,-2-1 0 0,-3-5-16 15,-2-2 112-15,0-1 32 0,2-3 0 0,1 1 0 16,-3-3-832-16,0 2 0 0,0-4-224 0,1 0 48 31,-3-2-1104-31,1-2-208 0,-1-1-48 0,2-4-11248 0,2-3-2240 0</inkml:trace>
  <inkml:trace contextRef="#ctx0" brushRef="#br2" timeOffset="-197192.18">29940 13979 9215 0,'-14'18'816'0,"3"-6"-656"0,-2 1-160 0,0 1 0 16,0 3 4144-16,1 0 784 0,2-4 176 0,1 0 16 0,2-1-3664 0,2 0-752 16,4-4-128-16,1-8-48 0,0 9 160 0,0-9 16 15,5 6 16-15,1 1 0 0,-6-7-432 0,12 0-96 16,-1 0 0-16,-1-4-16 0,0 1-368 0,3-2-64 15,2-3 0-15,-1 2-16 16,0-1-384-16,1-1-80 0,-1-1-16 0,-2-1 0 16,-3 2-2736-16,-1 0-544 0,-2-2-128 0,2 2 0 0,4-2 3488 15,-12 10 672-15,0 0 192 0,10-3 16 16,2 0-3264-16,-12 3-656 0,0 0-128 0,12 7-16 0,1 1 6992 0,-3 2 1392 0,-3 2 272 0,1 7 64 16,1 7-1424-16,-1 2-304 0,-2-3-48 0,1-1-16 15,-2 0-288-15,0 1-64 16,2-1-16-16,-4 1 0 0,-3 0-976 0,0 0-192 15,-1-1-32-15,-1 1-16 0,-5-1-128 0,-1 0-16 16,0 1-16-16,-2-3 0 0,-6-1-512 0,1-2-112 16,-2-1 0-16,1-4-16 0,0 0-144 0,3-3-32 0,-2-3 0 0,2-3 0 31,1-2-1152-31,0-5-224 0,1-3-48 0,1-3-16 16,4-2-1056-16,1-3-224 0,-2-2-32 0,3-2-16 0,3-3-2208 0,0-3-432 15</inkml:trace>
  <inkml:trace contextRef="#ctx0" brushRef="#br2" timeOffset="-196895.89">30176 14188 19343 0,'25'-6'848'0,"-8"4"192"0,0-3-832 0,1 1-208 0,0 1 0 0,0-2 0 16,2-2 3840-16,-1 2 736 0,2 0 144 0,-1-2 16 16,-1 1-2944-16,1-1-608 0,-2 1-112 0,0 1-32 15,-1-1-592-15,-4 1-112 0,-2-1-16 0,-2 0-16 16,-9 6-304-16,6-7 0 0,-6-1 0 0,0 8 0 15,0 0 0-15,-9-7 128 0,-2 1 0 0,-4 1-128 0,-2 3 160 0,0 2-160 16,0 3 128-16,0 1-128 0,1 0 256 0,0 5-48 16,2 1 0-16,1 3 0 0,1 0 224 0,3 3 32 15,1 5 16-15,1-3 0 0,5 3 288 0,0-2 64 16,2 2 16-16,4-4 0 0,2 3-144 0,3-3-48 16,2 0 0-16,5-2 0 0,4 0-336 0,0-2-64 15,1-1 0-15,4-2-16 0,2-2-240 0,3-3 0 0,2-1 0 16,2-2-160-1,0 2-992-15,1-4-208 0,-1-4-48 0,-2 2 0 16,-1-5-2240-16,-2-2-464 0</inkml:trace>
  <inkml:trace contextRef="#ctx0" brushRef="#br2" timeOffset="-196517.07">31086 13699 37951 0,'0'0'1680'0,"0"0"352"0,0 0-1632 0,0 0-400 16,0 0 0-16,-1 8 0 0,-1 2 976 0,1 3 112 16,-3 3 32-16,1 1 0 0,-1 5 80 0,2 1 16 15,1 2 0-15,1 1 0 0,0 3-896 0,0 1-192 16,0 0-128-16,0 0 192 0,0-2-368 0,0 2-64 15,0-1-16-15,3 1 0 16,1-4-1472-16,0 3-320 0,-1-4-48 0,2-1-16 16,2 0-1232-16,-2-3-256 0,0 1-48 0</inkml:trace>
  <inkml:trace contextRef="#ctx0" brushRef="#br2" timeOffset="-196167.95">31301 14615 3679 0,'0'0'320'0,"0"0"-320"0,4 12 0 0,-4-12 0 16,5 9 192-16,-5-9-16 0,0 0-16 0,4 11 0 16,-4-11-160-16,-1 10 0 0,-6-1 0 0,2 0 0 15,1 0 2944-15,-2 0 720 0,-4 2 144 0,3-1 32 0,-1-1 16 0,0 1 16 16,-1-3 0-16,-2 3 0 16,1-1-848-16,0-2-160 0,-1 0-48 0,3 0 0 15,8-7-1328-15,0 0-272 0,0 0-48 0,0 0-16 16,-9 1-768-16,9-1-144 0,0 0-48 0,0 0 0 15,0 0-320-15,0 0-80 0,3-11-16 0,1 2 0 0,-4 9 16 0,6-10 0 16,2 2 0-16,-1 2 0 0,-7 6 32 0,7-7 16 16,1 0 0-16,-8 7 0 0,12-3 160 0,-12 3 0 15,0 0 160-15,10 2-160 0,-10-2 464 0,0 0 0 16,8 8 0-16,-8-8 0 0,7 9 112 0,-3 2 0 16,-2-1 16-16,-2-1 0 0,0-9-160 0,-2 11-48 0,2-11 0 0,-6 9 0 15,0-2-160-15,6-7-32 0,-4 10-16 0,4-10 0 31,-9 4-1472-31,9-4-304 0,0 0-48 0</inkml:trace>
  <inkml:trace contextRef="#ctx0" brushRef="#br3" timeOffset="-181689.1">16719 1659 23039 0,'0'0'1024'0,"0"0"192"0,-8 3-960 0,0 0-256 16,0 1 0-16,1 2 0 0,0 0 864 0,-1 1 128 15,0-1 32-15,1 3 0 0,0 3 144 0,1 1 48 16,-1 0 0-16,2 4 0 0,0 3-528 0,-2 3-112 16,1 3 0-16,-1 3-16 0,1 1-48 0,-1 4 0 15,-1 2 0-15,2 1 0 0,-1 6-208 0,1 0-48 16,-1 2-16-16,2 5 0 0,1 2-240 0,0 3 0 15,1 1 0-15,1 0 0 0,-1 0 0 0,2 1 0 0,0-3 0 0,1 2 0 16,0-3 128-16,1 2-128 0,0 2 0 0,2-3 0 16,1 2 0-16,1-4 128 0,2 0-128 0,2-1 0 15,1-1 0-15,2 0 0 16,0 0 0-16,2 0 0 0,3-1 0 0,1 1 0 16,-1 0 0-16,-1 0 0 0,-2 0 0 0,0-1 0 15,-1 2 0-15,-1-2 0 0,0 1 0 0,-2 0 0 0,-1-2 128 0,-1 1-128 16,-1 3-208-16,-2 1-96 0,-2 3-16 0,-2 0 0 15,-2 1 576-15,-1 3 96 0,-2 1 32 0,2 1 0 16,-5 3-192-16,1 1-16 0,-2 1-16 0,-1-1 0 16,0 2 96-16,0-1 0 0,-1-2 16 0,1-1 0 15,0 0-112-15,1-5-32 0,2 1 0 0,1-3 0 16,1-5-128-16,1-1 128 0,2-2-128 0,1-1 128 16,2 1-128-16,2-4 0 0,0-1 0 0,3 0 0 15,-1-5 0-15,1 0 0 0,-1 0 0 0,2 1 0 0,0-2 0 0,0 0 0 16,0 0 0-16,1 1 0 0,-1 0 0 0,-1 1 0 15,1 1 0-15,-1 0 0 0,-2 0 0 0,0 2 0 16,0-3 0-16,-1 2 0 0,0 1 0 0,-1 0 0 16,-1 1 0-16,1 2 0 0,0 1 208 0,-2-1 16 15,1 1 0-15,0-1 0 0,-1 0-224 0,0 1 0 16,-1-1-144-16,2 1 144 0,-1 1 0 0,0 1 0 16,-1 0 0-16,2 0 0 0,-1 3 0 0,0-1 0 15,1-1 0-15,0-3 0 0,1 1 0 0,-1 3 0 0,1-2 0 0,1-1 0 16,0 1 0-16,0 0 0 15,0 2 0-15,-2-1 0 0,1-2 128 0,-2 0-128 0,3 0 0 16,0 1 0-16,-1-1 0 0,0 1 0 0,0-2 0 0,0 0 0 16,-1-1 0-16,1-2 0 0,-1-1 0 0,1-1 0 15,0 1 128-15,1-7-128 0,-2 1 0 0,1-1 0 16,-1 0 0-16,1-1 0 0,-2 0 0 0,1-1 0 16,0-1 0-16,0-2 0 0,-1-1 0 0,0-1 0 15,0-3 0-15,1 1 0 0,-1-1 0 0,0 0 0 16,1 0 0-16,-2 0 0 0,2-1 0 0,0 0 0 15,-2-2 0-15,1 5 0 0,0-5 0 0,1 3 0 16,-1 0 0-16,-1 2 0 0,1-1 0 0,0 2 0 16,-1-1 0-16,-1 1 0 0,1 0 0 0,1-3 0 0,-2 1 0 0,2-1 0 15,1-2 0-15,-1-2 0 0,-2-1 0 0,2-3 0 16,0 0 0-16,2-5 0 31,-2 0-2304-31,3-1-576 0,3 4-128 0,-7-16 0 0</inkml:trace>
  <inkml:trace contextRef="#ctx0" brushRef="#br3" timeOffset="-179661.16">24204 3041 11967 0,'20'-20'1072'0,"-20"20"-864"0,0 0-208 0,0 0 0 16,0 0 1680-16,0 0 304 0,8-1 48 0,-1-3 16 15,1 3-832-15,-1-1-144 0,0-3-48 0,-1 0 0 16,0-1-256-16,-1-1-64 0,-1 0-16 0,-2 1 0 0,-2 6 336 0,2-7 80 16,-2 0 16-16,0 7 0 15,-6-6-80-15,0 3-16 0,-3 1 0 0,-2 4 0 16,0 1-608-16,-2 4-128 0,-3 2-32 0,0 3 0 16,-1 2-256-16,2 4 128 0,0 3-128 0,2 4 0 15,2-2 0-15,4 0 0 0,3-1 0 0,0 3-192 16,4-1 32-16,3 1 16 0,2 0 0 0,3-3 0 15,2-6-64-15,6 6-16 0,1 1 0 0,4-4 0 0,-3-13 224 16,0-1-144-16,-1-2 144 0,0-2-128 0,-1 1 128 0,-2-5 224 16,-2-5-48-16,-2-2-16 0,-1-6 352 0,-1-1 80 15,-3-4 16-15,1-1 0 0,-4-7 32 0,0 1 0 16,-2-1 0-16,-3 0 0 0,-1 1-224 0,0 5-32 16,0 1-16-16,-1-2 0 0,-1-3-192 0,-2-3-48 15,-1 2 0-15,-3 0 0 0,1 0-128 0,-3-6 0 16,0 1-160-16,-1 3 160 15,4 3-784-15,2 1-64 0,1 4-16 0,1 3 0 16,1 4-2816-16,0 2-560 0</inkml:trace>
  <inkml:trace contextRef="#ctx0" brushRef="#br3" timeOffset="-179524.34">24552 3037 23439 0,'0'0'1024'0,"0"0"240"0,2 10-1008 15,1 1-256-15,-1-1 0 0,1 2 0 0,-2-2 160 0,1 1-16 0,-1-2 0 0,-1 0 0 32,0-1-1360-32,0-8-256 0,0 0-64 0</inkml:trace>
  <inkml:trace contextRef="#ctx0" brushRef="#br3" timeOffset="-179222.87">24859 2665 14799 0,'13'-10'640'0,"-6"5"160"0,1-2-640 0,1-1-160 0,0-1 0 0,0 0 0 16,-1 0 1408-16,-2-1 240 0,1-1 48 0,-2 3 16 0,-2-6-432 0,-3 5-96 16,0 0-16-16,-2 1 0 0,-1 1-16 0,-3 1-16 15,2 1 0-15,-2 1 0 0,-2 1-336 0,0 2-64 16,-1-2-16-16,0 3 0 0,0 0-352 0,0 3-80 15,0 3-16-15,-1 3 0 0,1 3-32 0,2 4-16 0,-3 3 0 16,3 5 0-16,0 6-224 0,2 0 128 16,1 2-128-16,3 4 0 0,1-1 0 0,1 0 0 15,2-8 0-15,0 3 0 16,3-1-704-16,0 1-16 0,1-1-16 0,1-1-8768 0,1-1-1760 0</inkml:trace>
  <inkml:trace contextRef="#ctx0" brushRef="#br3" timeOffset="-179012.91">24718 2916 15663 0,'-10'-12'688'0,"6"9"144"0,0 2-656 0,-1 1-176 0,5 0 0 0,0 0 0 16,-4-3 3520-16,4 3 656 0,0 0 144 0,0 0 32 15,12 0-2864-15,2 0-560 0,2 0-112 0,-1 0-32 0,5-2-784 0,0-1 0 16,-1 2-192-16,2-3 48 15,0 0-384-15,2 1-80 0,1 1-16 0,-2-3 0 16,1-1-624-16,1-3-128 0,-2 0-32 0,2-1 0 16,-4 2-2192-16,1-2-448 0</inkml:trace>
  <inkml:trace contextRef="#ctx0" brushRef="#br3" timeOffset="-178826.29">25151 2676 2751 0,'-1'-13'256'0,"0"6"-256"16,-2-2 0-16,-2 0 0 0,-2 0 3728 0,1-3 704 15,-2-1 144-15,0 1 32 0,0-1-2720 0,2-1-544 0,-1 2-96 0,2 4-32 16,0 6 128-16,5 2 32 15,0 0 0-15,-5 6 0 0,2 2-256 0,0 4-48 16,2 6-16-16,1 6 0 0,3 3-448 0,1 2-96 16,0-1 0-16,0 5-16 0,3 3-496 0,1 1 0 15,-1-7 0-15,-1 0 0 0,2 3-224 0,0 0-144 16,1 0-16-16,1 0-16 16,-2-2-2784-16,1-2-544 0</inkml:trace>
  <inkml:trace contextRef="#ctx0" brushRef="#br3" timeOffset="-178455.22">25037 3027 17503 0,'0'0'1552'0,"0"0"-1232"16,-4-11-320-16,0 2 0 15,1 2 3344-15,2 1 624 0,1-2 112 0,1 2 16 16,3 0-1792-16,1 2-384 0,0-1-64 0,6 0 0 16,-2 2-1216-16,1 0-256 0,2-1-32 0,3 1-16 15,0-2-336-15,3 1 0 0,2 0 0 0,1 0 0 16,9 1-144-16,0 3-112 0,-1 0 0 0,-3 0-16 15,0-3-512-15,-3 0-112 0,-1 2 0 0,-1 2-16 16,0-1 16-16,-3-1 0 0,-1-2 0 0,-1 2 0 0,-2-3 464 16,-2 0 112-16,-2 0 0 0,-1-3 16 0,-1 2 304 0,-1-1 128 15,-3-2-128-15,0 0 192 0,-2-1 32 0,0 0 0 16,-1-2 0-16,-1 2 0 0,-3 1 384 0,-1 2 80 16,-1-5 16-16,-1 4 0 0,-2 0 208 0,-1 2 48 15,-2-2 16-15,1 4 0 0,-2 3-144 0,2 0-16 16,-1 1-16-16,1 3 0 0,1 1-160 0,0 4-16 15,2 3-16-15,2 5 0 0,1 0-352 0,1 1-80 16,2-2-16-16,2 4 0 0,3 1-160 0,3 1 0 0,1-5 0 0,2 3 0 16,3-4 0-16,3-2-256 0,2-1 48 0,0-1 0 31,2-2-1056-31,3-1-208 0,1-1-32 0,0-3-16 16,1-1-1616-16,1 0-320 0,-1 0-64 0</inkml:trace>
  <inkml:trace contextRef="#ctx0" brushRef="#br3" timeOffset="-178155.06">25825 2824 911 0,'0'0'0'0,"0"0"0"0,3 12 0 0,0 1 0 16,-1 3 5360-16,2 1 976 0,-1 1 208 0,-1 2 48 16,2 3-3680-16,0 2-736 0,-1 0-128 0,1-3-48 15,0 0-576-15,-1 0-112 0,4-1-32 0,-2-1 0 0,0-5-608 16,-1 0-128-16,2-6-32 0,-1 0 0 0,-1-3-112 0,-4-6-16 15,0 0-16-15,0 0 0 0,0 0 224 0,0 0 48 16,5-6 16-16,-3-3 0 0,0 0 64 0,0-5 16 16,-2 1 0-16,0-2 0 0,-1-1-320 0,1 0-64 15,1-3-16-15,-1-3 0 0,0-4-336 0,0-3 128 16,0-1-128-16,0 0 0 0,2 0 0 0,-2 1-320 16,1 1 64-16,2 0 16 15,1 2-464-15,1-8-80 0,1 7-32 0,1 5 0 16,1 6-1744-16,-1 6-368 0,1 5-64 0,-8 5-16 15,12 0-1232-15,0 3-256 0</inkml:trace>
  <inkml:trace contextRef="#ctx0" brushRef="#br3" timeOffset="-177987.23">26166 2839 5519 0,'4'13'496'0,"-2"-4"-496"0,-1 0 0 0,1 1 0 16,-2 2 4304-16,0 0 768 0,-2-6 160 0,2 4 16 15,0-1-2752-15,2 0-576 0,-1 0-96 0,-1-9-32 16,0 0-832-16,0 0-160 0,0 0-32 0,0 0-16 15,0 0-464-15,10 3-96 0,-10-3 0 0,10 1-16 16,-1-2-176-16,2-1 0 0,-1 1 0 0,-1 1 0 16,1 0 0-16,-3 0-144 0,0 0 0 0,4-4 0 31,-11 4-464-31,10-3-96 0,-1-3 0 0,-9 6-8896 0,10-3-1760 0</inkml:trace>
  <inkml:trace contextRef="#ctx0" brushRef="#br3" timeOffset="-177458.66">26166 2891 11055 0,'0'0'976'0,"0"0"-784"0,0 0-192 0,0 0 0 16,0 0 3200-16,0 0 576 0,0 0 128 0,0 0 32 16,0 0-1376-16,0 0-256 0,9 0-64 0,1 0-16 15,1-3-816-15,4 2-176 16,0 0-16-16,-4-1-16 0,4 2-496 0,4-1-112 0,1 0-16 0,-9-2 0 15,0-2-336-15,1-2-80 0,-1 1-16 0,6-6 0 16,-1 3-144-16,-2 1 128 0,-2-2-128 0,-2 1 128 16,0 0-128-16,-1 1 0 0,-4 0 0 0,-5 8 0 15,1-9-256-15,-1 9 80 0,0 0 16 0,-8-8 0 16,-2 4 160-16,-2 1-208 0,-2 3 80 0,0 3 128 16,-2 1 0-16,0 1 0 0,1 4 0 0,0 0 0 15,1 2 192-15,6-2 0 0,-2 1 0 0,-3 10 0 16,2-2 80-16,7-5 32 0,3 3 0 0,1-3 0 0,3 1-96 0,2 2-16 15,3-3 0-15,3 0 0 16,1 0-192-16,1-1 0 0,0-2 0 0,11 6 0 16,-2-4-304-16,-1-2-144 0,-2-1-48 0,1 0 0 15,-2 0-544-15,-1 1-112 0,-1-3-32 0,-1 0 0 16,0-3-2032-16,-2-2-416 0,-3 1-80 0,-1-3-8512 16</inkml:trace>
  <inkml:trace contextRef="#ctx0" brushRef="#br3" timeOffset="-177126">26591 2849 10127 0,'0'0'896'0,"0"0"-704"0,0 0-192 0,0 0 0 16,0 0 4160-16,0 0 816 15,0 0 144-15,0 8 48 0,0 2-2560 0,0 3-512 16,0 2-112-16,0 2 0 0,1 1-896 0,-2 0-160 16,-1-1-32-16,2 1-16 0,2-2-416 0,-1 0-80 15,0-3 0-15,2-1-16 0,-1-1-368 0,2-2 0 0,2-2 0 16,-6-7 0-16,0 0-304 0,7 4-16 0,1-2-16 0,3-2 0 31,-4-3-144-31,3-4-32 0,-1-3 0 0,1-2 0 16,-1 0-144-16,2-1-48 0,-1-3 0 0,-2 5 0 0,1-4 336 0,0 1 64 0,2 1 16 0,3-9 0 15,-1 4 288-15,-3 2 0 0,-3-2 0 0,1 2 0 16,2 2 448-16,-2 2 112 0,-3 0 16 0,2 4 0 16,1-1 304-16,-8 9 64 0,0 0 16 0,0 0 0 15,0 0-448-15,0 0-64 0,11 16-32 0,-5 2 0 16,-8 2-224-16,2-2-32 0,4-1-16 0,3 1 0 31,-2 2-480-31,1 1-112 0,0-1 0 0,1-1-16 0,4-5-2880 0,2-2-576 16,4 0-112-16</inkml:trace>
  <inkml:trace contextRef="#ctx0" brushRef="#br3" timeOffset="-176956.75">27235 2342 16575 0,'0'0'736'0,"0"0"160"0,0 0-720 0,0 0-176 16,0 0 0-16,0 0 0 0,-4 13 2432 0,1 7 464 16,2 4 96-16,1 4 16 0,0 3-1632 0,2 3-320 0,1 1-64 0,2 3-16 15,0 0-736-15,2 0-240 0,1-2 128 0,1 1-128 16,1-2 0-16,0 0 0 0,-1 3-128 0,1-4 128 31,2-4-2288-31,0-2-352 0,-2-2-80 0</inkml:trace>
  <inkml:trace contextRef="#ctx0" brushRef="#br3" timeOffset="-176786.26">27145 2655 31327 0,'-3'-13'1392'0,"3"13"272"0,0-11-1328 0,4 2-336 0,1-1 0 0,3 0 0 15,0 0 1824-15,5 0 288 0,3 3 64 0,4 2 16 16,4 1-1232-16,3 2-256 0,3-1-64 0,5 2 0 15,3 2-2432-15,4 3-512 0,1 1-80 0</inkml:trace>
  <inkml:trace contextRef="#ctx0" brushRef="#br3" timeOffset="-175995.08">28602 2561 11967 0,'0'0'1072'0,"-5"8"-864"15,0 5-208-15,1 4 0 0,0 4 4896 0,1 1 928 16,2 1 192-16,-2-3 48 0,1 3-4400 0,-1-2-896 16,1 1-160-16,2 3-32 0,1 0-96 0,0 0-16 15,-1-2 0-15,3-1 0 0,2-2-464 0,0-6 128 0,-1 1-128 0,0-1 0 16,0-4 0-16,0-2 144 0,-4-8-144 0,0 0 128 15,0 0 0-15,0 0-128 0,0 0 192 0,0 0-64 16,9-4-128-16,-1-4 0 0,0-5 0 0,0 0 0 31,-1-2-480-31,2-2-128 0,-1-4-32 0,1-1 0 16,1-4 16-16,-1 1 0 0,-1 0 0 0,1 2 0 0,-2-1-272 0,4 3-48 16,1 1-16-16,-1 0 0 0,0 0 384 0,-1 5 64 0,2 2 0 0,-2 2 16 15,1 5 816-15,-11 6 176 0,0 0 16 0,10 5 16 0,-3 5 480 0,-3 5 80 16,-4 0 32-16,0 4 0 0,-2 2 32 0,0-1 16 15,-2-1 0-15,0-1 0 16,0 1-528-16,0-2-96 0,2 0-32 0,0-1 0 16,2-4-288-16,2-1-64 0,0 0-16 0,-2-11 0 15,0 0-144-15,0 0 0 0,0 0-160 0,11 2 160 16,-11-2-448-16,11-1 0 0,0-3 0 0,-1-2 0 16,2-5-496-16,-2 0-80 0,1-5-32 0,-1 0 0 15,-1 1 32-15,3-1 0 0,0-1 0 0,-1-1 0 16,0-2 128-16,-1-1 48 0,1 2 0 0,-1-1 0 0,-1 1 416 0,2 0 96 15,0 3 16-15,1 2 0 0,3 5 576 0,-4 3 112 16,-2 1 16-16,-9 5 16 0,12 0 576 0,-1 5 112 16,-11-5 32-16,10 8 0 0,-2 3-208 0,0 4-32 15,-1 0-16-15,0 4 0 0,0-1-304 0,0-2-64 0,1 0-16 0,1 0 0 16,-1-2-96-16,3-1 0 0,-1-1-16 0,2-1 0 16,-1-4-368-16,2 0 128 0,1-2-128 0,-1 0 0 15,1-3 0-15,-1-1 0 0,0-1 0 0,-1-1-128 16,-1-1-48-16,0-1 0 0,-3-4 0 0,0 0 0 15,-1 1 176-15,0-1 0 16,-2-2-144-16,-1-1 144 0,-1-1 0 0,-1 0 0 0,-1-1 0 16,-1 0 0-16,0 1-192 0,-1-1 192 0,-3-1-192 0,0 2 192 15,-1 4-144-15,5 7 144 0,0 0 0 0,-9-2 0 16,1 4 0-16,0 3 176 0,-1 5 0 0,1 2 0 16,1 0 208-16,0 1 32 0,2 1 16 0,1 2 0 15,3-2-208-15,1 0-32 0,1-1-16 0,3 0 0 16,1 0-176-16,3 0-176 0,4 2 48 0,-1-5 0 15,4-1-256-15,0-2-32 0,2-3-16 0,2 0 0 16,-1-2-544-16,0-2-112 0,2-1-32 0,0-2-9568 16,3-6-1904-16</inkml:trace>
  <inkml:trace contextRef="#ctx0" brushRef="#br3" timeOffset="-175842.34">29804 2206 7359 0,'0'0'320'0,"0"0"80"0,-4 14-400 0,2-1 0 16,-1 1 0-16,2 7 0 0,0 1 5120 0,-1 5 960 16,2 3 176-16,0 0 32 0,2 3-4624 0,-1 1-944 15,1 0-176-15,1 2-32 0,1 3-640 0,1 0-128 16,3-2-32-16,0-5 0 16,0 2-736-16,1-2-128 0,-1-1-48 0</inkml:trace>
  <inkml:trace contextRef="#ctx0" brushRef="#br3" timeOffset="-175057.31">29829 2821 11055 0,'-13'-23'976'0,"4"9"-784"0,-2 0-192 0,1-1 0 16,1 5 4480-16,1-2 864 0,0 2 160 0,3 1 48 16,0-1-3408-16,5 10-672 0,0 0-144 0,0 0-32 15,0 0-528-15,0 0-96 0,0 0-32 0,0 0 0 16,0 0-512-16,0 0-128 0,0 0 0 0,12 4 0 15,-1-2 0-15,1-2-176 0,2 0 176 0,2-2-192 16,1-2-304-16,-3-1-64 0,1-1-16 0,-2-1 0 16,0-2 448-16,1-1 128 0,-1-2 0 0,0-2 0 15,0-3-1536-15,0-3-208 0,0-1-48 0,0 0 0 0,-1 2 1136 0,2-3 208 16,1 1 64-16,-1-5 0 16,-1-2-128-16,3 2 0 0,3-1-16 0,-2 2 0 0,-2 4 384 0,-2 3 144 15,-2 6 0-15,0 3-144 16,-2 3 1728-16,-9 6 336 0,0 0 80 0,0 0 16 15,9 15-448-15,-5 5-96 0,-5 3 0 0,-1 5-16 0,0 2-304 0,-3 2-48 16,-5 1-16-16,4-1 0 0,1 0-384 0,-1 0-96 16,1-4-16-16,4-1 0 0,0-1-240 0,2-4-48 15,0-2-16-15,2-3 0 0,-1-2-160 0,1 2-128 16,0-2 192-16,3-2-192 0,2-1 128 0,0-6-128 16,-8-6 0-16,12 5 0 0,1 0 0 0,0-1 0 0,-3-4-240 15,2-2 80-15,-2-1-16 0,1-2 0 0,-2-2 0 0,0 1 0 16,-1-4 176-16,0 2-160 0,-1-1 160 0,1 1-160 15,0 0-32-15,1-3 0 0,-1 2 0 0,-2 0 0 16,0 1 32-16,-1-1 0 0,-5 9 0 0,0 0 0 16,0 0 160-16,0 0 0 0,0 0 0 0,0 0 128 15,0 0 0-15,0 0 0 0,-4 9 0 0,0 1 0 16,4-10-128-16,-4 14 0 0,2-5 0 0,0 1 0 16,2-10-224-16,3 13-64 0,1 1-16 15,2-4 0 1,2 0-496-16,4-2-96 0,2-1-32 0,2-2 0 15,-1-5-240-15,4-3-48 0,0 1-16 0,2-2 0 16,0 0-768-16,0 0-160 0,0-3-16 0,0 1-16 16,-1-4 304-16,1-1 64 0,-2 1 16 0,-3-1 0 0,-1 3 1152 0,-1-3 224 0,1 0 48 0,-5-1 16 15,-7-1 1216-15,0-1 240 0,1 2 64 0,-2 1 0 16,-6 2-336-16,0 2-64 0,4 7-16 0,-9-3 0 16,-2 3-288-16,1 4-48 0,-1 3-16 0,2 2 0 0,-1 3 592 15,1 1 112-15,1 0 32 0,3-2 0 0,5-11-64 0,-2 14-16 16,4 0 0-16,0-4 0 0,-2-10-336 0,8 13-80 15,4-2-16-15,0-5 0 0,-1-2-336 0,2-4-64 16,2-1-16-16,-2-3 0 0,-3 1 0 0,3 1 0 16,2-2 0-16,-4 1 0 0,-11 3 80 0,7-8 16 15,-7 8 0-15,4-10 0 0,-4 1-16 0,-2 1 0 16,-3-1 0-16,-1 2 0 0,-2-2-272 0,-1 1 0 0,-3 1 0 0,3-1 0 31,2-3-1984-31,0 5-416 0,-3-5-80 0</inkml:trace>
  <inkml:trace contextRef="#ctx0" brushRef="#br3" timeOffset="-174661.55">31064 2633 15663 0,'0'0'688'0,"9"-4"144"0,-9 4-656 0,8-7-176 0,-8 7 0 0,6-6 0 16,-1-5 3664-16,-3 5 704 0,-2 6 144 0,-7-7 32 15,-1 3-2896-15,-1 3-576 0,-1 1-112 0,-1 5-32 16,-2-1-928-16,0 4-256 0,-1 1 0 0,1 4-16 15,1 2 272-15,2 0 0 0,-1 1 0 0,3 0 0 16,1-2 320-16,3 0 64 0,4-1 0 0,2 0 16 0,1 0-240 0,2 0-160 16,2 0 192-16,2-1-192 0,1-5 192 0,2 0-192 15,1 1 192-15,1-1-192 0,1-3 240 0,-1-2-64 16,0 1-16-16,2-3 0 0,0-4 208 0,-1-1 32 16,-2-2 16-16,2-2 0 0,0-3-96 0,0-1-32 15,-4 0 0-15,1-1 0 16,-1-2-416-16,-1-4-96 0,-1-1-16 0,-2-3 0 15,-5 1 48-15,0-3 0 0,-2 0 0 0,-3 1 0 16,-2 1 480-16,-2-2 96 0,1 3 32 0,0-6 0 0,1 0-256 16,-3 1-160-16,-1 0 192 0,1 8-192 0,5 3 0 0,0 5 0 15,2 3 0-15,1 9-144 0,0 0 272 0,0 0 48 16,1 13 16-16,-2 4 0 0,-1 5 464 0,2 7 112 16,2 6 0-16,-1 1 16 0,0 2 80 0,3 2 16 15,3 2 0-15,2 0 0 0,0-3-432 0,1-1-64 0,2-2-32 0,2 0 0 16,2-3-608-16,2-1-112 0,3-1-16 0,1-1-13504 15,1 0-2688-15</inkml:trace>
  <inkml:trace contextRef="#ctx0" brushRef="#br3" timeOffset="-172891.1">17349 4492 26367 0,'0'0'576'0,"0"0"128"0,0 0 32 0,0 0 0 0,-8 6-592 0,5 2-144 0,2 0 0 0,0 0 0 0,-1 0 864 0,2 3 144 16,0 2 16-16,2 2 16 0,-1-2-784 0,1 0-256 16,2 0 128-16,2 0-128 0,-1 1 0 0,1 1 0 15,1-4 0-15,-1 1 0 0,2-1 0 0,0-4 0 0,-1 0 0 0,0-2 0 16,1-1 0-16,0-4 0 16,-8 0 0-16,9-4 0 0,0-1 0 0,-1 1-176 0,0-5 176 0,-2 1-160 15,1-1-64-15,-1 0-16 0,-2 0 0 0,0 0 0 16,-2-1 240-16,-1 3 0 0,0-1 0 0,0 1 0 15,-1 7 160-15,0 0-32 0,0 0 0 0,0 0 0 16,0 0 160-16,0 0 32 0,2 12 0 0,2-2 0 16,2 5 48-16,3-1 16 0,2 0 0 0,0-1 0 15,1 0 0-15,1-3 16 0,3-1 0 0,0-3 0 16,-2-1 64-16,0-2 16 0,-1-2 0 0,0-2 0 16,0-4 208-16,0-3 32 0,-1-1 16 0,0-2 0 0,-2-4-160 0,-1 1-16 15,-2-5-16-15,-2 1 0 16,-1-2-416-16,-3 1-128 0,-1-2 0 0,-2 1 0 31,-2 4-1248-31,0-3-304 0,0 0-64 0,0-1-16 16,-1-1-1440-16,-2 0-304 0</inkml:trace>
  <inkml:trace contextRef="#ctx0" brushRef="#br3" timeOffset="-172561.69">17754 4092 9215 0,'0'0'816'0,"8"9"-656"15,0 1-160-15,-1 3 0 0,0 3 3872 0,0 2 736 16,-1 2 160-16,1 2 32 0,-1 1-2432 0,1 2-496 15,-1 1-80-15,1 3-32 0,-1-2-864 0,1 2-160 16,-1 1-32-16,1 0-16 0,-2 1-464 0,0-2-96 16,0-3 0-16,1-1-128 0,0-3 144 0,1-1-144 0,0-3 0 0,0-5 144 15,-1-3-144-15,1 1 0 0,1-2 144 0,-3-5-144 16,-5-4 0-16,0 0 144 0,0 0-144 0,5-7 0 16,-1 0 192-16,0-3-192 0,-1-4 192 0,-1 0-192 15,0-2 160-15,-1 0-160 16,0-2 128-16,2 0-128 0,-1 0 128 0,1 1-128 15,-2 2 128-15,2 4-128 0,0-1 304 0,-1 3-32 16,1 2 0-16,-3 7 0 0,6-4 160 0,-6 4 16 0,0 0 16 16,7 3 0-16,2 2-272 0,0 3-48 0,-1 1-16 0,0 3 0 15,-1-2-128-15,3 1 0 0,-3-1 0 0,3 2 0 32,-1-3-720-32,0 3-128 0,0 0-32 0,-1-1 0 15,4-2-2784-15,-3-1-560 0</inkml:trace>
  <inkml:trace contextRef="#ctx0" brushRef="#br3" timeOffset="-172424.92">18264 4372 20271 0,'-3'6'1792'0,"2"5"-1424"15,-2 1-368-15,3 3 0 0,2 2 1664 0,0 3 256 16,2 2 48-16,1-3 16 16,3 2-1248-16,1-1-240 0,0-4-48 0,0-1-16 15,2 1-2480-15,-2-1-512 0</inkml:trace>
  <inkml:trace contextRef="#ctx0" brushRef="#br3" timeOffset="-172128.67">18286 4268 11967 0,'0'0'1072'0,"0"0"-864"16,4-7-208-16,2 1 0 0,1-1 896 0,3 1 144 15,3 0 32-15,2 1 0 0,-1 1-1072 0,2 2 0 16,1 0 0-16,2 0-192 15,2 0-528-15,0 1-112 0,-2 2 0 0,1-1-16 16,0-1-48-16,-1 0-16 0,-1-2 0 0,-2 2 0 0,-3 1 1824 0,-1 0 368 0,-2 0 80 0,-2 0 16 16,-8 0 608-16,0 0 112 0,0 0 16 0,0 0 16 15,0 10-192-15,-3-2-32 0,-2 1-16 0,-1 2 0 16,-2 0-16-16,0 2 0 0,0 1 0 0,0 0 0 16,3-1-560-16,1 1-112 0,2 2-32 0,0-2 0 15,2 3-544-15,4 1-112 0,3-2-32 0,2-2 0 16,1-2-352-16,3-1-128 0,2-2 0 0,0-1 144 0,2-3-368 0,2 0-80 15,-1-4-16-15,1 1 0 16,0-2-1856-16,-1-3-368 0,0-6-80 0,0 0-7680 16,-1-2-1536-16</inkml:trace>
  <inkml:trace contextRef="#ctx0" brushRef="#br3" timeOffset="-171822.66">18920 3963 29023 0,'-4'19'1280'0,"4"-6"272"0,-2 5-1232 0,1 3-320 16,0 1 0-16,1 3 0 0,0 3 1712 0,0 0 272 16,0 1 64-16,1 0 16 0,2-1-1088 0,-2-2-208 15,3-1-64-15,1-1 0 0,0-4-544 0,0-1-160 16,1-2 0-16,-1-2 0 0,1 1-160 0,0-3-96 16,-2-1-32-16,-2-3 0 0,1-1-32 0,-3-8-16 0,0 0 0 0,0 0 0 15,0 0 192-15,0 0 144 0,0 0-192 0,4-7 192 31,0-2-480-31,1-3 16 0,1-1 0 0,1-1 0 0,-1 1 144 0,2-3 16 0,0 3 16 0,2 1 0 16,1 3 288-16,-1 3 272 0,1 2-48 0,0 3-16 16,1 2 656-16,0 3 128 0,0 4 32 0,-1 3 0 15,-1 2-192-15,1 4-48 16,1 0 0-16,0 0 0 0,-1 2-80 0,1-3-32 16,1 1 0-16,3 0 0 15,1-2-1472-15,4 0-288 0,-2-2-64 0,2 0-16992 0</inkml:trace>
  <inkml:trace contextRef="#ctx0" brushRef="#br3" timeOffset="-171192.97">20448 4364 18431 0,'-27'-1'816'15,"16"2"160"-15,-2 0-784 0,-3 2-192 0,-1 1 0 0,0 0 0 0,1-2 2528 0,1 2 464 16,-1-2 80-16,3-1 32 0,1-1-1824 0,2 1-352 16,2 2-80-16,3 1-16 0,0 1-704 0,2 3-128 15,2 5 0-15,3 0 0 0,4 4-256 0,1 0 48 16,3 0 0-16,1 2 0 16,2 2 208-16,3-1-192 0,4-3 192 0,-1-3-192 15,2-1 192-15,0-3-144 0,-2 0 144 0,2-3-128 16,-2-3 128-16,-3-1 224 0,0-8-48 0,-2-2-16 0,-2-2 672 0,0-3 144 15,-2-6 32-15,-1-3 0 0,-2-4-144 0,-2 1-32 16,-2-1 0-16,-3 0 0 0,-3 0 256 0,-2 2 64 16,-3 1 0-16,-5 1 0 0,-3-1-448 0,-2 1-96 15,-1-1-16-15,-3-2 0 0,-2 1-224 0,1-3-48 16,-1 0-16-16,2 1 0 16,1 0-752-16,3 2-128 0,2 0-48 0,3 3 0 15,1 0-1552-15,6 3-320 0,2 3-64 0,4 3-8768 0,3 4-1728 16</inkml:trace>
  <inkml:trace contextRef="#ctx0" brushRef="#br3" timeOffset="-170896.06">20773 4204 20271 0,'0'0'1792'0,"0"0"-1424"0,-6 6-368 0,-2 2 0 15,-1 1 1696-15,-1 0 272 0,-1 0 48 0,-1 2 16 16,1-1-208-16,-1 3-32 0,1-2-16 0,2 3 0 15,0 3-848-15,1 4-160 0,2 2-48 0,2 4 0 16,1 1-304-16,3 2-64 0,3 1-16 0,1-1 0 16,2-5-336-16,4 0 144 0,0-2-144 0,3-4 0 15,1-4 192-15,1-2-192 0,-1-3 192 0,0-4-192 16,1-5 256-16,0-2-48 0,-3-4-16 0,-1-2 0 0,-2-1 448 0,-2-3 64 16,0-4 32-16,-2-2 0 0,-2-3-272 0,-2-3-48 15,0 1-16-15,-2 1 0 0,-2-2-240 0,0-3-160 16,-1 2 192-16,-2-2-192 15,0 0-288-15,-1 1-160 0,0 2-48 0,-3 1 0 16,4-2-1632-16,1 2-336 0,0 3-64 0,1 2-8288 16,1 1-1648-16</inkml:trace>
  <inkml:trace contextRef="#ctx0" brushRef="#br3" timeOffset="-170596.96">20913 4420 19343 0,'3'25'848'0,"-1"-8"192"0,1 2-832 0,2 2-208 15,-1 0 0-15,1-1 0 0,0-2 2560 0,2-1 448 16,2-4 112-16,1-3 16 0,3-2-1552 0,0-3-304 0,2-2-64 0,-1-3-16 16,0-1-608-16,1-6-112 0,-1-2-32 0,1-3 0 15,-1-2 96-15,-1-2 16 0,0-1 0 0,-1-2 0 16,-2-1-208-16,-1-1-32 0,-2 2-16 0,-1-1 0 16,-2 1-160-16,0 1-16 0,-3 2-128 0,-3-1 192 15,-2 4 128-15,-1 0 32 0,-2 2 0 0,-1 4 0 16,0 0 96-16,-1 3 0 0,-1 3 16 0,-1 1 0 15,1 1-192-15,0 6-32 0,-1 1-16 0,2 2 0 16,0 3-96-16,1 3 0 0,2 2-128 0,3-1 192 0,2 2-192 0,2 1 0 16,0 0 0-16,3-1 0 15,3-1-336-15,2 1-64 0,3-2-16 0,2-1 0 32,3-4-1888-32,2 0-384 0,4-2-80 0,0-1-8208 0,2-1-1632 0</inkml:trace>
  <inkml:trace contextRef="#ctx0" brushRef="#br3" timeOffset="-170296.02">21629 4335 14735 0,'-13'-6'1312'0,"5"3"-1056"16,-3-1-256-16,-3 2 0 0,-3-1 3088 0,-2 2 560 15,-4-4 128-15,-3 1 0 0,2 0-1616 0,0 1-336 0,2 2-64 0,2 0-16 16,3 1-800-16,3 1-176 0,4 0-16 0,3 3-16 16,7-4-528-16,-1 8-208 0,2 0 176 0,4 2-176 15,4 2 0-15,4 1 0 0,3 0-208 0,4 1 64 16,3 3 144-16,3-1 0 15,2 1-144-15,-1-4 144 0,-1 1 0 0,-1-1 160 16,0 0-16-16,-3 0 0 0,-3 0 464 0,-2 0 96 16,-2 1 0-16,-5-3 16 0,-2 1 368 0,-3 1 64 0,-2-1 0 0,-5-1 16 15,-3 3-176-15,-1-1-32 0,-2-2-16 0,-4 1 0 16,-1 0-464-16,-1 0-96 0,-2-3 0 0,-1 0-16 16,-2 0-368-16,-2 0 128 0,-1-1-128 0,-1 0 0 31,-3-1-1840-31,2 1-432 0,0 0-96 0,1 1-17088 0</inkml:trace>
  <inkml:trace contextRef="#ctx0" brushRef="#br3" timeOffset="-170022.05">20092 4909 35935 0,'0'0'1600'0,"2"8"320"0,3 1-1536 0,5 1-384 15,4 2 0-15,7 0 0 16,6-2 1280-16,7 2 176 0,9-4 32 0,5 0 16 16,6 0-368-16,4-2-80 0,5-5-16 0,1 1 0 15,4-2-240-15,5 0-48 0,5 0-16 0,1-2 0 0,1-5 64 0,2-1 16 16,-1 1 0-16,1-1 0 0,1-2-688 0,1 2-128 16,1 0 0-16,-3 0 0 0,-3 1 0 0,0 0-192 15,-3 2 192-15,1 1-192 16,3 1-2048-16,-6 0-384 0,-6-3-96 0,-3 1-16864 0</inkml:trace>
  <inkml:trace contextRef="#ctx0" brushRef="#br3" timeOffset="-168290.19">23102 4286 19343 0,'-3'-3'848'0,"-1"1"192"0,24-24-832 0,-20 26-208 0,-8 1 0 0,2-1 0 16,-1 0 2512-16,1 0 464 0,-1 0 96 0,0 0 0 15,1 0-1168-15,-2 1-240 0,-1 2-64 0,0 1 0 16,-2 2-832-16,1 5-192 0,0 2-16 0,0 4-16 16,1 2-304-16,0 5-64 0,0 2-16 0,3 1 0 15,0 1-160-15,2 0 0 0,2 0 0 0,-1-1-176 16,5-1 16-16,1 0 0 0,3-1 0 0,2-3 0 31,1-1-752-31,4-2-160 0,2-4-16 0,4-3-16 0,0-6-1744 16,3-2-352-16,3-1-64 0,1-6-8560 0</inkml:trace>
  <inkml:trace contextRef="#ctx0" brushRef="#br3" timeOffset="-168056.08">23385 4446 911 0,'0'0'0'0,"-5"-6"0"0,-3-2 0 0,-1 1 0 15,-1 1 0-15,-1-1 0 0,-4 2 5696 0,2 1 1072 16,0 2 208-16,2 2 32 0,-1 2-4928 0,1 3-992 16,1 2-192-16,1 3-32 0,1 3-608 0,4 2-128 15,0 0-128-15,2-2 176 0,0 2-176 0,4 0 0 16,0-2-160-16,1 1 160 0,1-4 0 0,1-1 160 15,1-2 0-15,2-2 0 0,0-1 80 0,0-2 16 16,4-2 0-16,-2-1 0 0,-1-2 304 0,0-2 64 0,-1-3 16 0,-1 1 0 16,-1-3-16-16,-2 1 0 15,0 0 0-15,-1 0 0 0,-1 0-352 0,-2-3-64 16,-1 2-16-16,0-1 0 16,1 1-512-16,-3-2-96 0,-1 2-32 0,-1-2 0 15,2 3-2336-15,2-3-480 0,-2 3-80 0</inkml:trace>
  <inkml:trace contextRef="#ctx0" brushRef="#br3" timeOffset="-167762.94">23515 4312 20095 0,'0'0'896'0,"3"9"176"0,1 2-864 0,-2 0-208 0,0 5 0 0,0-4 0 16,-1 1 1776-16,-1 2 304 0,-1 2 64 0,0 0 16 0,-2 0-752 0,1-1-128 16,-1-1-48-16,0 2 0 0,1-4-768 0,-1 0-144 15,2-2-48-15,1-2 0 0,0-1-272 0,0-8 128 16,0 0-128-16,0 0 0 0,6 4 128 0,1-4-128 15,1-2 0-15,0-3 0 0,-1-1 0 0,1-2 0 16,0-6 0-16,0-1-144 16,0 0 0-16,1-1 0 0,-1-2 0 0,-1 1 0 15,1 0 144-15,0 1 0 0,0 2 0 0,0 1 0 16,0 2 224-16,-2 1 80 0,1-1 16 0,-2 4 0 0,0 1 304 0,-5 6 64 16,0 0 16-16,0 0 0 0,7 4-320 0,-3 0-48 15,-1 3-16-15,1 2 0 0,-1 1-96 0,0 3-32 16,0 2 0-16,3 0 0 0,-2 1-192 0,2 4-128 15,1-3 128-15,2-2-208 16,-1-1-1840-16,-1 0-384 0,3-3-64 0,1 0 0 16,1-3-928-16,1-3-176 0</inkml:trace>
  <inkml:trace contextRef="#ctx0" brushRef="#br3" timeOffset="-167488.28">24060 4266 2751 0,'-5'-4'256'0,"-2"2"-256"15,0-1 0-15,-3 1 0 0,0-1 5232 0,0 0 992 16,-2 1 208-16,1 0 32 0,1 1-3952 0,0 0-784 0,0 2-176 0,3 2-16 16,0-1-992-16,7-2-192 0,0 0-32 0,-3 7-16 15,2 1-304-15,1-8 0 0,4 11 0 0,4 3-144 16,1 0 144-16,1-1-160 0,3-1 160 0,2 1-160 16,2 0 160-16,0 1 0 0,-2-2 0 0,1 0 0 15,0-2 256-15,-1 0 96 0,-2-1 16 0,-1-1 0 16,-3-1 272-16,-2-2 64 0,-2 0 16 0,-5-5 0 15,0 9 0-15,-4-2 0 0,-2-1 0 0,-4 1 0 16,0-1-352-16,-2 1-80 0,-1-2-16 0,0 0 0 0,-3-2-272 0,1 1-304 16,-3-4 64-16,3 1 16 15,2 1-1696-15,1-1-352 0,1-1-64 0,2-1-12576 16</inkml:trace>
  <inkml:trace contextRef="#ctx0" brushRef="#br3" timeOffset="-167325.03">24316 4466 22047 0,'-7'13'976'0,"3"-5"208"0,0 5-944 0,2 1-240 16,-2-4 0-16,1 1 0 0,1-1 192 0,-1-1-16 16,3-9 0-16,0 0-10160 0</inkml:trace>
  <inkml:trace contextRef="#ctx0" brushRef="#br3" timeOffset="-167202.93">24295 4172 13823 0,'0'0'1216'16,"0"0"-960"-16,0 0-256 0,0 0 0 15,-5 6 2320-15,5-6 432 0,-3 6 64 0,3 3 32 16,1-1-2240-16,2 1-448 0,2 0-160 0,2-1 0 31,0-1-448-31,4-2-208 0,1-1-48 0,2 0-6048 0,0-2-1216 0</inkml:trace>
  <inkml:trace contextRef="#ctx0" brushRef="#br3" timeOffset="-166958.89">24498 4289 3679 0,'0'0'320'0,"0"6"-320"0,-2 2 0 0,-1 1 0 0,-1 1 3904 0,0 2 720 16,-1 0 144-16,1 1 32 0,0 1-2864 0,0 3-560 15,2 1-112-15,0 1-32 16,4-1-112-16,-1 3-32 0,1-2 0 0,2 1 0 16,-1-6-320-16,2 2-80 0,2-2-16 0,1-1 0 15,2-1-80-15,-1-4-16 0,-1-2 0 0,1-3 0 0,0-3 240 0,0-3 32 16,-1-3 16-16,0-3 0 0,-2-2 336 0,0-2 64 15,-2-1 16-15,-2-6 0 0,-2-1-368 0,0-1-64 16,-2 0-16-16,-1-1 0 0,-1-1-352 0,0 1-80 16,0-1-16-16,0-2 0 0,0-1-384 0,1-6 0 15,-1-1 0-15,0 0 0 16,0 2-1280-16,1 1-352 0,1 1-64 0,-1 5-16 16,0 5-1456-16,2 1-288 0,-2 3-64 0</inkml:trace>
  <inkml:trace contextRef="#ctx0" brushRef="#br3" timeOffset="-166694.28">24857 4384 23839 0,'11'8'1056'0,"-4"-3"224"0,3 4-1024 0,-1-3-256 0,2 1 0 0,1-1 0 16,-1-2 1424-16,1 0 240 0,0-4 64 0,-2 0 0 16,-2 2-432-16,-1-5-80 0,-1-2 0 0,-1-2-16 15,1 1-400-15,-3-1-80 0,0-1-16 0,0-1 0 16,-5-1 0-16,1-1 0 0,-2 1 0 0,1-2 0 15,-2 2 208-15,-1 1 48 0,-3 1 0 0,-3 1 0 16,-2 1-192-16,2 2-48 0,-1-1 0 0,0 3 0 16,-1 4-320-16,1 3-64 0,2-1-16 0,1 7 0 15,1 3-192-15,2 1-128 0,2 2 160 0,2 1-160 0,2 1 0 0,3 0 0 16,2 2 0-16,3 0 0 16,2-2-480-16,3 0-32 0,-2-6-16 0,2 0 0 15,3 0-1936-15,3-4-384 0,2-1-80 0,0-3-14064 16</inkml:trace>
  <inkml:trace contextRef="#ctx0" brushRef="#br3" timeOffset="-166393.6">25209 4318 14735 0,'0'0'640'0,"4"11"160"0,-2 6-640 0,3 0-160 15,2 4 0-15,-1 0 0 0,1-1 2912 0,1 1 544 16,0-1 128-16,-1-2 0 0,4 3-1504 0,-1-5-304 0,-1-1-64 0,1-2-16 15,-3-4-976-15,-1 1-192 0,1-3-32 0,0 0-16 16,-7-7-160-16,8 2-16 0,-3 1-16 0,-5-3 0 16,0 0-48-16,0 0-16 0,4-8 0 0,-3-2 0 15,-1-2 96-15,1 0 32 0,1-3 0 0,-2-4 0 16,-2 2 224-16,1-2 32 0,1-1 16 0,0 1 0 16,1 2 64-16,1 1 16 0,-1 2 0 0,0-3 0 15,3 1-224-15,2 2-32 0,0 0-16 0,2 2 0 16,0-1-112-16,1 1 0 0,1 3-16 0,2 1 0 0,1 3-304 15,1 2 0-15,2 3 0 0,0 3 0 32,-3 2-1280-32,1 4-224 0,0 2-32 0,-1 2-17344 0</inkml:trace>
  <inkml:trace contextRef="#ctx0" brushRef="#br3" timeOffset="-164889.5">26422 3840 24879 0,'0'0'2208'0,"0"0"-1760"0,0 0-448 0,0 0 0 0,12 9 448 0,-16 3 0 16,2 5 0-16,-1 2 0 0,2 2 64 0,1 4 32 15,0 4 0-15,1 5 0 0,2 1-288 0,-2 1-48 0,-1-2-16 0,0 1 0 32,0-2-192-32,1-3 128 0,2 0-128 0,-1-3 0 0,0-3 144 0,0-2-144 15,1-2 128-15,0-2-128 0,-1-3 144 0,1-2-144 16,-2-2 160-16,-1-11-160 0,0 0 0 0,0 0 0 16,0 0 0-16,0 0-160 0,0 0-48 0,0 0-16 15,5-7 0-15,1-2 0 0,-1-1 224 0,0-1-176 16,0-2 176-16,2 2-160 0,1-1-96 0,1-1-32 0,0-1 0 0,3 0 0 15,2 1 80-15,2 2 16 0,-1-1 0 0,1 0 0 16,2 2 192-16,4-1 0 0,2 2 144 0,0 1-144 16,3 2 224-16,-3 1-48 0,-2 2-16 0,-2 4 0 15,-4 2 32-15,-3 2 0 0,-3 2 0 0,-3 2 0 16,-6-1 288-16,-2 5 64 0,-3 0 16 0,-3 2 0 16,-5 2-112-16,-3 0 0 0,-1 0-16 0,-1 0 0 15,-1 1-288-15,-2-1-144 0,2-1 160 0,0 0-160 16,1-3 0-16,1-3-320 0,3-2 64 0,2-2 0 31,-1-2-1600-31,3-1-320 0,2-2-64 0,7-1-9392 0</inkml:trace>
  <inkml:trace contextRef="#ctx0" brushRef="#br3" timeOffset="-164624.54">27005 4174 10127 0,'0'0'448'0,"0"0"96"0,0 0-544 0,0 0 0 16,0 0 0-16,0 0 0 15,0 0 2992-15,-8 5 480 0,-2 3 112 0,-2 1 0 16,0 1-2352-16,-1 3-464 0,-2 2-112 0,2 0-16 16,2 2-64-16,2-2 0 0,1 0-16 0,3 1 0 0,1 1-64 0,7 0-16 15,6-4 0-15,-1 0 0 0,-2 0-112 0,5-3-32 16,2-4 0-16,0-1 0 0,0-3-112 0,1 0-32 16,-1-4 0-16,-1 0 0 0,-2-3 240 0,1-3 32 15,-3-1 16-15,-2-2 0 0,-1 1 112 0,-1 1 32 16,-1-2 0-16,-3 1 0 0,-1-2-368 0,-2 2-64 15,-1-1 0-15,0 3-16 16,-1-1-528-16,0 1-96 0,1 1-32 0,-1-1 0 16,-1 1-1744-16,3 1-336 0,0-1-80 0,3 7-9776 0</inkml:trace>
  <inkml:trace contextRef="#ctx0" brushRef="#br3" timeOffset="-164321.22">27142 4122 22799 0,'0'0'1008'0,"3"10"208"0,-1 4-960 0,1 3-256 0,-2-1 0 0,1 1 0 15,-2 0 2016-15,1 0 352 0,0 2 80 0,-1 0 16 16,0-2-1088-16,0 1-224 0,0-3-32 0,0 1-16 16,0-2-720-16,1 0-128 0,1-4-48 0,-1-2 0 15,-1-8-48-15,0 0-16 0,0 0 0 0,0 0 0 16,0 0 64-16,8-3 16 0,0-3 0 0,0-2 0 16,-2 0-224-16,3-1 0 0,0-4 0 0,-1 1 0 15,0 0-192-15,0-3 64 0,1 2 128 0,-1 0-208 0,1 2 208 0,-1 1-192 16,-1 1 192-16,0 1-192 0,-3 3 192 0,-4 5 0 15,0 0 0-15,0 0 0 0,0 0 0 0,3 7 0 16,-2 4 0-16,0 2 0 0,0 0-128 0,1 0 128 16,-2 1 0-16,2-1-144 15,2-1-384-15,1 1-80 0,3-1-16 0,3-2 0 16,3-1-1456-16,2-1-288 0,2-1-64 0,1-3-16 16,4-2-656-16,0-2-128 0,2-4-32 0</inkml:trace>
  <inkml:trace contextRef="#ctx0" brushRef="#br3" timeOffset="-164054.65">27638 4232 2751 0,'2'-9'256'0,"2"-2"-256"15,0-4 0-15,0 0 0 0,-4-1 3584 0,-1 2 656 16,-1 1 144-16,-2 1 32 0,-2 0-1952 0,-2 4-384 16,0-1-80-16,-1 5-16 0,-1 0-1088 0,-1 2-240 15,1 3-32-15,-1 3-16 0,1 2-32 0,2 4 0 0,0 1 0 0,3 1 0 16,1 4-128-16,2 2-16 0,0 3-16 0,4-3 0 16,1 3-160-16,3-2-48 0,0 0 0 0,3-2 0 15,2-3-208-15,0-2 128 0,2-3-128 0,2-1 0 16,2-3 176-16,-2-2-176 0,-2-5 192 0,-1 0-192 15,0-4 512-15,0 0 0 0,-2-7 0 0,-1 0 0 16,-2-3 384-16,-2-2 64 0,-2 0 0 0,-1-2 16 16,-3-1-224-16,0-2-48 0,-2-1-16 0,-1-3 0 15,-1-2-192-15,-2 2-48 0,1-2 0 0,-6-9 0 16,-1 4-448-16,1 3 0 0,-1 1 0 0,2 2 0 16,-1 1-1456-16,1 4-384 0,4 2-80 0,3 8-14928 15</inkml:trace>
  <inkml:trace contextRef="#ctx0" brushRef="#br3" timeOffset="-163619.08">28571 3955 23951 0,'0'0'1056'0,"0"0"224"0,-4 15-1024 0,1 1-256 16,2 2 0-16,1 2 0 0,0 3 1280 0,0 5 192 16,1 4 32-16,2 7 16 0,0 6-784 0,1 0-160 0,-1-4-16 0,3 0-16 15,-1 1-48-15,-1-4-16 0,-2-4 0 0,2-1 0 16,3-4-16-16,-2-2 0 0,-1-5 0 0,0-4 0 16,0-4 80-16,-2-2 16 0,0-2 0 0,-2-10 0 15,0 0-192-15,0 0-48 0,0 0 0 0,0 0 0 16,0 0 16-16,0 0 0 0,0-10 0 0,0-4 0 15,-2-3-208-15,2-1-128 0,-1-2 128 0,1-2-128 16,1-3-256-16,1-1-112 0,-1-4-16 0,2 0-16 16,1-1-688-16,-1-5-128 0,3-3-16 0,0 0-16 15,1 0-816-15,1 3-176 0,1 3-16 0,0 3-16 16,0 3 1296-16,1 3 256 0,-1 2 48 0,1 4 16 0,-1 2 1776 0,0 4 352 16,1 3 80-16,-2 4 16 0,-8 5 608 0,0 0 128 15,0 0 32-15,0 0 0 0,7 9-1248 0,-3 4-256 16,-3 0-64-16,-2 2 0 0,-3 3-192 0,-3 0-32 15,-3 0-16-15,1 1 0 16,-2-2-336-16,1 1-192 0,-1 1 192 0,1 1-192 16,1 1-864-16,0-6-288 0,1 1-48 0,1-3-16 15,2-2-2128-15,5-11-432 0</inkml:trace>
  <inkml:trace contextRef="#ctx0" brushRef="#br3" timeOffset="-163322.33">28958 4079 24879 0,'0'0'2208'0,"3"-8"-1760"0,-3 8-448 0,0 0 0 0,0 0 1776 0,-2-9 272 0,2 9 48 0,0 0 16 16,-7-4-1664-16,-2 4-320 0,-1 2-128 0,1 4 0 15,-1 3 160-15,1 2-160 0,-2 2 128 0,5 2-128 16,-1 0 240-16,3 4-48 0,2-2 0 0,2-2 0 16,1 0 240-16,3-1 32 0,1 0 16 0,3-5 0 15,0-1-256-15,2-3-48 0,1 1-16 0,0-4 0 16,1-2 0-16,0-1 0 0,1-3 0 0,0-1 0 15,-1-2 32-15,-2-3 0 0,1 0 0 0,-4-1 0 16,0-1-192-16,-3 1 0 0,-4-1 0 0,-2 0 0 0,0 2 0 0,-6-2-256 16,-1 0 48-16,-2 2 0 0,-2 1 80 0,0 0 128 15,-1-2-208-15,0 3 80 32,-1-1-2176-32,2 1-448 0,2 1-64 0</inkml:trace>
  <inkml:trace contextRef="#ctx0" brushRef="#br3" timeOffset="-163145.52">29238 3660 37311 0,'0'0'1664'0,"0"0"320"0,0 0-1584 0,0 0-400 16,0 0 0-16,0 0 0 0,-3 13 992 0,-4 3 112 16,-3 6 32-16,-1 4 0 0,2 0-304 0,-1 4-48 15,-2 4-16-15,1 4 0 0,0 2-608 0,-1 1-160 0,0 2 0 0,3-2 0 16,3 0 0-16,2-3-176 0,2 1 48 0,2 0 0 31,3-8-1616-31,4-4-320 0,3-3-64 0,2-4-16 16,-1-4-1296-16,2-1-256 0</inkml:trace>
  <inkml:trace contextRef="#ctx0" brushRef="#br3" timeOffset="-162793.15">29474 4093 29887 0,'6'-16'1328'0,"-2"6"272"0,-2-2-1280 0,-1 0-320 0,1 1 0 0,-4 2 0 15,2 9 672-15,0 0 80 0,-7-6 16 0,-1 6 0 16,-4 6-32-16,0 3 0 0,-1 2 0 0,-1 6 0 16,-2 3-96-16,3 2-32 0,0-1 0 0,3 1 0 15,1 0-48-15,3-1-16 0,3-3 0 0,3-1 0 16,0-4-224-16,2 0-32 0,2-2-16 0,3-1 0 16,-7-10-272-16,10 11 160 0,0-5-160 0,2-2 128 0,0-4-128 0,0 0 0 15,-12 0 0-15,14-4 0 0,0-2-176 0,-2-1 48 16,-3-1 0-16,2 2 0 15,2-5 128-15,-2 2-128 0,0-1 128 0,-1-2-128 16,-2 0 128-16,-1 1 0 0,-3-2 0 0,-1 1 0 0,1 1 240 0,-2 2 16 16,-5-2 16-16,2 1 0 15,1 10 336-15,-2-9 64 0,2 9 16 0,0 0 0 0,0 0-288 0,0 0-48 16,-9 0-16-16,9 0 0 0,-6 8-336 0,1 3 0 16,-1 0 0-16,2 2 0 0,2 0 0 0,2 0-192 0,1 0 32 0,3-1 0 31,3 0-736-31,0-2-128 0,4-2-48 0,2-1 0 15,3-2-2016-15,-1-1-416 0,1-3-80 0</inkml:trace>
  <inkml:trace contextRef="#ctx0" brushRef="#br3" timeOffset="-162523.36">29829 4137 6447 0,'0'0'576'0,"0"11"-576"0,-3 2 0 0,2 2 0 16,1 4 6112-16,-1-4 1120 0,-2 0 208 0,2-2 48 15,1 0-4896-15,0-2-992 0,-1 0-192 0,1-11-32 16,2 10-496-16,-2-10-112 0,0 0 0 0,5 8-16 16,-5-8-192-16,0 0-48 0,0 0 0 0,0 0 0 15,0 0 128-15,0 0 32 0,0 0 0 0,11-5 0 16,-3-2-128-16,-2-2-32 0,-1 0 0 0,-1 0 0 16,-1-3-272-16,1-1-64 0,0-1-16 0,1 1 0 15,0-5-160-15,0 1-224 0,-1-2 48 0,2 2 16 31,0 2-384-31,1-3-80 0,0 2-16 0,3 2 0 0,1-1-2048 0,2 2-400 0,0 3-96 0,3-2-13552 16</inkml:trace>
  <inkml:trace contextRef="#ctx0" brushRef="#br3" timeOffset="-162388.02">30331 4019 11967 0,'0'0'1072'0,"0"10"-864"15,-1 2-208-15,-2 2 0 0,0 2 2800 0,1-2 512 16,-2 2 96-16,0-1 32 0,0 1-2736 0,2 0-528 0,0-1-176 0,1 0 0 31,0-2-1808-31,-1-2-448 0</inkml:trace>
  <inkml:trace contextRef="#ctx0" brushRef="#br3" timeOffset="-162258.28">30426 3839 31215 0,'-5'-13'1376'0,"5"13"288"0,-4-9-1328 0,0 1-336 0,-1-1 0 0,2 2 0 16,1 1-192-16,2 6-96 0,0-8-32 0,0 8 0 31,0-9-2848-31,0 9-576 0</inkml:trace>
  <inkml:trace contextRef="#ctx0" brushRef="#br3" timeOffset="-162085.18">30669 3673 11967 0,'11'-9'1072'0,"-3"4"-864"0,0 0-208 0,2 1 0 0,1-2 2448 0,-11 6 448 15,10-1 96-15,-10 1 16 0,0 0-1440 0,2 16-288 16,-8 2-48-16,0 6-16 0,-1 2-704 0,0 4-128 16,-1 3-48-16,0 3 0 15,-1 0-32-15,1 3-16 0,3 0 0 0,1 1 0 0,1 0-288 0,2-1-144 0,0-2 16 0,1-2 0 32,0-3-2336-32,4-2-464 0,5 7-80 0,-2-14-32 0</inkml:trace>
  <inkml:trace contextRef="#ctx0" brushRef="#br3" timeOffset="-161892.35">30635 3998 35007 0,'-12'-12'3120'0,"2"2"-2496"0,0 0-496 0,4 3-128 16,-1-1 0-16,7 8 176 0,-6-5-176 0,6 5 192 15,0 0 896-15,0 0 176 0,12 4 32 0,2 2 16 16,3 2-1088-16,1 1-224 0,0 0 0 0,3 2 0 31,5 0-464-31,-2 0-32 0,-3-1 0 0,1 1 0 16,0-2-2800-16,0-1-560 0</inkml:trace>
  <inkml:trace contextRef="#ctx0" brushRef="#br3" timeOffset="-161707.59">31305 3933 25791 0,'0'0'2304'16,"-8"11"-1856"-16,2 4-448 0,-1-1 0 0,-1 2 1376 0,3-1 176 16,1 2 48-16,0 3 0 0,0-3-592 0,2 0-112 15,2-2-32-15,1 2 0 0,2-1-864 0,0 1 0 16,1 0-176-16,2-2 32 16,-1 0-1344-16,3-1-272 0,-1-1-48 0,3-2-11552 0</inkml:trace>
  <inkml:trace contextRef="#ctx0" brushRef="#br3" timeOffset="-161490.96">31519 4007 38751 0,'-12'10'1728'0,"3"3"336"0,-3 7-1648 0,0 5-416 0,-1 2 0 0,-1 3 0 15,-2 1 784-15,1 3 80 16,-2 3 16-16,0 2 0 0,-3-1 176 0,-1 1 32 0,-1 1 16 0,-3 2 0 15,-2 1-848-15,4-5-256 16,3 0 128-16,3-2-128 16,0-1-448-16,4 0-176 0,3-1-16 0,1 0-12624 0,1-2-2528 0</inkml:trace>
  <inkml:trace contextRef="#ctx0" brushRef="#br3" timeOffset="-147588.91">17555 5535 23951 0,'0'0'2128'0,"0"0"-1696"0,-10 2-432 0,5 0 0 0,-3 4 1328 0,1-2 176 0,0-1 32 0,1 1 16 16,0 2-112-16,1 1-32 0,-1-2 0 0,-1 4 0 16,-1 4-512-16,2 4-128 0,-2 7 0 0,0 6-16 15,0 6-32-15,3-3 0 0,0 3 0 0,1 3 0 16,0 2-272-16,1-1-48 0,2-1-16 0,1 3 0 15,3-2-384-15,1 10 0 0,2-7 0 0,2-3 0 16,2-4-288-16,2-5 64 0,1-5 16 0,3-5 0 16,1-6-1440-16,2-4-272 0,3-3-64 0,1-8-16 15,0-7-1520-15,1-2-288 0</inkml:trace>
  <inkml:trace contextRef="#ctx0" brushRef="#br3" timeOffset="-147288.35">17865 5852 13823 0,'0'0'1216'0,"0"0"-960"0,-7 0-256 0,2 0 0 16,-1 0 2128-16,0 2 384 0,0 2 80 0,1 3 16 0,-2 2-624 0,2 0-112 16,1 5-16-16,1 3-16 0,1 4-1200 0,0 4-224 15,2-2-48-15,0 2-16 0,2 0-352 0,3 0 0 16,0-1 0-16,2-4 0 0,1 0 0 0,2-6 0 16,2-4 0-16,2-1 0 0,3-5 0 0,0-4-192 15,-1-4 64-15,-1-2 0 0,1-3-32 0,0-2 0 16,-2 1 0-16,0-6 0 0,-1-1 32 0,-1 2 0 0,-2-1 0 15,0 0 0-15,-3 1 128 0,1-2 0 0,-1-3 0 0,-3 2 0 16,0 2 144-16,-1-2 16 0,0 1 0 0,-2 3 0 16,-1 2 448-16,0 2 96 15,0 2 0-15,0 8 16 0,0 0 112 0,0 0 0 16,0 0 16-16,0 0 0 0,0 0-288 0,-2 9-64 16,-1 1-16-16,3 5 0 0,1 2-352 0,3 1-128 15,0-1 0-15,1 0 144 0,2 2-144 0,1-3-144 16,0 0 144-16,1-2-208 15,1 0-1584-15,3-1-320 0,4 0-64 0,-1-1-7568 0,-1-3-1520 0</inkml:trace>
  <inkml:trace contextRef="#ctx0" brushRef="#br3" timeOffset="-146924.29">18355 5826 14735 0,'0'0'1312'0,"0"0"-1056"15,0 0-256-15,0 0 0 0,0 0 2800 0,0 0 496 16,0 0 96-16,0 0 32 0,0 0-1632 0,0 9-336 15,-1 2-64-15,1 4-16 0,1 2-816 0,0 2-176 16,1 3-16-16,0 1-16 16,1-1-224-16,-1 0-128 0,2-1 160 0,0 0-160 15,0-2 0-15,0-2 128 0,1-1-128 0,1-2 0 0,-1-2 0 0,0-6 128 16,-5-6-128-16,0 0 0 0,6 7 0 0,-6-7 0 16,7-5 0-16,0 0 0 0,-2-2 0 0,1-2 0 15,1-4 0-15,-1-2 0 0,0 0 0 0,0-2 0 16,1-5 0-16,-2 1 0 0,0-3 128 0,0 0-128 15,-1-1 0-15,1 0 0 0,-1 0 144 0,1 3-144 16,2 1 128-16,-2 4-128 0,0 2 224 0,1 3-32 16,-1 3-16-16,-1 2 0 0,-4 7 16 0,0 0 16 0,0 0 0 0,9 3 0 15,-1 3 16-15,0 5 0 0,-1 2 0 0,1 3 0 16,0 2-224-16,0 1 144 0,0 2-144 0,1 3 128 16,1 0-128-16,1 4-224 15,-1-3 48-15,2 3 16 16,0-2-2336-16,1 0-480 0,1-2-96 0</inkml:trace>
  <inkml:trace contextRef="#ctx0" brushRef="#br3" timeOffset="-146559.21">18903 5976 4607 0,'0'0'400'0,"0"0"-400"0,0 0 0 0,2 9 0 0,1-2 4672 0,-1 1 864 16,1-1 160-16,1-1 48 0,1 1-3424 0,2-3-672 16,0-2-144-16,3 0-32 0,-1-2-912 0,1-2-192 15,2-4-48-15,0 1 0 0,-2-3-96 0,-2 0-32 16,1-1 0-16,-1-2 0 0,-2-2 80 0,0 2 16 16,-1-1 0-16,-1 1 0 15,-3 2 224-15,0-1 32 0,-2 1 16 0,-2 1 0 0,-1 0 16 0,1 2 0 16,-1-1 0-16,-3 2 0 0,-2 2-48 0,0-1 0 15,-2 3 0-15,1 2 0 0,0 3-64 0,-1 0-16 16,1 1 0-16,1 2 0 0,-1 2-96 0,3 4-32 16,-1 1 0-16,3 3 0 0,1 2-192 0,1 0-128 15,3 1 128-15,1-1-128 0,2-2 0 0,2 0 0 0,2-1 0 0,1 1 0 16,1 0-144-16,2-2-48 0,2 0-16 0,2-4 0 31,-2 1-1616-31,1-4-320 0,2-1-64 0,1-1-8800 0,0-1-1744 0</inkml:trace>
  <inkml:trace contextRef="#ctx0" brushRef="#br3" timeOffset="-146188.85">19346 5912 7359 0,'-12'-9'320'0,"12"9"80"0,-5-2-400 0,0 1 0 0,-1 1 0 0,0 0 0 16,-3 1 6000-16,0 3 1104 0,0 1 240 0,-1 3 32 15,1 1-4976-15,3 2-992 0,-1 0-208 0,2 1-48 16,0 0-832-16,1 2-160 0,3 2-32 0,1 1-128 15,0 0 0-15,2-2 0 0,2 0 0 0,1-3 0 16,2-2 0-16,1-1 0 0,1-1-240 0,1-2 80 16,1 1-544-16,2-4-96 0,0-5-32 0,0 1 0 15,0-6-128-15,1 1-48 0,-1-3 0 0,-1-2 0 16,-2 2 432-16,0-4 96 0,-3-1 16 0,0 1 0 0,-2 2 464 0,0 0 0 16,-1 0 0-16,0 3 160 0,-3-2 672 0,1 1 128 15,-1-2 16-15,0 5 16 0,-1-1 192 0,0 1 32 16,0 6 16-16,0 0 0 0,0 0-336 0,0 0-80 0,0 0-16 15,-1 8 0-15,0 3-352 0,-1 4-64 0,1 2 0 0,1 1-16 16,0 1-224-16,0 1-144 16,1-2 192-16,3 2-192 0,0-1 0 0,3-2 0 15,-1 3 0-15,3-6 0 16,-1 2-448-16,0-2-80 0,1-2-32 0,0 0 0 16,2-1-1824-16,0-3-368 0,0-1-80 0,1-3-12288 15</inkml:trace>
  <inkml:trace contextRef="#ctx0" brushRef="#br3" timeOffset="-145862.28">19685 5840 12895 0,'0'0'1152'0,"0"0"-928"0,0 0-224 0,-5 4 0 16,-3-2 4176-16,3 4 800 0,1 0 144 0,2 3 48 16,1 2-2928-16,1 3-592 0,0 4-112 0,3 1-32 0,1 0-1104 0,1 1-208 15,0-1-64-15,3 1 0 0,1-3-128 0,1 0 0 16,2-2 0-16,0 1 0 0,1-6 0 0,1 0 0 15,1-3-192-15,2 0 192 0,-3-1-320 0,0-3 64 16,1-2 16-16,0-2 0 16,-2-2-32-16,0-2-16 0,-1-3 0 0,0 1 0 15,-2-1 160-15,2 0 128 0,-3-5-192 0,-1 0 192 16,-2-2 0-16,1 0 0 0,-1-2 0 0,0 0 0 16,-2-1 0-16,-1 1 0 0,1 0 0 0,0 0 0 0,-1 0 0 0,-2 1 176 15,0 2-32-15,1 2 0 0,-1 3 368 0,-1 1 80 16,0 8 16-16,0 0 0 0,0 0 48 0,0 0 16 15,0 0 0-15,-3 9 0 0,1 3-400 0,1 1-80 16,1 1 0-16,1 3-16 0,0 2-176 0,3-2 0 16,0-2 0-16,3 1 0 15,-1 1-1056-15,2-4-240 0,1 1-48 0,1-1-16 16,2-1-1840-16,1-3-352 0</inkml:trace>
  <inkml:trace contextRef="#ctx0" brushRef="#br3" timeOffset="-145522.55">20269 5869 27983 0,'0'0'1232'0,"-4"-4"272"0,-3-4-1200 0,1 3-304 0,-1-1 0 0,1 4 0 16,-2 2 1856-16,0 0 304 0,-1 0 64 0,1 4 16 15,0 2-1376-15,1 2-272 0,0 4-48 0,2-3-16 16,0 1-400-16,2 1-128 0,2 2 0 0,1-3 0 16,1 1 0-16,2-1 0 0,2-1 0 0,1 0 0 15,1-5 0-15,-1 2-176 0,2-3 176 0,0 1-160 16,0 0 160-16,1-1-160 0,-1-2 160 0,1 0-160 0,0 1-32 0,-1-2 0 15,0-2 0-15,0 0 0 0,1-2 192 0,-1-3-208 16,1 0 80-16,-1-3 128 0,-2 1-208 0,1 0 80 16,-2 0 128-16,0 0-208 15,2 0 208-15,-4 2 0 0,-3 7 0 0,0 0-144 0,0 0 144 16,0 0 0-16,0 0 160 0,0 0-160 0,0 0 240 0,0 0-48 16,0 0-16-16,6 8 0 0,0 3-176 0,1-1 0 15,0 2 0-15,1-3 0 0,1-1-224 0,2 0-80 16,-1-2-16-16,2 2 0 15,1-4-2496-15,-2 0-496 0,-1 1-96 0</inkml:trace>
  <inkml:trace contextRef="#ctx0" brushRef="#br3" timeOffset="-145367.28">20660 5391 24879 0,'0'0'2208'0,"-1"12"-1760"0,-2 3-448 0,3 3 0 15,1 4 2944-15,1 3 512 0,-1-2 112 0,0 5 16 16,-1 2-1296-16,3 5-256 0,3 1-48 0,1 1-16 16,-1-2-1280-16,2-1-256 0,1-2-48 0,3 0-16 31,1-4-1712-31,2 0-320 0,0-1-80 0</inkml:trace>
  <inkml:trace contextRef="#ctx0" brushRef="#br3" timeOffset="-144759.37">21853 5664 21823 0,'0'0'960'0,"0"0"208"0,0 0-928 0,0 0-240 0,-7-4 0 0,1 0 0 16,6 4 640-16,-5-4 64 0,-1 2 32 0,6 2 0 15,-5-4 480-15,0 0 80 0,0-3 32 0,1 1 0 16,4 6-512-16,-5-2-112 0,-2 1 0 0,1 1-16 15,-1 3-304-15,1-1-64 0,0 2-16 0,0 0 0 0,-1 5-304 0,1 2 128 16,1 2-128-16,1 1 0 0,1 0 0 0,0 1 0 16,5-1 0-16,0 2 0 0,4-2-160 0,1 0 160 15,6 1-160-15,1-2 160 0,0-4-176 0,3 0 176 16,1-1-192-16,-1 0 192 0,-1 1 0 0,-1-4 0 16,0 0 0-16,-4 2 0 0,-2-1 0 0,-1 1 192 15,-2-1 0-15,-5 2 0 16,-2 3 64-16,-3 0 0 0,-3 2 0 0,-1-2 0 15,-1 2-128-15,0-4 0 0,-1-1-128 0,2-2 192 16,-3-2-1936-16,2-2-400 0,0-5-80 0,1-2-6544 16,2-2-1328-16</inkml:trace>
  <inkml:trace contextRef="#ctx0" brushRef="#br3" timeOffset="-144429.28">22028 5532 20271 0,'0'0'1792'0,"0"0"-1424"16,5-9-368-16,-5 9 0 0,0 0 2304 0,0 0 400 15,0 0 80-15,6 5 16 0,-6-5-1376 0,6 15-272 0,-1 6-48 0,-1 2-16 16,-2 2-400-16,0 2-96 0,-1 6-16 0,0-2 0 16,1 2-352-16,0-2-80 0,1-1-16 0,1-1 0 15,-2-5-128-15,3 0 0 0,1-2 0 0,1-1 0 16,0-7-144-16,0 2-64 0,-1-7-16 0,1-3 0 31,-7-6-480-31,9-1-112 0,0-5-16 0,-1-2 0 16,-1-5 128-16,1 0 32 0,-1-3 0 0,1-1 0 0,-2-2 416 0,1-1 96 0,-1 2 16 0,1-3 0 15,-1 0 528-15,1 0 128 0,-3 2 0 0,1 2 16 16,1 2 368-16,1 5 64 0,-2 2 0 0,0 2 16 16,-5 6-400-16,0 0-96 0,0 0-16 0,0 0 0 15,6 7-112-15,-4 5-32 0,-1 1 0 0,1 3 0 16,-1 1-144-16,0 1-48 0,1 2 0 0,-1-1 0 16,0 1-320-16,3-1-80 0,1-2-16 0,3 1 0 15,0-1-2016-15,2 0-416 0,2-6-80 0,1-2-11152 16</inkml:trace>
  <inkml:trace contextRef="#ctx0" brushRef="#br3" timeOffset="-144126.39">22569 5767 4607 0,'-8'-12'192'0,"5"8"64"0,-1-2-256 0,-1 1 0 16,-1 1 0-16,-1 1 0 0,-1 3 5520 0,-1 1 1072 16,-3 2 192-16,2 3 64 0,0 4-4336 0,-1 3-848 15,1 1-192-15,2 3-16 0,0 0-848 0,1 1-160 16,4-2-48-16,0-1 0 0,3 0-256 0,1-1-144 15,2 0 160-15,2-2-160 0,2-4 0 0,0-3 0 16,4 0 0-16,1-1 0 0,-1-2 0 0,0-1 0 0,-2 0 0 0,0-2 0 16,1 0 0-16,1-2 0 0,-1-2 0 0,-1-2 0 15,1 1 0-15,-3-2 0 0,0-1 0 0,-1 0 0 16,1 1 192-16,-2-4-64 0,-1 2-128 0,0-1 192 16,0 1 304-16,0 1 48 0,-2 1 16 0,1 1 0 15,-3 7 112-15,0 0 32 0,0 0 0 0,0 0 0 16,0 0-336-16,0 0-64 0,0 0-16 0,0 8 0 15,3 1-288-15,1 2 0 0,-1-2 0 0,3 1 0 0,-1-2 0 0,0 1-192 16,0 0 0-16,2 1 0 31,1-3-1584-31,-1 1-304 0,1 0-64 0,0-2-8864 0,0 0-1760 0</inkml:trace>
  <inkml:trace contextRef="#ctx0" brushRef="#br3" timeOffset="-143855.21">22805 5749 15663 0,'0'0'688'0,"0"0"144"0,0 0-656 0,5 6-176 16,-1 3 0-16,0-1 0 0,0 1 2864 0,1 2 528 16,0 2 128-16,2 1 0 0,-2 4-1792 0,1-3-352 15,1 0-80-15,-1-2-16 0,1 2-384 0,-1 0-96 16,1-4-16-16,1-1 0 0,-2 1-160 0,1-4-48 0,-3 0 0 0,0-1 0 16,-4-6 32-16,0 0 0 0,0 0 0 0,0 0 0 15,0 0 48-15,0 0 16 0,0 0 0 0,0 0 0 16,2-7-256-16,1-4-48 0,-1-1-16 0,2-1 0 15,-1-1-352-15,1-2 0 16,1 1 0-16,2-3 128 0,-2 2-432 0,1 0-80 16,2 2 0-16,0-2-16 15,0 1-1472-15,1 0-304 0,1 0-48 0,3 2-8976 0,-1 1-1808 0</inkml:trace>
  <inkml:trace contextRef="#ctx0" brushRef="#br3" timeOffset="-143724.78">23241 5770 20271 0,'0'7'1792'0,"0"2"-1424"0,0 3-368 0,0 1 0 16,0 2 1728-16,0-2 256 0,-1-2 64 0,1 1 16 16,1 0-960-16,1-3-192 0,0-1-32 0,-2-8-16 15,0 0-2880-15,5 8-576 0,-5-8-112 0</inkml:trace>
  <inkml:trace contextRef="#ctx0" brushRef="#br3" timeOffset="-143395.1">23309 5543 8287 0,'0'0'736'0,"0"0"-592"0,0 0-144 0,8 0 0 16,-8 0 3904-16,9 5 736 0,-1 4 160 0,0 3 16 15,1-2-3024-15,-1 5-592 16,0 3-128-16,-1 1-32 0,1 5-384 0,-1 1-80 16,-2-1 0-16,-1 2-16 0,0-1-176 0,-2 0-48 15,1-3 0-15,0 0 0 0,-1-2-80 0,-1-2-32 16,1-2 0-16,-1-3 0 0,2 0-224 0,-1-4 128 15,1-1-128-15,-3-8 0 0,0 0 128 0,0 0-128 0,0 0 0 0,0 0 0 16,8-4 0-16,-2-1 0 0,-1-3 0 0,2-3 0 16,-1-2 0-16,1-4-160 0,0-1 160 0,-1-1-192 15,1-2-64-15,0-1 0 0,1-3-16 0,0 0 0 16,1 0 112-16,0 2 32 0,2 2 0 0,-1 3 0 16,-1 3 336-16,-1 5 80 0,-1 1 16 0,-7 9 0 15,0 0-32-15,0 0 0 0,5 8 0 0,-1 3 0 16,-3 4-48-16,0 2-16 0,3 5 0 0,-1-1 0 15,-1 1-208-15,2 1 0 0,2-3 0 0,1-1 0 16,3 0-1808-16,1-2-368 0,1-2-64 0,2 0-6656 16,2-4-1328-16</inkml:trace>
  <inkml:trace contextRef="#ctx0" brushRef="#br3" timeOffset="-143022.89">23900 5813 6447 0,'0'0'576'0,"1"-10"-576"0,-2-1 0 0,-1 0 0 16,0 1 2112-16,-2-1 320 0,0 0 64 0,-1 0 16 0,-3 2-1280 0,0 1-256 15,0-2-48-15,2 3-16 0,-1 3 464 0,7 4 96 16,0 0 0-16,-6 6 16 0,1-1-416 0,1 1-96 16,2 2-16-16,2 1 0 0,0 2-352 0,2-1-80 15,-1 1-16-15,2-2 0 0,0-1-512 0,3-1 0 16,-1 0 0-16,0-1 0 0,2 0 0 0,-1-1-144 0,-6-5 144 0,9 5-192 16,-2-1 192-16,2-1 0 0,0-1 0 0,0 1-128 15,0-3 128-15,-1-3 0 0,-1 1 0 0,-7 2-128 16,7-4-96-16,0 1-16 0,-7 3 0 0,5-4 0 31,0 0-400-31,-5 4-96 0,6-6-16 0,-2 2 0 16,-4 4-288-16,5-5-64 0,-5 5-16 0,0 0 0 0,8 0 912 0,-2 2 208 15,1 3 0-15,-1 3 0 0,1 4 1264 0,-2 2 256 16,0 2 48-16,0 1 16 0,-1 0 592 0,-1 1 128 0,1 3 32 0,-3 0 0 16,-2-2-416-16,-2 2-96 0,-2 0-16 0,-2-1 0 15,1-2-288-15,-2 0-64 0,-1 0-16 0,0-2 0 16,-3 1-832-16,0-3-160 0,-1-1-48 0,0 0 0 15,0-3-400-15,0-1 128 0,1 0-128 0,-2-3 0 16,0 0-2544-16,1-3-592 16</inkml:trace>
  <inkml:trace contextRef="#ctx0" brushRef="#br3" timeOffset="-142448.15">24812 5753 16575 0,'-11'9'1472'0,"5"-4"-1168"0,0 3-304 0,1 0 0 16,-1 1 1792-16,4 0 288 0,-1-3 64 0,3 3 16 16,2 3-1392-16,0-1-256 0,3-4-64 0,3 3-16 15,1-1-432-15,3 1 0 0,1-3 128 0,1-2-128 16,1-8 0-16,-1 3 0 0,-1 0 0 0,0-2 0 0,0-4 672 0,-1 1 96 15,-4 1 32-15,0-1 0 0,-3 0 416 0,-1-2 96 16,-2 1 16-16,0-1 0 0,-1 1-528 0,-2-1-96 16,-3-1-32-16,-1 1 0 0,-5-5-336 0,0 1-64 15,-2 0-16-15,0 0 0 0,-1 1-64 0,4 2-32 16,1 0 0-16,-1 3 0 0,2 1-288 0,0 3-64 16,7 1-16-16,0 0 0 15,0 0-2672-15,0 0-512 0,0 8-128 0</inkml:trace>
  <inkml:trace contextRef="#ctx0" brushRef="#br3" timeOffset="-142194.1">25402 5635 1839 0,'1'-30'0'0,"-1"17"160"0,-1 0-160 0,-1-1 0 0,-2-6 0 0,-1 2 0 16,-1 0 6624-16,-1-2 1296 0,-1 1 256 0,-1-1 48 15,-1 1-5568-15,-2 2-1120 0,0 0-208 0,1 2-48 16,-1 4-864-16,0 0-160 0,2 2-48 0,1 4 0 15,-1 4-16-15,3 3 0 0,0 3 0 0,2 4 0 16,2 5-192-16,1 5 0 0,-1 7 0 0,3 7 0 16,4-1 0-16,4 6 0 0,0 1-144 0,1 4 144 15,2-5-368-15,1 1 32 0,4 0 0 0,-2-2 0 16,-1-3-1792 0,2 0-368-16,-2-4-64 0,0-3-10864 0</inkml:trace>
  <inkml:trace contextRef="#ctx0" brushRef="#br3" timeOffset="-142042.29">25192 5691 21183 0,'-4'-6'1888'0,"1"1"-1504"0,3 5-384 0,0 0 0 16,0 0 3296-16,0-6 592 0,2 1 112 0,-2 5 32 16,11-1-3024-16,4 1-608 0,2 0-112 0,2 1-32 15,3 2-256-15,3-1 0 0,2 2 0 0,14 3 0 31,-3-3-2048-31,-1 0-304 0,1 0-64 0</inkml:trace>
  <inkml:trace contextRef="#ctx0" brushRef="#br3" timeOffset="-141655.93">26409 5841 23951 0,'0'0'1056'0,"0"0"224"0,11 3-1024 0,-1-2-256 0,-10-1 0 0,13-1 0 16,-2-3 1600-16,-1-1 272 0,-1-2 48 0,2-1 16 0,-1-1-912 0,-1-1-192 15,0-3-48-15,-1-2 0 0,-1 1-512 0,-2 0-96 16,0-1-32-16,-2 1 0 0,-5 0 48 0,1 1 0 15,-1 0 0-15,-2 1 0 16,-2 2 64-16,0 0 32 0,-3 4 0 0,0 3 0 0,0 1 0 0,-1 4 0 0,1 1 0 0,1 3 0 31,-2 1 48-31,1 5 16 0,0 3 0 0,1 0 0 0,1 3 128 0,5-1 32 16,1-2 0-16,3 2 0 0,2 0-304 0,3 2-48 16,0-1-16-16,4-1 0 0,-1-3-144 0,2 0 0 15,1 1 0-15,3-5 0 0,1 1 0 0,-4-5-192 16,2-1 32-16,10 1 16 15,1-6-464-15,0 0-96 0,-1-2 0 0,-2-2-16 16,0-2-2384-16,-4-2-480 0,-1-2-80 0</inkml:trace>
  <inkml:trace contextRef="#ctx0" brushRef="#br3" timeOffset="-141493.53">26747 5514 35535 0,'0'0'1568'15,"-3"8"336"-15,5 2-1520 0,-2-10-384 0,4 7 0 0,1-1 0 16,3 0 736-16,3-1 80 0,4-4 16 0,3 2 0 0,2 1-448 0,4-3-96 16,2-1-16-16,11 0 0 31,-6 1-2016-31,1-1-416 0,-1-4-80 0</inkml:trace>
  <inkml:trace contextRef="#ctx0" brushRef="#br3" timeOffset="-141160.43">27218 5122 23951 0,'0'0'2128'0,"0"0"-1696"0,9 7-432 0,3 5 0 15,2 1 1280-15,2 4 160 16,-1 0 32-16,3 3 16 0,5 2 0 0,-1 3 0 16,0 2 0-16,0 3 0 0,2-3-624 0,-2 2-128 15,0 0-32-15,-1 2 0 0,-3 2 112 0,-1 2 16 16,-1 4 0-16,-6-1 0 0,-2 1-64 0,-2 1-16 0,0 2 0 0,-5-3 0 16,-2 0 496-16,-3-1 96 0,-2-3 32 0,-4 13 0 15,-3-2-1088-15,-1-6-288 0,-3-2 0 0,0-3 0 16,0 1-144-16,0-2-128 0,-1-1-32 0,-2 0 0 15,0-2-3808-15,2-2-768 0</inkml:trace>
  <inkml:trace contextRef="#ctx0" brushRef="#br3" timeOffset="-71522.33">17611 7498 26607 0,'0'0'1168'0,"0"0"256"0,0 0-1136 0,0 0-288 0,26-15 0 0,-26 15 0 15,0 0 464-15,6 2 48 0,3 2 0 0,3-3 0 16,2 1 64-16,2 0 0 0,6-2 16 0,0 2 0 15,1-2-464-15,0 0-128 0,-1 0 0 0,2 0 0 16,-2 0 0-16,0 0 128 0,-2-2-128 0,-2 2 128 16,-3 0-128-16,1 0 0 0,-2-2 0 0,-2 0 128 15,-3 0-128-15,-9 2 192 0,0 0-64 0,0 0 0 0,0 0 288 0,0 0 64 16,0 0 16-16,-6-5 0 0,-3 3 384 0,-3-3 80 16,-2 4 0-16,-2-3 16 15,-2 1-384-15,-1 2-80 0,2 1 0 0,0 0-16 16,2 1-368-16,2 2-128 0,-2 1 0 0,2-2 144 15,2 2-1616-15,3 3-320 0,3-3-64 0,2 4-13424 16</inkml:trace>
  <inkml:trace contextRef="#ctx0" brushRef="#br3" timeOffset="-70886.88">18620 7438 20271 0,'0'0'896'0,"0"0"192"0,-4 0-880 0,-1-4-208 16,-1 2 0-16,2-3 0 0,-2 1 2576 0,-2 0 480 15,2 0 80-15,-2 0 32 0,-1-1-1568 0,-2 2-320 16,2 2-64-16,0 1-16 0,1 1-912 0,0 2-288 16,-2 1 160-16,1 2-160 0,0 1 0 0,-1 0 0 15,4 3 0-15,1 1 0 0,1-2 0 0,1 6 0 16,2-2 0-16,1 1 0 0,1 4-224 0,1 1-32 0,1-4 0 0,3 1 0 31,-1 0-400-31,1-5-96 0,1-2-16 0,-1-1 0 16,2 0 64-16,1-1 0 0,1-2 0 0,-1-4 0 0,-2-2 288 0,3 1 64 15,-3-3 16-15,1 1 0 0,-1-4 336 0,-1 0 0 16,1-1 0-16,-1 1 0 0,0-6 0 0,-1 0 192 16,-1-1-32-16,0 0 0 0,-1-2 352 0,0 0 64 0,0 1 0 0,-2 1 16 15,-1 1 320-15,0 3 64 0,0 1 16 0,0 8 0 16,0 0-32-16,0 0 0 0,0 0 0 0,0 0 0 16,0 0-384-16,0 0-64 0,0 0-32 0,0 0 0 15,4 8-480-15,1 4 128 0,2-2-128 0,0 2 0 31,3 0-1184-31,0 1-288 0,3 0-48 0,3 1-9472 0,2 0-1888 0</inkml:trace>
  <inkml:trace contextRef="#ctx0" brushRef="#br3" timeOffset="-70461.54">19217 6992 19343 0,'-2'-5'1728'0,"2"5"-1392"0,0 0-336 0,0 0 0 0,0 0 2288 0,0 0 384 16,0 0 80-16,0 0 0 0,3 11-1232 0,1 6-256 16,0 5-48-16,1 5-16 0,3 6-864 0,-2 3-160 15,2-2-48-15,0 3 0 0,-1 2-128 0,0-3 0 16,3-2 0-16,-3 0 0 0,0 0 0 0,-1-4 0 16,1-3 144-16,1-1-144 0,-2 0 0 0,1-2 0 15,-3-3 0-15,0-2 128 0,-2 1-128 0,1-6-128 16,-1-3 128-16,0-2-192 0,0-1-64 0,-2-8-32 0,0 0 0 0,0 0 0 31,0 0-544-31,6-4-128 0,-1-3 0 0,0-3-16 16,2-3 64-16,-1-4 16 0,2-4 0 0,1-1 0 15,1 0 160-15,1-2 32 0,1 2 16 0,-1 0 0 0,2 2 816 0,2 3 144 16,-1-1 48-16,2 6 0 0,1 2 672 0,0 3 144 16,-3 2 16-16,-1 4 16 0,1 2-208 0,-1 3-64 15,-1 3 0-15,0 2 0 0,-2 0 32 0,-1-1 0 0,-2 2 0 0,-2 2 0 16,-1-3-96-16,-3 1 0 0,1 1-16 0,-4-1 0 15,0 1-112-15,-3-1-32 0,-3-1 0 0,-1 0 0 16,-3 0-256-16,0 1-48 0,-1-4-16 0,-1-1 0 0,-2 2-352 0,0-5 0 16,2 0 0-16,1-4 128 31,0 0-1968-31,3-3-384 0,0-3-80 0,4-3-14192 0</inkml:trace>
  <inkml:trace contextRef="#ctx0" brushRef="#br3" timeOffset="-70324.86">19876 7318 13823 0,'0'0'608'0,"-1"11"128"0,0-1-592 0,0 5-144 15,-2 0 0-15,-1 1 0 0,-2-2 4160 0,2 2 784 16,0-4 176-16,2-1 16 0,2 2-4112 0,2-4-832 16,-1 2-192-16,0-1-9552 15,2-2-1936-15</inkml:trace>
  <inkml:trace contextRef="#ctx0" brushRef="#br3" timeOffset="-70161.61">20016 7172 12895 0,'-1'-13'1152'0,"1"8"-928"0,0 0-224 0,0-2 0 16,1 0 0-16,-1 0 0 0,1 0 0 0,1 1 0 15,-2 6 384-15,0 0-32 0,5-4 0 0,0-1 0 16,0 0-352-16,0 1 128 0,1-3-128 0,0 2 0 31,1-3-400-31,-2 2-160 0</inkml:trace>
  <inkml:trace contextRef="#ctx0" brushRef="#br3" timeOffset="-69993.61">20184 7140 18831 0,'0'36'832'0,"1"-18"176"0,3 7-816 0,-1-1-192 0,0 3 0 0,-1 2 0 15,1 1 672-15,1 0 96 0,0-2 0 0,0 0 16 16,-1-1-1712 0,1-1-352-16,2 21-64 0,-3-15 0 0</inkml:trace>
  <inkml:trace contextRef="#ctx0" brushRef="#br3" timeOffset="-69865.63">20075 7335 31967 0,'0'0'1408'0,"5"-6"304"0,1-3-1376 0,2 1-336 16,-1 1 0-16,2 2 0 0,3 0 2096 0,2 2 336 16,2 1 80-16,3 0 16 0,2 1-1584 0,2 1-320 0,4-1-64 15,3-2-16 1,2 1-1216-16,5-2-240 0,4-3-48 0</inkml:trace>
  <inkml:trace contextRef="#ctx0" brushRef="#br3" timeOffset="-68756.83">21217 7307 24879 0,'-15'-6'2208'0,"9"5"-1760"0,-1 1-448 0,1-1 0 16,-2-4 1152-16,0 1 160 16,0 0 32-16,2 1 0 0,6 3-96 0,0 0-16 0,0 0 0 0,0 0 0 15,0 0-480-15,-3 7-112 0,2 3 0 0,2 4-16 16,1 5-240-16,0 4-64 0,2 5 0 0,0 3 0 15,0-1-128-15,-2 2-16 0,0 1-16 0,-1-2 0 16,0-1-160-16,1-2 0 0,0-4 144 0,1-3-144 16,-1-4 0-16,1-1 0 0,0-6-160 0,-1-2 160 15,-2-8-496-15,0 0 16 0,0 0 0 0,7-4 0 16,-1-4 32-16,1-2 16 0,-2-2 0 0,0-1 0 0,1-1 432 0,-1-4 0 16,0-1 0-16,0-3-128 15,0 1 128-15,1-2 192 0,-2 2-32 0,2 1-16 16,1 5 176-16,-2-2 48 0,0 4 0 0,0 2 0 15,-1 4-48-15,0 1-16 0,-4 6 0 0,0 0 0 16,5 7-16-16,-1 3 0 0,-1 1 0 0,-1 6 0 16,2 5-32-16,-1-3 0 0,-1 1 0 0,1 1 0 15,0 1-256-15,-1-4 128 0,2-2-128 0,1-4 0 0,1-1 0 16,-1-2 0-16,-1-3 0 0,2-1 0 0,1-3 0 0,1 0-304 16,-1-5 48-16,1-2 0 0,0-2 16 0,-1 1 16 15,-1-3 0-15,3-2 0 0,-1-4 224 0,0-1-192 16,-2-2 192-16,0 0-192 0,-1-1 192 0,0-2 0 15,0 2 0-15,0 1 0 0,1 1 0 0,-1 4 0 16,0 2 0-16,-1 3 0 0,0 2 0 0,-4 6 0 16,0 0 0-16,0 0 0 0,0 0 0 0,3 10 0 15,-2 3 0-15,1 2 0 0,1 0 0 0,0 4 0 16,1 3 0-16,0 1 0 0,1 1 0 0,0-2 0 16,1-1 0-16,4-3 0 0,0-4 0 0,0 1 0 15,1-5 0-15,2-2 0 0,-1-3-144 0,-1-2 16 16,2-1 0-16,-1-6 0 0,-1-1 128 0,0-4-208 15,2-3 80-15,-1-2 128 0,-1 0 0 0,-2-1 0 0,-2-3 0 0,0 2 0 16,-2 0 0-16,-2 0 0 0,-2 0 192 0,-1 2-64 16,1 1 144-16,-1 0 32 0,-1-2 0 0,-1 4 0 15,-4 0-112-15,1 2 0 0,-1 1-16 0,0 3 0 16,0 1-176-16,1 2 128 0,5 2-128 0,0 0 128 16,0 0-128-16,-6 5 0 0,6-5 0 0,-4 6 0 15,2 3 0-15,2 2-144 0,2-1 144 0,4 2-208 16,-1 0 80-16,1-2 128 0,4 1-208 0,-1-1 80 0,1 2 128 0,2-4-192 15,1 1 192-15,0-1-192 0,-1-2 192 0,-1-1 0 16,1-2 0-16,-1 1-128 0,-2-3 128 0,-2 0 0 16,-7-1 0-16,8-2 0 0,-1-1 240 0,-7 3 16 15,4-6 16-15,-2-1 0 16,-2 1 144-16,-1-2 32 0,-3 1 0 0,-1-2 0 0,-2 1-192 0,-2 1-16 16,0-3-16-16,-1 1 0 0,-1 3-224 0,0-5 176 15,-1 0-176-15,1-1 160 16,1-1-576-16,1-3-112 0,1-1-32 0,4 0 0 15,0 0-2848-15,2 2-576 0,4-1-112 0,2 0-32 0</inkml:trace>
  <inkml:trace contextRef="#ctx0" brushRef="#br3" timeOffset="-68325.5">21948 7290 13823 0,'8'18'1216'0,"-4"-8"-960"0,1 5-256 0,0 2 0 16,0 1 2592-16,1 3 480 0,-1 0 80 0,0 1 32 15,-1 0-864-15,0 1-160 0,-1 1-48 0,0-1 0 16,0-6-1008-16,1 3-208 0,0-6-32 0,0 1-16 15,-2-1-384-15,1-2-80 0,0-2 0 0,-1-1-16 16,2-2-112-16,-4-7 0 16,0 0-16-16,0 0 0 0,0 0 144 0,0 0 48 15,-1-8 0-15,0-4 0 0,-1 0-432 0,2-7 128 0,-1-3-128 0,0 0 0 16,-1-1 0-16,2-1 0 0,0-1 0 0,2 1 0 16,0 0 0-16,3 0 0 0,2 2 0 0,1 2 0 15,-2 3 0-15,2 4 0 0,0 4 0 0,1 0 0 16,1 3-272-16,1 2-96 0,1 1-16 0,-1 3 0 15,2 1 224-15,2 3 160 0,-1 2-208 0,3-1 80 16,0 1 128-16,0-2 0 0,0-1 0 0,0-1 0 0,0 2 0 16,0-2 0-16,0-2 0 0,0 1 0 0,0 0 0 0,-3-1 0 15,-1-1 0-15,0-2 0 0,-1 1 0 0,-2-1 0 16,-1 2 0-16,-1-4 0 0,-3-1 0 0,1 0 0 16,-3-2 128-16,0 0-128 0,-2 0 0 0,-2 1 0 15,0-3 0-15,-4 1 0 0,-3 3 0 0,0-1 0 16,-1 1-160-16,0-1 160 0,-2 6 0 15,-1 1 0-15,1 3 0 0,0 2 0 0,2 4 160 0,1 3 96 16,1 3 0-16,1 2 16 0,4 3 560 0,3-1 128 16,3 0 0-16,5-1 16 0,3 0-720 0,5-2-128 15,4-2-128-15,5-2 144 0,5-3 32 0,3 1 0 16,4-6 0-16,-1 0 0 16,3-3-1008-16,1-1-192 0,2-2-32 0,4-5-17120 0</inkml:trace>
  <inkml:trace contextRef="#ctx0" brushRef="#br3" timeOffset="-67693.66">23535 7412 26607 0,'0'0'1168'0,"0"0"256"0,0 0-1136 0,0 0-288 15,0 0 0-15,1 8 0 0,4 2 272 0,0 2 0 16,1 0 0-16,1 2 0 0,3 2 112 0,-1 1 0 0,0 1 16 0,1 0 0 16,1-1 112-16,-1 3 0 0,2-2 16 0,-3 3 0 15,-1-4 128-15,1 0 32 0,-1-3 0 0,0 2 0 16,-3-3-272-16,-1-3-48 0,-2 1-16 0,2-1 0 15,-1-1-176-15,-2-1-48 0,-1-8 0 0,0 0 0 16,0 0 0-16,0 0-128 0,0 0 192 0,0 0-64 16,-6 1-128-16,6-1-192 0,-7-5 32 0,-1-3 16 15,2-2-176-15,-2-4-16 0,1-5-16 0,1-3 0 16,1-4-112-16,-1-4-32 0,1-1 0 0,1-4 0 31,0-2-96-31,3 2-32 0,2 1 0 0,3 4 0 0,2 4 464 0,1 4 160 0,3 4 0 0,0 3-144 16,3 1 416-16,0 5 96 0,1-2 16 0,1 5 0 15,-2 3 256-15,-3 1 48 0,1 2 16 0,-2 2 0 16,0 2 224-16,-1 3 48 0,0 2 16 0,-3 0 0 16,-1 5-32-16,-2 3-16 0,0 0 0 0,-2-1 0 15,-2-2-432-15,0 2-64 0,-1-1-32 0,-1 0 0 0,0-1-416 0,-1 0 0 16,0 1-144-16,-2-2 144 16,1-1-2512-16,-1-3-400 0,1 0-80 0</inkml:trace>
  <inkml:trace contextRef="#ctx0" brushRef="#br3" timeOffset="-67159.11">23887 7227 23151 0,'8'20'1024'0,"-3"-10"208"0,0 4-976 0,1 2-256 16,1 0 0-16,0-1 0 0,-2 2 1904 0,-1-4 336 15,0 0 64-15,1 3 0 0,-1 0-896 0,-2-1-192 16,1 1-48-16,0-2 0 0,-2 1-720 0,0 2-160 0,0-3-32 0,1-1 0 15,0-1 48-15,-2-3 0 0,0-9 0 0,0 0 0 16,0 0 224-16,0 0 48 0,-1-7 16 0,0-1 0 16,-1-1-128-16,1-4-16 0,0-4-16 0,0-1 0 15,1-5-288-15,0 2-144 0,0-4 160 0,0 0-160 16,1 2 0-16,0 2 0 0,2 3 0 0,-1 1 0 16,2 1 0-16,1 2-192 0,1 1 16 0,1 2 0 15,0 0-512-15,3 0-96 0,2 2-32 0,0 4 0 31,0 2-352-31,-1 3-80 0,4 1-16 0,-1 2 0 16,-2 0-96-16,0 1-32 0,-1 1 0 0,2 1 0 16,2 0 16-16,-2-1 0 0,0-1 0 0,0 0 0 0,2 1-240 0,-2-1-48 0,0 1-16 0,0-1 0 15,1 0-384-15,-3 0-80 0,0 0-16 0,-1 1 0 0,1-3 1584 0,-1 4 320 16,0-2 64-16,2-1 16 0,-1 1 1712 0,-1 0 320 16,0-1 80-16,2 1 16 0,-1-4-176 0,-1 0-48 15,-1 0 0-15,2-3 0 0,-2 1-32 0,-1-2-16 16,-2 0 0-16,-1-1 0 0,-1-2-16 0,-3-1 0 15,1 4 0-15,-2 4 0 0,-2-6-160 0,1 1-32 16,-1-1-16-16,-1 2 0 0,-1 2-256 0,-4-1-48 16,-2-1-16-16,-3 4 0 0,1 2-224 0,-1 3-32 15,-1 0-16-15,1 2 0 0,-2 0-384 0,2 4-80 16,3-2-16-16,-1 3 0 0,1 3-384 0,2 2 0 0,4 3 0 16,4-5 0-16,3 2 0 0,3-1-256 0,3 0 64 0,5-1 16 31,2-6-1168-31,7 2-224 0,-1-1-48 0,1-1-16 0,2 2-720 15,2-3-144-15,1-4-16 0,0-2-16 16,0 1-1024-16,3-3-208 0</inkml:trace>
  <inkml:trace contextRef="#ctx0" brushRef="#br3" timeOffset="-66986.39">24819 7292 11055 0,'0'0'976'0,"-7"-5"-784"0,7 5-192 0,-9-6 0 15,-1-2 4256-15,-1 1 800 0,4 3 176 0,-1 3 16 16,0-2-2896-16,1 3-592 0,0 2-112 0,0 0-32 15,1 4-768-15,-1 1-144 0,0 4-48 0,2 3 0 16,3 4-496-16,2 1-160 0,2-2 0 0,2 1 0 16,3-4 0-16,2 2 0 0,3-3-160 0,2-3 160 15,-1 3-1440-15,1-4-160 16,2-1-48-16,0-1-8592 0,-1-2-1712 0</inkml:trace>
  <inkml:trace contextRef="#ctx0" brushRef="#br3" timeOffset="-66825.9">25030 7274 12895 0,'0'0'1152'0,"0"9"-928"15,0 2-224-15,0 0 0 0,1 1 2224 0,2 1 400 16,0 3 64-16,2-1 32 0,-1 1-1648 0,2-2-336 0,1 3-64 0,-1-2-7776 16,2-4-1568-16</inkml:trace>
  <inkml:trace contextRef="#ctx0" brushRef="#br3" timeOffset="-66422.66">25093 7127 23839 0,'-12'-13'1056'0,"12"13"224"0,-8-2-1024 0,2 2-256 0,-1-1 0 0,7 1 0 16,-6 0 1440-16,6 0 240 0,0 0 48 0,0 0 16 15,0 0-880-15,0 0-176 0,9 7-48 0,2-1 0 31,4 1-1024-31,2-1-224 0,1 1-32 0,8 2-16 0,-1-3-48 0,-3 0-16 0,-2-1 0 0,-2 1 0 16,0-2 48-16,-2 3 16 0,-2 0 0 0,-5-1 0 16,-1 0 656-16,0 1 0 0,-2 1 176 0,-1-1-48 0,-2 3 512 0,0-1 80 15,-5 1 32-15,0 3 0 0,-3-1-96 0,-3 0-16 16,-1 1 0-16,0 0 0 0,-2 0-160 0,-1-2-32 16,5 0-16-16,-1-1 0 0,0-3-240 0,3-2-64 15,1 3 0-15,1-2 0 16,3-6-128-16,0 0 0 0,0 0 0 0,3 7 0 0,2-2-320 0,3 3 48 0,-8-8 16 0,10 8 0 15,3-2 256-15,0 1 0 0,-1-1 0 0,0 1 0 16,-2-1 304-16,1 1 112 16,-4-2 32-16,1 0 0 0,0 2 272 0,-3-1 64 15,-5-6 16-15,4 7 0 0,-1 1-192 0,-3 1-32 16,0-9-16-16,-3 8 0 0,-1-1-176 0,-1 4-48 16,-1-3 0-16,-2 0 0 0,-1-1-336 0,-1-3 0 15,-1 0 0-15,0-1-128 16,2-3-1312-16,0-2-256 0,0 0-48 0,1-2-16 15,0-3-1600-15,2 1-320 0</inkml:trace>
  <inkml:trace contextRef="#ctx0" brushRef="#br3" timeOffset="-66189.74">25420 7468 3679 0,'12'0'320'0,"2"-2"-320"0,3-2 0 0,-5 0 0 16,-1-1 3504-16,2-3 624 0,2 1 128 0,6-7 32 15,-3 1-3360-15,-2 0-672 0,-2 0-128 0,-5 4-128 16,-3-2 240-16,1 1-64 0,-3-1-16 0,-1 2 0 0,-1 3 272 0,-2-3 48 15,-2 2 16-15,-5 1 0 0,0 0 464 0,0 4 80 16,-5-2 32-16,0 3 0 0,0 2 336 0,2 3 64 16,0 2 0-16,-1 3 16 0,-1 3-160 0,2 3-48 15,1 0 0-15,2 3 0 16,1 1-176-16,3-1-32 0,5-1-16 0,3 1 0 16,3 0-576-16,1 1-112 0,2-2-32 0,5-3 0 15,5-2-336-15,5-3 0 0,4-3 0 0,8-3-12032 16,7-6-2384-16</inkml:trace>
  <inkml:trace contextRef="#ctx0" brushRef="#br3" timeOffset="-65354.92">26647 7140 21183 0,'0'0'1888'0,"1"5"-1504"15,-1-5-384-15,-1 9 0 0,-1 0 1488 0,1 4 240 16,1 2 32-16,-1 0 16 0,1 2-336 0,0 3-64 15,0 1-16-15,1 1 0 0,-1 0-304 0,0 0-64 16,0 0-16-16,1-2 0 0,-1-3-480 0,2 0-112 0,-1-2 0 16,0 2-16-16,-1-4-176 0,3-1-16 0,0-5-16 0,-3-7 0 15,2 7-160-15,-2-7 128 0,0 0-128 0,0 0 128 16,9-6-128-16,0-3-256 16,-1-2 64-16,0-2 16 0,-1-1-16 0,2-2 0 15,2-2 0-15,0 0 0 0,-2-4 192 0,1 1-128 16,1 0 128-16,1 0-128 0,-1 0 128 0,1 4 0 15,0 2 0-15,-2 3 0 0,2 4 0 0,-3 3 0 16,-9 5 0-16,0 0 0 0,0 0 0 0,5 6 0 0,-2 6 128 0,1 4-128 16,-3 3 144-16,0 5-144 0,1 1 192 0,-1-1-192 15,2 0 144-15,2-2-144 0,1-1 0 0,2-4 144 16,3-3-144-16,3-2-192 0,3-3 32 0,0-3 16 31,-2-2-336-31,1-1-64 0,0-4-16 0,-2-3 0 0,-1-3 272 0,0-1 48 0,-1-1 16 0,-2-1 0 16,-1-3 224-16,1 0 0 0,-3-4 0 0,1 1 0 15,-1-1 0-15,-3 0 160 0,-3-1-160 0,-1 1 128 16,0 0-128-16,1 2 160 0,-2 0-160 0,0 5 160 16,-2-1-160-16,0 6 0 0,3 5 0 0,0 0 0 15,0 0 0-15,0 0 0 0,-6 4 0 0,2 3 0 16,0 0 0-16,1 4 0 0,2 2 0 0,1-1 0 16,1-1 0-16,3 0 0 0,3-1 0 0,2-1 0 0,3-1 0 0,0-3 0 15,-2 1 0-15,2-3 0 0,-1-1 0 0,1-4 0 16,-1-1 0-16,-1-1 128 0,-2-2 0 0,-2 1 0 15,-2-1 0-15,-1-1 0 0,-3 1 80 0,-1-2 16 16,-5-1 0-16,0 1 0 0,-3-1-224 0,-2 1-192 16,0 0 48-16,-8-4 0 15,0 2-624-15,3 1-112 0,3 2-16 0,1 1-16 16,2-1-2000-16,3 2-400 0</inkml:trace>
  <inkml:trace contextRef="#ctx0" brushRef="#br3" timeOffset="-65168.98">27338 6906 27471 0,'7'-10'1216'0,"-7"10"256"0,10-8-1184 15,-10 8-288-15,0 0 0 0,0 0 0 0,0 0 928 0,0 0 128 0,6 13 32 0,-2 2 0 16,-1 0-336-16,-2 5-64 0,-1 3-16 0,1 2 0 16,1 4-400-16,-1-7-80 0,-1 4 0 0,4 3-16 15,0 2-176-15,1 3 0 0,0-3 0 0,2 3 0 16,-1 0-224-16,2 0-128 0,1-2-32 0,3-2-9600 15,-2-5-1936-15</inkml:trace>
  <inkml:trace contextRef="#ctx0" brushRef="#br3" timeOffset="-65008.49">27359 7240 30927 0,'-12'-12'1360'0,"8"7"304"0,-1-1-1344 0,1-1-320 0,0 3 0 0,1-2 0 15,3 6 672-15,2-6 64 0,-1 1 16 0,4 1 0 0,4 0-576 0,4 2-176 16,0-1 0-16,11 1 0 16,-2-2-336-16,4 1-176 0,3 1-48 0,-2 0-9104 15,-2-2-1808-15</inkml:trace>
  <inkml:trace contextRef="#ctx0" brushRef="#br3" timeOffset="-64877.05">27853 7204 24879 0,'-3'10'2208'0,"-1"3"-1760"16,0 3-448-16,0-1 0 0,0 0 464 0,0-2 16 16,1 0 0-16,0-3 0 15,3-10-1504-15,0 0-320 0,0 0-48 0</inkml:trace>
  <inkml:trace contextRef="#ctx0" brushRef="#br3" timeOffset="-64557.61">27922 6918 3679 0,'0'0'320'0,"0"0"-320"0,0 0 0 0,0 0 0 16,0 0 3792-16,0 0 688 0,6-8 144 0,-6 8 32 15,0 0-3280-15,0 0-656 0,8 7-128 0,0 1-16 16,-2-1-272-16,1 5-48 0,-2-1-16 0,0 3 0 0,-1 3-48 16,-1 2-16-16,1 1 0 0,-2 2 0 0,1-2 448 0,0 3 80 15,-1-2 32-15,2 4 0 0,1-3-288 0,2 0-48 16,1-1-16-16,-2 0 0 0,1 0-208 0,1-4-48 15,1-3-128-15,1-1 192 0,-1 0 336 0,2-2 64 16,-1 0 16-16,1-4 0 0,-1-1 48 0,0-4 16 16,1-2 0-16,-1-2 0 0,1 0-96 0,-2-2 0 15,-9 4-16-15,8-13 0 0,-1 0 80 0,0 0 0 0,-3-2 16 16,-2 1 0-16,-3-3-336 0,-1 0-80 16,-2-1-16-16,0 0 0 0,-4-1-224 0,-1 2-128 0,1 2 128 0,-2-5-208 31,-2 1-1664-31,0 2-336 0,2-2-64 0,1 4-7552 15</inkml:trace>
  <inkml:trace contextRef="#ctx0" brushRef="#br3" timeOffset="-64223.65">28308 7026 27183 0,'0'0'1200'0,"9"13"256"0,-1 2-1168 0,-2 0-288 0,-1 1 0 0,-1 0 0 15,-1 1 1536-15,-2 0 240 0,0-2 48 0,-1 1 16 16,0-2-448-16,0 0-96 0,0 0-16 0,-1 0 0 15,0-2-720-15,1-3-160 0,0-9-16 0,0 0-16 16,0 0-176-16,0 0-16 0,0 0-16 0,0 0 0 0,10 4-160 0,-10-4 0 16,12-3 0-16,-2-2 0 0,-2-3-176 0,0-1-64 15,1-3-16-15,3-1 0 16,1-1-160-16,-1-2-32 0,-2-1-16 0,2 2 0 31,0 0-240-31,1 1-32 0,1-2-16 0,0 2 0 0,1 1 400 0,2 4 80 0,1 0 16 0,-3 3 0 16,-1 4 640-16,-3 4 128 0,1 6 16 0,-2 3 16 15,1 3 432-15,-1 4 96 0,1 2 16 0,-1-1 0 16,-1 1-32-16,3 2 0 0,-2 0 0 0,2 4 0 0,1-2-608 0,0 2-128 16,-2-3-32-16,0 1 0 0,0 2-288 0,-2-1 0 15,0-2-128-15,0-1 128 16,2-1-2560-16,0-3-400 0</inkml:trace>
  <inkml:trace contextRef="#ctx0" brushRef="#br3" timeOffset="-54625.64">17512 8678 12895 0,'0'0'1152'0,"10"8"-928"0,-10-8-224 0,0 0 0 15,6 6 1664-15,2 0 304 0,-1-2 48 0,1 0 16 16,-1-3-640-16,4-1-128 0,1-1-32 0,-1-1 0 15,0 2-464-15,1 0-80 0,-3-5-32 0,0 0 0 0,0-2-80 0,0-1-32 16,-1-1 0-16,0 0 0 0,-2 0 32 0,-2 0 16 16,-1 0 0-16,-2 0 0 0,-1 0-16 0,-1 1-16 15,-2 0 0-15,-2-1 0 16,-3 0 208-16,-1 0 32 0,-3-1 16 0,-1 3 0 16,-1-1-128-16,-2 0-32 0,-2 0 0 0,1 2 0 15,0 0-176-15,1 2-32 0,2 1-16 0,2 1 0 16,2 4-432-16,2 0 0 0,0 1 0 0,3 2 0 15,1 4-416-15,2-1 32 0,2 4 16 0,2-2 0 16,2 3-1600-16,3 0-320 0,-1 0-64 0,3-1-16 16,2 0 768-16,0-1 128 0,5 0 48 0,0-1 0 15,2 1-1840-15,1-2-384 0</inkml:trace>
  <inkml:trace contextRef="#ctx0" brushRef="#br3" timeOffset="-54392.66">17867 8470 911 0,'3'-19'0'0,"-3"11"0"0,0-2 0 0,-1 0 0 16,-1-5 0-16,1 1 0 0,0 0 2400 0,-2-1 400 0,1 1 80 0,-2 1 0 16,0 1-624-16,0 3-128 0,-1 2-16 0,1 1-16 15,0-1-256-15,4 7-48 0,0 0-16 0,0 0 0 16,0 0-544-16,0 0-96 0,-4 10-32 0,3 1 0 16,1 4-528-16,1 3-128 0,2 4 0 0,0 4-16 15,3 4-272-15,0 1-160 16,1 5 192-16,1-2-192 0,-1 1 0 0,2 0 0 15,2-1 0-15,1-3 0 16,-2-2-1664-16,-1-2-320 0,0-3-80 0,-1-4-5888 0,-1-1-1184 0</inkml:trace>
  <inkml:trace contextRef="#ctx0" brushRef="#br3" timeOffset="-54223.49">17710 8556 31391 0,'0'0'1392'0,"0"0"272"0,0 0-1328 0,0 0-336 15,0 0 0-15,0 0 0 0,0 0 1408 0,10 2 192 16,3 2 64-16,3-1 0 0,2-1-672 0,3 0-128 16,1-2-32-16,3 0 0 0,2-2-512 0,1 0-128 15,-1-2 0-15,0-3-16 16,3 1-1248-16,2-2-240 0,-1 0-48 0,2-1-9968 16,-1-1-1984-16</inkml:trace>
  <inkml:trace contextRef="#ctx0" brushRef="#br3" timeOffset="-53826.08">18566 8557 19343 0,'-4'13'1728'0,"3"-5"-1392"0,0 2-336 0,-2-2 0 16,3 1 2304-16,0 2 400 0,1-1 80 0,3 2 16 16,0 2-1120-16,1 2-208 0,1-3-64 0,-1 0 0 0,0-1-624 0,0 1-128 15,-1 0-16-15,0 0-16 16,0 0-48-16,0 0-16 0,0-3 0 0,-2-1 0 16,1-1-240-16,-3-8-32 0,0 0-16 0,0 0 0 15,0 0 224-15,0 0 32 0,0 0 16 0,0 0 0 16,0 0 32-16,-1-10 16 0,-1-3 0 0,2-3 0 15,-2-2-288-15,1-3-64 0,-1-1-16 0,1-3 0 0,0-1-224 0,1 0 0 16,0 1-192-16,1 4 192 16,2-1-656-16,0 4-32 0,1 1 0 0,3 4 0 15,1 1-576-15,0 4-112 0,-1 3-32 0,4 2 0 16,-1 2-1440-16,1 2-288 0,3 1-64 0,0 0-9920 16</inkml:trace>
  <inkml:trace contextRef="#ctx0" brushRef="#br3" timeOffset="-53521.95">18897 8609 20095 0,'0'0'896'0,"3"7"176"0,1 2-864 0,0-3-208 0,0 1 0 0,1-2 0 16,0 1 1488-16,2 0 256 0,0-5 48 0,1 2 16 15,1-1-592-15,1-4-112 0,-3 2-16 0,3-2-16 16,-1 0-48-16,0-1 0 0,-1-1 0 0,-2 0 0 16,1 0-48-16,-1-1-16 15,-2-1 0-15,0-1 0 0,-1 1-192 0,-2-1-64 0,0-1 0 0,-1 0 0 16,-1 1-288-16,0-1-64 0,-2 0-16 0,-1 0 0 15,0 0 176-15,-1 2 16 0,-2 1 16 0,-2 1 0 16,-1 0-176-16,-1 1-48 0,1 1 0 0,0 2 0 16,-1 2-32-16,1 2-16 0,1 5 0 0,-1-1 0 15,3 2-272-15,1 2 0 0,1 1 0 0,3 3 0 16,0 2 0-16,4 0 0 0,0 1 0 0,2-1 0 16,1-1 0-16,3-3 0 0,1-1-192 0,3 0 192 15,0 2-496-15,1-2 0 0,1-2 0 0,2-3 0 16,1-3-1632-16,0-3-336 0,0-5-64 0,1-1-16 15,-1 0-416-15,-2-2-96 0,0-5-16 0</inkml:trace>
  <inkml:trace contextRef="#ctx0" brushRef="#br3" timeOffset="-53384.37">19182 8350 24991 0,'0'0'1104'0,"-2"-7"240"0,1-5-1088 0,1 3-256 0,0 1 0 0,0 8 0 15,0 0 2432-15,0 0 416 0,0 0 96 0,-1 7 0 16,-1 2-1712-16,1 4-336 0,0 4-80 0,1 3-16 15,0 2-640-15,0 1-160 16,1 2 0-16,0 0 0 16,2-2-1056-16,1 1-240 0,0 0-48 0,1 1-9264 15,2-1-1840-15</inkml:trace>
  <inkml:trace contextRef="#ctx0" brushRef="#br3" timeOffset="-53054.27">19498 8559 4607 0,'0'0'192'0,"0"0"64"0,-9 0-256 0,-1 0 0 0,1 2 0 0,-2-1 0 16,0 0 5984-16,-1 3 1152 0,1 4 224 0,1-1 64 0,0 3-4864 0,2 2-976 15,0 0-192-15,3 3-48 0,1 0-848 0,2 0-176 16,4-3-48-16,3 0 0 0,-1-2-272 0,2-1 0 16,2-2 0-16,1-2 0 15,2-1-512-15,-1-2-48 0,1 0-16 0,0-2 0 31,0-3 32-31,-1 1 0 0,1-2 0 0,-2 0 0 0,-3 0 384 0,2 1 160 0,0-3-128 0,-2-1 128 16,1 1 0-16,0-2 0 0,-2-1 0 0,0 0 128 16,-2 1 576-16,0 1 112 0,0 1 16 0,0-1 16 0,-1 1-112 0,-2 6-32 15,0 0 0-15,0 0 0 0,0 0 112 0,0 0 16 16,0 0 0-16,0 0 0 0,-2 6-384 0,-1 2-64 16,0 1 0-16,2 2-16 0,1-1-368 0,1 0 0 15,1 2 0-15,0-3 0 16,1 3-1408-16,1 1-288 0,0 0-64 0,2 0-15520 15</inkml:trace>
  <inkml:trace contextRef="#ctx0" brushRef="#br3" timeOffset="-52866.78">19788 8423 28159 0,'-7'-25'1248'0,"5"13"256"0,-2-6-1200 0,1 0-304 0,1-5 0 0,0 3 0 16,0-1 1728-16,0 5 272 0,1-1 64 0,1 7 16 15,0 10-736-15,0 0-128 0,0 0-48 0,3 13 0 16,1 4-976-16,2 6-192 0,1 7 0 0,0 4 0 16,3 3 0-16,0 2-144 0,3 0 144 0,3 1 0 15,-1 3-2208 1,1-2-336-16,1-2-64 0</inkml:trace>
  <inkml:trace contextRef="#ctx0" brushRef="#br3" timeOffset="-52672.39">19762 8559 36975 0,'0'0'1632'0,"0"0"352"0,-3-5-1600 0,3 5-384 16,-2-6 0-16,2 6 0 0,0 0 576 0,3-3 16 16,5-2 16-16,1 1 0 0,2 0-464 0,2 2-144 15,1-1 0-15,3 2 0 16,4 1-608-16,0 1-224 0,0 0-64 0,0 3 0 15,-2-3-3008-15,-1 5-624 0</inkml:trace>
  <inkml:trace contextRef="#ctx0" brushRef="#br3" timeOffset="-52521.26">20158 8563 27807 0,'0'0'1232'0,"-1"8"256"0,-2 3-1184 0,1-2-304 0,-1 1 0 0,2 2 0 16,-1 0 0-16,2 1-176 0,2-2 32 0,0 1-8016 15,1 0-1600-15</inkml:trace>
  <inkml:trace contextRef="#ctx0" brushRef="#br3" timeOffset="-52223.15">20179 8390 13823 0,'-5'-14'1216'0,"2"7"-960"0,-1-2-256 0,0 3 0 16,0-1 3616-16,2 0 672 0,-1 4 144 0,3 3 32 15,0 0-3168-15,0 0-624 0,0 0-128 0,0 0-32 0,0 0-256 0,4 6-64 16,1 2-16-16,2 5 0 0,1 3-176 0,1 2 0 16,1 3 0-16,2 1 0 15,0 3-1664-15,1-3-304 0,1 1-64 0,0 2-16 16,1 1 624-16,-1 1 112 0,0 2 32 0,1-1 0 16,0-4 672-16,-2 0 144 0,-1-5 16 0,0 2 16 0,-3-4 1584 0,0-1 320 15,0-2 64-15,0-5 16 0,-3-2 624 0,-1-3 128 16,-5-4 32-16,8-2 0 0,-3 1-672 0,0-5-128 15,0-2-16-15,-1-5-16 0,0-3-480 0,0-2-112 16,0-3-16-16,-1-1 0 0,-2-2-608 0,-1 0-128 16,0-3-32-16,0 1 0 15,-3 2-768-15,1 0-176 0,-2-2-16 0,0 3-16 16,-1-1-3120-16,1 2-640 0,1 2-112 0</inkml:trace>
  <inkml:trace contextRef="#ctx0" brushRef="#br3" timeOffset="-51956.84">20674 8582 12895 0,'19'9'1152'0,"-10"-4"-928"0,1-1-224 0,2 1 0 16,1 2 2160-16,0-1 384 0,0-5 80 0,-1 1 0 15,-2-2-688-15,1-2-144 0,-2 1-16 0,0-3-16 16,-1 2-608-16,-2-5-112 0,2 1-16 0,-1-2-16 16,-2-1-432-16,-1-2-64 0,0 1-32 0,-2 1 0 15,-1-3 32-15,-1 2 0 0,-2-1 0 0,-3 1 0 16,-2 1-320-16,-1 2-48 0,0 0-16 0,-2 4 0 0,-2 1 448 0,1 4 96 15,-2 3 16-15,1 3 0 0,1 2-256 0,2 3-48 16,0 4-16-16,3 3 0 0,3 2 544 0,2 0 112 16,1 0 32-16,2 0 0 0,5-2-80 0,3-2-16 15,3-1 0-15,4-1 0 16,4-2-704-16,5-1-128 0,5-5-128 0,3-4 144 0,3-6-144 0,2-3-176 16,0-8 48-16,4-1-13952 0,-1-4-2768 15</inkml:trace>
  <inkml:trace contextRef="#ctx0" brushRef="#br3" timeOffset="-51060.84">21949 8631 25679 0,'0'0'1136'0,"0"0"240"0,-1 7-1104 0,1-7-272 16,0 0 0-16,0 0 0 0,0 0 1120 0,0 0 160 16,0 0 48-16,0 0 0 0,5-7-416 0,1 1-80 15,0-1 0-15,1 1-16 0,-2-5-352 0,3 1-64 16,-3-2-16-16,0-1 0 0,0 0-112 0,0 0-16 16,-1 0-16-16,-1 1 0 15,0 0-16-15,-2 2 0 0,-1 0 0 0,-1 0 0 16,-5 4 288-16,1 1 64 0,0-1 16 0,-2 4 0 0,-2 1-32 0,0 2-16 15,0 1 0-15,-3 4 0 0,2 2-128 0,1 2-32 16,1 3 0-16,1 3 0 0,1 2-192 0,2 1-64 16,1 2 0-16,3 1 0 0,3 1-128 0,3-1 0 15,1 0 0-15,1-2 0 0,1-2 0 0,3-1 0 16,1-6 0-16,2 1 0 0,4 1 0 0,-1-8-144 16,1-1 144-16,1-4-208 15,-2-2-1008-15,-2-1-192 0,0-1-32 0,-2-5-10128 0,0-1-2016 0</inkml:trace>
  <inkml:trace contextRef="#ctx0" brushRef="#br3" timeOffset="-50907.86">22208 8387 27647 0,'0'0'2448'16,"0"0"-1952"-16,0 0-496 0,0 0 0 0,0 0 2112 0,0 0 336 16,0 0 64-16,0 0 16 15,0 0-1056-15,0 0-192 0,11 6-64 0,1-2 0 16,1-2-800-16,1-1-160 0,3-2-48 0,2 0 0 31,1-3-528-31,4 3-128 0,1-5 0 0,2 2-11680 0,2 1-2336 0</inkml:trace>
  <inkml:trace contextRef="#ctx0" brushRef="#br3" timeOffset="-49320.71">23204 8556 13823 0,'0'0'1216'0,"0"0"-960"16,6 15-256-16,-6-4 0 0,1-2 1520 0,1 3 256 0,-1 1 48 0,3 2 16 15,0 1-816-15,1-2-144 0,2-1-48 0,-1 0 0 16,1 0-448-16,-1 0-112 0,1-2-16 0,-1-1 0 16,1-3 112-16,-2-3 16 0,0 0 0 0,-5-4 0 0,0 0 608 0,0 0 128 15,0 0 32-15,0 0 0 16,0 0 80-16,4-7 32 0,0-1 0 0,-1-4 0 15,-3 1-304-15,1-2-64 0,1-3-16 0,0 2 0 16,-2-3-256-16,-2 1-48 0,1-1-16 0,1-2 0 16,0-1-560-16,0 0 0 0,1 1 0 0,2-1-144 15,1 2-48-15,1 1 0 0,0 4 0 0,2 0 0 16,-1 0-1952-16,1 4-400 0,2 2-80 16,1 6-11904-16</inkml:trace>
  <inkml:trace contextRef="#ctx0" brushRef="#br3" timeOffset="-49188.28">23719 8613 22399 0,'0'0'992'0,"0"0"208"0,0 0-960 0,0 0-240 0,0 0 0 0,0 0 0 15,-2 12 768-15,0-5 128 16,-4 0 0-16,4-2 16 0,2-5-496 0,0 0-96 16,-4 8-32-16,4-8 0 15,-5 3-2160-15,1-2-432 0</inkml:trace>
  <inkml:trace contextRef="#ctx0" brushRef="#br3" timeOffset="-48923.37">23760 8357 11967 0,'0'0'1072'0,"0"0"-864"0,0 0-208 0,11 6 0 16,-11-6 1408-16,10 5 256 0,1-1 32 0,0-3 16 15,0 2-272-15,-11-3-48 0,10 4-16 0,-1-3 0 16,-1 0-288-16,-8-1-64 0,0 0-16 0,0 0 0 0,0 0 64 0,0 0 16 15,0 0 0-15,1 11 0 0,-3-2-16 0,-2 2 0 16,-3 1 0-16,2 3 0 0,0 0-496 0,0 2-80 16,-1 0-32-16,3 3 0 15,0-1-304-15,2 2-160 0,-1-1 160 0,4-1-160 16,2-4 0-16,1 0 0 0,1-2 0 0,3-2 0 16,2-2-256-16,1-3-64 0,1-2 0 0,1-4 0 15,0-4-416-15,2-1-96 0,0-5 0 0,-1-1-9088 16,0-2-1824-16</inkml:trace>
  <inkml:trace contextRef="#ctx0" brushRef="#br3" timeOffset="-48558.84">24084 8184 7359 0,'0'0'656'0,"0"0"-528"16,0 0-128-16,0 0 0 0,0 0 4768 0,0 0 928 15,1 8 176-15,-2 1 32 0,-1-4-3552 0,1 6-720 16,0 6-144-16,-1-2-16 0,1 6-784 0,0 0-160 0,-1 2-16 0,1 2-16 15,1 8-368-15,0-3-128 0,1-3 0 0,2 0 144 16,-3 0-144-16,1-5 0 16,2-5 0-16,0 0 128 0,-1-4-320 0,1-3-80 15,-3-10-16-15,0 0 0 16,0 0-224-16,0 0-32 0,5 5-16 0,0-2 0 0,2-4 128 0,-2-5 32 0,0-1 0 0,2-1 0 16,-2-1 400-16,0-4-128 0,0-3 128 0,1-2 0 15,0-2 0-15,1-1 0 0,-1-1 0 0,2 1 0 16,0 0 0-16,0 2 176 0,1 1-176 0,-1 1 192 15,-1 2 128-15,1 4 16 0,-3 1 16 0,3 3 0 16,-3 0-16-16,-1 3 0 0,-4 4 0 0,0 0 0 16,0 0 112-16,4 9 32 0,-2 6 0 0,0 2 0 0,2 6-224 0,-1 3-32 15,-2 2-16-15,2 0 0 0,0 0-208 0,3-2 0 16,-2-3 0-16,1-2-160 16,0 1-1520-16,2-4-304 0,-2-5-64 0,1-5-7552 15,-6-8-1520-15</inkml:trace>
  <inkml:trace contextRef="#ctx0" brushRef="#br3" timeOffset="-47954.39">24479 8282 11967 0,'0'0'1072'0,"0"0"-864"16,0 0-208-16,-2 6 0 0,0 1 4352 0,0 1 816 15,1 2 160-15,1 2 48 0,-1 0-3168 0,-1 2-624 0,1 3-128 0,1 8-32 16,0-8-848-16,0 2-160 0,0 3-32 0,0 0-16 16,1 1-368-16,1-5 0 0,0 0 0 0,0-4 0 15,-1 2 0-15,2-2-320 0,-2-2 64 0,0-4 16 16,2 0 32-16,-3-8 0 0,-1-7 0 0,1 7 0 16,0 0 208-16,0 0-176 0,0 0 176 0,2-9-160 15,-1-4 160-15,1-3-128 0,-1-2 128 0,2-3-128 16,-1-2 0-16,2-2 0 0,1-1 0 0,1-1 0 15,-3 6-16-15,1 3 0 0,0-1 0 0,0 5 0 0,0 4 144 0,0-3 0 16,0 2 0-16,0 1 0 0,1 4 0 0,2 3 0 16,-7 3 0-16,0 0 128 0,7 3 288 0,0 4 64 15,-2 2 16-15,0 0 0 16,-1 3-160-16,0 4-16 0,0-1-16 0,0 2 0 16,1-2-160-16,0 0-16 0,3 2-128 0,0-5 192 15,0 0-192-15,0 1 0 0,0 0 0 0,1-2 0 16,0-1 0-16,4-1 0 0,-3-3 0 0,1 5 0 0,2 3-160 0,1-2 32 15,-2-10 0-15,0 3 0 0,1 6-80 0,-2-6-16 16,-2-10 0-16,2 4 0 0,-2 3-32 0,0-3 0 16,-1-6 0-16,0 0 0 0,-2-1 256 0,1-1 0 15,-1-2-160-15,3-2 160 0,-2 0 0 0,-2 0 0 16,0-1 0-16,2-1 0 0,-3-3 0 0,0 0 0 16,0 0 0-16,0-1 0 0,-2 1 0 0,-1 1 0 15,-1 2 0-15,0 0 128 0,-1 3 32 0,0 2 0 0,0 1 0 0,-2 2 0 16,0 3 608-16,3 4 112 0,0 0 16 0,-4 6 16 15,1 0-144-15,-1 5-16 0,1 0-16 0,0 6 0 16,1 2-304-16,0-2-64 0,2 2-16 0,3-3 0 16,0-2-352-16,1 0 0 0,1 2 0 0,3-2 0 31,-2-1-816-31,5-2-80 0,0 1 0 0,2 1-16 16,0-3-2352-16,2-2-448 0,-1-3-112 0</inkml:trace>
  <inkml:trace contextRef="#ctx0" brushRef="#br3" timeOffset="-47655.41">25292 8284 26719 0,'-13'-1'1184'0,"8"1"240"0,-4 0-1136 0,-2 0-288 15,-2-1 0-15,0 1 0 0,-1 0 960 0,0 1 144 16,-1 0 32-16,3-1 0 0,2-1-432 0,0 2-64 16,2 1-32-16,1 0 0 0,2 2-608 0,2 0 0 15,2 1 0-15,4 3 0 0,1 0-256 0,2 0 48 16,3 4 0-16,2-5 0 0,0 5-144 0,4-3-32 15,2 3 0-15,0-2 0 0,1 1 192 0,2 2 16 16,-2-4 16-16,1 0 0 16,0-1 352-16,-2 1 80 0,-4-1 16 0,-2 0 0 15,-2 0 672-15,-1-2 128 0,-3-1 16 0,-1 2 16 0,-4-7 160 0,0 12 16 16,-1 1 16-16,-3-2 0 0,-1-3-480 0,-3 1-112 16,-4-1-16-16,1 1 0 0,-2 0-464 0,-2-1-112 15,0-1 0-15,-1-3-128 16,0 1-336-16,2-1-176 0,1-6-48 0,-1 4 0 15,1 2-2768-15,5-4-544 0,5-6-112 0</inkml:trace>
  <inkml:trace contextRef="#ctx0" brushRef="#br3" timeOffset="-47387.86">25580 8217 27695 0,'-13'-6'1216'0,"7"4"272"0,-3-1-1184 0,-1 1-304 0,1 0 0 0,-2 4 0 15,-1 1 160-15,-1 3-32 0,0 2 0 0,1-2 0 0,3 1 160 16,2 0 32-16,2 4 0 0,3-2 0 0,0 0-320 0,5-2 0 16,5 0-176-16,1 3 176 15,1-1-192-15,2 1 64 0,1-1 128 0,3 2-208 16,2 0 208-16,1 1 208 0,1 0-32 0,0 0-16 16,-2 1 448-16,-1 0 96 0,-3-2 0 0,-1 2 16 15,-2 0 672-15,-4 0 128 0,-1 3 16 0,-4-4 16 16,-3 1-288-16,-3 0-64 0,-3-1-16 0,0-1 0 15,-4 2-432-15,0 0-96 0,-3 1-16 0,1-4 0 0,0-1-496 0,0-2-144 16,-1-3 0-16,0-2-19472 16</inkml:trace>
  <inkml:trace contextRef="#ctx0" brushRef="#br3" timeOffset="-46790.14">26420 8184 911 0,'0'0'0'0,"0"0"0"0,-5-3 0 0,5 3 0 16,-6 3 6160-16,2 4 1152 0,1-1 240 0,0 4 32 0,0 5-4848 0,2 3-976 15,0 0-192-15,1 4-32 0,1 2-608 0,2 2-112 16,1 4-32-16,1-3 0 0,-1-1-448 0,1 1-80 16,-1-1-32-16,2-2 0 0,0 0-224 0,0-2 0 15,-1-2 0-15,1-1-160 16,-3-1-384-16,0-2-80 0,0 0-16 0,-2-6 0 15,-1-1-512-15,0-2-128 0,0-7 0 0,0 0-16 16,0 0-176-16,0 0-16 0,-7-3-16 0,1-2 0 0,-2-4 944 0,0-3 192 0,-1-4 48 0,0 1 0 16,-3-1 160-16,2 0 160 0,-2-2-208 0,2 1 80 15,1 2 672-15,3 2 144 16,4 1 16-16,0 3 16 0,1 0 1120 0,1 2 208 16,3-2 64-16,-1 4 0 0,4 0-832 0,1 1-144 15,3-2-48-15,4 1 0 0,0 3-592 0,3-2-128 0,0 1-32 0,1-2 0 16,2 1-576-16,2-1-112 0,0 0-32 0,3 1 0 31,1-3-3088-31,3 1-624 0</inkml:trace>
  <inkml:trace contextRef="#ctx0" brushRef="#br3" timeOffset="-46586.45">27116 8132 11055 0,'0'0'480'0,"-4"-5"112"0,0-1-464 0,4 6-128 16,0 0 0-16,0 0 0 0,-8 3 5152 0,3 1 1008 15,3 4 208-15,-2 0 32 0,-2 2-3968 0,3 0-816 16,0 5-144-16,2 3-48 0,1 6-1040 0,5-1-192 16,0 4-64-16,3 2 0 0,1-2-128 0,0 3 0 15,0 0-160-15,2-1 160 16,0-4-656-16,2 1-48 0,0-1 0 0,1-2 0 16,0 1-2064-16,-1-2-432 0,-1-4-64 0,-2-2-9856 15</inkml:trace>
  <inkml:trace contextRef="#ctx0" brushRef="#br3" timeOffset="-45385.67">27111 8383 25215 0,'-7'-15'1120'0,"5"10"224"0,-4-2-1072 0,3 1-272 0,1-1 0 0,2 7 0 16,0 0 1920-16,0 0 336 0,-1-6 64 0,1 6 16 16,0 0-1056-16,0 0-192 0,8 0-64 0,0 0 0 15,-1-3-752-15,3 2-144 16,-1 1-128-16,2 1 144 0,1-1-400 0,1 0-64 0,0 0-32 0,2-1 0 31,-1-2-784-31,0 0-144 0,1 0-48 0,-1-1 0 16,0-3-720-16,1 1-128 0,-2-1-48 0,1-2 0 15,-1 0 352-15,-3-2 64 0,0 0 16 0,-3 0 0 0,-1-1 1280 0,-2 2 256 0,-3-2 48 0,0 2 16 16,2 2 1376-16,-3-1 288 0,0 0 48 0,0 2 16 16,0 7 640-16,0 0 128 0,0 0 16 0,0 0 16 15,0 0-448-15,4 8-96 0,-2 3 0 0,1 4-16 16,1 6-560-16,0 1-128 0,-2 3 0 0,2 1-16 0,-4 3-240 15,0-1-64-15,1 1 0 0,-1-2 0 0,2-2-288 0,-1-3-64 16,0-2-16-16,2-2 0 0,0-2-208 0,1-2-64 16,-1-2 0-16,3-3 0 15,0-2-128-15,1-4 0 0,-7-3-192 0,8-1 192 16,2-1-432-16,-2-2 48 0,0-5 0 0,-1-2 0 16,0-2 64-16,-1-1 32 0,1-2 0 0,-2-3 0 0,0-4-64 0,1 0-16 15,-1 1 0-15,-1 0 0 0,1-2 0 0,0 1 0 16,-1 3 0-16,1 1 0 0,1 2 224 0,-3 4 144 15,1 0-192-15,-1 3 192 0,0 3 0 0,-3 7 0 16,0 0 0-16,0 0 0 0,0 0 272 0,5 10 64 16,-1 3 16-16,1 3 0 0,-1 2 80 0,1 1 16 15,2 1 0-15,2 0 0 0,0-2-224 0,1 0-32 16,3-1-16-16,-1-1 0 0,0-2-176 0,-1-1 0 0,0-3 0 0,1 1 0 16,1-1 208-16,0-1-32 0,0-2-16 0,0-3 0 15,0 1 32-15,-3-4 0 0,2-1 0 0,-2 0 0 16,1-1-64-16,-1-1 0 0,-1-2 0 0,-1-2 0 15,0 0-128-15,-1-1 128 0,-1-2-128 0,-1 0 128 16,-1-1-128-16,0-2 0 0,0-1 0 0,-3 0 0 16,-1 0 0-16,-1 1 0 0,-2-4 0 0,1 3 128 15,-1 0-128-15,-1 2 160 0,0 2-160 0,0 2 160 16,1 3-32-16,3 4-128 0,-6-3 192 0,6 3-64 0,-5 6-128 0,0-1 160 16,1 3-160-16,1 1 160 0,1 3-160 0,2-1 0 15,0 4 0-15,1-1 0 0,3 0 0 0,1-1-144 16,2-1 144-16,1 0-208 31,1-2-192-31,2 1-48 0,2-1 0 0,2-3 0 0,0-1-512 0,2-1-96 16,-2 1-32-16,-1-2 0 0,0-2-192 0,1-1-64 0,-1-1 0 0,4-1 0 15,-6-4 112-15,-2 1 16 0,0-3 0 0,-4 1 0 16,-1-2-560-16,-1-2-96 0,0-1-32 0,0 0 0 16,0-4-400-16,-1 2-64 0,-2-1-32 0,0 3 0 15,-1 11 1440-15,0 0 272 0,-1-7 64 0,1 7 16 0,0 0 2592 0,0 0 528 16,0 0 112-16,0 0 0 0,0 0 192 0,4 7 48 15,0 4 0-15,0 1 0 0,1-2-1072 0,-1 0-192 16,0 0-64-16,0-1 0 0,0 1-480 0,1-3-96 16,1-1-32-16,-1-1 0 0,-5-5-256 0,0 0-48 0,7 4-16 0,-7-4 0 15,0 0-128-15,8 2-32 0,-2-4 0 0,1 0 0 16,-2-4-128-16,0 0-48 0,3-1 0 0,-3-2 0 16,-1-2-272-16,0 0 0 0,0-2 0 0,-1 0 0 15,-2-1-320-15,0-1 48 16,1 0 0-16,-1-7 0 15,0-2-304-15,-1-1-48 0,-1 1-16 0,2 0 0 16,3-1-704-16,1 7-160 0,2 0-32 0,1 5 0 16,1 1 272-16,1 6 48 0,2 0 16 0,0 5 0 15,-1 1 576-15,2 4 112 0,2 2 32 0,-2 6 0 0,2 3 768 0,-2 0 160 0,-1-1 16 0,1 2 16 16,3-2 320-16,-2 1 64 0,1-2 16 0,0-1 0 16,5-2-352-16,-1-1-64 0,0-1-16 0,-2-2 0 15,-2-3-144-15,0-2-48 0,-4 1 0 0,1-1 0 16,-3 0 48-16,-1 1 0 0,-8-2 0 0,0 0 0 15,0 0-32-15,6-4 0 0,-6 4 0 0,6-8 0 16,-6 8-48-16,0-8-16 0,0 8 0 0,-2-12 0 0,-2 2 128 0,-1-1 32 16,-1 2 0-16,-3 2 0 0,-1 0-48 0,1 3-16 15,-1 0 0-15,10 4 0 0,-11 0-176 0,11 0-128 16,-11 5 192-16,3 3-192 0,4 4 0 0,0 1 0 16,1 1 0-16,2 1 0 0,4-2-304 0,1 1 48 15,1-1 0-15,3 0 0 16,2 0-688-16,2 0-128 0,0 0-16 0,3-1-16 15,5-2-1568-15,-1-2-304 0,1-1-64 0,0-3-11568 0</inkml:trace>
  <inkml:trace contextRef="#ctx0" brushRef="#br3" timeOffset="-44824.08">29160 8102 2751 0,'0'-24'256'0,"2"10"-256"15,-2-3 0-15,-2 1 0 0,0 0 7136 0,-5-1 1376 0,-2-2 288 0,-1 1 48 16,-2-1-6960-16,-3 2-1392 0,-1 1-288 0,0 0-48 15,4 5 32-15,-1 3 0 0,-3 3 0 0,3 5 0 16,6 3 0-16,-1 5 16 0,-1 4 0 0,1 2 0 16,3 5-80-16,1 1-128 0,1 5 176 0,3 6-176 15,3 1 0-15,1 6 0 0,0 3 0 0,1 1 0 16,0-4-208-16,5 1 48 0,3 0 16 0,3-2 0 16,-5-1-688-16,0-2-128 0,2-1-16 0,-1-3-16 15,-2-4-816-15,1-4-176 0,-1-1-16 0,-3-6-16 16,-5 0-1120-16,0-2-240 0,-2-13-32 0,-2 10-16 15,2-10 1376-15,-9 5 256 0,0-3 64 0,0-5 16 0,0-4 1712 0,0 0 320 16,0-4 80-16,0-2 16 0,-1-1 2144 0,0-4 448 16,-3-5 64-16,1 0 32 0,2-3-640 0,-1-1-128 15,-2-2-32-15,4-1 0 0,3 0-1472 0,0 1-288 16,3 2-64-16,0 5-16 0,3 3 48 0,1 5 0 16,-1 2 0-16,4 2 0 0,1-1 0 0,1 4 0 15,-1 0 0-15,-5 7 0 0,10-2-320 0,-10 2-64 0,12 1-128 0,0 0 192 16,-2 0 0-16,3 2 0 15,-1 1 0-15,0 0 0 0,-2 0 160 0,1 1 32 16,0 0 0-16,0 3 0 0,-4-1-208 0,1-1-48 16,0 2 0-16,-1 4 0 0,-3 5-128 0,-1 0 0 15,1-2 144-15,-1 1-144 0,0-2 256 0,1 0-32 16,-1 1 0-16,3-1 0 0,-1 1-80 0,1-1-16 16,0-2 0-16,0-2 0 0,2-2-128 0,0-2 192 15,-8-6-192-15,9 7 192 0,-1-2 64 0,-8-5 0 0,0 0 16 0,0 0 0 16,0 0 224-16,10-3 32 0,-10 3 16 0,8-6 0 15,-2-1-32-15,-6 7-16 0,4-10 0 0,-1 0 0 16,-3-2-48-16,-1 0-16 0,-2 0 0 0,0 1 0 16,0 0-288-16,-1-1-144 0,-2-1 160 0,1 2-160 15,-1-1-256-15,-1-1-160 0,1-1-32 16,-1-3 0-16,-1 0-1616 0,0 1-336 0,-1-3-64 0,3 4-8752 16,1 2-1760-16</inkml:trace>
  <inkml:trace contextRef="#ctx0" brushRef="#br3" timeOffset="-44559.11">29373 8184 13823 0,'9'18'1216'0,"-3"-3"-960"0,0 2-256 0,-1 1 0 16,0 0 2944-16,0 0 560 0,-1 1 96 0,-1-6 32 0,-1 0-1504 0,0-2-288 16,-2 1-64-16,0-12-16 0,0 9-432 0,0-9-96 15,-2 11-16-15,2-11 0 0,0 0-336 0,0 0-80 16,0 0-16-16,0 0 0 0,0 0-208 0,-9 0-64 15,9 0 0-15,-8-6 0 0,8 6-64 0,-5-13-32 16,1 0 0-16,3-2 0 0,1-1-96 0,0-5 0 16,1-1-16-16,2-3 0 15,0 2-576-15,0-1-112 0,1 1-32 0,3 3 0 16,1 3-16-16,1 3 0 0,3 1 0 0,3 1 0 0,3-1 256 0,3 2 176 0,3-1-208 0,1 4 80 16,1 3-32-16,1 1 0 0,-1 0 0 0,-1 3 0 31,-2 2-2880-31,-2 3-576 0,-1 2-112 0,-3 5-10672 0</inkml:trace>
  <inkml:trace contextRef="#ctx0" brushRef="#br3" timeOffset="-44120.4">28063 9071 15663 0,'1'14'1392'0,"-1"-4"-1120"0,-1 5-272 0,1 3 0 0,0 4 2592 0,1 3 464 16,1 1 80-16,1-1 32 0,-2-2-1440 0,1 3-272 15,0-1-64-15,1-2-16 0,-2-3-176 0,0 1-48 0,-1-4 0 0,2-2 0 16,-1 0-560-16,-1-3-112 16,0-3-32-16,0 0 0 0,0-9-16 0,0 0-16 15,0 0 0-15,0 0 0 0,0 0 112 0,0 0 32 16,-3-7 0-16,1-2 0 0,1-3-96 0,1-1-16 16,0-6 0-16,1-2 0 0,1 0-224 0,1-2-48 15,1-2-16-15,1-3 0 0,2 1-160 0,1 2-256 0,-1-2 64 0,2 5 16 16,1-2 0-16,1 5 0 0,1 2 0 0,0 4 0 31,1-2-416-31,-1 5-96 0,-1 0-16 0,1 3 0 16,1 2-2080-16,0 2-416 0,-1 2-96 0,1 2-11040 0</inkml:trace>
  <inkml:trace contextRef="#ctx0" brushRef="#br3" timeOffset="-43820.27">28473 9177 10127 0,'0'0'896'0,"0"0"-704"0,0 0-192 0,0 0 0 15,-2 6 2848-15,2-6 544 0,1 6 96 0,1 1 32 16,-2-2-1024-16,2 1-192 0,0 0-32 0,2-1-16 16,4 4-592-16,-1-2-128 0,-7-7-32 0,10 3 0 15,1 1-368-15,-1-4-80 0,-10 0-16 0,12-2 0 16,-1-3-352-16,1 1-80 0,0-3-16 0,0-2 0 0,-2-4-144 0,0 0-48 16,-2 1 0-16,0-1 0 0,-1-3-16 0,-2 3-16 15,-1 2 0-15,-2 0 0 0,-2 1-16 0,-1 3 0 16,1 7 0-16,-8-10 0 0,-1 3 32 0,0 3 0 15,-1 3 0-15,-5 4 0 0,-4 3-256 0,2 1-128 0,2 1 160 0,1 5-160 16,-2 4 0-16,2 1 0 16,2 5-176-16,3-3 176 0,1-1-208 0,4 0 80 15,4 3 128-15,3-4-208 16,2 0-976-16,2-1-192 0,1-1-32 0,3-3-16 16,5-5-1344-16,4 0-272 0,3 1-48 0,-1-4-7488 15,-1 0-1504-15</inkml:trace>
  <inkml:trace contextRef="#ctx0" brushRef="#br3" timeOffset="-43455.4">28876 9241 28671 0,'0'-18'1280'0,"0"8"256"0,0-2-1232 0,-1 0-304 0,-1-1 0 0,1 1 0 15,-1 1 1344-15,-4 0 192 0,-2 2 64 0,1 3 0 16,0 0-896-16,1 4-160 0,6 2-32 0,-12 2-16 16,1 2 64-16,1 4 16 0,1 3 0 0,0 2 0 15,0 2-64-15,2 3 0 0,5 1 0 0,-2-2 0 0,-2-2 0 0,4 0 0 16,0-2 0-16,4 0 0 0,-1-2-304 0,0 0-64 15,-1-11-16-15,4 10 0 16,2-2-128-16,1-3 0 0,-7-5 0 0,13 3 0 16,-1-2-144-16,0-3 144 0,2-2 0 0,-1 0 0 15,0-4-160-15,-1 0 160 0,-3-2-128 0,3 1 128 16,0-2-144-16,-2 1 144 0,-2-1-160 0,0-2 160 0,-1 2-144 0,0-1 144 16,-2-1-128-16,0 2 128 0,1 2 0 0,-4 0 0 15,-2 1 0-15,0 8 0 0,0 0 256 0,0 0 0 16,-2-9-16-16,2 9 0 15,0 0 48-15,0 0 16 0,-9 3 0 0,1 3 0 0,1 1-304 0,1 2 160 16,0 3-160-16,3 3 128 0,-1 0-128 0,2 3-144 0,1-2 144 0,2-1-208 31,2 1-1072-31,1-4-224 0,1-1-32 0,3 0-16 16,2-2-1776-16,5-3-336 0,3 0-80 0</inkml:trace>
  <inkml:trace contextRef="#ctx0" brushRef="#br3" timeOffset="-43275.87">29306 9116 4607 0,'0'0'192'0,"0"0"64"0,-2-9-256 0,-4 0 0 0,0 0 0 0,-1 2 0 16,1-2 7248-16,6 9 1408 0,-12-6 288 0,2 3 48 15,-1 0-6368-15,2 3-1264 0,9 0-256 0,-10 6-48 16,-2 1-400-16,3 4-80 0,1 2 0 0,2 1-16 16,-2-1-240-16,2 0-64 0,4 0 0 0,-1 4 0 15,2 2-128-15,1-1-128 0,1 0 144 0,2-2-144 16,-2-1 0-16,3-2-128 0,4 0-16 0,0 2 0 31,0-5-1408-31,2-1-288 0,3-2-48 0,1-5-16 16,2-3-1376-16,1 0-288 0</inkml:trace>
  <inkml:trace contextRef="#ctx0" brushRef="#br3" timeOffset="-43074.05">29596 8943 5519 0,'1'-18'496'0,"-1"6"-496"0,0-1 0 0,-1 1 0 0,-1 3 4976 0,2 9 896 15,0 0 176-15,-7-3 32 0,7 3-3648 0,-10 6-720 16,1 3-160-16,1 4-16 0,1 2-320 0,0 5-64 16,2-1-16-16,1 2 0 0,1 3-672 0,2-5-128 15,1 2-16-15,3 0-16 0,-1 0-304 0,5 0 0 0,2 1 0 0,0 1 0 16,0 1-352-16,2-5-32 0,-4 0 0 0,1-1 0 31,0 0-2144-31,3 0-432 0,-1-1-96 0</inkml:trace>
  <inkml:trace contextRef="#ctx0" brushRef="#br3" timeOffset="-42883.93">29491 9194 32415 0,'-10'-11'1440'0,"2"3"288"0,-2-1-1376 0,2 1-352 0,3 1 0 0,1 1 0 16,4 6 880-16,-4-7 96 0,4 7 32 0,0 0 0 15,0 0 144-15,0 0 16 0,0 0 16 0,0 0 0 16,8-5-1024-16,2 4-160 0,2-2 0 0,3 2-192 15,5 0 32-15,1-1 16 0,1-4 0 0,3 1 0 32,0 1-432-32,-2 1-64 0,-2 0-32 0,-2 1 0 0,1-3-2704 15,-2-1-528-15</inkml:trace>
  <inkml:trace contextRef="#ctx0" brushRef="#br3" timeOffset="-42752.5">29932 9046 33407 0,'0'0'1472'0,"-6"8"320"0,-1-1-1440 0,0 4-352 15,0-1 0-15,-1 3 0 16,0-1 0-16,2 1-256 0,-1 0 32 0,0 0 16 16,1-1-1008-16,1 2-208 0,0 3-48 0,2-1-7312 15,0-3-1472-15</inkml:trace>
  <inkml:trace contextRef="#ctx0" brushRef="#br3" timeOffset="-42428.41">29950 8944 28735 0,'-5'-14'1280'0,"5"14"256"0,-1-11-1232 0,1 11-304 0,-5-9 0 0,1 3 0 15,4 6 608-15,0 0 64 0,0 0 16 0,0 0 0 16,0 0-288-16,-6 7-48 0,3 4-16 0,1 3 0 16,2 1-336-16,2 3 0 0,-1 0 0 0,1 2-128 15,2-1-288-15,2 1-48 16,-3-1-16-16,4 0 0 0,1-1-256 0,-2-3-48 0,0 4-16 0,1-1 0 15,4-2 400-15,-1 1 80 0,1-3 0 0,0-1 16 0,1-3 496 0,0-3 80 16,0-3 32-16,-1-2 0 16,0 2 672-16,-1-4 144 0,1-2 32 0,0-2 0 15,-3 0 224-15,-8 4 48 0,11-8 16 0,-4-1 0 16,-1 0-368-16,-1-4-80 0,1 2-16 0,1 1 0 16,-2 1-512-16,2-6-96 0,-2 1-32 0,1 0 0 15,2-2-688-15,-1 2-144 0,-2-2-16 0,0-1-16 16,-1-1-1616-16,-3 0-320 0,-3 1-64 0</inkml:trace>
  <inkml:trace contextRef="#ctx0" brushRef="#br3" timeOffset="-42292.57">30319 9102 32127 0,'0'0'1424'0,"0"0"304"0,7 13-1392 0,-2-3-336 0,-5-10 0 0,0 0 0 31,7 13-1120-31,-2-5-288 0,-5-8-64 0,0 0-11328 0</inkml:trace>
  <inkml:trace contextRef="#ctx0" brushRef="#br3" timeOffset="-42121.64">30422 8706 29487 0,'0'0'2624'0,"0"0"-2112"0,-6 9-512 0,-1-3 0 16,7-6 576-16,-8 8 0 0,2 0 0 0,1 2 0 16,-1 2-2320-16,4 0-464 0,1-2-96 0</inkml:trace>
  <inkml:trace contextRef="#ctx0" brushRef="#br3" timeOffset="-41924.66">30661 8765 32127 0,'0'0'1424'0,"9"-2"304"0,-9 2-1392 0,10-5-336 0,-2-1 0 0,-8 6 0 0,0 0 0 16,9 6 144-16,-9-6-144 0,6 14 0 0,-4 2 128 0,-2 3-128 15,-2 1 0-15,-2 3 0 0,-2 1 0 0,1 3 0 16,-1 2 0-16,-1-2 0 0,-1 2 0 0,-1 1 0 16,0-7-192-16,3 2 48 15,2 0-1776-15,0-3-368 0,0 1-64 0</inkml:trace>
  <inkml:trace contextRef="#ctx0" brushRef="#br3" timeOffset="-41748.86">30551 9138 32191 0,'-10'-17'1424'0,"6"10"304"0,0-3-1392 0,3 3-336 0,1 7 0 0,0 0 0 15,1-8 384-15,-1 8 0 0,5-9 0 0,-5 9 0 16,7-7-80-16,-7 7-16 0,10-4 0 0,1 2 0 15,-11 2-288-15,14-2-304 0,2 1 64 0,-2 1 16 16,-1 1-368 0,1 1-80-16,2-2-16 0,0 1 0 0,-1 0-1168 0,2 1-256 0,1-2-32 0,2 1-9632 15</inkml:trace>
  <inkml:trace contextRef="#ctx0" brushRef="#br3" timeOffset="-41587.66">30959 8970 23087 0,'0'0'1024'0,"0"0"208"0,0 0-976 0,0 0-256 15,0 0 0-15,0 0 0 0,-5 11 1584 0,0 0 272 16,0 0 48-16,0 2 16 16,-1-3-1248-16,1 2-240 0,0 2-48 0,0-3-16 15,5-11-528-15,-4 11-96 0,4 1-32 0,0-12 0 16,0 0-1856-16,4 16-368 0,1-7-80 0,-5-9-8272 16</inkml:trace>
  <inkml:trace contextRef="#ctx0" brushRef="#br3" timeOffset="-41402.43">31104 9052 5519 0,'0'0'496'0,"8"-6"-496"16,-8 6 0-16,6-5 0 0,-6 5 3296 0,0 0 560 16,0 0 112-16,0 0 32 0,0 0-1088 0,0 0-224 0,-7 14-32 0,-3 4-16 15,1 2-416-15,-2 2-96 0,-5 1-16 0,0 1 0 16,-2 2-736-16,-1 1-160 0,-2 1-16 0,1-1-16 16,2 0-640-16,0-1-128 0,1-1-32 0,1 0 0 15,4-3-384-15,2 0 0 0,1 2-144 0,1-6 144 16,1-2-832-16,3-5-48 15,3-1-16-15,1-10 0 0,0 0-2704 0,8 3-560 0,2-3-96 0,1-2-32 16</inkml:trace>
  <inkml:trace contextRef="#ctx0" brushRef="#br3" timeOffset="-41201.69">31233 8749 5519 0,'7'-11'496'0,"-2"3"-496"0,-5 8 0 0,0 0 0 16,0 0 5376-16,0 0 960 0,0 0 208 0,0 0 48 0,4 13-3440 0,-4 4-672 16,-4 3-144-16,0 1-32 0,3-2-848 0,-2 3-176 15,2 1-48-15,-2 0 0 0,1 2-832 0,-2 0-160 16,0-3-48-16,1 1 0 16,1 3-560-16,-2-5-112 0,-4 1-32 0,3-2 0 15,2 3-2224-15,3-4-448 0,0-6-80 0</inkml:trace>
  <inkml:trace contextRef="#ctx0" brushRef="#br3" timeOffset="-40841.83">31384 9488 24239 0,'0'0'1072'0,"0"0"224"0,2 10-1040 0,-4-1-256 0,2-9 0 0,-5 11 0 16,0-2 1248-16,-2 0 192 0,1-4 32 0,-2 2 16 16,0-2-96-16,8-5-32 0,-10 1 0 0,-1 4 0 15,2-3-224-15,0-1-48 0,0-1-16 0,9 0 0 16,-5-5-528-16,1 1-96 0,-1-5-32 0,5 9 0 16,-3-11-672-1,3 1-128-15,0 10-16 0,4-14-16 0,0-1 16 0,1 2 0 0,2 1 0 0,-1 3 0 16,1 0 0-16,-7 9 0 0,6-6 0 0,-6 6 0 15,0 0 208-15,0 0 32 0,11 0 16 0,-11 0 0 0,0 0 592 0,6 8 128 16,-6-8 32-16,3 13 0 0,-5-3 16 0,0-2 0 16,2-8 0-16,-7 9 0 0,0-4-224 0,0 2-32 15,-2-1-16-15,-2-1 0 16,1-2-688-16,1 1-144 0,0-3-32 0,-2 1 0 16,0-4-2320-16,-2 1-480 0,0-2-80 0</inkml:trace>
  <inkml:trace contextRef="#ctx0" brushRef="#br3" timeOffset="-40253.92">29834 8260 13823 0,'0'0'1216'0,"0"0"-960"0,0 0-256 0,0 0 0 16,0 0 2800-16,0 0 512 0,0 0 96 0,0 0 32 0,0 0-1040 0,12 5-208 16,-12-5-32-16,10 2-16 0,0 1-1120 0,-10-3-240 15,11-3-32-15,0 1-16 0,0-2-416 0,0-1-96 16,-1-3-16-16,-1 0 0 0,-1-1 16 0,1 0 0 15,-1-2 0-15,-1 1 0 0,-1 0-224 0,-2-1 0 16,-3 2 0-16,1 1 0 0,-2-1 0 0,-3 3 0 16,-2-5 0-16,0 3 0 0,5 8 0 0,-9-5-208 15,-3 1 32-15,0 3 16 0,-2 1-80 0,2 2-16 16,0 2 0-16,2 3 0 0,-1 2 256 0,2 1 0 0,3 1 0 0,-1-1 0 16,1 2 448-16,1 1-32 0,-1 1 0 0,5 2 0 15,2 1 128-15,3 3 32 0,1-4 0 0,3 4 0 16,3-6-192-16,4 1-16 0,5-1-16 0,3-3 0 15,2-1-208-15,8-1-144 0,6-2 192 0,1-1-192 16,1-5-1008-16,2 1-304 0,1-5-64 0</inkml:trace>
  <inkml:trace contextRef="#ctx0" brushRef="#br2" timeOffset="-16457.91">23569 15837 11055 0,'0'0'976'0,"18"-7"-784"16,-18 7-192-16,12 2 0 0,-1 3 3056 0,2 1 560 15,-1-2 112-15,1 3 32 0,0-2-1840 0,2 3-352 0,-4-2-80 0,1 1-16 16,-3 2-160-16,0-1-32 0,-1 0-16 0,-3-1 0 15,-1 4-576-15,-1-3-112 0,-1 1-32 0,-2 0 0 16,0 1-256-16,-1-2-48 0,-3 0-16 0,-1 0 0 16,-2 0-224-16,0 0 176 0,-4-3-176 0,-1-1 160 15,-1 0-160-15,0-3 0 0,2-1-160 0,-1-1 160 16,0-2-320-16,2-1 16 0,-1-1 16 0,3-2 0 16,2-2-80-16,-1-1-16 0,2-2 0 0,3 0 0 15,2 1 128-15,1-3 0 0,2 1 16 0,2 2 0 0,3 0 96 0,1 2 16 16,1 1 0-16,1 2 0 15,0 2 128-15,2 1 128 0,2 2-128 0,-1 0 176 16,0 1-32-16,-1 1 0 0,-1 2 0 0,0-1 0 16,-2 2 176-16,-1 1 48 0,-2-1 0 0,-1 1 0 15,-2 2 128-15,-1 0 16 0,-3 0 16 0,0 1 0 16,-1 0-80-16,-2 0-32 0,-1 0 0 0,-1 1 0 0,0 1-224 0,-2-1-64 16,-1 0 0-16,-1-2 0 0,-1-2-128 0,-2 0 0 15,-1-5 144-15,0 0-144 0,1-2 0 0,2-2 0 16,2-1 0-16,0-2 0 0,2 1 0 0,0-2-320 15,3-1 64-15,0 0 16 0,2-2 16 0,2 1 0 16,0-3 0-16,3 0 0 0,1 1 96 0,2-1 128 16,1 1-208-16,2 3 80 0,2 0 128 0,0 2-128 0,-1 2 128 0,1 1-128 15,0 2 128-15,-2 0 128 0,-1 2-128 0,1 2 176 16,-3 0 144-16,-7-2 16 16,8 5 16-16,-1 2 0 0,-3-1 208 0,-2 2 32 15,0 0 16-15,-2 1 0 0,-2 0-48 0,0 0-16 16,-2-1 0-16,-2 0 0 0,1-1-272 0,-1-1-48 15,-1-1-16-15,1 2 0 0,-2-5-80 0,0 0 0 16,0-2-128-16,2 0 192 0,6 0-192 0,-7-2 176 0,2 0-176 0,5 2 160 16,-5-5-160-16,1-1-272 0,1 1 64 0,3 5 16 31,0 0-688-31,0 0-128 0,-2-4-16 0,2 4-11360 0,0 0-2272 0</inkml:trace>
  <inkml:trace contextRef="#ctx0" brushRef="#br2" timeOffset="-15190.56">24971 15663 13823 0,'0'0'1216'0,"0"0"-960"15,-13 10-256-15,13-10 0 0,0 0 2656 0,-6 0 480 16,-2 0 112-16,2 1 16 0,-1 0-2128 0,0 2-432 16,1 3-64-16,1 0-32 0,1 1-224 0,0 5-32 15,-1 2-16-15,1 7 0 0,0 0-336 0,1 5 0 0,2 3 0 0,1 1 0 16,1 0 0-16,3 0 0 0,1 0 0 0,3-1-128 16,4-1 128-16,1-2 0 0,0-1 0 0,1-3 0 15,1-4 0-15,0-1 0 0,1-4 128 0,-2-5-128 16,1-3 592-16,-2-3 48 0,-2-4 16 0,0-1 0 15,-1-4 416-15,-2-2 80 0,-3-7 0 0,1-1 16 16,-3-2-304-16,1-5-64 0,-5-2-16 0,-2 0 0 16,0-1-336-16,-4-1-64 0,-3 2 0 0,-1-2-16 15,-1-1-48-15,-1 2 0 0,0-1 0 0,0 3 0 0,-1 3-176 16,2 4-144-16,2 2 192 0,-1 5-192 0,1 0-128 0,0 5-144 16,-1 3-32-16,3 3 0 31,0 1-2256-31,3 5-448 0,1 0-80 0,2 2-11616 0</inkml:trace>
  <inkml:trace contextRef="#ctx0" brushRef="#br2" timeOffset="-14964.53">25288 15620 11967 0,'0'0'528'0,"0"0"112"0,0 0-512 0,0 0-128 0,0 0 0 0,0 0 0 16,0 0 4304-16,8 8 832 0,1 3 176 0,0 2 16 15,2 2-3264-15,-1 4-656 0,1 0-128 0,-1 3-16 16,2 3-816-16,1 0-144 0,0-2-48 0,0 2 0 16,-1 0-256-16,2 0 0 0,0-1 0 0,-1 2 0 31,-2 2-416-31,-2-5-96 0,0 3 0 0,0-2-16 0,-2-3-784 0,0-3-160 0,0-1-16 0,-1-3-12416 16</inkml:trace>
  <inkml:trace contextRef="#ctx0" brushRef="#br2" timeOffset="-14779.25">25658 15623 23951 0,'-11'-8'1056'0,"6"6"224"0,-3-1-1024 0,-1 3-256 0,-3 1 0 0,-1 5 0 16,-2 3 3248-16,1 4 592 0,-2 1 112 0,0 4 16 0,-1 2-2000 0,-2 3-416 15,2 1-80-15,0 2 0 0,0-3-848 0,3 2-176 16,1 0-16-16,1-2-16 0,2 1-416 0,1-2-272 15,1 0 32-15,0-1 16 16,-1 0-2976-16,1-2-576 0</inkml:trace>
  <inkml:trace contextRef="#ctx0" brushRef="#br2" timeOffset="-14358.98">26718 15684 20271 0,'-18'0'1792'0,"8"2"-1424"0,-5-1-368 0,-8 0 0 16,1 1 2368-16,1 0 384 0,1 1 96 0,6-2 16 15,-2 2-1552-15,-7 2-304 0,2 0-64 0,8 0-16 16,-1 2-272-16,-5 2-48 0,5-1-16 0,4-2 0 16,-1 1-592-16,2 1 0 0,3 1 0 0,2 1 0 15,2 2 0-15,4-2-128 0,2 2 0 0,2 0 0 0,3-2-64 0,8 7-16 16,3-1 0-16,-5-3 0 0,4-3 208 0,8 10 0 16,-2-3 0-16,-10-4 0 0,5 2 192 0,9 6 96 15,-3-1 16-15,-3-1 0 16,-3 0 448-16,-5-1 80 0,-3 0 32 0,-5-5 0 15,-2-1-224-15,-3 1-64 0,-3 3 0 0,-3-1 0 0,-1 1-144 16,-2-3-48-16,-2-1 0 0,-2-1 0 0,-4 0-384 0,0-2-144 16,-2-2 0-16,1-2 0 15,2 0-2560-15,-8-4-512 0,-3-6-112 0</inkml:trace>
  <inkml:trace contextRef="#ctx0" brushRef="#br2" timeOffset="-14157.49">26995 15439 30399 0,'0'0'1344'0,"0"0"288"0,0 0-1312 0,0 0-320 0,4 13 0 0,-3 0 0 15,-1 7 2032-15,0 14 336 0,0-4 64 0,-1-6 0 16,-1 8-1264-16,1 2-256 0,0 5-48 0,1 4-16 16,2 0-560-16,0 1-112 0,-1 2-32 0,3 19 0 15,2-6-432-15,0-5-96 0,-1-5 0 16,1-6-16-1,2-4-2608-15,-1-5-528 0,-2-3-112 0</inkml:trace>
  <inkml:trace contextRef="#ctx0" brushRef="#br2" timeOffset="-13722.27">26870 16021 27695 0,'-12'-17'1216'0,"9"9"272"15,2-1-1184-15,1-4-304 0,3 0 0 0,-1 1 0 0,1 3 1232 0,1 4 192 16,2-1 48-16,2 2 0 0,2 2-512 0,5-2-112 15,3 1-16-15,11-2 0 0,-2 4-656 0,2-2-176 16,1 3 0-16,-8 0 0 0,3 0 0 0,13-1 0 16,-1 0 0-16,-12 1 0 0,2-2 0 0,1 2 0 15,-1-2 0-15,-1 0 0 16,-1 0-448-16,5-1 16 0,-8 1 16 0,-11 0 0 0,-2 1 288 0,-9 1 128 16,0 0-128-16,0 0 128 0,0 0 0 0,0 0 256 15,-8 3-48-15,-6 2 0 0,-3 1 192 0,5 1 48 16,-1-1 0-16,0 1 0 0,-1 2-320 0,-1 1-128 15,2 3 0-15,-5 7 128 0,4-2-128 0,3-1 0 16,3-1 0-16,3-2 0 0,1-2 0 0,4-12 0 16,0 10 0-16,3-3 0 0,-1-1 0 0,5 1 0 0,-7-7 0 0,12 5 0 15,-2-2 0-15,3-3 0 0,4-3 0 0,-5-1 0 16,0-1 0-16,1 0 0 0,1-3 144 0,2 0-144 16,-1 0 0-16,3 1 128 0,-2-3-128 0,0 1 0 15,-2 0 0-15,4-4 128 0,-5 1-128 0,-5 3 0 16,0 3 224-16,-1 1-32 0,-7 5 0 0,0 0 0 15,5-4 320-15,-5 4 64 0,0 0 16 0,0 0 0 16,1 9-144-16,-1 6-48 0,-1 4 0 0,-1-5 0 16,1 3-272-16,1 0-128 0,0 4 128 0,0 7-128 0,0 0-240 0,3-3-128 15,2-3-16-15,1-3-16 16,1-3-2704-16,1-7-544 0,0-1-96 0</inkml:trace>
  <inkml:trace contextRef="#ctx0" brushRef="#br2" timeOffset="-13515.25">27824 15571 29423 0,'-7'-16'1296'0,"7"16"288"0,-5-6-1264 0,5 6-320 16,0 0 0-16,0 0 0 0,0 0 1056 0,-5 8 160 0,0 3 16 16,1 10 16-16,3 4-112 0,-1 4-32 0,1 3 0 0,4 5 0 15,0 2-720-15,0-11-160 16,0 4-32-16,5 16 0 0,2-4-192 0,-1-1 0 15,-2-2 0-15,-1-1 0 0,2-1 0 0,-2-2-240 16,1-5 32-16,-2-2 0 16,-1-2-2736-16,-1-11-528 0,1 1-112 0</inkml:trace>
  <inkml:trace contextRef="#ctx0" brushRef="#br2" timeOffset="-13335.72">27667 15910 12895 0,'-1'-20'1152'0,"0"7"-928"0,0-1-224 0,1 0 0 16,2-2 5840-16,2 0 1136 0,3 1 208 0,3-5 48 16,3 3-4736-16,3 5-944 0,1 3-192 0,2 4-32 15,3 1-688-15,-5 3-144 0,2 0-32 0,1 1 0 16,3 1-1264-16,11 3-256 0,-3 0-48 16,0 1-16-16,-1 1-2480 0,-1 0-496 0</inkml:trace>
  <inkml:trace contextRef="#ctx0" brushRef="#br2" timeOffset="-12989.15">28169 15996 23039 0,'0'0'1024'0,"0"0"192"0,0 13-960 0,3 0-256 0,2 0 0 0,3-3 0 15,1-2 2848-15,2-1 528 0,-11-7 96 0,15 4 32 16,4-4-1584-16,0-2-320 15,2-3-64-15,-2 0-16 0,0-3-944 0,-1-1-192 16,0 0-48-16,-2-4 0 0,-4 1-64 0,-1-2-16 16,-2-1 0-16,-2 2 0 0,-3 0-128 0,-3 4-128 15,-3-1 144-15,-4-3-144 0,1 2 128 0,-4 0-128 16,-5 0 0-16,-2 3 144 0,-2 3-144 0,-3 4 0 0,-4-2 0 0,0 6 0 16,2-1 0-16,1 9-176 0,-2-1 176 0,5 6-192 15,3 2 192-15,3 4 176 0,1 2-48 0,6 2 0 16,3 1 416-16,6-1 80 0,3 0 16 0,7-2 0 15,7-2 160-15,3-1 32 0,5-3 16 0,3 0 0 16,6-5-464-16,4-2-112 0,5-3-16 0,1-2 0 16,0-1-256-16,-2-2 0 0,2-6 0 0,0-2 0 15,2-4-2144-15,0-3-432 0,2-3-96 0</inkml:trace>
  <inkml:trace contextRef="#ctx0" brushRef="#br2" timeOffset="-11120.98">30185 15766 1839 0,'0'0'160'0,"0"0"-160"0,0 0 0 0,6-5 0 16,0-4 4864-16,0 1 928 0,1-1 192 0,-1-1 32 15,1-1-3168-15,-2 5-640 0,-1-5-128 0,0 2-32 16,-2 0-144-16,-2 9-48 0,0-10 0 0,-1 2 0 16,-1 1-512-16,2 7-96 0,-10-6-32 0,-1 6 0 15,-4 0-304-15,-3 2-64 0,-1 5-16 0,-5 5 0 16,-3 3-448-16,-2 2-112 0,2 4-16 0,-1 4 0 16,2 1-256-16,4 1 0 0,2 1 0 0,5-4 0 15,6 4 0-15,2-3 0 0,2-1 0 0,6 0-144 16,4 1-112-16,6-2-32 0,2-1 0 0,5-1 0 15,4-3-672-15,7-3-144 0,5-4-32 0,0-4 0 16,0-2-1264-16,1-2-256 0,-3-6-48 0,0 2-16 16,-2-4-160-16,-2-1-48 0,1-3 0 0,-3-1 0 15,-4-1 1552-15,-1 0 304 0,-1-4 64 0,-2 2 16 16,-5 0 432-16,0 0 96 0,-1 0 16 0,-4 0 0 0,-3 1 896 0,0 1 176 16,-1 0 32-16,-3 2 16 15,-1 1 432-15,-2-1 96 0,-2 0 16 0,0 3 0 16,-1-1 0-16,-1 3 0 0,6 4 0 0,-10-1 0 0,0 2 192 0,-2 3 64 15,3 1 0-15,0 3 0 0,-1 0-624 0,3 2-112 16,0 2-32-16,2 2 0 0,1 1-384 0,4 0-64 16,1 0-32-16,5 0 0 0,0 2-224 0,4-1 176 15,2 1-176-15,3 0 160 0,1-1-160 0,0-2 128 16,-2-5-128-16,2 1 128 0,1 0 176 0,-1-5 16 16,-1-4 16-16,1 0 0 0,1-3 272 0,1-3 48 0,-1-3 16 15,-1-3 0-15,-2 1-192 0,-2-6-32 0,-2-1-16 0,-3 2 0 16,-5 0-272-16,1 1-160 0,-3-3 192 0,-3 1-192 15,-2-2 0-15,0 1-224 0,1 0 16 0,-2 0 0 32,-4 0-1744-32,0 0-352 0,-3 0-64 0,0 4-8080 0,0 2-1632 0</inkml:trace>
  <inkml:trace contextRef="#ctx0" brushRef="#br2" timeOffset="-10755.16">30618 15898 2751 0,'9'1'256'0,"-9"-1"-256"0,10 0 0 0,1 4 0 15,1-2 4032-15,-12-2 752 0,0 0 144 0,7 7 48 16,0 4-3328-16,-5-2-672 0,-4 3-128 0,-1-1-16 16,1 3 512-16,-1 0 128 0,0-1 0 0,1 1 16 15,1 2-720-15,1 1-160 0,2 2-32 0,2-4 0 16,0-1-64-16,2 0-32 0,-2-1 0 0,2-1 0 0,0 0-240 0,3-6-48 16,-1 2-16-16,2-3 0 0,2-3-176 0,-1-4 0 15,0 0 144-15,0-2-144 0,1-3 0 0,-1-2 0 16,1-1 0-16,0-1 0 0,1-4-320 0,-3 0 0 15,-2 2 16-15,-1-2 0 0,-2 0 112 0,0 2 32 16,-2 0 0-16,-1-1 0 0,-2 0 160 0,2-1 0 16,-1 0 128-16,-1 3-128 0,-1 0 0 0,1 3 144 15,0 1-144-15,0 8 0 0,0 0 208 0,0 0-64 16,0 0-16-16,0 0 0 0,0 0 272 0,0 0 48 16,-2 12 16-16,2 2 0 0,0 2-16 0,0 2-16 15,0 2 0-15,3-1 0 0,2 4-240 0,0-3-32 0,0 0-16 0,2-1 0 16,2 0-336-16,2-2-80 0,-2-4-16 0,2-2 0 31,1 0-2592-31,0-5-528 0,1-3-112 0,0-4 0 0</inkml:trace>
  <inkml:trace contextRef="#ctx0" brushRef="#br2" timeOffset="-10586.47">31173 15618 33919 0,'0'0'1504'0,"0"0"304"0,-4-7-1440 0,4 7-368 0,0 0 0 0,0 0 0 16,0 0 736-16,0 0 80 0,-4 15 16 0,0 3 0 16,1 3-192-16,0 1-48 0,0 1 0 0,1 3 0 15,0 2-288-15,0 2-64 0,-1 1-16 0,5-1 0 16,1-1-512-16,1 1-96 0,-4-2-32 0,7 2 0 16,5-1-3168-16,-2-2-640 0,-3-2-128 0</inkml:trace>
  <inkml:trace contextRef="#ctx0" brushRef="#br2" timeOffset="-10190.26">31534 15867 29311 0,'-5'-17'1296'0,"2"5"272"0,1-2-1248 0,-2-1-320 0,-1 2 0 0,-2 2 0 16,-1-2 272-16,1 5 0 0,7 8 0 0,-11-5 0 15,1 5 48-15,-2 5 16 0,-2 0 0 0,1 8 0 16,1 7-208-16,0 2-128 0,-1 3 128 0,3-1-128 15,1 1 0-15,3 1 128 0,2 0-128 0,4-1 0 16,3-1 0-16,2-2 128 16,2-1-128-16,3-3 0 0,2-3 0 0,2-2 0 0,1-5 0 15,2-3 128-15,0-1-128 0,1-4 192 0,-1-4-64 0,1-2 0 16,0-4 144-16,-1-3 48 0,-1-4 0 0,-2-3 0 16,-1-2-192-16,0-2-128 0,-1 1 192 0,0-2-192 15,-1 0 128-15,0-2-128 0,-1-2 0 0,-2 1 0 16,-3-4 464-16,-1-2 48 0,0 3 0 0,-1-3 0 15,-3-4 64-15,0-2 32 0,0-4 0 0,-2 2 0 16,0 3-608-16,-2 4 0 0,0 5 0 0,-1 2 0 0,-2 5 0 0,2 9 0 16,1 6-176-16,4 8 176 0,0 0 128 0,-5 10 128 15,-2 8 32-15,2 7 0 16,1 8 48-16,2 5 16 0,-1 6 0 0,3 0 0 0,3 1-96 0,2-1 0 16,3-1-16-16,2 1 0 15,2 2-240-15,4-7-256 0,-1-3 48 0,2-2-17728 16</inkml:trace>
  <inkml:trace contextRef="#ctx0" brushRef="#br2" timeOffset="-9424.72">23995 16946 7359 0,'0'0'656'0,"4"7"-528"16,1 1-128-16,2 1 0 0,2 4 3632 0,1 2 688 15,2 5 144-15,1 3 16 0,3 4-3200 0,-2 3-640 16,0 5-128-16,-1-1-16 0,-1 2 144 0,0 1 48 16,-4 2 0-16,-3-5 0 0,-1-2-48 0,0 1 0 15,-1-3 0-15,-1-4 0 0,-1-4-48 0,0-2-16 0,1-3 0 0,-2-2 0 16,-2-2-240-16,1-2-48 0,0-2-16 0,1-9 0 16,-5 4-144-16,5-4-128 0,-7 2 192 0,7-2-192 15,-5-5 192-15,1-1-192 0,-1-4 192 0,3-1-192 16,4-2 0-16,2-2 0 0,2-3 0 0,2 0-192 15,2 0 192-15,2 1-192 0,0 0 192 0,4 2-192 16,-1 2 192-16,3 3 0 0,-1 2-160 0,2 7 160 0,-1-2 256 16,0 6 128-16,-1-1 32 0,-1 4 0 0,-1 1 432 0,0 3 96 15,-4 0 16-15,-1 0 0 0,-4 2-176 0,-1 0-16 16,-2-2-16-16,-3 3 0 0,-3 0-192 0,-2 2-48 16,-3 0 0-16,-1 1 0 0,-1-2-336 0,-2-1-176 15,-1 2 160-15,0 0-160 16,-1-4-336-16,-1 1-176 15,0-1-16-15,-2-2-11808 0,0-2-2352 0</inkml:trace>
  <inkml:trace contextRef="#ctx0" brushRef="#br2" timeOffset="-9126.07">24437 17528 19807 0,'0'0'880'0,"10"1"176"0,3 2-848 0,3-2-208 16,1-1 0-16,0-1 0 0,0-2 576 0,-2-1 64 0,1-1 0 0,0-2 16 15,-2 0 928-15,0-1 176 0,1-1 32 0,-3-2 16 16,-1 1-880-16,-2-1-176 0,1 0-48 0,-4-1 0 16,-1 0-480-16,-2 2-96 0,-2-1-128 0,-2 0 176 15,-4 1-176-15,-3 3 160 0,-3 0-160 0,1 2 160 16,-4 2 96-16,-2 3 0 16,0 0 16-16,-1 7 0 0,0-1 576 0,0 3 112 15,2 6 32-15,0 3 0 0,4 3 192 0,2 1 32 0,2 5 16 16,5 2 0-16,2 1-240 0,5-1-48 0,4-3-16 0,4-1 0 15,5-1-528-15,7-3-96 0,5-1-32 0,6-6 0 16,5-5-272-16,2-4 0 0,2-6-176 0,5-3-13152 16,0-2-2640-16</inkml:trace>
  <inkml:trace contextRef="#ctx0" brushRef="#br2" timeOffset="-8769.24">25952 17358 38751 0,'0'0'1728'0,"0"0"336"0,0 0-1648 0,0 0-416 0,0 0 0 0,0 0 0 15,0 0 848-15,0 0 96 0,0 0 16 0,0 0 0 16,6 7-512-16,2-5-112 0,3 2-16 0,0-1 0 15,4-2-320-15,-1-1 0 0,0 0 0 0,2-1 0 16,1 0-2304-16,10-3-368 0,-1 0-80 0</inkml:trace>
  <inkml:trace contextRef="#ctx0" brushRef="#br2" timeOffset="-8493.65">26608 17069 30463 0,'0'0'1344'0,"0"0"288"0,0 0-1312 0,0 0-320 16,0 0 0-16,0 0 0 0,-2 8 1280 0,-2-2 176 16,0 1 32-16,2 1 16 0,-1-1-304 0,1 1-64 15,-2 1-16-15,-3 3 0 0,-1 1-736 0,1 3-160 16,-1-1-32-16,0 4 0 0,1-1-48 0,1-1-16 16,1 0 0-16,1-2 0 0,1 0-128 0,3-2 0 15,1 0 0-15,1-1 0 0,-1-1 0 0,2-2 0 16,2-1 0-16,1 1 0 0,4 2 0 0,-1-3 0 0,0-1 0 0,2 3 0 15,1-3 0-15,3 1 0 0,0 0 0 0,2-1 0 16,1-2 0-16,1 1 0 16,-1-3-176-16,0 1 176 15,0-4-1472-15,2-3-224 0,2 1-32 0,-2-2-9312 16,-5-2-1856-16</inkml:trace>
  <inkml:trace contextRef="#ctx0" brushRef="#br2" timeOffset="-8309.02">26877 17004 35871 0,'-15'24'1600'0,"10"-8"320"0,-1 8-1536 0,0 4-384 0,-3 5 0 0,2 2 0 16,3 3 1472-16,-1 2 240 0,-3 3 32 0,6-2 16 0,4-1-352 0,1 2-64 16,-3-4 0-16,4-1-16 0,4-1-1088 0,-1-1-240 15,-1-1 0-15,3-3 0 16,5-2-2832-16,-1-3-544 0</inkml:trace>
  <inkml:trace contextRef="#ctx0" brushRef="#br2" timeOffset="-7359.8">28087 17006 17503 0,'0'0'768'0,"0"0"176"0,0 0-752 0,0 0-192 16,0 0 0-16,0 0 0 0,0 0 3264 0,3 12 608 15,-2 4 128-15,2 5 32 0,1 3-2768 0,1 8-560 16,-1 3-96-16,1 4-32 0,-1 4-288 0,1 1-64 16,0 2-16-16,1-3 0 0,-1-3-208 0,1-1-208 15,1 2 32-15,-1-5 16 16,1-4-2256-16,-1-1-448 0,1-1-80 0</inkml:trace>
  <inkml:trace contextRef="#ctx0" brushRef="#br2" timeOffset="-6958.8">28059 17425 31551 0,'-10'-11'1408'0,"5"5"272"0,0-6-1344 0,2 0-336 15,3-1 0-15,4 2 0 16,0 0 768-16,3 2 64 0,1 1 32 0,2 4 0 16,2 0-288-16,2 2-64 0,3-3-16 0,3 3 0 15,0-2-368-15,3 3-128 0,-1 0 0 0,1 1 0 16,2-3 0-16,-3 3 0 0,-1 1 0 0,-1-1 0 15,-5-1 0-15,0 1 0 0,-4 0 0 0,-11 0 0 16,0 0 0-16,0 0 0 0,0 0-160 0,6 9 160 16,-6-9 0-16,-4 15-160 0,-3-1 160 0,-1 3 0 0,-2 1-256 0,1 4 48 15,-2-1 16-15,3 3 0 0,2 0 192 0,3 2 0 16,2-1-160-16,5 1 160 0,2-4 0 0,4-1-144 16,0-1 144-16,4-3 0 0,5-7 0 0,0-1 0 15,1-1 0-15,1-5 0 0,1-6 0 0,0-2 224 16,-1-3-64-16,-2-2-16 0,0-3 384 0,-5-2 80 0,-2-2 16 0,-3-1 0 15,-3-1-160-15,-4-1-16 16,-5 2-16-16,-2 1 0 0,-3-1-160 0,-2-1-16 16,-5 2-16-16,1-1 0 0,1 0-240 0,-3 2 144 15,-2-1-144-15,2 2 128 16,5-2-720-16,-1 4-160 0,3 0-16 0,5 2-10784 16,4 2-2144-16</inkml:trace>
  <inkml:trace contextRef="#ctx0" brushRef="#br2" timeOffset="-6713.38">29648 17030 1839 0,'0'0'160'0,"0"0"-160"15,-7 6 0-15,1 5 0 0,1-1 7632 0,1 6 1504 16,1 3 288-16,-1 1 64 0,2 1-7520 0,-1 0-1520 16,2 2-288-16,1 2-160 15,0 0 320-15,1-1-16 0,2-1-16 0,0 1 0 16,1 1-288-16,0-1-304 0,-1-2 64 0,1 0 16 16,0-1-2592-16,-2-2-528 0</inkml:trace>
  <inkml:trace contextRef="#ctx0" brushRef="#br2" timeOffset="-6543.88">29489 17298 36159 0,'0'0'1600'0,"0"0"336"0,0 0-1552 0,0 0-384 0,0 0 0 0,0 0 0 16,0 0 0-16,6-6 0 0,-6 6 0 0,15-4 0 15,2 1 0-15,2 1 0 0,2-2 0 0,4 1 128 31,0 1-2048-31,-2-2-432 0,-1-2-80 0,2 0-11216 0</inkml:trace>
  <inkml:trace contextRef="#ctx0" brushRef="#br2" timeOffset="-6294.25">30035 17048 10127 0,'0'0'896'0,"0"0"-704"0,0 0-192 0,0 0 0 15,0 0 4000-15,0 0 768 0,-9 8 160 0,1 1 16 16,2-1-2464-16,-4 2-496 0,0 3-112 0,1 3-16 15,1 0-752-15,0-1-144 0,-1 0-48 0,4 3 0 16,2-1-624-16,2 0-128 0,-2-2-32 0,5 0 0 0,3-2-128 0,3-2 128 16,0 0-128-16,3-1 128 0,2-2-128 0,2 0 0 15,0-2 0-15,1 0 128 0,0-1-128 0,1 0 0 16,-1 0 0-16,-1-1 0 0,-2-1-144 0,0-1-64 16,1 1-16-16,-1-2 0 15,0 2-1616-15,0-3-320 0,0-3-64 0,0 1-12400 0</inkml:trace>
  <inkml:trace contextRef="#ctx0" brushRef="#br2" timeOffset="-6091.73">30314 16908 34271 0,'0'0'1520'0,"0"0"304"0,0 0-1456 0,-4 14-368 16,2 1 0-16,-1 1 0 0,-1 5 1584 0,0 2 240 0,0 6 48 0,0 5 16 15,0 2-368-15,0 2-80 0,1 4-16 0,-1 1 0 16,1-3-880-16,-1-1-176 0,0 0-48 0,2-1 0 16,-1-4-320-16,2-1 0 0,-1-3 0 0,2-3-128 31,0-1-1472-31,0-4-272 0,0-2-64 0,2-7-10864 0,-1-1-2160 0</inkml:trace>
  <inkml:trace contextRef="#ctx0" brushRef="#br2" timeOffset="-5874.59">30905 16821 31327 0,'0'0'1392'0,"0"0"272"0,0 0-1328 0,-6 7-336 15,-1-1 0-15,1 5 0 0,1 2 1920 0,0 2 304 16,-3 4 64-16,3 1 16 0,0 5-944 0,-1 0-176 15,3 2-32-15,0 2-16 0,0 0-816 0,1 2-176 16,-1 0-16-16,2 1-128 0,0-1-192 0,-1 0-128 16,-2 2-48-16,0-2 0 15,0-4-3680-15,1 1-752 0</inkml:trace>
  <inkml:trace contextRef="#ctx0" brushRef="#br2" timeOffset="-5519.21">30940 17735 36911 0,'-22'16'1632'0,"6"-5"352"0,-1 0-1600 0,1-1-384 0,2-1 0 0,0-2 0 16,-1 1-224-16,2-2-128 0,2-1-32 0,0-1 0 15,11-4 384-15,0 0 288 0,0 0-48 0,-9-10-16 16,3 1-640-16,3-2-128 0,4 0-32 0,2-1 0 16,-1-1 64-16,2 1 0 0,0 0 0 0,0 2 0 0,0 1 512 15,1 0 0-15,2 2 0 0,-7 7 0 0,0 0 0 0,10-4 176 16,1 4-32-16,-11 0 0 0,0 0 608 0,0 0 112 16,9 9 32-16,-3 2 0 0,-6-11 112 0,6 13 16 15,-4-1 16-15,-2-1 0 0,-1 2 80 0,0-5 16 16,1-8 0-16,-4 9 0 0,4-9-544 0,-7 8-96 0,7-8-32 15,-6 7 0 1,6-7-1072-16,0 0-224 0,0 0-32 0,-10 5-18592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1016 4607 0 0,'3'17'640'0'0,"-2"-16"-470"0"0,-1-1 0 0 0,1 1 0 0 0,0-1 1 0 0,0 1-1 0 0,0-1 0 0 0,0 1 0 0 0,0-1 0 0 0,0 1 0 0 0,0-1 0 0 0,0 0 0 0 0,0 0 0 0 0,0 1 0 0 0,0-1 0 0 0,0 0 0 0 0,0 0 0 0 0,0 0 0 0 0,1 0 0 0 0,-1 0 9 0 0,10 0 458 0 0,1-1-1 0 0,-1 1 0 0 0,0-2 1 0 0,0 0-1 0 0,0 0 1 0 0,0-1-1 0 0,13-5 0 0 0,3-3 413 0 0,41-23 1 0 0,55-41 830 0 0,-71 42-1358 0 0,-21 14-249 0 0,105-64 450 0 0,109-52-319 0 0,0-24-62 0 0,-174 109-166 0 0,220-137 618 0 0,-231 154-603 0 0,33-17 193 0 0,-10 3-15 0 0,-59 35-169 0 0,33-24 1 0 0,-11 6 246 0 0,-28 21-191 0 0,2 1 117 0 0,-18 7-218 0 0,-1 1-108 0 0,1 0 1 0 0,0 0-1 0 0,-1 0 0 0 0,1-1 0 0 0,-1 1 0 0 0,1 0 1 0 0,-1-1-1 0 0,1 1 0 0 0,-1-1 0 0 0,2-1 0 0 0,11-1 218 0 0,-13 3-116 0 0,8 1-42 0 0,0 0-43 0 0,5-1-45 0 0,-11 1-19 0 0,9 4-3 0 0,32 12 196 0 0,-30-11-151 0 0,-1 1-1 0 0,0 1 1 0 0,0 0-1 0 0,16 14 0 0 0,-12-9-45 0 0,23 13 0 0 0,-8-9 4 0 0,49 19 0 0 0,44 25 38 0 0,-118-57-23 0 0,88 52 168 0 0,122 96 0 0 0,-145-100-63 0 0,-21-14 92 0 0,1-3 1 0 0,62 32-1 0 0,-39-27 53 0 0,16 8 3 0 0,-55-31-200 0 0,-17-7 64 0 0,26 9-1 0 0,98 42 315 0 0,-141-60-441 0 0,57 25 88 0 0,-34-16-21 0 0,0 2 0 0 0,0 0 0 0 0,34 24 0 0 0,-34-19-3 0 0,2-1-1 0 0,0-1 1 0 0,50 18 0 0 0,-61-26-45 0 0,-1-1 2 0 0,24 13 1 0 0,-26-12-27 0 0,-10-5 0 0 0,7 7 0 0 0,11 13-723 0 0,-20-20 183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4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1839 0 0,'1'-2'134'0'0,"6"-10"7911"0"0,-5 19-8518 0 0,1 5 801 0 0,-1 0-1 0 0,0-1 1 0 0,0 1 0 0 0,-2 0 0 0 0,1 0 0 0 0,-2 0 0 0 0,-1 16-1 0 0,0-9-4 0 0,-5 211 2159 0 0,6-174-2133 0 0,-2 426 409 0 0,3-468-1675 0 0,-1-1 1 0 0,-3 20-1 0 0,2-26-773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1375 0 0,'0'0'66'0'0,"1"-1"-8"0"0,2-9-630 0 0,-3-7 8519 0 0,-1 25-6752 0 0,-2 117 407 0 0,-2-44-768 0 0,2-55-533 0 0,2 0 0 0 0,1 36-1 0 0,1-33-10 0 0,-4 52 0 0 0,-1-32-182 0 0,4-37-80 0 0,-5 144 650 0 0,3 10 275 0 0,6-93-622 0 0,-8-31-57 0 0,2-30-148 0 0,1-9-105 0 0,-1 1-1 0 0,1-1 0 0 0,0 1 0 0 0,0 0 1 0 0,1-1-1 0 0,-1 1 0 0 0,1 6 0 0 0,0-3-9 0 0,-1-3 32 0 0,0 4-45 0 0,-1-1-75 0 0,2-6 331 0 0,-2 13-2200 0 0,6-20-2375 0 0,-1-4 2767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1839 0 0,'-9'-15'4896'0'0,"2"-12"1840"0"0,8 27-6640 0 0,3 0-76 0 0,-1 0 0 0 0,1 1 0 0 0,0 0 0 0 0,0-1 0 0 0,-1 1 0 0 0,1 0 0 0 0,-1 0 0 0 0,1 1 0 0 0,-1-1 0 0 0,1 1-1 0 0,5 3 1 0 0,-1 0 27 0 0,12 5-24 0 0,-1-2 1 0 0,41 12 0 0 0,-8-4 54 0 0,-49-15-35 0 0,4 0-22 0 0,-5 0 9 0 0,-1 0-1 0 0,1 0 1 0 0,0-1 0 0 0,-1 1 0 0 0,1 0-1 0 0,0 1 1 0 0,-1-1 0 0 0,0 0-1 0 0,1 0 1 0 0,-1 1 0 0 0,0-1 0 0 0,2 2-1 0 0,0 0 62 0 0,-2-1 63 0 0,0 17 588 0 0,-1-10-513 0 0,-1-1 0 0 0,0 1 0 0 0,-4 12 0 0 0,-1 7 62 0 0,-19 97 342 0 0,-38 214-238 0 0,-25 86-214 0 0,87-422-339 0 0,-4 17 681 0 0,4-16-45 0 0,1-11-105 0 0,38-234-2088 0 0,12-106-1570 0 0,-5 73 3133 0 0,-66 394 270 0 0,-19 77-108 0 0,32-162-6 0 0,-42 172 56 0 0,46-194-49 0 0,-5 26 53 0 0,8-37-7 0 0,4-56-19 0 0,11-67 0 0 0,-4 48-30 0 0,6-45-8 0 0,9-108 0 0 0,-24 200 54 0 0,-13 69-30 0 0,-9 146 110 0 0,9-66-138 0 0,5-49 68 0 0,6-67-50 0 0,0-6 55 0 0,5-21 84 0 0,16-183-5 0 0,1 0-484 0 0,-11 65 94 0 0,-16 173 119 0 0,1-8 118 0 0,-5 69-51 0 0,-12 95 112 0 0,12-124 29 0 0,10-65-32 0 0,-1-19-16 0 0,1 1 0 0 0,1 0 0 0 0,0 0 0 0 0,4-17 0 0 0,1-9-40 0 0,0-39-145 0 0,14-102-46 0 0,-18 176 184 0 0,-3 8 4 0 0,1 0 0 0 0,0 1 0 0 0,0-1 0 0 0,0 0 0 0 0,0 1 0 0 0,0-1 1 0 0,0 0-1 0 0,1 1 0 0 0,-1-1 0 0 0,1 2 0 0 0,0 2 32 0 0,0-1 0 0 0,0 1-1 0 0,-1 0 1 0 0,1 9 0 0 0,-1-14-48 0 0,-2 15 305 0 0,-1-15 211 0 0,-3-9-332 0 0,4 8-144 0 0,2 0-17 0 0,-1 1 1 0 0,1 0-1 0 0,-1-1 0 0 0,1 1 1 0 0,0-1-1 0 0,-1 1 1 0 0,1-1-1 0 0,0 1 0 0 0,-1-1 1 0 0,1 1-1 0 0,0-1 1 0 0,0 1-1 0 0,0-1 1 0 0,-1 1-1 0 0,1-1 0 0 0,0 0 1 0 0,0 1-1 0 0,0-1 1 0 0,0 1-1 0 0,0-1 1 0 0,0 0-1 0 0,0 1 0 0 0,0-1 1 0 0,0 0-1 0 0,0-2-1 0 0,0 2 0 0 0,-1 0 0 0 0,1-1 0 0 0,0 1 0 0 0,0 0 0 0 0,0 0 0 0 0,0-1 0 0 0,0 1 0 0 0,1 0 0 0 0,-1-1 0 0 0,0 1 0 0 0,1 0 0 0 0,-1 0 0 0 0,1-2 0 0 0,-1 3-1 0 0,0-1 0 0 0,0 1-1 0 0,0-1 1 0 0,0 1 0 0 0,0-1-1 0 0,0 1 1 0 0,0-1 0 0 0,1 1-1 0 0,-1-1 1 0 0,0 1 0 0 0,0 0-1 0 0,0-1 1 0 0,1 1 0 0 0,-1-1-1 0 0,0 1 1 0 0,0 0 0 0 0,1-1-1 0 0,-1 1 1 0 0,0 0 0 0 0,1-1-1 0 0,-1 1 1 0 0,0 0-1 0 0,1-1 1 0 0,-1 1 0 0 0,1 0-1 0 0,-1 0 1 0 0,0-1 0 0 0,1 1-1 0 0,-1 0 1 0 0,1 0 0 0 0,-1 0-1 0 0,1 0 1 0 0,0 0 0 0 0,0-1-14 0 0,1 0-19 0 0,0 0 0 0 0,0 0 0 0 0,1 0 0 0 0,-1 1 0 0 0,0-1 1 0 0,1 0-1 0 0,-1 1 0 0 0,0-1 0 0 0,1 1 0 0 0,-1 0 0 0 0,1 0 0 0 0,-1 0 0 0 0,0 0 0 0 0,1 0 0 0 0,-1 0 0 0 0,1 1 0 0 0,3 1 0 0 0,2 1-83 0 0,1 0 1 0 0,-1 1-1 0 0,11 6 1 0 0,-13-7 113 0 0,9 7-19 0 0,-9-4-21 0 0,-4 3 32 0 0,-2-5 14 0 0,-1 0-1 0 0,0 0 1 0 0,0-1-1 0 0,0 1 1 0 0,0 0-1 0 0,0 0 1 0 0,-1-1-1 0 0,0 1 0 0 0,1-1 1 0 0,-1 1-1 0 0,-1-1 1 0 0,-4 6-1 0 0,3-4 2 0 0,0 0 0 0 0,0-1 0 0 0,-1 1 0 0 0,0-1 0 0 0,0 0 0 0 0,0-1 0 0 0,-8 5 0 0 0,12-8-2 0 0,0 1 0 0 0,0 0 0 0 0,0-1-1 0 0,0 1 1 0 0,-1-1 0 0 0,1 0-1 0 0,0 1 1 0 0,0-1 0 0 0,-1 0 0 0 0,1 0-1 0 0,0 0 1 0 0,0 0 0 0 0,-1 0 0 0 0,1 0-1 0 0,0 0 1 0 0,-1 0 0 0 0,1 0 0 0 0,0-1-1 0 0,0 1 1 0 0,0-1 0 0 0,-1 1 0 0 0,-1-2-1 0 0,1 1 6 0 0,1-1 0 0 0,-1 1 0 0 0,0-1-1 0 0,1 1 1 0 0,-1-1 0 0 0,1 0 0 0 0,0 0-1 0 0,0 1 1 0 0,-1-1 0 0 0,1 0 0 0 0,1 0 0 0 0,-2-3-1 0 0,0-2 10 0 0,0 0 0 0 0,0 0 0 0 0,1 0 0 0 0,-1 0 0 0 0,2 0 0 0 0,-1 0 0 0 0,2-10 0 0 0,-2 13-16 0 0,2 2 0 0 0,-1 1 0 0 0,0-1 0 0 0,0 1 0 0 0,0-1 0 0 0,1 1 0 0 0,-1-1 0 0 0,0 1 0 0 0,1-1 0 0 0,0 1 0 0 0,-1 0 0 0 0,1-1 0 0 0,1-1 0 0 0,3-5-10 0 0,-1 2-44 0 0,-3 6 50 0 0,0 0 0 0 0,0 1-1 0 0,-1-1 1 0 0,1 0 0 0 0,0 0-1 0 0,0 1 1 0 0,0-1 0 0 0,0 1-1 0 0,-1-1 1 0 0,1 0-1 0 0,0 1 1 0 0,-1-1 0 0 0,2 2-1 0 0,-2-2 2 0 0,5 4 8 0 0,-1 0-1 0 0,0 1 0 0 0,0-1 1 0 0,0 1-1 0 0,0 0 1 0 0,-1 0-1 0 0,0 0 0 0 0,0 0 1 0 0,0 1-1 0 0,0-1 1 0 0,-1 1-1 0 0,0-1 0 0 0,0 1 1 0 0,-1 0-1 0 0,0 0 1 0 0,1 8-1 0 0,-1-9 60 0 0,-1 1 0 0 0,0-1 0 0 0,0 1 1 0 0,-1-1-1 0 0,-1 10 0 0 0,1-12-35 0 0,0-1-1 0 0,1 0 1 0 0,-1 0 0 0 0,0 0 0 0 0,-1 0-1 0 0,1 0 1 0 0,0 0 0 0 0,0 0 0 0 0,-1 0 0 0 0,-2 2-1 0 0,-9 3 146 0 0,12-6-166 0 0,0-1 0 0 0,0 0 1 0 0,0 0-1 0 0,0 0 1 0 0,1 0-1 0 0,-1 0 0 0 0,0 0 1 0 0,0 0-1 0 0,0 0 1 0 0,0-1-1 0 0,1 1 0 0 0,-1 0 1 0 0,0 0-1 0 0,0-1 1 0 0,1 1-1 0 0,-1 0 0 0 0,-1-2 1 0 0,-10-5 14 0 0,10 4-11 0 0,0 1-1 0 0,0-1 0 0 0,0 0 0 0 0,0 0 1 0 0,1 0-1 0 0,-1 0 0 0 0,1 0 0 0 0,0 0 1 0 0,0-1-1 0 0,-1-5 0 0 0,1 0-49 0 0,1 1 0 0 0,0-1-1 0 0,0 1 1 0 0,0-1 0 0 0,1 1 0 0 0,1-1-1 0 0,-1 1 1 0 0,1-1 0 0 0,1 1 0 0 0,-1 0-1 0 0,2 0 1 0 0,7-15 0 0 0,-10 21 16 0 0,-1 1-7 0 0,1-1 0 0 0,0 1 0 0 0,0-1 0 0 0,0 1 0 0 0,0-1-1 0 0,1 1 1 0 0,-1 0 0 0 0,3-3 0 0 0,-1 1-38 0 0,-2 3 60 0 0,-1-1-1 0 0,1 1 1 0 0,0 0-1 0 0,0-1 1 0 0,0 1-1 0 0,0 0 0 0 0,0 0 1 0 0,0 0-1 0 0,0-1 1 0 0,1 1-1 0 0,-1 0 1 0 0,0 0-1 0 0,0 1 1 0 0,0-1-1 0 0,0 0 0 0 0,0 0 1 0 0,0 0-1 0 0,0 1 1 0 0,0-1-1 0 0,0 0 1 0 0,0 1-1 0 0,-1-1 1 0 0,1 1-1 0 0,0-1 0 0 0,0 1 1 0 0,1 0-1 0 0,4 6-4 0 0,-4-4 11 0 0,-1-1 0 0 0,1 0 1 0 0,-1 1-1 0 0,0-1 0 0 0,0 1 0 0 0,1 4 0 0 0,0 30 258 0 0,-2-34-228 0 0,-1 0 1 0 0,0 0-1 0 0,1-1 0 0 0,-1 1 1 0 0,0 0-1 0 0,-1-1 0 0 0,1 1 1 0 0,0-1-1 0 0,-1 1 0 0 0,0-1 1 0 0,1 0-1 0 0,-1 0 0 0 0,0 0 1 0 0,0 0-1 0 0,-4 4 0 0 0,5-6 46 0 0,-1 1-16 0 0,-5 2-31 0 0,5-3-21 0 0,1 1 0 0 0,-1-1 0 0 0,1 1 0 0 0,-1-1 0 0 0,0 1 1 0 0,1-1-1 0 0,-1 0 0 0 0,1 0 0 0 0,-1 1 0 0 0,0-1 0 0 0,1-1 1 0 0,-1 1-1 0 0,1 0 0 0 0,-1 0 0 0 0,0 0 0 0 0,1-1 0 0 0,-1 1 1 0 0,1-1-1 0 0,-1 0 0 0 0,1 1 0 0 0,-1-1 0 0 0,1 0 0 0 0,-2-1 1 0 0,0 1-24 0 0,0-1 0 0 0,0 0 0 0 0,0 0 0 0 0,0 0 0 0 0,0 0 0 0 0,1 0 0 0 0,-1 0 0 0 0,1-1 0 0 0,-1 1 1 0 0,1-1-1 0 0,0 0 0 0 0,0 0 0 0 0,0 0 0 0 0,0 0 0 0 0,1 0 0 0 0,-1 0 0 0 0,1 0 0 0 0,0 0 0 0 0,0-1 0 0 0,0 1 1 0 0,0 0-1 0 0,1-1 0 0 0,-1 1 0 0 0,1-1 0 0 0,0 1 0 0 0,0-1 0 0 0,0 1 0 0 0,1-7 0 0 0,0 9-96 0 0,0-1 68 0 0,-1 1 33 0 0,0 0 1 0 0,1 0-1 0 0,-1 1 0 0 0,1-1 1 0 0,-1 0-1 0 0,1 0 0 0 0,-1 0 0 0 0,1 1 1 0 0,0-1-1 0 0,-1 0 0 0 0,1 1 1 0 0,0-1-1 0 0,0 1 0 0 0,0-1 1 0 0,-1 1-1 0 0,1-1 0 0 0,0 1 0 0 0,0-1 1 0 0,0 1-1 0 0,0 0 0 0 0,0 0 1 0 0,0-1-1 0 0,0 1 0 0 0,0 0 1 0 0,-1 0-1 0 0,1 0 0 0 0,0 0 0 0 0,0 0 1 0 0,0 0-1 0 0,0 0 0 0 0,0 0 1 0 0,0 0-1 0 0,1 1 0 0 0,3-1-16 0 0,1 1-3 0 0,11 9 23 0 0,-11-7 8 0 0,-5-2 0 0 0,1 0 1 0 0,0 0 0 0 0,-1 0 0 0 0,1 0 0 0 0,-1 0 0 0 0,1 0 0 0 0,-1 0 0 0 0,2 3 0 0 0,-2-4 355 0 0,-3 1-342 0 0,0 0 1 0 0,1 0 0 0 0,-1 0-1 0 0,0-1 1 0 0,0 1-1 0 0,1-1 1 0 0,-1 0-1 0 0,0 1 1 0 0,0-1-1 0 0,0 0 1 0 0,0 0-1 0 0,0 0 1 0 0,0 0-1 0 0,1 0 1 0 0,-1-1-1 0 0,0 1 1 0 0,0-1-1 0 0,0 1 1 0 0,0-1-1 0 0,1 1 1 0 0,-1-1 0 0 0,0 0-1 0 0,1 0 1 0 0,-1 0-1 0 0,0 0 1 0 0,1 0-1 0 0,-1 0 1 0 0,1 0-1 0 0,0-1 1 0 0,-2-1-1 0 0,-7-6 17 0 0,-15-19 0 0 0,23 25-32 0 0,0 0 0 0 0,-1-1 0 0 0,1 0 0 0 0,0 1 0 0 0,1-1 0 0 0,-1 0 0 0 0,1 0 0 0 0,-1 0 0 0 0,1 0 0 0 0,0-5 0 0 0,0 2-12 0 0,1 6-52 0 0,3 1 45 0 0,0 1-1 0 0,0-1 1 0 0,0 1-1 0 0,0-1 1 0 0,0 1 0 0 0,0 0-1 0 0,-1 0 1 0 0,1 1-1 0 0,0-1 1 0 0,0 1-1 0 0,-1-1 1 0 0,1 1-1 0 0,3 3 1 0 0,0 0 2 0 0,1-1-1 0 0,0 1 1 0 0,1-1 0 0 0,-1-1-1 0 0,1 1 1 0 0,9 2 0 0 0,-15-5 72 0 0,-3 0-45 0 0,0 0 1 0 0,0-1 0 0 0,0 1-1 0 0,0 0 1 0 0,0-1-1 0 0,0 1 1 0 0,0-1 0 0 0,0 1-1 0 0,0-1 1 0 0,0 1 0 0 0,0-1-1 0 0,0 0 1 0 0,-3 1 0 0 0,4-1-10 0 0,-1 1 6 0 0,0-1 0 0 0,0 1 1 0 0,0-1-1 0 0,0 0 0 0 0,0 1 0 0 0,0-1 0 0 0,0 0 0 0 0,0 0 0 0 0,0 0 0 0 0,0 0 0 0 0,0 0 0 0 0,0 0 1 0 0,0 0-1 0 0,0 0 0 0 0,0 0 0 0 0,0 0 0 0 0,0-1 0 0 0,0 1 0 0 0,0 0 0 0 0,0-1 0 0 0,-2 0 0 0 0,1 0 8 0 0,-23-8 38 0 0,18 4-53 0 0,3 0-10 0 0,3 4-46 0 0,2 2-19 0 0,3 7 47 0 0,-1-3 17 0 0,0-1-1 0 0,0 1 1 0 0,0-1-1 0 0,1 1 1 0 0,-1-1 0 0 0,1 0-1 0 0,0-1 1 0 0,6 5-1 0 0,-7-5 12 0 0,1 0 0 0 0,0 0 0 0 0,0 0 0 0 0,0-1 0 0 0,0 1 0 0 0,1-1 0 0 0,-1 0 0 0 0,1 0 0 0 0,-1-1 0 0 0,1 0 0 0 0,8 2 0 0 0,-12-3 6 0 0,-1 0 0 0 0,1 0 0 0 0,0 0 0 0 0,0 0 0 0 0,0 0 0 0 0,-1 0 0 0 0,1 0 0 0 0,0 0 0 0 0,0 0 0 0 0,-1 0 0 0 0,1 0-1 0 0,0-1 1 0 0,0 1 0 0 0,-1 0 0 0 0,1-1 0 0 0,0 1 0 0 0,-1 0 0 0 0,1-1 0 0 0,0 1 0 0 0,-1-1 0 0 0,1 1 0 0 0,0-1 0 0 0,-1 1 0 0 0,1-1 0 0 0,-1 0-1 0 0,1 1 1 0 0,-1-1 0 0 0,0 0 0 0 0,1 1 0 0 0,-1-1 0 0 0,0 0 0 0 0,1 0 0 0 0,-1 1 0 0 0,0-1 0 0 0,0 0 0 0 0,0 0 0 0 0,1 1 0 0 0,-1-1 0 0 0,0 0 0 0 0,0 0-1 0 0,0 0 1 0 0,0 1 0 0 0,0-1 0 0 0,-1 0 0 0 0,1 0 0 0 0,0 1 0 0 0,0-1 0 0 0,0 0 0 0 0,-1 0 0 0 0,1 1 0 0 0,0-1 0 0 0,-1 0 0 0 0,1 1 0 0 0,-1-1-1 0 0,1 0 1 0 0,-1 1 0 0 0,0-2 0 0 0,-6-7 239 0 0,0 0-1 0 0,-1 1 0 0 0,0 0 1 0 0,0 0-1 0 0,-1 1 1 0 0,-10-7-1 0 0,18 14-69 0 0,0 0-101 0 0,-4 0-70 0 0,4 0-108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5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7631 0 0,'0'0'107'0'0,"8"0"476"0"0,12-2-462 0 0,-19 3-76 0 0,0-1 0 0 0,0 0 0 0 0,1 1-1 0 0,-1-1 1 0 0,0 1 0 0 0,0 0 0 0 0,0-1 0 0 0,0 1 0 0 0,0 0 0 0 0,0-1-1 0 0,0 1 1 0 0,-1 0 0 0 0,1 0 0 0 0,0 0 0 0 0,0 0 0 0 0,0 0-1 0 0,-1 0 1 0 0,1 0 0 0 0,0 2 0 0 0,10 22 2048 0 0,-10-21-1699 0 0,5 15 684 0 0,-1-1 0 0 0,-1 1 0 0 0,-1 0-1 0 0,-1 0 1 0 0,0 28 0 0 0,-9 97 1439 0 0,6-124-2422 0 0,-22 124 87 0 0,18-121-232 0 0,3-12-37 0 0,-2 7-477 0 0,3-17 47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5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11199 0 0,'0'0'3448'0'0,"1"1"-2674"0"0,2 1-594 0 0,0 0 0 0 0,-1 0 1 0 0,0 0-1 0 0,1 1 0 0 0,-1-1 1 0 0,0 1-1 0 0,0-1 0 0 0,0 1 1 0 0,-1 0-1 0 0,1 0 0 0 0,-1 0 1 0 0,1 0-1 0 0,-1 0 0 0 0,0 0 1 0 0,0 0-1 0 0,1 5 0 0 0,0 7 167 0 0,0-1 0 0 0,0 21 0 0 0,-1-29-245 0 0,1 156 1270 0 0,-3-123-1284 0 0,1-10-25 0 0,-6 40 0 0 0,-8 81-530 0 0,15-50-3398 0 0,2-77-1856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5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4607 0 0,'0'0'354'0'0,"-8"4"-220"0"0,-29 20 5996 0 0,36-23-5270 0 0,-14 10 8282 0 0,16-8-9076 0 0,0 0-1 0 0,0 0 0 0 0,1 0 1 0 0,-1 0-1 0 0,0 0 1 0 0,1-1-1 0 0,0 1 0 0 0,0 0 1 0 0,0-1-1 0 0,0 1 1 0 0,0-1-1 0 0,1 0 1 0 0,-1 0-1 0 0,0 0 0 0 0,1 0 1 0 0,0 0-1 0 0,-1 0 1 0 0,1-1-1 0 0,0 1 0 0 0,0-1 1 0 0,0 0-1 0 0,0 0 1 0 0,6 1-1 0 0,7 2 308 0 0,0-1 1 0 0,1-1-1 0 0,22 0 0 0 0,-36-1-368 0 0,114-1-3395 0 0,-94 0-4228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4:2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0 8663 0 0,'0'0'7812'0'0,"0"3"-7400"0"0,0 6-134 0 0,0 1 0 0 0,0-1 0 0 0,-1 0 0 0 0,0 0 0 0 0,-4 14-1 0 0,-17 48 752 0 0,6-23-534 0 0,6-20-138 0 0,-19 40-1 0 0,15-37-204 0 0,-46 122 35 0 0,11-11-255 0 0,20-54-1227 0 0,27-80 419 0 0,-1-1 0 0 0,2 0 0 0 0,-1 1 0 0 0,1-1 0 0 0,0 9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4:2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4143 0 0,'0'0'319'0'0,"11"0"1297"0"0,-9 1-1235 0 0,-1-1 0 0 0,0 0-1 0 0,1 1 1 0 0,-1-1 0 0 0,0 1 0 0 0,0-1-1 0 0,1 1 1 0 0,-1 0 0 0 0,0-1 0 0 0,0 1 0 0 0,0 0-1 0 0,0 0 1 0 0,0 0 0 0 0,0 0 0 0 0,0 0-1 0 0,1 1 1 0 0,-1 1-89 0 0,1-1-1 0 0,-1 1 1 0 0,1-1-1 0 0,-1 1 1 0 0,0 0 0 0 0,0 0-1 0 0,0 3 1 0 0,1 6-23 0 0,-1 0-1 0 0,0 23 1 0 0,-1-29 144 0 0,-1 23 40 0 0,-1-1 1 0 0,-1 0-1 0 0,-2 1 0 0 0,-8 27 0 0 0,-42 108 50 0 0,9-26-496 0 0,2 14-643 0 0,35-124-299 0 0,0-3-1128 0 0,6-8-2184 0 0,2-5-512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4:2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7367 0 0,'0'0'568'0'0,"-1"0"-373"0"0,-7 0-1357 0 0,-5 0 4290 0 0,-11 1 6247 0 0,22 0-8665 0 0,2-1-672 0 0,-1 0 0 0 0,1 0 0 0 0,0 0 0 0 0,0 0 0 0 0,0 1 0 0 0,0-1 0 0 0,0 0 0 0 0,-1 0 0 0 0,1 0 0 0 0,0 0 0 0 0,0 0 0 0 0,0 0 0 0 0,0 0-1 0 0,0 0 1 0 0,-1 0 0 0 0,1 0 0 0 0,0 0 0 0 0,0 0 0 0 0,0 0 0 0 0,0 1 0 0 0,0-1 0 0 0,0 0 0 0 0,0 0 0 0 0,0 0 0 0 0,0 0 0 0 0,-1 0 0 0 0,1 0 0 0 0,0 0 0 0 0,0 1 0 0 0,0-1 0 0 0,0 0-1 0 0,0 0 1 0 0,0 0 0 0 0,0 0 0 0 0,0 0 0 0 0,0 1 0 0 0,0-1 0 0 0,4 5 101 0 0,0 0 0 0 0,0 0 0 0 0,1 0 1 0 0,-1 0-1 0 0,1-1 0 0 0,0 0 0 0 0,0 0 0 0 0,1 0 0 0 0,5 2 0 0 0,23 12-1063 0 0,0-3-4979 0 0,-23-10-1053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0,'0'0'2638'0'0,"3"3"-681"0"0,0 0-1454 0 0,0-1-1 0 0,0 1 1 0 0,1-1-1 0 0,-1 1 1 0 0,1-1-1 0 0,-1 0 1 0 0,1-1-1 0 0,0 1 1 0 0,0-1-1 0 0,0 1 1 0 0,5 0 0 0 0,52 5 973 0 0,0-2 0 0 0,89-5 1 0 0,-65-1-1271 0 0,36-2-140 0 0,-60 1-2102 0 0,0 1-4932 0 0,-35 1 653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457 175 6447 0 0,'2'-1'3583'0'0,"1"-3"-2859"0"0,0 0 0 0 0,0 1 0 0 0,0-1-1 0 0,0 0 1 0 0,0-1 0 0 0,-1 1 0 0 0,0 0 0 0 0,0-1 0 0 0,2-4 0 0 0,-3 5-522 0 0,0 0 0 0 0,0 0 0 0 0,-1 1 0 0 0,1-1 0 0 0,-1 0 0 0 0,0 0 0 0 0,0 0 1 0 0,0 0-1 0 0,-1 0 0 0 0,1 0 0 0 0,-1 0 0 0 0,0 0 0 0 0,0 0 0 0 0,0 1 1 0 0,-1-1-1 0 0,1 0 0 0 0,-1 1 0 0 0,0-1 0 0 0,-2-3 0 0 0,1 3-74 0 0,0 1 0 0 0,0-1 0 0 0,-1 1-1 0 0,1-1 1 0 0,-1 1 0 0 0,0 0 0 0 0,1 0 0 0 0,-1 0-1 0 0,0 1 1 0 0,-1 0 0 0 0,1-1 0 0 0,0 2 0 0 0,-1-1-1 0 0,1 0 1 0 0,-1 1 0 0 0,0 0 0 0 0,1 0 0 0 0,-1 0-1 0 0,-6 0 1 0 0,-1 1 33 0 0,-1 0-1 0 0,1 0 0 0 0,-1 2 1 0 0,1-1-1 0 0,-1 2 0 0 0,-14 4 1 0 0,20-5-116 0 0,-1 1 1 0 0,1 1-1 0 0,-1 0 0 0 0,1 0 1 0 0,0 0-1 0 0,1 1 1 0 0,-1 0-1 0 0,-9 9 0 0 0,-44 52 174 0 0,55-59-205 0 0,-12 14 12 0 0,0 1 0 0 0,2 1 0 0 0,1 0 0 0 0,1 2 0 0 0,0-1 0 0 0,2 1 0 0 0,1 1 0 0 0,1 0 0 0 0,2 0 0 0 0,0 1 0 0 0,-4 40 0 0 0,8-34 29 0 0,2 0-1 0 0,1 0 1 0 0,2 0 0 0 0,1 0-1 0 0,13 57 1 0 0,-11-72 6 0 0,1 0 0 0 0,0 0 0 0 0,1 0 0 0 0,1-1-1 0 0,1-1 1 0 0,0 1 0 0 0,2-1 0 0 0,-1-1 0 0 0,2 0 0 0 0,0 0 0 0 0,23 20 0 0 0,-15-18 42 0 0,2 0 0 0 0,0-2 0 0 0,1 0 0 0 0,0-2 0 0 0,1-1-1 0 0,42 16 1 0 0,-43-20-22 0 0,0-1 0 0 0,1-1-1 0 0,0-1 1 0 0,0-1-1 0 0,0-1 1 0 0,0-1-1 0 0,39-3 1 0 0,-33-2-198 0 0,0-2-1 0 0,0-1 1 0 0,0-1 0 0 0,37-15-1 0 0,108-54-1059 0 0,-70 28 550 0 0,-54 30-2665 0 0,-19 8 1566 0 0,-5-3-97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9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1361 1375 0 0,'0'2'66'0'0,"1"18"-6"0"0,0-10-50 0 0,-1-9-10 0 0,0 0 0 0 0,0-1 0 0 0,0 1 0 0 0,0 0 0 0 0,-1-1 0 0 0,1 1 0 0 0,0 0 0 0 0,0-1 0 0 0,0 1 0 0 0,-1 0 0 0 0,1-1 0 0 0,0 1 0 0 0,-1-1 0 0 0,1 1 0 0 0,-1 0 0 0 0,-4 5 1017 0 0,-3 8 8052 0 0,16-17-7763 0 0,3-4-995 0 0,0-1-1 0 0,-1 0 0 0 0,0 0 0 0 0,-1-1 1 0 0,13-14-1 0 0,-8 9-1 0 0,17-15 0 0 0,87-79 416 0 0,-48 41-602 0 0,159-138 261 0 0,-176 154-288 0 0,50-64 1 0 0,-41 44-23 0 0,3-2-2 0 0,114-121 155 0 0,-156 171-224 0 0,23-23 38 0 0,68-54 0 0 0,-89 79 87 0 0,39-42 0 0 0,8-7 357 0 0,-66 64-437 0 0,1-1-1 0 0,-1 0 0 0 0,0 0 1 0 0,-1 0-1 0 0,6-11 0 0 0,0 1 35 0 0,-11 16-76 0 0,1 0 0 0 0,0 0 1 0 0,-1 0-1 0 0,1 0 1 0 0,0 0-1 0 0,-1 0 1 0 0,1 0-1 0 0,0 0 1 0 0,0 0-1 0 0,0 0 1 0 0,0 1-1 0 0,0-1 0 0 0,0 0 1 0 0,0 1-1 0 0,0-1 1 0 0,0 1-1 0 0,1-1 1 0 0,3-1 15 0 0,-3 0-17 0 0,0 1-1 0 0,1 0 0 0 0,-1-1 0 0 0,0 1 1 0 0,1 0-1 0 0,-1 0 0 0 0,1 0 1 0 0,-1 1-1 0 0,5-2 0 0 0,5-1 17 0 0,-6 1-7 0 0,1 1 0 0 0,-1-1 0 0 0,0 2 0 0 0,0-1 0 0 0,1 1 0 0 0,-1 0 0 0 0,0 0 0 0 0,0 0 0 0 0,10 3 0 0 0,-2 1 60 0 0,0 1 0 0 0,-1 0 0 0 0,1 1 0 0 0,14 9 0 0 0,-16-9-13 0 0,13 8 65 0 0,6 1 98 0 0,52 36-1 0 0,53 43 221 0 0,29 23 136 0 0,43 41 204 0 0,158 87 462 0 0,-156-113-596 0 0,-94-52-257 0 0,113 71 198 0 0,-11-15-175 0 0,-158-96-237 0 0,73 61-1 0 0,-124-92-266 0 0,0 0-1 0 0,-1 0 1 0 0,12 17-1 0 0,5 11-3522 0 0,-23-25-869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9:1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0,'0'0'3742'0'0,"7"10"-1948"0"0,-2-5-1286 0 0,-1 0-1 0 0,1-1 1 0 0,0 1 0 0 0,0-1-1 0 0,0 0 1 0 0,0 0-1 0 0,1-1 1 0 0,8 5-1 0 0,20 14 637 0 0,56 58 196 0 0,-56-48-611 0 0,73 53 0 0 0,-23-33-109 0 0,-39-25-226 0 0,-1 1 0 0 0,73 64 0 0 0,14 16 172 0 0,-4-3-4 0 0,45 38-105 0 0,-73-64-178 0 0,-65-52-121 0 0,-17-14-16 0 0,-1 1 0 0 0,30 31 0 0 0,49 55 316 0 0,-82-87-417 0 0,5 7 15 0 0,-13-13-36 0 0,2 0 1 0 0,9 8-1 0 0,30 26 47 0 0,-29-26-20 0 0,0 1 0 0 0,26 15 0 0 0,34 23-2 0 0,-32-21-26 0 0,-43-32-73 0 0,0 1 0 0 0,1-1 1 0 0,-1 1-1 0 0,1-1 0 0 0,-1 0 0 0 0,1 0 0 0 0,0 0 0 0 0,4 1 0 0 0,5 2-2917 0 0,-6-1-1693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8:3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5671 0 0,'0'0'6876'0'0,"2"1"-6632"0"0,-1 0-199 0 0,0 1-1 0 0,0-1 1 0 0,1 0 0 0 0,-1 1-1 0 0,0-1 1 0 0,0 1-1 0 0,-1-1 1 0 0,1 1-1 0 0,0 0 1 0 0,0-1 0 0 0,-1 1-1 0 0,1 0 1 0 0,-1 0-1 0 0,1-1 1 0 0,-1 1-1 0 0,0 0 1 0 0,0 3-1 0 0,0 4 206 0 0,-1-1 0 0 0,-2 15 0 0 0,-1 6 134 0 0,-15 159 1089 0 0,14-151-1298 0 0,-25 118 515 0 0,10-65-412 0 0,16-65-270 0 0,0-2 20 0 0,-1 0-1 0 0,-1-1 0 0 0,-11 29 1 0 0,12-36-2 0 0,0 0 1 0 0,-4 23 0 0 0,-2 5 53 0 0,3-13-9 0 0,5-18-51 0 0,0 0 0 0 0,-1 0 0 0 0,0 0 0 0 0,-1 0-1 0 0,0-1 1 0 0,-10 15 0 0 0,13-21-55 0 0,-1 0 0 0 0,0 0 0 0 0,1 0 0 0 0,0 0 0 0 0,-2 7 0 0 0,-6 15-161 0 0,-31 69-622 0 0,33-79 726 0 0,7-15 4 0 0,6-9-3796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8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 3223 0 0,'0'0'10464'0'0,"8"-5"-9822"0"0,-6 5-605 0 0,1-1 1 0 0,-1 1-1 0 0,0 0 1 0 0,0 0-1 0 0,0 0 1 0 0,1 0-1 0 0,-1 0 1 0 0,0 0-1 0 0,0 1 1 0 0,0-1 0 0 0,1 1-1 0 0,-1-1 1 0 0,0 1-1 0 0,0 0 1 0 0,0 0-1 0 0,2 1 1 0 0,3 4 74 0 0,1 0-1 0 0,-1 0 1 0 0,8 9 0 0 0,-6-5-12 0 0,-3-5-89 0 0,1 1 0 0 0,-1-1 0 0 0,1 0 1 0 0,0-1-1 0 0,1 1 0 0 0,10 4 0 0 0,-17-9-12 0 0,47 32 65 0 0,-31-21-38 0 0,-15-10 13 0 0,0 1 1 0 0,0-1 0 0 0,0 1 0 0 0,0 0 0 0 0,-1 0 0 0 0,1 0 0 0 0,0 0 0 0 0,-1 0-1 0 0,2 5 1 0 0,-2-6 291 0 0,-2 16 158 0 0,2-11-361 0 0,-4 8 82 0 0,0 0-1 0 0,0 0 0 0 0,-1 0 0 0 0,-1-1 1 0 0,-9 19-1 0 0,-4 13-21 0 0,-18 41 71 0 0,21-52-64 0 0,-12 41-1 0 0,-40 96 297 0 0,24-70-414 0 0,23-40-53 0 0,13-38-11 0 0,-1 0 1 0 0,-15 30-1 0 0,-2 5 51 0 0,20-42-65 0 0,5-13 7 0 0,-1 0 0 0 0,0 1 0 0 0,0-1 0 0 0,0 0 0 0 0,0 0 0 0 0,0-1-1 0 0,-1 1 1 0 0,1 0 0 0 0,-1 0 0 0 0,-2 2 0 0 0,-4 8-6 0 0,5-8 0 0 0,0-1 0 0 0,-1 1 0 0 0,1 0 0 0 0,-1-1 0 0 0,0 0 0 0 0,0 0 0 0 0,-7 5 0 0 0,4-4 0 0 0,0-1 0 0 0,-1-3 0 0 0,8-1 0 0 0,0 0 0 0 0,-1 0 0 0 0,1 0 0 0 0,0 0 0 0 0,0 0 0 0 0,0 0 0 0 0,-1 0 0 0 0,1 0 0 0 0,0 0 0 0 0,0 0 0 0 0,-1 0 0 0 0,1 0 0 0 0,0 0 0 0 0,0 0 0 0 0,0 0 0 0 0,-1 0 0 0 0,1 0 0 0 0,0-1 0 0 0,0 1 0 0 0,0 0 0 0 0,-1 0 0 0 0,1 0 0 0 0,0 0 0 0 0,0 0 0 0 0,0-1 0 0 0,0 1 0 0 0,-1 0 0 0 0,1 0 0 0 0,0 0 0 0 0,0 0 0 0 0,0-1 0 0 0,0 1 0 0 0,0 0 0 0 0,0 0 0 0 0,0-1 0 0 0,0 1 0 0 0,0 0 0 0 0,0 0 0 0 0,0 0 0 0 0,0-1 0 0 0,1-3 0 0 0,0 0 0 0 0,-1 1 0 0 0,2-1 0 0 0,-1 1 0 0 0,0-1 0 0 0,4-5 0 0 0,0-3 0 0 0,14-32-34 0 0,-13 32 15 0 0,-1 1 0 0 0,4-14-1 0 0,-3 8-25 0 0,10-21 0 0 0,-10 23 24 0 0,10-30 0 0 0,20-68-52 0 0,-15 53 74 0 0,21-49-43 0 0,-27 74 13 0 0,-1-1 1 0 0,16-69-1 0 0,-30 103 29 0 0,3-13-17 0 0,0 0 0 0 0,1 0-1 0 0,8-19 1 0 0,-10 27-455 0 0,-5 16 309 0 0,-14 59 57 0 0,-47 123-1 0 0,47-146 96 0 0,-64 194 11 0 0,78-232 0 0 0,0-1 0 0 0,0 1 0 0 0,-7 10 0 0 0,-5 14 0 0 0,13-24-22 0 0,1-5-88 0 0,2-7-163 0 0,-1 1 219 0 0,1-1 1 0 0,0 0-1 0 0,1 1 1 0 0,-1-1-1 0 0,4-7 1 0 0,4-12-75 0 0,91-437-98 0 0,-64 311 226 0 0,-18 80 0 0 0,-6 37-98 0 0,-12 32 40 0 0,0 11-202 0 0,-4 26 178 0 0,-3 0-1 0 0,-17 60 0 0 0,1-11 30 0 0,-9 34 41 0 0,-10 42 24 0 0,41-159 43 0 0,2-11-43 0 0,0 1 0 0 0,1 0 0 0 0,0-1 0 0 0,0 1 0 0 0,4-11 0 0 0,5-17-14 0 0,30-178 2 0 0,-38 192-1 0 0,1-10-1 0 0,2-1 0 0 0,1 2 0 0 0,2-1-1 0 0,17-42 1 0 0,-27 78-13 0 0,0 1 0 0 0,0-1 0 0 0,0 1 0 0 0,1 5 0 0 0,-2 9-23 0 0,-29 219-37 0 0,29-180 86 0 0,10-91 53 0 0,1-29 1 0 0,-9-19 30 0 0,0 41-48 0 0,6-56-1 0 0,-3 55-45 0 0,-3 24-5 0 0,2 1 0 0 0,3-18 1 0 0,-5 39-16 0 0,-1 0 0 0 0,2 0 1 0 0,-1 1-1 0 0,1-1 1 0 0,-1 0-1 0 0,3 5 1 0 0,1 19 22 0 0,-4-22 3 0 0,1 10-17 0 0,0-1 1 0 0,1 0-1 0 0,0 0 0 0 0,1 0 0 0 0,8 22 0 0 0,-11-36 262 0 0,4-19-38 0 0,-3 8-190 0 0,0-1 1 0 0,-1 1 0 0 0,0-1 0 0 0,-1 1 0 0 0,-2-17-1 0 0,-2-22 46 0 0,4 9-70 0 0,0 17 0 0 0,2-23 0 0 0,0 38-16 0 0,-1 5-61 0 0,0 4-86 0 0,3 22 135 0 0,-2-1 0 0 0,-1 37 0 0 0,0 21 32 0 0,-1-78-4 0 0,2 2 0 0 0,5 24 11 0 0,-6-28 45 0 0,-1-25 74 0 0,0 2-55 0 0,0 11-74 0 0,0 0 0 0 0,1-1 0 0 0,1-10-1 0 0,0-31-17 0 0,-1 52-55 0 0,1 3 4 0 0,29 90 54 0 0,-25-82 14 0 0,1-2 0 0 0,1-3 12 0 0,-6-4 47 0 0,0-3-54 0 0,0 1 0 0 0,0 0 1 0 0,0-1-1 0 0,-1 1 0 0 0,1-1 1 0 0,0 1-1 0 0,-1-1 0 0 0,1 1 0 0 0,-1-1 1 0 0,0 1-1 0 0,1-1 0 0 0,-1 1 0 0 0,0-1 1 0 0,0 0-1 0 0,0 1 0 0 0,0-1 1 0 0,0 1-1 0 0,0-1 0 0 0,-1-2 0 0 0,-10-32 59 0 0,9 28-40 0 0,-3-4-25 0 0,-13-53-14 0 0,17 64-59 0 0,5 22-248 0 0,22 122 262 0 0,-19-114 71 0 0,-7-27 446 0 0,-1-4-393 0 0,-2-8-62 0 0,1-1 0 0 0,0 0 0 0 0,0 1 0 0 0,1-1 0 0 0,1-13 0 0 0,0 18-7 0 0,0 6 5 0 0,-1 0 0 0 0,1-1 1 0 0,0 1-1 0 0,0 0 0 0 0,0-1 1 0 0,0 1-1 0 0,0 0 0 0 0,0-1 1 0 0,0 1-1 0 0,0 0 0 0 0,0-1 1 0 0,0 1-1 0 0,0 0 0 0 0,0-1 1 0 0,1 1-1 0 0,-1 0 0 0 0,0-1 1 0 0,0 1-1 0 0,0 0 0 0 0,0-1 1 0 0,0 1-1 0 0,1 0 0 0 0,-1-1 1 0 0,0 1-1 0 0,7-9-79 0 0,-6 8 19 0 0,7 7-65 0 0,-6-1 123 0 0,-1-1 1 0 0,1 1 0 0 0,-1-1-1 0 0,0 1 1 0 0,0 0-1 0 0,0 0 1 0 0,0-1-1 0 0,-1 7 1 0 0,-4 41 2 0 0,2-24 0 0 0,2-26-1 0 0,-1 0 0 0 0,1 0 0 0 0,0 0 0 0 0,0 1 0 0 0,-1-1 0 0 0,1 0 0 0 0,-1 0 0 0 0,-1 3 0 0 0,0 3 0 0 0,2-6-2 0 0,2-6-3 0 0,3-14-14 0 0,5-25-43 0 0,13-45-454 0 0,-22 85 468 0 0,-9 54 183 0 0,1-29-84 0 0,-15 30 1 0 0,-3 12-6 0 0,-5 3-3 0 0,30-66-144 0 0,-2-8-227 0 0,1-1 206 0 0,0 0 0 0 0,1 1 0 0 0,0-1 0 0 0,0 1 0 0 0,1-1 0 0 0,1-8 0 0 0,15-55-157 0 0,-12 51 165 0 0,-1 6 54 0 0,-3 6 22 0 0,1 1 0 0 0,0 0 0 0 0,6-14 0 0 0,-5 19 29 0 0,-3 7 22 0 0,0 7 32 0 0,-36 109 175 0 0,27-87-220 0 0,-1 0 0 0 0,-1 0 0 0 0,-19 38 0 0 0,29-71 2 0 0,0 1 4 0 0,0-1-1 0 0,0 1 1 0 0,0-1 0 0 0,0 1 0 0 0,0-1 0 0 0,0 0 0 0 0,0 1 0 0 0,-3 1-1 0 0,1 0-11 0 0,2-2-74 0 0,1-3-17 0 0,1-13-27 0 0,1 0 0 0 0,1 1 1 0 0,8-28-1 0 0,-1 2 116 0 0,13-47 8 0 0,-17 67 0 0 0,0 0 0 0 0,13-27 0 0 0,-6 13-10 0 0,-11 52-44 0 0,-3-12 54 0 0,0 0-1 0 0,0 1 0 0 0,-5 10 0 0 0,-2 11 16 0 0,-1 8 29 0 0,-2-1 0 0 0,-1 0 0 0 0,-1-1 0 0 0,-30 55 0 0 0,41-86-43 0 0,-7 10 12 0 0,11-41 53 0 0,34-94-394 0 0,-21 74 248 0 0,-8 25 80 0 0,11-43 0 0 0,-14 53-3 0 0,0 0-1 0 0,12-23 1 0 0,-11 27-40 0 0,-1 3 22 0 0,-3 4-22 0 0,3 9 31 0 0,0 4 32 0 0,-2 2 75 0 0,-1-8-61 0 0,0 0-1 0 0,0 0 0 0 0,1 0 0 0 0,3 9 0 0 0,-5-11-33 0 0,0-2 0 0 0,1 1 0 0 0,-1-1 0 0 0,0 0 0 0 0,0 0 0 0 0,1 0 0 0 0,-1 0 0 0 0,1 0 0 0 0,-1 0 0 0 0,1 0 0 0 0,-1 0 0 0 0,1 0 0 0 0,-1 0 0 0 0,1 0 0 0 0,1 1 0 0 0,3 3 15 0 0,-4-4 128 0 0,0-1-139 0 0,-1-1-1 0 0,0 1 1 0 0,0 0 0 0 0,1-1 0 0 0,-1 1 0 0 0,0-1 0 0 0,0 1 0 0 0,0 0 0 0 0,0-1 0 0 0,0 1-1 0 0,1-1 1 0 0,-1 1 0 0 0,0 0 0 0 0,0-1 0 0 0,0 1 0 0 0,0-1 0 0 0,0 1 0 0 0,0 0 0 0 0,0-1-1 0 0,-1 1 1 0 0,1-1 0 0 0,0 1 0 0 0,0 0 0 0 0,0-1 0 0 0,-3-11 53 0 0,-7-23 190 0 0,1-2 0 0 0,-7-58 1 0 0,16 59-194 0 0,0 37-57 0 0,0-1 0 0 0,0 1 0 0 0,0-1-1 0 0,0 1 1 0 0,1-1 0 0 0,-1 0 0 0 0,0 1 0 0 0,0-1-1 0 0,0 1 1 0 0,1-1 0 0 0,-1 0 0 0 0,0 1 0 0 0,1-1-1 0 0,-1 1 1 0 0,0-1 0 0 0,1 0 0 0 0,-1 0 0 0 0,0 1-1 0 0,1-1 1 0 0,15 18 7 0 0,-9-8-4 0 0,-6-7 0 0 0,0 0 0 0 0,1 0 0 0 0,0 0 0 0 0,0-1 0 0 0,0 1 0 0 0,0-1 0 0 0,0 0 0 0 0,3 3 0 0 0,10 9 11 0 0,-14-13 42 0 0,-1-2 11 0 0,-1-1-56 0 0,0 1 0 0 0,0-1 0 0 0,0 0-1 0 0,0 1 1 0 0,0-1 0 0 0,0 1 0 0 0,0-1-1 0 0,0 1 1 0 0,0-1 0 0 0,-1 1 0 0 0,1 0-1 0 0,-1 0 1 0 0,1 0 0 0 0,-1 0 0 0 0,1 0-1 0 0,-1 0 1 0 0,0 0 0 0 0,-2-1 0 0 0,0 1 6 0 0,0-1 0 0 0,0 0 0 0 0,0-1 0 0 0,1 1 0 0 0,-1-1 0 0 0,1 1 1 0 0,-1-1-1 0 0,-3-4 0 0 0,4 4 33 0 0,-2-8-43 0 0,4 9-2 0 0,0-5-12 0 0,0 6-46 0 0,2 3-82 0 0,0 0 133 0 0,2 5 3 0 0,1 0 1 0 0,0-1-1 0 0,7 10 0 0 0,8 17 2 0 0,-14-27-2 0 0,8 16 16 0 0,-12-20 446 0 0,-10-6-153 0 0,3 1-294 0 0,1 1-13 0 0,1 0 0 0 0,0 0 0 0 0,-1 1 0 0 0,0 0 0 0 0,-5-1 0 0 0,9 2-2 0 0,1 0 0 0 0,-1 0-1 0 0,1-1 1 0 0,-1 1 0 0 0,0 0-1 0 0,1 0 1 0 0,-1 0 0 0 0,1 0 0 0 0,-1 0-1 0 0,1 0 1 0 0,-1 0 0 0 0,0 1-1 0 0,1-1 1 0 0,-1 0 0 0 0,1 0-1 0 0,-1 0 1 0 0,1 0 0 0 0,-1 1-1 0 0,1-1 1 0 0,-1 0 0 0 0,1 1 0 0 0,-1-1-1 0 0,1 0 1 0 0,-1 1 0 0 0,1-1-1 0 0,-1 1 1 0 0,1-1 0 0 0,0 0-1 0 0,-1 1 1 0 0,1-1 0 0 0,0 1 0 0 0,-1-1-1 0 0,1 1 1 0 0,0 0 0 0 0,0-1-1 0 0,-1 1 1 0 0,1 0 0 0 0,-1 1-7 0 0,-3 10-41 0 0,0 0 0 0 0,0 1 0 0 0,1-1 0 0 0,1 1 0 0 0,0 0 0 0 0,-1 23 0 0 0,-1 13-8 0 0,-53 276 58 0 0,51-295-5 0 0,-10 36 74 0 0,14-56-85 0 0,1-8-61 0 0,2-4-478 0 0,14-51 124 0 0,-9 27 265 0 0,14-31 1 0 0,-3 19-50 0 0,-7 16 106 0 0,11-32 1 0 0,-19 44 93 0 0,-1 6 6 0 0,0-1-1 0 0,1 1 1 0 0,0 0 0 0 0,3-7-1 0 0,-5 10 86 0 0,1 22-20 0 0,-2 1 1 0 0,0-1-1 0 0,-1 0 0 0 0,-2 0 0 0 0,0 0 0 0 0,-1 0 0 0 0,-1-1 0 0 0,-10 23 1 0 0,11-31-15 0 0,-1-1 1 0 0,0 0 0 0 0,-11 15-1 0 0,16-24 173 0 0,1-11-150 0 0,5-19-149 0 0,0 0 0 0 0,15-45 0 0 0,-10 39-10 0 0,7-38 0 0 0,-15 60 94 0 0,0 1 0 0 0,1-1 0 0 0,0 1 0 0 0,5-12 0 0 0,-7 23 6 0 0,-1-1 0 0 0,0 0 0 0 0,0 0 0 0 0,1 0 0 0 0,-1 0-1 0 0,1 0 1 0 0,-1 1 0 0 0,1-1 0 0 0,-1 0 0 0 0,1 0 0 0 0,0 1 0 0 0,-1-1-1 0 0,1 0 1 0 0,0 1 0 0 0,0-1 0 0 0,0 0 0 0 0,-1 1 1 0 0,1 0 1 0 0,-1 0-1 0 0,0 0 0 0 0,1 1 1 0 0,-1-1-1 0 0,0 0 0 0 0,0 0 1 0 0,1 0-1 0 0,-1 0 1 0 0,0 1-1 0 0,0-1 0 0 0,1 0 1 0 0,-1 0-1 0 0,0 0 0 0 0,0 1 1 0 0,0-1-1 0 0,1 0 1 0 0,-1 0-1 0 0,0 1 0 0 0,0-1 1 0 0,0 0-1 0 0,0 0 0 0 0,0 1 1 0 0,0-1-1 0 0,0 0 0 0 0,0 1 1 0 0,1-1-1 0 0,-1 0 1 0 0,0 1-1 0 0,2 23 334 0 0,-3-6-306 0 0,-1-1 1 0 0,0 0 0 0 0,-9 29-1 0 0,6-30-51 0 0,-10 25-1 0 0,15-39-66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29:15.9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8122 2090 27071 0,'21'-41'1200'0,"-21"41"240"0,0 0-1152 0,0 0-288 15,-1 9 0-15,-2 0 0 0,2 0 1296 0,-1 2 208 16,2 0 32-16,0 6 16 0,0 0-448 0,0 7-80 15,0 2-32-15,0 4 0 0,-1 2-544 0,0 5-128 16,0-1 0-16,-1 2-16 0,1 4-176 0,2-2-128 16,-1 3 144-16,2-1-144 0,0-2 0 0,2 1 0 0,0-2 0 0,1 0-160 31,0-2-576-31,2-4-112 0,1-1-32 0,2-4 0 16,2-3-928-16,0-3-192 0,-1-3-48 0,1-4-6848 0,0-3-1360 0</inkml:trace>
  <inkml:trace contextRef="#ctx0" brushRef="#br0" timeOffset="288.58">8456 2501 14735 0,'-1'-9'1312'0,"-2"1"-1056"0,-1 3-256 0,-2 0 0 0,-1 1 2304 0,-1-1 416 15,0 3 80-15,1 5 16 0,-1 3-1024 0,1 6-192 16,2 4-32-16,1 5-16 16,-1 7-928-16,2 2-192 0,1 0-48 0,2 4 0 15,2 3-384-15,2-3 0 0,0-2 0 0,4-2 0 16,2-2 0-16,3-1 0 0,3-4 0 0,2 0 0 15,1-3 0-15,-1-5 0 0,0-3 128 0,2-2-128 16,-2-4 576-16,1-3 16 0,-2-2 16 0,0-2 0 0,-2-2-288 16,-2-2-64-16,0-1-16 0,-2-3 0 0,-1-2 384 0,-4-1 80 15,1-3 0-15,-3-2 16 0,-2-1-176 0,-1-2-32 16,-2-1-16-16,0 3 0 0,-4-3-240 0,-2 2-32 16,-2-2-16-16,-1 0 0 0,-3 1-208 0,-2-1 128 15,-3-1-128-15,0 1 0 0,-2 1 0 0,2 1-320 16,0 4 64-16,2 3 0 15,3-1-432-15,3 6-80 0,0 1 0 0,10 6-16 16,0 0-1456-16,0 0-304 0,0 0-48 0,8 6-6688 0,3 1-1328 0</inkml:trace>
  <inkml:trace contextRef="#ctx0" brushRef="#br0" timeOffset="633.59">9002 2513 16575 0,'0'0'1472'0,"0"0"-1168"0,0 0-304 0,0 0 0 16,0 0 3008-16,0 0 528 0,-6 0 112 0,-2 0 32 15,-1 1-1312-15,-2 0-256 0,0 2-48 0,-2 0-16 16,-2-1-1120-16,0 1-224 0,-1 1-64 0,2 0 0 16,-1 0-368-16,2 1-80 0,-1-5 0 0,3 2-16 15,2 0-176-15,3 0 0 0,1 2 0 0,5-4 0 16,0 0 0-16,0 8-192 0,1 0 64 0,3 0 128 16,2 1-272-16,2-1 64 0,5 2 16 0,3 2 0 15,1-3 192-15,1 1-192 0,2 1 192 0,2-1-192 0,0 2 192 0,0 0 0 16,1-2 0-16,-2 2 160 15,0-3-16-15,-1 1 0 0,-2 1 0 0,-2 2 0 16,-5-3 240-16,0 1 64 0,-3-2 0 0,-4 1 0 16,-3 1 160-16,-2-1 32 0,-3-1 16 0,-3 0 0 0,-2 1-160 0,-3-1-48 15,-2 0 0-15,-2 0 0 0,-1-3-320 0,-1 0-128 16,-1 0 0-16,-1-1 144 16,2-1-624-16,-1-1-128 0,3-3-32 0,1-3 0 15,3 1-2432-15,3-2-512 0,1-3-80 0,6-1-32 0</inkml:trace>
  <inkml:trace contextRef="#ctx0" brushRef="#br0" timeOffset="995.21">9531 2442 21183 0,'0'0'944'0,"-6"-1"192"0,-2 1-912 0,-1-1-224 15,-3-2 0-15,-1 1 0 0,-1 0 3104 0,-2 2 576 16,1-2 112-16,-1 2 32 0,0 2-2128 0,1 0-416 0,-1 2-96 0,3-1-16 15,0 1-832-15,4 2-160 0,1-1-48 0,3 1 0 16,1 1-128-16,3 1-176 0,1-1 48 0,2 1 0 16,2 0-48-16,4 0 0 0,1 1 0 0,4 1 0 15,1 1-16-15,3-1-16 0,3 1 0 0,-1 1 0 16,2 2 208-16,2-4-144 0,0 2 144 0,0 0-128 16,-3 1 128-16,-2 1 0 0,-2 0 0 0,-2 2 128 15,-2-3 416-15,-3 0 96 0,-2 0 0 0,-3 0 16 0,-3 0 368 16,-1 0 80-16,-5 0 16 0,-2 0 0 0,-2 0-176 0,-3-1-48 15,-3 0 0-15,-2 1 0 0,-2-4-144 0,0 0-48 16,-2 0 0-16,-1-3 0 0,0-1-704 0,1 0 0 16,1-1-192-16,2 0 32 15,1 0-736-15,1 1-128 0,5-4-48 0,0 2-19792 0</inkml:trace>
  <inkml:trace contextRef="#ctx0" brushRef="#br0" timeOffset="8761.36">17071 2192 15663 0,'-7'0'688'0,"1"-1"144"0,-1 0-656 0,2 2-176 16,0 3 0-16,-2-2 0 0,1 4 2864 0,-2 0 528 15,-1 5 128-15,1 3 0 0,0 4-1680 0,0 4-352 16,-1 4-64-16,0 7-16 0,0 3-640 0,0 6-128 16,-1 4-16-16,3-1-16 0,0 4-272 0,2 0-48 0,1 1-16 0,2-1 0 15,0 1-272-15,1-2 0 16,1-1 128-16,3 0-128 0,1-4 0 0,1-5 0 16,1-2 0-16,4-2 0 0,1-4 0 0,4-2-256 15,2-5 32-15,3-3 0 16,4-4-2272-16,3-2-448 0,5-8-80 0,0-5-9920 15</inkml:trace>
  <inkml:trace contextRef="#ctx0" brushRef="#br0" timeOffset="9062.64">17605 2652 10127 0,'-5'-13'896'0,"1"8"-704"0,-1 0-192 0,-1 0 0 16,-4-1 3360-16,1 1 640 0,-2 1 128 0,-2 3 32 15,-2 2-2288-15,2 3-448 0,0 5-80 0,0 0-32 16,0 5-672-16,1 1-144 0,2 5-32 0,1 2 0 15,2 3-336-15,3 1-128 0,3 0 0 0,4 2 144 16,3 4-144-16,5 2 0 0,2 1 0 0,2-1 0 16,5-3-160-16,2-1 160 0,4-3 0 0,3-3-144 15,-2-5 144-15,3-3 0 0,3-4 0 0,-1-7 0 16,-3-6 128-16,-3-4 0 0,-3-5 0 0,-2-3 0 16,-2-5 288-16,-4-3 64 0,-3-4 16 0,-3-2 0 15,-4-2 64-15,-2-1 16 0,-4 0 0 0,-3 0 0 0,-3 0-176 0,-2 2-16 16,-4 2-16-16,-3 0 0 0,-3 1-368 0,-1 1 144 15,-1 2-144 1,-1 4 0-16,0 2-336 0,1 1-176 0,0 2-48 0,2 5 0 16,-1 0-1456-16,3 4-288 0,4 3-64 0,3 1-10896 0</inkml:trace>
  <inkml:trace contextRef="#ctx0" brushRef="#br0" timeOffset="9695.43">18179 2676 17503 0,'0'0'1552'0,"0"0"-1232"15,0 0-320-15,0 0 0 0,0 0 2080 0,0 0 352 0,0 0 80 0,0 0 16 16,0 0-800-16,0 0-144 16,0 0-48-16,0 0 0 0,8 6-736 0,-2 2-160 15,1 1-16-15,-2 2-16 0,0-1-176 0,2 2-48 0,-2 1 0 0,-1 1 0 16,-1 2-192-16,-1 2-64 0,2 0 0 0,-1 2 0 15,-2 0-128-15,0-2 0 0,1 0 0 0,-2 2 0 32,0 0-544-32,-2 0-144 0,0-4-16 0,-1-1-16 15,0-2-1792-15,2 0-368 0,-3-2-64 0,0-2 0 16,-1 0-592-16,-1-1-112 0,-2-2-32 0</inkml:trace>
  <inkml:trace contextRef="#ctx0" brushRef="#br0" timeOffset="9863.36">18067 3086 20095 0,'0'0'896'0,"0"0"176"0,0 0-864 0,0 0-208 16,0 0 0-16,0 0 0 0,0 0 1840 0,0 0 320 15,10 3 64-15,1 1 16 16,-1-3-512-16,3 1-112 0,2-1-16 0,0-1 0 16,2-1-480-16,3-1-96 0,-1 2-32 0,2-1 0 0,3 1-544 0,-2-3-96 15,0 2-32-15,0 0 0 0,-1-1-320 0,-1 0 128 16,-1-1-128-16,2-1 0 16,1 0-1024-16,-2-1-288 0,-3 0-48 0,-2-2-9296 15,-3 1-1856-15</inkml:trace>
  <inkml:trace contextRef="#ctx0" brushRef="#br0" timeOffset="10084.32">18067 2688 24879 0,'-13'-3'2208'0,"13"3"-1760"0,0 0-448 0,0 0 0 16,0 0 1920-16,0 0 288 15,0 0 64-15,0 0 16 0,0 0-672 0,10-3-128 0,2 1-16 0,4 0-16 16,3 1-928-16,3 0-176 0,1-2-32 0,3 2-16 16,4-4-304-16,-2 1 0 0,0 0 0 0,0-3 0 15,-2 0 0-15,1-1-320 0,-3 0 32 0,1-1 16 16,-1 0-2880-16,-2 0-576 0</inkml:trace>
  <inkml:trace contextRef="#ctx0" brushRef="#br0" timeOffset="10398.78">18824 2428 14735 0,'0'0'1312'0,"0"0"-1056"16,0 0-256-16,2 9 0 0,-2 2 2848 0,0-2 512 16,0 4 96-16,-2-1 32 0,1 1-1088 0,0 1-224 15,-1 4-32-15,2 2-16 0,-5 1-1168 0,1 3-256 16,0 1-32-16,-1 1-16 0,0 3-416 0,1-2-96 15,0 6-16-15,0-2 0 0,0 0-128 0,2 1 0 16,-1-2 0-16,1-2 128 0,-1-2-128 0,2-2 0 16,-1-2 0-16,2-1 0 0,0-5 0 0,2-1 128 15,0-2-128-15,2-2 128 0,1-2 80 0,2 0 16 16,2-3 0-16,1 1 0 0,2-6 0 0,1 2 0 16,2-3 0-16,0 0 0 0,1-1-224 0,1 1 128 0,-2-2-128 0,4 1 0 15,-1-2 0-15,0 1 0 0,0-2 0 0,-1 1 0 31,-1 2-1856-31,1-3-256 0,0 1-48 0,0 1-8288 0,-1-2-1664 0</inkml:trace>
  <inkml:trace contextRef="#ctx0" brushRef="#br0" timeOffset="10727.87">19053 2176 2751 0,'0'0'256'15,"0"0"-256"-15,0 0 0 0,0 12 0 0,0 1 4992 0,1-1 944 16,1 1 192-16,5 4 32 0,1 1-3600 0,4 3-736 16,1 1-144-16,3 2-16 0,4-2-928 0,1 4-176 15,1 1-48-15,3 3 0 0,2 0 320 0,3 2 48 16,0 3 16-16,0 0 0 0,-1 3-192 0,2-2-16 15,-5 1-16-15,-1-1 0 0,-2 3 48 0,0-2 16 16,-3-1 0-16,-1 1 0 0,-5-1 64 0,-1 1 16 0,-5-1 0 0,-2 2 0 16,0 1-240-16,-2 0-64 0,-6-1 0 0,-2 1 0 15,-3 2-304-15,-3-2-64 0,1 0-16 0,0-2 0 16,-1-4-128-16,-1 0-144 0,2 0 144 0,0-2-208 31,0 0-3232-31,0-2-640 0</inkml:trace>
  <inkml:trace contextRef="#ctx0" brushRef="#br0" timeOffset="27536.96">9065 4084 14735 0,'0'0'640'0,"0"0"160"0,19-7-640 0,-19 7-160 0,0 0 0 0,0 0 0 0,0 0 2688 0,0-6 512 16,0 6 112-16,0 0 16 0,0 0-1248 0,0 0-240 15,0 0-48-15,0 0-16 0,0 0-816 0,2 6-176 16,-2 5-16-16,1 3-16 0,0 4-528 0,2-1-96 15,-2 3-128-15,2-1 176 16,1 2-1552-16,1 5-304 0,0-6-64 0,2-2-12576 0</inkml:trace>
  <inkml:trace contextRef="#ctx0" brushRef="#br0" timeOffset="27664.91">9024 3897 10127 0,'-11'-19'448'0,"5"11"96"0,0 0-544 0,1 0 0 0,-1 1 0 0,1-1 0 15,1 1 3104-15,2-1 512 0,0 3 96 0,2 5 32 16,0 0-4192-16,8-2-832 0</inkml:trace>
  <inkml:trace contextRef="#ctx0" brushRef="#br0" timeOffset="27963.4">9294 4122 20895 0,'0'28'928'0,"0"-13"192"0,0 3-896 0,-1 0-224 0,0 0 0 0,1-1 0 16,0 0 896-16,0-1 144 0,0 0 32 0,0-2 0 16,0-1-608-16,1-3-112 0,0 0-32 0,2-3 0 0,-3-7-192 0,0 0-128 15,0 0 160-15,0 0-160 0,4-5 0 0,1-3-320 16,0-2 64-16,2-3 0 0,-2-4 16 0,1-3 16 16,0-1 0-16,0-1 0 0,1-1 224 0,-1-1 0 15,-1 1 0-15,2 2 0 0,-1 3 768 0,2 0 80 16,1 2 32-16,0 3 0 0,-1 2 592 0,1 4 112 15,1 3 16-15,-1 4 16 0,-1 4-272 0,-1 3-64 0,1 3-16 16,0 1 0-16,1 5-560 0,-1 2-96 0,0 2-32 0,0 1 0 16,-1 1-320-16,3 1-80 15,-1 3-16-15,2-2 0 16,2 2-1120-16,0-3-208 0,3 2-48 0,0-3-16 16,1-2-2144-16,1-1-416 0,0-4-96 0</inkml:trace>
  <inkml:trace contextRef="#ctx0" brushRef="#br0" timeOffset="28197.74">9936 3987 19343 0,'-13'-23'1728'0,"6"15"-1392"0,-2 0-336 0,-1-1 0 15,-1 0 3232-15,-1 1 576 0,-1 2 112 0,0 2 32 16,0 4-1648-16,0 1-336 0,1 4-64 0,1 3-16 16,0 1-864-16,2 4-160 0,1 2-32 0,3 3-16 15,1 5-496-15,3 1-80 0,4-1-32 0,0 3 0 16,4-2-208-16,3 1 0 0,5-1 0 0,0-3 0 0,1-1 0 0,2-2-128 15,2-1 128-15,1-3-208 16,0-1-560-16,-1 0-96 0,1-4-32 0,0 1 0 16,0-4-1760-16,0-1-352 0,1-1-80 0,-1-1-7024 15,-2-3-1408-15</inkml:trace>
  <inkml:trace contextRef="#ctx0" brushRef="#br0" timeOffset="28532.18">10159 3905 22047 0,'0'0'976'0,"0"0"208"0,1 7-944 0,0 2-240 0,0 1 0 0,2 2 0 16,1 1 1872-16,1 3 336 15,0 3 64-15,2 2 16 0,-1 3-880 0,2-2-160 0,1 0-32 0,-1 0-16 16,0-1-624-16,0 0-112 0,-2 0-16 0,1 1-16 16,-2-3-112-16,-1 2-32 0,0-3 0 0,-1 1 0 15,-1-2-64-15,-1-2-16 0,1-2 0 0,-1-1 0 16,2-3-16-16,-2 0-16 0,-1-9 0 0,0 0 0 15,0 0 208-15,0 0 64 0,0 0 0 0,1-9 0 16,-1-3 128-16,0-2 16 0,0-4 16 0,0-2 0 0,2-4-224 16,-1-2-64-16,-1-2 0 0,1 1 0 15,2-1-176-15,1 0-144 0,0 0 192 0,1 0-192 16,1 3 224-16,2 0-64 0,1 0-16 0,0 3 0 16,3 1-144-16,0 4 0 0,0 3 0 0,-1-2 0 15,1 2-192-15,0 1-128 0,1 1-32 0,1 3 0 16,2 3-1440-16,0-1-272 0,-1 3-64 0,-1 3-16 31,2 1-1376-31,0 2-288 0</inkml:trace>
  <inkml:trace contextRef="#ctx0" brushRef="#br0" timeOffset="28828.71">10637 4038 8287 0,'7'11'368'0,"-7"-11"80"0,0 0-448 0,5 7 0 0,1 1 0 0,1-4 0 0,-1 0 3824 0,1 1 672 16,1-3 144-16,2-1 32 0,1-1-2640 0,0 0-528 15,1-1-96-15,0-1-32 0,-1-2-480 0,1-1-112 16,-3 1-16-16,0-5 0 0,1 0-176 0,-1-1-32 16,-1-2-16-16,1 0 0 0,-4-1-96 0,1 1 0 15,0 1-16-15,-3-1 0 0,-1 0-48 0,-1-1 0 16,-1 0 0-16,-3 3 0 0,0 1 80 0,-3 1 16 16,0 0 0-16,-2 0 0 0,-1 2 160 0,-3 2 16 15,-1 2 16-15,-1 4 0 0,-1 3-160 0,0 5-48 0,-1 2 0 0,1 4 0 16,1 2-208-16,1 3-32 0,0 0-16 0,2 2 0 15,2 3-208-15,3 0 0 0,4 0 0 0,3-1 0 16,3 2 0-16,2 1 0 0,4-6 0 0,3 1-160 31,4 0-1376-31,2-4-256 0,3-2-64 0,3-3-16 0,0-3-1952 16,-2-5-384-16,28 5-80 0,-13-11 0 0</inkml:trace>
  <inkml:trace contextRef="#ctx0" brushRef="#br0" timeOffset="29160.49">11132 4085 11055 0,'-5'-14'976'0,"1"5"-784"0,-2 0-192 0,-1-2 0 16,-1 1 3568-16,-1-1 656 0,0 2 144 0,1 1 32 16,-1 2-2064-16,1 1-416 0,1 3-64 0,-1 4-32 15,-1 3-1088-15,1 1-224 0,0 2-32 0,2 4-16 16,0 1-160-16,2 1-48 0,2 1 0 0,0 3 0 16,4 0-80-16,0 0-32 0,2 1 0 0,3-1 0 0,2-4-144 0,1 2 0 15,1-6 0-15,2 1 0 0,0-3-272 0,1-1 16 16,2-4 0-16,1 1 0 15,1-4-224-15,0-3-32 0,-1 2-16 0,2-2 0 0,-3-1 208 0,0 1 32 16,-3-5 16-16,0 0 0 0,-2-5 144 0,-2 0 128 16,0 0-192-16,-1-2 192 0,-2 1 0 0,2-2 0 0,-4 1 128 0,-1-2-128 15,-3-1 272-15,0 1-32 0,-2 0-16 0,0 2 0 16,-4 2 192-16,1 2 32 0,1 1 16 0,-1 3 0 16,-1 1 96-16,-2 4 16 15,1 3 0-15,1 4 0 0,0 6-304 0,1 3-48 16,0 4-16-16,2 1 0 0,2-1-208 0,2 0 0 15,2 2 0-15,4-2 0 0,-2 0 0 0,5 0-336 16,5-1 48-16,-1-2 16 16,2-4-2688-16,2 0-544 0,0-2-96 0</inkml:trace>
  <inkml:trace contextRef="#ctx0" brushRef="#br0" timeOffset="29727.83">11694 3882 2751 0,'-7'-5'256'0,"-4"-1"-256"15,-1 4 0-15,-1-3 0 0,-1 2 4928 0,0 2 960 16,-2 1 176-16,3 1 32 16,0 2-3376-16,2 2-672 0,2-1-144 0,3 1-32 15,2 5-1232-15,1 2-256 0,3 0-64 0,3 1 0 16,2 1-320-16,3 2 0 0,1-2 0 0,3 4 0 16,2-1 192-16,3 0-16 0,0 0-16 0,3-1 0 15,2-2 304-15,-1-1 64 0,0-1 16 0,-2 0 0 0,-1-1 144 0,1 0 16 16,-5-1 16-16,-2 1 0 0,-2 0-112 0,-1 1-32 15,-4-1 0-15,-2 0 0 0,-3 1 64 0,-3 0 16 16,0 1 0-16,-4 0 0 0,-2 0-304 0,-2-1-64 16,-2-1-16-16,-1 0 0 0,-3-2-272 0,0-1 128 15,-1-2-128-15,2 1 0 0,1-2 0 0,0-1-320 0,2-1 32 0,2-2 16 32,-1-2-352-32,3 1-64 0,2-2-16 0,7 2 0 15,0 0 160-15,0 0 32 0,0 0 0 0,0 0 0 16,8-2 0-16,0-1 16 0,2 0 0 0,3 1 0 0,2-1 304 0,0 2 192 15,2-2-208-15,0 1 80 0,1 0 128 0,1-3 0 16,0 0 0-16,2 0 0 0,0 0 0 0,-2-2 128 16,2-2-128-16,-2-2 176 0,-1 0-16 0,0-2 0 0,0-2 0 0,1 1 0 15,-1-2-160-15,-3-2 160 0,-1 1-160 0,-3 0 160 16,1 0-160-16,-3 2 0 0,-2-1 0 0,-2 0 128 16,-3 1-128-16,0-1 128 0,-4 0-128 0,0 3 128 15,-3 2 16-15,-2 3 0 0,-1-1 0 0,-2 2 0 16,-2 2 112-16,-1 2 32 0,0 3 0 0,0 4 0 15,0 5 80-15,3 4 16 0,-2 4 0 0,1 2 0 0,2 0 144 0,3 3 48 16,-1-1 0-16,3 1 0 0,3 2-64 0,4-3-16 16,1-2 0-16,3-2 0 0,5 0-304 0,2-3-48 15,3-1-16-15,3-2 0 0,1-5-128 0,2 1-256 16,2-3 64-16,1-2 16 16,1 0-1696-16,2-4-352 0,0 0-64 0,0-2-9360 15,-2 1-1888-15</inkml:trace>
  <inkml:trace contextRef="#ctx0" brushRef="#br0" timeOffset="30127.49">12660 3810 8287 0,'0'0'736'0,"0"0"-592"0,0 0-144 0,-6-1 0 16,-2-2 3952-16,-1 2 752 0,-1 0 160 0,-2-1 16 16,0 2-1808-16,-1 2-384 0,-4 0-64 0,0 2 0 15,1 0-1552-15,1 1-304 0,-1 2-64 0,1 2-16 16,0 1-560-16,2 2-128 0,1 1 0 0,3 0 0 16,3 4 0-16,2-3 0 0,1-1-176 0,3 2 176 15,3-1-192-15,2 0 64 0,3 2 0 0,2-3 0 0,3-1-192 0,3 1-48 16,1 0 0-16,1 1 0 15,0 1 64-15,1-1 16 0,0 0 0 0,0 1 0 16,-1-1 288-16,-1 0 0 0,-3 2 0 0,-1-2 0 16,-4 1 496-16,-2 0 144 0,1 2 48 0,-5-1 0 15,-1-1 464-15,-4 1 80 0,-1 0 32 0,-4-1 0 0,-1 2-608 0,-1-2-112 16,-3 0-32-16,1 1 0 0,-4-3-272 0,2 1-64 16,0-3-16-16,0 1 0 15,-2-2-1952-15,-1 0-400 0,0-3-80 0</inkml:trace>
  <inkml:trace contextRef="#ctx0" brushRef="#br0" timeOffset="30547.08">11327 4034 17503 0,'-15'-14'768'0,"10"10"176"0,-1-1-752 0,-2 1-192 16,-3-3 0-16,0 1 0 0,2 1 3392 0,-2-1 640 15,1 1 128-15,-3 0 16 0,1 0-1952 0,-1 0-400 16,-1 1-80-16,0 1-16 0,1 2-1072 0,2 2-208 15,-1 2-64-15,0 1 0 0,2 2-384 0,1 2 0 16,-2 0-144-16,3 2 144 16,1 2-2992-16,-1 0-480 0</inkml:trace>
  <inkml:trace contextRef="#ctx0" brushRef="#br0" timeOffset="32995.51">22136 3530 29023 0,'-3'-8'1280'0,"-1"-1"272"0,-1 1-1232 0,-1 0-320 0,-2-1 0 0,-1 3 0 16,-2 2 1488-16,1 1 240 0,-1 3 64 0,0 3 0 15,-1 3-144-15,-1 2-32 16,-2 5 0-16,1 7 0 0,0 3-720 0,1 3-128 15,0 8-48-15,0 5 0 0,1 4-288 0,2 4-64 16,2 5-16-16,2 4 0 0,1 0-352 0,1 16 144 16,2-3-144-16,4-4 0 0,4-5 0 0,1-4 0 15,3-6 0-15,3-7-192 16,1-4-496-16,5-5-80 0,1-4-32 0,2-5 0 16,3-4-1888-16,0-8-368 0,-2-6-80 0,-1-3-12416 0</inkml:trace>
  <inkml:trace contextRef="#ctx0" brushRef="#br0" timeOffset="33761.75">22295 3916 21183 0,'0'0'944'0,"1"-4"192"0,-3-4-912 0,0 1-224 0,1 2 0 0,1 5 0 16,0 0 2656-16,0 0 480 0,0 0 112 0,-1 9 16 16,-1 2-1680-16,2 3-336 0,0 3-64 0,2 4-16 0,0 2-672 0,1 3-144 15,-1 2-32-15,1-1 0 0,0 2-320 0,1-2 128 16,0-1-128-16,1-4 0 0,0-1 0 0,1-5 128 15,0-2-128-15,0-1 0 0,-1-2 0 0,2-3-192 16,-1-3 32-16,-6-5 0 0,8-3-160 0,0 1-48 16,-1-4 0-16,-1-1 0 0,1-3-16 0,0-3-16 15,-1-5 0-15,0-1 0 0,1-2 240 0,-1-1 160 16,-1-2-192-16,1 2 192 0,-1 0 0 0,0 0 256 16,0 3-32-16,1 4 0 0,-1-1 352 0,0 3 64 15,-1 1 0-15,-2 4 16 0,5 5-64 0,-7 3-16 16,0 0 0-16,7 5 0 0,-2 5-272 0,0 3-64 15,-1 2-16-15,1 2 0 0,-1 1-224 0,0 0 0 16,0 0 128-16,0-3-128 0,0 0 0 0,1-2 0 16,-1 2 0-16,2-2 0 0,-1-3 0 0,1 1 0 15,0-2 0-15,2 0 0 0,-1-3-352 0,-1-2 32 16,1-1 16-16,-1-3 0 0,-6 0-48 0,9-5-16 0,2-2 0 16,-2-2 0-1,-1-1-64-15,-1-2-16 0,1-1 0 0,-1-4 0 0,-2 4 256 0,0-4 64 0,-1 1 0 0,0 1 0 16,0-2 320-16,-1 2 80 0,-3 0 16 0,1 3 0 15,0 3 80-15,0 2 16 0,-1 7 0 0,0 0 0 16,0 0 0-16,0 0 16 0,0 0 0 0,2 9 0 16,-2 3-272-16,1 1-128 0,0 0 128 0,1 3-128 15,0 1 0-15,2 0 0 0,1 2 0 0,3-2 0 16,0 3 0-16,1-3 0 0,-1 0-144 0,2-2 144 16,2 0-544-16,0-4 0 0,-2 0 0 0,1-5 0 0,-2 0 128 0,0-3 32 15,0-3 0-15,-1-2 0 16,-2-3 384-16,2-3 0 0,0-4 0 0,0-1 0 15,-2-1 176-15,0-2-48 0,-2-1 0 0,0 3 0 16,-2-3 16-16,-1 4 0 0,-2-3 0 0,-1 3 0 16,-1 0 144-16,-1 1 32 0,-3 2 0 0,2 1 0 0,-1 2 128 0,1 2 16 15,-1 4 16-15,0-2 0 0,-1 3-224 0,7 0-32 16,0 0-16-16,-5 7 0 0,0 2-208 0,2-1 0 16,2 1 0-16,1 4 0 0,1 0-144 0,3 1 144 15,1 3-208-15,3-1 80 0,3 1 0 0,2-2 0 16,2 0 0-16,2-2 0 0,1-2-96 0,2 0-16 15,1-3 0-15,0-2 0 0,-2-1 240 0,1-1 0 16,-3-2-160-16,1-4 160 0,-4 0 0 0,-1-2 0 0,-2-3 192 0,-3 0-64 16,-3-3 384-16,0 1 80 0,-5-1 16 0,-1-1 0 15,-3 0 32-15,-3-1 0 0,-2-1 0 0,-1 1 0 16,-3-1-272-16,0 1-48 0,-3-1-16 0,0 0 0 16,0 0-304-16,0 0-256 15,2 0 64-15,1 0 0 16,-1-1-656-16,7 2-128 0,-1 0-32 0,3 2 0 15,1-2-2304-15,2 3-464 0,2 1-80 0</inkml:trace>
  <inkml:trace contextRef="#ctx0" brushRef="#br0" timeOffset="34229.21">23196 4004 6447 0,'8'20'272'16,"-5"-8"80"-16,3 3-352 0,-1 5 0 0,0-2 0 0,0 3 0 0,-1 2 5440 0,0 1 1024 15,-1-5 208-15,-2-4 48 0,3 2-3840 0,-1-2-752 16,-1 0-144-16,1-2-48 0,-1-2-1200 0,1 0-240 15,-2-5-48-15,2 2-16 0,-3-8-224 0,0 0-32 16,0 0-16-16,0 0 0 0,3-8-160 0,-1-5 0 16,-1-2 0-16,1-4 0 0,-2-1 0 0,0-1 0 15,-2-1 0-15,1 1 0 0,1 1-144 0,0 6 144 16,0-1-192-16,1 0 192 0,1-3-160 0,0-1 160 0,2 2-128 16,1 4 128-16,1 3-192 0,3 1 64 15,0-4 0-15,1 5 0 0,0 1 128 0,0 3-128 16,0 3 128-16,3 1-128 0,0 0 128 0,2 1 224 15,-1 2-48-15,0 1-16 0,2 0-160 0,0 0 0 16,-1 0 0-16,1-2 128 0,-2 0-128 0,2 0 0 16,0-2 0-16,-2-2 128 0,-2-1-128 0,-1-1 0 15,3 0 0-15,-5-1 128 0,-3 0 0 0,-1-2-128 16,-1 1 192-16,-1-1-64 0,-3 7 0 0,0-6-128 16,-3-1 192-16,-1 1-64 0,-2-2-128 0,-1 0 0 0,0 2 0 0,-4 0 0 15,-1 1 0-15,1 2 0 0,-4 1 0 0,2 3 0 16,0 3 384-16,1 3 0 0,1 2 0 0,-1 1 0 15,3 2 96-15,2 2 16 0,3 3 0 0,3 1 0 16,2-1-32-16,3 0 0 0,3 2 0 0,3-4 0 16,6-2-224-16,1 0-48 0,2 0-16 0,4-2 0 0,1-3-176 0,4-1 128 15,0 0-128-15,1-3 128 32,0-2-1312-32,-1-2-272 0,0-2-48 0,-1-2-11168 0,1 1-2224 0</inkml:trace>
  <inkml:trace contextRef="#ctx0" brushRef="#br0" timeOffset="34536.61">24558 3594 13823 0,'0'0'608'0,"0"0"128"0,0 0-592 0,0 0-144 0,0 0 0 0,0 0 0 16,0 0 4496-16,0 0 880 0,-4 13 160 0,0 0 32 16,4 5-3216-16,0 4-656 15,3 2-128-15,0 0-32 0,0 0-1184 0,4-1-352 16,-1 1 144-16,2 1-144 0,1 3 0 0,1 0 0 0,0-4-192 0,0 4 64 31,5-5-1216-31,-4 1-256 0,3-1-32 0,-3-3-8992 0,2-3-1808 0</inkml:trace>
  <inkml:trace contextRef="#ctx0" brushRef="#br0" timeOffset="34795.18">24446 3819 18431 0,'-7'-9'1632'0,"7"9"-1312"0,-5 3-320 0,1-1 0 16,-1 0 4016-16,5-2 720 0,0 0 160 0,0 0 32 16,0 0-1984-16,9 1-384 0,2-2-64 0,4-1-32 0,4 0-1056 0,0-2-224 15,3 1-32-15,2 2-16 0,3-2-448 0,2 1-96 16,-2-5-16-16,1 4 0 0,-1 2-384 0,0 1-64 15,1 0-128-15,-2 0 176 0,-1 0-368 0,-2 0-80 16,-1 0-16-16,2-2 0 16,-1 0-2592-16,-1 1-528 0,-2 0-112 0</inkml:trace>
  <inkml:trace contextRef="#ctx0" brushRef="#br0" timeOffset="37753.91">25824 4150 30063 0,'0'0'1328'0,"-5"7"272"0,-2 2-1280 0,1 1-320 0,-1 2 0 0,2 0 0 16,-1 0 1328-16,0-3 192 0,1 0 32 0,0 1 16 16,0 2-768-16,1 2-160 0,-1 2-16 0,2 0-16 15,-1-1-816-15,1 1-176 0,2-4-16 0,1 1-16 16,0 1-1888-16,1-4-384 0,1-3-80 0</inkml:trace>
  <inkml:trace contextRef="#ctx0" brushRef="#br0" timeOffset="38101.25">26259 3845 17503 0,'7'-10'1552'0,"-7"10"-1232"0,4-7-320 0,0 1 0 16,-2 1 1856-16,0-1 304 0,-4 1 64 0,0 1 16 15,-2 2-384-15,0-1-64 0,-3 3 0 0,0 1-16 16,-1 3-1008-16,-1-1-208 0,0 2-48 0,-1 2 0 16,0 0-512-16,1 1 0 0,1 0 0 0,2 1 0 15,0 0 0-15,4 2 0 16,0-3 0-16,4 3 0 0,0-3-128 0,2 1 128 16,3 0-208-16,2 2 80 0,0-2 128 0,3 1-208 0,2 3 80 0,2-1 128 15,-1 1-128-15,1-2 128 0,0-2 0 0,-1 1 0 16,1 2 0-16,-2-2 208 0,1-1-16 0,-5 1-16 15,-2 1 240-15,0-3 48 0,-4 1 16 0,-4 0 0 16,-3 0-112-16,-1-1-32 0,-4 0 0 0,-1 0 0 16,0 0-160-16,-1 0-48 0,-2-1 0 0,-2 1 0 15,-2-1-528-15,0-1-112 0,1-1-32 0,0-1-10032 16,1-1-2016-16</inkml:trace>
  <inkml:trace contextRef="#ctx0" brushRef="#br0" timeOffset="38230.18">26492 3961 13759 0,'0'0'608'0,"0"12"128"0,0 1-592 0,1 1-144 16,0 1 0-16,-1-1-4048 16,3 2-848-16</inkml:trace>
  <inkml:trace contextRef="#ctx0" brushRef="#br0" timeOffset="38359.57">26531 3775 13823 0,'0'0'1216'0,"0"0"-960"0,0 0-256 0,0 0-6096 15</inkml:trace>
  <inkml:trace contextRef="#ctx0" brushRef="#br0" timeOffset="38663.4">26757 4020 13823 0,'-9'14'608'0,"7"-7"128"0,-1 3-592 0,1 1-144 0,-2-2 0 0,1 0 0 16,0-1 3376-16,3-8 640 0,0 0 128 0,0 0 16 15,0 0-2688-15,0 0-560 0,0 0-96 0,7-3-32 16,-1-3-912-16,4-2-192 0,0-4-48 0,2-1 0 15,1-3-272-15,0-1-64 0,-3-1-16 0,2-1 0 16,0-2-240-16,-1-1-32 0,0 1-16 0,-2 1 0 0,1 3 624 0,1 2 128 16,-1 2 32-16,-1 2 0 0,-2 2 1440 0,-2 2 272 15,-5 7 64-15,0 0 16 16,0 0-32-16,0 0-16 0,3 12 0 0,-1 1 0 0,1 4-384 0,-2 3-80 16,-2 3-16-16,0 3 0 0,1 2-688 0,1-2-144 15,0 0-16-15,-1 0-16 0,0-3-176 0,3 1-176 16,-1-5 48-16,5 9 0 15,3-6-1920-15,1-5-368 0,-1-4-80 0,-1-3-12032 0</inkml:trace>
  <inkml:trace contextRef="#ctx0" brushRef="#br0" timeOffset="38840.21">27250 3785 911 0,'0'0'0'0,"-4"-4"0"0,-2-1 0 0,-5 1 0 0,1 3 0 0,3 1 0 16,0 1 7296-16,-6 3 1360 0,1 3 288 0,0 6 48 0,2 0-5936 0,2 6-1200 15,1 2-224-15,3-4-48 16,1 5-1104-16,0-2-224 0,4 3-32 0,1 1-16 16,0-2-208-16,3 0 128 0,2-1-128 0,6 6 0 31,1-3-384-31,5-3-160 0,-1-4-32 0,1-4-16 16,1-3-1968-16,1-1-400 0,0 0-80 0,-6-2-10704 0</inkml:trace>
  <inkml:trace contextRef="#ctx0" brushRef="#br0" timeOffset="39198.97">27525 3993 22111 0,'0'9'1968'0,"-1"-1"-1584"16,1-2-384-16,0 1 0 0,0-1 1616 0,3 1 240 16,1 0 64-16,1 0 0 0,1-2-320 0,1 0-64 15,1-1-16-15,1-4 0 0,1 0-1024 0,2-2-208 0,-2-2-32 0,3-1-16 16,0-2-80-16,1-1-16 0,-3-2 0 0,2-2 0 15,0 0-144-15,-1 1 192 0,-2-2-192 0,1-1 192 16,-2 0-192-16,0-7 128 0,-2 2-128 0,-3 2 128 16,-3 1-128-16,-2 2 160 0,-3-1-160 0,-3 4 160 15,-3-1-32-15,-1 4 0 16,0 3 0-16,-2 2 0 0,-4 2 336 0,1 4 64 16,2 2 16-16,-1 5 0 0,5 3 32 0,-1 4 16 0,1 3 0 0,5-3 0 15,1 0 64-15,1 1 16 0,2 2 0 0,2 0 0 16,3 1-336-16,3 0-64 0,2 1-16 0,10 0 0 15,2-3-256-15,1-4-304 0,1-2 64 0,1-2 16 32,4-2-1088-32,0-3-224 0,0 0-32 0,2-1-16 15,1-1-2000-15,2-3-384 0</inkml:trace>
  <inkml:trace contextRef="#ctx0" brushRef="#br0" timeOffset="39399.21">28411 3553 11055 0,'13'-19'976'0,"-7"7"-784"16,1 1-192-16,-1 2 0 0,2 4 5200 0,-8 5 1008 15,0 0 192-15,0 0 32 0,0 0-4128 0,0 0-832 16,3 16-176-16,-5 5-16 0,-2-2-352 0,1 5-64 16,-4 6-16-16,-1 0 0 0,-2 4-656 0,1-2-192 0,1-2 0 0,3 0 128 15,-1-1-432-15,2-1-80 0,2 1 0 0,2-1-16 31,1-1-1760-31,2-2-336 0,1-2-80 0,1-1-7888 16,3-1-1568-16</inkml:trace>
  <inkml:trace contextRef="#ctx0" brushRef="#br0" timeOffset="39692.58">28743 3727 21183 0,'0'0'1888'0,"0"0"-1504"0,0 0-384 0,0 0 0 16,0 0 1376-16,-9-3 208 0,1 8 32 0,0 2 16 15,0 4 16-15,1 5 0 0,-2 1 0 0,1 3 0 16,1 2-1008-16,2 3-192 0,0 3-32 0,2-3-16 16,3 0-272-16,3-6-128 0,1 0 128 0,2-2-128 0,3-3 128 0,3-1-128 15,-2-4 0-15,2-2 128 0,3-5-128 0,-2-2 0 16,0-1 0-16,-2-2 0 0,0-3 0 0,-1-3 0 16,-1-2-128-16,-1-1 128 0,-3-1 0 0,-2 0 0 15,-3-1 0-15,-1-2 0 0,-3 1-176 0,-3-4-64 16,-1 1-16-16,-1 1 0 31,-1 0-384-31,-2 0-96 0,-1 2-16 0,1 2 0 0,2 2-1568 0,1 1-320 0,-2 1-64 0,6-2-16 16,1 2 576-16,4 9 112 0</inkml:trace>
  <inkml:trace contextRef="#ctx0" brushRef="#br0" timeOffset="39965.56">28971 3699 8287 0,'0'0'736'0,"12"-1"-592"16,-12 1-144-16,0 0 0 0,0 0 3696 0,0 0 704 15,0 0 144-15,0 0 16 0,0 0-2448 0,-9 4-480 0,0 0-96 0,-3 2-32 16,-2 1-688-16,2-1-144 0,1 1-32 0,1 1 0 16,-2-1-480-16,3 1-160 0,4 0 0 0,5-8 0 15,-4 9 0-15,4 0 0 0,0-9 0 0,5 12 0 16,2-1 0-16,3-2 0 0,3-2 0 0,3 1-144 16,2-1 144-16,3-2 192 15,0 0-32-15,1-1-16 0,1 3 480 0,-3-1 80 0,-2 1 32 16,-2 1 0-16,0-1 240 0,-5 4 48 0,-3-3 16 0,-3 1 0 15,-5-9-16-15,0 8-16 0,0-8 0 0,-5 9 0 16,-3 0-416-16,-1-1-80 0,-1-3 0 0,-2 0-16 16,-2 2-336-16,1-2-160 0,0-1 160 0,0 0-160 31,-4 0-384-31,5-2-192 0,3 1-16 0,9-3-16 16,-11 2-2096-16,11-2-432 0,0 0-64 0,0 0-12560 0</inkml:trace>
  <inkml:trace contextRef="#ctx0" brushRef="#br0" timeOffset="40096.86">29224 3861 13823 0,'0'0'608'0,"3"10"128"0,-3 1-592 0,1-1-144 0,0 1 0 0,1-1 0 15,-2 2 4240-15,0-3 816 0,0 3 176 0,0-2 16 16,0 0-4464-16,1 2-784 0,0 1-384 0,1-2 48 16,-1 0-2016-16,1-1-400 0,-2-10-64 0</inkml:trace>
  <inkml:trace contextRef="#ctx0" brushRef="#br0" timeOffset="40265.92">29317 3720 23951 0,'-16'-6'1056'0,"7"3"224"0,1 0-1024 0,-1 2-256 0,0 0 0 0,9 1 0 16,-9-3 1376-16,9 3 224 0,0 0 32 0,0 0 16 16,0 0-1648-16,0 0-256 0,0 0-96 0,15 8-16 31,1 0-3088-31,1-2-640 0</inkml:trace>
  <inkml:trace contextRef="#ctx0" brushRef="#br0" timeOffset="40498.85">29510 3814 8287 0,'11'10'736'0,"-11"-10"-592"0,8 10-144 0,-3 1 0 16,-1 0 4480-16,-2 2 848 0,-4-3 176 0,1 4 48 0,0 0-3040 0,-1-3-592 15,2-11-128-15,-2 12-32 0,1-3-560 0,1-9-112 16,-2 9-32-16,2-9 0 16,0 0-544-16,2 9-128 0,-2-9 0 0,0 0-16 15,0 0-144-15,0 0-32 0,13-1 0 0,-2-3 0 16,1 0-192-16,0-4 0 0,-2-2-144 0,1 0 144 15,-2-2-544-15,0-1-16 0,1 0 0 0,1 0 0 16,0 1 112-16,1 0 32 0,-1 1 0 0,0 1 0 16,-2 4 240-16,-9 6 176 0,10-5-208 0,-10 5 80 0,0 0 128 0,0 0 192 15,0 0-32-15,0 14-16 0,-3 2 288 0,-1 2 48 16,-1 3 16-16,0 0 0 0,-1 1-352 0,3-3-144 16,0 1 128-16,2-1-128 15,1 4-1664-15,4-4-400 0,2-2-96 0,2-3-16 16,1 1-1120-16,3-5-224 0</inkml:trace>
  <inkml:trace contextRef="#ctx0" brushRef="#br0" timeOffset="40896.51">30112 3862 26719 0,'-18'3'2368'0,"-1"2"-1888"0,3 2-480 0,-3 4 0 15,0-3 480-15,-2 1 0 0,1 2 0 0,3-1 0 16,0 2 1216-16,4-2 240 0,4 1 48 0,4 0 16 15,1-1-1136-15,4-1-224 0,3 0-64 0,2-1 0 16,1-1-400-16,2 0-176 0,1-2 128 0,3-2-128 16,1-3 128-16,2 0-128 0,-1 0 0 0,4 0 128 15,0-4-128-15,-2 0 0 0,-3 0-192 0,1-2 192 16,-1-4-256-16,-1 3 64 0,-3-3 0 0,0 3 16 16,2-3 176-16,-5 1 0 0,-2 0 0 0,1-2 0 0,2-1-192 0,-2 0-16 15,-3-1 0-15,1 3 0 16,5-2-224-16,-1 4-32 0,-7 8-16 0,8-6 0 0,3 2 304 0,-11 4 176 15,0 0-192-15,11 4 192 0,-1 1 336 0,-3 5 176 16,-3 6 48-16,-2 1 0 0,-2 0 336 0,2 4 80 16,-1 1 16-16,-1 4 0 15,-3-3 80-15,-2 2 16 0,-2 0 0 0,-2 0 0 16,-4-1-64-16,0 0-16 0,-2 1 0 0,-2-3 0 16,-4-1-432-16,1-2-64 0,2-1-32 0,-2-1 0 0,1-1-352 0,1-3-128 15,1-3 0-15,1 1 0 16,-1-7-864-16,4 2-272 0,4 0-48 0,9-6-16 15,-9 0-1744-15,9 0-336 0,0 0-80 0</inkml:trace>
  <inkml:trace contextRef="#ctx0" brushRef="#br0" timeOffset="41265.94">30923 3913 23551 0,'16'-9'1040'0,"-5"4"224"0,4-1-1008 0,0 1-256 0,2-6 0 0,0 0 0 16,0 1 1280-16,-1-1 224 0,-2-2 32 0,-1 1 16 16,0 2 112-16,-2 0 0 0,-5-1 16 0,-1 2 0 15,1 0-528-15,-4-1-128 0,-4 2 0 0,-4-1-16 16,0 1 80-16,-2 1 0 0,-2 2 16 0,-1 4 0 15,-1 1-528-15,-1 0-96 0,-1 4-32 0,0 3 0 16,-1 5-16-16,0 3-16 0,-2 0 0 0,1 5 0 16,0-2 144-16,2 2 16 0,1 0 16 0,3 1 0 0,2-1-240 0,4-2-48 15,3-2-16-15,3-1 0 0,5 2-288 0,3-4-144 16,2 2 16-16,2 0 0 16,3-4-336-16,3-1-64 0,2-1-16 0,4-2 0 15,-3-2-1120-15,3-1-208 0,2-3-48 0,1-1-10752 16,-1-1-2128-16</inkml:trace>
  <inkml:trace contextRef="#ctx0" brushRef="#br0" timeOffset="41426.98">31334 3608 34095 0,'0'0'3024'0,"0"0"-2416"16,0 0-480-16,0 0-128 0,0 0 1408 0,9-4 256 0,2-2 48 0,1 2 16 15,1-4-288-15,4 3-48 0,4-1-16 0,2 4 0 16,2-1-960-16,1 3-192 0,2 0-32 0,-2 0-16 31,0 0-3104-31,0 1-608 0</inkml:trace>
  <inkml:trace contextRef="#ctx0" brushRef="#br0" timeOffset="41865.25">31928 3277 19231 0,'18'29'848'0,"-5"-3"176"0,4 4-816 0,3 6-208 0,-1 2 0 0,2 1 0 16,0 1 928-16,-1 2 144 0,-1 1 16 0,-1-2 16 15,-1 0 480-15,-1 0 80 0,-2-5 32 0,-1 3 0 16,-6-1 48-16,-3 1 16 0,-5 0 0 16,-3-2 0-16,-4-2-352 0,-3 0-64 0,0-2 0 0,-4-1-16 15,0-3-112-15,-2 1-32 0,-2 1 0 0,1-3 0 16,-1-5-784-16,-2-2-144 0,-1-1-48 0,1-2 0 31,1-1-2832-31,1-4-560 0</inkml:trace>
  <inkml:trace contextRef="#ctx0" brushRef="#br1" timeOffset="81834.85">9060 6316 20271 0,'0'0'1792'0,"7"9"-1424"0,-8 5-368 0,0 1 0 16,1 0 1424-16,0 3 224 0,-2-2 32 0,2 5 16 15,2-3-240-15,0 3-48 0,1 0-16 0,-2 1 0 16,1 0-912-16,-2 0-176 0,1-1-48 0,0 0 0 15,2 0-256-15,-2-5 128 0,-1-2-128 0,0-1 0 16,-1 0 144-16,1-5-144 0,0-2 0 0,0-6 144 16,0 0-144-16,0 0 0 0,0 0 0 0,0 0 128 0,1-6-128 0,0-2 0 15,-1-5-160-15,0-1 160 0,0-2-128 0,2-1 128 16,-1-1 0-16,0 0-144 0,1-2 144 0,-1 1 0 16,0-1 0-16,1 3 0 0,0-4 176 0,-1 6 64 15,2-1 16-15,1 3 0 0,0 2 224 0,1 4 48 16,0 1 16-16,-5 6 0 0,0 0-176 0,9 4-48 0,1 3 0 15,-3 2 0-15,1 3-160 0,0 2-32 0,-1 6-128 0,-1-2 192 16,1 3-192-16,-1 0 128 0,1-6-128 0,-1 1 0 16,-1-2 0-16,2-2 0 0,-3-2 0 0,1-2 0 15,0-3 0-15,-5-5-336 16,7 2 48-16,-1-4 16 0,-1-3-32 0,2-3 0 16,-1-2 0-16,1-3 0 0,0-2 128 0,-4-1 32 0,1-1 0 15,2-2 0-15,-1 0 144 0,0 1 0 0,0-5 0 0,-1 4 0 16,-1 1 160-16,-1 1 64 0,2 1 16 0,0 0 0 15,0 2 208-15,1 4 32 0,0 2 16 0,2 3 0 16,-7 5-176-16,8 0-48 0,0 2 0 16,-1 6 0-16,1 2-272 0,0 5 0 0,-1 3 0 0,2 3 0 15,0 4 0-15,1-1-224 0,1 1 64 0,0-1 16 16,1-2-2544-16,1-1-512 16</inkml:trace>
  <inkml:trace contextRef="#ctx0" brushRef="#br1" timeOffset="82060.61">9794 6215 27983 0,'-11'-7'1232'0,"5"5"272"0,-4 2-1200 0,0 2-304 0,1 0 0 0,-3 2 0 15,-1 1 1728-15,0 2 272 0,-1 2 64 0,1 0 16 32,-2 5-544-32,6 1-96 0,0 3-32 0,3 3 0 0,2 2-688 0,2 1-144 15,4 1-16-15,2-1-16 0,2 1-160 0,3-1-48 16,3-4 0-16,4 1 0 0,-1 0-336 0,4-3 0 15,1-2 0-15,3-4 128 0,-1 0-416 0,1-6-80 16,1-2-16-16,-1 1 0 0,1 0 144 0,-2-1 32 16,0 0 0-16,-1 0 0 15,-2-3-1968-15,1 2-400 0,-2-3-80 0</inkml:trace>
  <inkml:trace contextRef="#ctx0" brushRef="#br1" timeOffset="82967">10209 6235 16575 0,'0'13'736'0,"0"-3"160"15,0 3-720-15,2 4-176 0,0 3 0 0,1-2 0 0,1 3 2208 0,1 1 416 16,0-1 64-16,2 1 32 0,-1 0-1296 0,1-1-256 16,-1-1-48-16,1-2-16 0,-1-1-656 0,0-3-144 0,-2-1-32 15,-1-1 0-15,1-3-64 0,-4-9-16 0,0 0 0 0,0 0 0 16,0 0 64-16,0 0 0 15,0 0 0-15,2-9 0 0,-2-3 0 0,-2-3 16 0,0 0 0 0,-2-2 0 16,0-2 64-16,-3-3 16 16,1-3 0-16,-1-2 0 0,1-2-48 0,-1 0-16 15,2-1 0-15,1 0 0 0,3 2-288 0,1 0 0 16,1 3 0-16,2 2 0 0,1 5 0 0,1 1 0 16,1 1 0-16,2 4 0 0,0-2 320 0,0 4 64 15,1 1 16-15,0 2 0 0,0 0-64 0,0 5-16 0,2 2 0 0,-1 0 0 16,1 2-64-16,-1 2 0 0,-1 3-16 0,-2-1 0 15,-2 4 224-15,-1 1 48 0,-3 5 16 0,-2 0 0 16,-3 1-80-16,-1 1 0 0,-3 1-16 0,-1 2 0 16,-2 0-432-16,2 0 0 0,1 0 0 0,-1 0 0 31,0-1-736-31,1-3-32 0,1 0 0 0,1-2 0 16,2-5-2160-16,2-2-432 0,2-8-96 0,0 0-10880 0</inkml:trace>
  <inkml:trace contextRef="#ctx0" brushRef="#br1" timeOffset="83498.47">10415 6249 13823 0,'0'0'1216'0,"0"0"-960"16,10 3-256-16,-3 0 0 0,2 0 2800 0,2 0 512 16,-2 2 96-16,1 3 32 0,1 3-1040 0,-1 0-208 15,1 2-32-15,-2 2-16 0,0-1-1088 0,-1 2-224 16,0-1-32-16,-1 1-16 16,1-3-464-16,-1 0-80 0,-1-3-32 0,0 0 0 15,-3-3-208-15,1 0 144 0,-4-7-144 0,0 0 128 0,0 0-128 0,0 0 0 16,0 0 0-16,0 0 0 0,0 0 128 15,-1-8-128-15,-2-5 0 0,1-1 128 0,-1-2-128 16,1-4 0-16,-1 1 0 0,0-3 0 0,1-3 0 0,1-4-144 16,-1 1 144-16,1-1-208 0,1-5-112 0,1 3 0 0,3 2-16 15,1 2 0-15,2 2 128 0,-1 4 16 0,3 5 16 0,2 1 0 16,1 3 176-16,-2 6 0 0,1 4 160 0,-1 4-160 16,0 1 0-16,1 5 0 0,-1 3 0 0,-2 2 0 15,-3 1 352-15,-1 3 32 0,-1 3 0 0,-1 0 0 16,-2-3-192-16,-1 3-16 0,-3 1-16 0,0 1 0 15,0-1-160-15,-1 1 160 0,-1-1-160 16,-1-2 160-16,1-3-160 0,-1-2 192 0,2-1-192 0,0-2 192 16,-2-2-192-16,2-3 0 0,5-6 0 0,0 0 0 15,0 0 0-15,0 0-272 0,-3-5 32 0,3-3 16 16,2-3-288-16,2-1-64 0,1-1-16 0,1 0 0 0,2 0 208 0,1 2 64 16,0-3 0-16,2 2 0 15,2 3 320-15,-1 1-144 0,1 2 144 0,1 1 0 16,0 2 0-16,2 2 176 0,-3 2 0 0,0 3 0 15,-1 1 208-15,-1 3 64 0,0 2 0 0,-2 1 0 16,0 1 272-16,-1 2 64 0,-3-1 16 0,-1 3 0 16,-1-1 176-16,-2 2 48 0,-4 1 0 0,-1-1 0 0,-2 3-256 15,-2 1-64-15,-1 1 0 0,-3-4 0 0,-1 2-384 0,1-2-64 16,-1-1-32-16,-1-4 0 0,-2-1-224 0,1 0 0 16,-1-3-144-16,2 1 144 15,-1-3-2096-15,1-2-320 0,0-4-64 0</inkml:trace>
  <inkml:trace contextRef="#ctx0" brushRef="#br1" timeOffset="83828.13">10891 6493 32831 0,'3'17'1456'0,"-2"-9"288"0,0 2-1392 0,2 2-352 0,0-2 0 0,2 0 0 15,0-1 1552-15,2-1 240 0,-2-2 64 0,1-3 0 16,2-2-1024-16,0-1-208 15,0-4-48-15,1-2 0 0,-1-4-576 0,1-1 0 16,0-5 0-16,0-4 0 0,0-2-304 0,0-2 32 0,-1-3 0 0,1 0 0 16,-1-3 64-16,-1 0 16 0,-1-1 0 0,-1 0 0 15,-1-2 192-15,-1 0 0 0,-2 1-160 0,1 0 160 16,-1 2 0-16,1 4 0 0,1 2 0 0,1 3 0 16,-1 4 0-16,1 4 0 0,2 2 0 0,1 6 0 15,-7 5 0-15,7 1 0 0,1 5 0 0,3 3 0 16,0 6-128-16,2 4 128 0,0 3 0 0,2 4 0 15,0-1 0-15,0 3 0 0,-2 1 0 16,2 1 0-16,1-1 0 0,1 1 0 0,0 0 0 0,1 1 0 16,-2-4-384-16,0 1 0 0,-2-2 0 0,0 0 0 15,1-1-2112-15,-1-2-448 0,0 1-64 0,-1-1-10848 0</inkml:trace>
  <inkml:trace contextRef="#ctx0" brushRef="#br1" timeOffset="84015.05">11139 6382 23951 0,'-21'-13'2128'0,"12"8"-1696"15,-3 0-432-15,1 1 0 0,-1 0 3200 0,0 0 544 16,2 1 112-16,4 1 32 0,1-1-1328 0,5 3-256 16,0 0-48-16,0 0-16 0,11-4-1264 0,3 2-256 15,3 0-48-15,4 1-16 0,2 0-288 0,3 0-64 0,2-1-16 0,2 1 0 16,1-2-288-16,-1 1 0 0,-1 0-176 0,-1 2-14416 15,1 0-2896-15</inkml:trace>
  <inkml:trace contextRef="#ctx0" brushRef="#br1" timeOffset="105033.01">4782 5867 5519 0,'0'0'240'0,"0"0"64"0,10-2-304 0,-10-7 0 16,0 1 0-16,0 0 0 15,2 0 2960-15,-2 0 544 0,0 2 96 0,0 6 32 16,0-7-1568-16,0 7-304 0,0 0-64 0,0 0-16 15,0 0-416-15,0 0-96 0,0 0-16 0,2 8 0 16,1 1-240-16,0 3-48 0,-1 1-16 0,2 4 0 16,0 1-240-16,0 4-48 0,0 2-16 0,1 8 0 0,0 2-160 0,-1 1-48 15,0-1 0-15,0 3 0 0,-1-1-192 0,-1 0-144 16,1-1 192-16,-1-1-192 0,1-3 128 0,0-1-128 16,-1-4 0-16,1 1 0 0,1-1 0 0,-2 1 0 15,1-3 0-15,0-1 0 16,-2-4-384-16,2-2-192 0,-1-1-48 0,1-2 0 15,-2-1-2176-15,0-5-432 0,2 0-96 0</inkml:trace>
  <inkml:trace contextRef="#ctx0" brushRef="#br1" timeOffset="105460.64">4588 5122 17903 0,'0'0'784'0,"0"-7"176"0,1-1-768 0,0 0-192 16,2 1 0-16,0 0 0 0,-1-2 1744 0,1 4 304 15,-3 5 64-15,0 0 16 0,0 0-480 0,0 0-112 16,5 9 0-16,-1 5-16 0,0 4-784 0,0 5-160 16,1 1-16-16,-1 5-16 0,0 4-368 0,0 3-176 15,-2 1 160-15,1-1-160 16,1 1-448-16,-2-1-192 0,1 1-48 0,1-9-8768 0,2-4-1744 0</inkml:trace>
  <inkml:trace contextRef="#ctx0" brushRef="#br1" timeOffset="105640.2">4752 5007 13823 0,'0'-8'1216'0,"0"8"-960"0,0 0-256 0,0 0 0 16,0 0 2448-16,0 0 448 0,0 0 96 0,7 10 16 16,-1 4-1696-16,3 1-336 0,0 3-64 0,0 5-16 15,1 1-464-15,0 5-112 0,0 4 0 0,1-3-16 0,1 0-304 0,-1 2 0 16,1-2 0-16,-1 1 0 15,-1 1-608-15,0-2-224 0,-1-4-64 0</inkml:trace>
  <inkml:trace contextRef="#ctx0" brushRef="#br1" timeOffset="105860.43">4654 5339 21183 0,'-14'-1'1888'0,"9"2"-1504"16,-3 2-384-16,1 1 0 0,2 0 2944 0,0-2 528 0,5-2 112 0,0 0 0 15,0 0-1648-15,0 0-336 0,9-4-64 16,3 1 0-16,2-3-976 0,6-2-192 0,4 1-48 0,5-5 0 16,2 0-320-16,2-3 0 0,0-1 0 0,3-2-18112 15</inkml:trace>
  <inkml:trace contextRef="#ctx0" brushRef="#br1" timeOffset="120497.15">6225 7665 16751 0,'0'0'736'0,"0"0"160"0,0 0-704 0,-4 5-192 0,-1-1 0 0,5-4 0 16,0 0 1184-16,0 0 208 0,0 0 32 0,0 0 16 0,0 0-32 0,0 0 0 16,5 7 0-16,2-2 0 0,-1 0 0 0,2-2-16 15,3-3 0-15,0 0 0 0,4-1-160 0,-2-1-16 16,1 1-16-16,2-2 0 0,1-1-272 0,2 0-48 0,-1 2-16 0,1-3 0 16,-1 3-352-16,0-3-64 0,2 1 0 0,1 0-16 15,0 2-224-15,1-2-32 0,4 0-16 0,-3-1 0 16,-1-2-160-16,2 1 0 0,-1 0 0 0,2 0 0 15,-1-1 0-15,-1-2 0 0,-1 1 128 0,2 1-128 16,-1-3 0-16,-1 1-144 16,-1-1 144-16,0 0-208 15,-1-1-368-15,0 2-64 0,-3 1 0 0,-1 0-16 16,-3 0-352-16,0 2-64 0,0 1-16 0,-1 1 0 16,-3-1-1104-16,-1 3-240 0,0-2-32 0,-2 2-6432 0,1-2-1280 0</inkml:trace>
  <inkml:trace contextRef="#ctx0" brushRef="#br1" timeOffset="120754.17">7243 7180 16575 0,'0'0'1472'0,"0"0"-1168"16,0 0-304-16,0 0 0 16,0 0 2112-16,0 0 384 0,6 7 64 0,-2-1 0 15,-2 1-464-15,1 1-112 0,-2 3 0 0,2 1-16 16,-1 4-1088-16,1 2-224 0,0 9-32 0,-1-1-16 0,1 3-336 0,1 2-64 16,0-1-16-16,-2 3 0 0,1 1-192 0,-1-6 128 15,1 0-128-15,1-5 0 16,1 1-640-16,2-2-208 0,-1-2-48 0,1-4-9216 15,-1-1-1856-15</inkml:trace>
  <inkml:trace contextRef="#ctx0" brushRef="#br1" timeOffset="120971.02">7426 7103 21183 0,'0'0'1888'0,"-1"-9"-1504"0,1 0-384 0,0 1 0 16,0 2 2256-16,0 6 384 0,2-7 80 0,-2 7 16 15,0 0-1200-15,7 4-256 0,1 3-32 0,1 2-16 16,1 1-816-16,1 2-160 0,0 1-48 0,1 3 0 16,-1 3-208-16,0 3 0 0,1-2 128 0,1 3-128 15,-1 1 0-15,-1 2 0 0,3 1 0 0,-1 2 0 16,0-2-384-16,0 2-160 0,1 1-32 0,-1 0-16 31,-1 0-3008-31,1-1-608 0</inkml:trace>
  <inkml:trace contextRef="#ctx0" brushRef="#br1" timeOffset="121206.86">7391 7462 6447 0,'-7'1'576'0,"1"2"-576"0,-1-1 0 0,7-2 0 15,0 0 6528-15,0 0 1184 0,0 0 240 0,0 0 48 16,0 0-5184-16,11 2-1024 15,0-4-224-15,4 0-32 0,4-2-1088 0,1 0-224 16,1-1-32-16,0 1-16 0,-2 0-176 0,1 0 0 16,-1 1 0-16,1-2 0 0,-1 1-240 0,1 0-80 15,-1 0 0-15,-2 2-16 16,-1-1-2288-16,-2 2-464 0,-1-3-96 0,2 3-11472 0</inkml:trace>
  <inkml:trace contextRef="#ctx0" brushRef="#br1" timeOffset="121732.49">6327 7789 16575 0,'-20'-7'736'0,"14"5"160"0,6 2-720 0,-4-5-176 0,0-1 0 0,0 3 0 16,0 0 3248-16,4 3 608 0,0 0 128 0,0 0 32 15,0 0-1936-15,0 0-384 16,0 0-80-16,0 0-16 0,0 0-544 0,0 0-112 0,8 1-32 0,0 4 0 16,-2 3-208-16,2 3-32 0,0 0-16 0,0 4 0 15,1 0-160-15,0 4-48 0,-1 2 0 0,0 1 0 16,-2 2-224-16,3 4-48 15,-1 1-16-15,0 0 0 0,0 3-160 0,1-1 128 0,0 0-128 0,-1-1 128 16,-2-1-128-16,1 1 0 0,-1-3-160 0,1 2 160 31,-2-2-560-31,0 0-16 0,1-1 0 0,-1-2 0 16,-1-1-1600-16,1-3-320 0,0 1-64 0,-1-2-8480 0,-1-3-1696 0</inkml:trace>
  <inkml:trace contextRef="#ctx0" brushRef="#br1" timeOffset="121950.76">6503 8737 17503 0,'0'0'1552'0,"0"0"-1232"0,0 0-320 0,0 0 0 0,0 0 2656 0,-3 8 480 16,2-1 80-16,1 3 32 0,0-1-1312 0,1 4-256 15,2-2-48-15,0 5-16 0,-2 1-848 0,1 1-192 16,1 2-16-16,1 1-16 0,1 1-352 0,0 0-64 16,-1 0 0-16,2 0-128 0,-1 1 0 0,1-1 0 15,-1 0 0-15,2 0 0 16,0 0-2112-16,0 0-384 0,1-2-80 0</inkml:trace>
  <inkml:trace contextRef="#ctx0" brushRef="#br1" timeOffset="122162.46">6722 8717 5519 0,'0'0'240'0,"0"0"64"0,0 0-304 0,0 0 0 0,0 0 0 0,0 0 0 16,0 0 5408-16,0 0 1024 0,6 7 208 0,2 1 32 16,0 1-4592-16,1 2-928 0,2 2-176 0,-1 3-32 15,1 1-608-15,0 3-112 0,2 2-32 0,3-1 0 16,-3 0-192-16,0 1 128 0,0-1-128 0,0-1 0 15,-1 1 0-15,0 0-336 0,1 1 48 0,-2-2 16 16,1-1-832-16,-1 1-176 0,-2-2-16 0,0-1-11984 16</inkml:trace>
  <inkml:trace contextRef="#ctx0" brushRef="#br1" timeOffset="122395.79">6572 8949 28735 0,'0'0'1280'0,"0"0"256"0,0 0-1232 0,0 0-304 16,0 0 0-16,0 0 0 0,8 6 1488 0,0-5 240 16,1-1 64-16,1-1 0 0,3-1-592 0,2 0-112 15,0-2-32-15,1 0 0 0,1 0-400 0,0-1-80 0,1-2 0 0,2 1-16 16,2-1-432-16,0-1-128 0,0 2 0 0,3-3-12096 15,1 1-2496-15</inkml:trace>
  <inkml:trace contextRef="#ctx0" brushRef="#br2" timeOffset="129329.4">3313 5801 15663 0,'-12'25'1392'0,"12"-25"-1120"0,0 0-272 0,0 0 0 0,0 0 880 0,0 0 112 16,0 0 32-16,0 0 0 0,0 0 256 0,0 0 64 15,0 0 16-15,0 0 0 0,0 0-464 0,0 0-80 16,0 0-32-16,9 1 0 0,-2 3 112 0,-1-3 0 15,1 2 16-15,1 2 0 0,-2 0 32 0,2 2 0 16,0-1 0-16,0 1 0 0,1-1-272 0,1 3-48 16,2-2-16-16,0 1 0 0,-1 1-96 0,1 0 0 15,-2 1-16-15,2-1 0 0,0 2-176 0,1-1-16 0,1-1-16 0,1 1 0 16,-1-1-80-16,2 0-16 0,1 0 0 0,-1-1 0 16,3 0-32-16,-4-1-16 15,0 0 0-15,0-1 0 0,4 1-16 0,-1 1 0 16,-2-2 0-16,-1 2 0 0,0 0 32 0,-1 0 0 15,1-2 0-15,-1 1 0 0,-3-1-32 0,1 1-128 16,1-1 192-16,-3 1-64 0,2-4 32 0,0 2 0 16,0 0 0-16,1 1 0 0,1 1 48 0,-1-2 16 0,-2 0 0 0,-1 2 0 15,-1-1-16-15,1 2 0 0,2-1 0 0,0-1 0 16,-2 1-48-16,1-1-16 0,-1 1 0 0,2-2 0 16,0 0-144-16,1 1 128 0,-3-1-128 0,1 1 128 15,-2 1-128-15,0-2 0 0,0 0 144 0,0 0-144 16,0 2 144-16,0-3-144 0,0 0 192 0,2 1-192 0,-2-1 208 0,1 1-64 15,-2 0-16-15,0 1 0 0,0-1-128 0,0 0 128 16,1-1-128-16,-1 0 128 0,-2 0-128 0,1 1 0 16,2 0 0-16,-1 0 0 0,0-1 0 0,-2 1 128 15,-1 2-128-15,2-3 0 16,2 0 0-16,-1 0 0 0,-3-2 0 0,1 2 0 16,1 0 0-16,-1 0 0 0,-6-4 128 0,6 5-128 15,-1 0 0-15,0-2 0 0,-5-3 0 0,7 4 128 0,-1 0-128 0,-6-4 0 16,7 4 0-16,-7-4 0 0,6 4 0 0,-6-4 0 15,0 0 0-15,8 4 0 0,-8-4 0 0,0 0 0 16,0 0 0-16,7 4 0 0,-1-1 0 0,-6-3 0 16,8 4 0-16,-8-4 0 0,6 4 0 0,2-1-256 15,0 0 48-15,-8-3 0 0,0 0 208 0,7 6 0 16,0-2 0-16,-7-4 0 0,0 0 128 0,0 0 80 16,8 4 16-16,-8-4 0 0,0 0-224 0,7 4 0 15,-7-4 0-15,0 0 0 0,8 2 0 0,-8-2 0 16,0 0 0-16,0 0 0 0,7 0 0 0,-7 0 0 0,0 0 0 0,0 0 0 15,0 0 0-15,0 0 128 0,3-7-128 0,-2 0 0 16,-2-2 0-16,0 0 0 0,-1-2 0 0,0 1 0 16,-3-3 0-16,-1-1 128 0,2 1-128 0,-1-4 0 15,-3-2 0-15,1 1 0 0,-3 0 0 0,1 1 0 16,0 0 0-16,0 0 0 16,-1 0 0-16,-1 3 0 0,2-1 0 0,0 4 0 0,-1-1 0 0,2 1 0 15,-1 1 0-15,2 1 0 0,1 1 0 0,0 3 0 16,0 1 0-16,6 4 0 0,0 0 0 0,0 0 0 15,0 0-176-15,0 0 176 0,0 0-160 0,0 0 160 16,0 0-144-16,0 0 144 0,0 0-128 0,5 8 128 16,2 0 0-16,-1 1-160 0,2 2 160 0,0 0 0 0,0 2-160 0,-1 1 160 15,1-1-128-15,1 0 128 0,0 3 0 0,1-2-128 16,0 2 128-16,-1 0 0 0,-1-1 0 0,4 0 0 16,1-1 0-16,-2 0 0 0,-1-1 0 0,-1 0 0 15,-1-1 0-15,-1 0 0 0,1-2 0 0,0 1 0 16,-3-2 0-16,0 0 0 0,1 0 0 0,-2-2 0 15,-2 0 0-15,1 0 0 0,-3-7 0 0,1 9 0 16,-1-9 0-16,-1 7 0 0,1-7 128 0,-3 7-128 0,-2 0 160 16,-2-2-160-16,1-1 384 0,-5 0 0 15,-3 1-16-15,-2 0 0 0,0 1 208 0,-1 0 64 16,0 1 0-16,-2-1 0 0,1 2-128 0,0 1-32 16,-2-1 0-16,2 0 0 0,1 0-272 0,1-1-48 15,2 1-16-15,2 1 0 0,1 0-144 0,2 1 0 16,2-3 0-16,2 3 0 15,1-3-688-15,1 1-160 0,2-1-48 0,1-7 0 16,7 5-1920-16,2 0-384 0</inkml:trace>
  <inkml:trace contextRef="#ctx0" brushRef="#br2" timeOffset="155824.1">2198 5707 19343 0,'0'0'1728'0,"0"0"-1392"0,0 0-336 0,0 0 0 0,0 0 1568 0,0 0 240 16,0 0 48-16,0 0 16 0,0 0-336 0,0 0-64 15,8-3 0-15,2 1-16 0,3-1-592 0,0 1-112 16,2-2-32-16,-1 0 0 0,0-4-480 0,1 0-112 16,-1-1 0-16,3 0-128 0,0-2 0 0,1 2 0 0,-1-4 0 0,1 3 0 31,1 1-1792-31,0 0-304 0,1-1-64 0,-3 1-10832 0</inkml:trace>
  <inkml:trace contextRef="#ctx0" brushRef="#br2" timeOffset="156049.44">2684 5106 24591 0,'0'0'1088'0,"0"0"224"0,0 0-1056 0,0 0-256 16,2 9 0-16,-2 0 0 0,1 2 1280 0,2-2 192 16,-1 5 32-16,2 2 16 0,0 2-288 0,1 4-48 15,4 2-16-15,0 3 0 0,-1 3-448 0,3 3-80 16,2 0-32-16,0 3 0 0,0-4-384 0,0 2-80 0,0 0-16 0,0-1 0 15,-3-3-288-15,1 0-64 16,-1-2-16-16,1 2 0 16,-1-2-1472-16,1-1-288 0,-1-1-64 0</inkml:trace>
  <inkml:trace contextRef="#ctx0" brushRef="#br2" timeOffset="159467.47">6717 5849 14735 0,'0'0'1312'0,"0"0"-1056"0,0 0-256 0,-3 7 0 16,-1-1 1760-16,2 1 288 0,2-7 64 0,-3 7 16 15,2 4-416-15,-1-3-96 0,1 1-16 0,1 4 0 16,0-1-384-16,0 2-96 0,0-1-16 0,0 3 0 16,0 2-272-16,0-5-64 0,0 3-16 0,0 0 0 15,0 3-256-15,-1 0-48 0,-1 1-16 0,1 2 0 16,0 0-240-16,0 8-32 0,-3 1-16 0,1 2 0 16,0-2-144-16,1 1 0 0,-2-2 0 0,1 1 0 15,1 1 0-15,-1 0 0 0,-1-1 128 0,2 0-128 16,-1-1 0-16,0-1 160 0,1-2-160 0,0 1 160 15,0 0-160-15,-1 0-144 0,1-2 144 0,-1 0-208 0,0 3 0 0,1-5 0 16,-1 0 0-16,1-3 0 0,-1 0-32 0,0-4 0 16,-1 0 0-16,1-1 0 15,0 0-352-15,0 0-80 0,-1-3-16 0,1 1 0 16,-3-5-2448-16,1-1-480 0</inkml:trace>
  <inkml:trace contextRef="#ctx0" brushRef="#br2" timeOffset="159764.53">6483 6703 9215 0,'0'0'816'0,"0"0"-656"0,0 0-160 0,0 0 0 16,0 0 3456-16,0 0 672 16,0 0 128-16,0 0 32 0,0 0-1792 0,0 0-368 0,0 0-64 0,3 9-16 15,-3 0-704-15,1 3-128 0,-1 4-48 0,2 2 0 16,-1 3-464-16,0 1-80 0,-1 0-32 0,2 0 0 15,-1 0-320-15,0 1-64 0,0-3-16 0,2 1 0 16,0-1-192-16,1-3 0 0,1-3 128 0,1-1-128 16,-1 0 0-16,2-4 0 0,2-1 0 0,2-3 0 15,-2-1 256-15,2 0 0 0,1-4 0 0,1-2 0 16,0 0 0-16,2 0 0 0,0-4 0 0,3-1 0 16,2-3-32-16,1 0 0 0,0-3 0 0,2-1 0 15,3-2-224-15,0-1 0 0,2 0 0 0,0-1 0 16,1 2-2848-16,1-1-512 0</inkml:trace>
  <inkml:trace contextRef="#ctx0" brushRef="#br2" timeOffset="162295.37">6512 5290 21135 0,'0'0'928'0,"-5"15"208"0,5-15-912 0,0 0-224 15,0 0 0-15,0 0 0 0,0 0 944 0,0 0 144 16,0 0 16-16,0 0 16 0,0 0-368 0,6-5-80 0,3 0-16 0,2-2 0 15,-1 0-656-15,2-4 0 0,1-1-128 0,0-1 128 32,0 0-736-32,0 2-32 0,0-5 0 0,-1 3-6800 0,0-1-1376 0</inkml:trace>
  <inkml:trace contextRef="#ctx0" brushRef="#br2" timeOffset="170196.99">14872 7408 911 0,'0'0'0'0,"0"0"0"0,0 0 0 0,0 0 0 0,0 0 0 0,1-6 0 16,-4 19 4736-16,1-5 848 0,0 1 176 0,1-1 48 16,1-8-3280-16,0 7-656 0,1 1-128 0,-1-8-16 15,4 7-944-15,-4-7-176 0,7 5-32 0,-1-2-16 16,2-2-272-16,1-1-48 0,3-1-16 0,-2-2 0 15,-1-1-32-15,2-1 0 0,-2-2 0 0,0-3 0 16,0-1-192-16,2 1 144 0,-2-2-144 0,1-1 128 16,-1-1-128-16,1-2 0 0,0 1 0 0,-1 0 128 15,0-2-128-15,0 2 0 0,0 0 0 0,1 1 0 16,-4 0 0-16,1 3 0 0,-2 0 0 0,0 1 0 16,-1 1 0-16,0 3 0 0,-2-1 0 0,1 1 0 0,1-2 0 0,-4 8 0 15,3-5 0-15,-3 5 0 0,0 0 0 0,7 1 0 16,0 0 0-16,-1 2 128 0,-6-3-128 0,8-1 0 15,-8 1 0-15,11 0 0 0,-1 2-160 0,1 1 160 16,-2-2-208-16,0 2 80 16,-3 1-2048-16,2 1-384 0,1 0-96 0</inkml:trace>
  <inkml:trace contextRef="#ctx0" brushRef="#br2" timeOffset="170531.65">15140 7214 25567 0,'0'0'1136'0,"-4"7"224"0,2 2-1088 0,-2-1-272 0,0-1 0 0,-1 1 0 16,-1 1 1344-16,4 0 192 0,-1 1 64 0,0 1 0 16,2 2-464-16,0 4-96 0,1-2-16 0,0 3 0 15,0 1-368-15,1 4-80 0,0 0 0 0,1 3-16 16,0 3-240-16,1 1-64 0,-2 0 0 0,2 2 0 15,-2 0-64-15,2 3 0 0,-2 1-16 0,-1 2 0 16,0 1 16-16,0 3 0 0,-1 0 0 0,1-1 0 16,-1 2-64-16,-1-2 0 0,1 1 0 0,0-2 0 15,-1-1 48-15,1-2 0 0,0-2 0 0,-1-3 0 16,2-3-32-16,-1-2 0 0,0 0 0 0,1-4 0 16,0-2-144-16,0-2 160 0,-2 0-160 0,2-1 160 0,3-1-160 15,-3-1 0-15,0-5 0 0,0 1 0 16,1 1-512-16,1-1-48 0,-1-1 0 0,0 1 0 15,1 0-1328-15,-1 1-272 0,2-3-48 0,-1 0-12928 16</inkml:trace>
  <inkml:trace contextRef="#ctx0" brushRef="#br1" timeOffset="173332.09">14973 6213 17503 0,'-1'2'768'0,"-2"1"176"0,-10 11-752 0,12-8-192 0,1 3 0 0,-1 0 0 0,-3 0 2752 0,2 0 512 15,2 5 96-15,0 2 32 0,0 0-1632 0,2 2-320 16,-1 2-64-16,2 3-16 0,1-2-640 0,-1 4-128 16,0-1-16-16,1 2-16 0,0 1-208 0,1-3-32 15,-1 2-16-15,1 0 0 16,2-1-304-16,-1 0 160 0,1-2-160 0,1 1 128 15,-3-1-128-15,1 1 0 0,0-3 0 0,-1 0 0 16,-1-1-656-16,0-1-112 0,1-2-32 0,0-3 0 16,-1 2-1584-16,0-3-320 0,0-4-64 0,-2 0-10016 15</inkml:trace>
  <inkml:trace contextRef="#ctx0" brushRef="#br1" timeOffset="173640.08">14549 5391 23039 0,'0'0'1024'0,"-1"-5"192"0,1 5-960 0,0 0-256 0,0 0 0 0,0 0 0 15,0 0 1664-15,0 0 304 0,0 0 48 0,-1 8 16 0,2 2-496 0,0 5-80 16,3 3-32-16,-1 3 0 0,0 4-816 0,-1 1-160 16,1 4-48-16,-1 4 0 0,0 5-400 0,0-3 0 15,2 2 128-15,-1-3-128 16,-2-2-608-16,2-3-160 0,-2-4-16 0,2-3-16 15,-1-2-2368-15,1-1-480 0</inkml:trace>
  <inkml:trace contextRef="#ctx0" brushRef="#br1" timeOffset="173843.7">14669 5268 28511 0,'0'0'1264'0,"0"0"256"0,0 0-1216 0,0 0-304 15,0 0 0-15,6 4 0 0,-2-1 1200 0,-1 5 176 16,3 3 32-16,-1 3 16 0,-2 3-768 0,0 3-144 0,3 2-48 0,0 5 0 16,1 4-464-16,-1 2 128 0,2 1-128 0,1 1 0 15,0 0-224-15,0-3-96 0,2-1 0 0,-1 0-16 32,1 0-1904-32,-2-3-384 0,-1-5-80 0,-2-2-9760 0</inkml:trace>
  <inkml:trace contextRef="#ctx0" brushRef="#br1" timeOffset="174046.45">14622 5612 14735 0,'0'0'1312'0,"0"0"-1056"0,0 0-256 0,0 0 0 15,-3 2 4368-15,3-2 816 0,-4 2 176 0,4-2 16 0,0 0-2800 0,0 0-560 16,0 0-112-16,2 5-32 0,-2-5-1264 0,8 4-256 15,3 0-48-15,2-3-16 0,1-2-288 0,2-1 0 16,1 1 0-16,2-3 0 16,3-2-960-16,2-1-128 0,0-1-48 0</inkml:trace>
  <inkml:trace contextRef="#ctx0" brushRef="#br1" timeOffset="174897.23">16632 7428 7359 0,'0'0'320'0,"0"0"80"0,0 0-400 0,0 0 0 0,3-4 0 0,-10 5 0 15,0 1 3376-15,7-2 592 0,0 0 112 0,0 0 16 16,0 0-2064-16,0 0-432 0,0 0-64 0,7-6-32 16,3 1-480-16,0-1-112 0,2-1-16 0,0 2 0 0,1 0 0 0,0-1-16 15,0 0 0-15,0-1 0 0,1 1-112 0,1-1-32 16,-1 2 0-16,3 0 0 0,0 1-288 0,0 0-48 16,1 0-16-16,0 0 0 0,-1-1-256 0,0 0-128 15,2 2 0-15,-1-2 128 0,-1-1-320 0,1 2-64 16,0 0 0-16,1 0-16 15,-1-3-2688-15,0 1-544 0</inkml:trace>
  <inkml:trace contextRef="#ctx0" brushRef="#br1" timeOffset="175089.8">17420 6938 28271 0,'0'0'1248'0,"0"0"272"0,0 0-1216 0,0 9-304 16,2 1 0-16,-1 1 0 16,0 2 544-16,2-2 48 0,-1 5 16 0,1 1 0 15,0 1-384-15,-1 3-80 0,2 1-16 0,0 3 0 32,0 4-1472-32,0 1-288 0,0 0-64 0,0 1-6432 0,-2 0-1296 0</inkml:trace>
  <inkml:trace contextRef="#ctx0" brushRef="#br1" timeOffset="176162.37">16609 7451 19583 0,'0'0'864'0,"0"0"176"0,0 0-832 0,0 0-208 0,0 0 0 0,0 0 0 15,0 0 1920-15,0 0 320 16,0 0 80-16,7 4 16 0,-7-4-496 0,5 7-112 16,3 1 0-16,-2 1-16 0,1 2-480 0,-1 4-80 15,1 2-32-15,0 0 0 0,0 1-448 0,0 1-96 0,-2 2 0 0,0 3-16 16,0-2-400-16,-1 3-160 0,2 0 128 0,-2 2-128 16,-1-2 0-16,1 1 0 0,-1 2 0 0,1-2 0 31,0-1-288-31,0 0-144 0,0-1-16 0,0-1-16 15,-1-3-1904-15,1-1-368 0,0-1-80 0,0 1-6960 0,-1-2-1392 0</inkml:trace>
  <inkml:trace contextRef="#ctx0" brushRef="#br1" timeOffset="176388.02">16744 8381 29775 0,'0'0'1312'0,"0"0"288"0,-2 9-1280 0,1 1-320 16,0 2 0-16,1 0 0 15,0 0 1472-15,1-2 224 0,-1 3 48 0,1 1 16 16,1 2-992-16,-1 1-192 0,0 0-32 0,2 3-16 0,-1 0-304 0,1 1-64 16,0 0-16-16,-1 0 0 0,1 0-144 0,0 0 0 15,-1 0 0-15,1-2 0 16,-1-1-368-16,2-1-144 0,0 0-48 0,1 0 0 15,-2-4-3408-15,1-1-672 0</inkml:trace>
  <inkml:trace contextRef="#ctx0" brushRef="#br1" timeOffset="176583.52">16916 8404 15663 0,'-2'-11'688'0,"2"11"144"0,0 0-656 0,0 0-176 0,0 0 0 0,0 0 0 16,0 0 3488-16,0 0 672 0,3 7 128 0,0 4 16 15,-1 2-2640-15,2 1-512 0,-1 2-128 0,2 3 0 16,2 4-672-16,0-1-128 0,1 1-32 0,1 3 0 0,2 2-64 0,-2-2 0 16,0-1-128-16,1-1 192 31,1 1-928-31,-2-1-192 0,0-2-32 0,1-3-16 16,-2 5-2448-16,-1-3-480 0,-1-3-112 0</inkml:trace>
  <inkml:trace contextRef="#ctx0" brushRef="#br1" timeOffset="176777.22">16791 8635 21183 0,'0'0'1888'0,"0"0"-1504"0,0 0-384 0,0 0 0 0,0 0 3376 0,9 5 592 15,0 1 128-15,1-4 32 0,1-1-1888 0,0-1-368 16,2-1-80-16,3-1 0 0,1-4-1472 0,1 0-320 15,1-3 0-15,-1-3 0 16,4-2-864-16,0-3-112 0,0-6-32 0</inkml:trace>
  <inkml:trace contextRef="#ctx0" brushRef="#br1" timeOffset="179099.44">17418 6969 3679 0,'0'0'320'0,"0"0"-320"15,0 0 0-15,0 0 0 0,0 0 3792 0,0 0 688 16,0 0 144-16,1 9 32 0,0 2-2272 0,1-2-448 16,-1-2-80-16,0 1-32 15,0 0-448-15,2 1-96 0,-2 0 0 0,1 2-16 16,-1 1-336-16,0 2-64 0,1 2-16 0,-1 0 0 15,3 4-144-15,-2 2-48 0,0 2 0 0,0 2 0 0,0 1-336 0,0 2-80 16,1-2-16-16,-1 2 0 0,1-2-224 0,0 2 0 16,1-2 128-16,0 1-128 0,-2-2-272 0,1 0-112 15,-1-5 0-15,1-3-16 16,1-1-1776-16,0-7-368 0,0-3-64 0,-4-7-10960 0</inkml:trace>
  <inkml:trace contextRef="#ctx0" brushRef="#br1" timeOffset="179332.6">17678 6905 3679 0,'0'0'320'0,"0"0"-320"0,0 0 0 0,0 0 0 15,0 0 4928-15,0 0 896 0,-1 8 192 0,-2-2 48 0,0 0-3424 0,1 1-672 16,4 5-144-16,-1-1-32 15,0 3-832-15,2 3-160 0,-1 8-32 0,1-2-16 16,1 3-448-16,1 0-96 0,0-1-16 0,-1 1 0 16,0 2-192-16,0-1 0 0,1 0 0 0,1 3 0 31,0-4-384-31,1 0-128 0,-1-2-32 0,1-1 0 16,-2 1-2848-16,0-5-576 0</inkml:trace>
  <inkml:trace contextRef="#ctx0" brushRef="#br1" timeOffset="179568.89">17454 7239 33231 0,'0'0'1472'0,"-2"5"304"0,-1 2-1424 0,2-1-352 0,-1 2 0 0,2 0 0 16,0-2 1648-16,2 1 256 0,0-1 48 0,3 1 16 15,-5-7-832-15,10 1-176 0,0-2-16 0,3-2-16 16,1-1-464-16,2 0-80 16,1-3-32-16,4-1 0 0,0 0-352 0,3 0 0 15,5 0 0-15,2 2-13344 16,5 1-2592-16</inkml:trace>
  <inkml:trace contextRef="#ctx0" brushRef="#br2" timeOffset="192230.81">15067 9099 12895 0,'0'0'1152'0,"0"0"-928"0,0 0-224 0,0 0 0 15,0 0 2944-15,0 0 528 0,9-6 112 0,-15 2 32 16,-2 1-1296-16,1 1-256 0,1 0-48 0,-1 0-16 16,-1 2-752-16,1 2-160 0,-1-2-16 0,0 3-16 15,0 2-384-15,-1 2-80 0,-1 0-16 0,2 4 0 16,1 1-208-16,1 2-48 0,1 2-16 0,1 2 0 0,1 5-112 15,3 1-32-15,0 2 0 0,4 4 0 0,1 1-160 0,3 0 0 16,2 1 0-16,3-2 128 0,2-3-128 0,2-1 0 16,0-1 0-16,1-7 0 0,0 0 0 0,2-3 0 15,1-5 0-15,-1-1 0 0,3-3 0 0,-3-3 0 16,-1-3 0-16,0-3 128 0,0-3 128 0,-3 0 0 16,-1-2 16-16,-1-5 0 0,1-4 80 0,-2-1 16 0,-2-4 0 0,-2-1 0 15,-2 1 16-15,-2-1 16 0,-1-2 0 0,-3 0 0 16,-1 2 48-16,-2 1 16 0,-3-1 0 0,-2 0 0 15,-2 1 16-15,-2 1 0 0,0 0 0 0,-2 3 0 16,0-3-160-16,-3 3-16 0,-2 2-16 0,-2 2 0 16,2 1-48-1,-2 2-16-15,1 3 0 0,2 3 0 0,0 1-224 0,3 3 0 16,-1 2 0-16,2 3 0 16,4 1-944-16,0 5-272 0,0 1-64 0,2 5-16 15,3 1-1984-15,3 0-400 0</inkml:trace>
  <inkml:trace contextRef="#ctx0" brushRef="#br2" timeOffset="195131.49">17117 8003 10655 0,'0'0'464'0,"9"15"112"0,-9-15-576 0,0 0 0 0,0 0 0 0,0 0 0 16,0 0 1344-16,0 0 144 0,0 0 48 0,0 0 0 16,0 0-368-16,0 0-64 0,0-6-16 0,0-3 0 15,0-2-512-15,0 1-96 0,-2-2-32 0,1-2 0 16,0-2-192-16,-3-1-32 0,0-1-16 0,0-2 0 16,-1 1 0-16,0-10 0 0,-2 3 0 0,2 1 0 15,-2 2 48-15,1 1 0 0,-3 1 0 0,2 1 0 16,1 1 160-16,-1 3 32 0,1 3 16 0,0 1 0 15,2 3 112-15,1 1 32 0,-1 2 0 0,4 6 0 16,0 0-336-16,0 0-64 0,0 0-16 0,0 0 0 16,0 0-192-16,0 0 0 0,9 3 0 0,1 0 0 15,2 1 0-15,1 3 0 0,3-1 0 0,1 1 0 0,0-1 0 16,1 2 0-16,-1-1-128 0,0-1 128 0,1-1-256 0,-1-1 16 16,-1-1 0-16,-1-2 0 15,-1-1-848-15,0-4-160 0,-3 0-32 0</inkml:trace>
  <inkml:trace contextRef="#ctx0" brushRef="#br2" timeOffset="195633.7">17141 7666 11967 0,'0'0'1072'0,"-5"6"-864"0,0-1-208 0,5-5 0 16,-7 0 1632-16,7 0 288 0,0 0 48 0,0 0 16 16,0 0-320-16,0 0-48 0,0 0-16 0,0 0 0 15,0 0-448-15,6 8-112 0,0-2-16 0,2 1 0 16,1-1-16-16,1 3-16 0,1-2 0 0,-1 3 0 15,2 3-80-15,1 2-16 0,0 0 0 0,1 5 0 0,1-1-224 0,0 2-48 16,1 1-16-16,1-1 0 0,3 0-176 0,-1 0-48 16,-1 0 0-16,2 1 0 0,-2 0-192 0,3-1-64 15,0 0 0-15,1 0 0 0,2-2-128 0,0 1 128 16,2-3-128-16,0-1 128 0,1-1 16 0,-1 0 0 16,0-2 0-16,0 0 0 0,1-2 144 0,-2 1 32 15,-3 0 0-15,-1 0 0 0,-2 1-16 0,2-3 0 16,-2 2 0-16,-1-1 0 15,-1 1-64-15,0-1-16 0,0-1 0 0,-2-1 0 0,0-1-96 0,-2 0-128 16,0 0 176-16,-2-1-176 0,1 3 192 0,0-4-192 16,0 1 192-16,-2-2-192 0,1 0 160 0,-1 2-160 15,-1-4 128-15,-1 3-128 0,0-1 0 0,-2-2 0 16,1-1 0-16,-1-1 0 16,-6-1-512-16,7 2-64 0,-7-2-32 0,0 0 0 15,8 0-2640-15,-8 0-528 0</inkml:trace>
  <inkml:trace contextRef="#ctx0" brushRef="#br2" timeOffset="202027.83">18328 8906 30751 0,'0'0'1360'0,"0"0"288"0,0 0-1328 0,0 0-320 0,0 0 0 0,0 0 0 16,0 0 1280-16,7-5 192 0,1 0 48 0,1 2 0 16,1 1-448-16,-1-1-96 0,1-1-16 0,2 0 0 15,0-1-960-15,2 1 0 0,2 0-256 0,-1 0 48 0,0-1 32 0,-1-1 16 16,2-1 0-16,-1-1 0 15,2-1-1680-15,-1 1-336 0,-2-4-64 0,-1 5-12576 16</inkml:trace>
  <inkml:trace contextRef="#ctx0" brushRef="#br2" timeOffset="202268.72">18863 8393 17503 0,'0'0'1552'0,"-5"5"-1232"0,0 1-320 0,1 3 0 16,2 2 3424-16,0 1 624 0,1-3 128 0,1 2 32 16,1 5-2192-16,3 2-432 0,3 3-96 0,-1 4-16 15,1 2-528-15,1 3-112 0,1 2-32 0,0-1 0 16,0 4-400-16,0-1-80 16,1 1 0-16,1 2-16 0,-2-1-144 0,1 1-32 15,2-1 0-15,-1 1 0 0,-1-3-128 0,-1 0 0 0,-1 1 0 0,0-3 128 31,0 2-448-31,-1 0-112 0,0 1-16 0,1-1 0 16,-2-1-1728-16,1-3-336 0,-1-3-80 0</inkml:trace>
  <inkml:trace contextRef="#ctx0" brushRef="#br2" timeOffset="206628.86">6911 5006 3679 0,'-4'-3'160'0,"0"2"32"0,21-25-192 0,-23 26 0 0,-5 0 0 0,3 0 0 15,1 0 3696-15,0-3 688 16,-1-1 144-16,0 1 16 0,3 2-2336 0,5 1-480 16,0 0-80-16,-2-5-32 0,-1-3-704 0,3-1-144 15,3 0-16-15,0 1-16 0,1-2-144 0,3 0-16 16,-2 0-16-16,2 0 0 0,0-1-272 0,4 2-48 16,-1 3-16-16,2-1 0 0,0 1-224 0,-2-1 0 15,1 0 128-15,-1 1-128 0,0 2 0 0,1-2 0 16,-1 2 0-16,1 2 0 0,-1 4 160 0,2 2-16 15,-2 2 0-15,1 1 0 0,-1 3 240 0,-1 3 64 0,2 4 0 0,-1 3 0 16,-1-2-64-16,0 4 0 0,-1 3 0 0,-1-1 0 16,-2 3-128-16,0-3-16 0,-1 4-16 0,-1 0 0 15,-2 4-224-15,-1-1 144 0,-1-1-144 0,-1 0 128 16,0-1-128-16,-2-2 0 0,-3 2 144 0,1-6-144 16,-2 1 0-16,0-2 144 0,0-1-144 0,1-2 0 15,-1-4 0-15,0-2 0 0,-1-3 0 0,0-1 0 16,0-2-384-16,1-3-48 0,0-4 0 0,0-3 0 15,0-1-144-15,2-2-48 0,-1-2 0 0,3-3 0 0,0 2 336 0,3 1 64 16,0-1 16-16,2 3 0 0,0-3 208 0,3 2 0 16,0 2 0-16,1 2-144 15,2 1 560-15,1-1 112 0,1 2 32 0,3-2 0 16,1 3 176-16,1 0 32 0,3-1 16 0,0 1 0 16,1 1-144-16,-1 2-16 0,0-3-16 0,1 0 0 15,3 1-352-15,1-1-80 0,1 1-16 0,-1-1 0 16,-1 0-160-16,2 0 0 0,3 2 0 0,3 0-17408 15</inkml:trace>
  <inkml:trace contextRef="#ctx0" brushRef="#br1" timeOffset="-197868.37">23004 5474 14735 0,'0'0'640'0,"-4"5"160"0,-4-1-640 0,1 4-160 16,-3 6 0-16,1 2 0 0,-1-2 4560 0,-2 4 880 15,-1 3 192-15,-1 4 16 0,-2-3-3648 0,0 5-720 16,1 3-160-16,-1 2-32 0,-1-1-768 0,-1 0-176 0,0 0-16 0,-1-1-128 16,3-1 0-16,1-2 0 15,2 1 0-15,1-5 0 16,1-1-1664-16,0-1-304 0,1-1-48 0,1-6-13408 15</inkml:trace>
  <inkml:trace contextRef="#ctx0" brushRef="#br1" timeOffset="-197531.34">22618 5510 21183 0,'-8'-12'944'0,"8"12"192"0,0 0-912 0,-6-1-224 0,-2 0 0 0,0 1 0 16,8 0 1280-16,-5 4 224 0,-2 1 32 0,1 1 16 16,-3 4-176-16,1 1-32 0,0-2-16 0,3 6 0 15,1 3-960-15,-1 2-192 0,-2-1-48 0,3-1 0 0,3 1-128 0,1-2 0 16,1-3 0-16,2-1 0 0,2-1 0 0,0-3 0 16,2-3 0-16,1-2 0 15,-8-4 160-15,10 0 0 0,2 0 0 0,-2-4 0 16,0-2 64-16,-1-2 16 0,-2-1 0 0,1-2 0 15,-1 0 0-15,-2-2 0 0,-1-2 0 0,-1-2 0 16,-2 2-96-16,-2-1-16 0,-2 0 0 0,0 1 0 16,1 2-128-16,-2-2 0 0,-1 4 0 0,-1 0 0 15,1 2-736-15,0 0-128 0,1 1-32 0,1 2 0 16,3 6-1632-16,0 0-336 0</inkml:trace>
  <inkml:trace contextRef="#ctx0" brushRef="#br1" timeOffset="-197230.79">23230 5875 19343 0,'0'0'1728'0,"0"0"-1392"0,0 0-336 0,-7 5 0 16,-2-5 2032-16,0 2 336 0,-2-1 64 0,0 3 0 15,-4-2-528-15,4 2-112 16,-1 2-32-16,1 0 0 0,2 1-1216 0,2 2-240 0,0 0-48 0,3 3-16 15,1-1-240-15,2 2 0 0,2-1 0 0,5 0 0 16,2-4 0-16,2 1-128 0,2-1 128 0,1-3 0 16,1-3 0-16,2 0 0 0,-1-2 176 0,0-2-176 15,-1-4 320-15,-1-1-32 0,-1 1-16 0,0-1 0 16,-2-3 336-16,-2 0 64 0,-3 0 16 0,-1 0 0 0,-1 1-16 0,-2 0 0 16,-1 0 0-16,-1-1 0 0,-2 1-400 0,-1 2-80 15,-3 0 0-15,0 2-16 0,-4 1-336 0,1 1-64 16,-2 2-16-16,-1 1-12048 15,-3 0-2432-15</inkml:trace>
  <inkml:trace contextRef="#ctx0" brushRef="#br1" timeOffset="-196674.23">24218 5522 17503 0,'0'0'768'0,"0"0"176"0,0 0-752 0,0 0-192 15,0 0 0-15,0 0 0 0,1 10 2976 0,0-1 560 0,1 2 112 0,-1 2 32 16,2 5-1600-16,-2 4-320 0,0 4-64 0,-1 4-16 15,-1 3-960-15,0 3-192 0,-1 4-32 0,2 0-16 16,2 0-480-16,-1 1 128 0,0-3-128 0,1-1 0 31,0 0-496-31,1-3-144 0,1-4-16 0,1-4-16 16,-1-4-2544-16,1-4-512 0</inkml:trace>
  <inkml:trace contextRef="#ctx0" brushRef="#br1" timeOffset="-196464.73">24479 5410 21183 0,'0'0'1888'0,"0"0"-1504"0,0 0-384 0,0 0 0 15,0 0 2720-15,0 0 480 0,0 0 80 0,0 0 32 16,1 9-1280-16,-1 1-256 0,1 5-48 0,-1 3-16 0,3 4-976 16,-1 4-192-16,1 5-32 0,0 5-16 0,-1 1-304 0,1 4-48 15,-1-1-16-15,2 1 0 0,0 0-128 0,1 0-272 16,1-2 64-16,0 1 16 15,1-1-640-15,1-2-112 0,-1-3-16 0,1-2-16 16,1 1-2560-16,-1-3-512 0,0-3-112 0</inkml:trace>
  <inkml:trace contextRef="#ctx0" brushRef="#br1" timeOffset="-196238.22">24286 5844 4607 0,'-7'0'400'0,"-1"0"-400"0,-1 4 0 0,1 0 0 15,2 0 8256-15,6-4 1584 0,-4 5 304 0,4-5 64 16,0 0-6688-16,6 6-1344 0,5-3-272 0,3 1-48 16,2-4-1120-16,6 0-224 0,4-3-32 0,3-1-16 15,2-2-464-15,3-1 0 0,2-2 0 0,5 1 0 16,3-1-2176-1,2 0-464-15,1 1-112 0</inkml:trace>
  <inkml:trace contextRef="#ctx0" brushRef="#br1" timeOffset="-186996.25">25879 5420 20447 0,'0'0'896'0,"-3"-8"192"0,1-1-864 0,0 0-224 16,1 0 0-16,0 0 0 0,-1 0 1568 0,2-3 272 16,0 3 48-16,2 0 16 0,-1 0-80 0,0 2-16 15,1 1 0-15,-2 6 0 0,0 0-608 0,0 0-128 16,0 0-32-16,0 0 0 0,0 0-32 0,0 0-16 0,0 0 0 0,1 9 0 16,0 0-32-16,3 3-16 15,-3 3 0-15,2 1 0 0,0 5-288 0,-2 0-48 16,0 2-16-16,1 6 0 0,-2 1-256 0,2 0-48 15,-1 0-16-15,-1 2 0 0,0-2-272 0,0 4 0 16,0-1 128-16,2-1-128 0,-1 0 0 0,2-1 0 16,-1-1 0-16,1-3 0 0,-1-1 0 0,2-1-256 0,0 4 64 0,2-2 0 31,-1-1-1136-31,0-1-208 0,0-4-64 0,2 1 0 16,-1 1-768-16,1-2-176 0,-1-1-16 0,1-6-8128 0,-1 1-1632 0</inkml:trace>
  <inkml:trace contextRef="#ctx0" brushRef="#br1" timeOffset="-186631.16">25810 6000 3679 0,'-9'13'320'0,"5"-6"-320"16,-2-1 0-16,3 3 0 0,-1 1 6160 0,0 0 1168 15,-2 2 224-15,4 0 64 0,1-2-4576 0,-1 3-912 0,1 1-176 0,2 3-32 16,3 0-960-16,1 0-192 0,1 1-48 0,0-2 0 16,3 0-272-16,0-2-64 15,2-1-16-15,-1 1 0 0,2-3 144 0,2 2 48 16,-1-4 0-16,0-1 0 0,-1-3 48 0,1-1 16 15,2-3 0-15,0-2 0 0,-1-3-48 0,2-1 0 16,0-2 0-16,-1-2 0 0,0-1-80 0,-1-2-32 16,0-2 0-16,2-1 0 0,0 0-160 0,1-2-48 0,0 2 0 0,1-4 0 15,1-2-256-15,1 1 160 0,0 2-160 0,0-1 128 16,3-2-128-16,-3 0 0 0,-1 3-192 0,0 2 192 31,-1 4-2304-31,2 2-352 0,-3 2-64 0</inkml:trace>
  <inkml:trace contextRef="#ctx0" brushRef="#br1" timeOffset="-184468.04">23025 7397 21183 0,'0'0'944'0,"0"0"192"0,0 0-912 0,0 0-224 0,3-2 0 0,-7-6 0 16,-2 1 1088-16,1-1 192 15,0-1 16-15,0 0 16 0,0-1-16 0,-2 3 0 0,-1-1 0 0,-1 1 0 16,0 3-688-16,0 3-144 0,-3 2-16 0,-1 3-16 16,0 3-64-16,-1 2-16 0,-2 3 0 0,2 3 0 15,1 2-128-15,-4 7-32 0,1-1 0 0,0 2 0 16,2 0-192-16,1-1 128 0,4 1-128 0,1-3 0 16,2-2 0-16,2-2 0 0,2-1 0 0,4 0 0 15,3-1 0-15,1-3 0 0,2-1 0 0,0-5 0 16,1 0 0-16,0-3 0 0,3 0 0 0,1-3 0 0,0-1 144 0,1-1-144 15,1-1 128-15,-2-3-128 0,0-1 144 0,-1-1-144 16,-2 1 160-16,0-1-160 0,0-1 128 0,-1 0-128 16,-3 1 0-16,-1-1 144 0,-1 0-144 0,0 0 128 15,-1 0-128-15,-2 1 128 0,-1 7 48 0,0 0 0 16,0 0 0-16,0 0 0 0,0 0 80 0,0 0 0 16,7-2 16-16,-7 2 0 15,10 4-272-15,-2 1 0 0,0 2 0 0,0 1 0 0,1 1-144 0,0 1-48 16,0-1 0-16,0-1 0 15,0 3-1728-15,2 0-336 0,-1-4-80 0,2 1-16 16,-3 1-592-16,0-3-128 0,0-2-32 0</inkml:trace>
  <inkml:trace contextRef="#ctx0" brushRef="#br1" timeOffset="-184131.45">23179 7620 911 0,'1'-16'0'0,"0"9"0"16,1-4 0-16,0-1 0 0,1 0 0 0,1 0 0 0,-2-3 4016 0,2 0 720 0,0 2 128 0,0 2 48 15,0 0-2544-15,0 3-496 0,0 2-96 0,-4 6-32 16,0 0-352-16,0 0-80 0,0 0-16 0,6 6 0 15,-2 5-592-15,0-1-112 0,-1 3-16 0,-1 2-16 16,2 0-128-16,-1 1-32 0,0 1 0 0,-2 0 0 16,0-2-272-16,0 1-128 0,1-2 128 0,-1 1-128 15,0-1 128-15,2-1-128 0,0-1 0 0,-1-6 128 0,-2-6-128 0,0 0 0 16,0 0 0-16,0 0 0 0,0 0 0 0,8 0 0 16,-1-3 0-16,-1-4 0 15,1-2 0-15,0-2 128 0,3 0-128 0,-1-4 0 16,-1-3 0-16,-1 0 0 0,-3-3 0 0,1 3 0 15,1 1 0-15,-1 1 0 0,0 2 128 0,-1 2-128 16,0 3 128-16,0 1 0 0,-2 2 0 0,-2 6 0 16,0 0-128-16,0 0 0 0,0 0 144 0,3 7-144 15,0 4 0-15,-1 2 0 0,1 1 0 0,-1 3 0 16,2 1-704-16,2 1-48 0,-1-4-16 0,1 1 0 16,3 0-2240-16,2-2-448 0,-1-2-80 0</inkml:trace>
  <inkml:trace contextRef="#ctx0" brushRef="#br1" timeOffset="-183760.79">23655 7468 19007 0,'0'0'832'0,"-6"-8"192"0,0 1-832 0,1-1-192 0,-2-1 0 0,-1 1 0 15,-2 0 624-15,1 3 80 0,0 2 0 0,0 3 16 16,1 3-304-16,0 3-64 16,-1 3-16-16,1 3 0 0,1 1 64 0,2 4 16 15,0 1 0-15,1 5 0 0,3 1-144 0,1 1-16 16,0-1-16-16,2 0 0 0,4 1-240 0,0 0 0 0,3-2 128 0,2 0-128 15,0-3 0-15,1-3 0 0,1 0 0 0,2-1 0 16,-2-4 0-16,1-1 0 0,-1-4 0 0,0-2 0 16,-3-1 256-16,2-3 0 0,-1-2 0 0,-2-3 0 15,-1-1 576-15,-2-5 112 0,1-2 16 0,-1-3 16 16,-1 0-416-16,1-5-96 0,-3-3-16 0,1-1 0 16,-1 1-304-16,0-3-144 0,-1-2 128 0,1-2-128 15,-2 4 0-15,0-4 0 0,-1-4 0 0,2 1 0 16,-4-4-192-16,1-1-128 0,0 0-32 0,1 2 0 15,0 1-96-15,0 2-32 0,-2 3 0 0,2 5 0 16,0 5 480-16,0 3 0 0,0 2 208 0,0 5-64 0,0 10 352 0,0 0 64 16,0 0 16-16,0 10 0 0,0 2 176 0,0 6 32 15,0 3 16-15,0 4 0 0,-1 1-368 0,1 5-80 16,1 4-16-16,1 3 0 0,-1 0-336 0,2 1 0 16,-1 0 0-16,2 0 0 15,0 0-2112-15,1-1-480 0,1-3-96 0</inkml:trace>
  <inkml:trace contextRef="#ctx0" brushRef="#br1" timeOffset="-183540.56">24179 7105 34495 0,'0'0'1536'0,"-7"0"304"0,1 2-1472 0,-2 3-368 0,-1 3 0 0,-2 5 0 15,1 0 1056-15,-2 7 144 0,-2 5 16 0,-1 5 16 16,1 5-336-16,0 4-80 0,1 3-16 0,0-1 0 16,1 1-800-16,2 1 0 0,2-1 0 0,3 0 0 15,1-3-2064-15,4-3-320 0,2-2-64 0,2-3-8368 16,1-2-1680-16</inkml:trace>
  <inkml:trace contextRef="#ctx0" brushRef="#br1" timeOffset="-183281.79">24303 7472 11055 0,'0'0'480'0,"-3"-6"112"0,-1-2-464 0,-1 1-128 0,-2 2 0 0,1 1 0 0,-2 2 4208 0,-1 2 816 15,0 2 160-15,0 3 48 0,1 2-3296 0,0 1-656 16,1 1-128-16,2 3-16 0,3 2-816 0,2 2-176 16,4-1-16-16,-1 2-128 0,4 1 0 0,2-1 0 15,2-2 0-15,0 0 0 0,1-5-160 0,1-1 160 16,-1-2-160-16,1-1 160 0,0-4 0 0,-1 1 0 15,-2-6 0-15,0 2 0 0,0-2 0 0,-4 1 0 16,-1-2 0-16,-5 4 160 0,0 0 176 0,0 0 48 16,2-9 0-16,-2 1 0 0,-2-1-160 0,0 0-32 0,-2 0 0 0,0-1 0 15,-1 1-384-15,-1 0-64 16,1 1-32-16,0-3 0 16,1 0-2848-16,0 1-560 0,2 1-112 0</inkml:trace>
  <inkml:trace contextRef="#ctx0" brushRef="#br1" timeOffset="-182995.85">24437 7403 7359 0,'0'0'656'0,"0"0"-528"0,6 8-128 0,1 2 0 16,-1 2 3200-16,2 1 624 0,-1 0 112 0,1 3 32 15,-1 1-1712-15,1 0-336 0,-1 2-64 0,1 1 0 16,-1-1-448-16,1 2-64 0,-1 1-32 0,-1-1 0 16,-1-1-608-16,1-1-128 0,-1 1-32 0,0-3 0 15,0-3-288-15,-1-1-48 0,0-1-16 0,-1-2 0 16,-1-3-64-16,-2-7 0 0,0 0-128 0,0 0 192 15,0 0 16-15,0 0 0 0,0 0 0 0,4-9 0 16,0-2-32-16,-1-3-16 0,-1-2 0 0,1-4 0 0,1-1-160 0,0-2 192 16,0-3-192-16,2 0 192 0,3-4-192 0,3 2 0 15,1-2 0-15,4-3-176 0,4-1-96 0,4 2-32 16,2-1 0-16,1 4 0 16,-2 3-368-16,-2 5-80 0,0 3-16 0,-2 5 0 15,-2 4-848-15,-1 5-176 0,-1 3-48 0,-2 6-7024 16,-6 3-1408-16</inkml:trace>
  <inkml:trace contextRef="#ctx0" brushRef="#br1" timeOffset="-182639.68">23232 8569 30351 0,'0'0'1344'0,"-2"7"272"0,0 5-1296 0,-2 1-320 15,1 2 0-15,-3 3 0 16,0 3 1744-16,-2 1 288 0,-2 5 48 0,-2 1 16 16,0 2-864-16,-2 1-160 0,-3 3-48 0,0-2 0 15,1 4-672-15,-1-1-144 0,0-4-16 0,-1 2-16 16,0-3-176-16,0-2 0 0,1-2 0 0,1 0 0 16,2-2-1424-16,-1-3-224 0,1-2-32 0,2-6-9776 15,-1-1-1968-15</inkml:trace>
  <inkml:trace contextRef="#ctx0" brushRef="#br1" timeOffset="-182349.66">22910 8647 14735 0,'-6'-3'1312'0,"-2"1"-1056"16,0 0-256-16,0 2 0 0,-1 3 1760 0,-1 1 288 15,1 0 64-15,1 2 16 0,1 2-1104 0,1-1-208 16,0 2-48-16,3 1-16 0,0-3-448 0,2 1-96 16,1-1-16-16,0-7 0 0,0 9-192 0,2-1 0 15,-2-8 0-15,0 0 0 0,5 7 0 0,2-2 0 0,-7-5 128 0,0 0-128 16,8 3 480-16,-8-3 48 0,8-2 16 0,-2 0 0 16,1-2 224-16,-2-1 32 0,-2-3 16 0,0 1 0 15,0 1-304-15,0-1-48 0,-2-2-16 0,0 1 0 16,1-1-448-16,-1 0 0 0,-1 1-176 0,0-2 176 15,1 2-2640-15,-1 1-416 0</inkml:trace>
  <inkml:trace contextRef="#ctx0" brushRef="#br1" timeOffset="-182048.97">23460 8994 28671 0,'-15'6'1280'0,"8"-1"256"0,-1 1-1232 0,-1 0-304 16,-1-1 0-16,-2 2 0 0,2-1 864 0,1 2 112 15,1 1 32-15,-1-1 0 0,2 3-528 0,2 0-96 16,1 0-32-16,3 2 0 0,1 0-352 0,2 0 0 16,3-4 0-16,2 0 0 0,2 0 0 0,2-2-128 15,-1-2 128-15,2-1-128 0,2-2 128 0,0-2 0 0,-1-2 0 0,0-2 0 16,1-1 192-16,-1-2 32 0,-3-1 0 0,-1-1 0 15,-1-1 256-15,-2-1 48 0,0 0 16 0,-2 0 0 16,-1 1-192-16,-3-1-32 0,-1-2-16 0,0 2 0 16,-2-1-304-16,1 0 0 0,-2 2 0 0,0-1 0 31,-1-3-1648-31,-1 1-432 0,1 0-96 0</inkml:trace>
  <inkml:trace contextRef="#ctx0" brushRef="#br1" timeOffset="-181562.51">24318 8621 24239 0,'-5'-15'1072'0,"2"6"224"0,-2 0-1040 0,-1-1-256 15,-2 2 0-15,1 4 0 0,-2 0 1472 0,-3 3 256 16,-1 1 32-16,-1 2 16 0,0 5-448 0,-7 7-96 16,1 3-16-16,7 0 0 0,-1 5-496 0,0 6-96 15,2 3-32-15,3 4 0 0,2 2-384 0,5 0-80 0,2 1 0 0,4 0-128 16,3-1 0-16,5-5 0 0,2-3 0 0,5-2 0 15,0-1 0-15,5-2 0 0,-1-7 0 0,1-3 0 16,0-1 0-16,3-5 0 0,0-4 0 0,-1-4 0 16,-1-1 0-16,-2-3 0 0,1-4 0 0,-2-1 160 15,-1-2 224-15,-2-3 32 16,-1-2 16-16,-1-1 0 0,-2 0 144 0,-3-1 48 16,-5-1 0-16,-1-2 0 0,-4-1 288 0,-2-2 64 0,-2 1 16 0,-4-1 0 15,-1 1-272-15,-7-10-48 0,0 3-16 0,4 11 0 16,-5-2-432-16,1 0-96 0,-2-1 0 0,-1 2-128 31,-1 3-1072-31,-8-1-320 0,3 6-64 0,8 7-11792 0,0 4-2368 0</inkml:trace>
  <inkml:trace contextRef="#ctx0" brushRef="#br1" timeOffset="-180967.18">25721 8828 3679 0,'0'0'160'0,"-5"0"32"0,-2-1-192 0,2 1 0 0,5 0 0 0,0 0 0 15,-4-4 4736-15,4 4 896 0,0 0 176 0,0 0 32 0,0 0-3920 0,0 0-800 16,7-1-160-16,-1-1-16 0,3 2-400 0,2-4-80 16,-1 2-16-16,2-5 0 0,2 1-16 0,2-3-16 15,-2 1 0-15,2-4 0 0,1 0-48 0,-1-1-16 16,-3-4 0-16,5-5 0 0,-1-1-352 0,-2-1 128 15,0 1-128-15,-2-1 0 0,0 1 0 0,0-1 0 16,-1 2 0-16,-3 1 0 16,0 2 0-16,-1 0 0 0,-2 3 0 0,1 0 128 15,-2 3-128-15,-1 1 0 0,-3 2 0 0,0 2 128 0,2 1-128 0,0 1 176 16,-3 6-176-16,0 0 192 0,0 0 112 0,0 0 16 16,0 0 16-16,6 9 0 0,3 1-208 0,0 3-128 15,-1 2 160-15,3 0-160 0,-1 1 0 0,2 0 0 16,1 1 0-16,-1 0 0 0,-1 0 0 0,4-1-192 15,-1 1 16-15,2-1 0 16,-2-2-2480-16,2 1-496 0</inkml:trace>
  <inkml:trace contextRef="#ctx0" brushRef="#br1" timeOffset="-180661.35">26025 8511 10127 0,'0'0'896'15,"-3"8"-704"-15,1 0-192 0,-1 4 0 0,2-3 4384 0,-1 5 848 16,1 6 160-16,2 1 48 0,-1 2-2912 0,0 3-576 15,0 1-112-15,2 5-32 0,-1 0-672 0,0 4-144 16,2-1-32-16,-2 1 0 0,-1 1-448 0,2-5-80 16,-1 0-32-16,0-1 0 0,0-1-144 0,2 1-48 15,0 0 0-15,-1-1 0 16,1-2-544-16,-2-1-112 0,-1-1-32 0,0 2-11632 16,0-6-2336-16</inkml:trace>
  <inkml:trace contextRef="#ctx0" brushRef="#br0" timeOffset="-167664.85">28315 6092 21423 0,'0'-8'944'0,"0"8"208"0,28 2-928 0,-31-15-224 0,3-1 0 0,0-3 0 15,2-3 720-15,-4 1 112 0,2-5 0 0,0 5 16 16,0-5 624-16,-1 2 112 0,-3 0 16 0,0 1 16 16,0-1-432-16,2 10-96 0,-4 1 0 0,1-1-16 15,0 0-272-15,0 4-48 0,-1-2-16 0,1 3 0 16,-1 5-64-16,-5 2-16 0,1 5 0 0,1 5 0 0,0 9-416 0,1 4-96 15,0 6-16-15,1 7 0 0,1 6-128 0,2 4-144 16,3 2 144-16,1 1-208 0,0-2 208 0,1 2 0 16,2-1-160-16,1-3 160 0,-1 0-160 0,1-3 160 15,-1-6-208-15,-2 2 80 16,1 0-848-16,-1-3-176 0,-1 0-16 0,1-5-16 16,1-3-656-16,-2-3-128 0,0-5-16 0,1-3-16 15,-1-16 672-15,0 9 144 0,0-9 32 0,0 0 0 16,0 0 336-16,0 0 80 0,-9-2 16 0,1-4 0 0,3-1 576 0,-2-6 144 0,-2-3 0 0,0-2 0 15,1-2 704-15,2-1 160 16,-1-1 32-16,2 0 16 0,1 1 240 0,1 3 64 16,3 1 0-16,0 1 0 0,2 2 64 0,3 1 32 15,3 1 0-15,1 2 0 0,-1 0-336 0,2 4-64 16,0-4-16-16,3 3 0 0,2 1-432 0,2 0-80 16,0 0-32-16,2-1 0 0,1 1-352 0,-1-1 0 0,1 2 0 0,-1 0 128 15,1-2-128-15,0-1 0 0,-3 2 0 0,-3 2 0 16,-2 0 0-16,-12 4 0 0,0 0 128 0,0 0-128 15,0 0 128-15,0 0-128 0,-9 14 128 0,-2 1-128 16,-2 2 144-16,0 1-144 0,-3-2 192 0,3 1-192 16,2 0 0-16,0-1 0 0,2 0 0 0,4 1 0 15,2 0 0-15,3 0 0 0,4-3 0 0,1 1 0 16,3-1-128-16,4 0 128 0,4-2 0 0,2-2-144 16,1 0 144-16,2-4 0 0,4-2 0 0,-2-4 0 15,0-3 0-15,0 0 144 0,1-4-16 0,-2-1-128 0,-4-1 160 0,-2-1-160 16,-3-2 128-16,-3 0-128 0,-2-2 144 0,-4 1-144 15,-4 1 160-15,-2 2-160 0,-1 1 0 0,-3-1-208 16,0 0 16-16,-3 1 0 16,0 1-640-16,-3 1-112 15,0-3-16-15,-1 0-16 0,0-3-2112 0,1-3-432 0</inkml:trace>
  <inkml:trace contextRef="#ctx0" brushRef="#br0" timeOffset="-167399.33">28791 6335 21471 0,'3'19'960'0,"0"-5"192"0,-1 5-928 0,1 0-224 16,-3-1 0-16,-2 2 0 0,1-1 1408 0,-1 1 224 0,-1-2 48 0,-1-1 16 15,0-1-48-15,0-3-16 0,-1-2 0 0,1-2 0 16,4-9-864-16,0 0-160 0,0 0-32 0,0 0-16 16,0 0-256-16,0 0-48 0,0 0-16 0,0 0 0 15,5-14 0-15,2-3 0 0,2-2 0 0,1-1 0 16,1-3-16-16,0-5 0 0,1 1 0 0,1-1 0 15,2 0-224-15,2-2-128 0,0-4 128 0,2 3-208 16,2 3 32-16,0 5 16 16,-2 2 0-16,1 3 0 0,-1 3-80 0,1 4-16 0,-2 1 0 0,1 5 0 31,-4 4-1984-31,1 3-416 0,-1 2-80 0,1 6-10560 0</inkml:trace>
  <inkml:trace contextRef="#ctx0" brushRef="#br0" timeOffset="-166998.45">28206 7558 23039 0,'-13'4'2048'0,"2"1"-1648"0,0-1-400 0,0 7 0 16,1 2 1408-16,-1 2 192 0,0 0 32 0,0 3 16 15,3 3-752-15,2 0-160 0,2 1-32 0,1 0 0 16,2 1-352-16,2 2-80 16,3-3-16-16,3-1 0 0,1-1-256 0,2-2 128 15,4 0-128-15,3-2 0 0,3-3 512 0,-1-1 0 16,-2-3 0-16,3-3 0 0,0-3-64 0,-1 0 0 15,-1-5-16-15,1 0 0 0,-4-2-80 0,0-1-16 0,-1-3 0 0,-2 0 0 16,-5-4-16-16,0 0 0 0,-2-1 0 0,-2-1 0 16,-4 1 48-16,-3-1 0 0,-2-1 0 0,-1 1 0 15,-4 0 0-15,-2 1 0 0,-3-4 0 0,0 0 0 16,-3 0-368-16,0 0 0 0,-2 1 0 0,3 4-128 31,-1 3-640-31,4 2-112 0,0 3-16 0,5 2-16 0,1 5-1136 0,9-3-208 0,-8 8-48 0,4 1-7424 16,3 4-1472-16</inkml:trace>
  <inkml:trace contextRef="#ctx0" brushRef="#br0" timeOffset="-166760.96">28518 7686 18431 0,'0'0'1632'0,"0"0"-1312"16,0 0-320-16,0 0 0 0,0 0 1888 0,0 0 304 15,10-1 64-15,0 2 16 0,1 3-544 0,-1 0-128 16,1 5 0-16,-1 1-16 0,2 1-816 0,0 1-176 0,-2 2-16 0,0 2-16 16,1 0-368-16,1 3-192 0,-1-2 192 0,1 1-192 15,0 1 0-15,1 0 0 0,1-2 0 0,-1-2 0 32,-2 1-1120-32,0-4-336 0,2-1-64 0,-1-1-16 15,0-4-1616-15,-12-6-336 0,16 4-64 0,-16-4-16 0</inkml:trace>
  <inkml:trace contextRef="#ctx0" brushRef="#br0" timeOffset="-166596.02">28876 7679 2751 0,'0'0'256'0,"-5"-5"-256"0,-3-1 0 0,-1 2 0 16,-3 1 6176-16,0 2 1184 0,-2 1 256 0,0 3 32 16,-2 0-4592-16,-2 8-928 0,-6 2-176 0,1 3-32 15,1 2-720-15,2 4-144 0,1 1-32 0,-1 2 0 16,-1 1-704-16,3 0-160 0,2 0-32 0,3-1 0 31,3 0-1280-31,2-4-272 0,4-2-48 0,3 0-9888 0,2-4-1968 0</inkml:trace>
  <inkml:trace contextRef="#ctx0" brushRef="#br0" timeOffset="-166450.45">28978 7773 3679 0,'0'0'160'0,"0"0"32"0,0 0-192 0,-4 11 0 15,-3 1 0-15,2-1 0 0,0 1 5248 0,0 1 992 16,-1 1 208-16,1 2 32 16,1 1-6208-16,2-1-1232 0,-1-1-256 0</inkml:trace>
  <inkml:trace contextRef="#ctx0" brushRef="#br0" timeOffset="-166297.15">29090 7540 30351 0,'-9'-9'1344'0,"2"4"272"0,-2 1-1296 0,1 1-320 16,8 3 0-16,0 0 0 0,-9-1 320 0,9 1 0 0,0 0 0 0,0 0 0 31,0 0-2400-31,0 0-480 0,8 10-112 0</inkml:trace>
  <inkml:trace contextRef="#ctx0" brushRef="#br0" timeOffset="-166031.52">29306 7638 12895 0,'-5'11'576'0,"-1"0"112"16,-5 2-560-16,1 4-128 0,-1 1 0 0,1 3 0 0,-2 0 2576 0,-1 2 496 16,0 1 80-16,3 2 32 0,0 1-1216 0,5-1-240 15,1-2-64-15,3-2 0 0,2-1-816 0,5-3-160 16,0-2-48-16,3-3 0 0,3-4-96 0,2-3-32 16,1-2 0-16,2-2 0 0,1-5 192 0,1-2 48 15,2-3 0-15,1-5 0 0,1-1-304 0,-1-5-64 16,-3-4-16-16,2-1 0 0,-1-2-176 0,-3-1-16 15,-3 0-16-15,-2-2 0 0,-3 0 96 16,-4-2 0-16,-5 0 16 0,-1-1 0 0,-3-4 176 0,-1 1 16 16,-5-1 16-16,0 1 0 15,-4 1-1712-15,-2-3-352 0,-3-4-64 0,0 5-9744 16,1 2-1936-16</inkml:trace>
  <inkml:trace contextRef="#ctx0" brushRef="#br0" timeOffset="-165636.46">29808 7706 17503 0,'0'0'1552'0,"0"0"-1232"0,0 0-320 0,0 0 0 16,0 0 3424-16,-10 3 624 0,1 1 128 0,-3-1 32 16,-1 2-2416-16,-1 3-496 0,-1 1-80 0,0 3-32 15,-2 1-368-15,-2 0-80 0,0 0-16 0,1 4 0 16,2-3-112-16,3 2-32 0,2 1 0 0,5 0 0 15,1 0-320-15,2 0-64 0,2-3 0 0,5 0-16 16,2-1-176-16,2-2 0 0,2-1 0 0,2-2 0 16,1-3 0-16,2-1 0 0,-1-2 0 0,2-2 0 15,-1-2 0-15,1-2 0 0,-1-1 0 0,2-3 0 16,0-2 0-16,0-1 0 0,-1 0 0 0,-2 0 0 0,-2-2 0 0,-2 0 0 16,0-1 0-16,-3 0 0 0,0-2 0 0,-2 3 0 15,-2 2 0-15,-1 0 0 0,0 2 128 0,-2 9 0 16,0 0 0-16,0 0 0 0,0 0 0 0,0 0-128 15,-9-2 192-15,9 2-64 0,-10 8 0 0,4 1 0 16,-2 3 0-16,2 0 0 0,-1 3-128 0,3 1 0 16,2-2 0-16,0 2 128 0,1-3-128 0,4 0-256 15,0 0 64-15,3 0 16 16,-1-1-1536-16,3 0-304 0,1-2-64 0,3-4-16 16,1-2-1760-16,0-1-368 0</inkml:trace>
  <inkml:trace contextRef="#ctx0" brushRef="#br0" timeOffset="-165474.41">30151 7488 6447 0,'1'-42'576'0,"3"16"-576"0,2-1 0 0,-1 2 0 0,-3 5 3696 0,1 7 624 0,0 4 128 0,-3 9 32 16,0 0-1664-16,0 0-336 0,1 16-64 0,-1 7-16 16,-1 2-928-16,3 5-192 0,3 3-48 0,-1 6 0 15,-1 1-656-15,2 2-128 0,2-2-16 0,0 1-16 16,-1-5-592-16,0-1-112 0,2 2-32 0,-1-3 0 15,-4 0-1856-15,5-2-368 0,-1-2-80 0</inkml:trace>
  <inkml:trace contextRef="#ctx0" brushRef="#br0" timeOffset="-165295.18">30198 7852 25791 0,'-12'-15'1152'0,"7"7"224"0,0-3-1104 0,1 2-272 16,1-1 0-16,1 1 0 0,-2 0 2624 0,1 1 480 15,3 8 96-15,0-10 0 16,3-1-1376-16,2 2-288 0,2 2-48 0,3 0-16 0,0 1-1120 0,2 0-224 16,1 2-128-16,0-2 128 15,0 1-640-15,3-1-112 0,0 3-16 0,2 0-16 16,0-2-2752-16,2-1-560 0,0 1-96 0</inkml:trace>
  <inkml:trace contextRef="#ctx0" brushRef="#br0" timeOffset="-165167.22">30594 7532 6447 0,'0'0'272'0,"-9"13"80"0,-3 4-352 0,1 3 0 0,2 3 0 0,-2 2 0 16,1 0 5152-16,1-1 960 0,0 0 192 0,1-1 32 15,1 1-5440-15,3-5-1104 16,2 1-224-16,0-3-7952 0,2-3-1600 0</inkml:trace>
  <inkml:trace contextRef="#ctx0" brushRef="#br0" timeOffset="-164764.46">30739 7488 12895 0,'1'-20'576'0,"-2"9"112"0,-3-1-560 0,0-3-128 0,0 5 0 0,-1 5 0 16,-3 0 1856-16,2 3 352 0,6 2 64 0,-11 2 16 0,1 3-1552 0,10-5-304 16,-7 5-64-16,7-5-16 0,-6 10-352 0,2 1 0 15,4-11 0-15,3 12-128 0,2-2 128 0,1 2-192 16,1-2 192-16,1 3-192 0,-1 0 192 0,5 2 0 15,4-2-144-15,-3 0 144 0,-3 0 0 0,3 1 0 16,0 2 0-16,0-1 0 0,-2-3 0 0,-2 2 256 16,0 1-32-16,-2 0-16 0,-3 0 432 0,-1-1 96 15,1 0 16-15,-1 3 0 0,-2-1 528 0,1 0 96 0,0-2 32 0,-2 0 0 16,-1 2-448-16,0-2-96 0,1-1-16 0,-2 0 0 16,1-2-272-16,1-11-64 0,0 13-16 0,0-13 0 15,0 0 128-15,0 0 16 0,0 0 16 0,9 6 0 16,-9-6 240-16,0 0 32 15,11-6 16-15,-1-3 0 0,0-2-192 0,-2 1-48 16,-4-4 0-16,-1 1 0 0,-2-3-96 0,-2-1-32 0,-3 0 0 16,-1 0 0-16,-2 1-64 0,1-2 0 0,-2 1-16 0,-3 3 0 15,-2-3-496-15,0 4 0 0,0 0-176 0,0 0 176 32,-1 2-1120-32,1-2-96 0,1 3-32 0,2 2 0 15,0 3-1728-15,4 1-352 0,2-1-64 0</inkml:trace>
  <inkml:trace contextRef="#ctx0" brushRef="#br0" timeOffset="-164395.5">31111 7604 23039 0,'0'0'1024'0,"-3"14"192"0,0 6-960 0,1-1-256 16,-1 1 0-16,1-3 0 0,-1 2 1280 0,-2-3 192 15,-2 1 64-15,1 0 0 0,-1-4-640 0,2 0-128 16,-2-1-32-16,2-3 0 15,0-1 64-15,5-8 16 0,-4 7 0 0,4-7 0 16,0 0-160-16,0 0-16 0,0 0-16 0,0 0 0 0,8-6-320 0,0-3-64 16,0-4-16-16,2 0 0 0,3-2-224 0,0-3 0 15,-1 0 0-15,1-2-160 0,1 1 160 0,2-2 0 16,-1-3 0-16,2 0 128 16,0-4-464-16,0 5-96 0,-2-3-16 0,3 4 0 15,3 2-560-15,-3 3-112 0,-1 3-32 0,-1 3 0 0,-2 6 1376 0,-2 4 272 16,-12 1 48-16,10 10 16 0,-2 5 960 0,-3 4 192 15,-2 6 32-15,-2 2 16 0,0 5-208 0,-1-1-32 0,-1-1-16 0,1 2 0 16,0 2-688-16,1 3-144 0,1-7-32 0,2 2 0 16,2 1-640-16,5-2 0 0,-1-2-128 0,4 0 128 31,3-2-2752-31,2 0-448 0,0-4-64 0</inkml:trace>
  <inkml:trace contextRef="#ctx0" brushRef="#br0" timeOffset="-162133.84">21288 5588 32255 0,'-6'-11'1424'0,"-1"0"304"0,1 3-1392 0,6 8-336 0,0 0 0 0,-8 11 0 0,2 2 576 0,0 8 32 16,2 7 16-16,2 9 0 0,-1 6-624 0,2 6 0 15,-2 6-144-15,2 8 144 0,0 6-192 0,-1 8 192 16,1 6-160-16,0 5 160 15,-1 2-176-15,2 3 176 0,0 3-192 0,0 0 192 16,0 4-432-16,0 2 32 0,2-4 0 0,0 4 0 16,1 2 240-16,0 0 160 0,0 2-192 0,0-5 192 0,0 1 0 0,-1 2 0 15,1 3 0-15,1-5 0 0,0-4 128 0,1-6 144 16,1 0 32-16,1-2 0 0,-1 0-48 0,2-4-16 16,0-9 0-16,1-2 0 0,2-2-16 0,0-1 0 15,1-3 0-15,1-1 0 0,0-2-32 0,2-7 0 16,-2-2 0-16,0-3 0 0,-2-1 128 0,1-1 0 15,-1-2 16-15,-2-1 0 0,-2 0 128 0,1-4 32 16,0-3 0-16,0-2 0 0,0 1-224 0,4-2-32 0,1-3-16 0,5-3 0 16,3-3-224-16,1 0 0 0,-3 0 128 0,5-4-128 15,-1 3 128-15,5-3 0 0,2-4-128 0,0-1 192 16,0 0-48-16,4 0-16 0,3-2 0 0,8 1 0 16,3-2 0-16,4-2 0 0,3-2 0 0,1 2 0 15,0-3 0-15,3 2 0 0,3-3 0 0,6 0 0 16,4-2 64-16,2 2 0 0,4 0 0 0,-1-1 0 15,-1 0-64-15,5-1 0 0,6 1 0 0,6-1 0 16,2 0-128-16,0 0 0 0,-3-1 144 0,6-1-144 16,8-2 208-16,2-1-16 0,-1-1-16 0,2 0 0 15,4-3-176-15,1 2 0 0,5-3 0 0,1 0 0 16,-3 0 0-16,6 3 0 0,4-3 0 0,0 2 0 16,-5 0 0-16,5 0 0 0,7 2 0 0,-2 0 0 15,-6 1 0-15,7 0 0 0,6 1 0 0,-4 0 0 16,-6 1 0-16,7 0 0 0,7 1 0 0,-5-1 0 0,-5 1 0 0,4-2 0 15,4-3 0-15,-4 1 0 0,-4 0 0 0,4-2 0 16,6 1 0-16,-5 1 0 0,-5-2 0 0,6 0 0 16,4-1 0-16,-5 2 0 15,-5-1 128-15,1 1-128 0,3 1 192 0,-2-3-64 16,-8 4-128-16,4-1 0 0,2 4 0 0,-4-2 0 0,-8-2 0 0,4 4 128 16,3-1-128-16,-4-1 0 0,-6-5 128 0,5 3-128 15,2-1 0-15,-4-2 128 0,-6-2-128 0,-1 1 0 16,-4 0 144-16,1-1-144 0,1-2 0 0,-5 0 0 15,-4 2 0-15,-1-3 0 0,-2 3 0 0,-2 0 128 16,-4-5-128-16,-5 3 0 0,-7-1 0 0,-1 0 0 16,-2-1 0-16,1-2 128 0,-3 0-128 0,-8 0 0 0,-8-2 128 0,-4-2-128 15,-3-3 0-15,-5-1 144 0,-2 0-144 0,-4-1 0 16,-4-5 192-16,-1 0-64 0,-1-2 0 0,-3-3-128 16,-4-3 176-16,-4-1-176 0,-3-2 160 0,-1-5-160 15,-1-5 240-15,-3 1-48 0,-1-1-16 0,-4-1 0 16,0-4 0-16,-1 0 0 0,-1 0 0 0,-1-4 0 15,0-2 64-15,0-3 16 0,-3-2 0 0,4-4 0 16,-2-1-16-16,1 1 0 0,2-2 0 0,0-3 0 16,0-3-32-16,-2-6 0 0,-1-2 0 0,0 0 0 15,0 2-32-15,0-2-16 0,1 4 0 0,0-6 0 16,0-2 16-16,1 1 0 0,-1 6 0 0,2-2 0 16,1 4-176-16,0 1 0 0,-1-1 144 0,1 0-144 0,1 0 0 0,1 0 0 15,-1 2 0-15,0 1 0 0,1 2 0 0,-4 2 0 16,0-1 0-16,-1 0 0 0,-1-1 0 0,0 1 0 15,-1-3 0-15,-3 6 0 0,1 3 0 0,-1-1 0 16,-1 2 0-16,0 2 0 0,-2 0 0 0,1 2 0 16,-2 2 0-16,-1 1 0 0,-1 3 0 0,0-1 0 15,1 3 0-15,0-2 0 0,0 0 0 0,0 1 0 16,1 3 0-16,-1 2 0 0,0 2 0 0,0 1 0 0,-1-1-144 0,-1 4 144 16,0 0 0-16,0 7 0 15,1 0 0-15,-1 3 0 0,-2 2 0 0,-3 1 0 16,-1 2 0-16,-1-1 0 0,-1 1 0 0,-2 3 0 15,0 3 0-15,-2 2 0 0,-2-3-144 0,1 1 144 16,-1 2 0-16,-1-3 0 0,-1 1-176 0,-2 1 176 16,-1 2-160-16,0 0 160 0,-2-6-160 0,-2 3 160 0,-2-1-160 0,-2 4 160 15,1 1-160-15,-4-2 160 0,-3 2-160 0,-4 0 160 16,-3 1-160-16,-3 1 160 0,-2-1-160 0,-3 2 160 16,1-1-160-16,-2 2 160 0,0 1-160 0,-1-1 160 15,-2 3-144-15,-3-2 144 0,-3-3-128 0,-4 2 128 16,-4-3 0-16,2 2 0 0,-1-2 0 0,3 1 0 15,2-1 0-15,-2 0 0 0,-5 2 0 0,0-5 0 16,-2 1 0-16,5 2 0 0,2 2 0 0,1-2 0 16,1-2 0-16,-2-1 0 0,-4 4 0 0,0-2 0 15,-1 0 0-15,3 2 0 0,2-2 0 0,0 3 0 16,0 1 0-16,0 1 0 0,-1 0 0 0,-1 0-128 16,0-2 128-16,1-2 0 0,1-1 0 0,2 1 0 15,0 2 0-15,2 1 0 0,0 2 0 0,-1-3 0 16,-3-1 0-16,0 2 0 0,1 3 0 0,0-4 0 15,2 3 0-15,5-1 0 0,1 0 0 0,-2 1 0 0,-5 1 0 0,1-1 0 16,-2-2 0-16,5 1 0 0,0 5 0 0,2-4 0 16,2 2 0-16,-1 0 0 0,0 3 0 0,-4 1 0 15,-3-2 0-15,-1 1 0 0,1-2 0 0,0 1 0 16,1 2 0-16,1 1 0 0,1 0 0 0,-2 0 0 16,-3-1 0-16,2-1 0 0,-2 1 0 0,1-3 0 0,3 2 0 0,0-1 0 15,0 2 0-15,-2-1 0 16,-2 1 0-16,-3-2 0 0,0 3 0 0,-1 0 0 15,0-1 0-15,0 1 0 0,2 1 0 0,-2 2 0 16,-2 0 0-16,-2-2 0 0,-1-2 0 0,1 1 0 16,2 4 0-16,2-4 0 0,1 0 0 0,-2 0 0 15,-4 0 0-15,-1 0 0 0,-3 1 0 0,1-1 0 16,5 0 0-16,2 2 0 0,1 1 0 0,-4 1 0 0,-5-1 0 0,-1 0 128 16,2 3-128-16,2-1 0 0,1 0 128 0,1 2-128 15,1-1 0-15,-2-1 0 0,-2-1 0 0,4 0 128 16,2 0-128-16,2 3 0 0,3 0 0 0,0-1 0 15,-1-2 0-15,-1-1 0 0,-2 0 0 0,1 0 0 16,2-1 0-16,3 0 0 0,0-2 0 0,2 1 0 16,2 0 0-16,-4 1 0 0,-3-4 0 0,-1 2 0 15,-1-1 0-15,3 1 0 0,2 0 0 0,1 0 0 16,1 1 0-16,-3 2 0 0,-2 2 0 0,-3-4 128 0,-2-1-128 0,2 0 0 16,3 2 0-16,1-1 0 15,1 2 0-15,-1-2 0 0,-2 4 0 0,-2-5 0 16,-1-3 0-16,1 2 0 0,3-1 0 0,2 2 0 15,3 0 0-15,-1 1 0 0,-3 1 0 0,-1 1 0 16,-1-2 0-16,0 2 0 0,4 0 0 0,-1 1 0 16,2 1 0-16,0 3 0 0,1-1 0 0,-4 1 0 0,-3-3 0 0,5 2 0 15,2-1 0-15,2 1 0 16,2-2 0-16,3 2 0 0,1 1 0 0,0 1 0 0,-3 1 0 0,1-3 0 16,0 2 0-16,3 0 0 0,3-1 0 0,2 2 0 15,3-3 0-15,1 3 0 0,2 2 0 0,1 2 0 0,1-2 0 0,1 1 0 16,0 0 0-16,1 0 0 0,2 3 0 0,4-1-128 15,3 4 128-15,2 3 0 0,0-1 0 0,5 2 0 16,3 2 0-16,2 1 0 16,4 1 0-16,0 3 0 0,1 3 0 0,1 2-128 15,1 3 128-15,-1 4 0 0,1 3-368 0,1 5 16 16,0 2 0-16,-1 1 0 16,0 2-2240-16,-1 1-448 0,-2 3-96 0</inkml:trace>
  <inkml:trace contextRef="#ctx0" brushRef="#br3" timeOffset="-134999.45">928 9750 14735 0,'0'0'1312'0,"0"0"-1056"16,0 0-256-16,15-9 0 0,-15 9 512 0,17-6 32 0,-1 3 16 0,3-3 0 15,2 5-112-15,-1-3-32 0,3 4 0 0,-3-1 0 16,3-1-256-16,1 2-160 0,2 0 192 0,2-2-192 15,3 1 144-15,2 1-144 0,2-2 0 0,3 2 144 16,3 2 0-16,6-1 0 0,4-1 0 0,3 2 0 16,0-4-144-16,0-1 0 0,-2 2 0 0,-2-4 0 0,-1 1 0 15,2 0 0-15,2 1 0 0,4 1 0 0,2 0 0 0,1 0 256 16,0 1 0-16,-1-5-16 0,0 2 128 0,-1 2 16 16,2 0 16-16,6 0 0 15,5 1-176-15,4-5-32 0,2-3-16 0,-1 0 0 16,0 0-176-16,2 0 128 0,3 1-128 0,4-1 128 15,3 0-128-15,-1 1 0 0,-7 0 0 0,1 0 128 0,-5 2-128 0,6 2 0 16,4 0 0-16,0-1 128 0,-5-2 32 0,-3 3 0 16,-2 2 0-16,3 0 0 0,5 1 64 0,2 0 16 15,0-2 0-15,-1 2 0 0,-5-3-240 0,4 4 0 16,4-1 128-16,2-1-128 0,2-2 0 0,-4-1 0 16,-4 4 0-16,0-3 0 0,3 1 128 0,1 1-128 15,1-2 0-15,-6 1 0 0,-5 1 0 0,-1 0 0 16,-1 2 0-16,4 0 0 0,3 2 176 0,-2-2-176 0,-6 0 192 0,1 1-192 15,-3 2 192-15,4-1-64 0,4 1 0 0,4-1-128 16,1 0 128-16,-3-2-128 16,-3 0 0-16,2 1 0 0,2 3 128 0,2-3-128 15,2-1 0-15,-3 0 0 0,-3-1 0 0,0-2 0 16,0 3 128-16,7-1-128 0,3-2 0 0,-2-2 0 16,-4 3 0-16,3-2 0 0,3-2 0 0,2 3 0 0,1 0 0 0,-2-2 0 15,-3 0 0-15,4-1 0 0,0 2 128 0,3-2-128 16,3 1 144-16,-4-1-16 0,-3 0-128 0,2-1 192 15,3 1 48-15,1-1 0 0,-2 5 0 0,-1-2 0 16,-4-3-32-16,5 0 0 0,6-1 0 0,-2-1 0 16,-2-2-16-16,-6 2 0 0,-4 1 0 0,6 2 0 15,5-1 64-15,-3-1 0 0,-7 2 0 0,-4 2 0 16,-2-1-80-16,6 3-16 0,3-2 0 0,-4 2 0 0,-6-5-160 16,-2 3 128-16,-3 3-128 0,3 1 128 0,4 1-128 0,-3 2 0 15,-1 1 0-15,-3-4 0 0,-5-4 0 0,1 4 0 16,2 4 0-16,1 0 0 0,1-4 0 0,-2 0 0 15,-7-4 0-15,-2 3 0 0,-1 1 0 0,1 2 128 16,4 2-128-16,-1-1 0 0,1-3 0 0,-4 2 0 16,-5-2 0-16,-2 2 0 0,1 3 0 0,-1-2 0 15,1 0 0-15,4 1 0 16,3 2 0-16,-1-1 0 0,-4 0 0 0,-1 0 0 0,-4 0 0 0,-2-1 0 16,-1 3 0-16,1 1 0 0,4-1 0 0,2 4 0 15,-1-2 0-15,-4 1 0 0,-5 1 0 0,2-2 0 16,-2 0 0-16,-1 0 0 0,-3 0 0 0,4-1 0 15,4 4 0-15,2-2 0 0,-5 1 0 0,-2 1 0 16,-3-2 0-16,-2 2 0 0,-3-3 0 0,0 1 0 0,-1 1 0 0,1-1 0 16,0 2 0-16,2 1 0 0,3 0 0 0,2 1 0 15,-2-1 0-15,-1 3 0 0,-3-3 0 0,-1-1 0 16,1-1 0-16,-3 2 0 16,-2-2 128-16,3 2-128 0,0 1 0 0,2 1 160 0,3-2-160 0,3 1 160 15,2 0-160-15,-1-2 0 0,-4-1 0 0,-2-5 128 16,-2 3-128-16,-1 2 0 0,-2-1 0 0,2 0 128 15,1 0 80-15,1-1 16 0,5 0 0 0,0 0 0 16,2 0-48-16,0 2-16 0,-2-1 0 0,0 0 0 16,0 0-160-16,-2-4 0 0,0-1 144 0,4 0-144 15,5 1 0-15,3 0 144 0,1-1-144 0,-2 1 0 16,0-1 128-16,-1 0-128 0,-1-1 0 0,3 0 0 0,-1 1 160 16,4-1-160-16,3 1 128 0,3 0-128 0,1 1 128 0,-3-4-128 15,-2 1 0-15,0 1 128 0,-1 1-128 0,6 0 160 16,6 0-160-16,2 1 160 0,1-2-160 0,-1-1 0 15,-2 1 0-15,0 2 128 0,2 0-128 0,4 1 192 16,1-1-192-16,-1-2 192 0,-3 3-192 0,2 0 0 16,-5 1-192-16,9 0 192 0,6 1 0 0,-2-1 0 15,-3 0 0-15,-3 1 192 16,-1 3-192-16,5-3 0 0,9 1 0 0,-1 1 0 16,-3-4 160-16,-1 3 0 0,-2 0 0 0,6-1 0 0,6 0 32 0,-1 0 0 15,-5 1 0-15,1 0 0 0,3 2-64 0,1-1 0 16,3-1 0-16,-2 0 0 0,-3-1-128 0,2 4 192 15,4 0-192-15,0 0 192 0,-2-5-192 0,1 2 192 16,-3 2-192-16,7 1 192 0,4-2-192 0,-3 2 192 0,-5-3-192 0,2 1 192 16,2-4-64-16,5 3-128 0,1 1 192 0,1-2-64 15,-3-2-128-15,5-1 128 0,4 2-128 0,0-4 128 16,-5 0-128-16,4 1 192 0,9 0-192 0,-6-1 192 16,-5-1-16-16,5 1 0 0,4 1 0 0,-1-1 0 15,-3-1 0-15,6-1 0 0,1 1 0 0,1 1 0 16,0-4-48-16,1 0 0 0,2 1 0 0,0-1 0 15,2-1-128-15,0 1 128 0,0 0-128 0,2 0 128 16,0-3-128-16,0 2 0 0,3 1 144 0,-2 0-144 16,-1-3 0-16,4 3 144 0,3 2-144 0,-2-2 0 15,-3 0 128-15,4 1-128 0,4 3 0 0,0-2 0 16,-3 0 0-16,1 0 0 0,5 2 0 0,-3 1 0 16,-4 1 0-16,5-1 0 0,7 1 0 0,-3 1 0 15,-3-1 0-15,2 1 0 0,5-1 0 0,3 2 0 16,3 1 0-16,-2 1 0 0,-2-3 0 0,3 1 0 15,6 1 0-15,-1 2 0 0,-2-1 0 0,4-1 0 0,5-2 128 0,4-5-128 16,1 2 0-16,-2-1 0 0,-1-2 128 0,2-1-128 16,3-2 0-16,4 0 0 0,2 2 336 0,-2-2-32 15,-6-2-16-15,3 0 0 0,1-1-288 0,0 2 0 16,0 2 128-16,-2-1-128 0,-7 1 0 0,-1 1-144 16,-2 1 16-16</inkml:trace>
  <inkml:trace contextRef="#ctx0" brushRef="#br3" timeOffset="-133797.78">8402 10627 9791 0,'12'-9'432'0,"1"-1"80"0,3-1-512 0,2-3 0 16,0-2 0-16,1 1 0 0,0-2 1408 0,-2 1 160 16,0-1 32-16,-3 3 16 0,-1-1 256 0,-1 0 48 15,-1 2 16-15,-4-2 0 0,-1 4-192 0,-2-1-32 16,-2-1-16-16,-1 4 0 0,-2-2-384 0,0 3-80 16,-4 2-16-16,-3 2 0 0,-3 3-576 0,-2 1-128 15,-2 5-32-15,-4 5 0 0,-3 5-304 0,0 0-176 16,1 8 192-16,0 1-192 0,2 2 0 0,2 2 0 0,1 3 0 0,3 0-144 15,2-1 144-15,1-2 0 0,4 0-144 0,3-2 144 16,2-3 0-16,2-3 0 0,2-1 0 0,1-4 0 16,1-2-240-16,0-2 80 0,0-5 16 0,3-2 0 31,3-4-656-31,0-2-128 0,0-5-32 0,-1 1 0 16,1-2-272-16,-1-1-64 0,-2 1-16 0,0-5 0 15,-2 0-64-15,1-2-16 0,-2 0 0 0,-1-1 0 16,0 2-64-16,-2-3-16 0,1 1 0 0,0 1 0 15,-1-1 208-15,1 3 48 0,-2 4 0 0,3-2 0 0,1 3 784 0,2 3 176 0,-1 1 16 0,5 4 16 16,1 2 704-16,1 3 144 0,0 4 16 0,4 5 16 16,-1 3 1072-16,3 7 224 0,0 1 32 0,2 2 16 15,1 3-304-15,-1 1-64 0,-1 2-16 0,-2-1 0 0,-1 1 224 16,-3-2 32-16,-2 2 16 0,-2-3 0 0,-3-1-320 0,-4-2-64 16,-3 0-16-16,-4-1 0 0,-2 0-320 0,-1-2-64 15,-4 1-16-15,-4-1 0 0,-5-3-448 0,-1 1-80 16,-1-3-32-16,0-1 0 0,-2-4-336 0,1-1-192 15,-3-4 192-15,0-2-192 16,0-4-672-16,2-3-240 0,2-3-48 0,1-4-16 16,3-4-1808-16,5-4-352 0,4-2-80 0</inkml:trace>
  <inkml:trace contextRef="#ctx0" brushRef="#br3" timeOffset="-133431.18">9230 10492 18431 0,'0'0'816'0,"0"0"160"0,-8 2-784 0,-1-2-192 0,-1 0 0 0,-3 3 0 16,-3 1 3456-16,-1 2 656 0,-2 1 128 0,-1-1 32 15,-1 3-2304-15,2 3-464 0,1 1-96 0,2 3 0 16,0 2-928-16,3 0-176 0,1 2-48 0,5 1 0 16,3 1-256-16,4 0 0 0,4-1 0 0,2 0 0 15,5 0 0-15,0-2 0 0,4-1 0 0,0-2 0 16,2-3-144-16,2-2 16 0,-1-4 0 0,0 0 0 15,-1-3-224-15,0-3-32 0,-1-2-16 0,-1-2 0 16,1-1 240-16,-1-4 160 0,1-1-192 0,-2-4 192 16,-2 0 0-16,0-2-128 0,-3-4 128 0,0 0 0 15,-1-1 0-15,-1-1 0 0,-2 1 0 0,0-1 0 0,-1 1 256 0,-2 2-64 16,1 0 0-16,-2 2 0 0,1 4 352 0,-1-1 64 16,-1 4 16-16,0 3 0 0,0 6-112 0,0 0-32 15,0 0 0-15,0 0 0 0,0 0-320 0,1 9-160 16,2 4 160-16,2 1-160 0,0 0 0 0,1 2 0 15,-1 0 0-15,3 1 0 16,-1 0-1152-16,3 0-256 0,0-2-64 0,2 1-16 16,2-3-2048-16,-1-1-416 0</inkml:trace>
  <inkml:trace contextRef="#ctx0" brushRef="#br3" timeOffset="-133301.25">9671 10682 23039 0,'-4'10'2048'0,"4"3"-1648"0,1 0-400 0,1 2 0 15,-2-2 1120-15,2 1 144 0,3 2 16 0,1-1 16 16,0 1-928-16,2-2-192 0,1-1-48 0,2-2-12560 16</inkml:trace>
  <inkml:trace contextRef="#ctx0" brushRef="#br3" timeOffset="-132897.8">9697 10395 15663 0,'-26'-26'688'0,"14"16"144"0,-2-1-656 0,0-2-176 15,-2 1 0-15,3 2 0 16,2 2 1920-16,4-2 336 0,1 2 80 0,5 1 16 16,4 2-2208-16,3 0-432 0,5 1-96 0,2 3 0 31,4 1-2272-31,1 1-448 0,1 2-96 0,1 3 0 16,0 1 1168-16,-1 2 240 0,1 1 64 0,1 5 0 0,-1 4 1488 0,0 1 240 0,-2 4 192 0,-1 4-48 15,-1 1 2768-15,-3-1 544 0,-3 2 128 0,2-1 0 0,-2-2-992 0,0-1-208 16,-3-1-32-16,0-1-16 0,-1-2-864 0,0-1-160 15,-2-3-32-15,-1-1-16 0,0-3-400 0,0-2-80 16,-1-2-16-16,-2-10 0 0,0 0-64 0,0 0 0 16,0 0-16-16,0 0 0 0,4-6-64 0,0-6-16 15,-1 0 0-15,-1-5 0 0,2-2-416 0,1-3-192 16,2-3 160-16,-2-2-160 0,2-2-128 0,1 0-128 16,-1 2-32-16,4-2 0 0,0 3 128 0,3 1 32 15,1 2 0-15,2 3 0 0,1 1 128 0,2 6 0 16,-1 5 0-16,4 6 128 0,-4 5 576 0,1 6 112 15,-2 6 16-15,0 5 16 0,-1 5 192 0,0 0 48 16,3 2 0-16,-2 1 0 0,2-1-384 0,-2-1-80 16,0 0-16-16,0-1 0 0,1 0-608 0,0-4 0 15,1 1-144-15,1-1 144 16,-1-2-3232-16,1 1-528 0</inkml:trace>
  <inkml:trace contextRef="#ctx0" brushRef="#br3" timeOffset="-131632.09">17298 10317 23039 0,'0'0'2048'0,"0"0"-1648"0,8 6-400 0,-20 1 0 16,1 5 2848-16,0-2 480 0,-1 3 112 0,0 3 16 15,2 3-1840-15,1 6-352 0,0 8-80 0,3-1-16 16,1 6-784-16,2 3-176 0,3 2-16 0,3 1-16 16,1 3-176-16,5-3 0 0,2 0 0 0,0-3 0 15,1-2-176-15,1-5 48 0,1-4 0 0,2-4 0 32,1-3-912-32,1-3-176 0,0-3-48 0,2-5-9744 0,-2-3-1968 0</inkml:trace>
  <inkml:trace contextRef="#ctx0" brushRef="#br3" timeOffset="-131166.72">17626 10539 20271 0,'0'0'1792'0,"-4"9"-1424"16,0 4-368-16,2 2 0 0,1 4 1696 0,1 3 272 16,1 4 48-16,0 1 16 0,2 2-512 0,-1 2-112 15,2-1 0-15,1 0-16 0,3 0-944 0,0-1-176 0,1-3-32 0,0-3-16 16,-2-4-224-16,-1-4 128 0,1-2-128 0,1-1 0 15,-3-4 0-15,-1-2 0 16,-4-6 0-16,0 0 0 0,0 0 0 0,5-9 128 16,-2 0-128-16,-1-3 0 0,0-6-128 0,0 0-80 15,1-2-16-15,-1-1 0 0,-3-5-80 0,-1-2-16 16,-1-5 0-16,0-1 0 0,-1-2 16 0,2-1 0 16,0 1 0-16,2-1 0 0,2 2 304 0,2 1-192 15,2 3 192-15,1 5-160 0,1 0 160 0,1 6 0 0,1 7 0 0,1 1-128 16,-1 3 352-16,0 3 80 0,0 6 16 0,-1 0 0 15,-2 6 112-15,1 1 16 0,0 2 16 0,-3 3 0 0,-1 1 224 0,-1 1 32 32,-2 2 16-32,0 2 0 0,-2 3-160 0,0 1-16 0,0 3-16 0,-2 1 0 15,-1-1-208-15,0 1-32 0,-1 0-16 0,0 0 0 16,-2 0 0-16,2-1 0 0,-2-3 0 0,2 0 0 16,-1-1 96-16,0-2 32 0,3 1 0 0,0-3 0 15,2-2-96-15,1-1-32 0,2-4 0 0,2 0 0 16,1-2-288-16,5 0 128 0,-1-3-128 0,0-1 0 15,1-3 0-15,2 1 0 0,-2-4 0 0,3 1 0 16,3 0-224-16,0-3-160 0,-1-1-16 0,1-2-16 16,0 1-1552-16,1-1-304 0,0-1-64 0,-2-2-16 15,2-1-1120-15,-1 0-240 0</inkml:trace>
  <inkml:trace contextRef="#ctx0" brushRef="#br3" timeOffset="-130829.39">18179 10455 11967 0,'0'0'528'0,"0"0"112"0,0 0-512 0,0 0-128 16,0 0 0-16,0 0 0 0,0 0 3520 0,0 0 688 16,0 0 128-16,5 9 16 0,0-1-2368 0,2 5-496 15,0 3-80-15,-1 1-32 0,1 2-880 0,-1 1-176 16,2 3-48-16,2-1 0 0,2 3-272 0,1 3 0 16,-1-1 0-16,0 0 0 15,1-1-704-15,-3 0-32 0,-2 1-16 0,-2-3 0 16,1 1-544-16,-3-3-112 0,-2-1-32 0,-2 0 0 15,0-1 208-15,-2-2 32 0,-3 0 16 0,-2-2 0 16,-1-3-32-16,0-2-16 0,-2 0 0 0,-2-5 0 0,1 1 960 0,-1-3 272 0,0-2 0 0,0 1-128 16,-1-4 896-16,2-3 176 0,-1 0 32 0,3-3 16 0,1-3 352 15,3 2 80-15,2 0 16 0,2 0 0 0,1 1 384 0,4 0 80 16,3 1 16-16,3-1 0 0,-1 1-272 0,1 0-48 16,3 2-16-16,3 2 0 15,1-2-672-15,1 1-128 0,3 3-16 0,0-2-16 16,0 0-304-16,1 1-48 0,-1-1-16 0,-1 0 0 15,1 1-256-15,0 0-128 0,0-1 0 0,0 1 128 32,-3 0-1504-32,0 1-304 0,-1 0-64 0,-2 0-9760 0,-4-3-1936 0</inkml:trace>
  <inkml:trace contextRef="#ctx0" brushRef="#br3" timeOffset="-130636.05">18109 10524 31327 0,'-12'4'1392'0,"12"-4"272"0,-5 0-1328 0,5 0-336 0,0 0 0 0,0 0 0 16,0 0 2048-16,0 0 320 0,8-3 80 0,3 0 16 15,4-4-1376-15,4 1-256 0,6-2-64 0,2 1-16 16,5-2-560-16,0 0-192 0,2 0 0 0,-1 1 144 31,-1 0-1232-31,0 3-256 0,-1 1-64 0,-1 3-10496 0,0 2-2112 0</inkml:trace>
  <inkml:trace contextRef="#ctx0" brushRef="#br3" timeOffset="-130203.59">18886 10415 22111 0,'0'0'1968'0,"0"0"-1584"0,-9 2-384 0,-2 2 0 15,1-2 2384-15,-2 0 400 0,-2 1 80 0,-1 1 16 16,1 1-800-16,0 1-160 0,-1 2-16 0,2 3-16 15,0 2-944-15,0 2-192 0,1 5-48 0,3 2 0 16,1 4-320-16,2 3-64 0,2 1 0 0,3 1-16 0,2 2-304 0,3-1 0 16,5 1 128-16,3-3-128 15,2 0 0-15,3-4 0 0,3-1 0 0,2-2-144 16,4-1-112-16,-1-2 0 0,-1-3-16 0,1-3 0 16,1-1-320-16,-1-1-64 0,-2-6-16 0,0 0 0 15,-2-2-176-15,-2-1-48 0,-2-3 0 0,-1-1 0 16,-5-1 112-16,0-2 16 0,-3-2 0 0,-2 1 0 0,-2-1 512 0,-3-1 128 15,-2 1 128-15,-3-1-208 0,-2-1 336 0,-3-1 64 16,-3-1 0-16,-3 1 16 0,-2-1 464 0,-1 1 96 16,-1 0 0-16,0 0 16 0,1 1 128 0,3 2 32 15,-1-1 0-15,4 3 0 0,2 2-160 0,2 0-16 16,8 2-16-16,0 0 0 0,0 0-288 0,0 0-48 16,0 0-16-16,0 0 0 0,10-1-224 0,3 0-48 0,3-2-128 0,1 1 192 15,1-2-320-15,2 0-80 0,1 0-16 0,-1 0 0 31,0 1-1808-31,2-2-352 0,-1 0-80 0,1 0-14496 0</inkml:trace>
  <inkml:trace contextRef="#ctx0" brushRef="#br3" timeOffset="-129962.21">19129 10333 15663 0,'0'0'1392'0,"0"0"-1120"0,-3 5-272 0,3-5 0 16,2 10 3968-16,2-1 720 0,3 3 160 0,0 0 16 16,6 1-3056-16,3 2-608 0,2 4-128 0,4 0-32 15,5 1-336-15,1 1-64 0,4 0 0 0,-1 1-16 16,1 0-304-16,-2 0-64 0,-1-1-16 0,0 1 0 0,-2 0 288 0,-2 2 64 16,-4-1 16-16,-3 2 0 0,-4 0 32 0,-3 1 16 15,-6 2 0-15,0 6 0 0,-3-2-80 0,-6 4-32 16,-4 2 0-16,-4 2 0 0,-4-2-352 0,-1-1-192 0,1-1 192 0,-3-1-192 31,1 1-2016-31,-3-1-512 0,-2 0-96 0</inkml:trace>
  <inkml:trace contextRef="#ctx0" brushRef="#br3" timeOffset="-79796.36">8638 11889 1839 0,'-1'-2'160'0,"1"2"-160"16,0 0 0-16,0 0 0 0,0 0 5120 0,-1-4 1008 16,-2-3 192-16,2 2 32 0,1 5-3856 0,0 0-768 15,-1-5-144-15,-1-2-48 0,1 1-448 0,0 0-112 16,-1 1-16-16,2 5 0 0,0 0-224 0,0 0-48 0,-5-1-16 0,-1 0 0 16,-2-3-160-16,0 5-16 0,-1 4-16 0,0 4 0 15,-2 4-224-15,0 3-64 0,-2 1 0 0,1 5 0 16,-1 2-64-16,2 2-128 0,2 4 176 0,3 0-176 15,-1 0 0-15,5 1 0 0,3 2 0 0,3-3 0 16,2-2 0-16,5-2 0 0,2-1 0 0,2-3 0 16,4-2 0-16,0-3 0 0,3-4 0 0,1-5 0 15,-1-6 192-15,0-3 16 16,4-4 16-16,-3-6 0 0,0-3 32 0,-4-2 16 0,-1-6 0 0,-1-1 0 16,-2-2 96-16,-2-1 16 0,-4 0 0 0,-1-4 0 15,-3-2-112-15,-2 0-16 0,-6-2 0 0,0 0 0 16,-2 1-96-16,-3 2-32 0,-1-1 0 0,-1 0 0 15,-2 1 0-15,-1 0-128 0,-1 1 192 0,-1 4-64 32,2 2-672-32,1 3-144 0,1 3-16 0,2 4-16 0,1 2-1360 0,3 3-272 15,1 2-48-15,4 7-16 0,0 0-1360 0,0 0-256 0</inkml:trace>
  <inkml:trace contextRef="#ctx0" brushRef="#br3" timeOffset="-79502.29">8856 11987 10127 0,'0'0'896'0,"4"8"-704"16,-1 2-192-16,1-2 0 0,1 1 3760 0,1-2 720 0,1-5 128 0,1 2 48 16,-1-4-2800-16,4 0-576 0,-2 0-96 0,1-5-32 15,1 0-448-15,-1-2-112 0,1-1-16 0,-1-1 0 16,2 1-240-16,-2 1-48 16,-2-4-16-16,-1 1 0 0,-2 1-144 0,0-3-128 15,-1 2 192-15,-3-1-192 0,-3 2 448 0,-2 1-32 16,-1 0 0-16,-2 4 0 0,-2 2 32 0,-1 2 0 0,-1 1 0 0,1 3 0 15,-2 3 256-15,2 3 64 0,-1 3 16 0,2 3 0 16,1-1-208-16,2 5-32 0,-1 3-16 0,4 2 0 16,2 0-304-16,2 0-64 0,2-2-16 0,2 1 0 15,2-2-144-15,2 0 0 0,3-1 0 0,1-4 0 16,2-2 0-16,4-2-192 0,0-2 32 0,3-2 16 31,3-1-1824-31,1-6-352 0,0-2-80 0,0-1-13984 0</inkml:trace>
  <inkml:trace contextRef="#ctx0" brushRef="#br3" timeOffset="-79309.66">9414 11901 25791 0,'-17'-5'1152'0,"9"5"224"0,-2 0-1104 0,0 2-272 0,-2 1 0 0,0 2 0 0,-1-1 2848 0,0 5 512 16,0 0 96-16,1 6 32 0,2-2-1888 0,1 1-368 15,2 3-80-15,2 1 0 16,2 0-1152-16,3 2-256 0,3-3-48 0,3 1 0 15,4-1 304-15,0 0-128 0,0-3 128 0,3-1 0 16,2-1-448-16,0-5 32 0,2-1 0 0,0 1 0 16,-1-5-1440-16,1 1-272 0,-1-2-64 0,-1-1-16 15,-2-1-528-15,0-2-96 0,-1-2-32 0</inkml:trace>
  <inkml:trace contextRef="#ctx0" brushRef="#br3" timeOffset="-79034.33">9528 11947 21711 0,'0'0'960'0,"0"0"192"0,0 0-912 0,0 0-240 0,6 3 0 0,1 4 0 16,0 2 1696-16,3 2 288 16,-1 2 64-16,1 1 16 0,1 2-464 0,2 1-112 15,-2 1-16-15,1-1 0 0,0 0-496 0,1-2-96 0,-1 1-32 0,1-2 0 16,-2-2-272-16,-2 0-64 0,-1-6-16 0,-1 1 0 16,-2 1 16-16,-5-8 0 0,0 0 0 0,0 0 0 15,0 0 96-15,0 0 32 0,0 0 0 0,0 0 0 16,-1-7-384-16,-2-2-64 0,-1-1 0 0,3-5-16 15,-2-3-16-15,1 0 0 0,-1-6 0 0,0 1 0 16,1-3-320-16,-1-2-64 0,1 0-16 0,0-2 0 16,1 0-528-16,2 1-96 0,2 3-32 0,2 4 0 15,2 3-960-15,-1 5-192 0,2 1-32 0,-1 0-16 16,2 3 736-16,1 3 144 0,1 3 16 0,-2 3-7872 16,0 4-1568-16</inkml:trace>
  <inkml:trace contextRef="#ctx0" brushRef="#br3" timeOffset="-78728.5">10036 11977 12895 0,'0'0'1152'0,"0"0"-928"16,0 0-224-16,8 6 0 0,-2 1 3328 0,1-4 640 16,-7-3 112-16,8 0 16 0,0-1-1888 0,1-1-384 0,0-2-80 0,0-5-16 15,0-2-768-15,-1 1-176 0,-2-1-16 0,1 0-16 16,-1-4-176-16,1 0-48 0,-2-2 0 0,-1 1 0 15,-4 0 48-15,-1 3 0 0,-1 0 0 0,-1 4 0 16,-3 1 80-16,-2 0 32 0,-2 2 0 0,-2 1 0 16,-1 2 0-16,-1 3 0 0,0 0 0 0,1 3 0 15,1 5-288-15,0 2-48 0,2 0-16 0,1 5 0 16,1 3-336-16,1-1 0 0,1-3 0 0,3 1 128 16,2 2-128-16,2 0 0 0,2 1 0 0,2-1-128 31,1 0-256-31,4-3-64 0,0 0 0 0,2 1 0 15,2-5-2112-15,3 2-416 0,1-2-96 0,2 1-8416 0,1-5-1696 0</inkml:trace>
  <inkml:trace contextRef="#ctx0" brushRef="#br3" timeOffset="-78366.44">10423 11883 14735 0,'0'0'640'0,"-2"-7"160"0,-4 3-640 0,1 3-160 15,-1 2 0-15,-2 3 0 0,-1-1 4096 0,1 1 768 16,-1-4 176-16,1 5 16 0,0 4-3040 0,2 3-608 15,-1 1-128-15,3 1-32 0,0 0-688 0,2 3-144 16,0 2-32-16,2 0 0 0,3-2-112 0,1-4-16 16,1 0-16-16,2-1 0 0,0 0-448 0,3-6-96 15,-1 2-16-15,0-1 0 0,0-4 48 0,0 0 0 16,0 0 0-16,0-3 0 0,0-3-48 0,1 0 0 0,-1 0 0 0,0-3 0 16,-1-1 160-16,-2-1 32 0,1-4 0 0,-1 0 0 15,-1 1 128-15,1-3 0 0,-2 0 0 0,-1-2 0 16,1 0 0-16,0 1 0 0,-2 0 0 0,0-1-192 15,-1 0 192-15,1 2 0 0,-2 1 0 0,-2 1 0 16,1 2 320-16,-3 2 32 16,2 1 16-16,-2 5 0 0,4 2 272 0,-5 4 48 15,1 4 16-15,0 1 0 0,1 0-320 0,2 2-48 16,-1 5-16-16,2-2 0 0,0 3-320 0,4-1 0 0,2 1 0 16,1-1 0-1,4-2-1280-15,-1 0-288 0,2 1-48 0,0-6-16 16,0-1-1616-16,2-1-320 0</inkml:trace>
  <inkml:trace contextRef="#ctx0" brushRef="#br3" timeOffset="-77867.46">10861 11879 19807 0,'0'0'880'0,"-5"-3"176"0,1-2-848 0,-1 0-208 16,0-2 0-16,-2 2 0 0,1 1 960 0,-1 1 160 16,1 0 32-16,-1 1 0 0,-1 4-144 0,3 0-32 15,5-2 0-15,0 0 0 0,0 0 96 0,0 9 16 16,1 2 0-16,3-1 0 15,2-3-576-15,0-1-96 0,2 3-32 0,1 0 0 16,1 1 64-16,1 0 16 0,-1 2 0 0,2-1 0 0,1 1-16 0,-1-1 0 16,-2 2 0-16,-1 0 0 0,-1-2 128 0,-3 2 0 15,-3 2 16-15,-2 0 0 0,-2 0 16 0,0-3 0 16,-3-1 0-16,-2 1 0 0,-2 0-256 0,0-2-48 16,-2-1-16-16,0 2 0 0,-1-5-160 0,0 1-128 15,0-2 144-15,2-1-144 0,0-3 128 0,-1-1-128 16,1-1 0-16,2-2 0 15,1-1-240-15,2 2-144 0,1-5-16 0,3 1-16 16,2-1-208-16,2-1-32 0,2 2-16 0,2 1 0 0,-1 1 288 0,5-1 64 0,-1 1 16 0,2 0 0 16,1-2 176-16,0 3 128 0,1 0-192 0,0 0 192 15,3 2 0-15,0-2-128 0,-1 0 128 0,0-3 0 16,-1 0 0-16,1-1 0 0,-2-1 0 0,1 1 0 16,-1-2 0-16,-1 1 0 0,-3-4 0 0,1 2 0 15,-1 2 128-15,-1-4-128 0,-1 0 0 0,-3 2 144 16,-1 1-144-16,-1-2 0 0,-3 3 144 0,-1 3-144 0,-3 1 256 0,-1 2-32 15,-2-1 0-15,-1 4 0 0,-1 3 480 0,-3 3 80 16,2 1 32-16,-1 2 0 0,2 2-64 0,0 2-16 16,0 3 0-16,3 1 0 15,-1 3-320-15,3-1-64 0,2 1-16 0,2-1 0 16,1 0-144-16,3-2-48 0,2-1 0 0,5-4 0 16,0-2-1040-16,5-2-192 0,2-3-64 0,4 0 0 15,3-5-2096-15,3-2-416 0,2-3-96 0</inkml:trace>
  <inkml:trace contextRef="#ctx0" brushRef="#br3" timeOffset="-77634.84">11400 11801 25919 0,'-17'6'1152'0,"9"-3"224"0,-1-1-1104 16,-2 3-272-16,0 5 0 0,-1-3 0 0,1 5 864 0,2-3 112 0,2 2 32 0,3-1 0 15,4-2-464-15,4 0-96 0,2-2 0 0,3 2-16 16,3-1-432-16,1-1 0 0,1 3 0 0,2 0 0 15,1 1 0-15,1-1-144 0,0 0 144 0,-1 0 0 16,-1 0 336-16,-2 1 176 0,-1 1 48 0,-1 1 0 16,-1 1 976-16,-2-3 192 0,-3 2 32 0,-2 0 16 15,-3 1 112-15,-3 0 32 0,-2 0 0 0,-3 1 0 16,-2 0-928-16,-3 1-176 16,-3 0-48-16,-3 2 0 0,-2 0-208 0,0 0-48 0,1-1-16 0,-1-1 0 31,2 0-1136-31,1-2-208 0,2-4-48 0</inkml:trace>
  <inkml:trace contextRef="#ctx0" brushRef="#br3" timeOffset="-76988.63">12080 11591 33279 0,'0'0'1472'0,"-4"-2"320"0,-1 0-1440 0,0 0-352 16,-2 1 0-16,2 1 0 0,0 1 1232 0,0 2 176 16,0 4 48-16,-2 0 0 0,2 5-608 0,1 5-112 15,0 3-32-15,3 3 0 0,-1 4-512 0,4 3-192 16,0 3 144-16,3 0-144 0,2 1 0 0,2-1 0 16,2 0 0-16,2-2 0 15,2 1-672-15,2-5-64 0,1-4-16 0,2-3 0 16,1-3-2000-16,0-3-384 0,0-3-96 0,-2-2-10592 0</inkml:trace>
  <inkml:trace contextRef="#ctx0" brushRef="#br3" timeOffset="-76498.59">12362 11780 22111 0,'0'0'976'0,"-3"7"208"0,2 5-944 0,1 1-240 0,0 2 0 0,3 2 0 15,0 2 2176-15,1 2 400 0,2 1 80 0,1-1 16 16,0 1-1152-16,-1 0-240 0,1 0-32 0,-1-1-16 15,1 2-512-15,0-5-96 0,-2-1-32 0,0-4 0 16,0-2 80-16,0 1 16 0,-2-5 0 0,0-1 0 16,-3-6-48-16,0 0-16 0,0 0 0 0,0 0 0 15,0 0-160-15,0 0-16 0,-2-6-16 0,2-5 0 16,-1-2-224-16,1-2-32 0,0-5-16 0,0-1 0 16,0-2-160-16,0-1-224 0,1-1 48 0,1 1 16 15,-2-1-288-15,4 3-64 0,1 1-16 0,1 4 0 16,1 3-336-16,-2 1-64 0,3-2-16 0,1 6 0 15,3 0 128-15,-1 2 32 0,-1 4 0 0,0 1 0 0,0 4 416 0,2 0 96 16,-1 2 16-16,0 0 0 0,2 3 128 0,-1-2 128 16,1-1-192-16,0 1 192 0,1 1 0 0,-1 1-128 15,1-2 128-15,-3 2 0 0,1-3 0 0,-2 1 0 16,1 0-128-16,-2-1 128 0,0 0 0 0,-1 4 176 0,-2 1-32 0,1-3 0 16,-1-7 240-16,1 0 64 0,1-3 0 0,-2-1 0 15,0-3-144-15,-1-1-32 16,0-1 0-16,0 0 0 0,-1 0-96 0,-1-5-32 15,-1 2 0-15,0 0 0 0,-1 0 32 0,-2 1 0 16,-2 1 0-16,-1 0 0 0,0 3 144 0,-1 3 16 16,-3 0 16-16,0 5 0 0,1 4 160 0,-1 4 48 15,-1 1 0-15,-1 3 0 0,3 1-240 0,0 2-32 16,2 4-16-16,2-1 0 0,1 0-272 0,2 0 0 0,1-1 0 0,3 0 0 31,2 1-1296-31,5-1-272 0,2-2-48 0,3-1-16 16,2-2-2064-16,3-3-400 0</inkml:trace>
  <inkml:trace contextRef="#ctx0" brushRef="#br3" timeOffset="-76132.66">13132 11704 23039 0,'0'0'2048'0,"-7"1"-1648"0,-3-1-400 0,0 0 0 0,-4 0 2496 0,-1 2 432 16,2 2 80-16,0-2 0 0,1 3-1760 0,2 3-352 15,2 1-80-15,3 4-16 0,0 6-480 0,1-4-112 16,3 4-16-16,3 0 0 15,1 2-192-15,2 2 0 0,3 0 0 0,2-3 0 16,3 0-192-16,3-3 64 0,-4-1 128 0,2-3-208 16,0 0-48-16,1-6 0 0,0 1 0 0,0-1 0 0,-2-3 256 0,0-3 0 15,-2-2 0-15,0-2-144 0,-1-2 336 0,1 0 80 16,-3-4 16-16,-1-4 0 0,0-2 128 0,-1-4 32 16,-2-5 0-16,0 1 0 0,0-1-224 0,0-2-32 15,-3-1-16-15,1-1 0 0,-4 0-176 0,1-2 128 16,0 0-128-16,-2 1 128 0,-1-1-128 0,-1 0 128 15,-1 3-128-15,-1 2 128 0,1 3-128 0,-1 4-176 0,0 3 48 0,1 3 0 16,1 3-48-16,0 4 0 0,5 5 0 0,0 0 0 16,-3 7-144-16,2 3-48 15,1 7 0-15,1 0 0 16,2 3-400-16,0 0-64 0,3 5-32 0,-1 0 0 16,3 0-3296-16,1-1-640 0</inkml:trace>
  <inkml:trace contextRef="#ctx0" brushRef="#br3" timeOffset="-75730.94">13477 11950 11055 0,'0'0'976'0,"0"0"-784"0,0-7-192 0,0-6 0 16,2-2 1888-16,-1 1 336 0,1-4 64 0,-1 1 16 15,0 1-1488-15,1 0-304 0,-1-1-48 0,-1 3-16 16,0 1 384-16,0 3 64 0,0 1 0 0,0-1 16 16,-1 4 848-16,1 6 160 0,0 0 48 0,0 0 0 0,0 0-368 0,-6 5-80 15,6-5-16-15,-2 8 0 0,-1 2-640 0,2 2-128 16,1 1-32-16,1 0 0 0,2 4-128 0,-1-1-48 15,2 2 0-15,0-1 0 0,1-1-368 0,2-1-160 16,1 1 128-16,1-2-128 16,1-2 0-16,-1-2 0 0,1 0-192 0,-1-1 192 15,1-3-656 1,2 1-16-16,1-2 0 0,-1-1 0 0,-2-2-544 0,1 0-96 0,-2-2-32 0,0-2 0 16,0 0 16-16,0-2 0 0,-1-1 0 0,-2-2 0 15,2 1 608-15,0-6 112 0,-1 0 32 0,-1-3 0 16,-1 0 32-16,0 0 16 0,-1-1 0 0,2-2 0 0,-1-2 96 0,-1 3 32 15,0-1 0-15,0 1 0 0,-2-1 400 0,-1 1 272 16,-1 1-32-16,-1 3-16 0,-1 1 1376 0,-1 3 288 16,-1 3 48-16,-1 3 16 0,-2-2 160 0,1 6 48 15,-1 4 0-15,2 5 0 0,0 4-704 0,0 2-144 0,1 0-32 0,1 4 0 16,2 0-560-16,0-1-112 0,1-1-32 0,2 1 0 16,2 0-416-16,1 1-160 0,2-2 0 0,1-1 144 31,2-1-592-31,2-2-128 0,2-1-32 0,2 0 0 15,1-3-2208-15,0-2-448 0,0-3-96 0,0 1-12752 0</inkml:trace>
  <inkml:trace contextRef="#ctx0" brushRef="#br3" timeOffset="-75398.14">14098 11833 19807 0,'0'0'880'0,"0"0"176"0,0 0-848 0,3-6-208 15,-2-2 0-15,1 0 0 0,-1 1 1792 0,0 1 320 16,-1-1 64-16,0 7 16 0,-1-6-96 0,-2 1-32 16,-1-1 0-16,0 1 0 15,1 0-448-15,-3 1-80 0,-1 4-32 0,0 0 0 0,-1 1-432 0,2 5-96 16,-2-2-16-16,0 3 0 0,-1 5-256 0,0 4-48 15,0 2-16-15,1 2 0 0,3 0-288 0,1 3-64 16,1-1-16-16,4 0 0 0,2-1-272 0,2-2 0 16,0 0 0-16,3-1 0 0,3-3 0 0,0-1 0 15,1-1-160-15,3-3 160 16,1-1-1440-16,1 0-160 0,0-4-48 0,0 1 0 16,0-2-1120-16,-1-1-240 0,-3-1-32 0,-1-2-7264 15,-2-2-1472-15</inkml:trace>
  <inkml:trace contextRef="#ctx0" brushRef="#br3" timeOffset="-75097.38">14241 11909 17567 0,'0'0'768'0,"0"0"176"0,0 0-752 0,0 0-192 0,0 0 0 0,0 0 0 15,0 0 2704-15,0 0 512 0,0 0 112 0,0 0 0 16,0 0-1120-16,7-3-224 0,1 1-64 0,1 0 0 0,2 0-1392 0,0 0-272 16,1 1-64-16,1-2-16 15,0 1-176-15,2-2 0 0,-1-1 144 0,0-2-144 16,1-2 0-16,-2 3 0 0,0-4 0 0,-2 3 0 15,0-1 0-15,-2 0 0 0,-1 0 0 0,-2 0 0 16,0 0 0-16,-6 8 128 0,0 0-128 0,0 0 176 16,-4-6 80-16,-3 2 32 0,-2 1 0 0,-1 3 0 15,-3 3 480-15,-1 1 112 0,1 2 16 0,0 4 0 16,0 3-224-16,2 0-32 0,0 0-16 0,2 4 0 0,1-3-320 0,3 4-64 16,1 0-16-16,3 1 0 0,1-2-224 0,2-2 0 15,4 1 0-15,1-2 0 16,5-2-1888-16,4-3-368 0,2-2-80 0,4-5-15232 0</inkml:trace>
  <inkml:trace contextRef="#ctx0" brushRef="#br3" timeOffset="-74835.02">14651 11737 25791 0,'-10'7'2304'0,"-2"3"-1856"16,0-3-448-16,-1 1 0 0,0-1 1408 0,1 1 192 0,2-1 48 0,2 1 0 15,4 0-608-15,4-8-112 0,3 8-32 0,2-2 0 16,4 0-752-16,3-2-144 0,1-1 0 0,3 3 0 16,1-4-352-16,1 2 16 0,1 0 0 0,0 1 0 15,-4 1 208-15,1 0 128 0,0 3-160 0,-3-2 160 16,-2-1 128-16,-1 3 128 0,-4 2 32 0,-2 0 0 16,-3 0 800-16,-1 1 144 0,-2 1 48 0,-2-3 0 15,-3 2-384-15,-1 0-80 0,-1-1-16 0,-1 1 0 16,-5 4-480-16,2-6-80 0,0 1-32 0,0-2 0 15,0-2-448-15,2 0-80 0,0 0-32 0,2-4-12048 16,1-1-2400-16</inkml:trace>
  <inkml:trace contextRef="#ctx0" brushRef="#br3" timeOffset="-74565.74">14709 11518 15663 0,'0'0'688'0,"0"0"144"0,0 0-656 0,0 0-176 0,0 0 0 0,0 0 0 16,0 0 2400-16,5-6 448 16,1 2 96-16,2 2 0 0,3 1-1616 0,2 4-336 15,2 4-64-15,2 0-16 0,1 2 432 0,1 4 64 16,0 2 32-16,1 6 0 0,-2 1 144 0,-1 3 16 16,0 1 16-16,-1 3 0 0,-2 3-272 0,0 4-64 0,-3 0-16 0,-4 5 0 15,-3 2-160-15,-1-3-16 0,-4 2-16 0,-3-1 0 16,0-3-432-16,-1-1-64 0,-2-1-32 0,2-2 0 15,-4-1-544-15,1-2-320 0,-1-1 32 0,2 1-14656 16,0-1-2928-16</inkml:trace>
  <inkml:trace contextRef="#ctx0" brushRef="#br3" timeOffset="-67120.23">22377 11508 23951 0,'0'0'2128'0,"0"0"-1696"0,-7-1-432 0,1 2 0 0,1 2 1984 0,-2 2 304 0,-1 2 64 0,1 1 16 0,-1 2-1296 0,0 3-256 16,0 4-48-16,2-1-16 0,-1 6-96 0,1 4-16 15,0 4 0-15,1 3 0 0,0 3-448 0,1 2-192 16,3-2 128-16,-1 13-128 0,2-2 0 0,2-2 0 16,0 1 0-16,2-2 0 0,3-2-240 0,2-3-16 15,3-4-16-15,1-2 0 16,1-8-2512-16,3-6-496 0,0-5-112 0</inkml:trace>
  <inkml:trace contextRef="#ctx0" brushRef="#br3" timeOffset="-66335.88">22664 11840 28447 0,'0'0'1264'0,"-4"6"256"0,1 3-1216 0,2 6-304 16,-2-2 0-16,1 2 0 0,-2 4 320 0,1 1 0 0,1 5 0 0,0-4 0 15,2 0-112-15,2 1-16 0,0 2 0 0,2-2 0 16,0-3-192-16,0-4 0 0,0-2 0 0,0 0 0 16,0 0 0-16,0 0 0 0,0-5 0 0,-1-1-160 31,-3-7-480-31,0 0-112 0,8 2-16 0,-1-5 0 16,-1-3-176-16,0-2-32 0,-1-5-16 0,0-4 0 0,0-1 496 0,0-1 112 0,-1 0 0 0,-1 3 16 15,0 2 368-15,-1-5 0 0,2 3 0 0,0 1 0 16,-1-2 624-16,0 4 192 0,1 0 32 0,2 1 16 0,-2 3 352 0,-4 9 64 15,0 0 0-15,0 0 16 16,6 6-336-16,-1 0-64 0,-5-6 0 0,5 12-16 16,1 2-384-16,-2 0-80 0,-3 1-16 0,1-2 0 15,1 2-272-15,1 0-128 0,-3-2 0 0,2 1 128 16,0-3-128-16,-1 2 0 0,1 0 144 0,-1-4-144 0,1 0 0 0,1-1 0 16,0-2 0-16,-4-6 0 0,0 0 0 0,8 0-288 15,1-4 48-15,2-5 16 16,0-2-304-16,-1-4-64 0,1 0-16 0,-2 0 0 0,0-2 448 0,-2 4 160 15,-1 0 0-15,1 0-144 0,-1-1 304 0,1-1 64 16,-2 0 16-16,0-1 0 0,-1 2 160 0,1-2 48 16,-1 3 0-16,0 4 0 0,-3 2 0 0,-1 7 0 15,0 0 0-15,0 0 0 0,4 7-48 0,-2 5 0 16,-1 2 0-16,0 3 0 0,0 0-176 0,1 1-32 16,0 2-16-16,1-1 0 0,1 2-176 0,1-4 0 15,2-1 0-15,2-3 0 0,1-1 0 0,1-6-224 16,-2 1 48-16,1-2 16 15,1-1-336-15,0-2-64 0,2-2-16 0,0-1 0 16,2 0-80-16,3-6-32 0,-1-5 0 0,-1 1 0 0,-2-2 400 0,-4 2 80 0,-1 1 16 0,2-2 0 16,-3 2 192-16,-2-5 0 0,-1 2 0 0,-1 0 0 15,-1 2 0-15,0-4 0 0,-3 2 0 0,-2 3 0 16,0 1 352-16,-2 2-32 0,1 3-16 0,-2-1 0 16,-2 4 144-16,2 1 16 0,0 2 16 0,0 3 0 15,2 2-336-15,-1 2-144 0,2 4 128 0,0 0-128 16,4 2 0-16,2 0-144 0,1 1 0 0,1 1 0 0,3 1 144 0,2-2-128 15,2-2 128-15,1-2-128 0,2-2 128 0,1-2-160 16,0-3 160-16,-2-2-160 16,-3-2 160-16,0-1-208 0,0-2 80 0,-2-2 128 15,-1 1 0-15,-1 2 256 0,-8 1 0 0,5-8-16 16,-2-1 336-16,-2 0 80 0,-1-1 16 0,-3 1 0 16,1-1-80-16,-3-2-16 0,-3-1 0 0,0 0 0 15,0-1-336-15,-1-1-80 0,-1 2-16 0,-1-1 0 16,-1-2-576-16,1 1-112 0,-1-1-32 0,3 2 0 15,1-1-2368-15,2 1-496 0,0 0-80 0</inkml:trace>
  <inkml:trace contextRef="#ctx0" brushRef="#br3" timeOffset="-65865.81">23502 11853 26895 0,'1'17'1184'0,"2"-7"256"0,2 7-1152 0,-1 0-288 0,0 0 0 0,1 1 0 16,-1-1 1696-16,0 0 288 0,-1 1 48 0,-1-1 16 15,1 0-576-15,1-2-128 0,0-2 0 0,0-3-16 16,0-2-832-16,-1-3-176 0,3-1-16 0,-6-4-16 16,0 0-112-16,0 0-32 0,0 0 0 0,0 0 0 15,4-5 96-15,1-2 16 16,-4-5 0-16,2-1 0 0,-1-1-48 0,1-2 0 0,0 1 0 0,-2-3 0 16,1-2-208-16,0 0 0 0,-2 1 0 0,0 1 0 15,1 1 0-15,2 1-240 0,1 2 80 0,1 1 16 16,-1 1-112-16,0 4-32 0,1-1 0 0,1 2 0 15,1 2-80-15,1 4-16 0,0 0 0 0,2 2 0 16,2 2 112-16,1 0 16 0,1 3 0 0,2-1 0 16,-1 0 96-16,1 2 32 0,0-5 0 0,1 3 0 15,1 1 128-15,0-2 0 0,0-2 0 0,-1 0 0 16,-1 0 0-16,-2-1 0 0,1-2 0 0,-1-1 0 0,0 2 0 0,-1-2 0 16,-1-3 0-16,0 0 0 0,-2 0 128 0,-1-2-128 15,-1-3 160-15,-1-1-160 0,-1 2 160 0,-2-1-160 16,0-1 160-16,-1 1-160 15,-2 1 144-15,-2 0-144 0,-2-1 128 0,-1 1-128 16,-2 1 160-16,-1 3-160 0,-1 3 192 0,-1 2-192 0,0 0 224 0,0 4-64 16,0 2-16-16,1 7 0 0,0 1 256 0,2 5 48 15,0 2 16-15,4 1 0 0,0 2 240 0,4 1 32 16,0-1 16-16,4-1 0 0,4 1-464 0,3-2-96 16,4-1 0-16,3-2-16 0,3 1-176 0,4-6 0 15,6-2 0-15,2-4 128 16,3-2-768-16,1-5-144 0,4-2-48 0</inkml:trace>
  <inkml:trace contextRef="#ctx0" brushRef="#br3" timeOffset="-65428.41">25021 11774 32991 0,'0'0'1472'0,"0"0"288"0,0 0-1408 0,0 0-352 15,0 0 0-15,1 8 0 0,2 0 1264 0,3-4 176 16,3 1 32-16,3-1 16 0,5-1-528 0,3-2-96 0,3-1-32 0,3-1 0 16,3-1-640-16,5-1-192 0,2-4 0 0,2-1-12208 15,0-2-2496-15</inkml:trace>
  <inkml:trace contextRef="#ctx0" brushRef="#br3" timeOffset="-64865.04">26060 11902 20271 0,'0'0'1792'0,"-1"11"-1424"0,1 3-368 0,-3 2 0 16,-1-1 1888-16,2 2 304 0,-1 0 64 0,0-1 16 16,-1 2-1088-16,1 2-224 0,-3-1-32 0,1-1-16 0,-1 1-592 0,2-6-128 15,0 1-32-15,0-1 0 16,0 0-2080-16,3-1-400 0</inkml:trace>
  <inkml:trace contextRef="#ctx0" brushRef="#br3" timeOffset="-64535.04">26658 11696 16575 0,'0'0'1472'0,"0"0"-1168"15,-6-1-304-15,-1 0 0 0,1 1 2432 0,-3 1 448 16,-2 0 64-16,2 2 32 0,0-1-1824 0,0 2-352 16,-3 2-80-16,2 0-16 0,-2 1-272 0,3 0-64 15,2 1-16-15,2 0 0 0,0 1-352 0,2-1 0 0,2 0 0 16,4 0 0-16,2-1 0 0,4 3-192 0,0-1 64 0,2 1 0 16,-1 1-16-16,2-1 0 0,1 0 0 0,2 2 0 15,1 1 144-15,1-1 0 0,1 0 0 0,0-1 0 16,1 1 256-16,-4 0 128 0,1 0 16 0,-3-3 16 15,-1 2 368-15,-2 3 80 0,-3-3 16 0,-5 0 0 16,-2-1 80-16,-2 3 0 0,-1-2 16 0,-3 0 0 16,-2 1-336-16,-3 0-64 0,0-2 0 0,-2-1-16 15,0-1-432-15,0 0-128 0,-1-1 0 0,3-5 0 16,0-2-1776-16,1-1-464 0,1-2-80 0</inkml:trace>
  <inkml:trace contextRef="#ctx0" brushRef="#br3" timeOffset="-64391.08">26943 11855 22047 0,'-8'16'976'0,"8"-7"208"0,2 4-944 0,1 3-240 16,-3 1 0-16,3 1 0 0,2 0 128 0,-1 2-128 16,0 1 176-16,0-2-176 15,2 1-912-15,2-3-304 0</inkml:trace>
  <inkml:trace contextRef="#ctx0" brushRef="#br3" timeOffset="-63967.72">26957 11717 11055 0,'0'0'976'0,"0"0"-784"0,0 0-192 0,0 0 0 15,0 0 976-15,5-4 160 0,3 2 16 0,0-2 16 16,0 2-1168-16,2 1-272 0,2 0-48 0,1 2 0 15,-1 2 112-15,-1 2 16 0,1 4 0 0,0 4 0 16,0 3-128-16,-1 2 0 0,1 1-16 0,-3 2 0 16,-1 2 464-16,-2-1 80 0,1 1 32 0,-1-2 0 15,0 1 1104-15,-1-4 208 0,-1 1 48 0,-2-1 16 16,1-2-192-16,1 1-32 0,-3-4-16 0,1-2 0 0,-2 0-416 0,-2-5-96 16,2-6-16-16,0 0 0 0,0 0-240 0,0 0-48 15,0 0-16-15,5-5 0 0,1-3-288 0,0-2-48 16,1-3-16-16,-1 0 0 0,2-6-368 0,0 1-80 15,0-4 0-15,0 1-16 16,-3-1-272-16,1 1-48 16,2-2-16-16,0 4 0 0,1 4 288 0,-1 0 48 0,1 4 16 0,-1 0 0 15,0 5 992-15,-8 6 208 0,0 0 32 0,9 5 16 0,-3 4-32 16,-1 2 0-16,-2 4 0 0,0 5 0 0,-1 3-272 0,1 2-64 16,-3 0-16-16,1 0 0 0,3 1-384 0,0 0-80 15,0-2-16-15,1 1 0 0,2-1-128 0,3-3-272 16,3-5 64-16,1-1-10096 15,1-3-2000-15</inkml:trace>
  <inkml:trace contextRef="#ctx0" brushRef="#br3" timeOffset="-63798.44">27789 11791 16575 0,'0'0'1472'0,"-12"-1"-1168"0,0 1-304 0,1 1 0 15,-1 5 3408-15,-1 0 624 0,-2 1 128 0,2 4 32 16,3 2-2384-16,1-1-464 0,-3 0-112 0,0 4-16 15,2 0-672-15,2 7-144 0,2-2-16 0,0 1-16 0,2 1-368 0,2-1 128 16,1-1-128-16,3 1 0 16,3-1 0-16,3-1-192 0,3-2 32 0,-1-2 0 31,0-3-2400-31,2 0-496 0,0-5-80 0,2-1-10112 0</inkml:trace>
  <inkml:trace contextRef="#ctx0" brushRef="#br3" timeOffset="-63468.9">27928 12082 17215 0,'0'0'768'0,"4"-8"144"0,1 2-720 0,1-2-192 16,-3 1 0-16,1 1 0 0,-4 6 1824 0,4-5 336 16,0 0 64-16,-4 5 16 0,8-4-688 0,-1 1-128 15,-1 2-16-15,2 1-16 0,0-4-560 0,0 1-96 16,1 3-32-16,0-2 0 0,1 0-464 0,-1 0-112 16,-1-1 0-16,0 0-128 0,0 2 256 0,0-1-48 15,-2-1-16-15,1-1 0 0,-1 0 160 0,1 0 32 16,-2-2 0-16,1-2 0 0,1 0-80 0,-2 0-16 0,-1-2 0 0,0 1 0 15,-1-3-144-15,-1 1-16 0,-2 0-128 0,0 0 192 16,-1 0-192-16,-2 3 144 0,3 8-144 0,0 0 128 16,-8-7 384-16,-2 5 80 0,-2-1 16 0,1 6 0 15,-1 1-64-15,-1 5-16 0,-3 4 0 0,2 4 0 16,2 2-96-16,2 2-32 16,1 0 0-16,2 1 0 0,3-1-16 0,3 0 0 15,2-2 0-15,3 2 0 0,3-1-256 0,3-3-128 16,3-2 128-16,1 0-128 0,3-2-160 0,2-2-112 0,0-1-32 0,3-4 0 31,3-1-2736-31,1 1-544 0,1-6-128 0</inkml:trace>
  <inkml:trace contextRef="#ctx0" brushRef="#br3" timeOffset="-63027.82">28993 11931 31967 0,'-15'-4'1408'0,"6"3"304"0,-1-2-1376 0,0 3-336 16,-2 1 0-16,-2 5 0 0,0-1 128 0,-2 3-128 16,-1-2 128-16,1 2-128 0,2 4 384 0,0-1 0 15,-1 1 0-15,4-1 0 0,-1 2 192 0,3 0 32 16,2-4 16-16,3 1 0 0,2 1-160 0,2-11-16 16,0 0-16-16,4 13 0 15,-4-13-304-15,6 10-128 0,-6-10 0 0,8 8 128 0,-8-8-128 0,0 0 0 16,13 4 144-16,-1-4-144 0,-12 0 176 0,11-3-48 15,-11 3 0-15,11-5 0 0,-2 1-128 0,-9 4 0 16,8-6 0-16,-2-1 0 0,1 1 0 0,-7 6 0 16,5-10-176-16,-5 10 176 0,5-6-144 0,-5 6 144 15,7-5-160-15,-7 5 160 0,0 0-144 0,10-3 144 16,-10 3-128-16,13 3 128 0,-2 2 0 0,-1 3 0 16,1 2 0-16,-1 3 0 0,-1 3 256 0,2 2 128 0,-1 2 16 0,-2-1 16 15,-3-1 96-15,-1-2 32 0,-1-2 0 0,-5 2 0 16,0 0 304-16,-1-2 64 0,0 2 16 0,-2-3 0 15,-4 0-496-15,0-1-112 0,1-1 0 0,-1-3-16 16,-3 0-96-16,1-2-16 0,-1-2 0 0,1 0 0 16,0-4-944-16,2 0-192 15,-1 0-32-15,10 0-16 0,-9-8-1472 0,4-2-288 0,1 0-64 0</inkml:trace>
  <inkml:trace contextRef="#ctx0" brushRef="#br3" timeOffset="-62661.13">29245 12013 28559 0,'13'-10'2544'0,"-6"3"-2032"16,-1-1-512-16,2 0 0 16,0 2 1856-16,-2-1 256 0,-6 7 64 0,0 0 16 15,0 0-1808-15,0 0-384 0,0 0 0 0,-12 0 0 0,-1 3 0 0,2 4 336 16,-2 4-32-16,-3 2-16 0,-1 2-80 0,0 2-16 16,1 2 0-16,2 2 0 0,0 0 80 0,2 0 16 15,0-2 0-15,5 0 0 0,3-4-32 0,2-2 0 16,2 0 0-16,0-13 0 0,7 9-256 0,1-2 0 15,-8-7 0-15,13 4 0 0,0-3 0 0,0-2 0 16,1-2-208-16,0-1 80 0,3-2 128 0,-2-3-160 16,-2 0 160-16,1-2-160 0,2 1 160 0,-3-1 0 15,-3 1 0-15,-1-2 0 0,-1-1 128 0,0 1 0 16,-3 1 0-16,0 1 0 0,-5 10 256 0,6-9 64 16,-6 9 16-16,2-9 0 0,-2 9 32 0,0 0 0 0,0 0 0 0,0 0 0 15,0 0-240-15,0 0-64 0,0 0 0 0,0 0 0 16,-10 7-192-16,3-1 0 0,7-6 0 0,-6 11 0 15,1-1 0-15,2 1 0 0,3-11-160 0,0 13 160 32,-1-2-512-32,1-11-32 0,4 12 0 0,1 0 0 0,-5-12-2080 15,12 9-400-15,-2-1-96 0,2-4-12224 0</inkml:trace>
  <inkml:trace contextRef="#ctx0" brushRef="#br3" timeOffset="-62532.19">29567 12082 9215 0,'0'0'816'0,"0"0"-656"15,0 0-160-15,4 13 0 16,-4-2 3600-16,1-1 688 0,-1 2 144 0,0-1 32 16,0 1-3152-16,2 0-624 0,-2-12-128 0,3 14-32 15,3-2-528-15,0-3 0 0,-6-9-160 0,11 7-11824 16</inkml:trace>
  <inkml:trace contextRef="#ctx0" brushRef="#br3" timeOffset="-62129.22">29686 11879 3679 0,'-17'-12'320'0,"5"6"-320"16,-1-4 0-16,2 3 0 0,2-3 4544 0,3 3 848 0,-2 0 176 15,8 7 16 1,-6-5-5584-16,6 5-928 0,0 0-288 0,0 0-48 16,0 0 416-16,0 0 80 0,11 8 0 0,2 2 16 0,2-2 1040 0,0 0 208 0,1-2 32 0,0 2 16 15,-1 0-352-15,0 0-64 0,-2 0 0 0,0 1-128 16,0 1 192-16,0-1-192 0,-2 3 192 0,2 0-192 15,-2 1 960-15,-3 1 96 16,-2 2 16-16,1 1 0 0,-2-3 416 0,-1 2 96 0,-3-3 16 16,0-4 0-16,-1-9-496 0,-1 12-80 0,1-12-32 0,-2 13 0 15,-1-3-304-15,3-10-64 0,0 0-16 0,0 0 0 16,0 0-256-16,0 0-48 0,0 0-16 0,0 0 0 16,0 0-96-16,0 0-32 0,10-6 0 0,1-2 0 15,1-5-352-15,-1 1-80 0,1 0-16 0,1 2 0 16,0-3-480-1,0 1-112-15,-2 2-16 0,0 0 0 0,2 5 672 0,-2 1 224 0,-11 4-144 0,0 0 144 16,13 2 1152-16,-13-2 320 0,0 0 64 0,9 13 16 16,-3 1-224-16,-2 4-48 0,-2 2-16 0,-4 2 0 0,-2 3-688 0,2-2-128 15,1-1-16-15,3 1-16 0,2 0-416 0,0-1 0 16,-1-2 128-16,3-1-128 16,3 0-704-16,2-1-192 0,-1-4-16 0,4-1-11392 15,2-1-2288-15</inkml:trace>
  <inkml:trace contextRef="#ctx0" brushRef="#br3" timeOffset="-61768.72">30706 12164 34783 0,'0'0'1536'0,"0"0"320"0,0 0-1472 0,0 0-384 16,10 7 0-16,-3-3 0 0,3-2 304 0,0 0-16 0,-1-4 0 0,3 0 0 15,0 0 240-15,-1-2 48 0,2-1 16 0,0 0 0 16,2-3-80-16,-1-2 0 0,0 1-16 0,3-2 0 16,0-2-176-16,-1-1-16 0,-2 3-16 0,-1 0 0 15,-1-5-288-15,-2 3 0 0,-3 0 128 0,-2 0-128 16,-1-1 160-16,-3 1-32 0,-2 1 0 0,-1 1 0 16,-4 1 288-16,1 2 48 0,-1 3 16 0,-2 1 0 15,-1 1 144-15,-1 5 16 0,3 4 16 0,-2 5 0 16,-2-1-320-16,1 3-64 0,1 1-16 0,-1 5 0 15,0 2 80-15,1 1 16 0,1-1 0 0,3-1 0 0,0 0-128 16,2 2-32-16,3-2 0 0,3-2 0 0,1 0-192 0,2-2-240 16,6-2 48-16,1-3 16 15,1-2-784-15,4-1-144 0,3-2-48 0,1-1 0 16,1-1-1056-16,0-1-224 0,2-2-32 0,0-2-8944 16,-2-2-1792-16</inkml:trace>
  <inkml:trace contextRef="#ctx0" brushRef="#br3" timeOffset="-61600.79">31337 11979 22111 0,'0'0'976'0,"-5"-8"208"0,-4-1-944 0,4 3-240 15,5 6 0-15,0 0 0 0,-4-12 3984 0,4 12 752 16,-1-9 160-16,1 9 32 0,4-12-3152 0,2 3-624 16,2 1-128-16,1 2-32 0,1-1-480 0,1 2-112 15,-1 4-16-15,2-1 0 0,2 0-384 0,3-1-256 0,3 0 48 0,-1 2 0 31,2-1-2032-31,2-1-416 0,1-1-80 0,2 0-14096 0</inkml:trace>
  <inkml:trace contextRef="#ctx0" brushRef="#br3" timeOffset="-61301.56">31841 11395 23951 0,'0'0'1056'0,"0"0"224"0,5 11-1024 0,0-1-256 16,2 2 0-16,0 2 0 15,3-1 384-15,-1 5 0 0,0 4 16 0,0 6 0 16,1 3 320-16,1 3 64 0,1 3 16 0,-1-1 0 16,0 1 656-16,0 0 128 0,1 2 16 0,-1 1 16 0,-4-1-304 0,-1 2-64 15,-2 0-16-15,-4-1 0 0,-4 1-144 0,-3-1-16 16,-2 0-16-16,-1 0 0 0,-2-7-288 15,-1 1-48-15,-3-2-16 0,2 0 0 0,-2-4-368 0,2 2-80 16,-1 0 0-16,1-2-16 16,-1-3-3216-16,-1 0-640 0</inkml:trace>
  <inkml:trace contextRef="#ctx0" brushRef="#br1" timeOffset="-54390.86">4703 13973 17503 0,'0'0'1552'0,"0"0"-1232"16,6 13-320-16,-6-13 0 0,0 9 2112 0,0 0 384 15,0 0 64-15,1 1 0 16,1 3-768-16,-1 3-176 0,0 4-16 0,1 3-16 16,-1 3-704-16,0 5-144 0,-1 5-32 0,0 1 0 0,-1 4-448 0,2-9-112 15,-2 2-16-15,0 2 0 0,-2-1-128 0,0-1 0 16,1 0 144-16,0-1-144 16,2-3-272-16,-1 7-128 0,-1-6-32 0,0-2 0 15,0-3-2384-15,-1-4-464 0</inkml:trace>
  <inkml:trace contextRef="#ctx0" brushRef="#br1" timeOffset="-54111.09">4490 13113 12895 0,'0'0'1152'0,"0"0"-928"15,0 0-224-15,0 0 0 0,0 0 3584 0,0 0 688 16,0 0 128-16,4 10 16 16,-1 0-2752-16,-1 6-576 0,1 1-96 0,-1 5-32 15,1 5-624-15,0 6-128 0,-1 2-16 0,1 4-16 16,-2 3-448-16,0 2-96 0,1 2-16 0,-1-3-9152 15,0-3-1824-15</inkml:trace>
  <inkml:trace contextRef="#ctx0" brushRef="#br1" timeOffset="-53909.49">4650 12963 27695 0,'-1'-23'1216'0,"1"13"272"0,0 3-1184 0,1-2-304 15,2-2 0-15,1 1 0 0,0 5 960 0,1 1 128 16,0-1 16-16,2 6 16 0,1 6-368 0,1 3-80 16,1 6-16-16,1 4 0 0,-1 8-656 0,3 4 0 0,-1 4 0 0,1 4 0 31,1 3-576-31,0 0-112 0,1-1-16 0,-1 1 0 16,-1 2-2752-16,2 1-576 0</inkml:trace>
  <inkml:trace contextRef="#ctx0" brushRef="#br1" timeOffset="-53696.67">4510 13312 26719 0,'0'0'1184'0,"0"0"240"15,0 0-1136-15,5 6-288 0,3 1 0 0,3-1 0 0,4-3 1856 0,2-2 304 0,2-4 64 0,7-2 16 16,4-3-1024-16,8-2-192 0,2-3-32 0,2-1-16 16,0-6-768-16,2 0-208 0,2 0 0 0</inkml:trace>
  <inkml:trace contextRef="#ctx0" brushRef="#br1" timeOffset="-53062.82">6804 16191 26783 0,'-12'0'1184'0,"12"0"240"0,-6 0-1136 0,-1-2-288 16,1 1 0-16,6 1 0 0,0 0 1536 0,0 0 240 16,0 0 48-16,0 0 16 0,0 0-512 0,0 0-112 15,0 0 0-15,0 0-16 0,9 0-368 0,1 1-64 0,2 1 0 0,2-2-16 16,3 2-96-16,4-1-16 0,1 0 0 0,3-1 0 15,-3-1-432-15,3 0-80 0,-1-1-128 0,0-1 176 16,2 0-176-16,2 0-224 0,-2-1 48 0,1 1 16 31,1-4-1632-31,-1 0-320 0,0 1-64 0,1-1-9088 0,-1-3-1840 0</inkml:trace>
  <inkml:trace contextRef="#ctx0" brushRef="#br1" timeOffset="-52860.89">7590 15742 5519 0,'0'0'240'0,"0"0"64"0,0 0-304 0,0 0 0 16,0 0 0-16,0 0 0 0,2 9 6336 0,-1 0 1200 15,1 3 240-15,1 1 48 0,-2 2-5424 0,2 4-1088 16,0 1-224-16,-1 4-32 0,1 1-592 0,-1 1-112 16,1 1-32-16,0 2 0 0,-1 0-320 0,2-1 128 15,0 1-128-15,0-2 0 16,0-1-912-16,1-1-256 0,2-3-48 0,-1 0-16 15,1-3-2288-15,-2-4-464 0</inkml:trace>
  <inkml:trace contextRef="#ctx0" brushRef="#br1" timeOffset="-52668.97">7784 15592 1839 0,'0'-24'0'0,"0"13"160"0,0 0-160 0,2 2 0 0,0 1 0 0,2 2 0 16,-4 6 7280-16,7-3 1424 0,-1 2 272 0,2 3 64 15,0 5-6736-15,0 3-1360 0,0 7-272 0,2 3-48 16,2 3-80-16,1 3-16 0,0 4 0 0,1 3 0 16,2 2-528-16,-2 2 0 0,2-1 0 0,1 3 0 15,1 2-1408-15,-1-2-384 0,0 0-64 0,-1-3-8432 16,-1 3-1680-16</inkml:trace>
  <inkml:trace contextRef="#ctx0" brushRef="#br1" timeOffset="-52469.33">7672 15983 35359 0,'0'0'768'0,"0"0"176"15,0 9 16-15,2-1 48 0,-1 0-816 0,-1-8-192 0,9 5 0 0,3-3 0 0,2 0 512 0,4-4 64 16,5 0 16-16,1-3 0 0,1-3-400 0,4-1-192 15,1-3 160-15,0 0-160 16,0 0-1952-16,0 3-480 0,-3-2-112 0</inkml:trace>
  <inkml:trace contextRef="#ctx0" brushRef="#br1" timeOffset="-52116.33">6955 16328 12895 0,'0'0'576'0,"-6"4"112"0,-2 3-560 0,1-1-128 0,2 2 0 0,1 1 0 15,0 0 4976-15,2 3 960 0,-1 2 192 0,3 6 32 0,2 0-4032 0,1 3-800 16,3 3-176-16,0 1-16 0,-1 1-816 0,2 1-144 16,-1-1-48-16,2 2 0 0,0-1-128 0,0 0 0 15,-2-2-192-15,0 2 192 16,-1-3-800-16,1 1-32 0,0-1-16 0,-1-1-10288 15,0 0-2048-15</inkml:trace>
  <inkml:trace contextRef="#ctx0" brushRef="#br1" timeOffset="-51883.76">6993 17337 6447 0,'0'0'576'0,"-2"12"-576"16,0 4 0-16,1 1 0 0,0 0 6144 0,1 2 1104 0,0 1 240 0,2 2 32 15,-2 5-5136-15,2-1-1024 0,-1 2-208 0,0 0-32 16,0 1-592-16,2 0-112 0,0 0-32 0,-1-2 0 16,2-1-384-16,0-3-256 0,-1 1 48 0,1-5 0 31,1 2-2864-31,0-2-560 0</inkml:trace>
  <inkml:trace contextRef="#ctx0" brushRef="#br1" timeOffset="-51682.65">7186 17302 19343 0,'0'0'1728'0,"0"0"-1392"15,0 0-336-15,0 0 0 0,0 0 3440 0,3 8 608 16,-1 4 128-16,1 0 32 0,0 3-2832 0,0 2-560 15,3 3-112-15,1 2-32 0,1-3-352 0,0 5-80 0,1 1-16 0,2 2 0 16,-1 2-448-16,2 1-96 0,1 2 0 0,-1 1-16 31,-2-4-1136-31,0 1-240 0,3-1-32 0,-2 1-8016 0,-1-1-1600 0</inkml:trace>
  <inkml:trace contextRef="#ctx0" brushRef="#br1" timeOffset="-51449.36">7049 17650 32015 0,'0'0'1408'0,"0"0"320"0,0 0-1392 0,0 0-336 0,0 0 0 0,0 0 0 16,8 6 1088-16,1-1 160 0,2-1 32 0,0-2 0 0,1 1-192 0,2-3-48 15,1 0 0-15,0 0 0 0,4-4-720 0,0 1-128 16,2-1-48-16,1-1 0 16,0-1-1984-16,3-1-400 0,1 1-64 0</inkml:trace>
  <inkml:trace contextRef="#ctx0" brushRef="#br2" timeOffset="-45762.06">2989 13862 13823 0,'0'0'1216'0,"0"0"-960"0,0 0-256 0,0 0 0 0,0 0 1488 0,0 0 256 0,0 0 48 0,17 2 16 16,-17-2-192-16,11 4-32 0,-2-1-16 0,1 1 0 0,1-2-288 15,1 4-64-15,1 0-16 0,0 1 0 0,-2-1-176 0,0 1-48 16,-2-1 0-16,1 2 0 0,2 0-256 0,1 0-48 15,1 1-16-15,1 1 0 0,-1 1-208 0,3 4-32 16,0-2-16-16,-1-1 0 0,-1 1-96 0,1-1-32 0,-2 2 0 0,2-1 0 16,1 0-32-16,-1 0-16 0,-2 0 0 0,0 0 0 15,1-2-224-15,-2 0 0 0,0 4 128 0,1-2-128 16,0-1 0-16,1-1 128 16,-1 1-128-16,0 0 0 0,1 1 0 0,-1 0 128 15,0-1-128-15,1 1 0 0,0 1 128 0,1 0-128 16,0-1 176-16,-2 2-176 0,0-2 224 0,1 0-64 15,0 0-16-15,1 0 0 0,-2 0-16 0,2 0-128 16,1-3 192-16,-3 1-64 0,-1-1-128 0,0-1 0 16,0 0 0-16,0 2 128 0,-1-5-128 0,0 4 0 15,0-1 144-15,-1 0-144 0,0 0 0 0,-1 1 0 0,3 1 0 0,0-1 128 16,-2 2-128-16,2 1 0 0,-3 0 0 0,2 1 0 16,-2 1 0-16,1-1 144 0,-1-1-144 0,1 1 0 15,-1 1 128-15,0-1-128 0,1-1 0 0,-1 1 0 16,2-4 0-16,-2 0 0 0,1-1 0 0,-2 2 0 0,0-4 0 15,0 1 160-15,2-1-160 0,-3-1 128 0,-2-1-128 0,1-2 0 16,-1 1 0-16,1 0-176 0,-7-4 176 0,5 5-160 16,-5-5 160-16,6 4-160 0,-6-4 160 0,8 0-192 15,-8 0 192-15,0 0-192 0,5-5 192 0,-1-2-128 16,-2-3 128-16,-2-1-128 0,-2 1 128 0,1-3 0 16,-3-1 128-16,0-1-128 0,0 1 0 0,0-2 144 15,-1 2-144-15,0-2 0 16,0 2 0-16,1-3 0 0,-1 1 0 0,1 1 0 15,-2-1-176-15,0 2 16 0,1 1 0 0,-1 1 0 0,1 2 160 0,0 0-128 16,1 4 128-16,0-1-128 0,4 7-64 0,0 0 0 16,0 0 0-16,0 0 0 0,0 0-80 0,0 0-32 15,0 0 0-15,4 10 0 0,1 0 64 0,3 3 16 16,1 1 0-16,4 3 0 0,3 3 96 0,1 1 128 16,0 0-208-16,2-1 80 0,4 1 128 0,-3-1-128 15,-1-2 128-15,-1 0-128 0,-1-1 128 0,-3-1 0 16,-2-4 128-16,-2-1-128 0,0 1 448 0,-4 0 32 0,-2 0 0 0,-1-1 0 15,-5 1 480-15,-2 0 80 0,-3 1 32 0,-3 1 0 16,-1 1-48-16,-4-2 0 0,-2 2 0 0,2 0 0 16,-1-2-400-16,-1-4-96 0,-1 0-16 0,2-1 0 15,2-1-320-15,1 0-192 0,0-3 192 0,2 0-192 32,1 0-304-32,2-2-160 0,0 0-48 0,8-2 0 15,0 0-2912-15,0 0-592 0</inkml:trace>
  <inkml:trace contextRef="#ctx0" brushRef="#br2" timeOffset="-44992.26">1800 13742 28559 0,'-6'4'2544'0,"-1"2"-2032"0,1-2-512 0,1 3 0 0,1-2 1680 0,4-5 240 0,-3 8 64 0,3-8 0 16,0 0-656-16,3 7-128 0,2-1-32 0,3 0 0 15,2-2-656-15,3-1-144 16,2-2-32-16,2-1 0 0,1-1-160 0,1-4-48 16,1-1 0-16,2-2 0 0,2-1-128 0,-1 2 0 0,0-1 0 0,2-1 0 31,0-3-512-31,-2 0-128 0,0 2-16 0,-2-3-16 15,-3 0-2752-15,-1-2-544 0</inkml:trace>
  <inkml:trace contextRef="#ctx0" brushRef="#br2" timeOffset="-44798.72">2288 13166 23951 0,'0'0'2128'0,"-5"6"-1696"15,1 3-432-15,1 3 0 0,1 4 2576 0,2 0 432 16,2 7 96-16,2 4 16 0,1 0-1296 0,2 6-256 15,1 1-48-15,1 1-16 0,1-4-672 0,2 5-128 16,-2-3-16-16,4 3-16 16,0-4-496-16,0 2-176 0,1-4 0 0,-1-1 144 15,0-3-1168-15,1-1-256 0,-2-2-32 0,1-1-10688 16,2-2-2144-16</inkml:trace>
  <inkml:trace contextRef="#ctx0" brushRef="#br2" timeOffset="-43868.52">7133 14584 13823 0,'0'0'1216'0,"0"0"-960"15,0 0-256-15,0 0 0 0,10 0 2496 0,-9 10 464 0,-1 1 96 0,0-1 16 16,0 2-1152-16,0 0-208 0,0 3-48 0,2 4-16 15,-1 1-624-15,0 0-112 0,1 4-16 0,0 2-16 16,-1 1-304-16,1 3-48 0,-2 3-16 0,0-1 0 16,0 2-160-16,0 0-32 0,0 0-16 0,0 0 0 15,0 0-176-15,0 0-128 16,0-1 144-16,0 3-144 0,-2-2 0 0,1-2 0 16,0-2 0-16,0-1 0 15,-2-2-288-15,0-1-160 0,2-1-16 0,-2-2-16 16,0-2-736-16,-1-2-128 0,0-4-48 0,0 0-8272 0,0-4-1664 0</inkml:trace>
  <inkml:trace contextRef="#ctx0" brushRef="#br2" timeOffset="-43562.69">6983 15186 13823 0,'-4'6'1216'0,"0"3"-960"16,0-2-256-16,0 4 0 0,1 1 3616 0,2 1 672 15,0 1 144-15,1 2 32 0,-1-3-2224 16,1 0-432-16,-2 4-80 0,4 2-32 0,-1 5-576 0,1-2-112 16,1 3-32-16,0 1 0 0,1-3-464 0,-1 1-112 15,1-1-16-15,0-1 0 0,2-2-80 0,-3-2-32 16,1-2 0-16,2-1 0 0,0-2-64 0,1-1-16 0,-1-1 0 0,1-4 0 16,0 0 64-16,1-2 0 15,1-1 0-15,2-1 0 0,1-1-128 0,1 0 0 16,0-2-128-16,0-3 192 0,-2-1-192 0,4-1 0 15,-1-4 0-15,2 1 0 16,-2-1-1104-16,2 0-176 0,1-2-16 0,0 1-16 16,0-6-2416-16,-2 2-496 0</inkml:trace>
  <inkml:trace contextRef="#ctx0" brushRef="#br2" timeOffset="-43269.94">6812 13937 23951 0,'-13'-2'2128'0,"13"2"-1696"0,-5-2-432 0,5 2 0 16,-8-2 2048-16,8 2 336 0,-7 0 64 0,7 0 16 16,0 0-608-16,0 0-128 0,0 0-32 0,0 0 0 0,4-5-1072 0,3-2-224 15,2-1-32-15,3 2-16 0,1-3-352 0,1 1 0 16,2 1 0-16,2-3 0 16,5 1-1248-16,1 0-224 0,-2 1-32 0,0-3-9456 15,0 2-1904-15</inkml:trace>
  <inkml:trace contextRef="#ctx0" brushRef="#br2" timeOffset="-42762.6">7172 13471 10127 0,'0'0'448'0,"0"-8"96"0,0 0-544 0,0 0 0 0,1-1 0 0,2 1 0 15,-1 0 4528-15,2 1 784 0,1-3 176 0,2 3 16 16,1 0-3552-16,2 1-720 0,2 0-144 0,1 2-16 16,1 3-624-16,2-1-128 0,0 0-32 0,2 4 0 15,1 0 64-15,4 2 16 0,-3 1 0 0,1 4 0 16,0 4 96-16,0 3 32 0,-1 4 0 0,-1-1 0 16,-3 5 80-16,-2-1 0 0,-1 4 16 0,-2 2 0 0,-2-3-144 0,-3 3-48 15,-1 0 0-15,-2 1 0 0,-2 2-192 0,-1-2-32 16,-2 1-16-16,-2 2 0 0,-1 2-160 0,-3 2 0 15,-1-3 144-15,-3 0-144 0,-1-3 0 0,-1-1 0 16,-1 0 0-16,2-7 0 0,-1-2-128 0,-2-3 128 16,-1-1-128-16,2-5 128 15,0-2-240-15,2-2 48 0,0-4 0 0,0-1 0 16,1-2-80-16,1-2-16 0,-1-6 0 0,1-1 0 0,2-2 128 0,2-2 32 16,-1-1 0-16,2 0 0 0,1-1 128 0,3-2 0 15,0 5 0-15,2 0 0 0,2 3 0 0,2-1 0 16,1 0 144-16,1 3-144 0,2 3 544 0,3 2 0 15,0-1 0-15,4 2 0 0,0 0 160 0,2 2 16 16,4 3 16-16,0 0 0 0,1 2-112 0,0-1-32 16,0 1 0-16,1 0 0 0,-1 5-400 0,-1-1-192 15,-2-2 160-15,-1 0-160 0,1 0 0 0,-1 0 0 16,1 0 0-16,1 0 0 16,0-2-1024-16,-1-3-320 0,2 0-48 0,1-2-11680 0,-1-2-2352 0</inkml:trace>
  <inkml:trace contextRef="#ctx0" brushRef="#br1" timeOffset="-19832.43">10818 14426 5519 0,'0'0'496'0,"0"0"-496"0,0 0 0 0,0 0 0 15,0 0 4960-15,0 0 896 0,0 0 176 0,4-5 48 16,1 0-4192-16,3 1-832 0,3-4-160 0,2 3-48 15,2 0-128-15,2 1-16 0,0 0-16 0,1 1 0 16,3 2-176-16,0-2-48 0,1 6 0 0,2-1 0 16,1 5-16-16,-3 1 0 0,-1 1 0 0,-1 3 0 0,1 5 48 0,-1 1 0 15,-2-2 0-15,-4 0 0 16,-3 3 32-16,-1 0 16 0,-3 3 0 0,-3 2 0 16,-3-1-192-16,0 3-32 0,-5-1-16 0,-1 0 0 15,-1 0-176-15,-2-2-128 0,-1 2 192 0,-2-4-192 16,0 1 0-16,-2-5 0 0,0-1 0 0,-1-2-144 15,0-1-112-15,-1-5-32 0,-1-2 0 0,0-2 0 16,1-2-96-16,-1-4 0 0,0-2-16 0,1-2 0 16,-1-5-96-16,3 0-16 0,1-2 0 15,2 1 0-15,1-1 320 0,2 1 48 0,3 3 16 0,3-1 0 0,1 3 128 0,0 7 192 16,4-5-32-16,-4 5-16 0,6-4 304 0,3 3 48 16,3 1 16-16,3 1 0 0,0 2 144 0,3 0 48 15,2 1 0-15,3 0 0 0,0-1-256 0,1 1-64 16,4 1 0-16,0-2 0 0,1 1-192 0,1-1-64 15,0 1 0-15,-1 3 0 16,-1-2-512-16,0 2-128 0,-1-2 0 0,1 1-11936 0,0 0-2384 16</inkml:trace>
  <inkml:trace contextRef="#ctx0" brushRef="#br1" timeOffset="-19132.71">9950 16370 20495 0,'0'0'896'0,"-3"10"208"0,2 5-880 0,1 2-224 16,3 1 0-16,2 3 0 0,3 1 896 0,2 3 144 15,2 0 32-15,4 1 0 0,2 1-32 0,3 0 0 16,-1 1 0-16,3-1 0 0,0 2-272 0,2-2-64 16,-4 1-16-16,-2-1 0 0,-2 0-432 0,0-2-96 0,-4-1-16 0,-1-4 0 15,-2-1 32-15,-2-2 0 0,-3-6 0 0,-1 1 0 16,-2-1 240-16,-2-4 48 0,0-7 16 0,0 0 0 15,0 0 64-15,-8 0 16 0,0-4 0 0,-4-2 0 16,-2-4-240-16,0-4-64 0,1 0 0 0,-2-7 0 16,0-3-256-16,0-4-144 0,1-6 16 0,0-1 0 15,-1-4-416 1,2-1-80-16,1-2-16 0,3 1 0 0,3 0 208 0,2 3 48 0,3 4 0 0,3 3 0 16,3 2 144-16,5 2 48 0,0 3 0 0,4 5 0 0,3 3 192 15,3 4 256-15,2 4-48 0,-1 4-16 0,0 1 128 0,0 4 0 16,-1 3 16-16,-1 1 0 0,-1 2 336 0,0 0 64 15,-1 2 16-15,-1 2 0 0,-3 1 112 0,-3 2 32 16,-3-1 0-16,-2 1 0 16,-2 3-464-16,-3 2-96 0,-3 1-16 0,-2 3 0 15,-3 0-128-15,-1-2-48 0,-3 1 0 0,0 2 0 16,-1-4-384-16,0 3-80 0,-1-4 0 0,0 1-11648 16,-1-3-2336-16</inkml:trace>
  <inkml:trace contextRef="#ctx0" brushRef="#br1" timeOffset="-18729.31">10577 16610 14735 0,'0'0'1312'0,"0"0"-1056"0,0 0-256 0,0 0 0 16,0 0 2144-16,0 0 368 0,0 0 80 0,-4 6 16 16,-1 1-784-16,-3 1-160 0,-1 1-16 0,0 1-16 15,1 2-640-15,0 2-128 0,-1 2-32 0,3 2 0 16,-1 2-608-16,3 1-224 0,2 1 144 0,2 0-144 15,1 0 0-15,1-1 0 16,4-1 0-16,0-3-176 0,3 0 176 0,0-3 0 16,1-1-144-16,0-1 144 0,3-1 0 0,0-3 0 0,1-3-144 0,-1-2 144 15,0-3 0-15,1-3 0 0,-1-2 0 0,1-4 0 16,0-1 304-16,-1-6-48 0,-1-1 0 0,1-2 0 16,-3-2 0-16,0-5-16 0,-1 0 0 0,-3-1 0 15,-1-3-112-15,-1 0 0 0,-1-1-128 0,0 0 192 16,-2 0-192-16,-1-1 128 0,-1 0-128 0,-2-1 0 0,-1 1 0 15,-1 2 0-15,0-2 0 0,-1 5 0 0,1 2 0 0,1 4 0 16,0 3 0-16,2 5 0 0,0 3 0 0,2 10 0 16,0 0 0-16,0 0 0 0,0 9 0 0,2 5 0 15,-1 7 160-15,2 6-32 0,1 7 240 0,0 7 48 16,1-1 16-16,1 3 0 0,1 0-128 0,1 1-32 16,-1 2 0-16,3 0 0 0,0-3-272 0,2-6 0 15,1-1-128-15,1-6-11072 16,2-3-2192-16</inkml:trace>
  <inkml:trace contextRef="#ctx0" brushRef="#br1" timeOffset="-18495.19">11174 15910 41007 0,'0'0'1808'0,"0"0"384"0,0 0-1744 0,-4 6-448 0,0 2 0 0,0 4 0 15,1 5 272-15,-1 1-16 0,1 7-16 0,0 5 0 16,2 2 256-16,0 6 48 0,-1 3 16 0,2 3 0 16,-1 4-336-16,1 4-64 0,0 6-16 0,1 2 0 15,2 1-144-15,0-2 0 0,-2 1 0 0,0 0-176 16,1 0-592-16,-2-6-112 0,1-1-16 0,0-1-16 16,-2-5-2096-16,1-4-432 0,0-4-80 0</inkml:trace>
  <inkml:trace contextRef="#ctx0" brushRef="#br1" timeOffset="-18227.97">11530 16365 30639 0,'-1'-18'1344'0,"1"8"304"0,1 0-1328 0,-1-2-320 16,0 1 0-16,-1 1 0 0,-1 0 1232 0,-1 3 176 15,-4 4 48-15,1 3 0 0,-2 2-16 0,0 5 0 16,-1 2 0-16,0 4 0 0,-1 3-704 0,1 3-144 15,2 5-16-15,-1 4-16 0,0 5 112 0,3 2 32 0,1 2 0 0,2 0 0 16,4 1-80-16,3 0-16 0,0 1 0 0,2-2 0 16,1 0-224-16,1-1-32 0,1-4-16 0,4-2 0 15,3-5-128-15,4-2-16 0,1-3-16 0,4-3 0 16,2-3-176-16,4-3 0 16,1-2 0-16,2-5 128 15,4-4-432-15,0-4-80 0,1-3-32 0,1-2 0 16,0-4-3168-16,-1-3-640 0</inkml:trace>
  <inkml:trace contextRef="#ctx0" brushRef="#br1" timeOffset="-13064.92">11839 16331 8287 0,'0'0'368'0,"0"0"80"0,0 0-448 0,0 0 0 0,0 0 0 0,0 0 0 16,0 0 3024-16,0 0 528 0,0 0 96 0,0 0 32 15,0 0-1536-15,0 0-304 0,0 0-64 0,0 0-16 16,0 0-304-16,0 0-64 0,0 0-16 0,4-4 0 16,-11 0-256-16,0 0-48 0,-4 0-16 0,1 3 0 15,-2-3-160-15,-1 3-48 0,-1-1 0 0,-7 2 0 16,-3-2-80-16,2 2 0 0,-1 2-16 0,-1-2 0 16,1 3-48-16,-1 1-16 0,1 0 0 0,-1 0 0 15,4 0-304-15,0 0-48 0,2 0-16 0,2-1 0 16,0 1-320-16,3-1 0 0,2 0 0 0,2-2 0 15,2 2-1104-15,7-3-240 0,0 0-64 0,0 0-17600 16</inkml:trace>
  <inkml:trace contextRef="#ctx0" brushRef="#br1" timeOffset="4067.94">10131 13636 28159 0,'0'0'1248'0,"0"0"256"0,0 0-1200 0,0 0-304 16,0 0 0-16,0 0 0 0,0 0 1392 0,-2 7 208 15,0-1 64-15,2 5 0 0,3 2-144 0,-2 2-32 16,0 6 0-16,1 3 0 0,-1 4-704 0,2 13-144 16,-1 3-16-16,0 2-16 0,0-1-224 0,0 4-32 15,-2 0-16-15,0 3 0 0,-2 4-336 0,2 0 144 16,-1 0-144-16,0 0 0 15,-1-2-288-15,0-3-160 0,-2-3-48 0,1-1 0 16,4-1-1616-16,-1-3-336 0,0-2-64 0,2-5-13312 0</inkml:trace>
  <inkml:trace contextRef="#ctx0" brushRef="#br1" timeOffset="4269.46">10397 13730 19343 0,'1'-25'1728'0,"1"16"-1392"0,-2 0-336 0,1 1 0 16,0-2 3344-16,1 2 608 0,-1 1 112 0,-1 7 32 16,0 0-1936-16,0 0-384 0,0 0-80 0,0 0-16 15,4 11-592-15,1 3-128 0,-1 4-32 0,0 7 0 0,1 5-448 0,0 7-96 16,1 6 0-16,-1 0-16 0,-1 2-368 0,1 5 128 16,-1 2-128-16,0 0 0 0,0 0-192 0,0 2-96 15,-1-5-32-15,1 2 0 16,0-1-544-16,-1-2-112 0,-1-1-32 0,1-4 0 15,0-3-2352-15,-1-1-480 0,1-5-80 0</inkml:trace>
  <inkml:trace contextRef="#ctx0" brushRef="#br1" timeOffset="4478.42">10288 14321 24879 0,'-13'0'1088'0,"13"0"256"0,-8 1-1088 0,1 0-256 16,1 1 0-16,6-2 0 0,-5 2 4016 0,5-2 736 16,0 0 160-16,0 0 16 0,0 0-2736 0,0 0-544 0,9-2-112 0,2-2-32 15,4 0-768-15,3 0-160 0,4 0-16 0,2 0-16 16,-1-1-544-16,4 1 0 0,2-4 0 0,4 3 0 31,1 1-3232-31,2 0-704 0</inkml:trace>
  <inkml:trace contextRef="#ctx0" brushRef="#br1" timeOffset="19323.82">16531 15072 1839 0,'0'0'160'0,"0"0"-160"16,0 0 0-16,0 0 0 0,0 0 4448 0,0 0 864 15,0 0 160-15,0 0 32 0,0 0-2848 0,0 0-576 16,0 0-112-16,0 0-32 0,-5 6-656 0,0 1-144 15,-1-1-32-15,0 1 0 0,-1-3-560 0,0 2-112 16,-1 1-32-16,0 0 0 0,-1 1-400 0,1 0 0 16,0 0 0-16,-1 0 0 15,-1 2-1552-15,2-2-400 0,-1 2-80 0,0 0-11072 0</inkml:trace>
  <inkml:trace contextRef="#ctx0" brushRef="#br1" timeOffset="19567.6">16405 14989 21183 0,'0'0'944'0,"0"0"192"0,-6 3-912 0,0 0-224 0,6-3 0 0,-7 5 0 16,2 0 1712-16,0-1 288 0,0 1 64 0,1 2 16 0,0-2-960 0,0 1-192 15,-1 4-32-15,0-3-16 0,-2 1 144 0,2 1 16 16,0 3 16-16,-1-3 0 15,-1 2-1792-15,-1-1-352 0,0 0-80 0,1 0-16 16,-2-4 160-16,2-2 48 0,-1 1 0 0,0 0-7744 16,0-2-1552-16</inkml:trace>
  <inkml:trace contextRef="#ctx0" brushRef="#br1" timeOffset="19730.09">16255 14737 18431 0,'0'0'1632'0,"0"0"-1312"0,-7 3-320 0,1 4 0 16,-2-2 1776-16,0 2 272 0,0 2 64 0,2 0 16 15,-2 1-816-15,3 2-160 0,-2 0-48 0,1 1 0 16,-1-1-752-16,1-1-160 0,0 2-16 0,1 2-16 31,-1 0-2112-31,-2 0-416 0,0-2-96 0</inkml:trace>
  <inkml:trace contextRef="#ctx0" brushRef="#br1" timeOffset="19931.59">15954 14669 2751 0,'0'0'256'0,"0"0"-256"0,-10-2 0 0,1 2 0 15,0 0 5696-15,0 2 1088 0,-1-1 208 0,1 2 48 16,-2 1-5280-16,2 1-1056 0,1 0-224 0,-1 1-32 15,1-2-1552-15,0 3-304 0,-1 1-64 0,0 0-10256 16</inkml:trace>
  <inkml:trace contextRef="#ctx0" brushRef="#br1" timeOffset="20172.37">15414 13995 19343 0,'0'0'1728'0,"0"0"-1392"16,0 0-336-16,0 0 0 0,0 0 1936 0,0 0 320 15,0 0 64-15,0 0 16 0,0 0-640 0,0 0-128 16,-1 8-32-16,-1 3 0 0,1 5-624 0,0 2-128 0,-1 4-16 0,1 0-16 15,0 6-464-15,1-1-96 0,-3 2 0 0,1 1-16 32,0 0-1456-32,1 0-272 0,0-4-64 0,-1 0-13040 0</inkml:trace>
  <inkml:trace contextRef="#ctx0" brushRef="#br1" timeOffset="20359.12">15518 13782 16575 0,'0'0'736'0,"0"0"160"0,0 0-720 0,0 0-176 0,-1 8 0 0,0 4 0 15,1-3 2944-15,1 5 576 0,3 3 96 0,0 3 32 16,1 2-2560-16,1 3-512 0,2 2-112 0,0 2-16 0,-1-1-448 0,0 2-128 16,4 2-16-16,-2 2-9056 15,0-2-1808-15</inkml:trace>
  <inkml:trace contextRef="#ctx0" brushRef="#br1" timeOffset="20601.6">15389 14236 12895 0,'0'0'1152'0,"0"0"-928"0,0 0-224 0,0 0 0 16,0 0 4800-16,0 0 896 0,8 5 192 0,1-1 48 15,3 1-3600-15,2-2-720 0,3-1-144 0,4 0-16 16,2-2-960-16,3 0-192 0,3-3-48 0,0-1 0 31,2-1-1792-31,0 0-352 0</inkml:trace>
  <inkml:trace contextRef="#ctx0" brushRef="#br1" timeOffset="21669.23">18498 16357 16415 0,'0'0'720'0,"0"0"160"0,0 0-704 0,0 0-176 0,0 0 0 0,0 0 0 0,0 0 1744 0,4-5 320 15,-4 5 64-15,0 0 16 0,0 0-448 0,7 0-96 16,-7 0 0-16,8 5-16 0,-2 0-176 0,2 4-16 16,-1 2-16-16,-1 2 0 0,1 2-288 0,-1 5-64 15,2 0-16-15,0 3 0 0,0 3-416 0,-1 0-80 16,0 0 0-16,1 2-16 0,0 2-320 0,1 0-176 0,-1 1 192 0,-2 0-192 16,1 0 0-16,2 2 0 0,-1-4 0 0,1 1 0 15,-2-2 0-15,3 1-304 0,-1 0 48 0,0-2 0 31,-1 1-1360-31,-1-4-272 0,3 0-48 0,-3-2-8624 0,1-1-1728 0</inkml:trace>
  <inkml:trace contextRef="#ctx0" brushRef="#br1" timeOffset="21922.57">18762 17567 22111 0,'0'0'1968'0,"0"0"-1584"0,0 0-384 0,0 0 0 16,0 0 1856-16,0 0 272 0,0 0 64 0,0 0 16 15,4 9-864-15,0 1-160 0,1 1-32 0,0 2-16 16,2 1-560-16,-1 3-128 0,-1 3 0 0,1 2-16 0,-1-4-288 0,0 4-144 15,0 0 160-15,0 2-160 0,-1-1 0 0,2 1 0 16,-3-1-208-16,1 0 64 16,0-1-2112-16,1-3-432 0,-1-3-64 0</inkml:trace>
  <inkml:trace contextRef="#ctx0" brushRef="#br1" timeOffset="22140.69">18936 17532 19343 0,'0'0'1728'0,"0"0"-1392"0,0 0-336 0,0 0 0 16,2 7 2032-16,-1 3 336 0,0-1 64 0,2 1 0 15,0 3-960-15,1 0-192 0,1 2-32 0,0 0-16 16,1 2-864-16,1 1-176 0,0 2-48 0,0 1 0 16,1 1-144-16,0 1 0 0,0 1 0 0,0-1 0 0,-2 2-192 0,1 0-64 15,-1-2 0-15,-1-2-16 31,1 1-880-31,-2-2-192 0,-1 1-16 0,0-2-11552 0</inkml:trace>
  <inkml:trace contextRef="#ctx0" brushRef="#br1" timeOffset="22310.69">18878 17818 22111 0,'0'0'1968'0,"0"0"-1584"16,0 0-384-16,0 0 0 0,0 0 2464 0,0 0 416 15,0 0 64-15,0 0 32 16,0 0-1904-16,0 0-384 0,6-1-80 0,2-3-16 0,1-2-592 0,3-2 0 16,0-5 0-16,1-1-10368 15,0-2-1984-15</inkml:trace>
  <inkml:trace contextRef="#ctx0" brushRef="#br1" timeOffset="22755.82">18719 16107 28559 0,'0'0'1264'0,"0"0"272"0,0 0-1232 0,-4 6-304 16,0 1 0-16,1 1 0 0,1 1 1040 0,0 2 160 0,1 2 16 0,0 4 16 16,1-1-656-16,0 2-128 15,1 2-16-15,3 1-16 16,-1 2-816-16,1-1-176 0,1-1-16 0,1 0-9264 15,0-1-1856-15</inkml:trace>
  <inkml:trace contextRef="#ctx0" brushRef="#br1" timeOffset="22931.74">18933 16105 911 0,'0'0'0'0,"0"0"0"0,0 0 0 0,-3 7 0 0,0 1 0 0,2 2 0 15,0 2 6400-15,-1 1 1184 0,2 1 240 0,0 2 48 16,0-3-5936-16,2 1-1184 0,-1 2-240 0,2 1-64 16,1-3-1376-16,-1 1-288 0,1-2-48 0</inkml:trace>
  <inkml:trace contextRef="#ctx0" brushRef="#br1" timeOffset="23100.36">19076 16118 25679 0,'0'0'1136'0,"0"0"240"0,0 0-1104 0,0 0-272 0,0 0 0 0,0 8 0 0,1 0 848 15,1 0 112-15,0 1 32 0,1 0 0 0,-1 2-624 0,2-1-128 16,0 0-32-16,1 1 0 16,1-1-1872-16,-1 1-384 0</inkml:trace>
  <inkml:trace contextRef="#ctx0" brushRef="#br1" timeOffset="23245.51">19372 15989 24767 0,'0'0'544'0,"0"0"112"0,0 0 32 0,0 0 0 0,4 7-560 0,0 2-128 0,0 1 0 0,0 2 0 16,-2 1 352-16,2 0 32 0,0 0 16 0,1 0 0 15,2 0-1264-15,-2 0-256 0</inkml:trace>
  <inkml:trace contextRef="#ctx0" brushRef="#br1" timeOffset="23446.93">19755 15882 25791 0,'0'0'2304'0,"0"0"-1856"0,-1 8-448 0,-2 5 0 16,2 0 1520-16,-2 4 208 0,3 0 32 0,-1 3 16 0,0-1-944 0,-1 2-192 16,4 3-48-16,-1 0 0 0,2-1-592 0,-1 1 0 15,0-1-144-15,0 1-9968 16,1 2-2000-16</inkml:trace>
  <inkml:trace contextRef="#ctx0" brushRef="#br1" timeOffset="23655.74">20050 15769 18431 0,'0'0'1632'0,"0"0"-1312"0,0 0-320 0,0 0 0 16,0 0 3712-16,0 0 656 0,2 8 144 0,2 2 32 16,0 3-3456-16,2 0-672 15,-1 4-144-15,1 2-16 0,1 5-32 0,-1 0 0 0,0 3 0 0,1 2 0 16,2-2-224-16,1 2-208 0,-1 1 32 0,0 0 16 31,0-3-1888-31,1 1-384 0,0-2-80 0,-3-1-10912 0</inkml:trace>
  <inkml:trace contextRef="#ctx0" brushRef="#br1" timeOffset="23851.43">19959 16118 38591 0,'-15'7'1712'0,"10"-3"336"0,5-4-1632 0,-5 5-416 16,5-5 0-16,0 0 0 0,0 0 1024 0,0 0 112 15,5 5 16-15,4 1 16 0,3-3-576 0,2 0-112 16,3-3-32-16,4 0 0 16,3-1-896-16,-1-1-192 0,2-3-48 0,0 0-18368 15</inkml:trace>
  <inkml:trace contextRef="#ctx0" brushRef="#br2" timeOffset="29268.18">17578 13378 11055 0,'0'0'976'0,"0"0"-784"0,0 0-192 0,0 8 0 0,1-2 1184 0,-1-6 192 0,3 7 32 0,-2 2 16 16,1 1 32-16,-1 3 0 0,0 1 0 0,0 0 0 16,1 2-352-16,-1-1-64 0,2 1-16 0,-3 2 0 15,0 3-80-15,0 1-32 0,0 2 0 0,0 0 0 16,0 4-16-16,-2-1-16 0,0 4 0 0,-3 2 0 15,1 1-256-15,-2 1-48 0,3 0-16 0,-4 2 0 16,0-1-176-16,0-2-48 0,-1 0 0 0,0 0 0 0,0-1 144 16,0-2 32-16,-1-1 0 0,1 0 0 0,-2-2-176 0,1 1-16 15,-2 1-16-15,1-1 0 0,0-2-96 0,-1 2-16 16,2-3 0-16,0 0 0 0,0-3 32 0,-2 1 0 16,0 1 0-16,-1-3 0 15,0-1-224-15,2 1-192 0,-1-4 48 0,1 3 0 16,-2 0 432-16,2 0 96 0,-1 1 0 0,0 0 16 15,-1-1-400-15,0 1 0 0,-1-1 128 0,0 0-128 16,-1-2 0-16,1 2 0 0,0-1 0 0,0-2 128 16,-2-1 0-16,1 0 0 0,-1-1 0 0,0-2 0 0,-1-1-128 0,1 0 128 15,2 0-128-15,-1 0 128 0,3-4-128 0,-1 0 0 16,-1-1 0-16,1 0 0 0,1 0-256 0,0 0-64 16,-1-2-32-16,3 1 0 15,0-1-1696-15,1 1-352 0,0-2-64 0,2 0-7824 16,-2-2-1552-16</inkml:trace>
  <inkml:trace contextRef="#ctx0" brushRef="#br2" timeOffset="29566.17">16963 14746 16575 0,'0'0'736'0,"0"0"160"0,4-7-720 0,-1 2-176 15,-3 5 0-15,7-4 0 0,-2-3 2592 0,0 4 480 16,-5 3 112-16,7-3 16 0,-7 3-1104 0,0 0-224 0,0 0-32 0,0 0-16 15,0 0-672-15,0 0-144 0,0 0-32 0,0 0 0 16,-1 9-208-16,-2 2-32 0,-1-1-16 0,-1 3 0 16,-2 1-416-16,0 2-96 0,-3 1-16 0,1 2 0 15,-1 2 0-15,1 3 0 0,-2 1 0 0,2-1 0 16,0 0-192-16,0-2 144 0,1-1-144 0,2 0 128 16,2-3 0-16,0-1 0 0,1-1 0 0,2-1 0 0,0 0 128 15,2-2 0-15,3-3 16 0,0-1 0 0,1 0-96 0,3-2-32 16,1-2 0-16,1-1 0 0,2-2 0 0,1 1 0 15,0-2 0-15,4-1 0 0,0 0-144 0,1 0 0 16,-1-1 0-16,3 1 0 0,1-1-176 0,-1-1-112 16,1 1-32-16,-1 1 0 15,-1 1-2176-15,0 2-448 0,-1 1-96 0</inkml:trace>
  <inkml:trace contextRef="#ctx0" brushRef="#br1" timeOffset="35566.08">15566 13892 19983 0,'0'0'880'0,"0"0"192"0,0 0-864 0,0 0-208 16,0 0 0-16,0 0 0 0,0 0 1552 0,7 14 272 16,-7-14 48-16,0 0 16 0,3 12-288 0,-1 0-48 15,1-1-16-15,-1 2 0 0,1 0-400 0,1 4-96 0,1 2-16 0,2 1 0 16,-4 1-384-16,1 5-96 0,0-4-16 0,-1 3 0 16,1 1-320-16,-2-2-64 0,1-1-16 0,0 3 0 15,-2-2-128-15,0 2 0 0,2-3 0 0,-2 3 0 16,0-2 0-16,1-1 0 0,-1 3-224 0,0-5 80 31,1-1-656-31,-1-1-128 0,2 1-32 0,-1-3 0 0,-2-1-2368 0,2-2-496 0</inkml:trace>
  <inkml:trace contextRef="#ctx0" brushRef="#br1" timeOffset="35856.65">15380 14022 25567 0,'0'0'1136'0,"0"0"224"0,-4-5-1088 0,4 5-272 16,-4-5 0-16,4 5 0 0,-4-4 1248 0,4 4 192 15,0 0 32-15,0 0 16 0,0 0-320 0,0 0-64 0,0 0-16 0,-4 9 0 16,2 3-256-16,-1 2-64 0,0 2-16 0,2 3 0 16,1 3-240-16,-1 3-64 0,1 2 0 0,0 5 0 15,0 0-240-15,0 0-48 0,1 0-16 0,0 1 0 16,1-1-144-16,0 0-192 0,1-4 32 0,1 0 16 31,-1-3-2544-31,0-2-512 0</inkml:trace>
  <inkml:trace contextRef="#ctx0" brushRef="#br2" timeOffset="38626.12">17004 12949 28383 0,'0'0'1264'0,"0"0"256"0,0 0-1216 0,0 0-304 15,0 0 0-15,0 0 0 0,0 0 896 0,0 0 128 16,0 0 32-16,6-5 0 0,0 1-32 0,1-3-16 0,0 1 0 0,4 1 0 16,2 2-800-16,1 2-208 0,1 0 0 0,3-2 0 31,4-2-1216-31,0-1-320 0,0-3-64 0,-1 2-12736 0</inkml:trace>
  <inkml:trace contextRef="#ctx0" brushRef="#br2" timeOffset="39031.14">17485 12566 25967 0,'0'0'1152'0,"0"0"240"0,0 0-1120 0,0 0-272 16,0 0 0-16,6 6 0 0,-1-2 848 0,3 1 112 15,2-1 32-15,3 2 0 0,0-1 224 0,3 3 64 16,1-2 0-16,2 2 0 0,2 0-384 0,1 2-80 0,-1 3-16 0,1 3 0 16,2 0-288-16,-3-1-48 15,-3 1-16-15,-1 1 0 0,-1 1-160 0,-5 0-32 16,0 2-16-16,-3 2 0 0,-3-1-96 0,0 2-16 16,-2 1 0-16,-3 1 0 0,-2 2 0 0,-2-4 0 15,-1 1 0-15,-1-2 0 0,-6-1-128 0,0-2 0 16,-1-3 0-16,1-2 0 0,-2-1-208 0,-2-3-32 0,1-3 0 15,0-1 0 1,0-4-688-16,0-3-144 0,0-3-16 0,0-2-16 16,2-8-176-16,0 0-48 0,2-2 0 0,0-2 0 15,1 0 736-15,2 0 144 0,0 3 16 0,3 1 16 0,1 1 768 0,1 3 160 16,2 2 16-16,0 1 16 0,1 7 320 0,0 0 64 16,8-1 16-16,2 2 0 0,2 2-16 0,2 1 0 15,2 2 0-15,3 3 0 0,5 2-224 0,1-1-32 0,-1 3-16 0,2-1 0 16,2 1-176-16,-1 0-32 0,1 0-16 0,0 1 0 15,2-3-432-15,0 1 0 0,0-3 0 0,4-1-12320 16,3-2-2544-16</inkml:trace>
  <inkml:trace contextRef="#ctx0" brushRef="#br2" timeOffset="39871.88">19103 16908 23039 0,'-2'7'1024'0,"-1"2"192"0,1-1-960 0,-1 2-256 0,2 1 0 0,-1-2 0 16,2 0 1024-16,2-2 176 16,-2-7 16-16,0 0 16 0,0 0-512 0,6 2-96 15,1-2-32-15,0-6 0 0,0-1-112 0,1-3-32 16,-2-2 0-16,1-1 0 0,1-1 112 0,-2-2 16 0,-1-1 0 0,1 0 0 16,-1 0-128-16,0 1 0 0,-1 2-16 0,-1 1 0 15,-1-3-240-15,1 2-32 0,-1 1-16 0,1-3 0 16,-2 3-144-16,1-1 0 0,-1 0 0 0,2-1 128 15,-1 1-128-15,1 1 0 0,1 3 0 0,0-3 0 16,1 1 0-16,0 3 0 0,-1 1 0 0,1 1 0 16,-1 2 0-16,-4 5 0 0,0 0 0 0,8-1 0 15,1 1 0-15,0 2-176 0,0 2 176 0,3 2-128 0,4 0-128 0,-1 2-32 16,1 0 0-16,0 0 0 16,1-1-720-16,-2-1-144 0,1 0-16 0,-1-1-8224 15,0 3-1632-15</inkml:trace>
  <inkml:trace contextRef="#ctx0" brushRef="#br2" timeOffset="40204.74">19275 16701 19343 0,'0'0'1728'0,"-3"5"-1392"16,-1 3-336-16,4-1 0 0,0-7 2784 0,0 9 480 15,0 0 112-15,2 0 16 0,3 0-1536 0,3 3-288 0,3 1-64 0,2 3-16 16,2 3-272-16,4 3-48 0,2 2-16 0,-1 2 0 16,4 3-256-16,2 1-64 15,3 2-16-15,1-2 0 0,-2 0-224 0,2-2-32 16,2-2-16-16,1 0 0 0,3-5-224 0,0-2-64 0,1-1 0 0,0-2 0 16,4 0 0-16,-1-3-16 0,-3-3 0 0,-1-1 0 15,1-2-80-15,-2-3-16 0,-1 1 0 0,0-1 0 16,1-3-144-16,0 0 0 0,-1-1 0 0,0 0 128 15,1-2-128-15,-2 0 0 0,-2 0 0 0,0-1 0 16,1-3 0-16,-4 1-272 0,0-1 64 0,-2 4 16 16,-4-3-1088-16,-1 1-224 15,0 0-32-15,-2 1-11664 0,-2 0-2336 0</inkml:trace>
  <inkml:trace contextRef="#ctx0" brushRef="#br2" timeOffset="40836.24">21193 17279 32127 0,'-4'0'1424'0,"-7"14"304"0,11-14-1392 0,0 0-336 0,-4-4 0 0,4 4 0 15,-3-4 1072-15,3 4 144 0,-3-6 16 0,3 6 16 16,3-8-800-16,1 1-144 16,1 1-48-16,3-1 0 0,2 1-256 0,2-1 0 15,1 1 0-15,3-1 0 16,2 1-1072-16,2-1-208 0,-1 1-64 0,2-1-8960 0,3-1-1792 0</inkml:trace>
  <inkml:trace contextRef="#ctx0" brushRef="#br2" timeOffset="41269.9">21563 16858 29711 0,'0'0'1312'0,"0"0"288"0,0 5-1280 0,0 1-320 16,0 0 0-16,0-6 0 0,4 6 656 0,3-2 80 16,1 0 16-16,1 1 0 15,4-2-224-15,4 1-32 0,4-4-16 0,0 0 0 16,-2 0-304-16,2 0-176 0,1-4 192 0,-1 1-192 15,0-1 128-15,-2 2-128 0,0 2 0 0,-2 0 0 0,-2 0 0 0,0 0 0 16,-6 2 0-16,-1 2 0 0,-8-4 0 0,5 8 0 16,-3 2-240-16,-3 2 80 15,-3 1-416-15,-1 0-64 0,-4 0-32 0,0 0 0 16,-2 0 176-16,1 2 48 0,-1-2 0 0,1-2 0 0,0 1 448 0,0 1 0 16,0-4 0-16,3 3 0 0,1 0 0 0,2 0 0 15,3-2 128-15,2-1-128 0,2 0 0 0,3-1 0 16,3 0 0-16,3-2 0 0,1 2-128 0,3-1 128 0,3-1 0 0,3 1-144 15,3 2 144-15,1 1 0 0,2 1 0 0,-1 0-128 16,0 4 448-16,1 2 112 16,-5-2 16-16,-1 4 0 0,-6-1 640 0,-3-1 128 15,-2 1 16-15,-2 2 16 0,-4-2 544 0,-3 3 96 16,-3-3 32-16,-3 2 0 0,0 0-512 0,-5 1-80 0,-3-1-32 0,-2-1 0 16,-1 0-480-16,-4-2-112 0,1-2 0 0,-3 0-16 15,-1-2-432-15,0-2-64 0,0-3-32 0,1-1 0 31,0-2-944-31,1-1-192 0,1-3-48 0,-1-2-13360 0,1-3-2672 0</inkml:trace>
  <inkml:trace contextRef="#ctx0" brushRef="#br1" timeOffset="57305.07">24106 13099 19167 0,'0'0'848'0,"0"0"176"0,5-6-816 0,0-1-208 16,0 0 0-16,2 1 0 0,1 1 1264 0,-2 0 208 16,1 1 32-16,-1 1 16 0,-6 3 416 0,8 1 96 15,-8-1 16-15,7 6 0 0,-3 1-624 0,-2 4-112 16,-2 3-32-16,-2 3 0 0,-4 3-192 0,0 2-64 16,-5 3 0-16,-2 1 0 0,-2 1-464 0,-2 3-112 15,-2 3 0-15,0-1-16 0,-2 2-304 0,0 0-128 16,-2 5 128-16,1-2-128 0,1-4 0 0,1 3 0 15,1-2 128-15,0-2-128 0,1-6-144 0,1-1-64 16,2-3-16-16,0-2 0 16,2-3-2496-16,1-4-496 0,2-2-112 0</inkml:trace>
  <inkml:trace contextRef="#ctx0" brushRef="#br1" timeOffset="57636.93">23677 13083 15663 0,'0'0'1392'0,"-8"-1"-1120"0,-1 1-272 0,1 1 0 16,3 2 1392-16,5-3 208 0,-7 1 64 0,7-1 0 16,0 0-384-16,0 0-80 0,0 0-16 0,-2 7 0 15,2-7-272-15,0 9-48 0,1 3-16 0,2-1 0 16,-1 1-576-16,3 0-112 0,2 0-32 0,-1-1 0 15,1 1 0-15,2-1 0 0,2-2 0 0,-1-2 0 16,0 0 0-16,1-2 0 0,-2-1 0 0,0-3 0 0,0-1 320 0,-1-2 48 16,0-2 16-16,0 0 0 0,-2-3 192 0,-1-2 64 15,-1-1 0-15,0-1 0 0,-1 1-368 0,-2-2-64 16,-1-1-16-16,-1 2 0 0,-2-2-320 0,1 1 0 16,-2 1 0-16,0 4-192 15,0-4-1632-15,0 3-336 0,0 2-64 0,0 1-7040 0,2-1-1408 16</inkml:trace>
  <inkml:trace contextRef="#ctx0" brushRef="#br1" timeOffset="57974.75">24278 13570 5519 0,'0'0'496'0,"0"0"-496"0,0 0 0 0,-1 7 0 16,1-7 3072-16,-2 7 512 0,2-7 96 0,-1 9 32 16,-2 2-1792-16,2-1-336 0,0-1-80 0,-1 2-16 15,2 2-464-15,2 0-112 0,-1 0-16 0,0 0 0 16,2 1-384-16,1-1-64 0,1 0-32 0,2 0 0 0,0 0-32 0,3-2-16 16,0-1 0-16,0-2 0 0,-1 0 80 0,3-6 32 15,1 0 0-15,6 0 0 0,-5-2 160 0,-5-4 16 16,-1-1 16-16,0-1 0 0,-1-2-48 0,0-1-16 15,-1-2 0-15,0 1 0 0,-2-3-208 0,-2 0-32 16,-2-4-16-16,0 4 0 0,-1-3 32 0,-2 2 0 16,-1 1 0-16,-1-3 0 15,-3 2-32-15,-2 1 0 0,-2 1 0 0,2 1 0 16,-1 0-224-16,1-1-128 0,1 2 128 0,1 2-128 16,1 4-1984-16,7 4-480 0,-5 0-96 0</inkml:trace>
  <inkml:trace contextRef="#ctx0" brushRef="#br1" timeOffset="58371.35">25093 13172 31039 0,'0'0'1376'0,"1"-12"288"0,2 2-1344 0,0 1-320 0,3 0 0 0,-6 9 0 16,0 0 1504-16,0 0 224 0,10-3 64 0,-10 3 0 15,8 10-624-15,-4 2-112 0,0 3-32 0,0 3 0 16,-2 4-608-16,1 3-128 0,-1 2-32 0,1 3 0 16,-2 3-256-16,1 2 0 0,0 0 128 0,1 3-128 0,1 1-176 0,0 0-80 15,0 4-32-15,-2-5 0 16,0-2-2240-16,-1-2-448 0,0-2-96 0,0-4 0 16,1 0-144-16,-1-6-32 0,-1-1 0 0</inkml:trace>
  <inkml:trace contextRef="#ctx0" brushRef="#br1" timeOffset="58605.41">25482 13099 19343 0,'-5'-16'1728'0,"5"16"-1392"16,0 0-336-16,0 0 0 0,0 0 3248 0,0 0 576 15,-9 10 112-15,3 4 32 0,0 4-2224 0,5-4-432 0,1 3-96 0,1 6 0 16,1 0-256-16,2 3-64 0,1 5 0 0,1 2 0 15,2 0-640-15,0 0-128 0,-2 3-128 0,2 1 192 16,1 4-192-16,1 1-272 0,-1-2 64 0,0 0 16 31,0 0-1392-31,0-1-272 0,-1-3-48 0,4 14-16 0,-3-7-1312 0,-4-16-272 0,-1 0-48 0,-2 0-16 16</inkml:trace>
  <inkml:trace contextRef="#ctx0" brushRef="#br1" timeOffset="58781.77">25241 13523 32255 0,'-17'0'1424'0,"11"1"304"0,-1 2-1392 0,2 1-336 16,5-4 0-16,0 0 0 0,0 0 2352 0,0 0 400 15,8 5 64-15,5-3 32 0,4-4-1120 0,4-2-208 16,2-1-48-16,3-1-16 0,0 0-992 0,3-3-192 15,2-2-32-15,2 1-16 16,0 2-2000-16,-1-2-400 0,5 2-64 0</inkml:trace>
  <inkml:trace contextRef="#ctx0" brushRef="#br1" timeOffset="59570.27">26636 13622 22911 0,'0'0'1024'0,"0"0"192"0,0 0-960 0,0 0-256 0,0 0 0 0,0 0 0 15,0 0 1168-15,13 1 192 0,-1-3 48 0,0-5 0 16,2-5-144-16,3-5-32 0,0-1 0 0,3-1 0 15,-1-2-784-15,2-3-176 0,1-2-16 0,-1-1-16 16,-3-2-240-16,2 0 176 0,-1 5-176 0,-2-4 160 16,-1 3-160-16,-2 1 0 0,-1-1 0 0,-1 1 0 0,0 1 0 0,-2 1 128 15,-2 1-128-15,-1 4 0 0,-2 5 0 0,1 3 0 16,0 3-224-16,-6 6 80 0,0 0 144 0,0 0 128 16,0 0-128-16,10 4 176 0,-10-4 0 0,10 10 0 15,-1 3 0-15,2 1 0 0,2 5-176 0,1 1 0 16,1 3 0-16,-1 0 0 0,-2 1 0 15,-1 2 0-15,1 2 0 0,1 0 0 16,2-2-304-16,-1-1-80 0,0-3-32 0,1-1 0 16,-2 1-1440-16,0-1-304 0,-2-2-48 0</inkml:trace>
  <inkml:trace contextRef="#ctx0" brushRef="#br1" timeOffset="59835.09">27052 13202 23087 0,'0'0'1024'0,"0"0"208"0,0 0-976 0,0 0-256 16,0 0 0-16,1 14 0 0,-2-1 1968 0,1 3 336 15,0 1 80-15,1 5 16 0,1 4-400 0,-1 3-80 16,-1 1 0-16,-1 5-16 15,-1 6-656-15,1 2-128 0,1 0-32 0,-1 0 0 16,-2 0-416-16,1-2-96 0,0 1 0 0,2-3-16 16,-1-2-384-16,0-1-176 0,1 2 160 0,1 0-160 15,2-2-1088-15,-1-2-320 0,2-1-64 0,0-11-10912 16,0 1-2176-16</inkml:trace>
  <inkml:trace contextRef="#ctx0" brushRef="#br1" timeOffset="66470.05">24151 15237 17503 0,'0'0'768'0,"0"0"176"0,0 0-752 0,0 0-192 16,0 0 0-16,-2-8 0 0,-1 0 2640 0,1 1 496 15,-2-2 112-15,0-1 16 0,0 3-1376 0,0-3-272 0,-3 0-48 16,1 1-16-16,-2-2-624 0,-1 4-128 0,0 0-32 0,-2 2 0 16,-3 1-160-16,2 3-32 0,-1 2-16 0,0 3 0 15,0 2-176-15,1 4-48 0,-1 3 0 0,2 2 0 16,0 5-336-16,2 1 0 0,1-2 0 0,2 2 0 15,1-1 0-15,2-5 0 0,3 0 0 0,1 0 0 16,2 1 0-16,1-3-128 0,1-1 128 0,2-2 0 16,0-1 0-16,5 0-160 0,0-1 160 0,0-4 0 15,-1-1 0-15,1-3-128 0,-2 0 128 0,1-6 0 0,1 1 0 0,-1-1 0 16,1-3 0-16,-2-2 0 0,1-2 0 0,-1 0 0 16,-1-3 0-16,1 1 0 0,-4-1 0 0,1 1 144 15,-2 0-144-15,-1 5 128 0,-2 1 0 0,1 2 0 16,-3 1 0-16,0 6 0 0,0 0 64 0,0 0 0 15,0 0 0-15,0 0 0 0,0 0-192 0,0 7 0 16,0 5 0-16,3-1 128 0,0-1-288 0,1 0-64 16,0 2-16-16,3 0 0 15,2 1-1712-15,0 0-352 0,-1 0-64 0,0 0 0 16,0-2-384-16,1 2-64 0,-2-3 0 0,1-1-8800 16</inkml:trace>
  <inkml:trace contextRef="#ctx0" brushRef="#br1" timeOffset="66804.6">24314 15274 21711 0,'0'0'960'0,"2"-8"192"0,2 0-912 0,-2 1-240 0,1 1 0 0,-1-1 0 16,1 1 2064-16,0 1 368 0,-1 1 80 0,-2 4 16 16,0 0-912-16,0 0-176 15,0 0-32-15,7 6-16 0,-2 2-864 0,0 1-160 0,0 6-48 0,-1-2 0 16,-1 2-80-16,-1 4-32 0,1-1 0 0,1 0 0 16,0 0-208-16,1-1 128 0,0 0-128 0,2 3 0 15,-2-3 0-15,0-4 0 0,-1-7-176 0,3 1 176 16,-1-3-400-16,2-3 32 0,0-5 16 0,0-2 0 15,0-2 192-15,-1-5 160 0,1-3-208 0,0-2 80 0,-1 1 128 0,-1-4 0 16,1 1 0-16,-1 0 0 0,1-4 0 0,0 2 0 16,0 0 0-16,-1 1 0 0,1 3 0 0,-2 2 0 15,-1 3 0-15,-1 5 0 0,1-2 0 0,-3 5 0 16,-1 5 0-16,0 0 128 16,0 0-128-16,0 0 0 0,0 0 0 0,-4 9 0 15,1 4-256-15,2 0 48 0,0 1 0 0,2 3 0 16,-1 1-944-16,4-2-176 0,1 2-32 0,2-1-16 15,1 3-1552-15,2-5-304 0,3 1-64 0,0-2-16 16,1-2-144-16,5-2-48 0</inkml:trace>
  <inkml:trace contextRef="#ctx0" brushRef="#br1" timeOffset="67204.09">24848 15218 3679 0,'-3'-17'320'0,"3"10"-320"16,1-1 0-16,-2-1 0 0,0-1 4016 0,-2 1 720 15,0-2 160-15,1 1 32 0,-2 1-2944 0,0-2-576 16,-1 3-112-16,0 3-16 0,-1 3-704 0,0 3-128 0,-1 1-16 0,-1 8-16 15,2 3 64-15,1 2 16 0,-2 4 0 0,2 3 0 16,1 1-176-16,3 1-16 0,1-1-16 0,2-3 0 16,4-1-288-16,0 1 0 0,3-1 0 0,0 0 0 15,1-2 0-15,-1-2 128 0,1 1-128 0,3-1 0 16,0-3 192-16,-1-3-192 0,0-2 192 0,1-6-192 16,0-2 512-16,-2-2-16 0,0 1 0 0,-2-5 0 15,0-3-32-15,-1-1 0 0,0-4 0 0,-2 0 0 16,-1 0-208-16,-1-5-32 0,0-1-16 0,0 0 0 15,-1-1-208-15,-1-1 176 0,0-3-176 0,-1 9 160 16,-1-4-160-16,0-1 0 0,-1-6 0 0,-2 1 0 16,1-3-528-16,-1-1 16 15,0-6 0-15,-3-29 0 0,-2 10-1152 0,5 20-208 0,1 4-48 16,0 2-16-16,1 2 656 0,0 6 128 0,1 4 16 0,1 2 16 0,0 3 1520 16,1 5 304-16,-2 8 64 0,0 0 16 0,0 0 832 0,1 10 176 15,0 4 16-15,1 6 16 0,-1-1-528 0,0 5-96 16,1 6-32-16,-1-1 0 0,-1 7-768 0,0 2-144 15,0 1-48-15,0 2 0 16,0 4-208-16,1 2-128 0,-1-3 128 0,1 0-208 16,1 1-2416-16,-1-13-496 0,0-1-80 0,1-1-9664 15</inkml:trace>
  <inkml:trace contextRef="#ctx0" brushRef="#br1" timeOffset="67380.73">25349 14759 24879 0,'0'0'1088'0,"0"0"256"0,0 0-1088 0,-6 1-256 0,-1 2 0 0,0 3 0 15,-1 5 3040-15,0 5 544 0,-1 7 128 0,0 4 0 16,-2 3-2592-16,2 5-528 0,0 7-96 0,0 0-32 16,0 1-464-16,2 0-240 15,2 0 32-15,1 4 0 16,2-4-2096-16,2-6-432 0,1 1-80 0,4-3-7104 0,0-3-1408 0</inkml:trace>
  <inkml:trace contextRef="#ctx0" brushRef="#br1" timeOffset="67671.67">25503 15221 12895 0,'-2'-24'576'16,"0"15"112"-16,1-2-560 0,-2 1-128 0,-2 1 0 0,0 1 0 0,-3-1 3392 0,0 2 640 15,1 5 128-15,-1 2 16 0,-1 2-2592 0,0 2-528 16,-1 8-96-16,1 3-32 0,1 1-672 0,2 4-128 15,-1 3-128-15,4 3 192 0,0-2-192 0,3 0 0 16,3-1-160-16,0-1 160 0,3-1-272 0,1-3 32 16,3-1 16-16,-1-2 0 0,-1-3-80 0,-1 1-16 0,2-4 0 0,1-1 0 15,-3-4 320-15,-7-4 0 16,10 3 0-16,-10-3 0 0,5-3 528 0,0-2 64 16,0-3 16-16,-1 0 0 0,0-2 48 0,-1-1 16 15,-2 0 0-15,-2 0 0 0,1-4-464 0,-2 0-80 16,1 0-128-16,0-2 176 15,-1 0-1456-15,0-2-304 0,-2 1-48 0,0-1-16 16,0 4-1408-16,1 0-272 0</inkml:trace>
  <inkml:trace contextRef="#ctx0" brushRef="#br1" timeOffset="67938.02">25660 15142 14735 0,'5'12'1312'0,"0"1"-1056"0,2 4-256 0,-1 1 0 16,-1 3 3104-16,1 0 560 0,0 1 112 0,-1 0 32 0,-1 1-1360 0,-1-2-272 15,0 0-48-15,-1-4-16 16,1 0-1120-16,-1-1-224 0,1-2-64 0,2-2 0 16,-2-4-416-16,-3-8-96 0,4 9 0 0,-2-5-16 15,-2-4 0-15,0 0 0 0,0 0 0 0,0 0 0 16,0-8 64-16,-1-1 16 0,0-6 0 0,1 0 0 0,1-4-128 0,0-1 0 16,1-5-128-16,0-3 192 15,3-3-192-15,2 1-288 0,1 0 64 0,1-1 16 16,1 0-208-16,9-12-32 0,-1 7-16 0,1 9 0 15,0 5-160-15,-2 5-16 0,-4 5-16 0,0 7 0 16,-2 5-2160-16,1 5-416 0,-1 3-96 0,-5 1-9504 16</inkml:trace>
  <inkml:trace contextRef="#ctx0" brushRef="#br1" timeOffset="68279.23">24436 16052 13823 0,'0'0'608'0,"0"0"128"16,0 0-592-16,0 0-144 0,0 0 0 0,0 13 0 0,0 5 4608 0,-3 0 896 15,-2 1 192-15,0 3 16 0,-2 0-2816 0,-1 5-560 16,-5 3-112-16,0 3-32 0,1 4-1088 0,-2 0-208 16,-2 1-64-16,1 0 0 0,0 0-512 0,0-4-128 15,-3-3 0-15,3-1-16 0,1 3-352 0,-2-7-64 16,1-3-16-16,0-3 0 31,0-2-2336-31,2-1-480 0,-1-5-80 0,1-5-13680 0</inkml:trace>
  <inkml:trace contextRef="#ctx0" brushRef="#br1" timeOffset="68532.17">24163 16069 7359 0,'-3'-21'656'0,"2"13"-528"0,-1 0-128 0,-1-3 0 15,0-4 3440-15,1 5 656 0,-3 1 128 0,-1 2 16 16,1 1-1920-16,0 2-384 0,-2 1-80 0,1 3 0 16,-1 3-624-16,1 2-112 0,-2 0-32 0,1 2 0 15,1 2-656-15,-1-3-144 16,0 1-32-16,0 1 0 0,2 1 64 0,0 0 16 0,-2-1 0 0,2 0 0 16,0-1 0-16,1 4 0 0,0-3 0 0,0 1 0 15,1 0-144-15,2-1-16 0,1-2-16 0,0 1 0 16,0-7-160-16,3 8 0 0,1-2 0 0,0-1-176 31,-4-5-464-31,6 7-112 0,-6-7-16 0,9 1-9712 0,0 4-1936 0</inkml:trace>
  <inkml:trace contextRef="#ctx0" brushRef="#br1" timeOffset="68871.42">24566 16533 16575 0,'-7'27'1472'0,"5"-20"-1168"0,2-7-304 0,-5 4 0 0,-1 9 2528 0,1-3 448 16,0-3 96-16,1 1 0 0,-1 2-1696 0,1-1-352 16,1-2-64-16,1 1 0 0,0 1-464 0,4 1-96 15,0-2-16-15,2 1 0 0,1-2-384 0,2 0 128 16,1 1-128-16,1-1 0 0,0-1 0 0,0 1 0 15,0-2 0-15,2-1 0 0,-1-3 624 0,2-1 32 16,-2-1 16-16,1 0 0 0,-1-3-288 0,1 0-64 0,-4-3-16 0,1 1 0 16,-1-1 64-16,-3-2 16 0,0-1 0 0,-1-2 0 15,-1 4-128-15,-2-5-32 0,0-5 0 0,-2 3 0 16,-1 4-224-16,-3-2 0 0,0-2 0 0,-3 2 0 31,-2 0-448-31,1-1-192 0,-1-6-48 0,1 6 0 0,0 8-3200 16,0-4-640-16</inkml:trace>
  <inkml:trace contextRef="#ctx0" brushRef="#br1" timeOffset="69233.53">25280 16352 30399 0,'0'0'2704'16,"-6"-5"-2160"-16,-1-3-544 0,1 0 0 15,-2 1 2032-15,0 1 288 0,0-2 64 0,-2 3 16 0,-2 1-1008 0,-1 0-208 16,5 1-32-16,-1 3-16 0,0-2-688 0,-1 4-128 16,-2 5-16-16,1-1-16 0,1 6-288 0,0 1 0 15,-2 6 0-15,3 4 0 0,2 3 0 0,3 1-176 16,2 0 176-16,2 2-160 0,2 4 160 0,5 5-128 16,5-7 128-16,2-1-128 0,3-2 128 0,6-4-208 15,3-5 80-15,2-4 128 0,2-2-192 0,1-2 192 16,-2-6-160-16,-1 0 160 0,1-4 0 0,-1-2 0 15,-8-5 0-15,1-2 0 0,-3 4 128 0,1-4 128 0,-2-5 32 0,-3 0 0 16,-1 3 352-16,-3-5 80 16,-2-4 16-16,0-6 0 0,-4 3-80 0,-4 1-16 15,-1 4 0-15,-3 3 0 0,-3-3-304 0,1 0-64 16,-2-4-16-16,-2 0 0 0,-4-1-256 0,0 0-176 16,0-2 32-16,-4-3-14512 15,-1 2-2912-15</inkml:trace>
  <inkml:trace contextRef="#ctx0" brushRef="#br1" timeOffset="69693.22">26756 16001 23039 0,'0'0'2048'0,"0"0"-1648"0,-4-5-400 0,2 0 0 16,2 5 2464-16,0 0 416 0,0 0 64 0,1 9 32 15,-1 3-1312-15,1 2-256 0,1 0-48 0,-1 6-16 16,3 6-336-16,1 1-80 0,3 2-16 0,0 0 0 15,1 3-464-15,-1 2-112 0,-4 3-16 0,2-1 0 16,4-1-320-16,-2-6 128 0,-2 2-128 0,-1 4 0 31,3 5-928-31,-2-1-256 0,1-2-48 0,-2 0-16 16,0-2-2544-16,-1 4-512 0</inkml:trace>
  <inkml:trace contextRef="#ctx0" brushRef="#br1" timeOffset="70033.3">26608 16503 33743 0,'-8'9'1488'0,"8"-9"320"0,0 0-1440 0,0 0-368 15,0 0 0-15,0 8 0 0,1 0 784 0,2 4 96 16,1-2 16-16,1 3 0 0,1 1-192 0,0 2-16 0,1 4-16 0,2-1 0 15,1 5-144-15,-1-4-16 16,-1 7-16-16,2-1 0 0,4 0 80 0,-1 0 0 16,-1 1 16-16,4-3 0 0,-1-4-16 0,2-1 0 15,-2-2 0-15,-2-4 0 0,1-6-64 0,0 1-32 16,2-2 0-16,4-4 0 0,-2-1 96 0,0-2 32 0,2-3 0 16,-2-2 0-16,0-2-240 0,2-3-48 0,2-2-16 0,-1-2 0 15,0-3-304-15,-4 2 128 0,-1 0-128 0,1-1 0 16,2 2 0-16,-1-4-192 0,0 2 0 0,0 3 0 31,-1-3-2496-31,4-2-512 0</inkml:trace>
  <inkml:trace contextRef="#ctx0" brushRef="#br3" timeOffset="93335.99">29245 14098 28847 0,'0'0'1280'0,"0"0"256"0,8-2-1216 0,-12-15-320 16,-3-1 0-16,2 0 0 0,0 0 624 0,0-1 64 15,0 1 16-15,-1 0 0 0,-4-2 656 0,1 2 144 16,0 1 32-16,-1 2 0 0,1 0-832 0,2 5-144 16,-1-1-48-16,1 6 0 0,7 5-144 0,0 0-48 15,-8 4 0-15,2 4 0 0,-1 5-320 0,2 14 144 0,0 10-144 0,1 7 0 31,0 10 0-31,1 7-192 0,2 3 0 0,2 3 0 16,3 4-192-16,2-3-16 0,1-3-16 0,1-3 0 16,0-2-320-16,1-6-64 0,-1-5-16 0,-1-3 0 15,-2-6-1232-15,-1-3-240 0,0-3-48 0,-2-4-16 16,-2-1-608-16,-1-9-128 0,1 3-32 0,-3-10-2848 16,-1-2-576-16</inkml:trace>
  <inkml:trace contextRef="#ctx0" brushRef="#br3" timeOffset="93666.24">29126 14949 3679 0,'-11'-17'160'0,"3"1"32"0,-1-4-192 0,0-4 0 0,-1-2 0 0,1 0 0 16,1-1 3456-16,3 0 640 0,1-2 128 0,2 0 16 15,-1 3-1680-15,3 2-320 0,5 1-80 0,3 5-16 16,0 5-1008-16,2 1-208 0,2 1-32 0,2 4-16 16,2 0-512-16,2 2-112 0,-2 0 0 0,1-1-16 15,1 2-240-15,4-2 176 0,1-3-176 0,0 1 160 16,-1 1-160-16,0 1 0 0,2-6 0 0,-2 4 0 16,-1-3 0-16,0 2 0 0,-2-1 0 0,-3 4 0 15,-3-3 176-15,-3 4-48 0,-10 5-128 0,0 0 192 0,0 0 32 0,0 0 0 16,0 0 0-16,0 0 0 0,-5 14-80 0,0 0-16 15,0 2 0-15,0 3 0 0,-1 0-128 0,2 2 0 16,2 2 0-16,0-1 0 0,4-2 144 0,2-2-144 16,1 2 160-16,3-4-160 15,3 0 480-15,4-2 0 0,0-4 0 0,5-1 0 16,2-3 32-16,-1-1 16 0,-3-3 0 0,2-4 0 0,1-1-48 0,0-4-16 16,-5-2 0-16,0-2 0 0,0-2-80 0,-4 0-32 15,-3-1 0-15,-3-2 0 0,-1 1-224 0,-2-2-128 16,-4-1 160-16,-2 2-160 0,-2-4-192 0,-3 3-144 15,-4-1-32-15,-1 1 0 16,-2 0-1872-16,-2-1-384 0,-2 1-80 0</inkml:trace>
  <inkml:trace contextRef="#ctx0" brushRef="#br3" timeOffset="93938.84">29785 14361 18431 0,'14'14'1632'0,"-2"2"-1312"15,-2 2-320-15,1 4 0 0,-1 2 1776 0,-1-1 272 16,-2-2 64-16,-1 1 16 0,-1 2 0 0,-2-2 0 16,-2-2 0-16,-1 0 0 0,0 0-944 0,-1-6-192 0,-2 2-32 0,0-4-16 15,-1-1-368-15,4-11-64 0,0 0 0 0,0 0-16 16,0 0-32-16,0 0 0 0,0 0 0 0,-6-9 0 16,3-5-16-16,1-4-16 0,2-4 0 0,2-5 0 15,0-4-208-15,2-3-32 0,3-2-16 0,3-3 0 16,2-4-176-16,2 0 0 0,3-2-160 0,3 1 160 15,2 0-336-15,0 2 16 0,0 5 16 0,3 6 0 16,5 4 16-16,-2 5 0 0,-3 5 0 0,-1 8 0 16,-2 3-1664-16,-4 10-336 0,-2 7-64 0,-4 6-13216 15</inkml:trace>
  <inkml:trace contextRef="#ctx0" brushRef="#br3" timeOffset="94536.73">28946 15637 23951 0,'-7'-2'2128'0,"-1"-3"-1696"0,8 5-432 0,0 0 0 16,-11-2 2528-16,11 2 416 0,0 0 96 0,-6 11 16 15,1 0-1584-15,3 2-320 0,2 2-64 0,3 0-16 16,1 4-112-16,1-1-32 0,2 0 0 0,-1 2 0 16,2 2-336-16,-2-3-64 0,1-3-16 0,-2 0 0 15,0-1-208-15,-2 0-48 0,0-2-16 0,-1-3 0 16,-2-10-64-16,0 0-16 0,0 0 0 0,0 0 0 16,0 0 0-16,0 0 0 0,0 0 0 0,0 0 0 15,0 0-160-15,7-10 0 0,-2-3 0 0,0-2 0 31,2-2-304-31,-1-1-80 0,1-3-32 0,-1-2 0 16,2-1-320-16,2 2-64 0,0-1-16 0,-1-1 0 16,1 1-96-16,3 3-32 0,2-1 0 0,-2 6 0 0,-2 2 112 15,2 1 32-15,-1 4 0 0,0 4 0 0,-2 2 496 0,1 4 112 0,0 0 0 0,2 3 16 16,-1 4 336-16,3 1 64 0,3-2 16 0,-1 4 0 16,-2 2 240-16,4-1 48 0,1-2 16 0,3-1 0 0,1-1-208 0,1-2-32 15,-1-1-16-15,0-3 0 0,2 0-160 0,-1-2-128 16,-1-2 144-16,-3-1-144 0,-3-2 192 0,0-1-64 15,-4-3-128-15,1-1 192 0,-2-1 16 0,-3-1 0 16,-2-2 0-16,-3-1 0 0,-1 0 48 0,-3-2 0 16,-2 0 0-16,-1-2 0 0,-4 2 0 0,0 3 16 15,-5 2 0-15,1 1 0 0,-2 3 192 0,1 3 48 0,-1 4 0 0,-1 0 0 16,-3 4-160-16,0 3-32 0,0 7 0 0,0 2 0 16,3 3-320-16,0 2 0 0,0 1 0 0,2 4 0 15,4 1-336-15,0 1 16 0,4-2 0 0,3-2 0 31,4-1-1344-31,3-3-272 0,-1 1-48 0,5-2-9728 0,3-5-1920 0</inkml:trace>
  <inkml:trace contextRef="#ctx0" brushRef="#br3" timeOffset="94932.9">29924 15507 17503 0,'-5'-10'1552'0,"0"2"-1232"0,-3-3-320 0,0 1 0 16,0-2 3216-16,-1 3 592 0,-1 1 112 0,-1 4 32 15,1 3-2816-15,-1 4-560 0,0 3-128 0,-1 6 0 16,-1 3 400-16,0 5 96 0,1 2 16 0,2 4 0 16,-2 4-208-16,2 0-48 0,0 3 0 0,7-1 0 15,0-3-256-15,2 0-48 0,2-2-16 0,4-1 0 0,0 0-160 0,2-5-32 16,2-1-16-16,1-3 0 0,2-2-176 0,0-2 0 16,0-3 0-16,-1-3 0 0,0-3 0 0,-1-1 0 15,2-6 0-15,0-1 128 0,-1-3 128 0,1-4 32 16,1-1 0-16,0-3 0 0,0-4 80 0,2-1 16 15,-1-5 0-15,0-3 0 0,1-2-176 0,-1-2-16 16,-1-1-16-16,-1-3 0 0,-2-6-176 0,2-1 128 0,1-4-128 0,0 0 128 16,-1 2-128-16,-3 3 0 0,-4 4 144 0,4 4-144 15,3 3 0-15,-3 3 0 16,-6 4-192-16,1 5 64 0,1 5-32 0,-3 4 0 16,-2 10 0-16,0 0 0 0,0 0 160 0,0 0-208 15,-11 14 80-15,2 6 128 0,2 6 0 0,-2 2 0 16,-4 4 0-16,1 0 0 0,2 2 0 0,5 1 0 15,3-1 0-15,1 1 0 16,-3 1-304-16,5-3-144 0,5 0-16 0,0 0-16 16,2-1-1584-16,1-3-320 0,3 0-64 0,-2-3-8512 0,-1-2-1712 0</inkml:trace>
  <inkml:trace contextRef="#ctx0" brushRef="#br3" timeOffset="95338.19">30318 15555 3679 0,'3'-15'320'0,"-1"0"-320"0,1-2 0 0,1 4 0 16,-2 3 4288-16,-2 10 800 0,0 0 160 0,0 0 16 16,0 0-1856-16,0 0-368 0,0 0-80 0,0 15-16 15,-1 4-1136-15,0 2-224 0,-1 2-48 0,2 2-16 16,-1 1-816-16,0 1-176 0,-1-3-16 0,2 2-16 0,0 0-320 0,0 1-176 16,0-2 192-16,0-3-192 0,0-2 128 0,3-1-128 15,2-3 0-15,1-2 0 0,-1-1-192 0,3 0-128 16,2-5-48-16,-1-3 0 15,-9-5-672-15,12 0-144 0,1-5-32 0,0-1 0 16,0-2-496-16,1-5-96 0,1-2-32 0,0 0 0 16,1-6-400-16,-2-1-96 0,-2 0-16 0,2-2 0 15,2-2-960-15,-3-1-192 0,-3-5-32 0,2 4-16 16,3-6 2304-16,-5 4 464 0,-2 3 80 0,0 3 32 0,1 6 1840 0,-3 6 368 0,-4 4 80 0,-2 8 16 16,0 0 1456-16,0 0 304 0,0 0 48 0,0 0 16 15,-4 12-704-15,-2 2-144 0,-3 3-32 0,3 3 0 16,1 1-1360-16,-2 1-288 15,1 0-48-15,-1-1-16 0,-1 0-592 0,4 0-112 16,3-1-32-16,0 1 0 0,-1-4-128 0,2 3-192 16,3-5 32-16,2 1 16 15,2-2-3056-15,3-2-592 0</inkml:trace>
  <inkml:trace contextRef="#ctx0" brushRef="#br3" timeOffset="95524.45">30983 15502 27759 0,'-14'-4'1216'0,"3"3"272"0,-3-1-1184 0,1 4-304 16,0 1 0-16,-3 4 0 0,-1 2 1392 0,-1 5 208 15,0 6 64-15,-1 1 0 0,2 1-112 0,0 3-16 16,3 2 0-16,1-1 0 16,3-1-720-16,3 1-160 0,2-4-16 0,4 0-16 15,3-1-400-15,3-2-80 0,2-5-16 0,2 0 0 16,5-1-448-16,1-1-80 0,0-4-32 0,6-2 0 15,4-4-2096-15,0-4-416 0,-3-2-96 0,8-2-11872 16</inkml:trace>
  <inkml:trace contextRef="#ctx0" brushRef="#br3" timeOffset="95732.13">31349 15104 16575 0,'0'0'736'0,"-8"12"160"0,1 0-720 0,1 3-176 0,2 6 0 0,2 1 0 16,-1 3 5200-16,2 1 1008 0,1 2 208 0,0 3 48 16,1 3-5104-16,2-2-1008 0,-1 2-208 0,4 0-144 15,-1 0 144-15,1 0-144 0,1-3 0 0,-1 2 144 32,1-3-592-32,-1-3-128 0,1 2-32 0,-2-3 0 15,-2-1-3104-15,-1-2-608 0</inkml:trace>
  <inkml:trace contextRef="#ctx0" brushRef="#br3" timeOffset="95941.61">31251 15549 911 0,'-11'-26'0'0,"7"11"0"0,1 1 0 0,1 2 0 0,-1-1 0 0,2 4 0 16,1 9 6416-16,-3-8 1200 0,3 8 256 0,0 0 32 0,0 0-4976 0,0 0-1008 15,0 0-192-15,0 0-32 0,0 0-992 0,14 0-192 16,2 0-32-16,0 3-16 0,-2 1-464 0,2-2 0 15,1-2 0-15,1 2 0 16,0-2-448-16,0 0-96 0,1-2-16 0,-1 0 0 16,-1-1-1856-16,-2 1-368 0,0 0-80 0,-1 2-16 15,0-2-576-15,0-1-128 0,-14 3-32 0</inkml:trace>
  <inkml:trace contextRef="#ctx0" brushRef="#br3" timeOffset="96070.9">31556 15485 4607 0,'-2'10'400'0,"-1"3"-400"0,-1 0 0 0,-1 2 0 15,0 0 4288-15,-2 2 784 16,1 2 160-16,1-1 16 0,-1 0-3424 0,1-2-688 15,0-2-144-15,1 0-32 0,0-2-704 0,2-1-128 16,2-2-128-16,0-9 144 0,0 0-400 0,0 0-96 16,0 0-16-16,0 0 0 15,0 0-2160-15,13-6-432 0</inkml:trace>
  <inkml:trace contextRef="#ctx0" brushRef="#br3" timeOffset="96366.43">31671 15262 21535 0,'0'0'960'0,"0"0"192"0,0 0-928 0,0 0-224 0,0 0 0 0,-9 8 0 16,-1 2 768-16,-1 1 96 0,-1 3 32 0,-1 4 0 16,-1 2 640-16,1 3 144 0,1-2 32 0,-1 4 0 0,3 2-752 15,2-2-128-15,3 0-48 0,4-2 0 0,1 1-464 0,3-2-80 16,5 0-32-16,1-1 0 0,2-2-208 0,2-2 0 16,3-1 0-16,0-3 0 15,3-1 0-15,0-3-208 0,3-1 64 0,1-3 16 16,-1-2 128-16,1-3 0 0,-2-2 0 0,-1-2 0 0,-1-1 0 0,-3-1 128 15,-2-2-128-15,-2-4 176 0,-2 2 272 0,-3-1 48 16,-1 1 16-16,-4-1 0 0,-4 2 176 0,-2-1 32 16,-1-2 16-16,-3 0 0 0,-2 2-208 0,0-2-32 15,-3-1-16-15,-3 0 0 16,-4 0-976-16,-1 0-192 0,-3 0-32 0,3 1-16 16,0-3-3104-16,3 4-608 0,1 5-128 0</inkml:trace>
  <inkml:trace contextRef="#ctx0" brushRef="#br3" timeOffset="96703.7">31953 15405 911 0,'21'7'0'0,"-11"-1"0"0,-10-6 0 0,11 11 0 0,-4 3 0 0,0 0 0 16,-2-1 5408-16,-1 6 992 0,-1-4 208 0,-3 4 48 16,-3-1-2960-16,0-2-592 0,1-1-112 0,-1 0-32 15,-1-1-1152-15,3 0-224 0,2 1-48 0,-3-2-16 16,-2-2-800-16,0 0-144 0,4-11-48 0,-5 10 0 15,5-10-320-15,0 0-64 0,0 0-16 0,0 0 0 16,0 0-128-16,0 0 0 0,0 0 0 0,1-9 0 16,0-4-384-16,2-3-144 0,1-1-48 0,2-2 0 15,2-6-208-15,1-2-48 0,2-1-16 0,-1-2 0 16,2-1-592-16,0 4-112 0,-1 1-32 0,2 5 0 16,0 4 800-16,0 8 144 0,-1 2 48 0,0 5 0 0,1 4 2064 0,-1 6 400 15,-1 5 96-15,1 7 16 16,1 4 176-16,-4 5 32 0,-4 2 16 0,3 3 0 15,3 3-864-15,-2-1-192 0,-4-1-16 0,4-1-16 16,4-1-592-16,0-2-112 0,-4-1-32 0,3-1 0 16,4-2-1168-16,1 2-240 0,-3-3-64 0,0 8-13360 15,-4 8-2672-15</inkml:trace>
  <inkml:trace contextRef="#ctx0" brushRef="#br3" timeOffset="99205.16">22964 13035 18431 0,'-6'25'816'0,"1"10"160"0,3 11-784 0,-4 10-192 0,0 8 0 0,-1 10 0 15,1 12 576-15,1 3 64 0,-1 1 0 0,4 2 16 16,2-1-656-16,1 2 0 0,0 0 0 0,2-1 0 16,0 1 192-16,-1 1 0 0,0 3 0 0,0-1 0 15,1 1 640-15,-1 1 144 0,1-1 32 0,4-2 0 0,-1-3-432 0,2 0-64 16,1-4-32-16,1 1 0 16,2-7-304-16,2 1-176 0,3 2 192 0,-1 4-192 15,-2 0 128-15,1-1-128 0,-2 2 0 0,-1-1 0 16,-1 1 160-16,-2 0-160 0,-3-4 128 0,-1-2-128 15,1-3 128-15,1-4-128 0,1-2 0 0,-2-6 128 0,1-3 224 0,-1-5 32 16,-1-3 16-16,2-1 0 0,-1-7-64 0,2-2-16 16,1-5 0-16,2-1 0 15,-3-6-144-15,1-1-48 0,1-2 0 0,1-2 0 16,-1-3-128-16,2-2 160 0,1 0-160 0,3-3 160 16,0-1-160-16,3-1 0 0,-2-1 144 0,4-1-144 0,3 0 208 0,4-2-16 15,2-2-16-15,5 1 0 0,4-2 272 0,4-1 48 16,3-1 16-16,1 0 0 0,-1 1 48 0,5-3 16 15,3 1 0-15,2 0 0 0,-1 1-256 0,7 0-64 16,6-2 0-16,2 1 0 0,3-2-112 0,0 1-16 16,-1 1-128-16,5-1 192 0,5 0-192 0,4 0 0 0,5-3 0 0,-2 4 0 15,-5-5 128-15,4 2-128 0,9-1 0 0,0-2 0 16,3-1 0-16,-1 2 0 0,-4-3 0 0,8 4 0 16,6 2 0-16,0-3 128 0,-6-3-128 0,1-1 0 15,0 0 0-15,6-1 0 0,2 0 0 0,0-1 0 16,-4-1 0-16,4 0 0 0,6 2 0 0,-4-2 0 15,-2-1 0-15,4-2 0 0,4 2 128 0,0-1-128 16,-1 1 0-16,-2-1 0 0,-1-3 0 16,4-1 0-16,1 0 128 0,-2 2-128 0,-3 1 0 0,3-1 144 15,2 0-144-15,-6 1 0 0,-7 1 0 0,3 1 0 16,2 0 0-16,-2 1 128 0,-1 0-128 0,-2 1 0 16,-3 0 0-16,5 0 0 0,2-3 128 0,-5 6-128 15,-7-3 0-15,2 2 0 0,1 1 0 0,0 0 0 16,-1-1 0-16,-3 1 0 0,-7 0 0 0,2-1 128 15,1 1-128-15,-1 2 0 0,-3 1 0 0,-2 2 0 0,-4 0 0 0,0 1 0 16,1 0 0-16,-2 0 0 0,0-2 0 0,-3 1 0 16,-6-3 0-16,0 0 0 0,0 0 0 0,1 1 0 15,-1-4 0-15,-3 1 0 0,-4-3 0 0,-4-4 0 16,-3 1 0-16,-1-2 0 0,0 0 0 0,1-3 0 16,3 0 0-16,-1-1 0 0,-2-1 0 0,-6-1-144 15,-4 1 144-15,-3 1 0 0,-3-4-240 0,1 1 64 16,-2-1 16-16,-1 1 0 0,-2-1-16 0,-1 0 0 0,-1-1 0 0,-1-3 0 15,-1-3 176-15,-3-1-128 16,-4-1 128-16,-3-1-128 0,-4-2 128 0,-2-2 0 16,-2-1 0-16,-3-4 0 0,0-4 0 0,-3-1 0 15,-2-5 0-15,-1-2 128 0,-1-3-128 0,-1-2 144 16,-1 1-144-16,-2-4 160 0,-1-4-160 0,0-3 160 0,-1-1-160 16,1 2 160-16,0 0 256 0,-2 27 48 0,0-5 16 0,1-5 0 15,-1-4 64-15,1-2 16 0,1-3 0 0,0 1 0 16,0 0-176-16,4-42-16 0,-3 11-16 0,0 4 0 15,0 0-352-15,0 2 0 0,-1 1 0 0,-1 5 128 16,0 5-128-16,-1 1 0 0,-1-5 0 0,2-2 0 16,0-1 0-16,-2-1 0 0,-1 5 0 0,1 7 0 15,1 7 0-15,0 1 0 0,-1 3 0 0,2 1 176 16,-2-1-176-16,1-1 0 0,-2-1 0 0,0 0 128 16,0 1 32-16,0 2 0 0,-2 2 0 0,1 5 0 15,0 2-32-15,1 0 0 0,-2 0 0 0,2-5 0 16,0-2-128-16,0-5 0 0,0-3 0 0,2-1 0 15,-2-2 0-15,1 4 0 0,0 4 0 0,2 4 0 0,-2 2-192 0,1 0 192 16,-1-1-160-16,-1 3 160 0,0 1 0 0,-1-1 0 16,-1 1 0-16,0 2 0 0,-1 3 0 0,0 0 0 15,0 4 0-15,-1 1 0 16,0 2 0-16,-1 2 0 0,-1 4 0 0,0 0 0 16,-1 0 0-16,-1 1 0 0,1 0 0 0,1 8 0 0,1-1 0 0,-1-2 0 15,-2-2 0-15,0-2 0 0,-1 2 0 0,-1 0 0 16,-2 1 0-16,-9-16 0 0,1 6 0 0,2 4 0 15,0 2 0-15,0 2 0 0,-1 3 0 0,2-2 0 16,0 1 0-16,-3 2 0 0,-4 1 0 0,-1 0 0 16,-2-1 0-16,-2 3 0 0,-1-1 0 0,-2-1 160 15,-2 0-160-15,-3 3 128 0,2-2-128 0,-3 3 0 0,2-2 0 0,-2 3-176 16,0 1 176-16,3-3 0 0,0 3 0 0,13 1 0 16,-6 3 0-16,-3-4 0 0,-3-3 0 0,0 0 0 15,-2 1 0-15,-2-1 0 0,-3-1 0 0,-30-9 0 16,8 4 0-16,6 4 0 0,1 2 0 0,0-1 0 15,0 1 0-15,1-1 0 0,0 1 0 0,0 1 0 16,1 0 0-16,3 1 0 0,1 1 0 0,-2 1 0 16,-1-1 0-16,-1 1 0 0,-1-1 0 0,2 0 128 15,-1 0-128-15,1 1 0 0,1-1 0 0,1 2 0 0,1 1 0 16,0-3 0-16,-1 3 0 0,-3 1 0 16,-2-1 0-16,2 0 0 0,0-1 0 0,2-1 128 15,2 0-128-15,2 2 0 0,0 1 0 0,-2 1 0 16,0-2 0-16,0 0 0 0,2 0 0 0,-2-3 0 15,-3-2 0-15,1 5 0 0,2-2 0 0,2 1 0 16,0-1 0-16,1 3 0 0,1 0 0 0,-1-2 0 16,-2-2 0-16,-1 1 0 0,-2 2 0 0,1 0 0 0,0 0 0 0,2-1 0 15,0-2 0-15,1 3 0 0,0 0 0 0,0 0 0 16,-1 2 0-16,0-2 0 0,-3 1 0 0,0 2 0 16,-3 0 0-16,5-1 0 0,2 0 0 0,2-2 192 15,1-3-64-15,0 3 0 0,2 2-128 0,-1-3-128 16,-3-1 128-16,0 3-192 0,2-1 192 0,-4 1 0 15,-1 0 128-15,1 1-128 0,2 0 0 0,2 2 0 16,-1 2 0-16,-1-1-128 0,-1 0 128 0,-2 1 0 0,0-1 0 0,-4 0 0 16,-1 1 0-16,2 0 0 0,1 1 0 0,1-1 0 15,1 2 0-15,3-2 0 16,3-2 0-16,-3 1 0 0,-2 0 0 0,-1 2 0 16,1-3 0-16,-1 1 0 0,-2 4 0 0,2-2 0 15,3 0 0-15,-1-3 0 0,-1-2 0 0,0 2 0 0,2 2 0 16,-2 0 0-16,-7 1 0 0,1 1 0 0,3 0 0 0,0 1 0 15,0-4 0-15,2 0 0 0,2 1 128 0,1-2-128 16,1-2 0-16,-1 1 0 0,-2 0 0 0,-2 1-128 16,-1 0 128-16,2-4 0 0,1-5 0 0,1 5 0 15,3 4 0-15,2-1 0 0,-1-2 0 0,0 0 0 16,-1-3 0-16,0-1 0 0,-4 1 0 0,1 1 0 16,-1-1 128-16,-1 2-128 0,2 2 128 0,1-3-128 15,2 1 0-15,2 0 0 0,-1 0 0 0,1 1 0 16,1 1 0-16,-1-1 0 0,-4-1 0 0,1-1 0 0,-3 0 0 0,2 1 0 15,0-1 0-15,3 3 0 0,1 0 0 0,1 0 0 16,-1 2 0-16,-1 0 0 0,-2 2 0 0,2-2 0 16,0 0 0-16,-3 0 0 0,-1 0 0 0,-1 0 0 15,2-2 0-15,4 2 0 16,3 2 0-16,0 0 192 0,-2 1-64 0,1 1 0 16,2 0-128-16,0 1 0 0,-1 0 0 0,-1 0 0 0,2-3 0 0,-3 2 0 15,-1-2 0-15,4 2 0 0,2-1 0 0,3 1 0 16,1-2 0-16,0 2 128 0,0 0-128 0,1 0 0 15,2 0 0-15,0 0 0 0,-1 0 0 0,-2-2 0 0,2 1 0 16,1 1 0-16,0-3 0 0,0 4 0 0,-1 1 0 0,2-1 0 16,2-1 0-16,1 0 0 0,0 1 0 0,1 1 0 15,3-3 0-15,3 1 0 16,3 0 0-16,0 1 0 0,-1 2 0 0,1 0 0 16,2 1 0-16,1 4 0 0,0-3 0 0,-1 3 0 15,-1 1 0-15,1 1-128 0,0 4 128 0,0-1 0 0,1 3 0 16,-1 1-128-16,-3 1 128 0,0-1 0 0,0 2 0 0,2 2 128 15,-1-2-128-15,2 4 0 0,-2 0-176 0,3 2 176 16,3-1-320-16,2 4 48 0,4 1 0 0,4 3 0 31,5 4-1936-31,5 4-384 0,3 5-80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0.47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822.93213"/>
      <inkml:brushProperty name="anchorY" value="-6447.20605"/>
      <inkml:brushProperty name="scaleFactor" value="0.5"/>
    </inkml:brush>
  </inkml:definitions>
  <inkml:trace contextRef="#ctx0" brushRef="#br0">134 366 8751 0 0,'0'0'0'0'0,"-2"-1"776"0"0,-2-2-718 0 0,-2-1 18 0 0,-5-2 725 0 0,-4-2 788 0 0,-3-3-82 0 0,1 0-787 0 0,0 2 273 0 0,3 0-129 0 0,3 1-308 0 0,2 3 23 0 0,4 1-26 0 0,2 2-18 0 0,2 1-39 0 0,1 5-263 0 0,-1 5-18 0 0,1 6-110 0 0,1 7 3 0 0,1 8-8 0 0,1 8-4 0 0,1 7-37 0 0,4 17 38 0 0,1 5-115 0 0,1 2 107 0 0,3 6-110 0 0,0-3 31 0 0,0-7-10 0 0,1-3 0 0 0,-1-11 0 0 0,-1-9-112 0 0,-2-12-61 0 0,-3-10 113 0 0,-2-10-71 0 0,-2-9 14 0 0,0-7-2 0 0,-2-6-1 0 0,0-6 140 0 0,-1-3-40 0 0,-2-4 20 0 0,-1-4 0 0 0,-2-2 0 0 0,-2-5-112 0 0,-2-5 144 0 0,-1-5-160 0 0,-2-5 39 0 0,0-4-14 0 0,0-2-1 0 0,-2-11 0 0 0,1 2 215 0 0,1 6-80 0 0,3 1 222 0 0,2 5 84 0 0,4 8-209 0 0,3 9-36 0 0,3 9-14 0 0,2 6-86 0 0,3 7 130 0 0,2 3-154 0 0,4 2 151 0 0,2 0-148 0 0,4 2 137 0 0,2-1-135 0 0,3 0 40 0 0,2-2-13 0 0,2 0 0 0 0,3-2-112 0 0,11-3-117 0 0,11-4-1084 0 0,10-1-1310 0 0,-2-1 1756 0 0,-36 13-7103 0 0,0 1-886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0.69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824.94629"/>
      <inkml:brushProperty name="anchorY" value="-6717.33936"/>
      <inkml:brushProperty name="scaleFactor" value="0.5"/>
    </inkml:brush>
  </inkml:definitions>
  <inkml:trace contextRef="#ctx0" brushRef="#br0">1 191 9215 0 0,'0'0'867'0'0,"1"1"-784"0"0,2 2 1287 0 0,2 0-186 0 0,2 0 166 0 0,3-1 39 0 0,3-2-896 0 0,3-2 82 0 0,3-4-115 0 0,4-3-24 0 0,3-4-348 0 0,3-2 32 0 0,4-2-49 0 0,2-2-5 0 0,2 0-188 0 0,2-1 15 0 0,1 0-16 0 0,6-3-1451 0 0,-2 2 319 0 0,-25 12-6579 0 0,-2 0-1109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0.88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9922.49902"/>
      <inkml:brushProperty name="anchorY" value="-7162.58691"/>
      <inkml:brushProperty name="scaleFactor" value="0.5"/>
    </inkml:brush>
  </inkml:definitions>
  <inkml:trace contextRef="#ctx0" brushRef="#br0">47 1 1375 0 0,'0'0'0'0'0,"-6"5"136"0"0,-3 5-158 0 0,-1 3 44 0 0,0 2-22 0 0,1 1 3967 0 0,7 1 4541 0 0,3-16-8108 0 0,-1 1 0 0 0,1-1 0 0 0,-1 1 0 0 0,1 0 0 0 0,-1-1 0 0 0,1 1 0 0 0,0-1 0 0 0,-1 1 0 0 0,2 1 0 0 0,13 11-268 0 0,7-4 976 0 0,14-7-701 0 0,7-5-479 0 0,6-5 209 0 0,23-12-1726 0 0,3-3 1133 0 0,8-9-11622 0 0,-14 4 7038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1.31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982.6875"/>
      <inkml:brushProperty name="anchorY" value="-7809.71143"/>
      <inkml:brushProperty name="scaleFactor" value="0.5"/>
    </inkml:brush>
  </inkml:definitions>
  <inkml:trace contextRef="#ctx0" brushRef="#br0">165 48 6911 0 0,'0'0'0'0'0,"-2"2"608"0"0,-5 6-560 0 0,-2 5 11 0 0,-3 7 1670 0 0,0 4-201 0 0,-1 6 231 0 0,-3 13 1124 0 0,0 5-2601 0 0,1 3 777 0 0,1 0-318 0 0,1-2-397 0 0,2-2 38 0 0,2-4-54 0 0,3-2-6 0 0,1-4-272 0 0,2-4-26 0 0,2-5-10 0 0,2-5 70 0 0,1-8-108 0 0,2-4 36 0 0,2-5-124 0 0,3-5 144 0 0,2-3-169 0 0,1-5 97 0 0,2-6 44 0 0,0-7-136 0 0,0-5 55 0 0,-1-5-11 0 0,-1-5-2 0 0,0-4 2 0 0,-1-4 103 0 0,-2-3-30 0 0,-1-1 15 0 0,-1-10-74 0 0,-2 4 95 0 0,-1 2-32 0 0,-1 7 11 0 0,0 4-177 0 0,-2 7 69 0 0,1 5-31 0 0,-1 4-211 0 0,0 6 210 0 0,0 6-74 0 0,2 7 22 0 0,1 7 112 0 0,2 6-4 0 0,1 9 8 0 0,4 15 4 0 0,3 16 0 0 0,1 5 84 0 0,0 4-24 0 0,2-2 12 0 0,0-3 112 0 0,1-4-69 0 0,1-3 101 0 0,8 3 160 0 0,2-3-211 0 0,0-4 234 0 0,0-7-42 0 0,-1-8 25 0 0,-2-8 0 0 0,-2-6 217 0 0,1-7 620 0 0,-3-6-790 0 0,-1-7 202 0 0,-18 5-386 0 0,0 1 1 0 0,0-1-1 0 0,0 1 1 0 0,0-1-1 0 0,2-3 1 0 0,12-19 139 0 0,-3-6-41 0 0,-3-5-47 0 0,-3-2-45 0 0,-3-13-1 0 0,-3-12-208 0 0,-5-12-1025 0 0,-4-7-1473 0 0,-3 3-6300 0 0,1 16-2737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1.75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088.03809"/>
      <inkml:brushProperty name="anchorY" value="-8471.12695"/>
      <inkml:brushProperty name="scaleFactor" value="0.5"/>
    </inkml:brush>
  </inkml:definitions>
  <inkml:trace contextRef="#ctx0" brushRef="#br0">0 167 6447 0 0,'0'0'0'0'0,"0"2"576"0"0,1 6-541 0 0,0 6 1741 0 0,0 11 1868 0 0,-1 6-2465 0 0,0 4-186 0 0,0 2-186 0 0,-1 1-143 0 0,1 1-18 0 0,-1 1-108 0 0,1 1 19 0 0,1 0-21 0 0,0 1 1 0 0,0-1-327 0 0,1 0 36 0 0,1 0-48 0 0,-1-3-4 0 0,1-3-132 0 0,0-3-57 0 0,-1-5 120 0 0,0-4-26 0 0,-1-7-27 0 0,0-5 4 0 0,0-5 119 0 0,-1-9 19 0 0,1-5-128 0 0,-2-7 7 0 0,1-4-17 0 0,-1-6-3 0 0,1-4-1 0 0,-1-5-252 0 0,1-5 16 0 0,0-6-20 0 0,0-16-745 0 0,0-11-499 0 0,1-1 919 0 0,5-15-1009 0 0,5 0 1281 0 0,4 8 177 0 0,3 12-19 0 0,2 16 79 0 0,-16 43 0 0 0,1 1 0 0 0,8-13 0 0 0,-10 18 0 0 0,0 0 0 0 0,0 0 0 0 0,-1 1 0 0 0,1-1 0 0 0,0 1 0 0 0,0 0 0 0 0,5-3 0 0 0,-5 3 0 0 0,-1 1 0 0 0,1 0 0 0 0,0 0 0 0 0,0 0 0 0 0,0 0 0 0 0,0 0 0 0 0,0 0 0 0 0,4 1 0 0 0,-4-1 54 0 0,1 1-1 0 0,-1 0 0 0 0,1 0 1 0 0,-1 1-1 0 0,1-1 0 0 0,6 2 1 0 0,-6-1 6 0 0,1 1 1 0 0,0 0 0 0 0,0 0 0 0 0,6 4 0 0 0,19 16 304 0 0,0 6 0 0 0,-2 6 283 0 0,3 12 770 0 0,-2 3-978 0 0,-4 3 230 0 0,-4 0-87 0 0,-3-2-23 0 0,-4-2 1 0 0,-5-2-197 0 0,-3-3 19 0 0,-3-4-27 0 0,-6 2 221 0 0,-3-3-522 0 0,-3-2 153 0 0,-4-3-63 0 0,-2-4-94 0 0,-1-4-49 0 0,-2-4 121 0 0,-6-1-668 0 0,-4-1-674 0 0,-5-3-867 0 0,-4-4-1232 0 0,21-8-5731 0 0,0 0-1372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0,'0'0'2638'0'0,"3"3"-681"0"0,0 0-1454 0 0,0-1-1 0 0,0 1 1 0 0,1-1-1 0 0,-1 1 1 0 0,1-1-1 0 0,-1 0 1 0 0,1-1-1 0 0,0 1 1 0 0,0-1-1 0 0,0 1 1 0 0,5 0 0 0 0,52 5 973 0 0,0-2 0 0 0,89-5 1 0 0,-65-1-1271 0 0,36-2-140 0 0,-60 1-2102 0 0,0 1-4932 0 0,-35 1 653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2.11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966.66992"/>
      <inkml:brushProperty name="anchorY" value="-9762.61816"/>
      <inkml:brushProperty name="scaleFactor" value="0.5"/>
    </inkml:brush>
  </inkml:definitions>
  <inkml:trace contextRef="#ctx0" brushRef="#br0">146 145 11975 0 0,'0'0'0'0'0,"4"-2"528"0"0,3-6 280 0 0,2-4-976 0 0,1-4 2387 0 0,-1-1 2224 0 0,-3 0-3009 0 0,-3 2-769 0 0,-5 3-183 0 0,-4 2-240 0 0,-3 4-40 0 0,-4 5-233 0 0,-6 11 138 0 0,-2 6-129 0 0,-1 4 33 0 0,1 5-11 0 0,1 3-112 0 0,3 4 69 0 0,2 3 49 0 0,2 3-129 0 0,4 1 155 0 0,4 2-160 0 0,3 0 160 0 0,5 0-160 0 0,4-1 160 0 0,4-1-160 0 0,4-1 160 0 0,5-3-123 0 0,3-2 113 0 0,5-2-108 0 0,2-2 108 0 0,3-4-33 0 0,1-3 11 0 0,0-4 0 0 0,0-3 112 0 0,-1-5-60 0 0,-1-3 24 0 0,3-7 257 0 0,5-9 187 0 0,-32 5-352 0 0,1 0-1 0 0,15-8 0 0 0,-15 5 14 0 0,0 0 0 0 0,13-12-1 0 0,-12 9-67 0 0,16-19 0 0 0,2-12 92 0 0,-6-1-32 0 0,-8 0-19 0 0,-6-3-1 0 0,-7-2-85 0 0,-6-2 5 0 0,-5 0-6 0 0,-10-8-638 0 0,-11-9-835 0 0,-9-6-1163 0 0,-3 3 785 0 0,25 40-8538 0 0,-1 1-1340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2.63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871.54883"/>
      <inkml:brushProperty name="anchorY" value="-10252.81348"/>
      <inkml:brushProperty name="scaleFactor" value="0.5"/>
    </inkml:brush>
  </inkml:definitions>
  <inkml:trace contextRef="#ctx0" brushRef="#br0">79 310 11975 0 0,'0'0'0'0'0,"-1"-3"1064"0"0,0-5-989 0 0,0-3 30 0 0,-1-8 1322 0 0,-1-4-200 0 0,-1-3 178 0 0,1-2 30 0 0,0 1-902 0 0,1 3 83 0 0,-1 3-116 0 0,1 4-24 0 0,0 4-357 0 0,1 5 146 0 0,0 4-194 0 0,0 6 118 0 0,-3 12 184 0 0,1 8-258 0 0,0 7 53 0 0,1 7-28 0 0,0 5-3 0 0,1 3-1 0 0,1 3-75 0 0,1 2 13 0 0,1 2-84 0 0,1 0 133 0 0,2 1-155 0 0,1-2 48 0 0,2-1-16 0 0,4 6-187 0 0,3 1-282 0 0,1-3 23 0 0,1-5-82 0 0,-2-11-134 0 0,-3-10-180 0 0,-3-12 31 0 0,-9-15 793 0 0,0 0 0 0 0,0 0 0 0 0,0 0 0 0 0,0 0 0 0 0,0 1 0 0 0,0-1-1 0 0,0 0 1 0 0,0 0 0 0 0,0 0 0 0 0,1 0 0 0 0,-1 0 0 0 0,0 0 0 0 0,0 0 0 0 0,0 0 0 0 0,0 0 0 0 0,0 1 0 0 0,0-1 0 0 0,1 0 0 0 0,-1 0 0 0 0,0 0 0 0 0,0 0 0 0 0,0 0 0 0 0,0 0 0 0 0,0 0-1 0 0,1 0 1 0 0,-1 0 0 0 0,0 0 0 0 0,0 0 0 0 0,0 0 0 0 0,0 0 0 0 0,0 0 0 0 0,1 0 0 0 0,-1 0 0 0 0,0 0 0 0 0,0 0 0 0 0,0 0 0 0 0,0-1 0 0 0,0 1 0 0 0,1 0 0 0 0,-1 0 0 0 0,0 0 0 0 0,0 0-1 0 0,0 0 1 0 0,0 0 0 0 0,0 0 0 0 0,0 0 0 0 0,1-1 0 0 0,0-17-636 0 0,-5-18 244 0 0,-3-6 194 0 0,-2-3 374 0 0,-6-10 266 0 0,-6-18-583 0 0,-4-17-580 0 0,0-9 222 0 0,2 3 25 0 0,6 13 264 0 0,5 16 1039 0 0,8 13 1015 0 0,7 15-1227 0 0,-3 34-422 0 0,1 1 1 0 0,0 0-1 0 0,0 0 0 0 0,3-7 1 0 0,-2 8 2 0 0,-1 1 1 0 0,1 0-1 0 0,-1 0 1 0 0,1-1-1 0 0,0 2 1 0 0,-1-1 0 0 0,1 0-1 0 0,2-2 1 0 0,0 1-2 0 0,-1 1 0 0 0,0 0 0 0 0,1-1 0 0 0,7-2 0 0 0,18-6 6 0 0,1 3 199 0 0,3 2-144 0 0,1 1-354 0 0,1 0 26 0 0,-1 1-48 0 0,8 1-1386 0 0,8 1-1373 0 0,1 1-4994 0 0,-9 2-2609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2.82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859.8457"/>
      <inkml:brushProperty name="anchorY" value="-10578.21777"/>
      <inkml:brushProperty name="scaleFactor" value="0.5"/>
    </inkml:brush>
  </inkml:definitions>
  <inkml:trace contextRef="#ctx0" brushRef="#br0">60 0 18367 0 0,'0'0'0'0'0,"-5"3"816"0"0,-3 3 196 0 0,-3 1-980 0 0,-2 4 68 0 0,2 2-68 0 0,3-2 463 0 0,5 2 474 0 0,5-2-656 0 0,7-2 87 0 0,6-3-61 0 0,6-3-24 0 0,7-3-2 0 0,6-3-160 0 0,6-3 18 0 0,4-2-24 0 0,15-5-627 0 0,15-4-962 0 0,15-7-13455 0 0,-12 2 8407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3.15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928.11426"/>
      <inkml:brushProperty name="anchorY" value="-11213.19824"/>
      <inkml:brushProperty name="scaleFactor" value="0.5"/>
    </inkml:brush>
  </inkml:definitions>
  <inkml:trace contextRef="#ctx0" brushRef="#br0">295 125 6447 0 0,'0'0'0'0'0,"-2"-2"576"0"0,-3-5-541 0 0,0-1 24 0 0,-1-1 3767 0 0,0 0-359 0 0,1 0 470 0 0,0 1 95 0 0,-2 1-3927 0 0,0 1 346 0 0,-2 2-488 0 0,-3 3-107 0 0,-4 5-48 0 0,-3 4 5 0 0,-4 3-5 0 0,-6 11-84 0 0,-1 5 332 0 0,1 2-212 0 0,3 3 188 0 0,4 1-48 0 0,6 1 16 0 0,5 1 0 0 0,6-1 0 0 0,6 0 0 0 0,4-1-93 0 0,4-1 120 0 0,9 2-115 0 0,5-1 109 0 0,4-4-32 0 0,2-4 11 0 0,1-5 75 0 0,0-4 53 0 0,0-6-11 0 0,2-5 20 0 0,0-4 315 0 0,7-8 518 0 0,-1-5-661 0 0,-2-5 239 0 0,-4-3-76 0 0,-3-4 0 0 0,-6-3 0 0 0,-3-2-65 0 0,-5-2-1 0 0,-5-1-3 0 0,-4-1-3 0 0,-5-1-103 0 0,-5-1 2 0 0,-5 1-7 0 0,-8-9-639 0 0,-11-9-1209 0 0,-9-7-888 0 0,-6 0-1481 0 0,24 35-6675 0 0,0 0-1601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3.40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6606.81641"/>
      <inkml:brushProperty name="anchorY" value="-11723.81641"/>
      <inkml:brushProperty name="scaleFactor" value="0.5"/>
    </inkml:brush>
  </inkml:definitions>
  <inkml:trace contextRef="#ctx0" brushRef="#br0">45 1 17047 0 0,'0'1'1512'0'0,"-2"2"-1334"0"0,-1 2-49 0 0,-1 2 632 0 0,-1 1-139 0 0,0 1 102 0 0,1 1 6 0 0,-1 3-115 0 0,0 5 715 0 0,1 3-920 0 0,0 1-186 0 0,1 1-56 0 0,3 0-62 0 0,1 3-16 0 0,3 0-104 0 0,1 2 122 0 0,3 0-134 0 0,1-1 132 0 0,2-1-132 0 0,2-2 39 0 0,2-3-13 0 0,2-2 0 0 0,2-2-159 0 0,7-2-169 0 0,9-3-857 0 0,10-7-1063 0 0,-32-5-4752 0 0,26-4-1 0 0,7-3 760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3.73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503.58008"/>
      <inkml:brushProperty name="anchorY" value="-12784.66602"/>
      <inkml:brushProperty name="scaleFactor" value="0.5"/>
    </inkml:brush>
  </inkml:definitions>
  <inkml:trace contextRef="#ctx0" brushRef="#br0">62 1 11055 0 0,'0'0'984'0'0,"-3"7"-924"0"0,-4 8 1823 0 0,0 5-270 0 0,-1 5 191 0 0,0 3 47 0 0,0 1-1230 0 0,0 8 766 0 0,2 1-1003 0 0,2 1-65 0 0,2-2-74 0 0,2-2-47 0 0,6 3-3 0 0,2-3-152 0 0,4-3-33 0 0,4-3 1 0 0,3-3-11 0 0,3-4 0 0 0,2-4 0 0 0,1-5 0 0 0,1-3 75 0 0,5-6-22 0 0,5-6 58 0 0,6-9 61 0 0,2-8-118 0 0,-1-3-52 0 0,-5-4 11 0 0,-4 0-13 0 0,-5 0-75 0 0,-5-1 13 0 0,-4 1-9 0 0,-2-6-113 0 0,-2 1 116 0 0,-4 2-40 0 0,-1 4 12 0 0,-4 6 187 0 0,-2 7 105 0 0,-3 4-131 0 0,0 5 46 0 0,-4 10 98 0 0,-1 7-145 0 0,-1 8 11 0 0,-2 12-6 0 0,-1 10 32 0 0,1 2-122 0 0,0-1 37 0 0,7 1-473 0 0,7 0-589 0 0,5-4-5627 0 0,3-6 276 0 0,0-10-2821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4.0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8668.86133"/>
      <inkml:brushProperty name="anchorY" value="-14020.37402"/>
      <inkml:brushProperty name="scaleFactor" value="0.5"/>
    </inkml:brush>
  </inkml:definitions>
  <inkml:trace contextRef="#ctx0" brushRef="#br0">32 1 16903 0 0,'0'0'2302'0'0,"0"3"-1332"0"0,-2 3-207 0 0,-2 8 439 0 0,-1 5-1127 0 0,1 3 321 0 0,-1 3-136 0 0,1 2-303 0 0,1 1 86 0 0,0 1-43 0 0,1 1 0 0 0,2 0 0 0 0,2 0 0 0 0,0 1 0 0 0,3 3-383 0 0,0 4-328 0 0,3 1-1517 0 0,0-3 484 0 0,-5-21-7824 0 0,1-2-1303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4.25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9308.60938"/>
      <inkml:brushProperty name="anchorY" value="-15125.03516"/>
      <inkml:brushProperty name="scaleFactor" value="0.5"/>
    </inkml:brush>
  </inkml:definitions>
  <inkml:trace contextRef="#ctx0" brushRef="#br0">22 56 19583 0 0,'0'0'0'0'0,"-4"-1"864"0"0,0 0 215 0 0,-1 1-1042 0 0,2-1 69 0 0,0 1-72 0 0,2 0 181 0 0,0-1-71 0 0,0 1 33 0 0,4 2-1 0 0,1 2 261 0 0,5 0-18 0 0,4 0 21 0 0,4 1 17 0 0,2-2-329 0 0,12-1 151 0 0,3-2-203 0 0,3-1-73 0 0,0-2 14 0 0,0-1-129 0 0,6-3-556 0 0,5-1-707 0 0,4-3-491 0 0,3-3-823 0 0,-5-1 1690 0 0,-30 9-8233 0 0,-1 0-1064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4.4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449.83203"/>
      <inkml:brushProperty name="anchorY" value="-15704.99121"/>
      <inkml:brushProperty name="scaleFactor" value="0.5"/>
    </inkml:brush>
  </inkml:definitions>
  <inkml:trace contextRef="#ctx0" brushRef="#br0">35 131 16583 0 0,'0'0'0'0'0,"-4"-3"1472"0"0,-4-5-1297 0 0,-1-2-50 0 0,2 1 393 0 0,2-1-108 0 0,4 0 61 0 0,6-1 202 0 0,4 0-678 0 0,6 2 188 0 0,3 0-85 0 0,5 1 222 0 0,7 1 347 0 0,11 0-851 0 0,8 0-852 0 0,1 0-8327 0 0,-8 2-2414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4.75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332.89453"/>
      <inkml:brushProperty name="anchorY" value="-16209.49902"/>
      <inkml:brushProperty name="scaleFactor" value="0.5"/>
    </inkml:brush>
  </inkml:definitions>
  <inkml:trace contextRef="#ctx0" brushRef="#br0">0 37 6447 0 0,'0'0'632'0'0,"4"1"-578"0"0,3-1 2467 0 0,7-1 2856 0 0,4-1-3651 0 0,3 1-1100 0 0,7-2-216 0 0,2-1-286 0 0,1 0 137 0 0,0 0-36 0 0,0 0 29 0 0,7 0 402 0 0,-1 0-394 0 0,-2 1 148 0 0,4 0 143 0 0,-4 2-537 0 0,-2 2 156 0 0,-4 1-67 0 0,-4 1 18 0 0,-4 3-6 0 0,-5 1 3 0 0,-3 3 0 0 0,-5 2 75 0 0,-3 2-12 0 0,-4 2 17 0 0,-7 9 222 0 0,-6 10-90 0 0,-4 3-175 0 0,-2 2-35 0 0,0 0-14 0 0,1-1-20 0 0,2-1 1 0 0,2-1-104 0 0,2 0 30 0 0,2-2-15 0 0,3 0 0 0 0,3-1 0 0 0,3-2 0 0 0,3-1 0 0 0,6 2-327 0 0,9 1-102 0 0,-11-27 252 0 0,-1 1-1 0 0,12 11 1 0 0,-9-13-52 0 0,0 1 0 0 0,15 9 1 0 0,-12-11-197 0 0,0 1 1 0 0,18 5-1 0 0,-14-7-569 0 0,31 5 0 0 0,14-4-7115 0 0,-10-3-2323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0,'0'0'1088'0'0,"2"2"-244"0"0,3 2-454 0 0,-1 1 0 0 0,1 0 0 0 0,-1 0 0 0 0,0 0 0 0 0,-1 0 0 0 0,1 1 0 0 0,-1-1 0 0 0,0 1 0 0 0,0 0 0 0 0,-1 0 0 0 0,0 0 0 0 0,2 9 0 0 0,1 9 322 0 0,-1 1 0 0 0,1 24 0 0 0,-1-6-132 0 0,20 272 1185 0 0,-26-41-1751 0 0,1-239-55 0 0,-1 9-412 0 0,1-1-992 0 0,0-14-3373 0 0,1-11-954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4.92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2705.20313"/>
      <inkml:brushProperty name="anchorY" value="-17545.71875"/>
      <inkml:brushProperty name="scaleFactor" value="0.5"/>
    </inkml:brush>
  </inkml:definitions>
  <inkml:trace contextRef="#ctx0" brushRef="#br0">1 12 16151 0 0,'0'2'1752'0'0,"0"4"-2044"0"0,4 1 584 0 0,4 3 651 0 0,6 0-120 0 0,7 0 119 0 0,8 0 24 0 0,7-2-233 0 0,21-4 843 0 0,10-3-1095 0 0,9-3-4 0 0,6-4-93 0 0,3-3-48 0 0,13-7-845 0 0,14-8-1527 0 0,-66 13-10238 0 0,2-1-2031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7.3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4123.23828"/>
      <inkml:brushProperty name="anchorY" value="-18168.5625"/>
      <inkml:brushProperty name="scaleFactor" value="0.5"/>
    </inkml:brush>
  </inkml:definitions>
  <inkml:trace contextRef="#ctx0" brushRef="#br0">87 332 4607 0 0,'0'0'0'0'0,"-5"-3"448"0"0,-6-8-522 0 0,-2-2 148 0 0,-1-2 2782 0 0,1-3-302 0 0,1-1 363 0 0,3-2 72 0 0,2-1-2625 0 0,5-2 234 0 0,3-1-330 0 0,5 0-64 0 0,5 1-234 0 0,8-3-50 0 0,5 3 38 0 0,3 3 47 0 0,2 4-16 0 0,3 4 11 0 0,3 6 0 0 0,1 5 0 0 0,2 6 299 0 0,-2 6-254 0 0,-4 3 315 0 0,-5 4-41 0 0,-4 3 28 0 0,-2 10 358 0 0,-3 8-520 0 0,-3 8 171 0 0,-5 3-60 0 0,-4 2-149 0 0,-5-1 14 0 0,-5 0-22 0 0,-5-2-2 0 0,-3-1-66 0 0,-2-4 0 0 0,-3-3-5 0 0,0-5-2 0 0,1-6 10 0 0,2-5-4 0 0,2-6 2 0 0,2-3 0 0 0,1-5-84 0 0,1-3-153 0 0,1-4-120 0 0,2-8-233 0 0,1-6 340 0 0,4-6 20 0 0,6-8-110 0 0,4-2 192 0 0,4-2 75 0 0,7-4 94 0 0,3 3-125 0 0,2 3 608 0 0,0 5-120 0 0,-1 6 74 0 0,-1 6 4 0 0,-1 6 21 0 0,0 4 3 0 0,-2 5 1 0 0,2 6 1 0 0,0 4-429 0 0,-2 2 47 0 0,-1 1-67 0 0,3 5-106 0 0,3 6-291 0 0,5 6-1092 0 0,10 10-1372 0 0,9 1-10874 0 0,-7-7 7447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7.83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5505.2793"/>
      <inkml:brushProperty name="anchorY" value="-19196.53125"/>
      <inkml:brushProperty name="scaleFactor" value="0.5"/>
    </inkml:brush>
  </inkml:definitions>
  <inkml:trace contextRef="#ctx0" brushRef="#br0">81 84 17623 0 0,'0'0'1912'0'0,"-1"4"-2230"0"0,0 3 636 0 0,0 3-178 0 0,-2 4-58 0 0,1 3 24 0 0,-1 4-2 0 0,0 2 187 0 0,-2 7-16 0 0,-2 5 25 0 0,-1 4 2 0 0,-1 0-91 0 0,-1 3 232 0 0,1-1-120 0 0,2-5-208 0 0,1-8 65 0 0,3-9-36 0 0,1-8-168 0 0,2-5 141 0 0,3-5-69 0 0,3-3-168 0 0,4-4 4 0 0,1-3-22 0 0,2-2-5 0 0,0-2-10 0 0,0-3 2 0 0,-1-3-1 0 0,1-4 0 0 0,0-2-37 0 0,2-9-223 0 0,1-11 43 0 0,3-7-66 0 0,-2 0 260 0 0,0 4 175 0 0,-3 7-110 0 0,-1 8 131 0 0,-3 9-32 0 0,-4 9 198 0 0,-2 7 310 0 0,0 7-338 0 0,-1 9 201 0 0,0 5-49 0 0,-2 6 17 0 0,-5 10 446 0 0,-1 3-490 0 0,-2 1 168 0 0,-1-2-52 0 0,1-2-280 0 0,2-3 33 0 0,1-5-45 0 0,1-5-1 0 0,3-4-124 0 0,3-3 109 0 0,4-4-114 0 0,5-5 33 0 0,9-8-11 0 0,3-5 0 0 0,4-4-103 0 0,0-4 133 0 0,0-1-138 0 0,4-8 134 0 0,1-6-123 0 0,-2 1 121 0 0,-3 2-36 0 0,-5 4 12 0 0,-3 6 0 0 0,-5 4 0 0 0,-4 6 140 0 0,-4 5 7 0 0,-3 4 6 0 0,-3 3 16 0 0,1 4-11 0 0,-1 10 190 0 0,-1 10-242 0 0,0 4-106 0 0,0 4 27 0 0,0 7-858 0 0,4 5-919 0 0,4-1 1182 0 0,7 0-4372 0 0,6-2 3557 0 0,4-7-1235 0 0,-2-8-12294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8.11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6721.08203"/>
      <inkml:brushProperty name="anchorY" value="-20108.74414"/>
      <inkml:brushProperty name="scaleFactor" value="0.5"/>
    </inkml:brush>
  </inkml:definitions>
  <inkml:trace contextRef="#ctx0" brushRef="#br0">230 27 16295 0 0,'0'0'0'0'0,"-5"-3"1768"0"0,-5-3-2062 0 0,-3-1 1298 0 0,-6 2 445 0 0,0 1-980 0 0,-2 3-146 0 0,-4 4 124 0 0,-2 6-73 0 0,2 2-181 0 0,3 0 58 0 0,5-1-27 0 0,4-1-84 0 0,6-1 5 0 0,2-3-6 0 0,3-2-3 0 0,5 1-159 0 0,5 2 46 0 0,4 0-107 0 0,3-1 108 0 0,1-1-36 0 0,2-2 12 0 0,0-3 0 0 0,1-1 0 0 0,2-4 75 0 0,-1 0-97 0 0,-1-2 313 0 0,-1 1-72 0 0,-4 0 34 0 0,-3 2 3 0 0,-3 0 93 0 0,-3 2-7 0 0,-2 1 16 0 0,-2 1 1 0 0,1 0-232 0 0,0 0 159 0 0,0 0-208 0 0,-1 3-76 0 0,-1 7 17 0 0,-1 4-19 0 0,0 4 0 0 0,-1 5-271 0 0,1 0 237 0 0,3 7-3809 0 0,2-3 3542 0 0,5-1-4864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8.29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7381.89844"/>
      <inkml:brushProperty name="anchorY" value="-20940.74609"/>
      <inkml:brushProperty name="scaleFactor" value="0.5"/>
    </inkml:brush>
  </inkml:definitions>
  <inkml:trace contextRef="#ctx0" brushRef="#br0">1 270 7367 0 0,'0'0'0'0'0,"1"-4"656"0"0,4-14-616 0 0,2-14 1866 0 0,3-5-236 0 0,0-2 212 0 0,0-2 1839 0 0,1 4-2869 0 0,-1 8 924 0 0,-3 7 626 0 0,1 11-1292 0 0,-7 12-1078 0 0,-1-1 0 0 0,0 0 1 0 0,1 0-1 0 0,-1 0 0 0 0,0 0 0 0 0,1 0 1 0 0,-1 0-1 0 0,0 0 0 0 0,1 0 0 0 0,-1 0 1 0 0,0 0-1 0 0,1 0 0 0 0,-1 0 1 0 0,0 0-1 0 0,1 0 0 0 0,-1 0 0 0 0,0 0 1 0 0,0 0-1 0 0,1 1 0 0 0,-1-1 0 0 0,0 0 1 0 0,1 0-1 0 0,-1 0 0 0 0,0 1 0 0 0,0-1 1 0 0,1 0-1 0 0,-1 0 0 0 0,0 0 1 0 0,0 1-1 0 0,9 14 48 0 0,-1 10 149 0 0,-1 8-121 0 0,-2 6-125 0 0,0 4 34 0 0,-2 2-17 0 0,1 10-308 0 0,2 10-80 0 0,4 6-1293 0 0,5 2-1492 0 0,4-1-9554 0 0,-3-15 6849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8.82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212.79688"/>
      <inkml:brushProperty name="anchorY" value="-21902.75195"/>
      <inkml:brushProperty name="scaleFactor" value="0.5"/>
    </inkml:brush>
  </inkml:definitions>
  <inkml:trace contextRef="#ctx0" brushRef="#br0">128 373 6911 0 0,'0'0'0'0'0,"-7"-8"744"0"0,-7-12-868 0 0,-3-4 248 0 0,0-4 2331 0 0,0-3-235 0 0,2 1 320 0 0,2 1 47 0 0,3 3-2285 0 0,2 2 192 0 0,3 6-280 0 0,2 6-70 0 0,2 2 435 0 0,1 4-36 0 0,1 3 54 0 0,2 0 8 0 0,2 1-323 0 0,4 1 36 0 0,2 0-48 0 0,2 0-4 0 0,1 1-123 0 0,3-1-3 0 0,1 1-7 0 0,3-1-5 0 0,1 0-19 0 0,5-3 118 0 0,1 0-156 0 0,-2-2 3 0 0,-1 0-3 0 0,-3-2-82 0 0,-2 0 134 0 0,-3-1 60 0 0,-2 0-5 0 0,-4 2 22 0 0,-3 0 195 0 0,-2-1-298 0 0,-2 2 98 0 0,-2 1 114 0 0,-1 1-247 0 0,0 2 79 0 0,-4 2 74 0 0,-2 4-170 0 0,-1 2 55 0 0,-2 5-20 0 0,1 4-93 0 0,0 3 119 0 0,2 3-132 0 0,2 7 132 0 0,3 1-132 0 0,2 1 39 0 0,4-1-13 0 0,3-3-224 0 0,2-3 64 0 0,2-2-32 0 0,4-2-495 0 0,4-2-259 0 0,6-5-97 0 0,3-5-185 0 0,4-8-84 0 0,1-8-122 0 0,-27 5 1057 0 0,-1 1 0 0 0,0-1 1 0 0,9-6-1 0 0,17-15 232 0 0,-4-6-1054 0 0,-4-6 35 0 0,-4-5-1647 0 0,-4 2 2253 0 0,-4 6-610 0 0,-5 9 1749 0 0,-2 9-369 0 0,-4 6 224 0 0,1 8 1243 0 0,1 5-110 0 0,0 5 164 0 0,5 9 1335 0 0,0 3-2570 0 0,1 2 788 0 0,-2 1-315 0 0,-1 0-497 0 0,0 5 570 0 0,-1-1-744 0 0,1-2-52 0 0,-1-6-57 0 0,-1-3-23 0 0,-1-5-17 0 0,-1-4 95 0 0,0-1 300 0 0,-1-2-380 0 0,0-2 21 0 0,-1-1 120 0 0,-1-1-213 0 0,2-2 18 0 0,1-3-9 0 0,-1-3-16 0 0,1-8-521 0 0,2-8-756 0 0,5-10-536 0 0,5-11-903 0 0,3-3-6505 0 0,-3 6-2710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19.51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9593.35938"/>
      <inkml:brushProperty name="anchorY" value="-22225.65039"/>
      <inkml:brushProperty name="scaleFactor" value="0.5"/>
    </inkml:brush>
  </inkml:definitions>
  <inkml:trace contextRef="#ctx0" brushRef="#br0">1 216 3679 0 0,'0'0'0'0'0,"4"9"360"0"0,4 15-420 0 0,2 3 120 0 0,0 4 2796 0 0,3 4 3188 0 0,0 0-4086 0 0,-1-3-1281 0 0,-2-3-236 0 0,-1-3-381 0 0,-2 0-469 0 0,-2-4-570 0 0,-1-5-821 0 0,-2-6 1464 0 0,-1-4-504 0 0,2-5 688 0 0,2-4-32 0 0,2-3 50 0 0,1-5 22 0 0,1-2 353 0 0,1-4-25 0 0,0-2 48 0 0,1-10 967 0 0,-1-3-469 0 0,-1-3 232 0 0,1-9 651 0 0,-2-1-1396 0 0,-1-1 434 0 0,-1 3-179 0 0,-2 3-512 0 0,1 0 71 0 0,-2 6-146 0 0,0 5 110 0 0,-1 9-115 0 0,-1 6 109 0 0,-1 6-106 0 0,0 4-43 0 0,0 3-8 0 0,2 3-6 0 0,1 4-2 0 0,2 3 38 0 0,4 6-124 0 0,3 3 160 0 0,2 2 70 0 0,0-1-18 0 0,0 1 18 0 0,-2 0 0 0 0,-1-1 299 0 0,0 0-95 0 0,0-2 45 0 0,-1 0-1 0 0,0-2 308 0 0,0 0-13 0 0,-3 0 22 0 0,-1-2 497 0 0,-3 0-868 0 0,-2 1 269 0 0,-2 0-102 0 0,-2-1-262 0 0,-2 0 28 0 0,-2 0-43 0 0,-5 0-2 0 0,-2-1-95 0 0,0 0 26 0 0,1-3-13 0 0,1 1 0 0 0,3-2 0 0 0,2-1-103 0 0,3 0-7 0 0,1-3-163 0 0,3 2 189 0 0,4 0 84 0 0,6 0-115 0 0,2-1 142 0 0,0-1-41 0 0,1-2 136 0 0,0-2-45 0 0,0-3 11 0 0,-2 0 123 0 0,0-1-18 0 0,0 0 22 0 0,1-2-1 0 0,-2 2-166 0 0,1-1-36 0 0,-1 2 93 0 0,-2 0-131 0 0,-2 1 114 0 0,-2 0-110 0 0,-2 1 33 0 0,-1 0-11 0 0,-1 0 103 0 0,0 3-21 0 0,0 5-99 0 0,1 4-51 0 0,0 2-1 0 0,0 2-1148 0 0,0-1 921 0 0,4 1-1846 0 0,4-1-751 0 0,5-2 744 0 0,5-5 571 0 0,4-8-570 0 0,-19-1 1641 0 0,0 0-1 0 0,0 0 0 0 0,0 0 0 0 0,7-4 1 0 0,-4 0-71 0 0,-1 1 0 0 0,1-1 1 0 0,5-6-1 0 0,19-19 406 0 0,-3-5-631 0 0,-4-1 1854 0 0,-4 0-120 0 0,-4-1 183 0 0,-3 2 49 0 0,-3-1 936 0 0,-3 1-78 0 0,-1-1 118 0 0,-2-6 1089 0 0,-1-1-3120 0 0,-1 2 893 0 0,1 3-384 0 0,-1 4-195 0 0,0 6 24 0 0,0 7-27 0 0,0 7 670 0 0,-1 7-650 0 0,0 8 235 0 0,1 17 540 0 0,1 12-892 0 0,-1 10 284 0 0,-1 8-101 0 0,1 5-104 0 0,0 2 21 0 0,0 2-22 0 0,4 10 132 0 0,2-2-636 0 0,3-3 292 0 0,6 2-815 0 0,7-1-784 0 0,8-2-691 0 0,3-9 751 0 0,-21-32-10722 0 0,1-1-1629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6:02:21.18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1188.72656"/>
      <inkml:brushProperty name="anchorY" value="-23420.56445"/>
      <inkml:brushProperty name="scaleFactor" value="0.5"/>
    </inkml:brush>
  </inkml:definitions>
  <inkml:trace contextRef="#ctx0" brushRef="#br0">288 82 14943 0 0,'0'0'0'0'0,"-10"-8"1624"0"0,-10-9-1894 0 0,-1 1 540 0 0,0 0 169 0 0,1 4-79 0 0,5 4 68 0 0,3 4 1 0 0,1 5-193 0 0,1 9 280 0 0,2 7-362 0 0,1 7-153 0 0,2 5 36 0 0,2 6-37 0 0,0 7 0 0 0,0 5 0 0 0,1 6 0 0 0,-1 6 0 0 0,1 6 0 0 0,-1 7 0 0 0,0 6 0 0 0,0 6 0 0 0,-2 24 0 0 0,0 2 0 0 0,1 1-93 0 0,-1 14-76 0 0,-1 7-162 0 0,0-9 223 0 0,-2-13-4 0 0,0-16 33 0 0,-1-15 3 0 0,0-13 4 0 0,-1-11 84 0 0,2-9-24 0 0,0-6 12 0 0,2-5 0 0 0,1-3 0 0 0,4 2 0 0 0,2-3 75 0 0,4-2-96 0 0,1-4 31 0 0,3-3-10 0 0,1-3-74 0 0,2-1 95 0 0,0-2-32 0 0,2-1 11 0 0,0-2 0 0 0,2-1 0 0 0,1-2 0 0 0,3-3 0 0 0,2-1 0 0 0,3-2 0 0 0,11-1 0 0 0,13-2 0 0 0,6-1 0 0 0,3-2 0 0 0,11 0 0 0 0,11 1 0 0 0,9 0-74 0 0,-2 1 95 0 0,-6 1-32 0 0,5 3 11 0 0,11 0 0 0 0,-3 1 0 0 0,-3 1 0 0 0,-7-1 0 0 0,-4-1 0 0 0,-6 0 0 0 0,-3-1 0 0 0,-1-2 0 0 0,-1 0 0 0 0,2-1 0 0 0,3 0 0 0 0,2 0 0 0 0,-1-1 0 0 0,-1 1 0 0 0,0-2 0 0 0,-1 1 0 0 0,-1-1 0 0 0,0 1 0 0 0,1 0 0 0 0,1 1 0 0 0,0 1 0 0 0,-2 1 0 0 0,0 1 0 0 0,11-1 0 0 0,-1 1 0 0 0,0 1 0 0 0,-2 0 0 0 0,-2 0 0 0 0,-4 1 0 0 0,-3 0 0 0 0,-1 0 0 0 0,-3 0 0 0 0,-3-1 0 0 0,-1 1 0 0 0,-2 0 0 0 0,0-1 0 0 0,-1 1 75 0 0,1 0-96 0 0,13-1 31 0 0,1 0-10 0 0,-1 0 0 0 0,-3-1 0 0 0,-6 0 0 0 0,9 0 0 0 0,-4-1 0 0 0,-1 0 0 0 0,-3 0 0 0 0,-2 1 0 0 0,-3-1 0 0 0,-1 1 0 0 0,-3 0 0 0 0,-4 1 0 0 0,-1 0 0 0 0,-3 1 0 0 0,0-1 0 0 0,-1-1 0 0 0,1 1 75 0 0,2-1-96 0 0,1 0 106 0 0,2 0-106 0 0,2 0 134 0 0,2-1-142 0 0,-1-1 155 0 0,0 0-158 0 0,-2-2 48 0 0,0 1 68 0 0,-1-1-108 0 0,-2 0 36 0 0,-1 1-12 0 0,0 1 0 0 0,0 0 0 0 0,1 0 0 0 0,1 2 0 0 0,-1-1 0 0 0,0 2 0 0 0,-1 1 0 0 0,-1-1 0 0 0,-4 1 0 0 0,0 0 75 0 0,-2 0-96 0 0,-1-1 115 0 0,0 1-118 0 0,1-1 130 0 0,-1 1-133 0 0,9 0 124 0 0,1 1-121 0 0,0 0 36 0 0,7 2-12 0 0,-3 0 0 0 0,-4 2 0 0 0,2 1 0 0 0,-5 0 0 0 0,-5-1 0 0 0,-4 0 0 0 0,-5 0 0 0 0,-3-1 75 0 0,-1 0-96 0 0,-1 1 31 0 0,0-1-10 0 0,1 2 0 0 0,2-1 0 0 0,8 1 0 0 0,4-1 0 0 0,1-1 0 0 0,0-1 0 0 0,-1-1 0 0 0,6 0 75 0 0,-3-1-22 0 0,-2-1 11 0 0,-4 0 0 0 0,-4 1 94 0 0,-1 0-9 0 0,-2 0 18 0 0,-1 2-1 0 0,0-1-82 0 0,1 0-4 0 0,0 0-4 0 0,11 2-4 0 0,2-1-9 0 0,2 1-72 0 0,-2 0 94 0 0,-2-2-106 0 0,5-1 31 0 0,-1-2-10 0 0,-3-1 0 0 0,8 2 0 0 0,-2-1 0 0 0,0 1 0 0 0,-2 0 0 0 0,-1 1 0 0 0,8 0 0 0 0,-1 1 0 0 0,0 1 0 0 0,-4-1 0 0 0,-3 1 0 0 0,-4-1 0 0 0,-2-1 0 0 0,-2 0 0 0 0,0 0 0 0 0,-1 0 0 0 0,1 0 0 0 0,1 1 0 0 0,2-1 75 0 0,2 0-96 0 0,2-1 31 0 0,13 0 65 0 0,11 0-12 0 0,1-2-77 0 0,-2 0 26 0 0,-5-2 63 0 0,-5 0-96 0 0,-3 0 31 0 0,-2-1-10 0 0,-2 1 0 0 0,0 1 0 0 0,0 1 0 0 0,-1 0 75 0 0,0 0-96 0 0,-1 0 106 0 0,-1-1-106 0 0,-1 0 106 0 0,10-2-32 0 0,1 0-63 0 0,-1 0 20 0 0,-1 0 74 0 0,-1 0-108 0 0,0 1 36 0 0,-2 0 63 0 0,-1 0-96 0 0,-1-1 31 0 0,-1 0-10 0 0,-1-1 0 0 0,-1-1 0 0 0,-2 0 0 0 0,-1 0 0 0 0,-1-1 0 0 0,10-1 0 0 0,-1 1 0 0 0,1-1 0 0 0,-3 0 75 0 0,-3 0-96 0 0,4-2 106 0 0,-4-2-106 0 0,-4-1 31 0 0,-5 0-10 0 0,-4-2 75 0 0,-3 0-96 0 0,-2 0 31 0 0,-1-1-10 0 0,-1-1 84 0 0,-1 0-108 0 0,0 0 36 0 0,-1-2 72 0 0,-1-1-108 0 0,-1 0 36 0 0,0-2-12 0 0,0 0 75 0 0,0-1-96 0 0,3-7 31 0 0,0-2-10 0 0,-3-2 0 0 0,-1 0 0 0 0,-3-1 0 0 0,-3-1 0 0 0,-2-2 0 0 0,-2-1 0 0 0,-2-3 75 0 0,-2-1-96 0 0,-1-2 31 0 0,-1-3-10 0 0,-2-2 0 0 0,-2-2 0 0 0,-2-1 75 0 0,0-1-96 0 0,-1-1 143 0 0,-1-2-79 0 0,-1-1 176 0 0,0-2-11 0 0,-2-2 10 0 0,0-3 6 0 0,0-1 0 0 0,0-2 9 0 0,-1 0-2 0 0,0-1 1 0 0,-2 1-84 0 0,0 2 15 0 0,0 0-19 0 0,-1 1 1 0 0,-1 1-94 0 0,0 0-49 0 0,0 1 93 0 0,-2 0-119 0 0,0 1 36 0 0,-1-10-12 0 0,-1-10-831 0 0,0-11-1022 0 0,4-10-627 0 0,3-7-1108 0 0,3 17-13711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2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8839 0 0,'16'-25'198'0'0,"-12"20"263"0"0,0 6-249 0 0,0-1 0 0 0,1 1 0 0 0,-1 0 1 0 0,0 0-1 0 0,5 2 0 0 0,-6-2 30 0 0,0 0 0 0 0,0 0 1 0 0,0 0-1 0 0,1-1 0 0 0,-1 1 1 0 0,0-1-1 0 0,0 0 0 0 0,1 0 1 0 0,4 0-1 0 0,15-5 693 0 0,1 1 1 0 0,-1 2-1 0 0,1 0 1 0 0,33 2-1 0 0,37 1 563 0 0,-48 1-1052 0 0,46-6 1 0 0,-70 2-271 0 0,24-6 0 0 0,20-3 489 0 0,-5 5-180 0 0,-32 2-318 0 0,29 0 0 0 0,-13 3-44 0 0,-23 0-25 0 0,-1 1 1 0 0,0 0 0 0 0,23 5-1 0 0,-33-3-46 0 0,1-1 0 0 0,0 0 0 0 0,0-1 0 0 0,0 0 0 0 0,0 0 0 0 0,-1-1 0 0 0,13-3 0 0 0,-9 2 34 0 0,-1 1 0 0 0,29 1 0 0 0,-3 1 56 0 0,14 1 62 0 0,-39-1-143 0 0,0-1 0 0 0,28-2 0 0 0,-31 1-38 0 0,0-1 0 0 0,0 2 1 0 0,15 0-1 0 0,-13 0-5 0 0,22-2-1 0 0,8 0 12 0 0,106 2 99 0 0,-102 1-111 0 0,48-2 30 0 0,-81 1-24 0 0,0 0 1 0 0,25 4-1 0 0,-14-1-29 0 0,0-1 247 0 0,38-3 0 0 0,-22-1-1256 0 0,0 4-3810 0 0,-33-1 2901 0 0,-1 2-18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2:4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12751 0 0,'0'0'1158'0'0,"-2"1"-954"0"0,-32 16 4197 0 0,43-3-3860 0 0,-6-12-502 0 0,0 0 0 0 0,-1 0-1 0 0,1 0 1 0 0,0 0 0 0 0,0-1-1 0 0,0 1 1 0 0,1-1 0 0 0,-1 0-1 0 0,5 2 1 0 0,34 4 224 0 0,-32-5-185 0 0,131 17-70 0 0,-109-14 114 0 0,-9-1-138 0 0,34 9 0 0 0,-50-10 85 0 0,0-1-1 0 0,0 1 1 0 0,0 0 0 0 0,0 1-1 0 0,-1-1 1 0 0,0 1-1 0 0,0 1 1 0 0,0-1 0 0 0,6 6-1 0 0,-10-8 23 0 0,-1 0 0 0 0,1 0-1 0 0,0 1 1 0 0,-1-1 0 0 0,1 0 0 0 0,-1 1 0 0 0,0-1-1 0 0,0 1 1 0 0,0-1 0 0 0,0 1 0 0 0,0-1-1 0 0,-1 1 1 0 0,1 0 0 0 0,-1-1 0 0 0,1 1-1 0 0,-1 0 1 0 0,0 0 0 0 0,0-1 0 0 0,-1 1-1 0 0,1 0 1 0 0,0 0 0 0 0,-2 3 0 0 0,-1 6 292 0 0,-1-1 0 0 0,-1 0 0 0 0,-11 21 1 0 0,1-1 155 0 0,1-1-114 0 0,-2-1 0 0 0,-36 51 0 0 0,39-59-341 0 0,-3 2-115 0 0,1 2 1 0 0,2-1-1 0 0,1 2 1 0 0,0 0 0 0 0,-10 38-1 0 0,21-57-646 0 0,0 0-1 0 0,0 1 1 0 0,0-1 0 0 0,2 7-1 0 0,-1-8-1140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0,'0'0'778'0'0,"2"1"-340"0"0,8 13 856 0 0,0 1 0 0 0,-2-1-1 0 0,14 29 1 0 0,14 52 290 0 0,12 65-742 0 0,-35-110-791 0 0,104 509-315 0 0,-110-520 132 0 0,26 109-2758 0 0,-25-114 1131 0 0,1 0-3488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1000 919 0 0,'4'1'67'0'0,"5"1"33"0"0,-7 1-241 0 0,-13 8 588 0 0,3-4 546 0 0,6-5-379 0 0,-1 0 0 0 0,0-1 0 0 0,0 1 0 0 0,1-1 0 0 0,-1 1 0 0 0,0-1 0 0 0,0 0 0 0 0,0 0 0 0 0,0-1 0 0 0,-5 2 0 0 0,6-2-316 0 0,1 0 743 0 0,-15 0 2475 0 0,16 0-3470 0 0,0 0-1 0 0,0 0 1 0 0,0 0-1 0 0,0 0 1 0 0,0-1 0 0 0,0 1-1 0 0,0 0 1 0 0,0 0 0 0 0,-1 0-1 0 0,1 0 1 0 0,0 0-1 0 0,0 0 1 0 0,0 0 0 0 0,0-1-1 0 0,0 1 1 0 0,0 0 0 0 0,0 0-1 0 0,0 0 1 0 0,0 0-1 0 0,0 0 1 0 0,0 0 0 0 0,0-1-1 0 0,0 1 1 0 0,0 0 0 0 0,0 0-1 0 0,0 0 1 0 0,0 0-1 0 0,0 0 1 0 0,0 0 0 0 0,0 0-1 0 0,0-1 1 0 0,0 1 0 0 0,1 0-1 0 0,-1 0 1 0 0,0 0 0 0 0,0 0-1 0 0,0 0 1 0 0,0 0-1 0 0,0 0 1 0 0,0 0 0 0 0,0-1-1 0 0,7-7 480 0 0,9-8-337 0 0,-15 15-128 0 0,126-113 1224 0 0,-49 38-648 0 0,13-10-9 0 0,-21 25-310 0 0,31-25-67 0 0,-11 12-17 0 0,118-125 0 0 0,-123 116-296 0 0,-40 42 54 0 0,50-51 9 0 0,-60 60 61 0 0,-19 19 34 0 0,13-15 0 0 0,-27 26-77 0 0,1 0 0 0 0,-1 0 0 0 0,0 0 0 0 0,1 0 0 0 0,-1 0 0 0 0,1 1 0 0 0,-1-1 0 0 0,1 1 0 0 0,0 0 0 0 0,-1 0 1 0 0,1 0-1 0 0,0 0 0 0 0,5-1 0 0 0,1 1 30 0 0,1 1 1 0 0,-1 0 0 0 0,10 1 0 0 0,7 0-57 0 0,-21-1 17 0 0,-1 1 0 0 0,1-1-1 0 0,-1 1 1 0 0,0 0 0 0 0,1 1 0 0 0,-1-1 0 0 0,5 3 0 0 0,32 18 50 0 0,-19-10-10 0 0,60 40 96 0 0,-20-12 88 0 0,35 20 232 0 0,93 52 358 0 0,-141-88-646 0 0,244 119 382 0 0,-170-92-402 0 0,-71-30-114 0 0,-2-3-218 0 0,11 4-293 0 0,4 3-1405 0 0,-23-9-3285 0 0,-28-12-880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36 5983 0 0,'-3'-6'623'0'0,"2"4"-205"0"0,0 0-1 0 0,0 0 1 0 0,0 0 0 0 0,0 0-1 0 0,-1 0 1 0 0,1 0-1 0 0,-1 1 1 0 0,1-1 0 0 0,-1 1-1 0 0,1-1 1 0 0,-1 1-1 0 0,0-1 1 0 0,0 1 0 0 0,1 0-1 0 0,-5-2 1 0 0,4 3-228 0 0,1-1 1 0 0,-1 1-1 0 0,1 0 1 0 0,-1 0-1 0 0,0-1 1 0 0,0 1-1 0 0,1 0 0 0 0,-1 1 1 0 0,0-1-1 0 0,1 0 1 0 0,-1 0-1 0 0,0 1 1 0 0,1-1-1 0 0,-1 1 1 0 0,1-1-1 0 0,-2 2 0 0 0,-2 0-44 0 0,1 1-1 0 0,0 0 0 0 0,0-1 0 0 0,1 2 1 0 0,-1-1-1 0 0,0 0 0 0 0,1 1 1 0 0,0-1-1 0 0,0 1 0 0 0,0 0 0 0 0,-3 6 1 0 0,1 0-141 0 0,1 1 1 0 0,0 0-1 0 0,0 0 1 0 0,1 1-1 0 0,0-1 1 0 0,1 1-1 0 0,1 0 1 0 0,0-1 0 0 0,1 23-1 0 0,2 5-39 0 0,13 61-1 0 0,-11-79 47 0 0,0-1-1 0 0,2-1 1 0 0,1 1 0 0 0,0-1-1 0 0,1 0 1 0 0,1 0 0 0 0,1-1-1 0 0,1 0 1 0 0,0-1 0 0 0,22 26-1 0 0,-27-37 7 0 0,1 1 0 0 0,0-1 0 0 0,0-1 0 0 0,0 1 0 0 0,0-1 0 0 0,1 0 0 0 0,0-1 0 0 0,0 0 0 0 0,0 0 0 0 0,1-1 0 0 0,11 3 0 0 0,-15-4 9 0 0,0-1 0 0 0,1 0 1 0 0,-1 0-1 0 0,0-1 0 0 0,1 1 0 0 0,-1-1 0 0 0,1-1 1 0 0,-1 1-1 0 0,1-1 0 0 0,-1 0 0 0 0,0 0 0 0 0,1 0 1 0 0,-1-1-1 0 0,0 0 0 0 0,0 0 0 0 0,0 0 1 0 0,0 0-1 0 0,0-1 0 0 0,7-5 0 0 0,-6 2 91 0 0,0 1 0 0 0,-1-1 0 0 0,1 0 0 0 0,-1 0 0 0 0,0-1 0 0 0,-1 0 0 0 0,0 1 0 0 0,0-2 0 0 0,0 1 0 0 0,-1 0 0 0 0,0-1 0 0 0,0 1 0 0 0,-1-1 0 0 0,0 0 0 0 0,0 0-1 0 0,-1 0 1 0 0,0 0 0 0 0,-1 0 0 0 0,1 0 0 0 0,-2-10 0 0 0,-1 0 17 0 0,0 1-1 0 0,-1 0 1 0 0,-1 1-1 0 0,-1-1 1 0 0,0 1 0 0 0,-1 0-1 0 0,-1 0 1 0 0,-13-23-1 0 0,-61-85 250 0 0,68 106-709 0 0,-1 1 0 0 0,-1 1 1 0 0,-1 0-1 0 0,-29-21 0 0 0,40 34 100 0 0,-1-1-877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13103 0 0,'0'0'1186'0'0,"1"2"-908"0"0,3 15 315 0 0,0 0-1 0 0,-1 0 0 0 0,0 0 0 0 0,-2 1 1 0 0,0 24-1 0 0,0-4 200 0 0,0-10-647 0 0,13 191 1196 0 0,-7-155-2709 0 0,22 89 0 0 0,-26-140-3026 0 0,1-3-1324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4607 0 0,'0'0'208'0'0,"0"2"-9"0"0,10 66 1926 0 0,-3-16 2505 0 0,-2-26-2698 0 0,10 31 0 0 0,-2-9-1096 0 0,87 276 1016 0 0,-90-296-1858 0 0,90 213-1043 0 0,-65-164-2295 0 0,-16-23 252 0 0,-10-30 1517 0 0</inkml:trace>
  <inkml:trace contextRef="#ctx0" brushRef="#br0" timeOffset="1">34 651 919 0 0,'-4'1'43'0'0,"1"0"-1"0"0,-1 0 0 0 0,1 1 0 0 0,-16 11 16607 0 0,20-15-15839 0 0,5-5-176 0 0,-6 7-621 0 0,0 0 1 0 0,0 0 0 0 0,1-1-1 0 0,-1 1 1 0 0,0 0 0 0 0,0 0-1 0 0,0 0 1 0 0,0 0 0 0 0,0 0 0 0 0,0 0-1 0 0,0 0 1 0 0,0 0 0 0 0,0 0-1 0 0,1 0 1 0 0,-1 0 0 0 0,0 0-1 0 0,0-1 1 0 0,0 1 0 0 0,0 0-1 0 0,0 0 1 0 0,0 0 0 0 0,0 0 0 0 0,1 0-1 0 0,-1 0 1 0 0,0 0 0 0 0,0 0-1 0 0,0 0 1 0 0,0 0 0 0 0,0 0-1 0 0,0 0 1 0 0,0 0 0 0 0,1 1 0 0 0,-1-1-1 0 0,0 0 1 0 0,0 0 0 0 0,0 0-1 0 0,0 0 1 0 0,0 0 0 0 0,0 0-1 0 0,0 0 1 0 0,0 0 0 0 0,1 0 0 0 0,-1 0-1 0 0,6 3 179 0 0,0-1 0 0 0,0 0 0 0 0,0 0 0 0 0,0-1 0 0 0,0 0 0 0 0,1 0 0 0 0,-1 0-1 0 0,0-1 1 0 0,1 0 0 0 0,-1 0 0 0 0,0-1 0 0 0,1 1 0 0 0,11-4 0 0 0,261-72-947 0 0,-240 64-1097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36 809 2759 0 0,'-1'1'126'0'0,"-14"34"20"0"0,14-34-94 0 0,-2 2 946 0 0,1 0-1 0 0,0 1 1 0 0,0-1-1 0 0,0 0 0 0 0,1 1 1 0 0,-1-1-1 0 0,1 1 1 0 0,0-1-1 0 0,0 1 1 0 0,-1 4-1 0 0,2-7-939 0 0,1-1 0 0 0,-1 1 0 0 0,0-1 0 0 0,1 0 0 0 0,-1 1 0 0 0,0-1 0 0 0,1 1 0 0 0,-1-1 0 0 0,0 0 0 0 0,1 1 0 0 0,-1-1 0 0 0,1 0-1 0 0,-1 1 1 0 0,0-1 0 0 0,1 0 0 0 0,-1 0 0 0 0,1 0 0 0 0,-1 1 0 0 0,1-1 0 0 0,-1 0 0 0 0,1 0 0 0 0,-1 0 0 0 0,1 0 0 0 0,0 0 0 0 0,14 2 613 0 0,41-11 1081 0 0,-50 7-1615 0 0,0 1-1 0 0,0-1 0 0 0,0 0 1 0 0,-1 0-1 0 0,1 0 1 0 0,7-6-1 0 0,32-22 548 0 0,-9 4-229 0 0,14-7 22 0 0,-26 17-265 0 0,1 0 1 0 0,27-12-1 0 0,7-1 98 0 0,102-70 0 0 0,35-37-163 0 0,-72 48-82 0 0,-69 53-44 0 0,-25 16 0 0 0,28-23 1 0 0,47-41-11 0 0,-97 76 1 0 0,1-1 1 0 0,-2 0-1 0 0,12-14 1 0 0,-12 12 6 0 0,1 1 0 0 0,17-16 0 0 0,-16 17 12 0 0,-1 0 0 0 0,0-1 0 0 0,9-11 0 0 0,5-6 191 0 0,-22 25-215 0 0,3-3 43 0 0,0 1 1 0 0,1 0 0 0 0,-1 0-1 0 0,7-5 1 0 0,-8 7-41 0 0,0 0 0 0 0,0 0 0 0 0,0 0 0 0 0,0 1 0 0 0,1-1 0 0 0,-1 1 0 0 0,0-1 0 0 0,0 1 0 0 0,0 0 0 0 0,0 0-1 0 0,1 0 1 0 0,2 0 0 0 0,7 1 41 0 0,-7-2-35 0 0,-1 2-1 0 0,1-1 0 0 0,-1 1 0 0 0,1-1 0 0 0,5 3 0 0 0,5 1 13 0 0,0 2 1 0 0,-1 0-1 0 0,1 0 1 0 0,-1 1-1 0 0,16 11 0 0 0,9 8 84 0 0,0-2-1 0 0,45 19 1 0 0,8 5 60 0 0,165 115 506 0 0,-211-133-516 0 0,24 16 186 0 0,97 47 0 0 0,-103-63-154 0 0,69 22 0 0 0,30 11-9 0 0,-160-62-186 0 0,188 83-562 0 0,-154-69-465 0 0,14 8-1570 0 0,-32-14 967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8607 0 0,'0'0'780'0'0,"1"1"-640"0"0,24 67 2342 0 0,-5-19-357 0 0,-13-33-1330 0 0,8 22-1 0 0,7 76 984 0 0,-13-59-1214 0 0,20 236 310 0 0,-16-114-534 0 0,-12-163-470 0 0,1 1-628 0 0,-1 1 1 0 0,2-1-1 0 0,0 0 0 0 0,6 18 1 0 0,-4-22-805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0,'0'0'4179'0'0,"3"8"-302"0"0,8 66-350 0 0,-7-45-2635 0 0,2 34 1 0 0,-2-10-261 0 0,12 130 831 0 0,24 180-1112 0 0,-10-224-1990 0 0,-22-120-62 0 0,-8-19 1679 0 0,0 0 1 0 0,0 0-1 0 0,0 0 1 0 0,0-1-1 0 0,0 1 1 0 0,0 0-1 0 0,0 0 1 0 0,0 0-1 0 0,0 0 1 0 0,0 0-1 0 0,1 0 1 0 0,-1 0-1 0 0,0 0 1 0 0,0 0-1 0 0,0 0 1 0 0,0 0 0 0 0,0 0-1 0 0,0 0 1 0 0,0 0-1 0 0,0 0 1 0 0,0 0-1 0 0,0 0 1 0 0,0 0-1 0 0,0 0 1 0 0,0 0-1 0 0,0 0 1 0 0,0 0-1 0 0,0 0 1 0 0,0 0-1 0 0,0 0 1 0 0,0 0-1 0 0,0 0 1 0 0,0 0 0 0 0,0 0-1 0 0,0 0 1 0 0,0 0-1 0 0,0 0 1 0 0,0 0-1 0 0,0 0 1 0 0,0 0-1 0 0,1 0 1 0 0,-1 0-1 0 0,0 0 1 0 0,0 0-1 0 0,0 0 1 0 0,0 0-1 0 0,0 0 1 0 0,0 0-1 0 0,0 0 1 0 0,0 0-1 0 0,0 0 1 0 0,0 0 0 0 0,0 0-1 0 0,0 0 1 0 0,0 0-1 0 0,0 0 1 0 0,0 0-1 0 0,0 0 1 0 0,0 0-1 0 0,0 0 1 0 0,0 0-1 0 0,0 0 1 0 0,0 0-1 0 0,0 1 1 0 0,0-1-1 0 0,0 0 1 0 0,5-7-1470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228 120 1375 0 0,'-9'-21'-657'0'0,"1"5"3838"0"0,-14-24 1 0 0,20 36-2566 0 0,-1 0-1 0 0,0 1 1 0 0,1 0 0 0 0,-1-1 0 0 0,0 1 0 0 0,0 0 0 0 0,-1 1 0 0 0,1-1 0 0 0,-1 0 0 0 0,1 1-1 0 0,-9-4 1 0 0,10 5-478 0 0,0 1 0 0 0,-1-1 1 0 0,1 1-1 0 0,0-1 0 0 0,-1 1 0 0 0,1 0 0 0 0,-1 0 0 0 0,1 0 0 0 0,-1 0 0 0 0,1 1 0 0 0,-1-1 0 0 0,1 1 0 0 0,0-1 0 0 0,-1 1 1 0 0,1 0-1 0 0,0 0 0 0 0,0 0 0 0 0,-1 0 0 0 0,1 0 0 0 0,0 0 0 0 0,0 1 0 0 0,0-1 0 0 0,0 1 0 0 0,-2 1 0 0 0,-1 2-37 0 0,0 1 0 0 0,1-1 0 0 0,-1 1 0 0 0,1 0-1 0 0,0 0 1 0 0,1 0 0 0 0,-5 8 0 0 0,0 5-65 0 0,0-1-1 0 0,2 2 1 0 0,0-1 0 0 0,1 1-1 0 0,0 0 1 0 0,2 0 0 0 0,-2 31-1 0 0,4-21-54 0 0,2 0 1 0 0,0 0-1 0 0,8 36 0 0 0,-7-56 15 0 0,0-1-1 0 0,1 1 1 0 0,0 0 0 0 0,1-1-1 0 0,0 0 1 0 0,0 0 0 0 0,1 0-1 0 0,0 0 1 0 0,1-1 0 0 0,0 0-1 0 0,0 0 1 0 0,1 0 0 0 0,10 9-1 0 0,-9-11 16 0 0,1 1-1 0 0,-1-1 1 0 0,1-1 0 0 0,0 0-1 0 0,0 0 1 0 0,1 0-1 0 0,-1-1 1 0 0,1-1 0 0 0,14 4-1 0 0,-18-6 25 0 0,0 0-1 0 0,-1 0 0 0 0,1-1 1 0 0,-1 0-1 0 0,1 0 1 0 0,0 0-1 0 0,-1 0 1 0 0,1-1-1 0 0,0 0 0 0 0,-1 0 1 0 0,1-1-1 0 0,-1 0 1 0 0,0 0-1 0 0,1 0 1 0 0,-1 0-1 0 0,0-1 0 0 0,0 0 1 0 0,8-6-1 0 0,-6 2 133 0 0,1 0-1 0 0,-1-1 1 0 0,0 0-1 0 0,-1 0 1 0 0,0 0-1 0 0,0-1 1 0 0,-1 0-1 0 0,0 0 1 0 0,-1-1 0 0 0,0 1-1 0 0,0-1 1 0 0,-1 0-1 0 0,3-14 1 0 0,-2 2 222 0 0,-1-1 0 0 0,0 0 0 0 0,-2-1 0 0 0,-4-43 0 0 0,2 50-325 0 0,-2 1-1 0 0,0 1 0 0 0,-1-1 1 0 0,0 0-1 0 0,-1 1 0 0 0,-1 0 0 0 0,0 0 1 0 0,-1 0-1 0 0,-1 1 0 0 0,0 0 0 0 0,-1 1 1 0 0,-1 0-1 0 0,0 0 0 0 0,0 1 0 0 0,-2 0 1 0 0,1 1-1 0 0,-15-11 0 0 0,25 21-86 0 0,-1 0-1 0 0,1 0 1 0 0,-1 0 0 0 0,1 0-1 0 0,-1 0 1 0 0,1 0 0 0 0,-1 1-1 0 0,1-1 1 0 0,-1 1 0 0 0,0-1-1 0 0,1 1 1 0 0,-1 0-1 0 0,1 0 1 0 0,-3-1 0 0 0,3 2-71 0 0,0-1 1 0 0,0 0-1 0 0,0 1 1 0 0,0-1-1 0 0,0 0 1 0 0,-1 1-1 0 0,1-1 0 0 0,0 1 1 0 0,0 0-1 0 0,0-1 1 0 0,1 1-1 0 0,-1 0 1 0 0,0-1-1 0 0,0 1 1 0 0,0 0-1 0 0,0 0 1 0 0,1 0-1 0 0,-1 0 1 0 0,0 0-1 0 0,0 1 0 0 0,-8 14-1887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2 139 919 0 0,'-2'6'10368'0'0,"13"-5"-9018"0"0,52-5 1420 0 0,-51 3-2346 0 0,83-3 2160 0 0,-78 4-2173 0 0,1 0 0 0 0,-1 1 0 0 0,0 1 0 0 0,18 4-1 0 0,11 1 318 0 0,-22-4-381 0 0,1-1 1 0 0,-1-1 0 0 0,1-1-1 0 0,45-6 1 0 0,134-14 1021 0 0,-179 19-1258 0 0,261-29 746 0 0,-109 10-426 0 0,89 3 9 0 0,-102 9-256 0 0,-77-2-67 0 0,16-1 6 0 0,-71 9-105 0 0,-13 1 5 0 0,22 1 0 0 0,44-3-23 0 0,-71 2-47 0 0,0 1 0 0 0,0-2 0 0 0,22-5 0 0 0,14-2-1348 0 0,-28 9-267 0 0,-19 0 1231 0 0,-1 1-1 0 0,1-1 1 0 0,0 0 0 0 0,0 0 0 0 0,0-1-1 0 0,0 1 1 0 0,0-1 0 0 0,0 1-1 0 0,0-1 1 0 0,5-2 0 0 0,2-3-1356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7367 0 0,'-2'-1'69'0'0,"0"0"-1"0"0,-1-1 0 0 0,1 2 0 0 0,0-1 0 0 0,-1 0 0 0 0,1 0 0 0 0,-1 1 0 0 0,1-1 1 0 0,-1 1-1 0 0,1 0 0 0 0,-1 0 0 0 0,0 0 0 0 0,1 0 0 0 0,-1 0 0 0 0,-4 2 1 0 0,-13 6 2880 0 0,18-7-2631 0 0,0 0 0 0 0,0 0-1 0 0,0 0 1 0 0,1 1-1 0 0,-1-1 1 0 0,0 1 0 0 0,1-1-1 0 0,0 1 1 0 0,-1 0 0 0 0,1-1-1 0 0,0 1 1 0 0,-1 0-1 0 0,0 4 1 0 0,1-5-240 0 0,0 1 0 0 0,1 0 0 0 0,0 0 0 0 0,-1-1 0 0 0,1 1 0 0 0,0 0-1 0 0,0 0 1 0 0,0 0 0 0 0,0-1 0 0 0,0 1 0 0 0,0 0 0 0 0,1 0 0 0 0,-1-1 0 0 0,0 1 0 0 0,1 0 0 0 0,-1 0 0 0 0,1-1 0 0 0,0 1 0 0 0,0 0-1 0 0,0-1 1 0 0,0 1 0 0 0,0-1 0 0 0,0 0 0 0 0,0 1 0 0 0,0-1 0 0 0,3 2 0 0 0,6 8 57 0 0,2-1 0 0 0,-1-1 0 0 0,1 0 1 0 0,1 0-1 0 0,-1-1 0 0 0,2-1 0 0 0,25 11 0 0 0,30 8 397 0 0,82 45 1 0 0,-148-69-518 0 0,11 4 147 0 0,-1 1-1 0 0,0 1 1 0 0,0 0-1 0 0,-1 1 1 0 0,18 15-1 0 0,-27-20-41 0 0,0-1 0 0 0,0 0 0 0 0,0 1 0 0 0,-1 0-1 0 0,1 0 1 0 0,-1 0 0 0 0,0 0 0 0 0,0 0 0 0 0,0 0 0 0 0,0 0-1 0 0,-1 0 1 0 0,0 1 0 0 0,0-1 0 0 0,0 1 0 0 0,0-1 0 0 0,-1 1-1 0 0,0-1 1 0 0,0 1 0 0 0,0-1 0 0 0,0 1 0 0 0,-1-1 0 0 0,-1 9-1 0 0,-3 0 164 0 0,0 1-1 0 0,-1-1 1 0 0,-1 0-1 0 0,0-1 1 0 0,-14 19-1 0 0,6-8-111 0 0,-5 7 133 0 0,-38 40 1 0 0,45-52-365 0 0,1-1-1 0 0,1 1 1 0 0,-15 33 0 0 0,13-26-552 0 0,-2 6-1411 0 0,7-10-4279 0 0,2-3-1096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0,'-1'3'139'0'0,"-22"14"16629"0"0,26-17-15735 0 0,34 5-189 0 0,0-2-1 0 0,65-3 1 0 0,-47-4-985 0 0,47-2 517 0 0,-34 8-7400 0 0,-25 4-842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3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0,'0'0'7164'0'0,"3"0"-6346"0"0,-1 1-706 0 0,0-1 1 0 0,-1 1 0 0 0,1 0 0 0 0,0 0-1 0 0,-1 0 1 0 0,1 0 0 0 0,-1 0 0 0 0,1 0 0 0 0,-1 0-1 0 0,1 0 1 0 0,-1 0 0 0 0,0 1 0 0 0,0-1-1 0 0,1 1 1 0 0,-1-1 0 0 0,0 1 0 0 0,0-1 0 0 0,-1 1-1 0 0,1 0 1 0 0,0-1 0 0 0,0 3 0 0 0,4 9 665 0 0,7 24 1 0 0,-9-24-524 0 0,8 31 333 0 0,-3 0-1 0 0,5 77 1 0 0,-5-38-492 0 0,-5-56-146 0 0,3 28-929 0 0,25 105 0 0 0,-26-147-665 0 0,-1-2-414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5063 0 0,'0'0'11'0'0,"0"0"-1"0"0,0 0 1 0 0,0 0 0 0 0,0-1-1 0 0,-1 1 1 0 0,1 0-1 0 0,0 0 1 0 0,0 0-1 0 0,0 0 1 0 0,0 0-1 0 0,0-1 1 0 0,-1 1-1 0 0,1 0 1 0 0,0 0-1 0 0,0 0 1 0 0,0 0 0 0 0,-1 0-1 0 0,1 0 1 0 0,0 0-1 0 0,0 0 1 0 0,0-1-1 0 0,-1 1 1 0 0,1 0-1 0 0,0 0 1 0 0,0 0-1 0 0,0 0 1 0 0,-1 0-1 0 0,1 0 1 0 0,0 0 0 0 0,0 0-1 0 0,-1 0 1 0 0,1 1-1 0 0,0-1 1 0 0,0 0-1 0 0,0 0 1 0 0,-1 0-1 0 0,1 0 1 0 0,0 0-1 0 0,0 10 1557 0 0,0-7-975 0 0,7 47 7246 0 0,13 24-5973 0 0,-9-31-1356 0 0,100 420-1700 0 0,-105-442-78 0 0,0-2-61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11055 0 0,'0'0'137'0'0,"-4"-2"3289"0"0,4 2-3289 0 0,0 0 0 0 0,0 0 0 0 0,0 0 0 0 0,0 0 0 0 0,0-1 0 0 0,0 1 0 0 0,0 0 1 0 0,0 0-1 0 0,0 0 0 0 0,0 0 0 0 0,0-1 0 0 0,0 1 0 0 0,0 0 0 0 0,0 0 0 0 0,0 0 0 0 0,0 0 0 0 0,0-1 0 0 0,0 1 0 0 0,0 0 0 0 0,0 0 0 0 0,0 0 0 0 0,0-1 0 0 0,10-5 1666 0 0,13-4-1233 0 0,45-7 537 0 0,-31 7-1499 0 0,55-10 0 0 0,-83 19-137 0 0,15-4-6617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1 976 5439 0 0,'0'0'1195'0'0,"10"-2"-108"0"0,116-57 3086 0 0,-2 7-2412 0 0,-106 43-1364 0 0,32-23-1 0 0,-6 3 83 0 0,99-71 1036 0 0,-89 60-1006 0 0,268-206 1195 0 0,-275 211-1578 0 0,29-24 68 0 0,-13 4 78 0 0,14-12 264 0 0,31-36 184 0 0,-84 80-609 0 0,25-22 130 0 0,-46 43-166 0 0,22-12 174 0 0,-23 13-233 0 0,0 1 0 0 0,-1-1-1 0 0,1 1 1 0 0,0 0 0 0 0,0-1 0 0 0,0 1 0 0 0,3 0 0 0 0,6 0-3 0 0,-5 0-13 0 0,0-1 1 0 0,0 1-1 0 0,0 1 0 0 0,-1-1 1 0 0,1 1-1 0 0,0 0 0 0 0,0 0 0 0 0,-1 1 1 0 0,1 0-1 0 0,0 0 0 0 0,-1 0 0 0 0,0 1 1 0 0,1-1-1 0 0,5 6 0 0 0,13 5 49 0 0,-23-12-49 0 0,93 47 120 0 0,-78-39-67 0 0,0 1 0 0 0,-1 1 0 0 0,22 20 0 0 0,-9-7 72 0 0,1-1 0 0 0,1-1-1 0 0,0-2 1 0 0,45 22-1 0 0,-56-31 73 0 0,31 25 1 0 0,-30-21-20 0 0,27 16 0 0 0,184 96 598 0 0,-164-88-655 0 0,-34-19 7 0 0,56 24 0 0 0,19 4 96 0 0,-22-6-160 0 0,-45-20-35 0 0,-26-14-12 0 0,18 7 1 0 0,-27-12-12 0 0,-1-1 0 0 0,1 1-1 0 0,0 0 1 0 0,-1 1 0 0 0,0 0 0 0 0,9 7 0 0 0,3 3 6 0 0,10 14-28 0 0,-26-27-113 0 0,0 0-34 0 0,0-1 139 0 0,0 1 0 0 0,0-1-1 0 0,0 1 1 0 0,0 0 0 0 0,0-1 0 0 0,-1 1-1 0 0,1 0 1 0 0,0-1 0 0 0,-1 1 0 0 0,2 1-1 0 0,-1 0-85 0 0,15 17-1911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2303 0 0,'0'0'1286'0'0,"3"-1"-78"0"0,12-1 3177 0 0,-14 2-4266 0 0,-1-1 0 0 0,0 1 0 0 0,1-1 0 0 0,-1 1 0 0 0,0 0 1 0 0,1-1-1 0 0,-1 1 0 0 0,1 0 0 0 0,-1 0 0 0 0,1-1 0 0 0,-1 1 0 0 0,1 0 0 0 0,-1 0 0 0 0,1 0 0 0 0,-1 0 0 0 0,1 0 1 0 0,-1-1-1 0 0,1 1 0 0 0,-1 0 0 0 0,1 0 0 0 0,0 0 0 0 0,3 4 173 0 0,0 1 1 0 0,-1-1-1 0 0,1 0 0 0 0,-1 1 1 0 0,0 0-1 0 0,0 0 1 0 0,-1-1-1 0 0,0 2 0 0 0,0-1 1 0 0,0 0-1 0 0,0 0 0 0 0,1 8 1 0 0,1 10 657 0 0,3 37-1 0 0,-7-56-897 0 0,1 228 2067 0 0,-4-73-1337 0 0,2-70-476 0 0,1 10-129 0 0,18 216 347 0 0,-5-210-901 0 0,-4-108-621 0 0,-7 2 723 0 0,1-1 0 0 0,-1 1-1 0 0,0-1 1 0 0,0 1 0 0 0,0-1-1 0 0,0 0 1 0 0,0 0 0 0 0,0 0 0 0 0,0 0-1 0 0,-1 0 1 0 0,1 0 0 0 0,-1-1-1 0 0,0 1 1 0 0,3-5 0 0 0,12-26-1693 0 0,-2 2-15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0,'0'0'10172'0'0,"0"2"-9053"0"0,4 53 2468 0 0,-2 211 88 0 0,2-101-2589 0 0,-6-90-701 0 0,2 45 221 0 0,2 65-91 0 0,8 87-76 0 0,-8-258-413 0 0,1 0 0 0 0,0-1 1 0 0,1 1-1 0 0,7 16 0 0 0,-10-30-70 0 0,-1 0 0 0 0,1 0 0 0 0,-1 0 1 0 0,1 0-1 0 0,-1 0 0 0 0,1 0 0 0 0,-1 0 0 0 0,1 0 1 0 0,-1 0-1 0 0,1 0 0 0 0,-1 0 0 0 0,1 0 0 0 0,-1 0 0 0 0,0-1 1 0 0,1 1-1 0 0,-1 0 0 0 0,1 0 0 0 0,0-1 0 0 0,-1 1-18 0 0,3-2-364 0 0,1-1 0 0 0,-1 1 1 0 0,0-1-1 0 0,1 1 0 0 0,1-4 0 0 0,8-9-4327 0 0,-2-1-1279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180 178 4607 0 0,'-1'-2'354'0'0,"-6"-7"406"0"0,-10-21 0 0 0,17 28-492 0 0,-1 1 1 0 0,0 0 0 0 0,0 0 0 0 0,0 1-1 0 0,0-1 1 0 0,1 0 0 0 0,-1 0 0 0 0,0 0-1 0 0,0 1 1 0 0,-1-1 0 0 0,1 0 0 0 0,0 1-1 0 0,-2-2 1 0 0,-3-1 705 0 0,-11-11 988 0 0,16 13-1119 0 0,-2 1-35 0 0,1 0-729 0 0,-1 0 1 0 0,1 0-1 0 0,0 1 0 0 0,-1-1 1 0 0,1 1-1 0 0,-1-1 1 0 0,1 1-1 0 0,0 0 0 0 0,-1 0 1 0 0,1 0-1 0 0,0 0 0 0 0,0 0 1 0 0,0 1-1 0 0,0-1 1 0 0,0 0-1 0 0,0 1 0 0 0,0 0 1 0 0,0-1-1 0 0,1 1 0 0 0,-1 0 1 0 0,1 0-1 0 0,-3 4 1 0 0,-3 5 281 0 0,0 0 1 0 0,1 0 0 0 0,-4 14 0 0 0,3-8-368 0 0,1 0 0 0 0,1 0 0 0 0,1 0 0 0 0,0 1 0 0 0,1 0 0 0 0,1-1 0 0 0,1 1 0 0 0,0 0 0 0 0,2 0 0 0 0,0 0 0 0 0,4 23 0 0 0,-1-24 23 0 0,1 1 1 0 0,1-1-1 0 0,0-1 0 0 0,1 1 0 0 0,1-1 0 0 0,1 0 1 0 0,0-1-1 0 0,16 21 0 0 0,-19-30 58 0 0,0 1-1 0 0,0-1 1 0 0,1-1 0 0 0,0 1-1 0 0,0-1 1 0 0,0 0 0 0 0,0-1-1 0 0,1 0 1 0 0,0 0 0 0 0,0-1-1 0 0,0 1 1 0 0,0-2 0 0 0,0 1-1 0 0,1-1 1 0 0,8 1 0 0 0,-10-2-26 0 0,0-1 0 0 0,0 0 0 0 0,0 0 0 0 0,0 0 0 0 0,0-1 0 0 0,0 0 1 0 0,0-1-1 0 0,0 1 0 0 0,0-1 0 0 0,-1 0 0 0 0,1-1 0 0 0,-1 0 0 0 0,0 0 0 0 0,1 0 1 0 0,-1-1-1 0 0,-1 0 0 0 0,1 0 0 0 0,-1 0 0 0 0,6-6 0 0 0,-6 5 18 0 0,-1-1-1 0 0,1 0 1 0 0,-1-1-1 0 0,-1 1 1 0 0,1-1-1 0 0,3-10 1 0 0,6-10 131 0 0,-6 15-109 0 0,-1-1 0 0 0,-1 0 0 0 0,0-1 0 0 0,-1 1-1 0 0,0-1 1 0 0,-1 0 0 0 0,0 0 0 0 0,-2 0 0 0 0,1 0 0 0 0,-2 0 0 0 0,0 0 0 0 0,0-1-1 0 0,-1 1 1 0 0,-1 0 0 0 0,-1 0 0 0 0,0 0 0 0 0,0 1 0 0 0,-2-1 0 0 0,-9-21-1 0 0,-9-4 78 0 0,-1 0 0 0 0,-33-38 0 0 0,45 61-153 0 0,7 9-40 0 0,-1 1 0 0 0,1 0-1 0 0,-1 0 1 0 0,-1 0 0 0 0,1 1-1 0 0,-1 0 1 0 0,0 0 0 0 0,0 1 0 0 0,0 0-1 0 0,-1 0 1 0 0,1 1 0 0 0,-11-4-1 0 0,16 7-28 0 0,0-1 0 0 0,-1 1 0 0 0,1 0 0 0 0,-1-1 0 0 0,1 1-1 0 0,0 0 1 0 0,-1 0 0 0 0,1 1 0 0 0,-1-1 0 0 0,1 1 0 0 0,0-1-1 0 0,-1 1 1 0 0,1 0 0 0 0,0-1 0 0 0,0 1 0 0 0,0 1-1 0 0,-1-1 1 0 0,1 0 0 0 0,0 0 0 0 0,0 1 0 0 0,-3 2 0 0 0,0 1-377 0 0,1 0 0 0 0,0-1 1 0 0,0 2-1 0 0,1-1 0 0 0,-1 0 1 0 0,1 1-1 0 0,-3 7 0 0 0,-3 9-1335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163 130 5527 0 0,'0'0'423'0'0,"1"-2"-278"0"0,15-30 1042 0 0,-15 30-913 0 0,-1 1 0 0 0,1-1 0 0 0,-1 1 1 0 0,0-1-1 0 0,1 0 0 0 0,-1 1 0 0 0,0-1 0 0 0,0 1 0 0 0,0-1 0 0 0,-1-2 0 0 0,1-4 732 0 0,0 6-621 0 0,0-1-1 0 0,0 0 1 0 0,0 1-1 0 0,-1-1 1 0 0,1 0-1 0 0,-1 1 1 0 0,1-1-1 0 0,-1 1 1 0 0,0-1-1 0 0,0 1 1 0 0,-1-1-1 0 0,1 1 1 0 0,0 0-1 0 0,-1-1 1 0 0,-2-2-1 0 0,3 4-293 0 0,0 0-1 0 0,-1 0 1 0 0,1 1 0 0 0,0-1-1 0 0,-1 0 1 0 0,1 1-1 0 0,0-1 1 0 0,-1 1-1 0 0,1 0 1 0 0,-1-1 0 0 0,1 1-1 0 0,0 0 1 0 0,-1 0-1 0 0,1 0 1 0 0,-3 0-1 0 0,2 0 84 0 0,-1 0-106 0 0,1 0 0 0 0,-1 0 0 0 0,0 0-1 0 0,0 1 1 0 0,1-1 0 0 0,-1 1 0 0 0,1 0 0 0 0,-1 0 0 0 0,1 0 0 0 0,-1 0 0 0 0,1 0-1 0 0,-1 1 1 0 0,1-1 0 0 0,0 1 0 0 0,0-1 0 0 0,0 1 0 0 0,-3 2 0 0 0,-2 4-44 0 0,0 0 1 0 0,-12 18-1 0 0,14-19 26 0 0,-3 4-34 0 0,2 0 0 0 0,-1 0 0 0 0,1 1 0 0 0,1 0 0 0 0,0 0 0 0 0,1 0 0 0 0,0 0 0 0 0,1 1 0 0 0,-3 22 0 0 0,5-25-6 0 0,1 0 0 0 0,0 0 0 0 0,0 1 0 0 0,1-1 0 0 0,0 0-1 0 0,1 0 1 0 0,0 0 0 0 0,1 0 0 0 0,0 0 0 0 0,1-1 0 0 0,-1 1-1 0 0,10 15 1 0 0,-7-16-10 0 0,0 0 0 0 0,0-1 0 0 0,0 0 0 0 0,1 0 0 0 0,0-1 0 0 0,1 0 0 0 0,0 0 0 0 0,0 0 0 0 0,0-1 0 0 0,1 0 0 0 0,0-1 0 0 0,0 0 0 0 0,1-1 0 0 0,-1 1 0 0 0,17 4 0 0 0,-20-8 6 0 0,0 1 0 0 0,0-1 0 0 0,1 0 0 0 0,-1-1 1 0 0,0 0-1 0 0,1 0 0 0 0,-1 0 0 0 0,0 0 0 0 0,0-1 0 0 0,1 0 0 0 0,-1 0 0 0 0,0-1 0 0 0,0 0 0 0 0,0 0 0 0 0,0 0 0 0 0,5-4 0 0 0,-4 2 26 0 0,0-1-1 0 0,0 0 1 0 0,-1 0-1 0 0,0 0 1 0 0,0-1-1 0 0,0 1 1 0 0,-1-1-1 0 0,1-1 1 0 0,-1 1-1 0 0,-1-1 1 0 0,8-14 0 0 0,-7 11 52 0 0,0-1 1 0 0,-1 0 0 0 0,-1-1-1 0 0,1 1 1 0 0,-2-1 0 0 0,0 1 0 0 0,0-1-1 0 0,-1 0 1 0 0,0 0 0 0 0,-1 1 0 0 0,0-1-1 0 0,-1 0 1 0 0,-1 0 0 0 0,0 0-1 0 0,0 1 1 0 0,-1-1 0 0 0,0 1 0 0 0,-1 0-1 0 0,-7-13 1 0 0,5 11 4 0 0,-2-5 53 0 0,-1 0 0 0 0,-22-31 0 0 0,28 45-152 0 0,0 0 0 0 0,0 1 0 0 0,0-1 0 0 0,0 1 0 0 0,-1 0 0 0 0,0-1 0 0 0,1 2 0 0 0,-1-1 0 0 0,0 0 0 0 0,0 1 0 0 0,0 0 0 0 0,-1 0 0 0 0,1 0 0 0 0,0 0 0 0 0,-1 1 0 0 0,0 0 0 0 0,1 0 0 0 0,-6-1 0 0 0,9 2-61 0 0,-1 0-1 0 0,0 0 1 0 0,0 0-1 0 0,0 1 1 0 0,1-1-1 0 0,-1 0 0 0 0,0 1 1 0 0,1 0-1 0 0,-1-1 1 0 0,0 1-1 0 0,1 0 0 0 0,-1-1 1 0 0,0 1-1 0 0,1 0 1 0 0,0 0-1 0 0,-1 1 0 0 0,1-1 1 0 0,-1 0-1 0 0,1 0 1 0 0,0 1-1 0 0,0-1 0 0 0,0 0 1 0 0,0 1-1 0 0,0-1 1 0 0,0 1-1 0 0,0 0 1 0 0,0 1-1 0 0,-1 1-304 0 0,1-1 1 0 0,0 1-1 0 0,0 0 0 0 0,0-1 1 0 0,0 1-1 0 0,1 0 1 0 0,0 0-1 0 0,-1 0 0 0 0,2-1 1 0 0,-1 1-1 0 0,1 6 1 0 0,2 4-1127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11599 0 0,'0'0'2220'0'0,"1"3"-1146"0"0,6 16 264 0 0,0 0 1 0 0,-1 1 0 0 0,6 37 0 0 0,1 66-756 0 0,-5-46-375 0 0,11 71-373 0 0,-4-82-674 0 0,-1-25-3706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4607 0 0,'0'0'208'0'0,"0"3"407"0"0,-1 19 3168 0 0,1-12-1686 0 0,-1 0-1 0 0,1 0 1 0 0,3 16-1 0 0,6 24-1569 0 0,32 151 1810 0 0,-10 11-7511 0 0,-21-123 1930 0 0,-8-72-1970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0,'0'0'964'0'0,"2"1"-794"0"0,15 11 971 0 0,-1-2-1 0 0,2 0 1 0 0,-1-1 0 0 0,1 0 0 0 0,26 7 0 0 0,-22-10-787 0 0,1-2 0 0 0,-1 0 0 0 0,1-2 0 0 0,0 0 1 0 0,45-4-1 0 0,-20-3-2010 0 0,84-21 0 0 0,-92 15-4712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16239 0 0,'0'0'3896'0'0,"1"0"-3158"0"0,19 6 199 0 0,0-1 0 0 0,0 0 1 0 0,35 2-1 0 0,-26-6-1595 0 0,0-1 0 0 0,32-4 0 0 0,-39 2-423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0 845 5927 0 0,'0'0'8943'0'0,"2"1"-8631"0"0,0 1-216 0 0,0-1 1 0 0,1 1 0 0 0,-1-1-1 0 0,1 0 1 0 0,-1 0-1 0 0,1 0 1 0 0,0 0-1 0 0,-1 0 1 0 0,1-1-1 0 0,0 1 1 0 0,0-1-1 0 0,-1 0 1 0 0,1 0-1 0 0,0 0 1 0 0,0 0-1 0 0,0 0 1 0 0,-1 0-1 0 0,1-1 1 0 0,0 1 0 0 0,0-1-1 0 0,2-1 1 0 0,9-3 222 0 0,-1 0 0 0 0,0-1 0 0 0,12-8 0 0 0,-12 7-224 0 0,49-29 464 0 0,71-53 0 0 0,48-53-96 0 0,-116 82-374 0 0,-40 36-58 0 0,33-25 1 0 0,-21 21 4 0 0,96-64 217 0 0,27-5 202 0 0,-63 30 70 0 0,-47 31-159 0 0,-31 23-26 0 0,-1 0-1 0 0,23-22 0 0 0,-21 15-46 0 0,-16 18-276 0 0,-1 0-1 0 0,1 0 0 0 0,0 0 1 0 0,0 0-1 0 0,-1 1 0 0 0,1 0 1 0 0,0-1-1 0 0,5 1 0 0 0,10 1 37 0 0,-10 1-17 0 0,0 0-1 0 0,1 1 0 0 0,-1 0 0 0 0,0 1 0 0 0,0 0 1 0 0,12 6-1 0 0,49 31 193 0 0,-35-18-129 0 0,-17-10 8 0 0,23 19 1 0 0,-2-1 34 0 0,64 42 374 0 0,136 70 0 0 0,-56-60 107 0 0,-64-31-230 0 0,21 2-20 0 0,-114-45-246 0 0,-1 1 0 0 0,0 1 0 0 0,42 24 0 0 0,13 7-208 0 0,22 12-856 0 0,-96-47-1372 0 0,-5-4 1770 0 0,5 6-1148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8495 0 0,'0'0'1530'0'0,"1"1"-849"0"0,18 4 316 0 0,0 0 0 0 0,0-1 1 0 0,0-1-1 0 0,0-1 0 0 0,22 1 0 0 0,-8-1-135 0 0,45 0 859 0 0,123-12 0 0 0,-102 2-997 0 0,239-28 136 0 0,-91 7-110 0 0,-199 24-537 0 0,47-4 267 0 0,101 3 0 0 0,4 8-88 0 0,-191-2-545 0 0,1-1 0 0 0,0-1-1 0 0,-1 0 1 0 0,1 0-1 0 0,-1-1 1 0 0,0 0-1 0 0,0 0 1 0 0,0-1-1 0 0,0 0 1 0 0,13-10-1 0 0,-3 5-3155 0 0,-9 4 1389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5439 0 0,'0'0'1302'0'0,"-27"-5"11092"0"0,28 7-12309 0 0,0 0-1 0 0,0 0 1 0 0,-1 0 0 0 0,1 0-1 0 0,0 0 1 0 0,1 0-1 0 0,-1-1 1 0 0,2 3 0 0 0,0 1 65 0 0,1 1-24 0 0,0 0 1 0 0,0 0-1 0 0,1-1 0 0 0,-1 1 0 0 0,1-1 0 0 0,0 0 0 0 0,11 7 1 0 0,-1-2 88 0 0,29 14 0 0 0,-33-19-151 0 0,23 12 171 0 0,-12-5-141 0 0,1 0 1 0 0,0-2 0 0 0,28 8 0 0 0,-46-17-90 0 0,10 3 28 0 0,-1 1-1 0 0,20 9 0 0 0,-23-9 4 0 0,-2-1 28 0 0,3 3 24 0 0,-1 2-40 0 0,-8-7-43 0 0,-2-1 3 0 0,0-1 0 0 0,0 1-1 0 0,0 0 1 0 0,0 0 0 0 0,0 0-1 0 0,0 0 1 0 0,0 0 0 0 0,0 0-1 0 0,-1 0 1 0 0,1 1-1 0 0,0-1 1 0 0,-1 0 0 0 0,1 0-1 0 0,-1 0 1 0 0,1 1 0 0 0,-1-1-1 0 0,1 2 1 0 0,1 2 119 0 0,-1 1 0 0 0,0 0-1 0 0,1-1 1 0 0,-2 1 0 0 0,1 0 0 0 0,-1 0 0 0 0,0 0 0 0 0,0 0 0 0 0,-1-1 0 0 0,-1 10-1 0 0,-3 7 342 0 0,-10 29-1 0 0,8-29-292 0 0,-9 22 340 0 0,-22 45 0 0 0,20-52-308 0 0,-24 77 0 0 0,31-73-202 0 0,3-14-277 0 0,-10 55-1 0 0,12-40-4895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9127 0 0,'0'0'683'0'0,"2"-2"-466"0"0,13-11 2675 0 0,33-21 0 0 0,-30 22-1962 0 0,71-44 2192 0 0,0 6-2065 0 0,-29 17-659 0 0,176-114 451 0 0,79-83-40 0 0,-107 93-150 0 0,-50 38-11 0 0,3-31-111 0 0,-151 121-519 0 0,15-14 57 0 0,-14 12-31 0 0,0 1 0 0 0,13-9-1 0 0,6-3-3 0 0,-17 11-19 0 0,18-10 1 0 0,-3-1-1010 0 0,-22 17 476 0 0,0 0 0 0 0,0 0 0 0 0,7-4 0 0 0,-5 4-1372 0 0,0-1-76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0,'0'0'12560'0'0,"1"1"-12090"0"0,0-1-390 0 0,0 1 0 0 0,0 0 0 0 0,0 0 1 0 0,0 0-1 0 0,0 0 0 0 0,-1 0 0 0 0,1 0 1 0 0,0 0-1 0 0,-1 0 0 0 0,1 0 1 0 0,0 0-1 0 0,-1 0 0 0 0,0 0 0 0 0,1 0 1 0 0,-1 0-1 0 0,0 1 0 0 0,1-1 0 0 0,-1 2 1 0 0,2 28 1410 0 0,-1-15-1081 0 0,3 120 1920 0 0,-1-14-1388 0 0,12 141 53 0 0,-7-125-867 0 0,-7-91-68 0 0,-2-1 1 0 0,-10 68-1 0 0,4-80-7 0 0,6-33-115 0 0,14-7-6350 0 0,1-3 4537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91 2759 0 0,'-12'-6'272'0'0,"3"0"1908"0"0,2-2-1 0 0,-13-13 1 0 0,13 13 910 0 0,-18-16 0 0 0,23 22-2890 0 0,-1 0 1 0 0,1 0-1 0 0,-1 0 0 0 0,1 1 1 0 0,-1-1-1 0 0,1 1 0 0 0,-1-1 1 0 0,0 1-1 0 0,-6-1 1 0 0,8 2-160 0 0,-1 0 1 0 0,0 0 0 0 0,1 0 0 0 0,-1 0 0 0 0,0 0-1 0 0,1 1 1 0 0,-1-1 0 0 0,1 1 0 0 0,-1-1-1 0 0,1 1 1 0 0,-1 0 0 0 0,1-1 0 0 0,-1 1 0 0 0,1 0-1 0 0,-1 0 1 0 0,1 0 0 0 0,0 0 0 0 0,0 0 0 0 0,-1 1-1 0 0,0 0 1 0 0,-2 3-3 0 0,0 0-1 0 0,0 0 0 0 0,1 1 1 0 0,-1-1-1 0 0,1 1 1 0 0,1-1-1 0 0,-1 1 0 0 0,-1 7 1 0 0,-1 3-8 0 0,-5 32 0 0 0,6-24-22 0 0,2 0 0 0 0,1 0 0 0 0,1 0 0 0 0,0 0 0 0 0,2 0 0 0 0,1 0 0 0 0,11 42 0 0 0,-11-57-16 0 0,0-1 0 0 0,0 1 0 0 0,1-1 0 0 0,0 0 0 0 0,1 0 0 0 0,8 12 0 0 0,-9-15 1 0 0,-1-1 0 0 0,1 0 0 0 0,0-1 1 0 0,0 1-1 0 0,0-1 0 0 0,1 1 0 0 0,-1-1 0 0 0,1 0 0 0 0,0-1 0 0 0,0 1 1 0 0,0-1-1 0 0,6 2 0 0 0,-6-2 4 0 0,1-1 0 0 0,-1 0 0 0 0,0 0 0 0 0,1-1 0 0 0,-1 1 0 0 0,1-1-1 0 0,-1 0 1 0 0,1 0 0 0 0,-1-1 0 0 0,6-1 0 0 0,-7 1 14 0 0,-1 0 1 0 0,1 0-1 0 0,-1-1 0 0 0,1 1 0 0 0,-1-1 0 0 0,0 0 0 0 0,1 0 1 0 0,-1 0-1 0 0,0 0 0 0 0,0 0 0 0 0,-1-1 0 0 0,1 0 0 0 0,0 1 1 0 0,-1-1-1 0 0,4-5 0 0 0,-2 1 102 0 0,0-1 0 0 0,0 1 0 0 0,-1-1 0 0 0,0 0 1 0 0,0 0-1 0 0,-1-1 0 0 0,0 1 0 0 0,0 0 0 0 0,-1-1 0 0 0,0 1 0 0 0,0-1 1 0 0,-1 1-1 0 0,0-1 0 0 0,-1 1 0 0 0,-1-10 0 0 0,-1 7-60 0 0,1-1-1 0 0,-1 1 1 0 0,-1 0-1 0 0,0 0 1 0 0,0 0-1 0 0,-1 1 1 0 0,-1-1-1 0 0,0 1 1 0 0,0 0-1 0 0,-12-13 1 0 0,-7 0 403 0 0,15 14-2190 0 0,1 1-4511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0,'1'0'7170'0'0,"3"1"-6869"0"0,-1 0 1 0 0,1 0-1 0 0,-1 0 1 0 0,1 1 0 0 0,-1 0-1 0 0,0-1 1 0 0,0 1-1 0 0,0 0 1 0 0,0 1 0 0 0,0-1-1 0 0,0 1 1 0 0,0-1-1 0 0,-1 1 1 0 0,1 0-1 0 0,-1 0 1 0 0,0 0 0 0 0,0 0-1 0 0,0 0 1 0 0,0 0-1 0 0,2 6 1 0 0,0 1-183 0 0,0 0 0 0 0,-1 0 0 0 0,0 1-1 0 0,-1 0 1 0 0,3 21 0 0 0,-2 11-37 0 0,14 211 484 0 0,-17-252-567 0 0,5 114-3193 0 0,-3-90 1304 0 0,2-1 1 0 0,9 37-1 0 0,-10-52-3494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7367 0 0,'0'0'568'0'0,"-2"-13"-88"0"0,3 4 7411 0 0,0 11-7219 0 0,5 9-266 0 0,-1 1 0 0 0,0-1 1 0 0,0 1-1 0 0,5 25 0 0 0,-3-10-244 0 0,56 180-6 0 0,-37-105-1183 0 0,7 22-2352 0 0,-24-95-2183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15431 0 0,'-11'-26'4910'0'0,"21"25"-4205"0"0,19 2 49 0 0,-15 0-462 0 0,0-1 1 0 0,21-3 0 0 0,-23 2-215 0 0,0 0-1 0 0,1 1 1 0 0,-1 0 0 0 0,17 3-1 0 0,5 1-4437 0 0,-26-2 2295 0 0,19 1-5089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0,'0'0'1106'0'0,"3"2"-806"0"0,5 4 70 0 0,0 1 0 0 0,0 0 0 0 0,-1 1 0 0 0,0-1 0 0 0,0 2 1 0 0,-1-1-1 0 0,0 1 0 0 0,-1 0 0 0 0,1 0 0 0 0,6 18 0 0 0,1 8 34 0 0,16 62 1 0 0,-8 1-552 0 0,15 179 0 0 0,-33-182-2269 0 0,-3-86 2002 0 0,0 22-1052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1839 0 0,'0'5'6764'0'0,"0"-5"-6607"0"0,0-1-1 0 0,0 1 1 0 0,0 0-1 0 0,0-1 1 0 0,0 1-1 0 0,0 0 1 0 0,0-1-1 0 0,0 1 0 0 0,0 0 1 0 0,0 0-1 0 0,0-1 1 0 0,0 1-1 0 0,1 0 1 0 0,-1-1-1 0 0,0 1 1 0 0,0 0-1 0 0,0 0 1 0 0,1-1-1 0 0,-1 1 0 0 0,0 0 1 0 0,0 0-1 0 0,0 0 1 0 0,1-1-1 0 0,-1 1 1 0 0,0 0-1 0 0,1 0 1 0 0,-1 0-1 0 0,0 0 0 0 0,0 0 1 0 0,1-1-1 0 0,-1 1 1 0 0,0 0-1 0 0,1 0 1 0 0,-1 0-1 0 0,0 0 1 0 0,1 0-1 0 0,-1 0 1 0 0,0 0-1 0 0,0 0 0 0 0,1 0 1 0 0,-1 0-1 0 0,0 0 1 0 0,1 0-1 0 0,9 3 322 0 0,0 0 0 0 0,0 1 0 0 0,0 0 0 0 0,-1 0 0 0 0,0 1 0 0 0,1 0 0 0 0,12 10 0 0 0,28 15 818 0 0,28 15-121 0 0,-22-12-695 0 0,3 3-168 0 0,57 47 0 0 0,-23-17-118 0 0,98 71 315 0 0,5 3 277 0 0,-59-36-363 0 0,-85-62-166 0 0,101 62-1 0 0,-123-87-192 0 0,87 44 264 0 0,-76-42-338 0 0,41 16-40 0 0,-64-31-338 0 0,-14-3-3037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837 728 1871 0 0,'0'0'5400'0'0,"2"0"-4988"0"0,19 4 5792 0 0,-33-14-5274 0 0,-42-32 936 0 0,-90-79 866 0 0,126 103-2503 0 0,6 4 37 0 0,-1 2 1 0 0,-1 0-1 0 0,-21-15 1 0 0,-37-25 524 0 0,-82-74-1 0 0,113 90-634 0 0,-70-69-1 0 0,69 67-106 0 0,-70-58-112 0 0,88 82-574 0 0,23 14 399 0 0,5-9-6956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936 455 0 0,'0'0'4816'0'0,"-8"9"-3648"0"0,4-5-1074 0 0,4-3 380 0 0,-1-1-488 0 0,-20 2 5612 0 0,-6-2-703 0 0,9 0-4070 0 0,14-1-696 0 0,-1 1 0 0 0,1-2 0 0 0,0 1-1 0 0,0 0 1 0 0,0-1 0 0 0,0 0 0 0 0,0 0 0 0 0,0 0-1 0 0,0 0 1 0 0,1 0 0 0 0,-5-5 0 0 0,-4-3 331 0 0,-18-22 0 0 0,7 6-14 0 0,-146-147 1650 0 0,101 105-1622 0 0,-44-40 20 0 0,67 69-395 0 0,-29-23 105 0 0,-88-96 0 0 0,139 131-149 0 0,0 3-238 0 0,2-1 1 0 0,1-1-1 0 0,1-1 0 0 0,-19-34 0 0 0,34 52-222 0 0,0 1 1 0 0,-1 0-1 0 0,0 0 0 0 0,-12-14 0 0 0,13 15-540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1065 848 919 0 0,'0'0'16988'0'0,"-19"0"-16040"0"0,16-1-860 0 0,1 0 1 0 0,-1 0-1 0 0,0 0 0 0 0,1-1 0 0 0,0 1 0 0 0,-1-1 1 0 0,1 0-1 0 0,0 1 0 0 0,0-1 0 0 0,0 0 0 0 0,0 0 1 0 0,0 0-1 0 0,-2-4 0 0 0,-10-8 589 0 0,-13-12 132 0 0,18 16-484 0 0,0 1 0 0 0,-11-8 0 0 0,2 4 127 0 0,7 4-125 0 0,-1 1-1 0 0,-19-11 1 0 0,20 13-120 0 0,1 0 1 0 0,-15-13-1 0 0,16 12-117 0 0,-1 0 1 0 0,0 0 0 0 0,-10-4-1 0 0,-9-5 73 0 0,1-1 0 0 0,1-1 0 0 0,-38-34 1 0 0,28 22 28 0 0,30 25-157 0 0,0-2-1 0 0,0 1 1 0 0,0-1-1 0 0,1 0 1 0 0,-8-10-1 0 0,6 6 12 0 0,-18-17-1 0 0,3 5 57 0 0,18 18-65 0 0,0 0 0 0 0,-1 1-1 0 0,-7-5 1 0 0,-7-6 55 0 0,6 2-34 0 0,-18-22 0 0 0,0 1-26 0 0,28 29-31 0 0,-23-22 81 0 0,0 1 0 0 0,-2 1-1 0 0,-42-28 1 0 0,21 22-7 0 0,-40-26-22 0 0,53 30-53 0 0,31 20-16 0 0,5 6-61 0 0,-1-4-129 0 0,-1-1-520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928 739 2127 0 0,'0'0'5208'0'0,"3"2"-4953"0"0,8 7 5893 0 0,-33-13-4835 0 0,15-1-1103 0 0,1 1-1 0 0,-1 0 1 0 0,1-1-1 0 0,-7-7 0 0 0,-14-11 274 0 0,5 9-109 0 0,-113-84 958 0 0,-10-9-728 0 0,122 88-392 0 0,-40-42-1 0 0,59 57-185 0 0,-12-15 73 0 0,-1 2 0 0 0,-23-20 0 0 0,18 18 228 0 0,17 14-307 0 0,-1 0-1 0 0,-11-8 1 0 0,-44-34-244 0 0,-41-31 276 0 0,78 54 178 0 0,19 19-202 0 0,0 0 1 0 0,1 1-1 0 0,-2-1 1 0 0,-8-5-1 0 0,-16-13-94 0 0,28 21 76 0 0,-1 0 1 0 0,1 0-1 0 0,0 0 1 0 0,0 0 0 0 0,0-1-1 0 0,-2-3 1 0 0,2 3 7 0 0,0 0 1 0 0,0 0-1 0 0,-1 0 1 0 0,1 1 0 0 0,-1-1-1 0 0,1 1 1 0 0,-1 0-1 0 0,0 0 1 0 0,0 0 0 0 0,-3-2-1 0 0,-32-21 320 0 0,37 25-176 0 0,15 8-3856 0 0,-7-5 2236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1091 4831 0 0,'0'0'8576'0'0,"0"2"-8448"0"0,0-2-97 0 0,0 0-1 0 0,0 1 0 0 0,0-1 0 0 0,0 0 1 0 0,0 1-1 0 0,0-1 0 0 0,0 0 1 0 0,0 1-1 0 0,0-1 0 0 0,0 0 0 0 0,0 1 1 0 0,0-1-1 0 0,0 0 0 0 0,-1 0 1 0 0,1 1-1 0 0,0-1 0 0 0,0 0 0 0 0,0 0 1 0 0,0 1-1 0 0,-1-1 0 0 0,1 0 1 0 0,0 0-1 0 0,0 1 0 0 0,-1-1 0 0 0,1 0 1 0 0,0 0-1 0 0,0 0 0 0 0,-1 0 1 0 0,1 1-1 0 0,0-1 0 0 0,-1 0 1 0 0,1 0-1 0 0,0 0 0 0 0,0 0 0 0 0,-1 0 1 0 0,1 0-1 0 0,-1 0 0 0 0,-14-5 1137 0 0,13 4-1269 0 0,-3-1 226 0 0,1 0-1 0 0,0 0 1 0 0,0-1-1 0 0,0 0 0 0 0,0 0 1 0 0,1 0-1 0 0,-1 0 1 0 0,-4-6-1 0 0,-23-34 514 0 0,2 4-193 0 0,-89-98 1212 0 0,68 84-1301 0 0,30 33-248 0 0,-26-35-1 0 0,32 38-57 0 0,0 0 0 0 0,-24-23 0 0 0,-24-23 148 0 0,45 47-183 0 0,-13-12 109 0 0,-34-41 0 0 0,12 10-71 0 0,-7-9 36 0 0,-23-25 280 0 0,30 37-232 0 0,44 47-127 0 0,-2-4 101 0 0,-1 1 1 0 0,-1 0-1 0 0,1 1 0 0 0,-25-17 0 0 0,23 20-19 0 0,3 3 33 0 0,1-2-1 0 0,-1 1 1 0 0,1-1 0 0 0,-15-15-1 0 0,18 15-88 0 0,0 0 0 0 0,-1 0-1 0 0,0 0 1 0 0,0 1 0 0 0,-1 0-1 0 0,-9-6 1 0 0,16 12-200 0 0,3 1-633 0 0,0-1 442 0 0,0 1 1 0 0,0 0-1 0 0,0 0 1 0 0,0 0-1 0 0,0 0 0 0 0,0 0 1 0 0,3 3-1 0 0,-2-1-1133 0 0,7 4-5046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0,'0'0'1898'0'0,"11"9"3780"0"0,-5-3-5051 0 0,0 1 0 0 0,0 0-1 0 0,0 1 1 0 0,-1-1-1 0 0,-1 1 1 0 0,1 0 0 0 0,5 14-1 0 0,18 62 1281 0 0,15 85-45 0 0,27 233-1 0 0,-30-185-1856 0 0,-25-145-709 0 0,-13-64 189 0 0,1 2-3211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5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5527 0 0,'0'0'423'0'0,"-10"10"2772"0"0,8-7-2666 0 0,0 0 1 0 0,0 1 0 0 0,1-1-1 0 0,-1 1 1 0 0,1 0 0 0 0,0-1-1 0 0,0 1 1 0 0,1 0 0 0 0,-1 0-1 0 0,1 0 1 0 0,0 7 0 0 0,1 5-66 0 0,4 25 0 0 0,-2-21 162 0 0,19 167 887 0 0,10 77-790 0 0,12 27-585 0 0,-43-279-211 0 0,17 91-5 0 0,-14-81-882 0 0,2 0 0 0 0,13 31 0 0 0,-13-55-3071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5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222 157 4607 0 0,'0'0'208'0'0,"-10"-9"32"0"0,-1-1 1982 0 0,-13-18 0 0 0,15 16-352 0 0,-17-16-1 0 0,17 21-1248 0 0,1 0 1 0 0,-15-8 0 0 0,20 13-495 0 0,0 0 0 0 0,0 0 1 0 0,-1 1-1 0 0,1-1 1 0 0,-1 1-1 0 0,1 0 0 0 0,-1 0 1 0 0,1 0-1 0 0,-1 1 0 0 0,0-1 1 0 0,-4 1-1 0 0,6 0-81 0 0,0 1-1 0 0,1-1 1 0 0,-1 1-1 0 0,0-1 1 0 0,0 1 0 0 0,1 0-1 0 0,-1 0 1 0 0,0 0-1 0 0,1 0 1 0 0,-1 0-1 0 0,1 0 1 0 0,-1 0-1 0 0,1 1 1 0 0,-1-1-1 0 0,1 1 1 0 0,0-1-1 0 0,0 1 1 0 0,0-1 0 0 0,0 1-1 0 0,0-1 1 0 0,0 1-1 0 0,-1 3 1 0 0,-1 1 28 0 0,1 1 0 0 0,-1 0 0 0 0,1 0 0 0 0,-1 11 0 0 0,-1 12-54 0 0,1-1 1 0 0,1 1-1 0 0,2 0 1 0 0,6 53 0 0 0,-3-65-22 0 0,1 0 0 0 0,0 0 0 0 0,1-1 0 0 0,1 1 0 0 0,1-1 1 0 0,0 0-1 0 0,1-1 0 0 0,1 0 0 0 0,12 16 0 0 0,-16-25 19 0 0,1 0-1 0 0,0 0 1 0 0,0-1-1 0 0,0 0 1 0 0,1 0-1 0 0,0 0 1 0 0,0-1-1 0 0,1 0 0 0 0,-1-1 1 0 0,1 1-1 0 0,0-2 1 0 0,0 1-1 0 0,1-1 1 0 0,-1 0-1 0 0,15 2 1 0 0,-16-3 92 0 0,0-2 1 0 0,0 1-1 0 0,1-1 0 0 0,-1 0 1 0 0,0-1-1 0 0,0 0 1 0 0,0 0-1 0 0,1 0 1 0 0,-1-1-1 0 0,0 0 0 0 0,0 0 1 0 0,-1-1-1 0 0,1 0 1 0 0,-1 0-1 0 0,1-1 1 0 0,-1 1-1 0 0,0-1 0 0 0,0-1 1 0 0,8-7-1 0 0,-6 4 92 0 0,0-1 1 0 0,-1 0-1 0 0,0-1 0 0 0,-1 0 0 0 0,1 0 1 0 0,-2 0-1 0 0,0 0 0 0 0,0-1 0 0 0,-1 0 1 0 0,6-21-1 0 0,-6 12 42 0 0,0 1-1 0 0,-2-1 1 0 0,0 0 0 0 0,-1 1-1 0 0,-3-34 1 0 0,1 40-170 0 0,-2 0 0 0 0,1 1 0 0 0,-2-1 1 0 0,0 1-1 0 0,0 0 0 0 0,-1 0 0 0 0,0 1 0 0 0,-1-1 0 0 0,-1 1 1 0 0,-11-15-1 0 0,11 16-103 0 0,0 2 1 0 0,-1-1-1 0 0,0 1 1 0 0,0 0-1 0 0,-1 1 0 0 0,0-1 1 0 0,-1 2-1 0 0,1 0 1 0 0,-1 0-1 0 0,-1 0 1 0 0,-19-6-1 0 0,25 10-283 0 0,0 1 1 0 0,0 0-1 0 0,0 0 0 0 0,0 1 0 0 0,0-1 0 0 0,0 1 0 0 0,0 0 1 0 0,0 1-1 0 0,0-1 0 0 0,0 1 0 0 0,0 0 0 0 0,0 0 1 0 0,-6 3-1 0 0,-7 4-7195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1 949 6935 0 0,'0'0'2578'0'0,"2"0"-1921"0"0,15-1 143 0 0,1 0 0 0 0,0-2 0 0 0,-1 0 0 0 0,0-1 1 0 0,1-1-1 0 0,20-9 0 0 0,98-50 1346 0 0,72-65-276 0 0,-34 20-1338 0 0,-58 37-449 0 0,22-12-22 0 0,52-28 8 0 0,-172 101-63 0 0,24-18 61 0 0,67-60 0 0 0,-94 77-52 0 0,18-16 178 0 0,-3 3 167 0 0,-1-1 0 0 0,-1-1-1 0 0,27-35 1 0 0,-47 50-126 0 0,-7 10-180 0 0,0 0 0 0 0,1 0-1 0 0,-1 0 1 0 0,1 0 0 0 0,0 0 0 0 0,0 0-1 0 0,2-2 1 0 0,-4 3-50 0 0,1 1-1 0 0,0-1 0 0 0,-1 0 1 0 0,1 1-1 0 0,0-1 0 0 0,-1 1 1 0 0,1-1-1 0 0,0 1 0 0 0,0-1 1 0 0,0 1-1 0 0,-1-1 1 0 0,1 1-1 0 0,0 0 0 0 0,0-1 1 0 0,0 1-1 0 0,0 0 0 0 0,0 0 1 0 0,0 0-1 0 0,0 0 1 0 0,0 0-1 0 0,0 0 0 0 0,0 0 1 0 0,-1 0-1 0 0,1 0 0 0 0,0 0 1 0 0,0 0-1 0 0,0 1 0 0 0,1-1 1 0 0,1 1 15 0 0,1-1-10 0 0,14 7 73 0 0,4 2-4 0 0,-1 1 0 0 0,0 1 0 0 0,30 22 0 0 0,131 98 402 0 0,88 82 208 0 0,-56-42-135 0 0,11-13 94 0 0,73 22 18 0 0,-185-116-576 0 0,-36-22-30 0 0,-39-22-10 0 0,43 15-1 0 0,-10-4-953 0 0,-24-13-3281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13247 0 0,'0'0'1195'0'0,"2"3"-915"0"0,15 19 556 0 0,0 2 0 0 0,26 49 1 0 0,17 59-203 0 0,-17-36-584 0 0,69 161-1859 0 0,-99-221-36 0 0,0-1-3441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92 1839 0 0,'0'0'10592'0'0,"1"5"-10244"0"0,-19-24 384 0 0,18 18-588 0 0,-7-15 376 0 0,6 14-287 0 0,-1-1 0 0 0,0 1 0 0 0,0-1 0 0 0,0 1 0 0 0,-1 0 0 0 0,1 0 0 0 0,-3-2 0 0 0,4 4 15 0 0,-17-18 536 0 0,17 14-1096 0 0,0 3 420 0 0,0-1 0 0 0,-1 0 0 0 0,1 0 0 0 0,0 1-1 0 0,0-1 1 0 0,-1 1 0 0 0,1-1 0 0 0,-1 1 0 0 0,1 0 0 0 0,-3-2 0 0 0,3 2-347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1028 455 0 0,'0'0'10808'0'0,"1"-2"-10518"0"0,-1 2-270 0 0,0 0 0 0 0,0 0 0 0 0,1-1 0 0 0,-1 1 1 0 0,0 0-1 0 0,0 0 0 0 0,0-1 0 0 0,0 1 1 0 0,0 0-1 0 0,0-1 0 0 0,0 1 0 0 0,0 0 0 0 0,0-1 1 0 0,0 1-1 0 0,0 0 0 0 0,0 0 0 0 0,0-1 0 0 0,0 1 1 0 0,0 0-1 0 0,0-1 0 0 0,0 1 0 0 0,0 0 0 0 0,0-1 1 0 0,0 1-1 0 0,0 0 0 0 0,0 0 0 0 0,-1-1 0 0 0,1 1 1 0 0,0 0-1 0 0,0 0 0 0 0,0-1 0 0 0,-1 1 1 0 0,1 0-1 0 0,0 0 0 0 0,0 0 0 0 0,0-1 0 0 0,-1 1 1 0 0,1 0-1 0 0,0 0 0 0 0,-1 0 0 0 0,1 0 0 0 0,0 0 1 0 0,0-1-1 0 0,-1 1 0 0 0,1 0 0 0 0,0 0 0 0 0,-1 0 1 0 0,1 0-1 0 0,0 0 0 0 0,-1 0 0 0 0,0 0 322 0 0,-1 0-115 0 0,1-1 1 0 0,-1 1-1 0 0,0 0 0 0 0,0-1 1 0 0,1 0-1 0 0,-1 1 1 0 0,0-1-1 0 0,1 0 1 0 0,-3-1-1 0 0,-1-2 25 0 0,1-1 0 0 0,-1 1 0 0 0,1-1 0 0 0,0 0 0 0 0,0-1 0 0 0,-4-7 0 0 0,-14-18 792 0 0,-2-5-337 0 0,-4 0-139 0 0,-25-31 309 0 0,-35-27-163 0 0,26 29-335 0 0,-19-23-8 0 0,-41-71 216 0 0,105 137-435 0 0,-19-36-1 0 0,-4-6 31 0 0,9 22-150 0 0,-41-46 0 0 0,61 76-72 0 0,-17-27 0 0 0,22 28 3 0 0,-1 1 0 0 0,-1 0 1 0 0,0 0-1 0 0,-14-13 0 0 0,39 39-4968 0 0,-1-5 3450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0 951 1583 0 0,'0'0'11095'0'0,"20"6"-8584"0"0,-18-7-2410 0 0,2 0 94 0 0,-1 0 0 0 0,0 0 1 0 0,0-1-1 0 0,0 1 1 0 0,0-1-1 0 0,0 1 0 0 0,-1-1 1 0 0,1 0-1 0 0,0 0 0 0 0,-1-1 1 0 0,1 1-1 0 0,-1 0 0 0 0,0-1 1 0 0,0 1-1 0 0,2-5 0 0 0,1 2-12 0 0,-1 0-1 0 0,1 0 1 0 0,0 0-1 0 0,0 1 1 0 0,0 0-1 0 0,1 0 1 0 0,-1 0-1 0 0,9-4 1 0 0,-5 3 35 0 0,0-1-1 0 0,11-9 1 0 0,63-67 1362 0 0,27-24-24 0 0,-83 83-1092 0 0,33-37 0 0 0,34-49 232 0 0,-34 42-276 0 0,-50 57-388 0 0,11-15 28 0 0,34-30-1 0 0,-41 43 2 0 0,-1-1 0 0 0,0 0 0 0 0,-1-1 0 0 0,14-20 0 0 0,-16 21 7 0 0,1-1-1 0 0,14-12 1 0 0,-6 5-40 0 0,42-36 25 0 0,-46 41 10 0 0,-7 8-50 0 0,-1 1 0 0 0,0-2 0 0 0,-1 1 0 0 0,10-17 0 0 0,0 1-1341 0 0,-15 23 793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127 112 8951 0 0,'0'0'808'0'0,"-6"-4"-648"0"0,-4-3 187 0 0,6 4 538 0 0,-1 0 0 0 0,1 0 0 0 0,0 1 0 0 0,-1-1-1 0 0,-5-1 1 0 0,8 4-620 0 0,0-1-1 0 0,0 1 1 0 0,0 0-1 0 0,0 0 0 0 0,0 0 1 0 0,0 0-1 0 0,0 0 1 0 0,0 0-1 0 0,0 1 0 0 0,0-1 1 0 0,0 1-1 0 0,0-1 1 0 0,0 1-1 0 0,0 0 0 0 0,-2 1 1 0 0,2-1-112 0 0,-1 0 0 0 0,0 1 0 0 0,1 0 0 0 0,-1-1-1 0 0,1 1 1 0 0,0 0 0 0 0,-1 0 0 0 0,1 1 0 0 0,0-1 0 0 0,0 0 0 0 0,0 1 0 0 0,1-1 0 0 0,-4 5 0 0 0,3-2-55 0 0,0 0 0 0 0,1 0 1 0 0,-1-1-1 0 0,1 1 0 0 0,0 0 0 0 0,0 0 0 0 0,0 9 1 0 0,1-3-70 0 0,1 0 0 0 0,0 0 0 0 0,0 0 0 0 0,1 0 0 0 0,1 0 0 0 0,-1-1-1 0 0,6 13 1 0 0,-3-13-26 0 0,0 0 0 0 0,0 0-1 0 0,1 0 1 0 0,1-1-1 0 0,-1 0 1 0 0,1 0-1 0 0,1-1 1 0 0,0 1-1 0 0,0-2 1 0 0,1 1 0 0 0,-1-1-1 0 0,2-1 1 0 0,-1 1-1 0 0,1-1 1 0 0,0-1-1 0 0,19 8 1 0 0,-22-10 21 0 0,1-1 1 0 0,0 0 0 0 0,0 0-1 0 0,0 0 1 0 0,0-1 0 0 0,1 0-1 0 0,-1 0 1 0 0,0-1 0 0 0,0-1-1 0 0,1 1 1 0 0,-1-1 0 0 0,0 0-1 0 0,0-1 1 0 0,0 0-1 0 0,0 0 1 0 0,0-1 0 0 0,-1 0-1 0 0,1 0 1 0 0,-1-1 0 0 0,1 0-1 0 0,-1-1 1 0 0,-1 1 0 0 0,11-9-1 0 0,-10 7-62 0 0,-1 0 1 0 0,0-1-1 0 0,0 1 0 0 0,9-15 0 0 0,-13 17 93 0 0,0 0-1 0 0,0 0 0 0 0,0 0 0 0 0,0-1 1 0 0,-1 1-1 0 0,0-1 0 0 0,0 1 0 0 0,0-1 1 0 0,0 0-1 0 0,-1-8 0 0 0,0 5 58 0 0,-1-1 0 0 0,0 1 0 0 0,-1 0 0 0 0,0-1 0 0 0,0 1 0 0 0,-1 0 0 0 0,0 0 0 0 0,0 0 0 0 0,-1 0 0 0 0,0 1 0 0 0,0-1 0 0 0,-1 1 0 0 0,0 0 0 0 0,0 0 0 0 0,0 1 0 0 0,-1 0 0 0 0,0 0 0 0 0,-11-8 0 0 0,-3-2-173 0 0,-2 1-1 0 0,1 0 1 0 0,-2 2 0 0 0,0 1-1 0 0,-27-11 1 0 0,-19-1-2204 0 0,58 20 1679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0,'5'10'9123'0'0,"10"23"-4788"0"0,15 35-28 0 0,-15-31-3778 0 0,-1 1 0 0 0,13 54 0 0 0,12 83-2025 0 0,-35-160-901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6447 0 0,'1'-8'670'0'0,"4"-16"751"0"0,6 3 6578 0 0,-11 20-7939 0 0,1 1 0 0 0,-1 0 0 0 0,0 0 1 0 0,1 0-1 0 0,-1 0 0 0 0,0 0 1 0 0,0-1-1 0 0,1 1 0 0 0,-1 0 0 0 0,0 0 1 0 0,1 0-1 0 0,-1 0 0 0 0,0 0 1 0 0,1 0-1 0 0,-1 0 0 0 0,0 0 1 0 0,1 0-1 0 0,-1 0 0 0 0,0 0 0 0 0,1 0 1 0 0,-1 0-1 0 0,0 0 0 0 0,1 0 1 0 0,-1 1-1 0 0,0-1 0 0 0,1 0 0 0 0,-1 0 1 0 0,0 0-1 0 0,0 0 0 0 0,1 1 1 0 0,-1-1-1 0 0,0 0 0 0 0,12 6 725 0 0,-2 3-496 0 0,-1 0 0 0 0,-1 1 0 0 0,0 0 0 0 0,0 0 0 0 0,-1 1 0 0 0,9 15 0 0 0,29 74-245 0 0,-34-75 41 0 0,19 56-198 0 0,8 19-1700 0 0,-21-71-1115 0 0,-10-16 1238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13591 0 0,'-13'5'803'0'0,"2"6"5178"0"0,12-11-5785 0 0,1 1 1 0 0,-1 0-1 0 0,1 0 0 0 0,-1-1 1 0 0,1 1-1 0 0,-1-1 0 0 0,1 1 1 0 0,2-1-1 0 0,6 0 198 0 0,1 0 0 0 0,-1-1 0 0 0,1 0 0 0 0,-1-1 0 0 0,0 0 0 0 0,0-1 0 0 0,0 0 0 0 0,17-7 0 0 0,11-4 120 0 0,-22 9-746 0 0,0 1 0 0 0,0 0 0 0 0,0 1 0 0 0,0 0 0 0 0,18 0 0 0 0,-23 3-707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6911 0 0,'0'0'1748'0'0,"6"6"570"0"0,-3-4-1988 0 0,1 0 0 0 0,-1 0 0 0 0,0-1 0 0 0,1 1 1 0 0,-1-1-1 0 0,0 0 0 0 0,1 0 0 0 0,0 0 1 0 0,-1 0-1 0 0,1-1 0 0 0,-1 1 0 0 0,1-1 0 0 0,7 0 1 0 0,5-1 773 0 0,29-6 1 0 0,-34 5-624 0 0,40-8 972 0 0,-20 3-441 0 0,43-3 0 0 0,146 2 1171 0 0,171-9-406 0 0,-352 12-1607 0 0,150-11 532 0 0,-145 16-613 0 0,167 2 323 0 0,-109-2-176 0 0,47 3 147 0 0,-116 1-353 0 0,-19-2 3 0 0,0 0 0 0 0,0-1-1 0 0,1 0 1 0 0,18-3-1 0 0,-29 1 39 0 0,-2 0 5 0 0,-2 0-63 0 0,0 1 0 0 0,1-1-1 0 0,-1 0 1 0 0,0 0 0 0 0,1 0 0 0 0,-1 0-1 0 0,0 0 1 0 0,0 0 0 0 0,0 0 0 0 0,0 0-1 0 0,0 0 1 0 0,0 0 0 0 0,0 0-1 0 0,0 0 1 0 0,0 1 0 0 0,-1-1 0 0 0,1 0-1 0 0,0 0 1 0 0,-1 0 0 0 0,1 0 0 0 0,0 0-1 0 0,-2-1 1 0 0,-12-14 70 0 0,10 13-63 0 0,-120-109 252 0 0,-20-19 40 0 0,126 114-496 0 0,2 0 0 0 0,-26-35 0 0 0,41 51-374 0 0,-2-4 1001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4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1 919 0 0,'0'0'14835'0'0,"-8"11"-11119"0"0,6-6-3237 0 0,1 0 0 0 0,-1 0 0 0 0,0-1 0 0 0,0 1 0 0 0,0-1 0 0 0,-1 1 0 0 0,-5 7 0 0 0,-26 30 1643 0 0,29-37-1939 0 0,-111 111 2438 0 0,16-19-1618 0 0,84-80-988 0 0,1 1-1 0 0,1 1 1 0 0,-13 20 0 0 0,19-25-977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24 550 5927 0 0,'0'0'534'0'0,"-2"-1"-328"0"0,-3-2-1107 0 0,-11-10 8910 0 0,24 17-6557 0 0,9 5-838 0 0,0-2 1 0 0,0 0-1 0 0,31 7 0 0 0,56 7 645 0 0,62-4 41 0 0,-73-14-669 0 0,125-14 0 0 0,-146 9-378 0 0,11-2 3 0 0,410-71 930 0 0,-441 65-991 0 0,67-15 208 0 0,10 1-72 0 0,-36 9-181 0 0,35-2 37 0 0,-39 9-94 0 0,-59 6-51 0 0,32-5 0 0 0,-45 5-26 0 0,1 0-1 0 0,-1 2 0 0 0,25 1 1 0 0,17 1-2 0 0,-13-5 55 0 0,85-15 1 0 0,-113 15-31 0 0,27-1 0 0 0,2 1 0 0 0,-22 3-41 0 0,-20 1 3 0 0,1-1 1 0 0,-1 0 0 0 0,1 0-1 0 0,-1 0 1 0 0,1-1 0 0 0,-1 1-1 0 0,10-4 1 0 0,-13 4 6 0 0,7-2 1 0 0,1 0 1 0 0,-1 1-1 0 0,1 0 0 0 0,-1 1 0 0 0,11 0 1 0 0,-13 0 16 0 0,22 1 12 0 0,-18-1 4 0 0,-2-2-20 0 0,-7 1 31 0 0,0-11 88 0 0,-2 8-128 0 0,-1 1 0 0 0,1 0 0 0 0,0 0-1 0 0,-1 0 1 0 0,1 0 0 0 0,-1 0 0 0 0,0 0 0 0 0,0 0-1 0 0,0 0 1 0 0,-1 0 0 0 0,-1-3 0 0 0,-21-30 89 0 0,18 28-94 0 0,-5-4 24 0 0,1 0-1 0 0,-1 1 1 0 0,-1 0-1 0 0,-14-9 1 0 0,1-1 24 0 0,-16-12-1 0 0,-1 2 1 0 0,-2 1-1 0 0,-1 3 1 0 0,-54-25-1 0 0,77 43-54 0 0,6 4-13 0 0,14 4-41 0 0,3 4 42 0 0,0 0 1 0 0,1 0-1 0 0,-1 0 1 0 0,0 0-1 0 0,1-1 0 0 0,0 1 1 0 0,0 0-1 0 0,-1-1 0 0 0,1 1 1 0 0,1-1-1 0 0,-1 0 0 0 0,3 3 1 0 0,-5-5 9 0 0,23 20-44 0 0,0 0 0 0 0,2-1-1 0 0,31 17 1 0 0,68 41-8 0 0,-80-48 41 0 0,-20-14 12 0 0,0 0 1 0 0,29 12-1 0 0,21 8-32 0 0,-63-29 26 0 0,0 1-1 0 0,-1 0 1 0 0,0 0 0 0 0,14 13-1 0 0,-20-16 7 0 0,14 13 0 0 0,-15-15 4 0 0,0 2 18 0 0,3 15 16 0 0,-5-16-21 0 0,-1 1-1 0 0,1 0 0 0 0,-1 0 1 0 0,0 0-1 0 0,-1-1 1 0 0,1 1-1 0 0,-1 0 0 0 0,1 0 1 0 0,-1 0-1 0 0,0-1 0 0 0,-1 1 1 0 0,1-1-1 0 0,-4 7 1 0 0,-3 5 121 0 0,-16 23-1 0 0,23-37-133 0 0,-198 249 1054 0 0,108-141-817 0 0,66-77-198 0 0,-40 71-1 0 0,-9 41-135 0 0,68-130-296 0 0,0-1-1 0 0,1 1 1 0 0,-6 25-1 0 0,9-32-47 0 0,1 0 1 0 0,1 1-1 0 0,-1-1 0 0 0,1 0 0 0 0,0 0 1 0 0,1 1-1 0 0,-1-1 0 0 0,1 0 1 0 0,3 10-1 0 0,4 3-1158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15695 0 0,'0'0'719'0'0,"-1"1"-20"0"0,-8 2-449 0 0,3-1-108 0 0,5-2 442 0 0,1 1-500 0 0,0 0 0 0 0,0 0 0 0 0,0-1 1 0 0,1 1-1 0 0,-1 0 0 0 0,0 0 1 0 0,1-1-1 0 0,-1 1 0 0 0,0 0 1 0 0,1-1-1 0 0,-1 1 0 0 0,1-1 1 0 0,-1 1-1 0 0,1 0 0 0 0,-1-1 0 0 0,1 1 1 0 0,-1-1-1 0 0,1 1 0 0 0,0-1 1 0 0,-1 0-1 0 0,1 1 0 0 0,0-1 1 0 0,-1 1-1 0 0,1-1 0 0 0,1 0 0 0 0,22 7 879 0 0,-13-4-480 0 0,0 0-266 0 0,-1-1 1 0 0,1 0-1 0 0,0 0 1 0 0,-1-1-1 0 0,1-1 1 0 0,0 0 0 0 0,18-2-1 0 0,1 0-13 0 0,22 3 20 0 0,-35 0-492 0 0,0-1 1 0 0,0-1-1 0 0,21-2 0 0 0,5-6-5230 0 0,3 0-1932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38:46.92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3620 4105 1839 0,'0'0'160'0,"0"0"-160"0,0 0 0 0,0 0 0 0,0 0 2880 0,0 0 560 15,0 0 96-15,0 0 32 0,-3 6-1504 0,3-6-288 0,-6 5-64 16,6-5-16-16,-4 6-176 0,4-6-48 0,-4 6 0 0,1 1 0 16,-3-1-176-16,2 1-32 15,2-1-16-15,1 3 0 0,-1-2-96 0,2-1-32 16,0-6 0-16,0 8 0 0,2-1-256 0,-2-7-48 16,0 0-16-16,0 0 0 0,7 5-304 0,0-1-64 15,-7-4-16-15,8-4 0 0,0-1 32 0,-1 1 16 16,1-5 0-16,0-2 0 0,1 1-32 0,3-3-16 15,1-4 0-15,0 1 0 0,-1-1-96 0,-1 0-32 16,2-2 0-16,-1 2 0 0,-1-3-112 0,-1 3-32 0,0-1 0 0,1 1 0 16,-1-1-144-16,1 1 0 0,-2-1 0 0,-1 1 0 15,1 0 0-15,1 1 0 0,1 0 0 0,-2 1 0 32,-1-1-416-32,1 1-112 0,-1 0-32 0,-1 0 0 15,1 2-1616-15,0-1-320 0,-1 0-64 0,-1 0-8240 0,-1-1-1648 0</inkml:trace>
  <inkml:trace contextRef="#ctx0" brushRef="#br0" timeOffset="288.4">4182 3132 14735 0,'0'0'1312'0,"0"0"-1056"16,0 0-256-16,0 0 0 0,-1 8 2400 0,1 1 416 16,-1 1 96-16,1 4 16 0,1-3-880 0,0 5-192 15,-1 1-16-15,3 1-16 0,0 2-1120 0,-1-1-208 0,1 2-48 0,-1 3-16 16,1-1-304-16,0 3-128 0,-1 0 0 0,1 0 128 31,-1-1-512-31,1-2-128 0,1 0 0 0,0-4-16 16,0-1-2592-16,-2-2-512 0</inkml:trace>
  <inkml:trace contextRef="#ctx0" brushRef="#br0" timeOffset="510.25">4323 3103 15663 0,'0'0'1392'0,"1"-7"-1120"0,1 0-272 0,-1 1 0 0,-1 6 2112 0,0 0 352 16,0 0 80-16,0 0 16 0,0 0-752 0,0 0-144 15,8 3-16-15,0 4-16 0,0 1-1104 0,-1 4-208 16,0 5-64-16,1-2 0 0,1 3-256 0,1 2 0 16,2 1 0-16,0 1 0 15,-2-1-336-15,1 1-128 0,-1 1-32 0,0 1 0 16,0-1-1808-16,-1 0-384 15,0-4-64-15,-1-1-7760 0</inkml:trace>
  <inkml:trace contextRef="#ctx0" brushRef="#br0" timeOffset="731.79">4310 3355 19343 0,'0'0'1728'0,"-5"-1"-1392"16,-2 1-336-16,7 0 0 0,0 0 4688 0,-6 2 880 16,6-2 160-16,0 0 32 0,0 0-3152 0,0 0-640 0,0 0-128 0,0 0-32 15,9 3-1104-15,1 0-208 0,1-3-48 0,2 0-16 16,0 0-272-16,3-3-160 0,2 2 192 0,0-1-192 31,-2 0-672-31,1 0-240 0,0 1-48 0,1 0-12848 0,0-2-2560 0</inkml:trace>
  <inkml:trace contextRef="#ctx0" brushRef="#br0" timeOffset="1503.12">3237 3725 16575 0,'0'0'1472'0,"0"0"-1168"0,0 0-304 0,0 0 0 0,0 0 2544 0,0 0 448 15,0 0 80-15,0 0 32 0,0 0-992 0,0 0-192 16,0 0-32-16,1 13-16 0,2-5-832 0,2 1-160 0,2 2-48 0,2 0 0 15,-3 2-304-15,5 3-64 0,2 1-16 0,3 0 0 16,-2 1-240-16,0 1-48 0,1 0-16 0,-1 1 0 16,-2-1-144-16,2 1 0 0,0-1 0 0,1 0 0 15,-2-2 0-15,0-2 0 0,0 1 0 0,1-4 0 32,-1 1-384-32,0 0-96 0,-1-2-32 0,0 1 0 15,-2 0-656-15,2-3-144 0,0-1-32 0,-1 1 0 16,1 1-1696-16,0-2-352 0,-2 1-64 0,1 0-7712 0</inkml:trace>
  <inkml:trace contextRef="#ctx0" brushRef="#br0" timeOffset="1901.38">2760 3161 21423 0,'0'0'944'0,"0"0"208"0,-5-4-928 0,5 4-224 0,-4-5 0 0,4 5 0 16,-3-6 1536-16,3 6 272 0,0 0 48 0,0 0 16 16,0 0-416-16,0 0-96 0,0 0-16 0,0 0 0 15,3 7-624-15,1 1-128 0,0 4-16 0,2 1-16 16,1 1-192-16,-2 2-48 0,0 2 0 0,0 1 0 16,2 1-320-16,1 2 0 0,1 2 0 0,-1-2 0 15,-2 1-576 1,1 1-192-16,-2-1-48 0,0 1 0 0,0-2-864 0,-1-1-176 0,0-2-48 0,1-3-10960 15</inkml:trace>
  <inkml:trace contextRef="#ctx0" brushRef="#br0" timeOffset="2096.46">2910 3030 17503 0,'0'0'1552'0,"0"0"-1232"16,0 0-320-16,0 0 0 0,0 0 2144 0,0 0 368 15,0 0 80-15,0 0 16 0,0 0-1216 0,6 6-240 16,1 1-64-16,1 6 0 0,1 2-656 0,0 3-144 16,0 3-32-16,2 2 0 0,0 1-256 0,2 1 0 15,0-1 128-15,2 3-128 16,0 1-320-16,2 2-112 0,-1-2-16 0,2 0-16 16,-2 1-2016-16,-1 0-400 0,1-6-64 0,-2 1-4224 15,0-2-832-15</inkml:trace>
  <inkml:trace contextRef="#ctx0" brushRef="#br0" timeOffset="2360.23">2800 3335 32831 0,'0'0'1456'0,"-2"7"288"0,2-7-1392 0,-3 7-352 0,3-7 0 0,0 0 0 0,0 0 1680 0,4 6 272 16,1 1 48-16,2-5 16 15,2 2-1136-15,0-3-240 0,1 2-32 0,2-3-16 16,1-1-400-16,2-2-64 0,0-1-128 0,4-1 176 16,0-2-176-16,6 0 0 0,4-3-160 0,3 1 160 15,3-1-2752-15,2 0-448 0</inkml:trace>
  <inkml:trace contextRef="#ctx0" brushRef="#br1" timeOffset="8332.54">1282 6231 12895 0,'0'0'576'0,"-3"-6"112"0,0-1-560 0,2 0-128 16,0 0 0-16,-1-1 0 0,2 0 2752 0,0 0 528 16,0-2 112-16,2-2 0 0,-2 3-1296 0,1 2-272 15,-1 7-48-15,0 0-16 0,0 0-432 0,0 0-96 16,0 0-16-16,4 7 0 0,0 3-432 0,-2 6-80 15,1 4-32-15,-2 4 0 0,2 5-368 0,-2 2-80 16,1 1-16-16,-1 1 0 0,0 0-208 0,1 2 0 16,-1-1 128-16,0 0-128 15,2-1-368-15,-1-3-112 0,1-3-32 0,0-2 0 16,0 0-2944-16,1-7-608 0</inkml:trace>
  <inkml:trace contextRef="#ctx0" brushRef="#br1" timeOffset="8630.08">1518 6189 18431 0,'-3'-4'1632'0,"-1"-1"-1312"16,1-1-320-16,-1-1 0 15,-1 2 1792-15,0 0 304 0,0 1 48 0,-2 1 16 16,7 3-640-16,0 0-128 0,-5 3-32 0,1 2 0 16,0 2-944-16,3 2-192 0,1 2-32 0,1-1-16 15,2 5-176-15,2 1 0 0,0 1 0 0,4 1 0 16,3 0 0-16,3-1 0 0,0 1-128 0,1-4 128 0,1 0 0 0,0-1-144 15,0-3 144-15,0-2 0 0,0-4-128 0,0-3 128 16,-2-1 0-16,1-2 0 0,-1-2 0 0,-2-3 0 16,-2 0 192-16,-2-4-48 0,-1-2 480 0,-3 0 80 15,-1-3 32-15,-3-1 0 0,-1-2-48 0,-1-1-16 16,-3 1 0-16,-2-1 0 0,-6-1-320 0,1 2-64 16,1-1-16-16,-2 1 0 0,-1 0-272 0,1 0 0 15,-1-2 0-15,2 0 0 16,-1 3-1664-16,2-3-272 0,-1 1-64 0,1 4-12704 15</inkml:trace>
  <inkml:trace contextRef="#ctx0" brushRef="#br1" timeOffset="9099.66">2587 6442 25791 0,'-12'-9'1152'0,"12"9"224"0,0 0-1104 0,0 0-272 0,0 0 0 0,-5-5 0 16,1 1 1904-16,-3-3 320 0,-2 0 64 0,0 0 16 16,0 2-912-16,0 1-176 0,1-3-48 0,-1 4 0 0,-2 0-848 0,2 3-192 15,0 1-128-15,0 2 192 0,-1 1-192 0,-1 1 0 16,3 2 0-16,0 2 0 0,2 2 0 0,2 1 0 15,1 1 0-15,3 2 0 0,2-2 0 0,0-2 0 16,2 1-144-16,1 1 144 0,1-4 0 0,0 0-160 16,2-2 160-16,1-1-128 0,0 0 128 0,2-5 0 15,0 0-144-15,4-1 144 16,-2-1-192-16,0-3 48 0,-1-3 0 0,-2 1 0 0,-1-1-96 0,0-2-16 16,-1-2 0-16,-1-1 0 0,-1-1 256 0,-1 1-144 15,-1-4 144-15,0 2-128 0,0 1 128 0,0 0 0 16,-1 1 0-16,0 2 0 0,-3 2 0 0,0-1 0 15,2 4 128-15,-2 5-128 0,0 0 320 0,0 0 0 16,0 0 0-16,0 0 0 0,0 0 0 0,0 0-16 16,-2 9 0-16,1 2 0 0,1-1-304 0,1 1 0 15,2 2 0-15,1 3 0 0,1-2 0 0,2 2-256 16,-1-3 64-16,3 1 0 16,2 2-2048-16,1-3-384 0,-3 0-96 0,0-1-11488 0</inkml:trace>
  <inkml:trace contextRef="#ctx0" brushRef="#br1" timeOffset="9324.31">2883 5947 23039 0,'0'0'2048'0,"0"0"-1648"16,0 0-400-16,0 0 0 0,0 0 2416 0,-7 2 400 15,2 5 64-15,0 3 32 16,-1 1-992-16,2 4-192 0,2 4-32 0,-1 4-16 15,1 6-1104-15,-1 1-240 0,0 6-32 0,2 3-16 16,0 1-160-16,1 0-128 0,1-1 144 0,2 0-144 16,-1-1 0-16,4-3 0 0,0-1 0 0,2 0 0 15,1-4-1712-15,1 0-224 0,1-4-48 0,1-1-8864 16,1-3-1760-16</inkml:trace>
  <inkml:trace contextRef="#ctx0" brushRef="#br1" timeOffset="9565.71">3192 6328 26495 0,'-8'-12'1168'0,"8"12"240"0,-6-8-1120 0,1 1-288 0,-1 0 0 0,-2 0 0 16,0 2 1840-16,-1 1 304 0,0-1 64 0,0 3 16 15,1 4-624-15,-1 0-112 0,1 1-16 0,0 4-16 16,0 3-880-16,2 3-192 0,1 0-16 0,2 4-16 16,0 3-80-16,2-2-16 0,2 1 0 0,2 1 0 15,1 2-256-15,1-2 160 0,2-1-160 0,2-1 128 16,2-1-128-16,1 0 0 0,1-1 0 0,3-2 0 31,1-1-704-31,1-1 0 0,-1-4-16 0,0-2 0 16,0-2-2096-16,0-1-432 0,0-4-80 0,-2-1-10832 0</inkml:trace>
  <inkml:trace contextRef="#ctx0" brushRef="#br1" timeOffset="10065.82">3568 6278 911 0,'0'0'0'0,"0"0"0"0,0 0 0 0,0 0 0 0,0 0 0 0,0 0 0 15,0 0 6080-15,-4-5 1120 0,-1 3 224 0,0 0 64 16,-2 1-4672-16,1 1-944 0,-1 0-176 0,1 3-32 15,-2 1-1024-15,2 4-208 0,-2 1-48 0,1 3 0 16,2 0-192-16,0 1-32 0,1 0-16 0,1 0 0 16,2 1-144-16,1 1 192 0,1-1-192 0,1 0 192 15,1-2-192-15,3 1 0 0,-1 0 0 0,1-1 128 0,2 0-128 0,1-6 0 16,2 1 0-16,-1-2 0 0,2-3 0 0,1 1 0 16,-1-6 0-16,1 1 0 0,-2-3 0 0,0-3 160 15,-2-1-160-15,-1 0 160 0,-2-3-16 0,0 0 0 16,-5-1 0-16,-1 0 0 0,-1 0-144 0,-2 0 128 15,-2 0-128-15,-2 1 128 16,1 3-272-16,-3-4-64 0,-2 1-16 0,1 2 0 16,-1-1-1072-16,1 1-224 0,1-2-32 0,0 2-8304 15,0-2-1648-15</inkml:trace>
  <inkml:trace contextRef="#ctx0" brushRef="#br1" timeOffset="10702.04">3742 5858 17503 0,'0'0'1552'0,"-2"11"-1232"0,2 3-320 0,2 4 0 16,0 4 3216-16,0 3 592 0,-1 3 112 0,0 3 32 15,2 3-1792-15,-2 4-368 0,0-1-64 0,2 2 0 16,-2 1-880-16,1 0-160 0,0-2-48 0,2-3 0 16,0-4-480-16,0-2-160 15,1-3 0-15,0-1 0 0,1-4 0 0,0-3 0 16,-1-2 0-16,2-5 0 0,-2 1-336 0,0-5 16 15,-5-7 16-15,5 3 0 16,-5-3-192-16,0 0-32 0,7-3-16 0,0-4 0 16,-2-6-64-16,0-1-16 0,0-3 0 0,0-3 0 0,-1-2 208 0,2-2 32 0,0 0 16 0,1-1 0 15,-1 1 208-15,1 4 160 0,0 0-208 0,0 4 80 16,-2 1 384-16,-1 4 64 0,0 4 32 0,-4 7 0 16,0 0 96-16,0 0 32 0,4 6 0 0,-2 4 0 15,0 4-160-15,-1 2-48 0,0 4 0 0,1 1 0 16,-2 1-144-16,1 2-128 0,2-5 192 0,2-1-192 15,0-1 0-15,2-1 0 0,0-2 0 0,3-1 0 16,1-1-448-16,1-5-160 0,1-1-32 0,0-2 0 16,1-4-816-16,2-1-160 0,0-3-48 0,-1-1 0 15,1-2 0-15,-2-3 0 0,1-1 0 0,-2-1 0 16,-2-1 880-16,0-1 160 0,-3-2 48 0,-2 1 0 0,1-1 576 0,-2 0 0 16,-1 1 0-16,-4 0 0 0,-3-1 176 0,-1 3 48 15,-2 1 16-15,-2 4 0 0,0 1 720 0,-1 2 160 16,-1 4 32-16,-1 4 0 0,1 0-320 0,-2 5-48 0,0 4-16 0,2 1 0 15,1 1-128-15,2 2-16 0,2 1-16 0,1-1 0 16,3-1-208-16,3 0-32 0,2-2-16 0,3-2 0 16,2 1-352-16,1-1 128 15,3-5-128-15,2 1 0 0,2-2 0 0,0-3 0 16,-2-2 0-16,2-1 128 0,0-2-128 0,0 1 0 16,-3-3 0-16,-2-1 128 0,-3 3 32 0,-2-4 16 15,-2 0 0-15,-2 0 0 0,-2-1 160 0,-1 0 48 0,-3 1 0 0,-1-2 0 16,-1 0-192-16,-3 0-48 0,1 0 0 0,-1 0 0 15,0 1-144-15,0 0-272 0,0 2 64 0,0-2 16 32,-1-1-800-32,0 1-160 0,0 0-16 0,1 0-8320 0,2 0-1664 0</inkml:trace>
  <inkml:trace contextRef="#ctx0" brushRef="#br1" timeOffset="10895.32">4391 5798 19343 0,'0'0'1728'0,"0"0"-1392"16,0 0-336-16,1 9 0 0,1 0 2672 0,-1 2 464 16,0 1 80-16,2 5 32 0,-1 3-736 0,1 5-144 15,0 5-16-15,0 5-16 16,3-1-1120-16,-1 5-240 0,1-1-32 0,0 4-16 0,0-2-336 0,1 3-64 16,-1-2-16-16,1-2 0 0,1-3-336 0,1-2-176 15,0-2 160-15,0-2-160 16,1 0-752-16,1 0-240 0,1-6-48 0,-1 2-11632 15,1-1-2336-15</inkml:trace>
  <inkml:trace contextRef="#ctx0" brushRef="#br2" timeOffset="14968.54">5247 2930 911 0,'0'0'0'0,"0"0"0"0,0 0 0 0,0 0 0 15,0 0 0-15,13 4 0 16,-16 4 3648-16,-1 1 656 0,0 0 128 0,1 1 32 15,1-2-2672-15,-1 3-512 0,-1 2-128 0,0 1 0 16,2 0-704-16,-1 3-144 0,-1 3-32 0,0 1 0 16,0 0-16-16,0 1-16 0,-2 1 0 0,2 2 0 0,0-4 192 0,0-2 32 15,-1 1 16-15,0 0 0 0,-2-1 208 0,1 2 32 16,-1-1 16-16,-1-1 0 0,-2 1-48 0,-1 1-16 16,-2-1 0-16,0 3 0 0,0-1-128 0,0 1-32 15,-2 2 0-15,0 0 0 0,1-1-16 0,0 1-16 16,-2 0 0-16,0-2 0 0,-1 0-32 0,2-4-16 15,-1-1 0-15,2 1 0 0,-1-4-128 0,2 0-32 0,0-2 0 0,0-2 0 16,0 1-128-16,0-4-16 0,-3 0-128 0,2 0 192 16,0-1 16-16,-1 1 0 0,1 0 0 0,0-3 0 15,-2 1-16-15,0-1-16 0,0 0 0 0,-3 0 0 16,4 2-32-16,-1-1 0 16,0-1 0-16,1 3 0 0,-1 0-144 0,0 1 160 15,-1 4-160-15,2-4 160 0,-2 2-160 0,1-1 128 16,1 2-128-16,0 0 128 0,1 1-128 0,0-4 0 15,-2 1 144-15,0 1-144 0,1-1 0 0,-1 2 144 0,2-3-144 0,-1 0 0 16,1 0 144-16,1-2-144 0,0-2 0 0,0 2 144 16,0-2-144-16,0 1 0 0,1-2 0 0,0 1 0 31,1-1-512-31,1 3-128 0,3-3-16 0,1 0-16 0,6-4-1952 16,0 0-400-16,0 0-80 0,0 0-10112 0</inkml:trace>
  <inkml:trace contextRef="#ctx0" brushRef="#br2" timeOffset="15300.76">4306 3909 4607 0,'0'0'400'0,"0"0"-400"15,0 0 0-15,0 0 0 0,0 0 3552 0,1-6 624 16,2-2 128-16,-3 8 32 0,3-7-2160 0,-3 7-448 16,0 0-64-16,0 0-32 15,0 0-416-15,0 0-96 0,0 0-16 0,0 0 0 0,0 0-96 0,0 0-32 16,0 0 0-16,0 0 0 0,-7 4-208 0,1 4-32 15,-2-1-16-15,0 2 0 0,-1 1-272 0,0 2-64 16,0 0-16-16,0 2 0 0,-2 2-160 0,1 2-16 16,1-1-16-16,1 2 0 0,0-2-48 0,1 3 0 15,1-3 0-15,2 0 0 0,1 0 80 0,2-2 16 0,0 0 0 0,2-1 0 16,0-2-32-16,5-2 0 0,0-1 0 0,4-1 0 16,4-1-192-16,0-2 144 15,3 1-144-15,0-3 128 0,0 1 32 0,4-3 0 16,1 0 0-16,3 1 0 0,1 0-160 0,1-2 0 15,2-2 144-15,2 0-144 16,2 2-1440-16,0 2-352 0</inkml:trace>
  <inkml:trace contextRef="#ctx0" brushRef="#br2" timeOffset="23992.69">5382 2437 24879 0,'19'-40'2208'0,"-19"40"-1760"0,0 0-448 0,0 0 0 16,0 0 2032-16,0 0 320 0,0 0 64 0,0 0 16 0,0 0-896 0,0 0-160 16,0 0-32-16,6-7-16 0,0 2-1008 0,2 0-320 15,1 1 160-15,3-1-160 0,1 0 0 0,2-1 0 16,1 0 128-16,1-1-128 0,0 1 0 0,0-2 0 16,0 1 0-16,1 1 0 15,2-2-1440-15,-1 0-224 0,-1 0-32 0,1 1-8704 0,-2-1-1744 0</inkml:trace>
  <inkml:trace contextRef="#ctx0" brushRef="#br2" timeOffset="24185.89">5935 1897 18431 0,'0'0'1632'0,"0"0"-1312"0,0 0-320 0,0 8 0 15,0 1 3120-15,1 3 544 0,0-3 112 0,0 6 32 16,2 3-1360-16,0 4-272 0,1 4-48 0,-1 3-16 15,3 2-1152-15,0 3-256 0,1 1-32 0,-2 0-16 16,1 3-464-16,1-1-192 0,1-2 128 0,1-2-128 16,1-2-128-16,2 0-128 0,1 0 0 0,0-1-18304 15</inkml:trace>
  <inkml:trace contextRef="#ctx0" brushRef="#br3" timeOffset="43962.44">8130 2617 6447 0,'0'0'576'0,"0"0"-576"0,0 0 0 0,0 0 0 16,21-10 3248-16,-24 2 528 0,2 1 128 0,-2-4 0 15,-1-2-1680-15,0 1-352 0,-1-1-64 0,0 1-16 16,-1 2-688-16,-1 2-144 0,-1-1-16 0,2 2-16 0,-5 3-272 0,1 4-48 15,-2 3-16-15,0 1 0 0,1 2-592 0,-1 6 0 16,3 2 0-16,-2 6 0 0,2 2 0 16,1 4 144-16,2 3 0 0,2 1 0 0,4-4-144 0,4 3 0 15,2-1-160-15,4 0 160 16,1-2-128-16,2-1 128 0,3-3 0 0,0-4-144 0,1-2 144 0,-1-5 0 16,1-2 0-16,2-2 0 0,-2-4 0 0,-2-3 0 15,2-3 0-15,-1-2 128 0,-2-3 64 0,-2-1 0 16,-3-2 16-16,-1 1 0 0,-3-6 112 0,-1 2 32 15,-3-6 0-15,-1 2 0 0,-2 0-48 0,-1 1-16 16,-2 0 0-16,-3 0 0 0,-2 1-112 0,-3-1-32 16,-2 2 0-16,1 0 0 15,0 1-1440-15,-1 1-304 0,2 1-48 0,1 3-16 16,3 1-752-16,0 3-144 0,3 1-48 0</inkml:trace>
  <inkml:trace contextRef="#ctx0" brushRef="#br3" timeOffset="44131.09">8254 2556 20559 0,'0'0'896'0,"0"0"208"0,6-5-880 0,-6 5-224 16,8-2 0-16,0-2 0 0,-8 4 1248 0,9 4 208 0,2-1 32 0,-1 3 16 15,0 4-656-15,2 1-128 0,1 4-16 0,2 0-16 16,-1 2-496-16,2 0-192 0,0 1 176 0,4-1-176 16,1 0 0-16,1-1 0 0,0 0 0 0,2-2 0 31,-1-2-1536-31,-1-3-240 0,-1-3-48 0,0 1-9040 0</inkml:trace>
  <inkml:trace contextRef="#ctx0" brushRef="#br3" timeOffset="44299">8658 2538 15663 0,'0'0'1392'0,"-7"-2"-1120"16,-2 2-272-16,-2 0 0 0,-2 2 2592 0,-3 0 464 15,-1 2 80-15,0 1 32 0,-1 2-1408 0,-2 3-288 16,1 3-48-16,-1 4-16 0,1 0-1008 0,0 4-208 0,2 1-32 15,3 0-16-15,1 2-144 0,1-1 0 0,3 0 0 0,3-3-176 32,2 0-1808-32,2-4-384 0,2-2-64 0</inkml:trace>
  <inkml:trace contextRef="#ctx0" brushRef="#br3" timeOffset="44436.18">8719 2634 24879 0,'0'0'2208'16,"-2"8"-1760"-16,-2 2-448 0,0-1 0 0,-1 2 528 0,1 1 32 0,-2-1 0 0,4 2 0 16,1 2-208-16,1 0-32 0,1-2-16 0,1 0-8464 15,1-1-1696-15</inkml:trace>
  <inkml:trace contextRef="#ctx0" brushRef="#br3" timeOffset="44597.25">8753 2405 13823 0,'-12'0'1216'0,"12"0"-960"16,-7 1-256-16,-1 2 0 15,1-2 1152-15,7-1 192 0,0 0 48 0,0 0 0 16,0 0-2032 0,0 0-416-16</inkml:trace>
  <inkml:trace contextRef="#ctx0" brushRef="#br3" timeOffset="44830.73">8877 2570 4607 0,'-1'24'400'0,"1"-13"-400"0,-2 2 0 0,2 3 0 0,-1 2 3232 0,1 2 560 16,1-3 112-16,2 0 32 0,1-2-1696 0,1 0-352 15,0 0-64-15,3-4-16 0,0-2-528 0,1-2-96 16,2-4-32-16,-1-1 0 0,3-4-192 0,-1-1-64 16,-1-4 0-16,0-2 0 0,-2-2 16 0,0-2 0 0,-2-4 0 0,-1-1 0 15,-2-1-368-15,-3-4-80 0,-1-1-16 0,-2-1 0 16,-3 0-192-16,-2 0-64 0,-1 1 0 0,-1-1 0 15,-1 0-64-15,-1 2-128 0,0-3 176 0,-2 1-176 32,-3 1-1280-32,2 1-384 0,-1 1-64 0,3 2 0 15,3 3-1424-15,1 4-288 0,-6-8-48 0,8 12-16 0</inkml:trace>
  <inkml:trace contextRef="#ctx0" brushRef="#br3" timeOffset="44952.46">9142 2472 27295 0,'4'7'592'0,"-1"3"128"0,3 5 32 0,-1 2 16 0,0 1-608 0,0 1-160 0,2 2 0 0,-1-1 0 16,1 1 448-16,1-2 48 0,0 1 16 0,-1-4 0 15,0-3-512-15,1 1-160 0,-3-4 0 0,1 1-12640 16</inkml:trace>
  <inkml:trace contextRef="#ctx0" brushRef="#br3" timeOffset="45099.77">9161 2463 29247 0,'0'0'640'0,"0"0"144"0,0 0 32 0,0 0 0 0,-9 0-656 0,9 0-160 15,0 0 0-15,0 0 0 0,1-6 256 0,2 1 0 16,2 1 16-16,2-2 0 16,1 1-2784-16,2-1-560 0,12-9-128 0,-4 4 0 0</inkml:trace>
  <inkml:trace contextRef="#ctx0" brushRef="#br3" timeOffset="45462.01">9369 2380 5519 0,'0'0'240'0,"0"0"64"0,0 0-304 0,0 0 0 0,0 0 0 0,0 0 0 16,0 0 2464-16,0 0 432 0,0 0 96 0,0 0 16 16,0 0-2192-16,0 0-432 0,7 4-96 0,1-3-16 15,-1 0-272-15,-1 1 0 0,-6-2 0 0,8 2-144 0,0 1 144 0,-8-3 0 16,8 4 0-16,-2 0-128 0,1 1 256 0,-2 1 48 15,-1 2 16-15,-2-1 0 16,1 2 928-16,0 0 192 0,-2 0 32 0,0 0 16 16,-1-1-336-16,0 1-64 0,2 2 0 0,-2 0-16 15,0 0-576-15,1-1-112 0,0-1-32 0,2 2 0 16,-2-1-224-16,2 2 0 0,-1 0 0 0,1 1 0 16,-2 0 0-16,2 0 0 0,-1 0 0 0,1 0 0 15,0 1 0-15,-1-1 0 0,2 0 0 0,0 0 0 16,3-4 224-16,-2 1 0 0,1-1 0 0,1-3 0 0,-1-1 96 0,3-1 32 15,2-1 0-15,-1-2 0 0,1 2 80 0,0-3 16 16,3-3 0-16,-1 2 0 0,0 0-96 0,0-1-16 16,0-2 0-16,0 2 0 0,0-2-336 0,0 0 0 15,-4 0 0-15,0 0 128 16,-1 0-816-16,0 0-144 0,-2 0-48 0,-1-1-8000 0,1 1-1600 16</inkml:trace>
  <inkml:trace contextRef="#ctx0" brushRef="#br3" timeOffset="45660.23">9378 2565 28847 0,'0'0'1280'0,"0"0"256"0,0 0-1216 0,0 0-320 0,0 0 0 0,6 5 0 15,3-3 1184-15,3-2 176 0,2-2 48 0,2 1 0 16,1-2-736-16,3 1-144 0,0-4-16 0,4 4-16 15,-1-3-496-15,3 1 0 0,2 0 0 0,-2-1 0 32,0-1-2032-32,-3 1-448 0,0 0-80 0</inkml:trace>
  <inkml:trace contextRef="#ctx0" brushRef="#br3" timeOffset="45791.41">9797 2452 21535 0,'0'0'960'0,"0"0"192"0,-1 9-928 0,-1 1-224 16,-1 3 0-16,2 0 0 0,-1 0 944 0,2 0 144 15,0 0 16-15,2 0 16 0,0-1-784 0,2 0-144 16,3 1-48-16,-1-4-11664 16</inkml:trace>
  <inkml:trace contextRef="#ctx0" brushRef="#br3" timeOffset="46163.21">9803 2355 18431 0,'0'0'1632'0,"0"0"-1312"15,-7 0-320-15,7 0 0 0,-6-4 2016 0,6 4 336 0,0 0 64 0,-3-6 16 16,2-1-1200-16,2 1-224 0,-1 6-48 0,8-3-16 16,1 2-944-16,3 2-144 0,-1 3-48 0,2 4-16 15,2-2-32-15,0 5 0 0,1 0 0 0,-2 4 0 16,1-2 240-16,-2 2-176 0,-1 4 176 0,-2-1-160 16,-1 0 160-16,0 2 0 0,-2-1 0 0,-1 0 128 15,-1-1 224-15,1-1 48 0,-2 0 16 0,-2-2 0 16,2-3-32-16,-1 0-16 0,-1-6 0 0,-2-6 0 0,0 0-192 0,0 0-48 15,0 0 0-15,0 0 0 0,0 0-128 0,0 0 160 16,6-6-160-16,-1-3 160 16,0-4-160-16,0-2 0 0,2 0 0 0,-1-2 0 15,-1 0 0-15,1 0 0 0,-1-1-160 0,0 2 160 16,2 0 0-16,-3 3 0 0,-1 2 0 0,1 1 0 16,-1 4 496-16,-3 6 144 0,0 0 16 0,0 0 16 0,0 0-176 0,0 0-48 15,0 8 0-15,0 1 0 0,0 3-320 0,1 1-128 16,1 1 0-16,1 2 0 0,3-1-176 0,0 2-128 15,2 0-16-15,1 0-16 16,3-1-1984-16,0-3-400 0,2-3-80 0,2-1-10000 0</inkml:trace>
  <inkml:trace contextRef="#ctx0" brushRef="#br3" timeOffset="46567.16">10340 2508 6447 0,'0'0'576'0,"0"0"-576"0,-5-4 0 0,-1 1 0 15,1 2 4144-15,5 1 720 0,-8-3 128 0,8 3 48 16,-8 3-2800-16,2-2-544 0,6-1-112 0,-4 5-32 15,0 2-848-15,2 2-160 0,0 1-32 0,4 2-16 16,0 0-496-16,2 0 0 16,1-1 0-16,2 2 0 0,1-5 0 0,1 1 0 15,1-2 0-15,2-1 0 16,0-3-512-16,-1 1 0 0,1-4 0 0,-1 0 0 16,-2-3-320-16,0 1-64 0,-1-2-16 0,-2 0 0 15,-1-4 80-15,-1 2 32 0,-1-1 0 0,-3 7 0 0,-4-8 544 0,1 0 128 0,-1 1 128 0,1-1-208 16,-3 0 208-16,1-1 0 0,-1 0 0 0,-1-1 0 15,-1 1-208-15,2 3 0 0,-1-1 0 0,2 1 0 16,0-2 80-16,0 3 128 0,5 5-208 0,0 0 80 16,0 0 416-16,0 0 96 0,0 0 0 0,0 0 16 15,5 10 448-15,1 6 96 0,2-1 16 0,1 6 0 16,-1-1 80-16,1 3 32 0,2-3 0 0,-1 3 0 0,0 2 112 0,0 3 32 16,-1-1 0-16,-3 0 0 0,-1 1 48 0,-2-1 16 15,-2 0 0-15,-1 0 0 0,-2-3-320 0,-2 0-48 16,-1-1-16-16,-1-1 0 0,0-2-496 0,-2-1-96 15,0 0-32-15,-1-1 0 0,-1-4-272 0,-3 2-272 16,-3-2 48-16,-1-1 16 16,0 3-2192-16,-2-4-432 0</inkml:trace>
  <inkml:trace contextRef="#ctx0" brushRef="#br3" timeOffset="47031.37">8641 3322 14799 0,'0'0'640'0,"-5"-2"160"0,-2 1-640 0,-1-2-160 0,1 0 0 0,-2 2 0 16,-1 2 1312-16,1 2 224 0,1 1 64 0,1 1 0 15,-4 2-304-15,2 0-48 0,0 6-16 0,1 3 0 16,0 2-384-16,2 3-80 0,1 3 0 0,1 0-16 16,1 3-384-16,2-4-80 0,1-1-16 0,2-4 0 15,4 1-272-15,-1-2 0 0,1-4 0 0,2 0 0 16,1-4 0-16,2-1 0 0,0-3 0 0,1-3 0 31,0-2-496-31,-2-2-144 0,1-3-48 0,-2-2 0 0,0-1 240 0,-1-1 64 0,0-6 0 0,-2 0 0 0,1 0 384 0,-1-4-160 16,-1 0 160-16,-1-1 0 0,-1 3 416 0,0 2 192 15,-2 0 32-15,-1 2 16 0,-1 3 592 0,-3 2 112 16,1 3 32-16,3 5 0 0,-6-2-272 0,-1 5-48 16,2 2-16-16,-2 3 0 0,1 1-672 0,1 3-144 15,1 4-32-15,1-1 0 0,3 2-208 0,1-3-208 16,1 2 32-16,2-2 16 15,2 2-2320-15,2-3-464 0,1-2-80 0</inkml:trace>
  <inkml:trace contextRef="#ctx0" brushRef="#br3" timeOffset="47401.65">8964 3375 13823 0,'-13'1'608'0,"6"0"128"0,-4 2-592 0,-2 1-144 0,0 1 0 0,0 1 0 16,0 0 4128-16,0 2 800 15,1 1 144-15,2 0 48 0,1 1-3264 0,2 2-640 0,2 0-128 0,2-2-16 16,2-1-816-16,2 2-256 0,2-2 128 0,2 0-128 16,2-3 0-16,2 0 0 0,2 0 0 0,2-2 0 15,1 0-256-15,0-1 32 0,0-1 16 0,1-1 0 32,0-1-176-32,0-1-48 0,-1 0 0 0,-1 0 0 15,-1-1-176-15,-3 0-32 0,-3-2-16 0,2-1 0 16,-3 1 64-16,-1-3 16 0,-1 2 0 0,-2-2 0 0,-1 0 384 0,0-3 192 0,-1 3-192 0,0-3 192 0,-1 3 0 0,1 0 0 15,1 1 0-15,0-1 0 0,1 1 224 0,-1 6 112 16,0 0 32-16,0 0 0 0,0 0 112 0,8 2 32 16,0 5 0-16,1 3 0 0,0 2 176 0,0 4 32 15,-1 0 16-15,-1 4 0 0,-1 0 160 0,-2 0 16 16,-1 3 16-16,-2 3 0 0,-4-3-32 0,1 2-16 16,-5 0 0-16,-1-3 0 0,-1 0-400 0,-1-1-80 15,-2 0-16-15,0-2 0 0,-1 0-384 0,-1-4 128 16,1-2-128-16,1 0 0 15,2-5-1392-15,1-1-352 0,1-3-80 0,0-3-9760 16,2-2-1968-16</inkml:trace>
  <inkml:trace contextRef="#ctx0" brushRef="#br3" timeOffset="47701.37">9121 3574 21423 0,'13'-3'944'0,"-13"3"208"0,9-1-928 0,0-3-224 0,0 2 0 0,2-5 0 16,-1 1 1216-16,1-1 208 0,0-2 48 0,0 1 0 15,-1-4-512-15,1 1-112 0,-2-2-16 0,0 0 0 16,-3-3-160-16,2 4-32 0,-1 0-16 0,-3 1 0 16,-3 2-64-16,-1-2-16 0,-3 2 0 0,-1 3 0 15,-2-1 208-15,-1 2 32 0,1 1 16 0,-2 4 0 16,-1 1-48-16,0 4-16 0,-2 2 0 0,2 2 0 0,-1 4-96 0,1 0-32 16,-1 4 0-16,4-1 0 0,1 2-160 0,1-1-48 15,0-1 0-15,3-1 0 0,2 1-272 0,4 0-128 16,0-1 128-16,3-3-128 15,3 0 0-15,0-2-320 0,1 2 48 0,2-2 16 32,3 1-1824-32,0-5-352 0,-2-3-80 0,-1 1-16 0,0-4-624 0,2 0-128 0,-2-6-32 15</inkml:trace>
  <inkml:trace contextRef="#ctx0" brushRef="#br3" timeOffset="48001.61">9430 3463 7359 0,'0'0'656'0,"0"0"-528"15,-2-6-128-15,1-1 0 0,1-1 4064 0,0 2 784 16,0 1 144-16,0 5 48 0,0 0-2864 0,0 0-560 0,0 0-112 0,0 0-32 15,0 0-720-15,0 0-160 0,7 5-16 0,-1 4-16 16,-1 3-80-16,1 1-16 0,-1 2 0 0,-1 1 0 16,0-2-64-16,1-1-16 0,-1 0 0 0,1-1 0 15,0 0-240-15,2-3-144 0,-1 0 160 0,2-1-160 16,-1-3 0-16,0-1 0 16,1-1 0-16,0-2 0 0,0-1-288 0,0-1-48 15,0-2-16-15,1-3 0 16,2-1-208-16,0-2-32 0,-2-1-16 0,1-1 0 0,0-6 176 0,-1 2 48 15,0-2 0-15,-1 1 0 0,-1-1 384 0,0 1-128 0,-1 2 128 0,0 1 0 16,-4 1 800-16,2 3 240 0,-1 3 48 0,-2-1 16 16,-1 7-208-16,0 0-32 0,0 0-16 0,0 0 0 15,0 0-160-15,0 0-48 0,0 0 0 0,0 0 0 16,1 8-432-16,1 4-80 0,-1-2-128 0,0 3 176 16,2 1-176-16,0 2-256 0,-1 1 64 0,1 1 16 31,-1-1-1744-31,1-1-336 0,1-2-80 0,0-1-8144 0,0-2-1616 0</inkml:trace>
  <inkml:trace contextRef="#ctx0" brushRef="#br3" timeOffset="48203.04">9835 3075 23039 0,'3'-17'1024'0,"-3"17"192"0,0 0-960 0,0 0-256 15,0 0 0-15,0 0 0 0,0 0 3024 0,0 0 560 16,0 0 128-16,1 12 0 0,-1 4-2160 0,1 5-432 15,-1 3-96-15,3 4 0 0,1 4-832 0,0 2-192 16,1 1 0-16,2 1 0 0,0 1 0 0,3-1 0 16,-1 0 0-16,1-3 0 15,2 0-1120-15,0-2-272 0,-1-2-48 0,1 0-16 16,0-2-1872-16,-2-1-368 0</inkml:trace>
  <inkml:trace contextRef="#ctx0" brushRef="#br3" timeOffset="48397.47">9756 3316 39743 0,'0'0'1760'0,"0"0"352"0,0 0-1680 0,0 0-432 0,0 0 0 0,0 0 0 16,0 0 1440-16,0 0 208 0,0 0 32 0,0 0 16 15,11-1-976-15,4-1-192 0,4 0-32 0,4-2-16 16,1-1-352-16,4-2-128 0,0 1 0 0,4-1 0 15,0 2-2176-15,5-2-512 0</inkml:trace>
  <inkml:trace contextRef="#ctx0" brushRef="#br1" timeOffset="57066.58">13083 6365 25167 0,'-4'-4'1104'0,"17"-15"240"0,-22 18-1072 0,-2-1-272 0,1-2 0 0,-2 0 0 16,0-1 464-16,1 0 48 0,-1 0 0 0,2 1 0 16,-1 0-96-16,1 1-16 0,-1 6 0 0,1-2 0 15,-1 4-80-15,4 2 0 0,-3 3-16 0,3 3 0 16,0 4 0-16,1 3 0 0,4-3 0 0,1 2 0 0,2 1-304 0,3-2 0 15,1 1 128-15,1-5-128 0,0 2 0 0,1-3 0 16,1-4 0-16,1-1 0 0,0-2-224 0,0-3 0 16,1-2 0-16,1-2 0 0,-2-1 48 0,1-2 16 15,-1 1 0-15,3-4 0 0,0 0 160 0,-2 0 0 16,-2-2 0-16,-1-2-128 0,-2-1 128 0,-1 1 0 16,0-1 0-16,0 1 0 0,0 1 176 0,-2 1-48 0,1 0 0 0,-1 1 0 15,0 1 192-15,-2 7 48 0,0 0 0 0,0 0 0 16,0 0-96-16,0 0-16 0,0 0 0 0,2 10 0 15,1 1-128-15,1 2-128 0,0 2 192 0,0 0-192 16,1-2 128-16,0 3-128 0,-1-2 0 0,4 3 0 31,1 2-1408-31,0-4-400 0,1 0-80 0</inkml:trace>
  <inkml:trace contextRef="#ctx0" brushRef="#br1" timeOffset="57260.71">13388 6106 21183 0,'-4'-24'944'0,"1"15"192"0,-3 3-912 0,-2 2-224 0,3 0 0 0,-2 4 0 15,-1 1 2960-15,2 2 560 0,1 3 96 0,-2 1 32 0,-1 2-2192 0,3 5-432 16,1 3-96-16,2 4-16 0,-1 4-736 0,2 5-176 16,1 3 0-16,0 2 0 31,4 0-352-31,1-1-64 0,3-3-16 0,0-1 0 15,-1 0-1856-15,5-1-368 0,2-3-80 0,2-1-10512 0</inkml:trace>
  <inkml:trace contextRef="#ctx0" brushRef="#br1" timeOffset="57565.88">13646 6296 1839 0,'0'0'160'0,"-3"-5"-160"15,-2-3 0-15,-3 0 0 0,-1 4 4944 0,0-1 960 16,0 4 192-16,0 1 48 0,-2 1-3664 0,2 4-736 0,0 2-144 0,1 3-16 15,2 5-832-15,1 2-176 0,2 2-16 0,2 3-16 16,2 2-544-16,3-1 0 0,1 1 0 0,4-3 0 16,3 0 0-16,1-3 0 0,0 0-128 0,3-5 128 15,-1-1 0-15,2-3 0 0,0-3 0 0,0-2 0 16,0-2 0-16,-1-4 240 0,-2-2-32 0,0-2 0 16,-2-2 736-16,-1-2 144 0,-2-3 16 0,-1-3 16 15,-2-1 16-15,-1-2 0 0,-1-5 0 0,0-2 0 16,-3-1-560-16,-1 1-96 0,-1-6-32 0,-1 2 0 0,-1-1-448 0,0-2 0 15,-1 1 0-15,-1-1 0 32,-1-2-1344-32,-3 2-304 0,-1 1-64 0,1 2-16 15,0 2-2128-15,0 5-432 0,-9-16-96 0,7 17-16 0</inkml:trace>
  <inkml:trace contextRef="#ctx0" brushRef="#br1" timeOffset="57836.27">13911 6326 3679 0,'10'12'320'0,"2"1"-320"15,2 0 0-15,1 1 0 0,-1-1 3232 0,0-1 576 16,-1-3 112-16,0-1 32 16,-1-3-1904-16,-2 1-368 0,1-5-80 0,-1 0 0 15,-1-1-256-15,1-1-32 0,-4 0-16 0,2-6 0 0,0 0-272 0,-3 0-48 16,-4-4-16-16,2 2 0 0,1 0-256 0,-3 0-64 16,-2-2-16-16,-2 2 0 0,-1 1-48 0,-1-1 0 15,-2 0 0-15,0 3 0 0,-1 0 112 0,0 3 16 16,0 0 0-16,0 4 0 0,1 2-64 0,1 2-16 15,0 3 0-15,2 1 0 0,0 3-256 0,3 2-48 0,1 2-16 0,1-1 0 16,2 1-304-16,1-2 0 0,3 2 0 0,1 0 0 16,1-2-128-16,2-2-144 0,3-2-32 0,2-2 0 31,1-1-2128-31,1-4-448 0,0-4-64 0</inkml:trace>
  <inkml:trace contextRef="#ctx0" brushRef="#br1" timeOffset="58197.57">14353 5974 25791 0,'0'0'2304'0,"-3"9"-1856"0,0 4-448 0,2 2 0 16,0 2 1520-16,-1 4 208 0,2 3 32 0,0 4 16 16,2 0-368-16,-2 5-80 0,1 0-16 0,2 0 0 15,2-3-608-15,1 2-112 0,1-4-16 0,1 1-16 16,2-3-432-16,1-1-128 0,-1-2 0 0,1 1 0 0,-2-5 0 0,1 0 0 15,-1-4 0-15,-1 0 0 0,-1-2 0 0,-1-2 0 16,-1-1 0-16,-1-4-144 0,-4-6-112 0,0 0 0 16,8 0-16-16,-3-4 0 0,-1-4-48 0,0 1 0 15,0-7 0-15,0 4 0 0,-2-7 16 0,1 0 0 16,0 2 0-16,2-5 0 0,-2 3 304 0,-1-3-160 16,1 3 160-16,-1 1-128 0,1 3 512 0,0 2 128 15,-1 3 0-15,2 3 16 0,-4 5-112 0,0 0-32 16,0 0 0-16,8 0 0 0,0 1-384 0,0 3 0 0,-1 1 128 0,1 2-128 15,0 1 0-15,1 1 0 0,2 0 0 0,0-1 0 32,1 1-1616-32,1 1-304 0,1 0-64 0,1 0-13184 0</inkml:trace>
  <inkml:trace contextRef="#ctx0" brushRef="#br1" timeOffset="58329.67">14920 6292 28447 0,'-12'16'1264'0,"8"-7"256"0,0 3-1216 0,0 1-304 0,2-1 0 0,-1 1 0 0,0-3 0 0,5 2-192 15,0-2 16-15,4 1 16 16,1-1-2144-16,1 1-416 0</inkml:trace>
  <inkml:trace contextRef="#ctx0" brushRef="#br1" timeOffset="58529.93">15184 6215 35999 0,'-11'16'1600'0,"7"-6"320"0,-1 5-1536 0,-2 2-384 0,-2 1 0 0,-2 5 0 0,0 1 832 0,-2 1 80 16,-2-1 32-16,0 4 0 0,2 1-336 0,0 1-64 15,1 1-16-15,1-1 0 0,2-2-528 0,2 1-304 16,-1 0 48-16,2-3 0 15,4-3-2128-15,1 0-432 0,1-4-64 0,2-2-12160 0</inkml:trace>
  <inkml:trace contextRef="#ctx0" brushRef="#br1" timeOffset="58836.53">15367 6235 27007 0,'-7'-9'1200'0,"7"9"240"0,-6-1-1152 0,-2 1-288 0,-1 1 0 0,0 3 0 16,-2 1 208-16,0 4-16 0,-1 3 0 0,1 5 0 16,1 2 208-16,0 3 48 0,0 2 0 0,4 1 0 15,2-1 96-15,3 1 32 0,1 0 0 0,1-1 0 16,3-2-192-16,2-1-48 0,4-5 0 0,1 0 0 16,2-4-336-16,2-3 0 0,-1-1 0 0,2-2 128 15,-1 0-128-15,2-6 176 0,-1-4-176 0,1-4 192 0,0-3 320 0,0 0 64 16,-2-4 0-16,0-2 16 0,-3-2 352 0,-2-2 64 15,-2-1 16-15,-2-2 0 0,-3-2-256 0,-2-1-32 16,1-3-16-16,-4 0 0 0,-2 0 32 0,-1-1 0 16,-3-2 0-16,-1 0 0 0,0-2-512 0,-1-1-112 15,-2 1 0-15,-5-15-128 16,1 6-1792-16,1 3-448 0,-1 3-112 0,7 15-15056 0</inkml:trace>
  <inkml:trace contextRef="#ctx0" brushRef="#br1" timeOffset="59198.18">15745 6341 14735 0,'4'7'1312'0,"2"4"-1056"16,2-1-256-16,3 2 0 0,-1-2 2912 0,1 0 528 0,-1-1 96 0,2-2 32 15,1 0-1520-15,0-3-320 0,1-1-48 0,0-3-16 16,1 0-704-16,-3-6-160 0,2 1-32 0,-1-1 0 15,0-4-176-15,-1 0-32 0,-2-3-16 0,1-4 0 16,-2 0-176-16,-2 0-48 0,-3-1 0 0,-1 1 0 16,-3-3-96-16,-3 3-32 0,-2-1 0 0,0 3 0 15,-2 1 0-15,0 4 0 0,-4 2 0 0,1 4 0 0,-2 3-48 0,-1 5-16 16,-1 4 0-16,-2 5 0 0,0 4-128 0,2 4 0 16,1 1 0-16,1 1 128 0,2 2 192 0,2 0 48 15,4 0 0-15,1 1 0 0,3-3 16 0,4-1 16 16,4-2 0-16,7-2 0 0,4-1-208 0,6-3-64 15,4-3 0-15,6 1 0 0,5-5-128 0,5-1 0 16,1-4-192-16,21-2 192 16,-8-2-2400-16,-3-4-352 0</inkml:trace>
  <inkml:trace contextRef="#ctx0" brushRef="#br2" timeOffset="74069.75">15642 3015 8287 0,'12'-11'736'0,"-12"11"-592"16,0 0-144-16,4-6 0 0,-3-2 1936 0,2-1 368 16,-1 0 64-16,1 2 0 0,-3 7-704 0,0 0-160 0,0 0-32 0,0 0 0 15,0 0-368-15,0 0-80 0,0 0 0 0,6 5-16 16,0 2 0-16,-1-1 0 0,-1 1 0 0,-2 3 0 15,1 3-96-15,-2 2-16 16,-1 2 0-16,-1 2 0 0,0 3-224 0,-2-1-48 16,-2 3-16-16,0 2 0 0,-2 0-16 0,-2 3 0 15,-3 2 0-15,-1 2 0 0,-4 0-64 0,-1 4-16 16,1-1 0-16,-3 0 0 0,0 0-64 0,-1-3 0 0,0 1-16 0,0 0 0 16,1-1-112-16,1 1-32 0,-2 0 0 0,0-1 0 15,0-2-112-15,0 2-32 0,1-3 0 0,0 1 0 16,2-2-144-16,-2-2 160 0,-1-1-160 0,2-2 160 15,3-2-160-15,2-3-192 0,1 0 32 0,1-1 16 32,2-8-1792-32,0 1-368 0,3-2-64 0,0-3-8544 0,1-2-1712 0</inkml:trace>
  <inkml:trace contextRef="#ctx0" brushRef="#br2" timeOffset="74331.17">15121 3810 12895 0,'0'0'1152'0,"0"0"-928"16,0 0-224-16,0 0 0 0,0 0 3680 0,0 0 688 15,0 0 144-15,0 0 32 0,-3 8-1856 0,-1 0-352 16,0 0-80-16,0 1-16 0,0 1-1056 0,-2 2-224 16,-3 1-32-16,-1 4-16 0,1 0-448 0,-1-2-80 0,-2 4-32 15,2 0 0-15,-1 1-96 0,2 1-32 16,1-3 0-16,3-1 0 0,0-2-32 0,2 0 0 0,3-2 0 0,3-3 0 15,2 1-64-15,4-1-128 0,4-1 176 0,4-2-176 16,2-1 192-16,3-3-64 0,1-2 0 0,5-1-128 16,3-1 0-16,3-3 0 0,1-3 0 0,4 1 0 31,3-2-1600-31,5 0-368 0,4 0-80 0</inkml:trace>
  <inkml:trace contextRef="#ctx0" brushRef="#br2" timeOffset="90421.92">15775 2188 6447 0,'0'0'576'0,"0"0"-576"0,0 0 0 0,0 0 0 0,-7 2 4288 0,1-1 768 15,6-1 128-15,0 0 48 0,-5 5-2800 0,1 2-544 16,5 0-112-16,-1 5-32 0,1 4-1120 0,2 1-240 15,1 2-32-15,0 5-16 0,0 3-336 0,0 4-192 16,0-1 32-16,-1 2 0 16,1 0-864-16,0 1-160 0,0-2-32 0,0-1-11872 0</inkml:trace>
  <inkml:trace contextRef="#ctx0" brushRef="#br2" timeOffset="90632.62">15626 2452 13823 0,'-5'-3'1216'0,"0"0"-960"0,5 3-256 0,0 0 0 15,-5-4 4016-15,5 4 752 0,0 0 160 0,0 0 16 16,1-6-2640-16,3-1-512 0,2 2-128 0,2 1 0 0,1-1-1136 0,2 1-208 16,2-1-64-16,1-2 0 0,3 1-256 0,0-3 0 15,4 0 0-15,0 0 0 0,0-2-224 0,0 1 0 16,-1-1 0-16,1 0-11024 15,1-1-2192-15</inkml:trace>
  <inkml:trace contextRef="#ctx0" brushRef="#br2" timeOffset="90818.09">16165 2007 29135 0,'0'0'1280'0,"0"0"288"0,-4 10-1248 0,1 3-320 16,-1 3 0-16,2 4 0 0,-1-1 1840 0,2 5 304 15,0 0 64-15,1 6 16 0,2 3-960 0,1 2-192 16,-1 2-48-16,2 1 0 0,0 3-768 0,1 0-256 16,-1 0 128-16,2 0-128 15,0-1-1232-15,1-1-304 0,0-6-64 0,1-2-15024 0</inkml:trace>
  <inkml:trace contextRef="#ctx0" brushRef="#br3" timeOffset="102663.17">18625 2684 15663 0,'0'0'1392'0,"0"0"-1120"0,4-4-272 0,-12-1 0 16,0-2 1568-16,0-1 256 0,1 0 48 0,-1-5 16 16,0 0-304-16,0-1-64 0,2 0-16 0,-1-1 0 15,-1 0-624-15,0-1-128 0,-1 2-32 0,1 1 0 16,-1 1-208-16,0 0-32 0,0 4-16 0,1 6 0 0,0-1 80 16,-1 6 16-16,-2 6 0 0,0 1 0 0,1 3-368 0,1 7-192 15,2 2 192-15,2 5-192 16,2 3 0-16,5 2 0 0,1-1 0 0,4 2-192 15,3-2 192-15,2-1-144 0,1-3 144 0,3-2-128 16,2-2 128-16,3-4 0 0,2-4-144 0,2 1 144 16,1-6 0-16,0-2 0 0,-1-3 0 0,0-5 0 0,-2 0 0 0,-2-5 0 15,-1-3 160-15,-3-2-160 0,-4-3 384 0,-3-4-48 16,-1 0 0-16,-4-1 0 0,-2-3-64 0,-4 1-16 16,-6 1 0-16,-1 2 0 0,-2 0-64 0,-3-3-32 15,-3 1 0-15,-1 2 0 0,-1 0-160 0,0 1 128 16,1 1-128-16,0 0 128 0,-1 2-128 0,2 2-176 15,2-1 48-15,2 3 0 16,2 2-1360-16,0 2-272 0,3 2-48 0,7 3-12624 0</inkml:trace>
  <inkml:trace contextRef="#ctx0" brushRef="#br3" timeOffset="102899.01">18936 2442 4607 0,'0'0'400'0,"0"0"-400"0,0 0 0 0,-1-7 0 15,-1-4 3632-15,0 2 640 16,1 1 128-16,1 0 16 0,1 1-1968 0,2 0-400 0,1 1-64 0,1 2-32 16,-5 4-640-16,9-2-128 0,0 2-32 0,2 3 0 15,-1 2-528-15,1 2-112 0,-1 3-32 0,0 3 0 16,1 4-160-16,-2 4-48 0,-1 1 0 0,0 3 0 16,-1 2-128-16,1 1-16 0,-3 0-128 0,1-3 192 0,-1 4-336 0,0-1-80 15,0 1-16-15,-1 0 0 16,0-2-880-16,0-1-176 0,-1-2-48 0,-1-2-7920 15,1-4-1584-15</inkml:trace>
  <inkml:trace contextRef="#ctx0" brushRef="#br3" timeOffset="103119.12">19251 2487 18431 0,'0'0'1632'0,"-3"-7"-1312"15,-2-1-320-15,0 1 0 0,-2-1 2352 0,-1 1 400 16,-1 1 64-16,-1 3 32 0,-2 4-1104 0,-2 5-208 16,-2 3-64-16,-1 1 0 0,-1 6-832 0,-2 3-160 15,1 5-32-15,-1 1-16 0,-1 1-240 0,2 0-32 16,-2 1-16-16,3-1 0 0,1-2-144 0,1-1 0 16,3 1 0-16,1-2 128 15,2-1-592-15,1-2-128 0,1 1-32 0,3-3 0 16,-1 0-2112-16,4-4-416 0,-1-2-96 0</inkml:trace>
  <inkml:trace contextRef="#ctx0" brushRef="#br3" timeOffset="103313.28">19378 2715 16575 0,'0'0'736'0,"0"0"160"0,-6 1-720 0,-1 2-176 0,0-1 0 0,-1 2 0 0,1 0 3888 0,2-1 736 16,5-3 160-16,0 0 16 0,0 0-3328 0,0 0-688 16,0 0-128-16,0 0-16 15,0 0-1920-15,5 6-384 0,-5-6-80 0</inkml:trace>
  <inkml:trace contextRef="#ctx0" brushRef="#br3" timeOffset="103895.55">18598 3462 20671 0,'0'0'912'0,"0"0"192"0,0 0-880 0,0 0-224 0,0 0 0 0,5-4 0 16,-4-2 1280-16,0-1 192 0,-1-1 64 0,-1 2 0 15,1-1 0-15,-3 2 16 0,1 0 0 0,-3 2 0 0,-2-2-896 0,-2 4-176 16,1 1-32-16,0 0-16 0,-1 4-16 0,0 2 0 16,-1 2 0-16,1 4 0 0,-1 3-48 0,3 3-16 15,-1 5 0-15,1-1 0 0,-1 1-528 0,2 1-96 16,1-1-32-16,2 1 0 0,3-5 304 0,1 1-128 16,1-3 128-16,2-3 0 0,1-2-384 0,0-3 16 15,2-1 16-15,2-3 0 16,1-2-224-16,1-1-32 0,-1-4-16 0,2-1 0 0,-1-2 288 0,2-2 48 15,-1-2 16-15,0-1 0 0,-2-3 144 0,1-2 128 16,-1 1-192-16,1-2 192 0,-2 1 0 0,0-2 0 0,-3-2 0 0,2 3 0 16,-3 1 0-16,-1 3 128 0,-1 2-128 0,-2 2 192 15,-1 8 256-15,0 0 64 0,0 0 0 0,0 0 0 16,-5 4-64-16,0 3 0 16,0 0 0-16,1 4 0 0,1 1-320 0,2 1-128 15,1 0 0-15,1 1 144 16,3 2-1744-16,3-1-368 0,-1 1-64 0,4-2-11072 0</inkml:trace>
  <inkml:trace contextRef="#ctx0" brushRef="#br3" timeOffset="104267.52">19010 3437 23551 0,'-15'7'1040'0,"7"-3"224"0,-1 2-1008 0,0-1-256 0,0 3 0 0,-1 3 0 0,-1-2 480 0,1 2 48 16,1 1 16-16,1 1 0 15,1 0-256-15,3 2-48 0,-1-2-16 0,2 1 0 16,3 2-224-16,2-3 0 0,0 1 0 0,2-1 0 16,2-1-320-16,-1-2-16 0,3-2 0 0,-1-3 0 15,1-1-384-15,1-4-80 0,0 0-16 0,1 0 0 0,-3-4 352 16,1 0 64-16,-1-1 16 0,-2-3 0 0,0-1 384 0,-1-3 0 16,0 5 0-16,0-4 0 0,-1-2 0 0,-2 0 0 15,1-1 128-15,0-1-128 0,-1 0 0 0,2 0 128 16,-1 2-128-16,1 2 0 0,-2 0 320 0,2 2-16 15,1 3 0-15,0-2 0 0,-4 8 512 0,0 0 96 16,0 0 32-16,9 8 0 0,0 2 160 0,-1 4 48 16,-3 5 0-16,-1-1 0 0,0 4-288 0,-3 2-48 0,-1 0-16 0,-1 4 0 15,-3-5-288-15,0 3-64 0,-1-4-16 0,-2 2 0 16,-1-2-128-16,0 0-32 0,1-1 0 0,-1-1 0 16,-3-3-144-16,0-2-128 0,-1-3 192 0,2-2-192 31,2 1-1792-31,0-5-480 0,1-3-96 0</inkml:trace>
  <inkml:trace contextRef="#ctx0" brushRef="#br3" timeOffset="104532.43">19192 3587 21647 0,'0'0'960'0,"9"-2"192"0,0-4-912 0,2 0-240 0,-1-2 0 0,2 0 0 16,0-4 1232-16,-2 1 208 0,0-2 32 0,-2-2 16 15,0 2-688-15,-1 2-144 0,-2-3-16 0,-1 3-16 0,-2 2-272 0,-2-3-48 16,-2 3-16-16,-1 0 0 0,-1 0 336 0,-1 2 64 16,-3 4 16-16,0 2 0 0,-1 1 224 0,-1 3 48 15,-2 2 16-15,2 3 0 0,-1 2-224 0,2 2-64 16,0 6 0-16,2-1 0 0,2 3-448 0,3 0-80 16,0 3-32-16,4-4 0 0,0 1-144 0,3 1 0 15,2-4 0-15,2 1 0 0,3-3-320 0,1 0 48 16,1-3 16-16,3-2 0 15,1-2-2768-15,2-3-560 0</inkml:trace>
  <inkml:trace contextRef="#ctx0" brushRef="#br3" timeOffset="104869.7">19527 3411 13823 0,'0'0'608'0,"0"0"128"0,0 0-592 0,0 0-144 16,0 0 0-16,-4 8 0 0,-1-2 3088 0,1 2 592 15,1 1 112-15,2 3 32 0,2 0-2096 0,1 1-400 0,0 1-96 0,1 3-16 16,-2-2-992-16,3 1-224 0,1 1 0 0,1 0 0 16,-2-2 0-16,-1 2 0 0,3-3 0 0,-2 2 0 15,-2-6-256-15,1 1-32 0,1-4 0 0,-2 1 0 16,-2-8 64-16,0 0 16 0,0 0 0 0,0 0 0 31,0 0-272-31,7-8-48 0,-2-2-16 0,2-2 0 0,-1-1 192 0,1-3 32 0,-1-2 16 0,1-1 0 16,-1-3 304-16,1-2-192 0,-1-1 192 0,2 3-160 0,0-1 160 0,0 3 128 15,1-3-128-15,0 3 176 0,-1-1 672 0,0 6 144 16,-1-2 32-16,0 5 0 0,-2 4-64 0,-1 2-16 16,-4 6 0-16,0 0 0 0,0 0-208 0,1 6-32 15,-2 2-16-15,0 4 0 0,-1 2-240 0,1 2-64 16,0-3 0-16,1 4 0 0,0 1-384 0,2 0-144 16,1 0 0-16,1 1 0 15,1 0-2368 1,0-5-480-16,2 0-80 0</inkml:trace>
  <inkml:trace contextRef="#ctx0" brushRef="#br3" timeOffset="105062.82">20028 2775 10127 0,'0'0'896'0,"0"0"-704"15,0 0-192-15,1 6 0 0,-1 6 4032 0,0 4 784 16,0 3 160-16,0 7 16 0,1 3-3168 0,1 4-640 0,-1 3-128 0,0 3-32 15,1 3-592-15,0 0-128 0,2-2-32 0,3 1 0 16,-1-4-272-16,3 1 128 0,3 0-128 0,-2-1 0 31,-2-4-256-31,1 3-176 0,0-4-16 0,1-1-9056 0,-3-2-1808 0</inkml:trace>
  <inkml:trace contextRef="#ctx0" brushRef="#br3" timeOffset="105276.76">19871 3205 33919 0,'0'0'1504'0,"0"0"304"0,0 0-1440 0,0 0-368 0,0 0 0 0,8-6 0 16,3-4 1648-16,3 0 256 0,5-2 48 0,4-1 16 0,1-1-592 0,4 0-112 15,2-1-32-15,1 4 0 0,-1-3-608 0,3 1-128 16,-1 3-32-16,2 3 0 0,-1 1-464 0,1-1 0 15,1 4 0-15,1 0 0 16,2 2-3136-16,0-1-608 0</inkml:trace>
  <inkml:trace contextRef="#ctx0" brushRef="#br1" timeOffset="111737.5">22437 6090 18015 0,'0'0'800'0,"0"0"160"0,8-2-768 0,0-2-192 0,-1 0 0 0,0 0 0 16,-2-3 1776-16,0 1 304 0,-1-1 64 0,-4 7 16 15,0 0-176-15,0 0-16 0,0 0-16 0,2-7 0 16,-2 7-656-16,-2-7-128 0,-2 0-16 0,-1 5-16 16,-3-1-176-16,-1 3-48 0,-3 3 0 0,1 1 0 15,-2 1-432-15,-2 4-96 0,0 5 0 0,-1 5-16 16,-1 3-368-16,1 1 0 0,1 5 0 0,1 0 128 0,2 2-128 15,1 0 0-15,4-2 0 0,1-2 0 0,2 1-176 0,4-2 0 16,4-7 0-16,3 0 0 16,2-2-640-16,4-2-128 0,3 0-16 0,3-4-16 15,5 2-1776-15,2-4-336 0,2-8-80 0,4-4-16 16,2-3-128-16,0-1-16 0,1-1-16 0,-4 0-4848 16</inkml:trace>
  <inkml:trace contextRef="#ctx0" brushRef="#br1" timeOffset="112002.61">22797 6255 24591 0,'0'0'528'0,"0"0"112"0,-2-8 32 0,-1 0 32 0,-3 4-560 0,0-1-144 15,-2 3 0-15,-1 0 0 0,-2 2 1680 0,1 2 304 16,-2 1 64-16,1 2 16 0,-1 0-1024 0,0 3-208 16,2 1-32-16,1 2-16 0,-1 1-288 0,5-1-64 15,-1 2-16-15,2 0 0 0,1 0-416 0,2 0 0 16,2-2 128-16,2-1-128 0,3-1 0 0,1 1 0 16,-1-3 0-16,3 0 0 0,1-4-448 0,-1-3 48 15,2 1 0-15,1-1 0 16,0 0-336-16,1-3-64 0,0-1-16 0,-1-1 0 0,-2-1 448 0,-1-1 96 0,-1-1 16 0,-1 0 0 15,-2 1 256-15,-1-1 0 0,0 0-128 0,-2 0 128 16,0-1 192-16,-2 2 112 0,-2-2 16 0,1 3 0 16,-2 1 368-16,3 5 80 0,-4-6 0 0,4 6 16 15,0 0-272-15,0 0-48 0,0 0-16 0,0 0 0 16,0 0-320-16,-2 7-128 0,1 1 0 0,2 1 144 16,1 0-432-16,2 1-96 0,2 0 0 0,0 0-16 31,3-2-2304-31,2 0-464 0,0-2-96 0</inkml:trace>
  <inkml:trace contextRef="#ctx0" brushRef="#br1" timeOffset="112268.1">23084 6189 10127 0,'0'0'448'0,"0"0"96"16,-6 3-544-16,1 0 0 0,0 2 0 0,0 0 0 0,0 1 3744 0,1 2 640 15,0 1 128-15,2 2 32 0,2 2-2880 0,2 1-576 16,-1 2-128-16,2 0 0 0,1 0-704 0,-1 0-256 15,1-2 176-15,2 1-176 0,-1-2 0 0,-1-1 0 16,2-2 0-16,-1-3 0 0,-5-7 160 0,0 0-160 16,6 5 160-16,-6-5-160 0,6 2 288 0,-6-2-32 15,0 0-16-15,0 0 0 0,5-6 208 0,-1-2 32 16,-1-1 16-16,0-2 0 0,-1-2-64 0,2-1-16 0,0-3 0 0,0 1 0 16,0-3-416-16,0 3 0 0,0 2 0 0,0-4 0 31,2 1-1616-31,-1 0-256 0,2-1-48 0,-1 1-16 15,1 1-1008-15,-1 3-208 0</inkml:trace>
  <inkml:trace contextRef="#ctx0" brushRef="#br1" timeOffset="112702.19">23364 5788 12895 0,'0'0'1152'0,"0"0"-928"0,0 0-224 0,0 0 0 16,0 0 2384-16,3 10 432 0,0 5 96 0,0 3 16 15,-2-1-1392-15,1 5-256 0,-1 3-64 0,2 3-16 16,-2 0-448-16,0 2-96 0,0 1-16 0,1 2 0 16,-1-1-384-16,0 1-96 0,1-1-16 0,0-4 0 15,0 0-144-15,-1-4 128 0,2-1-128 0,-2-2 128 0,0-1-128 0,2-3 128 16,-3-3-128-16,0-2 128 0,0-3-128 0,-2-1-176 16,2-8 48-16,0 0 0 0,0 0-128 0,0 0 0 15,0 0-16-15,0 0 0 16,0 0-288-16,-3-8-48 0,0-2-16 0,2-2 0 15,-1-1-96-15,2-3-32 0,2-2 0 0,0-2 0 0,2-1 480 0,1 2 80 16,1 2 32-16,1 0 0 0,2 4 512 0,3 4 96 0,-3 5 32 0,3 0 0 16,0 1 416-16,1-1 96 15,0 3 16-15,1 0 0 0,2 1-16 0,0-1 0 16,-1 1 0-16,2 2 0 0,-4 3-160 0,-1-2-48 16,-3 1 0-16,0 0 0 0,-5 1-144 0,-3 2-16 15,-1 2-16-15,-4 2 0 0,-3 2-208 0,-4 0-32 16,-3 2-16-16,-2 2 0 0,-1 1-352 0,-1 0-256 15,0-1 32-15,0 1 16 16,-2-3-480-16,3-2-80 0,1-1-32 0,2-2 0 16,2-2-1616-16,3-4-320 0,1-2-64 0,8-2-10224 0</inkml:trace>
  <inkml:trace contextRef="#ctx0" brushRef="#br1" timeOffset="112968.62">23874 6193 17567 0,'11'-10'768'0,"-5"5"176"0,0-3-752 0,1 1-192 15,-3 1 0-15,1 1 0 0,-3-2 1984 0,0 2 352 16,-2 0 80-16,0 5 16 16,0 0-512-16,-7 0-112 0,1 0-16 0,-2 1 0 15,-1 1-928-15,-2 2-192 0,1 3-32 0,-1 1-16 16,2 1-384-16,0 1-80 0,1 1-16 0,1 0 0 16,0 1-144-16,0 0 0 0,4-2 0 0,1 3 128 15,4 2-128-15,0-2 0 0,1-3-160 0,2 1 160 16,2-2-128-16,0 0 128 0,5-3 0 0,1 0-144 0,0-1 144 0,1-1 0 15,0-3 0-15,0-1 0 0,0-1 0 0,-1-1 0 16,0 0 0-16,-1-3 128 0,-2 1-128 0,0-2 0 16,-3 0 128-16,0-1-128 0,-2-2 0 0,-1 2-256 15,-3 0 32-15,-1-3 16 16,-2 0-672-16,0-1-128 0,0 0-16 0,-2 3-8656 16,-1-2-1728-16</inkml:trace>
  <inkml:trace contextRef="#ctx0" brushRef="#br1" timeOffset="113161.88">24082 6033 16575 0,'0'0'1472'0,"0"0"-1168"0,5 6-304 0,-1 2 0 16,0 0 1584-16,2 0 256 0,0-2 48 0,4 4 16 15,1-1-1072-15,-1 1-192 0,1 1-64 0,0-1 0 16,3-1-448-16,0 1-128 0,2 2 0 0,-1 0 0 15,-1-2 0-15,2 3 0 0,-3 0-128 0,-1 0 128 16,-2-1-1856 0,-1 0-272-16</inkml:trace>
  <inkml:trace contextRef="#ctx0" brushRef="#br1" timeOffset="113380.3">24446 6022 14735 0,'0'0'1312'0,"0"0"-1056"16,0 0-256-16,-4 8 0 0,-2-3 3616 0,-4 2 672 15,0 1 128-15,-3 5 16 0,-1 3-2160 0,-1 2-432 16,-2 4-96-16,-1-3-16 0,-3 2-1120 0,-1 0-224 16,-3 0-64-16,2 1 0 0,-1 2-320 0,2-2 0 15,1-4 0-15,3-1 0 16,2-3-1488-16,3-3-368 0,3-2-80 0,1-1-13056 0</inkml:trace>
  <inkml:trace contextRef="#ctx0" brushRef="#br1" timeOffset="113550.32">24446 6037 5519 0,'0'0'240'0,"4"-4"64"0,0-3-304 0,0 2 0 0,0 0 0 0,-4 5 0 16,0 0 5664-16,0 0 1072 0,0 0 224 0,6 6 32 0,1 2-4992 0,-2 3-992 15,0-1-208-15,2 3-32 0,-1 2-640 0,-1 1-128 16,2 1 0-16,1 2 0 31,-2-1-2048-31,1-2-384 0,-1-1-96 0</inkml:trace>
  <inkml:trace contextRef="#ctx0" brushRef="#br1" timeOffset="113736.36">24748 6110 26895 0,'0'0'1184'0,"0"0"256"0,0 0-1152 0,-5 4-288 16,-1 4 0-16,-1 2 0 0,-1 4 1296 0,-2 3 208 16,-2 3 32-16,0 1 16 0,-1 5-352 0,3 2-80 15,0-1-16-15,0 2 0 0,1-2-816 0,3-1-160 16,1-2-128-16,1-1 144 16,2 0-1680-16,2-5-320 0,0-2-80 0,2-2-12448 0</inkml:trace>
  <inkml:trace contextRef="#ctx0" brushRef="#br1" timeOffset="113906.49">24924 5807 22111 0,'0'0'1968'0,"2"-6"-1584"0,-2 6-384 0,0 0 0 16,0 0 2592-16,0 0 432 0,0 0 96 0,-9 12 16 15,0 3-1648-15,2 3-320 0,0 3-64 0,4 3-16 16,-1 3-672-16,1-5-144 0,0 4-16 0,3-2-16 15,0 1-560-15,0 1-96 0,0 2-32 0,2 2-10592 16,-1-1-2128-16</inkml:trace>
  <inkml:trace contextRef="#ctx0" brushRef="#br1" timeOffset="114063.46">25050 6128 11967 0,'0'0'1072'0,"0"0"-864"0,-3 10-208 0,0 2 0 0,1 1 3200 0,0 3 608 16,0 1 112-16,1 0 32 0,-1 0-2704 0,2 1-544 16,0 0-96-16,0 1-32 0,2-3-768 0,-1-3-144 15,1 1-48-15</inkml:trace>
  <inkml:trace contextRef="#ctx0" brushRef="#br1" timeOffset="114368.82">25168 5974 23951 0,'8'-12'2128'0,"-1"6"-1696"16,-1-2-432-16,6 0 0 0,2-1 2080 0,-3 4 336 15,-2-3 64-15,6-2 16 0,1 2-976 0,-3 1-192 16,-1 2-48-16,0 1 0 0,-3 0-928 0,-9 4-192 0,9-2-32 0,-9 2-128 16,0 0-192-16,8 5-160 0,-4 4-32 0,-3 0 0 15,-5 0 48-15,-3 4 0 0,-2-1 0 0,-1 4 0 16,-3 3 464-16,-2 5 80 0,-1 2 32 0,1 1 0 15,2-2 672-15,1 0 144 0,1-2 32 0,5-6 0 16,3 1-16-16,0 7 0 0,2-4 0 0,5-3 0 16,5-1-432-16,2-2-64 0,5-1-32 0,-2-8 0 15,5 1-320-15,3-2-64 0,1-1-16 0,16 0 0 16,-3-7-144-16,1-2 0 0,1-4 0 0,-9 1-13696 16,3 0-2832-16</inkml:trace>
  <inkml:trace contextRef="#ctx0" brushRef="#br1" timeOffset="115003.52">26617 6034 21935 0,'0'0'960'0,"-6"0"224"0,6 0-944 0,-6 0-240 15,6 0 0-15,-7 0 0 0,1 1 1152 0,6-1 176 16,-8 2 32-16,2 0 16 0,-4 4-224 0,1-1-64 15,0 3 0-15,0 1 0 0,0 3-352 0,1 1-80 16,4-3-16-16,-1 4 0 0,0 1-240 0,0 0-48 16,2 1-16-16,-1-2 0 0,1-1-336 0,2 2 0 15,1-5 0-15,3 2 0 0,-1-3 0 0,2-1 0 16,1-2 0-16,2-2 0 16,1-1-192-16,1-3-128 0,1-3 0 0,0-1-16 0,-3-2-48 0,2-2-16 15,1-2 0-15,-1-2 0 0,0 0 400 0,0-1-128 16,-1-1 128-16,0 2 0 0,-3-1 0 0,1 1 0 15,0 3 0-15,-3 1 0 0,0 2 384 0,-2 1 48 16,-1 5 16-16,0 0 0 0,0 0 320 0,-6 1 80 16,1 3 16-16,-1 4 0 0,0 1-512 0,1 2-96 15,1 2-32-15,0-1 0 0,1 1-224 0,2 0 0 0,0 4 0 0,1 1 0 16,2-1 0-16,2 0-240 0,1-1 80 0,3-2 16 31,1-1-2256-31,3 0-448 0,4-2-96 0,2-2-10368 0</inkml:trace>
  <inkml:trace contextRef="#ctx0" brushRef="#br1" timeOffset="115184.48">27116 6101 28095 0,'0'0'1248'0,"-9"-3"256"0,-3-2-1200 0,-1 1-304 0,0 1 0 0,1 2 0 16,1 1 1152-16,-1 3 160 0,0 1 32 0,0 1 16 15,1 0-208-15,0 2-64 0,2 3 0 0,3 0 0 16,0 5-816-16,2 3-272 0,1-2 160 0,1 1-160 15,5-1 0-15,1 1 0 0,0-4-144 0,2 2 144 16,3 0-576-16,3 0-16 0,1-2 0 0,3-1 0 16,2-3-2480-16,2 0-480 0,-1 0-96 0,1-5-8080 15</inkml:trace>
  <inkml:trace contextRef="#ctx0" brushRef="#br1" timeOffset="115321.78">27302 6200 16575 0,'0'0'1472'0,"-5"-2"-1168"15,-1-1-304-15,-1 1 0 0,1 2 1856 0,0 2 304 0,1 1 64 0,5-3 16 16,-4 7-1600-16,2 1-320 0,0 1-64 0,4 0-16 16,0 3-240-16,2 1 0 0,1 2 0 0,2-1 0 31,1 0-2160-31,2-1-368 0</inkml:trace>
  <inkml:trace contextRef="#ctx0" brushRef="#br1" timeOffset="115465.92">27279 5870 14447 0,'-10'-1'640'0,"10"1"128"0,-4 1-608 0,4-1-160 0,0 0 0 0,0 0-4256 16,0 0-880-16</inkml:trace>
  <inkml:trace contextRef="#ctx0" brushRef="#br1" timeOffset="115868">27747 5976 13823 0,'0'0'1216'0,"-8"2"-960"15,-1 1-256-15,-1 1 0 0,1 1 2368 0,-3 1 416 16,0-2 96-16,-1 3 0 0,-1-1-1104 0,-1 2-240 16,2 1-32-16,0 3-16 0,2 2-752 0,-1 3-160 0,3 2-16 0,1-1-16 15,4 1-272-15,1 1-48 0,3-3-16 0,3 0 0 16,1 0-208-16,4 1 0 15,2-1 0-15,3-3 0 0,1 2 0 0,1-3 0 16,-1-3 0-16,3 1 0 0,1-2-144 0,2-1 144 16,-1-3 0-16,1-1-144 0,-2-3 144 0,1 1 0 15,-1-4 0-15,-1 0-128 0,0-4 128 0,-2-1 176 16,-2-3-48-16,0-1 0 0,0-1 0 0,-1-5 0 16,-3 0 0-16,-1-1 0 0,0-2-128 0,-3-1 0 0,-1 1 0 0,-3-5 0 15,-2-1 0-15,-2-2 128 0,0 0-128 0,-3-2 0 16,-2 1 0-16,-1 2-192 0,-1-1 0 0,-7-11 16 31,0 1-720-31,1 8-160 0,5 2-32 0,4 13 0 0,1 5 960 0,0 3 128 0,1 3 128 0,5 4-128 16,-4 8 1136-16,0 5 128 0,3 4 16 0,1 7 16 15,1 2-160-15,3 8-48 0,2 3 0 0,1 5 0 16,2 1-448-16,1 0-80 0,0 3-32 0,3-3 0 16,3 0-352-16,2 0-176 0,0-4 160 0,2-2-160 15,-1-4-1408-15,2-3-368 0,3-1-80 0</inkml:trace>
  <inkml:trace contextRef="#ctx0" brushRef="#br2" timeOffset="125130.92">25546 2847 13823 0,'0'0'1216'0,"0"0"-960"0,0 0-256 0,0 0 0 15,16 2 1520-15,-16-2 256 0,0 0 48 0,0 0 16 16,4 8 144-16,1 4 16 0,-1-2 16 0,-1 2 0 15,-3 1-816-15,-2 4-176 0,0 2-16 0,-3 5-16 16,-3-1-288-16,0-2-48 0,-1 4-16 0,-10 18 0 16,0 0-192-16,-3-1-32 0,-2 0-16 0,7-12 0 15,-1 5-96-15,-1 1-32 0,-5 3 0 0,-1 2 0 16,1-1-272-16,-1-2 160 0,0-2-160 0,2 0 128 16,2-5-128-16,0 0-192 0,0-2 32 0,3-2 16 15,-1-2-1760-15,2-3-336 0,-1-4-80 0,3-2-6864 16,0-3-1376-16</inkml:trace>
  <inkml:trace contextRef="#ctx0" brushRef="#br2" timeOffset="125363.4">25162 3498 23039 0,'0'0'1024'0,"0"0"192"0,0 0-960 0,0 0-256 0,-4 6 0 0,-1 1 0 15,-3 3 1728-15,-1-1 320 0,-2 4 48 0,0 2 16 16,-3 4-512-16,0 4-80 0,0 2-32 0,-1 2 0 15,1 1-1088-15,1-1-208 0,0-1-64 0,0-2 0 16,4 0-128-16,2 0 0 16,3-3 0-16,2-2 0 0,-1 0 0 0,5-4 0 15,1 1 0-15,4-6-176 0,2-2 176 0,3-3-192 16,3-3 192-16,4-2-192 0,0-2 192 0,5-4 0 16,2-1-144-16,1-3 144 15,2-3-1472-15,2-4-208 0,0-1-48 0,2-1-16 0</inkml:trace>
  <inkml:trace contextRef="#ctx0" brushRef="#br2" timeOffset="125717.88">26289 1914 30351 0,'10'-10'1344'0,"-10"10"272"0,6-7-1296 0,-6 7-320 15,0 0 0-15,0 0 0 0,0 0 1280 0,0 0 192 16,0 0 48-16,4 11 0 0,-5 5-656 0,-3 4-128 0,0 3-32 0,0-3 0 16,-3 8-544-16,-2 16-160 0,2-1 0 0,-1 0 0 15,1-8-192-15,7 1-128 0,5-4 0 0,2 1-16 32,-2-3-2608-32,0-5-528 0,2-5-112 0</inkml:trace>
  <inkml:trace contextRef="#ctx0" brushRef="#br2" timeOffset="125929.1">26110 2337 8287 0,'-6'-13'736'0,"6"13"-592"0,0-11-144 0,3 0 0 15,0-2 3952-15,0 0 752 0,4-2 160 0,1 1 16 0,1 2-2272 0,-1 3-464 16,2 0-96-16,5-4 0 0,-1 1-1024 0,-4 4-192 15,2 3-32-15,2-1-16 0,3-1-560 0,8-3-224 16,-4 1 176-16,-5 3-176 0,3 1 0 0,2 0-208 16,1 1 16-16,9-4-10464 15,-4 2-2080-15</inkml:trace>
  <inkml:trace contextRef="#ctx0" brushRef="#br2" timeOffset="126396.67">26627 1849 24479 0,'0'0'1088'0,"0"0"208"0,0 0-1040 0,0 0-256 0,9-5 0 0,3 1 0 16,1-2 1728-16,1 2 272 0,3 2 64 0,3 1 16 15,5 0-736-15,-1 1-128 0,0 0-48 0,-1 0 0 16,2-2-400-16,0 1-64 0,1 0-32 0,-5 2 0 15,-6 4-288-15,0 1-48 0,-2-4-16 0,0 2 0 16,-3-3-144-16,-1 2-48 0,-9-3 0 0,0 0 0 16,0 0 0-16,6 10 0 0,-6-10 0 0,0 11 0 15,-3-2-128-15,-3 0 0 0,-6 0-192 0,0 0 192 16,2 1-384-16,-2-1 64 0,-1-2 0 0,-1 0 0 31,-1-2-160-31,2-1-32 0,1-1 0 0,12-3 0 16,0 0-144-16,-7 5-48 0,7-5 0 0,0 0 0 15,0 0 224-15,6 13 32 0,-1-3 16 0,3-2 0 0,4-1 224 0,0 1 32 0,-1 1 16 0,4 1 0 16,2 3 160-16,1 2 0 0,0-1 0 0,-2 1 0 16,-3 0 448-16,-1 0 112 0,1 4 16 0,-3-5 16 15,-2 2 416-15,0-2 80 0,-3-1 0 0,-1 3 16 0,-4-5-64 0,-3 5-16 16,-2-4 0-16,-3 1 0 0,-2 1-96 0,-5-1-32 16,-3 2 0-16,-3-2 0 0,0-4-384 0,6-3-96 15,-6 2-16-15,-10 0 0 0,-1-5-208 0,4-1-32 16,0 1-16-16,5-3 0 15,3-4-720-15,8 1-160 0,-1 1-32 0,-5-1-19632 0</inkml:trace>
  <inkml:trace contextRef="#ctx0" brushRef="#br1" timeOffset="188830.42">623 8089 11967 0,'0'0'1072'0,"0"0"-864"0,0 0-208 0,16-4 0 0,2 4 192 0,-6 0 0 15,1 0 0-15,2-1 0 0,4-1-192 0,2 1 176 16,-1 2-176-16,5-1 160 0,3 0-160 0,26 3 0 0,-4 0 0 0,1-1 128 16,0-1-128-16,-2 2 0 0,-3-2 0 0,-1-2 0 15,0-3 0-15,-2 2 0 0,2 0 0 0,6 2 0 16,4 2 0-16,5-1 0 15,3-1 0-15,-1-3 0 0,1-2 0 0,-2-1 128 16,-1-1-128-16,3 0 128 0,0 2 208 0,9 1 48 16,4-1 0-16,1 1 0 0,-3-1 128 0,-2 0 16 15,-3 0 16-15,4-1 0 0,5 1-176 0,3-1-48 16,1-2 0-16,-4 1 0 0,-5 1-96 0,-1 1-32 16,0-1 0-16,4 2 0 0,7 1 48 0,0-4 0 0,-1-2 0 0,-4 1 0 15,-5 3 0-15,3 0 0 0,2-1 0 0,3 1 0 16,1 1-240-16,-1 0 0 0,-4 0 128 0,1-2-128 15,2-1 0-15,1 4 0 0,2-1 128 0,-2 0-128 16,-6-4 0-16,0 1 0 0,-4 1 128 0,1 2-128 16,1-1 0-16,3 1 0 0,1-1 0 0,-2-2 0 15,-6 1 160-15,-1-1-16 0,0 0 0 0,2 4 0 16,5-1-144-16,-1 0 192 0,-1-3-192 0,0 1 192 16,-5-2-192-16,1 1 192 0,0 3-192 0,4 1 192 15,3-3-192-15,-2 0 0 0,-2-2 0 0,-3 1 0 16,-1 5 0-16,-1-2 0 0,2 1 0 0,3 1 0 15,0-2 0-15,0-1 128 0,-3-1-128 0,-3 0 0 16,-3-3 128-16,2 2-128 0,1 1 128 0,4-1-128 0,3-1 288 0,0-1-32 16,-3-2 0-16,-2 3 0 0,-4 2-80 0,3 4-32 15,2-5 0-15,5 1 0 0,2-5-144 0,0 1 128 16,-4 1-128-16,-2 0 128 0,1 2-128 0,2 2 0 16,1-2 0-16,1 1 0 0,2-3 0 0,-2 0 0 15,-5 0 128-15,1 2-128 0,-2 3 0 0,5-1 0 16,4-2 0-16,-1 2 0 0,-1 1 0 0,-2 0 0 0,-4 0 0 15,3 1 0-15,3-3 0 0,1 0 0 0,1-1 0 0,-1 2 0 16,-4 0 0-16,-3 1 0 0,0-1 0 0,-1 2 0 16,2 1 0-16,4 0 0 0,2 0 0 0,-4 0 0 15,-4-2 0-15,0 3 0 0,0 0 0 0,3 1 128 16,5 1-128-16,-3-1 0 0,-1-1 0 0,-3 1 0 16,-1 0 0-16,2 0 128 15,0 0-128-15,2 0 0 0,0-4 0 0,2 1 0 16,-2 1 0-16,-3 0 0 0,-3 1 0 0,2 0 0 0,2-1 0 0,4 1 0 15,0-1 0-15,0-1 0 0,-2-1 0 0,-2 0 0 16,0 0 0-16,1 0 0 0,2 0 0 0,3 2 0 16,0-5 128-16,-3 3-128 0,-4 0 128 0,5 1-128 15,0 0 144-15,2 0-144 0,0-1 160 0,0 2-160 16,0-2 144-16,-4 1-144 0,-4 3 128 0,4-4-128 16,3 2 0-16,1-3 128 0,1 1-128 0,-1 1 0 0,-4 0 0 0,0 1 0 15,0-2 0-15,0 3 0 0,2-1 0 0,2 2 0 16,0 0 0-16,-2 0 0 0,-6 0 0 0,2 0 0 15,5 0 0-15,-2 0 0 0,1 0 0 0,-2 0 0 16,-3 0 0-16,-2 0 0 0,-6 0 0 0,4 2 0 16,4 0 0-16,2 0 0 0,1-2 0 0,0 0 0 15,-4-2 0-15,-1 2 0 16,-1 3 0-16,3-1 0 0,1 0 0 0,2-1 0 16,2 0 0-16,-4 1 0 0,-2-2 128 0,-1 1-128 0,0 2 0 15,1-2 0-15,0 0 0 0,4-1 0 0,1 0 0 0,1 3 0 16,-5-3 0-16,2 2 0 0,1 0 0 0,2 0 0 15,4 0 0-15,-2 0 0 0,-3 1 0 0,-1-3 0 16,-1 1 0-16,1 2 0 0,1-1 0 0,3 0 0 16,2-2 0-16,-2 1 0 0,-2 2 0 0,-1-2 0 15,-2-1 0-15,5 1 0 0,5 0 0 0,0 1 0 0,0-2 0 0,-4 1 128 16,-3 2-128-16,1-1 0 0,4 1 0 0,2-2 0 16,2-2 0-16,-2 1 0 0,-4 1 0 0,1 2 0 15,1 1 0-15,3 0 0 0,3-2 0 0,-1 1 0 16,-3-1 0-16,-1 1 0 0,-1 1 0 0,2 0 0 15,5 0 0-15,1-2 0 0,-1 0 0 0,-2 0 0 16,-3 2 0-16,2 0 0 0,5-1 0 0,0-1 0 16,-1-2 0-16,-2 3 0 0,-1 0 0 0,3-1 0 15,3 1 0-15,3-2 0 0,2-1 0 0,-2 0 0 0,-4 1 0 0,5 2 0 16,4 0 0-16,-1-3 0 0,-4 0 0 0,2 0 0 16,-2 1 0-16,5-1 0 15,4 0 0-15,-2-1 0 0,-5-2 0 0,2 3 128 16,2 1-128-16,2-1 0 0,2-1 0 0,-1 1 0 15,-2 1 0-15,3-1 0 0,4 0 0 0,-1 0 128 16,-1 0-128-16,-1 2 0 0,2-1 0 0,0 0 0 16,-1-1 0-16,-1 0 0 0,-2 0 0 0,6 3 0 0,1-1 0 0,-1 0 0 15,-5-2 0-15,3 2 0 0,2 1 0 0,2-2 128 16,1-2-128-16,-4 1 0 16,-3 4 0-16,3-3 0 0,4 0 0 0,0-1 0 0,-6 0 176 0,3 2-48 15,3 0-128-15,-1-2 192 0,-1 0-192 0,-5 2 0 16,-2 0-144-16,4 0 144 0,7-2 0 0,-4 0 0 15,-4 0 0-15,2 1 0 0,3 0 0 0,-1 0 0 0,-2-2 0 0,-3 1 0 16,-2 1 0-16,4 1 0 0,5 2 128 0,-3-4-128 16,-8-2 0-16,2 2 0 0,2 2 0 0,0-2 0 15,3-2 0-15,-3 2 0 0,-6 0 0 0,1 0 0 16,4 0 0-16,-2 0 0 0,-1-1 0 0,-2 0 0 16,-2-1 0-16,4 2 0 15,3 0 0-15,-2-1 0 0,-3 0 0 0,-1 0 0 16,-1-1 0-16,3 0 0 0,-1 0 0 0,-2 2 0 0,-3-2 0 15,3 2 0-15,2 0 0 0,-1-2 0 0,1 0 0 0,-4 2 0 16,-3 0 0-16,2 0 0 0,3 0 0 0,2 0 160 16,-1-4-160-16,-3 3 0 0,-3-1 0 0,5 2-176 15,5 0 176-15,-3 0 0 0,-4 0 0 0,-3-2 0 16,1 0 0-16,1 1 0 0,2 0 0 0,1 1 0 16,-3-4 192-16,2 3-16 0,1 1-16 0,0 0 0 15,1-2 80-15,0 2 16 0,-2 0 0 0,6 2 0 16,1-4-128-16,0 2 0 0,0-1-128 0,-1 1 192 0,-2 1-192 15,7-1 176-15,5 0-176 0,0 0 160 0,-2 2-160 0,2-1 0 16,4 0 0-16,1 2 128 0,-1-1-128 0,-52 2 0 16,12-1 0-16,10 2 0 0,8 0 0 0,18 2 0 15,19 1 128-15,266 15-128 16</inkml:trace>
  <inkml:trace contextRef="#ctx0" brushRef="#br1" timeOffset="193665.51">1970 12905 29887 0,'-5'-2'1328'0,"5"2"272"0,0 0-1280 0,0 0-320 0,0 0 0 0,0 0 0 15,0 0 384-15,0 0 0 0,9-6 16 0,3-1 0 16,1 1 544-16,4 1 96 0,3 1 32 0,6 2 0 16,1 4-320-16,0 2-64 0,-1 2-16 0,1 2 0 15,2 2-64-15,-2 1-16 0,-3 2 0 0,-2 4 0 16,-1 2-224-16,-2 1-48 0,-2 3-16 0,-4 1 0 0,-3 3-176 0,-4 3-128 16,-1-1 192-16,-2 1-192 15,-3 0 0-15,-1 0 0 0,-3-1 0 0,-1-1 0 0,-2 0 0 0,-1-1 0 16,-1-5-160-16,0 0 160 0,0-2-256 0,0-4 64 0,0-3 0 15,-1-6 16-15,-1 0 176 0,2-3-208 16,1-4 80-16,0-3 128 16,1-3-736-16,2-3-32 0,0-4 0 0,2-4 0 0,1-3 320 0,0 1 64 15,2-2 16-15,2 1 0 0,2 1 368 0,1 2 0 16,1 4-144-16,4 0 144 0,0 3 256 0,2 4 128 0,-1 2 0 0,1 4 16 16,0 1 48-16,1 4 16 0,0 2 0 0,-1 2 0 15,-1 3-80-15,1 2-32 0,1 1 0 0,2 0 0 16,-1 2-176-16,-1 0-48 0,1-1 0 0,-1 1 0 31,-1 1-544-31,1 0-112 0,-1-2-32 0,1-2 0 16,-1-1-2064-16,-1-1-400 0,2-2-96 0</inkml:trace>
  <inkml:trace contextRef="#ctx0" brushRef="#br1" timeOffset="194002.33">2808 12793 10127 0,'-18'-17'448'0,"11"10"96"0,0-1-544 0,-1 2 0 0,-1-1 0 0,-2 1 0 16,2 2 4272-16,-1 4 736 0,-1 0 160 0,2 4 16 15,1 2-3536-15,0 5-720 0,2 4-144 0,1 4-16 0,2 2-416 0,3 2-80 16,0 0-16-16,3 4 0 0,3-4-96 0,2 0-32 16,1-2 0-16,3-1 0 0,2-4 0 0,2-2 0 15,1-1 0-15,0-4 0 0,0-2 32 0,0-4 0 16,0-1 0-16,1-4 0 0,0-1 256 0,-1-4 48 15,-1-3 16-15,-2-2 0 0,-1-1 160 0,-1-2 48 16,-3-1 0-16,-2 0 0 0,-4 0 160 0,-1-1 48 16,-5-1 0-16,-2-3 0 0,-2 3-48 0,-2-2 0 15,-1 3 0-15,-2-1 0 0,-2 1-464 0,-1 3-80 0,1 2-32 0,0 2 0 32,-2 2-800-32,3-1-176 0,3 2-16 0,-1 3-12304 0,1 4-2464 0</inkml:trace>
  <inkml:trace contextRef="#ctx0" brushRef="#br2" timeOffset="199332.37">5211 10477 21071 0,'0'0'928'0,"0"0"208"0,0 0-912 0,0 0-224 0,1-6 0 0,-1 6 0 0,0 0 1136 0,0 0 176 16,0 0 32-16,0 0 16 0,0 0 224 0,0 0 32 15,0 0 16-15,3 8 0 0,-2 1-608 0,-1 1-128 16,-1 2-32-16,0 1 0 0,-2 1-256 0,0-1-48 16,-1 2-16-16,2 0 0 0,-2 2-208 0,0 0-32 15,0 0-16-15,0 1 0 16,3 1-96-16,0-1-32 0,-1-1 0 0,2 1 0 15,2 0-160-15,1-1 160 0,3 0-160 0,2-1 160 0,-1 1-32 0,4-4-128 16,1 1 192-16,1-2-64 0,1-2-128 0,3-3 128 16,4-2-128-16,2-2 128 0,2-1-128 0,1-3 0 15,1-4 0-15,3-3 0 16,3-4-1904-16,2-3-352 0,0-4-80 0</inkml:trace>
  <inkml:trace contextRef="#ctx0" brushRef="#br0" timeOffset="208302.37">4053 10489 3679 0,'0'0'160'0,"0"0"32"0,0 0-192 0,0 0 0 0,0 0 0 0,0 0 0 0,0 0 3136 0,0 0 576 15,0 0 112-15,0 0 16 0,-4 25-1792 0,2-38-352 16,-2 2-80-16,1 3-16 0,3 8-240 0,0 0-48 16,0 0-16-16,0 0 0 0,0 0-256 0,0 0-48 15,0 0-16-15,0 0 0 0,0 0-192 0,9 6-32 16,-1 2-16-16,1 3 0 0,2-2-96 0,-1 2-32 15,2 1 0-15,1 1 0 0,1 1-176 0,-1 0-48 0,0 2 0 0,2-2 0 16,-1 1-16-16,3-1-16 0,-1 0 0 0,-1-1 0 16,1 2-16-16,-2 0 0 0,1 0 0 0,-1 0 0 15,0 0-80-15,-1-1 0 0,0 0-16 0,-1 1 0 16,0-2-240-16,1 0 144 16,0 0-144-16,0 0 128 0,0 0-128 0,0 0 0 15,-3-1 0-15,1-1 0 0,-2 2 0 0,0-2 0 16,2 1 128-16,-2-2-128 0,-2 0 0 0,1-3-144 0,-2-1 144 0,-1 0-208 31,-5-6-1328-31,0 0-256 0,0 0-48 0,0 0-9184 0,0 0-1840 0</inkml:trace>
  <inkml:trace contextRef="#ctx0" brushRef="#br0" timeOffset="208671.86">3606 10017 911 0,'-5'-4'0'0,"1"2"0"15,-4-1 0-15,3-1 0 0,-2 0 6096 0,3-2 1136 0,2-1 240 0,-1 1 32 16,1-1-4800-16,2 7-960 0,0-6-192 0,0 6-32 16,0 0-752-16,0 0-128 0,0 0-48 0,9 6 0 15,3 2-320-15,-2 4-64 0,0 1-16 0,2 4 0 16,1 2-192-16,0 1 144 0,-1 2-144 0,0 0 128 15,2 0-128-15,-2 2-224 0,-3-2 48 0,0 0 16 32,1 0-848-32,0-2-160 0,-3-3-48 0,1 0-8688 0,0-2-1744 0</inkml:trace>
  <inkml:trace contextRef="#ctx0" brushRef="#br0" timeOffset="208880.81">3723 9948 13823 0,'0'0'608'0,"-1"-7"128"0,-3-2-592 0,0 1-144 0,2-1 0 0,-1 2 0 16,0 0 3760-16,3 7 720 0,0 0 128 0,0 0 48 15,0 0-3056-15,0 0-592 0,7 0-128 0,1 4-32 0,-2 2-496 0,2 4-96 16,0 1-32-16,1 4 0 0,0 2-224 0,2-2 0 16,-1 3 0-16,1 2 0 15,-1-3-320-15,0 1-144 0,2 0-48 0,0 1 0 16,-2-2-960-16,1-2-192 0,-1 0-32 0,-2-2-11104 15</inkml:trace>
  <inkml:trace contextRef="#ctx0" brushRef="#br0" timeOffset="209105.97">3666 10048 28735 0,'0'0'1280'0,"0"0"256"0,0 0-1232 0,0 0-304 0,0 0 0 0,0 0 0 16,0 0 1760-16,0 0 288 0,0 0 64 0,0 0 16 15,0 0-848-15,10 0-192 0,1-1-16 0,1 0-16 16,-1-1-512-16,2 1-96 0,0 1-32 0,0-2 0 16,1-1-416-16,0-1 0 0,0 0 0 0,3 0-12352 15,0 2-2432-15</inkml:trace>
  <inkml:trace contextRef="#ctx0" brushRef="#br2" timeOffset="-212863.75">5298 10777 7359 0,'0'0'320'0,"-4"5"80"0,6 12-400 0,-8-14 0 0,0 1 0 0,1 0 0 15,0 0 2640-15,5-4 448 0,-3 6 96 0,3-6 16 0,-7 5-1664 0,7-5-336 16,0 0-64-16,0 0-16 0,0 0-160 0,0 0-48 16,0 0 0-16,0 0 0 15,0 0 80-15,2-6 16 0,3-1 0 0,3-2 0 16,-3 0-80-16,4 0-16 0,2 0 0 0,-1 0 0 16,-1-2-208-16,2 1-32 0,0-3-16 0,2 0 0 15,-1 0-224-15,1-2-48 0,1 1-16 0,2-2 0 0,1-1-128 0,3 2-32 16,0-5 0-16,1-2 0 0,0 0-64 0,0 0-16 15,1-6 0-15,0 2 0 0,2 0-128 0,-1 0 160 16,1 0-160-16,0 1 160 0,1 2-160 0,-1 1 0 16,-2-2 0-16,0 5 0 0,0-4 0 0,2 4 0 15,-3 1 128-15,-2-2-128 0,-2 1 0 0,-1 2 0 16,-2 1 0-16,0 2 128 0,-1 1-320 0,-1 1-64 16,-1 0 0-16,-2 2-16 15,-1 2-2464-15,-2 0-480 0,-1 2-112 0</inkml:trace>
  <inkml:trace contextRef="#ctx0" brushRef="#br2" timeOffset="-212227.19">6469 9142 21183 0,'0'0'944'0,"0"0"192"0,-8 4-912 0,-1 0-224 0,-1 0 0 0,-2 1 0 15,-1 2 1664-15,0 2 272 16,0-1 64-16,1 3 16 0,2 2-816 0,-2 2-176 16,1-1-16-16,2 4-16 0,2 1-432 0,0 0-96 15,2 1-16-15,1 2 0 0,1-3-80 0,2 5-32 16,0-3 0-16,2 0 0 0,3 0-208 0,1-2-128 0,2 2 160 0,0-3-160 16,3 0 0-16,3-2 0 0,1-6 0 0,3 1 0 15,1-2 0-15,2-1 128 0,-2-2-128 0,2 0 0 16,-1-4 192-16,2-2 0 0,1-2 0 0,0-4 0 15,-2-1 304-15,-2-3 48 0,-2 1 16 0,-1-2 0 16,1-5-48-16,0-1-16 0,-2-3 0 0,-1 0 0 16,-1-3-64-16,-3-3-16 0,-1 2 0 0,-2-1 0 0,-1 0-64 0,-2 3-16 15,-4 1 0-15,-3 1 0 16,-3 1 16-16,-2 2 0 0,-3 3 0 0,-2 2 0 16,-2 0 96-16,-2 4 0 0,-4 4 16 0,0 3 0 15,-2 1-256-15,2 3-48 0,0 2-16 0,0 3 0 16,0 1-272-16,1 1-64 0,1 3-16 0,2 3 0 15,-1 2-1968-15,4 0-400 0,6 3-80 16</inkml:trace>
  <inkml:trace contextRef="#ctx0" brushRef="#br1" timeOffset="-208626.91">4056 13196 911 0,'0'0'0'0,"4"-8"0"0,-3-1 0 0,2-3 0 0,-2 0 2992 0,-1 2 512 0,-1 1 96 0,-2-1 32 16,-1 1-1376-16,0 1-272 0,-1 1-48 0,0 0-16 16,-6 2-384-16,1 2-64 0,-2 3-32 0,1 2 0 15,0-1-512-15,-1 3-96 0,2 2-32 0,-1 3 0 16,0 2-368-16,2 2-80 0,-1 0-16 0,3 1 0 15,0 2-336-15,2 0 128 0,1 1-128 0,3-3 0 0,1 2 0 0,1-3 0 16,2-2 0-16,1 1 0 0,-1-3 0 0,4 2 0 16,-1-6 0-16,2 0-128 15,1-1-16-15,2-1 0 0,-2-2 0 0,1-2 0 0,2-3-80 0,0-3-16 16,0 1 0-16,-1-4 0 0,2 0 64 0,0-3 16 16,0-1 0-16,1-2 0 0,-1-1-16 0,1 0 0 15,0 0 0-15,1 2 0 0,-4-1 176 16,0 2 0-16,-3-2 0 0,-2 4 0 0,-2 4 0 0,0 2 144 15,-4 6-16-15,0 0-128 0,0 0 432 0,0 0-32 16,0 0 0-16,1 8 0 0,-1 1-64 0,-1 3-16 16,0 1 0-16,1 0 0 0,0 0-192 0,1 0-128 15,2 1 160-15,0 2-160 0,1-2 0 0,2 0 0 16,0-1-208-16,2-1 64 16,1-1-2400-16,1-2-464 0</inkml:trace>
  <inkml:trace contextRef="#ctx0" brushRef="#br1" timeOffset="-208467.82">4440 12785 18431 0,'2'-8'1632'0,"-1"0"-1312"0,0 0-320 0,-1 1 0 16,0 0 1616-16,0 7 256 0,-1-6 48 0,1 6 16 16,0 0-656-16,0 0-128 0,-5 6-16 0,1 6-16 15,0 3-592-15,0 6-112 0,2 4-32 0,-1 4 0 16,0 2-176-16,3 3-32 0,2 2-16 0,2 1 0 31,-2-1-544-31,3-2-96 0,3-2-32 0,1-5-8480 0,0-2-1696 0</inkml:trace>
  <inkml:trace contextRef="#ctx0" brushRef="#br1" timeOffset="-208096.68">4772 12923 21535 0,'-7'-12'960'0,"7"12"192"0,-8 0-928 0,-1 2-224 15,0-1 0-15,-1 2 0 0,-1 2 416 0,-1 4 32 16,1 4 16-16,0 1 0 0,1 1-208 0,1 2-32 0,2 1-16 0,2 0 0 16,1 2-208-16,4-1 128 15,3 2-128-15,3-5 0 0,3-1 0 0,3 0 0 16,2-4 0-16,2 0 0 16,2-3-384-16,2-3-112 0,2-3-16 0,0 1-16 15,-2-3 32-15,-1-3 16 0,0 0 0 0,-3-1 0 0,0-2 192 0,-2 0 32 0,-1-1 16 0,-1 0 0 16,-3 0 240-16,-1-2 0 15,-1 2 0-15,-2 1 0 0,-2-2 336 0,-2 2 16 0,-1-1 0 0,0 0 0 16,-1 2 224-16,-2 0 32 16,-1 0 16-16,-1 0 0 0,0 2-128 0,-1-1-32 15,6 4 0-15,-6-1 0 0,-1-1-192 0,1 2-32 0,6 0-16 16,-7 4 0-16,2 2-224 0,2 0 0 0,0-1 0 0,3-5 0 16,0 9 0-16,0-9 0 0,0 0-144 0,6 7 144 15,1 0-608-15,2-1-32 0,1-5 0 16,1 2 0-1,0 0-784-15,1-2-176 0,-2-1-16 0</inkml:trace>
  <inkml:trace contextRef="#ctx0" brushRef="#br1" timeOffset="-206964.82">5249 12527 9215 0,'-5'-15'816'0,"5"15"-656"0,-4-6-160 0,1 1 0 0,-1-1 3584 0,2 4 672 16,2 2 144-16,0 0 16 0,0 0-3456 0,0 0-688 15,-6 2-144-15,2 6-128 0,0 1 528 0,2 4 0 16,-1 4 0-16,1 6 0 0,-1 1-32 0,0 5-16 16,2 5 0-16,0 0 0 0,1 2-192 0,0 1-32 15,0-1-16-15,0-1 0 16,-1-1-240-16,-1-4 128 0,4 3-128 0,-1-7 0 15,0-3 128-15,2-2-128 0,-1-2 0 0,0-4 0 16,-1-2 160-16,0-1-160 0,-1-5 160 0,2-1-160 0,-2-6 0 0,0 0 0 16,0 0 0-16,6 0 0 0,2-3 0 0,-3-2-288 15,-1 0 32-15,1-5 16 16,2-1-208-16,-2-1-64 0,-1-1 0 0,1 0 0 0,0-1 112 0,1 1 16 16,-3 0 0-16,4 0 0 0,1 0 384 0,0 1-160 15,-2 2 160-15,-1 1 0 0,1 1 0 0,-1 3 272 16,-5 5-16-16,0 0-16 0,6 3 208 0,0 5 64 15,-3 4 0-15,1 5 0 0,0 0-64 0,0 4 0 16,0 1 0-16,1 0 0 0,0 0-192 0,1 0-64 0,0-1 0 0,1-2 0 16,1-5-192-16,-1-1-192 0,3-1 48 0,-1-3 0 31,1-3-736-31,2-2-144 0,2-3-16 0,-1-2-16 16,0-1-1504-16,0-2-320 0,0-4-48 0,-1-3-6128 0</inkml:trace>
  <inkml:trace contextRef="#ctx0" brushRef="#br1" timeOffset="-206696.36">5566 12890 10127 0,'0'0'896'0,"0"0"-704"16,-7 4-192-16,2 2 0 0,0 0 2272 0,-1 2 416 16,0 2 96-16,-2 3 16 0,-1 2-1696 0,2 0-336 15,2 2-64-15,1-1 0 0,0-2-336 0,3 1-64 16,2-1-16-16,3-1 0 0,3 0-288 0,1-1 0 16,1 0 0-16,0-6 0 15,1 1 0-15,2-1 0 0,2-2 0 0,2-1 0 16,1 1 0-16,0-4 0 0,0 0 128 0,-1 0-128 15,-1-4 384-15,1 1 0 0,-2-1 16 0,2-1 0 0,-2-2 480 0,-1 1 80 16,-2-2 32-16,-2-1 0 0,-3-2-224 0,1 1-64 16,-5 0 0-16,-2-2 0 0,-2 0-288 0,-3 3-64 15,-3-3-16-15,-1 3 0 0,-4 0-128 0,0 2-16 16,-2-2-16-16,1 2 0 0,0-1-176 0,-1 1-176 16,1-1 48-16,-1-1-6400 15,4 1-1264-15,-1-1-256 0</inkml:trace>
  <inkml:trace contextRef="#ctx0" brushRef="#br1" timeOffset="-206528.34">5907 12438 26719 0,'0'0'2368'0,"0"0"-1888"0,0 0-480 0,0 10 0 15,1 1 1408-15,-1 2 192 0,0 3 48 0,2 3 0 16,-1 3-432-16,2 3-96 0,-1 2-16 0,1 2 0 15,-1 1-320-15,2 0-64 0,0 1-16 0,2 2 0 16,-1 1-192-16,1 0-64 0,1-3 0 0,-1 0 0 16,2-1-304-16,1-1-144 0,0 0 128 0,0-2-128 0,1 0 0 15,1-2-320-15,2 1 48 0,0-1-11728 16,0-1-2336-16</inkml:trace>
  <inkml:trace contextRef="#ctx0" brushRef="#br3" timeOffset="-202259.46">8342 9634 18431 0,'0'0'816'0,"0"0"160"0,-5-2-784 0,-1 2-192 15,-1-2 0-15,2-1 0 0,0-1 928 0,0 0 144 16,-2 1 16-16,1 0 16 0,-1 0-32 0,1 2-16 15,-2 1 0-15,0 1 0 0,0 1-288 0,0 2-64 16,0 1-16-16,-1 1 0 0,0 2-352 0,0 2-64 0,-1 2-16 0,2 3 0 16,0 2-256-16,3-2 0 0,0 6 128 0,2 2-128 15,2 4 0-15,3 3 0 0,5 2 0 0,1-1 0 16,1-2-144-16,2-2 144 0,1 0-128 0,2-8 128 16,2-1 0-16,2-2-160 0,3-4 160 0,0-3 0 15,0-4 0-15,0-2 0 0,0-5 0 0,0-2 0 16,-1-2 240-16,-3-3 48 0,-2-3 16 0,-2-1 0 15,-3-3 80-15,-2-2 32 0,-3-1 0 0,-2-1 0 0,-3-3-160 0,-3-1-16 16,-2 1-16-16,-3 0 0 0,-2 1-224 0,-2 1 0 16,-1 1 128-16,-1 0-128 15,-2 0-448-15,-1 4-128 0,0 0-16 0,0 3-16 32,-1 2-2064-32,1 5-400 0</inkml:trace>
  <inkml:trace contextRef="#ctx0" brushRef="#br3" timeOffset="-202074.88">8666 9567 18015 0,'0'0'800'0,"0"0"160"0,6 5-768 0,0 1-192 16,-6-6 0-16,7 6 0 0,1 1 1136 0,1 2 176 15,2 3 32-15,-1 2 16 0,2 2-240 0,0 1-48 0,-2-1-16 0,2 3 0 16,1 0-656-16,1 2-128 0,1 1-16 0,0 0-16 15,1 2-240-15,1-2 176 0,0-1-176 0,0-1 160 16,0-4-384-16,2 1-80 0,-1-4-16 0,1-2-11744 16</inkml:trace>
  <inkml:trace contextRef="#ctx0" brushRef="#br3" timeOffset="-201890.01">9052 9549 27583 0,'0'0'1216'0,"-9"0"256"0,-3 1-1168 0,-1 3-304 0,-3 3 0 0,1 1 0 16,-2 1 960-16,-2 2 144 0,-2 4 32 0,2 2 0 15,1 1 16-15,-1 3 16 0,1 1 0 0,3 1 0 16,0 2-896-16,3 1-272 0,1 2 128 0,2-2-128 16,2-1-368-16,2-2-144 0,1-1-16 0,4-2-9840 15,0-2-1952-15</inkml:trace>
  <inkml:trace contextRef="#ctx0" brushRef="#br3" timeOffset="-201744.45">9212 9758 32415 0,'0'0'1440'0,"0"0"288"0,0 0-1376 0,0 0-352 0,0 0 0 0,0 0 0 16,0 0 384-16,-3 10 0 0,2-3 0 0,0 0 0 31,1 3-1024-31,0-1-208 0,0 4-48 0,0 2 0 0</inkml:trace>
  <inkml:trace contextRef="#ctx0" brushRef="#br3" timeOffset="-201294.36">8305 10518 5519 0,'0'0'240'0,"0"0"64"0,0 0-304 0,0 0 0 0,-3-4 0 0,3 4 0 0,0 0 3648 0,0 0 688 16,0 0 128-16,0 0 16 0,0 0-2688 0,0 0-560 16,0 0-96-16,0 0-32 0,0 0-736 0,-3 8-160 15,2-1-16-15,1 3-16 0,0-1-176 0,0 1 0 16,1 1 144-16,1 0-144 0,0 1 128 0,1 1-128 15,0-1 160-15,-1 1-160 0,0-3 144 0,-1 1-144 16,1-1 128-16,2 1-128 0,0-2 0 0,0 0 0 0,0-3 128 0,-4-6-128 16,5 7 0-16,-5-7 0 15,0 0 0-15,8 0 0 0,-8 0-160 16,8-3-64-16,-2-1-16 0,0-2 0 16,-2-3-208-16,-1 1-64 0,1-1 0 0,0 0 0 0,0-3 128 0,0 1 0 15,-1 2 16-15,1-2 0 0,0 1 176 0,1 3 16 16,-1-1 16-16,1 3 0 0,3-1 160 0,0 4 0 0,-1 2-144 15,2 0 144-15,1 0 0 0,0 2-176 0,0 4 176 0,1 0-128 16,-1 2 128-16,2 1 192 0,0 0-32 0,0 0-16 16,1 0 32-16,0 1 0 0,0-1 0 0,0 0 0 15,-2 0-352-15,1 0-64 0,0-1-16 0</inkml:trace>
  <inkml:trace contextRef="#ctx0" brushRef="#br3" timeOffset="-200900.31">8470 10576 9215 0,'0'0'816'0,"0"0"-656"15,0 0-160-15,0 0 0 0,0 0 1712 0,0 0 304 0,5-5 64 0,-2-1 16 16,-3 6-112-16,1-8 0 0,1 1-16 0,-2-3 0 15,-3 1-560-15,-1 0-128 0,-1 1 0 0,-2 1-16 16,0 2-272-16,-4 0-48 0,-1 0-16 0,1 1 0 16,-1 0-400-16,2 2-80 0,-1 2 0 0,1 2-16 15,1 2-432-15,-1 2 0 16,0 3 0-16,1 2 0 16,1 0-864-16,3 4-96 0,0-1-32 0,2 2-12736 0</inkml:trace>
  <inkml:trace contextRef="#ctx0" brushRef="#br3" timeOffset="-200464.82">8953 10522 23039 0,'0'0'2048'0,"-7"-2"-1648"15,-2 2-400-15,0-1 0 0,-2-2 1536 0,0 2 240 16,-2 2 32-16,0 1 16 0,0-2-656 0,1 2-128 15,1 2-16-15,1 0-16 0,1 0-768 0,1 1-240 16,2 2 128-16,0-1-128 0,2 2 0 0,2 0 0 16,2 0 0-16,0 1 0 0,2 0-144 0,2 0 144 15,0 0-128-15,1-2 128 0,2 1 0 0,-1-2 0 16,0-1 0-16,2-1-128 0,-1-1 128 0,2-2 0 16,-1-2-144-16,1 0 144 15,1-2-448-15,0-1 0 0,0-1-16 0,0-2 0 16,-1 1-128-16,-2-5-32 0,0 2 0 0,-2 0 0 0,0 1 224 0,-1-2 32 15,-1-1 16-15,0 2 0 0,-2 0 192 0,0 0 160 0,3 1-208 16,-1 2 80-16,-3 6 128 0,0 0 0 16,0 0 0-16,0 0 0 0,0 0 464 0,6 1 128 0,-1 4 32 0,2 3 0 15,-2 1 256-15,0 3 48 0,-1 4 16 0,0 2 0 16,0-1-96-16,-1 4-16 0,-3 2 0 0,-2 2 0 16,-2 0-192-16,1-1-64 0,-3 0 0 0,1-1 0 15,-1-1-304-15,-1 1-64 0,2-3-16 0,-2 1 0 16,1-4-192-16,-1-1 0 0,0-3 0 0,0-1-160 15,0-3-1296-15,1-3-256 16,-1-2-48-16,1-4-13520 0</inkml:trace>
  <inkml:trace contextRef="#ctx0" brushRef="#br3" timeOffset="-200165.15">9073 10648 21311 0,'0'0'944'0,"9"-1"192"0,4 1-912 0,0-2-224 0,0 0 0 0,0-2 0 0,0 0 704 0,-1-1 80 15,-1-2 32-15,0 1 0 0,-1-3 272 0,-1 0 48 16,-1 1 16-16,-1 0 0 0,-1-1-384 0,1 1-80 16,-2 0-16-16,0 0 0 0,-2-2-96 0,-1 1-32 15,0 1 0-15,-2 0 0 0,-2 0-176 0,0 2-48 16,-1 1 0-16,3 5 0 0,-5-4 384 0,0 2 64 16,-2 2 0-16,-1 4 16 0,1-1-128 0,-1 2-16 15,0 2-16-15,3 0 0 0,-2 1-352 0,2 3-64 16,1-1-16-16,1 2 0 0,2 1-192 0,1 1 0 15,1-1 0-15,2 0 0 0,1 0 0 0,2 0 0 0,2-1 0 0,1 0 0 32,2-4-1376-32,2-1-160 0,0 0-48 0,3-2 0 15,-1-1-2000-15,0-3-384 0</inkml:trace>
  <inkml:trace contextRef="#ctx0" brushRef="#br3" timeOffset="-199830.8">9414 10421 21183 0,'0'0'1888'0,"0"0"-1504"0,0 0-384 0,0 0 0 16,0 0 1936-16,0 0 320 0,0 0 64 0,0 0 16 16,0 8-944-16,0 4-192 0,1 2-48 0,2 2 0 15,0 1-592-15,1 0-128 0,1 1-32 0,1-1 0 16,1-2-400-16,1 1 128 0,-2 0-128 0,2-4 0 16,0-1 0-16,1-2 0 0,1-1-144 0,1-3 144 31,-1-1-768-31,1 0-64 0,-4-2 0 0,3-2 0 0,0-2-80 0,-2-2-32 0,-3-1 0 0,0-3 0 15,0-1 432-15,1-3 64 0,-2-1 32 0,0-2 0 0,1-2 416 0,-1-1-160 16,0-1 160-16,1 0 0 0,0-1 0 0,0 1 0 16,-1 0 0-16,0 4 0 0,0-2 352 0,0 4 176 15,1 1 48-15,-1 2 0 0,0 2 480 0,-4 8 96 16,0 0 32-16,0 0 0 0,0 0-368 0,5 4-80 16,0 2-16-16,1 5 0 0,-1 0-336 0,0 4-64 15,4 0 0-15,-2 2-16 0,-2 0-304 0,1 1-192 16,1 1 16-16,-1-2 16 15,2-2-2768-15,1 0-544 0</inkml:trace>
  <inkml:trace contextRef="#ctx0" brushRef="#br3" timeOffset="-199654.98">9910 9978 18431 0,'0'0'1632'0,"0"0"-1312"0,0 12-320 0,0-1 0 15,0 1 2704-15,1 2 480 0,0 2 80 0,2 4 32 16,-1 2-2272-16,4 4-464 0,1 3-96 0,3 1-16 16,-3 0-320-16,2 2-128 0,3 5 0 0,0-3 0 15,0-2 128-15,-1-2-128 0,2-2 0 0,2-2 0 32,2-2-1248-32,-2-1-352 0,1-3-64 0,-2-3-10944 0</inkml:trace>
  <inkml:trace contextRef="#ctx0" brushRef="#br3" timeOffset="-199469.39">9797 10217 34959 0,'0'0'1536'0,"0"0"336"0,0 0-1488 0,-2 9-384 0,2-9 0 0,1 6 0 0,3 1 1008 0,3-1 128 15,2 1 16-15,4-2 16 0,4-2-96 0,5-3-32 16,4-2 0-16,7-3 0 0,0-3-496 0,7-2-96 15,5-3-32-15,5-3 0 16,1-1-2864-16,3-1-576 0</inkml:trace>
  <inkml:trace contextRef="#ctx0" brushRef="#br1" timeOffset="-190549.78">13024 12996 3679 0,'-1'-6'320'0,"0"-1"-320"0,-1 2 0 0,2 5 0 0,0 0 4672 0,0 0 848 0,0 0 176 0,0 0 48 16,0 0-3760-16,0 0-768 0,0 0-128 0,0 10-48 15,0 3-16-15,0 6-16 0,-1-3 0 0,0 7 0 16,-2 4-656-16,2 0-128 0,-2 5-32 0,0 2 0 16,1 2-192-16,-1 1 0 0,1-1 0 0,-1 1 0 31,2-1-1584-31,-2-2-352 0,3 0-80 0</inkml:trace>
  <inkml:trace contextRef="#ctx0" brushRef="#br1" timeOffset="-190029.53">13233 13120 28959 0,'0'0'1280'0,"0"0"272"0,-3-7-1232 0,3 7-320 0,-1-5 0 0,1 5 0 0,-5-2 768 0,5 2 80 16,-8 2 32-16,0 3 0 0,-1 5-32 0,0 0 0 15,-2 4 0-15,2 2 0 0,0 1-592 0,0 2-128 16,0 1-128-16,1 1 176 0,0-2-176 0,2 1 0 15,-1-2 0-15,2-2 0 0,1-3 0 0,0 0 0 16,1 0 0-16,1 3 0 0,-1-3 0 0,2 1 0 16,0 2 0-16,1-2 0 0,0 2 0 0,2-2 0 15,1 2 0-15,2-3 0 0,0 1 0 0,2 2 0 16,2-2 0-16,0-2 0 0,1-2 0 0,4-2 0 16,0-2 0-16,1 1 0 0,2-1 0 0,0 0 0 15,-1-4 0-15,2-2 0 0,2-2 0 0,2-2 0 0,1-3 0 0,-2 1 0 16,-2-3 0-16,-1-4 0 0,0 0 0 0,-1-2 128 15,0 0-128-15,-3-2 128 0,1-2-128 0,-5 2 128 16,-2 3-128-16,-2-3 0 0,-2 1 0 0,0 2 128 16,-1 1-128-16,-2 0 0 0,-1 0 144 0,-1 1-144 15,-3 3 0-15,-1 0 0 0,-2 1 0 0,1 2 128 16,-1 2-128-16,1 1 0 16,6 3 0-16,-8 0 128 0,-1 4-128 0,1 1 192 15,1 1-64-15,2 1 0 0,0 2-128 0,2 3 192 0,3 0-64 0,3 1 0 16,0 0-128-16,0 0 0 0,4 0 0 0,1 0-128 15,2 0 128-15,1-1 0 0,-1 0-144 0,3-3 144 32,1 0-544-32,2-1-32 0,1-3-16 0,1 0 0 15,1-1-2336-15,-1-3-464 0,-3-1-80 0</inkml:trace>
  <inkml:trace contextRef="#ctx0" brushRef="#br1" timeOffset="-189876.72">13859 12880 26719 0,'0'0'1184'0,"0"0"240"0,-7 1-1136 0,2 2-288 16,0-2 0-16,1 4 0 0,4-5 896 0,-3 11 112 15,0 2 16-15,1 4 16 0,3 4-480 0,2 3-112 16,1 0 0-16,1 3-16 0,0 2-432 0,2 2 0 0,0 5 0 0,3-4 0 16,0 1 0-16,0 1 0 15,1-1 0-15,-1 0 0 16,1-2-2048-16,-1 1-448 0,1-2-96 0</inkml:trace>
  <inkml:trace contextRef="#ctx0" brushRef="#br1" timeOffset="-189424.57">13808 13295 22047 0,'-8'-16'976'0,"4"8"208"0,0-1-944 0,0 0-240 0,0-3 0 0,2 2 0 15,0-1 1232-15,1 2 208 0,0 1 32 0,2 1 16 16,2 0-640-16,1 2-128 0,2 0-16 0,2 1-16 15,1 1-496-15,3 3-192 0,1-3 176 0,2 2-176 16,4 0 0-16,0 1 0 0,1 1 0 0,1 0 0 16,-1 2 0-16,1-3 0 0,-1 1 0 0,-1 1 0 15,0-1-480-15,-2-1-32 0,0 0-16 0,0 0 0 16,-1 0-112-16,0 0-32 0,-3 0 0 0,-2 0 0 0,-4 3 416 0,-7-3 64 16,8 1 32-16,-8-1 0 0,0 0 160 0,0 0 192 15,0 0-32-15,-4 8-16 0,-2 0 432 0,-1-1 96 16,1 0 16-16,-1 1 0 15,-1 1-224-15,2 0-32 0,1 0-16 0,1 1 0 16,0 1-272-16,1 1-144 0,-1 1 160 0,4 0-160 16,3 1 0-16,1-1 0 0,1-1 0 0,3 1 0 0,4-1 0 0,1-2 0 15,0 0-144-15,1 0 144 0,0-3-272 0,2 0 32 16,4-2 16-16,-2-2 0 0,-1-5 224 0,-2 0 0 16,1-3-160-16,-2-1 160 0,-1 1 0 0,-1-1 0 15,-3-5 192-15,-1 2-64 0,-1-1 368 0,-2 1 64 16,-3-2 16-16,-2 1 0 0,-1 1 192 0,-4-4 32 15,-3 2 16-15,-2 1 0 0,-2 1-192 0,-2-3-48 16,-2 1 0-16,-1 4 0 0,1-4-320 0,1 3-80 0,-1-1-16 0,-1 1 0 31,-2 1-576-31,2-3-112 0,2 4-32 0,4-1 0 16,1 1-2752-16,4-1-544 0</inkml:trace>
  <inkml:trace contextRef="#ctx0" brushRef="#br1" timeOffset="-188763.75">14576 13126 23039 0,'0'0'1024'0,"-3"7"192"15,-1 2-960-15,1 3-256 0,2 1 0 0,1 1 0 0,0 1 1664 0,0 0 272 16,-1 2 64-16,0 0 16 16,1 0-688-16,0 3-144 0,0-3-32 0,1-1 0 15,0 0-192-15,0-2-32 0,1-1-16 0,0-1 0 16,1 0-352-16,0-2-80 0,0-2-16 0,1-1 0 0,-4-7-208 0,0 0-32 15,8-3-16-15,-1-1 0 0,-1-1 0 0,1-3 0 16,-1-2 0-16,1-3 0 0,-1-3-80 0,-2-1 0 16,1-1-128-16,1 0 192 0,0-2-192 0,-1-1 0 15,1-1-144-15,0-1 144 0,-2-2-400 0,1 0 16 16,0-1 0-16,1 2 0 16,-1 2-64-16,0 3 0 0,-1 0 0 0,0 5 0 0,0 4 128 0,0 2 0 15,-4 8 16-15,0 0 0 0,0 0 80 0,0 0 16 16,0 0 0-16,8 5 0 0,-2 3 208 0,1 2-176 15,-2 3 176-15,0 3-160 0,0 1 160 0,2 1 0 0,1 1 0 16,1 0 128-16,0 2-128 0,-1-2 144 0,2 1-144 0,1-2 160 16,0 1-160-16,2-1 0 0,0 0 0 0,2-1 0 15,-1 0 0-15,2 0 0 0,1-1 128 0,1-2-128 16,1-1 0-16,4 0 0 0,-1 0 0 0,1-4 0 16,-1-2 0-16,2-6 0 0,-3 0 0 0,0-1 0 15,-2-2 0-15,1-2 192 0,-1-2-192 0,-1-1 192 16,1-2-48-16,-4-2 0 0,-2-2 0 0,-1-3 0 15,-1 2-144-15,-4-2 160 0,1 0-160 0,-1 0 160 0,-2 0-160 16,-1 1 0-16,-3-1-160 0,-1 0 160 0,-1 2-128 0,-3 0 128 16,0-2 0-16,-2 6-144 15,-1-2 144-15,-2 4 0 0,-3 3 0 0,0 1 0 16,-1 3 432-16,2 2 64 0,0 3 16 0,-1 4 0 16,2 2 240-16,1 0 48 0,1 3 16 0,2 3 0 15,2 1-176-15,1 0-48 0,2 3 0 0,3-3 0 16,4 2-80-16,1-2-32 0,3 3 0 0,0-2 0 0,2 0-112 0,2-2-32 15,3 1 0-15,1-3 0 0,2-1-96 0,2 0-32 16,1-5 0-16,4 0 0 0,0-2-208 0,3-1 176 16,1-1-176-16,2-2 160 0,1-2-160 0,0-2-144 15,-1 0 144-15,1-3-208 16,-1-2-1552-16,-2-1-304 0,1-1-64 0,-1-3-16928 0</inkml:trace>
  <inkml:trace contextRef="#ctx0" brushRef="#br2" timeOffset="-183694.72">15898 10060 18591 0,'2'-3'832'0,"19"32"160"0,-18-34-800 0,1-2-192 0,-2 1 0 0,2 1 0 0,0-1 736 0,-4 6 96 15,0 0 32-15,0 0 0 0,0 0 128 0,0 0 32 16,0 0 0-16,0 0 0 0,8 6-16 0,0 0 0 15,-3 2 0-15,0 1 0 0,-1 2 32 0,-1 2 16 16,-2-2 0-16,0 5 0 16,-2 2-176-16,-2 4-48 0,-1 3 0 0,-2 3 0 15,-1 2-240-15,-2 1-48 0,-1 3-16 0,-2 0 0 16,-1 1-80-16,-1 1-32 0,-1-2 0 0,1 3 0 0,0-5-192 0,-1 1-32 16,2 0-16-16,-2-1 0 0,-4 1-176 0,1-1 0 15,0 1 0-15,-2-1 128 0,1 1-128 0,-2 0-176 16,1-1 48-16,-1-2 0 15,-1-1-1840-15,3-4-352 0,-1-3-80 0,2-1-7856 16,1-3-1584-16</inkml:trace>
  <inkml:trace contextRef="#ctx0" brushRef="#br2" timeOffset="-183399.77">15525 10867 16575 0,'0'-5'1472'0,"1"-2"-1168"0,2 1-304 0,-1-3 0 16,1 1 2880-16,-1 1 528 0,0-2 112 0,0 5 0 16,-2 4-1424-16,0 0-304 0,0 0-48 0,0 0-16 15,0 0-464-15,0 0-112 0,-4 7 0 0,0 3-16 16,1 3-416-16,-3 3-80 0,0 0 0 0,-1-1-16 0,2 2-288 0,0 0-48 16,0 1-16-16,-1-2 0 0,1 1-80 0,0-1-32 15,0-2 0-15,1 0 0 0,1 1 32 0,1-2 16 16,-1-2 0-16,3-1 0 0,3 0-80 0,2 0-128 15,1-3 176-15,4 1-176 0,0-2 0 0,4-1 0 16,5-1 0-16,1-2 0 0,4-4 0 0,1 0 0 16,1-2 0-16,4-1 0 15,2-1-480-15,1-3 0 0,-3 1 0 0,2 1 0 16,2-4-2656-16,0 3-544 0</inkml:trace>
  <inkml:trace contextRef="#ctx0" brushRef="#br2" timeOffset="-179691.9">15879 9099 11967 0,'0'0'528'0,"-2"-1"112"0,-5-2-512 0,3 3-128 0,4 0 0 0,0 0 0 15,-4 0 4592-15,4 0 880 0,0 0 176 0,-2 8 48 16,0 3-3616-16,2 2-720 0,2 2-144 0,0 5-16 15,4-1-912-15,-1 5-288 0,0 2 160 0,1 1-160 0,1 1 0 0,1 0-176 16,0 2 16-16,-1 0 0 16,3-1-1984-16,-3-2-400 0,1-1-80 0</inkml:trace>
  <inkml:trace contextRef="#ctx0" brushRef="#br2" timeOffset="-179514.69">15772 9338 25791 0,'0'0'2304'0,"-5"-3"-1856"16,1 2-448-16,4 1 0 0,-4-5 2224 0,4 5 336 15,0 0 80-15,0 0 16 0,0 0-1504 0,6-6-288 16,0 4-64-16,3-3-16 0,2-1-640 0,0 3-144 16,4-1 0-16,0 0 0 15,4-2-1744-15,0 4-352 0,2-2-64 0</inkml:trace>
  <inkml:trace contextRef="#ctx0" brushRef="#br2" timeOffset="-179031.45">16182 8979 23951 0,'0'0'2128'0,"0"0"-1696"0,0 0-432 0,0 0 0 0,0 0 1776 0,0 0 272 16,0 0 48-16,0 0 16 15,8 0-752-15,1 0-144 0,2 0-16 0,2 3-16 16,2 0-736-16,0 0-160 0,2 1-32 0,0 2 0 16,0 0-32-16,0 2-16 0,0 2 0 0,0-1 0 15,-1 3 96-15,-1 4 16 0,0-1 0 0,-2 4 0 16,-3-1-80-16,-1 3-16 0,-1-2 0 0,-1 5 0 16,-2-3-64-16,-2 3-16 0,-3 4 0 0,0-2 0 15,-3-1-16-15,-1-1-128 0,-3 1 192 0,0-3-64 0,-2-2-128 0,-1 0 128 16,0-1-128-16,-2-2 128 0,1-1-128 0,-1-1 0 15,0-3 144-15,0-2-144 0,1-2 0 0,-2-2 0 16,-2-3-160-16,2-3 160 16,1-2-448-16,2-3 32 0,0-3 0 0,0 0 0 0,4-5 80 0,1 2 16 15,1 2 0-15,2-1 0 0,2-3 320 0,0 0 0 16,2 2 0-16,0 1 0 0,1-2 576 0,2 3 48 16,2 1 0-16,1 4 0 0,2-2-112 0,2 3-32 15,-1 6 0-15,3-2 0 0,-1 4 32 0,2 2 16 0,2-2 0 0,1 3 0 16,2 0 48-16,-1 1 0 0,2 0 0 0,2 1 0 15,-1 1-256-15,1-1-64 16,1 2 0-16,0 2 0 0,2-3-256 0,1 1 0 16,-3-1 0-16,1 1 0 15,-1 1-1120-15,0-4-336 0,1 3-64 0,0-4-17776 0</inkml:trace>
  <inkml:trace contextRef="#ctx0" brushRef="#br3" timeOffset="-158060.78">18946 9640 26783 0,'0'-5'1184'0,"15"-34"240"0,-15 39-1136 0,0-8-288 0,0-2 0 0,0-2 0 16,0-1 768-16,0 0 112 0,-1 0 16 0,-2 0 0 16,-1 0 160-16,1 0 32 0,-3 1 16 0,1 3 0 15,-3 2-592-15,0 2-112 0,1 3-16 0,-1 3-16 0,0 3-240 0,0 2-128 16,0 3 128-16,1 4-128 0,0 0 0 0,2 4-160 15,1 0 16-15,3-1 0 0,2 2 144 0,3 2-128 16,1-1 128-16,3 2-128 16,2 0 128-16,2 0-192 0,1-1 192 0,3-2-192 15,1 0 192-15,1-2 0 0,-1-2-144 0,0-4 144 16,0 0 0-16,0-5 0 0,-2-4 0 0,1 0 0 16,-3-1 288-16,-1-1-32 0,-2-3 0 0,-1-2 0 15,-2-2 336-15,-2-3 64 0,-2 0 16 0,-3-2 0 0,-2 1-160 0,-3-1-16 16,-1-1-16-16,-4-3 0 0,0 0-224 0,-2 1-64 15,1-2 0-15,-2 1 0 0,-1-1-192 0,0-1 0 16,-3 1-144-16,2 1 144 16,0-2-896-16,2 2-64 0,1 1-32 0,3 2 0 15,3 3-1456-15,2 6-304 0,4 5-48 0</inkml:trace>
  <inkml:trace contextRef="#ctx0" brushRef="#br3" timeOffset="-157855.86">19180 9437 22111 0,'0'0'976'0,"0"0"208"0,0 0-944 0,0 0-240 0,0 0 0 0,0 0 0 15,6 6 1664-15,-3 2 304 16,3 1 48-16,1 0 16 0,3 2-1168 0,1-2-224 16,2 4-64-16,2 1 0 0,0 2-576 0,4-3 0 0,-1 1 0 0,3 1 0 15,1-1 0-15,0 0 0 0,-4 2 0 0,1-2 0 16,0-1-1456-16,-2-2-304 15,-3-1-64-15,1-1-10288 0</inkml:trace>
  <inkml:trace contextRef="#ctx0" brushRef="#br3" timeOffset="-157685.97">19574 9359 17503 0,'-7'-15'1552'0,"5"11"-1232"0,2 4-320 0,-7-3 0 0,0 0 3376 0,-3 4 608 16,-1 2 128-16,-1 3 32 0,-1 3-1968 0,-1 4-384 15,1 3-64-15,-3 2-32 0,-1 5-960 0,0 0-192 16,0 0-32-16,0 2-16 0,0 1-496 0,2 2-208 16,-1 0 16-16,2 2 0 15,-1 3-3152-15,1 0-624 0</inkml:trace>
  <inkml:trace contextRef="#ctx0" brushRef="#br3" timeOffset="-157226.65">19017 10116 25967 0,'0'0'1152'0,"0"-5"240"0,2-2-1120 0,-2 0-272 0,-2-1 0 0,0 0 0 16,-1 1 576-16,-1 1 48 0,0-1 16 0,-2 1 0 15,-2 1 48-15,-1 2 16 0,0 2 0 0,-2 2 0 16,1 2-240-16,-2 2-32 0,0 4-16 0,-1 3 0 16,0 1-80-16,0 4-16 0,0 2 0 0,0 2 0 15,1 1-64-15,3 2-32 0,3 1 0 0,2-1 0 0,0 0-224 0,4-1 0 16,1 1 0-16,5-6 0 0,1 0 0 0,5-5-160 16,0-1 160-16,2-4-128 0,2-3-80 0,2-2-16 15,2-3 0-15,-1-2 0 16,1 0-336-16,-1-5-64 0,1-2-16 0,-2 0 0 15,-1-3-256-15,0 0-64 0,-1-1-16 0,-3 2 0 16,-2-2 96-16,-2-2 32 0,-2 2 0 0,-2 0 0 0,-2 0 640 0,-3 0 208 0,-3 0 0 16,1 0-160-16,-2 3 672 0,-3-2 128 15,-1 3 16-15,1 2 16 0,-1 2 368 0,1 2 80 16,1 2 16-16,0 1 0 0,0 1-272 0,6-1-48 16,-4 10-16-16,1 3 0 0,2 0-496 0,1 0-112 15,1 4 0-15,2-2-16 0,1 4-176 0,1 0-144 16,2 2 144-16,1-1-208 15,-1-1-272-15,2-1-48 0,2-1-16 0,1 0-9120 16,-1-5-1808-16</inkml:trace>
  <inkml:trace contextRef="#ctx0" brushRef="#br3" timeOffset="-156828.02">19399 10155 15663 0,'-14'2'1392'0,"7"0"-1120"0,0 3-272 0,-2 1 0 15,1 0 3056-15,-1 2 544 0,1 0 112 0,3 1 32 0,1 0-2720 0,2 1-560 16,2 2-96-16,3-3-32 0,2 3-336 0,2-2 0 16,0 2 0-16,3-3 0 0,-1 2 0 0,1-1 0 15,1-2 0-15,0 0 0 0,1 0-384 0,0-2 16 16,0-5 0-16,-1 1 0 16,0-2-496-16,-2 0-96 0,-1-2-32 0,-8 2 0 31,0 0 288-31,5-3 64 0,-5 3 16 0,1-6 0 0,-1 0 480 0,-2-1 144 0,-2 1 0 0,0-1 0 15,0-1 0-15,0 1 128 0,0-3 0 0,0 3 16 0,1-4 144 0,2 2 32 16,0 0 0-16,1 1 0 0,1 2 224 0,-1 6 48 16,3-6 16-16,-3 6 0 0,0 0 80 0,9 0 16 15,0 2 0-15,0 2 0 0,-9-4 160 0,9 6 32 16,0 2 16-16,-1 1 0 0,-3 4 64 0,-1 1 16 0,-1 2 0 0,-2 1 0 16,-2 4-64-16,-3 0-16 0,-1 1 0 0,-2 1 0 15,-2 2-352-15,-1-3-80 0,-1 2-16 0,0 1 0 16,-1-3-304-16,-1-4-160 15,0 0 160-15,0-2-160 16,1-2-336-16,0-2-176 0,2-4-16 0,1-3-16 16,0-2-3056-16,-2-3-624 0</inkml:trace>
  <inkml:trace contextRef="#ctx0" brushRef="#br3" timeOffset="-156559.99">19513 10379 11967 0,'0'0'1072'0,"9"-3"-864"0,1-1-208 0,2-3 0 0,0-1 2304 0,-1-1 432 0,3 0 80 0,-1 0 0 16,0-1-1536-16,0-1-304 0,-2 1-64 0,0-1-16 0,-2-1-192 0,0 1-64 16,-2-2 0-16,-1 1 0 0,-1 0-96 0,-1 1-32 15,-1-1 0-15,-2 3 0 0,-1-2 32 0,-1 3 0 16,-3 1 0-16,-1-1 0 0,-2 0 80 0,1 3 16 16,-1 2 0-16,-1-1 0 0,-1 3 64 0,0 1 32 15,0 3 0-15,1 2 0 0,0 1-32 0,2 3 0 16,-1 4 0-16,2 2 0 0,0 0-320 0,1 1-64 15,1 0 0-15,5-1-16 16,-1 2-304-16,2 0 0 0,0 0 0 0,4-1 0 16,1 1-896-16,1 0-224 0,1-4-48 0,2 0-16 15,2-1-2112-15,1-2-416 0</inkml:trace>
  <inkml:trace contextRef="#ctx0" brushRef="#br3" timeOffset="-156166.68">19925 10164 22111 0,'0'0'1968'0,"0"0"-1584"0,0 0-384 0,0 9 0 15,0-9 1648-15,-2 10 240 16,4 3 48-16,-1-3 16 0,2 3-800 0,1-2-144 16,-1 0-48-16,1 1 0 0,-1 0-672 0,1-1-144 15,0 1-16-15,0-1-128 0,0-1 128 0,0 1-128 0,-2 0 0 0,2 0 0 16,1-1 0-16,-1-1 0 0,-1-1 0 0,1-1 0 15,-4-7 0-15,0 0 0 0,0 0 0 0,0 0-192 16,0 0-16-16,8-2 0 0,-2-3 0 0,1-1 0 16,-1-5 48-16,-1 1 16 0,2-5 0 0,-1 0 0 15,0-5-144-15,-1-1-32 0,0-1 0 0,0 0 0 0,-1-3 192 16,-1 2 128-16,2-1-192 0,0 1 192 0,-1 2 0 0,0 3 144 16,0 1 16-16,1 2 0 0,0 4 480 0,-1 4 80 15,-4 7 32-15,0 0 0 0,0 0-176 0,0 0-48 16,0 0 0-16,5 8 0 0,-1 4-144 0,0 2-16 15,-4 3-16-15,2 3 0 0,-1 2-352 0,1 1 0 16,1 1 0-16,0-2 0 16,1 1-1648-16,-1-1-400 0,3 1-64 0,0-4-11952 15</inkml:trace>
  <inkml:trace contextRef="#ctx0" brushRef="#br3" timeOffset="-155995.75">20330 9450 24879 0,'0'0'2208'0,"0"0"-1760"0,0 12-448 0,3 6 0 15,2 1 1600-15,0 6 256 0,2 4 32 0,1 6 16 16,2 6-1184-16,2 3-224 0,-1 1-48 0,2 5-16 16,3-6-432-16,0 3 0 0,1 2 0 0,0-4 0 31,-2 2-1456-31,1 0-208 0,0 0-64 0,-1 0-7040 0,1-1-1424 0</inkml:trace>
  <inkml:trace contextRef="#ctx0" brushRef="#br3" timeOffset="-155785.16">20217 9952 27647 0,'0'0'2448'0,"0"0"-1952"15,0 0-496-15,0 0 0 0,0 0 3328 0,0 0 576 16,0 0 128-16,10 0 0 0,5 1-1856 0,1-2-384 16,7 0-80-16,4-3-16 0,4-2-992 0,6 0-208 15,3-2-48-15,1-1 0 0,2 0-448 0,0 0 0 16,0 0 0-16,2 2-14784 16,4-2-2928-16</inkml:trace>
  <inkml:trace contextRef="#ctx0" brushRef="#br3" timeOffset="-153292.85">23497 10317 30575 0,'-4'-4'1344'0,"4"4"304"0,0 0-1328 0,0 0-320 16,0 0 0-16,0 0 0 0,0 0 656 0,0 0 64 15,0 0 16-15,4 9 0 16,1 2 224-16,0 4 64 0,-1 5 0 0,0 7 0 0,0 8-464 0,-1 10-96 16,-3 7-16-16,0 4 0 0,-2 1-112 0,2-1-16 15,-1-2-16-15,0-3 0 0,-1-3-304 0,2-5 0 16,0-4 0-16,0-4 0 0,-1-5 144 0,1-5-144 15,0-6 0-15,1-5 144 0,-1-5-432 0,0-9-96 16,0 0 0-16,6-12-16 16,0-6-496-16,3-5-80 0,2-4-32 0,0-4 0 15,1-4 256-15,1-4 48 0,2-5 16 0,-1-1 0 0,2-3 496 0,2-1 192 16,-3 2-176-16,1 3 176 0,-2 4 0 0,-1 7 240 0,-2 6-32 0,-2 6 0 16,0 5 128-16,-1 6 32 0,-1 5 0 0,-7 5 0 15,0 0-96-15,6 13-16 0,-1 6 0 0,0 7 0 16,1 6-96-16,-1 3-32 0,0-1 0 0,0 1 0 15,2 0-128-15,2-2-176 0,1-5 48 0,3-2 0 16,2-2-848 0,2-5-176-16,1-4-16 0,3-4-16 0,1-4-1904 0,1-3-384 0,1-3-80 0,1-7-6560 15</inkml:trace>
  <inkml:trace contextRef="#ctx0" brushRef="#br3" timeOffset="-153065.58">24171 10631 6447 0,'0'-13'576'0,"-1"-3"-576"16,-2 1 0-16,-2-1 0 0,-2 0 4288 0,-1 2 768 15,-2 1 128-15,0 3 48 16,-5-1-2480-16,1 5-480 0,1 3-96 0,1 6-32 15,0 1-1024-15,3 6-208 0,1 6-32 0,3 5-16 0,1 3-864 16,4 4 0-16,3-1-256 0,3 2 64 0,6 1 48 0,4-2 0 16,5 0 0-16,3-2 0 0,5-3-112 0,2-3 0 15,1-2-16-15,-2-6 0 0,-3-4 80 0,0-2 32 16,0-2 0-16,-3-1 0 0,-3-3 160 0,-3-3 256 16,-3-1-64-16,-3-2-16 0,-5-3 560 0,-1-3 112 15,-4-1 32-15,-2-3 0 0,-1-1 48 0,-6 0 16 16,-3-2 0-16,-4-2 0 0,-3-1-304 0,-3-2-48 15,-1 1-16-15,-1-3 0 0,-1 0-416 0,2 1-160 0,1 1 0 0,3 4 144 32,2-1-1184-32,3 4-240 0,3-2-64 0,5 4-10544 0,5-2-2112 0</inkml:trace>
  <inkml:trace contextRef="#ctx0" brushRef="#br3" timeOffset="-152693.8">25477 10290 35711 0,'0'0'1584'0,"-4"9"320"0,-1 1-1520 0,1 3-384 0,0 0 0 0,3 7 0 16,0-2 0-16,1 5-240 0,1 2 48 0,2 1 0 15,-2 2 1024-15,3-1 224 0,1-2 32 0,0 0 16 0,0-2-400 0,1-1-64 16,0-1-32-16,-1-3 0 0,-1-1-64 0,2-2-16 15,-1-2 0-15,-3 0 0 0,2 2-16 0,1-2-16 16,-5-13 0-16,0 0 0 16,6 8 80-16,-6-8 0 0,0 0 16 0,5-5 0 15,1-5-336-15,1-2-80 0,-1-1-16 0,1-5 0 16,1-5-160-16,0 0 160 0,-2-4-160 0,2-2 160 16,1-2-160-16,0-1 0 0,-1-3 0 0,0 1 0 0,1 2-224 0,0 2-80 15,-1 0-16-15,2 2 0 16,1 2-672-16,3 4-144 0,0 1-16 0,3 4-16 15,2 0-1120-15,0 4-208 0,3 3-64 0,1 2-8496 16,-1 1-1696-16</inkml:trace>
  <inkml:trace contextRef="#ctx0" brushRef="#br3" timeOffset="-152432.83">26167 10466 17503 0,'0'0'768'0,"0"0"176"0,9 5-752 0,0 0-192 0,0 1 0 0,0 0 0 16,1-2 2400-16,-1-2 448 0,0 1 96 0,-1 1 0 15,1-4-912-15,0 0-192 0,1 0-48 0,-1-3 0 16,1-1-528-16,0-4-112 0,2 1-32 0,-2-1 0 16,-1-5-400-16,-1 0-80 0,0 2 0 0,-2-4-16 15,0 0 80-15,-2 2 32 0,-2-2 0 0,-2 0 0 16,-4 2 80-16,-5-2 16 0,-3 3 0 0,3 7 0 16,-4 2-272-16,-1 3-48 0,-3 1-16 0,-3 5 0 15,-3 3-176-15,-1 4-16 0,2 2-16 0,1 6 0 0,1 0-288 0,0 5 0 16,4 1 0-16,-1 11 0 0,4-4 0 0,4-4-192 15,4-4 192-15,5-2-192 16,5-1-1072-16,3-1-208 0,5 1-32 0,4-4-16 16,4-1-1152-16,6-5-224 0,7-1-48 0</inkml:trace>
  <inkml:trace contextRef="#ctx0" brushRef="#br3" timeOffset="-152197.8">26750 10342 24879 0,'-7'-3'2208'0,"-2"2"-1760"16,-3 1-448-16,1 4 0 0,-1-2 1936 0,-1 3 304 16,-2 2 64-16,1 3 16 0,0 3-1056 0,-6 12-224 15,5 3-32-15,3 0-16 0,0-2-160 0,6 2-16 16,3-5-16-16,2-6 0 0,-1 0-320 0,4-1-64 16,3-2-16-16,3 6 0 0,0-3-256 0,2-2-144 15,0-2 160-15,1-1-160 0,1 0 0 0,-2-4-256 0,2-1 16 0,5 1 16 31,-2-3-224-31,1-1-64 0,-2-4 0 0,1-1 0 16,-1-4-256-16,2 0-64 0,2-2-16 0,-2-1 0 0,-5-5-352 0,1 2-64 0,-2-1-16 0,0 1-8528 16,0 0-1712-1</inkml:trace>
  <inkml:trace contextRef="#ctx0" brushRef="#br3" timeOffset="-151631.03">26801 10271 12895 0,'0'0'1152'0,"0"0"-928"15,0 0-224-15,0 0 0 0,0 0 3392 0,0 0 640 16,-4 8 128-16,1 0 32 16,4 4-1648-16,2 1-336 0,0 1-64 0,-1 4-16 15,1 3-608-15,1 1-128 0,2 2-32 0,2 1 0 16,0 1-912-16,2 1-192 0,3 0-48 0,-1 1 0 16,-5-3-208-16,3-1 0 0,6 0 0 0,3 7 0 15,-2-5-1136-15,0-2-160 0,0-5-48 0,-7-3-10048 16,1-3-2000-16</inkml:trace>
  <inkml:trace contextRef="#ctx0" brushRef="#br3" timeOffset="-151333.36">27323 10407 24879 0,'0'0'2208'0,"-2"-7"-1760"16,-2 2-448-16,-1-1 0 0,-1 2 2640 0,0-3 448 0,-2 3 96 0,0 2 16 16,-1-1-1872-16,-1 2-368 0,-2 1-80 0,0 4-16 15,-1 2-112-15,1 3-32 0,-1 3 0 0,2 4 0 16,0-1-368-16,3 5-80 0,1 1-16 0,4 2 0 16,2-1-256-16,1 1 0 0,2-3 0 0,3 1 0 15,3-4 128-15,3 0-128 0,0 0 0 0,5-1 0 16,1-2 0-16,1-1-320 0,2-1 32 0,12 1 16 15,0-3-752-15,-4-6-128 0,-2-1-48 0,1-4 0 16,-3-3-2112-16,0-3-416 0</inkml:trace>
  <inkml:trace contextRef="#ctx0" brushRef="#br3" timeOffset="-151132.45">27734 9889 23951 0,'0'0'1056'0,"-4"9"224"0,-1 3-1024 0,1 5-256 0,0 7 0 0,0 0 0 16,2 4 1584-16,0 3 256 16,1 2 48-16,2 3 16 0,2 1-1360 0,1 3-272 15,1-1-48-15,4 4-16 0,-1 0-208 0,1 0 0 16,1 0 0-16,6 13 0 16,0-7-752-16,-3-8-192 0,-1-4-32 0,-3-14-7792 15,1 1-1536-15</inkml:trace>
  <inkml:trace contextRef="#ctx0" brushRef="#br3" timeOffset="-150962.29">27789 10436 18431 0,'-7'-8'1632'0,"-1"1"-1312"0,1-3-320 0,-1 2 0 16,1 0 3360-16,1 0 608 0,0 2 112 0,3-1 16 16,-1 1-3072-16,4 6-608 0,0 0-128 0,1-7-32 15,2 1-256-15,-3 6 0 0,7-4-176 0,5-3 176 31,0 1-656-31,1 1-32 0,0-1 0 0,1 2 0 16,1 1-2016-16,0-1-416 0,1 0-80 0</inkml:trace>
  <inkml:trace contextRef="#ctx0" brushRef="#br3" timeOffset="-150810.25">28137 10490 25967 0,'-5'17'1152'0,"3"-9"240"0,0 4-1120 0,0 0-272 16,2-1 0-16,0 1 0 15,0-12-320-15,0 0-128 0,0 0-32 0,0 0 0 16,0 0-1376-16,0 0-288 0,0 0-48 0,12-7-16 16,-3-4 832-16,-1-4 160 0,-1 0 48 0,-2 2 0 0,0-6 960 0,0 1 208 15,0-4 0-15</inkml:trace>
  <inkml:trace contextRef="#ctx0" brushRef="#br3" timeOffset="-150532.91">28237 10104 12895 0,'0'0'1152'0,"0"0"-928"0,0 0-224 0,0 0 0 16,0 0 2976-16,0 0 544 0,0 0 128 0,-1 10 0 15,-3 0-2176-15,-1 3-432 0,0 3-80 0,-2 1-32 16,1 3-272-16,0 4-48 0,2 1-16 0,3 1 0 16,2 0-224-16,2 0-48 15,2 0-16-15,3 1 0 0,1-2-304 0,3-1 0 0,2-2 128 0,3-1-128 16,0-3 0-16,3-2 0 0,1-3 0 0,-1-3 0 16,1-1 0-16,0-2 0 0,0-3 0 0,0-2 0 15,-2 1 0-15,0-6 256 0,-2-1-16 0,-3-2-16 16,-2-3 560-16,-3 1 112 0,-1-3 32 0,-3 2 0 15,-1-4-32-15,-4 0 0 0,-4-1 0 0,-1-1 0 16,-2 0-256-16,-2-2-64 0,-3-1-16 0,-6-10 0 31,0 2-1680-31,0 3-336 0,-3-3-64 0,4 5-16 16,2 1-1280-16,5 7-256 0,2 0-48 0,3 1-16 16,1 5 288-16,4 7 48 0</inkml:trace>
  <inkml:trace contextRef="#ctx0" brushRef="#br3" timeOffset="-150194.71">28722 10276 1839 0,'7'8'160'0,"1"4"-160"16,-1 4 0-16,2-2 0 0,-2 3 6208 0,-2 0 1200 16,-1 1 240-16,0 0 48 0,-1 2-4736 0,-1 0-944 15,1-2-192-15,-2 0-32 0,2 2-688 0,-2-3-128 16,0-1-16-16,-1-1-16 0,0-2-608 0,0-1-112 16,0-2-32-16,0-1 0 0,0-1-48 0,0-8-16 15,0 0 0-15,0 0 0 0,0 0-128 0,0 0 192 0,0 0-192 0,0 0 192 16,4-5-192-16,2-6-224 0,-3 2 48 0,4-12 16 31,-2-2-448-31,0-3-96 0,2 0 0 0,-2-6-16 16,0 0-560-16,2 1-96 0,-1-2-32 0,5 3 0 15,2 1 256-15,-1 7 64 0,2 1 0 0,-2 12 0 0,3-1 1840 0,2 5 368 16,3 2 80-16,-1 4 16 0,1 3 800 0,1 5 160 0,2 4 48 0,-2 4 0 16,-1 3-832-16,-2 2-176 0,0 3-16 0,-1-1-16 15,0 1-816-15,-3 1-176 0,1-2-16 0,-2 2-16 16,0 0-160-16,0 0 0 0,0 0-160 0,6 11 160 31,2-6-1584-31,-1-4-208 0,-2-1-64 0,-6-9-16576 0</inkml:trace>
  <inkml:trace contextRef="#ctx0" brushRef="#br3" timeOffset="-147592.47">18770 8909 35183 0,'0'10'1552'0,"2"9"336"16,5 9-1504-16,6 6-384 0,6 9 0 0,9 12 0 0,6 10 0 0,7 9-256 15,8 10 32-15,8 3 16 0,7 8 208 0,9 4 0 16,5 3 0-16,2 2 0 0,-1 2 0 0,2-4 0 16,1-2 0-16,2 1 0 0,3 2 0 0,0-4 0 15,1-3 0-15,-4-1 160 0,0-2-160 0,3 1 192 16,3-2-192-16,0-3 192 0,-3-3-192 0,-1-4 160 16,-5-2-160-16,-1-7 160 0,-1-6-352 0,-3-5-64 0,-2-5 0 0,-9-2-16 31,-9-4-1888-31,-7-1-368 0,-6-3-80 0,-8-4-10016 0</inkml:trace>
  <inkml:trace contextRef="#ctx0" brushRef="#br3" timeOffset="-147299.65">20534 9046 34095 0,'0'0'3024'0,"-12"6"-2416"15,-3 3-480-15,0 12-128 0,-1 11 1376 0,1 9 256 16,-1 10 48-16,2 9 16 0,-1 8-1520 0,0 8-304 16,-2 8-64-16,0 9-16 0,0 6 208 0,-2 8-144 15,-3 5 144-15,-2 7-128 0,-3 3 128 0,-3 5 0 16,-2 4 0-16,-6 2 0 0,-5 4 0 0,-5-4 0 15,-7-1 128-15,-5-4-128 0,-8-5 192 0,-1-4-48 0,0-6 0 16,1-7 0-16,2-3 160 0,-2-4 16 0,-1-1 16 0,0 1 0 16,-7-1-336-16,6 0-160 0,2-1 16 0,5 0 0 31,6-3-3392-31,6-6-688 0</inkml:trace>
  <inkml:trace contextRef="#ctx0" brushRef="#br1" timeOffset="-133260.28">652 14643 18431 0,'-9'-4'816'0,"-2"0"160"0,2 0-784 0,9 4-192 15,0 0 0-15,0 0 0 0,0 0 448 0,11 0 32 0,3 0 16 0,-2 1 0 16,3 1-496-16,6-1-192 0,3 0 16 0,4 0 0 15,4 1 176-15,4-1 0 0,7 0 0 0,39-2-128 16,-10-3 128-16,-6-1 0 0,-4-3 0 0,-2 2-128 16,-2-1 128-16,6 2-128 0,7-2 128 0,3-1-128 15,4-1 128-15,-1-1 0 0,-4-3 0 0,5 4 0 16,4 2 240-16,7-1-32 0,6-2 0 0,-1 1 0 16,-5 0-16-16,5 2 0 0,5 3 0 0,4 0 0 15,2-6-192-15,0 1 144 0,-4-2-144 0,9 2 128 0,9 1-128 0,-3-1 0 16,-4-1 0-16,5-2 0 0,8 3 0 0,-4 1 128 15,-3-2-128-15,0 1 0 16,2 2 352-16,0-1-16 0,0-2 0 0,0 1 0 16,-1 1 96-16,3 1 16 0,3 1 0 0,-2 1 0 15,-7-1-192-15,4 4-48 0,5-5 0 0,-2 3 0 16,-7-1-48-16,5 3-16 0,5 0 0 0,-3 0 0 16,-4-2 0-16,2 3 0 0,1 1 0 0,4-2 0 0,1-2-144 0,1 2 0 15,0 0 0-15,2 0 128 0,3-2-128 0,-4 1 0 16,-4 1 0-16,3 0 0 0,1-4 0 0,-1 2 0 15,-4-1 0-15,2 1 128 0,2 0 0 0,-5 0 0 16,-7-1 0-16,5 2 0 0,7 2 80 0,-6-3 16 16,-4 3 0-16,4-1 0 0,7 2-224 0,-4 0 144 15,-5-2-144-15,2-1 128 0,1-3-128 0,0 0 0 16,0 1 0-16,-1-1 0 0,1-1 0 0,-1 1 128 0,1 0-128 0,-5 0 0 16,-3-1 144-16,4 1-144 15,2-1 160-15,-1-1-160 0,-7-1 464 0,6 4 0 16,6 1 0-16,-5 0 0 0,-6-1-160 0,3 4-48 15,5-2 0-15,-2 1 0 0,-2-4-256 0,2 4 128 16,1 3-128-16,0-2 0 0,0-3 0 0,1 1 0 16,-4 3 0-16,5-1 0 0,6-4 128 0,-4 2-128 0,-4 2 0 0,6 1 0 15,6 0 128-15,-4 0-128 0,-7 0 0 0,9 1 0 16,6-1 0-16,-6 1 0 0,-7 1 0 0,5-1 0 16,8 0 0-16,-3 1 0 0,-6-2 128 0,5 2-128 15,7 1 128-15,-6-1-128 0,-5-2 144 0,5 3-144 16,7 2 128-16,-4-2-128 0,-5 1 0 0,6-4 0 15,9 0 128-15,-3 1-128 0,-8 0 0 0,8 1 144 16,4 0-144-16,-4-2 0 0,-5-4 0 0,2 3 0 16,8 1 0-16,-1 0 128 0,0 0-128 0,0-1 128 15,0-2 32-15,3 1 0 0,1 2 0 0,1-2 0 16,-3-3 16-16,6 1 0 0,7 2 0 0,-5-1 0 16,-7-1-176-16,6-1 160 0,3 0-160 0,4 3 160 0,-3 0-160 0,0-2 192 15,1-7-192-15,2 2 192 0,6 3-192 0,-7-2 0 16,-7 0 0-16,7 0 0 0,7 0 0 0,-2 1 128 15,-1 0-128-15,-2-1 0 0,1-1 160 0,3 1-160 16,3 3 192-16,0 0-192 0,-2 0 272 0,-1-3-48 16,1-3-16-16,5 4 0 0,2 1-80 0,-4 1-128 15,-4-1 176-15,1-1-176 0,2-3 0 0,0 1 0 16,-1-2 0-16,-3 3 0 0,-2 2 0 0,1-2 0 0,5-2 0 0,-1 2 0 16,-2 1 0-16,-1 1 0 0,-3-1 0 0,2 1 0 15,2-1 128-15,-3 3-128 0,-6-2 0 0,2 0 0 16,2-1 128-16,0-1-128 0,2 1 0 0,-6 0 0 15,-2-1 0-15,2-3 0 0,6 2 128 0,-7 1-128 16,-7 0 0-16,5 2 0 0,4-1 0 0,1-2 0 16,-5-2 0-16,-5 3 0 15,-2 1 0-15,0-1 0 0,4-1 0 0,-6 3 0 16,-2 1 0-16,0 1 0 0,4-3 192 0,-4 1-192 0,-5-4 192 0,4 5-192 16,5 3 0-16,-9-4 0 0,-8-3 0 0,4 3 0 15,3 3 0-15,-1 1 0 0,-8-2 0 0,2-2 0 16,3 1 0-16,-6 0 0 0,-7 1 0 0,1-1 0 15,1 2 256-15,-3-2-48 0,-7-4-16 0,1 4 0 16,0 3-64-16,1 1 0 0,-2-5-128 0,-3 3 192 0,-2 2-192 16,3-2 0-16,2-2 0 0,-55 4 0 0,8 1 0 0,5 0 0 15,4 0 0-15,3 0 0 16,3 0-352-16,3 0-64 0,2 0-16 0,417 0 432 16</inkml:trace>
  <inkml:trace contextRef="#ctx0" brushRef="#br1" timeOffset="-132128.28">645 16232 23727 0,'0'0'1040'0,"0"0"240"0,-5-3-1024 0,5 3-256 16,-4-4 0-16,4 4 0 16,0-7 864-16,2 0 128 0,1 0 32 0,3 0 0 15,1-2-128-15,1 1 0 0,1 0-16 0,2 1 0 0,-1 1-144 0,3-1-32 16,2 3 0-16,-1-1 0 0,-1 4-32 0,0-2-16 16,0 3 0-16,-1 3 0 0,0-2-352 0,1 4-80 15,-4-1-16-15,-1 4 0 0,-3 3-48 0,-1 0-16 16,-2 2 0-16,0 3 0 0,-2 1-16 0,-2 1 0 15,-2 0 0-15,-1 2 0 0,0 0-256 0,-2 0-64 16,0 1-16-16,-1-1 0 16,0-1-192-16,0 1-48 0,0 0 0 0,0-5 0 15,-1 2-304-15,2-3-64 0,-3-2-16 0,3 0 0 16,0 1 128-16,3-3 32 0,0-2 0 0,4-8 0 0,2 8 432 0,-2-8 96 0,5 8 16 0,3-2 0 16,2 0 128-16,2-3 0 15,-1 1 0-15,4 0 0 0,-1-1 272 0,4 0 48 0,1-2 0 0,-1 4 0 16,0-1 576-16,0 1 112 0,-1 0 16 0,0 2 16 15,-2 1-112-15,-2 1-32 0,-2 0 0 0,-1 0 0 16,-4 0-256-16,-2 2-64 0,-3 0-16 0,-1 1 0 16,-2 1-192-16,-4-1-48 0,-1 0 0 0,-2-2 0 15,-2 0-320-15,-1 1 0 0,-2-3 0 0,-2 0 128 16,-1-5-1344-16,0 0-272 0,1-3-48 0</inkml:trace>
  <inkml:trace contextRef="#ctx0" brushRef="#br1" timeOffset="-131863.16">1057 15928 11055 0,'-13'5'480'0,"8"-1"112"16,-1 1-464-16,-2 3-128 0,-1 4 0 0,-2 1 0 0,1 3 3072 0,1 1 576 15,2 1 128-15,2 1 32 0,1 2-3040 0,4 0-624 16,3-3-144-16,2 1 0 0,1-1 0 0,5-2 0 15,0-2 0-15,4-1 128 0,-1-5-128 0,2-2 0 16,1-1 0-16,0-2 0 0,-2-3 272 0,1-1 32 16,0-3 0-16,-1-3 0 0,-2-3 416 0,-1 0 96 0,-2-1 16 0,0-1 0 15,-4-1 272-15,-2-1 64 0,-3 1 16 0,-1-3 0 16,-4 1-128-16,-1 0-32 0,-1 0 0 0,-2 0 0 16,-3 2-624-16,1 0-128 0,-2 0-16 0,1 1-16 31,0 2-928-31,-1 2-176 0,1 2-32 0</inkml:trace>
  <inkml:trace contextRef="#ctx0" brushRef="#br1" timeOffset="-127628.93">1209 17401 21183 0,'-8'0'944'0,"-3"0"192"16,5 0-912-16,-6 2-224 0,2 0 0 0,-2 3 0 16,0 1 720-16,2 1 112 0,-1 4 0 0,2 1 16 0,-1 1-704 0,2 4-144 15,1 2 0-15,2 3 0 0,3-2 0 0,-1 3 240 16,3 2-48-16,1 0-16 15,2 0 64-15,1-2 16 0,1-1 0 0,2 0 0 0,-1 2-96 0,3-5-16 16,0 0 0-16,2-2 0 0,-1-3-144 0,2-2 0 16,1-2 0-16,0-2 128 15,-1-3-128-15,-1-3 0 0,1-4 144 0,-1 1-144 0,-1-6 192 0,-1-2-16 16,-1-2-16-16,0-4 0 0,-2-2 400 0,0 0 80 16,-3-1 0-16,0-2 16 0,0 1-144 0,-3-1-48 15,-2-3 0-15,0 3 0 0,-2-2-208 0,0 3-32 16,-1 0-16-16,-1 2 0 0,1 2 48 0,0 2 16 15,0 2 0-15,1 5 0 0,0-2 304 0,4 8 48 16,0 0 16-16,0 0 0 0,0 0-256 0,0 0-32 16,0 0-16-16,4 8 0 0,1 2-336 0,2 2-128 15,0 2 0-15,3-1 0 0,-1 2-128 0,1 0-32 0,1-2 0 16,-1-1 0 0,0-3-960-16,1 0-192 0,-1 0-32 0,1-1-16 15,-1-1-1616-15,1-3-320 0,-1-3-64 0</inkml:trace>
  <inkml:trace contextRef="#ctx0" brushRef="#br1" timeOffset="-127463.81">1345 17195 15663 0,'0'0'1392'0,"-2"-6"-1120"0,-1-1-272 0,3 7 0 16,0 0 3200-16,0 0 592 0,0 0 112 0,0 0 32 0,0 0-2496 0,3 9-496 15,-1 6-112-15,2 0 0 0,3 4-656 16,1 3-176-16,0 3 0 0,3 1 0 0,4 0 0 0,-1 0 0 15,2-1 0-15,1-1 0 16,1 2-2688-16,0-1-464 0</inkml:trace>
  <inkml:trace contextRef="#ctx0" brushRef="#br1" timeOffset="-127268.34">1631 17255 22111 0,'0'0'976'0,"-4"5"208"0,-1 2-944 0,0 1-240 0,-1 2 0 0,1-1 0 16,1 2 1728-16,2 1 320 0,-1-1 48 0,2 1 16 16,2 1-1472-16,3 0-272 0,-1 1-64 0,2 1-16 15,0-2-288-15,4 0 0 0,0-1-208 32,2-1 80-32,0-4-896 0,1 1-160 0,0-2-32 0,0-2-16 0,1-3-2544 0,-2-1-512 0</inkml:trace>
  <inkml:trace contextRef="#ctx0" brushRef="#br1" timeOffset="-126995.22">1795 17322 17327 0,'0'0'768'0,"-2"-7"160"0,-1-2-736 0,-1 1-192 0,0 2 0 0,-1-3 0 15,0 2 1456-15,0 1 256 0,-1 0 48 0,6 6 16 16,-6-2-752-16,6 2-160 0,0 0-32 0,0 0 0 16,-3 8-464-16,3 1-112 0,1 0 0 0,3 1-16 15,2 1-240-15,0 2 0 0,2-4 0 0,1 0 0 0,0-2-128 0,0-1 128 16,0 2 0-16,1-3 0 0,0 0 0 15,-1-2 0-15,-1 0 0 0,0-2 0 0,0 0 432 0,-8-1 192 16,0 0 32-16,0 0 16 0,6-4 352 0,-1 0 80 16,-1-5 16-16,-2 1 0 0,-4 1-464 0,0-3-80 15,-1 1-32-15,-1-2 0 0,-1 0-368 0,0 1-176 16,-1 1 160-16,1 1-160 16,-3-3-1232-16,-1 2-352 0,0 0-64 0,0 1-8016 15,1-2-1600-15</inkml:trace>
  <inkml:trace contextRef="#ctx0" brushRef="#br1" timeOffset="-126426.33">1802 16931 24879 0,'0'0'1088'0,"0"0"256"0,0 0-1088 16,0 0-256-16,5 4 0 0,0 3 0 0,0 4 1408 0,2 3 208 16,-1 1 48-16,2 3 16 0,0 3-400 0,1 2-64 0,0 1-32 15,3 0 0-15,-3 0-432 0,0 1-96 0,0 1-16 0,1-3 0 16,-1-1-368-16,0-3-80 0,-3-1 0 15,1-4-16-15,1-2-176 0,-1-2 0 0,1-3 144 0,-1-3-144 16,-7-4 0-16,8 1 0 0,-8-1 0 0,5-4 0 16,-1-4 0-16,0-1 0 0,-2-1-192 0,0-1 64 15,-1-4-144-15,-1 0-32 0,0-2 0 0,-1 0 0 16,-3-2-128-16,0 1-16 0,0 1-16 0,0 2 0 0,0 4 272 0,1 1 48 16,2 3 16-16,1 7 0 0,0 0 128 0,0 0-128 15,0 0 128-15,7 4-128 0,-2 1 128 0,1 1 0 16,2 2 0-16,1 1 0 0,2-2 0 0,-2 1 0 15,1-1 0-15,2 1 0 0,1-1 0 0,0-3 0 16,-1-2 0-16,0 1-128 0,-1 1 128 0,1-2-128 16,-3 1 128-16,0-2-128 15,0 1 128-15,2-1-192 0,-1-1 192 0,-2 0-192 0,-8 0 192 0,8-4 0 16,-3 0 0-16,0 0 0 0,-1 0 0 0,0-2 0 16,-1-1 0-16,-2-1 0 0,-1-1 0 0,0 3 0 15,0-5 0-15,-1 3 0 0,-2 2 0 0,1-1-192 16,-2 2 192-16,0-1-192 0,0 0 192 0,4 6-160 15,0 0 160-15,0 0-160 0,-4-3 160 0,4 3-192 0,0 0 192 0,0 0-192 16,0 0 192-16,0 0-192 0,0 0 192 0,0 0-192 16,1 9 64-16,2-3 0 0,-3-6 0 0,5 9 0 15,-1-1 128-15,1-1 0 0,-5-7 0 0,7 6-128 16,-7-6 128-16,6 4 144 0,-6-4-16 0,8 3-128 16,-8-3 448-16,0 0 0 0,0 0-16 0,0 0 0 15,0 0 80-15,0 0 0 16,0 0 16-16,0 0 0 0,-4-7-304 0,0 2-64 15,-1 0-16-15,0 0 0 16,0-1-480-16,1 0-112 0,0-1 0 0,0-1-16 16,0-1-2128-16,0-1-416 0,0-2-96 0,2-3-9136 0</inkml:trace>
  <inkml:trace contextRef="#ctx0" brushRef="#br1" timeOffset="-126271.77">2147 16687 22287 0,'0'0'976'0,"0"0"224"0,2-9-960 0,-2 1-240 16,1 0 0-16,1 2 0 0,-2 6 1984 0,0 0 368 15,0 0 64-15,10 1 16 0,-1 4-592 0,0 2-112 16,0 4-32-16,1 8 0 16,3 1-224-16,2 5-32 0,-1 3-16 0,0 0 0 15,1 2-464-15,-1 2-80 0,2 0-32 16,1-2 0-16,1 1-528 0,-1-1-96 0,0-2-32 0,0-3 0 16,2-3-1088-16,-2-1-208 0,-1-2-48 0,1 1-18144 15</inkml:trace>
  <inkml:trace contextRef="#ctx0" brushRef="#br2" timeOffset="-122260.98">4310 15708 9215 0,'0'0'816'0,"0"0"-656"0,0 0-160 0,0 0 0 0,0 0 2480 0,-3 13 464 16,3-13 80-16,0 0 32 0,-3 4-1920 0,3-4-384 15,-3 6-80-15,3-6-16 0,-1 8-64 0,-1 0-16 16,2 2 0-16,2-1 0 0,-1 2-320 0,0 1-64 16,2-1 0-16,-1 2-16 0,1 2-176 0,0 0 0 15,-1 2 0-15,1 3 128 0,-2-2 0 0,2 4-128 16,-1 0 192-16,1 2-64 0,-3-1 192 0,3 2 16 15,-2 1 16-15,0 0 0 0,1 0-80 0,-1 0-16 0,0 1 0 16,0-1 0-16,-1 0-112 0,0 0-16 0,0-1-128 16,2-1 192-16,-2 0-192 0,0-2 0 0,0 0 0 0,0-1 0 15,0 0 0-15,0 0 0 0,1 0 0 0,0-2 0 32,1 1-624-32,-1-1-160 0,0-1-48 0,2 1-7072 0,-2 2-1424 0</inkml:trace>
  <inkml:trace contextRef="#ctx0" brushRef="#br2" timeOffset="-121896.61">4168 16370 19343 0,'0'0'1728'0,"0"0"-1392"0,0 0-336 0,0 0 0 16,0 0 1360-16,0 0 208 0,0 0 32 0,0 0 16 0,0 0-592 0,0 0-128 16,0 0-32-16,0 0 0 0,0 0-352 0,0 0-64 15,0 0 0-15,0 0-16 0,7 8-64 0,-1 1-16 16,-1 1 0-16,2 3 0 0,1 1-144 0,-1-1-16 16,0 1-16-16,1 2 0 0,0-3-16 0,-1 1 0 0,0 2 0 0,1-3 0 15,-2 0 160-15,2-2 16 16,0 0 16-16,0-3 0 0,0-1 32 0,1 0 16 15,0-3 0-15,0-2 0 0,0-2 112 0,0-2 0 16,2-2 16-16,-1 0 0 0,2-5 48 0,1-2 0 16,1 1 0-16,-1-3 0 0,-1-3-224 0,0 2-32 0,-1-3-16 0,2 0 0 15,0 2-304-15,2-2 0 0,-2 1-208 0,1-1-11632 16,2 0-2304-16</inkml:trace>
  <inkml:trace contextRef="#ctx0" brushRef="#br2" timeOffset="-120346.08">4086 14939 28735 0,'0'0'1280'0,"0"0"256"0,9 3-1232 0,-13 7-304 16,1-3 0-16,2 3 0 0,2-3 688 0,1 4 80 16,-1 1 0-16,2 1 16 0,1 2-144 0,1 2-16 0,1 0-16 0,3 3 0 15,2 1-480-15,-3-2-128 0,1 1 0 0,0 4 0 16,-1 4 0-16,1-2 0 0,0 0-192 0,1-1 64 31,1-1-2032-31,1 6-400 0,-3-3-64 0</inkml:trace>
  <inkml:trace contextRef="#ctx0" brushRef="#br2" timeOffset="-120159.97">4018 15323 28271 0,'-16'-2'1248'0,"11"2"272"0,5 0-1216 15,0 0-304-15,0 0 0 0,0 0 0 0,0 0 1440 0,0 0 224 0,0 0 64 0,0 0 0 16,7-7-1040-16,3 1-208 0,2 0-32 0,2 0-16 16,2-2-432-16,2 0 128 0,4-2-128 0,2-1 0 0,1 2 0 0,2-4 0 15,0 0 0-15,-1 0 0 16,-1 0-1680-16,-1 0-320 0,-2-1-64 0,-3 1-11888 16</inkml:trace>
  <inkml:trace contextRef="#ctx0" brushRef="#br2" timeOffset="-120005.78">4472 14782 11967 0,'0'0'1072'0,"0"0"-864"16,0 0-208-16,0 0 0 0,1 8 4096 0,0 1 768 15,2 2 144-15,1 3 48 0,0 3-2944 0,1 4-576 16,2 1-112-16,-1 3-16 0,1-1-688 0,0 2-128 16,1 1-16-16,1-1-16 0,0 4-416 0,2-3-144 0,2 3 0 0,-1 0 144 31,-1 1-2656-31,1 2-544 0</inkml:trace>
  <inkml:trace contextRef="#ctx0" brushRef="#br3" timeOffset="-92632.99">8080 15593 23951 0,'0'0'2128'0,"0"0"-1696"15,0 0-432-15,-6-1 0 0,1-2 1168 0,-1 1 160 16,0-2 16-16,-1 1 16 0,1 2-464 0,-1-2-80 15,1-2-32-15,-1 2 0 0,-2-1-368 0,0 3-80 16,1 0-16-16,-1 1 0 0,-1 1 0 0,-1 2-16 16,2 1 0-16,0 2 0 0,0 2-176 0,0 1-128 15,4 3 192-15,2 1-192 0,2 4 0 0,3 2 0 16,2 2 0-16,4 0 0 0,2 1 0 0,2-1-176 0,1-1 176 0,3-3-160 16,1-6 160-16,0 0 0 0,1-3-144 0,-1-3 144 15,-1-3 0-15,-2-2 0 0,0-2 0 0,-1-2 0 16,-2-3 0-16,-2 1 0 0,-1-5 0 0,-3 1 192 15,-1-3 48-15,-3 0 16 0,-1 0 0 0,-1 0 0 16,-2 0-128-16,-1-3 0 0,-2 2-128 0,-1-1 192 16,-1 2-48-16,-1 0-16 0,0-1 0 0,-1 1 0 15,-1 1-304-15,0-1-64 0,-1 3-16 0,0-1 0 16,2 0-832-16,1 0-160 0,1 1-32 0,1 1-16 31,1 1-1840-31,2 3-352 0,4 5-80 0,0 0-16 0</inkml:trace>
  <inkml:trace contextRef="#ctx0" brushRef="#br3" timeOffset="-92462.42">8212 15482 13823 0,'0'0'1216'0,"0"0"-960"15,0 0-256-15,8 4 0 0,0 1 1680 0,1 2 304 16,0-2 48-16,0 2 16 0,2 2-512 0,-1-3-80 16,2 5-32-16,-1 2 0 0,1-3-896 0,1 4-176 15,2 1-32-15,-1 2-16 0,2-3-304 0,-1 2 0 0,3-3 0 16,-1 2 0-16,2 1 0 0,0-3-144 0,1-2-16 0,-1-2-7888 31,1 0-1568-31</inkml:trace>
  <inkml:trace contextRef="#ctx0" brushRef="#br3" timeOffset="-92308.7">8629 15383 23039 0,'-15'-4'1024'0,"7"4"192"0,-3 2-960 0,0 1-256 0,-4 4 0 0,0 5 0 15,-2-1 2304-15,-2 8 432 0,0 0 80 0,1 6 0 16,-1 2-1936-16,4 2-400 0,0 0-80 0,4 1-16 16,0 0-608-16,2 0-128 0,0 0-32 0,1 0-14608 15</inkml:trace>
  <inkml:trace contextRef="#ctx0" brushRef="#br3" timeOffset="-91866.3">8126 16211 17503 0,'0'0'1552'0,"0"0"-1232"16,-5-3-320-16,0 1 0 0,-1-1 1744 0,0 2 304 15,-1 1 48-15,1 0 16 0,6 0-1344 0,-9 4-256 16,0 1-48-16,-1 3-16 0,1 2-224 16,3 2-48-16,-1 0-16 0,2 2 0 0,0 2-160 0,1-1 0 0,1 1 0 0,3 1 0 15,2 0 0-15,2-1 0 0,0 0-144 0,2-2 144 16,1-1 0-16,0-2-128 0,2 1 128 16,1-5 0-16,-1-1-240 0,0-2 64 0,1-3 16 0,1-1 0 31,-2-1-240-31,0-2-48 0,0-2-16 0,-1-3 0 0,-3 1 272 0,2-3 48 0,-1-1 16 0,-1-1 0 15,-1-1 128-15,-1 0 0 0,0 0 0 0,-3 0 0 16,-2 0 368-16,0 1 96 0,-1 0 32 0,0 2 0 16,-1 2 336-16,2 1 64 15,2 7 0-15,0 0 16 0,0 0-208 0,0 0-64 0,-5 4 0 0,1 2 0 16,1 1-448-16,2 3-192 0,0 0 176 0,1 0-176 16,1 1 0-16,3-1-192 0,1 1 16 0,1-2 0 31,1 0-2320-31,1 0-480 0</inkml:trace>
  <inkml:trace contextRef="#ctx0" brushRef="#br3" timeOffset="-91459.32">8352 16212 26319 0,'0'0'2336'16,"-4"7"-1872"-16,0-1-464 0,1 3 0 0,2-1 560 0,1 1 16 15,0 1 0-15,2 0 0 0,1-2-400 0,2 1-176 16,3-1 160-16,1 0-160 0,0-2 0 16,2 1 0-16,1-2 0 0,-1 0 0 0,0-1-160 0,-1-1-32 15,1-2 0-15,-1 1 0 0,-10-2 0 0,0 0 0 16,7 0 0-16,-7 0 0 0,0 0 192 0,0 0 0 16,0 0-144-16,0 0 144 0,0 0 0 0,0 0 0 15,0 0 0-15,-7-3 0 0,0-1-176 0,1-2-16 0,-2 0 0 16,3-1 0-1,1 1-176-15,-1-1-32 0,1 1-16 0,1-1 0 0,2 1 288 0,1 6 128 0,0 0-128 0,3-5 128 16,0-1 0-16,-3 6 192 0,8-2 0 0,1 2-16 16,3 2 304-16,-3 4 64 0,0 1 16 15,1 4 0-15,-1 2 480 0,-1 0 112 16,-2 1 0-16,-1 5 16 0,-1-1-128 0,-3 1-16 0,-1 1-16 0,-1 2 0 16,0-1-352-16,-2 0-64 0,-1 0-16 0,-1-2 0 15,-1-1-320-15,-1-1-80 0,1-1-16 0,-1-2 0 16,1 1-352-16,-1-4-64 0,2-1 0 15,0-4-10784-15,-1-3-2144 0</inkml:trace>
  <inkml:trace contextRef="#ctx0" brushRef="#br3" timeOffset="-91194.13">8597 16395 20559 0,'0'0'896'0,"0"0"208"0,8-3-880 0,-2-1-224 16,1-1 0-16,0 0 0 0,0-2 1072 0,1 0 160 15,-2-1 48-15,2-1 0 0,0-1-848 0,0-3-176 16,-2 3-16-16,1-3-16 0,-2-1-224 0,-1 1 144 0,-3 0-144 0,0 1 128 16,-1 1-128-16,-1 4 0 0,-3-1 0 15,-1 1 128-15,-1 2 160 0,-1 2 32 16,-1 2 0-16,2 4 0 0,-1-2 640 0,1 3 128 16,-1 2 16-16,2 2 16 0,0 1-160 15,-1 3-48-15,1 2 0 0,1 1 0 0,2 2-464 16,0-2-80-16,2 0-32 0,3-1 0 0,1 0-336 0,1 2 0 0,0-2 0 0,2 1 0 15,1-2 0-15,1 0-320 0,0-1 64 0,0-2 16 32,2 0-2768-32,0 0-544 0,13 4-112 0,-5-8-32 0</inkml:trace>
  <inkml:trace contextRef="#ctx0" brushRef="#br3" timeOffset="-90831.68">8844 16219 28447 0,'0'0'624'0,"0"0"128"0,0 0 16 0,0 0 48 0,0 0-656 0,0 0-160 16,0 0 0-16,0 0 0 0,0 6 448 16,-2 5 64-16,3 1 16 0,0 1 0 0,1 0-144 15,0 1-48-15,0 2 0 0,0-2 0 16,2-2-336-16,0-2 144 0,0 1-144 0,1-2 0 16,2-2 0-16,-1 0-176 0,1-1 0 0,1-4 0 15,-1-1-704-15,1-1-144 0,-1-1-16 0,1-1-16 16,-1-4 288-16,1 2 48 0,-3-2 16 0,2-2 0 0,-1-1 384 0,2-3 64 15,-1-1 32-15,-1 0 0 0,1-2 224 16,2 0-192-16,-3-2 192 0,1 0-192 0,0 0 192 0,-1 0 0 16,-1-1 0-16,2 1 0 0,-1 1 0 15,1 4 160-15,-2-1 0 0,0 4 0 0,-1 3 672 0,-4 6 144 16,0 0 32-16,0 0 0 0,0 0 0 0,0 0 0 0,5 8 0 16,-1 2 0-16,0 2-288 0,-1 2-48 0,-1 2-16 15,1 1 0-15,0 1-368 0,1-1-80 0,-1 0-16 0,3 1 0 31,-1 0-1120-31,4-2-224 0,0-2-64 0,2-1-8256 0,-2-2-1648 0</inkml:trace>
  <inkml:trace contextRef="#ctx0" brushRef="#br3" timeOffset="-90655.84">9298 15714 28559 0,'0'0'1264'0,"0"0"272"0,3 9-1232 0,-1 3-304 0,0 1 0 0,0 3 0 16,1 3 560-16,1 4 48 0,1 1 16 0,1 1 0 16,2 2-384-16,1 2-80 0,2 1-16 0,1 0 0 15,1 0-144-15,0 1 128 0,0-1-128 0,2-1 128 16,0 0-1584-16,-2-3-320 0,0 0-64 16,-1-3-6400-16,1 0-1280 0</inkml:trace>
  <inkml:trace contextRef="#ctx0" brushRef="#br3" timeOffset="-90467.75">9182 15963 40079 0,'0'0'880'0,"0"0"176"0,0 0 32 0,0 0 64 0,7-2-928 0,0-2-224 15,1 0 0-15,5 1 0 0,3-1 768 0,2 0 96 16,3-1 32-16,4-1 0 0,2-2-512 0,3-1-112 0,3-2-16 15,2-2 0 1,5-1-1728-16,2-2-368 0,2-1-64 0</inkml:trace>
  <inkml:trace contextRef="#ctx0" brushRef="#br3" timeOffset="-89130.89">11657 16738 26607 0,'0'0'1168'0,"-2"-6"256"0,2-1-1136 0,0-1-288 0,0-1 0 0,2 0 0 16,0-1 832-16,2 1 96 0,0 0 32 0,1 0 0 16,2 4 208-16,-1 4 48 0,2 1 16 0,-1 3 0 15,0 8-512-15,1 5-96 0,-1 1-32 0,1 5 0 16,-2 5 0-16,1 6 0 0,-2-1 0 0,1 3 0 15,1 2-336-15,2 2-64 0,-3 0 0 0,1-1-16 16,-2-3-176-16,0-2 0 0,1-3 0 0,-2-3 128 16,-2-5-128-16,1-3 0 0,1-6 0 0,-2-3 0 15,0-1-432-15,-2-9-64 0,0 0-16 0,0 0 0 16,7-9-192-16,1-5-64 0,-1-6 0 0,-1-2 0 0,1-3 448 0,-1-2 96 16,0 1 16-16,1-4 0 0,1-2 208 0,1 1 0 15,-1 1-160-15,1-1 160 0,0 2 0 0,0 3 0 16,-2-1 0-16,2 3 0 0,2 5 0 0,-4 3 0 15,0 3 0-15,-1 5 128 16,1 6-128-16,-7 2 192 0,6 6-192 0,1 6 192 16,0 6-192-16,-1 2 192 0,-1 3-192 0,2 1 192 0,1-1-192 0,-1 1 0 15,3-2 144-15,1-1-144 0,2-2 0 0,2-2 0 16,-1-1 0-16,2-3-128 16,2-3-272-16,0-2-48 0,0-1-16 0,3-5 0 15,0-2-32-15,0-2 0 0,-1-5 0 0,-1 0 0 0,-1 0 176 0,-2-6 48 16,-2 0 0-16,-1-3 0 0,-1-1 272 0,-1-1 0 15,-4 1 0-15,1-1 0 0,-3-1 144 0,-2 4-16 0,-3-2 0 0,-3 2 0 16,-2 4 272-16,-1-1 48 0,-5 3 16 0,1 1 0 16,-1 3 112-16,1 2 32 0,-1 1 0 0,2 4 0 15,2 1-320-15,0 2-64 0,3 3-16 0,3 4 0 16,3 3-208-16,6-1 0 0,3 3-192 0,3 0 192 16,3 2-192-16,4-2 64 15,1-3 128-15,1-2-208 0,1-5 208 0,1 0-176 0,1-2 176 16,-4-2-160-16,0-3 160 0,-4-1-128 0,-2-3 128 0,-3 0-128 15,-4-2 448-15,-2 1 112 0,-7 5 16 0,1-8 0 16,-2 1 1088-16,-3-1 208 0,-3 0 48 0,-2 1 16 16,-5 1-528-16,-3-1-96 0,-1 1-32 0,-1-2 0 15,1 0-656-15,0 0-144 0,1 2-32 0,-1-2 0 16,1 0-320-16,1 0-128 0,3 2 0 0,3-1 0 16,2 2-2176-16,3 1-448 0</inkml:trace>
  <inkml:trace contextRef="#ctx0" brushRef="#br3" timeOffset="-88630.21">13827 16610 16575 0,'0'0'1472'0,"0"0"-1168"0,7 5-304 0,-1 2 0 0,3 2 1648 0,4 3 272 16,0 1 48-16,2 2 16 0,0 6-256 0,1-3-64 15,5 8 0-15,-3 3 0 16,-1-3-576-16,-3 2-128 0,0-2-32 0,-3 0 0 16,0-2-352-16,-3-1-64 0,-3-4 0 0,0-2-16 15,-1-3 144-15,-2-2 48 0,0-4 0 0,-2-8 0 16,1 8 80-16,-1-8 0 0,0 0 16 0,0 0 0 15,0 0-144-15,-4-8-48 0,0-2 0 0,2-5 0 16,-1-3-368-16,2-3-80 0,2-2-16 0,0-3 0 0,1-2-128 0,2 2-192 16,1-5 32-16,1 2 16 15,2 0-240-15,-1 0-64 0,0 0 0 0,4 1 0 16,2 2-256-16,0 2-64 0,-1-1-16 0,3 3 0 16,1 1-2192-16,1 4-432 0,0 3-96 0</inkml:trace>
  <inkml:trace contextRef="#ctx0" brushRef="#br3" timeOffset="-88330.06">14538 16812 19343 0,'0'0'1728'0,"2"12"-1392"0,1 1-336 0,1-1 0 16,1-2 1664-16,0 0 256 0,1-2 48 0,-1-1 16 16,-5-7-576-16,8 5-128 0,-8-5 0 0,10 1-16 15,0-2-128-15,0-4-32 16,-1-3 0-16,2-3 0 0,1-3-368 0,1-2-80 0,0-2-16 0,-2-1 0 15,-1-1-256-15,-1-2-64 0,-1 1-16 0,-1-1 0 16,-2 1 0-16,-3 3 0 0,1 1 0 0,-2 1 0 16,-2 1 96-16,-2 2 32 0,1 2 0 0,-3 3 0 15,-5 3 96-15,1 1 32 0,-2 3 0 0,-1 3 0 16,0 5-128-16,0 2-32 0,1 3 0 0,-1 4 0 16,1 3-240-16,2 1-160 0,2 3 192 0,1-1-192 15,1 6 0-15,2-4 0 0,3 2 0 0,2 1 0 0,0-1-240 0,5-3 0 16,1 3 0-16,2-4 0 15,2 0-1568 1,4-3-320-16,2-1-64 0,0 0-16 0,-2-1-704 0,2-4-144 0,3-4-16 16,0-1-9792-16</inkml:trace>
  <inkml:trace contextRef="#ctx0" brushRef="#br3" timeOffset="-87766.01">15107 16722 13823 0,'0'0'608'0,"-9"1"128"0,-2-1-592 0,-1 0-144 15,0 0 0-15,-1 2 0 0,-1-1 3712 0,1 2 720 16,0 3 144-16,0 1 32 0,0-2-2944 0,2 4-592 16,2 1-112-16,1 3-32 0,2 2-432 0,2 0-96 15,3 1-16-15,1 0 0 0,1-2-384 0,1-1 0 0,1 0 0 0,4 0 0 16,2-4 0-16,1 0 0 0,2-1 0 0,1-1 0 16,-1-2 0-16,1 0-176 0,1-4 176 0,0 1-192 15,-1-2 192-15,-1-2 0 0,-1 1-144 0,-1-4 144 16,-1-2 0-16,0 0 0 0,0-3 0 0,0 0 0 15,-1 0 192-15,0-5-64 0,-1 2 0 0,-1-1 0 16,1 0-128-16,-3-1 192 0,-1 0-192 0,0 2 192 0,-2 2-192 0,1 2 128 16,-2 0-128-16,-3 4 128 15,3 5 128-15,0 0 32 0,0 0 0 0,-6 4 0 16,-2 3 0-16,0 5 0 0,0 0 0 0,2 4 0 16,-1 0-288-16,2 1 0 0,4 2 0 0,-1-1 0 15,2 0 0-15,3-1 0 0,1 0-208 0,2-3 80 16,2-1-1440-16,4-1-288 0,2-1-48 15,2-4-16-15,1 1-768 0,1-3-176 0,2-2-16 0,0 0-16 16,3-3 1072-16,0-4 224 0,-1-1 32 0,2-3 16 16,-1-1-432-16,1-2-96 0,-2-4-16 0,-1 0 0 15,-2 2 1024-15,-2-4 208 0,-1 0 32 0,-2 0 16 0,-1 2 976 0,-4-2 192 16,-2 1 32-16,-5 3 16 0,0 0 2480 0,-4 1 512 16,0 1 80-16,-3 0 32 0,-3 1-240 0,-3 1-64 15,0 1 0-15,-1 2 0 0,-1 3-1232 0,1 3-256 16,2-3-48-16,1 6-16 0,1-2-896 0,1 4-176 0,1 2-48 15,0 2 0-15,4 1-208 0,-1 3-64 0,2 0 0 0,2 3 0 16,3 0-256-16,1-1 0 16,3 0 0-16,3-1 0 0,2 0 0 0,1-1 0 15,2-1 0-15,1-3 0 16,1-1-640-16,3-3-16 0,1-2-16 0,0-3 0 16,-1-3-2048-16,0-2-416 0,0-4-64 0</inkml:trace>
  <inkml:trace contextRef="#ctx0" brushRef="#br3" timeOffset="-87610.06">15900 16238 4607 0,'-4'-7'400'16,"0"-1"-400"-16,0 1 0 0,4 7 0 15,-5-4 5632-15,5 4 1024 0,0 0 224 0,-5 9 32 16,1 2-4544-16,3 8-896 0,-1 5-192 0,4 5-48 0,0 4-560 0,4 1-112 16,0 3-32-16,3 3 0 0,2 2-384 0,2 1-144 15,1-3 0-15,3 1 144 16,3-2-144-16,0 0-144 0,1-2 144 0,1-1-10720 15,2 1-2016-15</inkml:trace>
  <inkml:trace contextRef="#ctx0" brushRef="#br3" timeOffset="-87426.13">15946 16799 19343 0,'-9'-13'1728'0,"-2"-1"-1392"15,1-1-336-15,-1 1 0 0,4 0 2224 0,1 1 368 16,2-2 80-16,3 2 16 0,1 1-784 0,3 1-160 15,2 2-16-15,1-2-16 0,4 3-1296 0,1 1-256 16,2-1-160-16,0 1 192 0,4 1-192 0,0-1-272 0,2 1 64 0,-1 2 16 31,0 1-448-31,2-1-96 0,-1 2-16 0,1-1 0 16,-1 2-2160-16,0-1-432 0,-1 1-96 0</inkml:trace>
  <inkml:trace contextRef="#ctx0" brushRef="#br3" timeOffset="-87027.89">16281 16738 11055 0,'-1'6'976'16,"1"3"-784"-16,1 0-192 0,-1 2 0 15,0-2 2320-15,1 0 432 16,-1-9 64-16,0 0 32 0,4 7-2256 0,-4-7-448 0,0 0-144 0,0 0 0 16,0 0 0-16,5-6 128 0,-1-1-128 0,0-6 0 15,0-2 144-15,-1-3-144 0,-2-4 160 0,2-2-160 16,-1-2 128-16,1-1-128 0,-2-3 0 0,2 0 0 31,-1-1-448-31,0 1-176 0,-1 1-32 0,0 3-16 0,-1 1 336 0,0 3 64 0,-1 2 16 0,1 5 0 0,0 0 848 0,0 4 176 16,0 2 48-16,-1-1 0 0,1 10 384 0,0 0 80 15,0 0 0-15,0 0 16 16,0 0-448-16,2 17-80 0,1 3-32 0,-1 2 0 16,0 3-192-16,0 2-32 0,1 5-16 0,1-1 0 15,1-1-64-15,2 0-16 0,0 0 0 0,2-1 0 0,2-2-144 0,1-2-16 16,-1-2-16-16,2-3 0 0,3-3-32 0,1-3 0 16,1-4 0-16,1-2 0 0,-3-1 176 0,3-3 48 15,0-7 0-15,1 2 0 0,-2-4-16 0,-2-3 0 16,-1-3 0-16,-2 0 0 0,-1-3 16 0,-3 0 0 15,-2 1 0-15,-3-3 0 0,-2 0-192 0,-3-1-48 16,-2-2 0-16,-3 4 0 0,-6-4-192 0,-1 5 128 0,-3-3-128 16,-1 0 0-1,-2-1-1264-15,1 1-336 0,-2 1-80 0,2 2-16 16,0 2-1568-16,3 3-304 0,1 1-64 0</inkml:trace>
  <inkml:trace contextRef="#ctx0" brushRef="#br3" timeOffset="-86729.59">16828 16563 23951 0,'0'10'2128'0,"0"3"-1696"0,-1 3-432 0,0 8 0 15,-1-5 2528-15,1-1 416 0,0-2 96 0,1-2 16 16,0-1-1776-16,0 0-336 0,1-2-80 0,-1-11-16 16,1 8-544-16,-1-8-112 0,0 0-32 0,6 4 0 15,-6-4-160-15,11 0 0 0,1-7 0 0,-1-3 0 16,-2-6 0-16,-1-1-304 0,-2-5 48 0,-2 8 16 15,0-3-112-15,1 0-32 0,-1-3 0 0,3-6 0 16,-1 4 80-16,-1 2 16 0,2 3 0 0,-1 4 0 16,0 3 464-16,1 6 80 0,-7 4 32 0,12 1 0 0,0 7 480 0,0 4 112 15,2 4 16-15,3 3 0 0,0 5 192 0,0-1 64 16,1 3 0-16,2 0 0 0,-2-1-416 0,1 0-80 16,2-3-16-16,0-3 0 0,0 0-640 0,1-2 0 15,-2 0 0-15,-2-2-13680 16,-4 0-2640-16</inkml:trace>
  <inkml:trace contextRef="#ctx0" brushRef="#br3" timeOffset="-86160.93">8315 15447 27647 0,'31'-13'2448'0,"-23"34"-1952"0,7 10-496 0,4 11 0 16,7 10 592-16,7 11 32 0,6 8 0 0,3 9 0 15,-1 1-32-15,4 6 0 16,-1 6 0-16,2 0 0 0,1-4-384 0,1-4-80 16,1-6 0-16,1-3-128 0,-1-10 144 0,1-6-144 0,-4-6 0 0,-3-8 144 31,-2-6-720-31,-2-5-160 0,-1-5-32 0,-3-6-12944 0</inkml:trace>
  <inkml:trace contextRef="#ctx0" brushRef="#br3" timeOffset="-85925.02">9357 15064 35935 0,'-22'27'1600'0,"9"-7"320"0,-6 10-1536 0,-2 13-384 15,-2 8 0-15,-4 10 0 0,-3 9 832 0,-6 11 112 16,-5 9 16-16,-4 12 0 0,-2 10-112 0,1 5-16 15,-5 7 0-15,-1 5 0 0,-2 3-432 0,-1 2-80 16,-1-4-32-16,2 2 0 0,-1-7-160 0,3-2-128 0,3-6 144 0,5-3-144 16,2-6 0-16,6-7-208 0,5 0 16 0,4-5-12656 15,7-3-2512-15</inkml:trace>
  <inkml:trace contextRef="#ctx0" brushRef="#br2" timeOffset="-42627.73">22231 14769 18431 0,'-7'-5'816'0,"0"0"160"0,-2-1-784 0,-2 1-192 0,2 1 0 0,-1-1 0 15,-2 3 1280-15,0-1 192 0,-1 6 64 0,0-1 0 16,-1 3-784-16,1 4-160 0,2 4-16 0,3 1-16 16,1 1-208-16,1 3-32 0,4 2-16 0,2 2 0 15,5 3-112-15,1 1 0 0,4 1-16 0,1-1 0 16,2-1-176-16,3-4 0 0,-2-4 0 0,2-1 0 15,1 1 0-15,0-7 160 0,0-2-16 0,0-3 0 0,-2-2 448 0,0-5 96 16,-1-3 16-16,-1-3 0 0,-1-3 208 0,-2-2 48 16,-2-6 16-16,-1 1 0 0,-3 0 32 0,-2 0 0 15,-2-5 0-15,-1 3 0 0,-3-4-432 0,-3 2-96 16,1-2-16-16,-1 2 0 0,1 1-464 0,-2-1-208 16,-1 0 16-16,0 3 0 15,-2 2-2304-15,1 4-464 0,2 1-96 0,2 4-11088 0</inkml:trace>
  <inkml:trace contextRef="#ctx0" brushRef="#br2" timeOffset="-42398.91">22436 14810 28095 0,'-3'23'1248'0,"3"-7"256"0,0 3-1200 0,1 6-304 0,2 2 0 15,1 2 0-15,0-3 1232 0,2 0 192 0,3 0 48 0,2-2 0 16,1-5-384-16,-1 0-64 0,1-4 0 0,2-3-16 15,2-4-304-15,0-4-64 0,-2-3-16 0,0-2 0 16,1-5 144-16,-2-3 48 0,0-4 0 0,-3-2 0 16,-1-1-256-16,2-4-48 0,-3-3-16 0,-2-2 0 15,-1-1-304-15,1 0-48 0,-3-1-16 0,1-2 0 32,-1-1-608-32,1-1-128 0,-1 1-32 0,-1 1 0 15,1 2-2688-15,-2 2-560 0,0 1-96 0</inkml:trace>
  <inkml:trace contextRef="#ctx0" brushRef="#br2" timeOffset="-42125.55">22969 14803 11967 0,'0'0'1072'0,"9"7"-864"16,0-5-208-16,0 3 0 0,2 1 2656 0,-2-4 480 16,0 1 112-16,0-2 16 0,-1-1-1344 0,0-3-272 15,0 0-48-15,-1-3-16 0,1-1-672 0,1-1-128 16,-1-4-16-16,-1-1-16 0,-1-1-496 0,-2-1-80 15,0 1-32-15,-3 0 0 0,-1 1-144 0,-2-1 192 0,-4 1-192 0,0 4 192 16,-2 1 48-16,-1 3 16 0,0 1 0 0,-2 3 0 16,-2 5 320-16,2 0 80 0,0 4 16 0,1 3 0 15,1 4-32-15,2 2 0 16,2 1 0-16,2 3 0 0,3 1-384 0,3-1-96 16,2 1-16-16,3-2 0 0,2 0-304 0,5 0-64 15,0 0-16-15,4-3 0 16,0-1-2544-16,2 0-512 0,3 1-96 0</inkml:trace>
  <inkml:trace contextRef="#ctx0" brushRef="#br2" timeOffset="-41493.59">23357 14747 13823 0,'0'0'1216'15,"2"12"-960"-15,-1 2-256 0,2 0 0 0,1 5 4384 0,1-1 832 16,0 0 160-16,1 0 48 0,1 1-3152 0,1-2-624 15,1-2-128-15,1 1-32 0,1-2-464 0,-1-1-112 16,1-1-16-16,-2-3 0 0,-1-2-592 0,-1-1-128 16,0-1-32-16,-7-5 0 15,0 0 48-15,0 0 0 0,0 0 0 0,0 0 0 16,4-7 176-16,-3-3 32 0,0-1 16 0,1-2 0 16,-2-3-224-16,-2-2-32 0,1-2-16 0,0-1 0 15,0-2-480-15,-1-2-112 0,0-1 0 0,0-1-16 16,2-2-848-16,0 2-160 0,2 2-48 0,-1 4 0 15,3 4 64-15,2 4 16 0,1 3 0 0,2 3 0 16,1 3 48-16,2 3 16 0,1 2 0 0,2 3 0 16,2 0 752-16,-1 1 160 0,1 2 16 0,0 0 16 0,0 0 432 0,0-1-128 0,0 0 128 0,-1-1 0 15,-1 0 0-15,0-1 144 0,-2 0 0 0,-1 0 0 16,-3-2 48-16,-1 2 16 16,-1 0 0-16,-1 2 0 0,-6-6 624 0,1 7 128 15,-2 2 32-15,-2-1 0 0,-1 0 48 0,-2 3 16 16,-4 0 0-16,1 2 0 0,-1 2-416 0,1-1-96 15,-2-1-16-15,1 1 0 0,1-1-368 0,1-1-160 16,1-1 128-16,2-1-128 0,3 0 0 0,2 0 0 0,0-3 128 0,1 1-128 16,2 0 0-16,0-1 0 0,-3-7 0 0,8 2 0 15,0 2 0-15,1-4 0 0,2 0 0 0,-1-3 0 16,-1 1-160-16,2-3-16 0,-2-2 0 0,1-1 0 16,-1 0-48-16,0 1-16 0,2-2 0 0,1-2 0 15,-3-1-96-15,0 1-32 0,-1-1 0 0,-1 0 0 16,0 3 368-16,-2 0-176 0,-1 1 176 0,0 2-128 15,-4 6 336-15,0 0 80 0,0 0 16 0,0 0 0 16,0 0 400-16,0 0 96 0,0 0 16 0,0 0 0 0,0 0-560 0,0 0-128 16,7 3 0-16,-1 3-128 0,-1 3 0 0,0 3 0 15,1-2-192-15,-1 3 48 16,-1 0-304-16,0 0-48 0,0 0-16 0,1-1 0 16,0-2-624-16,2 1-128 15,0-2-16-15,1-3-8640 0,1 0-1712 0</inkml:trace>
  <inkml:trace contextRef="#ctx0" brushRef="#br2" timeOffset="-41314.99">24170 14469 26495 0,'0'16'1168'0,"0"-7"240"0,0 4-1120 0,0 4-288 0,0 6 0 0,-2 1 0 15,0-2 1168-15,0 3 176 0,2 2 48 0,2 2 0 16,0 0-368-16,2 1-80 0,0-2-16 0,1 0 0 15,1-1-928-15,1-4-224 0,1 1-32 0,0-3 0 16,0-3-1008-16,1-1-208 0,0-3-32 0,0-2-16 16,-1-1-2320-16,0-4-448 0</inkml:trace>
  <inkml:trace contextRef="#ctx0" brushRef="#br2" timeOffset="-41159.25">24442 14291 17503 0,'0'0'1552'16,"0"0"-1232"-16,4 11-320 0,-1 5 0 0,-1 5 4656 0,1 5 864 16,-1 5 176-16,1 4 48 0,-2 5-3184 0,1 3-624 15,0 4-128-15,2 1-16 0,0 0-832 0,1 2-176 16,1-4-16-16,1 4-14432 16,4 1-2880-16</inkml:trace>
  <inkml:trace contextRef="#ctx0" brushRef="#br2" timeOffset="-40685.06">25536 14135 21183 0,'0'0'944'0,"0"0"192"0,0 0-912 0,-7 3-224 15,2 2 0-15,0 4 0 0,1 4 3392 0,1 4 624 16,0 4 128-16,0 5 16 0,2 4-2816 0,1 4-560 15,1 3-112-15,2 2-32 0,-1 1-640 0,2 2-192 16,0 1-16-16,1 0 0 16,2-1-688-16,-1-3-144 0,3-5-32 0,0-2 0 15,2-3-2128-15,-3-8-448 0</inkml:trace>
  <inkml:trace contextRef="#ctx0" brushRef="#br2" timeOffset="-40537.17">25506 14700 1839 0,'-8'-25'0'0,"4"13"160"0,-2-1-160 0,0 3 0 15,1 2 0-15,-1-1 0 0,-1 0 6864 0,2-1 1344 16,1 3 272-16,0-1 48 0,2 0-5472 0,0-1-1104 16,2 1-224-16,2 1-32 0,3-1-928 0,1 1-192 0,5 1-48 0,0 2 0 15,0 0-720-15,2 1-160 0,3 3-32 0,1-1 0 32,2 0-2128-32,1-1-432 0,0 2-96 0</inkml:trace>
  <inkml:trace contextRef="#ctx0" brushRef="#br2" timeOffset="-40094.11">25875 14472 7359 0,'0'0'656'0,"4"8"-528"16,1 1-128-16,-1 1 0 0,0 2 3920 0,0 2 752 16,-2-1 160-16,1 3 32 15,1 2-2224-15,-2-1-432 0,1-1-96 0,0 1 0 16,-2-2-832-16,0 0-144 0,1-2-48 0,0 1 0 16,0-2-640-16,-1-2-128 0,-1 1-16 0,1-5-16 15,-1-6-96-15,0 0 0 0,0 0-16 0,0 0 0 0,0 0 208 16,0 0 64-16,0 0 0 0,0-9 0 0,-1-5-256 0,1 1-64 15,0-2 0-15,1 2 0 0,0-2-128 0,2-1-224 16,0 0 48-16,1 2 16 0,1 0-144 0,1 2-16 16,2 2-16-16,3 0 0 0,-2 1 80 0,2 3 32 15,2 1 0-15,0 1 0 0,-1 0 80 0,4 1 16 16,1 2 0-16,1 0 0 0,2-1 128 0,0 2-160 16,3 2 160-16,-1-1-160 0,0-2 160 0,0-1 0 15,0 1-144-15,0-2 144 0,-1 1 0 0,0-2 0 0,-1 0 0 0,-2-3 0 16,-4 1 0-16,-1-1 0 0,-1 1 0 0,-3-1 128 15,-1 1 0-15,-1-2-128 0,-2 0 192 0,-1 2-64 16,-2 0 112-16,-2 6 16 0,-2-6 0 0,2 6 0 16,-7-7 224-16,-1 3 48 0,-1-1 16 0,-1 4 0 15,-2 5 144-15,0 2 16 16,1-2 16-16,0 5 0 0,2 4-48 0,0 2-16 16,1 0 0-16,3 0 0 0,2 0-240 0,5 0-48 0,0 2-16 0,3 0 0 15,2 1-352-15,3-4 0 0,2-1 0 0,4 0 0 31,-1 0-672-31,9 3-48 0,-2-4-16 0,-5-6 0 16,-1-1-1712-16,6 2-352 0,-1-3-64 0,-7-4-8288 0,-1-3-1664 0</inkml:trace>
  <inkml:trace contextRef="#ctx0" brushRef="#br2" timeOffset="-39763.61">26649 14353 30639 0,'0'0'1344'0,"-1"8"304"0,-3 1-1328 0,0 9-320 15,0 2 0-15,2-3 0 0,-1-1 1600 0,2 4 240 16,-1 0 48-16,1 1 16 0,1 0-464 0,1-2-96 16,2 1 0-16,1-5-16 0,1 0-784 0,0-2-160 15,-1-1-16-15,2-2-16 0,0-5-352 0,1 0 128 0,-7-5-128 0,6 4 0 16,-6-4 176-16,8-1-48 0,0-4 0 0,0-2 0 16,-2-1-128-16,3-3 0 0,0-2 0 0,0-3 0 15,2-2-208-15,1 0-80 16,2-1-16-16,4-11 0 15,-6-1-240-15,1 5-48 0,3 0-16 0,-2 4 0 0,-2 3 224 0,-2 5 64 16,-1 2 0-16,-1 6 0 0,0-2 96 0,-8 8 32 16,0 0 0-16,0 0 0 0,0 0 16 0,6 8 16 0,-3 2 0 15,0 1 0-15,-1 4 160 0,-2 1-128 0,-2 5 128 0,4 9-128 32,5-1-720-32,2-5-144 0,0-3-32 0,4-3 0 15,4-1-2304-15,1-2-448 0</inkml:trace>
  <inkml:trace contextRef="#ctx0" brushRef="#br2" timeOffset="-39362.64">27240 14390 2751 0,'1'-13'256'0,"-1"-2"-256"16,-1 0 0-16,-2 0 0 0,-1 1 4288 0,-2 0 800 15,-3-1 160-15,1 4 48 0,-1 1-3360 0,1 5-656 16,-1 5-144-16,0 5-32 0,0 3 16 0,1 4 0 16,1 2 0-16,1 3 0 0,-2 3-224 0,3 1-64 15,2 2 0-15,4 2 0 0,3 0-448 0,3 0-112 16,2-1-16-16,3 0 0 15,1-3-256-15,2-1 0 0,1-3 0 0,1-1 0 16,1-2 176-16,-1-1-176 0,0-6 160 0,-1-1-160 0,-2 1 144 0,2-4-144 16,1-2 128-16,0-4-128 0,0-2 336 0,-2-4-16 15,0-3 0-15,0-3 0 0,1-1 48 0,-2-5 0 16,-5 0 0-16,-2-4 0 0,-2-2-208 0,-1 0-32 16,-3-2-128-16,-1 3 192 0,-2-1-192 0,-2-1 0 15,-1-2 128-15,-3-1-128 0,-3-2 0 0,1-1 144 16,-2-1-144-16,0-1 128 0,-2-1-128 0,0 6-224 15,-1 5 48-15,4 2 16 0,1 4 0 0,4 5 0 0,1 5 0 0,5 10 0 16,0 0 704-16,0 0 144 0,-7 13 16 0,3 4 16 16,2 11 192-16,2-4 48 0,2 5 0 0,5 15 0 15,2-2-192-15,1-3-16 0,3-1-16 0,3-2 0 16,1-2-336-16,-4-11-64 0,0 1-16 0,9 11 0 16,3-1-1648-16,-3-1-336 0,-1 0-64 15,-7-13-17088-15</inkml:trace>
  <inkml:trace contextRef="#ctx0" brushRef="#br2" timeOffset="-37729.39">27990 14259 10127 0,'0'0'896'0,"0"0"-704"0,-8-5-192 0,8 5 0 0,0 0 3584 0,0 0 672 0,-7-5 144 0,7 5 16 16,0 0-2432-16,0 0-480 15,-4-7-96-15,4 7-32 0,0 0-192 0,2-6-32 16,-2 6-16-16,5-13 0 0,-1 2-640 0,2 1-128 0,2 1-32 0,0 0 0 15,0 0 48-15,-1-1 0 0,3 1 0 0,-5 0 0 16,-5 9-48-16,5-10 0 0,-5 10 0 0,0 0 0 16,0 0-80-16,0 0-32 0,7-7 0 0,-7 7 0 15,0 0-48-15,0 0-16 0,0 0 0 0,0 0 0 16,0 0-160-16,0 0 192 0,6 9-192 0,-2 2 192 0,-5 1-192 0,-1-1 192 16,0 2-192-16,-2-1 192 0,-1 0-192 0,1 1 0 15,4-13 0-15,-4 10 0 0,0-1 0 0,4-9-320 16,-4 10 48-16,4-10 16 15,-5 7-2336-15,5-7-464 0,0 0-80 0</inkml:trace>
  <inkml:trace contextRef="#ctx0" brushRef="#br2" timeOffset="-37395.25">28116 14502 26079 0,'-8'10'1152'0,"6"-3"256"0,-1 1-1136 0,0-1-272 0,-1 1 0 0,1 0 0 16,-1 0 704-16,0 0 64 0,-2 0 32 0,1-2 0 15,-1-2-352-15,6-4-64 0,0 0 0 0,0 0-16 16,-5 3-368-16,5-3 0 0,-7-2 0 0,2 1-128 16,-2-6 128-16,2 1-128 0,-1-1 128 0,0 1-128 15,0 1 128-15,1-3 176 0,1 1-48 0,4 7 0 16,0 0 352-16,1-9 64 0,-1 9 16 0,5-6 0 15,-5 6-112-15,12-6-32 16,-2 3 0-16,1 0 0 0,1 0 256 0,-2 3 48 0,-10 0 16 0,8 3 0 16,0-2-96-16,-1 3-32 0,-7-4 0 0,0 0 0 15,8 5-112-15,-8-5-32 0,0 0 0 0,0 0 0 16,0 0-192-16,7 6-32 0,-7-6-16 0,0 0 0 16,6 7-1424-16,-6-7-272 0,0 0-64 0</inkml:trace>
  <inkml:trace contextRef="#ctx0" brushRef="#br2" timeOffset="-36461.42">21893 15997 21183 0,'-1'-1'944'0,"-3"-3"192"0,18-16-912 0,-16 17-224 16,-5-1 0-16,2 0 0 0,0-2 2832 0,0 1 528 15,-3-1 96-15,0 1 32 0,0 2-1824 0,-1 2-352 16,-1-1-80-16,1 4-16 0,-2 2-416 0,2 1-96 15,0 4 0-15,1 0-16 0,0 3-512 0,3 1-176 0,0 0 0 0,0 4 144 16,2 1-144-16,2 2 0 0,2 0-192 0,3 4 192 16,1-2-400-16,3 0 32 15,1-1 16-15,3 0 0 16,2-4-800-16,3-1-176 0,3-2-16 0,3-2-16 16,7-2-2016-16,1-3-400 0,3-4-64 0,0-3-32 15,0-2-352-15,-1-5-80 0,-3-2-16 0,-3-3 0 16,-1-1 2928-16,-2-5 592 0,-4 0 112 0,-1 0 32 0,-4 1 400 0,-3 0 96 0,-3 2 16 0,-2 0 0 15,-3 2 2512-15,-3 2 496 0,-2 2 96 0,-3 1 32 16,-2 2 384-16,-1 2 80 0,-2 0 0 0,-2 3 16 16,1 1-1104-16,-1 1-208 0,1 2-48 0,1 3-16 15,1 1-768-15,-1 2-160 0,1 1-16 0,1 3-16 16,1 3-800-16,2 2-144 0,0 2-48 0,4 1 0 16,0 1-144-16,3-3 0 0,1 0 0 0,2-4 0 15,2-2 0-15,0 0 0 0,1-1 0 0,1-2 0 0,3-3 0 0,2-3 0 16,-2-2 0-16,-2 0 0 0,1-4 0 0,0-1 0 15,-2-3 0-15,-1 0 0 0,-1-2 0 0,0 0 0 16,-1-1 144-16,-2 0-16 0,0-3-128 0,-1 0 0 16,-1 1 0-16,-2 0 0 0,-2-2 0 0,1 3 176 15,-2-1-176-15,1 1 192 0,0 0-16 0,-1 2 0 16,1 1 0-16,1 7 0 16,-1-6-176-16,1 6 0 0,0 0 0 0,0 0 128 15,0 0-128-15,0 0-176 0,2 8 48 0,1 2 0 16,1 0-528-16,0 1-112 0,0-1 0 0,1 1-16 15,1 0-2416-15,2-1-464 0</inkml:trace>
  <inkml:trace contextRef="#ctx0" brushRef="#br2" timeOffset="-36161.2">22490 16005 17503 0,'0'0'768'0,"0"0"176"0,0 0-752 0,0 0-192 0,0 0 0 0,0 0 0 16,3 7 2704-16,1 2 512 0,-1 2 112 0,0 4 0 15,1 4-2080-15,2 1-416 0,-2 1-96 0,-1 1-16 16,1 4-352-16,2-5-80 0,-3-2-16 0,1 1 0 16,2-4-272-16,0-2 128 0,2-1-128 0,-2-5 0 15,0-2 128-15,-6-6-128 0,7 3 0 0,1-2 0 16,1-2 128-16,1-3-128 0,-1-1 0 0,-2-3 0 0,1-5 128 0,0-1-128 16,0-2 192-16,1-5-192 15,-2 0 128-15,0 0-128 0,1 0 0 0,0 2 0 16,1-3 128-16,0 2-128 0,0 5 0 0,1 2 0 15,-3 3 448-15,3 4 16 0,-1 2 16 0,-2 8 0 16,3 2 16-16,-1 2 0 0,0 4 0 0,-1 5 0 16,-1 1-160-16,1 3-16 0,1-1-16 0,2 0 0 15,1-1-1264-15,1-1-256 0,1 0-64 0,2 0-14592 16</inkml:trace>
  <inkml:trace contextRef="#ctx0" brushRef="#br2" timeOffset="-35864.42">23501 15962 34095 0,'-17'-3'1504'0,"9"3"320"0,-2 2-1456 0,-1 0-368 16,1 2 0-16,-1 1 0 0,1 2 384 0,-1 1 16 16,2 2 0-16,2 2 0 0,0 2 192 0,3 2 48 15,1 0 0-15,3 1 0 0,3 1-800 0,2 0-160 16,3-1-16-16,4 0-16 0,1-1 0 0,3-2 0 15,2-1 0-15,1-3 0 0,5-2 176 0,-2 0 48 0,-1-3 0 0,0-2 0 16,0-3 128-16,-3-1 192 0,-1-2-32 0,-2-2-16 16,-2-2 512-16,-1-1 112 0,-1-1 0 0,-5 1 16 15,-1-6 96-15,-2 1 16 0,-3-1 0 0,-1 1 0 16,-3 1-368-16,0-1-64 0,-4-3-16 0,-1 2 0 16,-2 1-576-16,0 1-128 0,-1 2-32 0,0-2 0 15,0-1-2816-15,1 0-560 0,-2 0-112 0</inkml:trace>
  <inkml:trace contextRef="#ctx0" brushRef="#br2" timeOffset="-35529.6">23769 15944 30751 0,'0'0'1360'0,"-1"10"288"0,2 2-1328 0,1 1-320 16,-1 0 0-16,-1 3 0 15,0 2 1472-15,1-2 208 0,1 2 48 0,0 0 16 0,1 3-656 0,1-4-144 16,0 0-32-16,0-2 0 0,1 0-624 0,0 0-128 15,0-7-32-15,0 1 0 0,2 0-320 0,-1-2-80 0,2 0-16 0,0-4 0 32,0-3-528-32,-2-2-96 0,1-2-32 0,-1 0 0 15,1-1 16-15,-1-2 0 0,0-1 0 0,-1-5 0 0,-2-1 480 0,-1 1 112 16,1-1 16-16,-1-2 0 0,1-2 128 0,1-2 48 16,0-3 0-16,-2-1 0 15,2 0-432-15,0-1-96 0,1 4-16 0,1 1 0 0,-4 3 688 0,2 4 0 16,0 4 0-16,-4 9 0 0,0 0 704 0,0 0 128 15,0 0 32-15,5 9 0 0,-1 2 288 0,0 4 64 16,-1 4 16-16,1 3 0 0,-2-3-720 0,3 5-128 0,1-2-48 0,1 3 0 31,1 1-1808-31,3-1-384 0,-1-3-64 0,1-4-12928 0</inkml:trace>
  <inkml:trace contextRef="#ctx0" brushRef="#br2" timeOffset="-35374.17">24320 15549 26719 0,'0'0'2368'0,"-4"9"-1888"15,-2 1-480-15,1 3 0 16,1 4 1792-16,2 3 256 0,-1 3 48 0,2 9 16 16,-3-2-1712-16,4-8-400 0,0 4 0 0,2 2 0 0,1 2-256 0,1 2-80 15,0-2-32-15,1 2-9552 16,0-3-1920-16</inkml:trace>
  <inkml:trace contextRef="#ctx0" brushRef="#br2" timeOffset="-35194.17">24480 15867 24879 0,'-5'10'2208'0,"1"-1"-1760"16,0 2-448-16,0 2 0 0,1-3 2064 0,2 5 336 15,0-1 64-15,2 3 16 0,2 1-1584 0,2 0-304 16,3 1-64-16,1-1-16 16,3 0-2144-16,1 0-432 0,1-3-96 0,0-2-11504 0</inkml:trace>
  <inkml:trace contextRef="#ctx0" brushRef="#br2" timeOffset="-35000.29">24837 15751 17503 0,'0'0'1552'0,"-1"6"-1232"0,-2 3-320 0,-1 6 0 0,-2 4 4384 0,-1 2 816 16,-1 5 176-16,-1 7 16 15,-2 3-2880-15,-1 2-576 0,-1 5-112 0,-2 3-32 16,-1 2-656-16,-1 0-144 0,1 2-32 0,0-1 0 16,1 0-1216-16,0 1-240 0,1 0-48 0,0-3-19744 15</inkml:trace>
  <inkml:trace contextRef="#ctx0" brushRef="#br2" timeOffset="-34428.24">25784 15701 18431 0,'-10'-6'816'0,"5"4"160"0,-4 2-784 0,0 0-192 15,0 2 0-15,-3-1 0 0,-1 0 2272 0,-1 2 416 16,-2 2 64-16,-1 6 32 0,2 0-1072 0,-1 6-224 15,0 4-32-15,1 4-16 16,3 2-800-16,3 1-176 0,2 0-16 0,5 2-16 0,0-2-240 0,6 0-64 16,3-4 0-16,2-2 0 0,3-1-128 0,2-4 0 15,2-3 0-15,2-2 0 0,1-2 0 0,2-3 0 16,1-6 0-16,-1-1 0 0,0-1 192 0,-4-6 16 16,-1-3 0-16,-2-3 0 0,-2-1-48 0,-2-1-16 15,-2 2 0-15,-3-1 0 0,-2-2 32 0,-4 1 0 16,-3-1 0-16,-2-1 0 0,-1 0-48 0,-2 1-128 15,-2 1 192-15,1 0-64 0,1 4-256 0,-2-1-64 16,-1 1-16-16,1 2 0 16,3 3-1584-16,1 1-320 0,2 1-64 0,0 1-12176 0</inkml:trace>
  <inkml:trace contextRef="#ctx0" brushRef="#br2" timeOffset="-34195.21">25974 15703 19343 0,'0'0'1728'0,"0"0"-1392"15,0 0-336-15,0 0 0 0,0 0 3088 0,0 0 560 16,0 0 96-16,0 0 32 0,5 6-2368 0,0 1-480 16,2-1-96-16,3 3 0 0,1 4-176 0,-1 0-16 15,1-1-16-15,0 2 0 16,2 3-384-16,0-1-80 0,3 0-16 0,1-1 0 16,1 1-144-16,1-2 0 0,-1-1 0 0,1 2 0 15,2-1-176-15,3 2-64 0,-3-2-16 0,-1-2 0 16,1-2-1728-16,0-1-336 0,-1 0-80 0,-1-5-16 15,-3-1-336-15,-2-2-80 0,-1-2-16 0,-4-2-7200 16</inkml:trace>
  <inkml:trace contextRef="#ctx0" brushRef="#br2" timeOffset="-34064.54">26456 15726 11055 0,'0'0'976'0,"0"0"-784"16,-7-1-192-16,-3 1 0 0,-1 2 4704 0,-1 2 896 15,0 1 176-15,-2 3 48 0,-2 0-3456 0,-1 4-672 16,-2-3-144-16,-1 5-16 0,-2-1-448 0,1 2-96 0,0 0-16 0,2-2 0 15,0 2-512-15,4-4-96 0,0 0-32 0,1-1 0 32,2 1-1568-32,3-2-320 0,3-1-64 0,3-2-16 15,3-6-1872-15,0 0-368 0</inkml:trace>
  <inkml:trace contextRef="#ctx0" brushRef="#br2" timeOffset="-33911.97">26548 15825 20271 0,'0'0'1792'0,"-2"12"-1424"0,-4 1-368 0,1 4 0 16,1-3 2608-16,1 2 448 0,2 1 80 0,-2-2 32 15,2 4-2352-15,0-2-480 0,1-3-80 0,2 3-32 16,1-5-1776-16,2-1-368 0</inkml:trace>
  <inkml:trace contextRef="#ctx0" brushRef="#br2" timeOffset="-33760.03">26535 15592 27471 0,'0'0'1216'0,"0"0"256"0,-6-11-1184 0,2 2-288 0,4 9 0 15,0 0 0 1,0 0-464-16,0 0-160 0,0 0-16 0,10-2-7104 0,1 3-1424 0</inkml:trace>
  <inkml:trace contextRef="#ctx0" brushRef="#br2" timeOffset="-33532.86">26823 15714 22111 0,'-16'12'976'0,"10"-3"208"0,-4 3-944 0,3 5-240 0,0-2 0 0,2 4 0 15,0-1 2368-15,2 3 448 0,2-3 64 0,1 3 32 16,4 0-1712-16,0 0-352 0,-1 0-64 0,8-3-16 16,3-4-464-16,2 0-112 0,-2 1 0 0,1-2-16 15,-2-4-176-15,1-3 192 0,3 0-192 0,-1-1 192 16,-2-8 32-16,0-1 16 0,-1-7 0 0,-1-1 0 15,-4-1 528-15,-2 0 96 0,1-5 32 0,-3 1 0 0,-2-2 16 0,-2 0 16 16,-1-5 0-16,-2 1 0 0,1-1-240 0,-2 0-48 16,-3-1-16-16,0-1 0 15,-1-2-448-15,-3 1-176 0,0-2 128 0,-5-12-128 32,4 0-1840-32,0 5-448 0,2-1-80 0,1 16-15792 0</inkml:trace>
  <inkml:trace contextRef="#ctx0" brushRef="#br2" timeOffset="-33361.88">27241 15714 26719 0,'-5'9'2368'0,"0"4"-1888"16,-2 3-480-16,2 2 0 0,1 1 3184 0,1-1 528 16,0-1 128-16,0-3 0 0,0 0-2656 0,3 1-544 0,3-2-96 0,1 0-32 15,1 0-512-15,3-1 0 0,0-3 0 0,-2-3-144 31,1 2-2784-31,5 1-544 0</inkml:trace>
  <inkml:trace contextRef="#ctx0" brushRef="#br2" timeOffset="-33196.18">27373 15452 26719 0,'-12'3'2368'15,"2"2"-1888"-15,1 2-480 0,2-1 0 0,7-6 832 0,-4 9 64 16,4-9 0-16,3 12-9360 16,2-2-1888-16</inkml:trace>
  <inkml:trace contextRef="#ctx0" brushRef="#br2" timeOffset="-32625.63">27589 15699 12895 0,'0'0'1152'0,"0"0"-928"0,0 0-224 0,0 0 0 15,0 0 2336-15,9-6 416 0,1 1 96 0,-1 1 16 16,1-2-1280-16,2 2-256 0,2-1-48 0,0 1-16 16,1-1-480-16,0-1-80 0,1 0-32 0,1-1 0 15,1 2-240-15,-2 1-48 0,0 2-16 0,-2 0 0 16,-1 2 128-16,-13 0 16 0,12 2 16 0,-12-2 0 16,10 7 16-16,-10-7 0 0,0 0 0 0,4 13 0 0,-3 0 176 0,-2 2 48 15,-3-3 0-15,-2 2 0 0,0 0-160 0,0-1-32 16,-5 0 0-16,4 3 0 0,0 2-96 0,1 2-32 15,-2 1 0-15,1 1 0 0,1 0-128 0,1 0-48 16,1-1 0-16,2 0 0 16,2 1-272-16,2-1 0 0,2-2 0 0,1 0 0 15,1-1 0-15,2-1-192 0,1 0 48 0,2-4 16 0,0-1-224 0,1-6-32 16,-1-1-16-16,5 2 0 16,1-1-176-16,2-2-16 0,0-4-16 0,1-1 0 15,-2-3-1376-15,-1-1-256 0,-1-2-64 0,-1-2-12560 16</inkml:trace>
  <inkml:trace contextRef="#ctx0" brushRef="#br2" timeOffset="-32464.64">27707 15794 32415 0,'0'0'1440'0,"-8"-4"288"0,8 4-1376 0,0 0-352 0,0 0 0 0,0 0 0 15,0 0 400-15,6-5 16 0,6 2 0 0,2 3 0 16,3-3-416-16,4 3 0 0,1 0 0 0,4 0 0 15,4 0-384-15,2 0-48 0,0 0-16 0,2 0-9296 16,0 0-1872-16</inkml:trace>
  <inkml:trace contextRef="#ctx0" brushRef="#br2" timeOffset="-32131.39">28177 15833 1839 0,'0'0'0'0,"0"0"160"0,0 0-160 0,0 0 0 0,0 0 0 0,12 5 0 15,-12-5 4384-15,10 5 848 0,2-2 160 0,-12-3 48 16,12 3-2352-16,-2-3-464 0,1-2-80 0,0 0-32 16,1-2-1120-16,0 0-240 0,-2-3-32 0,2-3-16 0,0-2-560 0,-2 0-112 15,-2 1-32-15,1-2 0 0,-1-2-240 0,-3 2-160 16,-2-1 192-16,-3 1-192 0,-3 0 192 0,1 0-64 16,-2 0 0-16,-1 0-128 0,-5 2 544 0,1 5 0 15,1-1 0-15,-2 2 0 0,-3 4 224 0,0 2 32 16,-1 4 16-16,-1 3 0 0,0 5-240 0,0 4-64 15,2 3 0-15,3 2 0 0,1-1 240 0,3 2 32 0,3 3 16 0,3-1 0 16,2-3-208-16,7-1-32 0,6 0-16 0,3-3 0 16,3 0-144-16,6-3-16 0,3-4-16 0,4 0 0 15,2-5-240-15,5 0-128 16,3-1 128-16,2-4-128 16,0-3-1664-16,-1-4-384 0,1 0-96 0</inkml:trace>
  <inkml:trace contextRef="#ctx0" brushRef="#br2" timeOffset="-30727.38">21500 17199 20271 0,'-2'-4'896'0,"0"0"192"0,8-14-880 0,-6 18-208 0,-2-4 0 0,-2 0 0 16,1 2 1712-16,-2-1 288 0,-3 1 64 0,0 0 16 15,-1 0-1232-15,-1 4-240 0,-3 2-48 0,0 5-16 16,1 3-128-16,1 2-32 0,1 3 0 0,2 0 0 15,3 3-208-15,1-1-48 0,1 0-128 0,3 0 192 0,2 1-192 0,3-2 0 16,3-2 0-16,2-1 0 0,2-2 192 0,1-2-64 16,0-2-128-16,1-1 192 0,2-3 0 0,-2-3 0 15,1-2 0-15,-2-1 0 16,0-3 368-16,-1 2 64 0,-2-5 16 0,-1-1 0 16,-1-2-80-16,-3-2-16 0,-2 0 0 0,-3 1 0 15,-2-2-288-15,-2 0-48 0,-2 0-16 0,-2-2 0 0,-2 0-192 16,-1-2-240-16,0 0 48 0,-2 0 16 15,-3-4-2640-15,0 0-512 0</inkml:trace>
  <inkml:trace contextRef="#ctx0" brushRef="#br2" timeOffset="-30393.64">21663 17121 17503 0,'0'0'1552'0,"3"12"-1232"0,3 1-320 0,-1 4 0 15,0-2 2256-15,-1 2 400 0,0 0 80 0,0 2 16 16,-2 0-976-16,0 1-192 0,-1-1-48 0,0-1 0 15,2-1-800-15,1-1-160 0,0-3-48 0,0-1 0 16,-2-6-352-16,-2-6-176 0,0 0 160 0,0 0-160 16,0 0 0-16,9-4-208 0,-1-3 16 0,0-4 0 15,-1-2-32-15,-1-1 0 0,-1-2 0 0,1 2 0 16,-3-6 224-16,1-1 0 0,0-3 0 0,0 0 0 16,0 5 0-16,1-1 0 0,1 0 0 0,-1 4 0 15,0 2 0-15,0 3 208 0,-2 2-64 0,1 2-16 16,-4 7 208-16,0 0 48 0,0 0 0 0,4 9 0 15,0 3 128-15,-2 6 48 0,1 2 0 0,-1 3 0 0,1 2-224 0,0 1-32 16,0 0-16-16,3 2 0 0,0 0-288 0,2 0 0 16,1-2 0-16,2-2-144 15,0-1-1712-15,2-5-320 0,2-4-80 0,2-1-7744 16,1-5-1552-16</inkml:trace>
  <inkml:trace contextRef="#ctx0" brushRef="#br2" timeOffset="-30224.05">22262 17074 12895 0,'-6'-13'1152'0,"2"8"-928"0,-3 0-224 0,0 1 0 0,-1-2 4880 0,-3 5 944 16,2-3 176-16,0 6 32 0,0 1-3696 0,0 3-736 15,0 0-160-15,1 2-32 0,1 5-624 0,2 3-128 16,0-2-16-16,1 4-16 0,1 4-496 0,2 3-128 16,1 0 0-16,1 0 0 0,1-2 0 0,2 1-160 0,1-2 160 0,1 0-208 31,1 0-1456-31,2-1-304 0,1-3-48 0,1-1-16 15,-1-1-544-15,2-4-112 0,0-1-32 0,-1 0-5792 0,0-5-1168 0</inkml:trace>
  <inkml:trace contextRef="#ctx0" brushRef="#br2" timeOffset="-29893.26">22498 17224 13823 0,'0'0'1216'0,"0"0"-960"0,0 0-256 0,0 0 0 16,0 0 3344-16,-1 8 624 0,2 2 128 0,3-2 32 15,-4-8-2560-15,5 8-512 0,6 2-96 0,-1 1-32 16,1-5-480-16,-1 1-80 0,4-3-32 0,-1 1 0 16,1-2-336-16,-1-1 0 0,-2-1 0 0,1-2 128 15,-2-1-128-15,1-2 0 0,-6-2 128 0,0 0-128 0,-2-3 144 0,0 0-144 16,-2 1 192-16,-1-1-192 0,0 0 128 0,-4 1-128 16,-4-3 0-16,-1 2 0 0,-3 1 128 0,-1 2-128 15,-1 1 0-15,-3-2 0 0,-4-2 560 0,-1 4 48 16,1 0 16-16,0 3 0 0,2 0 432 0,0 2 96 15,1 4 0-15,4 2 16 0,2 3-176 0,3 4-32 16,2 3-16-16,3 1 0 0,3 1-240 0,5 2-64 16,4-1 0-16,2 2 0 0,5 1-256 0,3-1-64 0,3-3-16 15,5-3 0-15,4-4-304 0,-3-4 0 0,6-2 0 0,1-4 0 32,4-3-2480-32,1-5-592 0</inkml:trace>
  <inkml:trace contextRef="#ctx0" brushRef="#br2" timeOffset="-29427.2">21412 17562 29487 0,'-28'5'2624'0,"18"-4"-2112"16,-1 3-512-16,0 1 0 0,0 1 2288 0,1-1 336 0,3 0 80 0,1 1 16 16,2 0-2000-16,4-6-400 0,0 0-64 0,11 6-32 15,5-1 272-15,7-1 48 0,10-2 16 0,6-2 0 16,5-2-160-16,4 0-16 0,4-1-16 0,4-1 0 15,3 0-208-15,2 0-32 0,2-1-128 0,1 1 192 16,0 3-320-16,0-2-80 16,0 1-16-16,1-1 0 15,-3 2-1888-15,2-2-368 0,3-1-80 0,-1 2-13984 0</inkml:trace>
  <inkml:trace contextRef="#ctx0" brushRef="#br2" timeOffset="-29097.85">23446 17387 22111 0,'4'8'1968'0,"0"5"-1584"0,0-1-384 0,1 6 0 16,3 0 1680-16,0 7 256 0,1-2 48 0,3 2 16 0,-2 0-784 0,0-3-176 15,1 5-16-15,2-2-16 0,0-1-432 0,0-2-96 16,0-1-16-16,-1-1 0 0,-1-1-288 0,1-4-176 16,-3-2 192-16,-1-5-192 0,-3 0 160 0,-1-3-160 15,-4-5 128-15,0 0-128 0,0 0 144 0,0 0-144 16,0 0 160-16,0 0-160 0,-4-8 0 0,-1-2 0 16,-1-2-208-16,-1-2 64 15,-1-6-512-15,-1-6-112 0,-1 0 0 0,-1-4-16 16,2-4-2160-16,1-5-416 0,2-4-96 0,1 3-3984 0,2-2-816 0</inkml:trace>
  <inkml:trace contextRef="#ctx0" brushRef="#br2" timeOffset="-28958.97">23592 17236 19231 0,'13'-16'848'0,"-8"13"176"0,3 3-816 0,1 2-208 0,3-1 0 0,0 2 0 16,2 1 2208-16,-1 2 400 0,0 1 80 0,3 2 0 15,-3 1-896-15,-1-1-176 0,-2 3-32 0,-2 0-16 16,-2 1-592-16,-2 1-112 0,-1 1-32 0,-3 0 0 16,-1 2-352-16,-1 0-80 0,-2 1-16 0,0-3 0 15,-2 2-384-15,-2-3 0 0,0-1 0 0,-1-3 0 31,-3-6-2368-31,1 3-336 0,0 2-80 0</inkml:trace>
  <inkml:trace contextRef="#ctx0" brushRef="#br2" timeOffset="-28726.99">23919 17349 17503 0,'0'0'768'0,"0"0"176"0,0 0-752 0,0 0-192 16,4-6 0-16,-1-2 0 0,-2 1 2080 0,2-2 384 15,-2 1 80-15,-1 2 16 0,-1-2-1152 0,-2 3-208 16,1-2-48-16,-2 1-16 0,0-2-224 0,-2 3-32 0,6 5-16 16,0 0 0-16,-5-6-64 0,5 6-16 0,0 0 0 0,-10 2 0 15,1 2-16-15,2 2-16 16,2 3 0-16,-2 3 0 0,0 4-240 0,1 1-32 16,3 1-16-16,1 3 0 0,2-2-464 0,4 1 0 15,1-1 0-15,2-2 0 16,-1-1-608-16,5 2-16 0,1-5 0 0,1-5 0 15,-2-5-2064-15,1 1-432 0,0 1-80 0</inkml:trace>
  <inkml:trace contextRef="#ctx0" brushRef="#br2" timeOffset="-28426.64">24078 17341 11055 0,'0'0'976'0,"0"0"-784"0,4 11-192 0,1 3 0 15,3 4 3088-15,1 3 576 0,1 1 112 0,0 3 32 16,3 4-2016-16,0-6-384 0,0-2-96 0,-1 1-16 0,1 0-416 0,-1-1-96 15,-2 0-16-15,-1-9 0 0,0-12-432 0,-2 5-80 16,-2 8-32-16,-1-2 0 0,-4-11 416 0,0 0 96 16,0 0 16-16,0 0 0 15,0 0 272-15,0 0 64 0,-5-12 16 0,1-1 0 16,-1 2-192-16,-1-2-32 0,2-7-16 0,1-3 0 16,0 1-400-16,-1 1-80 0,1-3 0 0,2-1-16 15,0-3-368-15,2 0 0 0,2-1 0 0,1 2 128 16,2-7 64-16,3 4 32 0,3 4 0 0,1 2 0 0,0-2-32 15,1 5 0-15,2 2 0 0,1 6 0 0,1 2-192 0,3 3 0 16,0-2-144-16,4 4-20096 16</inkml:trace>
  <inkml:trace contextRef="#ctx0" brushRef="#br2" timeOffset="-27995.82">25374 16953 20271 0,'0'0'1792'0,"-2"8"-1424"16,-4-6-368-16,-1 3 0 0,-1 1 3664 0,1-4 672 15,2 2 128-15,-1 0 16 16,-4 0-2896-16,1 1-592 0,0 2-112 0,0 1-32 15,0 1 80-15,-2 2 16 0,0 4 0 0,0 2 0 16,2 2-496-16,-1 2-112 0,-2 0-16 0,3-1 0 0,2-1 48 0,5 1 0 16,0-1 0-16,4 1 0 0,0-3-160 0,4 0-16 15,1 0-16-15,4-2 0 0,2 1-176 0,0-4 0 16,1-1 0-16,3 0 0 0,1-2-240 0,3-1 32 16,1-2 0-16,2-4 0 15,2-2-1520-15,8-2-288 0,-9 0-64 0,-1-2-15904 0</inkml:trace>
  <inkml:trace contextRef="#ctx0" brushRef="#br2" timeOffset="-27853.77">25627 17040 25791 0,'-1'9'2304'0,"1"-9"-1856"0,0 0-448 0,0 0 0 15,8 4 2032-15,1-1 304 0,3 3 64 0,2-2 16 16,3-2-2064-16,1 0-352 0,4 3-192 0,-1-1-9936 15,1 1-2000-15</inkml:trace>
  <inkml:trace contextRef="#ctx0" brushRef="#br2" timeOffset="-27661.15">26042 16851 24879 0,'0'0'2208'0,"0"0"-1760"0,0 0-448 0,-3 9 0 0,-2-1 2288 0,2 5 368 16,1-2 80-16,2 2 16 0,0 2-1792 0,0 3-368 16,0 1-64-16,2 0-16 0,2 3-320 0,-2 1-64 15,0-1 0-15,2 1-128 16,1 1-2096-16,0-3-528 0,1 1-96 0</inkml:trace>
  <inkml:trace contextRef="#ctx0" brushRef="#br2" timeOffset="-27459.7">26216 16731 32015 0,'0'0'1408'0,"-1"7"320"0,0 2-1392 0,1 3-336 16,1 1 0-16,2 2 0 0,1 6 0 0,1 1 0 15,3 2-160-15,0 3 160 0,1-1-128 0,2 5 128 0,2-1 0 0,0-1 0 31,3 0-2224-31,-3 0-336 0</inkml:trace>
  <inkml:trace contextRef="#ctx0" brushRef="#br2" timeOffset="-27303.86">26093 16971 32255 0,'0'0'2864'0,"0"0"-2288"15,0 0-576-15,0 0 0 0,0 0 2528 0,0 0 400 16,0 0 80-16,10-1 0 16,3-1-1952-16,4 1-400 0,4-4-80 0,5 1 0 15,5-1-2688-15,3-3-512 0</inkml:trace>
  <inkml:trace contextRef="#ctx0" brushRef="#br2" timeOffset="-26692.99">27175 16623 4607 0,'0'0'192'0,"0"0"64"0,0 0-256 0,0 0 0 16,0 0 0-16,0 0 0 0,9 10 6128 0,-1 6 1168 16,-2 2 256-16,2 7 32 0,-2 2-5664 0,1 3-1120 15,-2 3-224-15,2 2-64 0,-1 0-224 0,-2-2-48 16,1-2-16-16,1-1 0 0,-1 0-224 0,-1-2 144 16,2-4-144-16,-1-1 128 0,-1-4-128 0,0-2 0 0,-1-3 0 0,0-2 128 31,-2-3-512-31,1-2-96 0,-2-7-32 0,0 0 0 15,0 0-320-15,0 0-64 0,-5 4 0 0,5-4-16 16,-6-4-48-16,2-1-16 0,1-6 0 0,2-1 0 16,3 1-288-16,1-4-48 0,1 0-16 0,3-2 0 15,0 2 416-15,4 1 80 0,0 1 0 0,4 1 16 0,0 5 1040 0,2-1 208 16,0 2 32-16,2 3 16 0,0 1 1056 0,-1 2 192 0,1 4 64 0,-4 0 0 16,-2 1-432-16,-1 1-80 0,-1 0 0 0,-4 3-16 15,-3 0-480-15,-1 3-80 0,-2-2-32 0,-3 2 0 16,-4 1-144-16,-1-1-16 0,-4 1-16 0,-1 0 0 15,-1 0-368-15,-2 0-128 0,-1-1 0 0,-1-3 0 32,-1-3-272-32,0-2-160 0,-2-2-16 0,3-4-9840 0,3-3-1952 0</inkml:trace>
  <inkml:trace contextRef="#ctx0" brushRef="#br2" timeOffset="-26397.82">27752 16924 31727 0,'-12'0'1408'0,"6"1"288"16,-2 1-1360-16,-1 2-336 0,-3 2 0 0,2-1 0 0,1 3 1120 0,-2 0 160 15,1 1 16-15,-2-1 16 0,0 2-400 0,5 2-80 16,0 1 0-16,3 0-16 0,2 2-608 0,3 0-208 16,1-2 144-16,4 0-144 0,0-2 0 0,2-2-304 15,1-1 48-15,2-2 16 0,-1 1 32 0,0-1 0 0,1-4 0 0,-2-2 0 16,0-2 208-16,-2 0 0 0,-2-2 0 0,0-2 0 15,-5 6 208-15,3-6-16 16,-3-2 0-16,0 0 0 0,-3-1 144 0,0 1 32 16,-2-2 0-16,1 1 0 0,-2 0-240 0,-1 0-128 15,-1-2 128-15,2 1-128 16,-1-1-1520-16,1 1-368 0,1-1-80 0,1 2-8800 0,1 0-1776 16</inkml:trace>
  <inkml:trace contextRef="#ctx0" brushRef="#br2" timeOffset="-26129.04">27857 16875 6447 0,'2'7'576'0,"-1"3"-576"0,-1 1 0 0,2 2 0 16,-1 3 5632-16,-1 0 1024 0,-3-1 208 0,1 2 48 15,-1-1-3840-15,2-1-768 0,0 0-160 0,1-1-32 16,0-1-1104-16,0-2-240 0,-2-2-32 0,2 1-16 16,2-3-544-16,-2-7-176 0,0 0 0 0,5 6 0 15,-5-6 0-15,0 0 0 0,8-2 0 0,-1-1 0 16,4-2 0-16,-2 0 0 0,0-3 0 0,0-3 0 0,-1 0 0 0,0-2-144 15,0 0 144-15,1-1 0 0,-3 3 0 0,1-1-128 16,-1 2 128-16,0-1 0 0,-2 1 0 0,2 2 0 16,-1 1 0-16,2 2 0 0,1 1 0 0,-1 3 0 15,0 1 0-15,-1 3 0 0,2 2 0 0,-1 3-160 16,1 1 160-16,-3 1-208 16,-1-1-384-16,1 3-80 0,2 4-16 0,-1-3 0 15,1-3-1808-15,2 1-384 0,1-2-64 0,2-3-11168 0</inkml:trace>
  <inkml:trace contextRef="#ctx0" brushRef="#br2" timeOffset="-25765.34">28428 16835 3679 0,'-16'-7'160'0,"5"3"32"0,-3 1-192 0,0 1 0 16,1 2 0-16,-2 2 0 0,0 3 5552 0,-2 4 1056 15,0 5 224-15,3 0 32 0,1 2-4176 0,2 0-848 0,2 1-176 0,5-4-16 16,0 2-848-16,3 0-160 0,2 4-48 0,3-4 0 15,1 2-592-15,4 0 0 0,3 0 0 0,8 4 0 16,-1-7 0-16,1-2 0 0,1-3-192 0,-1-5 64 16,1-1 128-16,-1-2 0 0,-3 0 0 0,0-5-128 15,0-1 128-15,-4-5 176 0,-3-1-48 0,1 0 0 16,-2-4 96-16,-3-2 16 0,0-2 0 0,-1 1 0 0,0-3-48 0,-1-3 0 16,0-1 0-16,-2-2 0 0,1-3 0 0,1 0 0 15,-1 0 0-15,-1-4 0 0,-2-4 144 0,0 1 32 16,0-5 0-16,-1 4 0 0,-2-2-368 0,1 7 0 15,-2 7 0-15,1 9 128 0,2 4-128 0,-3 5 0 16,-3 4 128-16,7 4-128 16,-9 8 480-16,1 6 32 0,3 7 0 0,3-1 0 15,-5 5-240-15,3 3-32 0,2 5-16 0,2 2 0 0,0-2-224 16,2 3 144-16,3 1-144 0,6 12 128 16,4-8-1088-16,4-5-208 0,2-5-48 0,-6-10-16688 15</inkml:trace>
  <inkml:trace contextRef="#ctx0" brushRef="#br2" timeOffset="-25476.34">29298 16778 23039 0,'-26'1'2048'0,"9"5"-1648"0,-1-2-400 0,-1 6 0 16,-4 3 2240-16,3 4 384 0,-1 3 64 0,1 2 0 15,2 1-1392-15,5-1-272 0,4 0-64 0,5 1-16 16,4-4-448-16,6-1-96 0,5 1-16 0,3-6 0 16,2-2-384-16,2-1-320 0,2-4 48 0,0-1 16 15,1 1 112-15,1-4 144 0,1-3-208 0,-4-2 80 16,-3-2 128-16,-2-1 128 0,-2-2-128 0,-3-4 176 16,-4 3 304-16,0 0 64 0,-2 0 16 0,-3-1 0 15,-1 1-16-15,-2 0 0 0,-1-3 0 0,-1 2 0 16,-1-2-544-16,-1 3 0 0,0-4-160 0,-2 1 160 15,-2 1-2720-15,0-2-416 0</inkml:trace>
  <inkml:trace contextRef="#ctx0" brushRef="#br2" timeOffset="-25129.43">29544 16806 11967 0,'3'15'1072'0,"-1"-4"-864"16,-4 3-208-16,2 3 0 0,2-1 5008 0,-2 2 960 0,0 0 192 0,-2-1 48 15,1-3-3712-15,1 1-752 0,0-1-144 0,0 0-16 16,0 1-688-16,1-5-144 0,2 4-32 0,-3-2 0 16,-1-1-592-16,1-11-128 0,0 0 0 0,0 0 0 15,0 0-304-15,0 0 0 0,0 0 0 0,0 0 0 32,0 0-272-32,9-4-64 0,-3-5-16 0,1-3 0 15,-1 0-112-15,1-1 0 0,-1-1-16 0,-2-2 0 0,-1-2 400 0,1-2 96 16,1 1 16-16,2 0 0 0,0 1-32 0,3 0 0 0,0 1 0 15,2 0 0-15,1 0 304 0,-1 4 256 0,-1 4-64 0,1 2 0 16,0 2 832-16,-1 3 144 0,1 2 48 0,0 6 0 16,0 1 48-16,-3 6 16 0,0 4 0 0,1 2 0 15,1 6-640-15,-2 1-112 0,0 0-16 0,0 0-16 16,-1-1-368-16,1 2-128 0,0 1 0 0,0-4 0 16,0 0-1632-16,1-2-416 0,0-1-96 0</inkml:trace>
  <inkml:trace contextRef="#ctx0" brushRef="#br2" timeOffset="-24425.72">22681 18283 6447 0,'0'0'272'0,"-5"-3"80"0,-2 0-352 0,-1-1 0 0,-1 1 0 0,-1-3 0 16,-1 5 6144-16,-2-2 1152 0,-1 3 224 0,0 3 48 16,-1-2-5840-16,-2 5-1184 0,0 3-224 0,-1 2-64 0,0 5 176 0,0 1 16 15,-1 4 16-15,1 4 0 0,6-4-336 0,2 2-128 16,1 3 0-16,1 0 0 0,3 2 0 0,1-2 0 15,2 0 0-15,5-3 0 0,0-10-144 0,3 8-32 16,-1 1 0-16,3-4 0 0,4-2-144 0,1-7-16 16,3-5-16-16,1-3 0 0,0 1 128 0,1-7 32 15,0-7 0-15,0-1 0 0,1-2-64 0,-1-3-16 16,-3-4 0-16,1-3 0 0,-2-1 48 0,1 0 16 16,-2 0 0-16,-1 1 0 0,-1-3 208 0,-4 8 160 0,-2 3-32 0,-1 3 0 15,-1 2 768-15,-1 3 160 16,-1 1 32-16,-1 8 0 0,0 0-48 0,0 0 0 15,0 0 0-15,-2 10 0 0,1 6-656 0,-1-2-144 16,0 2-32-16,2 0 0 0,4-3-400 0,-1 1-64 0,3 2-32 0,0-1 0 31,2 0-2528-31,2 0-496 0</inkml:trace>
  <inkml:trace contextRef="#ctx0" brushRef="#br2" timeOffset="-23964.52">23676 18346 30463 0,'-23'4'1344'0,"13"0"288"0,1 4-1312 15,-2-3-320-15,0-2 0 0,1 2 0 0,0 3 352 0,2 1 0 16,2 0 0-16,2 2 0 0,3 3 64 0,3-2 16 15,3-1 0-15,2 1 0 0,5 1-432 0,1-2 0 16,2-1-144-16,1-1 144 16,0-4-512-16,3 2 0 0,-1-1 0 0,-2 0 0 0,-3-2 176 0,-1-2 32 15,-4-2 16-15,-1 0 0 0,0-1 48 0,-2 0 16 0,-1-6 0 0,0 2 0 32,-1 1-224-32,-1-3-32 0,-2 0-16 0,2-4 0 15,-2-1-176-15,0 1-32 0,0-1-16 0,1 2 0 0,-1-1 272 0,1 5 64 16,0-1 16-16,2 2 0 0,-2 0 544 0,2-1 96 15,1 3 32-15,-4 3 0 0,8 0 528 0,2 2 96 0,2 2 32 16,0 3 0-16,2 0 128 0,-2 4 16 0,-3 2 16 0,-3-1 0 16,1 2 144-16,-2 2 16 0,-2 1 16 0,1-1 0 15,-3 1 144-15,-1 2 32 0,-1 2 0 0,-5 5 0 16,1-7-512-16,-3 1-80 0,-1-2-32 0,-1 0 0 16,1 2-464-16,-3-5-112 0,-1-2-16 0,0 1 0 15,-2-1-416-15,1-3-96 0,0 2 0 0,3-10-16 16,1-3-1904-16,1 2-384 0,2 3-80 0,7-4-9136 15,0 0-1808-15</inkml:trace>
  <inkml:trace contextRef="#ctx0" brushRef="#br2" timeOffset="-23827.86">24127 18401 20271 0,'0'0'896'0,"1"11"192"0,-2-1-880 0,1 2-208 0,1 1 0 0,2 1 0 0,-1 2 3440 0,-1 0 640 15,1 0 128-15,0 0 16 0,1-3-3008 0,0 3-592 16,-1 2-128-16,1-2-32 16,-1-3-2528-16,1-2-512 0,0 1-112 0</inkml:trace>
  <inkml:trace contextRef="#ctx0" brushRef="#br2" timeOffset="-23659.9">24090 18233 4607 0,'0'0'400'16,"0"0"-400"-16,0 0 0 0,0 0 0 0,-1 8 3824 0,1-8 672 0,0 0 144 0,0 0 32 15,6 9-4288 1,3 0-832-16,2-1-192 0,1 0-8192 0</inkml:trace>
  <inkml:trace contextRef="#ctx0" brushRef="#br2" timeOffset="-23459.04">24327 18547 23087 0,'7'32'1024'0,"-5"-18"208"0,2 4-976 0,0-1-256 0,3 4 0 0,-1-3 0 16,0-1 1920-16,0-3 352 0,1 2 64 0,0-3 16 16,1 0-608-16,1-5-112 0,-2-4-32 0,1-1 0 15,0-2-336-15,-1-4-80 0,0-2-16 0,1-1 0 16,-2-2-272-16,1-4-64 0,-1-1-16 0,1-1 0 16,-3-3-496-16,1 0-112 0,-1 0-16 0,0-2 0 0,-2 0-400 0,1-3-96 15,-2 0-16-15,-1-2 0 16,0 1-2128-16,0 1-432 0,-1 2-96 0,1 3-8272 15,0 1-1648-15</inkml:trace>
  <inkml:trace contextRef="#ctx0" brushRef="#br2" timeOffset="-23194.94">24644 18486 10127 0,'8'5'896'0,"2"2"-704"0,0 1-192 0,1-1 0 16,4-1 2368-16,-1-1 448 0,-4 0 96 0,1-1 16 15,-2-1-1360-15,0-1-272 0,2-2-48 0,-4 0-16 16,1-4 368-16,0 2 80 0,0-4 16 0,-2 0 0 15,0-1-672-15,-1 0-128 0,-3-1-16 0,2 0-16 16,-1 0-224-16,-1-1-32 0,-2 1-16 0,0-1 0 16,0 1-272-16,-2 0-64 0,-2 2-16 0,4 6 0 15,-8-4 176-15,-1 3 32 16,0-2 16-16,0 6 0 0,-4-1 560 0,-2 5 128 0,5 2 0 0,-2 3 16 16,0 2-416-16,2 3-96 0,1 1-16 0,4-1 0 15,2 0-448-15,3 0-192 0,3 0 128 0,6-1-128 16,3-2 0-16,2-2-272 0,3-3 32 0,9 3 16 31,1-3-1536-31,-1-3-304 0,0-3-64 0,3-2-16 16,-1-1-448-16,-14 0-96 0,2 0 0 0,0-3-6720 0,3 0-1328 0</inkml:trace>
  <inkml:trace contextRef="#ctx0" brushRef="#br2" timeOffset="-22861.73">25164 18410 12895 0,'0'0'1152'0,"-4"10"-928"16,-1-1-224-16,1 1 0 0,-1 0 4384 0,2 4 832 15,2 2 160-15,-1 4 48 0,0 0-3296 0,4-1-656 0,-4 1-128 16,4 1-16 0,1-3 96-16,1 0 32 0,0-2 0 0,2 1 0 0,-1-7-1136 0,1-1-320 15,2-2 0-15,-1-2 128 0,-1-2-128 0,-1-1 0 16,2-2-160-16,-7 0 160 0,4-6 0 0,1 0 0 16,2 0 128-16,-2-2-128 0,0-2 272 0,0-3-48 15,-2-3-16-15,1 2 0 0,1-1-64 0,-1 1-16 16,-2-2 0-16,2 1 0 0,0-5-128 0,3 3 0 15,-1-2 0-15,1 2 0 0,1-2 0 0,2 5 128 16,3 0-128-16,-1 1 128 0,0 1 192 0,-1 4 48 0,2 2 0 0,-1 3 0 16,-2 6 144-16,1 3 48 0,-1 3 0 0,2 6 0 15,1-2 16-15,-1 5 16 0,0 4 0 0,1 2 0 16,0 2-336-16,1 0-80 0,-1 1-16 0,3 0 0 16,1 1-544-16,0-3-128 0,0-3 0 15,1-3-14016-15,1-2-2784 0</inkml:trace>
  <inkml:trace contextRef="#ctx0" brushRef="#br2" timeOffset="-22098.02">26468 18251 24879 0,'0'0'1088'0,"0"0"256"0,0 0-1088 0,0 0-256 0,0 0 0 0,-6 3 0 15,-2 0 3008-15,-1-3 528 0,-2 0 112 0,-1 0 32 16,1 3-1696-16,-1 4-352 0,2 3-64 0,-3 2-16 15,-3 0-784-15,2 4-176 0,-1 3-16 0,3 2-16 16,2 2-560-16,1 2 0 0,1 0 0 0,4-3 0 16,2 3 0-16,3 0 0 0,3-5 0 0,1 3-192 15,3-5-368-15,4 0-64 0,2 0-16 0,7 3 0 16,1-2-624-16,0-6-128 0,0-4-16 0,3-7-16 16,0-4-1392-16,0 2-256 0,-2 0-64 0,3-4-16 15,0-1-112-15,2-3 0 0,-1-3-16 0,-1-3 0 16,-1 1 1504-16,-4-3 304 0,1-2 64 0,-5 1 16 15,-3 0 704-15,-1-1 144 0,-1 2 32 0,-2 2 0 0,-3 1 2864 0,-6 1 576 16,-1 6 112-16,-3-1 32 0,1 1 384 0,-3 2 96 16,-3 1 16-16,0 2 0 0,-1-1-1488 0,0 2-288 0,0 2-64 15,-4 3-16-15,1 1-784 0,1 4-160 0,2 0-16 0,4-1-16 16,-1 3-400-16,2 0-80 16,-2 1 0-16,4 0-16 0,2-3-240 0,2 2 0 15,2 1 0-15,2 3 0 0,1-3 0 0,4-3 0 16,-3-1 0-16,1-2 0 0,0-3-144 0,3-2 144 15,1-1 0-15,0-2-144 0,-2-5 144 0,1-1 0 16,-1 1 0-16,0 0-128 0,5-1 128 0,-3-1-128 16,-1 0 128-16,-3-2-128 0,-3-1 128 0,0 1 0 0,-2-1 0 15,-2 1 0-15,-1 1 224 0,3 2 32 0,2 1 0 0,-3-1 0 16,-3 7 128-16,0 0 16 0,0 0 16 0,0 0 0 16,0 0-176-16,0 0-48 0,-1 4 0 0,1 5 0 15,0 0-192-15,1 2 0 0,1-1-192 0,2-1 192 16,2 2-1344-16,5-1-144 15,2-1-48-15,0 2-10480 0,0-3-2096 0</inkml:trace>
  <inkml:trace contextRef="#ctx0" brushRef="#br2" timeOffset="-21862.16">27138 18438 23951 0,'0'0'2128'16,"0"0"-1696"-16,0 0-432 0,0 0 0 0,-1 9 2656 0,-2 0 448 15,1 0 96-15,2 2 0 0,1-1-1632 0,0 2-336 16,1-1-64-16,-1-1-16 0,-1-10-256 0,5 7-48 16,-1 5-16-16,1-5 0 0,-5-7-352 0,0 0-80 15,0 0-16-15,0 0 0 0,8 5-96 0,-1-3-32 16,-7-2 0-16,6-1 0 0,-1-1 64 0,1-2 0 16,-1-3 0-16,0 1 0 0,-1-1-320 0,0-1 0 0,-3 0 128 0,2 1-128 31,-1-2-1280-31,1-2-320 0,-1-1-64 0,2 2-16 15,-1-1-1648-15,1 0-336 0,1 2-64 0</inkml:trace>
  <inkml:trace contextRef="#ctx0" brushRef="#br2" timeOffset="-21465.14">27445 18079 32591 0,'-6'11'1440'0,"5"-4"304"0,1 4-1392 0,0 3-352 0,1 1 0 0,-1 4 0 16,-1 6 640-16,1 1 64 0,3 1 16 0,-1-2 0 15,2 1 464-15,0-1 96 0,1-3 0 0,1 0 16 16,0 0-720-16,-1 1-128 0,-1-4-48 0,0-1 0 0,1-2-400 0,-1-2 0 16,0 1 128-16,0-1-128 0,0-5-176 0,0-2-64 15,1-3-16-15,0-2 0 0,-2 2-48 0,-3-4-16 16,0 0 0-16,0 0 0 0,0 0 320 0,0 0 0 16,-1-5 0-16,2-3 0 15,1-2 0-15,1 1 0 0,0 2 0 0,2-2 0 16,-1-1 0-16,2-1 0 0,3-1 0 0,-1 1-160 15,0-1 160-15,0 1-208 0,2 1 80 0,2 2 128 0,1 2-160 16,1 0 160-16,2 4 0 0,0 3-144 0,-1 3 144 0,0-1 0 16,-1 2 160-16,-1 3-160 0,-4 0 528 0,0 1 16 15,-2 1 0-15,-2 1 0 0,-2-2 384 0,-5 1 80 16,1 3 16-16,-2-2 0 0,0 2-160 0,-3 0-32 16,0-6 0-16,-3 4 0 0,1 1-448 0,-1-3-80 15,-2 1-32-15,1-2 0 0,-1-3-272 0,1-1 0 16,-2 0 0-16,1-1 0 15,0-6-864-15,1 2-288 0,-1-4-48 0,2-2-16 16,0-1-1168-16,1-1-240 0,2-1-64 0,2-5-14256 0</inkml:trace>
  <inkml:trace contextRef="#ctx0" brushRef="#br2" timeOffset="-21159.41">27969 18313 1839 0,'0'0'0'0,"-4"5"160"0,-5-1-160 0,1 0 0 0,-3 1 0 0,0 3 0 16,-2 2 8240-16,-2 1 1616 0,0 2 320 0,-1 1 64 16,3 3-7552-16,-3 5-1488 0,3-1-304 0,4 0-64 15,3 0-96-15,3-2-16 0,2-1 0 0,3 1 0 16,5-5-528-16,1 2-192 0,2-3 144 0,2-3-144 16,2-1 0-16,2-2 0 0,1-3 0 0,0-3 0 15,1-2 0-15,-2-2 0 0,-3-1 0 0,0-4 0 0,1 1 0 0,-2 0 0 16,-1-1 176-16,-1-4-176 0,-4-1 192 0,1 2-64 15,-2-2-128-15,-1 0 192 0,-2 2-192 0,0-2 0 16,-5 1 0-16,-1-1 0 0,-2 2-256 0,-1-1-112 16,-1 0-16-16,-1-1 0 15,0-1-2080-15,1-1-416 0,0 1-96 0,2 1-8176 16,-1 1-1648-16</inkml:trace>
  <inkml:trace contextRef="#ctx0" brushRef="#br2" timeOffset="-20827.83">28223 18293 18431 0,'2'14'816'0,"0"-7"160"0,-2 1-784 0,0 1-192 16,0 3 0-16,0 1 0 0,1 4 4480 0,-1-3 864 15,-1 2 160-15,-1-1 48 0,2 1-3168 0,0 5-624 0,0-3-128 0,0-2-32 16,2-3-992-16,0-3-208 0,1-2-32 0,1-2-16 16,-4-6-480-16,6 6-112 0,-6-6-16 0,10-3 0 31,-1-1-416-31,0-1-96 0,-1-2 0 0,-1 0-16 15,1-3-64-15,0 0-16 0,0-2 0 0,0 1 0 0,0-3 256 0,-1 0 48 0,1-3 16 0,1 0 0 16,0 2 224-16,2-4 64 0,-3 2 0 0,2 3 0 16,1-2 688-16,-1 3 144 0,0 6 16 0,2 0 16 0,-1 1 736 0,0 4 160 15,1 5 32-15,0 3 0 0,-3 6-256 0,1 0-64 16,1 3 0-16,-1 4 0 0,2 2-384 0,-2-2-64 16,-2 2-32-16,0 1 0 15,0 2-496-15,0-1-112 0,1 1 0 0,-1-2-128 16,-1 1 0-16,0 1-272 0,-1-5 16 0,1-1 16 15,-2-2-2304-15,2-2-464 0,-1-2-80 0</inkml:trace>
  <inkml:trace contextRef="#ctx0" brushRef="#br2" timeOffset="-19196.85">19543 16821 23951 0,'-4'5'2128'0,"1"3"-1696"15,2 3-432-15,2-4 0 0,2 1 1488 0,-1-1 224 16,1-1 32-16,1 2 16 0,0-5-800 0,-4-3-176 15,0 0-16-15,8-3-16 0,1-3 112 0,1-5 32 16,1-2 0-16,0-8 0 0,1-3-256 0,0-4-32 16,0-8-16-16,-1-1 0 15,1-5-288-15,-2-1-64 0,0-1-16 0,-3 1 0 16,0 0-80-16,-3-3-16 0,-3 1 0 0,-1-2 0 16,-1-1-128-16,-2 2 128 0,-2-4-128 0,0 2 128 15,0 0-128-15,-1 2 0 0,2 6 0 0,2 3 0 0,1 3-384 16,3 8 64-16,2 7 0 0,3 2 0 15,0 6-256-15,4 9-64 0,2 2 0 0,4 8 0 0,2 7 192 0,5 7 48 16,3 8 0-16,2 8 0 0,2 5 240 0,2 7 160 16,-1-1-192-16,2 5 192 0,2-1 0 0,-1-1-128 15,0-5 128-15,0-1 0 0,-2-3 0 0,-2-4 0 0,-1 2 0 0,-1-9 0 16,-5-3 0-16,0-4 0 0,-5-2 0 0,-4-7 0 16,-3-2 384-16,-6-4 48 0,-2-2 0 0,-1-1 0 15,-3-7 224-15,0 0 48 0,-10 2 16 0,-3-2 0 16,-2-2-80-16,-5-3-32 0,-3-2 0 0,-5-3 0 15,-2-1-192-15,-4-2-32 16,-3-1-16-16,-5-2 0 0,-4-3 112 0,-3-4 32 16,-6 0 0-16,-1-3 0 0,-1-5-304 0,-1-2-48 0,3-3-16 0,2-4 0 31,2 0-496-31,6 1-96 0,4 2-32 0,9 5 0 0,3 4 128 0,7 4 32 0,6 5 0 0,8 1 0 31,6 4-128-31,6 3-32 0,5 1 0 0,5 5 0 16,3 1-96-16,6 3 0 0,6 1-16 0,4 0 0 0,2 2 208 0,5-1 64 0,3-2 0 0,4-1 0 15,4-2-192-15,1-2-16 0,-1 0-16 0,0-1 0 16,-2-2 160-16,0 0 48 0,-4 4 0 0,0-2 0 16,-4 3-64-16,-4 2-16 0,-7 2 0 0,-7 0 0 0,-4 4 32 0,-8 2 16 15,-5 3 0-15,-8 3 0 0,-4 1 1536 0,-6 4 304 16,-6 1 64-16,-6 7 16 0,-3 4 176 0,-6 5 16 16,-4 4 16-16,-5 3 0 0,-6 1-656 0,-3 2-128 15,-3 3-16-15,2-1-16 0,1 0-400 0,6-2-80 16,3 0-16-16,5-2 0 15,7-4-1152-15,7-4-224 0,7-3-48 0,6-6-19184 16</inkml:trace>
  <inkml:trace contextRef="#ctx0" brushRef="#br2" timeOffset="-18165.17">30710 16164 23951 0,'0'0'1056'0,"-9"3"224"0,1-1-1024 0,8-2-256 0,0 0 0 0,-9 3 0 15,1-4 2272-15,3-3 400 0,1-4 80 0,4-3 0 16,4-3-1536-16,0-5-304 0,0-6-64 0,0-5-16 16,4-7-80-16,0-2-32 0,-1-3 0 0,3-4 0 15,0-5-448-15,2-4-80 0,1-2-32 0,-1-5 0 16,-3-4-160-16,1-2-176 0,0-2 48 0,0-1 0 15,-4-2-2304-15,-1 0-448 0,-2 4-80 16,1 5-32-16,-3 8 1216 0,-1 17 240 0,-1 13 64 0,-2 9 0 0,-2 7 1472 16,5 10 336-16,-8 3 48 0,2 11 16 0,-1 5 288 0,-1 8 48 15,-1 9 16-15,1 5 0 0,1 8-96 0,3 7-16 16,1 5 0-16,4 5 0 0,3 4-384 0,3 1-64 16,3 2-32-16,3-6 0 0,2-5-160 0,0-2 128 15,1-8-128-15,2-5 128 0,4-5 96 0,-3-4 16 16,-4 0 0-16,0-3 0 15,-2-5 160-15,-2-5 48 0,0-3 0 0,-2-4 0 0,-1-2 48 0,-2-2 16 16,-1-2 0-16,-5-12 0 0,0 0-96 0,0 0-16 16,0 0 0-16,0 0 0 0,0 0 464 0,0 0 96 15,-14-9 0-15,-2-3 16 0,0-6 16 0,-3-1 0 16,-3-4 0-16,0-3 0 0,0-4-720 0,0-3-144 16,-1-2-128-16,1-1 192 15,-1-4-688-15,-1 3-128 0,1 0-16 0,2 3-16 16,4-2 144-16,5 2 16 0,3 1 16 0,3 5 0 0,0 4 224 0,6 3 64 0,7-2 0 0,3 3 0 15,3 7-96-15,4-2-16 0,3 2 0 0,2-2 0 16,4 1-560-16,2 0-112 16,-1-2-32-16,4 2 0 0,3-1-128 0,3-3-16 0,0 0-16 0,4 1 0 31,2-2 512-31,-1 4 96 0,-3 0 32 0,-1 4 0 0,-6 2 720 0,-3 0 128 0,-2 2 48 0,-5 3 0 16,-3 0 352-16,-5 2 80 0,-1 0 16 0,-13 2 0 15,0 0-176-15,0 0-48 0,4 11 0 0,-7-1 0 16,-3 4 272-16,-10 7 48 0,-9 7 16 0,-7-1 0 15,-7 3 32-15,-6 4 0 0,-2 5 0 0,-2 1 0 0,-2 1-16 0,3 2 0 16,0-3 0-16,1 1 0 16,0-2-384-16,1 1-80 0,0-2-16 0,2 0 0 15,0-2-1824-15,3 1-368 16,4-2-80-16,4-2-17104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208 140 5527 0 0,'0'0'423'0'0,"0"0"-375"0"0,0 0 0 0 0,0 0 0 0 0,0 1 1 0 0,0-1-1 0 0,1 0 0 0 0,-1 0 0 0 0,0 0 0 0 0,0 0 0 0 0,0 0 0 0 0,0 0 0 0 0,1 0 1 0 0,-1 0-1 0 0,0 0 0 0 0,0 0 0 0 0,0 0 0 0 0,0 0 0 0 0,1 0 0 0 0,-1 0 0 0 0,0-1 0 0 0,0 1 1 0 0,0 0-1 0 0,0 0 0 0 0,1 0 0 0 0,-1 0 0 0 0,0 0 0 0 0,0 0 0 0 0,0 0 0 0 0,0 0 1 0 0,0-1-1 0 0,1 1 0 0 0,-1 0 0 0 0,0 0 0 0 0,-4-5 845 0 0,0 1 1 0 0,-1 0-1 0 0,1 0 0 0 0,-1 1 1 0 0,0-1-1 0 0,-8-3 0 0 0,9 5-405 0 0,1 0-1 0 0,-1 0 0 0 0,0 0 0 0 0,0 1 0 0 0,0 0 1 0 0,0-1-1 0 0,0 1 0 0 0,0 1 0 0 0,0-1 1 0 0,0 1-1 0 0,-9 0 0 0 0,10 0-399 0 0,1 0 0 0 0,-1 1 1 0 0,0-1-1 0 0,0 1 0 0 0,0 0 0 0 0,0 0 0 0 0,1 0 1 0 0,-1 0-1 0 0,0 1 0 0 0,1-1 0 0 0,-1 1 0 0 0,1 0 1 0 0,-1-1-1 0 0,1 1 0 0 0,0 0 0 0 0,0 0 0 0 0,0 1 1 0 0,-2 2-1 0 0,-4 6-54 0 0,0 1 1 0 0,0 1-1 0 0,2-1 1 0 0,0 1-1 0 0,0 0 1 0 0,1 1-1 0 0,0 0 1 0 0,-4 24 0 0 0,6-18 2 0 0,1 0 0 0 0,1-1 0 0 0,1 1 0 0 0,1 0 0 0 0,5 36 0 0 0,0-22-43 0 0,1 0-1 0 0,1-1 1 0 0,2 0 0 0 0,2 0-1 0 0,1-1 1 0 0,1 0-1 0 0,2-2 1 0 0,1 1 0 0 0,29 38-1 0 0,-39-59 3 0 0,1-2-1 0 0,0 1 1 0 0,0-1-1 0 0,0 0 1 0 0,1-1-1 0 0,0 0 1 0 0,1-1 0 0 0,20 11-1 0 0,-24-14 3 0 0,1 0-1 0 0,0-1 1 0 0,1 0-1 0 0,-1 0 1 0 0,0 0-1 0 0,0-1 1 0 0,1 0-1 0 0,-1-1 1 0 0,0 0-1 0 0,1 0 1 0 0,-1 0-1 0 0,1-1 1 0 0,-1 0-1 0 0,0-1 1 0 0,8-1-1 0 0,-4-1 52 0 0,0-1 0 0 0,0 0 0 0 0,0 0 1 0 0,-1-1-1 0 0,1 0 0 0 0,-2-1 0 0 0,1 0 0 0 0,-1 0 0 0 0,0-1 0 0 0,0-1 0 0 0,-1 1 0 0 0,12-17 0 0 0,-10 11 33 0 0,-1-1 0 0 0,0-1 0 0 0,-1 1 0 0 0,0-1 0 0 0,-2-1-1 0 0,0 1 1 0 0,-1-1 0 0 0,4-18 0 0 0,-7 16 62 0 0,-1 1 1 0 0,-1 0 0 0 0,0-1-1 0 0,-1 1 1 0 0,-6-32-1 0 0,6 44-115 0 0,-3-13 48 0 0,0 1-1 0 0,-1 0 1 0 0,-1 0 0 0 0,-8-17 0 0 0,-37-67 71 0 0,41 85-130 0 0,-3-6-105 0 0,-2 0-1 0 0,0 1 1 0 0,-2 1-1 0 0,0 1 1 0 0,-2 0-1 0 0,0 1 1 0 0,-27-20-1 0 0,37 32-177 0 0,0 1 0 0 0,0 0-1 0 0,-11-5 1 0 0,15 9-242 0 0,1 0 0 0 0,0 0-1 0 0,-1 1 1 0 0,1-1 0 0 0,-1 1 0 0 0,1 1 0 0 0,-1-1 0 0 0,1 1-1 0 0,-10-1 1 0 0,3 3-6081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 0 0,'0'0'16043'0'0,"2"0"-15558"0"0,3 0-161 0 0,-1 0 0 0 0,1 0-1 0 0,-1 0 1 0 0,1-1 0 0 0,-1 0 0 0 0,6-1-1 0 0,8-1 314 0 0,-16 2-568 0 0,1 1 1 0 0,-1 0-1 0 0,1 1 0 0 0,-1-1 1 0 0,1 0-1 0 0,-1 1 0 0 0,0-1 1 0 0,1 1-1 0 0,2 1 1 0 0,18 3 288 0 0,-3-4-186 0 0,-15-1-146 0 0,0 1 0 0 0,-1-1 0 0 0,1 0 0 0 0,0-1 0 0 0,0 1 0 0 0,0-1 0 0 0,8-2 0 0 0,-7 1-39 0 0,1 0 0 0 0,0 0 0 0 0,1 1 1 0 0,-1 0-1 0 0,0 0 0 0 0,0 0 0 0 0,0 1 0 0 0,1 0 0 0 0,-1 1 1 0 0,0-1-1 0 0,0 2 0 0 0,8 1 0 0 0,-3-1-394 0 0,-10-2 24 0 0,-1 0 0 0 0,1 0 0 0 0,-1 1-1 0 0,1-1 1 0 0,0 1 0 0 0,-1-1 0 0 0,1 1 0 0 0,-1-1 0 0 0,3 2 0 0 0,4 3-4304 0 0,3-3-1196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64 7399 0 0,'0'0'50'0'0,"0"7"28"0"0,-1-6 88 0 0,-2-6 340 0 0,0 1-59 0 0,0-1 0 0 0,0 1-1 0 0,0 0 1 0 0,0 0-1 0 0,-1 0 1 0 0,1 0-1 0 0,-1 1 1 0 0,0-1 0 0 0,-1 1-1 0 0,1 0 1 0 0,0 0-1 0 0,-1 0 1 0 0,0 1-1 0 0,-6-3 1 0 0,4 2-141 0 0,-1 1 0 0 0,1 0 0 0 0,-1 1 1 0 0,1 0-1 0 0,-1 0 0 0 0,0 0 0 0 0,1 1 0 0 0,-1 0 0 0 0,0 0 0 0 0,0 1 1 0 0,1 0-1 0 0,-12 3 0 0 0,8 1-225 0 0,1-1 0 0 0,-1 1 0 0 0,1 0 0 0 0,0 1 1 0 0,1 1-1 0 0,-1-1 0 0 0,1 1 0 0 0,1 1 0 0 0,-1 0 0 0 0,1 0 0 0 0,-8 11 1 0 0,1 1 75 0 0,0 1 1 0 0,2 0-1 0 0,0 1 1 0 0,-10 26-1 0 0,17-35-164 0 0,1 1 0 0 0,0 0 0 0 0,1 0 1 0 0,1 0-1 0 0,0 0 0 0 0,1 1 0 0 0,1-1 0 0 0,0 1 0 0 0,1 0 0 0 0,0-1 0 0 0,1 1 0 0 0,1 0 0 0 0,0-1 1 0 0,1 0-1 0 0,1 1 0 0 0,6 17 0 0 0,-6-24 9 0 0,4 14-25 0 0,20 37 0 0 0,-24-51 19 0 0,1-1 1 0 0,0 0 0 0 0,0-1-1 0 0,1 1 1 0 0,0-1-1 0 0,0 0 1 0 0,0 0 0 0 0,12 7-1 0 0,-11-9 7 0 0,0 0 0 0 0,0 0 0 0 0,0-1 0 0 0,1 0 0 0 0,-1 0 0 0 0,1 0 0 0 0,-1-1 0 0 0,1 0-1 0 0,0-1 1 0 0,0 0 0 0 0,0 0 0 0 0,0-1 0 0 0,0 0 0 0 0,0 0 0 0 0,11-2 0 0 0,-4-1 17 0 0,1-1 1 0 0,-1 0-1 0 0,0-1 0 0 0,-1-1 1 0 0,1-1-1 0 0,24-14 1 0 0,-31 16-5 0 0,16-9 58 0 0,0-1 0 0 0,31-26 1 0 0,-49 36-40 0 0,0-1 0 0 0,0-1 1 0 0,0 1-1 0 0,-1-1 0 0 0,0 0 1 0 0,0 0-1 0 0,0 0 0 0 0,-1-1 1 0 0,0 0-1 0 0,-1 0 0 0 0,0 0 1 0 0,3-10-1 0 0,-3 7 92 0 0,-1 0-1 0 0,-1 0 0 0 0,0 0 1 0 0,0-1-1 0 0,-1 1 0 0 0,0 0 1 0 0,-1 0-1 0 0,0-1 0 0 0,-1 1 1 0 0,-1 0-1 0 0,1 0 0 0 0,-2 1 1 0 0,1-1-1 0 0,-2 1 0 0 0,1-1 1 0 0,-1 1-1 0 0,-1 1 0 0 0,0-1 1 0 0,0 1-1 0 0,-13-15 0 0 0,2 5-53 0 0,3 2 86 0 0,-22-19 0 0 0,31 32-303 0 0,-1-1 0 0 0,1 1-1 0 0,-1 0 1 0 0,0 1 0 0 0,0 0-1 0 0,0-1 1 0 0,-1 2 0 0 0,-8-4-1 0 0,-2 2-1014 0 0,0-1-59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154 132 8863 0 0,'1'-10'887'0'0,"-1"0"54"0"0,0-1 1 0 0,-1 1-1 0 0,0 0 0 0 0,-1 0 1 0 0,-1-1-1 0 0,1 1 0 0 0,-8-17 1 0 0,9 26-849 0 0,1 0-1 0 0,-1 0 1 0 0,0 0 0 0 0,1 0 0 0 0,-1-1 0 0 0,0 1 0 0 0,0 0 0 0 0,0 0 0 0 0,0 0 0 0 0,0 1 0 0 0,0-1 0 0 0,0 0 0 0 0,0 0 0 0 0,0 1 0 0 0,0-1 0 0 0,0 0 0 0 0,-1 1 0 0 0,1-1 0 0 0,0 1 0 0 0,0-1 0 0 0,-1 1 0 0 0,1 0 0 0 0,0 0 0 0 0,-1-1 0 0 0,1 1 0 0 0,0 0 0 0 0,-1 0 0 0 0,1 0-1 0 0,0 1 1 0 0,0-1 0 0 0,-1 0 0 0 0,1 0 0 0 0,0 1 0 0 0,-1-1 0 0 0,0 1 0 0 0,-1 0-38 0 0,-1 0 0 0 0,1 1-1 0 0,0-1 1 0 0,0 1 0 0 0,0-1-1 0 0,0 1 1 0 0,0 0 0 0 0,0 0-1 0 0,1 1 1 0 0,-1-1 0 0 0,-4 5-1 0 0,0 5-43 0 0,0 0 0 0 0,0 1 1 0 0,2-1-1 0 0,-1 1 0 0 0,2 1 0 0 0,0-1 0 0 0,0 1 0 0 0,-2 24 0 0 0,3-15-12 0 0,2-1-1 0 0,1 1 0 0 0,1-1 1 0 0,5 38-1 0 0,-3-51 2 0 0,0 1 0 0 0,0-1 0 0 0,0 0 0 0 0,2 0 0 0 0,-1 0 0 0 0,1-1 0 0 0,0 1 0 0 0,1-1 0 0 0,-1 0 0 0 0,2-1 0 0 0,-1 0 0 0 0,1 0 0 0 0,0 0 0 0 0,1 0 0 0 0,0-1 0 0 0,0-1 0 0 0,13 8 0 0 0,-13-10 4 0 0,0-1-1 0 0,0 0 1 0 0,0 0-1 0 0,1-1 1 0 0,-1 0-1 0 0,1-1 1 0 0,15 0-1 0 0,-11 0 40 0 0,-8-1-25 0 0,-1 0-1 0 0,1 0 1 0 0,-1 0 0 0 0,0 0 0 0 0,0-1-1 0 0,0 1 1 0 0,0-1 0 0 0,0 0-1 0 0,0 0 1 0 0,0-1 0 0 0,-1 1 0 0 0,1-1-1 0 0,-1 0 1 0 0,1 0 0 0 0,2-4 0 0 0,4-3 119 0 0,-1 0 0 0 0,0-1 1 0 0,11-20-1 0 0,-13 18 91 0 0,0 1 0 0 0,0-2 1 0 0,-1 1-1 0 0,-1-1 0 0 0,0 0 0 0 0,5-28 0 0 0,-9 33-95 0 0,0 0 1 0 0,-1 0-1 0 0,0 0 0 0 0,0 0 0 0 0,-1 0 1 0 0,0 1-1 0 0,-1-1 0 0 0,0 0 0 0 0,0 0 1 0 0,-1 1-1 0 0,0 0 0 0 0,-8-16 0 0 0,7 17-80 0 0,-1-1 0 0 0,0 1 0 0 0,-1 0 0 0 0,1 1-1 0 0,-1 0 1 0 0,0-1 0 0 0,-1 2 0 0 0,-13-11 0 0 0,-4 2 175 0 0,-36-18 1 0 0,44 24-211 0 0,12 6-120 0 0,0 0 0 0 0,1 1 0 0 0,-1 0 0 0 0,0 0 0 0 0,1 0 0 0 0,-1 0 0 0 0,0 0 0 0 0,0 1 0 0 0,0 0 0 0 0,0 0 1 0 0,0 0-1 0 0,0 0 0 0 0,0 1 0 0 0,1-1 0 0 0,-1 1 0 0 0,-5 1 0 0 0,3 1-374 0 0,0-1 0 0 0,0 1-1 0 0,1 0 1 0 0,-1 0 0 0 0,1 1 0 0 0,-1 0 0 0 0,1 0 0 0 0,-8 8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152 151 2759 0 0,'-1'-19'272'0'0,"0"-13"2137"0"0,1 20 422 0 0,-1-1 0 0 0,-3-15 0 0 0,4 25-2500 0 0,-1 0-1 0 0,0 1 1 0 0,1-1 0 0 0,-1 1-1 0 0,0-1 1 0 0,0 1 0 0 0,-1-1-1 0 0,1 1 1 0 0,0 0-1 0 0,-1-1 1 0 0,0 1 0 0 0,1 0-1 0 0,-1 0 1 0 0,0 0 0 0 0,-4-3-1 0 0,5 4-271 0 0,0 1 0 0 0,0-1 0 0 0,0 0 0 0 0,0 1-1 0 0,0 0 1 0 0,-1-1 0 0 0,1 1 0 0 0,0-1 0 0 0,0 1 0 0 0,0 0 0 0 0,-1 0-1 0 0,1 0 1 0 0,0 0 0 0 0,0 0 0 0 0,-1 0 0 0 0,1 0 0 0 0,0 0 0 0 0,-2 1-1 0 0,0 0-8 0 0,1 0 0 0 0,0 0-1 0 0,0 0 1 0 0,-1 0 0 0 0,1 1-1 0 0,0-1 1 0 0,0 0-1 0 0,1 1 1 0 0,-3 2 0 0 0,-1 1-27 0 0,0 2 0 0 0,0-1 1 0 0,0 0-1 0 0,1 1 0 0 0,-4 7 1 0 0,1 4 24 0 0,0-1 0 0 0,0 1 0 0 0,2 0 0 0 0,0 1 0 0 0,2-1 0 0 0,0 1 0 0 0,-1 26 0 0 0,3 2 231 0 0,10 85-1 0 0,-5-103-196 0 0,1 0-1 0 0,1-1 0 0 0,1 1 1 0 0,2-1-1 0 0,1-1 1 0 0,1 0-1 0 0,1 0 1 0 0,1-1-1 0 0,2-1 1 0 0,0 0-1 0 0,2-1 0 0 0,32 37 1 0 0,-41-52-59 0 0,1-1 0 0 0,0 0 1 0 0,0-1-1 0 0,1 0 0 0 0,0 0 1 0 0,0-1-1 0 0,0-1 0 0 0,1 1 1 0 0,0-2-1 0 0,0 1 0 0 0,0-2 1 0 0,1 1-1 0 0,-1-2 0 0 0,1 1 1 0 0,23 1-1 0 0,-15-4-2 0 0,0-1 1 0 0,1 0-1 0 0,-1-1 0 0 0,0-2 0 0 0,0 0 0 0 0,-1 0 1 0 0,1-2-1 0 0,-1-1 0 0 0,20-9 0 0 0,-22 5-946 0 0,0 0 0 0 0,0-1 0 0 0,16-15 0 0 0,-23 17-1639 0 0,0-2-3928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10223 0 0,'0'5'184'0'0,"-1"0"0"0"0,1-1 0 0 0,1 1 0 0 0,-1 0 0 0 0,3 9 0 0 0,10 20 1451 0 0,2 0-1 0 0,1-1 1 0 0,31 46-1 0 0,-39-66-1409 0 0,0 1 102 0 0,20 32 892 0 0,31 68 0 0 0,-50-88-392 0 0,-9-26-813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1 0 0,0 0-1 0 0,0 0 0 0 0,0 0 0 0 0,0 1 0 0 0,0-1 0 0 0,0 0 0 0 0,0 0 0 0 0,0 0 0 0 0,0 0 0 0 0,0 0 0 0 0,0 0 0 0 0,0 0 0 0 0,0 0 0 0 0,0 0 0 0 0,0 0 0 0 0,0 0 0 0 0,0 0 0 0 0,0 0 0 0 0,0 0 0 0 0,0 0 0 0 0,0 0 0 0 0,-9-13 250 0 0,1-2-242 0 0,1 0-1 0 0,0-1 1 0 0,1 1 0 0 0,1-1-1 0 0,0-1 1 0 0,-2-20 0 0 0,-7-104-590 0 0,14 137 542 0 0,-1-21-177 0 0,0 0 0 0 0,4-27-1 0 0,-2 46 180 0 0,0-1-1 0 0,0 1 0 0 0,0 0 0 0 0,1 0 1 0 0,0 0-1 0 0,0 0 0 0 0,0 1 1 0 0,1-1-1 0 0,0 1 0 0 0,0-1 0 0 0,0 1 1 0 0,1 0-1 0 0,-1 0 0 0 0,6-4 1 0 0,-8 8 17 0 0,0 0 1 0 0,0 0 0 0 0,1 0 0 0 0,-1 0 0 0 0,0 0 0 0 0,1 1 0 0 0,-1-1 0 0 0,0 0 0 0 0,1 1 0 0 0,-1-1 0 0 0,1 1 0 0 0,-1 0-1 0 0,1 0 1 0 0,-1-1 0 0 0,1 1 0 0 0,-1 0 0 0 0,1 0 0 0 0,-1 0 0 0 0,1 0 0 0 0,-1 1 0 0 0,3-1 0 0 0,2 2-15 0 0,-1 0 0 0 0,1 0 0 0 0,0 1 0 0 0,5 3 1 0 0,7 2-13 0 0,37 18-28 0 0,-32-15-462 0 0,39 13 0 0 0,-43-18-541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24 919 0 0,'1'3'302'0'0,"-1"-3"-262"0"0,0 0 1 0 0,0 1 0 0 0,1-1-1 0 0,-1 0 1 0 0,0 1-1 0 0,0-1 1 0 0,0 0 0 0 0,0 0-1 0 0,1 1 1 0 0,-1-1 0 0 0,0 0-1 0 0,0 0 1 0 0,1 1-1 0 0,-1-1 1 0 0,0 0 0 0 0,0 0-1 0 0,1 0 1 0 0,-1 1-1 0 0,0-1 1 0 0,1 0 0 0 0,-1 0-1 0 0,0 0 1 0 0,1 0 0 0 0,-1 0-1 0 0,5-5 1961 0 0,-2-22 7884 0 0,-1 29-9697 0 0,-1-1-1 0 0,1 1 1 0 0,-1 0-1 0 0,0 0 1 0 0,1-1-1 0 0,-1 1 1 0 0,0 0-1 0 0,1 4 1 0 0,7 14 415 0 0,-2 1 0 0 0,0 0 0 0 0,-1 0 0 0 0,3 28 0 0 0,6 90 596 0 0,-11-91-818 0 0,7 89 364 0 0,27 219-641 0 0,-30-316-760 0 0,-7-38 199 0 0,6-10-4093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4607 0 0,'-2'-3'13144'0'0,"7"8"-12962"0"0,-1 1 0 0 0,0 0-1 0 0,0 0 1 0 0,0 0 0 0 0,-1 0 0 0 0,1 1-1 0 0,-2-1 1 0 0,1 1 0 0 0,-1 0-1 0 0,3 12 1 0 0,0 8 365 0 0,2 40 0 0 0,-7-59-488 0 0,30 292 925 0 0,-23-252-963 0 0,25 86 1 0 0,-5-59-5697 0 0,-24-66 3795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9559 0 0,'0'0'2822'0'0,"4"14"-85"0"0,14 47 110 0 0,3 32-1974 0 0,-11-49-326 0 0,5 45 507 0 0,7 152 0 0 0,-18-173-1004 0 0,10 73 22 0 0,-14-138-167 0 0,2 11 145 0 0,6 28 1 0 0,-8-40-362 0 0,1 1 1 0 0,0 0-1 0 0,0 0 1 0 0,0-1-1 0 0,0 1 1 0 0,0-1-1 0 0,1 1 1 0 0,-1-1-1 0 0,1 1 1 0 0,-1-1-1 0 0,1 0 0 0 0,0 0 1 0 0,0 0-1 0 0,0 0 1 0 0,0 0-1 0 0,4 3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14367 0 0,'0'2'662'0'0,"1"3"-574"0"0,0 1 1 0 0,0-1 0 0 0,0 0 0 0 0,-1 1 0 0 0,0-1 0 0 0,0 0 0 0 0,-1 1 0 0 0,1-1 0 0 0,-3 9-1 0 0,-1 17 44 0 0,4 21 1573 0 0,12 94 0 0 0,1 22 819 0 0,-5 51-6610 0 0,-5-190 2356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5063 0 0,'0'0'232'0'0,"-1"6"32"0"0,-1 2 724 0 0,0 1-1 0 0,1-1 0 0 0,1 0 0 0 0,-1 1 0 0 0,1-1 0 0 0,2 11 0 0 0,-1 3 753 0 0,3 40-302 0 0,2 1 1 0 0,16 61 0 0 0,14 14-502 0 0,-16-68-762 0 0,-4-12-193 0 0,9 36-736 0 0,-10-31-2918 0 0,-12-49-1914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1839 0 0,'0'0'83'0'0,"-6"-2"1673"0"0,-8-2 6409 0 0,12 4-7565 0 0,0 0 0 0 0,0 0-1 0 0,0 0 1 0 0,1 0-1 0 0,-1 0 1 0 0,0 0 0 0 0,0 1-1 0 0,1-1 1 0 0,-3 1 0 0 0,-16 10 1179 0 0,14-6-1570 0 0,-1 0 0 0 0,1 0-1 0 0,-6 7 1 0 0,7-6-76 0 0,0 1 1 0 0,1-1-1 0 0,-1 1 1 0 0,1 0 0 0 0,1 0-1 0 0,-1 0 1 0 0,1 0-1 0 0,1 0 1 0 0,-3 10-1 0 0,1 1 48 0 0,1 1 0 0 0,-2 31 0 0 0,5-21-117 0 0,0 0 0 0 0,2-1-1 0 0,1 1 1 0 0,2-1 0 0 0,0 0-1 0 0,12 34 1 0 0,-13-52-63 0 0,0 0 0 0 0,1 0 1 0 0,0-1-1 0 0,0 1 0 0 0,1-1 1 0 0,0 0-1 0 0,1-1 0 0 0,0 1 1 0 0,0-2-1 0 0,10 10 0 0 0,-12-13-1 0 0,-1-1 0 0 0,1 1 0 0 0,0-1 0 0 0,0 0 0 0 0,0 0 0 0 0,1 0 0 0 0,-1 0 0 0 0,1-1 0 0 0,-1 0 0 0 0,1-1 0 0 0,0 1 0 0 0,0-1 0 0 0,-1 0 0 0 0,1 0-1 0 0,0-1 1 0 0,0 0 0 0 0,0 0 0 0 0,0 0 0 0 0,11-2 0 0 0,-11 0 3 0 0,0 0 1 0 0,1-1-1 0 0,-1 0 0 0 0,-1 0 1 0 0,1 0-1 0 0,0 0 0 0 0,-1-1 0 0 0,1 0 1 0 0,-1 0-1 0 0,0-1 0 0 0,5-6 1 0 0,-2 3 62 0 0,-1-1 1 0 0,0-1 0 0 0,-1 1 0 0 0,0-1-1 0 0,8-17 1 0 0,-10 17 36 0 0,-1 0-1 0 0,-1 0 1 0 0,1 0-1 0 0,-1 0 0 0 0,-1-1 1 0 0,1-12-1 0 0,-2 4 225 0 0,-1 0-1 0 0,-4-29 0 0 0,2 31-168 0 0,0 1 1 0 0,-1 0-1 0 0,-1 0 0 0 0,-1 1 1 0 0,0-1-1 0 0,-15-25 0 0 0,16 32-116 0 0,-1 1-1 0 0,0-1 1 0 0,-1 1-1 0 0,0 0 1 0 0,0 1-1 0 0,-1 0 0 0 0,1 0 1 0 0,-2 1-1 0 0,1-1 1 0 0,-1 2-1 0 0,-17-10 0 0 0,19 12-104 0 0,-34-14 307 0 0,38 17-360 0 0,0-1 0 0 0,1 0 0 0 0,-1 0 0 0 0,0 1 0 0 0,1 0 0 0 0,-1-1 0 0 0,0 1 0 0 0,0 0 0 0 0,0 0 0 0 0,1 1 0 0 0,-1-1 0 0 0,-5 2-1 0 0,8-2-81 0 0,-1 1 0 0 0,0 0-1 0 0,0 0 1 0 0,1 0-1 0 0,-1 1 1 0 0,0-1 0 0 0,1 0-1 0 0,-1 0 1 0 0,1 0-1 0 0,-1 0 1 0 0,1 0 0 0 0,0 1-1 0 0,-1-1 1 0 0,1 2-1 0 0,0 6-1438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16295 0 0,'0'2'366'0'0,"-4"10"-16"0"0,1 1 1 0 0,1-1 0 0 0,0 1 0 0 0,1 0 0 0 0,0-1 0 0 0,2 22 0 0 0,14 80 2463 0 0,-7-66-2101 0 0,99 508 2445 0 0,-97-513-3340 0 0,10 40 489 0 0,-16-72-1482 0 0,1 0 0 0 0,10 19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75 6159 0 0,'0'0'556'0'0,"1"-3"179"0"0,1-1-322 0 0,-1 0 1 0 0,0 1-1 0 0,0-1 0 0 0,-1 0 1 0 0,1 0-1 0 0,-1 0 0 0 0,0 0 1 0 0,0 0-1 0 0,0 0 0 0 0,-1-5 1 0 0,0 7-166 0 0,0 1 1 0 0,-1-1 0 0 0,1 0-1 0 0,-1 1 1 0 0,0-1-1 0 0,1 1 1 0 0,-1-1 0 0 0,0 1-1 0 0,0 0 1 0 0,1-1 0 0 0,-1 1-1 0 0,0 0 1 0 0,0 1-1 0 0,-1-1 1 0 0,1 0 0 0 0,-3 0-1 0 0,1 0-99 0 0,0 1 0 0 0,0-1-1 0 0,-1 1 1 0 0,1 0 0 0 0,0 1-1 0 0,0-1 1 0 0,0 1 0 0 0,0 0-1 0 0,0 0 1 0 0,0 0 0 0 0,0 0-1 0 0,0 1 1 0 0,0 0 0 0 0,0 0-1 0 0,1 0 1 0 0,-1 0-1 0 0,1 0 1 0 0,-1 1 0 0 0,1-1-1 0 0,-4 5 1 0 0,-4 4-17 0 0,1 0-1 0 0,0 0 1 0 0,0 1 0 0 0,-10 17-1 0 0,7-6-78 0 0,0 0-1 0 0,2 1 1 0 0,1 0-1 0 0,0 0 1 0 0,2 1-1 0 0,1 1 1 0 0,1-1-1 0 0,1 1 1 0 0,-1 33-1 0 0,4-36 13 0 0,2 0-1 0 0,0 0 0 0 0,2 0 1 0 0,1-1-1 0 0,0 1 1 0 0,2 0-1 0 0,1-1 0 0 0,0 0 1 0 0,2 0-1 0 0,18 38 1 0 0,-20-50-25 0 0,0 0 1 0 0,1 0-1 0 0,0 0 1 0 0,0-1-1 0 0,1 0 1 0 0,0-1 0 0 0,1 1-1 0 0,11 7 1 0 0,-13-11-15 0 0,0 0 1 0 0,1-1-1 0 0,-1 0 1 0 0,1 0-1 0 0,0-1 1 0 0,0 0-1 0 0,1 0 0 0 0,-1-1 1 0 0,1 0-1 0 0,-1 0 1 0 0,17 0-1 0 0,4-3-1508 0 0,47-6-1 0 0,-9 0-2678 0 0,-42 5-2209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4575 0 0,'-1'9'12579'0'0,"16"-6"-11851"0"0,-9-3-563 0 0,-1 0 0 0 0,1 0 1 0 0,-1-1-1 0 0,1 0 0 0 0,-1 0 0 0 0,6-2 1 0 0,-4 1 34 0 0,-1 1 0 0 0,1 0 0 0 0,12-1 0 0 0,65-3 916 0 0,-76 5-1044 0 0,1 0 0 0 0,0 1 0 0 0,-1 0-1 0 0,11 2 1 0 0,-10-1-25 0 0,-1-1-1 0 0,1 0 1 0 0,13 0 0 0 0,23 0 183 0 0,-35 0-149 0 0,0 0 0 0 0,0-1 0 0 0,0 0 0 0 0,11-2 0 0 0,-8 1 87 0 0,1 0 0 0 0,-1 1-1 0 0,18 2 1 0 0,-26-1-117 0 0,37 6 221 0 0,-12 2-192 0 0,-26-8-66 0 0,-1 0-10 0 0,-1-1 1 0 0,1 0-1 0 0,0 1 0 0 0,-1-1 1 0 0,1 0-1 0 0,-1 0 0 0 0,1-1 1 0 0,3 0-1 0 0,12-3 7 0 0,-12 3 0 0 0,-2 0 13 0 0,25 0-6 0 0,-4-2-1816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6047 0 0,'0'0'8176'0'0,"1"1"-7856"0"0,47 27 3332 0 0,-44-27-3552 0 0,-1 0-1 0 0,1-1 1 0 0,0 1-1 0 0,-1-1 0 0 0,1 1 1 0 0,0-1-1 0 0,-1 0 1 0 0,1-1-1 0 0,0 1 1 0 0,5-2-1 0 0,7 0 243 0 0,10 1 114 0 0,9-1 344 0 0,52-10 0 0 0,-7 0-340 0 0,30-2-99 0 0,-93 12-307 0 0,7 2 25 0 0,8-2 4 0 0,-26 2-52 0 0,1-1 0 0 0,-1 1-1 0 0,12 1 1 0 0,11-1 41 0 0,4 4 76 0 0,2 0-3622 0 0,-29-4 2080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75 836 5063 0 0,'-4'-52'390'0'0,"4"52"-388"0"0,0-1 1 0 0,0 1-1 0 0,0 0 1 0 0,0 0-1 0 0,0 0 1 0 0,0 0 0 0 0,0 0-1 0 0,0 0 1 0 0,0 0-1 0 0,0 0 1 0 0,0 0-1 0 0,0 0 1 0 0,0-1-1 0 0,0 1 1 0 0,0 0-1 0 0,0 0 1 0 0,0 0 0 0 0,0 0-1 0 0,0 0 1 0 0,0 0-1 0 0,0 0 1 0 0,0 0-1 0 0,0 0 1 0 0,0 0-1 0 0,0 0 1 0 0,0-1-1 0 0,0 1 1 0 0,0 0-1 0 0,0 0 1 0 0,0 0 0 0 0,0 0-1 0 0,-1 0 1 0 0,1 0-1 0 0,0 0 1 0 0,0 0-1 0 0,0 0 1 0 0,0 0-1 0 0,0 0 1 0 0,0 0-1 0 0,0 0 1 0 0,0 0 0 0 0,0 0-1 0 0,0 0 1 0 0,-1 0-1 0 0,1 0 1 0 0,0 0-1 0 0,0 0 1 0 0,0 0-1 0 0,0 0 1 0 0,0 0-1 0 0,0 0 1 0 0,0 0-1 0 0,0 0 1 0 0,0 0 0 0 0,0 0-1 0 0,-1 0 1 0 0,-4 6 21 0 0,-6 10 500 0 0,10-16-369 0 0,-4 7 1240 0 0,0 0 1 0 0,-13 11-1 0 0,14-13 1685 0 0,3-5-2911 0 0,0 0 0 0 0,0 1 0 0 0,1-1 0 0 0,-1 0 0 0 0,0 0 0 0 0,0 0 0 0 0,1 0 0 0 0,-1 0 0 0 0,0 0 0 0 0,0 0 0 0 0,1 0 0 0 0,-1-1-1 0 0,0 1 1 0 0,0 0 0 0 0,1 0 0 0 0,-1-1 0 0 0,0 1 0 0 0,1 0 0 0 0,-1-1 0 0 0,0 1 0 0 0,1-1 0 0 0,-1 1 0 0 0,0-1 0 0 0,1-1-58 0 0,1 1 1 0 0,-1 0-1 0 0,1-1 1 0 0,0 1-1 0 0,0 0 0 0 0,-1-1 1 0 0,1 1-1 0 0,0 0 1 0 0,0 0-1 0 0,0 0 1 0 0,3-3-1 0 0,3-4 179 0 0,2 1-1 0 0,-1-1 1 0 0,1 1-1 0 0,0 1 1 0 0,1 0-1 0 0,-1 0 1 0 0,20-8-1 0 0,6 1 162 0 0,38-10 0 0 0,14-4-86 0 0,43-30 25 0 0,-67 28-227 0 0,-5-1 161 0 0,84-56 0 0 0,-8 4 68 0 0,-30 16-105 0 0,-14 9-39 0 0,12-7 25 0 0,-78 49-202 0 0,45-21 1 0 0,-5 4 20 0 0,-9 2-61 0 0,-32 19-15 0 0,-1-1-1 0 0,40-29 0 0 0,-53 34-204 0 0,0 1 1 0 0,0 0-1 0 0,11-5 0 0 0,-16 9-10 0 0,1 0 0 0 0,0 0-1 0 0,0 0 1 0 0,1 0 0 0 0,-1 1-1 0 0,0 0 1 0 0,8-1 0 0 0,-8 3-1580 0 0,5 2-77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0,'0'0'11008'0'0,"2"1"-10532"0"0,7 3-16 0 0,-7-3 452 0 0,-1 1-462 0 0,62 40 1972 0 0,-54-36-2131 0 0,0-1 0 0 0,1 0 0 0 0,-1 0 0 0 0,1-1-1 0 0,0 0 1 0 0,0 0 0 0 0,0-1 0 0 0,21 3 0 0 0,-16-3 18 0 0,0 1 1 0 0,-1 0 0 0 0,22 10-1 0 0,50 23 717 0 0,-31-14-540 0 0,66 18 341 0 0,-115-39-794 0 0,8 1 74 0 0,0 0 1 0 0,19 0-1 0 0,-20-2 3 0 0,0 1-1 0 0,24 6 1 0 0,-10 0 94 0 0,0-1 0 0 0,1-1 0 0 0,44 3 0 0 0,-52-6-146 0 0,0 1 1 0 0,-1 0 0 0 0,1 1-1 0 0,-1 2 1 0 0,24 10 0 0 0,-27-10-47 0 0,-5-2 30 0 0,24 19-31 0 0,-29-19 1 0 0,1 0 0 0 0,0-1 0 0 0,9 5 0 0 0,-7-5-1144 0 0,1 1 1 0 0,13 3-1 0 0,-17-6 610 0 0,-4-2-802 0 0,-1 0 1131 0 0,0 1 0 0 0,0-1 0 0 0,0 0 0 0 0,0 0 1 0 0,0 0-1 0 0,-1 1 0 0 0,1-1 0 0 0,0 1 0 0 0,0-1 0 0 0,0 0 0 0 0,0 1 1 0 0,0 0-1 0 0,2 1-311 0 0,10 4-1220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168 144 2759 0 0,'3'-6'56'0'0,"1"-9"2072"0"0,-7 2 2309 0 0,-4-8-2005 0 0,3 12-1439 0 0,2 2-535 0 0,-1 1 1 0 0,0 1-1 0 0,0-1 1 0 0,0 0-1 0 0,-1 1 1 0 0,1-1-1 0 0,-2 1 1 0 0,1 0 0 0 0,0 1-1 0 0,-1-1 1 0 0,-8-6-1 0 0,10 10-286 0 0,0 1 0 0 0,0-1 0 0 0,-1 0 0 0 0,1 1 0 0 0,0-1 0 0 0,-1 1-1 0 0,1 0 1 0 0,0 0 0 0 0,-1 1 0 0 0,1-1 0 0 0,0 1 0 0 0,-7 1 0 0 0,8-1-137 0 0,-1 1 0 0 0,1-1 0 0 0,-1 0 0 0 0,1 1 0 0 0,0 0 0 0 0,-1 0 0 0 0,1 0 0 0 0,0 0 0 0 0,0 0 0 0 0,0 0 0 0 0,1 0 0 0 0,-1 0 0 0 0,1 1 0 0 0,-1-1 0 0 0,1 1 0 0 0,-2 2 0 0 0,0 4-4 0 0,-1 0 1 0 0,1 0 0 0 0,-3 15-1 0 0,2-2-51 0 0,2 0-1 0 0,0 0 0 0 0,1 0 1 0 0,2 0-1 0 0,0 0 1 0 0,8 43-1 0 0,-5-48 8 0 0,1 0-1 0 0,1 0 1 0 0,0 0-1 0 0,1-1 1 0 0,1 0 0 0 0,1 0-1 0 0,0-1 1 0 0,1 0-1 0 0,0-1 1 0 0,15 16-1 0 0,-19-23 16 0 0,0-1-1 0 0,1 0 1 0 0,0-1 0 0 0,0 0-1 0 0,0 0 1 0 0,0 0-1 0 0,1-1 1 0 0,-1 0-1 0 0,1 0 1 0 0,0-1-1 0 0,1 0 1 0 0,-1 0 0 0 0,0-1-1 0 0,1 0 1 0 0,-1-1-1 0 0,1 0 1 0 0,0 0-1 0 0,-1-1 1 0 0,1 0-1 0 0,0 0 1 0 0,-1-1 0 0 0,16-3-1 0 0,-16 1 27 0 0,1 1 0 0 0,-1-1 1 0 0,1-1-1 0 0,-1 0 0 0 0,-1 0 0 0 0,1-1 0 0 0,0 1 0 0 0,-1-2 1 0 0,0 1-1 0 0,0-1 0 0 0,-1 0 0 0 0,0 0 0 0 0,0-1 0 0 0,0 0 0 0 0,-1 0 1 0 0,1 0-1 0 0,-2-1 0 0 0,1 0 0 0 0,3-10 0 0 0,-3 7 50 0 0,-1 0-1 0 0,-1 0 1 0 0,0 0 0 0 0,0 0-1 0 0,-1-1 1 0 0,0 0 0 0 0,-1 1-1 0 0,-1-1 1 0 0,1 0 0 0 0,-2 1-1 0 0,0-1 1 0 0,0 0 0 0 0,-1 1-1 0 0,-4-15 1 0 0,1 14-22 0 0,1-1 0 0 0,-2 1 1 0 0,1 0-1 0 0,-2 1 0 0 0,1-1 0 0 0,-2 1 0 0 0,1 0 0 0 0,-2 1 1 0 0,1 0-1 0 0,-1 0 0 0 0,-1 1 0 0 0,0 0 0 0 0,0 1 0 0 0,-1 0 1 0 0,-18-11-1 0 0,11 9-94 0 0,-5-3-388 0 0,0 1 0 0 0,-36-13 0 0 0,58 25 313 0 0,-1-1 1 0 0,1 1-1 0 0,0 0 1 0 0,0-1 0 0 0,0 1-1 0 0,0 0 1 0 0,-1 0-1 0 0,1 0 1 0 0,0 0-1 0 0,0 0 1 0 0,0 0-1 0 0,0 1 1 0 0,-1-1-1 0 0,1 0 1 0 0,0 0 0 0 0,0 1-1 0 0,0-1 1 0 0,0 1-1 0 0,0-1 1 0 0,-2 2-1 0 0,3-2-264 0 0,-1 1 1 0 0,1 0-1 0 0,-1-1 0 0 0,0 1 0 0 0,1 0 0 0 0,-1-1 0 0 0,1 1 1 0 0,0 0-1 0 0,-1 0 0 0 0,1 0 0 0 0,-1-1 0 0 0,1 1 0 0 0,0 0 0 0 0,0 0 1 0 0,0 0-1 0 0,-1 0 0 0 0,1 0 0 0 0,0 0 0 0 0,0 0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0,'0'0'5779'0'0,"3"2"-4951"0"0,0 0-652 0 0,1 0 1 0 0,-1 0 0 0 0,1 1-1 0 0,-1-1 1 0 0,0 1-1 0 0,0 0 1 0 0,0 0-1 0 0,0 0 1 0 0,-1 0-1 0 0,1 0 1 0 0,-1 1-1 0 0,0-1 1 0 0,1 1 0 0 0,-2 0-1 0 0,1 0 1 0 0,1 4-1 0 0,15 67 291 0 0,-3 1 0 0 0,5 87 0 0 0,0 3-465 0 0,-15-132-651 0 0,2 1-1 0 0,1-1 1 0 0,17 47 0 0 0,-22-77 266 0 0,0 1-525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0,'0'0'1088'0'0,"2"2"-244"0"0,3 2-454 0 0,-1 1 0 0 0,1 0 0 0 0,-1 0 0 0 0,0 0 0 0 0,-1 0 0 0 0,1 1 0 0 0,-1-1 0 0 0,0 1 0 0 0,0 0 0 0 0,-1 0 0 0 0,0 0 0 0 0,2 9 0 0 0,1 9 322 0 0,-1 1 0 0 0,1 24 0 0 0,-1-6-132 0 0,20 272 1185 0 0,-26-41-1751 0 0,1-239-55 0 0,-1 9-412 0 0,1-1-992 0 0,0-14-3373 0 0,1-11-954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13791 0 0,'0'0'1247'0'0,"2"-4"-1023"0"0,-2 3-225 0 0,0 1 1 0 0,1-1-1 0 0,-1 1 0 0 0,0-1 1 0 0,1 1-1 0 0,-1-1 0 0 0,0 1 1 0 0,0-1-1 0 0,0 1 0 0 0,0-1 1 0 0,0 0-1 0 0,0 1 0 0 0,1-1 1 0 0,-1 1-1 0 0,0-1 0 0 0,-1 1 1 0 0,1-1-1 0 0,0 0 0 0 0,0 1 1 0 0,0-1-1 0 0,0 1 0 0 0,0-1 1 0 0,-1 1-1 0 0,1-1 0 0 0,0 0 1 0 0,0 1-1 0 0,-1-1 0 0 0,1 1 1 0 0,0 0-1 0 0,-1-1 0 0 0,1 1 1 0 0,0-1-1 0 0,-1 0 0 0 0,-2 0 80 0 0,0 1-1 0 0,0-1 0 0 0,0 0 1 0 0,0 1-1 0 0,0-1 1 0 0,0 1-1 0 0,-1 0 0 0 0,-2 1 1 0 0,-5-1 283 0 0,1 0 0 0 0,-1 1 0 0 0,0 0 0 0 0,1 1 0 0 0,-1 0 0 0 0,0 1 0 0 0,1 0 0 0 0,0 1 0 0 0,0 0 0 0 0,0 0 0 0 0,0 1 0 0 0,1 0 0 0 0,0 1 0 0 0,-14 11 0 0 0,4 0 136 0 0,-28 36 1 0 0,41-44-398 0 0,0-1 1 0 0,0 1-1 0 0,1 0 0 0 0,0 0 1 0 0,1 1-1 0 0,0 0 1 0 0,-3 12-1 0 0,1 2 25 0 0,1 0 0 0 0,1 0 0 0 0,1 1-1 0 0,1 0 1 0 0,2-1 0 0 0,0 1 0 0 0,2 0 0 0 0,0-1-1 0 0,2 1 1 0 0,12 45 0 0 0,-11-57-94 0 0,1 0 0 0 0,0 0 1 0 0,1 0-1 0 0,0-1 0 0 0,1 0 0 0 0,0 0 0 0 0,1-1 0 0 0,0 0 1 0 0,0 0-1 0 0,2-1 0 0 0,-1-1 0 0 0,1 1 0 0 0,1-2 0 0 0,-1 0 0 0 0,1 0 1 0 0,14 6-1 0 0,-10-7-16 0 0,-1 0-1 0 0,1-2 1 0 0,1 0 0 0 0,-1 0 0 0 0,1-2 0 0 0,0 0-1 0 0,-1-1 1 0 0,1 0 0 0 0,1-2 0 0 0,-1 0 0 0 0,0-1-1 0 0,0 0 1 0 0,19-5 0 0 0,-13 1-185 0 0,0-2 1 0 0,-1 0-1 0 0,0-2 0 0 0,0 0 1 0 0,0-1-1 0 0,24-17 0 0 0,-19 9-1761 0 0,-1-1-1 0 0,26-24 0 0 0,-28 20-4928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6911 0 0,'-1'-11'615'0'0,"0"1"-1"0"0,1-1 1 0 0,1 0-1 0 0,0 1 1 0 0,3-13-1 0 0,-4 22-301 0 0,0 0-1 0 0,0 0 1 0 0,0 0 0 0 0,0 0-1 0 0,0 0 1 0 0,1 0 0 0 0,-1 1-1 0 0,0-1 1 0 0,1 0 0 0 0,-1 0-1 0 0,1 0 1 0 0,-1 0 0 0 0,1 0 0 0 0,-1 0-1 0 0,1 1 1 0 0,0-1 0 0 0,1-1-1 0 0,-1 3-225 0 0,0-1 0 0 0,0 1 0 0 0,0-1 0 0 0,0 1 0 0 0,0 0-1 0 0,0-1 1 0 0,0 1 0 0 0,0 0 0 0 0,0 0 0 0 0,0 0 0 0 0,-1 0 0 0 0,1-1 0 0 0,0 1-1 0 0,0 0 1 0 0,-1 1 0 0 0,1-1 0 0 0,0 1 0 0 0,8 15 87 0 0,0 0 0 0 0,-1 1 0 0 0,-1 0-1 0 0,9 36 1 0 0,-14-44-130 0 0,97 315 34 0 0,-29-110-2876 0 0,-60-185 1312 0 0,1-1-60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13791 0 0,'0'0'1578'0'0,"2"-1"-1002"0"0,22-1 680 0 0,-14 2-786 0 0,0-1 1 0 0,18-4 0 0 0,-9-1-162 0 0,1 2 1 0 0,-1 0 0 0 0,28-2-1 0 0,26 1 145 0 0,33 0-1300 0 0,-77 4-3872 0 0,-2-3-1624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4143 0 0,'0'0'588'0'0,"2"0"252"0"0,3 1-114 0 0,0 0-1 0 0,1 0 1 0 0,-1 0-1 0 0,-1 1 1 0 0,1-1-1 0 0,9 6 1 0 0,-10-5-458 0 0,1 0 0 0 0,0 0 0 0 0,-1 0 0 0 0,1-1 0 0 0,0 0 0 0 0,-1 1 0 0 0,1-2 0 0 0,0 1 0 0 0,0 0 0 0 0,6-1 0 0 0,25-5 1136 0 0,0 1 1 0 0,37 2-1 0 0,15 0-199 0 0,2 0-70 0 0,-57 2-666 0 0,0-2-1 0 0,35-7 1 0 0,36-2 373 0 0,20 5-138 0 0,-25-2-355 0 0,-1 1-90 0 0,-17 2-59 0 0,15 0 80 0 0,25 3 131 0 0,-28-1-63 0 0,51-3 37 0 0,24 6 15 0 0,-130-2-259 0 0,68-12-1 0 0,-68 7-23 0 0,70-3 0 0 0,79 3 39 0 0,1-1-19 0 0,-102 3-137 0 0,-52 2 0 0 0,45 2 0 0 0,7 1-16 0 0,-16-6-1852 0 0,-62 4 333 0 0,0 0-1 0 0,13-5 1 0 0,-10 3-7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10591 0 0,'0'0'488'0'0,"-2"1"-12"0"0,-1-1-336 0 0,-1 0-91 0 0,-12 8-50 0 0,12-5 531 0 0,1 0-1 0 0,0 0 1 0 0,0 0-1 0 0,0 0 1 0 0,0 1-1 0 0,0-1 1 0 0,-3 8-1 0 0,6-10-412 0 0,-1 0-1 0 0,1 0 0 0 0,0 0 1 0 0,0 0-1 0 0,0 0 1 0 0,0 0-1 0 0,0 0 0 0 0,1 0 1 0 0,-1 0-1 0 0,0 0 0 0 0,0 0 1 0 0,1 0-1 0 0,-1 0 1 0 0,0 0-1 0 0,1 0 0 0 0,0 1 1 0 0,8 13 459 0 0,-5-11-487 0 0,0 0 0 0 0,0 0 1 0 0,0 0-1 0 0,0-1 0 0 0,1 0 0 0 0,-1 0 1 0 0,1 0-1 0 0,9 4 0 0 0,6 1 34 0 0,20 5 0 0 0,-16-6-59 0 0,48 25-63 0 0,-5-3 181 0 0,-59-26-88 0 0,1 1 0 0 0,-1 0-1 0 0,-1 1 1 0 0,1 0 0 0 0,-1 0 0 0 0,0 0 0 0 0,0 1 0 0 0,7 8 0 0 0,-1 0 598 0 0,-1 0 1 0 0,20 30-1 0 0,-29-39-547 0 0,0 0-1 0 0,-1 0 1 0 0,0 0-1 0 0,0 1 0 0 0,0-1 1 0 0,0 1-1 0 0,-1-1 1 0 0,0 1-1 0 0,0-1 0 0 0,-1 1 1 0 0,1 0-1 0 0,-1 0 1 0 0,-1-1-1 0 0,1 1 0 0 0,-1 0 1 0 0,-1 8-1 0 0,-1-1 24 0 0,0 1 0 0 0,0-1 0 0 0,-1 0 0 0 0,-1 0 0 0 0,-7 15 0 0 0,2-8 2 0 0,-8 27 0 0 0,11-26-90 0 0,-13 24 0 0 0,-44 107-115 0 0,64-150 26 0 0,-4 9-528 0 0,0 0 0 0 0,-2 18 0 0 0,2 6-7528 0 0,2-20 725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0 791 919 0 0,'0'0'11760'0'0,"3"0"-11306"0"0,-2 0-362 0 0,1 0 0 0 0,-1 0 0 0 0,0 0 0 0 0,1 0 1 0 0,-1-1-1 0 0,1 1 0 0 0,-1 0 0 0 0,0-1 0 0 0,0 1 0 0 0,1-1 1 0 0,-1 1-1 0 0,0-1 0 0 0,0 0 0 0 0,3-1 0 0 0,-3 1 33 0 0,0 0 0 0 0,1 0 0 0 0,0 0 0 0 0,-1 0 0 0 0,1 0 0 0 0,-1 0 0 0 0,1 1 0 0 0,0-1 0 0 0,2 0 0 0 0,5-2 215 0 0,81-48 2017 0 0,-19 8-1323 0 0,-43 24-482 0 0,59-28-1 0 0,48-15 226 0 0,23-10-266 0 0,15 0-75 0 0,88-37 220 0 0,-61 23-219 0 0,-152 65-365 0 0,-29 12 2 0 0,40-13 0 0 0,-47 18-29 0 0,1-1 0 0 0,-1-1-1 0 0,17-9 1 0 0,19-9 211 0 0,-44 22-216 0 0,0 0 0 0 0,0-1 0 0 0,0 1 0 0 0,0-1 0 0 0,0 0 0 0 0,0 0 0 0 0,-1 0 0 0 0,5-7 0 0 0,18-13 264 0 0,-23 20-267 0 0,0 1 0 0 0,-1-1 0 0 0,1 0 0 0 0,-1 1 0 0 0,4-6-1 0 0,-3 3 30 0 0,-1 3 22 0 0,0 1-16 0 0,1 0 0 0 0,0-1 0 0 0,0 1 0 0 0,-1-1 0 0 0,1 0 0 0 0,-1 1-1 0 0,1-1 1 0 0,-1 0 0 0 0,3-4 0 0 0,-5 6-75 0 0,1 0 6 0 0,0-1 1 0 0,0 1-1 0 0,-1 0 1 0 0,1-1-1 0 0,0 1 1 0 0,0 0 0 0 0,-1 0-1 0 0,1 0 1 0 0,0-1-1 0 0,0 1 1 0 0,0 0-1 0 0,-1 0 1 0 0,1 0-1 0 0,0 0 1 0 0,0 1-1 0 0,0-1 1 0 0,0 0-1 0 0,1 0 1 0 0,0 1-2 0 0,24 0 9 0 0,-16-1-2 0 0,0 0 0 0 0,0 1 0 0 0,0 0-1 0 0,0 1 1 0 0,14 3 0 0 0,27 15 32 0 0,0 1 1 0 0,53 33-1 0 0,362 216 892 0 0,-304-193-477 0 0,-50-27-90 0 0,82 32 112 0 0,-70-43-926 0 0,-78-25-1481 0 0,-43-13 518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3223 0 0,'0'0'143'0'0,"1"-3"-3"0"0,5-9 10233 0 0,-7 14-10194 0 0,1 0-1 0 0,0-1 0 0 0,-1 1 1 0 0,1 0-1 0 0,0 0 0 0 0,0 0 1 0 0,0 0-1 0 0,1 2 0 0 0,0 5 248 0 0,0 15 558 0 0,2-1 1 0 0,1 0-1 0 0,12 41 1 0 0,-6-23-426 0 0,2 8-108 0 0,-2 1 0 0 0,5 86-1 0 0,-8-18-339 0 0,-2-86-279 0 0,-4-29 49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10655 0 0,'0'0'964'0'0,"-1"-1"-794"0"0,-3-1 286 0 0,-1 0 1 0 0,1 0-1 0 0,-1 0 1 0 0,1 1-1 0 0,-1 0 1 0 0,-8-2-1 0 0,11 3-315 0 0,1 0 0 0 0,-1 0-1 0 0,1 0 1 0 0,-1 0 0 0 0,0 0-1 0 0,1 1 1 0 0,-1-1 0 0 0,1 0 0 0 0,-1 1-1 0 0,1 0 1 0 0,-1-1 0 0 0,1 1-1 0 0,-1 0 1 0 0,1-1 0 0 0,0 1-1 0 0,-1 0 1 0 0,1 0 0 0 0,0 0 0 0 0,0 0-1 0 0,-1 1 1 0 0,1-1 0 0 0,0 0-1 0 0,0 0 1 0 0,-1 3 0 0 0,-1 1-105 0 0,1-1 1 0 0,0 1-1 0 0,0 0 1 0 0,0 0-1 0 0,1 0 1 0 0,0 1-1 0 0,-1-1 1 0 0,1 7-1 0 0,-1 45 270 0 0,2-41-283 0 0,1 14-23 0 0,1 0 0 0 0,1-1 0 0 0,9 37 0 0 0,-10-59 9 0 0,0 0-1 0 0,1 1 1 0 0,0-1 0 0 0,0 0-1 0 0,1 0 1 0 0,0 0-1 0 0,0-1 1 0 0,0 0 0 0 0,1 1-1 0 0,0-1 1 0 0,11 10 0 0 0,-11-12 0 0 0,0 0 0 0 0,0 0 0 0 0,1 0 1 0 0,-1-1-1 0 0,1 0 0 0 0,0 0 1 0 0,0-1-1 0 0,0 1 0 0 0,0-1 0 0 0,0 0 1 0 0,1-1-1 0 0,-1 0 0 0 0,0 0 1 0 0,11 0-1 0 0,-13-1 52 0 0,1 0 0 0 0,-1 0 0 0 0,0-1 0 0 0,1 0 0 0 0,-1 0 0 0 0,0 0 0 0 0,0 0 0 0 0,1-1 0 0 0,-1 0 0 0 0,0 0 0 0 0,-1 0 0 0 0,1 0-1 0 0,0 0 1 0 0,-1-1 0 0 0,1 0 0 0 0,-1 0 0 0 0,0 0 0 0 0,0 0 0 0 0,0 0 0 0 0,0 0 0 0 0,0-1 0 0 0,-1 0 0 0 0,1 1 0 0 0,-1-1 0 0 0,0 0 0 0 0,0 0 0 0 0,-1 0 0 0 0,1 0 0 0 0,-1-1 0 0 0,0 1 0 0 0,0 0 0 0 0,0-7 0 0 0,1-1 122 0 0,-1-1 0 0 0,-1 1 0 0 0,0-1 1 0 0,-1 1-1 0 0,0-1 0 0 0,-1 1 0 0 0,-5-23 0 0 0,3 23-147 0 0,0 1 1 0 0,-1 0-1 0 0,0 0 0 0 0,0 0 0 0 0,-1 1 1 0 0,-1 0-1 0 0,-12-15 0 0 0,15 20-58 0 0,-1 0-1 0 0,0 0 1 0 0,-1 1-1 0 0,1-1 1 0 0,-1 1-1 0 0,0 0 1 0 0,0 1 0 0 0,0 0-1 0 0,0 0 1 0 0,-1 0-1 0 0,1 0 1 0 0,-1 1-1 0 0,0 0 1 0 0,-10-1-1 0 0,14 3-95 0 0,0 0-1 0 0,0 0 0 0 0,-1 0 1 0 0,1 0-1 0 0,0 1 0 0 0,0-1 1 0 0,0 1-1 0 0,-6 2 1 0 0,7-2-384 0 0,0 4-702 0 0,-1 3-1504 0 0,3 2 860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6911 0 0,'0'0'951'0'0,"2"-1"294"0"0,0-1-426 0 0,0 0 0 0 0,0 0 0 0 0,1 0 0 0 0,-1 0 0 0 0,1 0 0 0 0,-1 1-1 0 0,4-2 1 0 0,-3 2-482 0 0,0 0 1 0 0,-1 0-1 0 0,1 1 0 0 0,0-1 0 0 0,0 1 0 0 0,0 0 0 0 0,3 0 0 0 0,-4 0 277 0 0,9 11 311 0 0,-8-7-816 0 0,0-1 0 0 0,-1 2 1 0 0,1-1-1 0 0,-1 0 0 0 0,0 0 1 0 0,0 1-1 0 0,2 6 0 0 0,8 36 311 0 0,-11-39-331 0 0,9 46 316 0 0,5 109 0 0 0,-14-129-831 0 0,3 0-1 0 0,12 57 0 0 0,-6-63-1292 0 0,-3-10-3860 0 0,-3-5-267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11863 0 0,'0'0'540'0'0,"1"-2"-5"0"0,0-5-226 0 0,-1 6-201 0 0,0 1-1 0 0,0 0 1 0 0,0-1-1 0 0,0 1 1 0 0,0 0-1 0 0,0 0 1 0 0,0-1-1 0 0,0 1 1 0 0,0 0 0 0 0,1-1-1 0 0,-1 1 1 0 0,0 0-1 0 0,0-1 1 0 0,0 1-1 0 0,0 0 1 0 0,1 0-1 0 0,-1-1 1 0 0,0 1-1 0 0,0 0 1 0 0,0 0-1 0 0,1-1 1 0 0,-1 1-1 0 0,0 0 1 0 0,0 0-1 0 0,1 0 1 0 0,-1 0-1 0 0,0-1 1 0 0,1 1-1 0 0,-1 0 1 0 0,8 5 514 0 0,5 14-687 0 0,3 16 162 0 0,-2 0 0 0 0,13 51 0 0 0,-15-46-75 0 0,-5-18-45 0 0,8 25-277 0 0,22 50-1 0 0,6 20-4156 0 0,-43-116 4386 0 0,8 21-4545 0 0</inkml:trace>
  <inkml:trace contextRef="#ctx0" brushRef="#br0" timeOffset="1">37 291 1375 0 0,'0'0'66'0'0,"-2"0"-8"0"0,-33 13 19950 0 0,48-11-19071 0 0,5 0-769 0 0,0 0-1 0 0,0-1 0 0 0,0 0 0 0 0,1-2 1 0 0,-1 0-1 0 0,33-7 0 0 0,-33 4-900 0 0,31-1-1 0 0,-26 5-903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5983 0 0,'-8'9'8839'0'0,"10"-9"-8007"0"0,13 1-202 0 0,-1-1 1 0 0,0 0 0 0 0,22-4-1 0 0,8 0 497 0 0,6 0-80 0 0,23-1 169 0 0,106-10 301 0 0,-163 13-1434 0 0,151-24 790 0 0,-60 4-433 0 0,-64 12-256 0 0,1 1 0 0 0,62-3 0 0 0,-31 11 12 0 0,53-3 192 0 0,73-20 116 0 0,142 1 56 0 0,-78 35-169 0 0,-172-5-238 0 0,-49-3-99 0 0,-24-1-11 0 0,-1-1-1 0 0,1-2 1 0 0,23-1-1 0 0,-18-1 28 0 0,50 2 0 0 0,-4-4-47 0 0,-63 5-5 0 0,-4-1-13 0 0,1 0 0 0 0,-1 0 0 0 0,1 0 0 0 0,-1 0 0 0 0,0-1 0 0 0,5-1 0 0 0,25 1-1140 0 0,7-1-1598 0 0,-39 1 2563 0 0,1 1 0 0 0,0-1 0 0 0,-1 0 0 0 0,1 0 0 0 0,-1 0 0 0 0,1 0 0 0 0,-1 0 0 0 0,1 0 0 0 0,-1-1 0 0 0,0 1 0 0 0,1-1 0 0 0,1-2 0 0 0,4-6-1624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0,'0'0'528'0'0,"1"3"-341"0"0,23 124 9189 0 0,-9-37-6855 0 0,2 20-1856 0 0,5 163-1 0 0,-20-233-626 0 0,14 116-2172 0 0,-12-120-175 0 0,-2-20 637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11719 0 0,'-20'-4'706'0'0,"-29"-1"4811"0"0,50 7-5426 0 0,0-1-1 0 0,0 1 1 0 0,0 0 0 0 0,0-1 0 0 0,1 1-1 0 0,-1-1 1 0 0,0 0 0 0 0,1 1 0 0 0,-1-1-1 0 0,1 0 1 0 0,2 1 0 0 0,-2 0-13 0 0,29 19 169 0 0,0-1 0 0 0,62 29 0 0 0,-7-14 264 0 0,24 12 214 0 0,-88-36-474 0 0,-1 0-1 0 0,37 28 1 0 0,-43-28-21 0 0,0 1 1 0 0,-1 1 0 0 0,13 16-1 0 0,-22-24-62 0 0,-1 1-1 0 0,0 0 0 0 0,0 0 0 0 0,-1 0 1 0 0,1 1-1 0 0,-1-1 0 0 0,-1 1 0 0 0,1 0 0 0 0,-1 0 1 0 0,-1 0-1 0 0,3 11 0 0 0,-4-10 0 0 0,0 1-1 0 0,0-1 1 0 0,-1 1-1 0 0,0-1 1 0 0,0 0-1 0 0,-1 1 1 0 0,0-1-1 0 0,0 0 1 0 0,-1 0 0 0 0,-4 8-1 0 0,-2 3 69 0 0,-1-1-1 0 0,-23 32 1 0 0,-36 58 202 0 0,30-47-261 0 0,-90 144 11 0 0,123-196-447 0 0,1 1 0 0 0,0-1-1 0 0,0 1 1 0 0,0 0 0 0 0,2 1-1 0 0,-4 11 1 0 0,5-15-119 0 0,1-1-1 0 0,1 0 1 0 0,-1 1-1 0 0,1-1 1 0 0,0 1-1 0 0,0-1 1 0 0,1 1-1 0 0,0-1 1 0 0,0 0-1 0 0,0 1 1 0 0,5 10-1 0 0,2 2-7692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42 469 8951 0 0,'-3'3'94'0'0,"1"1"0"0"0,0 0 0 0 0,0 0 0 0 0,0 0 0 0 0,-2 5 0 0 0,-5 12 1068 0 0,9-22-906 0 0,0 0 1 0 0,-1 0-1 0 0,1 0 1 0 0,0 0-1 0 0,-1 0 1 0 0,1 0 0 0 0,-1 0-1 0 0,0 0 1 0 0,1 0-1 0 0,-1 0 1 0 0,-4-6 5387 0 0,23 268-3962 0 0,-15-202-1676 0 0,-7 8 354 0 0,-1-85-207 0 0,1 5-114 0 0,-4-44-19 0 0,3-1 1 0 0,3-72-1 0 0,2 45-17 0 0,11-231 409 0 0,-11 312-387 0 0,1-1-1 0 0,0 0 1 0 0,0 1-1 0 0,0-1 1 0 0,0 1-1 0 0,1 0 1 0 0,3-6-1 0 0,-5 10-23 0 0,-1 0 0 0 0,1 0-1 0 0,0 0 1 0 0,0 0 0 0 0,0 0 0 0 0,0 0-1 0 0,1 0 1 0 0,-1 0 0 0 0,0 0 0 0 0,0 0 0 0 0,0 0-1 0 0,0 0 1 0 0,0 1 0 0 0,0-1 0 0 0,0 0-1 0 0,0 0 1 0 0,0 0 0 0 0,0 0 0 0 0,0 0-1 0 0,0 0 1 0 0,0 0 0 0 0,0 0 0 0 0,0 0-1 0 0,0 0 1 0 0,0 0 0 0 0,0 0 0 0 0,0 0-1 0 0,0 0 1 0 0,0 0 0 0 0,0 0 0 0 0,1 0 0 0 0,-1 0-1 0 0,0 0 1 0 0,0 0 0 0 0,0 0 0 0 0,0 0-1 0 0,0 1 1 0 0,0-1 0 0 0,0 0 0 0 0,0 0-1 0 0,0 0 1 0 0,0 0 0 0 0,0 0 0 0 0,0-1-1 0 0,1 1 1 0 0,-1 0 0 0 0,0 0 0 0 0,0 0-1 0 0,0 0 1 0 0,0 0 0 0 0,0 0 0 0 0,0 0 0 0 0,0 0-1 0 0,0 0 1 0 0,0 0 0 0 0,0 0 0 0 0,0 0-1 0 0,0 0 1 0 0,0 0 0 0 0,0 0 0 0 0,0 0-1 0 0,1 0 1 0 0,-1 0 0 0 0,0 0 0 0 0,0 0-1 0 0,0 0 1 0 0,0-1 0 0 0,0 1 0 0 0,0 0-1 0 0,6 9 3 0 0,1 0-1 0 0,-1 1 0 0 0,-1-1 0 0 0,6 13 0 0 0,16 47 40 0 0,-25-63-31 0 0,58 168 1 0 0,36 91-13 0 0,-88-246-12 0 0,40 81-43 0 0,-43-90 57 0 0,2-1 0 0 0,-1 1 0 0 0,2-1 1 0 0,-1 0-1 0 0,1-1 0 0 0,0 0 0 0 0,14 11 0 0 0,-13-13 58 0 0,-8-6-52 0 0,0 0-1 0 0,-1 0 1 0 0,1 0 0 0 0,0 0-1 0 0,0 0 1 0 0,0 0 0 0 0,0 0 0 0 0,-1 0-1 0 0,1 0 1 0 0,0 0 0 0 0,0 0-1 0 0,0 0 1 0 0,-1-1 0 0 0,1 1 0 0 0,0 0-1 0 0,0 0 1 0 0,-1-1 0 0 0,1 1-1 0 0,0-1 1 0 0,0 0 0 0 0,1 0 14 0 0,2-1 10 0 0,0-1-1 0 0,0 0 1 0 0,-1 0-1 0 0,1 0 0 0 0,0 0 1 0 0,-1 0-1 0 0,0-1 0 0 0,0 0 1 0 0,0 0-1 0 0,0 0 0 0 0,-1 0 1 0 0,0 0-1 0 0,4-9 1 0 0,0-3 117 0 0,0-1 1 0 0,5-24-1 0 0,-2-11 132 0 0,-2 0-1 0 0,-1-68 1 0 0,-2 41-96 0 0,-2-225 65 0 0,-15 154-457 0 0,9 106-1348 0 0,2 33-80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765 624 7711 0 0,'0'0'3434'0'0,"-9"-2"-1670"0"0,-7-6-516 0 0,0 0 1 0 0,1-1 0 0 0,-16-11 0 0 0,10 6-354 0 0,-114-82 2280 0 0,39 27-1871 0 0,-40-41-211 0 0,69 53-729 0 0,-20-26-76 0 0,3 3-88 0 0,40 45-200 0 0,37 26-125 0 0,7 5-189 0 0,9 2-529 0 0,-7 2 637 0 0,34-13-4896 0 0,-24 9-1844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1150 1839 0 0,'0'0'15512'0'0,"0"-1"-15304"0"0,-5-45 504 0 0,2 32-354 0 0,0-25 0 0 0,9-178 2030 0 0,-4 109-1612 0 0,3-208 216 0 0,-3 44-280 0 0,-4 222-823 0 0,1 40 45 0 0,1-1 0 0 0,0 0 0 0 0,0 0-1 0 0,1 0 1 0 0,3-11 0 0 0,-4 20-390 0 0,3-6-477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5759 0 0,'0'0'8584'0'0,"2"-1"-8109"0"0,2-5-16 0 0,1 2-1 0 0,0-1 1 0 0,7-5 0 0 0,8-7 215 0 0,-3 2-141 0 0,1 0 0 0 0,0 2 0 0 0,31-18 0 0 0,244-119 1374 0 0,-253 131-1739 0 0,57-27 161 0 0,9-6-126 0 0,45-22 90 0 0,-143 69-259 0 0,0 1-1 0 0,-1-1 1 0 0,1-1-1 0 0,7-7 1 0 0,0 0 22 0 0,19-12 0 0 0,-17 14-759 0 0,-9 5-307 0 0,1 0 0 0 0,-1 1 0 0 0,1 0 0 0 0,11-5 0 0 0,-9 6-517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6047 0 0,'0'0'274'0'0,"-1"-2"-6"0"0,-3-12 10414 0 0,34 33-9967 0 0,78 58 1298 0 0,-92-66-1682 0 0,-1 0 0 0 0,29 15 0 0 0,-26-17-103 0 0,25 19-1 0 0,-23-13-30 0 0,0-2-1 0 0,2 0 1 0 0,38 16 0 0 0,73 18 432 0 0,-103-35-335 0 0,43 22-1 0 0,-2 0 216 0 0,-47-23-245 0 0,30 19 0 0 0,-32-17-187 0 0,-6-3-13 0 0,-7-4-12 0 0,0-1 0 0 0,0 0 0 0 0,0-1-1 0 0,15 5 1 0 0,7 0-8 0 0,-13-4 34 0 0,32 12 0 0 0,-48-16-153 0 0,-1-1-54 0 0,-1 0 117 0 0,1 1 0 0 0,0-1 0 0 0,0 0 0 0 0,0 1-1 0 0,0-1 1 0 0,-1 0 0 0 0,1 1 0 0 0,0-1 0 0 0,0 1 0 0 0,-1 0 0 0 0,1-1 0 0 0,0 1-1 0 0,-1-1 1 0 0,2 2 0 0 0,3 3-1141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5671 0 0,'0'0'7072'0'0,"-1"2"-6681"0"0,0 7-147 0 0,0 0 0 0 0,0 0 0 0 0,1 0 1 0 0,0 0-1 0 0,0-1 0 0 0,1 1 0 0 0,2 9 0 0 0,3 6 356 0 0,-6-22-336 0 0,0 1-9 0 0,17 86 858 0 0,-14-78-981 0 0,40 149 1256 0 0,0-4-428 0 0,24 35 184 0 0,-56-157-955 0 0,1-1 65 0 0,-1 1 1 0 0,8 51-1 0 0,-5-20-60 0 0,-9-47-143 0 0,-1 1 1 0 0,2 26-1 0 0,3 24 78 0 0,-9-60-101 0 0,1 1-1 0 0,1-1 0 0 0,0 0 1 0 0,0 1-1 0 0,1-1 0 0 0,0 0 1 0 0,5 10-1 0 0,-4-8-27 0 0,-2-1-13 0 0,-2-8-65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1375 0 0,'0'0'10480'0'0,"0"2"-9893"0"0,0 1-206 0 0,0 0 0 0 0,-1 0 0 0 0,1-1-1 0 0,-1 1 1 0 0,0 0 0 0 0,0-1 0 0 0,0 1 0 0 0,0-1 0 0 0,0 1-1 0 0,-3 2 1 0 0,-4 4 212 0 0,-1 0 0 0 0,0-1 0 0 0,0 0 0 0 0,-14 8 0 0 0,-5 6 225 0 0,-10 4 117 0 0,25-18-609 0 0,1 0 0 0 0,-11 11 0 0 0,-5 10 146 0 0,18-18-185 0 0,-23 20 1 0 0,19-21-149 0 0,-228 189 1528 0 0,230-188-1609 0 0,0 1 0 0 0,1 0 0 0 0,1 1 0 0 0,0 0-1 0 0,-12 20 1 0 0,17-25-55 0 0,2-4-408 0 0,-1 1 734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5 919 0 0,'-5'-4'18496'0'0,"14"13"-18147"0"0,1 1 1 0 0,20 15-1 0 0,10 9 267 0 0,-24-21-444 0 0,0 0-1 0 0,1-1 1 0 0,1-1-1 0 0,0-1 1 0 0,22 10-1 0 0,-35-17-136 0 0,31 14 135 0 0,67 37 207 0 0,-64-35-300 0 0,-27-14-63 0 0,1 1 0 0 0,-1 0 0 0 0,18 14 0 0 0,-27-17-13 0 0,5 0-1 0 0,12 5-18 0 0,-18-7-396 0 0,7-7-5325 0 0,-1-3-2155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47 123 919 0 0,'-2'1'67'0'0,"-43"24"13679"0"0,45-24-13560 0 0,6 9 1640 0 0,12 8-1652 0 0,-18-18-136 0 0,1 1 1 0 0,-1-1 0 0 0,1 0-1 0 0,0 1 1 0 0,-1-1-1 0 0,1 0 1 0 0,0 0-1 0 0,-1 0 1 0 0,1 1 0 0 0,0-1-1 0 0,-1 0 1 0 0,1 0-1 0 0,0 0 1 0 0,-1 0-1 0 0,1 0 1 0 0,0 0 0 0 0,-1-1-1 0 0,1 1 1 0 0,1 0-1 0 0,0-1 94 0 0,37 5 777 0 0,-30-2-726 0 0,-1-1 0 0 0,1-1 1 0 0,-1 1-1 0 0,10-2 0 0 0,-2-1 56 0 0,4 0 51 0 0,1-1 1 0 0,-1 0 0 0 0,30-11-1 0 0,-17 4 3 0 0,62-11-1 0 0,10-2 67 0 0,-66 11-339 0 0,75-19 99 0 0,-103 28-77 0 0,0-2-31 0 0,-7 3-45 0 0,-1 0 0 0 0,1 0-1 0 0,-1-1 1 0 0,1 1 0 0 0,-1-1-1 0 0,0 1 1 0 0,0-1 0 0 0,0 0 0 0 0,0 0-1 0 0,-1 0 1 0 0,1-1 0 0 0,2-5-1 0 0,-1 4-159 0 0,-3 3-200 0 0,9-3-2052 0 0,-3 1 670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12551 0 0,'0'0'2224'0'0,"2"2"-1260"0"0,3 6-373 0 0,0-1 0 0 0,-1 1 0 0 0,1 0 0 0 0,4 14 0 0 0,12 40 372 0 0,-17-49-718 0 0,74 329 329 0 0,-40-151-715 0 0,-8-32-2264 0 0,-23-122 665 0 0,0 5-4259 0 0</inkml:trace>
  <inkml:trace contextRef="#ctx0" brushRef="#br0" timeOffset="1">11 658 10591 0 0,'-1'0'819'0'0,"0"0"-579"0"0,1 0 0 0 0,-1 0 0 0 0,1 0-1 0 0,0 0 1 0 0,-1 0 0 0 0,1 0 0 0 0,-1 0 0 0 0,1-1 0 0 0,0 1 0 0 0,-1 0 0 0 0,1 0-1 0 0,0 0 1 0 0,-1 0 0 0 0,1-1 0 0 0,-1 1 0 0 0,1 0 0 0 0,0 0 0 0 0,0 0 0 0 0,-1-1-1 0 0,1 1 1 0 0,0 0 0 0 0,-1-1 0 0 0,1 1 0 0 0,0 0 0 0 0,0-1 0 0 0,0 1 0 0 0,-1-1-1 0 0,1 1-139 0 0,0-1 0 0 0,1 1 0 0 0,-1-1 0 0 0,0 1 0 0 0,1-1 0 0 0,-1 1-1 0 0,0-1 1 0 0,1 1 0 0 0,-1-1 0 0 0,0 1 0 0 0,1 0 0 0 0,-1-1-1 0 0,1 1 1 0 0,-1 0 0 0 0,1-1 0 0 0,-1 1 0 0 0,1 0 0 0 0,29-14-670 0 0,-26 13 1165 0 0,19-7-469 0 0,1 2 0 0 0,1 0 1 0 0,35-3-1 0 0,-29 5-118 0 0,112-13-1665 0 0,-106 14 83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5495 0 0,'0'0'5456'0'0,"1"2"-4741"0"0,13 33 902 0 0,-1 0 0 0 0,-2 1 0 0 0,8 46 0 0 0,-14-60-1329 0 0,14 45 579 0 0,-11-43-637 0 0,-1-1-1 0 0,4 28 1 0 0,28 167 79 0 0,-31-187-309 0 0,-4-21 113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0,'0'0'126'0'0,"1"2"386"0"0,3 17 5112 0 0,11 36-1 0 0,31 54-3005 0 0,-2-2-2622 0 0,1 9-496 0 0,-23-63-1485 0 0,-13-31 235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2303 0 0,'2'1'9107'0'0,"18"3"-4997"0"0,17-5-2854 0 0,-13 0-711 0 0,-7 0-466 0 0,1-1 1 0 0,-1-1 0 0 0,1 0 0 0 0,-1-1 0 0 0,0-1 0 0 0,0-1-1 0 0,29-14 1 0 0,-35 15-86 0 0,0-1 0 0 0,12-10 0 0 0,12-6-1197 0 0,6-2-1706 0 0,-21 11 1391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61 6911 0 0,'-24'9'404'0'0,"0"0"-1"0"0,-44 24 0 0 0,58-27 132 0 0,0 0 0 0 0,1 1 0 0 0,-1 1 0 0 0,2-1 0 0 0,-1 2 0 0 0,1-1-1 0 0,0 1 1 0 0,-11 17 0 0 0,8-8-400 0 0,0 2 0 0 0,2-1-1 0 0,0 1 1 0 0,1 1-1 0 0,2-1 1 0 0,0 1 0 0 0,1 0-1 0 0,1 1 1 0 0,0-1-1 0 0,2 1 1 0 0,1 25 0 0 0,1-19-43 0 0,3 1 0 0 0,0 0 0 0 0,2-1 0 0 0,1 0 0 0 0,1 0 0 0 0,1-1 0 0 0,24 53 0 0 0,-26-69-46 0 0,0 0 0 0 0,1 0-1 0 0,0 0 1 0 0,1-1 0 0 0,0 0-1 0 0,1 0 1 0 0,0-1 0 0 0,1-1-1 0 0,0 1 1 0 0,14 8 0 0 0,-9-7 75 0 0,1-1 1 0 0,0-1-1 0 0,0 0 0 0 0,1-1 1 0 0,0-1-1 0 0,32 7 0 0 0,-36-11-58 0 0,0 0 0 0 0,0-1 0 0 0,0-1 1 0 0,0 0-1 0 0,0-1 0 0 0,1 0 0 0 0,21-6 0 0 0,-16 2 57 0 0,0-1 0 0 0,0-1-1 0 0,0 0 1 0 0,25-15 0 0 0,-33 15 40 0 0,0-1-1 0 0,0 0 1 0 0,0-1 0 0 0,-1 0-1 0 0,0-1 1 0 0,-1 0 0 0 0,0 0-1 0 0,-1-1 1 0 0,14-23-1 0 0,-9 10 178 0 0,-1 0-1 0 0,-1-1 1 0 0,-1 0-1 0 0,6-28 1 0 0,-10 29-170 0 0,-1 0 0 0 0,-1 0 1 0 0,-2 0-1 0 0,0-1 0 0 0,-1 1 0 0 0,-2-1 1 0 0,-1 1-1 0 0,0-1 0 0 0,-2 1 0 0 0,-1 0 1 0 0,-1 0-1 0 0,0 0 0 0 0,-2 1 0 0 0,-1 0 1 0 0,-21-39-1 0 0,23 51-146 0 0,-1 0 0 0 0,0 0 1 0 0,0 0-1 0 0,-1 1 0 0 0,0 0 1 0 0,-1 1-1 0 0,0 0 0 0 0,-1 0 1 0 0,1 1-1 0 0,-2 1 0 0 0,1 0 1 0 0,-1 0-1 0 0,0 1 0 0 0,0 0 1 0 0,-26-7-1 0 0,6 1-440 0 0,-31-9 609 0 0,58 19-928 0 0,-1 1-1 0 0,1 0 1 0 0,0 0-1 0 0,-1 0 1 0 0,1 1 0 0 0,-1 0-1 0 0,1 0 1 0 0,-1 1-1 0 0,-5 0 1 0 0,-9 7-6337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5263 0 0,'0'0'630'0'0,"2"-1"-214"0"0,-1 1-353 0 0,0-1 1 0 0,0 1 0 0 0,0-1 0 0 0,0 1-1 0 0,0-1 1 0 0,-1 0 0 0 0,1 1-1 0 0,0-1 1 0 0,0 0 0 0 0,0 0-1 0 0,-1 0 1 0 0,1 0 0 0 0,-1 0-1 0 0,1 1 1 0 0,-1-1 0 0 0,1 0-1 0 0,-1 0 1 0 0,1 0 0 0 0,-1-1 0 0 0,0 1-1 0 0,1 0 1 0 0,-1 0 0 0 0,0 0-1 0 0,0 0 1 0 0,0-3 3176 0 0,1 2-2695 0 0,1-7 3319 0 0,-1 11-3343 0 0,9 17 329 0 0,0 1 1 0 0,-1 0-1 0 0,8 28 0 0 0,13 67 557 0 0,-28-109-1389 0 0,-1 2 31 0 0,1 1-1 0 0,1 0 1 0 0,0 0 0 0 0,0-1-1 0 0,1 0 1 0 0,0 1-1 0 0,0-1 1 0 0,1-1 0 0 0,10 14-1 0 0,7 5-1652 0 0,-21-24 459 0 0,6 3-4979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0,'0'0'15984'0'0,"1"1"-15552"0"0,22 71 2776 0 0,-10-13-2777 0 0,28 154-46 0 0,-10-45-1790 0 0,-19-137-1626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0,'1'0'6051'0'0,"8"3"1469"0"0,2 6-6497 0 0,-8-7-799 0 0,-1 0 1 0 0,1 0 0 0 0,-1 0-1 0 0,1 1 1 0 0,-1-1 0 0 0,0 1-1 0 0,3 4 1 0 0,7 17 674 0 0,-2 1 0 0 0,14 52 0 0 0,-20-63-727 0 0,53 174 464 0 0,-17-63-594 0 0,-14-46-564 0 0,-21-67-691 0 0,0-1 0 0 0,9 16 0 0 0,-10-19-222 0 0,3 3-4139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13359 0 0,'-1'3'612'0'0,"-2"4"-93"0"0,0 3-129 0 0,-1 0 0 0 0,-3 17 7148 0 0,8-27-7350 0 0,12 2 1140 0 0,16-1-1688 0 0,-15-2 436 0 0,0-1 0 0 0,-1 0 0 0 0,1-2 0 0 0,-1 1 0 0 0,0-1 0 0 0,14-7 0 0 0,3 0-13 0 0,69-31-2588 0 0,-87 37 1558 0 0,13-6-6709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46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825 3716 19343 0,'0'0'848'0,"0"0"192"0,0 7-832 0,2-1-208 16,0 2 0-16,2 2 0 0,1 2 848 0,2 4 128 15,-1-1 32-15,5 5 0 0,6 9-384 0,1-3-80 16,-2 2-16-16,-1 4 0 0,1-2-368 0,1 1-160 16,2-2 128-16,-3-2-128 15,-2-3 176-15,-2-1-48 0,-1-3-128 0,-1-3 192 16,-2-2 64-16,-3-2 16 0,-1-2 0 0,0-4 0 0,-2 1-32 0,-2-8-16 16,0 0 0-16,0 0 0 0,0 0 144 0,0 0 16 15,-9-6 16-15,-1-3 0 0,-1-2-208 0,1-3-32 16,-2-3-16-16,2-4 0 0,-1-1-336 0,1-4-64 15,-2-4 0-15,1-3-16 0,-1-6-64 0,0 0-16 16,0-1 0-16,3 2 0 0,3 0-16 0,0 2 0 16,3 0 0-16,1 4 0 0,5 0 240 0,2 2 128 15,2 2-160-15,2 2 160 0,2 0 0 0,4 2 0 16,0 3 0-16,2 6 0 0,0 2 176 0,0 5 128 0,-1 4 16 0,0 3 16 16,-1 1 208-16,0 3 32 0,-2 7 16 0,-2-1 0 15,0 4 144-15,-2 1 32 0,0 2 0 0,-1 1 0 16,-3 1 32-16,-1 0 16 0,-1 0 0 0,-2 1 0 15,-4-1-464-15,1 0-96 0,-1-1 0 0,-1-1-16 16,-1-2-112-16,0 0-128 0,-2 0 176 0,1-3-176 16,-2 0 0-16,0-3 0 0,2-1-240 0,-2 0 80 31,1-3-2096-31,-1 0-432 0,1-2-64 0,-1-2-32 0</inkml:trace>
  <inkml:trace contextRef="#ctx0" brushRef="#br0" timeOffset="167.97">1181 3508 1839 0,'0'0'160'0,"0"0"-160"16,0 0 0-16,7-2 0 0,-7 2 4448 0,8 0 864 15,-1 2 160-15,0 0 32 0,-1 2-3520 0,1 3-704 16,1-3-128-16,0 5-48 0,-1-2-656 0,1 3-128 16,0 0-16-16,1 0-16 0,0 2-288 0,0 0-176 15,1 0 32-15,0-2-7696 16,0 1-1536-16</inkml:trace>
  <inkml:trace contextRef="#ctx0" brushRef="#br0" timeOffset="371.47">1531 3450 30063 0,'-8'4'656'0,"0"5"144"0,-1 6 32 0,0 2 0 0,-2 3-656 0,0 5-176 0,-3 3 0 0,3 4 0 16,-1-1 960-16,2 3 176 0,3 2 16 0,2-1 16 15,2 1-816-15,3 1-160 0,2-5-48 0,0 2 0 32,1-4-512-32,2-1-96 0,1-2-32 0,4-6 0 0,-1-1-2384 15,0-3-496-15,0-2-80 0</inkml:trace>
  <inkml:trace contextRef="#ctx0" brushRef="#br0" timeOffset="698.56">1618 3368 16575 0,'0'0'1472'0,"4"8"-1168"0,0 2-304 0,1 3 0 0,1 3 1648 0,1 1 272 16,-2 0 48-16,0 0 16 0,3 2-432 0,0 2-80 15,1 3 0-15,0-2-16 0,0 1-768 0,1 0-160 16,-1-1-16-16,0-1-16 0,0-2-320 0,-1-2-176 15,-2-1 192-15,-1-5-192 0,-1 1 272 0,0-1-48 0,-1-2-16 0,-3-9 0 16,0 0 368-16,0 0 64 16,0 0 0-16,0 0 16 0,0 0-128 0,0 0-16 15,-1-7-16-15,-2-2 0 0,0-3-48 0,-1-3-16 16,2-4 0-16,-2-1 0 0,0-5-272 0,1-3-160 16,1-2 192-16,1 2-192 0,-2-1 0 0,3 3 0 15,1 1 0-15,1 4 0 0,0 2 0 0,3 2-256 16,1 3 80-16,0 2 16 15,-1 3-592-15,-1 1-112 0,3 0-32 0,1 2 0 16,1 2-1584-16,0 0-320 0,0 1-64 0</inkml:trace>
  <inkml:trace contextRef="#ctx0" brushRef="#br0" timeOffset="868.08">2197 3432 23727 0,'-3'16'512'0,"2"-10"128"0,-2 5 0 0,2 2 32 0,1 0-544 0,0 0-128 0,1 0 0 0,1 0 0 16,0 0 0-16,1 1 0 0,1-3-160 0</inkml:trace>
  <inkml:trace contextRef="#ctx0" brushRef="#br0" timeOffset="997.99">2145 3187 6447 0,'-13'-13'576'0,"13"13"-576"0,-7-5 0 16,2-1 0-16,5 6 4720 0,-5-4 832 16,5 4 160-16,0 0 48 0,0 0-4672 0,0 0-944 15,0 0-144-15,0 0-8016 16,9 0-1584-16</inkml:trace>
  <inkml:trace contextRef="#ctx0" brushRef="#br0" timeOffset="1296.84">2360 3226 3679 0,'-3'14'160'0,"1"-5"32"0,-2 6-192 0,1 3 0 0,0 4 0 0,1 2 0 15,-1-1 4176-15,3 3 800 0,1 2 144 0,2-1 48 16,2 2-3504-16,3-3-688 0,3-3-144 0,0 1-16 16,4-5-560-16,0-2-128 0,2-5 0 0,3 0-128 15,1-8 192-15,-1-2-64 0,4-2 0 0,-3-4-128 16,-3-4 656-16,0-3 32 0,-2-2 0 0,-3-6 0 0,-3 1 160 0,0-4 48 15,-5-1 0-15,-1-4 0 16,-3-1-16-16,-2-1 0 0,-5-1 0 0,-3 1 0 16,0 1-144-16,-1-1-32 0,-1 0 0 0,-3-1 0 15,-4-1-384-15,-2 0-96 0,2 0-16 0,1 1 0 16,-1 1-736 0,2 3-160-16,2 1-16 0,1 4-16 0,1 3-688 0,3 4-144 0,2 2-32 0,1 4-12624 15</inkml:trace>
  <inkml:trace contextRef="#ctx0" brushRef="#br0" timeOffset="1434.92">2802 3247 24127 0,'13'14'1072'0,"-8"-3"208"0,-1 3-1024 0,0 3-256 16,0 0 0-16,0 1 0 0,-1 0 320 0,1 1 0 0,3-1 0 0,-2 0 0 31,2-1-1584-31,-2-1-304 0</inkml:trace>
  <inkml:trace contextRef="#ctx0" brushRef="#br0" timeOffset="1568.38">2807 3093 7359 0,'0'0'320'0,"-4"-9"80"0,3 1-400 0,-1 0 0 0,2-1 0 0,2 0 0 15,2 2 2480-15,1 0 400 0,5-6 96 16,1 3 16-16</inkml:trace>
  <inkml:trace contextRef="#ctx0" brushRef="#br0" timeOffset="1833.59">3102 3203 13823 0,'2'23'1216'0,"-1"-10"-960"0,1 3-256 0,-1 2 0 16,2 1 2096-16,-1 2 368 0,1 1 80 0,-1-1 16 16,4-1-1008-16,-4-2-192 0,0-1-32 0,2-1-16 0,1-5-720 0,0-1-144 15,-1-3-16-15,1-1-16 0,-5-6-224 0,0 0-64 16,7 0 0-16,-1-3 0 0,1-3-128 0,0-4 0 15,3 0 0-15,-3-4 128 0,0-6-320 0,-1-2-64 16,1 1 0-16,-2 1-16 0,0 0 48 0,1 0 16 16,-1-2 0-16,0 1 0 0,0 2 208 0,2 2 0 15,-1 0 0-15,1 4 0 0,-2 1 512 0,0 4 160 16,-5 8 32-16,0 0 0 0,0 0 320 0,0 0 80 0,8 7 16 0,-1 3 0 16,-2 3-432-16,0 1-96 0,0 1-16 0,0 0 0 15,2 4-448-15,-1-2-128 0,2 2 0 0,1-1 0 31,2 2-1472-31,-2-1-320 0,-1 1-64 0,0-2-16 16,1 1-1136-16,-1-1-240 0</inkml:trace>
  <inkml:trace contextRef="#ctx0" brushRef="#br0" timeOffset="2090.71">3641 3146 13823 0,'0'0'1216'0,"0"0"-960"16,0 0-256-16,0 0 0 0,0 0 2560 0,0 8 448 15,-1 1 112-15,0 3 16 0,-1 1-1136 0,1 2-208 16,-2-1-64-16,2 2 0 0,1-1-864 0,0 2-176 15,1 1-48-15,1 1 0 0,0-1-768 0,2 0-176 0,0-2-16 0,1-1-9456 16,1-2-1872-16</inkml:trace>
  <inkml:trace contextRef="#ctx0" brushRef="#br0" timeOffset="2235.51">3577 2908 20783 0,'-10'-9'912'0,"10"9"208"0,-3-4-896 0,3 4-224 0,0 0 0 0,0 0-9200 16</inkml:trace>
  <inkml:trace contextRef="#ctx0" brushRef="#br0" timeOffset="2535.04">3836 3126 14735 0,'-2'19'1312'0,"1"-7"-1056"0,-2 4-256 0,2 0 0 0,1 4 2784 0,0-2 496 16,0 3 112-16,1-1 0 0,1 1-2048 0,0-4-400 16,2-2-96-16,1 2-16 0,2-4-320 0,-1-1-64 15,2 0 0-15,0-7-16 0,1-1-288 0,2-2-144 16,-1 0 160-16,2-4-160 0,-2-3 0 0,1-4 0 16,-2-1 0-16,1-5 0 15,1 1-160-15,-1 0-32 0,-1-2 0 0,0 2 0 16,-1-3-64-16,-1 0 0 0,-2 0-16 0,0 1 0 15,-1-2 272-15,0 1 0 0,-2 0 0 0,1 3 0 0,0 1 304 0,-1 3 160 16,0 4 48-16,-2 6 0 0,0 0 0 0,0 0 16 16,0 0 0-16,2 10 0 0,1 3-192 0,-1 3-32 15,1-3-16-15,1 1 0 0,2 2-288 0,1-3 0 16,1 0 0-16,0 0 0 16,3 0-800-16,1 0-224 0,1 2-32 0,1-5-8608 0,1 0-1712 0</inkml:trace>
  <inkml:trace contextRef="#ctx0" brushRef="#br0" timeOffset="3034.09">4382 3093 15663 0,'0'0'1392'0,"0"0"-1120"0,-3 10-272 0,1 3 0 16,-1 2 2880-16,0 0 528 0,1 1 112 0,-1 1 0 15,1 1-1792-15,-1 1-352 0,0-1-80 0,2 0-16 16,0-1-336-16,1-1-80 0,1-2-16 0,2-2 0 15,1-3-464-15,1-3-112 0,0 1-16 0,1-2 0 16,-6-5-256-16,8 0 0 0,0-3 0 0,1 0 0 16,0-4-224-16,2-3 48 0,-1-2 16 0,-1 0 0 15,-1-1-288-15,-3-1-64 0,1-2-16 0,-1 1 0 16,0-2 32-16,2-2 16 0,-2 1 0 0,1-2 0 0,1 4 160 0,-1-1 48 16,0 2 0-16,-1 4 0 0,0 0 272 0,0 3 128 15,-1 3-128-15,-4 5 192 0,0 0 160 0,0 0 32 16,7 4 0-16,-1 4 0 0,-1 4 240 0,-1-1 48 15,-1 5 16-15,1 1 0 0,0 0-144 0,-2 1-32 16,2-4 0-16,1 2 0 0,1-6-128 0,-1 1-16 16,0-3-16-16,2 0 0 0,0-2-144 0,1-2-16 0,0-1-16 0,-1-2 0 15,-1-1-176-15,2-1 0 0,1 1 0 0,-1-3 0 16,0-1 0-16,1-2 0 16,-1-4 0-16,1 1 0 0,0-1-160 0,0-1 160 15,0-2 0-15,2 2-144 0,-1-2 144 0,2 0 0 16,-1 1 0-16,0 0-128 0,-1 3 128 0,1 1 0 15,-2 3 0-15,0 4-128 0,0 2 272 0,-1 3 64 0,1 2 16 0,-1 5 0 16,-2 2 480-16,2 1 112 0,-1 2 16 0,1-1 0 16,1 0-320-16,0-1-48 0,1-2-16 0,1 1 0 15,0 0-448-15,1 1 0 0,1 2 0 0,2 0-160 32,-2-2-1552-32,1 2-304 0,-1-3-64 0</inkml:trace>
  <inkml:trace contextRef="#ctx0" brushRef="#br0" timeOffset="10530.47">6164 2880 18879 0,'-3'-3'832'0,"-2"-13"192"0,1 11-832 0,0 0-192 0,-1-1 0 0,0 1 0 16,-2 0 2160-16,1 1 384 0,-1 0 80 0,1 1 0 0,-1 3-768 0,-1 0-176 15,1 2-16-15,-1 3-16 0,1 0-784 0,0 4-160 16,-1 3-16-16,2 1-16 0,3 3-320 0,0 2-64 15,2-2-16-15,1 4 0 16,1 0-32-16,3 1-16 0,1 0 0 0,2 0 0 16,2-2-224-16,0-1 0 0,1-2 0 0,2-2 0 15,2-2 0-15,2 0 0 0,1-3 0 0,1 0 0 16,0-1-224-16,3-2-96 0,-1 1 0 0,1-4-16 16,1-2-1904-16,0-1-368 0,2-1-80 0,-5-3-11200 15</inkml:trace>
  <inkml:trace contextRef="#ctx0" brushRef="#br0" timeOffset="10901.58">6417 2592 20271 0,'0'0'896'0,"0"0"192"0,-3 7-880 0,-1 3-208 0,2 3 0 0,-1 0 0 16,1 4 1888-16,2 0 336 0,1 4 64 0,3 3 16 15,0 3-912-15,0 2-176 0,5 1-48 0,-1 2 0 16,-1 0-784-16,1 1-176 0,0-1-16 0,0-1-16 15,0-1-176-15,-1-3 0 16,1-1 0-16,0-2 0 0,-1-5 144 0,-1 0-144 16,-1-4 160-16,2-2-160 0,-2-2 0 0,0-3 0 0,-5-8 0 15,7 5 0-15,-7-5 0 0,0 0 0 0,6-5 0 0,1-3-160 16,-2-4-64-16,-1-2-16 0,-1-4 0 0,-1-3 0 16,1-2 240-16,-3-3 0 0,0 3-160 0,1-1 160 15,0 0 160-15,2 3 96 0,0 3 32 0,1 2 0 16,-2 3 512-16,2 1 96 0,-1 3 32 0,1 1 0 15,0 2-192-15,-4 6-32 0,0 0-16 0,7 0 0 16,-7 0-368-16,11 5-64 0,-2 4 0 0,1 1-16 0,1 2-240 16,0 4 128-16,0 3-128 0,2 1 0 0,1 0 0 0,1 0-160 15,-1 1 0-15,3 0 0 16,-3 0-1664-16,1-3-336 0,-1 0-64 0,0-4-16 16,1-1-864-16,-2-3-176 0</inkml:trace>
  <inkml:trace contextRef="#ctx0" brushRef="#br0" timeOffset="11094.27">6877 2491 4607 0,'-2'-7'400'0,"-1"1"-400"16,2-1 0-16,1 7 0 0,0 0 5824 0,0 0 1088 16,0 0 224-16,0 0 32 0,0 0-4400 0,0 8-880 15,0 2-176-15,1 7-48 0,2 2-1168 0,0 5-240 16,1 6-64-16,2 4 0 0,0 5-192 0,3 0 128 15,2 4-128-15,0 2 0 0,1 0 0 0,1-2 0 16,0-3 0-16,0 0 0 16,-1-4-1920-16,1-3-336 0,0-2-64 0,0-3-11856 0</inkml:trace>
  <inkml:trace contextRef="#ctx0" brushRef="#br0" timeOffset="11399.55">7169 2874 25167 0,'-6'-17'1104'15,"2"11"240"-15,-2-1-1072 0,0 0-272 0,-1 1 0 0,1 1 0 0,-3 1 1664 0,0 3 288 16,0 1 48-16,-1 3 16 0,3 1-976 0,0 4-192 16,2 3-32-16,1 3-16 0,3-1-624 0,2 4-176 15,0-3 0-15,4 3 0 0,2-1 0 0,2 0 0 16,4 0 0-16,0-1 0 0,-1-1 0 0,1 0-160 16,3-3 160-16,-1-1 0 0,1-1-240 0,1-2 64 15,0-3 16-15,-2-2 0 16,0-2 160-16,-2 0-160 0,0-3 160 0,-4-3-160 0,-2 0 160 0,-2-1 0 15,-3 0 160-15,-2-3-160 0,-1 0 288 0,-3 0-32 16,-1-1-16-16,-3 2 0 0,-1-5 0 0,-3 2 0 16,-1 1 0-16,0-2 0 0,-1-1-240 0,-1 1 144 15,1-1-144-15,0-1 128 16,-1 1-1456-16,1 1-288 0,1 0-64 0,1 0-16 16,2 0-1520-16,2 1-304 0</inkml:trace>
  <inkml:trace contextRef="#ctx0" brushRef="#br0" timeOffset="11665.06">7302 2779 11055 0,'7'9'976'0,"0"1"-784"0,3 3-192 0,0 0 0 16,2 2 3264-16,1 2 592 0,1 1 128 0,-2 2 32 15,-2-4-1392-15,1 3-256 0,-1-1-64 0,2-1-16 16,-2-3-1120-16,1-1-208 0,-1-1-64 0,-1-2 0 16,2-2-480-16,-3-1-96 0,-3-2-32 0,0-1 0 0,-5-4-48 0,5 0-16 15,-5 0 0-15,7-5 0 16,-3 0 128-16,-2-7 32 0,0-3 0 0,-1 0 0 15,-2-5 0-15,-1-1 16 0,1-2 0 0,0-1 0 16,-2-3-240-16,0 1-160 0,2 0 192 0,0 2-192 16,2 2 0-16,0 3 0 0,1 0 0 0,0 4 0 15,1 2 0-15,1 2-304 0,1 1 48 0,0 2 0 16,2 3-480-16,1 0-96 0,-1 1 0 0,3 1-16 16,0 2-2352-16,0-2-480 0</inkml:trace>
  <inkml:trace contextRef="#ctx0" brushRef="#br0" timeOffset="11938.06">7799 2741 5519 0,'0'0'240'0,"0"0"64"0,0 0-304 0,0 0 0 15,0 0 0-15,-3 8 0 0,-1-2 5024 0,-1 2 944 0,1 0 192 0,-1 2 48 16,0 0-3584-16,0 3-720 0,-1 1-144 0,2 2-32 16,2-1-912-16,2 3-192 0,1-1-48 0,2 3 0 15,1 0-352-15,2-2-80 16,2-1-16-16,2-3 0 0,2-2-128 0,2-3 0 15,0-3 144-15,-1 1-144 0,1-6 0 0,2 1 144 16,-1-5-144-16,2-5 0 0,-3-1 336 0,0-1-32 16,-3-2-16-16,1-1 0 0,-3 0 192 0,-1 0 32 0,-4-3 16 0,-3 0 0 15,-1-1-96-15,-2 2-32 0,-4 1 0 0,-2-1 0 16,-2 3-144-16,-3-1-48 0,-4 0 0 0,-2 3 0 16,0 1-208-16,1 2 128 0,1 1-128 0,1 2 0 31,1 0-448-31,3 3-176 0,3-1-32 0,0 4-16 15,4 0-2736-15,5-2-560 0,0 0-96 0</inkml:trace>
  <inkml:trace contextRef="#ctx0" brushRef="#br0" timeOffset="12171.02">8215 2761 11055 0,'0'0'976'0,"0"0"-784"16,0 0-192-16,0 0 0 0,1-7 5376 0,0 1 1024 15,-1-1 192-15,0 7 64 0,-6-3-4464 0,-2-1-880 16,0 4-176-16,-1 2-48 0,-1 0-288 0,-1 5-64 0,1 2-16 0,-1 3 0 15,3 1-288-15,1 2-64 0,0 4-16 0,2-1 0 16,4 0-208-16,1 2-144 16,1-2 192-16,4 2-192 0,4-2 0 0,2-1 0 15,2-3 0-15,2 0 0 0,2-4 0 0,2-3-224 16,1-3 16-16,4-2 0 16,1-5-2320-16,1-2-464 0,0-3-80 0,-1-2-12672 0</inkml:trace>
  <inkml:trace contextRef="#ctx0" brushRef="#br0" timeOffset="12501.3">8479 2385 29999 0,'0'0'1328'0,"-4"5"272"0,2 3-1280 0,-1 3-320 0,1 2 0 0,0 4 0 16,2 2 1152-16,0 6 144 0,0 5 48 0,2 4 0 15,0 5 0-15,1-3 16 0,-1-2 0 0,4 1 0 0,0-1-672 0,1-1-144 16,-1-2-32-16,2-1 0 0,1-2-336 0,0-4-176 15,0-1 160-15,1-5-160 0,-3-3 0 0,1-2 0 16,-1-2 0-16,-1-3 0 0,-1-3 0 0,-5-5-128 16,0 0 128-16,0 0 0 0,6-4-208 0,-1-1 64 15,-1-6 16-15,1 1 0 0,2-4-144 0,-2-1-32 16,0 1 0-16,0-4 0 16,-1 1 304-16,0-2-160 0,0 1 160 0,1 1-128 15,-2 3 128-15,1 2 144 0,-2 3-16 0,2 3-128 0,-4 6 432 0,0 0-32 16,0 0 0-16,8 5 0 0,-1 1-208 0,-1 3-32 15,1-1-16-15,0 4 0 0,1 1-144 0,0 0 0 16,0-3 0-16,1 4 0 16,1-1-384-16,1 0-144 0,-2-2-48 0,1 1 0 15,1-2-3136-15,-1 0-640 0</inkml:trace>
  <inkml:trace contextRef="#ctx0" brushRef="#br0" timeOffset="12969.53">8930 2695 23951 0,'0'0'2128'16,"0"7"-1696"-16,2 3-432 0,-1 1 0 0,0 0 2112 0,1 3 352 0,-1 0 64 0,0 2 16 16,2-1-688-16,0 3-128 0,-2-2-16 0,1 1-16 15,1 0-1104-15,1-1-208 0,-1-2-64 0,-1-1 0 16,1-4-320-16,1-1 144 0,1-2-144 0,0 1 0 16,-5-7 0-16,8 0-192 0,-2 0 0 0,1-4 0 31,-1 3-368-31,0-4-64 0,-2-2-16 0,0-2 0 15,-3-4 128-15,0 0 32 0,2-2 0 0,-2 0 0 0,0-2 240 0,1 0 48 0,-1-1 16 0,0 1 0 16,2 0 176-16,1 0-128 0,-2 1 128 0,2 2-128 16,0-1 128-16,0 4 0 0,0 0 0 0,0 2 0 0,-1 1 0 0,0 3 0 15,-3 5 0-15,0 0 128 0,7 0 192 0,-1 5 32 16,1 3 16-16,-2 3 0 0,0 2-128 0,1 2-32 16,0 5 0-16,-1-1 0 0,1 2-80 0,-1 1 0 15,1 2-128-15,1-2 192 0,1-1-192 0,-1-4 0 16,3 2 128-16,-1-2-128 0,0-2 0 0,1-2 128 15,2-3-128-15,1-1 0 0,0-2 0 0,0-3 128 16,0-2-128-16,2-2 0 0,-1-2 0 0,0-3 144 0,-1-3-144 0,-1-1 128 16,-2-1 240-16,1-3 32 15,-2-2 16-15,-1 0 0 0,-2-4-96 0,-2 2 0 16,-1-1-16-16,-3 1 0 0,-3-2-112 0,-1 3 0 16,-4 0-16-16,-1 2 0 0,-4 1-16 0,-2-1 0 15,-4 3 0-15,0 0 0 0,-2 1-160 0,0 1 0 16,0 1-160-16,3 1 160 15,0 2-832-15,1 1-80 0,1 2-16 0,3 0-10864 0,4 2-2176 0</inkml:trace>
  <inkml:trace contextRef="#ctx0" brushRef="#br0" timeOffset="13764.64">9534 2660 23951 0,'-4'21'2128'0,"3"-9"-1696"0,-2 5-432 0,1 2 0 0,-1 3 2000 0,0 2 320 16,1-2 64-16,2 0 16 0,1 2-592 0,2-2-112 16,1-1-32-16,1-3 0 0,0-2-1120 0,3-2-224 15,0-4-64-15,1 1 0 0,0-5-256 0,3-2 0 16,-2-4-128-16,1-1 128 0,-2-2-368 0,-1-2 32 16,-2-3 0-16,2 0 0 15,-3-2 128-15,0-3 16 0,1 0 16 0,-4-4 0 16,-1 0 176-16,1-1 0 0,-2-2-144 0,0 1 144 0,0 0-128 0,1 3 128 15,0 0-160-15,3 0 160 0,1 2 0 0,2 2-144 16,-1 3 144-16,1 2 0 0,0 5 224 0,-7 2 128 16,7 2 32-16,0 5 0 0,-1 1 64 0,1 2 0 15,-1 1 16-15,0 3 0 0,-1 2-16 0,0 2-16 16,0-5 0-16,2 0 0 0,-2 0-112 0,0-1-32 16,2-3 0-16,-1 0 0 0,1-2-160 0,1-1-128 0,-2-1 144 0,1-1-144 15,-1-1 0-15,-6-3 128 0,7 0-128 0,1-2 0 16,-2 0 0-16,2-2 0 0,0-3 0 0,-2-4 0 15,1-1 0-15,-1-1-256 0,1-7 48 0,1 2 16 32,1 0-224-32,0 0-32 0,-1-1-16 0,-1 0 0 0,1 2 192 0,0 0 32 0,-1 4 16 0,-2 0 0 15,-1 2 224-15,-2 4 0 0,1 1 0 0,-3 6 0 16,0 0 208-16,0 0 96 0,0 0 16 0,3 13 0 16,-1 4-128-16,-1-1 0 0,1 2-16 0,-1 2 0 15,0 2-176-15,3-1 160 0,2-2-160 0,0 0 160 16,2 0-160-16,2-1-256 0,1-1 64 0,8 2 16 31,2-6-720-31,1-2-160 0,3-4-32 0,0-4 0 0,1-2-704 16,-3-2-128-16,0-5-48 0,-1 0 0 0,-4-5-176 0,-2 1-32 0,-2-2-16 0,-1 1 0 15,-4-1 1152-15,-1 1 224 0,-3-2 48 0,-2 4 16 16,-1-1 1344-16,0 2 272 0,-2-1 48 0,-2 2 16 0,0-2 816 0,0 1 176 16,-1 2 16-16,-3 2 16 0,1 0-544 0,-1 3-96 15,-4 1-32-15,1 1 0 0,-1 3-320 0,1 2-64 16,0 0 0-16,1 3-16 0,0 0-144 0,2 1-32 15,0-1 0-15,2 1 0 0,2-1-272 0,2 0-64 16,1 0-16-16,3-4 0 0,3 2-352 0,2-2 128 16,1 1-128-16,0-3 0 0,2-3 0 0,0 0 0 0,-2 0-160 15,2-3 160-15,0-2-144 0,-2 0 144 0,1-2 0 0,-1 1-144 16,-1-1 16-16,-1 1 0 0,3-1 0 0,-4-2 0 16,0 1 128-16,-1 2 0 0,0-1-144 0,-2 1 144 15,-4 6 0-15,0 0 0 0,0 0 0 0,0 0 0 16,0 0 256-16,0 0-48 0,0 0 0 0,0 0 0 15,-6 8-48-15,2 2-16 16,2 2 0-16,-1 1 0 0,2 0-144 0,1 1 0 16,1-1 0-16,2 0 0 0,1-2-192 0,2-2-64 0,2-1 0 15,4 2-16 1,-2-3-2688-16,3-5-544 0,-1-3-96 0</inkml:trace>
  <inkml:trace contextRef="#ctx0" brushRef="#br0" timeOffset="13957.11">10634 2270 31967 0,'0'0'1408'0,"0"0"304"0,0 0-1376 0,0 0-336 15,0 11 0-15,0-1 0 0,2 5 1088 0,0 3 160 16,1 3 32-16,2 2 0 0,-1 2-176 0,1 2-16 16,2-2-16-16,1 2 0 0,-2 3-832 0,2 0-240 15,2-1 0-15,0 0 128 0,-1 1-128 0,1-3 0 16,2-1 0-16,6 9 0 15,-1-5-544-15,-3-5-32 0,-3-3 0 0,1-2 0 16,-2-4-2640-16,-1-3-544 0,-1-4-96 0</inkml:trace>
  <inkml:trace contextRef="#ctx0" brushRef="#br0" timeOffset="14134.07">10612 2714 20671 0,'-25'-16'912'0,"15"8"192"0,-3-2-880 0,-1-1-224 16,1 2 0-16,1 1 0 0,3-3 1728 0,4 1 320 15,1 3 48-15,2 0 16 0,4 2-256 0,-2 5-32 16,7-5-16-16,4 1 0 0,2 0-944 0,1 1-192 0,3 2-32 0,3 0-16 16,1-1-160-16,2 2-16 0,3-2-16 0,3-1 0 15,0 2-432-15,-1-3 0 0,1 1 0 0,11-1 0 32,-2 1-2848-32,-4-1-608 0</inkml:trace>
  <inkml:trace contextRef="#ctx0" brushRef="#br0" timeOffset="14503.97">11202 2579 5519 0,'0'0'496'0,"0"0"-496"16,0 0 0-16,7 13 0 0,2-3 4992 0,1-3 912 16,-1 0 176-16,1-1 48 0,3-2-3568 0,2-1-720 15,-1-2-144-15,2-1-32 16,-2-1-752-16,2-2-144 0,-3-1-48 0,0-2 0 15,0-3-272-15,-2 0-48 0,1-1-16 0,0 1 0 0,-2-5-160 0,-1 1-32 16,-2 0-16-16,-2-1 0 0,-2-2-176 0,-3 2-224 16,-2 1 48-16,-1 2 16 0,-4 3-16 0,-3 2 0 15,-5-3 0-15,1 2 0 0,-2 6-112 0,1 2-32 16,-1 2 0-16,2 3 0 0,1 5 192 0,1 2 128 16,0 1-192-16,2 4 192 0,-1-1 352 0,3 5 176 15,2 3 48-15,2 1 0 0,3 0 384 0,1 2 64 0,0 0 32 16,4 2 0-16,3-2-128 0,5-2-32 0,2 0 0 0,6-5 0 15,2-3-416-15,6-4-96 0,3-1 0 0,7-5-16 16,6-3-368-16,6-3 144 0,2-4-144 0,6-4 0 31,8-1-1344-31,-3 0-384 0,0-4-80 0</inkml:trace>
  <inkml:trace contextRef="#ctx0" brushRef="#br0" timeOffset="17070.28">2899 10630 23199 0,'0'0'1024'0,"0"0"224"0,0 0-992 0,0 0-256 0,0 0 0 0,0 9 0 15,-5-6 736-15,-3-1 96 0,1-1 32 0,-1 2 0 16,-1 2 96-16,0 2 0 0,-1-1 16 0,0 2 0 16,-3 5-336-16,0 3-64 0,0 2 0 0,2 2-16 15,1 2-304-15,2 1-64 0,0 3-16 0,3-1 0 16,3 1-176-16,0-1 0 0,2-2 0 0,2-2 0 16,-1-1 0-16,1-3 0 0,1-3 0 0,2-2 0 0,3-2 0 0,1-3 0 15,-1-3 0-15,2 1 0 0,0-5 0 0,-1-4 0 16,-1-3 0-16,1 0 0 0,0-4 0 0,0-1 0 15,-3-2 0-15,2 0 0 0,0-1 0 0,-1 0 0 16,-1-1 0-16,-1 2 0 0,1 0 0 0,-3 0 0 16,0 5 0-16,0-1 192 15,-1 2 128-15,1 2 48 0,-3 6 0 0,0 0 0 16,0 0 32-16,0 0 16 0,0 0 0 0,6 6 0 16,1 3-160-16,-1 3-48 0,1 1 0 0,1 1 0 0,1 1-208 0,0-1 0 15,0 0 128-15,2 3-128 0,0 3-176 0,1-3-80 16,1 0 0-16,1-2-16 15,2 1-2048-15,0-2-416 0,-1-1-80 0</inkml:trace>
  <inkml:trace contextRef="#ctx0" brushRef="#br0" timeOffset="17240.7">3125 10412 14735 0,'-1'-10'1312'0,"1"-1"-1056"0,1 2-256 0,2 1 0 16,-3 2 3008-16,0 6 560 0,4-7 96 0,-4 7 32 15,0 0-2032-15,6 5-416 0,-1 3-80 0,2 7-16 16,1 3-576-16,-1 5-112 0,1 6-16 0,0 2-16 16,0 2-432-16,1 1 0 15,0 1 128-15,0 3-128 16,0-2-2064-16,1 3-448 0,-1-1-96 0</inkml:trace>
  <inkml:trace contextRef="#ctx0" brushRef="#br0" timeOffset="17831.93">3470 10557 23039 0,'-5'1'2048'0,"-3"2"-1648"15,1 1-400-15,-2 2 0 0,-5 3 1376 0,3 2 192 16,-1 0 32-16,0 4 16 0,-1-2-384 0,-1 2-80 16,-3 4 0-16,3-1-16 15,1-1-560-15,1 0-128 0,1 0 0 0,1-2-16 16,1 1 80-16,1 0 0 0,2 1 16 0,2-2 0 0,2-2-256 0,2-1-48 15,4 0-16-15,1 1 0 0,2-4-208 0,1 0 0 16,2-1 0-16,3-2 0 0,3 0 0 0,0-4 0 16,0 1 0-16,3-6 0 15,2 1-464-15,-1-4-144 0,1 0-32 0,0-2 0 16,1-1-832-16,2 0-192 0,1-3-16 0,-1 2-16 16,0-2-1968-16,-1 0-400 0,-2 2-80 0,-1-6-16 15,-3 2 1616-15,0-1 320 0,-4 1 64 0,-2 1 16 0,-2 0 1488 0,-2 1 288 16,-3-1 64-16,-1 2 16 0,-3 0 2512 0,-2 3 496 0,-2-1 96 0,0 3 32 15,-2 2 176-15,-2 1 48 0,-1 1 0 0,1 2 0 16,0 2-1152-16,0 5-240 0,-1 3-32 0,1 2-16 16,2 1-720-16,1 1-144 0,0 3-16 0,2 1-16 15,2 1-160-15,1-2-48 0,0-2 0 0,2 1 0 16,5-2-368-16,1-1-160 0,1-2 128 0,0-2-128 16,3-3 0-16,-1-2 0 0,1 0 0 15,1-3 0-15,1-2 0 0,-1 0 0 0,-1-4 0 0,-1-1 0 16,-2 0-320-16,0-2 48 0,-3-1 16 0,1 0 0 15,-2-4-64-15,-1-2 0 0,-1 2 0 0,-2 0 0 16,0-1 176-16,-1 0 144 0,0-2-208 0,0 2 80 16,0 1 128-16,0 1 0 0,0 3 0 0,0 2 0 15,0 1 0-15,0 6 224 0,4-7-48 0,-4 7-16 0,0 0 208 0,9 2 32 16,2 3 16-16,0 5 0 0,4 6 128 0,2 3 32 16,0 4 0-16,2 0 0 0,2 2-176 0,3 1-16 15,0 1-16-15,5-1 0 0,4-5-368 0,3 1 0 16,5-7 0-16,3-5-17664 15</inkml:trace>
  <inkml:trace contextRef="#ctx0" brushRef="#br0" timeOffset="18337.93">4952 10187 13823 0,'0'0'1216'0,"0"0"-960"0,0 0-256 0,0 0 0 0,0 0 3136 0,0 0 592 15,0 0 112-15,0 0 32 0,0 0-2112 0,0 0-416 16,6 5-96-16,-1 0-16 0,2 0-448 0,-1 2-80 15,1 1-32-15,1 1 0 0,1 0-672 0,2 0 0 16,1 0 0-16,3 0 0 16,2-1-2304-16,1-2-448 0,0-2-96 0</inkml:trace>
  <inkml:trace contextRef="#ctx0" brushRef="#br0" timeOffset="18498.09">5296 10136 911 0,'0'0'0'0,"0"0"0"0,0 0 0 0,0 0 0 0,0 0 0 0,0 0 0 0,0 0 6752 0,-4 6 1264 16,1 2 256-16,3 1 48 0,1 2-5872 0,3 2-1168 15,0 0-256-15,3-2-32 0,-2 4-704 0,4-1-144 16,3-1-16-16,1 1-128 31,1 3-960-31,2-2-288 0</inkml:trace>
  <inkml:trace contextRef="#ctx0" brushRef="#br0" timeOffset="19234.3">5925 10505 18431 0,'0'0'1632'0,"0"0"-1312"16,-5-2-320-16,5 2 0 15,0 0 2240-15,0 0 368 0,0 0 80 0,1 11 0 16,3 2-1360-16,3 4-288 0,2 4-48 0,1 2-16 0,4 2-16 0,1 1 0 15,3 1 0-15,1 1 0 0,-1-2-448 0,0 0-80 16,0-3-32-16,1-1 0 0,-2-1-192 0,-2-1-32 16,-2-3-16-16,-1-2 0 0,-3-1-32 0,-1-4-128 15,-3-2 192-15,-5-8-64 0,0 0 32 0,0 0 0 16,0 0 0-16,0 0 0 0,-1-11-16 0,-2-4 0 16,-1 0 0-16,-2-4 0 0,-3-3-144 0,-2-3 0 15,-2-3 0-15,0-3 0 16,-1-3-384-16,-2-2-48 0,-2-1-16 0,0-4 0 15,2-2-608-15,3 0-128 0,1-1-32 0,3 4 0 16,3 4 576-16,2 2 96 0,1 4 32 0,3 2 0 0,1 6 384 0,3 1 128 0,2 3 0 0,0 1 0 16,6 4 304-16,1 4 160 0,1 2 48 0,1 5 0 15,-1 2 112-15,3 2 16 16,1 4 16-16,0 1 0 0,-1 4-176 0,0 1-32 16,0 1-16-16,-2 1 0 0,-2 0 16 0,-3 3 0 15,-1 2 0-15,-2 3 0 0,-2 1-80 0,-3 1-16 0,0 2 0 0,-4-3 0 16,-3 3-176-16,0-2-48 0,-1-1 0 0,-2 1 0 15,-1-4-128-15,-2 0 0 0,1-3 0 0,1-3 0 32,-1-2-2048-32,3-3-384 0,0-1-64 0</inkml:trace>
  <inkml:trace contextRef="#ctx0" brushRef="#br0" timeOffset="19501.73">6715 10308 14735 0,'0'0'1312'0,"7"-3"-1056"16,-1-2-256-16,-6 5 0 0,6-4 3216 0,-6 4 592 16,2-6 112-16,-2 6 32 0,0-7-1568 0,0 7-304 15,-4-4-64-15,-1 1-16 0,-3 3-864 0,-2 3-176 16,-3 2-48-16,-1 4 0 0,-1 3-128 0,0 4-16 16,-2 5-16-16,0 1 0 0,0 5 224 0,0 3 48 15,2 1 16-15,2 2 0 0,3 0-432 0,2 1-96 16,2 1 0-16,3-3-16 0,3 2-256 0,5-2-48 15,4-1-16-15,4-1 0 0,2-4-176 0,2-3 0 16,1 1 0-16,4-6 0 16,4 0-352-16,3-6-96 0,1-1-32 0,2-4 0 15,5 0-1760-15,3-7-368 0,1 0-64 0,-3-5-15344 0</inkml:trace>
  <inkml:trace contextRef="#ctx0" brushRef="#br0" timeOffset="19766.34">7306 10228 28559 0,'-13'4'2544'0,"-1"0"-2032"16,-2 3-512-16,-1 2 0 0,-1 1 2016 0,0 4 304 15,-2 5 64-15,2 4 16 16,-1 7-528-16,1 0-96 0,3 1-32 0,0 6 0 16,2 3-784-16,4 1-144 0,5-1-48 0,3 1 0 15,2-1-432-15,3-3-80 0,3-4-32 0,3-1 0 16,3-4-224-16,4 0 128 0,-1-5-128 0,2-2 0 15,3-3 0-15,1-3 0 0,1-4 0 0,3 0 0 16,2-5-448-16,2-2-16 0,4-2-16 0,0-2 0 16,0-4-608-16,-1-4-112 0,0-3-16 0,-3 0-16 15,-3-1-1424-15,-2-4-288 0,-1-1-48 0,-5-1-12176 16</inkml:trace>
  <inkml:trace contextRef="#ctx0" brushRef="#br0" timeOffset="19946.1">7803 10012 28559 0,'0'0'2544'0,"0"0"-2032"0,0 0-512 0,0 0 0 16,0 0 1760-16,8 4 256 0,-3 1 48 0,0 1 16 16,-1 4-976-16,1 1-192 0,0 4-32 0,-1-1-16 15,-1-1-544-15,-1 1-96 0,2 1-32 0,0-2 0 16,2-1-384-16,-1-2-64 0,0-1-32 0,0-2 0 31,0-2-2896-31,-5-5-576 0</inkml:trace>
  <inkml:trace contextRef="#ctx0" brushRef="#br0" timeOffset="20100.22">8047 9944 27407 0,'0'0'1216'0,"0"0"256"0,0 0-1184 0,0 0-288 15,5 7 0-15,-1-1 0 0,-2 5 1744 0,1 0 304 16,1 4 48-16,-2-1 16 0,0 3-704 0,-1 1-128 15,0 2-16-15,1 1-16 16,-1-2-896-16,0 2-176 0,2 1-48 0,1-2-17808 16</inkml:trace>
  <inkml:trace contextRef="#ctx0" brushRef="#br0" timeOffset="29300.86">1014 13282 16575 0,'0'0'1472'0,"0"0"-1168"0,0 0-304 0,20-13 0 16,-20 13 1472-16,0 0 224 0,8-2 48 0,-1 1 16 15,3 1-1024-15,0 1-208 0,2 1-32 0,1-2-16 16,1 0 208-16,4 0 32 0,3 0 16 0,0 0 0 16,0 0-112-16,2-2-32 0,1 0 0 0,1 0 0 15,1 1-272-15,-1 0-64 0,-1-1-16 0,0 1 0 16,-2-2-112-16,-3 1-128 0,0 1 176 0,-4-3-176 15,-3 2 240-15,-3 1-64 0,-2 1-16 0,-7 0 0 16,0 0 448-16,0 0 96 0,0 0 0 0,-7 0 16 0,-3 1 304 0,-3 1 48 16,-2-1 16-16,-2 2 0 0,-2-3-384 0,-2 0-64 15,-2-3 0-15,-1 3-16 0,1 3-192 0,-1-1-48 16,1 3 0-16,-1-1 0 0,1 0-256 0,2 0-128 16,1 1 128-16,5 1-128 15,2 0-688-15,4 2-208 0,3-2-64 0</inkml:trace>
  <inkml:trace contextRef="#ctx0" brushRef="#br0" timeOffset="30734.68">2272 13003 15663 0,'0'0'688'0,"0"0"144"0,15 24-656 0,-15-24-176 16,0 0 0-16,2 12 0 0,1 1 2176 0,1 4 384 0,1 4 96 0,2 1 16 15,0 4-1520-15,1 2-288 16,1-2-64-16,2 2-16 0,-1 4-432 0,1-5-96 0,-1 0 0 0,-1-2-16 15,0-4-112-15,-1-3-128 0,-1-1 176 0,-1-5-176 16,1-3 304-16,-2-2-48 0,-5-7-16 0,0 0 0 16,0 0 144-16,0 0 16 15,-1-4 16-15,-2-7 0 0,-2-2 288 0,0-4 48 16,-1-1 16-16,1-3 0 0,0-2-384 0,1-2-80 16,0-3-16-16,1 0 0 0,0-2-144 0,1-1-16 15,2-3-128-15,0 1 192 0,0-3-192 0,3 2 0 0,1 1 128 0,2 4-128 16,3 3 0-16,2 4-160 0,3 4 32 0,3 4 0 31,3 2-720-31,2 4-144 0,3 4-32 0,-1 5 0 16,1 3-2064-16,0 3-432 0</inkml:trace>
  <inkml:trace contextRef="#ctx0" brushRef="#br0" timeOffset="31033.91">2847 13155 5519 0,'0'0'240'0,"0"0"64"0,0 0-304 0,3 8 0 16,0-2 0-16,0 1 0 0,-3-7 4352 0,6 6 832 15,0 0 144-15,1-2 48 0,1-2-3136 0,1-2-608 16,2 0-128-16,1-1-32 0,1 0-512 0,0-2-128 16,2-1 0-16,-2-2-16 0,0-1-400 0,0-3-80 15,0-1-16-15,0 1 0 0,0-2-64 0,0-1 0 16,-3-3-16-16,1 2 0 0,-4-2-48 0,0 2 0 0,-3-4 0 0,-1 3 0 16,-2 2 32-16,-4 2 0 15,-3 0 0-15,-2 2 0 0,-1 1 160 0,-2 3 48 16,0 2 0-16,-1 3 0 0,-1 2 96 0,-2 4 32 15,0 3 0-15,0 3 0 0,2 2-240 0,0 3-32 16,0 3-16-16,3 1 0 0,2 1-128 0,3 0-16 16,1 0-128-16,4 0 192 0,3 1-192 0,2-2 0 0,1-2 0 0,5 1 0 15,2-2 0-15,1-1-256 0,2-4 48 0,2-1 16 32,3-2-2000-32,5-1-400 0,0 2-80 0,1-8-12816 0</inkml:trace>
  <inkml:trace contextRef="#ctx0" brushRef="#br0" timeOffset="31398.32">3537 13047 12895 0,'-14'2'1152'0,"7"1"-928"0,-2 1-224 0,0-1 0 16,-3 2 4288-16,0 1 832 0,2 1 144 0,0 2 48 0,-2 0-3776 0,1 3-736 15,2 1-160-15,1 3-16 0,1-3-176 0,0 1-48 16,1 2 0-16,2-3 0 0,2 0-400 0,2-2 0 15,0-2 0-15,3 1 0 16,2-3 0-16,2 0 0 0,2-2 0 0,1-1 0 16,2-1-416-16,0-3-16 0,-1-3 0 0,1-1 0 15,0-2-176-15,0-2-32 0,-1-1-16 0,2-2 0 0,-1 0 336 0,0-2 80 16,-2-3 16-16,1 2 0 0,-2-5 32 0,0 2 0 16,-1 0 0-16,2 0 0 0,-1 2 192 0,-1-2 0 15,-1 0 0-15,-1 1 0 0,-2 5 208 0,-1-3 96 16,-1 4 16-16,0 2 0 0,-1 3 608 0,-1 5 128 0,0 0 32 0,0 0 0 15,0 0-64-15,-5 7 0 0,-2 3 0 0,1 4 0 16,-1 5-576-16,1 1-112 0,-1 4-16 0,2 2-16 16,1 1-160-16,1 2-16 15,1-3-128-15,2 1 192 0,2 0-192 0,4-1 0 0,1 1 0 16,1-1 0-16,1-2-256 0,2-4-80 0,1-1-32 0,1-2 0 31,1 0-2304-31,2-3-464 0,2-1-80 0</inkml:trace>
  <inkml:trace contextRef="#ctx0" brushRef="#br0" timeOffset="31802.22">3931 13115 30815 0,'-9'21'1360'0,"3"-14"288"0,-1 4-1328 15,0 2-320-15,1 1 0 0,0 2 0 0,-2 2 688 0,5-2 64 16,1 1 16-16,4 0 0 15,0 0-64-15,3-4-16 0,5 2 0 0,-1 0 0 16,0-4-496-16,1 1-192 0,2-2 176 0,1 0-176 0,1-3 0 0,2 0 0 16,-2-3 0-16,2 0 0 0,0 1 0 0,-1-2 0 15,0-6 0-15,-1-1 0 0,0 0 0 0,3-4-128 16,-1-2 128-16,-2-2 0 0,-1-2 0 0,-1-1 0 16,-2 1 0-16,1-1 0 0,-2-2 0 0,0 0 0 15,0-2 0-15,-2 1 0 0,-2-1 0 0,0-1 0 16,-1-1 0-16,0 2 0 0,-1-1 0 0,-1 2 0 0,-1 0 0 0,2 4 0 15,-3 1 0-15,0 4 176 0,1 1-32 0,-1 8 0 16,0 0 208-16,0 0 32 0,2 10 16 0,0 3 0 16,2 2-64-16,1 4-16 0,-1 4 0 0,2-2 0 15,1 1-176-15,2-2-144 0,2-1 192 0,1-1-192 16,-1-1 0-16,2-1 0 0,2 0 0 0,-1-3-144 16,0-3-1872-16,2-2-368 0,0-2-80 0,-1-3-12496 31</inkml:trace>
  <inkml:trace contextRef="#ctx0" brushRef="#br0" timeOffset="31941.99">4645 13013 16575 0,'0'0'736'0,"0"12"160"16,-1 1-720-16,1 5-176 0,4 0 0 0,1 3 0 15,0 3 2256-15,3 0 432 0,1 2 64 0,4 1 32 0,2-1-2016 0,3 1-384 16,0 0-96-16,3-2-16 15,1-1-1680-15,0-5-352 0,-2-2-64 0</inkml:trace>
  <inkml:trace contextRef="#ctx0" brushRef="#br0" timeOffset="32095.12">4710 13036 15663 0,'-23'-35'688'0,"12"18"144"0,-2-4-656 0,3-2-176 16,0 1 0-16,3 1 0 0,-1-1 2800 0,4 2 528 15,2 5 96-15,0 2 32 0,5 0-2544 0,2 3-496 16,0 1-96-16,6 3-32 16,1 1-1728-16,2-1-352 0,3 2-64 0</inkml:trace>
  <inkml:trace contextRef="#ctx0" brushRef="#br0" timeOffset="32368.71">5143 13188 18431 0,'-1'8'1632'0,"-2"5"-1312"0,-1-2-320 0,3 2 0 16,1-1 3056-16,-1 0 528 0,-1-2 128 0,0-2 0 16,-1-1-1984-16,3-7-416 0,0 0-80 0,0 0-16 15,0 0-192-15,0 0-32 0,0 0-16 0,0 0 0 16,-4-7-432-16,0-1-96 0,2-2 0 0,-1-2-16 16,-1-4-176-16,0-1-16 0,-1-2-16 0,3-2 0 15,-2-2-224-15,0-3 0 0,-2-2 0 0,1-1 0 16,-1-1-384-16,1 2-128 0,-1 0-32 0,4 4 0 15,0 1-288-15,2 3-48 0,3 4-16 0,4-5 0 16,0 5-128-16,5 6-16 16,0 7-16-16,2 3 0 0,3 7 224 0,1 2 64 0,2 4 0 0,2 1 0 15,4-1-496-15,3 2-80 0,0-2-32 0,-9-4-10736 16</inkml:trace>
  <inkml:trace contextRef="#ctx0" brushRef="#br0" timeOffset="32867.6">5592 13143 14735 0,'0'0'1312'0,"0"0"-1056"0,0 0-256 0,0 0 0 0,6-6 3088 0,1-2 560 16,-1-4 128-16,1 1 0 0,-2-1-1792 0,0-1-352 15,0-2-80-15,1 0-16 0,-1-2-512 0,-1 0-96 16,-2 0-32-16,1 1 0 0,-3 2-448 0,0 1-112 16,-3 0-16-16,1 2 0 15,-2-2 32-15,-3 4 0 0,-1 1 0 0,-1-1 0 16,0 3 176-16,0 2 48 0,-1 4 0 0,-1 1 0 0,1 4-320 0,-1 3-48 16,1 4-16-16,-2 5 0 0,0 1-48 0,2 7-16 15,2 0 0-15,0 2 0 0,2 2 128 0,2 1 32 16,0-3 0-16,3 1 0 0,1-2-96 0,2-2-32 15,2 0 0-15,4-3 0 0,4-3-160 0,1-1 0 16,0-1-192-16,3-2 192 16,2-1-880-16,3-4-48 0,1-2-16 0,1-4 0 15,1 0-2576-15,2-2-512 0</inkml:trace>
  <inkml:trace contextRef="#ctx0" brushRef="#br0" timeOffset="33167.35">6036 12875 6447 0,'-22'-5'576'0,"10"2"-576"0,-2 2 0 0,-6-1 0 16,-3 1 3520-16,-1 1 608 0,1 3 112 0,2 2 32 0,2 1-3424 0,2 4-672 15,4 0-176-15,3-1 0 0,4 3 864 0,5 0 144 16,3-2 16-16,3 2 16 0,5 2-640 0,3 0-128 16,4-1-16-16,3 2-16 0,3-2 400 0,3 0 96 15,-2-1 16-15,4 1 0 16,1 1 400-16,-1-1 96 0,0 0 16 0,-2 1 0 15,-2 2 16-15,-1 0 16 0,-4 2 0 0,-1 1 0 16,-2 1 368-16,-4-3 64 0,-3 0 0 0,-3 0 16 16,-3 0-464-16,-4 1-112 0,-3 2-16 0,-3-1 0 0,-2-1-64 15,-1-1-32-15,-2-4 0 0,-1 2 0 0,0-1-544 0,-1-1-128 16,-2-1 0-16,-1 0-16 0,1-5-368 0,1 1 0 16,-1 0 0-16,-5-1-128 15,2-7-2400-15,-1-4-480 0</inkml:trace>
  <inkml:trace contextRef="#ctx0" brushRef="#br0" timeOffset="37202.03">7799 12988 17503 0,'0'0'768'0,"0"0"176"0,-5-4-752 0,5 4-192 0,-7-4 0 0,1 0 0 16,-1-2 2240-16,-1 1 400 0,-1-2 96 0,0 1 16 0,0-1-1360 0,0 2-272 15,-2-2-48-15,1 2-16 0,-2 0-208 0,-1 0-32 16,-1 1-16-16,1 3 0 0,0 2-48 0,0 3-16 16,0 1 0-16,1 3 0 15,0 4-400-15,2 3-80 0,-1 5 0 0,3 2-16 0,1 1-240 16,0 3 0-16,3-1 128 0,3 0-128 0,1-1 0 0,3-2 0 16,0-1 0-16,3-7 0 0,0-1-192 0,3-3 64 15,2-1 128-15,0-2-208 0,1-3-64 0,1-2-16 16,2-2 0-16,-1-2 0 0,-1-2 32 0,-1-3 0 0,-2 0 0 15,1-4 0-15,-2-1 256 0,0-1 0 0,0 0 0 16,0-1 0-16,-1-2 128 0,-2-1-128 0,1 1 176 0,-2-1-176 16,-1 0 368-16,0 2-48 0,-3 1 0 0,1 4 0 15,-1-2 144-15,1 3 32 0,0 2 0 0,-2 7 0 16,0 0-208-16,0 0-32 0,0 0-16 0,0 0 0 16,8 3-240-16,1 3 0 0,-1 3 0 0,1 4 0 31,0 3-608-31,1 1-16 0,1 1 0 0,0 1 0 15,1-3-2128-15,1 0-448 0,3-2-64 0</inkml:trace>
  <inkml:trace contextRef="#ctx0" brushRef="#br0" timeOffset="37538.9">8092 12917 28159 0,'0'0'1248'0,"0"0"256"0,0 0-1200 0,0 0-304 0,0 0 0 0,0 0 0 0,0 0 816 0,0 10 96 15,0-1 32-15,1 4 0 0,1 1-304 0,-1 1-64 16,2 0-16-16,-1 1 0 0,1 1-320 0,0 0-64 16,-1-3-16-16,2 2 0 0,-1-2-160 0,1-1 0 15,-1-2 0-15,1-3 128 0,-4-8-128 0,0 0 0 16,6 6 0-16,-6-6 0 0,0 0-192 0,0 0-64 16,0 0 0-16,6-2-16 0,-1-4 112 0,-1 0 32 0,0-3 0 0,-1 0 0 15,-2-5 256-15,0 1 64 0,-1-1 16 0,2-2 0 16,-1 1 304-16,0 0 48 15,1-1 16-15,0 0 0 0,1-1 128 0,2 3 16 16,0 1 16-16,0 1 0 0,1 1-96 0,-1 4 0 16,1 1-16-16,-6 6 0 0,0 0-240 0,8 3-32 15,0 3-16-15,0 4 0 0,-2 1-176 0,2 5-32 16,-1 0-128-16,1 2 192 0,1 0-192 0,-2-1 0 16,0 1-192-16,1-1 192 15,0-1-1792-15,1 0-240 0,0 1-48 0,0-6-9056 0,-1-2-1792 0</inkml:trace>
  <inkml:trace contextRef="#ctx0" brushRef="#br0" timeOffset="37731.94">8397 12613 17503 0,'0'0'768'0,"0"-7"176"0,0 7-752 0,0 0-192 0,0 0 0 0,0 0 0 0,0 0 3104 0,0 0 592 15,0 0 112-15,5 7 32 0,1 2-2304 0,-1 1-448 16,0 1-80-16,0 2-32 0,2 4-592 0,1 2-112 15,-1 1-16-15,1 2-16 0,1 3-240 0,-1 2 0 16,0 1-192-16,1 0 192 31,0 1-1872-31,2-2-272 0,-2 2-48 0,0-6-6960 0,0 0-1408 0</inkml:trace>
  <inkml:trace contextRef="#ctx0" brushRef="#br0" timeOffset="38236.72">8513 13017 19807 0,'0'0'880'0,"0"0"176"0,-4-4-848 0,0-3-208 15,-1 2 0-15,1 1 0 16,2 0 1680-16,2 4 304 0,-2-6 48 0,2-1 16 16,2 0-544-16,-1-1-96 0,2 0-32 0,1 0 0 15,-1-1-496-15,3 0-112 0,-1 0 0 0,0 0-16 0,2-1-16 16,-1 4 0-16,1-3 0 0,0 1 0 0,1 1-112 0,0 1-32 16,3 1 0-16,0 1 0 0,-3 0-320 0,1 0-64 15,0 3-16-15,2 2 0 0,-1 3-192 0,1-1 0 16,-2 3 0-16,1 3 0 0,1 3 0 0,-1-2-192 15,0 3 48-15,1 0 0 16,-1 3-1552-16,2 1-304 0,0 0-64 0,0-1-16 16,-3-2-816-16,0 0-176 0,0-1-16 0,-1-2-16 0</inkml:trace>
  <inkml:trace contextRef="#ctx0" brushRef="#br0" timeOffset="38455.65">8908 12903 30063 0,'0'0'1328'0,"0"0"272"0,0 0-1280 0,0 0-320 0,0 0 0 0,0 0 0 16,8 3 1232-16,-1 2 176 0,0 2 48 0,3 2 0 16,0 1-624-16,2 3-128 0,1 0-32 0,2 2 0 15,1-1-400-15,1 2-80 0,1 1 0 0,2-2-16 16,2 1-432-16,-2-3-96 0,-2 1-16 0,1-1 0 15,-2-1-1920-15,-1-1-384 0,0-1-80 0,-2-3-6544 16,-2-1-1328-16</inkml:trace>
  <inkml:trace contextRef="#ctx0" brushRef="#br0" timeOffset="38616.8">9301 12933 24879 0,'0'0'2208'0,"0"0"-1760"16,0 0-448-16,-5 3 0 0,-1 2 2368 0,0 2 384 15,-2 1 64-15,1 3 32 0,1 5-1248 0,-2-2-256 16,-1 5-64-16,1-1 0 0,0 1-912 0,0 1-192 16,1 0-48-16,-1 0 0 15,3 3-1664-15,-2-5-352 0,2 0-64 0,1-1-8784 16,1-1-1744-16</inkml:trace>
  <inkml:trace contextRef="#ctx0" brushRef="#br0" timeOffset="38971.53">9634 12855 20271 0,'-9'2'1792'0,"-1"-1"-1424"0,-1 1-368 0,-2 0 0 0,-1 2 3488 0,1 1 624 16,0 1 128-16,1 2 32 0,1 1-3056 0,1 2-624 15,3 2-112-15,1 2-32 0,2 0-448 0,3 2-208 16,1 1 16-16,3 3 0 15,1 0-48-15,4-2 0 0,2-2 0 0,2 1 0 32,2-2-352-32,-1 0-80 0,0-1-16 0,3-2 0 15,1-2 224-15,0-2 32 0,-2-2 16 0,1-1 0 0,-2-3 416 0,1 1 0 0,-4-3 0 0,1-2 128 16,-3-6 448-16,-1-2 112 0,-1-2 16 0,-2-2 0 0,0-3 208 16,-1-4 48-16,0-2 16 0,-3-3 0 0,-1-2-512 0,-2-3-96 15,-1-2-32-15,-1 0 0 0,0-2-160 0,-1 0-48 16,-3 1 0-16,-2-1 0 15,0-1-1712-15,0-1-336 0,0-2-80 0,-3 3-13616 16</inkml:trace>
  <inkml:trace contextRef="#ctx0" brushRef="#br0" timeOffset="39467.87">10082 12915 23951 0,'-9'18'1056'0,"5"-7"224"0,-3 2-1024 0,2 3-256 0,0 1 0 0,1-1 0 16,0-2 3344-16,0-4 624 0,0-1 112 0,1-2 16 15,3-7-2592-15,0 0-528 0,0 0-96 0,0 0-32 16,0 0-512-16,0 0-96 0,0-10-32 0,2-1 0 16,-1-1-400-16,0-5-64 0,1 0-32 0,-1-1 0 15,0-3-80-15,-1 0-16 0,-1 2 0 0,2-1 0 31,1 0-96-31,-1 0-32 0,1 4 0 0,1 3 0 16,0-3-48-16,2 3-16 0,1 3 0 0,2-1 0 0,1 2-48 0,3 1-16 16,0-1 0-16,1 1 0 0,-1 2 128 0,1 2 32 0,0 1 0 0,0 3 0 15,0 2 480-15,-2 2 0 0,1 1 0 0,0 1 0 16,-3 1 0-16,0 1-144 0,-2 2 144 0,-2 2-128 0,-1 2 496 0,-2 2 96 16,0 0 32-16,0 2 0 0,-2 0 352 0,-1 0 80 15,1 1 16-15,-1 0 0 0,-1 2-240 0,1 0-64 16,1 1 0-16,0-4 0 0,1 0-352 0,3 1-80 15,-1-1-16-15,1-2 0 0,1-3-192 0,3-2 128 16,0-1-128-16,2-3 0 0,1-1 0 0,-1-4 0 0,0-2 0 16,2-2-160-16,1-4 160 0,-1 0-192 0,0-2 192 0,-2-1-192 15,-2 0 192-15,0-2 176 0,-3-2-48 0,1 0 0 16,0 2-128-16,-2-3 0 16,-2-2 0-16,0 2 0 0,-4-2 0 0,1 0 0 15,-2 0-144-15,-1 1 144 16,-1-1-400-16,-1-1-32 0,-3 1 0 0,-2 1 0 15,2-2-2480-15,1 2-496 0,2 2-112 0,-1 0-10016 0</inkml:trace>
  <inkml:trace contextRef="#ctx0" brushRef="#br0" timeOffset="39766.67">10435 12765 5519 0,'0'0'240'0,"6"7"64"0,0 2-304 0,0-1 0 0,1 2 0 0,-2 2 0 15,0 1 4928-15,0 3 944 0,-1 1 176 0,0-1 32 16,0 1-3104-16,0-1-624 0,1 1-128 0,2 0-32 15,-1 0-1344-15,2-1-272 0,0-3-48 0,1-3-16 0,1 0-336 0,1-3-176 16,-1 0 160-16,2-2-160 0,1-3 0 0,-1 0 0 16,0-4-128-16,-1-2 128 0,0-2-224 0,-1-2 64 15,-1-1 16-15,0-1 0 0,-1-2 144 0,-1 0 0 16,-1-2 0-16,-1-1 0 16,-1 0 128-16,0-1-128 0,0 2 128 0,-1 1-128 15,-2 1 160-15,-1 3-32 0,0 1-128 0,0 0 192 0,0 8 352 16,0 0 64-16,0 0 16 0,0 0 0 0,0 0-192 0,0 0-48 15,0 12 0-15,0 0 0 0,-1 2-384 0,1 3 0 16,1 0 128-16,3 0-128 0,1 1 0 0,2-1-192 16,1 0 32-16,3-3 16 15,0 2-560-15,0-3-128 0,3-1 0 0,0-3-16 16,0 0-2528-16,3-5-496 0,0-1-96 0,1-3-8704 0</inkml:trace>
  <inkml:trace contextRef="#ctx0" brushRef="#br0" timeOffset="40032.36">11041 12795 8287 0,'-1'-8'736'0,"0"2"-592"0,-2-3-144 0,-1 0 0 16,-1 1 2736-16,0 0 512 0,-3 2 96 0,0-1 32 16,0 2-2112-16,0 2-432 0,1 1-64 0,0 3-32 15,0 1 592-15,2 4 112 0,0-1 32 0,1 1 0 0,4-6-496 0,0 11-80 16,1-2-32-16,3 1 0 0,3 1-592 0,2 1-112 16,1-1-32-16,3 2 0 15,2 0-128-15,0 0 0 0,2 0 0 0,0 2 0 16,0 0 432-16,0 0 48 0,3 0 16 0,-2 1 0 15,-1 0 800-15,-1-1 176 0,-2 2 16 0,-2-1 16 16,-3-2 48-16,-3 2 16 0,-4 1 0 0,-5-3 0 16,-2 1-176-16,-4-1-48 0,-3 0 0 0,-2 1 0 15,-2-1-560-15,-2 0-112 0,-3-2-32 0,0 1 0 16,-1-4-480-16,-2 2-160 0,0-1 0 0,-1-2 0 16,0 0-2336-16,0-2-576 0</inkml:trace>
  <inkml:trace contextRef="#ctx0" brushRef="#br0" timeOffset="41767.11">1374 14403 25791 0,'0'0'2304'0,"-2"-8"-1856"0,-8 8-448 0,1 0 0 15,1 0 1440-15,1 1 192 0,-1 1 32 0,1 0 16 16,1 1-864-16,-1 1-176 0,1 1-48 0,-1 1 0 15,2 2-256-15,0 3-48 0,1 0-16 0,1 4 0 16,2 0-272-16,1 2 0 0,0 3-176 0,3 1 176 16,0 1-192-16,4 0 192 0,1-1-192 0,2 0 192 15,2-2-928-15,2 1-80 0,3-2-16 0,3-2 0 16,2-3-512-16,3-3-96 0,1-1-32 0,1-3 0 16,1-5-96-16,-2-2-32 0,0-5 0 0,-4 0 0 15,-3-2 336-15,0-1 64 0,-4-2 16 0,-2 1 0 16,-2-2 752-16,-3 1 160 0,-2-1 16 0,-2 1 16 0,-3 1 672 0,-1-2 128 15,-2 4 16-15,-2 1 16 0,-1 0 1120 0,-2 2 208 16,-1 1 64-16,-1-1 0 0,-3 3-896 0,1 0-192 16,-1 2-16-16,2 0-16 0,-1 2 0 0,2 0 0 15,1 3 0-15,3-1 0 0,5-4-224 0,-3 6-32 16,5 1-16-16,3-1 0 0,3 1-400 0,2 1 0 16,1 0 0-16,0-2 0 0,2 1 0 0,2 0 208 15,-1 0-48-15,2-3-16 0,-1 0 112 0,1-2 0 16,0 1 16-16,-2-2 0 0,-1-2 64 0,-1-2 16 15,-2-1 0-15,-1-1 0 0,-2-1 208 0,-2-1 32 16,-1-1 16-16,-2 1 0 0,-3-3-96 0,0 0 0 0,-2-2-16 0,1 2 0 16,-2-1-320-16,0 1-176 0,-1-2 192 0,-2 2-192 31,-2-1-1616-31,1 1-432 0,0-2-96 0,2 1-6272 0,-1-1-1248 0</inkml:trace>
  <inkml:trace contextRef="#ctx0" brushRef="#br0" timeOffset="42071.54">1791 14420 11055 0,'0'0'480'0,"8"5"112"0,0-2-464 0,1 0-128 0,-1 3 0 0,1 1 0 0,1 4 3088 0,1 2 608 16,-1-1 112-16,1 2 32 0,-1 3-1776 0,1-1-336 16,-2 1-80-16,-1 0-16 0,-2-1-480 0,-1-3-112 15,1 2-16-15,-1-2 0 0,0-3-608 0,1-1-128 16,4 1-32-16,-5-3 0 0,-5-7-128 0,2 7-128 16,-2-7 192-16,0 0-192 15,0 0 224-15,7 0-64 0,-2-3-16 0,0-1 0 16,-1-2-16-16,1-3-128 0,-1-3 192 0,0-1-64 15,-1-4-128-15,0 0 0 0,-1-1 0 0,1 0 0 0,-2-1 0 16,0 2 0-16,2 2-176 0,0 0 176 0,0 5 0 0,0-2-128 16,0 3 128-16,1 3 0 0,-4 6 0 0,6-4 0 15,1 1 0-15,-7 3 0 0,7 4 0 0,1 2 0 16,0 2 0-16,1 1 0 0,0 2 0 0,2 2 0 16,-1 0 0-16,2 1-128 15,0 2-1424-15,-1-2-288 0,1-1-48 0,0-1-16 16,1-2-1216-16,0-3-240 0</inkml:trace>
  <inkml:trace contextRef="#ctx0" brushRef="#br0" timeOffset="42332.4">2295 14362 911 0,'0'0'0'0,"-7"3"0"0,-2 1 0 0,0 2 0 16,1 3 4096-16,1 3 752 0,2 0 144 0,1 2 16 15,3 2-2928-15,1 1-592 0,3 1-112 0,2 2-32 16,1-1-224-16,3 3-48 0,2-3-16 0,3-1 0 0,-1-1-736 0,3-1-128 15,1-3-48-15,0-2 0 16,0 0 128-16,-2-3 32 0,1-3 0 0,0-3 0 16,-1 1 192-16,0-3 32 0,-4-4 16 0,0 1 0 15,-3-2 368-15,-3-3 80 0,-1-1 16 0,-3-1 0 16,-2-4-16-16,-2-2 0 0,-1-1 0 0,-2-1 0 16,1-1-416-16,-3-4-96 0,-3-1-16 0,1 0 0 15,-1-2-208-15,0 1-64 0,-4-3 0 0,1 1 0 16,0 1-544-16,-1 1-112 0,2 2-32 0,3 2 0 15,1 1-2048-15,1 3-400 0,1 2-96 0</inkml:trace>
  <inkml:trace contextRef="#ctx0" brushRef="#br0" timeOffset="42471.18">2692 14413 27071 0,'-9'29'1200'0,"8"-16"240"0,2 3-1152 0,0 0-288 0,1 3 0 0,0 0 0 15,2 0 240-15,0-2-16 0,-1-3 0 0,1-1 0 32,1-3-1904-32,1-1-384 0</inkml:trace>
  <inkml:trace contextRef="#ctx0" brushRef="#br0" timeOffset="42600.5">2640 14154 3679 0,'0'0'320'0,"0"0"-320"0,0 0 0 0,0 0 0 16,0 0 2640-16,0 0 464 0</inkml:trace>
  <inkml:trace contextRef="#ctx0" brushRef="#br0" timeOffset="42801.11">2897 14107 14735 0,'0'0'640'0,"-1"8"160"0,-2 1-640 0,2 1-160 16,1 3 0-16,1 3 0 0,2 1 3696 0,0 1 704 15,3 0 144-15,0 2 16 0,1 1-2928 0,2 0-592 16,1-1-112-16,2 3-32 0,2 1-512 0,1-1-128 16,0 0 0-16,4 0-16 0,-1 1-432 0,-1-1-64 0,-2-2-32 0,1-1 0 31,1-2-2288-31,-3-1-464 0,-1-1-96 0</inkml:trace>
  <inkml:trace contextRef="#ctx0" brushRef="#br0" timeOffset="42949.87">3029 14541 2751 0,'-19'-14'256'0,"11"6"-256"0,-2-3 0 16,0 1 0-16,-1-1 4704 0,3 1 896 0,1 1 176 0,0-3 48 16,0 2-3328-16,5 1-672 0,1-2-128 0,2 3-32 15,1 2-592-15,2 1-128 0,2-1-32 0,1 3 0 16,3-1-736-16,1 1-176 0,1 2 0 0,1 1 0 15,1-2-1648-15,3 2-320 0,2 0-64 0</inkml:trace>
  <inkml:trace contextRef="#ctx0" brushRef="#br0" timeOffset="43101.82">3379 14384 13823 0,'0'0'1216'0,"2"7"-960"0,-2-7-256 0,0 9 0 16,0 3 2272-16,0-3 416 0,0 1 64 0,0 0 32 15,1 0-1984-15,0 0-400 0,0 0-80 0,1-3 0 16,-1 1-320-16,0-1 128 0,-1-7-128 0,0 0 0 16,0 0-1408-16,0 0-400 0,0 0-80 0,0 0-16 0</inkml:trace>
  <inkml:trace contextRef="#ctx0" brushRef="#br0" timeOffset="43433.25">3409 14223 10127 0,'0'0'896'0,"0"0"-704"0,0 0-192 0,0 0 0 15,0 0 2544-15,0 0 464 0,0 0 112 0,0 0 16 16,0 0-1568-16,7 2-304 16,-1 4-64-16,1 1-16 0,-1 5-480 0,1 4-112 15,-1-2-16-15,2 4 0 0,-1 1-384 0,0 3-64 16,1-1-128-16,1 1 176 0,1 0-176 0,0-1 0 16,2 0 0-16,2-3 0 0,2-1 0 0,-1-3 0 0,1-2 0 0,1-3 0 15,1-2 0-15,-1-2 0 0,0-2 144 0,-1-3-144 16,-1-3 160-16,-2-1-32 0,0-3-128 0,-2 1 192 15,-5-1 272-15,0-3 48 0,-1-3 16 0,-3 0 0 16,1-3 64-16,-2 1 16 0,-2-1 0 0,-3 2 0 16,-2-1-176-16,-3 2-48 0,-3 0 0 0,-1 2 0 15,0-1-80-15,-2 1-32 0,0 0 0 0,-1 0 0 16,-1 1-640-16,1 1-128 0,3 1-16 0,2 1-16 16,2 3-1776-16,2 4-368 0,3 0-64 0,4 0-5456 15,0 0-1088-15</inkml:trace>
  <inkml:trace contextRef="#ctx0" brushRef="#br0" timeOffset="43699.83">3829 14323 9215 0,'13'9'816'0,"-8"-2"-656"16,0-1-160-16,2 5 0 0,0 1 3920 0,-1-1 752 15,1 2 160-15,-4 2 32 16,0 0-2016-16,0 1-400 0,-3 1-80 0,0-4 0 0,0-1-960 16,1-1-176-16,-1-4-32 0,0-7-16 0,0 0-656 0,0 0-128 15,0 0-16-15,0 0-16 0,0 0-144 0,7-4-32 16,0-4 0-16,0-4 0 15,-2-1-544-15,-1-4-112 0,-1 1-32 0,-1 0 0 16,1-2-528-16,-1 2-96 0,1 0-32 0,1 2 0 16,0 0 544-16,0-1 96 0,0 2 32 0,1 3 0 0,0 1 480 0,0 1 192 0,-1 1-16 0,1 2 0 15,-5 5 464-15,0 0 112 0,8 3 16 0,-1 1 0 16,-1 2-64-16,1 2-16 0,-2 2 0 0,2 2 0 16,-1 0-176-16,1 2-16 0,0 2-16 0,1-2 0 15,0 2-480-15,1-3 0 0,0 1-128 0,3-1 128 16,2 0-2464-16,2 0-384 0,2 0-80 0,2-5-12368 15</inkml:trace>
  <inkml:trace contextRef="#ctx0" brushRef="#br0" timeOffset="43972.5">4395 14257 26367 0,'0'0'1168'0,"-8"2"240"0,-1-2-1120 0,-2 0-288 0,2 0 0 0,-1 0 0 16,-1 0 832-16,1 0 96 0,1 3 32 0,1 1 0 15,0 0-160-15,3 2-32 0,5-6 0 0,0 11 0 16,3-1-592-16,2 2-176 0,3-3 0 0,1 3 0 0,1-1 0 0,2 1 0 16,2-1 0-16,2 0 0 0,1 2 464 0,1-3 80 15,-1 0 16-15,0 0 0 0,-1 0 608 0,-2 0 128 16,-1 0 32-16,-1 0 0 0,-2 0 64 0,-2-4 16 16,-1 2 0-16,-3-1 0 0,-4-7-320 0,0 9-64 15,-3-3-16-15,-1 2 0 0,-3 0-304 0,0 0-64 16,-2 0-16-16,-5-2 0 0,-1 2-416 0,-1-3-80 15,-1 1 0-15,0-1-128 16,0 1-1184-16,3 1-352 0,-2 1-64 0</inkml:trace>
  <inkml:trace contextRef="#ctx0" brushRef="#br0" timeOffset="44463.87">5383 14357 25791 0,'0'0'2304'0,"-4"1"-1856"0,-2 1-448 0,6-2 0 16,0 0 2592-16,0 0 416 0,0 0 96 0,0 0 16 15,6 2-2608-15,6 1-512 0,2 0 0 0,6-2-192 16,2-1-880-16,4-1-160 0,3-3-48 0</inkml:trace>
  <inkml:trace contextRef="#ctx0" brushRef="#br0" timeOffset="45235.97">6496 14311 25679 0,'0'0'1136'0,"0"14"240"16,-9-13-1104-16,-2 0-272 0,-4 3 0 0,0 0 0 0,-2 0 416 0,1 2 32 15,2 4 0-15,-1 1 0 0,-2 2 0 0,2 3 16 16,0 2 0-16,4 2 0 0,2-2-288 0,1 2-176 16,4 0 192-16,2 0-192 0,4-4 0 0,3-1 0 15,2-2 0-15,0-1 0 0,1-2 128 0,3-2-128 16,0 0 0-16,2-3 0 0,0-2 0 0,3-3 0 15,-3-1 0-15,0-1 0 0,-1-3 0 0,0-1 0 16,-2-2 0-16,0-3 0 0,0-2 0 0,-1-1 0 0,-3 0 0 0,2-2 0 16,0-1 144-16,-2-1-144 15,1 0 0-15,-1-1 144 0,-2 0-144 0,0 0 128 16,-1 4-128-16,-3 2 128 0,1 4-128 0,-1 2 0 16,0 7 0-16,0 0 0 0,0 0 496 0,0 0 16 15,-4 8 0-15,2 2 0 0,0 3-320 0,1 0-64 16,1 2-128-16,1 0 192 0,2 1-192 0,0 1-208 0,0-1 32 15,3-2 16 1,0-2-800-16,2-2-144 0,1-2-48 0,0-3-11712 0</inkml:trace>
  <inkml:trace contextRef="#ctx0" brushRef="#br0" timeOffset="45598.38">6683 14081 26367 0,'0'0'1168'0,"0"0"240"0,0 0-1120 0,0 0-288 15,-1-7 0-15,1 7 0 0,0 0 448 0,0 0 48 16,3 13 0-16,1 2 0 16,2 3 336-16,0 1 80 0,1 5 16 0,-1 1 0 15,1-2-240-15,0 2-48 0,1 1-16 0,0 1 0 16,0 1-384-16,-2 0-80 0,0-3-16 0,0 1 0 16,-2-1-144-16,0-2 128 0,-1-3-128 0,-1-2 128 15,1-1-128-15,-1-1 160 0,1-4-160 0,-2-2 160 0,1 0-160 0,-2-4 0 16,0-6 0-16,0 0 0 0,0 0-256 0,0 0 0 15,0 0 16-15,0-9 0 0,0-1-64 0,0-3-16 16,0-4 0-16,1-1 0 0,0 0 320 0,2-6-160 16,2 1 160-16,2 1-128 15,0 1-288-15,1 0-48 0,1 0-16 0,3 2 0 0,2 0 480 0,5 4 0 16,-2 2 0-16,0 2 0 0,-2 0 0 0,0 3 256 16,-2 1-16-16,-2 3-16 0,0 4 112 0,-3 0 32 0,-2 3 0 0,-1 5 0 15,-2 5 16-15,-3 4 16 0,-3 4 0 0,-2 1 0 16,-3 4-208-16,0-1-32 0,-3 1-16 0,-2 2 0 15,-2-3-144-15,1 0 0 0,0-6-160 0,1 0 160 32,1-4-656-32,2-2-48 0,0-3 0 0,3-3-9088 0,-1-4-1840 0</inkml:trace>
  <inkml:trace contextRef="#ctx0" brushRef="#br0" timeOffset="45932.48">7182 14219 16575 0,'0'0'1472'0,"0"0"-1168"0,0 0-304 0,0 0 0 16,0 0 2624-16,0 0 480 0,-8 4 96 0,1-2 0 16,-1 2-1792-16,-1 3-384 0,-3-1-64 0,0 1 0 15,0 1-400-15,2 1-80 0,-2-3-16 0,2 2 0 16,1 0-320-16,2 0-144 0,3-2 128 0,4-6-128 16,-5 4 240-16,5-4-48 0,1 7 0 0,3-1 0 15,-4-6-512-15,5 7-128 0,3-2 0 0,1 0-16 0,2 0 336 16,1 1 128-16,-2-1 0 0,2-1-144 15,-3 1 144-15,3 2 192 0,-2 0-32 0,2 0-16 0,-2-1 336 0,-1 2 64 16,-1 0 16-16,-1 1 0 0,-2 0 80 0,-3 0 0 16,0 4 16-16,-4-1 0 0,-1 1-80 0,-3 0 0 15,0 0-16-15,-3-1 0 0,-2 0-240 0,2 0-64 16,-1-1 0-16,-1 0 0 0,-2-1-256 0,2-1-224 16,-1-1 32-16,1 0 16 15,2-4-1488-15,4-2-288 0,-2-2-64 0,7 0-8480 0,0 0-1680 0</inkml:trace>
  <inkml:trace contextRef="#ctx0" brushRef="#br0" timeOffset="46198.92">7370 14259 17503 0,'0'0'768'0,"0"0"176"0,0 0-752 0,0 0-192 0,0 0 0 0,0 0 0 16,-7 2 3152-16,1 0 608 0,-1 2 112 0,0 1 32 15,-3 2-2368-15,3 1-480 0,-3 2-96 0,3 2 0 16,0 2-368-16,3 2-64 0,2 2-16 0,0 2 0 15,2 1-256-15,3-1-48 0,1-3-16 0,2 0 0 16,3 0-192-16,3 0 0 0,1-4 0 0,3-1 0 16,-2-4 0-16,1-3 0 0,-1-4 0 0,0-1 0 15,-1-2 0-15,2-2 0 0,-4-1 0 0,-2-3 0 16,-2 0 144-16,-2-5-16 0,-2 0 0 0,-3-1 0 0,-3-1 0 0,-1 1 0 16,-4-1 0-16,-2 2 0 0,-3 0-128 0,-3 2 128 15,-2 0-128-15,1 2 128 0,0 0-128 0,0 1-272 16,0 2 64-16,3-1 16 15,0 2-656-15,3 1-128 0,3 1-32 0,2 1-9632 16,1-1-1936-16</inkml:trace>
  <inkml:trace contextRef="#ctx0" brushRef="#br0" timeOffset="46393.77">7582 13995 24879 0,'0'0'2208'0,"0"0"-1760"0,0 0-448 0,0 0 0 15,0 0 1600-15,0 0 256 0,3 8 32 0,-2 2 16 16,1 4-496-16,-1 1-112 0,2 2-16 0,-2 2 0 16,0 3-480-16,0 3-96 0,1 1-32 0,-1 3 0 15,2-3-448-15,1 1-96 0,-1-1 0 0,3 0-128 32,-1-1-1056-32,1 0-320 0,2 0-64 0,0-2-9296 0,0-1-1856 0</inkml:trace>
  <inkml:trace contextRef="#ctx0" brushRef="#br0" timeOffset="46736.67">7841 14317 32015 0,'-15'10'1408'0,"11"-2"320"0,2 4-1392 0,-1 1-336 0,-1-2 0 0,3 2 0 15,0 1 384-15,1 0 16 0,2-1 0 0,5 0 0 0,1-3-16 0,1 0-16 16,1 0 0-16,2-4 0 0,1 1-368 0,1-3-208 15,2-2 16-15,2 0 16 16,-1-2-400-16,0 0-64 0,-1-3-32 0,-1 2 0 0,-3-3 464 0,-2-3 208 16,0 1-192-16,-3-4 192 0,1 0 0 15,-1 1 0-15,-2-1 0 0,1-1 0 0,2 0 176 0,-3 0 0 16,-1-2 0-16,0 0 0 0,0 1-176 0,-1 2 160 16,-1 1-160-16,1 2 160 0,-3 7-160 0,0 0 0 15,0 0 0-15,0 0 128 0,0 0 160 0,0 0 32 16,0 0 0-16,3 8 0 0,-1 1 192 0,1 3 64 15,1 2 0-15,0 1 0 0,0-2-352 0,1 2-64 16,0-2-16-16,2 2 0 16,0-2-656-16,2-1-128 0,1-3-16 0,0-3-9712 0,2-1-1920 0</inkml:trace>
  <inkml:trace contextRef="#ctx0" brushRef="#br0" timeOffset="46912.47">8290 13941 31391 0,'0'0'688'0,"0"0"144"0,-4 8 16 0,2 4 48 0,1 1-720 0,2 6-176 16,3 4 0-16,-2 1 0 0,2 2 608 0,1 4 96 15,2 2 0-15,1 0 16 16,1 1-80-16,1-3 0 0,2-1-16 0,0 1 0 16,1-2-624-16,0 1 0 0,0-3 0 0,1 1 0 15,1 1-2192-15,-1-4-512 0,-2 1-112 0</inkml:trace>
  <inkml:trace contextRef="#ctx0" brushRef="#br0" timeOffset="47299.48">8310 14278 28671 0,'0'0'1280'0,"0"0"256"0,0 0-1232 0,0 0-304 15,5 6 0-15,3-2 0 0,1 0 432 0,3 0 16 0,1-3 16 0,2-1 0 16,4-1-112-16,2 1-32 0,1-3 0 0,0 2 0 15,3 0-48-15,-2-1-16 0,1 0 0 0,-1-1 0 16,-1 2-256-16,0-2 160 0,-2-1-160 0,-3 0 128 16,-3 2 32-16,1-2 0 0,-4-1 0 0,0-1 0 15,-2 1 256-15,-3 1 48 0,0-1 16 0,-6 5 0 16,1-5 96-16,-1-2 32 16,-1-2 0-16,-2 3 0 0,-1-1 96 0,0 2 0 0,-1-2 16 0,-2 2 0 15,0 3-112-15,-1 0-32 0,8 2 0 0,-7-2 0 0,-1 0-64 0,8 2-32 16,-6 0 0-16,-1 4 0 15,1 3-224-15,2 1-32 0,0 2-16 0,3 2 0 16,2 1-208-16,2 1 0 0,1 2 0 0,2-3 0 16,1 0 0-16,0 0-208 0,3-1 64 0,0-2 16 15,2 2-192-15,1-4-16 0,1-2-16 0,0 1 0 16,2-2-1808-16,-2-1-352 0,-2-3-80 0,0 0-16 16,0-1-16-16,-2-2-16 0,-1-3 0 0,0-2-5600 15,0-1-1104-15</inkml:trace>
  <inkml:trace contextRef="#ctx0" brushRef="#br0" timeOffset="47468.37">8903 13849 21183 0,'0'0'1888'0,"0"0"-1504"15,0 0-384-15,0 0 0 0,0 0 3136 0,0 0 576 0,0 0 96 0,-1 9 32 16,-1 3-2240-16,2 3-432 0,2 5-80 0,-2 1-32 16,0 3-112-16,1 4-32 0,0 0 0 0,2 2 0 15,2 2-592-15,0 0-112 16,2 0-16-16,1-1-16 0,0 0-176 0,1-1 0 15,0-2-160-15,3-2 160 16,3-2-1744-16,1-4-256 0,0-3-48 0,-1-3-9296 16,-1-2-1856-16</inkml:trace>
  <inkml:trace contextRef="#ctx0" brushRef="#br0" timeOffset="47620.31">9225 14159 33983 0,'0'0'752'0,"7"10"144"0,-9 3 48 0,1 3 0 0,0 0-752 0,1 1-192 0,1 0 0 0,0 1 0 16,2-2 144-16,1-2 0 0,1-1 0 0,2-3 0 15,0 1-1296-15,3-2-272 0,0-5-48 0,2-2-12384 16</inkml:trace>
  <inkml:trace contextRef="#ctx0" brushRef="#br0" timeOffset="47798.14">9422 14156 21183 0,'0'0'1888'0,"-4"7"-1504"0,-1 5-384 0,-2 1 0 0,-1 2 3792 0,1 5 688 16,-2-1 144-16,-1 5 32 0,0 1-2752 0,0 3-560 15,-2 5-96-15,-1-1-32 0,1 5 96 0,-1 0 16 16,1 0 0-16,2 4 0 0,-1-2-912 0,2 0-176 16,3-1-48-16,-1 0-14272 15,2-3-2848-15</inkml:trace>
  <inkml:trace contextRef="#ctx0" brushRef="#br0" timeOffset="48669.49">10308 14068 35135 0,'0'0'1552'0,"-5"6"320"0,0 5-1488 0,0 2-384 0,0 2 0 0,-1 2 0 15,3 3 304-15,-1-2-16 0,0 4 0 0,1 2 0 16,0 0 208-16,1 1 32 0,1 0 16 0,1-2 0 16,0 0-416-16,1-4-128 15,0-2 0-15,0-4 0 0,-1-2-160 0,3-4-96 16,-3-7 0-16,0 0-16 16,0 0-176-16,7-5-16 0,-1-3-16 0,-1-5 0 0,-1-1 96 0,0-4 0 15,1-2 16-15,-2-1 0 0,1-3 208 0,0-1 160 0,1-1-208 0,0 0 80 16,0 0 128-16,1 1 0 0,0 1 0 0,2 2 0 15,1 0 0-15,-1 4 0 0,1 1 0 0,-1 4 0 16,0 1 0-16,-2 7 0 0,-6 5 0 0,0 0 0 16,9 4 176-16,-3 4 16 0,-1 5 0 0,-1 2 0 15,-2 2 128-15,1 3 48 0,-2 1 0 0,1-1 0 16,0 1-240-16,2-1-128 0,1-2 128 0,2-1-128 16,-1-3 0-16,2-1 0 0,1-3 0 0,2-3-128 0,0-3-48 0,0-4 0 15,-1 0 0-15,2-4 0 0,0-1 176 0,-2-1 0 16,-1-1 0-16,0-1 0 0,-1-3 128 0,0 1-128 15,0 1 128-15,-2-1-128 0,1-2 0 0,-1 2 128 16,-2-1-128-16,-1 5 0 16,0-1 0-16,-3 7 0 0,1-8 0 0,-1 8 0 0,-3-6 0 0,1 2 0 15,-6-1 0-15,1 5 0 0,1 1 144 0,1 6-144 16,1 2 192-16,2 5-192 0,0 2 128 0,2 1-128 16,4 0 0-16,3 2 0 0,7 2 0 0,1 0 0 15,5-1-176-15,1-4 176 0,2-1-160 0,2-5 160 16,1-3-128-16,-3-1 128 0,-2-2 0 0,-1-3 192 15,-2-2 0-15,-2-3-16 0,-5 0 432 0,0-1 96 16,-3-3 0-16,-3-1 16 0,-3-1 240 0,-2-2 64 16,-1 2 0-16,-1-5 0 0,-2-2-512 0,-3 0-112 0,-2 0-16 0,0 0 0 15,0 2-384-15,-4-2 128 0,-2 0-128 0,-3 0 0 32,-3-3-368-32,-1 3-144 0,-1 2-48 0,-2 2 0 0,-1-2-2848 0,-2 6-576 15,1 0-112-15</inkml:trace>
  <inkml:trace contextRef="#ctx0" brushRef="#br0" timeOffset="48857.57">10225 14572 42671 0,'-16'7'1888'15,"16"-7"400"-15,-3 6-1840 0,3-6-448 0,0 0 0 0,7 8 0 0,5 0 320 0,4-2-16 16,2-4-16-16,5-1 0 0,5-2 640 0,4-1 128 15,5-3 32-15,3 0 0 16,5-2-496-16,0 1-80 0,6-1-32 0,1-3 0 16,3 0-480-16,0 0-160 0,0 0 0 0,1 1-14368 15,0-2-2880-15</inkml:trace>
  <inkml:trace contextRef="#ctx0" brushRef="#br0" timeOffset="49272.77">11746 13803 35135 0,'0'0'1552'0,"0"0"320"0,0 0-1488 0,0 10-384 0,0 2 0 0,0 1 0 16,0 2 448-16,2 7 0 0,-1 1 16 0,2 6 0 15,1 2 160-15,-2 3 16 0,1 3 16 0,-2 2 0 0,0 0-496 0,2 0-160 16,0 1 0-16,1-2 0 16,1 0-1296-16,4-2-368 0,-1 0-80 0,0-6-8832 15,-1-6-1776-15</inkml:trace>
  <inkml:trace contextRef="#ctx0" brushRef="#br0" timeOffset="49453.9">11972 13761 29487 0,'0'0'2624'0,"-5"8"-2112"0,1 1-512 0,0 2 0 16,0 2 816-16,1 1 48 15,2 6 16-15,1 3 0 0,0 4-192 0,3 5-48 0,2-2 0 0,2 4 0 16,0 2-432-16,2 2-80 0,-1 1-128 0,3-1 176 31,-1-2-1248-31,2 1-240 0,0-3-48 0,-1 0-12960 0</inkml:trace>
  <inkml:trace contextRef="#ctx0" brushRef="#br0" timeOffset="49618.09">11863 14292 2751 0,'-4'-5'256'0,"0"0"-256"15,4 5 0-15,1-7 0 16,2-2 6400-16,2 2 1216 0,1 0 256 0,2 0 64 16,0-2-6512-16,5 2-1296 0,1-2-128 0,5 1-272 15,1 2-656-15,3 2-128 0,-1 1-32 0,1 1-11440 16</inkml:trace>
  <inkml:trace contextRef="#ctx0" brushRef="#br0" timeOffset="49971.57">12208 14361 10127 0,'-3'7'896'0,"3"-7"-704"0,-6 2-192 0,-1-1 0 16,0-1 3456-16,-1 0 640 0,8 0 144 0,0 0 32 16,0 0-2640-16,0 0-528 0,-3-3-96 0,3 3-32 15,1-7-384-15,2 1-80 0,1 0 0 0,1 2-16 16,2-2-240-16,0-1-32 0,3 1-16 0,1-1 0 16,1-1 32-16,1 1 0 0,0 0 0 0,0 1 0 15,0 0 208-15,0 1 64 16,0 1 0-16,0 2 0 0,0 2 0 0,-1 1 16 15,1 0 0-15,-2 3 0 0,-2 0-128 0,-1 4-16 16,-2-2-16-16,1 1 0 0,-2-1 176 0,-1 2 32 0,1 0 16 0,-2 1 0 16,-2 2 16-16,-1 0 0 0,-1 4 0 0,-2 0 0 15,-1 0 32-15,0 3 0 0,0 4 0 0,-1-1 0 16,-2-1-192-16,1 0-16 0,-1-1-16 0,5-1 0 16,-1 0-192-16,2-2-32 0,2-2-16 0,3-1 0 15,0-1-176-15,1-2 0 0,3 0 0 0,1-5 0 16,0-3-144-16,2 0-64 0,0-2-16 0,3-3 0 15,-1-3-1248-15,2-4-256 0,2-3-64 0,1-2 0 16,-1-4-1408-16,2-1-304 0,-2-3-48 0</inkml:trace>
  <inkml:trace contextRef="#ctx0" brushRef="#br0" timeOffset="50238.36">12771 14100 5519 0,'-8'-34'496'0,"3"20"-496"16,-4-2 0-16,-1 1 0 0,-3-1 5632 0,-2 2 1040 15,-2-2 208-15,-1 6 32 0,1 3-4720 0,0 6-944 16,0 5-192-16,2 4-32 0,0 3 48 0,1 8 16 15,0 5 0-15,0 6 0 0,5 4-608 0,2 3-112 16,1-1-32-16,5-1 0 0,2-1-208 0,5-1-128 16,1-3 160-16,4-4-160 0,3 1 192 0,3-6-64 15,3-1-128-15,1-5 192 0,1-3-192 0,1-4 0 16,1-4 0-16,0-4 0 0,1 0 176 0,-1-7-176 0,-2-2 192 0,-1-2-192 16,-2-3 416-16,-2-1-32 0,-3-2 0 0,0-1 0 15,-4-3 112-15,-1 0 16 0,-2 1 0 0,-5-2 0 16,-2 1-128-16,-2-2-32 0,-5 1 0 0,-3 1 0 15,-2-1-160-15,-4 1-16 0,-2-4-16 0,-3 2 0 16,-1-3-400-16,-1 2-80 0,0 1 0 0,2 2-16 16,2 4-1616-16,2 0-320 0,1 3-64 0,3 2-9344 15,5 3-1872-15</inkml:trace>
  <inkml:trace contextRef="#ctx0" brushRef="#br0" timeOffset="50425.42">13102 13722 27647 0,'0'0'2448'0,"0"0"-1952"0,0 0-496 0,0 0 0 0,0 0 2944 0,0 0 480 15,4 9 96-15,0 2 32 0,-1 2-2160 0,-1 1-432 16,2 2-96-16,0 1-16 0,0 1-528 0,0 2-128 16,1 0 0-16,0 3-16 0,1 0-176 0,0 1-272 15,1 0 64-15,1 1 16 16,1 1-2304-16,0 0-448 0,-1 0-80 0</inkml:trace>
  <inkml:trace contextRef="#ctx0" brushRef="#br0" timeOffset="50740.97">13393 14550 19343 0,'-8'13'1728'0,"3"-8"-1392"0,-3 1-336 0,0 0 0 15,1 2 3872-15,0 0 704 0,2-3 144 0,-2-1 16 16,7-4-3680-16,-6 2-736 0,-1 0-160 0,7-2-32 16,-4-2-128-16,0-3 160 0,-1 0-160 0,1-2 160 15,2 1-352-15,0-1-80 0,1 1-16 0,1-1 0 16,1 1 80-16,-1-2 16 0,0 8 0 0,2-6 0 16,0-1 320-16,4 2 64 0,-1 1 0 0,-5 4 16 15,6-4 352-15,-6 4 64 0,9-1 16 0,1 1 0 0,-1 0 48 0,0 1 16 16,-9-1 0-16,8 3 0 0,-8-3-128 0,7 5-32 15,0 0 0-15,-2 0 0 16,-5-5-160-16,0 0-48 0,0 0 0 0,-1 8 0 16,0 0-160-16,1 1-48 0,0-9 0 0,-4 7 0 15,-2-4-1520-15,0 1-304 0,-1-1-64 0</inkml:trace>
  <inkml:trace contextRef="#ctx0" brushRef="#br0" timeOffset="80099.2">1850 15082 6447 0,'0'0'576'0,"-7"0"-576"0,0-4 0 0,-1 4 0 0,0 0 4736 0,0 0 848 16,0 1 176-16,2 1 16 0,-1 2-3536 0,1-2-704 16,1 2-128-16,-1 3-48 0,1 2 16 0,0 2 0 15,1 3 0-15,0 2 0 0,-1 7-432 0,0 1-96 16,-1 5-16-16,1 4 0 0,0 3-272 0,0 7-64 0,-2 4-16 0,2 3 0 16,1-1-304-16,2 1-176 0,2 1 192 0,3-2-192 15,0-2 0-15,1-4 0 0,1-4 0 0,3-4 0 16,1-5 0-16,2-2-224 0,-1-5 32 0,2-2 16 31,1-5-1664-31,2-5-336 0,2-4-64 0,2-4-8704 0,1-5-1728 0</inkml:trace>
  <inkml:trace contextRef="#ctx0" brushRef="#br0" timeOffset="80371.93">2278 15308 31503 0,'-23'-7'1392'0,"16"6"288"0,-1-1-1344 0,-3 1-336 0,-2 0 0 0,0 2 0 16,-1 2 928-16,-2 2 112 0,1 3 32 0,-1 2 0 16,2 3-48-16,-1 4 0 0,2 0 0 0,2 4 0 15,0 4-624-15,3 0-128 0,4-2-16 0,3 2-16 0,4-2-240 0,1-1 0 16,2 1 0-16,5-1 0 0,2 1 0 0,2-1 0 16,0-2 0-16,0-1 0 0,2 2 0 0,1-4 0 15,2 3 0-15,0-7 0 16,0-1-384-16,1-1-80 0,0-4-16 0,1-2 0 15,2-4-880-15,-2-1-176 0,-1-2-48 0,-2-2 0 16,1-3-384-16,-4 1-80 0,-3-5 0 0,0 1-16 16,-2-3-816-16,0-1-176 0</inkml:trace>
  <inkml:trace contextRef="#ctx0" brushRef="#br0" timeOffset="80499.89">2536 15345 12895 0,'0'0'1152'0,"0"-6"-928"15,-3 1-224-15,3 5 0 0,-2-7 3616 0,-1 3 672 16,3 4 144-16,0 0 32 0,0 0-2160 0,0 0-448 15,0 0-64-15,0 0-32 0,3 8-992 0,-1 4-208 16,-1 2-48-16,5 3 0 0,-1 5-272 0,1 0-64 0,2 2-16 0,0 2 0 31,-1 0-848-31,0 3-160 0,4 1-48 0,-1 1-9728 0,2 0-1968 0</inkml:trace>
  <inkml:trace contextRef="#ctx0" brushRef="#br0" timeOffset="80716.95">2748 15152 14735 0,'0'0'1312'0,"0"0"-1056"15,-6-2-256-15,6 2 0 0,0 0 4416 0,0 0 816 16,-5 5 160-16,2 4 48 0,4 5-3936 0,2 3-784 16,2 3-144-16,0 2-48 0,2 3-384 0,1 2-144 15,2 2 0-15,0 1 144 16,2 3-144-16,0-1 0 0,0 1 0 0,-1-2-176 15,1 2-400-15,1-1-64 0,0 1-32 0,-1-2 0 16,-3-1-736-16,-1 0-160 0,0-1-32 0,-2-2-7424 16,-1-1-1504-16</inkml:trace>
  <inkml:trace contextRef="#ctx0" brushRef="#br0" timeOffset="80869.43">2677 15528 16575 0,'0'0'736'0,"0"0"160"0,0 0-720 0,-8 2-176 0,1 1 0 0,7-3 0 16,0 0 3152-16,0 0 608 16,0 0 112-16,0 0 32 0,9-3-3008 0,3 1-576 0,4-3-128 0,2 2-32 31,0 2-2416-31,2-3-496 0</inkml:trace>
  <inkml:trace contextRef="#ctx0" brushRef="#br0" timeOffset="81303.1">3118 15594 911 0,'0'0'0'0,"0"0"0"0,-6 4 0 0,6-4 0 16,0 0 5728-16,0 0 1056 0,0 0 224 0,0 0 32 16,0 0-4960-16,0 0-992 0,10-4-208 0,2 2-48 15,1-5-400-15,2 1-96 0,1-3-16 0,0 2 0 0,2 2-144 16,-1 2-48-16,0-2 0 0,2 4 0 0,0 1 144 0,-1 0 32 15,1 1 0-15,-4 2 0 0,-2-1 288 0,-1 5 64 16,-3-5 16-16,2 5 0 0,-2 1 32 0,-2 0 16 16,-1-1 0-16,-2 5 0 0,-2 2-336 0,0 1-64 15,-2-1 0-15,-2 2-16 0,0 3-304 0,-2-3 128 16,-2 1-128-16,0-1 0 0,-1-1 0 0,-2 1 0 16,-4-6 0-16,0-1 0 0,-1-1 0 0,0-1 0 15,1-3 0-15,-1-2 0 0,3 0 0 0,-1-4 0 0,0-2-160 0,2 2 160 16,-1-2 0-16,4-1 0 0,3-1 0 0,4 6 0 15,0 0 0-15,0 0 0 0,0 0 192 0,5-4-64 16,-5 4 0-16,10-1-128 0,1 1 192 0,3 1-64 16,3 1-128-16,0 0 128 0,0 2-128 0,3-2 128 15,-1-1-128-15,3-1 0 0,2 0 0 0,0 0 0 32,3 0-640-32,1 0-16 0,0 0 0 0,0 0 0 15,1-1-3136-15,0-1-624 0</inkml:trace>
  <inkml:trace contextRef="#ctx0" brushRef="#br0" timeOffset="81536.38">3875 15253 23039 0,'-16'-9'1024'0,"8"5"192"16,-1 1-960-16,-1-1-256 0,-1 4 0 0,1 0 0 16,1 2 2656-16,-3 3 480 0,0 5 112 0,2 1 16 0,-2 2-1904 0,2 2-368 15,0 5-80-15,4 2-16 0,2 1-240 0,3 4-48 16,1-3-16-16,4 4 0 0,3-5-336 0,5 1-64 15,0-2 0-15,1-1-16 0,1-3-176 0,3-2 0 16,3-2 0-16,1 0 0 16,1-1-448-16,0-1 0 0,0-2-16 0,2 0 0 15,-1-3-720-15,1 0-144 0,-2-3-16 0,1-2-16 16,-2 0-1424-16,-1-2-288 0,-3-2-48 0,-1-3-5088 0,1-1-1024 0</inkml:trace>
  <inkml:trace contextRef="#ctx0" brushRef="#br0" timeOffset="81675.14">4245 15085 19343 0,'0'0'848'0,"0"0"192"0,0 0-832 0,0 0-208 15,-3 9 0-15,1 2 0 0,-1 5 3248 0,2 2 592 0,1 3 128 0,1 5 32 16,2 2-2368-16,1-1-480 0,0 2-80 0,2 1-32 16,2 0-768-16,2 0-144 0,2 1-128 0,0 0 144 15,1 1-1568-15,0-2-320 0,0-2-64 0,0-2-13168 16</inkml:trace>
  <inkml:trace contextRef="#ctx0" brushRef="#br0" timeOffset="82103.56">4489 15645 1839 0,'-3'-17'0'0,"3"11"160"0,-1-2-160 0,-1 0 0 0,1 0 0 0,1-2 0 16,0 2 5008-16,0 0 976 0,1-1 192 0,2 1 32 15,1 2-3664-15,1-2-752 0,0 1-128 0,3 1-48 0,1-1-544 0,2 2-112 16,1 1-32-16,1 4 0 0,2 0-128 0,1 0-32 16,0 3 0-16,0 2 0 0,1 3-208 0,2 2-48 15,-2 1-16-15,0-2 0 0,1 4-128 0,-3-1-32 16,1-1 0-16,-2 2 0 0,-2 2 96 0,-1 2 16 16,-1-3 0-16,-3 2 0 0,-2 1-160 0,0 0-32 15,-4 1 0-15,-1-1 0 0,-2 2-64 0,-2 2-32 0,-3-4 0 0,-1 0 0 16,1-1-32-16,-3-1 0 0,0-4 0 0,-2-1 0 15,1-1-128-15,-1-1 0 0,0-3 144 0,0-1-144 16,2-1-208-16,0-2-112 0,-1-1-32 0,2 0 0 31,0-1-64-31,1-2-16 0,-1-1 0 0,2 0 0 0,3-1 304 0,2 1 128 16,-1-2-128-16,3 6 128 0,2-7 0 0,0 1 256 16,2 1-48-16,3-1 0 0,2 1 256 0,2 1 48 15,1 3 16-15,3 0 0 0,1-1 0 0,4 2 0 16,0 0 0-16,-1 2 0 0,2 0-48 0,0 3-16 0,1 2 0 0,-2-1 0 15,0 2-272-15,-1 0-64 0,-1 0-128 0,0 0 192 16,-1 0-192-16,0-2-208 0,0 1 32 0,-1-2 16 16,-3-1-1968-16,-3 0-400 0,1-2-80 0</inkml:trace>
  <inkml:trace contextRef="#ctx0" brushRef="#br0" timeOffset="82676.69">2485 15287 21823 0,'0'0'960'0,"0"0"208"0,0 0-928 0,0 0-240 16,4 9 0-16,0-1 0 0,-2 1 1824 0,2 1 320 16,1-2 64-16,1 2 16 0,-1 2-560 0,0-1-96 15,2 0-32-15,-1 4 0 0,-2 2-640 0,0 1-144 16,0 3-32-16,0-2 0 0,-2 5-288 0,1-1-64 16,1-1-16-16,0 3 0 0,0 0-224 0,-2-2-128 0,0 0 160 0,2-1-160 31,-1 0-704-31,3-1-224 0,-2-2-48 0,3-2-10144 15,3-1-2016-15</inkml:trace>
  <inkml:trace contextRef="#ctx0" brushRef="#br0" timeOffset="89903.37">5919 15420 14735 0,'0'0'1312'0,"0"0"-1056"16,5-7-256-16,-17 12 0 0,1-1 1296 0,-1-1 208 15,0-2 32-15,2 3 16 0,1 0-880 0,2 1-176 16,7-5-48-16,0 0 0 0,-5 0-304 0,5 0-144 0,0 0 128 0,0 0-128 16,0 0 0-16,9 4 0 0,1 1 0 0,2 1 0 15,2-3 0-15,2 3 0 0,0-1 0 0,1 3 0 16,0-2 384-16,1 3 80 0,0 2 32 0,2-1 0 16,-3 3 656-16,0-2 128 0,-3-1 16 0,-2 2 16 15,-2 1-96-15,-2 0-32 0,-2 1 0 0,-2-1 0 16,-1-1-240-16,-3 0-48 0,-3 1-16 0,-1-4 0 0,-1 1-400 0,0 1-80 15,-1-2-16-15,-2-1 0 0,-3-2-384 0,2 1 0 16,0-5 0-16,0 2 0 16,0-1-1024-16,2-2-224 0,1-1-48 0,6 0-16 15,0 0-2080-15,0 0-432 0,-4-13-80 0,6 0 0 0</inkml:trace>
  <inkml:trace contextRef="#ctx0" brushRef="#br0" timeOffset="90131.72">6302 15457 20895 0,'0'0'928'0,"0"0"192"0,0 0-896 0,0 0-224 16,0 0 0-16,0 0 0 0,0 0 1072 0,-4 6 160 16,-1-1 48-16,0 3 0 0,0 1-528 0,-1 1-112 15,2 3 0-15,2 0-16 0,1 2-480 0,2-1-144 16,1-1 0-16,4 0 0 0,0-1 0 0,3 0 0 0,2-1 0 0,3 1 0 16,0-3 128-16,2 0-128 0,1-5 0 0,-1 0 0 15,1 0 272-15,-3-3-48 0,-1-2-16 0,-3 0 0 16,0-2 384-16,-4-1 80 15,-1-2 16-15,-1-1 0 0,-1 3-112 0,-1-5 0 16,0 1-16-16,-1 2 0 0,-2-5-320 0,-2 0-64 16,-1-2-16-16,0 0 0 0,-1-2-160 0,-1 1 0 0,-2-2 0 0,-1 1 0 31,-3 0-752-31,1-2-16 0,1 0-16 0,-2 2-8720 0,1-2-1744 0</inkml:trace>
  <inkml:trace contextRef="#ctx0" brushRef="#br0" timeOffset="90297.93">6397 15152 21599 0,'0'0'960'0,"0"0"192"0,0 0-928 0,0 0-224 16,0 0 0-16,8 6 0 16,-1 0 1728-16,1 1 288 0,1 3 64 0,0 1 16 15,-1 2-608-15,-1 2-112 0,0 3-32 0,-1 3 0 16,0 1-704-16,-1 2-128 0,1 1-48 0,0-1 0 16,-1 4-320-16,0 1-144 0,0 1 128 0,2-2-128 15,-2 0-384-15,0 0-144 0,2-4-48 0,-1-1 0 16,1-3-2192-16,-1-5-448 0,1-3-96 0</inkml:trace>
  <inkml:trace contextRef="#ctx0" brushRef="#br0" timeOffset="90604.32">6675 15331 8287 0,'0'0'368'0,"0"0"80"0,0 0-448 0,0 0 0 0,3 12 0 0,1-1 0 15,-1 1 4192-15,4 3 752 0,1 3 160 0,1 0 16 16,0 2-2864-16,3 0-576 0,-2 1-112 0,2 3-32 15,1-3-704-15,0 0-160 16,3-1-32-16,-2 0 0 0,2-3-416 0,-2-1-96 0,0-5 0 0,-1 0-128 16,-1-2 176-16,-1-1-176 0,-2-2 160 0,1-2-160 15,-2-1 352-15,-2-1-32 0,-6-2 0 0,0 0 0 16,0 0 304-16,7-4 48 0,1-1 16 0,-3-1 0 16,-2-2-432-16,-1-4-64 0,2 0-32 0,0 1 0 15,1-4-160-15,-1-2 0 0,-1 4 144 0,-1-4-144 16,1 0-368-1,-2-1-144-15,1 0-16 0,0 2-16 0,-1 1-864 0,3 2-192 0,2 0-16 16,0 1-16-16,-1 1-2176 0,2 2-432 0,-2 3-96 0</inkml:trace>
  <inkml:trace contextRef="#ctx0" brushRef="#br0" timeOffset="90870.18">7157 15457 12095 0,'0'0'528'0,"10"6"112"0,-1-1-512 0,0 0-128 16,0 0 0-16,0-1 0 0,0-2 1248 0,0 0 224 15,-1 1 32-15,0-3 16 0,-8 0 80 0,8-3 32 16,-2 1 0-16,-1-2 0 0,-1 0-160 0,-1-3-48 16,-2 1 0-16,-1-1 0 0,0-1-304 0,-1 1-64 15,-2-1-16-15,-1 0 0 0,-2 1 80 0,-3 2 16 16,1 1 0-16,-1 2 0 0,0-1-352 0,1 4-64 16,0 3-16-16,0 0 0 0,-1 4-256 0,1 1-48 15,2 2-16-15,2 2 0 0,1 1-32 0,2 3-16 0,1 0 0 0,1 0 0 16,2 0-208-16,2 0-128 0,0 0 160 0,2 1-160 15,1 1 0-15,2-2 0 0,2-2 0 0,2-2 0 32,2-2-1376-32,2 0-160 0,3-3-48 0,0-3 0 15,0-1-1744-15,1-2-368 0</inkml:trace>
  <inkml:trace contextRef="#ctx0" brushRef="#br0" timeOffset="91230.72">7506 15441 21183 0,'0'0'944'0,"0"0"192"0,0 0-912 0,0 0-224 16,-3 7 0-16,2 2 0 16,-1 3 2112-16,4 1 368 0,-2 3 80 0,1 1 0 15,0 1-1040-15,1 2-224 0,0-1-32 0,2 1-16 16,0 1-720-16,1-3-144 0,2-1-16 0,-1-2-16 0,2 0-224 0,0-3-128 16,0-3 128-16,-1-3-128 0,3-2 0 0,-3 1 0 15,1-5 0-15,-1 0 0 0,-1-4 0 0,2-1-192 16,-1-1 64-16,0-2 0 0,0 1 128 0,-1-6 176 15,0 0-48-15,-1-2 0 0,0-2-128 0,2-2 0 16,-1 0 0-16,1-1 0 0,-3-2-160 0,1 1 160 0,1-2 0 0,1 3-144 16,-2-1 144-16,3 3 0 15,-2 1 0-15,1 2 128 0,-1 1 288 0,-2 3 64 16,2 2 16-16,-3 2 0 0,-3 7-32 0,0 0 0 16,0 0 0-16,0 0 0 0,7 9-256 0,0 4-48 0,-4 2-16 0,1 3 0 15,0 3-144-15,0 1 192 0,0 0-192 0,0 0 192 16,1-4-448-16,0 1-64 0,1-2-32 0,0-2 0 31,1 2-2016-31,-1-4-384 0,1-2-96 0,-1-2-11744 0</inkml:trace>
  <inkml:trace contextRef="#ctx0" brushRef="#br0" timeOffset="91407.34">8050 15148 9215 0,'0'-30'816'0,"0"19"-656"0,0-1-160 0,0 2 0 15,0-2 4864-15,2 4 928 0,-1 2 192 0,-1 6 32 16,0 0-4160-16,0 0-848 0,5 13-176 0,0 6-16 16,1 2-272-16,-1 6-48 0,-1 2-16 0,1 8 0 15,0 2-272-15,0-3-48 0,2 1-16 0,1 0 0 16,0 1-144-16,-1-1 0 0,3-2 0 0,0 0 0 16,-1 0-1504-16,0 1-336 0,-1-4-64 0,0 1-7632 15,-2-6-1520-15</inkml:trace>
  <inkml:trace contextRef="#ctx0" brushRef="#br0" timeOffset="91616.56">7988 15390 5519 0,'-24'-16'496'0,"14"10"-496"0,-3-1 0 0,1-1 0 16,0-1 6224-16,2 3 1152 15,4 0 240-15,2 4 32 0,0-4-5296 0,4 6-1072 16,0 0-192-16,0 0-64 0,10-3-368 0,3 0-80 15,3 2 0-15,2-5-16 0,6 4-560 0,0 2 0 16,4-3 0-16,-1 2 0 16,-1-2-976-16,0 2-160 0,2 1-16 0,-2 0-16 15,1-1-1984-15,-2-1-400 0,20-3-80 0,-11-4-16 0</inkml:trace>
  <inkml:trace contextRef="#ctx0" brushRef="#br0" timeOffset="91898.9">8281 14789 23951 0,'0'0'2128'0,"2"10"-1696"15,0 3-432-15,3 3 0 0,3 2 2016 0,4-1 320 16,1 4 64-16,4 2 16 0,4 3-944 0,1 0-176 16,3 1-32-16,2 1-16 0,0 1-384 0,2 2-80 15,-2-2-16-15,0 0 0 16,-3 3-64-16,0-2 0 0,-5 1-16 0,-3 2 0 15,-3 2 112-15,-1-4 32 0,-4 5 0 0,-3-2 0 16,-3 5-64-16,-2 0 0 0,-2 1 0 0,-3-3 0 0,-5 2-304 0,0 1-64 16,0-2-16-16,-3-1 0 0,-2-2-384 0,1 0 0 15,1-2 128-15,0-2-128 16,1-1-2432-16,0-4-512 0</inkml:trace>
  <inkml:trace contextRef="#ctx0" brushRef="#br0" timeOffset="101137.59">1546 17275 21183 0,'0'0'1888'0,"-8"4"-1504"15,1 0-384-15,7-4 0 0,0 0 2336 0,0 0 400 16,0 0 80-16,0 0 0 0,0 0-1328 0,0 0-272 15,0 0-48-15,10 4-16 0,2-4 0 0,1 0-16 16,1-2 0-16,2 2 0 0,-1-5-320 0,1 4-64 0,4-3-16 16,0 0 0-16,1-1-416 0,1-2-96 15,1 1-16-15,0 2 0 0,1-3-208 0,6 1 0 16,-2 1-192-16,2 1 192 16,2 2-3248-16,-4 1-528 0</inkml:trace>
  <inkml:trace contextRef="#ctx0" brushRef="#br0" timeOffset="112770.32">9782 5184 13823 0,'-2'-6'1216'0,"2"6"-960"0,0 0-256 0,-1-9 0 0,-3 1 2976 0,4 8 544 15,0 0 128-15,-5-6 0 16,-1 1-1648-16,0 1-336 0,6 4-64 0,-6-1 0 16,-1 1-896-16,1 4-160 0,-2 0-32 0,1 1-16 15,0 2-368-15,1 0-128 0,-1 3 0 0,0 4 0 0,-1 2 0 0,2 2 0 16,-1 3 0-16,2 1 0 0,1 3 0 0,1 2 0 15,2 3 0-15,1 4 0 0,1 0 0 0,3 0-192 16,4-2 192-16,0-2-160 0,1-2 320 0,3-2 64 16,1-3 16-16,3-1 0 0,1-2-432 0,2-3-96 15,3-4-16-15,0-3 0 0,1-3 304 0,-1-5 0 16,0-4 0-16,0-2 0 0,-1-1 208 0,-2-3-48 0,-2 0-16 16,-1-4 0-16,-3-1 80 0,-2-2 16 0,-4 0 0 0,-1 2 0 15,-4 0 128-15,-2 3 16 0,-2-3 16 0,-4 0 0 16,-1 2 16-16,-4 0 0 0,-2 3 0 0,-3 1 0 15,1 2-32-15,-3 1-16 0,1 3 0 0,0 1 0 16,1-3-192-16,0 3-48 0,2 0 0 0,1 0 0 16,1 0-128-16,3 3 0 0,1-2-192 0,3 4 192 31,2 2-1312-31,3 1-144 0,3 1-16 0,1-3-16 16,-1 3-1392-16,3-2-256 0,3-2-64 0</inkml:trace>
  <inkml:trace contextRef="#ctx0" brushRef="#br0" timeOffset="113003.76">10092 5290 4607 0,'3'-17'400'0,"-2"8"-400"0,3-4 0 0,-1-3 0 15,-1-1 4160-15,1 0 736 0,-2 0 160 0,2 0 16 16,-3 2-2256-16,0 0-448 0,-2 2-80 0,2 4-32 16,3 1-880-16,-3 8-176 0,0 0-48 0,0 0 0 0,0 0-448 0,0 0-80 15,6 7-32-15,1 4 0 0,1 5-208 0,0 0-32 16,-1 5-16-16,3 2 0 0,-3-2-176 0,4 2-32 15,1 2-128-15,-1 1 192 0,0 2-192 0,-1-1-208 16,1-1 32-16,-1 0 16 16,0-1-1952-16,1 0-384 0,-2-6-64 0,0 0-7248 0,-1-3-1456 15</inkml:trace>
  <inkml:trace contextRef="#ctx0" brushRef="#br0" timeOffset="113189.97">10118 5320 7359 0,'-13'-7'320'0,"8"6"80"0,0 0-400 0,-2-1 0 0,7 2 0 0,0 0 0 0,-5-1 7680 0,5 1 1472 0,0 0 272 16,0 0 64-16,0 0-6368 0,0 0-1280 0,10 4-256 0,3 0-48 16,2 0-848-16,2 0-176 0,2-4-16 0,2 0-16 15,1 0-320-15,2-3-160 0,-1 0 160 0,3 1-160 31,3-2-400-31,0-1-176 0,-2-2-48 0,2 1-13536 0,-1 0-2720 0</inkml:trace>
  <inkml:trace contextRef="#ctx0" brushRef="#br0" timeOffset="116069.3">2984 17330 22111 0,'0'0'1968'0,"2"-6"-1584"0,-1 0-384 0,0-2 0 0,2-1 1472 0,-1 0 224 0,1-2 32 0,0 0 16 16,0-2-1232-16,-1 0-240 0,-2 0-48 0,0-2-16 16,0 1 208-16,-3-2 32 0,-1 1 16 0,-1 0 0 0,-3 0-96 0,0 3-32 15,-1 0 0-15,-1 0 0 0,-2-1 272 0,-1 2 48 16,0 0 16-16,0 3 0 0,0 1-144 0,-4 1-16 15,0 4-16-15,1 3 0 0,-1 4-64 0,3 3-16 16,1 2 0-16,3 3 0 0,1 3-32 0,3 1-16 16,2 1 0-16,4 3 0 0,4 1-48 0,4 2 0 15,1-2 0-15,3 3 0 0,0-3-320 0,2 0 144 16,2 0-144-16,2-1 0 0,3-3 0 0,1-1 0 16,0-6 0-16,2-1 0 0,-1-1-240 0,3-5-96 0,2 0-32 15,-1-1 0 1,2-2-1616-16,-3 0-336 0,-3 1-64 0,-1-2-16 15,-2 0-1376-15,-3 0-288 0</inkml:trace>
  <inkml:trace contextRef="#ctx0" brushRef="#br0" timeOffset="116239.24">3211 17165 29247 0,'0'0'1296'0,"0"0"272"0,0 0-1248 0,8 4-320 0,0-1 0 0,1 1 0 15,0 0 832-15,1 2 128 0,2 2 0 0,2 1 16 16,3 2-64-16,2 0-16 0,-1 0 0 0,0 2 0 15,2-3-608-15,1 2-128 0,-1-2-32 0,1 1 0 16,1-1-384-16,-1 1-64 0,-1-1-32 0,1 1 0 16,0-1-2912-16,-2 0-592 0,-1 1-112 0</inkml:trace>
  <inkml:trace contextRef="#ctx0" brushRef="#br0" timeOffset="116399.18">3684 17043 35471 0,'-10'-5'1568'0,"5"5"336"16,-3 2-1520-16,-1-1-384 0,-2 2 0 0,-2 1 0 0,-4 3 1088 0,2 2 160 16,-2 4 32-16,0 2 0 0,0 2-608 0,0 4-112 15,0 3-32-15,0 0 0 0,-1 4-528 0,3-1 0 16,1 3 0-16,2-1 0 16,2-2-1520-16,1-2-256 0,1-3-48 0,4-2-9456 15,1-5-1904-15</inkml:trace>
  <inkml:trace contextRef="#ctx0" brushRef="#br0" timeOffset="116616.76">3742 16875 33807 0,'1'-24'1488'0,"-1"12"320"0,0 1-1440 0,1-1-368 0,2 0 0 0,-2 2 0 16,0 1 1392-16,1-2 208 0,0 5 32 0,-2 6 16 15,0 0-336-15,0 0-64 16,0 0-16-16,8 6 0 0,0 6-848 0,0 4-160 15,1 3-32-15,1 5-16 0,1-1-176 0,-1 3 0 0,-1 2 0 0,1 2 0 16,4 1-192-16,-1 3-64 0,-1-3 0 0,-1 0-16 31,0-2-1456-31,-1 0-272 0,-1 1-64 0,0-3-16 16,-1-2-1392-16,-1-2-288 0,-2-2-48 0</inkml:trace>
  <inkml:trace contextRef="#ctx0" brushRef="#br0" timeOffset="116792.7">3804 17138 5519 0,'-9'-14'496'0,"0"-2"-496"15,0 0 0-15,-2 2 0 0,1 1 5536 0,1 1 1008 16,2-1 208-16,2 0 32 0,1 3-3952 0,3 1-784 16,-2 1-176-16,3 0-16 0,3 0-912 0,1 2-176 15,1-1-48-15,3 1 0 0,1 2-720 0,1-2 0 16,1 4 0-16,1 1 0 16,-1-1-544-16,4 4 0 0,0-1 0 0,1 4 0 15,1 2-2256-15,0 2-448 0,0-3-80 0,0 5-5616 16,-2 2-1104-16</inkml:trace>
  <inkml:trace contextRef="#ctx0" brushRef="#br0" timeOffset="117265.46">4066 17160 9215 0,'7'16'400'0,"-3"-8"96"0,0 2-496 0,0 2 0 16,1-1 0-16,-1 1 0 0,0 1 3728 0,-1-2 656 15,1-1 128-15,0 1 32 0,-1-2-2064 0,0 0-416 16,0-1-80-16,0-2 0 0,-3-6-592 0,0 0-112 0,0 0-32 0,0 0 0 16,0 0-496-16,0 0-112 0,0 0 0 0,0 0-16 15,0 0-272-15,-1-8-48 0,1-2-16 0,-2-3 0 16,1-2-288-16,0 1 0 0,1-1-128 0,1 0 128 15,2 1-304-15,-1-1 48 0,1 0 0 0,2 1 0 16,3-2 96-16,0 2 32 0,0-1 0 0,-1 3 0 16,1 2-96-16,0 0-16 0,0-1 0 0,1 2 0 31,1 3-464-31,2-1-80 0,-1 2-32 0,2 2 0 16,2 1 304-16,1 4 64 0,0-1 16 0,-1 5 0 0,1 3 240 0,0 4 64 0,-2 4 0 0,3 1 0 15,1 0 288-15,-1 1 64 0,-3-2 16 0,1 1 0 16,-1 0 208-16,0-2 64 0,1-5 0 0,0 0 0 15,1-1-176-15,-2-3-16 0,1-1-16 0,-1-1 0 16,0-1-48-16,-1-1-16 0,-1-3 0 0,-1 0 0 0,-1-3 16 0,-1 1 16 16,-1-2 0-16,-3-1 0 0,-1-2 16 0,-1-1 0 15,-1 1 0-15,-2-4 0 0,-1-1-96 0,-2 1-32 16,1-1 0-16,-2 0 0 0,-1 2-160 0,-2-3 192 16,-1 2-192-16,1 5 192 0,-1-1 128 0,0 5 16 15,0 4 16-15,0 1 0 0,2 3 224 0,-1 2 64 16,1 3 0-16,2 0 0 0,1 4-208 0,1 0-48 0,0 2 0 15,2 2 0-15,3-1-256 0,2 0-128 16,2 0 0-16,2-3 128 0,1 0-336 0,2-2-80 16,1-2-16-16,1-1 0 15,2-1-1296-15,1-1-272 0,0-1-48 0,1-2-16 16,0-3-1424-16,3-2-288 0,-3-1-48 0</inkml:trace>
  <inkml:trace contextRef="#ctx0" brushRef="#br0" timeOffset="117972.32">4881 17134 14735 0,'0'0'1312'0,"0"0"-1056"0,0 0-256 0,0 0 0 16,-2-5 5136-16,2 5 976 0,0 0 192 0,0 0 32 16,0 0-4336-16,0 0-864 0,1 8-176 0,3 3-48 15,0 4-32-15,1 0-16 0,-1 6 0 0,1 1 0 16,-1 1-304-16,2-1-64 0,0 0-16 0,0-1 0 0,3-2-320 0,0-6-160 16,-1-1 160-16,-1 0-160 0,-1-6-160 0,1 1-128 15,1-2-32-15,-8-5 0 31,0 0-256-31,0 0-64 0,7-4-16 0,0-1 0 16,-2-3-96-16,-1 0-16 0,0-1 0 0,-3-3 0 0,-1-2 128 0,0-2 32 0,0 1 0 16,-1-6 0-16,-2 0 80 0,2-1 16 0,0-3 0 0,1 2 0 15,0-1-16-15,0 5 0 0,-2 2 0 0,2 4 0 0,2 4 528 16,-1 2 128-16,-1 7 0 0,0 0 16 0,0 0 256 0,0 0 48 16,4 12 16-16,0 1 0 0,0 1 448 0,0 2 96 15,-2 3 16-15,2 2 0 0,0-1-672 0,1-2-128 16,1 0-32-16,-1-3 0 0,0-1 0 0,2-2-16 15,-2-2 0-15,0-1 0 0,1-4-176 0,-6-5 0 16,6 4 0-16,-6-4 0 0,0 0-224 0,0 0 32 16,6-5 0-16,1-1 0 0,-2-2-112 0,0-4-16 15,-1-4 0-15,-1 1 0 16,-1-2-128-16,1-1-16 0,-1-2-16 0,0 2 0 0,-1 0 96 0,0 1 32 0,1 0 0 0,0 1 0 16,1 2 208-16,1 3 144 0,0 1-192 0,0 5 192 15,-4 5-304-15,6 1 48 0,2 1 16 0,0 5 0 16,-2 5 240-16,2-1 0 0,0 4-160 0,1-1 160 15,3 2 320-15,-2 1 144 0,2 0 32 0,-2-2 0 16,2 2 16-16,0-5 16 0,0 0 0 0,2-2 0 16,0-1-192-16,2-1-32 0,1-1-16 0,0-1 0 15,0-2-160-15,-2 1-128 0,1-3 144 0,0-2-144 0,-1-2 128 0,2 0-128 16,-2-2 0-16,-1-1 144 16,0-2-144-16,-1-1 0 0,-1-1 0 0,-1-1 128 15,-2-2-128-15,-2 0 192 0,0 2-192 0,-2-3 192 16,-1 0-192-16,0-2 0 0,-3 1 0 0,1 0 128 15,-4-1-128-15,1 2 0 0,0 0 0 0,-2 3 0 16,1 2 0-16,-4 3 208 0,-2 2-48 0,1 3-16 16,-1 1 288-16,0 3 48 0,0 2 16 0,2 3 0 15,0 1 16-15,1 3 0 0,1 2 0 0,2 0 0 0,-1 2-160 0,1 1-32 16,3 3 0-16,0-4 0 0,2 3-112 0,2-5-16 16,3 1-16-16,1 0 0 0,1-3-176 0,1-2 0 15,0-1 0-15,3-3 0 16,0-1-480-16,0-2-80 0,1-2-16 0,0-2 0 15,2-4-1952-15,0 0-400 0,-1-2-80 0,-1-3-13600 16</inkml:trace>
  <inkml:trace contextRef="#ctx0" brushRef="#br0" timeOffset="118134.02">5762 16696 13823 0,'0'0'608'0,"-1"9"128"0,-3 2-592 0,2 2-144 15,-1 2 0-15,3 6 0 0,3 1 5296 0,2 6 1024 16,0-2 208-16,2 2 32 0,0 1-4864 0,3 1-976 0,1 3-192 0,1-5-32 16,1 2-144-16,3-1-32 0,1-2 0 0,1 1 0 15,3-2-560-15,-2-1-112 0,1-2-32 0,1-1 0 32,1-4-2848-32,-3-2-576 0</inkml:trace>
  <inkml:trace contextRef="#ctx0" brushRef="#br0" timeOffset="118333.93">6137 17011 26719 0,'0'10'2368'0,"-2"0"-1888"15,1 3-480-15,1 3 0 0,1 1 2464 0,2 0 400 16,1-2 80-16,2 2 0 0,0 0-2320 0,0-1-480 16,2-2-144-16,2 0 0 0,1 0 0 0,0-3 0 15,3-3 0-15,0 0 0 16,-1 0-640-16,1-2-48 0,1-4-16 0,0-1 0 15,1-2-2064-15,1-3-432 0,-3 0-64 0,0-5-32 16,0 1-992-16,-4-3-208 0</inkml:trace>
  <inkml:trace contextRef="#ctx0" brushRef="#br0" timeOffset="118471.42">6404 17040 20671 0,'5'-15'912'0,"-5"15"192"0,0-7-880 0,0 7-224 16,0 0 0-16,0 0 0 0,0 0 3664 0,0 0 688 16,1 9 144-16,-1 4 32 0,-1 7-2096 0,-2 1-400 15,0 3-96-15,-3 8-16 0,1 2-320 0,0 3-64 0,-2 5 0 0,2 2-16 16,1 2-864-16,0 2-160 0,-1 2-48 0,1-3 0 31,3 1-1024-31,0 0-192 0,2-1-64 0,2-1-20992 0</inkml:trace>
  <inkml:trace contextRef="#ctx0" brushRef="#br0" timeOffset="118982.35">7340 16490 14735 0,'-7'1'1312'0,"-2"2"-1056"0,-1 0-256 0,1 0 0 0,0 3 4912 0,1 0 912 0,1 1 192 0,2 1 48 15,1 1-4368-15,2 2-864 0,-1 4-192 0,3 3-16 0,1 4-96 0,2 6-16 16,3 4 0-16,2 5 0 0,1 0-336 0,2 5-176 15,0-1 160-15,4 2-160 16,3 1 0-16,0 0-256 0,-1-2 16 0,0-3 16 31,0-4-2752-31,0-2-544 0,-4-3-128 0,-2-1-6016 0,-2-5-1216 0</inkml:trace>
  <inkml:trace contextRef="#ctx0" brushRef="#br0" timeOffset="119336.43">7311 16957 14735 0,'0'0'640'0,"2"-5"160"0,-4-2-640 0,2 7-160 16,0-7 0-16,3 1 0 0,-1-1 2624 0,2 2 480 16,-1 0 96-16,1 0 32 0,1 0-1808 0,3 1-352 15,1 0-80-15,0 1-16 0,0 3-160 0,3 0-48 16,-2 1 0-16,0 5 0 0,-1-2-128 0,0 3-16 0,0 5-16 0,1 1 0 16,0 3-352-16,0 2-64 0,0 2 0 0,3 2-16 15,0 1-176-15,1 1 0 0,-1 0 0 0,2-1 0 16,-2-2 0-16,2-3 0 0,-1-4 0 0,0-1 0 15,3-2 0-15,0-4 0 0,0 1 0 0,0-4 0 16,-1-1 0-16,-1-3 160 0,0-3-16 0,-2 1 0 16,-2-4 336-16,-1 0 64 15,-3-3 16-15,-1-2 0 0,-4-2-64 0,-2-1-16 16,-2 1 0-16,-2 1 0 0,-3 0-160 0,-1-1-48 0,-2 0 0 0,-2 0 0 16,-1 0-64-16,-2 0-16 0,-2 0 0 0,0 3 0 15,-2-3-368-15,1 2-80 0,1 1 0 0,2 1-16 31,-1 0-864-31,3 1-160 0,2 3-48 0,4 1 0 0,7 4-1760 16,0 0-352-16</inkml:trace>
  <inkml:trace contextRef="#ctx0" brushRef="#br0" timeOffset="119507.46">7783 16984 5519 0,'0'0'496'0,"0"0"-496"15,0 0 0-15,4 11 0 0,-3-2 4976 0,3 1 896 16,2 2 176-16,-1 0 32 0,1-1-3712 0,2 1-736 15,0 1-160-15,1 0-16 0,3-1-64 0,1 0-16 16,1 1 0-16,6 0 0 0,-1-2-928 0,3 4-192 16,2-6-48-16,2 1 0 0,0 1-208 0,-2-2-208 15,-2 1 32-15,0-3 16 16,-1-1-1536-16,-2 1-304 0,-1-2-64 0,1 0-7888 16,-1-2-1568-16</inkml:trace>
  <inkml:trace contextRef="#ctx0" brushRef="#br0" timeOffset="119677.56">8226 16980 10127 0,'0'0'896'0,"-5"0"-704"0,-4 0-192 0,-1 3 0 15,-2 1 5376-15,0 2 1024 0,-1 2 224 0,0 4 32 16,0 2-4480-16,-1 3-912 0,-2 1-176 0,0 3-48 16,-2-1-384-16,1 3-80 0,0-1 0 15,3 1-16-15,0-3-416 0,1 1-144 0,2-1 0 0,2-2 144 31,1-2-2176-31,4-2-432 0,3-2-96 0</inkml:trace>
  <inkml:trace contextRef="#ctx0" brushRef="#br0" timeOffset="119832.4">8348 17019 34607 0,'-4'17'1536'0,"4"-6"320"0,1 2-1488 0,0 1-368 16,3 2 0-16,0 1 0 0,0-2 192 0,1 1-16 15,1-2-16-15,0 1 0 16,-1-1-1568-16,2-1-320 0,-2-1-64 0</inkml:trace>
  <inkml:trace contextRef="#ctx0" brushRef="#br0" timeOffset="120132.4">8683 16829 911 0,'0'0'0'0,"0"0"0"0,6-3 0 0,1 1 0 16,-1-1 4624-16,-6 3 848 0,8-4 160 0,-8 4 48 15,0 0-3728-15,0 0-736 0,0 0-160 0,0 0-32 16,0 0-192-16,0 0-64 0,0 0 0 0,-2 8 0 16,-4 1-272-16,-2 2-64 0,1 2-16 0,-2-2 0 15,-2 8 848-15,1-4 160 0,-1 4 48 0,2-1 0 16,1 0 144-16,3 2 48 0,1 0 0 0,3 1 0 0,3 0-352 0,4 0-64 15,0-1-16-15,3-2 0 0,4-3-624 0,4-1-128 16,4-3-32-16,3-2 0 16,0-1-448-16,5-1-128 0,2-6-16 0,3 0 0 15,4-2-2848 1,4-5-560-16</inkml:trace>
  <inkml:trace contextRef="#ctx0" brushRef="#br0" timeOffset="120568.37">9835 16643 22111 0,'0'0'976'0,"3"7"208"0,-2 5-944 0,2 2-240 16,2 2 0-16,0 4 0 0,3 0 1712 0,0 4 288 16,0 1 64-16,1 3 16 0,1 1-1568 0,2 1-320 15,0 0-64-15,-1 3-128 0,2-3 0 0,-1 0-144 16,0-2-16-16,0 0 0 15,-2-4-2656-15,-1 1-544 0</inkml:trace>
  <inkml:trace contextRef="#ctx0" brushRef="#br0" timeOffset="120716.96">9727 16911 17503 0,'0'0'1552'0,"0"0"-1232"15,0 0-320-15,0 0 0 0,0 0 4496 0,0 0 848 16,10-1 160-16,4-1 48 0,2 1-4192 0,5 0-832 15,4 0-160-15,5-2-48 0,3 2-64 0,4-3-32 16,5-1 0-16,6-2 0 16,6-2-1952-16,-1-2-384 0</inkml:trace>
  <inkml:trace contextRef="#ctx0" brushRef="#br0" timeOffset="121266.99">8199 18018 12895 0,'0'0'576'0,"0"0"112"0,-5-7-560 0,-2 4-128 0,0 0 0 0,0 0 0 16,0 2 4544-16,1 1 896 0,-2 1 160 0,0 2 32 15,0 2-3488-15,1 3-704 0,0 1-144 0,3 4-16 0,-1 5-800 16,1 2-160-16,0 1-16 0,2 2-16 16,0 3-288-16,5 0 0 0,-2-1 0 0,2 3 0 31,2-4-448-31,2 1 0 0,0-1 0 0,2-5 0 0,1 1-608 0,3-3-112 0,4-3-32 0,1-2-9040 16,-1-2-1824-16</inkml:trace>
  <inkml:trace contextRef="#ctx0" brushRef="#br0" timeOffset="121602.04">8650 18173 11055 0,'0'0'976'0,"0"0"-784"0,0 0-192 0,-8 0 0 15,-1 5 3328-15,-3 1 608 0,-2 0 128 0,0-1 32 0,-2 6-2240 0,2-1-448 16,-1 1-96-16,2 2-16 0,2 4-272 0,0-2-48 16,2 2-16-16,1 0 0 0,1 0-304 0,1 0-64 15,5 0-16-15,1-1 0 0,1-2-368 0,5-2-80 16,1-2 0-16,2-2-128 0,2-2 0 0,2 0 0 15,3-5 0-15,-1-1 0 0,0-1 0 0,-1-5-144 0,0 0 16 0,-1-1 0 16,-1 0-16-16,0-4 0 16,-2-1 0-16,-1-1 0 0,-1 0 0 0,-1-1 0 15,-1-2 0-15,-1 1 0 0,1-1 144 0,-3 0 0 16,1 2 0-16,-2-2 128 0,-1 3-128 0,0 3 0 16,2 1 128-16,-2 2-128 0,-1 7 512 0,0 0 16 15,0 0 16-15,0 0 0 0,0 0-160 0,-4 9-16 16,2 3-16-16,0 1 0 0,1-1-96 0,1 1-32 0,1 0 0 0,1 0 0 15,0 0-224-15,2 0 0 0,3-1 0 0,1 0 0 32,1-3-512-32,0 0-128 0,-1-1-48 0,1-2 0 15,1 1-2992-15,-1-3-608 0</inkml:trace>
  <inkml:trace contextRef="#ctx0" brushRef="#br0" timeOffset="122069.96">8977 18163 7359 0,'0'0'656'0,"0"0"-528"0,0 0-128 0,-4-4 0 15,1-1 2432-15,0-1 448 0,2 0 80 0,1 6 32 16,-2-5-1664-16,2 5-336 0,2-7-64 0,-2 7-16 16,0 0-48-16,0 0-16 0,9 1 0 0,1 3 0 15,2 4 256-15,-2 3 48 0,2 2 16 0,1 4 0 16,0-1 128-16,0 4 32 0,0-2 0 0,0 2 0 15,-1-1-432-15,0 0-64 0,0-2-32 0,-2-2 0 16,-1 1-448-16,0-3-96 0,-2-1 0 0,-2-2-16 16,-1-3-64-16,-4-7-16 0,0 0 0 0,0 0 0 15,0 0 32-15,0 0 16 0,0 0 0 0,-3-11 0 16,-1 1-80-16,0-1 0 0,-1 0-128 0,0-2 192 16,-2-3-192-16,4-2-208 0,-3-1 32 0,0-1 16 31,-1-1-384-31,2 0-80 0,2-1-16 0,3 1 0 0,2 3-1344 0,3-2-256 0,4 3-64 0,2 1-16 15,-1 2-1200-15,2 2-224 0</inkml:trace>
  <inkml:trace contextRef="#ctx0" brushRef="#br0" timeOffset="122303.58">9428 18049 5519 0,'0'0'496'0,"8"0"-496"16,1 0 0-16,-1 0 0 0,0 0 4032 0,-8 0 704 16,7 0 128-16,-7 0 48 0,0 0-1984 0,0 0-400 15,0 0-80-15,0 0-16 0,0 0-592 0,0 0-128 0,0 0-32 16,0 0 0-16,-2 12-720 0,0-2-128 0,-2 3-48 0,0 3 0 15,0 1-208-15,1 0-32 0,1 3-16 0,2 0 0 16,0-1-192-16,1-2-32 0,2 0-16 0,2-3 0 16,4 2-288-16,0-2 0 15,0-2 128-15,3-1-128 0,2 1-176 0,2-4-80 16,1 0-32-16,4-3 0 16,0-1-1600-16,1-2-320 0,0 1-64 0,0-3-16 15,0-4-1120-15,-1 0-240 0</inkml:trace>
  <inkml:trace contextRef="#ctx0" brushRef="#br0" timeOffset="122409.46">9850 18181 6447 0,'0'0'576'0,"-3"10"-576"0,-1 1 0 0,1 1 0 15,0 1 4672-15,1-2 832 0,4 2 176 0,0 2 16 16,3-1-4224-16,1-1-864 0,-1 0-160 0,3-4-48 16,2 0-400-16,2-1 0 0,1-1 0 0,0-2-8384 15,1-3-1712-15</inkml:trace>
  <inkml:trace contextRef="#ctx0" brushRef="#br0" timeOffset="122806.42">9938 18005 9215 0,'-15'-17'816'0,"8"10"-656"0,1 0-160 0,-1 0 0 0,2 3 1552 0,1 0 288 16,4 4 48-16,0 0 16 0,0-5-1008 0,0 5-208 16,0 0-48-16,5-3 0 0,3-2-96 0,1 4-32 15,-1 1 0-15,4 0 0 0,1 3-272 0,1 0-64 16,0 4-16-16,2 1 0 0,1 2 368 0,0 2 80 15,1 1 16-15,2 1 0 0,-2 5 784 0,0 0 176 16,0 2 16-16,-2 2 16 0,-2-3 144 0,1 1 32 16,-5 1 0-16,2-1 0 0,-3-2-608 0,0 2-112 15,2-2-32-15,-4-2 0 0,0-3-544 0,-1-4-112 0,1-2-32 0,-2-1 0 16,-5-7-224-16,7 4-128 0,-1-4 160 0,-1-3-160 16,1-4-192-16,-2 0-144 0,0-4-32 0,-1-1 0 15,0 1 16-15,1-2 0 0,-3 0 0 0,1-3 0 16,-2-1-160-16,0-4-16 0,0 2-16 15,1 0 0 1,1 0-112-16,1 2-32 0,0 1 0 0,1 5 0 0,-1 1 432 0,0 4 64 0,-3 6 32 0,0 0 0 16,0 0 16-16,8 4 0 0,-2 5 0 0,1 4 0 15,-1 4 144-15,4 0 0 0,0 0 0 0,0 1 0 16,1-1 384-16,1 0 144 0,1-3 48 0,2-1 0 16,4-1-3872-16,-1-3-768 0,0-1-160 0,2-1-6848 15</inkml:trace>
  <inkml:trace contextRef="#ctx0" brushRef="#br0" timeOffset="123034.59">10769 18082 21423 0,'0'0'464'0,"0"0"112"0,-6-5 0 0,-1-1 32 0,-2 3-480 0,-2 0-128 15,-1 2 0-15,1 1 0 0,0 4 1200 0,-1-1 208 16,-1 4 64-16,2 2 0 0,2 1-384 0,1 4-64 16,0 0 0-16,3 2-16 0,2-1 64 0,3 2 16 15,1 0 0-15,5-3 0 0,1 2-608 0,4-3-112 0,3-2-32 0,2-4 0 16,2 0-336-16,0-2 0 15,2-4 0-15,-3-2 0 0,-3-3 128 0,1-2 48 16,-4-2 16-16,0-1 0 0,-1-3-192 0,-2-1 0 16,-3-1 0-16,-2 1 0 0,-2-2 192 0,-1 1-32 15,-1 0-16-15,-2-2 0 0,-2 3-144 0,0 0-224 16,-2 0 48-16,-1 1 16 16,-3 0-2000-16,-2 1-400 0,-3-2-64 0</inkml:trace>
  <inkml:trace contextRef="#ctx0" brushRef="#br0" timeOffset="123405.51">11024 17948 23839 0,'0'0'1056'0,"0"0"224"0,0 0-1024 0,0 0-256 0,0 0 0 0,-2 10 0 16,-2 0 432-16,-1 3 32 0,-2 0 16 0,0 1 0 15,1 0-176-15,-1 2-48 0,0 0 0 0,0 1 0 16,2 0 368-16,0-1 64 0,1-2 16 0,1-1 0 15,2-2-336-15,1-3-64 0,0-8-16 0,0 0 0 16,0 0-432-16,0 0-96 0,8-3-16 0,-1-2 0 16,0 0-592-16,1-2-128 0,-2-1-32 0,1 0 0 15,-3-1-48-15,0 1-16 0,-2-3 0 0,1 0 0 16,-3 1 432-16,0 1 96 0,0 0 16 0,-1 1 0 16,-1 0-16-16,0 3 0 0,0 0 0 0,2 5 0 0,0 0 736 0,0 0 128 15,0 0 48-15,0 0 0 0,8 3 1408 0,1 4 272 16,0 0 64-16,2 2 16 0,1 2 48 0,1 5 0 0,0-2 0 0,-2 3 0 15,0 0-464-15,1 2-96 0,-2 0-16 0,-1-1 0 16,-2 1-320-16,-2-1-80 16,-3 0-16-16,1-1 0 0,-3 0-480 0,-1-1-80 15,-3-2-32-15,-1 2 0 0,-3-5-400 0,0 1-64 16,-1 1-128-16,-2-4 176 16,1 2-1296-16,0-4-256 0,-1-1-48 0,1-2-11680 15,-2-3-2320-15</inkml:trace>
  <inkml:trace contextRef="#ctx0" brushRef="#br0" timeOffset="123703.79">11328 18039 30175 0,'0'0'1344'0,"10"1"256"0,1-2-1280 0,1 0-320 0,1-3 0 0,0 1 0 16,-2-4-160-16,0 1-96 0,-2-2-32 0,0 0 0 15,-1-2 1296-15,1 1 256 0,-1 0 48 0,0 0 16 16,-3-1-512-16,0 1-112 0,0 1 0 0,-1-1-16 15,-5 1-304-15,-2 2-48 0,3 6-16 0,-6-4 0 16,-2 1 448-16,-1 3 64 0,0 4 32 0,0 3 0 16,-2 2-224-16,1 3-64 0,-1 2 0 0,2 0 0 15,1 3 80-15,2 2 16 0,1-2 0 0,2 0 0 16,2 1-288-16,1 0-48 0,2-5-16 0,2 4 0 0,1-4-320 0,2-3-208 16,2 4 16-16,2-7 16 15,2 0-1616-15,1-2-320 0,2-4-64 0,0-1 0 16,0 0-1760-16,1-2-352 0,17-9-64 0,-11 1 0 0</inkml:trace>
  <inkml:trace contextRef="#ctx0" brushRef="#br0" timeOffset="124003.43">11680 17890 9215 0,'9'-10'816'0,"-9"10"-656"0,0 0-160 0,0 0 0 16,0 0 4400-16,0 0 848 0,0 0 160 0,4 9 32 16,-1 1-2752-16,-2 2-544 0,0 0-112 0,1 1-32 15,-2 2-384-15,0 0-80 0,0 0 0 0,0-2-16 16,2 2-928-16,1-3-176 0,-1-2-32 0,2 0-16 15,2 1-368-15,1-2 144 16,0-5-144-16,1 0 0 0,-1 1 0 0,1-5 0 0,0-3 0 0,0 1 0 16,1-3-272-16,0-2-64 0,2 1-16 0,-2-5 0 31,0-1-224-31,1-1-32 0,1 0-16 0,2-8 0 16,0 5 0-16,-3 2 0 0,-1-1 0 0,-2 6 0 0,-1-2 384 0,1 3 80 0,1-1 16 0,-2 0 0 15,-1 0 512-15,1 3 96 0,-1 0 32 0,-5 6 0 16,0 0-64-16,8 0-16 0,-2 3 0 0,1 1 0 15,-1 4-144-15,1 1-16 0,2 1-16 0,-1 2 0 16,0-3-240-16,-1 2-208 0,3 0 32 0,0 1 16 16,-1-2-2528-16,2 1-512 0,0-2-112 0,0-3-16 0</inkml:trace>
  <inkml:trace contextRef="#ctx0" brushRef="#br0" timeOffset="124123.5">12246 17878 21183 0,'0'0'1888'0,"0"12"-1504"16,0 0-384-16,0 1 0 0,4 1 2368 0,0-1 384 16,0 0 96-16,-1-1 16 0,3 0-2384 0,0 0-480 15,1-2 0-15,1-2-176 16,-1-2-1488-16,1 0-320 0,0-3-48 0</inkml:trace>
  <inkml:trace contextRef="#ctx0" brushRef="#br0" timeOffset="124438.67">12428 17658 23039 0,'0'0'1024'0,"0"0"192"0,0 0-960 0,8-9-256 0,1 0 0 0,-1 2 0 16,0 1 3056-16,1 1 560 0,0-1 112 0,0 3 32 16,0-3-2256-16,1 4-448 0,1 0-96 0,1 2 0 0,0 0-480 0,-1 0-96 15,0 2 0-15,-2 0-16 16,-9-2-208-16,8 3-32 0,-8-3-128 0,0 0 192 15,0 0 128-15,0 0 0 0,4 8 16 0,-3 1 0 16,-4 1 0-16,-2 3 0 0,-3 0 0 0,-2 3 0 16,-2 4 192-16,1 0 48 0,-2 3 0 0,1 0 0 15,1 2 256-15,4 0 64 0,0-1 16 0,3 2 0 16,3-3-192-16,5-3-32 0,2-1-16 0,3-1 0 0,3-4-272 16,5-1-48-16,4-2-16 0,2-5 0 0,2-1-336 0,3 1 0 15,1-6 0-15,3-2 0 16,0-2-1168-16,2-2-208 0,3-1-32 0,1-3-13440 15,1 1-2688-15</inkml:trace>
  <inkml:trace contextRef="#ctx0" brushRef="#br0" timeOffset="156905.51">22981 4880 2751 0,'-2'-2'128'0,"2"2"16"0,0 0-144 0,0 0 0 0,0 0 0 0,24-5 0 16,-29 18 5088-16,2 1 992 0,2 3 192 0,2 5 32 15,3 0-4144-15,4 3-832 0,0 1-176 0,-1-2-16 16,2 2-368-16,1 4-64 0,-1 0 0 0,0 2-16 0,0 1-176 0,1 1-16 16,-2-4-16-16,-1 0 0 0,-3-3-80 0,0-2-16 15,-2-3 0-15,1-2 0 0,2-5-112 0,-4-2-16 16,-2 0-16-16,0-6 0 0,1-7-64 0,0 0-16 15,0 0 0-15,0 0 0 0,-8-7 32 0,0-5 16 16,0-1 0-16,2-5 0 0,-1-5-208 0,1-3 144 16,-1-7-144-16,-1 0 128 15,3-2-432-15,1-1-80 0,2-2-32 0,0-2 0 16,2-5-128-16,3 1-32 0,1 2 0 0,1 3 0 0,0-3 320 0,4 6 48 0,2 5 16 0,2 1 0 16,1 5 192-16,2 5 0 0,1 3 0 0,0 4 0 15,0 4 224-15,-3 4-64 0,0 2-16 0,2 3 0 16,-2 4 256-16,-1 1 48 0,-2 2 16 0,-1 1 0 15,-1 4 240-15,-2 2 32 16,-2 3 16-16,-2 2 0 0,-5 1-160 0,0 2-16 16,-3 2-16-16,-2 0 0 0,1 1-352 0,-4 1-64 0,0 0-16 0,-2 0 0 15,-1-1-288-15,0-3-64 0,-1-1-16 0,1-5 0 32,-2-2-1584-32,-3-1-320 0,3 0-64 0,2-5-13344 0</inkml:trace>
  <inkml:trace contextRef="#ctx0" brushRef="#br0" timeOffset="157170.29">23669 4767 6447 0,'0'0'576'0,"0"0"-576"16,0-5 0-16,0 5 0 0,-3-4 5568 0,3 4 1024 16,-6-1 192-16,-1 1 32 0,0 0-4000 0,-4 3-816 15,-3 1-144-15,-5 5-48 0,1 5-832 0,0-1-160 16,-2 4-48-16,1-1 0 0,-2 8-80 0,1 2-32 15,1 3 0-15,3-1 0 0,2 1-32 0,2-3-16 0,3 2 0 16,3 0 0-16,2 1-224 0,2 1-32 0,4-1-16 0,4-2 0 16,1-2-176-16,2-6-32 0,4 2-128 0,2 0 192 15,5-3-192-15,2 0 0 16,4-2 0-16,2-3 0 0,2 0-256 0,9-2-80 16,-4-7-32-16,1-6 0 15,0 1-1648-15,-1-4-336 0,-1-6-64 0,-2 0-16 16,0-4-1296-16,-4-4-272 0,1-1-48 0</inkml:trace>
  <inkml:trace contextRef="#ctx0" brushRef="#br0" timeOffset="157435.64">24250 4762 29599 0,'0'0'1312'0,"-5"-5"272"0,0-1-1264 0,-2 1-320 0,0 3 0 0,-2-2 0 15,-1 2 1776-15,1 2 288 0,-1 2 64 0,1 3 16 16,-2 3-672-16,1 2-144 0,-1 3-32 0,0 4 0 0,2 3-464 0,-1 3-80 15,1 3-32-15,2 2 0 0,1-2-144 0,4 1-16 16,0 0-16-16,5 1 0 0,2-1-224 0,3-1-64 16,4-1 0-16,1 0 0 0,1-4-128 0,4-2-128 15,3-3 192-15,5-2-192 0,-1-3 224 0,2-4-64 16,2-1-16-16,2-5 0 0,2-4 240 0,2-1 64 16,4-1 0-16,2 0 0 15,0-3-2320-15,3-2-464 0,1-1-96 0</inkml:trace>
  <inkml:trace contextRef="#ctx0" brushRef="#br0" timeOffset="157998.66">23107 7108 29023 0,'-3'-7'1280'0,"0"-4"272"0,-3-1-1232 0,0 1-320 16,-1 0 0-16,-1 3 0 0,-2 3 1344 0,0 0 224 15,-6-3 32-15,2 4 16 0,-2 3-128 0,0 4-16 16,-2 2-16-16,1 5 0 0,0 5-832 0,2-1-176 0,0 2-16 0,3 2-16 16,3 3-240-16,2 2-48 0,1 1-128 0,5-2 192 15,1 1-64-15,4-2 0 0,2 1-128 0,4 2 192 16,0-3-192-16,3 1 0 0,1-1-144 0,-1-6 144 15,3 1-304-15,2 0 48 16,2-2 0-16,2-1 0 16,2-1-704-16,2-3-128 0,-2-5-16 0,6 0-16 15,-2-3-2016-15,-5-2-384 0,-2-3-96 0,-3-4-16 0</inkml:trace>
  <inkml:trace contextRef="#ctx0" brushRef="#br0" timeOffset="158142.59">23357 7032 29423 0,'0'0'1296'0,"0"0"288"0,0 0-1264 0,0 0-320 0,0 0 0 0,0 0 0 16,0 0 1504-16,-1 6 240 0,0 4 48 0,-1 2 16 16,0 1-960-16,1 4-192 0,1 0-32 0,-2 5-16 15,1 0-400-15,1 3-80 0,0 0 0 0,3 1-128 0,-1 0 0 0,2 2-256 16,1-1 32-16,1 0 0 16,0-1-2672-16,2-1-544 0,0-3-96 0</inkml:trace>
  <inkml:trace contextRef="#ctx0" brushRef="#br0" timeOffset="158337">23541 6833 12895 0,'0'0'576'0,"0"0"112"0,0 0-560 0,0 0-128 16,0 0 0-16,-5 7 0 0,2 5 4368 0,2 1 848 15,0 6 160-15,2 5 48 0,4 6-3552 0,2 0-704 16,-1 2-144-16,3 3-16 0,3 1-768 0,0-2-240 15,0-2 128-15,-1 3-128 16,2-1-1168-16,0 0-304 0,2-1-48 0,-2-1-8272 0,-1 2-1648 0</inkml:trace>
  <inkml:trace contextRef="#ctx0" brushRef="#br0" timeOffset="158492.28">23509 7331 17503 0,'-6'-2'1552'0,"1"-3"-1232"15,-1 1-320-15,0 0 0 16,3 0 3600-16,0 0 672 0,3 4 128 0,0 0 16 16,0 0-2864-16,5-4-576 0,2 0-112 0,2 0-32 15,3 0-2224-15,7 0-448 0,2 4-80 0</inkml:trace>
  <inkml:trace contextRef="#ctx0" brushRef="#br0" timeOffset="158870.47">23760 7365 28671 0,'-9'-4'1280'0,"9"4"256"0,0 0-1232 0,0 0-304 0,0 0 0 0,0 0 0 15,0 0 864-15,0 0 112 16,0 0 32-16,0 0 0 0,0 0-608 0,11 2-112 16,0-2-32-16,2-2 0 0,3 1-256 0,1 0 0 15,0-3 0-15,0 0-144 0,0 4 144 0,1-1 0 16,0-3 0-16,1 1 0 0,-3 1 0 0,0-1 0 0,-2 0 0 0,-1 3 0 15,-2 0 0-15,-3 2 0 0,-8-2 0 0,0 0 0 16,0 0 224-16,0 0 80 0,0 0 16 0,0 9 0 16,0-1 384-16,-3 1 64 0,-2 0 32 0,0 0 0 15,-2 1-64-15,1 1-16 0,-2 2 0 0,0-1 0 16,-1 1 96-16,0 0 16 0,2-2 0 0,-1 6 0 16,3-4-416-16,3 2-80 0,0-2-16 0,4 0 0 0,2 0-320 0,2 0 0 15,3 0 0-15,3-1 0 16,1-3 0-16,-1-3 0 0,1-1 0 0,1 1 0 15,4-2-240-15,1 0-112 0,1-1-32 0,3-3 0 16,-1-3-2096-16,8-5-416 0,0-4-96 0,0-1-12832 16</inkml:trace>
  <inkml:trace contextRef="#ctx0" brushRef="#br0" timeOffset="159063.53">24407 6962 29487 0,'-9'6'2624'0,"-2"-2"-2112"15,1 2-512-15,-1 2 0 16,1 2 1936-16,0 5 288 0,-1 0 48 0,3 6 16 0,3-1-704 0,1 5-144 16,2-1-32-16,3 1 0 0,2 0-976 0,2 1-208 15,4-1-32-15,1 1-16 0,3-3-176 0,2-1 0 16,0-1-192-16,2-1 192 16,-1-6-560-16,2 2 16 0,0-6 0 0,2 1 0 15,0-2-528-15,-1-3-96 0,1-2-32 0,-1 0 0 16,-1-1-1360-16,1-3-256 0,-2-2-64 0,-2 0-16 15,1-5-544-15,-2-3-96 0</inkml:trace>
  <inkml:trace contextRef="#ctx0" brushRef="#br0" timeOffset="159203.68">24810 6846 1839 0,'0'0'160'0,"0"0"-160"0,0 0 0 0,0 0 0 16,0 0 7200-16,-7 6 1408 15,1 1 288-15,0 5 48 0,4 5-6352 0,-1 0-1264 0,2 4-256 0,1 2-48 16,1 5-672-16,2 2-128 0,-1 1-32 0,5 2 0 31,0-1-1632-31,0 2-336 0,1-1-64 0,1-3-13376 0</inkml:trace>
  <inkml:trace contextRef="#ctx0" brushRef="#br0" timeOffset="159606.34">25005 7299 23951 0,'0'0'1056'0,"0"0"224"0,7-5-1024 0,1 3-256 16,-1-3 0-16,3 1 0 16,0 2 1648-16,0 0 272 0,1 2 48 0,2 0 16 0,1 2-576 0,2 3-128 15,0-3 0-15,-2 5-16 0,3 3-112 0,-2 1-32 16,1-1 0-16,0 3 0 0,-6 0-224 0,2 0-32 16,1 3-16-16,-3-2 0 0,-2-1-192 0,-1 3-32 15,-3 1-16-15,-2 1 0 0,0 0-352 0,-4 2-80 16,-2 1-16-16,0-6 0 0,-1 1-160 0,-1-3 0 15,-2 1 0-15,-1 1 0 0,-2-2-128 0,1-3-16 16,-2 1 0-16,0-5 0 0,1-3 144 0,-2-3 128 16,2 0-128-16,1-4 176 15,-1-1-480-15,2-3-80 0,1 1-32 0,2-3 0 0,1 0 128 0,2-1 32 0,2 1 0 0,3 2 0 16,2-1 96-16,3 2 32 0,2-1 0 0,1 4 0 16,1 3 128-16,2 1 176 0,2 0-48 0,2 1 0 15,2 3-128-15,0 0 160 0,2 0-160 0,0 1 160 16,-1-5-160-16,-2 6 0 0,0 3 0 0,-2 0-176 15,-2-5-1872-15,-1 4-384 0,-1 6-80 0,-3-2-14032 16</inkml:trace>
  <inkml:trace contextRef="#ctx0" brushRef="#br0" timeOffset="159999.84">23390 8243 10127 0,'0'0'896'0,"-4"-6"-704"16,4 6-192-16,0 0 0 0,-6-3 3600 0,6 3 688 15,0 0 144-15,0 0 32 0,0 0-2464 0,0 0-480 16,0 0-112-16,0 0 0 0,-6 6-224 0,2 1-32 0,1-1-16 0,-1 2 0 15,0 1-352-15,1-1-64 0,2 1-16 0,-2 1 0 16,1 1-432-16,0-1-80 0,1 1-32 0,1-1 0 16,0 1-160-16,0-4 0 0,3 3 0 0,-1-1 128 15,2 1-128-15,1-3 0 0,2 0 0 0,2 1 0 16,0 0 0-16,3 0 0 0,1 1 0 0,1 0 0 16,1 0 0-16,-4-1 0 15,1-1 0-15,0-1 0 0,-3 2 0 0,0 0 0 0,-1 0 0 0,-2-1 0 16,0 1 272-16,-3 1-16 0,1 1-16 0,-4 0 0 15,-2 2 16-15,-2-2 16 0,0 1 0 0,-3-2 0 16,-2 0-272-16,-1-1 0 0,-2-1 0 0,2 0 0 31,-2-1-512-31,0 0-144 0,2-4-48 0,1 0 0 16,1-4-2528-16,3 0-512 0,5 2-96 0</inkml:trace>
  <inkml:trace contextRef="#ctx0" brushRef="#br0" timeOffset="160272.99">23687 8402 911 0,'0'0'0'0,"0"0"0"0,0 0 0 0,0 0 0 16,-2-8 0-16,-1 3 0 0,3 5 6688 0,0 0 1248 16,-9-2 256-16,0 4 64 0,0 2-5792 0,0 3-1152 15,-1 3-224-15,3 3-64 0,0 2-448 0,2 2-80 16,1 1-32-16,4 1 0 0,3-2-336 0,0-4-128 0,4-2 0 16,2 1 144-16,3-1-144 0,0-4 192 0,2-1-192 0,0-4 192 15,-1 0-192-15,4-4-144 16,-1-2 144-16,-3-1-208 0,-1-3 208 0,-2-1 0 15,-1-3 0-15,-2-1 160 0,-3 2-32 0,-2-2 0 16,-2 2 0-16,-1 3 0 0,-2-3-128 0,-1-2 0 16,-1 0 0-16,0 0-176 15,-2 2-256-15,1-2-48 0,-1 3-16 0,0-3 0 16,0 1-2688-16,2 1-528 0,-7-9-128 0,7 5 0 0</inkml:trace>
  <inkml:trace contextRef="#ctx0" brushRef="#br0" timeOffset="160426.04">23827 8077 22111 0,'0'0'1968'0,"0"0"-1584"0,0 0-384 0,0 0 0 16,0 0 2880-16,0 0 480 0,1 9 96 0,-1 3 32 15,1 4-1744-15,1 2-336 0,-1 1-80 0,2 2-16 0,0-1-736 0,4-1-128 16,-2 4-48-16,2-1 0 0,1 4-400 0,-1 2 0 16,1 2 128-16,0 3-128 15,0 0-1440-15,1-1-320 0,1 0-64 0,2-2-16 16,0-3-1632-16,-2-8-336 0,1 0-64 0</inkml:trace>
  <inkml:trace contextRef="#ctx0" brushRef="#br0" timeOffset="160699.41">24064 8356 19455 0,'0'0'864'0,"0"0"176"0,3-5-832 15,-3 5-208-15,0 0 0 0,0 0 0 0,7 5 1856 0,1 4 320 16,-1 3 64-16,1 1 0 0,1 3-592 0,0 2-128 15,0-1-32-15,3 1 0 0,-2-2-208 0,1-1-64 16,-2 1 0-16,2-4 0 0,2-3-128 0,-2-1-16 0,-2-3-16 0,-1 0 0 16,1 2-112-16,-1-6-32 0,0-1 0 0,-1-1 0 15,1-2-288-15,-1-1-64 0,-2-2-16 0,0-1 0 16,0-5-272-16,-1 1-48 0,-1-2-16 0,0-2 0 16,-1 0-208-16,-1-4-240 0,-1 1 48 0,0 0 16 31,0 0-544-31,-1 1-112 0,-1 0-32 0,-1 1 0 0,-1-2-2704 0,0 6-528 0,0-1-128 0,2 3 0 15,0 3-816-15,2 2-144 0</inkml:trace>
  <inkml:trace contextRef="#ctx0" brushRef="#br0" timeOffset="160932.31">24382 8377 1839 0,'21'10'0'0,"-12"-2"160"0,0 1-160 0,3 3 0 0,1-4 0 0,1 0 0 16,2 0 5264-16,1-2 1024 0,0-1 208 0,0-1 32 15,0-3-4224-15,0-1-864 0,0-1-160 0,0-1-48 16,-2-2-496-16,1-2-96 0,-4-1-32 0,-3-2 0 15,-1-1-96-15,-2 1-32 0,-2-1 0 0,-3-2 0 0,1 0-32 0,-4 1 0 16,-2-1 0-16,-1 0 0 0,-3 0-64 0,-1 2-32 16,-1 1 0-16,1 1 0 0,-2-2-80 0,1 3-16 15,-1 3 0-15,2 5 0 0,-1 6 272 0,2 2 48 16,0 3 16-16,2 2 0 0,0 2-592 0,4 2 0 16,-1-1 0-16,3 3 0 0,3-2 0 0,1 0 0 15,1-2 0-15,4-2 0 16,2-1-1664-16,2-1-384 0,1-3-96 0,0 0-8288 15,2-1-1664-15</inkml:trace>
  <inkml:trace contextRef="#ctx0" brushRef="#br0" timeOffset="161302.91">24859 8356 16575 0,'0'0'736'0,"0"0"160"0,0 0-720 0,0 0-176 16,-5 5 0-16,0 2 0 0,1 2 3936 0,1 3 752 15,1 1 160-15,-1 1 16 0,2 0-3248 0,2-1-656 0,2 0-128 0,-1-1-16 16,2-3-560-16,3 0-96 0,-2 1-32 0,1-1 0 16,1-1-304-16,1-1-64 0,0-3-16 0,1 0 0 15,0 0-448-15,1-3-80 16,1-2-32-16,-1-1 0 0,1-2-144 0,-2-2-48 0,-1 0 0 0,-2-2 0 16,1-1 400-16,-1 0 80 0,1-2 16 0,-1 0 0 15,1-6 512-15,-1 1-128 0,-1 0 128 0,1 1 0 0,0-1 208 0,-1 2 112 16,-1-1 0-16,1 2 16 0,-1 0 992 0,0 3 192 15,-1 2 32-15,1 2 16 0,-4 6-96 0,0 0 0 16,0 0-16-16,0 0 0 0,0 6-480 0,1 3-80 16,0 2-32-16,2 0 0 0,-3 1-688 0,3 1-176 15,1 0 0-15,-1 0 0 0,1 2-144 0,2-1-64 16,0-1-16-16,2-1 0 16,1-2-2352-16,0-3-480 0,2-1-80 0,0-1-7552 0,0-1-1520 0</inkml:trace>
  <inkml:trace contextRef="#ctx0" brushRef="#br0" timeOffset="161502.81">25322 8017 19231 0,'-1'-25'848'0,"2"15"176"0,0 0-816 0,1-1-208 16,0 2 0-16,2 0 0 0,-4 9 2624 0,0 0 464 0,0 0 112 0,5 5 0 16,1 5-1696-16,-1 2-352 0,1 6-64 0,1 3 0 15,-2 5-240-15,2 7-32 0,0 1-16 0,1 1 0 16,1 2-400-16,1-1-80 0,-1 1 0 0,2-1-16 15,-1-2 0-15,1-1 0 0,5-1 0 0,-3-2 0 16,-1-2-480-16,-1-2-80 0,-3-2-32 0,0 0 0 16,0-3-2816-1,0-2-560-15,-2 0-112 0</inkml:trace>
  <inkml:trace contextRef="#ctx0" brushRef="#br0" timeOffset="161667.12">25314 8307 11967 0,'-13'-10'528'0,"8"7"112"0,0-3-512 0,-2 2-128 0,2 2 0 0,5 2 0 16,0 0 6496-16,0 0 1264 0,0 0 256 0,9 0 48 0,2-2-5216 0,3 1-1056 15,3 0-192-15,1 0-64 0,3 1-576 0,4-4-128 16,3 1-32-16,5-1 0 0,2-1-512 0,3 0-96 16,5 0-32-16,24 1 0 15,-1 0-1824-15,-2-2-352 0,-1 0-80 0,-20 2-18032 0</inkml:trace>
  <inkml:trace contextRef="#ctx0" brushRef="#br1" timeOffset="165204.41">27648 7226 2751 0,'-9'2'256'0,"-2"5"-256"0,1 1 0 0,1-2 0 16,0-2 4752-16,2 1 912 0,7-5 176 0,-5 8 48 15,5-8-3232-15,0 0-640 0,0 0-128 0,0 0-32 16,0 0-560-16,0 0-112 0,13-1-32 0,4-3 0 15,3-4-384-15,2-2-64 0,2-10-32 0,4-2 0 16,4-3-160-16,4-5-16 16,1-1-16-16,3-3 0 0,1-4-128 0,1 0-32 15,1 1 0-15,-3-2 0 0,-3-2-16 0,-1-2-16 16,1 0 0-16,-2 0 0 0,-1 0-64 0,0 0-16 0,1 3 0 0,-1 0 0 16,-1 4-208-16,0 2 0 0,0 3 128 0,-3 2-128 15,-4 3 0-15,-2 0 0 0,-4 4 128 0,-1 2-128 16,-2 2 0-16,-4 2 0 0,-2 2 0 0,-1 1 0 15,-3-3 224-15,0 5-48 0,-2 1-16 0,0-1 0 16,1 0 96-16,-1 1 32 0,0-1 0 0,2 0 0 16,-4 2-32-16,3-1-16 0,-2 0 0 0,1 0 0 15,0-1-96-15,1 1-16 0,0 2 0 0,-1-1 0 0,-1-2 0 16,0 4 0-16,-4 7 0 0,4-8 0 0,-4 8 64 0,4-7 16 16,-4 7 0-16,0 0 0 0,0 0-64 0,0 0-16 15,0 0 0-15,11-1 0 0,0-3-128 0,0 4 0 16,3 4 0-16,0 2 128 0,0 5-128 0,4 1 0 15,3 2 0-15,4 3 0 0,2 4 0 0,5 3 0 16,0 6 0-16,5 7 0 0,2-1 0 0,1 5 0 16,2 1 176-16,-3 1-176 0,-1-2 224 0,1 5-48 0,3 1-16 0,-2 0 0 15,-2 1 32-15,0-1 0 16,0-1 0-16,1-3 0 0,-1-3 64 0,-1-2 32 16,-4-4 0-16,1-2 0 0,0 0-96 0,-3-2 0 15,-2-3-16-15,-3-1 0 0,-1 0-48 0,-2-4-128 16,1 3 192-16,-2-3-64 0,0-2-128 0,-3-2 0 15,0-1-160-15,-2 1 160 16,-2-3-2048-16,-2-1-304 0,-4-2-64 0</inkml:trace>
  <inkml:trace contextRef="#ctx0" brushRef="#br1" timeOffset="166104.2">28236 5560 19343 0,'1'-19'848'0,"1"6"192"0,0-2-832 0,-1-2-208 16,-2 0 0-16,4 4 0 0,1 4 1872 0,-2 1 336 16,1 1 64-16,-3 7 16 0,0 0-448 0,0 0-96 15,0 0-16-15,0 0 0 0,12 4-832 0,-2 3-192 16,-1 2-16-16,2 5-16 0,0 7-64 0,1 4-16 0,-2 2 0 0,2 4 0 16,1 2-144-16,0 6-16 0,0 6-16 0,-1 1 0 15,0 5-160-15,-2-1-48 0,-1 1 0 0,-1-15 0 16,4 2-208-16,-2 2 144 0,-1 3-144 0,7 12 128 15,1-10-128-15,-4-8-176 0,-1-4 48 0,1-3 0 16,3-4-1456-16,0-3-272 0,-1-6-64 0,-1-4-8896 16,-1-5-1760-16</inkml:trace>
  <inkml:trace contextRef="#ctx0" brushRef="#br1" timeOffset="166353.73">28742 5436 21183 0,'0'0'1888'0,"0"0"-1504"0,0 0-384 0,0 0 0 0,0 0 2624 0,0 0 448 16,-3 14 80-16,1 0 32 0,0 1-1184 0,4 3-224 16,0 2-48-16,2 7-16 0,1 7-928 0,-1 1-176 15,1 0-32-15,2 2-16 0,-1 1-560 0,2-1 0 16,1 0 0-16,1-2 0 0,-1-2 0 0,-2-2 0 15,0-2 0-15,1-1 0 0,0-5-256 0,-2-3-96 0,-1-3-32 0,1-1 0 32,-3-3-1648-32,0-1-336 0,0-3-64 0,-3-9-7760 0,0 0-1568 0</inkml:trace>
  <inkml:trace contextRef="#ctx0" brushRef="#br1" timeOffset="166771.37">28488 4711 8287 0,'-11'-25'736'0,"3"11"-592"0,-2-1-144 0,-2 2 0 16,0 0 4816-16,-1 0 944 0,-2 2 176 0,0 0 32 15,-2 2-3696-15,0 4-736 0,1 2-160 0,0 6-32 16,2 3-560-16,-2 6-112 0,-1 4-32 0,3 5 0 15,1 3-512-15,2 6-128 0,2 4 0 0,2 3 0 16,4-1 0-16,3 3 0 0,3 0 0 0,4-1 0 0,3-3-160 0,5-1 160 16,3-1 0-16,4-3-144 0,4-4 144 0,3-4 0 15,1-5 0-15,4-5 128 0,4-3 192 0,-2-5 32 16,-1-4 16-16,-2-4 0 0,-4-6 384 0,-2-5 80 16,0-3 0-16,-3-3 16 0,-3-2 16 0,-2-3 0 15,0-7 0-15,-8 3 0 0,-4 1-240 0,-3 1-48 16,-4-1-16-16,-6 0 0 0,-4 1-224 0,-6-4-32 0,-4 1-16 15,-4-2 0-15,-3 6-288 0,-5 1 0 0,-3 0 128 0,-3 5-128 32,-3-1-512-32,0 5-176 0,3 3-16 0,2 7-16 15,-1 7-1392-15,5 5-288 0,3 7-48 0,12 1-15024 0</inkml:trace>
  <inkml:trace contextRef="#ctx0" brushRef="#br1" timeOffset="167199.07">30384 7279 911 0,'2'-21'0'15,"-2"8"0"-15,-2-4 0 0,4 2 0 0,-1-6 4800 0,2 5 896 16,1 3 160-16,-2 1 32 0,1 2-2784 0,-3 10-560 16,0 0-112-16,0 0-32 0,0 0-416 0,0 0-64 15,0 0-32-15,4 16 0 0,-3 5-960 0,0 5-192 16,-1 2-32-16,0 5-16 0,-1 5-352 0,0 1-64 0,-1 0-16 0,1 0 0 16,0 0-256-16,-1-1 0 0,1-2 0 0,1 1 0 31,0-1-656-31,3 1-96 0,1-3-16 0,1-8 0 15,0-5-2080-15,3-3-416 0,0-4-96 0</inkml:trace>
  <inkml:trace contextRef="#ctx0" brushRef="#br1" timeOffset="167434.81">30673 7064 22111 0,'-8'16'976'0,"6"1"208"0,6 4-944 0,-2 3-240 0,-2 4 0 0,0-1 0 16,0 0 1440-16,2 2 240 0,2 0 48 0,0 3 16 0,0 1-784 0,4 0-176 16,2-1-16-16,2 1-16 0,0-2-576 0,-1 0-176 15,1-2 0-15,1 0 0 0,-1-2 128 0,0 1-128 16,-2-6 0-16,2 0 0 0,-3 0 0 0,0 0 0 16,0-1 0-16,0 0-144 15,-3-5-352-15,-1-2-64 0,0-1-16 0,-1-3 0 16,-1-2-1616-16,-3-8-336 0,0 0-64 0</inkml:trace>
  <inkml:trace contextRef="#ctx0" brushRef="#br1" timeOffset="167595.6">30495 7471 25791 0,'0'0'2304'0,"0"0"-1856"0,0 0-448 0,0 0 0 15,0 0 2432-15,0 0 400 0,0 0 80 0,0 0 16 16,7-8-592-16,1 3-112 0,1 1-32 0,5 3 0 15,3-1-1232-15,4 2-240 0,4 0-48 0,2 2-16 16,4 2-656-16,3-2 0 0,4 1 0 0,2 1-13824 16,0-2-2688-16</inkml:trace>
  <inkml:trace contextRef="#ctx0" brushRef="#br2" timeOffset="179391.63">16581 8270 18431 0,'-4'-6'816'0,"0"0"160"0,1 1-784 0,3 5-192 0,0 0 0 0,-5-2 0 0,0 2 3248 0,5 0 592 15,-5 5 128-15,-1 3 32 0,2 1-2224 0,1 2-448 16,-1 5-96-16,1 0-16 0,0 2-816 0,2 2-160 16,0-1-48-16,1 3 0 0,1 0-192 0,0 1 0 15,-1-3 0-15,2 0 0 16,-1-2-592-16,3-2-64 0,1-3-16 0,2-1 0 16,1-2-2560-16,-1-3-512 0,1-5-96 0</inkml:trace>
  <inkml:trace contextRef="#ctx0" brushRef="#br2" timeOffset="179664.63">16834 8077 13823 0,'0'0'1216'0,"0"0"-960"0,0 0-256 0,0 0 0 15,-7 0 2800-15,-1 4 512 0,2 0 96 0,-1 5 32 16,-1 4-1952-16,3 4-384 0,1 3-80 0,3 0 0 16,-2 1-704-16,3 1-144 0,3 1-32 0,2 0 0 15,2-2-144-15,3-3 0 0,3-3 0 0,0-2 0 0,0-3 0 0,0-3 0 16,2-4 0-16,-1 0 128 0,0-7 0 0,1-1 0 15,-1-3 0-15,-2-2 0 16,-1-5 176-16,-1 1 16 0,-4-3 16 0,-1-1 0 16,-1 0-80-16,-4-3-32 0,-2 0 0 0,-2 0 0 15,-3-1 48-15,-2 2 16 0,-1 2 0 0,-1 1 0 16,1 1-288-16,-2 3 128 0,0 2-128 0,2 0 0 16,-1 2-1616-1,1 3-432-15,1 3-96 0</inkml:trace>
  <inkml:trace contextRef="#ctx0" brushRef="#br2" timeOffset="180065.47">17685 8400 12895 0,'-9'-10'576'0,"4"6"112"0,-2 1-560 0,-1 0-128 0,-1-3 0 0,0 1 0 15,0 0 3296-15,1 1 624 0,0 1 128 0,0 2 32 16,1 1-2432-16,-1 3-496 16,0 1-80-16,1 1-32 0,1 3-672 0,1 2-144 15,2-1-32-15,2 3 0 0,-1 1-192 0,4-1 0 16,0-1 0-16,4 1 0 0,0-1 0 0,2-2 0 0,2-1 0 0,1-2 0 16,1 1 0-16,-2-1 0 0,0-3 0 0,2 1 0 15,0 0-128-15,0-2 128 0,-2 1 0 0,0-2 0 16,2-1 0-16,-3 0-128 0,0-1 128 0,1-2 0 15,-1-2 0-15,1-2-192 0,1 1 192 0,-2-3-160 16,-2-2 160-16,0 1 0 0,-2-1 0 0,0 1 0 16,-1 0 0-16,0-2 0 0,-2 4 0 0,-2-1 0 15,0 9 0-15,0 0 0 0,0 0 0 0,0 0 128 0,0 0-128 16,-2 6 144-16,0 4-144 0,2 0 160 0,1 3-160 0,2 1 0 16,0 1 0-16,1-1 128 0,2 0-288 0,0-1-64 15,2 1-16-15,1-4 0 16,1-1-2336-16,1-1-480 0,-1 0-80 0,-1 0-7520 0</inkml:trace>
  <inkml:trace contextRef="#ctx0" brushRef="#br2" timeOffset="180235.93">18071 8090 27071 0,'0'0'1200'0,"0"0"240"0,0 0-1152 0,0 0-288 16,0 0 0-16,0 0 0 0,0 0 1040 0,-3 9 160 15,-2 3 16-15,1 4 16 0,0 2-656 0,2 5-128 16,-1 6-16-16,0 1-16 0,1 4-416 0,0 2 128 16,4 1-128-16,0-1 0 0,2 0-240 0,1-4-128 0,2-2-16 0,2-2-9200 15,0-4-1824-15</inkml:trace>
  <inkml:trace contextRef="#ctx0" brushRef="#br2" timeOffset="180423.21">18406 8282 30063 0,'0'0'1328'0,"-7"2"272"0,0 1-1280 0,-1 1-320 0,-1 1 0 0,-2 3 0 15,-2 1 768-15,1 2 96 0,3 3 16 0,0 4 0 16,1 0-480-16,3 3-80 0,2 0-32 0,3 0 0 16,4 1-288-16,3-4 0 0,2 1-128 0,3-5 128 15,0-2-1968-15,2-1-288 0,0-3-64 0,2-1-10448 16</inkml:trace>
  <inkml:trace contextRef="#ctx0" brushRef="#br2" timeOffset="180801.96">18742 8331 29423 0,'0'0'1296'0,"-9"6"288"0,-4-6-1264 0,0 3-320 0,0 1 0 0,-1 2 0 16,-2 0 640-16,2 1 64 0,-2 3 0 0,2 3 16 15,1 3-176-15,1-1-32 0,1 1-16 0,4 0 0 16,0-3-64-16,3 1-16 0,4 0 0 0,3-1 0 15,2-1-288-15,3-1-128 0,2-4 0 0,5 0 128 16,2-4-128-16,1-1 0 0,1-2 0 0,2 0 0 16,0-4 0-16,0-1 0 0,-1-3-192 0,-2 0 192 0,-4-2-416 0,-1-2 32 15,-4-1 16-15,-1 0 0 16,-4 0-320-16,-1 0-64 0,-5 0-16 0,-2 0 0 16,-1 0-256-16,-1 1-64 0,-3 0-16 0,-2 1-7440 15,1 0-1488-15</inkml:trace>
  <inkml:trace contextRef="#ctx0" brushRef="#br2" timeOffset="181400.64">18934 8004 21183 0,'0'0'1888'0,"-1"9"-1504"15,-1 3-384-15,1 4 0 0,0 4 3200 0,-1 0 576 16,1 3 128-16,0 6 0 0,-2 1-2032 0,2 4-400 0,-2 0-96 0,1 5-16 15,-1 0-400-15,2-1-64 0,1 1-32 0,1-5 0 16,0 0-560-16,2-3-112 0,1-2-32 0,2-3 0 16,0-1-160-16,0-2 0 0,1-6 0 0,0-1 0 31,1-6-512-31,0-2 0 0,0-3 16 0,0-2 0 0,-2-4-48 0,2-3-16 0,0-4 0 16,0-4 0-16,0-2-16 0,-2-3-16 0,-1 1 0 0,2-5 0 15,-1-1-304-15,1 0-64 0,-2-2-16 0,2-2 0 31,0 2-240-31,1 0-32 0,-1 5-16 0,1 0 0 0,-1 2 688 0,0 4 144 0,-2 3 32 0,0 2 0 16,-5 8 80-16,0 0 0 0,0 0 16 0,0 0 0 16,6 7 304-16,-3 3 176 0,-1-1-32 0,-1 6 0 15,0 1 304-15,1 3 48 0,-2-1 16 0,1 2 0 16,2-1-64-16,0-2-16 0,1-1 0 0,3-3 0 16,1-3-160-16,0-2-16 0,2 1-16 0,0-2 0 15,1-1-80-15,1-3-16 0,-1-2 0 0,2-2 0 0,0-2-144 0,0 1 0 16,-1-2 0-16,0-2 0 0,-2 0-208 0,1-2-80 15,-2 0-16-15,-3 0 0 0,0 1 144 0,-2-4 32 16,-2 2 0-16,-1 1 0 0,-2-1 128 0,0 1 144 16,-2 2-16-16,3 6-128 0,-5-4 320 0,5 4-32 15,0 0-16-15,-8 1 0 0,2 2-32 0,-1 3-16 16,2 3 0-16,0 3 0 0,-1 2-32 0,3 2-16 16,3-3 0-16,1 4 0 0,4-3-176 0,3-1 192 0,1 1-192 0,3-4 192 15,2-1-192-15,4-2 0 16,1-3 0-16,-2-2 0 0,0-2 192 0,-2-1-64 15,0-3 0-15,-2 0 0 0,-3-1 336 0,-1 0 64 16,-2-2 16-16,-2 1 0 0,-3-1 64 0,-2-1 16 16,-2 2 0-16,-2-3 0 0,-1-1-256 0,-2 1-48 0,1 0-16 15,-6-6 0 1,0 0-624-16,2 2-128 0,-1 1-32 0,1 3 0 16,1 1-736-16,1 1-160 0,1-2-32 0,5 2-9056 0,1-2-1824 0</inkml:trace>
  <inkml:trace contextRef="#ctx0" brushRef="#br2" timeOffset="181570.81">19635 7995 39743 0,'0'0'1760'0,"-2"8"352"0,-1 2-1680 0,2 3-432 16,-1 4 0-16,2 3 0 0,0 3 512 0,0 5 0 16,2 3 16-16,0 4 0 15,2 3 480-15,2 5 80 0,-1 0 32 0,1 3 0 16,2-3-528-16,1-4-96 0,4 1-32 0,9 11 0 15,3-4-1008-15,1-5-208 0,0-6-32 0,-5-10-12768 16,4 2-2544-16</inkml:trace>
  <inkml:trace contextRef="#ctx0" brushRef="#br1" timeOffset="199337.84">27872 8677 14735 0,'0'0'1312'0,"0"0"-1056"0,0 0-256 0,0 0 0 16,0 0 1776-16,17-4 288 0,-29-7 64 0,1 4 16 15,-1-1-640-15,-1 3-128 0,-3-1-32 0,1 2 0 0,-1-1-640 0,0 3-128 16,1 2-16-16,0 0-16 0,2 0-368 0,0 0-176 16,2-3 160-16,1 6-160 15,10-3 0-15,-9 6 0 0,0-1 0 0,3 5 0 16,2 1 0-16,2 1 0 0,1-2 0 0,2 3-160 15,1 2 160-15,3 0-160 0,3 4 160 0,0-8-160 16,2 2 160-16,3 1 224 0,1-3-48 0,7 6-16 16,-1-1 352-16,-1-3 64 0,0-1 0 0,-2-2 16 0,-3 0-112 0,-2 1-32 15,-12-11 0-15,7 12 0 0,-1 3 32 0,-5-2 0 16,-2 2 0-16,-3-1 0 0,-3 2 64 0,-2-1 16 16,-3 1 0-16,-2 1 0 0,-2-3-432 0,1 1-128 15,-2-4 0-15,6-3 0 16,0 1-224-16,-1 0-160 0,0-1-16 0,2 1-16 15,1-2-1904-15,1-2-384 0,1-1-80 0,7-4-10272 0</inkml:trace>
  <inkml:trace contextRef="#ctx0" brushRef="#br1" timeOffset="199524.92">28086 8533 25167 0,'5'-19'1104'0,"-2"7"240"0,-1-2-1072 0,1 1-272 0,-2 1 0 0,1 2 0 15,-2 10 1072-15,0 0 144 0,0 0 48 0,0 0 0 16,0 0 48-16,0 0 16 0,-4 13 0 0,0 5 0 16,0 3-832-16,1 6-176 0,1 3-16 0,0-4-16 15,1 4-288-15,0 7 0 0,1-3 0 0,0 2 0 16,0 2-192-16,1 0-32 0,2-1-16 0,1-1 0 16,1-2-2320-16,-1-4-448 0,0-2-112 0</inkml:trace>
  <inkml:trace contextRef="#ctx0" brushRef="#br1" timeOffset="199935.23">28079 8792 26495 0,'0'0'1168'0,"0"0"240"16,0 0-1120-16,0 0-288 0,0 0 0 0,0 0 0 0,7 3 256 0,1 0 0 15,1 0 0-15,1-1 0 0,2-2-48 0,2 0-16 16,5-1 0-16,-1 0 0 0,-1-2-192 0,1 0 128 15,0 1-128-15,10-2 0 0,-5 0 128 0,-2 0-128 16,-4 0 0-16,-3 2 0 0,-2 2 0 0,-12 0 128 16,0 0-128-16,11 2 0 0,-11-2 0 0,0 0 0 15,0 0 128-15,-4 12-128 0,-3 1 192 0,1 1 0 16,-5 3 0-16,1 3 0 0,-1-2 16 0,2 4 0 0,1 3 0 0,3 0 0 16,4-6 48-16,2 2 0 0,2-1 0 0,3-1 0 15,3-3-32-15,3-2 0 0,1-1 0 0,2-2 0 16,1-5 64-16,3-2 16 0,-2-4 0 0,2-1 0 15,1 0-32-15,-1-3 0 0,0-4 0 0,-1-1 0 16,-1-2-96-16,-4-2-32 0,-4-2 0 0,-3-2 0 16,0 0-144-16,-5 0-192 0,-4 0 32 0,-2 0 16 15,-3 0-352-15,-3 3-64 0,-5-1-16 0,-2 2 0 16,-1 0-144-16,0 3-48 0,-3 3 0 0,2 1 0 16,3 2-640-16,2 1-128 0,0 2-16 0,5 1-9760 15</inkml:trace>
  <inkml:trace contextRef="#ctx0" brushRef="#br1" timeOffset="200305.78">28707 8973 25743 0,'2'22'1136'0,"-1"-5"240"0,-1 4-1104 0,4 1-272 16,-1 3 0-16,0-1 0 0,1 1 1232 0,-3-3 192 15,-2-1 48-15,2-1 0 0,1-3-224 0,4-2-32 16,-2-2-16-16,-1-1 0 0,-3-12-592 0,7 8-112 15,-7-8-32-15,0 0 0 0,0 0-144 0,0 0-48 0,9-3 0 0,-2-2 0 16,-2-1-96-16,-3-3-32 0,0-3 0 0,-2-3 0 16,-2-2-144-16,2-1 128 0,0-1-128 0,2-2 128 15,-5-4-128-15,1 0 0 0,-1-7 0 0,3-1-176 32,1-3-496-32,1 2-96 0,-1 0-32 0,3 4 0 15,1 4-32-15,4 0 0 0,2 5 0 0,0 4 0 0,2 5 656 0,2 4 176 0,-1 6 0 0,2 2 0 16,-1 2 432-16,1 9 144 0,-3 0 48 0,1 4 0 15,1-2 80-15,-1 4 32 0,-2 0 0 0,-1 1 0 16,-1 2 96-16,-4-1 0 0,-5-1 16 0,-1 1 0 16,0-2-288-16,-2 0-64 0,-3-2-16 0,-3 1 0 15,-3-3-240-15,1 0-48 0,-3-1-16 0,1-2 0 16,-1-1-176-16,3 0-176 0,-2-2 48 0,1-3 0 31,2 0-2304-31,9-4-448 0,-10-2-80 0</inkml:trace>
  <inkml:trace contextRef="#ctx0" brushRef="#br1" timeOffset="200868.45">29374 8837 911 0,'0'0'0'0,"0"0"0"0,0 0 0 0,0 0 0 0,0 0 0 0,0 0 0 16,0 0 5312-16,0 0 992 0,0 0 192 0,0 0 32 0,-10-5-3600 0,-1 2-736 15,2 5-144-15,-1-2-16 0,-1 1-1280 0,-1 2-256 16,-2-1-48-16,0 1-16 0,-1 1-304 0,4 2-128 15,3-3 0-15,-1 1 128 0,0 0-128 0,9-4 0 16,-6 6 0-16,4 3 0 0,2-9-160 0,1 11-16 16,-1-11 0-16,8 14 0 15,0 0-288-15,4 1-64 0,2-2-16 0,1 1 0 16,1 2 352-16,2-2 192 0,1 2-192 0,0-1 192 0,1 0 0 0,-2-1 224 16,-1 2-16-16,-4-3 0 0,-1-3 368 0,-3 2 64 15,-3 0 0-15,-3-2 16 0,-4 2 272 0,-3-4 48 16,-3-2 16-16,-2 2 0 0,-4 0-176 0,-1 0-48 15,-3-1 0-15,0 0 0 0,0-3-512 0,0-2-96 16,0 2-32-16,1-4 0 0,1-1-416 0,2-2-96 16,1 0 0-16,4-4-16 15,2-3-3008-15,3-5-608 0</inkml:trace>
  <inkml:trace contextRef="#ctx0" brushRef="#br1" timeOffset="201339.19">30324 9061 11055 0,'0'0'976'0,"0"0"-784"0,4-9-192 0,-1 0 0 0,0 0 2432 0,-3 9 448 0,1-12 96 0,-2 2 16 15,-2 1-1328-15,-1-2-272 0,-2 1-48 0,-2 1-16 16,-1 2 96-16,-1 2 32 0,0 0 0 0,1 2 0 15,-2 3-624-15,1 2-112 0,-3 0-16 0,-1 3-16 16,-3 3-144-16,1 3-32 0,2-1 0 0,-2 3 0 16,-1 1-64-16,4-1 0 0,4-1-16 0,1 0 0 15,0 0-176-15,6-1-16 0,4 1-16 0,0 0 0 0,-2-12-224 0,5 12 0 16,5 1 128-16,1-2-128 0,-1-2 0 0,3-1 0 16,4-1 128-16,0-5-128 0,-1 2 0 0,-2-2 0 15,0-2 0-15,-1-2 0 0,0-2-192 0,1 2 64 16,-3-5 128-16,1 1-208 0,-2-1 32 0,1-1 16 0,-3-1 0 15,0 0 0-15,-2 0-96 0,1 0-32 0,0 0 0 0,-1-2 0 16,-3 4 160-16,-3 7 128 0,0 0-192 0,0 0 192 16,0 0 0-16,0 0 224 0,0 0-16 0,0 0 0 15,-9 0 240-15,9 0 64 0,-9 6 0 0,4 2 0 16,1 2-320-16,2-1-48 16,-1 2-16-16,3-1 0 0,0-10-128 0,4 13 0 15,0-1 0-15,2 0-176 16,3 1-320-16,0-4-64 0,1 1-16 0,0-2 0 15,0-1-1440-15,2-2-288 0,1-1-64 0,3-4-7168 0,0 0-1408 0</inkml:trace>
  <inkml:trace contextRef="#ctx0" brushRef="#br1" timeOffset="201515.12">30756 8557 13823 0,'0'0'1216'0,"0"0"-960"0,0 0-256 0,-3 13 0 15,3 1 3520-15,-1 6 640 0,-2 2 144 0,1 4 32 16,-2 1-2832-16,1 6-560 0,1 4-112 0,0-1-32 16,1 1-352-16,1 0-80 0,0 4-16 0,3-3 0 15,1 1-352-15,0-3 0 0,-1-2 0 0,3 1 0 16,0 4-1408-16,2-2-192 0,-3-2-32 0,0-2-7264 16,1-2-1472-16</inkml:trace>
  <inkml:trace contextRef="#ctx0" brushRef="#br1" timeOffset="201701.54">30511 9005 30815 0,'0'0'1360'0,"0"0"288"0,0 0-1328 0,0 0-320 0,8-6 0 0,5 1 0 16,5-1 1088-16,4 3 128 0,6-1 48 0,3 2 0 15,3 2 96-15,0 0 32 0,-2 2 0 0,2 2 0 16,-1-1-944-16,1 4-176 15,1-2-32-15,0 2-16 16,-1 2-1472-16,0 0-288 0,-2 1-64 0</inkml:trace>
  <inkml:trace contextRef="#ctx0" brushRef="#br1" timeOffset="202236.12">28158 10170 17503 0,'0'0'768'0,"-3"-7"176"0,-2-1-752 0,5 8-192 16,-3-9 0-16,1-1 0 0,-2 2 2240 0,-1 1 400 16,-1 2 96-16,0-1 16 0,-3-1-960 0,0 3-192 15,-2 0-48-15,-2 3 0 0,-4 2-192 0,-1 2-32 16,0 2-16-16,-2 2 0 0,-1 2-672 0,2 2-128 16,0 1-16-16,8-1-16 0,-2 2-352 0,2 1-128 15,2 2 0-15,1 1 144 0,2 0-144 0,1 0 128 0,1-2-128 0,2-1 128 16,4 0-128-16,0-3 0 0,2 0 0 0,3-2 0 15,2-3-144-15,1 0 144 0,2-3-192 0,0-1 192 16,1-4-336-16,1-1 32 0,2-4 16 0,-1-1 0 16,1 2 0-16,-2-6 0 0,-1-1 0 0,2-1 0 15,-4-2 160-15,0 2 128 0,-1-3-192 0,3-8 192 16,-2 4 0-16,-1 5 0 0,-1 5 0 0,-2-1 0 16,-2 3 0-16,-5 9 144 0,0 0 16 0,0 0 0 0,0 0 96 0,0 0 32 15,0 0 0-15,0 0 0 0,0 0 16 0,0 0 0 16,-3 14 0-16,3-1 0 15,2 0-304-15,0-1 0 0,0 0 0 0,0-3 0 16,1 1-320-16,1 2-128 0,1 0-32 0,3 3 0 16,1 0-2368-16,3-4-480 0,-1-3-80 0</inkml:trace>
  <inkml:trace contextRef="#ctx0" brushRef="#br1" timeOffset="202414.1">28512 9825 10127 0,'0'0'896'0,"0"0"-704"0,-10-1-192 0,-1 5 0 16,1-1 4480-16,0 2 880 0,-1 1 160 0,1 5 48 16,-2 1-3632-16,0 3-720 15,1 5-128-15,3-6-48 0,1 2-288 0,1 5-64 16,-2 1-16-16,3 2 0 0,1 3-672 0,0-1 0 16,1 0 0-16,3-2 0 15,1 1-1568-15,3-1-192 0,2-1-32 0,1 1-7808 16,5-3-1568-16</inkml:trace>
  <inkml:trace contextRef="#ctx0" brushRef="#br1" timeOffset="202732.48">28729 10024 4607 0,'0'0'400'0,"0"0"-400"0,-11 0 0 0,1 3 0 0,-1 3 4816 0,1 4 880 16,0 1 192-16,2 3 16 15,1 2-3680-15,2 0-752 0,0 1-128 0,2 3-48 16,2 2-720-16,3-1-160 0,4 2-32 0,0 0 0 16,3-2-256-16,3-2-128 0,1-1 128 0,3-1-128 15,1-1 128-15,0-2-128 0,-2-2 128 0,1-4-128 16,0-3 192-16,-2-1-32 0,-1-3-16 0,-1-2 0 16,-2-3 608-16,-1-3 112 0,-1 0 32 0,-1-5 0 0,-3 0 256 0,-2-1 48 15,-1-5 16-15,-1 0 0 0,-1-7-384 0,-1 0-80 16,-4-1-16-16,-2-1 0 15,1 1-400-15,-2-4-80 0,-1-3 0 0,1 0-16 16,0-2-1264-16,0-1-256 0,0-1-64 0,1 3 0 16,2 3-2400-16,0 4-480 0</inkml:trace>
  <inkml:trace contextRef="#ctx0" brushRef="#br1" timeOffset="203038.03">29156 10153 26079 0,'0'0'1152'0,"6"11"256"0,-1 0-1136 0,0-3-272 0,-5-8 0 0,6 6 0 16,-6-6 1472-16,0 0 256 0,0 0 32 0,11 0 16 15,-11 0-480-15,10-5-80 0,-2-2-32 0,0 1 0 16,-3-2-672-16,0 0-144 0,-1-3-32 0,-1 0 0 16,0 1-336-16,-2-1 144 0,-2-1-144 0,-3-1 0 15,-3 0 128-15,1 2-128 0,-4-1 0 0,1 4 0 16,0 2 0-16,-1 2 160 0,-1 4-160 0,1 4 128 15,-2 3 32-15,3 5 0 0,0 2 0 0,0 3 0 0,0 2 192 0,3 0 32 16,4 2 16-16,2 0 0 16,4 1-128-16,2 0-16 0,5-1-16 0,0 1 0 15,3-1-240-15,2-5 0 0,1-2 0 0,3-3 0 16,0-1-432-16,2-3-16 16,2-2-16-16,0-1 0 0,-2-4-1904 0,-1 0-368 0,-2-7-80 0,1 1-7184 15,-4-3-1456-15</inkml:trace>
  <inkml:trace contextRef="#ctx0" brushRef="#br1" timeOffset="203404.91">29511 9825 22111 0,'0'0'1968'0,"-5"16"-1584"16,0 4-384-16,1 3 0 0,2 2 2528 0,0 4 416 0,-1 1 96 0,2-1 16 15,1 0-1472-15,0-1-304 0,1-2-48 0,2-2-16 16,2 1-384-16,0-1-96 0,0-6-16 0,2 3 0 15,-1 0-368-15,2-2-80 0,0-4-16 0,-1 0 0 16,0-4-128-16,0 0-128 16,1-2 192-16,-2-2-192 0,-6-7 144 0,0 0-144 0,0 0 0 15,11 0 144-15,-11 0-144 0,10-4 0 0,-10 4 0 0,9-10 0 16,-2-1-272-16,-2-2 64 0,-1-1 16 0,1-1 0 16,2 1-128-16,-2-4-32 0,0 0 0 0,0 1 0 15,-1 0 96-15,1 2 32 0,1 2 0 0,-1 2 0 16,-1 0 224-16,1 2 0 0,-1 0 0 0,-4 9 0 15,0 0 0-15,6-7 192 0,-6 7-16 0,0 0 0 16,0 0-176-16,0 0 160 0,11 3-160 0,-2 2 160 16,-9-5-160-16,9 9 0 0,-1 0 0 0,0 1 0 15,-8-10 0-15,10 11-192 0,-1 0 64 0,2-2 128 32,-1-1-1488-32,-1-2-176 0,-9-6-48 0,12 7 0 0,1-2-1792 0,-1-1-352 0</inkml:trace>
  <inkml:trace contextRef="#ctx0" brushRef="#br1" timeOffset="203556.84">29991 10000 20271 0,'-5'8'1792'0,"-1"2"-1424"16,1 2-368-16,1 1 0 0,0 1 1920 0,2 2 304 16,0-3 64-16,2 1 16 0,3 0-1664 0,1-1-320 15,-2 0-64-15,4 0 0 0,2-2-256 0,-2 0 0 0,-6-11-144 0,10 10-8544 16,1 1-1696-16</inkml:trace>
  <inkml:trace contextRef="#ctx0" brushRef="#br1" timeOffset="203765.45">30276 10011 34271 0,'0'0'1520'0,"-10"9"304"15,1 2-1456-15,-3 2-368 0,-4 3 0 0,1 1 0 0,-2 0 960 0,-2 3 128 16,0 0 32-16,-2 3 0 15,-1 0-144-15,4 2-16 0,2 2-16 0,3-3 0 16,0-1-672-16,2-1-128 0,6 2-16 0,1-1-128 31,2-3-240-31,2-1-144 0,4-3-48 0,2-2 0 16,2-2-2528-16,0-3-512 0,0-1-112 0,2-3-10832 0</inkml:trace>
  <inkml:trace contextRef="#ctx0" brushRef="#br1" timeOffset="204033.37">30388 10210 1839 0,'13'-20'0'0,"-5"9"160"0,1-4-160 0,-1 1 0 16,0-2 0-16,-2-1 0 0,1 0 4608 0,-3 3 880 15,-3 1 176-15,-2 0 32 0,-2 4-4576 0,3 9-928 0,0 0-192 0,-11 5 0 16,-1 3 768-16,0 2 176 0,-1 5 16 0,1 0 16 16,1 2 528-16,1 2 96 15,3-4 32-15,1 2 0 0,3 0-848 0,1-1-160 16,4-1-48-16,0 1 0 0,2-2-64 0,3-2-32 15,2-1 0-15,1-4 0 0,1-1 96 0,0-4 0 16,2-2 16-16,3-1 0 0,1-3-160 0,0-3-48 16,0 0 0-16,1-8 0 0,-1 0-112 0,0-5-16 0,-3-1-16 0,-1-1 0 15,-2-1-32-15,-2-3 0 0,-3-2 0 0,0-1 0 16,-2 0-208-16,-2-1 144 0,1 0-144 0,-6 0 128 31,-5 0-1616-31,1-2-336 0,-3 0-64 0,1-1-14368 0</inkml:trace>
  <inkml:trace contextRef="#ctx0" brushRef="#br1" timeOffset="204373.62">30722 10157 9215 0,'0'0'400'0,"9"7"96"0,3 0-496 0,-2-2 0 0,0-1 0 0,0 0 0 16,0-5 5056-16,2-2 896 0,-1-4 192 0,-2 1 48 15,-2-1-3520-15,3 1-704 0,0-2-144 0,-1-2-32 16,-1-1-944-16,0 2-192 0,0-4-32 0,-2 0-16 0,-2 3-288 0,-1-3-48 16,-3 0-16-16,0 2 0 0,-2-2-64 0,1 3-32 15,-5-1 0-15,-2 3 0 0,-1 3-160 0,-1 4 160 16,-1 2-160-16,0 4 160 0,0 3-32 0,-1 4 0 16,0 1 0-16,2 3 0 0,1 2 272 0,2 0 48 0,2-1 16 15,2-1 0-15,3 2-240 0,4 0-48 0,1-1-16 0,3 0 0 16,3 0-16-16,2-1 0 0,4 1 0 0,1-4 0 15,0-3-144-15,3 1 0 0,2-5-192 0,2 1 192 32,1-2-1488-32,0-3-176 0,2-2-48 0,0 2 0 15,1-4-1936-15,-2-4-400 0</inkml:trace>
  <inkml:trace contextRef="#ctx0" brushRef="#br1" timeOffset="204573.81">31300 9660 25791 0,'0'0'1152'0,"0"0"224"0,0 0-1104 0,0 0-272 0,0 0 0 0,0 0 0 16,0 0 3456-16,0 15 624 0,4 5 128 0,-3 1 16 0,-1 4-2992 0,0 2-592 16,1 0-128-16,2 2-32 0,-1 0 64 0,1-2 16 15,-2 1 0-15,2-1 0 0,0 3-416 0,0 0-144 16,3-1 0-16,0-5 144 15,3 1-1488-15,0-1-320 0,2-2-48 0,-1-1-16544 0</inkml:trace>
  <inkml:trace contextRef="#ctx0" brushRef="#br1" timeOffset="204920.4">31508 10436 2751 0,'0'0'128'0,"0"0"16"0,-1 10-144 0,-2-1 0 16,2 2 0-16,1-11 0 0,-3 11 6400 0,1 0 1232 15,2-11 256-15,-5 9 48 0,-2-1-5632 0,1 1-1120 0,-1-3-224 0,1 1-64 16,6-7 256-16,-10 5 64 0,1 0 0 0,9-5 0 16,0 0-672-16,-8-4-128 0,2 0-32 0,6 4 0 15,-5-7-384-15,2-1 0 0,1 1 128 0,2-2-128 16,2 0-272-16,-2 9-96 0,5-10-16 0,2 2 0 15,1 1 128-15,-1 1 0 0,3 0 16 0,0 4 0 0,-10 2 240 0,12-3-144 16,-3 1 144-16,-9 2-128 0,12-3 320 0,-12 3 64 16,10 3 0-16,-10-3 16 0,0 0 448 0,8 5 96 15,-8-5 16-15,0 0 0 16,0 0-64-16,0 0 0 0,2 10 0 0,-2-10 0 16,-1 11-320-16,1-11-80 0,-6 10-16 0,0-1 0 15,1-1-832 1,0 1-160-16,5-9-48 0,0 0-19056 0</inkml:trace>
  <inkml:trace contextRef="#ctx0" brushRef="#br0" timeOffset="-210392.05">22832 13038 11967 0,'0'0'1072'0,"0"0"-864"16,-7 9-208-16,7-9 0 0,0 0 3008 0,0 0 544 15,-5 2 112-15,5-2 32 0,-1 7-2416 0,2 5-496 16,2 2-80-16,2 4-32 0,2 5-48 0,0 0-16 15,1 3 0-15,0 0 0 0,1 3 48 0,0-1 16 16,2 2 0-16,-2 0 0 0,-1-1-336 0,1 1-64 0,-1-4-16 0,-1-1 0 16,1-3-112-16,-1-2-16 15,-2-3-128-15,0-3 192 0,-3-5-48 0,-2-9-16 16,3 8 0-16,-3-8 0 0,0 0 64 0,0 0 0 16,-2-5 0-16,-1-6 0 0,-1-4-64 0,-1-4-128 15,0-1 192-15,-2-3-64 0,1-1-128 0,-1-4-272 16,1-2 64-16,-1-1 16 15,3-3-400-15,-1-2-80 0,0-7-16 0,2 3 0 16,1 3 48-16,2 0 0 0,1 1 0 0,2 3 0 0,2 4 464 0,1 8 176 0,2 2 0 0,1 5-144 16,3 2 384-16,0 3 80 15,1 3 0-15,3 4 16 0,-1 2 240 0,2 2 32 0,0 2 16 0,-1 2 0 16,-2 0-64-16,0 2-16 0,-1 5 0 0,-1 3 0 16,-3 1-160-16,-1 1-48 0,-4 1 0 0,-1 4 0 15,-7-3-128-15,-2 4-16 0,0 1-16 0,-2-1 0 16,0 0-48-16,-2-2-128 0,-3-2 192 0,1-2-64 15,-2-1-368-15,-1-2-80 0,0 0 0 0,2-3-16 16,0-3-2864-16,0-3-560 0</inkml:trace>
  <inkml:trace contextRef="#ctx0" brushRef="#br0" timeOffset="-210125.19">23443 12954 11055 0,'0'0'480'0,"3"-8"112"0,0 2-464 0,-3 6-128 16,0-7 0-16,0 7 0 0,-3-6 4560 0,-1-1 896 16,-2 5 176-16,-2 1 48 0,0 1-3408 0,-2 2-672 15,-2 2-144-15,0 4-32 0,0 4-656 0,2 2-128 16,-1 3-16-16,2 2-16 0,-1 2-288 0,1 3-48 16,2-1-16-16,2 2 0 0,2-2-64 0,3 0-32 0,2-1 0 0,2-1 0 15,2 0-160-15,2-2 0 0,0-1 0 0,2 1 0 16,5-2 0-16,2-2 0 0,2 1 0 0,2-2 0 15,2-1-208-15,2 0 80 0,1-2 128 0,3-1-208 32,1-3-1936-32,1-3-384 0,2-2-80 0,-2-2-12432 0</inkml:trace>
  <inkml:trace contextRef="#ctx0" brushRef="#br0" timeOffset="-209897.65">23992 12755 27295 0,'-22'-7'1216'0,"12"3"240"0,-3-1-1168 0,0 4-288 0,0 1 0 0,-3 4 0 16,-2 2 1584-16,1 3 256 0,0 3 48 0,1 4 16 15,2 6-304-15,2 3-64 0,3 3-16 0,2 2 0 0,4 4-720 0,3 2-144 16,2 0-16-16,5-1-16 0,3 0-288 0,6-2-48 16,1-3-16-16,2-3 0 0,2-3-96 0,3-2-32 15,3-5 0-15,4-4 0 0,4-3 48 0,3-3 16 16,1-2 0-16,3-2 0 0,1-2-208 0,0-1 0 15,-2-5 0-15,-1-3-13024 0,0-2-2656 16</inkml:trace>
  <inkml:trace contextRef="#ctx0" brushRef="#br0" timeOffset="-209226.3">22955 14877 3679 0,'-13'-4'320'0,"5"3"-320"0,-4 0 0 0,-1 1 0 16,1 2 5936-16,-2 1 1104 0,-2 4 240 0,1-1 32 16,0 3-5088-16,0 3-1024 0,-1 0-208 0,0 2-32 15,2 3 16-15,1 2 16 0,1 1 0 0,3 1 0 16,3 1-400-16,0-1-80 0,2 1 0 0,3-2-16 15,4-2-368-15,3 1-128 0,3 0 0 0,3-1 0 16,0 2 0-16,0-5 0 0,2-3 0 0,2 1 0 16,2-1-192-16,1-2 32 0,1-1 0 0,1-1 0 15,0-1-800-15,1-4-176 0,0 0-16 0,0-3-16 16,0-3-2448-16,6-3-480 0</inkml:trace>
  <inkml:trace contextRef="#ctx0" brushRef="#br0" timeOffset="-209061.13">23196 14902 12895 0,'-3'-16'576'0,"3"16"112"16,-2-7-560-16,-1-1-128 0,-1-1 0 0,1 1 0 0,3 8 3968 0,0 0 768 16,0 0 160-16,0 0 32 0,0 0-2816 0,0 0-576 15,0 0-96-15,2 8-32 0,0 3-832 0,1 5-160 16,0 0-32-16,0 5-16 0,1 1-224 0,0 2-144 16,0 1 192-16,1 1-192 15,2 0-224-15,1-1-160 0,0 0-16 0,1-2-16 16,-2 0-3616-16,1-4-704 0</inkml:trace>
  <inkml:trace contextRef="#ctx0" brushRef="#br0" timeOffset="-208876.62">23380 14783 21183 0,'-2'-6'1888'0,"1"-2"-1504"0,0 0-384 0,1 8 0 15,0-6 2576-15,0 6 448 0,0 0 96 0,0 0 16 16,0 0-1600-16,0 0-304 0,5 6-64 0,0 6-16 15,2 1-608-15,-1 4-128 0,2 3-32 0,0 0 0 16,2 5-240-16,1 3-144 0,-1 2 160 0,2 1-160 16,2 3 0-16,0-2-208 0,1 1 16 0,-1 0 0 15,2-1-2944-15,-2 1-576 0,0-2-112 0</inkml:trace>
  <inkml:trace contextRef="#ctx0" brushRef="#br0" timeOffset="-208716.67">23377 15104 16575 0,'-12'-6'1472'0,"8"0"-1168"0,-1 3-304 0,0-1 0 0,0 1 3104 0,5 3 560 0,-4-4 112 0,4 4 32 0,0 0-2656 0,0 0-544 16,0 0-96-16,0 0-32 0,9 0-480 0,1 0 0 16,3 1 0-16,2 2-160 15,-1 0-1792-15,3 3-352 0</inkml:trace>
  <inkml:trace contextRef="#ctx0" brushRef="#br0" timeOffset="-208325.93">23664 15095 24639 0,'0'0'1088'0,"0"0"240"0,0 0-1072 0,0 0-256 0,8-3 0 0,1 2 0 16,1-4 592-16,2 1 64 0,1 0 16 0,1 0 0 15,-1 0-32-15,0 2-16 0,0 0 0 0,2 1 0 16,-2 0-80-16,1 1-16 0,0 1 0 0,-1 2 0 16,-3-1-80-16,-1 2 0 0,-9-4-16 0,8 7 0 15,-2-2-16-15,-1 4 0 0,-1 1 0 0,-1 1 0 0,-2 1-32 0,-1-2 0 16,0 2 0-16,-3 2 0 0,-2-1-224 0,-1-2-160 16,1 2 192-16,-3-3-192 0,-3-1 160 0,2 0-160 15,1-1 128-15,1 0-128 0,-1-2 128 0,1 1-128 16,1-2 128-16,0 0-128 0,6-5 0 0,-3 6 0 15,3-6 0-15,0 0 0 0,0 0 0 0,0 6 0 16,1 1 0-16,1-1 0 0,2 1-176 0,3 1 176 16,-1 1-128-16,5-3 128 15,-1 1 0-15,5 2-160 0,-2 0 160 0,1-3 0 16,0 0-368-16,5-5 48 0,-1 2 0 0,3-3 0 16,1-4-2432-16,1-3-496 0</inkml:trace>
  <inkml:trace contextRef="#ctx0" brushRef="#br0" timeOffset="-208152.34">24202 14781 30575 0,'-19'-11'1344'0,"11"9"304"0,-3 0-1328 0,1 2-320 0,-3 0 0 0,3 7 0 16,-1 0 1248-16,2 2 176 0,0 5 48 0,2 3 0 16,2 2-448-16,1 5-96 0,4 2-16 0,3 1 0 15,1-1-544-15,4 1-112 0,3-1-32 0,4-2 0 16,0 0-224-16,3-1 0 0,1-3 0 0,2-2 0 15,-1-1-224-15,1-4-32 0,-2-1-16 0,-1 0 0 32,0-3-2272-32,0 1-448 0,-1-7-80 0,-2-2-11136 0</inkml:trace>
  <inkml:trace contextRef="#ctx0" brushRef="#br0" timeOffset="-207975.83">24450 14592 18431 0,'0'0'1632'0,"0"0"-1312"15,0 0-320-15,0 0 0 0,0 0 3712 0,-1 12 656 16,-2 4 144-16,2 5 32 0,-2 4-3200 0,2 4-640 16,1 3-128-16,1 2-32 0,2 1-304 0,1 2-64 15,1 1-16-15,1-2 0 0,1-2-160 0,2 1-144 16,0 1 144-16,3 0-208 16,0-2-3600-16,-1-1-720 0</inkml:trace>
  <inkml:trace contextRef="#ctx0" brushRef="#br0" timeOffset="-207561.18">24700 15117 15663 0,'0'0'1392'0,"0"0"-1120"0,0 0-272 0,0 0 0 0,0 0 2432 0,0 0 448 16,12 0 64-16,0 1 32 0,-2 2-1472 0,3-2-288 0,2 2-64 0,-1 2-16 15,0 2-128-15,1 1-32 0,-2-1 0 0,0 5 0 16,-2-3-432-16,0 6-96 0,-1-1 0 0,-1 2-16 16,0-1 64-16,-2 2 16 0,-2-1 0 0,-1 1 0 15,-3 0-192-15,-1 0-16 0,-1 0-16 0,-2 0 0 16,-2 0-144-16,-3-2-16 0,2 2-128 0,-2 0 192 16,0-1-192-16,0-2 144 0,1-2-144 0,-2-2 128 15,-3-1-128-15,0-2 0 0,0-2 0 0,2-2 128 16,-1-2-128-16,1-2-256 0,-2-3 64 0,3-3 16 15,3 1-64-15,-1-2-16 0,1-1 0 0,3 0 0 0,0 0 256 0,2 1 0 16,0 0 0-16,1 1 0 0,2 1 480 0,-2 6 32 16,6-3 16-16,1 1 0 0,4 2 288 0,-1 2 48 15,1 2 16-15,0 3 0 0,2 0-128 0,2 5-32 16,-1-3 0-16,2 2 0 0,-1-1-400 0,2-1-64 16,3-1-32-16,0 1 0 0,-2-1-224 0,1 1-160 0,2-2 32 0,0 1 0 31,1-1-2736-31,2 1-528 0</inkml:trace>
  <inkml:trace contextRef="#ctx0" brushRef="#br2" timeOffset="-204497.59">17496 16070 25919 0,'-3'-1'1152'0,"16"-33"224"0,-13 34-1104 0,0 0-272 0,0 0 0 0,6-5 0 15,-1-2 576-15,3-1 64 0,2-2 16 0,4 1 0 16,3-3 64-16,4 3 16 0,3 1 0 0,0 2 0 16,2 2 48-16,2 2 16 0,-3 2 0 0,-1 4 0 15,-1 0-288-15,-3 4-64 0,0 4-16 0,-3 1 0 16,-1 4-112-16,-3 2-32 0,-3 4 0 0,-2 3 0 15,0 5-48-15,-3 0-16 0,-3 4 0 0,-2-2 0 16,-2 0-224-16,-1-3-160 0,-1-3 32 0,-1-4 0 16,-1 1-512-16,-1-5-112 0,-1-3-16 0,-1-3 0 15,0-4 256-15,-3-2 32 0,1-2 16 0,-1-5 0 0,0-4 272 0,0-1 48 16,2-4 16-16,1 1 0 0,0-3 128 0,2 0 0 16,2-1 0-16,2 0 0 0,2 1 480 0,2 0 32 15,2 2 0-15,1 2 0 16,1 1-48-16,4 3 0 0,2 2 0 0,0 2 0 15,1 3-208-15,1 1-32 0,1 3-16 0,1 0 0 16,-1 0 48-16,2 1 0 0,2 2 0 0,-1-4 0 0,-1 1-256 0,-1 3 128 16,0-1-128-16,0 0 0 0,1 1 0 0,0-1-320 15,-1-1 64-15,1-1 0 16,-3-3-2736-16,1-1-528 0,-2-2-128 0</inkml:trace>
  <inkml:trace contextRef="#ctx0" brushRef="#br2" timeOffset="-204230.9">18341 15841 24879 0,'-8'2'2208'0,"-1"-2"-1760"0,-2 3-448 0,1 2 0 15,-1 0 1424-15,1 3 208 0,0 1 32 0,0 2 16 16,4 1-720-16,2 2-128 0,3-1-48 0,3 3 0 16,4-1-544-16,3 1-112 0,2-1-128 0,2 0 176 15,0-2-176-15,2 0 0 0,-2-4 0 0,1 0 0 0,1-2 144 16,-1-2 0-16,-1-4 0 0,1-2 0 0,-1-3-16 0,-1-3-128 15,1-2 192-15,-1-1-64 16,-2-7 832-16,-2 0 176 0,-1-1 16 0,-4-2 16 16,-1 2-576-16,-2 1-112 0,-3 1-32 0,-3-1 0 15,-6 2-128-15,-1 0-16 0,-3 4-16 0,-2 3 0 16,-3 1-288-16,-2 2-256 0,-2 4 64 0,-4 2-12096 16,-2 4-2432-16</inkml:trace>
  <inkml:trace contextRef="#ctx0" brushRef="#br1" timeOffset="-191261.37">28936 14095 17503 0,'0'0'768'0,"0"0"176"0,-10-5-752 0,10 5-192 16,0 0 0-16,0 0 0 0,-7-4 1600 0,7 4 304 15,-10-1 48-15,10 1 16 0,0 0-1264 0,-11 0-256 16,1 1-64-16,1 2 0 0,9-3 640 0,-11 6 112 0,-1-1 16 0,2 3 16 15,-2 4-272-15,-1 1-64 16,-1 4-16-16,-2-2 0 0,1 4-128 0,-4 2-32 0,-1 3 0 0,-4 2 0 16,-2 2-16-16,0 0-16 0,-3 6 0 0,-1-2 0 15,0 0-176-15,-1 1-48 16,-2-1 0-16,1 0 0 0,-1-1-16 0,2 0 0 16,-2-1 0-16,3 0 0 0,2 0 0 0,2-1-16 0,1-4 0 0,0 1 0 15,-2-1-240-15,1-1-128 0,0 0 160 0,2-2-160 16,3-1 144-16,2 0-144 0,-4 0 128 0,5-2-128 15,3 1 0-15,-1-1 0 0,-1-1 0 0,1 2-176 32,5-4-1104-32,0-2-240 0,3-1-32 0,2 0-16 0,1-2-1504 15,1-4-288-15</inkml:trace>
  <inkml:trace contextRef="#ctx0" brushRef="#br1" timeOffset="-190460.85">28879 14094 911 0,'0'0'0'0,"0"0"0"15,0 0 0-15,0 0 0 0,0 0 1984 0,0 0 304 16,0 0 64-16,0 0 16 0,-3-9-640 0,3 9-112 15,0 0-16-15,0 0-16 0,0 0-144 0,0 0-32 16,0 0 0-16,0 0 0 0,0 0-496 0,0 0-96 16,10-7-32-16,2 3 0 0,0 2 112 0,2 2 32 15,2 1 0-15,2 3 0 0,-2-3-32 0,2 3 0 16,0 0 0-16,3 4 0 0,-1-2 32 0,1 5 0 16,-1 0 0-16,1 2 0 0,-2 2-48 0,0 3-16 0,2 0 0 0,1 2 0 15,3-1-112-15,1 4-32 0,1 1 0 0,5 0 0 16,0-3-224-16,5 2-48 0,1 2-16 0,3 1 0 15,4-1-144-15,0 0-32 0,2-3 0 0,-1 1 0 16,-2-3-48-16,-1 1-16 0,1 1 0 0,-1 0 0 16,-1-4 0-16,-3 2-16 0,-2-1 0 0,1 1 0 15,1-1-176-15,-3 1 160 0,-6 1-160 0,0-3 160 0,-1-4-160 0,-3 1 0 16,-3-1 144-16,0 3-144 0,-4-4 0 0,1 0 0 16,-3 0 0-16,-2-1 0 15,-2-2-1792-15,-2 2-448 0,-2-5-64 0</inkml:trace>
  <inkml:trace contextRef="#ctx0" brushRef="#br1" timeOffset="-189792.93">28587 13117 13823 0,'0'0'608'0,"-8"6"128"0,-3-5-592 0,5 7-144 0,2 2 0 0,1 2 0 16,2 0 2624-16,1 2 512 0,1 4 80 0,2 2 32 15,2 2-1456-15,0 4-304 16,2 4-48-16,-1 5-16 0,0 4-688 0,-1 6-144 16,-1 1-16-16,0 3-16 0,0 0-272 0,-1-1-48 0,3 1-16 15,-1-4 0-15,-1 0-224 0,1-5 128 0,2 1-128 0,0-4 0 16,1-3 0-16,0-4 0 0,1-2 0 0,3-2 0 31,0-4-2048-31,1-3-320 0,-2-4-48 0</inkml:trace>
  <inkml:trace contextRef="#ctx0" brushRef="#br1" timeOffset="-189526.46">28952 13252 11055 0,'0'0'976'0,"0"0"-784"16,-11 5-192-16,2 4 0 15,0 4 3536-15,2 3 672 0,4 4 128 0,-1 4 16 16,-2 2-2384-16,3 3-496 0,0 3-80 0,2 1-32 0,1 2-464 0,2 0-80 16,2 0-32-16,3 1 0 0,0 0-560 0,3 1-224 15,-1-3 176-15,1-2-176 0,2-2 0 0,1-1 0 16,-1-2 0-16,-1-1-160 15,-2 0-608-15,1-1-112 0,-1 1-16 0,1 0-16 16,-5-4-1856-16,-1 2-368 0,-1-3-80 0</inkml:trace>
  <inkml:trace contextRef="#ctx0" brushRef="#br1" timeOffset="-189128.93">28761 12441 12895 0,'-13'-8'1152'0,"13"8"-928"0,-10-5-224 0,-2 3 0 16,-1 2 1504-16,0 4 256 0,0 1 48 0,0 3 16 15,0 5-544-15,0 2-128 0,1 3 0 0,2 5-16 0,-1 2-240 0,3 5-32 16,5 4-16-16,0 1 0 0,3 0-640 0,4-1-208 16,4 0 128-16,2-3-128 0,3-3 0 0,4-5 0 15,1-3 128-15,2-6-128 0,-1-3 256 0,2-5-16 16,0-3 0-16,1-3 0 0,1-3 400 0,-3-3 96 16,-1-3 16-16,-1-3 0 0,-1-4 64 0,-4-1 16 15,-4-1 0-15,-1-2 0 16,-2 0-304-16,-2-1-48 0,-2-3-16 0,-5 3 0 0,-4-2-160 0,-2-1-48 15,-4 2 0-15,-2 1 0 0,-4 2-256 0,0 1 0 16,-3 2 0-16,-1 4 0 16,5 4-1664-16,-3 6-400 0,-1 3-80 0,0 4-11728 0</inkml:trace>
  <inkml:trace contextRef="#ctx0" brushRef="#br1" timeOffset="-188774.16">28493 15184 24879 0,'0'0'2208'0,"0"0"-1760"16,-9 5-448-16,2 3 0 0,2 2 1376 0,1 4 192 15,0 5 32-15,-1 2 16 0,-2 5-544 0,3 0-112 16,2 5-32-16,-1 2 0 0,1 4-608 0,0 3-128 15,2-1-32-15,0 0 0 0,0 0-160 0,3-1 0 16,1 1-160-16,0-5 160 16,-2-2-2544-16,4-2-400 0,1-1-96 0</inkml:trace>
  <inkml:trace contextRef="#ctx0" brushRef="#br1" timeOffset="-188364.01">28631 15508 20271 0,'0'0'1792'0,"-1"-9"-1424"0,1 9-368 0,-3-8 0 16,3 8 2112-16,-5-6 336 0,5 6 80 0,0 0 16 16,-9-1-816-16,9 1-144 0,-11 2-48 0,0 3 0 15,-1 3-768-15,0 0-176 0,-1 4-16 0,3-3-16 16,-3 1-368-16,2 2-192 0,1 1 192 0,1 0-192 16,-1 0 0-16,4 3 0 0,1-3 0 0,1 4 0 15,0-3 0-15,4 2 0 0,2-1-192 0,2 1 192 16,2-2-224-16,3 1 48 0,2-4 16 0,4 1 0 15,-2-1 32-15,1-1 0 0,2 0 0 0,-1-2 0 0,0-1 128 16,0-5-192-16,1 2 192 0,2-6-192 0,1-2-144 0,0 0-48 16,1-1 0-16,-2-4 0 0,2-3 48 0,-2 0 0 15,0-1 0-15,-1-1 0 0,-3-2 336 0,-2 0-144 16,-2 1 144-16,-2-3 0 0,-1 1 0 0,-3 2 0 16,-2-3 0-16,-2 4 0 0,-2 1 0 0,-3 0 0 15,1 1 0-15,-2 3 0 0,-1-2 224 0,-1 5-48 16,0 2-16-16,8 4 0 0,-10 0 336 0,0 2 64 0,0 5 16 15,0 2 0-15,0 3-128 16,5 2-32-16,1 1 0 0,2 0 0 0,0 5-288 0,4-1-128 16,0 1 128-16,3-3-128 0,3-2 0 0,1 1 0 15,2 0-144-15,1-2 144 16,-1-2-1712-16,2-2-224 0,0-3-48 0,3-2-7792 16,1-2-1552-16</inkml:trace>
  <inkml:trace contextRef="#ctx0" brushRef="#br1" timeOffset="-188170.99">29149 15164 9215 0,'0'-16'400'0,"0"16"96"0,-4-7-496 0,4 7 0 0,0 0 0 0,0 0 0 16,-10 6 4976-16,1 6 896 0,0 6 176 0,4 3 32 16,1 5-4272-16,0 4-848 0,2 4-192 0,2 4-16 15,3 0-480-15,3 3-80 0,-1 2-32 0,1 2 0 0,2-1-160 16,0 0 0-16,0-2 0 0,0-2-176 31,1-2-1232-31,-1-4-240 0,-2-1-48 0,3-5-7392 0,0 0-1488 0</inkml:trace>
  <inkml:trace contextRef="#ctx0" brushRef="#br1" timeOffset="-187795.76">29100 15648 4607 0,'-5'-11'400'0,"1"2"-400"16,-1 1 0-16,4 1 0 0,1 7 4672 0,2-8 864 15,1-3 160-15,3 4 48 0,3-1-3952 0,3 0-800 16,1 0-160-16,2 0-16 0,0-3-464 0,2 1-96 16,1 1 0-16,2-1-16 0,2 1-240 0,-2 1 0 15,-7-1 128-15,1 4-128 0,-1-1 0 0,-4 4 144 0,-9 2-144 0,9-7 128 16,-9 7 144-16,0 0 32 0,0 0 0 0,0 0 0 16,0 0 272-16,-2 13 64 15,-2-4 16-15,-1 4 0 0,-2 2-304 0,1 2-64 16,0 2-16-16,2-2 0 0,2 3-144 0,1-2-128 15,-1 2 192-15,2-2-192 0,2-3 192 0,1 1-192 16,4-3 192-16,2 0-192 0,2-1 192 0,0-3-192 0,2-2 192 16,2-4-192-16,-1 0 304 0,2 0-48 0,-2-3-16 0,-1-2 0 15,0-2 256-15,-1-1 48 0,-2-1 16 0,-2-2 0 16,-1-1 0-16,-4 0 0 0,0 0 0 0,-3 9 0 16,-3-11-208-16,1 1-32 0,-3-1-16 0,-2 1 0 15,-2-3-304-15,-1 0 128 0,-2 1-128 0,0 2 0 16,-1-1-576-16,0 1-240 0,0-1-32 0,0 1-16 31,3 3-2048-31,2 1-416 0,1-2-64 0,3 1-5776 0,3 2-1152 0</inkml:trace>
  <inkml:trace contextRef="#ctx0" brushRef="#br1" timeOffset="-187293.86">29460 15461 4607 0,'16'3'400'0,"-6"0"-400"0,1 0 0 0,-1 3 0 16,2 0 3936-16,-2 1 704 0,1 3 144 0,-1 5 16 15,0 1-2064-15,2 3-432 0,-4 0-64 0,0-2-32 0,-2 3-528 0,1-3-96 16,-2 0-32-16,-1 0 0 0,0 0-688 0,2-3-144 15,0-2-16-15,-1-2-16 0,-1-1-432 0,1-1-64 16,-5-8-32-16,0 0 0 0,9 5-160 0,-9-5 0 16,8 0 0-16,-8 0 128 0,0 0-128 0,8-9 0 15,-2-3 0-15,0-1 0 0,-3 2 0 0,1-6-144 16,0-3 144-16,-1-1-160 0,-1-1-80 0,1-1-16 0,-2-3 0 16,2 2 0-16,0 3-16 0,-1-1-16 0,1 1 0 0,-1 2 0 15,2 2 288-15,0 5-192 0,0 3 192 0,-4 9-160 16,5-7 160-16,-5 7 0 15,0 0 0-15,0 0 128 0,8 9-128 0,-1 6 192 16,-2 3-64-16,0 3 0 0,-1 5-128 0,1 0 144 0,0 0-144 16,3 1 160-16,1 2-160 0,2 0 128 0,1-3-128 0,1-1 128 15,0-4-128-15,1-3 128 0,3-1-128 0,1-3 128 16,2-2-128-16,1-3 192 0,1-4-192 0,0-2 192 16,-1-3-64-16,4-2 0 0,1-1 0 0,0-3 0 15,-5-3 0-15,-1-1-128 0,3-5 192 0,-3 1-64 16,-1 0-128-16,-4-4 0 0,-2 2 0 0,-1-4 0 15,-5 1 0-15,-2-3 0 0,-1 1-176 0,-2 0 176 16,-3-1-208-16,-2 1 32 0,1 3 16 0,-2 3 0 16,0 5-32-16,-2 5 0 0,-5 3 0 0,1 6 0 0,-1 0 416 15,-2 7 80-15,0 4 16 0,0 5 0 0,1 5 448 0,2 1 112 16,0 2 16-16,2 2 0 0,4-2-80 0,5-1-16 16,4-1 0-16,7-1 0 0,6-2-480 0,7-2-80 15,5-3-32-15,5-3 0 16,3-7-1248-16,6-3-256 0,9-8-48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1154 4143 0 0,'0'0'604'0'0,"5"-4"322"0"0,17-11 303 0 0,-17 11 1292 0 0,-3 3-1590 0 0,21-10 549 0 0,-13 7-759 0 0,0-1 1 0 0,0 0-1 0 0,18-12 0 0 0,52-38 1763 0 0,-10 8-1368 0 0,84-61 600 0 0,-67 49-1190 0 0,-7 6-184 0 0,-14 5-88 0 0,78-60 0 0 0,-51 35 78 0 0,-26 22-99 0 0,90-89 1 0 0,-142 126-191 0 0,1 0 1 0 0,30-19-1 0 0,6-5 88 0 0,74-60 208 0 0,-23 12-73 0 0,-83 69-157 0 0,-10 8 7 0 0,0 0 0 0 0,14-8-1 0 0,-20 15-92 0 0,0 1 0 0 0,-1-1 0 0 0,1 1 0 0 0,0 0 0 0 0,-1 0 0 0 0,1 0 0 0 0,0 0 0 0 0,0 1 0 0 0,7-1 0 0 0,0 1 17 0 0,0 1 0 0 0,13 1 0 0 0,41 10 229 0 0,-56-10-227 0 0,0 0 1 0 0,0 0-1 0 0,-1 1 0 0 0,1 0 0 0 0,0 0 1 0 0,15 9-1 0 0,46 35 110 0 0,-40-25-88 0 0,88 54 104 0 0,25 18-84 0 0,116 74 257 0 0,32 7 234 0 0,-222-137-368 0 0,1-2-1 0 0,127 45 1 0 0,-160-71-204 0 0,50 8 0 0 0,-42-10-706 0 0,-43-7-365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0,'0'0'923'0'0,"1"2"-602"0"0,0 1-173 0 0,0-1 0 0 0,0 1-1 0 0,0-1 1 0 0,0 0-1 0 0,1 0 1 0 0,-1 1 0 0 0,1-1-1 0 0,-1 0 1 0 0,1 0 0 0 0,0 0-1 0 0,0-1 1 0 0,0 1-1 0 0,0 0 1 0 0,0-1 0 0 0,0 1-1 0 0,1-1 1 0 0,-1 0 0 0 0,0 0-1 0 0,1 0 1 0 0,-1 0-1 0 0,4 1 1 0 0,5 2 378 0 0,0-1 1 0 0,0-1-1 0 0,22 3 1 0 0,39-3 532 0 0,-45-2-826 0 0,34 3 0 0 0,-21 0-157 0 0,-38-3 33 0 0,1 0 48 0 0,-3 0-147 0 0,0 0 0 0 0,0 0 0 0 0,0 0 0 0 0,0 0 0 0 0,1 0 0 0 0,-1 0 0 0 0,0 0 0 0 0,0 0-1 0 0,0 0 1 0 0,1 0 0 0 0,-1 0 0 0 0,0 0 0 0 0,0 0 0 0 0,0 0 0 0 0,1 0 0 0 0,-1 1 0 0 0,0-1 0 0 0,0 0 0 0 0,0 0 0 0 0,0 0 0 0 0,1 0 0 0 0,-1 0-1 0 0,0 0 1 0 0,0 0 0 0 0,0 0 0 0 0,0 1 0 0 0,0-1 0 0 0,1 0 0 0 0,-1 0 0 0 0,0 0 0 0 0,0 0 0 0 0,0 1 0 0 0,0-1 0 0 0,0 0 0 0 0,0 0 0 0 0,0 0-1 0 0,0 0 1 0 0,0 1 0 0 0,0-1 0 0 0,0 0 0 0 0,0 5 23 0 0,0 1 0 0 0,-1-1-1 0 0,0 0 1 0 0,0 0 0 0 0,0 0-1 0 0,-1 0 1 0 0,0-1 0 0 0,-4 9-1 0 0,-2 3-45 0 0,-15 17 0 0 0,3-2-221 0 0,-3 1-184 0 0,22-30 266 0 0,6 11-614 0 0,-4-11 744 0 0,1 1 0 0 0,-1-1 0 0 0,1 0 1 0 0,0 0-1 0 0,0 0 0 0 0,0 0 1 0 0,0 0-1 0 0,0 0 0 0 0,0-1 1 0 0,0 1-1 0 0,1-1 0 0 0,-1 1 0 0 0,1-1 1 0 0,4 2-1 0 0,5 1-132 0 0,0 0-1 0 0,14 1 0 0 0,15 6-41 0 0,-22-3 529 0 0,0 1-1 0 0,0 1 1 0 0,-1 1 0 0 0,25 19-1 0 0,58 61 1593 0 0,-99-89-1800 0 0,0 0 0 0 0,0 0 0 0 0,0 0 0 0 0,-1 1-1 0 0,1-1 1 0 0,-1 0 0 0 0,1 1 0 0 0,-1-1 0 0 0,0 1 0 0 0,0-1-1 0 0,0 1 1 0 0,0 0 0 0 0,-1-1 0 0 0,1 1 0 0 0,-1 0 0 0 0,0 0-1 0 0,1 0 1 0 0,-1-1 0 0 0,0 1 0 0 0,-1 0 0 0 0,1 0 0 0 0,0-1 0 0 0,-1 1-1 0 0,0 0 1 0 0,1 0 0 0 0,-1-1 0 0 0,-2 4 0 0 0,-2 4 119 0 0,-1 0 1 0 0,1 0 0 0 0,-2-1 0 0 0,0 0-1 0 0,-9 10 1 0 0,8-10-160 0 0,-1-2-1 0 0,0 1 1 0 0,0-1 0 0 0,0 0-1 0 0,-18 9 1 0 0,6-5 89 0 0,-39 15 0 0 0,42-20-562 0 0,0 0 1 0 0,-1-2-1 0 0,1 0 0 0 0,-1-1 1 0 0,0 0-1 0 0,0-2 0 0 0,0 0 0 0 0,-31-3 1 0 0,19-2-1524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0,'0'0'9711'0'0,"-1"1"-9240"0"0,-2 0-381 0 0,0 1 0 0 0,0 0 0 0 0,1 0 0 0 0,-1 0 0 0 0,1 0 0 0 0,-1 0 0 0 0,1 0 0 0 0,0 1 0 0 0,0-1 0 0 0,0 1 0 0 0,0 0 0 0 0,1 0 0 0 0,-1-1 0 0 0,-2 6 0 0 0,-2 8 32 0 0,-8 25 0 0 0,11-31-74 0 0,-1 5-39 0 0,1 1 0 0 0,1-1 0 0 0,0 1 0 0 0,1 0 0 0 0,0 0 0 0 0,1-1 0 0 0,1 1 0 0 0,5 26 0 0 0,-1-17 13 0 0,1-1 1 0 0,1 1-1 0 0,2-1 0 0 0,17 37 0 0 0,-20-50-24 0 0,0-1 0 0 0,0 0 0 0 0,1 0 0 0 0,0 0 0 0 0,17 17 0 0 0,-18-22 33 0 0,0 0 0 0 0,0 0 1 0 0,0-1-1 0 0,0 0 0 0 0,1 0 1 0 0,0 0-1 0 0,-1-1 0 0 0,1 0 1 0 0,1 0-1 0 0,10 2 0 0 0,-9-4 119 0 0,0 0 0 0 0,0-1 0 0 0,0 0 0 0 0,1-1-1 0 0,10-2 1 0 0,0 1 35 0 0,-12 1-87 0 0,1-1 0 0 0,0 0 0 0 0,-1 0-1 0 0,1-1 1 0 0,-1 0 0 0 0,0 0 0 0 0,0-1-1 0 0,0 0 1 0 0,0-1 0 0 0,-1 0 0 0 0,0 0-1 0 0,0 0 1 0 0,7-8 0 0 0,-8 8-11 0 0,-1 0 0 0 0,0 0 0 0 0,-1-1-1 0 0,1 0 1 0 0,-1 0 0 0 0,0 0 0 0 0,-1 0 0 0 0,0-1 0 0 0,0 1 0 0 0,0-1-1 0 0,0 0 1 0 0,-1 0 0 0 0,0 0 0 0 0,-1 0 0 0 0,0 0 0 0 0,1-10 0 0 0,-3 9-19 0 0,0 0 1 0 0,-1 1 0 0 0,0-1-1 0 0,0 1 1 0 0,-1 0 0 0 0,0-1-1 0 0,-7-11 1 0 0,4 7 16 0 0,2 4-44 0 0,-1 0 0 0 0,-1 0 1 0 0,1 0-1 0 0,-1 1 0 0 0,0 0 0 0 0,-1 0 0 0 0,0 1 0 0 0,0 0 0 0 0,0 0 1 0 0,-11-6-1 0 0,-2 0-24 0 0,0 0-1 0 0,-1 2 1 0 0,-23-8 0 0 0,20 9-14 0 0,-26-10-107 0 0,45 17 35 0 0,0 1 0 0 0,0 0-1 0 0,0 0 1 0 0,0 1-1 0 0,-1-1 1 0 0,1 1 0 0 0,-9 1-1 0 0,12-1-109 0 0,0 1 0 0 0,0-1 0 0 0,1 1 0 0 0,-1 0 1 0 0,0 0-1 0 0,0-1 0 0 0,1 1 0 0 0,-1 0 0 0 0,-1 2 0 0 0,1-2-873 0 0,2 1-116 0 0,-3 5-444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1375 0 0,'0'-1'66'0'0,"-1"-1"-30"0"0,0-1-10 0 0,0-12-18 0 0,2-20 16604 0 0,5 46-15684 0 0,-3-6-797 0 0,3 11 62 0 0,0 1 0 0 0,-2-1-1 0 0,0 1 1 0 0,0 0 0 0 0,-2 0 0 0 0,1 22 0 0 0,0-5-54 0 0,4 98 24 0 0,-1-10-174 0 0,20 109-399 0 0,-10-133-4373 0 0,-12-82 3152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7367 0 0,'0'0'2184'0'0,"0"3"-614"0"0,35 112 3732 0 0,-7-25-4823 0 0,44 118-3 0 0,15-5-625 0 0,-82-192 137 0 0,56 113-1811 0 0,-44-91 390 0 0,-3-6-353 0 0</inkml:trace>
  <inkml:trace contextRef="#ctx0" brushRef="#br0" timeOffset="1">31 447 3223 0 0,'-4'4'166'0'0,"3"-2"-119"0"0,-1-1 1 0 0,1 1-1 0 0,-1-1 1 0 0,0 0-1 0 0,1 0 0 0 0,-16 6 14705 0 0,20-7-13856 0 0,41-1 834 0 0,-29 1-1180 0 0,27-3 0 0 0,23-5-659 0 0,107-1 0 0 0,-134 9-449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0,'0'0'9351'0'0,"4"1"-8718"0"0,16 2 649 0 0,35 2-1 0 0,-19-4-205 0 0,0 2 0 0 0,39 8 0 0 0,69 21 347 0 0,-117-26-1213 0 0,7 0-7 0 0,1-1 0 0 0,61 1 0 0 0,-64-5-92 0 0,91-2 197 0 0,-2 0-8 0 0,-106 2-261 0 0,258 5 955 0 0,114-9 589 0 0,-279 2-1291 0 0,140 4 139 0 0,-198 1-396 0 0,225 27 335 0 0,-231-28-370 0 0,-21-2 0 0 0,-17-1 0 0 0,22-1 0 0 0,-19 0 0 0 0,-5 1-41 0 0,0 0-1 0 0,0 1 1 0 0,0-1 0 0 0,0 1-1 0 0,0 0 1 0 0,6 1 0 0 0,-5 0-38 0 0,1-1 1 0 0,-1 0 0 0 0,0 0 0 0 0,9 0 0 0 0,-13-1-388 0 0,4 1 877 0 0,7-6-8916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5527 0 0,'0'0'423'0'0,"-1"1"-278"0"0,-30 6 4481 0 0,30-7-4270 0 0,0 1-1 0 0,0-1 1 0 0,0 0 0 0 0,1 0 0 0 0,-1 0 0 0 0,0 0 0 0 0,0 0 0 0 0,0-1 0 0 0,0 1-1 0 0,1 0 1 0 0,-1 0 0 0 0,0 0 0 0 0,0-1 0 0 0,1 1 0 0 0,-1 0 0 0 0,0-1 0 0 0,0 1-1 0 0,1-1 1 0 0,-3 0 1327 0 0,24 12-1606 0 0,-13-6-42 0 0,1 0-1 0 0,0-1 1 0 0,17 6 0 0 0,-5-3-31 0 0,-1 1 0 0 0,0 1 0 0 0,37 23 0 0 0,-26-15 44 0 0,-17-8 35 0 0,-1-1 0 0 0,1 1 0 0 0,-2 1 0 0 0,1 1 0 0 0,-1 0 1 0 0,-1 0-1 0 0,17 22 0 0 0,-23-27 80 0 0,0 1 0 0 0,-1 0 0 0 0,0-1-1 0 0,0 2 1 0 0,-1-1 0 0 0,0 0 0 0 0,0 1 0 0 0,-1-1 0 0 0,0 1 0 0 0,0 0 0 0 0,-1 0 0 0 0,1 0-1 0 0,-2 0 1 0 0,1 0 0 0 0,-1 0 0 0 0,-1 0 0 0 0,-1 9 0 0 0,-5 11 275 0 0,-2 0 1 0 0,-1-1 0 0 0,-1 0-1 0 0,-1-1 1 0 0,-16 25-1 0 0,9-15-140 0 0,-37 83 81 0 0,36-83-354 0 0,3-5-385 0 0,1 1-1 0 0,-14 40 1 0 0,22-47-379 0 0,-3 6-1184 0 0,5-8-3935 0 0,2-2-1381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40 940 455 0 0,'0'-6'5134'0'0,"-2"8"-4507"0"0,0 1-1 0 0,0 0 1 0 0,0-1 0 0 0,0 0 0 0 0,0 1 0 0 0,-5 3 0 0 0,5-5-565 0 0,1 0 1153 0 0,0 1-622 0 0,-15 20 4455 0 0,27-14-4429 0 0,-8-6-541 0 0,0-1 1 0 0,0 1-1 0 0,0-1 0 0 0,0 0 1 0 0,0 0-1 0 0,1-1 0 0 0,-1 1 0 0 0,0-1 1 0 0,1 1-1 0 0,-1-1 0 0 0,0 0 1 0 0,1 0-1 0 0,3-1 0 0 0,7-1 253 0 0,24-7 0 0 0,-29 7-228 0 0,8-4 92 0 0,0-1-1 0 0,-1 0 1 0 0,0-1-1 0 0,20-14 1 0 0,22-10 191 0 0,196-106 711 0 0,-107 60-743 0 0,-3 1-116 0 0,-53 28-116 0 0,70-44 55 0 0,-39 21 24 0 0,-15 10-64 0 0,-57 35-64 0 0,-31 16-29 0 0,28-18-1 0 0,180-124 411 0 0,-181 118-443 0 0,-33 25 7 0 0,0 0 1 0 0,18-11-1 0 0,28-6 137 0 0,-57 26-80 0 0,11-3 10 0 0,-4 2-5 0 0,-1 0-1 0 0,-3 2-53 0 0,-1-1 0 0 0,0 0 0 0 0,1 1-1 0 0,-1 0 1 0 0,0 0 0 0 0,1 0 0 0 0,6 2-1 0 0,1 0 9 0 0,0 0-1 0 0,0 0 0 0 0,-1 1 0 0 0,1 1 0 0 0,11 5 1 0 0,53 29-12 0 0,-33-16-17 0 0,4 5 20 0 0,61 44-1 0 0,-37-22-9 0 0,-21-17 69 0 0,66 31 0 0 0,-32-20 55 0 0,23 11 26 0 0,2-1 10 0 0,7 3 45 0 0,54 22 160 0 0,18 9-107 0 0,-47-20-131 0 0,-17-7-44 0 0,-39-15-60 0 0,-22-9-12 0 0,-16-13-1687 0 0,54 19-1 0 0,-97-41-232 0 0,3 0-81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0,'0'0'8638'0'0,"1"1"-7625"0"0,4 3-651 0 0,-1 1 0 0 0,0-1 0 0 0,0 1 0 0 0,0-1 0 0 0,-1 1 0 0 0,1 0-1 0 0,-1 0 1 0 0,0 1 0 0 0,-1-1 0 0 0,0 1 0 0 0,1-1 0 0 0,1 10 0 0 0,1 8 698 0 0,4 45-1 0 0,-5-29-330 0 0,6 34 61 0 0,-2 84 0 0 0,-1-33-548 0 0,-5-87-254 0 0,1-1 0 0 0,3 0 1 0 0,11 42-1 0 0,-14-66-417 0 0,1-1 0 0 0,9 18 0 0 0,-1-7-6071 0 0,-4-9 1260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65 3223 0 0,'-1'-1'240'0'0,"-11"-19"128"0"0,7 14 1458 0 0,0-1 0 0 0,0 0 0 0 0,0 1 0 0 0,-12-10 0 0 0,15 15-948 0 0,0 1-726 0 0,-1 0 0 0 0,0 1 0 0 0,0-1 0 0 0,0 1 0 0 0,1 0 0 0 0,-1-1 0 0 0,0 1 0 0 0,1 1 0 0 0,-1-1 0 0 0,1 0 0 0 0,-1 1 0 0 0,1-1 0 0 0,0 1 0 0 0,-1 0 0 0 0,1 0 0 0 0,0 0 0 0 0,0 0 0 0 0,0 0 0 0 0,1 0 0 0 0,-3 3 0 0 0,-3 5-56 0 0,1 1 0 0 0,0 0 0 0 0,-5 15 0 0 0,10-23-40 0 0,-5 12-8 0 0,1 1 1 0 0,1 0-1 0 0,0 0 0 0 0,-2 23 0 0 0,1 67-41 0 0,5-84-7 0 0,1 0 0 0 0,2-1 0 0 0,8 41 0 0 0,-7-50 0 0 0,-1-1 0 0 0,1 0 0 0 0,1 0 0 0 0,0 0 0 0 0,0-1 0 0 0,1 1 0 0 0,0-1 0 0 0,14 16 0 0 0,-9-14 2 0 0,1-1-1 0 0,0 0 0 0 0,0-1 0 0 0,1 0 1 0 0,1-1-1 0 0,18 11 0 0 0,-22-15 39 0 0,0-1-1 0 0,1 0 0 0 0,-1 0 0 0 0,1-1 0 0 0,0 0 0 0 0,0-1 1 0 0,0 0-1 0 0,0-1 0 0 0,0 0 0 0 0,12-1 0 0 0,-17-1 36 0 0,0 1-1 0 0,-1-1 1 0 0,0 0-1 0 0,1-1 1 0 0,-1 1-1 0 0,0-1 0 0 0,1 0 1 0 0,-1 0-1 0 0,0-1 1 0 0,-1 0-1 0 0,1 0 1 0 0,0 0-1 0 0,-1 0 1 0 0,1-1-1 0 0,-1 1 1 0 0,0-1-1 0 0,0 0 0 0 0,-1 0 1 0 0,1-1-1 0 0,-1 1 1 0 0,0-1-1 0 0,0 0 1 0 0,-1 0-1 0 0,1 0 1 0 0,-1 0-1 0 0,0 0 1 0 0,0 0-1 0 0,-1 0 0 0 0,1-1 1 0 0,-1 1-1 0 0,0-12 1 0 0,-1 5-4 0 0,0 1 1 0 0,-1-1-1 0 0,0 0 1 0 0,-1 1 0 0 0,0-1-1 0 0,-1 1 1 0 0,-1 0-1 0 0,1 0 1 0 0,-2 0-1 0 0,0 0 1 0 0,-11-19-1 0 0,-6-2-58 0 0,-1 1 0 0 0,-34-35-1 0 0,5 5-499 0 0,50 59-307 0 0,2 2 743 0 0,0-1 1 0 0,0 1 0 0 0,0 0 0 0 0,0 0-1 0 0,0 0 1 0 0,0-1 0 0 0,0 1 0 0 0,-1 0 0 0 0,1 0-1 0 0,0 0 1 0 0,0-1 0 0 0,0 1 0 0 0,0 0-1 0 0,0 0 1 0 0,-1 0 0 0 0,1 0 0 0 0,0-1 0 0 0,0 1-1 0 0,0 0 1 0 0,-1 0 0 0 0,1 0 0 0 0,0 0-1 0 0,0 0 1 0 0,0 0 0 0 0,-1 0 0 0 0,1 0 0 0 0,-4-2-1490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9071 0 0,'2'0'414'0'0,"37"-3"303"0"0,-37 4-478 0 0,0-1 0 0 0,0 1 0 0 0,1 0 1 0 0,-1 1-1 0 0,0-1 0 0 0,-1 0 0 0 0,1 1 0 0 0,0-1 0 0 0,0 1 0 0 0,-1-1 0 0 0,1 1 0 0 0,0 0 1 0 0,-1-1-1 0 0,0 1 0 0 0,1 0 0 0 0,-1 0 0 0 0,0 0 0 0 0,0 0 0 0 0,0 1 0 0 0,0-1 1 0 0,0 4-1 0 0,3 5 345 0 0,-1 1 1 0 0,2 20-1 0 0,-5-30-525 0 0,6 68 1168 0 0,-3 111 0 0 0,-6-110-1360 0 0,0 86 586 0 0,4-120-1497 0 0,1 1 0 0 0,9 41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2759 0 0,'0'-2'207'0'0,"4"-9"900"0"0,0-13 7469 0 0,11 53-6878 0 0,6 48-914 0 0,-7-23-557 0 0,36 162-59 0 0,-26-104-808 0 0,-21-97 298 0 0,2 0-1 0 0,0 0 1 0 0,0-1-1 0 0,9 15 1 0 0,-2-5-433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13847 0 0,'0'0'24'0'0,"0"1"-1"0"0,0 0 1 0 0,0-1-1 0 0,0 1 1 0 0,0 0-1 0 0,1-1 1 0 0,-1 1-1 0 0,0 0 1 0 0,0-1-1 0 0,0 1 1 0 0,1-1-1 0 0,-1 1 1 0 0,0 0-1 0 0,1-1 1 0 0,-1 1-1 0 0,1-1 1 0 0,-1 1-1 0 0,1-1 1 0 0,-1 1-1 0 0,1-1 1 0 0,-1 1-1 0 0,1-1 1 0 0,-1 0-1 0 0,1 1 1 0 0,-1-1-1 0 0,1 0 1 0 0,0 1-1 0 0,-1-1 1 0 0,1 0-1 0 0,-1 0 1 0 0,1 0-1 0 0,0 0 1 0 0,-1 1-1 0 0,1-1 1 0 0,0 0 0 0 0,-1 0-1 0 0,1 0 1 0 0,0 0-1 0 0,-1 0 1 0 0,1-1-1 0 0,1 1 1 0 0,-1 0-14 0 0,-1 0 0 0 0,1 0 0 0 0,-1-1 1 0 0,1 1-1 0 0,-1 0 0 0 0,1 0 0 0 0,0 0 0 0 0,-1 0 1 0 0,1 0-1 0 0,-1 0 0 0 0,1 0 0 0 0,-1 1 1 0 0,1-1-1 0 0,0 0 0 0 0,-1 0 0 0 0,1 0 1 0 0,-1 0-1 0 0,1 1 0 0 0,-1-1 0 0 0,1 0 1 0 0,-1 1-1 0 0,1-1 0 0 0,-1 0 0 0 0,0 1 0 0 0,1-1 1 0 0,-1 1-1 0 0,1-1 0 0 0,-1 0 0 0 0,0 1 1 0 0,1-1-1 0 0,-1 1 0 0 0,0-1 0 0 0,0 1 1 0 0,1-1-1 0 0,-1 1 0 0 0,0 0 0 0 0,0-1 1 0 0,0 1-1 0 0,0-1 0 0 0,1 1 0 0 0,-1-1 1 0 0,0 1-1 0 0,0 0 0 0 0,0-1 0 0 0,0 1 0 0 0,0-1 1 0 0,-1 2-1 0 0,3 38 766 0 0,1 0 0 0 0,16 76 0 0 0,32 76 2551 0 0,-30-118-2901 0 0,16 44-3274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6911 0 0,'0'0'10131'0'0,"3"-1"-9392"0"0,10-2-250 0 0,1 0 1 0 0,0 1-1 0 0,0 0 1 0 0,22 1 0 0 0,60 8 249 0 0,-87-6-708 0 0,16 0 14 0 0,-11 0-2948 0 0,23 4 0 0 0,-6 3-3632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1839 0 0,'-3'1'134'0'0,"-4"0"426"0"0,-1 0 0 0 0,1 1 0 0 0,0 0 0 0 0,0 0 0 0 0,1 1 0 0 0,-12 5 0 0 0,14-6-121 0 0,0 1 1 0 0,0-1-1 0 0,1 1 1 0 0,-1 0-1 0 0,1 0 1 0 0,-1 0-1 0 0,1 0 1 0 0,0 0-1 0 0,1 1 1 0 0,-1-1-1 0 0,0 1 1 0 0,-2 6-1 0 0,-2 5-177 0 0,1 1 0 0 0,1-1 0 0 0,0 1 0 0 0,1 1 0 0 0,1-1 0 0 0,1 0 0 0 0,0 1 0 0 0,2 30 0 0 0,0-36-263 0 0,2 0 0 0 0,0 0 1 0 0,0 0-1 0 0,1 0 1 0 0,0 0-1 0 0,1 0 0 0 0,0-1 1 0 0,1 0-1 0 0,1 1 1 0 0,-1-2-1 0 0,1 1 0 0 0,1-1 1 0 0,15 17-1 0 0,-15-20 51 0 0,0-1 0 0 0,0 1 1 0 0,1-1-1 0 0,-1-1 0 0 0,1 1 0 0 0,1-1 0 0 0,-1-1 0 0 0,1 1 0 0 0,-1-1 0 0 0,1-1 0 0 0,0 1 0 0 0,0-2 0 0 0,0 1 0 0 0,0-1 0 0 0,0 0 0 0 0,1-1 1 0 0,17-1-1 0 0,-18-1 114 0 0,-1 0 0 0 0,1-1 1 0 0,-1 0-1 0 0,0 0 1 0 0,0-1-1 0 0,0 0 0 0 0,0 0 1 0 0,0-1-1 0 0,-1 0 0 0 0,0 0 1 0 0,11-11-1 0 0,-12 11 4 0 0,-1-1 0 0 0,0 0 1 0 0,0 0-1 0 0,-1 0 0 0 0,0-1 0 0 0,0 1 0 0 0,0-1 0 0 0,-1 0 0 0 0,0 0 1 0 0,0 0-1 0 0,-1 0 0 0 0,0-1 0 0 0,1-11 0 0 0,-1 6 58 0 0,-2 0 1 0 0,1 0-1 0 0,-2 0 0 0 0,-3-18 0 0 0,3 24-165 0 0,-1 1 1 0 0,0-1-1 0 0,0 1 1 0 0,-1 0-1 0 0,0-1 1 0 0,0 1-1 0 0,-1 1 1 0 0,0-1-1 0 0,0 0 0 0 0,-7-7 1 0 0,5 7-28 0 0,-1 0 0 0 0,1 0 0 0 0,-1 1 1 0 0,0 0-1 0 0,-1 0 0 0 0,1 1 0 0 0,-16-7 0 0 0,8 6-21 0 0,0 0 0 0 0,0 0-1 0 0,-23-3 1 0 0,33 8-115 0 0,1-1 0 0 0,0 1 1 0 0,-1 0-1 0 0,1 0 0 0 0,-1 1 0 0 0,1 0 1 0 0,0-1-1 0 0,-1 1 0 0 0,1 0 0 0 0,0 1 1 0 0,0-1-1 0 0,0 1 0 0 0,0 0 1 0 0,0 0-1 0 0,0 0 0 0 0,-3 3 0 0 0,-3 1-698 0 0,1 1-1 0 0,0 1 0 0 0,1-1 0 0 0,-11 14 1 0 0,0 7-1150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0,'0'0'712'0'0,"0"2"259"0"0,16 124 6184 0 0,-8 68-4418 0 0,-6-127-2336 0 0,12 155 236 0 0,-6-106-7879 0 0,-6-98 2727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0,'0'0'3424'0'0,"0"2"-1902"0"0,5 198 3579 0 0,7 47-4307 0 0,-4-149-1517 0 0,-9-68-1683 0 0,-2-20 982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0,'0'0'15447'0'0,"2"1"-14968"0"0,7 6-161 0 0,-1 0 0 0 0,0 0 0 0 0,10 10 1 0 0,13 13 186 0 0,96 82-23 0 0,-33-28-268 0 0,-20-25-852 0 0,99 59 0 0 0,-98-75-2057 0 0,-49-30 220 0 0,-11-4 681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0,'0'2'4814'0'0,"0"1"-4264"0"0,-1 0 1 0 0,1 0-1 0 0,0 0 0 0 0,0 0 1 0 0,1 0-1 0 0,-1 0 1 0 0,1-1-1 0 0,-1 1 0 0 0,1 0 1 0 0,2 5-1 0 0,0-2-36 0 0,0-1 1 0 0,1 1-1 0 0,-1-1 0 0 0,8 9 0 0 0,4 2-48 0 0,1-1-1 0 0,18 14 1 0 0,-27-23-166 0 0,138 104 1149 0 0,-53-42-1242 0 0,21 10-151 0 0,-34-24-196 0 0,6 6-410 0 0,-27-21-3129 0 0,-39-26-2152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 3679 0 0,'0'0'167'0'0,"-2"-1"-7"0"0,-32-19 844 0 0,-4 7 8113 0 0,36 13-8908 0 0,0 0-1 0 0,0 0 1 0 0,0 0-1 0 0,-1 0 1 0 0,1 1-1 0 0,0-1 1 0 0,0 1-1 0 0,0-1 1 0 0,1 1-1 0 0,-1 0 1 0 0,0 0-1 0 0,-3 1 1 0 0,-2 1 266 0 0,4-1-402 0 0,1-1 1 0 0,-1 1-1 0 0,1-1 1 0 0,-1 1 0 0 0,1 0-1 0 0,0 0 1 0 0,0 0 0 0 0,0 0-1 0 0,0 0 1 0 0,0 0 0 0 0,0 0-1 0 0,0 1 1 0 0,1-1-1 0 0,0 1 1 0 0,-1-1 0 0 0,1 1-1 0 0,0 0 1 0 0,0-1 0 0 0,0 1-1 0 0,1 0 1 0 0,-1 0 0 0 0,0 5-1 0 0,1 0 1 0 0,-1 0 0 0 0,1 0 1 0 0,1 0-1 0 0,-1-1 0 0 0,1 1 0 0 0,1 0 0 0 0,3 11 0 0 0,1-1-43 0 0,1 0 0 0 0,1-1 0 0 0,0 0 0 0 0,1 0 0 0 0,1-1 0 0 0,1 0 0 0 0,24 27 0 0 0,-29-37-22 0 0,0 0 1 0 0,1 0-1 0 0,0 0 0 0 0,0-1 0 0 0,0 0 0 0 0,1 0 1 0 0,0 0-1 0 0,0-1 0 0 0,0 0 0 0 0,1-1 0 0 0,-1 0 1 0 0,1 0-1 0 0,0-1 0 0 0,0 0 0 0 0,0 0 0 0 0,0-1 1 0 0,0 0-1 0 0,0-1 0 0 0,13 0 0 0 0,-11-1 0 0 0,0 0 1 0 0,0 0-1 0 0,0-1 0 0 0,-1 0 0 0 0,1-1 0 0 0,-1 0 1 0 0,0-1-1 0 0,1 0 0 0 0,-2-1 0 0 0,1 0 1 0 0,0 0-1 0 0,-1-1 0 0 0,0 0 0 0 0,-1 0 0 0 0,1-1 1 0 0,-1 0-1 0 0,-1-1 0 0 0,0 1 0 0 0,0-1 0 0 0,0-1 1 0 0,9-15-1 0 0,-11 15 36 0 0,0 0 0 0 0,-1 0 0 0 0,0 0 1 0 0,-1-1-1 0 0,0 1 0 0 0,-1-1 0 0 0,2-13 0 0 0,-3 18-6 0 0,-1-1 0 0 0,0 1 0 0 0,0 0 0 0 0,0 0 0 0 0,-1 0 0 0 0,0 0 0 0 0,0 0 0 0 0,0 0-1 0 0,-1 0 1 0 0,0 0 0 0 0,0 0 0 0 0,0 0 0 0 0,0 1 0 0 0,-1-1 0 0 0,-6-7 0 0 0,4 6 13 0 0,-1 1 0 0 0,1-1 0 0 0,-2 1 0 0 0,1 0 1 0 0,0 0-1 0 0,-1 0 0 0 0,0 1 0 0 0,0 0 0 0 0,0 1 0 0 0,-1-1 1 0 0,0 1-1 0 0,1 1 0 0 0,-1-1 0 0 0,0 1 0 0 0,0 0 0 0 0,-16-1 0 0 0,-3 1-57 0 0,1 1-1 0 0,-33 3 0 0 0,4-1-6912 0 0,37-1 388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1375 0 0,'0'0'9723'0'0,"2"0"-8998"0"0,2-1-572 0 0,-1 1 0 0 0,0-1 0 0 0,0 1 0 0 0,0-1 0 0 0,0 0 0 0 0,0 0 0 0 0,-1 0 0 0 0,1-1 0 0 0,0 1 0 0 0,0-1 0 0 0,-1 1 0 0 0,1-1 0 0 0,-1 0 0 0 0,3-2 0 0 0,7-7 638 0 0,16-20 0 0 0,0 0-24 0 0,8-2-247 0 0,24-22 32 0 0,-18 16-374 0 0,-29 28-161 0 0,24-26 0 0 0,50-52-1157 0 0,-48 51-805 0 0,-20 18 278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5 493 2303 0 0,'-1'1'167'0'0,"-2"8"2385"0"0,7 0 4240 0 0,1-11-6492 0 0,0 1 0 0 0,1-1 0 0 0,-1 0 0 0 0,0-1 0 0 0,0 1 0 0 0,0-1 0 0 0,-1 0 0 0 0,1 0 0 0 0,-1 0 0 0 0,8-8 0 0 0,3-4 519 0 0,20-28-1 0 0,1-1-155 0 0,-13 19-332 0 0,-3 3-4 0 0,27-23-1 0 0,83-70-131 0 0,-96 86-490 0 0,-9 8-806 0 0,36-25 1 0 0,8 1-2311 0 0,-28 19 1652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3223 0 0,'5'4'502'0'0,"-6"-6"-278"0"0,1 0 0 0 0,-1 0 0 0 0,0 0 0 0 0,0 0 0 0 0,1 0 1 0 0,-1 0-1 0 0,-1 1 0 0 0,1-1 0 0 0,0 0 0 0 0,0 1 0 0 0,-1-1 0 0 0,1 1 1 0 0,0-1-1 0 0,-1 1 0 0 0,0 0 0 0 0,1-1 0 0 0,-1 1 0 0 0,0 0 0 0 0,-1-1 1 0 0,0 1 1 0 0,1 0 0 0 0,0-1 0 0 0,-1 1 0 0 0,1 0 0 0 0,0 0 1 0 0,-1 0-1 0 0,1 1 0 0 0,-1-1 0 0 0,0 1 0 0 0,1-1 1 0 0,-1 1-1 0 0,1 0 0 0 0,-1 0 0 0 0,0 0 0 0 0,1 0 0 0 0,-4 1 1 0 0,4 0-135 0 0,0 0 0 0 0,-1 0 0 0 0,1 0 0 0 0,0 1 0 0 0,0-1 0 0 0,0 1 0 0 0,0 0 0 0 0,0-1 0 0 0,0 1 0 0 0,1 0 0 0 0,-1 0 0 0 0,0 0 0 0 0,-1 4 0 0 0,-16 33 571 0 0,13-26-493 0 0,-5 16 100 0 0,0 0 0 0 0,2 0 0 0 0,1 1 0 0 0,2 1-1 0 0,-5 55 1 0 0,8-45-38 0 0,3 1-1 0 0,1-1 0 0 0,13 77 0 0 0,-12-105-216 0 0,1 0-1 0 0,1-1 1 0 0,0 1 0 0 0,1 0-1 0 0,0-1 1 0 0,1 0 0 0 0,12 20-1 0 0,-15-28-5 0 0,1 1 0 0 0,0 0 0 0 0,0-1-1 0 0,0 1 1 0 0,0-1 0 0 0,1 0-1 0 0,-1 0 1 0 0,1-1 0 0 0,0 0 0 0 0,0 0-1 0 0,1 0 1 0 0,-1 0 0 0 0,1-1 0 0 0,-1 0-1 0 0,1 0 1 0 0,0 0 0 0 0,0-1-1 0 0,0 1 1 0 0,8-1 0 0 0,-5-1 27 0 0,-1 0 0 0 0,1-1 1 0 0,-1 0-1 0 0,1 0 0 0 0,-1-1 1 0 0,0 0-1 0 0,0 0 0 0 0,0-1 1 0 0,0 0-1 0 0,0-1 0 0 0,0 1 0 0 0,-1-2 1 0 0,0 1-1 0 0,0-1 0 0 0,0 0 1 0 0,0 0-1 0 0,11-13 0 0 0,-8 7 66 0 0,-1 0 1 0 0,1-1-1 0 0,-2 0 0 0 0,0-1 0 0 0,0 0 1 0 0,-1 0-1 0 0,-1-1 0 0 0,9-25 0 0 0,-9 15 65 0 0,-1 1 0 0 0,-1-2 0 0 0,-1 1-1 0 0,-2 0 1 0 0,0-1 0 0 0,-5-47 0 0 0,2 59-92 0 0,0-1 0 0 0,-1 1 0 0 0,-1 0 1 0 0,0 1-1 0 0,-1-1 0 0 0,0 1 0 0 0,-1-1 1 0 0,0 1-1 0 0,-1 1 0 0 0,-1 0 0 0 0,0 0 0 0 0,0 0 1 0 0,-1 1-1 0 0,-11-11 0 0 0,5 8-18 0 0,-1 0-1 0 0,0 1 1 0 0,-21-11-1 0 0,29 18-51 0 0,0 1 1 0 0,0 1-1 0 0,0-1 1 0 0,-1 1-1 0 0,1 1 1 0 0,-1-1-1 0 0,0 1 0 0 0,0 1 1 0 0,-12-1-1 0 0,17 2-121 0 0,0 0-1 0 0,1 1 1 0 0,-1 0 0 0 0,0-1-1 0 0,1 1 1 0 0,-1 1 0 0 0,1-1-1 0 0,-1 0 1 0 0,1 1 0 0 0,-1 0-1 0 0,1 0 1 0 0,-5 3-1 0 0,-19 19-6298 0 0,16-13 695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4143 0 0,'0'0'319'0'0,"-2"-3"-210"0"0,1 1 1 0 0,-1 0 0 0 0,0 0 0 0 0,0 0-1 0 0,1 0 1 0 0,-2 0 0 0 0,-2-3 0 0 0,4 4 189 0 0,-1 1 1 0 0,1-1 0 0 0,0 0-1 0 0,-1 1 1 0 0,1-1 0 0 0,0 1 0 0 0,-1 0-1 0 0,1-1 1 0 0,-1 1 0 0 0,1 0-1 0 0,-1 0 1 0 0,1 0 0 0 0,0 0-1 0 0,-1 0 1 0 0,1 0 0 0 0,-1 0 0 0 0,1 0-1 0 0,-2 1 1 0 0,-1 1-52 0 0,0-1 1 0 0,0 1-1 0 0,0 0 0 0 0,0 0 0 0 0,0 0 1 0 0,1 0-1 0 0,-1 1 0 0 0,1-1 0 0 0,0 1 1 0 0,-1 0-1 0 0,1 0 0 0 0,1 0 1 0 0,-1 1-1 0 0,0-1 0 0 0,1 0 0 0 0,0 1 1 0 0,-1 0-1 0 0,1 0 0 0 0,1 0 0 0 0,-1 0 1 0 0,-1 5-1 0 0,-2 8-162 0 0,1 1 1 0 0,1 0-1 0 0,-2 31 0 0 0,4-40 80 0 0,0 20-139 0 0,0-1-1 0 0,2 1 1 0 0,2-1-1 0 0,0 1 0 0 0,2-1 1 0 0,1 0-1 0 0,1 0 1 0 0,2-1-1 0 0,0 0 0 0 0,25 46 1 0 0,-29-63 79 0 0,0-1 1 0 0,1 0-1 0 0,0-1 1 0 0,1 1-1 0 0,0-1 1 0 0,0 0-1 0 0,1-1 1 0 0,14 11-1 0 0,-19-15-23 0 0,1-1 0 0 0,0 1 0 0 0,0-1 0 0 0,1 0-1 0 0,-1 0 1 0 0,0-1 0 0 0,1 1 0 0 0,-1-1 0 0 0,1 0 0 0 0,-1 0 0 0 0,1 0 0 0 0,0-1-1 0 0,-1 0 1 0 0,1 0 0 0 0,0 0 0 0 0,-1 0 0 0 0,1-1 0 0 0,-1 1 0 0 0,1-1-1 0 0,-1-1 1 0 0,10-2 0 0 0,-8 1 28 0 0,0-1-1 0 0,0 1 1 0 0,-1-1-1 0 0,1 0 1 0 0,-1-1-1 0 0,0 1 1 0 0,0-1-1 0 0,0 0 1 0 0,-1-1-1 0 0,1 1 1 0 0,-1-1-1 0 0,-1 1 1 0 0,1-1 0 0 0,-1 0-1 0 0,0-1 1 0 0,0 1-1 0 0,-1 0 1 0 0,3-10-1 0 0,-1 1 93 0 0,-1-1-1 0 0,0 0 1 0 0,-1 1-1 0 0,-1-1 1 0 0,-1 0-1 0 0,-2-31 0 0 0,0 34-77 0 0,0-1 0 0 0,-1 1 0 0 0,0 0-1 0 0,-1 0 1 0 0,-1 0 0 0 0,0 1 0 0 0,0 0-1 0 0,-9-13 1 0 0,5 11-40 0 0,0 1 1 0 0,-2-1-1 0 0,0 2 0 0 0,0 0 1 0 0,-1 0-1 0 0,-15-11 0 0 0,19 16-141 0 0,-10-8 104 0 0,-1 1-1 0 0,-26-15 1 0 0,38 26-298 0 0,1 0 0 0 0,-1 0 0 0 0,0 0 0 0 0,0 1-1 0 0,0 0 1 0 0,0 0 0 0 0,-1 1 0 0 0,1 0 0 0 0,0 0 0 0 0,-1 1 0 0 0,-10 0 0 0 0,17 0 145 0 0,0 0 1 0 0,1 0-1 0 0,-1 0 0 0 0,0 0 1 0 0,0 0-1 0 0,0 0 0 0 0,1 0 1 0 0,-1 0-1 0 0,0 1 0 0 0,0-1 1 0 0,1 0-1 0 0,-1 0 0 0 0,0 1 1 0 0,0-1-1 0 0,1 1 0 0 0,-1-1 1 0 0,0 1-1 0 0,1-1 0 0 0,-1 1 1 0 0,1-1-1 0 0,-1 1 1 0 0,0-1-1 0 0,1 1 0 0 0,-1 0 1 0 0,1-1-1 0 0,0 1 0 0 0,-1 0 1 0 0,1 0-1 0 0,-1-1 0 0 0,1 1 1 0 0,0 0-1 0 0,0 0 0 0 0,0-1 1 0 0,-1 1-1 0 0,1 0 0 0 0,0 0 1 0 0,0 0-1 0 0,0-1 0 0 0,0 1 1 0 0,0 0-1 0 0,0 0 1 0 0,1 1-1 0 0,-1 15-2014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81 5983 0 0,'-2'-7'406'0'0,"1"4"-88"0"0,1 1 0 0 0,-1 0-1 0 0,1-1 1 0 0,-1 1 0 0 0,1-1 0 0 0,0 1-1 0 0,0-1 1 0 0,1-3 0 0 0,-1 5-164 0 0,0 0 0 0 0,1 0 0 0 0,-1 0 1 0 0,0 0-1 0 0,0 0 0 0 0,0 0 0 0 0,-1 0 1 0 0,1 0-1 0 0,0 1 0 0 0,0-1 0 0 0,0 0 1 0 0,-1 0-1 0 0,1 0 0 0 0,-1-1 0 0 0,-12-3 1159 0 0,8 4-941 0 0,-34-11 2208 0 0,32 9-2332 0 0,1 0 0 0 0,-1 1 0 0 0,0 0 0 0 0,1 1 1 0 0,-1-1-1 0 0,0 1 0 0 0,0 1 0 0 0,0-1 0 0 0,0 1 0 0 0,-11 2 1 0 0,10-1-167 0 0,0 1 0 0 0,0 1 1 0 0,0-1-1 0 0,1 1 0 0 0,0 1 1 0 0,-1-1-1 0 0,1 1 0 0 0,0 1 1 0 0,1-1-1 0 0,-1 1 0 0 0,1 0 1 0 0,0 1-1 0 0,0 0 0 0 0,0 0 1 0 0,1 0-1 0 0,0 0 0 0 0,-5 9 1 0 0,5-6-67 0 0,-1 1-1 0 0,1-1 1 0 0,1 2 0 0 0,0-1-1 0 0,1 0 1 0 0,0 1 0 0 0,0-1 0 0 0,1 1-1 0 0,0 0 1 0 0,1 0 0 0 0,0 0-1 0 0,2 14 1 0 0,0-9-11 0 0,1-1 0 0 0,1 1 0 0 0,1-1 0 0 0,0 0 0 0 0,1 0 0 0 0,1-1 0 0 0,0 0 0 0 0,0 0 0 0 0,2 0 0 0 0,15 22 0 0 0,-17-28-4 0 0,1 1 0 0 0,1-1 1 0 0,-1 0-1 0 0,1-1 1 0 0,1 0-1 0 0,-1 0 0 0 0,11 5 1 0 0,-12-8 9 0 0,0 0 1 0 0,0-1-1 0 0,1 0 0 0 0,-1 0 1 0 0,1-1-1 0 0,-1 0 0 0 0,1 0 1 0 0,0-1-1 0 0,0 0 0 0 0,11 0 1 0 0,-14-1 31 0 0,1 0 1 0 0,-1-1-1 0 0,0 1 0 0 0,1-1 1 0 0,-1 0-1 0 0,0-1 0 0 0,0 0 1 0 0,0 1-1 0 0,0-1 0 0 0,0-1 1 0 0,0 1-1 0 0,-1-1 0 0 0,1 0 1 0 0,-1 0-1 0 0,1 0 0 0 0,-1-1 1 0 0,0 0-1 0 0,-1 1 1 0 0,1-1-1 0 0,-1-1 0 0 0,1 1 1 0 0,-1 0-1 0 0,0-1 0 0 0,-1 0 1 0 0,1 1-1 0 0,-1-1 0 0 0,0 0 1 0 0,2-7-1 0 0,-1 2 56 0 0,-1 0 0 0 0,0 0 0 0 0,0 0 0 0 0,-1 0 0 0 0,0 0 0 0 0,-1-1 0 0 0,0 1 0 0 0,-1 0 0 0 0,0 0-1 0 0,0 0 1 0 0,-1 0 0 0 0,-1 0 0 0 0,0 0 0 0 0,-5-12 0 0 0,4 13-57 0 0,-1 0 1 0 0,-1 0-1 0 0,1 0 0 0 0,-1 0 0 0 0,-1 1 1 0 0,0 0-1 0 0,-15-13 0 0 0,-1 2-87 0 0,-38-23-1 0 0,59 41 39 0 0,-12-10-138 0 0,11 9-6 0 0,0 0 0 0 0,0 0 0 0 0,0 0 0 0 0,0 0 1 0 0,0 0-1 0 0,0 0 0 0 0,-6-1 0 0 0,8 3-862 0 0,0 1-47 0 0,0 2 459 0 0,0 1-1 0 0,0-1 1 0 0,1 0 0 0 0,-1 1-1 0 0,1-1 1 0 0,0 0 0 0 0,0 6-1 0 0,1 6-1362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5983 0 0,'1'2'274'0'0,"47"51"647"0"0,-8-7 3375 0 0,15 17-703 0 0,14 14-1286 0 0,-64-71-2137 0 0,1 0 0 0 0,-1 0-1 0 0,0 0 1 0 0,-1 1 0 0 0,1 0 0 0 0,-1 0 0 0 0,-1 0-1 0 0,1 0 1 0 0,-1 1 0 0 0,-1-1 0 0 0,1 1 0 0 0,-1 0-1 0 0,1 8 1 0 0,-3-9-48 0 0,0-1 0 0 0,0 0 1 0 0,0 0-1 0 0,-1 1 0 0 0,0-1 0 0 0,0 0 0 0 0,-4 9 0 0 0,1 5 117 0 0,3-19-205 0 0,0 0 1 0 0,0 1-1 0 0,0-1 0 0 0,0 0 0 0 0,-1 0 1 0 0,1 0-1 0 0,0 0 0 0 0,0 0 0 0 0,-1 0 1 0 0,1 0-1 0 0,0-1 0 0 0,-1 1 0 0 0,1 0 1 0 0,-1-1-1 0 0,1 1 0 0 0,-1-1 0 0 0,1 1 1 0 0,-3-1-1 0 0,2-1-3 0 0,0-1-1 0 0,0 0 1 0 0,0 1 0 0 0,1-1 0 0 0,-1 0-1 0 0,0 0 1 0 0,1 0 0 0 0,-2-3 0 0 0,2 3-7 0 0,-1-2 0 0 0,-1 0 0 0 0,1-1 0 0 0,0 1 0 0 0,1-1 0 0 0,-1 1 0 0 0,1-1 0 0 0,0 0 0 0 0,-1-7 0 0 0,0-43 66 0 0,1 38-76 0 0,1-26-19 0 0,1 1-1 0 0,3-1 1 0 0,10-52 0 0 0,-11 81-42 0 0,0-1 0 0 0,2 1 0 0 0,-1 0 0 0 0,2 0 0 0 0,0 1 0 0 0,0-1 0 0 0,1 1 0 0 0,14-17 0 0 0,-17 24 30 0 0,1 0 0 0 0,0 0 0 0 0,0 1 0 0 0,1 0 0 0 0,0 0 0 0 0,0 1 0 0 0,0-1 0 0 0,0 1 0 0 0,1 0 0 0 0,0 1 0 0 0,-1 0 0 0 0,1 0 0 0 0,0 0 0 0 0,1 1-1 0 0,-1 0 1 0 0,0 1 0 0 0,1-1 0 0 0,11 1 0 0 0,-8 1 5 0 0,1 0-1 0 0,-1 2 1 0 0,0-1 0 0 0,0 1-1 0 0,1 1 1 0 0,-2 0-1 0 0,1 1 1 0 0,0 0 0 0 0,-1 0-1 0 0,1 1 1 0 0,9 7-1 0 0,-6-3-437 0 0,0 0 0 0 0,0 1 0 0 0,-1 1 0 0 0,0 1 0 0 0,-1-1-1 0 0,19 26 1 0 0,-15-13-3219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9215 0 0,'0'0'831'0'0,"2"3"-467"0"0,-1-1-103 0 0,1 0 0 0 0,0-1 1 0 0,0 1-1 0 0,0 0 0 0 0,0 0 0 0 0,1-1 0 0 0,-1 0 1 0 0,0 1-1 0 0,1-1 0 0 0,-1 0 0 0 0,1 0 0 0 0,-1 0 1 0 0,4 1-1 0 0,41 5 2420 0 0,-27-4-2160 0 0,61 7 1256 0 0,0-4 0 0 0,105-5 0 0 0,162-27 837 0 0,-189 11-2000 0 0,162-2-1046 0 0,-246 13-1636 0 0,-39 2 835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0 584 919 0 0,'0'0'10918'0'0,"2"1"-10492"0"0,4 2-153 0 0,1 0 0 0 0,-1-1 0 0 0,1 0 0 0 0,0 0 0 0 0,0 0 0 0 0,0-1 0 0 0,0 0 0 0 0,-1-1 0 0 0,1 1 0 0 0,8-2 0 0 0,15 3 452 0 0,388 27 3446 0 0,-417-29-4160 0 0,52 1 367 0 0,67-9 1 0 0,-43 3 44 0 0,289-7 895 0 0,-284 10-1055 0 0,0-3 0 0 0,147-30 0 0 0,-159 22-33 0 0,1 3-1 0 0,134-1 0 0 0,37-4 8 0 0,-162 8-199 0 0,18-6 33 0 0,-57 7-6 0 0,64-3-1 0 0,-1 5 0 0 0,-91 4-64 0 0,0 0 0 0 0,0 1 0 0 0,21 4 0 0 0,10-1 25 0 0,-23-3-6 0 0,40 7 1 0 0,-33-6 52 0 0,-23-16 73 0 0,-5 12-133 0 0,0-1-1 0 0,-1 0 0 0 0,1 1 1 0 0,-1-1-1 0 0,0 1 0 0 0,0-1 0 0 0,0 1 1 0 0,0-1-1 0 0,0 1 0 0 0,0 0 1 0 0,0-1-1 0 0,-1 1 0 0 0,0 0 0 0 0,-1-2 1 0 0,-44-58 105 0 0,29 41-86 0 0,0 1 0 0 0,-1 1 0 0 0,-31-25 0 0 0,-6-5 26 0 0,-113-102-46 0 0,108 99-11 0 0,55 46-1 0 0,3 4 0 0 0,0 0 0 0 0,0-1-1 0 0,1 1 1 0 0,-1 1-1 0 0,0-1 1 0 0,-1 0 0 0 0,1 1-1 0 0,-4-2 1 0 0,-1 0-65 0 0,6 2-6 0 0,3 3-2 0 0,0 0 65 0 0,0 0 0 0 0,1 0 0 0 0,-1 0 0 0 0,1 0 0 0 0,-1 0 0 0 0,1 0 0 0 0,0 0 0 0 0,0-1 0 0 0,2 3 0 0 0,0-1-9 0 0,25 23-9 0 0,2-2 0 0 0,1-1 0 0 0,1-1 0 0 0,40 19 0 0 0,-8-1 14 0 0,-13-8 14 0 0,-21-14-1 0 0,44 35 0 0 0,-25-18 0 0 0,-37-28 0 0 0,-1 1 0 0 0,-1 0 0 0 0,1 1 0 0 0,-1 1 0 0 0,-1 0 0 0 0,16 18 0 0 0,-25-26 14 0 0,0-1-1 0 0,0 1 1 0 0,0 0-1 0 0,0 0 0 0 0,0 0 1 0 0,-1 0-1 0 0,1 1 1 0 0,0-1-1 0 0,-1 0 1 0 0,0 0-1 0 0,1 0 1 0 0,-1 0-1 0 0,0 1 1 0 0,0-1-1 0 0,-1 2 0 0 0,1 1 46 0 0,-1-1 0 0 0,0 0-1 0 0,-1 0 1 0 0,1 0 0 0 0,-1 0-1 0 0,1 0 1 0 0,-4 5-1 0 0,-3 3 165 0 0,-1 0 0 0 0,0 0 0 0 0,-15 14 0 0 0,-94 91 978 0 0,14-24-874 0 0,90-79-328 0 0,2-2-10 0 0,-18 21 0 0 0,-14 27-2663 0 0,42-58 2344 0 0,-1 1-50 0 0,2 1-2809 0 0,-1 4 1585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41 10047 0 0,'-4'-5'377'0'0,"-1"1"0"0"0,0 0 0 0 0,0 0 0 0 0,0 0 0 0 0,0 1 0 0 0,0 0 0 0 0,-1 0-1 0 0,-10-4 1 0 0,13 6-220 0 0,0 0 0 0 0,0 1 0 0 0,0-1 0 0 0,0 1 0 0 0,0-1 0 0 0,0 1-1 0 0,0 0 1 0 0,0 0 0 0 0,0 1 0 0 0,0-1 0 0 0,0 1 0 0 0,0-1 0 0 0,0 1 0 0 0,1 0 0 0 0,-1 0-1 0 0,0 0 1 0 0,0 0 0 0 0,1 1 0 0 0,-1-1 0 0 0,-4 4 0 0 0,-2 3 97 0 0,0 0 1 0 0,1 0-1 0 0,0 1 1 0 0,0 0-1 0 0,-9 14 1 0 0,5-4 47 0 0,1 0 0 0 0,-9 21 0 0 0,20-39-298 0 0,-34 82 662 0 0,29-68-552 0 0,0 0 0 0 0,2 0 0 0 0,-4 29 0 0 0,1 15 16 0 0,2-31-26 0 0,2 1 0 0 0,2 51 0 0 0,1-63-47 0 0,1 0 0 0 0,2 0 0 0 0,5 21 0 0 0,-6-30-18 0 0,0 0 0 0 0,0-1-1 0 0,1 1 1 0 0,0-1 0 0 0,0 0-1 0 0,1 0 1 0 0,0 0 0 0 0,10 11-1 0 0,-9-13 18 0 0,0 1 0 0 0,1-1 0 0 0,-1 0-1 0 0,1 0 1 0 0,0-1 0 0 0,0 0 0 0 0,0 0-1 0 0,0-1 1 0 0,1 0 0 0 0,0 0 0 0 0,-1 0 0 0 0,1-1-1 0 0,0 0 1 0 0,0-1 0 0 0,0 0 0 0 0,0 0-1 0 0,1-1 1 0 0,-1 0 0 0 0,0 0 0 0 0,0-1-1 0 0,0 0 1 0 0,0-1 0 0 0,14-3 0 0 0,1-3 17 0 0,1-1 1 0 0,-2 0-1 0 0,1-2 0 0 0,-1-1 1 0 0,21-15-1 0 0,-2-2-1228 0 0,54-51 1 0 0,-68 59-719 0 0,-20 17 985 0 0,-1-1 1 0 0,0 1 0 0 0,8-9 0 0 0,-5 3-953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5983 0 0,'0'0'464'0'0,"0"2"-305"0"0,-1 6 390 0 0,0 0 1 0 0,0 0-1 0 0,1 0 0 0 0,0 0 1 0 0,1 0-1 0 0,0-1 0 0 0,0 1 1 0 0,1 0-1 0 0,0 0 0 0 0,0-1 1 0 0,5 11-1 0 0,35 84 2552 0 0,-41-100-2454 0 0,7 11 148 0 0,-5-9 30 0 0,-5-12-552 0 0,-2-4-172 0 0,0 0 0 0 0,1-1 0 0 0,0 1 0 0 0,-1-26 0 0 0,2 20-14 0 0,0-8 87 0 0,2 0-1 0 0,2-30 0 0 0,0 41-96 0 0,0-1 0 0 0,1 1 1 0 0,0 0-1 0 0,1 0 0 0 0,1 0 0 0 0,11-24 0 0 0,-14 36-5 0 0,1-1 0 0 0,0 0-1 0 0,-1 1 1 0 0,1-1 0 0 0,0 1 0 0 0,1 0-1 0 0,-1 0 1 0 0,1 0 0 0 0,-1 0 0 0 0,1 0-1 0 0,0 1 1 0 0,0 0 0 0 0,0 0-1 0 0,6-2 1 0 0,-9 4-48 0 0,1-1 0 0 0,0 1 0 0 0,-1 0 0 0 0,1 0 0 0 0,-1 1 0 0 0,1-1 0 0 0,0 0 0 0 0,-1 0-1 0 0,1 1 1 0 0,0-1 0 0 0,-1 1 0 0 0,2 0 0 0 0,6 2 40 0 0,54 8 166 0 0,30 2-1215 0 0,-80-13-31 0 0,-2-1-36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82 5983 0 0,'0'0'464'0'0,"-1"-2"-121"0"0,-13-31 5674 0 0,-2 19-2154 0 0,13 10-3603 0 0,0 2-1 0 0,0-1 1 0 0,0 0-1 0 0,0 1 1 0 0,-1-1 0 0 0,1 1-1 0 0,-1 0 1 0 0,0 0-1 0 0,1 1 1 0 0,-1-1 0 0 0,0 1-1 0 0,0 0 1 0 0,-8-2 0 0 0,2 2-145 0 0,-1 0 0 0 0,1 1 0 0 0,-1 0 1 0 0,1 1-1 0 0,-1 0 0 0 0,1 1 0 0 0,0 0 0 0 0,0 0 1 0 0,0 1-1 0 0,0 0 0 0 0,0 1 0 0 0,0 0 1 0 0,1 1-1 0 0,0 0 0 0 0,-10 7 0 0 0,8-4-87 0 0,1 0-1 0 0,0 0 0 0 0,1 1 1 0 0,0 1-1 0 0,0-1 0 0 0,1 1 1 0 0,0 1-1 0 0,1-1 0 0 0,0 2 1 0 0,1-1-1 0 0,-9 24 0 0 0,6-10 24 0 0,2 1 0 0 0,1 0 0 0 0,1 0-1 0 0,-2 32 1 0 0,2 107 103 0 0,5-165-154 0 0,0 27 33 0 0,2 0 0 0 0,0-1 0 0 0,2 1 0 0 0,1-1 0 0 0,10 33 0 0 0,-10-47 1 0 0,-1 0 0 0 0,2 0 1 0 0,-1-1-1 0 0,2 0 0 0 0,-1 0 1 0 0,1 0-1 0 0,1-1 0 0 0,0 0 1 0 0,1-1-1 0 0,0 1 0 0 0,0-2 1 0 0,1 1-1 0 0,0-1 0 0 0,0-1 1 0 0,1 0-1 0 0,0 0 0 0 0,0-1 1 0 0,1-1-1 0 0,0 1 0 0 0,0-2 1 0 0,0 0-1 0 0,0 0 0 0 0,21 2 1 0 0,-20-4-4 0 0,0 0-1 0 0,1-1 1 0 0,-1-1 0 0 0,0 0 0 0 0,1-1-1 0 0,-1 0 1 0 0,0-1 0 0 0,0-1 0 0 0,0 0 0 0 0,0-1-1 0 0,20-8 1 0 0,-17 4-149 0 0,1 0 1 0 0,-1-2-1 0 0,-1 0 0 0 0,0 0 0 0 0,-1-2 1 0 0,15-14-1 0 0,-11 8-2459 0 0,29-39 1 0 0,-37 44 789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6911 0 0,'0'1'528'0'0,"3"6"-587"0"0,1 5 1014 0 0,2 0 1 0 0,-1 0-1 0 0,12 16 0 0 0,17 29 1973 0 0,-9-13-1578 0 0,9 11-283 0 0,23 34 530 0 0,-47-73-849 0 0,10 22 0 0 0,-17-32-549 0 0,-2-4 1322 0 0,-11-20-1117 0 0,5 10-316 0 0,1 0 0 0 0,-5-14 0 0 0,-7-30-123 0 0,3-1 0 0 0,-7-55 0 0 0,16 79 54 0 0,2 1 1 0 0,1-1-1 0 0,1 1 1 0 0,2-1 0 0 0,8-45-1 0 0,-9 69-16 0 0,0 1-1 0 0,0-1 1 0 0,1 1 0 0 0,-1-1-1 0 0,1 1 1 0 0,0 0 0 0 0,1 0-1 0 0,-1 0 1 0 0,1 0 0 0 0,0 0-1 0 0,0 1 1 0 0,0-1 0 0 0,0 1-1 0 0,0 0 1 0 0,1 0 0 0 0,0 0-1 0 0,-1 0 1 0 0,7-3 0 0 0,-1 2 19 0 0,0 0 1 0 0,1 0 0 0 0,-1 1-1 0 0,1 0 1 0 0,0 1 0 0 0,0 0-1 0 0,13-1 1 0 0,30-4-122 0 0,-30 3-210 0 0,1 2 0 0 0,-1 0 0 0 0,0 1 0 0 0,45 4 0 0 0,-51-1-607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7511 0 0,'8'3'342'0'0,"19"2"5044"0"0,-30 6-2228 0 0,0-6-2698 0 0,1 0 1 0 0,-1 0 0 0 0,1 0 0 0 0,-3 10 0 0 0,-9 18 723 0 0,-152 232 2466 0 0,82-147-3232 0 0,35-53-336 0 0,0 7 22 0 0,-24 32 12 0 0,32-43-404 0 0,27-35-3816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4143 0 0,'-6'-13'440'0'0,"-16"-19"10504"0"0,20 32-10030 0 0,0 0-868 0 0,0 0 0 0 0,0 0 0 0 0,0 0 0 0 0,0 0 0 0 0,0 0 0 0 0,0 1 0 0 0,0-1 0 0 0,0 1 0 0 0,0-1 0 0 0,0 1 0 0 0,0 0 0 0 0,1 0 1 0 0,-1 0-1 0 0,0 0 0 0 0,0 0 0 0 0,1 0 0 0 0,-1 1 0 0 0,1-1 0 0 0,-1 0 0 0 0,1 1 0 0 0,-1-1 0 0 0,1 1 0 0 0,0 0 0 0 0,0-1 0 0 0,-1 3 1 0 0,-5 7 203 0 0,2-1 0 0 0,0 1 0 0 0,-5 13 1 0 0,8-16-228 0 0,-6 12 4 0 0,2 1 0 0 0,0-1 0 0 0,2 1-1 0 0,0 1 1 0 0,1-1 0 0 0,0 34 0 0 0,4-40-9 0 0,-1-1 1 0 0,2 1 0 0 0,0 0 0 0 0,1-1 0 0 0,0 1 0 0 0,1-1-1 0 0,1 0 1 0 0,0 0 0 0 0,1 0 0 0 0,11 18 0 0 0,-14-27 11 0 0,0 0 1 0 0,1 0-1 0 0,-1-1 1 0 0,1 0-1 0 0,0 1 0 0 0,1-1 1 0 0,-1-1-1 0 0,1 1 1 0 0,0-1-1 0 0,0 1 1 0 0,0-1-1 0 0,0-1 1 0 0,0 1-1 0 0,1-1 0 0 0,-1 0 1 0 0,1 0-1 0 0,-1-1 1 0 0,1 1-1 0 0,0-1 1 0 0,0 0-1 0 0,0-1 0 0 0,0 0 1 0 0,-1 1-1 0 0,8-2 1 0 0,-3 0 79 0 0,0-1 1 0 0,0 0-1 0 0,-1-1 0 0 0,1 1 1 0 0,-1-2-1 0 0,0 1 1 0 0,0-1-1 0 0,0-1 0 0 0,-1 0 1 0 0,1 0-1 0 0,-1 0 1 0 0,0-1-1 0 0,12-12 1 0 0,-11 8 87 0 0,1-1 1 0 0,-2-1 0 0 0,0 1-1 0 0,0-1 1 0 0,-1-1 0 0 0,0 1-1 0 0,-1-1 1 0 0,8-26 0 0 0,-11 29-95 0 0,0 1 1 0 0,-1-1-1 0 0,0 0 1 0 0,-1 0-1 0 0,0 0 0 0 0,-1 0 1 0 0,1 0-1 0 0,-2 0 1 0 0,0 0-1 0 0,0 1 1 0 0,-1-1-1 0 0,0 0 1 0 0,-5-15-1 0 0,3 18-63 0 0,0 0-1 0 0,0 0 0 0 0,-1 0 1 0 0,0 0-1 0 0,0 1 1 0 0,0 0-1 0 0,-1 0 1 0 0,0 0-1 0 0,0 1 0 0 0,-1-1 1 0 0,1 2-1 0 0,-1-1 1 0 0,0 1-1 0 0,0 0 1 0 0,-1 0-1 0 0,1 1 0 0 0,-1 0 1 0 0,-13-3-1 0 0,9 3-51 0 0,0 0-1 0 0,1 1 0 0 0,-2 0 1 0 0,1 1-1 0 0,0 1 1 0 0,0 0-1 0 0,0 0 0 0 0,0 1 1 0 0,0 1-1 0 0,0 0 1 0 0,0 1-1 0 0,-12 4 0 0 0,20-6-209 0 0,1 1 0 0 0,-1-1 0 0 0,1 1-1 0 0,0 0 1 0 0,-5 4 0 0 0,-4 7-3406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0,'0'0'17059'0'0,"2"2"-16218"0"0,6 10-512 0 0,-1-1 0 0 0,-1 1 0 0 0,0 0 1 0 0,0 1-1 0 0,7 25 0 0 0,-6-19-148 0 0,1 8-4 0 0,0 1-1 0 0,3 31 0 0 0,4 61 27 0 0,-12-92-176 0 0,25 263-97 0 0,-24-262-813 0 0,2 0-1 0 0,12 37 1 0 0,-12-45-461 0 0,3 3-3509 0 0,2-1-1285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24 364 455 0 0,'1'-2'2086'0'0,"2"-5"2705"0"0,-6 18 2258 0 0,-1 1-4298 0 0,2-2-4418 0 0,-2 19 2293 0 0,-1 52 0 0 0,2-22-296 0 0,-3 52 454 0 0,6-76-411 0 0,1-30-248 0 0,0-5-16 0 0,5-19 4 0 0,5-42 57 0 0,5-110 0 0 0,-15 160-182 0 0,6-205 156 0 0,-6 206-144 0 0,-1 10-1 0 0,0 0 1 0 0,0-1-1 0 0,0 1 0 0 0,0 0 0 0 0,0 0 1 0 0,0 0-1 0 0,0 0 0 0 0,0 0 0 0 0,0-1 1 0 0,0 1-1 0 0,0 0 0 0 0,0 0 0 0 0,0 0 1 0 0,0 0-1 0 0,0 0 0 0 0,0-1 0 0 0,0 1 0 0 0,0 0 1 0 0,0 0-1 0 0,0 0 0 0 0,0 0 0 0 0,0 0 1 0 0,1 0-1 0 0,-1-1 0 0 0,0 1 0 0 0,0 0 1 0 0,0 0-1 0 0,0 0 0 0 0,0 0 0 0 0,0 0 1 0 0,0 0-1 0 0,0 0 0 0 0,1-1 0 0 0,-1 1 0 0 0,0 0 1 0 0,0 0-1 0 0,0 0 0 0 0,0 0 0 0 0,0 0 1 0 0,0 0-1 0 0,1 0 0 0 0,-1 0 0 0 0,0 0 1 0 0,0 0-1 0 0,0 0 0 0 0,0 0 0 0 0,1 0 1 0 0,-1 0-1 0 0,0 0 0 0 0,0 0 0 0 0,0 0 1 0 0,0 0-1 0 0,0 0 0 0 0,0 0 0 0 0,1 0 0 0 0,-1 0 1 0 0,0 0-1 0 0,0 0 0 0 0,0 0 0 0 0,0 1 1 0 0,0-1-1 0 0,1 0 0 0 0,-1 0 0 0 0,4 6-36 0 0,-4-6 33 0 0,7 14-61 0 0,-1-1 0 0 0,0 2-1 0 0,5 20 1 0 0,3 7-20 0 0,29 76-43 0 0,27 66 20 0 0,-67-176 123 0 0,16 33-46 0 0,-17-39 47 0 0,-1 1 1 0 0,1-1-1 0 0,0 1 1 0 0,-1-1-1 0 0,1 0 1 0 0,0 0-1 0 0,0 0 1 0 0,0 0 0 0 0,1 0-1 0 0,-1 0 1 0 0,0-1-1 0 0,4 3 1 0 0,-4-4 103 0 0,2-10 203 0 0,0-1 1 0 0,0 0-1 0 0,-1 0 0 0 0,-1 0 1 0 0,1 0-1 0 0,0-22 1 0 0,-2 3 324 0 0,-4-41 1 0 0,-42-232 355 0 0,37 264-1088 0 0,1-8-480 0 0,3 21-1492 0 0,0 0-1 0 0,-16-46 1 0 0,15 63 461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57 10159 0 0,'-7'13'464'0'0,"6"-11"-8"0"0,0-2-206 0 0,-4-2 83 0 0,1 1 1 0 0,0-1 0 0 0,0 1 0 0 0,-1 0-1 0 0,1 0 1 0 0,0 1 0 0 0,-1 0 0 0 0,1-1 0 0 0,-6 2-1 0 0,7-1-227 0 0,0 0 0 0 0,1 1 0 0 0,-1 0 0 0 0,1 0 1 0 0,-1-1-1 0 0,1 1 0 0 0,0 1 0 0 0,-1-1 0 0 0,1 0 0 0 0,0 0 0 0 0,0 1 0 0 0,0 0 0 0 0,0-1 0 0 0,0 1 0 0 0,0 0 0 0 0,0 0 0 0 0,-2 3 0 0 0,0 2-30 0 0,0 0 0 0 0,0 0 0 0 0,1 0 0 0 0,0 1 0 0 0,0-1 0 0 0,1 1 0 0 0,0 0 0 0 0,0-1 0 0 0,0 13 0 0 0,1-19-68 0 0,1 1 0 0 0,0-1 0 0 0,0 0 0 0 0,0 0 0 0 0,0 1 0 0 0,0-1 0 0 0,0 0 0 0 0,0 0 0 0 0,0 1 0 0 0,1-1 0 0 0,-1 0 0 0 0,0 0 0 0 0,1 0 0 0 0,-1 1 0 0 0,1-1 0 0 0,-1 0 0 0 0,1 0 0 0 0,0 0 0 0 0,-1 0 0 0 0,1 0 0 0 0,0 0 0 0 0,0 0 0 0 0,0 0 0 0 0,-1 0 0 0 0,1-1 0 0 0,0 1 0 0 0,0 0 0 0 0,0-1 0 0 0,1 1 0 0 0,-1 0 0 0 0,0-1 0 0 0,0 1 0 0 0,0-1 0 0 0,0 0 0 0 0,1 1 0 0 0,-1-1 0 0 0,0 0 0 0 0,2 1 0 0 0,1-1 3 0 0,0 0 0 0 0,-1 0 0 0 0,1 0 0 0 0,0 0-1 0 0,-1 0 1 0 0,1-1 0 0 0,0 0 0 0 0,-1 1 0 0 0,1-1 0 0 0,-1-1 0 0 0,1 1 0 0 0,3-2 0 0 0,0-1 2 0 0,-1 0 1 0 0,0 0 0 0 0,1-1 0 0 0,-2 0 0 0 0,1 0 0 0 0,0 0 0 0 0,-1-1-1 0 0,0 0 1 0 0,-1 0 0 0 0,1 0 0 0 0,-1-1 0 0 0,0 1 0 0 0,-1-1 0 0 0,1 0 0 0 0,-1 0-1 0 0,-1 0 1 0 0,1 0 0 0 0,-1-1 0 0 0,1-8 0 0 0,-2 1 50 0 0,0-25 0 0 0,-2 22 1557 0 0,3 20-1501 0 0,13 22-96 0 0,-10-17-6 0 0,-1 0 1 0 0,1 1-1 0 0,3 9 1 0 0,-3-5 1 0 0,0 1 0 0 0,1-1 1 0 0,0-1-1 0 0,1 1 0 0 0,0-1 1 0 0,17 20-1 0 0,-7-20-1483 0 0,-8-8-4003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0,'0'0'3168'0'0,"4"3"-1768"0"0,12 11-102 0 0,-13-12-1097 0 0,-1 0 1 0 0,0 1 0 0 0,0 0 0 0 0,0-1 0 0 0,-1 1 0 0 0,1 0-1 0 0,-1 0 1 0 0,1 0 0 0 0,-1 0 0 0 0,0 0 0 0 0,0 0-1 0 0,1 6 1 0 0,0 0 25 0 0,7 24 345 0 0,7 64-1 0 0,-12-53-512 0 0,2 5-468 0 0,-1-16-3936 0 0,-1-18-451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1839 0 0,'0'0'12387'0'0,"2"0"-11816"0"0,7-2-223 0 0,0 0 1 0 0,-1-1-1 0 0,1 0 1 0 0,-1-1 0 0 0,9-5-1 0 0,-5 3 300 0 0,23-8-1 0 0,66-21 185 0 0,-38 10-1661 0 0,-35 15-1990 0 0,-16 5-2861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0 919 0 0,'-38'6'156'0'0,"33"-6"557"0"0,0 1 0 0 0,0-1-1 0 0,0 1 1 0 0,1 0-1 0 0,-1 0 1 0 0,0 0-1 0 0,0 1 1 0 0,0 0 0 0 0,1 0-1 0 0,-1 0 1 0 0,1 0-1 0 0,0 1 1 0 0,-1 0-1 0 0,1 0 1 0 0,-6 6 0 0 0,1 2-590 0 0,0 0 0 0 0,0 1 1 0 0,1 1-1 0 0,1-1 0 0 0,0 1 1 0 0,1 1-1 0 0,1-1 0 0 0,0 1 1 0 0,0 0-1 0 0,1 0 0 0 0,-2 17 1 0 0,4-13-128 0 0,0-1 1 0 0,1 1 0 0 0,1 0 0 0 0,0-1-1 0 0,1 1 1 0 0,1-1 0 0 0,1 1 0 0 0,10 32-1 0 0,-9-37 15 0 0,1-1-1 0 0,0 0 1 0 0,1 1-1 0 0,0-2 1 0 0,14 19-1 0 0,-16-25 0 0 0,0 0 0 0 0,0-1 0 0 0,0 1 0 0 0,1-1 0 0 0,-1 0 0 0 0,1 0 0 0 0,0-1 0 0 0,0 0 1 0 0,1 1-1 0 0,-1-2 0 0 0,1 1 0 0 0,-1-1 0 0 0,1 1 0 0 0,10 1 0 0 0,-5-2 44 0 0,0-1 0 0 0,0-1 1 0 0,0 1-1 0 0,0-2 0 0 0,0 0 1 0 0,0 0-1 0 0,0-1 1 0 0,0 0-1 0 0,0-1 0 0 0,0 0 1 0 0,-1 0-1 0 0,1-1 0 0 0,-1-1 1 0 0,0 0-1 0 0,0 0 0 0 0,-1-1 1 0 0,14-11-1 0 0,-14 10 103 0 0,0 0-1 0 0,-1-1 1 0 0,0 0 0 0 0,0-1-1 0 0,-1 0 1 0 0,0 0 0 0 0,0-1-1 0 0,-1 0 1 0 0,0 0-1 0 0,-1 0 1 0 0,0-1 0 0 0,-1 1-1 0 0,0-1 1 0 0,0 0 0 0 0,-1-1-1 0 0,2-21 1 0 0,-4 23-29 0 0,-1 1 0 0 0,0-1 1 0 0,0 1-1 0 0,-4-19 0 0 0,3 22-86 0 0,-1 1 0 0 0,0-1 0 0 0,0 1 0 0 0,0 0-1 0 0,-1 0 1 0 0,1-1 0 0 0,-1 2 0 0 0,-1-1 0 0 0,-4-6 0 0 0,2 5-103 0 0,0 0 0 0 0,0 0-1 0 0,-1 1 1 0 0,0 0 0 0 0,0 1 0 0 0,0-1 0 0 0,0 1 0 0 0,-11-4 0 0 0,0 0-638 0 0,9 1-837 0 0,-1 1-426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8319 0 0,'-6'20'10763'0'0,"43"-14"-10070"0"0,-36-6-597 0 0,-1 1-75 0 0,5 1 56 0 0,13-3-25 0 0,21 1-186 0 0,-38 0-51 0 0,0-1 0 0 0,0 0 0 0 0,0 1 0 0 0,0-1-1 0 0,0 0 1 0 0,0 0 0 0 0,0 0 0 0 0,0 0 0 0 0,0 0 0 0 0,0 0-1 0 0,0 0 1 0 0,-1 0 0 0 0,2-2 0 0 0,2-3-3849 0 0,2 0-1684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63 919 0 0,'-13'-3'80'0'0,"7"2"926"0"0,1 0 0 0 0,-1 0 0 0 0,0 1 0 0 0,1 0 0 0 0,-1 0 0 0 0,0 0 0 0 0,1 1 0 0 0,-8 1 0 0 0,7-1-579 0 0,0 1 0 0 0,1 0 1 0 0,-1 0-1 0 0,0 1 0 0 0,1 0 0 0 0,-1 0 0 0 0,-4 4 0 0 0,3-2-293 0 0,1 0-1 0 0,0 0 1 0 0,1 1 0 0 0,-1 0-1 0 0,1 0 1 0 0,0 1 0 0 0,1-1-1 0 0,-1 1 1 0 0,1 0-1 0 0,0 0 1 0 0,1 0 0 0 0,-3 11-1 0 0,1-6-54 0 0,1 0-1 0 0,1 1 0 0 0,0-1 1 0 0,1 1-1 0 0,0 0 1 0 0,1 0-1 0 0,1 0 0 0 0,0 0 1 0 0,3 24-1 0 0,-1-24-63 0 0,0 0 0 0 0,2-1 0 0 0,-1 1 0 0 0,1 0 0 0 0,1-1 0 0 0,0 0 0 0 0,14 22 0 0 0,-16-29 4 0 0,0-1 0 0 0,0 0 1 0 0,1 0-1 0 0,-1 0 0 0 0,1 0 0 0 0,0-1 0 0 0,0 1 0 0 0,1-1 0 0 0,-1 0 0 0 0,1 0 0 0 0,-1 0 0 0 0,1-1 0 0 0,0 0 0 0 0,0 0 0 0 0,0 0 0 0 0,0 0 1 0 0,0-1-1 0 0,0 0 0 0 0,0 0 0 0 0,1 0 0 0 0,-1-1 0 0 0,8 0 0 0 0,-4-1 30 0 0,-1-1 0 0 0,0 0 0 0 0,0 0 0 0 0,0-1 0 0 0,0 0 0 0 0,0-1 0 0 0,12-7 0 0 0,-6 4 26 0 0,-7 3-27 0 0,0 0 1 0 0,0-1 0 0 0,-1 0-1 0 0,1 0 1 0 0,-1-1 0 0 0,-1 0-1 0 0,7-7 1 0 0,-2 1 157 0 0,-1-1-1 0 0,13-25 1 0 0,-17 28-85 0 0,-1 0-1 0 0,-1-1 0 0 0,1 0 1 0 0,-2 1-1 0 0,0-1 0 0 0,0 0 1 0 0,-1-1-1 0 0,0 1 0 0 0,-1 0 1 0 0,0 0-1 0 0,-1 0 0 0 0,0 0 1 0 0,-1 0-1 0 0,0 0 0 0 0,0 0 1 0 0,-1 0-1 0 0,-1 1 0 0 0,0-1 1 0 0,-1 1-1 0 0,0 0 0 0 0,0 0 1 0 0,-11-14-1 0 0,7 12 40 0 0,-1 0 0 0 0,0 0 0 0 0,-1 1 0 0 0,-19-15 0 0 0,26 23-160 0 0,0 0 0 0 0,0 0 0 0 0,-1 1 0 0 0,1-1 1 0 0,-1 1-1 0 0,0 0 0 0 0,0 0 0 0 0,0 1 0 0 0,0-1 0 0 0,0 1 1 0 0,0 0-1 0 0,0 0 0 0 0,0 1 0 0 0,0 0 0 0 0,0-1 1 0 0,-1 2-1 0 0,-6 0 0 0 0,10 0-92 0 0,-1-1 0 0 0,1 1 0 0 0,-1 0 0 0 0,1 0 0 0 0,0 0 0 0 0,-1 0 0 0 0,1 0 0 0 0,0 0 0 0 0,0 1 0 0 0,0-1 0 0 0,0 1 0 0 0,0 0 1 0 0,-2 2-1 0 0,2-2-918 0 0,0 1 1 0 0,0 0 0 0 0,0-1 0 0 0,1 1-1 0 0,-1 0 1 0 0,0 4 0 0 0,-2 4-4714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1839 0 0,'0'0'15040'0'0,"1"0"-14698"0"0,2 2-245 0 0,0-1 0 0 0,0 0 1 0 0,0 0-1 0 0,0 0 0 0 0,0-1 1 0 0,0 1-1 0 0,0-1 0 0 0,0 1 1 0 0,0-1-1 0 0,0 0 0 0 0,0 0 1 0 0,0-1-1 0 0,0 1 0 0 0,0 0 1 0 0,0-1-1 0 0,0 0 0 0 0,0 0 1 0 0,0 0-1 0 0,3-2 0 0 0,1 0-69 0 0,-1 1 0 0 0,1-1 0 0 0,11-2-1 0 0,-11 4-106 0 0,0-1-1 0 0,0-1 0 0 0,9-3 0 0 0,19-17-4141 0 0,-26 18-1270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0,'0'0'10178'0'0,"1"2"-9301"0"0,6 10 151 0 0,0 1 0 0 0,1-1 1 0 0,18 20-1 0 0,35 31 467 0 0,-21-24-715 0 0,76 97 103 0 0,-19-21-724 0 0,-73-88-422 0 0,1-2 0 0 0,34 25 0 0 0,-52-45-99 0 0,0 0 0 0 0,0-1 0 0 0,9 5 0 0 0,-14-8-577 0 0,1 0 1 0 0,0 0 0 0 0,-1 0 0 0 0,1-1-1 0 0,0 1 1 0 0,0-1 0 0 0,3 1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0,'4'8'916'0'0,"0"1"-1"0"0,0-1 0 0 0,1 0 1 0 0,0 0-1 0 0,1-1 0 0 0,0 1 0 0 0,0-1 1 0 0,10 8-1 0 0,12 16 358 0 0,-8-7-407 0 0,2-1 1 0 0,42 35-1 0 0,56 30 76 0 0,-98-74-938 0 0,31 21-290 0 0,72 36 0 0 0,-113-65-850 0 0,-1 3-3440 0 0,-2-1-1316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13359 0 0,'0'0'1544'0'0,"1"4"-678"0"0,4 21 706 0 0,11 48 78 0 0,25 69 0 0 0,89 279-1920 0 0,-87-237-7536 0 0,-36-145 2368 0 0</inkml:trace>
  <inkml:trace contextRef="#ctx0" brushRef="#br0" timeOffset="1">29 627 14743 0 0,'-7'-4'480'0'0,"-5"-3"-401"0"0,3 5 5845 0 0,65 0-4445 0 0,0-3 0 0 0,82-19 0 0 0,-87 12-2711 0 0,-25 7-192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11807 0 0,'-22'-8'1148'0'0,"17"6"-927"0"0,0 0 0 0 0,0 0-1 0 0,0 1 1 0 0,0-1 0 0 0,0 1 0 0 0,0 0-1 0 0,0 1 1 0 0,0-1 0 0 0,-1 1 0 0 0,-4 0-1 0 0,9 1-126 0 0,-1-1-1 0 0,1 1 1 0 0,0 0-1 0 0,0-1 1 0 0,0 1-1 0 0,0 0 1 0 0,0 0-1 0 0,0 0 1 0 0,0 0 0 0 0,1 0-1 0 0,-1 0 1 0 0,0 0-1 0 0,0 0 1 0 0,1 0-1 0 0,-1 0 1 0 0,0 2-1 0 0,-8 19 475 0 0,7-14-531 0 0,1 1 0 0 0,0-1 0 0 0,0 1 0 0 0,0-1 0 0 0,1 1 0 0 0,1-1 0 0 0,-1 1 0 0 0,1-1 0 0 0,1 1 0 0 0,2 10 0 0 0,2 0-8 0 0,0 0 1 0 0,2 0-1 0 0,11 22 1 0 0,-15-33-19 0 0,0-1-1 0 0,1 0 1 0 0,0 0-1 0 0,0-1 1 0 0,0 1 0 0 0,1-1-1 0 0,0 0 1 0 0,1 0 0 0 0,-1-1-1 0 0,1 0 1 0 0,11 6 0 0 0,-13-8 6 0 0,-1-1 0 0 0,0 0 0 0 0,0-1 1 0 0,1 1-1 0 0,-1-1 0 0 0,1 0 0 0 0,-1 0 0 0 0,1 0 1 0 0,0-1-1 0 0,-1 1 0 0 0,1-1 0 0 0,0 0 1 0 0,-1-1-1 0 0,1 1 0 0 0,0-1 0 0 0,-1 0 1 0 0,1 0-1 0 0,-1 0 0 0 0,1-1 0 0 0,-1 1 0 0 0,0-1 1 0 0,6-3-1 0 0,-2 0 54 0 0,0-1 0 0 0,0 0-1 0 0,0 0 1 0 0,-1-1 0 0 0,0 0 0 0 0,0 0 0 0 0,-1 0-1 0 0,0-1 1 0 0,0 0 0 0 0,7-14 0 0 0,-7 10 12 0 0,-1 0 1 0 0,0 0-1 0 0,-1 0 1 0 0,0-1-1 0 0,-1 0 1 0 0,0 1-1 0 0,0-21 1 0 0,-2 17 5 0 0,0 0-1 0 0,-2 0 1 0 0,0 0-1 0 0,-1 0 1 0 0,0 0 0 0 0,-2 0-1 0 0,0 0 1 0 0,0 1 0 0 0,-1 0-1 0 0,-1 0 1 0 0,-1 0 0 0 0,0 1-1 0 0,-14-21 1 0 0,17 30-21 0 0,0 0-1 0 0,0 0 1 0 0,0 0 0 0 0,0 1 0 0 0,-1 0 0 0 0,1 0 0 0 0,-1 0-1 0 0,0 0 1 0 0,-1 1 0 0 0,1 0 0 0 0,0 0 0 0 0,-7-2-1 0 0,7 3-17 0 0,-1 1-1 0 0,1 0 1 0 0,-1 0-1 0 0,1 0 1 0 0,-1 1-1 0 0,1-1 1 0 0,-1 1-1 0 0,1 1 1 0 0,-1-1-1 0 0,1 1 1 0 0,-1 0-1 0 0,1 0 1 0 0,-8 4-1 0 0,7-4-42 0 0,1 1 0 0 0,0 1-1 0 0,0-1 1 0 0,0 1 0 0 0,1 0-1 0 0,-1 0 1 0 0,1 0 0 0 0,-1 1-1 0 0,1-1 1 0 0,0 1 0 0 0,0 0-1 0 0,1 0 1 0 0,-1 1 0 0 0,1-1-1 0 0,0 1 1 0 0,-4 6 0 0 0,3-1-577 0 0,0 0 1 0 0,1-1 0 0 0,0 1-1 0 0,0 1 1 0 0,1-1 0 0 0,1 0 0 0 0,-1 20-1 0 0,1-9-6226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6271 0 0,'0'0'6972'0'0,"1"-1"-6304"0"0,1-2-330 0 0,0 1 0 0 0,0-1 0 0 0,0 0-1 0 0,-1 1 1 0 0,1-1 0 0 0,1-6 0 0 0,8-13 1057 0 0,9-5 62 0 0,25-26 1 0 0,-23 27-964 0 0,21-29 0 0 0,25-53-474 0 0,71-151 0 0 0,-102 189-1022 0 0,-7 27-6824 0 0,-23 33 2287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12 539 10015 0 0,'0'0'463'0'0,"-1"1"-14"0"0,-1 2-331 0 0,1-2-106 0 0,0 0-1 0 0,0 0 1 0 0,0 0-1 0 0,1 1 1 0 0,-1-1-1 0 0,0 0 0 0 0,1 0 1 0 0,-1 0-1 0 0,1 1 1 0 0,-1-1-1 0 0,1 0 0 0 0,0 1 1 0 0,-1 5 5153 0 0,11-14-3987 0 0,7-9-669 0 0,0 0 0 0 0,-1 0 1 0 0,-1-2-1 0 0,-1 0 0 0 0,0 0 1 0 0,11-22-1 0 0,14-30 290 0 0,-26 45-603 0 0,1 0 1 0 0,24-31-1 0 0,-2 13-162 0 0,-19 24-524 0 0,-1-1 1 0 0,24-37-1 0 0,5-16-2748 0 0,-27 45 1724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167 130 3223 0 0,'-7'-3'283'0'0,"-4"-9"-163"0"0,-6-4 12 0 0,4 9 5037 0 0,12 7-4608 0 0,-1-1 0 0 0,1 1 0 0 0,-1 0 0 0 0,1 0 0 0 0,-1-1 1 0 0,0 1-1 0 0,1 0 0 0 0,-1 1 0 0 0,1-1 0 0 0,-1 0 0 0 0,1 0 0 0 0,-3 1 0 0 0,1 0-257 0 0,0 0 0 0 0,1 1 0 0 0,-1-1 0 0 0,0 0 0 0 0,1 1 0 0 0,-3 2 0 0 0,1-1-229 0 0,0 1-1 0 0,0-1 1 0 0,0 1-1 0 0,1 0 0 0 0,-1 1 1 0 0,-4 7-1 0 0,1 1-30 0 0,1 1 0 0 0,0 1 0 0 0,0-1 1 0 0,1 1-1 0 0,1 0 0 0 0,1 0 0 0 0,0 0 0 0 0,1 0 1 0 0,0 1-1 0 0,2-1 0 0 0,1 24 0 0 0,-1-30-41 0 0,2-1-1 0 0,-1 1 1 0 0,1-1 0 0 0,0 1-1 0 0,1-1 1 0 0,-1 0 0 0 0,2 0-1 0 0,-1 0 1 0 0,1 0-1 0 0,1-1 1 0 0,-1 1 0 0 0,1-1-1 0 0,0 0 1 0 0,1-1 0 0 0,0 1-1 0 0,0-1 1 0 0,0 0-1 0 0,1-1 1 0 0,0 1 0 0 0,0-1-1 0 0,14 7 1 0 0,-16-10 12 0 0,1 0 0 0 0,-1 0-1 0 0,0-1 1 0 0,1 1 0 0 0,-1-1 0 0 0,1-1 0 0 0,-1 1 0 0 0,1-1-1 0 0,0 0 1 0 0,-1 0 0 0 0,1-1 0 0 0,-1 1 0 0 0,1-1 0 0 0,-1 0-1 0 0,1-1 1 0 0,-1 0 0 0 0,0 1 0 0 0,0-2 0 0 0,1 1 0 0 0,6-5-1 0 0,-2 1 51 0 0,0 0 0 0 0,0-1-1 0 0,-1-1 1 0 0,0 0 0 0 0,0 0-1 0 0,-1 0 1 0 0,0-1 0 0 0,12-17-1 0 0,-15 16 40 0 0,1-1-1 0 0,-2 0 1 0 0,0 0 0 0 0,0-1-1 0 0,-1 1 1 0 0,2-17 0 0 0,1 3 146 0 0,-2 5-4 0 0,-2 0 0 0 0,0-1 0 0 0,-1 0 0 0 0,0 1 0 0 0,-2-1 0 0 0,-1 1 0 0 0,-4-23 0 0 0,5 39-216 0 0,-1-1 0 0 0,1 0 1 0 0,-1 1-1 0 0,0-1 0 0 0,0 1 0 0 0,0 0 0 0 0,-1-1 0 0 0,1 1 0 0 0,-1 0 1 0 0,0 0-1 0 0,0 1 0 0 0,-1-1 0 0 0,1 1 0 0 0,-1 0 0 0 0,-6-5 0 0 0,2 3-47 0 0,1 0-1 0 0,0 1 1 0 0,-1 0 0 0 0,0 1-1 0 0,0 0 1 0 0,0 0-1 0 0,0 0 1 0 0,-10-1-1 0 0,9 3-449 0 0,0 1 0 0 0,1 0 0 0 0,-1 0 0 0 0,-12 2 0 0 0,16-1-33 0 0,-11 0-870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8663 0 0,'0'0'787'0'0,"3"-3"-503"0"0,-3 2-245 0 0,0 0 1 0 0,1 1-1 0 0,-1-1 1 0 0,0 1-1 0 0,1-1 1 0 0,-1 1-1 0 0,1-1 1 0 0,-1 1-1 0 0,1 0 1 0 0,-1-1-1 0 0,1 1 1 0 0,-1-1-1 0 0,1 1 1 0 0,-1 0-1 0 0,1-1 1 0 0,0 1-1 0 0,-1 0 1 0 0,1 0-1 0 0,-1 0 0 0 0,1-1 1 0 0,0 1-1 0 0,-1 0 1 0 0,1 0-1 0 0,0 0 1 0 0,0 0-1 0 0,17 10 2134 0 0,-3 0-863 0 0,65 33 2412 0 0,33 20-1348 0 0,-61-28-1664 0 0,-2 1 0 0 0,52 49-1 0 0,-63-47-389 0 0,120 120 963 0 0,-68-77-824 0 0,-36-34-1043 0 0,-43-38-1052 0 0,1-3-5731 0 0,-4-4 903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 9559 0 0,'0'0'860'0'0,"-17"-5"3342"0"0,15 5-4045 0 0,0 0 1 0 0,0 0 0 0 0,0 0 0 0 0,0 0-1 0 0,0 0 1 0 0,0 0 0 0 0,0 1 0 0 0,1-1-1 0 0,-1 0 1 0 0,0 1 0 0 0,0 0 0 0 0,0 0-1 0 0,0-1 1 0 0,0 1 0 0 0,1 0 0 0 0,-1 0-1 0 0,0 1 1 0 0,1-1 0 0 0,-1 0 0 0 0,1 0-1 0 0,0 1 1 0 0,-1-1 0 0 0,1 1 0 0 0,0 0-1 0 0,-2 2 1 0 0,0 1-49 0 0,0 0-1 0 0,0 1 1 0 0,1-1 0 0 0,-1 0-1 0 0,2 1 1 0 0,-1-1 0 0 0,-2 12-1 0 0,2-3-22 0 0,0 0 0 0 0,1 1 0 0 0,0-1 0 0 0,1 0-1 0 0,1 0 1 0 0,1 1 0 0 0,3 20 0 0 0,3-8-26 0 0,1 0 1 0 0,0-1-1 0 0,26 47 0 0 0,-32-66-54 0 0,1-1-1 0 0,1 0 0 0 0,-1 0 1 0 0,1 0-1 0 0,0-1 0 0 0,0 1 1 0 0,1-1-1 0 0,0 0 0 0 0,-1-1 1 0 0,2 0-1 0 0,-1 1 1 0 0,0-2-1 0 0,1 1 0 0 0,0-1 1 0 0,0 0-1 0 0,0-1 0 0 0,0 1 1 0 0,0-1-1 0 0,0-1 1 0 0,11 2-1 0 0,-9-2 22 0 0,-1-1 1 0 0,0 0-1 0 0,1 0 1 0 0,-1-1-1 0 0,1 0 1 0 0,-1 0 0 0 0,0-1-1 0 0,1 0 1 0 0,-1-1-1 0 0,0 0 1 0 0,-1 0-1 0 0,1 0 1 0 0,0-1-1 0 0,-1 0 1 0 0,0-1-1 0 0,0 0 1 0 0,11-9-1 0 0,-11 7 84 0 0,-1 0-1 0 0,1-1 1 0 0,-2 1-1 0 0,1-2 0 0 0,-1 1 1 0 0,0 0-1 0 0,0-1 1 0 0,-1 0-1 0 0,-1 0 1 0 0,1 0-1 0 0,-1-1 1 0 0,-1 1-1 0 0,0-1 1 0 0,0 1-1 0 0,-1-1 1 0 0,0 0-1 0 0,-1 1 0 0 0,0-1 1 0 0,0 0-1 0 0,-1 0 1 0 0,-1 1-1 0 0,1-1 1 0 0,-5-11-1 0 0,3 10 14 0 0,-1 0 1 0 0,0 0-1 0 0,0 0 0 0 0,-1 1 0 0 0,-1-1 1 0 0,0 2-1 0 0,0-1 0 0 0,-1 0 0 0 0,0 1 1 0 0,-1 1-1 0 0,0-1 0 0 0,0 1 0 0 0,-1 0 1 0 0,0 1-1 0 0,0 0 0 0 0,-1 1 0 0 0,0 0 1 0 0,0 0-1 0 0,-15-6 0 0 0,-36-7 64 0 0,54 17-368 0 0,0 0 1 0 0,-1 1 0 0 0,0 0-1 0 0,1 1 1 0 0,-1 0-1 0 0,-10 1 1 0 0,16-1-49 0 0,-1 1 1 0 0,1-1-1 0 0,0 1 0 0 0,0 0 0 0 0,-1-1 0 0 0,1 1 1 0 0,0 1-1 0 0,0-1 0 0 0,0 0 0 0 0,0 0 0 0 0,0 1 1 0 0,-2 1-1 0 0,-3 5-1671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0 753 7567 0 0,'0'0'690'0'0,"3"0"-448"0"0,-1 1-148 0 0,-1-1 1 0 0,0 0-1 0 0,0 0 0 0 0,1 0 0 0 0,-1 0 0 0 0,0 0 0 0 0,0-1 0 0 0,1 1 0 0 0,-1 0 0 0 0,0 0 0 0 0,0-1 0 0 0,1 1 1 0 0,-1-1-1 0 0,0 1 0 0 0,2-2 0 0 0,17-16 2115 0 0,-17 15-2024 0 0,15-14 1603 0 0,26-19 0 0 0,138-122 2408 0 0,-123 104-3753 0 0,72-57 37 0 0,31-28 73 0 0,-25 1 135 0 0,-133 134-696 0 0,7-7-669 0 0,1 0 0 0 0,0 0 0 0 0,22-14 0 0 0,-25 19-789 0 0,-1-1-352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20 5983 0 0,'0'0'464'0'0,"-13"-6"1164"0"0,8 3-656 0 0,1 1 1 0 0,-1 0-1 0 0,0 1 0 0 0,0-1 0 0 0,0 1 0 0 0,0 0 0 0 0,-1 0 0 0 0,-6 0 0 0 0,6 2-534 0 0,1-1 0 0 0,0 0-1 0 0,-1 1 1 0 0,1 0-1 0 0,0 0 1 0 0,0 1 0 0 0,-8 3-1 0 0,6-2-305 0 0,1 0 0 0 0,0 1 0 0 0,-1 0-1 0 0,1 0 1 0 0,1 1 0 0 0,-1 0 0 0 0,1 0 0 0 0,-1 0 0 0 0,1 0 0 0 0,1 1-1 0 0,-1 0 1 0 0,-4 9 0 0 0,0 1-47 0 0,2 0-1 0 0,0 1 0 0 0,0 0 1 0 0,2 0-1 0 0,0 1 1 0 0,1-1-1 0 0,1 1 1 0 0,0 0-1 0 0,0 32 1 0 0,4-21 16 0 0,0-1 1 0 0,2 0 0 0 0,1 1 0 0 0,1-1 0 0 0,14 40 0 0 0,-14-52-42 0 0,0-1 0 0 0,2 1 0 0 0,0-1 1 0 0,1-1-1 0 0,0 1 0 0 0,1-1 0 0 0,0-1 0 0 0,12 13 0 0 0,-15-20-35 0 0,-1-1-1 0 0,1 1 1 0 0,1-1-1 0 0,-1-1 1 0 0,1 1 0 0 0,-1-1-1 0 0,1 0 1 0 0,0 0-1 0 0,1-1 1 0 0,-1 0-1 0 0,1 0 1 0 0,-1-1 0 0 0,1 0-1 0 0,0 0 1 0 0,0-1-1 0 0,0 0 1 0 0,0-1 0 0 0,11 0-1 0 0,-12 0-22 0 0,-1-1 1 0 0,0 0-1 0 0,1 0 0 0 0,-1-1 0 0 0,0 0 0 0 0,0 0 1 0 0,0 0-1 0 0,8-5 0 0 0,-3 0-3 0 0,0 0 0 0 0,-1 0 0 0 0,11-11 0 0 0,-14 13-123 0 0,0-1 0 0 0,1 2 0 0 0,0-1 0 0 0,10-4 0 0 0,17-10-428 0 0,-19 8 13 0 0,-10 7-135 0 0,0 0 1 0 0,0 0-1 0 0,9-8 1 0 0,1-2-5824 0 0,-9 9 607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1839 0 0,'1'2'83'0'0,"28"35"282"0"0,37 58 10818 0 0,-40-54-10244 0 0,-25-41-983 0 0,49 66 2534 0 0,-14-16-235 0 0,-21-31-510 0 0,-15-18-1566 0 0,-8-15 266 0 0,1 0-334 0 0,1 0 0 0 0,0-1 0 0 0,1 0 0 0 0,1 0 1 0 0,-3-17-1 0 0,-8-80 97 0 0,13 87-171 0 0,-4-63-48 0 0,6 76-25 0 0,1 0 0 0 0,0 1-1 0 0,1-1 1 0 0,0 0-1 0 0,5-15 1 0 0,-5 22 27 0 0,-1-1 0 0 0,2 1 0 0 0,-1 0 0 0 0,0 0 0 0 0,1 0 0 0 0,0 0 0 0 0,0 0 0 0 0,4-4 0 0 0,-5 8 15 0 0,0-1-1 0 0,-1 1 1 0 0,1-1 0 0 0,0 1 0 0 0,0 0 0 0 0,0 0 0 0 0,0 0-1 0 0,0 0 1 0 0,0 0 0 0 0,0 0 0 0 0,0 1 0 0 0,1-1 0 0 0,-1 1 0 0 0,0-1-1 0 0,0 1 1 0 0,1 0 0 0 0,-1 0 0 0 0,0 0 0 0 0,0 0 0 0 0,1 0-1 0 0,-1 0 1 0 0,4 2 0 0 0,6 1 226 0 0,-1 1 0 0 0,15 6 0 0 0,9 3-1408 0 0,-11-7-4301 0 0,-12-4-1510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0,'0'0'12163'0'0,"2"0"-11184"0"0,5 4-560 0 0,1 0-1 0 0,-1 1 1 0 0,0 0 0 0 0,-1 0 0 0 0,1 0 0 0 0,-1 1 0 0 0,0 0 0 0 0,0 0 0 0 0,8 11 0 0 0,2 5 373 0 0,21 40 0 0 0,150 301 305 0 0,-181-353-1677 0 0,0 1 0 0 0,1-1 0 0 0,0-1 0 0 0,12 12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8:3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14567 0 0,'6'38'331'0'0,"-5"-30"44"0"0,1 17 457 0 0,0-13-784 0 0,36 290 4502 0 0,-35-262-4416 0 0,17 131 601 0 0,-12-123-525 0 0,20 70-1 0 0,5-10-1853 0 0,-17-69-570 0 0,-7-18-122 0 0,-8-20 865 0 0,9-19-8504 0 0,-2-3 7031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0,'0'2'9379'0'0,"18"31"-4855"0"0,15 18-3076 0 0,-3-7-815 0 0,39 77 52 0 0,5 7-492 0 0,-59-105-266 0 0,27 43-308 0 0,-11-24-3068 0 0,-26-35 1458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12783 0 0,'0'0'290'0'0,"-1"1"39"0"0,-9 2 150 0 0,-8 0-177 0 0,16-2-172 0 0,0 0 0 0 0,-1 1-1 0 0,1-1 1 0 0,0 0-1 0 0,0 1 1 0 0,0-1 0 0 0,0 1-1 0 0,0 0 1 0 0,0 0 0 0 0,0-1-1 0 0,1 1 1 0 0,-1 0 0 0 0,0 1-1 0 0,1-1 1 0 0,0 0 0 0 0,0 0-1 0 0,-1 1 1 0 0,1-1-1 0 0,1 1 1 0 0,-1-1 0 0 0,0 0-1 0 0,1 1 1 0 0,-1 5 0 0 0,-1 5 59 0 0,0 1 0 0 0,2 0 0 0 0,0 16 0 0 0,0-26-162 0 0,1 10 7 0 0,0 0 1 0 0,1 1-1 0 0,1-1 1 0 0,0 0-1 0 0,0 0 1 0 0,2-1-1 0 0,0 1 0 0 0,0-1 1 0 0,10 17-1 0 0,-11-22-27 0 0,1-1 0 0 0,1 1 0 0 0,-1-1 0 0 0,1 0 0 0 0,1 0 0 0 0,-1-1 0 0 0,1 0 0 0 0,0 0 0 0 0,1-1 0 0 0,-1 1 0 0 0,1-2 0 0 0,0 1 0 0 0,0-1 0 0 0,0 0 0 0 0,15 4 0 0 0,-16-6 48 0 0,0 0 1 0 0,0-1-1 0 0,0 0 1 0 0,0 0-1 0 0,0-1 0 0 0,0 1 1 0 0,0-2-1 0 0,0 1 1 0 0,0-1-1 0 0,-1 0 0 0 0,1 0 1 0 0,0-1-1 0 0,0 0 1 0 0,-1 0-1 0 0,9-4 0 0 0,-7 1 45 0 0,0 1-1 0 0,0-1 1 0 0,0-1-1 0 0,-1 0 1 0 0,0 0-1 0 0,-1 0 1 0 0,1-1-1 0 0,-1 0 0 0 0,0 0 1 0 0,-1-1-1 0 0,6-8 1 0 0,-6 6-1 0 0,1 1 0 0 0,-2-1-1 0 0,1 0 1 0 0,-1-1 0 0 0,-1 1 0 0 0,0 0 0 0 0,0-1 0 0 0,-1 0-1 0 0,-1 0 1 0 0,0 0 0 0 0,0-14 0 0 0,-1 17-8 0 0,-1 0 1 0 0,0-1-1 0 0,-1 1 1 0 0,1 0-1 0 0,-2 0 1 0 0,1 0-1 0 0,-1 0 1 0 0,0 1-1 0 0,-1-1 0 0 0,0 1 1 0 0,0 0-1 0 0,-1 0 1 0 0,1 0-1 0 0,-2 1 1 0 0,-8-10-1 0 0,9 11 0 0 0,0 1 0 0 0,0-1-1 0 0,-1 1 1 0 0,1 0 0 0 0,-1 0 0 0 0,-1 1-1 0 0,1 0 1 0 0,-11-5 0 0 0,6 5-27 0 0,0 1 1 0 0,0-1-1 0 0,0 2 0 0 0,-19-2 1 0 0,24 3-122 0 0,1 0 0 0 0,-1 0 0 0 0,0 1 0 0 0,1 0 0 0 0,-1 0 0 0 0,0 0 0 0 0,1 0 0 0 0,-1 1 0 0 0,1 0 0 0 0,-8 4 0 0 0,-14 11-7103 0 0,19-11 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8287 0 0,'0'0'1035'0'0,"2"-1"-119"0"0,3-1-318 0 0,0 0 1 0 0,0-1-1 0 0,0 0 1 0 0,0 0-1 0 0,-1-1 1 0 0,1 1-1 0 0,-1-1 1 0 0,0 0-1 0 0,5-6 1 0 0,33-46 1599 0 0,-37 49-1924 0 0,88-138 2504 0 0,-8 15-1991 0 0,-41 64-688 0 0,-6 11-104 0 0,-29 42-216 0 0,0 0 1 0 0,2 1-1 0 0,13-14 0 0 0,7-7-1639 0 0,-13 14-664 0 0,-5 8-1928 0 0,-12 10 3915 0 0,9-8-4706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4143 0 0,'0'0'319'0'0,"0"2"-210"0"0,1 3-1644 0 0,0 3 7753 0 0,-1-8-6083 0 0,0 0-1 0 0,0 0 1 0 0,0 0-1 0 0,1 0 1 0 0,-1 0-1 0 0,0 0 1 0 0,0 0-1 0 0,0 0 1 0 0,0 1-1 0 0,1-1 1 0 0,-1 0-1 0 0,0 0 1 0 0,0 0 0 0 0,0 0-1 0 0,1 0 1 0 0,-1 0-1 0 0,0 0 1 0 0,0 0-1 0 0,0 0 1 0 0,1-1-1 0 0,-1 1 1 0 0,0 0-1 0 0,0 0 1 0 0,0 0-1 0 0,1 0 1 0 0,-1 0-1 0 0,1-1 808 0 0,-1 1-808 0 0,0 0 1 0 0,0 0-1 0 0,1-1 1 0 0,24-21 2280 0 0,-1-1 0 0 0,41-52 0 0 0,-8 9-1087 0 0,-21 29-864 0 0,-2-2 0 0 0,-2-2 0 0 0,30-48 0 0 0,-55 77-439 0 0,9-15-19 0 0,27-36 0 0 0,-26 40-528 0 0,-2 0 0 0 0,24-50 0 0 0,-12 21-3135 0 0,-18 38 1999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70 14799 0 0,'0'0'679'0'0,"-14"-8"250"0"0,3 0-871 0 0,8 5 185 0 0,0 1 0 0 0,0 0 0 0 0,0 1 0 0 0,0-1 0 0 0,0 0 0 0 0,0 1 0 0 0,0 0 0 0 0,-4-1 0 0 0,6 2-195 0 0,0 0 1 0 0,0 0-1 0 0,-1 0 1 0 0,1 0-1 0 0,0 0 1 0 0,0 0-1 0 0,0 1 1 0 0,0-1-1 0 0,0 1 1 0 0,0-1-1 0 0,0 0 1 0 0,0 1-1 0 0,0 0 1 0 0,0-1 0 0 0,0 1-1 0 0,0 0 1 0 0,0-1-1 0 0,0 1 1 0 0,0 0-1 0 0,0 0 1 0 0,1 0-1 0 0,-1 0 1 0 0,0 0-1 0 0,1 0 1 0 0,-1 0-1 0 0,1 0 1 0 0,-1 0-1 0 0,1 0 1 0 0,-1 1-1 0 0,-2 5-41 0 0,0 0 0 0 0,1 0 0 0 0,0 0 0 0 0,0 0 0 0 0,1 1-1 0 0,-1 11 1 0 0,2 47-12 0 0,0-62 6 0 0,1 22-1 0 0,1 1 0 0 0,1-1 0 0 0,11 45 0 0 0,-11-61 0 0 0,0-1 0 0 0,0 0 0 0 0,1 0 0 0 0,0 0 0 0 0,0 0 0 0 0,1-1 0 0 0,0 0 0 0 0,1 0 0 0 0,0 0 0 0 0,0 0 0 0 0,1-1 0 0 0,0 0 0 0 0,11 9 0 0 0,-11-11 0 0 0,1 0 0 0 0,0-1 0 0 0,0 0 0 0 0,1 0 0 0 0,-1 0 0 0 0,1-1 0 0 0,-1 0 0 0 0,1-1 0 0 0,0 0 0 0 0,0-1 0 0 0,0 1 0 0 0,0-2 0 0 0,0 1 0 0 0,1-1 0 0 0,-1-1 0 0 0,0 0 0 0 0,0 0 0 0 0,0 0 0 0 0,0-1 0 0 0,0-1 0 0 0,-1 0 0 0 0,1 0 0 0 0,-1 0 0 0 0,0-1 0 0 0,1 0 0 0 0,-2-1 0 0 0,12-8 0 0 0,-9 6 3 0 0,0-1-1 0 0,-1-1 1 0 0,0 1-1 0 0,0-1 1 0 0,-1-1 0 0 0,-1 0-1 0 0,1 0 1 0 0,10-20-1 0 0,-10 13 210 0 0,0-1 1 0 0,-1 0-1 0 0,-1 0 0 0 0,-1 0 0 0 0,3-20 0 0 0,-7 28-8 0 0,0 0-1 0 0,0 0 0 0 0,-2 0 1 0 0,1-1-1 0 0,-1 1 1 0 0,0 1-1 0 0,-1-1 0 0 0,-1 0 1 0 0,1 0-1 0 0,-1 1 1 0 0,-1-1-1 0 0,0 1 0 0 0,0 0 1 0 0,-1 0-1 0 0,0 0 1 0 0,0 1-1 0 0,-12-14 0 0 0,12 18-154 0 0,0-1 0 0 0,0 1 0 0 0,-1 0 0 0 0,1 1 0 0 0,-1-1 0 0 0,0 1 0 0 0,0 0 0 0 0,0 1 0 0 0,-1-1 0 0 0,1 1 0 0 0,-1 0-1 0 0,1 1 1 0 0,-9-2 0 0 0,-1 2-150 0 0,-1-1 0 0 0,0 2 0 0 0,0 0-1 0 0,-17 3 1 0 0,27-2-255 0 0,1 0 0 0 0,0 0 0 0 0,-1 0 0 0 0,1 1 0 0 0,0 0 0 0 0,0 1 0 0 0,-10 5 0 0 0,1 3-1092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0,'0'0'1567'0'0,"10"9"1110"0"0,47 45 3253 0 0,22 42-2822 0 0,133 145-270 0 0,-97-119-1870 0 0,-85-91-850 0 0,42 36 0 0 0,-25-30-4238 0 0,-38-29-3388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72 12295 0 0,'0'0'563'0'0,"-8"-4"181"0"0,5 3-522 0 0,0-1 0 0 0,-1 1 0 0 0,1 0 0 0 0,-1 0 0 0 0,1 0 0 0 0,-1 0 0 0 0,0 0 0 0 0,1 1 0 0 0,-1 0 0 0 0,0 0 0 0 0,0 0 0 0 0,1 0 0 0 0,-1 0 0 0 0,0 1 0 0 0,1 0 0 0 0,-1-1 0 0 0,1 1 0 0 0,-1 1 0 0 0,1-1 1 0 0,-1 0-1 0 0,1 1 0 0 0,0 0 0 0 0,0 0 0 0 0,-1 0 0 0 0,1 0 0 0 0,1 0 0 0 0,-1 1 0 0 0,0-1 0 0 0,0 1 0 0 0,-2 3 0 0 0,0 1-159 0 0,0 1-1 0 0,0-1 1 0 0,1 1 0 0 0,0 0 0 0 0,0 0-1 0 0,1 1 1 0 0,0-1 0 0 0,0 1 0 0 0,1-1-1 0 0,-2 15 1 0 0,2-8-46 0 0,2 0-1 0 0,0 0 1 0 0,0-1 0 0 0,1 1-1 0 0,1 0 1 0 0,1 0 0 0 0,0-1-1 0 0,0 1 1 0 0,2-1 0 0 0,0 0-1 0 0,10 20 1 0 0,-10-25-8 0 0,0 0 0 0 0,0-1 0 0 0,1 0 0 0 0,0 0 0 0 0,0 0 0 0 0,1-1 0 0 0,-1 0 0 0 0,2 0 0 0 0,-1-1 0 0 0,1 0 0 0 0,0 0 0 0 0,1-1 0 0 0,-1 0 0 0 0,1 0 0 0 0,0-1 0 0 0,0 0 0 0 0,0-1 0 0 0,14 4 0 0 0,-17-6 31 0 0,0 0-1 0 0,0-1 1 0 0,1 0 0 0 0,-1 0-1 0 0,0 0 1 0 0,1-1 0 0 0,-1 0-1 0 0,0 0 1 0 0,0 0 0 0 0,1-1 0 0 0,-1 0-1 0 0,0 0 1 0 0,-1 0 0 0 0,1-1-1 0 0,0 0 1 0 0,-1 0 0 0 0,0-1-1 0 0,1 0 1 0 0,-1 1 0 0 0,-1-2-1 0 0,8-7 1 0 0,-4 5 66 0 0,-1-2 0 0 0,-1 1 1 0 0,0-1-1 0 0,0 0 0 0 0,-1 0 0 0 0,0 0 0 0 0,0-1 0 0 0,-1 0 1 0 0,0 0-1 0 0,-1 0 0 0 0,0 0 0 0 0,2-14 0 0 0,-4 13-19 0 0,1 0-1 0 0,-2 0 1 0 0,1 0 0 0 0,-2 0-1 0 0,1 0 1 0 0,-1 0-1 0 0,-1 0 1 0 0,0 0-1 0 0,-1 0 1 0 0,0 0 0 0 0,0 1-1 0 0,-1 0 1 0 0,-1 0-1 0 0,0 0 1 0 0,0 0 0 0 0,0 0-1 0 0,-10-10 1 0 0,7 9-69 0 0,-1 0 1 0 0,0 1-1 0 0,-1 0 1 0 0,0 1-1 0 0,0 0 1 0 0,-1 1-1 0 0,-1 0 0 0 0,1 0 1 0 0,-1 1-1 0 0,0 1 1 0 0,-1 0-1 0 0,-18-6 1 0 0,23 9-76 0 0,0 1-510 0 0,0-1 0 0 0,-1 1 0 0 0,1 1 0 0 0,-14-2 0 0 0,10 4-868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12439 0 0,'0'0'3056'0'0,"2"0"-2466"0"0,24 0 643 0 0,-9 1-852 0 0,1-1 0 0 0,-1-1 0 0 0,23-4 0 0 0,-14 0-580 0 0,21-5 179 0 0,-16 2-5538 0 0,-19 4-60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11087 0 0,'-8'-3'1002'0'0,"5"1"-961"0"0,0 1 0 0 0,0 0 0 0 0,0 0 0 0 0,0 0 0 0 0,-1 1 0 0 0,1-1 0 0 0,0 1 0 0 0,0 0 1 0 0,-1-1-1 0 0,1 2 0 0 0,0-1 0 0 0,0 0 0 0 0,-1 1 0 0 0,1-1 0 0 0,0 1 0 0 0,-6 2 0 0 0,5-1 78 0 0,0 0 0 0 0,0 0-1 0 0,1 1 1 0 0,-1 0 0 0 0,0-1-1 0 0,1 1 1 0 0,0 1 0 0 0,-1-1 0 0 0,1 0-1 0 0,-5 8 1 0 0,2-1 84 0 0,0 1 0 0 0,1 0 0 0 0,0 0 0 0 0,0 1 0 0 0,1-1-1 0 0,1 1 1 0 0,0 0 0 0 0,-2 15 0 0 0,3-16-195 0 0,1 0 0 0 0,0 0 0 0 0,1 1-1 0 0,1-1 1 0 0,-1 0 0 0 0,2 0 0 0 0,-1 0 0 0 0,2 0 0 0 0,-1 0-1 0 0,2 0 1 0 0,-1-1 0 0 0,1 1 0 0 0,1-1 0 0 0,0 0-1 0 0,1 0 1 0 0,-1-1 0 0 0,2 1 0 0 0,-1-1 0 0 0,2-1-1 0 0,10 12 1 0 0,-8-10-5 0 0,1-1 0 0 0,0-1 0 0 0,0 1 0 0 0,0-2 0 0 0,1 1-1 0 0,1-2 1 0 0,-1 0 0 0 0,1 0 0 0 0,0-1 0 0 0,0 0 0 0 0,0-2 0 0 0,1 1-1 0 0,0-2 1 0 0,-1 1 0 0 0,1-2 0 0 0,0 0 0 0 0,0-1 0 0 0,0 0 0 0 0,0-1-1 0 0,25-5 1 0 0,-22 2 166 0 0,1 0-1 0 0,-1-1 1 0 0,0-1 0 0 0,0-1-1 0 0,21-12 1 0 0,-31 15-90 0 0,0 0 0 0 0,-1 0-1 0 0,1 0 1 0 0,-1-1 0 0 0,0 0 0 0 0,-1-1 0 0 0,1 1 0 0 0,-1-1 0 0 0,0 0-1 0 0,-1 0 1 0 0,0-1 0 0 0,1 1 0 0 0,-2-1 0 0 0,1 0 0 0 0,2-9 0 0 0,-4 9 179 0 0,-1 0 1 0 0,0 0 0 0 0,0-1 0 0 0,0 1 0 0 0,-1-1 0 0 0,-1 1 0 0 0,1 0 0 0 0,-1-1-1 0 0,0 1 1 0 0,-1 0 0 0 0,-3-13 0 0 0,1 10-180 0 0,1 0 0 0 0,-2 1 0 0 0,1-1 0 0 0,-1 1 0 0 0,-1 0 0 0 0,1 1 0 0 0,-13-15 0 0 0,11 17-336 0 0,0 1 0 0 0,-1 0 0 0 0,1 0 0 0 0,-1 1 0 0 0,0 0-1 0 0,0 0 1 0 0,0 0 0 0 0,0 1 0 0 0,-14-2 0 0 0,5-1-2553 0 0,5 1-3453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1839 0 0,'1'-8'160'0'0,"1"-4"2888"0"0,-2 9-1742 0 0,1 1 0 0 0,-1-1-1 0 0,1 0 1 0 0,-1 0 0 0 0,0 0 0 0 0,0 0 0 0 0,0-3 0 0 0,7 25-723 0 0,0 0 0 0 0,5 21 0 0 0,-12-36-577 0 0,57 221-1665 0 0,-53-215 63 0 0,-1-1-3543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8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12119 0 0,'-11'28'555'0'0,"9"-23"237"0"0,4-2-484 0 0,110 140 2606 0 0,2 3-1475 0 0,72 140 208 0 0,-89-132-798 0 0,-74-115-586 0 0,-2 0 0 0 0,-1 2 0 0 0,-2 1 0 0 0,-2 0 0 0 0,-2 1 1 0 0,-1 1-1 0 0,-3 0 0 0 0,-1 0 0 0 0,4 79 0 0 0,-13-96-222 0 0,0 0 0 0 0,-2 0 0 0 0,-2 0 1 0 0,0 0-1 0 0,-2-1 0 0 0,0 0 0 0 0,-2 0 0 0 0,-1 0 1 0 0,-20 38-1 0 0,23-51-83 0 0,-2 0 0 0 0,0-1 1 0 0,0 0-1 0 0,-1 0 0 0 0,-1-1 1 0 0,-16 15-1 0 0,19-19-382 0 0,0-2 1 0 0,-1 1-1 0 0,1-1 0 0 0,-1-1 1 0 0,0 1-1 0 0,-1-1 0 0 0,1 0 1 0 0,-1-1-1 0 0,1 0 0 0 0,-1-1 1 0 0,-14 3-1 0 0,-1-2-6355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6911 0 0,'-8'0'8020'0'0,"26"-6"-5489"0"0,-12 2-2351 0 0,-1 0-1 0 0,1 1 1 0 0,0 0 0 0 0,0 0-1 0 0,0 0 1 0 0,0 1-1 0 0,10-3 1 0 0,49-8-1927 0 0,-54 11 533 0 0,-8 1-815 0 0,4-5-3185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 10911 0 0,'0'0'498'0'0,"-8"-1"168"0"0,-10-3-735 0 0,15 3 345 0 0,-1 0 0 0 0,0 1 1 0 0,0-1-1 0 0,0 0 0 0 0,1 1 1 0 0,-1 0-1 0 0,0 0 0 0 0,0 0 0 0 0,-8 2 1 0 0,-13-1 1304 0 0,21-2-1310 0 0,0 1-1 0 0,-1 0 0 0 0,1 0 1 0 0,-8 2-1 0 0,-1 1 164 0 0,5-2-276 0 0,0 1 0 0 0,0 1 0 0 0,-9 3 0 0 0,15-5-143 0 0,-1 0 0 0 0,1 1 0 0 0,-1-1 0 0 0,1 1 1 0 0,0 0-1 0 0,-1 0 0 0 0,1 0 0 0 0,0 0 0 0 0,0 0 0 0 0,0 0 0 0 0,1 0 0 0 0,-4 6 1 0 0,-1 4 8 0 0,0 0 1 0 0,0 0 0 0 0,2 1-1 0 0,-1 0 1 0 0,2 0 0 0 0,0 0-1 0 0,0 0 1 0 0,1 1 0 0 0,1-1-1 0 0,0 0 1 0 0,2 25 0 0 0,0-24-15 0 0,1 0-1 0 0,0 0 1 0 0,0-1 0 0 0,2 1 0 0 0,0 0 0 0 0,0-1 0 0 0,1 0 0 0 0,1 0 0 0 0,0-1 0 0 0,11 17 0 0 0,-11-21-3 0 0,0 0-1 0 0,0 0 1 0 0,1-1-1 0 0,1 0 1 0 0,-1 0-1 0 0,1 0 1 0 0,0-1-1 0 0,0-1 1 0 0,1 1-1 0 0,0-1 0 0 0,0-1 1 0 0,0 1-1 0 0,0-2 1 0 0,1 1-1 0 0,11 2 1 0 0,-7-3 10 0 0,0 0 0 0 0,0 0 1 0 0,1-1-1 0 0,-1-1 0 0 0,1-1 0 0 0,19-1 1 0 0,-27 0-3 0 0,-1 0 0 0 0,0-1 0 0 0,0 1 0 0 0,0-1 0 0 0,0-1 0 0 0,-1 1 0 0 0,1-1 0 0 0,0 0 0 0 0,-1 0 0 0 0,0 0 0 0 0,0-1 0 0 0,0 0 1 0 0,0 0-1 0 0,0 0 0 0 0,-1 0 0 0 0,0-1 0 0 0,6-7 0 0 0,-5 4 101 0 0,-1 0-1 0 0,1 0 1 0 0,-1 0 0 0 0,-1 0-1 0 0,1-1 1 0 0,-1 1 0 0 0,-1-1-1 0 0,0 0 1 0 0,2-14 0 0 0,-3 6 157 0 0,0-1 1 0 0,-1 1 0 0 0,-1-1-1 0 0,-3-17 1 0 0,2 25-212 0 0,0 0 1 0 0,-1 1-1 0 0,0-1 0 0 0,-1 0 1 0 0,-6-11-1 0 0,-28-44 212 0 0,37 63-274 0 0,-8-10-231 0 0,0 1 0 0 0,-1 0 0 0 0,0 1 0 0 0,-15-13 1 0 0,22 21-97 0 0,1 1 1 0 0,0-1 0 0 0,0 0 0 0 0,-1 1 0 0 0,1 0 0 0 0,-4-2-1 0 0,5 2-203 0 0,0 1-1 0 0,0 0 0 0 0,0 0 0 0 0,-1-1 0 0 0,1 1 0 0 0,0 0 0 0 0,0 0 1 0 0,0 0-1 0 0,0 0 0 0 0,0 0 0 0 0,-2 1 0 0 0,-5 2-5197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143 211 6911 0 0,'0'0'315'0'0,"-8"4"102"0"0,-11 11 366 0 0,15-9 679 0 0,-1-1 0 0 0,1 1 0 0 0,-6 11 0 0 0,-8 22 4028 0 0,10-16-5345 0 0,-6 21 940 0 0,-11 61 0 0 0,-2-2-494 0 0,26-101-519 0 0,2-3-4 0 0,2-6-114 0 0,0 1 0 0 0,-1 0 0 0 0,0-1 0 0 0,0 0-1 0 0,-1 1 1 0 0,1-1 0 0 0,-1-8 0 0 0,6-21-213 0 0,2-8-175 0 0,4-49 0 0 0,-9 64 281 0 0,2-71-123 0 0,-2 14 156 0 0,3 59-170 0 0,9 41-99 0 0,-10-5 369 0 0,0 0 0 0 0,-1 1 0 0 0,-1-1 0 0 0,1 1 0 0 0,-2 0 0 0 0,5 17 0 0 0,4 8-7 0 0,13 37 39 0 0,17 42 48 0 0,-34-96-39 0 0,1 0-1 0 0,1-1 1 0 0,0 0-1 0 0,15 17 1 0 0,-23-31 50 0 0,0-1-1 0 0,0 0 1 0 0,0 0 0 0 0,0 1-1 0 0,1-2 1 0 0,-1 1 0 0 0,1 0-1 0 0,-1 0 1 0 0,1-1 0 0 0,0 1-1 0 0,-1-1 1 0 0,1 0-1 0 0,0 0 1 0 0,0 0 0 0 0,6 1-1 0 0,-8-2-13 0 0,1 0 0 0 0,0 0-1 0 0,0 0 1 0 0,0-1-1 0 0,0 1 1 0 0,-1 0-1 0 0,1-1 1 0 0,0 1-1 0 0,0-1 1 0 0,-1 0-1 0 0,1 0 1 0 0,0 1-1 0 0,-1-1 1 0 0,1 0-1 0 0,-1 0 1 0 0,1-1-1 0 0,-1 1 1 0 0,1 0-1 0 0,-1 0 1 0 0,0-1-1 0 0,0 1 1 0 0,1-1 0 0 0,-1 1-1 0 0,0-1 1 0 0,0 1-1 0 0,-1-1 1 0 0,2-2-1 0 0,1-3 104 0 0,0-1-1 0 0,0 0 1 0 0,-1 0-1 0 0,0 0 1 0 0,-1 0-1 0 0,0 0 1 0 0,0 0-1 0 0,0-10 1 0 0,-7-69 581 0 0,3 62-575 0 0,-4-36-448 0 0,-4 1 0 0 0,-20-66 0 0 0,24 104-2821 0 0,-19-42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61 6447 0 0,'-13'-6'215'0'0,"0"-11"4948"0"0,11 15-4330 0 0,1-1 1 0 0,-1 1-1 0 0,0 0 0 0 0,0 0 0 0 0,0 0 1 0 0,0 0-1 0 0,0 0 0 0 0,-4-3 1 0 0,1 3-511 0 0,1-1 1 0 0,-1 1 0 0 0,1 0 0 0 0,-1 1 0 0 0,0-1 0 0 0,0 1 0 0 0,0 0 0 0 0,-7-1 0 0 0,9 2-292 0 0,0 0 0 0 0,1 0-1 0 0,-1 1 1 0 0,0-1 0 0 0,1 1 0 0 0,-1-1 0 0 0,1 1-1 0 0,-1 0 1 0 0,1 0 0 0 0,-1 0 0 0 0,1 0 0 0 0,-1 0-1 0 0,1 1 1 0 0,0-1 0 0 0,0 1 0 0 0,0-1 0 0 0,-4 5-1 0 0,0 1-15 0 0,0 0-1 0 0,0 1 1 0 0,1 0-1 0 0,0 0 0 0 0,0 0 1 0 0,1 0-1 0 0,0 1 1 0 0,0 0-1 0 0,-4 18 0 0 0,6-21 4 0 0,1 0 0 0 0,0 0 0 0 0,1 0 0 0 0,0 0-1 0 0,0 0 1 0 0,0 1 0 0 0,1 7 0 0 0,0-10-5 0 0,0 0 0 0 0,0-1 1 0 0,0 1-1 0 0,1-1 0 0 0,-1 0 0 0 0,1 1 1 0 0,-1-1-1 0 0,1 0 0 0 0,0 0 0 0 0,1 0 1 0 0,-1 0-1 0 0,0 0 0 0 0,4 2 0 0 0,3 3-3 0 0,3-4-11 0 0,-9-4-7 0 0,1 0-1 0 0,0 0 0 0 0,-1 0 1 0 0,1 0-1 0 0,0-1 0 0 0,-1 0 1 0 0,1 1-1 0 0,-1-2 1 0 0,1 1-1 0 0,-1 0 0 0 0,1-1 1 0 0,-1 1-1 0 0,0-1 0 0 0,0 0 1 0 0,6-4-1 0 0,1-3-31 0 0,0 1-1 0 0,-1-1 1 0 0,9-11-1 0 0,-13 14 14 0 0,0-1 0 0 0,0 0 0 0 0,-1 0-1 0 0,0 0 1 0 0,0-1 0 0 0,0 1 0 0 0,-1-1 0 0 0,-1 0 0 0 0,1 0-1 0 0,2-17 1 0 0,-4 20 27 0 0,-1 0-1 0 0,0 0 1 0 0,-1 0 0 0 0,1-1-1 0 0,-1 1 1 0 0,-2-9 0 0 0,1 5 5 0 0,-2 0 260 0 0,-1 9 354 0 0,5 1-584 0 0,-1 0 1 0 0,1-1-1 0 0,-1 1 1 0 0,1 0-1 0 0,-1 0 1 0 0,1-1-1 0 0,-1 1 1 0 0,1 0-1 0 0,0 0 0 0 0,-1 0 1 0 0,1 0-1 0 0,0 0 1 0 0,0 0-1 0 0,0 0 1 0 0,0 1-1 0 0,0 4 14 0 0,1-1 1 0 0,0 1-1 0 0,0-1 0 0 0,1 1 1 0 0,-1-1-1 0 0,1 0 0 0 0,1 1 1 0 0,-1-1-1 0 0,1 0 0 0 0,3 5 0 0 0,5 7 26 0 0,19 21-1 0 0,23 34-57 0 0,-38-52-20 0 0,-8-9-599 0 0,1-2 0 0 0,15 15 0 0 0,-18-19-299 0 0,1 0 0 0 0,0-1-1 0 0,0 0 1 0 0,0 0-1 0 0,11 6 1 0 0,-5-7-6727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0,'0'0'2260'0'0,"2"2"-1414"0"0,3 6-302 0 0,-1 1 0 0 0,0 1 0 0 0,0-1 0 0 0,0 0 0 0 0,-1 1 0 0 0,2 11 0 0 0,9 64 1057 0 0,-11-63-1265 0 0,7 62 561 0 0,10 61 19 0 0,1 44-1044 0 0,-13-100-1001 0 0,2 5-2356 0 0,-5-68 1875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46 149 7367 0 0,'-3'1'110'0'0,"-1"-1"0"0"0,1 1-1 0 0,-1 0 1 0 0,1 0 0 0 0,-1 0-1 0 0,1 0 1 0 0,-1 1 0 0 0,-4 2 0 0 0,3-1 1 0 0,1 13 9672 0 0,10-14-9490 0 0,0-1 0 0 0,1 0 1 0 0,-1-1-1 0 0,1 1 0 0 0,-1-1 1 0 0,1 0-1 0 0,-1-1 1 0 0,8-1-1 0 0,53-13 752 0 0,221-79 1248 0 0,-148 46-2856 0 0,-70 29-2220 0 0,-35 14-4819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9991 0 0,'2'-9'1063'0'0,"-2"9"-1028"0"0,0-1 0 0 0,0 0 0 0 0,0 1 0 0 0,0-1 0 0 0,0 1 0 0 0,0-1 1 0 0,0 0-1 0 0,0 1 0 0 0,1-1 0 0 0,-1 1 0 0 0,0-1 0 0 0,0 0 0 0 0,1 1 0 0 0,-1-1 0 0 0,0 1 0 0 0,1-1 0 0 0,6 0 1390 0 0,5 10 282 0 0,-7-2-1399 0 0,0 1-1 0 0,0 0 1 0 0,-1 0-1 0 0,0 0 1 0 0,6 18-1 0 0,9 47 349 0 0,-15-58-520 0 0,33 243 619 0 0,-22-121-746 0 0,-9-35-489 0 0,0-1-1953 0 0,-3-79 861 0 0,-3-2-55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11143 0 0,'0'0'1008'0'0,"1"1"-788"0"0,10 39 627 0 0,-3 1 0 0 0,7 62 1 0 0,-5-30-666 0 0,68 408-54 0 0,-63-405-368 0 0,1 4-926 0 0,-8-28-2588 0 0,-3-19-582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48 121 919 0 0,'-7'-1'358'0'0,"-8"-2"2559"0"0,11 1-2307 0 0,1 0-1 0 0,0 0 1 0 0,0 0-1 0 0,0-1 1 0 0,-3-3-1 0 0,5 5-328 0 0,1 1-1 0 0,0 0 0 0 0,-1-1 1 0 0,1 1-1 0 0,0 0 0 0 0,0-1 1 0 0,-1 1-1 0 0,1-1 0 0 0,0 1 0 0 0,0-1 1 0 0,0 1-1 0 0,0 0 0 0 0,0-1 1 0 0,-1 1-1 0 0,1-1 0 0 0,0 1 1 0 0,0-1-1 0 0,0 1 0 0 0,0-1 1 0 0,0 1-1 0 0,0-1 0 0 0,0 1 1 0 0,1-1-1 0 0,-1 1 0 0 0,0-1 0 0 0,0 1 1 0 0,0-1-1 0 0,11-13 1721 0 0,-5 10-1975 0 0,-1 1 1 0 0,0-1 0 0 0,9-3-1 0 0,8-3-284 0 0,0 1 0 0 0,1 1 0 0 0,0 1 0 0 0,0 1 0 0 0,0 1 0 0 0,29-3 0 0 0,-30 7-832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97 919 0 0,'2'-1'2128'0'0,"23"-24"5369"0"0,-21 20-7098 0 0,1-1 1 0 0,0 2 0 0 0,0-1 0 0 0,0 1-1 0 0,0-1 1 0 0,10-4 0 0 0,-6 4-115 0 0,0 1-1 0 0,-1 0 1 0 0,2 0-1 0 0,-1 1 1 0 0,0 0-1 0 0,1 0 1 0 0,-1 1 0 0 0,13 0-1 0 0,-13 1-87 0 0,3 0 89 0 0,0 1 1 0 0,0 0-1 0 0,0 1 0 0 0,16 2 1 0 0,-25-2-224 0 0,1 0 0 0 0,0 0 1 0 0,-1 1-1 0 0,1-1 0 0 0,-1 1 1 0 0,0 0-1 0 0,1 0 0 0 0,-1 0 1 0 0,0 0-1 0 0,0 0 0 0 0,0 1 1 0 0,0-1-1 0 0,-1 1 1 0 0,1 0-1 0 0,-1 0 0 0 0,1 0 1 0 0,-1 0-1 0 0,2 4 0 0 0,-1-1 12 0 0,0 1 0 0 0,0 0 0 0 0,0 0 0 0 0,-1 0 0 0 0,1 0 0 0 0,-2 0 0 0 0,1 1 0 0 0,-1-1 0 0 0,0 1 0 0 0,-1-1 0 0 0,0 0 0 0 0,0 1 0 0 0,-1 7 0 0 0,-3 2-40 0 0,1 1 1 0 0,-2-2-1 0 0,0 1 0 0 0,-12 23 1 0 0,11-26-42 0 0,0 0 0 0 0,-2 0 0 0 0,0-1 0 0 0,0 0 0 0 0,-1 0-1 0 0,-1-1 1 0 0,0 0 0 0 0,0-1 0 0 0,-1 0 0 0 0,-22 16 0 0 0,30-25-8 0 0,1-1-1 0 0,-1 1 0 0 0,0-1 1 0 0,0 0-1 0 0,0 0 0 0 0,0 0 1 0 0,0 0-1 0 0,0 0 1 0 0,0-1-1 0 0,0 1 0 0 0,0-1 1 0 0,0 0-1 0 0,0 0 1 0 0,-5 0-1 0 0,7-1 0 0 0,-1 1 1 0 0,1 0-1 0 0,0 0 1 0 0,-1-1-1 0 0,1 1 1 0 0,0-1-1 0 0,-1 1 1 0 0,1-1-1 0 0,0 0 1 0 0,0 0-1 0 0,0 1 1 0 0,0-1-1 0 0,-1 0 0 0 0,1 0 1 0 0,0 0-1 0 0,0 0 1 0 0,1 0-1 0 0,-1 0 1 0 0,0 0-1 0 0,0-1 1 0 0,0 1-1 0 0,1 0 1 0 0,-1 0-1 0 0,1-1 1 0 0,-1 1-1 0 0,1 0 1 0 0,-1-1-1 0 0,1 1 1 0 0,0 0-1 0 0,0-1 0 0 0,-1 1 1 0 0,1 0-1 0 0,1-3 1 0 0,-1-3-47 0 0,0 1 1 0 0,1-1 0 0 0,0 0-1 0 0,0 1 1 0 0,1-1 0 0 0,0 0-1 0 0,0 1 1 0 0,0 0-1 0 0,1 0 1 0 0,0 0 0 0 0,0 0-1 0 0,1 0 1 0 0,7-10-1 0 0,-8 12 79 0 0,0 1-1 0 0,1 0 0 0 0,-1 0 1 0 0,1 0-1 0 0,-1 0 0 0 0,1 1 1 0 0,0-1-1 0 0,0 1 0 0 0,0 0 1 0 0,0 0-1 0 0,0 0 0 0 0,0 1 1 0 0,1 0-1 0 0,-1-1 1 0 0,0 2-1 0 0,1-1 0 0 0,-1 0 1 0 0,1 1-1 0 0,-1 0 0 0 0,1 0 1 0 0,7 1-1 0 0,2 1 74 0 0,-1 1 0 0 0,0 1 0 0 0,0 0 1 0 0,0 1-1 0 0,13 6 0 0 0,58 37 152 0 0,-83-48-244 0 0,59 31 262 0 0,1 1-3610 0 0,-52-27-812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0,'0'0'778'0'0,"2"1"-340"0"0,8 13 856 0 0,0 1 0 0 0,-2-1-1 0 0,14 29 1 0 0,14 52 290 0 0,12 65-742 0 0,-35-110-791 0 0,104 509-315 0 0,-110-520 132 0 0,26 109-2758 0 0,-25-114 1131 0 0,1 0-3488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10279 0 0,'1'13'626'0'0,"1"-1"0"0"0,0 0 0 0 0,1 1 0 0 0,0-1 0 0 0,1 0 0 0 0,7 16 0 0 0,2 5 111 0 0,14 42 567 0 0,19 58-112 0 0,-41-116-1065 0 0,0 0 0 0 0,9 18 0 0 0,-14-35-126 0 0,0 0 1 0 0,0 0-1 0 0,0 0 0 0 0,1 1 0 0 0,-1-1 0 0 0,0 0 1 0 0,0 0-1 0 0,0 0 0 0 0,0 0 0 0 0,0 1 0 0 0,0-1 1 0 0,0 0-1 0 0,1 0 0 0 0,-1 0 0 0 0,0 1 0 0 0,0-1 1 0 0,0 0-1 0 0,0 0 0 0 0,0 0 0 0 0,0 1 0 0 0,0-1 1 0 0,0 0-1 0 0,0 0 0 0 0,0 0 0 0 0,0 1 0 0 0,0-1 1 0 0,0 0-1 0 0,0 0 0 0 0,-1 0 0 0 0,1 0 0 0 0,0 1 1 0 0,0-1-1 0 0,0 0 0 0 0,0 0 0 0 0,0 0 0 0 0,0 1 1 0 0,-1-1-1 0 0,0 4 15 0 0,6 9 357 0 0,-14-19-240 0 0,3 0-115 0 0,1-1-1 0 0,-1 1 1 0 0,1-1 0 0 0,1 0-1 0 0,0 0 1 0 0,0 0-1 0 0,0 0 1 0 0,1-1-1 0 0,0 0 1 0 0,-2-8 0 0 0,-3-12-19 0 0,-4-43 0 0 0,6 33-99 0 0,3 0 0 0 0,1-47-1 0 0,4 61 58 0 0,0 1-1 0 0,1 0 0 0 0,2 0 0 0 0,12-42 0 0 0,-13 57 38 0 0,0-1 0 0 0,0 1 0 0 0,1 0 0 0 0,-1 1 0 0 0,2-1 0 0 0,-1 1 1 0 0,1 0-1 0 0,0 0 0 0 0,1 1 0 0 0,6-7 0 0 0,-8 10 2 0 0,-1 0 1 0 0,0 0 0 0 0,1 0-1 0 0,-1 1 1 0 0,1 0 0 0 0,0 0-1 0 0,0 0 1 0 0,7-2 0 0 0,-9 4 3 0 0,0-1 1 0 0,0 1 0 0 0,0-1 0 0 0,0 1-1 0 0,1 0 1 0 0,-1 1 0 0 0,0-1 0 0 0,0 0 0 0 0,0 1-1 0 0,0 0 1 0 0,0 0 0 0 0,0 0 0 0 0,0 0-1 0 0,5 2 1 0 0,-5-1 7 0 0,0 0 0 0 0,-1 0 0 0 0,1 1-1 0 0,0-1 1 0 0,-1 1 0 0 0,0-1 0 0 0,1 1-1 0 0,-1 0 1 0 0,0 0 0 0 0,0 0 0 0 0,-1 0 0 0 0,1 0-1 0 0,-1 1 1 0 0,2 4 0 0 0,1 4 48 0 0,0 1 0 0 0,2 19 1 0 0,-2-4-20 0 0,-1 1 0 0 0,-2-1 1 0 0,0 1-1 0 0,-2-1 0 0 0,-1 1 1 0 0,-2-1-1 0 0,-10 46 0 0 0,9-60-15 0 0,0 1-1 0 0,-10 19 0 0 0,14-33-21 0 0,1 0 0 0 0,-1 0 0 0 0,1 0 0 0 0,-1 0 0 0 0,0 0 0 0 0,1 0 0 0 0,-1 0 0 0 0,0 0 0 0 0,1-1 0 0 0,-1 1 0 0 0,0 0 0 0 0,0-1 0 0 0,0 1 0 0 0,-1 1 0 0 0,-10 7 0 0 0,2-4-220 0 0,7-6-129 0 0,5-4 166 0 0,2-1 139 0 0,0 1 1 0 0,0 0-1 0 0,1 0 0 0 0,-1 0 0 0 0,1 1 0 0 0,0-1 0 0 0,0 1 0 0 0,1 0 1 0 0,-1 1-1 0 0,1-1 0 0 0,-1 1 0 0 0,1 0 0 0 0,0 1 0 0 0,1-1 0 0 0,-1 1 0 0 0,0 0 1 0 0,8 0-1 0 0,-6 1 97 0 0,1 0 0 0 0,1 0 0 0 0,-1 1 1 0 0,0 1-1 0 0,0 0 0 0 0,0 0 0 0 0,-1 1 1 0 0,1 0-1 0 0,0 0 0 0 0,0 1 0 0 0,16 7 1 0 0,-18-7 99 0 0,0 1 1 0 0,0 0 0 0 0,0 0 0 0 0,-1 1 0 0 0,0 0 0 0 0,1 0-1 0 0,8 10 1 0 0,-13-13-52 0 0,0 1 0 0 0,-1-1 0 0 0,1 0 1 0 0,0 1-1 0 0,-1-1 0 0 0,0 1 0 0 0,0 0 0 0 0,0-1 0 0 0,0 1 0 0 0,0 0 0 0 0,0 0 0 0 0,-1 0 0 0 0,1 0 0 0 0,-1-1 0 0 0,0 1 0 0 0,0 0 1 0 0,0 0-1 0 0,0 0 0 0 0,0 0 0 0 0,-1 0 0 0 0,0 0 0 0 0,1-1 0 0 0,-1 1 0 0 0,-2 4 0 0 0,0-1 6 0 0,0 1-1 0 0,-1-1 0 0 0,0 0 1 0 0,-1 0-1 0 0,1 0 0 0 0,-1 0 1 0 0,0-1-1 0 0,-1 0 1 0 0,1 0-1 0 0,-1 0 0 0 0,0-1 1 0 0,-7 5-1 0 0,-2 0 124 0 0,-1-2 1 0 0,1 1-1 0 0,-1-2 0 0 0,-18 6 0 0 0,29-11-302 0 0,0 0 0 0 0,0 0 0 0 0,0-1 0 0 0,0 0 0 0 0,0 0 0 0 0,1 0 0 0 0,-1 0 0 0 0,0-1 0 0 0,-6-1 0 0 0,9 2 12 0 0,-1-1-1 0 0,1 1 1 0 0,-1-1 0 0 0,1 0 0 0 0,0 0 0 0 0,0 0-1 0 0,-1 0 1 0 0,1 0 0 0 0,0-1 0 0 0,0 1-1 0 0,0 0 1 0 0,0-1 0 0 0,0 0 0 0 0,1 1 0 0 0,-1-1-1 0 0,0 0 1 0 0,1 0 0 0 0,-1 0 0 0 0,-1-3-1 0 0,3 4-151 0 0,0 0-1 0 0,1 0 0 0 0,-1 1 0 0 0,0-1 0 0 0,0 0 0 0 0,0 0 0 0 0,1 1 0 0 0,-1-1 0 0 0,0 0 0 0 0,1 0 0 0 0,-1 1 0 0 0,0-1 0 0 0,1 0 0 0 0,-1 1 0 0 0,1-1 0 0 0,-1 0 0 0 0,1 1 0 0 0,0-1 0 0 0,-1 1 0 0 0,2-1 0 0 0,0-1-963 0 0,5-7-5232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63 11055 0 0,'-28'-13'415'0'0,"-1"1"0"0"0,1 1-1 0 0,-44-10 1 0 0,63 20-196 0 0,1-1 0 0 0,-1 1 0 0 0,0 0 0 0 0,1 1 0 0 0,-1-1 1 0 0,0 2-1 0 0,1-1 0 0 0,-14 4 0 0 0,19-3-183 0 0,0 0 1 0 0,0 0-1 0 0,0 0 0 0 0,0 0 1 0 0,0 1-1 0 0,0-1 0 0 0,0 1 1 0 0,0 0-1 0 0,0-1 0 0 0,1 2 1 0 0,-1-1-1 0 0,1 0 1 0 0,0 0-1 0 0,0 1 0 0 0,-1-1 1 0 0,2 1-1 0 0,-1 0 0 0 0,0-1 1 0 0,0 1-1 0 0,1 0 0 0 0,0 0 1 0 0,-1 0-1 0 0,1 0 1 0 0,0 1-1 0 0,-1 4 0 0 0,2-3-49 0 0,0 0 0 0 0,0 0 0 0 0,0 0 0 0 0,1-1 0 0 0,0 1 0 0 0,0 0-1 0 0,0 0 1 0 0,0-1 0 0 0,1 1 0 0 0,-1-1 0 0 0,1 1 0 0 0,0-1 0 0 0,1 0 0 0 0,2 5-1 0 0,7 9-209 0 0,25 29-1 0 0,-35-45 204 0 0,28 29-139 0 0,0-1 0 0 0,3-2 0 0 0,42 30-1 0 0,-25-21 141 0 0,-21-14 107 0 0,-4-5 295 0 0,0 3-1 0 0,30 31 0 0 0,-46-44 17 0 0,-1 1 0 0 0,-1 1 0 0 0,0 0-1 0 0,9 16 1 0 0,-14-22-247 0 0,0 0 0 0 0,-1-1 0 0 0,1 1 0 0 0,-1 0 0 0 0,0 0 0 0 0,-1 0 0 0 0,1-1 0 0 0,-1 1 0 0 0,1 0 0 0 0,-1 0 0 0 0,0 0 0 0 0,-1 0 0 0 0,1 0 0 0 0,-1 0 0 0 0,0 0 1 0 0,1 0-1 0 0,-4 6 0 0 0,0-1-42 0 0,0-1 0 0 0,0 0 0 0 0,-1 0 1 0 0,0 0-1 0 0,-1-1 0 0 0,0 0 1 0 0,0 0-1 0 0,0 0 0 0 0,-1-1 1 0 0,0 1-1 0 0,-14 8 0 0 0,6-6-188 0 0,-1 0 0 0 0,0-1-1 0 0,0-1 1 0 0,0 0-1 0 0,-21 5 1 0 0,35-12-40 0 0,0 1 1 0 0,0-1-1 0 0,0 1 0 0 0,1-1 1 0 0,-1 0-1 0 0,0 1 0 0 0,0-1 1 0 0,0 0-1 0 0,0 0 0 0 0,0 0 1 0 0,0-1-1 0 0,0 1 0 0 0,1 0 1 0 0,-1-1-1 0 0,0 1 0 0 0,0-1 1 0 0,0 0-1 0 0,1 1 0 0 0,-1-1 1 0 0,0 0-1 0 0,1 0 0 0 0,-1 0 1 0 0,1 0-1 0 0,-1 0 0 0 0,1-1 1 0 0,-1 1-1 0 0,-1-3 0 0 0,-4-5-2102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 12551 0 0,'-3'2'122'0'0,"0"0"-1"0"0,0 0 1 0 0,1 0-1 0 0,-1 0 1 0 0,1 0-1 0 0,-1 0 1 0 0,1 1 0 0 0,0-1-1 0 0,0 1 1 0 0,-2 4-1 0 0,-16 32-128 0 0,10-16 108 0 0,4-12 105 0 0,1 1 1 0 0,0 0-1 0 0,1 0 1 0 0,0 0-1 0 0,1 1 0 0 0,1 0 1 0 0,0-1-1 0 0,0 1 1 0 0,1 16-1 0 0,1 1-62 0 0,1-1 0 0 0,1 1 0 0 0,10 48 0 0 0,-8-62-151 0 0,1 0 1 0 0,0 0-1 0 0,1 0 1 0 0,0-1-1 0 0,2 0 1 0 0,0 0-1 0 0,0-1 1 0 0,12 15-1 0 0,-15-23 1 0 0,1 0 0 0 0,0-1 0 0 0,0 1-1 0 0,1-1 1 0 0,-1 0 0 0 0,1-1 0 0 0,0 0-1 0 0,0 0 1 0 0,1 0 0 0 0,-1-1 0 0 0,11 3-1 0 0,-1-1 14 0 0,-1-1-1 0 0,1 0 0 0 0,0-1 0 0 0,25 0 0 0 0,-37-2 108 0 0,0-1 0 0 0,0 0 0 0 0,0 0 0 0 0,-1-1 0 0 0,1 1-1 0 0,0-1 1 0 0,0 0 0 0 0,0-1 0 0 0,0 1 0 0 0,-1-1 0 0 0,1 0 0 0 0,-1 0 0 0 0,1 0-1 0 0,-1-1 1 0 0,0 1 0 0 0,0-1 0 0 0,0 0 0 0 0,0 0 0 0 0,0-1 0 0 0,-1 1 0 0 0,1-1-1 0 0,-1 0 1 0 0,0 0 0 0 0,0 0 0 0 0,0 0 0 0 0,-1 0 0 0 0,0-1 0 0 0,0 1 0 0 0,0-1-1 0 0,0 0 1 0 0,1-4 0 0 0,1-7 149 0 0,-1 0 1 0 0,0 0-1 0 0,-1 0 0 0 0,-1 0 1 0 0,-1 0-1 0 0,0 0 0 0 0,-1 0 0 0 0,-4-22 1 0 0,1 17-156 0 0,-1 0 0 0 0,-1 0 1 0 0,-1 1-1 0 0,-1 0 1 0 0,-18-33-1 0 0,-71-101-251 0 0,60 106-2609 0 0,-4 3-3982 0 0,25 29 859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10135 0 0,'0'0'778'0'0,"0"1"-506"0"0,-20 34 2466 0 0,17-30-2236 0 0,0-1-1 0 0,0 1 0 0 0,0 0 1 0 0,0 0-1 0 0,1 1 0 0 0,0-1 1 0 0,0 0-1 0 0,0 1 0 0 0,1-1 1 0 0,-2 12-1 0 0,2 0-101 0 0,0-15-375 0 0,1 0 1 0 0,0 0 0 0 0,-1 0 0 0 0,1 0-1 0 0,0 0 1 0 0,0 0 0 0 0,1 0-1 0 0,-1 1 1 0 0,0-1 0 0 0,1 0-1 0 0,-1 0 1 0 0,1 0 0 0 0,0 0-1 0 0,1 3 1 0 0,6 6 1 0 0,-5-9-11 0 0,0-1-5 0 0,-1 0-6 0 0,1 1 0 0 0,-1-1 1 0 0,1 1-1 0 0,0-1 0 0 0,0 0 1 0 0,-1 0-1 0 0,1 0 0 0 0,0 0 1 0 0,0-1-1 0 0,0 1 0 0 0,0-1 1 0 0,0 1-1 0 0,3-1 1 0 0,2 0 4 0 0,12 0 27 0 0,-1-1 1 0 0,30-5-1 0 0,-37 3-498 0 0,0 0 0 0 0,0 0 0 0 0,0-2 1 0 0,0 1-1 0 0,-1-2 0 0 0,0 1 0 0 0,15-11 0 0 0,-14 9-1535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1 919 0 0,'-2'16'-465'0'0,"-5"48"3162"0"0,5 1 6051 0 0,11 71-1698 0 0,11-1-4028 0 0,37 130-5699 0 0,-51-242-4338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11231 0 0,'0'0'1016'0'0,"2"-3"-836"0"0,5-3-202 0 0,-3 10 126 0 0,-1 23 552 0 0,-2-13-131 0 0,0 6-114 0 0,22 226 2513 0 0,6 0-5804 0 0,-27-228 1590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11055 0 0,'0'-2'329'0'0,"2"-2"163"0"0,-3-5 3041 0 0,14 13-1708 0 0,-2-2-1483 0 0,0 0-1 0 0,0-1 1 0 0,0 0-1 0 0,0-1 1 0 0,1 0 0 0 0,-1 0-1 0 0,0-1 1 0 0,17-4-1 0 0,6-4-65 0 0,45-18 1 0 0,-13 3-211 0 0,33-1-1266 0 0,-70 18-48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9239 0 0,'0'-3'92'0'0,"1"-1"0"0"0,-1 1 0 0 0,1 0 0 0 0,0 0 0 0 0,0 0 0 0 0,0-1-1 0 0,0 1 1 0 0,3-5 0 0 0,-4 7-81 0 0,2-3 1506 0 0,0 4-1341 0 0,-1 1 0 0 0,1-1-1 0 0,-1 0 1 0 0,1 1 0 0 0,-1-1 0 0 0,0 1 0 0 0,1 0-1 0 0,-1-1 1 0 0,0 1 0 0 0,1 0 0 0 0,-1 0 0 0 0,0 0-1 0 0,0 0 1 0 0,0 0 0 0 0,0 0 0 0 0,0 0 0 0 0,0 0-1 0 0,0 0 1 0 0,0 0 0 0 0,0 1 0 0 0,0-1 0 0 0,1 3-1 0 0,1 3 228 0 0,1 1-1 0 0,3 14 0 0 0,-6-19-264 0 0,7 31 447 0 0,-2-1 0 0 0,-1 1 1 0 0,0 61-1 0 0,-4-56-446 0 0,4 80 41 0 0,6 99-1051 0 0,-7-190 148 0 0,0 7-2932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0,'0'0'674'0'0,"0"2"-280"0"0,11 116 5434 0 0,3-4-4608 0 0,-2-12-960 0 0,1-1-172 0 0,10 52-121 0 0,-7-71-242 0 0,-4-20-1370 0 0,-3-22-2634 0 0,-6-24-465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 11863 0 0,'-4'-3'170'0'0,"-14"-5"3222"0"0,19 6-2650 0 0,11-7-491 0 0,-1 0 0 0 0,2 0 0 0 0,-1 1 0 0 0,1 0 0 0 0,20-8 0 0 0,-16 10-958 0 0,0 0 1 0 0,0 1 0 0 0,24-4-1 0 0,-22 6-725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5983 0 0,'0'0'464'0'0,"6"7"1604"0"0,7-11-118 0 0,-4 3-1301 0 0,-1-1 0 0 0,0-1 0 0 0,12-4 0 0 0,-13 3-276 0 0,1 1 1 0 0,0 0 0 0 0,0 0 0 0 0,12-2 0 0 0,-17 4-219 0 0,1 1 0 0 0,-1-1 0 0 0,0 1 1 0 0,1 0-1 0 0,-1 0 0 0 0,0 0 0 0 0,1 0 1 0 0,-1 1-1 0 0,0 0 0 0 0,1-1 0 0 0,-1 1 1 0 0,0 0-1 0 0,6 3 0 0 0,10 6 533 0 0,-15-9-581 0 0,0 1-1 0 0,-1 0 1 0 0,1 0 0 0 0,0 0 0 0 0,-1 0 0 0 0,0 0 0 0 0,1 1 0 0 0,-1 0 0 0 0,0 0 0 0 0,0 0 0 0 0,0 0-1 0 0,-1 0 1 0 0,5 7 0 0 0,-3-3 26 0 0,0 1 0 0 0,-1 0-1 0 0,1 0 1 0 0,1 10 0 0 0,-4-14-115 0 0,0 0 0 0 0,0-1 1 0 0,-1 1-1 0 0,1 0 0 0 0,-1 0 0 0 0,0 0 1 0 0,0 0-1 0 0,-1 0 0 0 0,1 0 0 0 0,-1 0 1 0 0,-1 5-1 0 0,-5 15 36 0 0,7-19-54 0 0,-1-1 0 0 0,-1 1 0 0 0,1-1 0 0 0,-1 1 0 0 0,1-1 0 0 0,-1 1-1 0 0,-6 7 1 0 0,-10 15-134 0 0,14-20 48 0 0,0-1 1 0 0,-1 0 0 0 0,1 0 0 0 0,-1 0 0 0 0,-1 0 0 0 0,1-1-1 0 0,-11 8 1 0 0,12-10 9 0 0,3-2 59 0 0,0 0 1 0 0,0 0-1 0 0,1-1 1 0 0,-1 1-1 0 0,0 0 1 0 0,0-1 0 0 0,0 1-1 0 0,0-1 1 0 0,0 1-1 0 0,0-1 1 0 0,0 1-1 0 0,0-1 1 0 0,0 0-1 0 0,0 1 1 0 0,0-1 0 0 0,0 0-1 0 0,0 0 1 0 0,-1 0-1 0 0,1 0 1 0 0,0 0-1 0 0,0 0 1 0 0,0 0 0 0 0,0 0-1 0 0,0 0 1 0 0,-1-1-1 0 0,1 0-71 0 0,-4-6-105 0 0,4 5 191 0 0,0-1-1 0 0,0 0 1 0 0,1 1 0 0 0,-1-1 0 0 0,0 0 0 0 0,1 0-1 0 0,0 0 1 0 0,0 0 0 0 0,0 1 0 0 0,0-1 0 0 0,0 0-1 0 0,1 0 1 0 0,-1 0 0 0 0,1 1 0 0 0,0-1 0 0 0,-1 0-1 0 0,1 0 1 0 0,0 1 0 0 0,3-5 0 0 0,-3 6 33 0 0,0 1 0 0 0,-1-1 0 0 0,1 0 0 0 0,0 1 0 0 0,0-1 0 0 0,0 1 1 0 0,0-1-1 0 0,0 1 0 0 0,0 0 0 0 0,0-1 0 0 0,0 1 0 0 0,0 0 0 0 0,0 0 0 0 0,0-1 0 0 0,0 1 0 0 0,1 0 1 0 0,18 1 236 0 0,-17-1-213 0 0,22 3 253 0 0,-13-2-189 0 0,1 0 0 0 0,14-1 0 0 0,-18 0-108 0 0,0 1 0 0 0,0 0 0 0 0,0 0-1 0 0,0 1 1 0 0,0 0 0 0 0,10 4 0 0 0,-7-2-13 0 0,0-1 1 0 0,16 2 0 0 0,-17-4-269 0 0,0 0 0 0 0,0-1-1 0 0,18-2 1 0 0,-21 1-606 0 0,-1 0 1 0 0,1-1-1 0 0,10-5 0 0 0,-6 1-812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6911 0 0,'0'0'315'0'0,"0"9"102"0"0,0-8-325 0 0,0 0 0 0 0,0 0 0 0 0,0 1-1 0 0,0-1 1 0 0,0 0 0 0 0,0 0 0 0 0,0 0 0 0 0,0 0-1 0 0,-1 0 1 0 0,1 0 0 0 0,0 0 0 0 0,-1 0-1 0 0,1 0 1 0 0,-1 0 0 0 0,1 0 0 0 0,-1-1-1 0 0,1 1 1 0 0,-1 0 0 0 0,0 0 0 0 0,1 0 0 0 0,-1 0-1 0 0,0-1 1 0 0,0 1 0 0 0,0 0 0 0 0,1-1-1 0 0,-3 2 1 0 0,-2 2 1430 0 0,-9 12 2035 0 0,8-10-3066 0 0,1 0 1 0 0,0 1 0 0 0,0 0-1 0 0,0 0 1 0 0,0 0-1 0 0,1 1 1 0 0,-6 14 0 0 0,7-10-401 0 0,0 0 0 0 0,1 0 1 0 0,0 0-1 0 0,1 0 1 0 0,0 0-1 0 0,1 1 0 0 0,1-1 1 0 0,-1 0-1 0 0,5 17 1 0 0,-4-25-79 0 0,0 1 1 0 0,0-1 0 0 0,0 0-1 0 0,0 0 1 0 0,1 0 0 0 0,0 0-1 0 0,0-1 1 0 0,0 1 0 0 0,0 0 0 0 0,1-1-1 0 0,-1 0 1 0 0,1 1 0 0 0,0-1-1 0 0,0 0 1 0 0,0 0 0 0 0,1-1-1 0 0,-1 1 1 0 0,1-1 0 0 0,-1 1 0 0 0,1-1-1 0 0,0 0 1 0 0,-1-1 0 0 0,1 1-1 0 0,0-1 1 0 0,1 1 0 0 0,-1-1-1 0 0,0 0 1 0 0,0-1 0 0 0,0 1-1 0 0,5-1 1 0 0,-5 1 27 0 0,1-2 0 0 0,0 1 0 0 0,-1 0 0 0 0,1-1 0 0 0,-1 0 0 0 0,1 0 0 0 0,-1 0 0 0 0,0-1 0 0 0,1 0 0 0 0,-1 0 0 0 0,0 0 0 0 0,0 0 0 0 0,0 0 0 0 0,-1-1 0 0 0,1 0 0 0 0,0 1 0 0 0,-1-1 0 0 0,0-1 0 0 0,4-3 0 0 0,-2 1 55 0 0,0 0 0 0 0,-1-1 0 0 0,0 0 0 0 0,0 0 0 0 0,0 0 0 0 0,-1 0 0 0 0,0-1 0 0 0,-1 1 0 0 0,1-1 0 0 0,0-9 0 0 0,-2 13-76 0 0,-1 0 0 0 0,0 0 0 0 0,-1 0 0 0 0,1 0 0 0 0,-1-1 1 0 0,0 1-1 0 0,0 0 0 0 0,0 1 0 0 0,0-1 0 0 0,-1 0 0 0 0,-3-6 0 0 0,-1-2-27 0 0,0 1-1 0 0,-12-15 1 0 0,-15-9-633 0 0,26 27-609 0 0,-1 0 1 0 0,1 0-1 0 0,0-1 0 0 0,-9-15 0 0 0,11 15-738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223 129 7831 0 0,'-1'-1'603'0'0,"-7"-5"32"0"0,0 0 0 0 0,0 0 0 0 0,-1 0-1 0 0,0 1 1 0 0,-17-7 0 0 0,23 11-398 0 0,0 0-1 0 0,-1 0 1 0 0,1 0-1 0 0,-1 1 1 0 0,1-1-1 0 0,0 1 1 0 0,-1 0 0 0 0,1 0-1 0 0,-1 0 1 0 0,1 1-1 0 0,-1-1 1 0 0,1 1-1 0 0,0-1 1 0 0,-1 1-1 0 0,1 0 1 0 0,0 1-1 0 0,0-1 1 0 0,0 0 0 0 0,0 1-1 0 0,0 0 1 0 0,-5 3-1 0 0,1 1-127 0 0,1 0-1 0 0,0 0 0 0 0,1 1 0 0 0,-1 0 1 0 0,1 0-1 0 0,0 0 0 0 0,1 0 1 0 0,0 1-1 0 0,0 0 0 0 0,0 0 1 0 0,1 0-1 0 0,1 0 0 0 0,-4 16 1 0 0,2-5-96 0 0,2 0 1 0 0,0 0 0 0 0,1 1 0 0 0,0-1 0 0 0,4 23 0 0 0,-1-27-9 0 0,0 1-1 0 0,1-1 1 0 0,1 1 0 0 0,0-1-1 0 0,1 0 1 0 0,1-1 0 0 0,9 18-1 0 0,-11-24 20 0 0,1-1-1 0 0,0 1 1 0 0,1 0 0 0 0,0-1-1 0 0,0 0 1 0 0,0-1 0 0 0,1 1-1 0 0,0-1 1 0 0,0-1 0 0 0,0 1-1 0 0,1-1 1 0 0,0 0 0 0 0,14 6-1 0 0,-16-9 21 0 0,1 0 0 0 0,-1 0 1 0 0,1 0-1 0 0,0-1 0 0 0,0 0 0 0 0,0 0 0 0 0,0-1 0 0 0,0 0 0 0 0,0 0 0 0 0,-1-1 0 0 0,1 0 1 0 0,0 0-1 0 0,0 0 0 0 0,0-1 0 0 0,-1 0 0 0 0,1 0 0 0 0,-1-1 0 0 0,1 0 0 0 0,-1 0 0 0 0,0 0 1 0 0,0-1-1 0 0,-1 0 0 0 0,6-4 0 0 0,2-3 86 0 0,-1 0 1 0 0,-1-1-1 0 0,0 0 0 0 0,-1 0 1 0 0,0-1-1 0 0,-1-1 0 0 0,0 1 1 0 0,12-28-1 0 0,-12 20 142 0 0,0-1 1 0 0,-2-1-1 0 0,0 0 0 0 0,7-46 1 0 0,-13 58-163 0 0,0 0 0 0 0,0 0 0 0 0,-1 0 0 0 0,0 0 0 0 0,-1 0 0 0 0,-1-1 0 0 0,0 1 0 0 0,0 1 0 0 0,-1-1 0 0 0,0 0 0 0 0,-1 1 0 0 0,-9-18 0 0 0,10 23-55 0 0,0 0 0 0 0,-1 0 0 0 0,0 1 1 0 0,0 0-1 0 0,0 0 0 0 0,0 0 0 0 0,-1 0 0 0 0,0 1 0 0 0,-5-4 0 0 0,-8-3 176 0 0,-23-10 0 0 0,26 13-183 0 0,5 3-50 0 0,1 0 0 0 0,-1 1 0 0 0,0 0 0 0 0,0 1-1 0 0,0 0 1 0 0,0 0 0 0 0,-15 0 0 0 0,20 2-163 0 0,0 0 0 0 0,-1 0-1 0 0,1 1 1 0 0,0-1 0 0 0,0 1 0 0 0,0 1 0 0 0,-1-1 0 0 0,1 1 0 0 0,0 0-1 0 0,1 0 1 0 0,-1 0 0 0 0,0 1 0 0 0,1-1 0 0 0,-1 1 0 0 0,-7 7-1 0 0,-3 5-1755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9559 0 0,'0'0'860'0'0,"0"2"-705"0"0,-2 5 170 0 0,0 0 0 0 0,1 0 1 0 0,0 1-1 0 0,1-1 0 0 0,-1 1 0 0 0,1-1 0 0 0,2 14 1 0 0,13 55 1885 0 0,-8-41-1984 0 0,18 120 288 0 0,-11-61-911 0 0,-7-46-4150 0 0,-5-27-274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8751 0 0,'0'0'674'0'0,"0"-2"-214"0"0,1-1-125 0 0,0 0 1 0 0,0 1 0 0 0,0-1 0 0 0,0 0-1 0 0,0 0 1 0 0,0 1 0 0 0,0-1 0 0 0,1 1 0 0 0,0 0-1 0 0,-1-1 1 0 0,1 1 0 0 0,0 0 0 0 0,0 0-1 0 0,0 0 1 0 0,0 0 0 0 0,1 0 0 0 0,-1 0-1 0 0,0 1 1 0 0,1-1 0 0 0,-1 1 0 0 0,1 0-1 0 0,0 0 1 0 0,-1 0 0 0 0,1 0 0 0 0,5-1-1 0 0,7-1-59 0 0,0 0 0 0 0,0 1 0 0 0,29 1 0 0 0,-8 0 77 0 0,-3-2-308 0 0,47-3-971 0 0,-56 5-3737 0 0,-1-2-1585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10567 0 0,'0'0'1686'0'0,"2"-1"-1088"0"0,6-2-56 0 0,-1 1-1 0 0,1-1 0 0 0,16-2 1 0 0,10-2 34 0 0,-28 5-446 0 0,0 1-1 0 0,0-1 1 0 0,0 2 0 0 0,0-1 0 0 0,0 1 0 0 0,0 0 0 0 0,0 0 0 0 0,0 0 0 0 0,1 1 0 0 0,-1 0 0 0 0,0 0 0 0 0,-1 1 0 0 0,1 0 0 0 0,0 0 0 0 0,0 0-1 0 0,-1 1 1 0 0,1 0 0 0 0,-1 0 0 0 0,0 0 0 0 0,0 0 0 0 0,0 1 0 0 0,0 0 0 0 0,-1 0 0 0 0,8 8 0 0 0,-7-6 22 0 0,0 0 0 0 0,-1 0 0 0 0,0 0 0 0 0,0 0-1 0 0,0 0 1 0 0,-1 1 0 0 0,0 0 0 0 0,0 0 0 0 0,-1 0 0 0 0,0 0 0 0 0,0 0 0 0 0,-1 0 0 0 0,0 0 0 0 0,0 1 0 0 0,0-1 0 0 0,-1 0-1 0 0,0 1 1 0 0,-1-1 0 0 0,1 0 0 0 0,-3 10 0 0 0,-1-5-352 0 0,1 0 0 0 0,-2 0-1 0 0,1-1 1 0 0,-2 1 0 0 0,-10 17 0 0 0,12-24 96 0 0,0 1 0 0 0,-1-1 0 0 0,1 0 0 0 0,-1 0 0 0 0,0 0 0 0 0,0 0 0 0 0,-1-1 0 0 0,1 0 0 0 0,-1 0 0 0 0,0-1 0 0 0,-11 6 0 0 0,16-9 94 0 0,0 0 1 0 0,0 0-1 0 0,0 1 0 0 0,0-1 1 0 0,0 0-1 0 0,0 0 1 0 0,0 0-1 0 0,0 0 0 0 0,0 0 1 0 0,0 0-1 0 0,0-1 1 0 0,0 1-1 0 0,0 0 0 0 0,0 0 1 0 0,0-1-1 0 0,0 1 1 0 0,1-1-1 0 0,-1 1 0 0 0,0-1 1 0 0,0 1-1 0 0,0-1 1 0 0,0 1-1 0 0,1-1 0 0 0,-1 0 1 0 0,0 1-1 0 0,1-1 1 0 0,-1 0-1 0 0,0 0 0 0 0,1 0 1 0 0,-1 1-1 0 0,1-1 1 0 0,-1-1-1 0 0,-1-2 0 0 0,0 1 0 0 0,0-1 0 0 0,1 0 0 0 0,-1 0 0 0 0,-1-8 0 0 0,2 5 26 0 0,0 1 0 0 0,1-1 0 0 0,0 0 0 0 0,0 0 0 0 0,1 0 0 0 0,-1 0 0 0 0,1 0 0 0 0,1 0 0 0 0,0 0 0 0 0,0 0 0 0 0,0 1 0 0 0,6-12 0 0 0,-7 15 23 0 0,0 1-1 0 0,1-1 1 0 0,-1 1 0 0 0,1 0-1 0 0,0 0 1 0 0,-1 0-1 0 0,1 0 1 0 0,0 0-1 0 0,0 0 1 0 0,0 0 0 0 0,1 0-1 0 0,-1 1 1 0 0,0-1-1 0 0,1 1 1 0 0,-1 0-1 0 0,1 0 1 0 0,-1 0 0 0 0,1 0-1 0 0,-1 0 1 0 0,1 0-1 0 0,0 1 1 0 0,0-1-1 0 0,-1 1 1 0 0,1 0-1 0 0,0-1 1 0 0,0 1 0 0 0,-1 1-1 0 0,1-1 1 0 0,0 0-1 0 0,-1 1 1 0 0,1-1-1 0 0,0 1 1 0 0,-1 0 0 0 0,5 2-1 0 0,59 27 83 0 0,10 4 70 0 0,-64-30-1242 0 0,-1 0-1 0 0,1-1 1 0 0,0 0-1 0 0,24 1 1 0 0,-20-4-4872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 8287 0 0,'-20'-2'651'0'0,"-56"-1"2248"0"0,73 3-2592 0 0,0 0 1 0 0,-1 1 0 0 0,1-1 0 0 0,0 1 0 0 0,-1 0-1 0 0,1 0 1 0 0,0 0 0 0 0,0 0 0 0 0,0 0 0 0 0,0 1-1 0 0,0-1 1 0 0,-5 5 0 0 0,7-5-272 0 0,-1 0 0 0 0,1 1-1 0 0,0-1 1 0 0,0 1 0 0 0,0 0-1 0 0,-1-1 1 0 0,2 1 0 0 0,-1 0 0 0 0,0-1-1 0 0,0 1 1 0 0,1 0 0 0 0,-1 0-1 0 0,1 0 1 0 0,-1 0 0 0 0,1 0 0 0 0,0-1-1 0 0,0 1 1 0 0,0 0 0 0 0,0 0-1 0 0,0 0 1 0 0,0 0 0 0 0,0 0 0 0 0,1 3-1 0 0,6 20 69 0 0,2-7-116 0 0,-4-13-17 0 0,0-2 4 0 0,6 9 36 0 0,1-1 1 0 0,0-1 0 0 0,1 0 0 0 0,17 10-1 0 0,-7-3 673 0 0,-1 0 0 0 0,0 2 0 0 0,35 39 0 0 0,-53-53-528 0 0,1 1-1 0 0,-1 0 0 0 0,1-1 1 0 0,-1 1-1 0 0,-1 1 0 0 0,1-1 1 0 0,-1 0-1 0 0,-1 1 0 0 0,1 0 1 0 0,-1 0-1 0 0,0-1 0 0 0,0 1 1 0 0,-1 0-1 0 0,0 1 0 0 0,0-1 1 0 0,-1 0-1 0 0,0 0 1 0 0,0 0-1 0 0,-1 0 0 0 0,0 0 1 0 0,0 1-1 0 0,0-1 0 0 0,-1-1 1 0 0,0 1-1 0 0,-1 0 0 0 0,1 0 1 0 0,-1-1-1 0 0,-1 1 0 0 0,1-1 1 0 0,-7 8-1 0 0,2-2-246 0 0,-1 0 0 0 0,0-1 0 0 0,-1 0 0 0 0,0-1 0 0 0,0 0-1 0 0,-2 0 1 0 0,1-1 0 0 0,-21 12 0 0 0,31-21-95 0 0,0 1 0 0 0,1-1 0 0 0,-1 1 0 0 0,0-1 0 0 0,0 0 0 0 0,0 0 0 0 0,0 1 0 0 0,0-1 0 0 0,1 0 0 0 0,-1 0 0 0 0,0 0 0 0 0,0 0 0 0 0,0 0 0 0 0,-1 0 0 0 0,1 0 10 0 0,1-1-1 0 0,-1 1 1 0 0,1 0 0 0 0,-1-1 0 0 0,1 1-1 0 0,-1 0 1 0 0,1-1 0 0 0,-1 1-1 0 0,1-1 1 0 0,0 1 0 0 0,-1-1-1 0 0,1 1 1 0 0,0-1 0 0 0,0 1-1 0 0,-1-1 1 0 0,1 1 0 0 0,0-1-1 0 0,0 0 1 0 0,0 1 0 0 0,-1-1-1 0 0,1 1 1 0 0,0-1 0 0 0,0 1 0 0 0,0-1-1 0 0,0 0 1 0 0,0 0 0 0 0,0-11-1630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93 7831 0 0,'0'-2'603'0'0,"1"1"-379"0"0,-1-1 0 0 0,0 1 0 0 0,0-1 0 0 0,0 0 1 0 0,0 1-1 0 0,0-1 0 0 0,-1 0 0 0 0,1 1 0 0 0,0-1 0 0 0,-1 1 0 0 0,1-1 0 0 0,-1 1 0 0 0,1-1 1 0 0,-2-1-1 0 0,1 2-84 0 0,1 0-1 0 0,-1 1 1 0 0,1-1 0 0 0,-1 1 0 0 0,1-1 0 0 0,-1 1-1 0 0,1-1 1 0 0,-1 1 0 0 0,0-1 0 0 0,1 1 0 0 0,-1-1 0 0 0,0 1-1 0 0,0 0 1 0 0,1 0 0 0 0,-1-1 0 0 0,0 1 0 0 0,0 0 0 0 0,1 0-1 0 0,-1 0 1 0 0,0 0 0 0 0,0 0 0 0 0,1 0 0 0 0,-1 0-1 0 0,0 0 1 0 0,0 0 0 0 0,0 0 0 0 0,1 0 0 0 0,-1 0 0 0 0,0 1-1 0 0,0-1 1 0 0,1 0 0 0 0,-2 1 0 0 0,0 0-30 0 0,1 0 0 0 0,-1 0 0 0 0,1 0 0 0 0,-1 0 0 0 0,1 0 0 0 0,0 0 0 0 0,0 1 0 0 0,-1-1 0 0 0,1 0 0 0 0,0 1 0 0 0,0-1 0 0 0,0 1-1 0 0,-1 2 1 0 0,-9 24 334 0 0,8-21-311 0 0,-4 14-90 0 0,1 1 0 0 0,0-1 1 0 0,2 1-1 0 0,0 0 0 0 0,2 0 1 0 0,0 0-1 0 0,1 0 0 0 0,4 36 1 0 0,-1-45-20 0 0,0 0 1 0 0,1 0-1 0 0,1 0 1 0 0,0 0-1 0 0,0-1 1 0 0,12 22 0 0 0,-11-26-19 0 0,0 0 1 0 0,0 0-1 0 0,1-1 1 0 0,1 1-1 0 0,-1-1 1 0 0,1-1-1 0 0,0 1 1 0 0,0-1-1 0 0,1 0 1 0 0,9 5-1 0 0,-8-6 66 0 0,0 0 0 0 0,0 0 0 0 0,0-1 0 0 0,0-1 0 0 0,19 5 0 0 0,-24-7-34 0 0,1 0 1 0 0,0-1-1 0 0,-1 1 1 0 0,1-1-1 0 0,0-1 1 0 0,0 1-1 0 0,-1-1 1 0 0,1 1-1 0 0,0-1 1 0 0,-1-1-1 0 0,1 1 1 0 0,-1 0 0 0 0,1-1-1 0 0,5-4 1 0 0,-5 3 64 0 0,-1 0 1 0 0,0 0-1 0 0,0-1 1 0 0,0 1 0 0 0,-1-1-1 0 0,1 0 1 0 0,-1 0-1 0 0,0-1 1 0 0,0 1 0 0 0,-1-1-1 0 0,1 1 1 0 0,-1-1-1 0 0,0 0 1 0 0,0 0 0 0 0,0 0-1 0 0,1-7 1 0 0,0-4 140 0 0,0-1-1 0 0,-1 1 1 0 0,0-31-1 0 0,-3 10-10 0 0,-10-55 0 0 0,7 70-393 0 0,-2 0 1 0 0,-1 0-1 0 0,0 1 0 0 0,-2 0 1 0 0,0 0-1 0 0,-1 1 1 0 0,-1 0-1 0 0,-1 1 0 0 0,-15-19 1 0 0,24 35-514 0 0,0-1 0 0 0,0 1 0 0 0,0-1 1 0 0,0 1-1 0 0,-1 0 0 0 0,1 0 0 0 0,-5-2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10591 0 0,'0'0'819'0'0,"0"2"-534"0"0,-50 111 7397 0 0,47-106-7507 0 0,-2 8 271 0 0,-7 28-1 0 0,12-40-423 0 0,0 0 0 0 0,0 0-1 0 0,0 0 1 0 0,0 0 0 0 0,1 0 0 0 0,-1-1-1 0 0,2 4 1 0 0,-1 0 55 0 0,0-4 4 0 0,0 0-1 0 0,0 0-46 0 0,0 0 0 0 0,0 0 0 0 0,1 0-1 0 0,-1 0 1 0 0,1 0 0 0 0,0 0 0 0 0,-1 0-1 0 0,1 0 1 0 0,0-1 0 0 0,0 1 0 0 0,0-1-1 0 0,0 1 1 0 0,0-1 0 0 0,0 0 0 0 0,1 0 0 0 0,-1 0-1 0 0,0 0 1 0 0,1 0 0 0 0,-1-1 0 0 0,0 1-1 0 0,1-1 1 0 0,-1 1 0 0 0,1-1 0 0 0,-1 0 0 0 0,1 0-1 0 0,2 0 1 0 0,18-1 125 0 0,21-3-46 0 0,-34 2-108 0 0,1 1-337 0 0,0-1 1 0 0,1 0-1 0 0,-1-1 1 0 0,0-1-1 0 0,-1 0 1 0 0,20-9-1 0 0,-28 11-52 0 0,1 0 0 0 0,-1-1 0 0 0,1 1 0 0 0,-1 0 0 0 0,0-1 0 0 0,0 0 0 0 0,0 1 0 0 0,0-1 0 0 0,1-4 0 0 0,1 1-828 0 0,3-6-4332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12239 0 0,'-1'2'562'0'0,"-11"25"231"0"0,9-20-769 0 0,0 0-1 0 0,0 0 1 0 0,0 0 0 0 0,-2 11 0 0 0,0 17 1661 0 0,1 0 1 0 0,2 63 0 0 0,17 71-81 0 0,-4-116-1994 0 0,-4-21-346 0 0,-2-3 19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0,'0'0'10994'0'0,"1"2"-10092"0"0,7 11-438 0 0,-1-1-1 0 0,0 1 1 0 0,-1 0 0 0 0,0 0-1 0 0,-1 1 1 0 0,5 26-1 0 0,11 93-265 0 0,-11-62-145 0 0,-2-6-89 0 0,-4-31-1187 0 0,1-2-3587 0 0,-2-12-793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0,'0'0'3711'0'0,"6"-6"-764"0"0,-3 4-2668 0 0,0-1 0 0 0,0 1 0 0 0,0 0 0 0 0,0 0 0 0 0,0 1 0 0 0,0-1 0 0 0,1 1 0 0 0,6-3 1 0 0,31-4 352 0 0,-31 6-483 0 0,112-29 30 0 0,-69 15-3565 0 0,-30 9 137 0 0,-1 0-2030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3679 0 0,'16'22'319'0'0,"14"22"523"0"0,-12-13 3236 0 0,19 57 4402 0 0,-26-59-7323 0 0,-2 2 0 0 0,9 47 0 0 0,-17-57-957 0 0,-1-15-146 0 0,0 1 1 0 0,1 0-1 0 0,1 8 0 0 0,-2-14 219 0 0,-3-9-97 0 0,0-5-122 0 0,1 0 0 0 0,0-1 1 0 0,0 1-1 0 0,1-1 0 0 0,1 1 0 0 0,0-1 0 0 0,3-13 0 0 0,-2-7-39 0 0,1 2-47 0 0,1 0 0 0 0,1 1 0 0 0,1-1 0 0 0,2 1 0 0 0,12-35 0 0 0,-16 58 28 0 0,1 0 0 0 0,-1 0 0 0 0,9-13 0 0 0,-12 21 4 0 0,0 0 0 0 0,0-1 0 0 0,0 1 0 0 0,1 0 0 0 0,-1 0 0 0 0,0-1 0 0 0,0 1 0 0 0,0 0 0 0 0,0 0 0 0 0,1 0 0 0 0,-1-1 0 0 0,0 1 0 0 0,0 0 0 0 0,0 0 0 0 0,1 0 0 0 0,-1 0 0 0 0,0 0 0 0 0,0-1 0 0 0,1 1 0 0 0,-1 0 0 0 0,0 0 0 0 0,0 0 0 0 0,1 0 0 0 0,-1 0 0 0 0,0 0 0 0 0,0 0 0 0 0,1 0 0 0 0,2 3 0 0 0,0 0 0 0 0,-1 1 0 0 0,0-1 0 0 0,1 1 0 0 0,-1 0 0 0 0,-1 0 0 0 0,1-1 0 0 0,0 1 0 0 0,0 5 0 0 0,0-3 0 0 0,11 31 49 0 0,12 69-1 0 0,-17-66-277 0 0,17 52 0 0 0,-21-81-83 0 0,0-1 0 0 0,1 0 0 0 0,8 14 0 0 0,-12-22 167 0 0,0 0-1 0 0,0 0 1 0 0,1-1 0 0 0,-1 1-1 0 0,0 0 1 0 0,1-1-1 0 0,-1 1 1 0 0,1-1 0 0 0,-1 1-1 0 0,1-1 1 0 0,0 0-1 0 0,0 1 1 0 0,-1-1 0 0 0,1 0-1 0 0,0 0 1 0 0,0-1-1 0 0,0 1 1 0 0,0 0 0 0 0,0-1-1 0 0,0 1 1 0 0,0-1-1 0 0,0 1 1 0 0,1-1 0 0 0,-1 0-1 0 0,3 0 1 0 0,-3-1-280 0 0,0 0 0 0 0,0 0 0 0 0,0 0 0 0 0,0-1 0 0 0,0 1 1 0 0,-1 0-1 0 0,1-1 0 0 0,0 1 0 0 0,-1-1 0 0 0,1 0 0 0 0,-1 1 0 0 0,1-1 0 0 0,-1 0 0 0 0,2-3 0 0 0,4-5-1896 0 0,5-4-1139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13991 0 0,'0'0'33'0'0,"-1"0"0"0"0,1 0 0 0 0,-1 0 0 0 0,1 0 0 0 0,-1 0 0 0 0,1 0 0 0 0,-1 0 0 0 0,1 1 0 0 0,-1-1-1 0 0,1 0 1 0 0,-1 0 0 0 0,1 1 0 0 0,0-1 0 0 0,-1 0 0 0 0,1 1 0 0 0,-1-1 0 0 0,1 0 0 0 0,0 1 0 0 0,-1-1 0 0 0,1 1 0 0 0,0-1 0 0 0,-1 1-1 0 0,1-1 1 0 0,0 0 0 0 0,0 1 0 0 0,0-1 0 0 0,-1 1 0 0 0,1-1 0 0 0,0 1 0 0 0,0-1 0 0 0,0 1 0 0 0,0-1 0 0 0,0 1 0 0 0,0 0 0 0 0,0-1-1 0 0,0 1 1 0 0,0-1 0 0 0,0 1 0 0 0,0-1 0 0 0,0 1 0 0 0,0-1 0 0 0,0 1 0 0 0,1-1 0 0 0,-1 1 0 0 0,0 0 0 0 0,1-1-53 0 0,1 17 5 0 0,1-3 445 0 0,-1-1 0 0 0,0 19 0 0 0,6 98 2524 0 0,0-20-2516 0 0,-8-32-454 0 0,1 25-706 0 0,6-35-2579 0 0,-5-59 1110 0 0,-1-2-3061 0 0</inkml:trace>
  <inkml:trace contextRef="#ctx0" brushRef="#br0" timeOffset="1">274 1 13247 0 0,'0'0'604'0'0,"0"1"-13"0"0,-3 25-275 0 0,1-12 39 0 0,18 170 2384 0 0,-5-92-2712 0 0,13 114-259 0 0,-11-118-4994 0 0,-8-56-116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14943 0 0,'-32'-7'1624'0'0,"32"7"-1607"0"0,0 0 0 0 0,-1 0 0 0 0,1 0 0 0 0,0 0 0 0 0,0 0 0 0 0,-1 0 0 0 0,1 0 0 0 0,0-1 0 0 0,-1 1 0 0 0,1 0 0 0 0,0 0 0 0 0,0 0 0 0 0,-1 0 0 0 0,1 0 0 0 0,0-1 0 0 0,0 1 0 0 0,-1 0 0 0 0,1 0 0 0 0,0-1 0 0 0,0 1 0 0 0,0 0 0 0 0,-1 0 0 0 0,1-1 0 0 0,0 1 0 0 0,0 0 0 0 0,0 0 0 0 0,0-1 0 0 0,0 1-1 0 0,-1 0 1 0 0,1-1 0 0 0,0 1 0 0 0,0 0 0 0 0,0 0 0 0 0,0-1 0 0 0,0 1 0 0 0,0 0 0 0 0,0-1 0 0 0,0 1 0 0 0,0 0 0 0 0,0-1 0 0 0,0 1 0 0 0,0 0 0 0 0,1-1 0 0 0,-1 1 0 0 0,0-1 50 0 0,1 0 1 0 0,-1 1-1 0 0,0-1 0 0 0,1 0 0 0 0,-1 1 1 0 0,1-1-1 0 0,-1 1 0 0 0,1-1 0 0 0,-1 1 1 0 0,1-1-1 0 0,-1 1 0 0 0,1-1 0 0 0,0 1 1 0 0,-1 0-1 0 0,1-1 0 0 0,-1 1 0 0 0,1 0 1 0 0,0-1-1 0 0,0 1 0 0 0,-1 0 0 0 0,1 0 1 0 0,1 0-1 0 0,31-6 92 0 0,3 0-1115 0 0,-11 4-3866 0 0,-7 2-886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11807 0 0,'0'0'1068'0'0,"7"-4"-332"0"0,1-2-470 0 0,0 1 0 0 0,0 0 0 0 0,1 0 0 0 0,0 1 0 0 0,-1 0 0 0 0,2 1 1 0 0,-1 0-1 0 0,0 0 0 0 0,17-1 0 0 0,-18 2-220 0 0,0 1 1 0 0,0 1 0 0 0,0 0 0 0 0,0 0-1 0 0,0 0 1 0 0,0 1 0 0 0,0 0 0 0 0,0 1-1 0 0,0 0 1 0 0,0 0 0 0 0,0 1 0 0 0,8 3-1 0 0,-9-2 118 0 0,-1 1-1 0 0,1 0 1 0 0,-1 0 0 0 0,1 0-1 0 0,-1 1 1 0 0,-1-1-1 0 0,1 1 1 0 0,-1 1-1 0 0,0-1 1 0 0,-1 1 0 0 0,0 0-1 0 0,0 0 1 0 0,0 0-1 0 0,-1 1 1 0 0,0-1-1 0 0,4 13 1 0 0,-3-4 54 0 0,-1 2 1 0 0,0-1 0 0 0,-1 0-1 0 0,-1 1 1 0 0,0-1-1 0 0,-3 29 1 0 0,0-32-200 0 0,-1 0 1 0 0,-1-1-1 0 0,1 0 0 0 0,-2 0 1 0 0,-10 22-1 0 0,10-24-106 0 0,-1 0 0 0 0,-14 18 0 0 0,18-26 73 0 0,0-1-1 0 0,0 1 1 0 0,0-1-1 0 0,0 0 1 0 0,-1 0-1 0 0,1 0 1 0 0,-1 0-1 0 0,1-1 1 0 0,-1 1-1 0 0,0 0 1 0 0,1-1 0 0 0,-1 0-1 0 0,0 0 1 0 0,0 0-1 0 0,0 0 1 0 0,-5 1-1 0 0,7-2 15 0 0,0 0-1 0 0,0 0 1 0 0,0 0-1 0 0,0 0 0 0 0,0 0 1 0 0,0 0-1 0 0,0 0 1 0 0,0 0-1 0 0,0 0 1 0 0,0 0-1 0 0,0-1 1 0 0,0 1-1 0 0,0 0 1 0 0,0-1-1 0 0,0 1 1 0 0,0-1-1 0 0,0 1 0 0 0,0-1 1 0 0,0 1-1 0 0,1-1 1 0 0,-1 1-1 0 0,0-1 1 0 0,0 0-1 0 0,0 0 1 0 0,1 1-1 0 0,-1-1 1 0 0,1 0-1 0 0,-1 0 1 0 0,0 0-1 0 0,1 0 0 0 0,0 0 1 0 0,-1 0-1 0 0,1 0 1 0 0,-1-1-1 0 0,-1-2-9 0 0,-4-11-58 0 0,6 10 67 0 0,1 1-10 0 0,-1-7 6 0 0,0 0 1 0 0,1 0 0 0 0,0 0-1 0 0,1 0 1 0 0,0 0 0 0 0,0 1-1 0 0,1-1 1 0 0,1 1 0 0 0,0-1-1 0 0,7-13 1 0 0,-9 21 46 0 0,0 0 1 0 0,0 1-1 0 0,0-1 1 0 0,0 1-1 0 0,0 0 1 0 0,1-1-1 0 0,-1 1 1 0 0,1 0-1 0 0,-1 1 1 0 0,1-1 0 0 0,0 0-1 0 0,0 1 1 0 0,0-1-1 0 0,0 1 1 0 0,0 0-1 0 0,0 0 1 0 0,0 0-1 0 0,0 1 1 0 0,0-1-1 0 0,0 1 1 0 0,0-1-1 0 0,1 1 1 0 0,-1 0-1 0 0,5 1 1 0 0,4 0 34 0 0,0 1 1 0 0,0 0 0 0 0,0 1 0 0 0,0 0-1 0 0,11 5 1 0 0,24 12-43 0 0,-33-13-124 0 0,-1-1-1 0 0,1-1 1 0 0,0 0 0 0 0,24 4-1 0 0,-22-6-94 0 0,-7-2-467 0 0,-1 1-1 0 0,0-1 1 0 0,1-1 0 0 0,-1 0-1 0 0,1 0 1 0 0,9-1-1 0 0,2-1-3766 0 0,0 3-1036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234 157 7831 0 0,'-1'-2'603'0'0,"-3"-4"-341"0"0,1 0 0 0 0,-1 0 0 0 0,0 0 0 0 0,-1 1 0 0 0,1 0 0 0 0,-7-6 0 0 0,9 10 35 0 0,0-1 0 0 0,0 1 0 0 0,0-1 0 0 0,-1 1 0 0 0,1 0 0 0 0,0-1 0 0 0,-1 1 0 0 0,1 1 0 0 0,-1-1 0 0 0,1 0 0 0 0,-1 0 0 0 0,0 1 0 0 0,1 0 0 0 0,-1-1 0 0 0,0 1 0 0 0,1 0 0 0 0,-1 0 0 0 0,0 1 0 0 0,1-1 0 0 0,-4 1 0 0 0,3 0-161 0 0,0 1 0 0 0,-1-1 0 0 0,1 1 1 0 0,0 0-1 0 0,0-1 0 0 0,1 1 1 0 0,-1 1-1 0 0,0-1 0 0 0,1 0 0 0 0,-1 1 1 0 0,1-1-1 0 0,0 1 0 0 0,0 0 0 0 0,-3 5 1 0 0,-2 2 105 0 0,2 0 1 0 0,-10 22 0 0 0,9-14-170 0 0,1 0 0 0 0,0 0 1 0 0,2 1-1 0 0,0-1 0 0 0,1 1 1 0 0,0 0-1 0 0,2 0 0 0 0,0 0 1 0 0,1-1-1 0 0,4 22 1 0 0,-2-24-74 0 0,1 0 1 0 0,0 0 0 0 0,1 0 0 0 0,1-1 0 0 0,1 0 0 0 0,0 0 0 0 0,0-1 0 0 0,2 0 0 0 0,-1 0 0 0 0,2-1 0 0 0,21 25 0 0 0,-10-16-1 0 0,-14-15 0 0 0,-1 1 0 0 0,1-2 0 0 0,0 1 0 0 0,1-1 0 0 0,15 11 0 0 0,-15-13-14 0 0,-1 0-1 0 0,1 0 1 0 0,1 0-1 0 0,-1-1 1 0 0,18 4-1 0 0,-23-6 7 0 0,1-1 0 0 0,-1 0 0 0 0,1 0 0 0 0,-1 0 0 0 0,1 0 0 0 0,-1-1 0 0 0,1 1 0 0 0,-1-1 0 0 0,1 0 0 0 0,-1 0 0 0 0,0 0 0 0 0,1 0-1 0 0,-1-1 1 0 0,0 1 0 0 0,0-1 0 0 0,0 0 0 0 0,0 0 0 0 0,3-3 0 0 0,3-2 40 0 0,-1-1 0 0 0,-1 0-1 0 0,1 0 1 0 0,-1-1 0 0 0,-1 0-1 0 0,0 0 1 0 0,0-1 0 0 0,0 0 0 0 0,-2 0-1 0 0,1 0 1 0 0,-1 0 0 0 0,0-1-1 0 0,-1 0 1 0 0,2-11 0 0 0,-3 5 132 0 0,1-1 1 0 0,-2 0-1 0 0,-1 0 1 0 0,0 0 0 0 0,-1 0-1 0 0,-1 0 1 0 0,-8-35-1 0 0,4 30-82 0 0,-1 0 0 0 0,-2 1 0 0 0,0 0 0 0 0,-1 0 0 0 0,-1 1 1 0 0,-1 0-1 0 0,-1 1 0 0 0,-1 1 0 0 0,-1 0 0 0 0,-32-32 0 0 0,34 40-323 0 0,-1 0 1 0 0,0 1-1 0 0,-1 0 1 0 0,0 1-1 0 0,0 1 0 0 0,-1 1 1 0 0,0 0-1 0 0,0 1 1 0 0,-29-7-1 0 0,32 10-1063 0 0,0 1 0 0 0,-1 0 0 0 0,1 1-1 0 0,-18 1 1 0 0,2 3-4568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8431 0 0,'0'0'766'0'0,"-6"0"4622"0"0,20-14-2868 0 0,-10 11-2203 0 0,0 1 1 0 0,0-1-1 0 0,1 1 1 0 0,-1 0 0 0 0,1 0-1 0 0,0 1 1 0 0,-1-1 0 0 0,6 0-1 0 0,43-6 1451 0 0,-37 6-1637 0 0,-6 1-77 0 0,0-1 1 0 0,0 0 0 0 0,0-1-1 0 0,13-5 1 0 0,-16 5-269 0 0,0 1-1 0 0,0 1 1 0 0,10-2 0 0 0,-8 1-262 0 0,4-1-303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6447 0 0,'0'0'499'0'0,"1"-1"-328"0"0,1-3 29 0 0,-1 3 738 0 0,2 0 316 0 0,-2 0-1021 0 0,0 1 1 0 0,0-1-1 0 0,0 1 0 0 0,0-1 1 0 0,0 1-1 0 0,0-1 1 0 0,0 1-1 0 0,0 0 1 0 0,1 0-1 0 0,1-1 1 0 0,-1 3 35 0 0,0 0 0 0 0,-1 0 0 0 0,1 0 0 0 0,0 1 0 0 0,-1-1 0 0 0,1 0 0 0 0,-1 1 0 0 0,1-1 1 0 0,-1 1-1 0 0,1 2 0 0 0,2 3 227 0 0,3 7-17 0 0,-1 1 1 0 0,0-1 0 0 0,-1 1 0 0 0,-1 0 0 0 0,3 17 0 0 0,7 85 742 0 0,-9-65-793 0 0,28 370-206 0 0,-29-366-560 0 0,1-19-279 0 0,0-10-1295 0 0,-3-10-2378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6335 0 0,'0'0'3975'0'0,"2"0"-3227"0"0,-1 1-660 0 0,0-1 0 0 0,0 0 0 0 0,0 1 0 0 0,0-1 0 0 0,0 1 0 0 0,0-1 0 0 0,0 1 0 0 0,0-1 0 0 0,0 1 0 0 0,0 0 0 0 0,0-1 0 0 0,-1 1-1 0 0,1 0 1 0 0,0 0 0 0 0,0 0 0 0 0,-1 0 0 0 0,1 0 0 0 0,-1 0 0 0 0,1 0 0 0 0,-1 0 0 0 0,1 0 0 0 0,-1 0 0 0 0,1 2 0 0 0,10 34 1651 0 0,-8-23-1169 0 0,12 38 1106 0 0,11 78 0 0 0,2 53-474 0 0,13 117-672 0 0,-27-177-477 0 0,-2-52-1015 0 0,-11-66 711 0 0,1 3-189 0 0,-2-4-2753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5983 0 0,'0'0'1976'0'0,"-2"12"2582"0"0,2-10-4305 0 0,0 0 0 0 0,0 0 0 0 0,1-1 1 0 0,-1 1-1 0 0,0 0 0 0 0,1 0 0 0 0,0 0 1 0 0,-1 0-1 0 0,1-1 0 0 0,0 1 0 0 0,0 0 0 0 0,0-1 1 0 0,0 1-1 0 0,0 0 0 0 0,0-1 0 0 0,0 0 1 0 0,0 1-1 0 0,1-1 0 0 0,2 2 0 0 0,0 0 73 0 0,0 0 1 0 0,1 0-1 0 0,-1-1 0 0 0,1 0 0 0 0,9 3 0 0 0,-11-4-212 0 0,-1-1 1 0 0,0 0 0 0 0,1 0-1 0 0,-1 0 1 0 0,1 0 0 0 0,-1 0-1 0 0,1 0 1 0 0,3-2-1 0 0,7 1 195 0 0,152 1-1469 0 0,-146 0-5919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53:08.9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5575 3974 16575 0,'0'0'1472'0,"0"0"-1168"0,-6-5-304 0,8 4 0 0,-10-3 2496 0,1 1 448 15,2-1 96-15,-3 4 16 0,-1 0-928 0,0 2-176 16,-1 0-32-16,-1 3-16 0,1 3-1088 0,-1 4-224 16,2 2-32-16,0 3-16 0,0 2-544 0,1 1 0 15,2 3 0-15,2 1 0 0,1 4 0 0,2-1 0 16,2-1 0-16,2 0 0 0,1 0 0 0,2-2 0 15,2-3 0-15,2 1 0 0,4-3-128 0,1 0 128 16,-2-4 0-16,-1-2-144 0,2 0 144 0,1-5-160 16,-1 0 160-16,2-3-160 0,-1-2 16 0,0-2 0 15,-2-2 0-15,-2 0 0 0,1-2 144 0,-1-1 0 16,-2 1 0-16,-2-3 0 0,-1-1 0 0,-4 1 144 0,0-2 0 0,-4 2 0 16,0-1 128-16,-4 0 32 0,-1 1 0 0,-2 1 0 15,-2 0-48-15,-1-1-16 0,-1 2 0 0,0 0 0 16,0 2-240-16,2-1 128 0,-1 2-128 0,3 0 0 31,1 1-288-31,1 1-160 0,7-1-16 0,0 0-16 0,-5 5-2400 0,5-5-464 16,-3 8-112-16,3 0-9088 0</inkml:trace>
  <inkml:trace contextRef="#ctx0" brushRef="#br0" timeOffset="197.25">5841 4075 16575 0,'4'-25'1472'15,"-2"16"-1168"-15,1-4-304 0,-1-2 0 0,0 0 2432 0,-1 0 448 16,-1 1 64-16,0 1 32 0,1 1-928 0,-1 3-192 16,0 1-48-16,2 3 0 0,-2 5-880 0,0 0-176 15,0 0-48-15,0 0 0 0,4 9-400 0,-1 2-96 16,0 2-16-16,1 0 0 16,1 4-192-16,0 2 176 0,2 5-176 0,-2-3 160 0,0 2-160 0,1 2-224 15,0 1 48-15,1 1 16 16,-2-3-1696-16,0 2-320 0,0-3-80 0,0-1-16 15,1-1-1136-15,-4-4-240 0</inkml:trace>
  <inkml:trace contextRef="#ctx0" brushRef="#br0" timeOffset="408.22">5862 4205 11967 0,'-14'-4'528'0,"14"4"112"0,-7-1-512 0,-1-3-128 15,0 1 0-15,1-2 0 0,1 0 5120 0,1 1 976 16,0 0 208-16,5 4 32 0,0 0-3552 0,-2-6-720 0,2 0-144 0,3 0-16 16,1-1-800-16,4 1-144 0,2-2-48 0,2 3 0 15,-1 0-272-15,4 1-64 0,-1 0-16 0,2 1 0 16,-2 2-320-16,2-3-64 0,1 1-16 0,0 3 0 16,0 0-160-16,2 0-256 0,3 0 64 0,-1 0-13776 15,0 3-2768-15</inkml:trace>
  <inkml:trace contextRef="#ctx0" brushRef="#br0" timeOffset="4393.68">4201 7372 22463 0,'0'0'496'0,"0"0"96"0,0 0 32 0,0 0 0 0,14 5-496 0,-18-17-128 0,-1 2 0 0,0-1 0 15,-1 2 1344-15,-1 3 256 0,-3-1 64 0,-1 1 0 16,-4 1-512-16,4 3-80 0,-4 2-32 0,1 3 0 16,0 1-80-16,-2 2-32 0,0 5 0 0,-1 2 0 15,3 1-16-15,-3 6 0 0,1 3 0 0,1 3 0 0,3 3-528 0,3 1-96 16,1 1-32-16,3 2 0 0,1-1-64 0,5 1-32 15,3-1 0-15,3-2 0 0,3-2-160 0,3-1 0 16,2-2 0-16,1-2 0 16,4-2 0-16,3-1-256 0,4-1 64 0,1-6 16 15,4-1-1776-15,-1-3-352 0,1-2-80 0,-2-2-12848 16</inkml:trace>
  <inkml:trace contextRef="#ctx0" brushRef="#br0" timeOffset="4699.32">4465 7578 25391 0,'-1'22'1120'0,"1"-9"240"0,0 4-1088 0,0 2-272 0,1 4 0 0,1 0 0 16,0 2 960-16,2-3 128 0,0 2 16 0,0-2 16 16,1 0-144-16,2 0-16 0,-2 0-16 0,0-2 0 15,0-2-624-15,0-1-112 0,-1-1-16 0,0-2-16 16,-1-1 112-16,0-5 32 0,-1 1 0 0,1-3 0 15,-3-6-128-15,0 0-32 0,0 0 0 0,0 0 0 16,0 0 208-16,0 0 32 0,0 0 16 0,0 0 0 16,0-10-144-16,0-2-16 0,0-2-16 0,0-3 0 15,0-5 16-15,1 1 16 0,2-5 0 0,1 2 0 16,2-2 0-16,1 2 0 0,-2-1 0 0,3 1 0 16,1 3-64-16,0 3-16 0,0 4 0 0,0 0 0 15,2 2-192-15,-1 3 0 0,2 1 128 0,2 1-128 16,2 3 0-16,-1 2-208 0,1-1 32 0,1 2 16 15,0-2-3344-15,1 1-656 0</inkml:trace>
  <inkml:trace contextRef="#ctx0" brushRef="#br0" timeOffset="5160.91">5177 7412 16575 0,'1'-8'736'0,"-1"6"160"0,-1-5-720 0,-2 2-176 16,1 0 0-16,-1 0 0 0,-2-2 3600 0,-3-1 688 15,-1 2 144-15,-1 1 32 0,-2 1-2480 0,0 2-512 0,-1 4-80 0,-1 4-32 16,-1 5-944-16,1 4-192 0,2 5-32 0,2 3-16 15,0 7-176-15,2 4 0 0,0 1 0 0,3 2-176 16,2 2 176-16,2-1 0 0,2-2 0 0,3 1 0 16,2-2 0-16,4-4 0 0,1-2 0 0,6-4 0 15,2-4 0-15,0-3 0 0,2-3 0 0,2-3 0 16,2-4 0-16,1-4 0 0,2-3 0 0,2-2 0 0,-2-7 192 0,1-1 64 16,-2-4 0-16,-3 0 16 0,-3-4 304 0,-2-1 64 15,-2-1 16-15,-2 0 0 0,-4-5 48 0,-2 1 16 16,-3-2 0-16,-2 3 0 0,-2 0-96 0,-2-3-32 15,-2 2 0-15,-4 0 0 0,-1 0-256 0,-3 1-48 16,-1 0-16-16,-4 1 0 16,0 3-272-16,-4 2 0 0,-1 3 0 0,0 1 0 15,3 4-1280-15,0-1-256 0,-1 5-48 0,2 0-16 16,1 3-624-16,2 2-128 0,1 3-16 0,3-1-13568 16</inkml:trace>
  <inkml:trace contextRef="#ctx0" brushRef="#br0" timeOffset="5661.02">5636 7785 23039 0,'0'0'2048'0,"0"0"-1648"0,0 0-400 0,0 0 0 16,0 0 1664-16,0 0 256 0,6-6 64 0,4-2 0 16,0 1-1152-16,2 1-240 0,1 2-32 0,2 0-16 15,4-1-176-15,0 2-48 0,1 2 0 0,-1 2 0 16,0-1-192-16,-1 3-128 0,1 2 160 0,-2-1-160 16,-2 0 608-16,-2 1 32 0,-2-1 0 0,0 2 0 15,-5 1-48-15,0 1 0 0,-1 0 0 0,-3 2 0 16,-3 3-208-16,-1 1-32 0,-2 1-16 0,-2-1 0 0,0 0-112 0,-1-1-32 15,2 2 0-15,0-2 0 0,-2-3-192 0,1-1 176 16,-2-2-176-16,2-2 160 16,-1-1-160-16,7-4-224 0,0 0 48 0,0 0 16 15,-5 0-192-15,5 0-32 0,0 0-16 0,0 0 0 16,0 0 144-16,0 0 16 0,0 0 16 0,9 0 0 0,1 3 224 0,2 2-144 16,2 0 144-16,1 2-128 0,-2-1 128 0,0 2 256 15,0 1-64-15,0 1-16 0,0 0 288 0,0 0 64 16,-3-1 16-16,1-1 0 0,-2 1 464 0,0 1 80 15,-2 4 32-15,-3-5 0 0,-4 0-96 0,-2-1-32 16,0-1 0-16,-2 3 0 0,-3-3-144 0,-2 4-16 16,-1 1-16-16,-3-5 0 0,0 0-384 0,-3-1-80 15,-2 1-16-15,-2-1 0 0,-1 0-192 0,0-2-144 16,1-1 192-16,0 1-192 16,2 0-1008-16,2-1-304 0,2-2-64 0,1-1-20272 0</inkml:trace>
  <inkml:trace contextRef="#ctx0" brushRef="#br0" timeOffset="13165.24">7348 7750 26719 0,'0'0'1184'0,"13"-14"240"0,-21 10-1136 0,0 0-288 16,0-1 0-16,-1-1 0 0,-1 0 1056 0,-1-1 160 16,0 2 16-16,0 1 16 0,-1 0-544 0,2 3-128 15,0 2 0-15,-1 3-16 0,1 1-560 0,1 3 0 16,1 4 0-16,1 0 0 0,1-2 0 0,1 4 0 15,-1-1 0-15,4 2 0 0,-1 0-128 0,3-3 128 0,0 6 0 0,1-5-144 16,2 2 144-16,0-2 0 0,-1-1 0 0,2-1 0 16,0 0-160-16,3-2 160 0,0 0-192 0,3-5 192 15,0 0-160-15,-1-2 160 0,-1-2-128 0,1-1 128 16,1-3-128-16,0-1 128 0,-1-2-128 0,0-2 128 16,-1-1-272-16,-1-3 16 0,1-1 16 0,-1-1 0 15,-2 0 240-15,0-2 0 0,2 1 0 0,-3-1 0 16,-2 1 0-16,1 2 0 0,-1 1 0 0,0 1 160 0,-2 4 272 0,0-1 48 15,0 3 16-15,0 6 0 0,0 0 48 0,0 0 16 16,0 0 0-16,4 9 0 0,0-1-400 0,0 3-160 16,2 4 128-16,1 0-128 0,-1 1 0 0,2 1 0 15,1 1 0-15,3 1 0 16,3-3-192-16,1 3-64 0,0-2 0 0,-1-2-16 31,2 1-1680-31,0-4-336 0,-1-1-64 0,-2-1-10528 0</inkml:trace>
  <inkml:trace contextRef="#ctx0" brushRef="#br0" timeOffset="13352.69">7658 7472 26543 0,'0'-14'1168'0,"0"9"256"0,-1-3-1136 0,-1 3-288 0,0-1 0 0,2 6 0 16,0 0 1312-16,0 0 208 15,0 0 32-15,-3 7 16 0,1 1-864 0,-1 5-192 16,2 6-16-16,2 3-16 0,-1 6-480 0,0 2 0 15,-1 4 0-15,1 2 0 0,0 3 0 0,1-2-160 16,3 1 160-16,0 1-192 16,0-3-2736-16,0-2-544 0,0 27-112 0,2-23-7680 0</inkml:trace>
  <inkml:trace contextRef="#ctx0" brushRef="#br0" timeOffset="13601.6">7808 7677 9215 0,'0'-18'816'0,"0"10"-656"0,-3 0-160 0,2 0 0 16,0 0 4736-16,-1 1 896 0,0 0 192 0,-1 0 48 16,-1 1-3344-16,0 3-672 0,4 3-128 0,-6-2-16 0,-1 2-912 0,1 2-176 15,-1 5-48-15,0-1 0 0,-1 1-384 0,0 3-192 16,1 3 160-16,2-1-160 0,0 2 144 0,1 3-144 16,1-2 128-16,1 2-128 0,-1-2 0 0,2 2 0 15,1 0 0-15,2-1 0 16,1-2-448-16,1 1 16 0,0-1 16 0,2-1 0 15,2-5-704-15,1 2-144 16,2 2-16-16,1-4-16 0,1 0-288 0,1-3-48 0,2-3-16 16,1 2 0-16,-1-2-1408 0,3-4-272 0,-1-2-64 0</inkml:trace>
  <inkml:trace contextRef="#ctx0" brushRef="#br0" timeOffset="13931.74">8090 7674 6447 0,'0'0'576'0,"0"-8"-576"15,-3 1 0-15,-1 0 0 0,-1 2 3264 0,-3 2 560 16,-1 2 96-16,0 5 32 0,-4 0-2000 0,0 5-400 15,1 3-80-15,0 1 0 0,0 1-256 0,3 3-64 16,2 0 0-16,1 0 0 0,4-3-576 0,2 1-128 0,1-1-32 0,2-4 0 16,1 1-416-16,2-1 0 0,3-2 0 0,4-1 0 15,0-2 0-15,3-1 0 0,1-3 0 0,0-1 0 32,-2-3-448-32,2-1-128 0,-2-2-32 0,-1-1 0 15,-1-4-288-15,0 0-64 0,-1 0-16 0,-2-1 0 16,-2-1 0-16,-1-2 0 0,-2 4 0 0,-1-2 0 0,-2-2 752 0,0 2 224 0,-4 2 0 0,1-1 0 15,-2 1 720-15,1 1 272 0,-1 2 48 0,1 3 16 0,-1-2 480 0,3 7 112 16,0 0 16-16,0 0 0 0,0 0-304 0,0 0-48 16,0 0-16-16,-1 11 0 0,1 2-160 0,2 2-48 15,1 4 0-15,2 0 0 0,2 1-448 0,1-1-112 16,-1 0-16-16,4-4 0 16,0 1-512-16,4-4 0 0,2-1-192 0,2-3-12304 15,2 0-2464-15</inkml:trace>
  <inkml:trace contextRef="#ctx0" brushRef="#br0" timeOffset="14493.89">9331 7369 4607 0,'0'0'400'0,"0"0"-400"16,0 0 0-16,0 0 0 0,0 0 4560 0,0 0 832 16,0 0 176-16,0 0 16 0,2 8-3744 0,2 0-752 15,3 2-160-15,1 1-32 0,1 2 368 0,2 1 64 0,1 2 16 0,0 2 0 16,0 3-352-16,-2-2-64 0,2 1-16 0,-3 0 0 16,-1 0-320-16,-2 3-64 15,-2-3-16-15,0-1 0 0,-1 0-192 0,-3 1-32 16,-2-2-16-16,0-1 0 0,-5 0-112 0,-1-5-32 15,-1-1 0-15,-1 2 0 0,-2-6-128 0,0-1-224 16,-2-2 48-16,0-4 16 16,-1-4-672-16,0-2-144 0,-1-1-32 0,0-6-9888 15,0-2-1984-15</inkml:trace>
  <inkml:trace contextRef="#ctx0" brushRef="#br0" timeOffset="14632.48">9160 7389 18431 0,'0'0'816'0,"0"0"160"0,0 0-784 0,0 0-192 0,3-8 0 0,0-1 0 15,3-3 3152-15,0 0 592 0,2-1 112 0,2 2 32 16,1-2-1792-16,2 1-368 0,1-1-64 0,2 1 0 16,1 3-1152-16,1 1-208 0,2 0-48 0,0 2-16 15,1 2-496-15,2 1-80 0,0 1-32 0,0 0 0 32,2 1-2640-32,1 2-544 0</inkml:trace>
  <inkml:trace contextRef="#ctx0" brushRef="#br0" timeOffset="14898.61">9711 7338 11055 0,'-19'17'480'0,"11"-7"112"0,-4 6-464 0,1 2-128 15,-2 2 0-15,-1 2 0 0,3 1 3872 0,0 1 752 16,3 1 160-16,3-2 16 0,3-1-2864 0,2-1-576 16,2 0-112-16,5-3-32 0,2-2-832 0,3-2-160 0,2-2-32 0,4-2-16 15,0-6-48-15,1-1-128 0,-2-3 192 0,2-3-64 16,1-1 384-16,-1-5 64 0,1-1 0 0,-3-3 16 15,-3-2-320-15,-3 0-64 0,-2-1-16 0,-3 0 0 16,-2 1 48-16,-3-2 0 0,-2 1 0 0,-4 2 0 16,-2 0-96-16,-2 2-16 0,-2-1 0 0,-1-2 0 31,-1 4-736-31,1 0-160 0,0-2-16 0,2 3-16 16,0-3-2176-16,0 2-432 0</inkml:trace>
  <inkml:trace contextRef="#ctx0" brushRef="#br0" timeOffset="15434.9">9968 7428 15663 0,'2'17'688'0,"-1"-7"144"0,3 5-656 0,-2 3-176 0,1-1 0 0,0 2 0 16,-2 2 3536-16,1-1 688 0,1-2 128 0,0 0 16 16,-1-1-2496-16,1-1-496 0,1-3-96 0,-2-1-32 15,1-1-896-15,0-3-176 0,-3-8-48 0,1 7 0 16,-1-7-128-16,0 0 128 0,0 0-128 0,0 0 128 15,0 0 16-15,5-4 0 0,0-5 0 0,-1-2 0 0,0 1-144 0,-3-5-144 16,1-1 144-16,-1-4-208 0,0-1 16 0,2 0 0 16,-3 2 0-16,3 0 0 0,-1 2-48 0,1 2 0 15,-1-3 0-15,2 3 0 0,0 2 240 0,1 3-144 16,1 1 144-16,0 3-128 0,-1 4 128 0,-5 2 0 16,0 0 0-16,10 2-128 0,-1 5 128 0,1 1 0 0,1 1 0 0,-1 1 0 15,3 2 0-15,-1 1 128 16,-1 0-128-16,3 3 176 0,-3-2-176 0,2 2 160 0,0-1-160 0,0 0 160 15,-1-1 32-15,0 0 0 0,0-1 0 0,-1-1 0 16,1-1 64-16,0-2 32 0,-1-3 0 0,1-1 0 16,1-1 128-16,0-1 32 15,0-3 0-15,-1-1 0 0,0-1-448 0,-2-2 0 16,1-2 0-16,-1-1 0 0,1 0 0 0,-2-2 192 16,0-3-32-16,-1-1 0 0,-2-2-160 0,1 2 128 15,-2-2-128-15,-3-1 128 0,1 0-128 0,-2 1 0 0,-2-1 0 0,-2-1 0 16,0 3 0-16,-3 1 0 0,0 1 0 0,-1 2 0 15,-1 2 176-15,1 1 0 0,-2 5 0 0,-1 2 0 16,1 2-176-16,0 5 0 0,0 2 0 0,0 3 128 16,1 1 64-16,2 2 0 0,-1 2 0 0,3 0 0 15,3 0-192-15,2 0 0 0,3 0 0 0,3-1 0 16,2-2-128-16,1-1-64 0,3-1-16 0,3-2 0 16,2-1-1840-16,4-2-384 0,3-2-64 0,2 0-7872 15,2-2-1600-15</inkml:trace>
  <inkml:trace contextRef="#ctx0" brushRef="#br0" timeOffset="15700.23">10874 7337 13823 0,'-6'-4'1216'0,"-3"0"-960"15,-4-3-256-15,-3-1 0 16,-1 3 1904-16,-1 1 336 0,0 2 64 0,-1 0 0 0,1 4-784 0,2 0-176 16,2 2-16-16,2 3-16 0,2 1-480 0,3 3-112 15,5-2-16-15,2 3 0 0,1 0-704 0,4 0 0 16,3-1 0-16,4 1 0 0,3 0 0 0,4 0-128 15,0-1 128-15,1-2-160 0,-1 1 160 0,2-1-160 16,1 0 160-16,-1 0-160 0,-1 1 160 0,-3-2 0 16,0 3 0-16,-4 0 0 0,-4 0 640 0,-3 1 176 15,-2-2 16-15,-1 2 16 0,-2-1 672 0,-2 2 128 16,-4 0 16-16,-3 2 16 0,-4-1-448 0,-1 0-80 0,1 2-32 16,-3-3 0-16,-2 0-384 0,0 0-80 0,-1-1-16 0,-1 0 0 15,0-1-640-15,2 1 0 0,-1-3-128 0,-2 0-19392 16</inkml:trace>
  <inkml:trace contextRef="#ctx0" brushRef="#br0" timeOffset="16527.08">11767 7455 13823 0,'0'0'608'0,"-7"-1"128"0,-1-2-592 0,1-1-144 0,2 2 0 0,1-3 0 15,4 5 1232-15,0 0 224 0,0-7 32 0,0 7 16 16,0 0 48-16,0 0 16 0,9-1 0 0,0 3 0 16,0 4-96-16,1 1-32 0,-1 3 0 0,0 1 0 15,-1 2-368-15,-2 0-80 0,-1 2-16 0,1 0 0 16,-2 1-96-16,-1-2-32 0,1-1 0 0,-1-1 0 16,0-1-224-16,-2-4-48 0,-1-7-16 0,0 0 0 0,0 0-160 0,0 0-16 15,0 0-16-15,0 0 0 0,-1-7 208 0,-1-4 32 16,2 1 16-16,0-3 0 0,-1-3-320 0,1 0-64 15,0-3-16-15,0-1 0 0,-1-2-224 0,-1-1 0 16,5-2 0-16,0 0 0 31,0 0-400-31,3 2-128 0,0 1-32 0,1 1 0 16,1-1-1920-16,1 2-384 0,1 2-80 0,2 5 0 0,1 2-896 0,1 5-192 16,2 3-16-16,-1 5-16 0,0 3 1856 0,0 1 368 0,0 1 80 0,2 2 16 15,0 0-256-15,1 3-48 0,-1-4-16 0,1 1 0 0,0-1 1584 0,1-1 320 16,0 4 160-16,1-2-160 0,-1 3 2016 0,1 1 416 15,1 1 80-15,-2-1 16 0,1 0-16 0,-2 0 0 16,-1-1 0-16,-1 0 0 0,-2-2-400 0,-2-1-80 0,-2 0-16 0,-1-2 0 16,-1-1-64-16,-1-3-32 0,-7-3 0 0,7 3 0 15,-7-3-208-15,0 0-32 16,0 0-16-16,0 0 0 0,0 0-336 0,2-8-64 0,-4 0-16 0,-1-1 0 16,-3 0-208-16,0 1-48 15,-3-1-16-15,-2 1 0 0,-2 1-320 0,0 2-64 16,0 0-16-16,-1 2 0 0,-1 3-288 0,1 2-128 0,1 0 128 0,1 2-128 15,2 5 0-15,2 0 0 0,2 4 0 0,2 0 0 16,1 2-128-16,3 0-16 0,4 2 0 0,3 0 0 31,0-1-512-31,4 1-112 0,4 1 0 0,2-2-16 16,3-3-1648-16,2-1-336 0,2-1-64 0,0-3-7984 0,0-1-1600 0</inkml:trace>
  <inkml:trace contextRef="#ctx0" brushRef="#br0" timeOffset="16866.86">12617 7460 6447 0,'0'0'576'0,"-4"-7"-576"16,1-1 0-16,-1 1 0 0,0-3 4096 0,0 2 704 16,1 0 128-16,-1 4 48 0,0-2-2480 0,4 6-512 15,0 0-80-15,0 0-32 0,0 0-720 0,-6 1-128 16,-1 4-48-16,2 2 0 0,3 1-592 0,-1 3-112 0,0 1-16 0,2 1-16 16,0 3-240-16,2-3 144 15,0 2-144-15,2 1 128 0,1 0-128 0,0-2 0 16,1-1 0-16,0-1 128 0,2 0-128 0,-1-3 0 15,1 0 0-15,1-3 0 0,1 0 0 0,0-1-144 16,0-1 144-16,1-2 0 0,-2 0-240 0,0-2 64 16,-8 0 16-16,8-4 0 0,1-1-64 0,-1-3-16 0,-3 0 0 0,0-4 0 15,0-1 240-15,-1-1 0 0,-1-1 0 0,-2 2 0 16,1 0 0-16,-2 0 0 0,-2 2 0 0,1 0 0 16,1 3 272-16,-3 2-48 0,1 1-16 0,2 5 0 15,-5-3 544-15,5 3 96 0,0 0 32 0,0 0 0 16,-6 5-512-16,2 4-112 0,2 0 0 0,0 2-16 15,2 1-240-15,0 1 0 0,2 0 128 0,0 2-128 16,4-2-176-16,0-1-80 0,1 2 0 0,2-1-16 31,0-1-1840-31,3 0-352 0,1-2-80 0,0-3-11856 0</inkml:trace>
  <inkml:trace contextRef="#ctx0" brushRef="#br0" timeOffset="17295.64">13048 7475 11055 0,'0'0'480'0,"0"0"112"0,-4-4-464 0,-3 0-128 0,-1-1 0 0,1 2 0 16,-4 1 3968-16,1 2 784 0,-1 0 160 0,1 2 16 0,-2 2-2496 0,3 1-512 15,-3 2-112-15,3-1-16 0,0 1-1008 0,2 2-208 16,2 1-32-16,3 2-16 0,0 0-272 0,2-2-48 16,2 3-16-16,3-5 0 0,1 0-192 0,2-2 0 15,1 0 0-15,2-2 0 0,-1 0 0 0,2-3 0 16,0-2-192-16,-1-1 192 15,0 1-480-15,-1-2 16 0,-1 1 0 0,0-2 0 16,-1 0-64-16,-1-3-16 0,-3 2 0 0,0 0 0 0,-3-2 224 0,0 1 32 16,-1-2 16-16,0 3 0 0,-1-2 96 0,-2 1 32 15,-1-1 0-15,2 2 0 0,2 5 144 0,-3-5-160 16,3 5 160-16,0 0-160 0,0 0 160 0,0 0 0 16,0 0 0-16,0 0 0 0,0 0 144 0,9 2 16 15,0 4 0-15,1 3 0 0,-3 0 176 0,3 4 48 0,0 1 0 0,-1 1 0 16,0 2 176-16,0 1 32 0,-2-1 16 0,-2 4 0 15,-1 1 256-15,-1 1 48 0,-5 1 16 0,-2 1 0 16,-1-1-32-16,-1 0 0 0,-3-1 0 0,1 1 0 16,-1-3-336-16,-3-1-80 0,-1-4-16 0,0 0 0 15,2-2-464-15,1-2 128 0,-1-3-128 0,2-3 0 16,2-3-720 0,-1-2-192-16,1-2-48 0,2-2 0 0,1-6-2704 15,1 0-560-15,2-1-96 0</inkml:trace>
  <inkml:trace contextRef="#ctx0" brushRef="#br0" timeOffset="17561.68">13110 7726 18655 0,'0'0'832'0,"11"-2"160"0,-2 2-800 0,2-1-192 0,5-2 0 0,0-1 0 15,-2-3 464-15,2 1 48 0,-1-1 16 0,1 1 0 16,1-5 32-16,-1 2 0 0,-2-5 0 0,2 1 0 0,-2-1 144 0,-1 1 48 16,-3 1 0-16,0-1 0 0,-4 0-64 0,-1 2-16 15,-1-2 0-15,-3 2 0 0,-2-1 512 0,-1 1 96 16,-2 1 32-16,-2 3 0 0,-3 1-48 0,0 3-16 15,-1-1 0-15,1 3 0 0,-2 1-320 0,2 1-64 16,0 3-16-16,0-2 0 0,2 4-256 0,1 2-48 16,-1 1-16-16,2 3 0 0,1-3-336 0,3 3-192 15,1-2 192-15,1 2-192 0,3 1 0 0,1 0 0 0,2-1 0 0,3-2 0 32,2-1-720-32,4 0-48 0,2 0-16 0,1-1 0 15,1-1-2304-15,2-1-464 0,0-3-96 0,-1-2-10096 0</inkml:trace>
  <inkml:trace contextRef="#ctx0" brushRef="#br0" timeOffset="17900.73">13585 7433 26607 0,'0'0'1168'0,"0"0"256"0,0 0-1136 0,0 0-288 0,0 0 0 0,-2 12 0 16,1-3 1200-16,1 1 176 0,-1 2 32 0,1 0 16 15,2 2-304-15,1 2-64 0,0-1-16 0,2 1 0 16,-1 0-752-16,1-2-160 0,2-1-128 0,-1-1 192 15,1-4-192-15,-1 0 0 0,2-3 144 0,-2-1-144 16,1 1 0-16,-7-5 0 0,6 0 0 0,1 0 0 16,-1 0 0-16,1-4 0 0,0-1 0 0,-2-2 0 15,-1-1 0-15,1-3 0 0,1-2 0 0,2-2 0 16,0-2-352-16,0-1 16 0,0 0 0 0,-1-2 0 16,1-1 48-16,1 1 16 0,1-3 0 0,-1 4 0 0,0 1 272 0,-1 2 176 15,-2 2-32-15,1 3 0 0,-2 2 608 0,0 4 112 16,-5 5 32-16,0 0 0 0,0 0-400 0,5 6-80 15,-1 5-16-15,0-1 0 0,-1 5-80 0,-1 0-32 16,2 2 0-16,0 1 0 0,-1 1-288 0,1 3 0 16,0-3 0-16,2 5 0 15,-1-2-288-15,1 0-160 0,0 0-48 0,2-2 0 16,1-2-2592-16,0-4-528 0</inkml:trace>
  <inkml:trace contextRef="#ctx0" brushRef="#br0" timeOffset="18092.74">14138 6974 11967 0,'0'0'1072'0,"0"0"-864"0,0 0-208 0,0 0 0 15,0 0 4416-15,0 0 848 0,-2 13 176 0,1 4 16 16,1 4-3792-16,1 4-752 0,2 2-144 0,1 3-48 16,-2 3-448-16,4-1-80 0,1 4-32 0,2-1 0 15,-1 1-16-15,-1-1 0 0,1 1 0 0,1-2 0 0,1-3-16 0,2-1 0 16,1 0 0-16,0-3 0 0,1 2-128 0,-1-3-272 15,-1-1 64-15,1-2 16 16,0-2-1984-16,-1-3-400 0,-3-1-80 0,0-1-10288 16</inkml:trace>
  <inkml:trace contextRef="#ctx0" brushRef="#br0" timeOffset="18264.16">14058 7330 2751 0,'-4'-6'256'0,"0"-1"-256"15,2 1 0-15,2 6 0 0,0 0 7616 0,-2-7 1472 16,2 2 288-16,0 5 64 0,0 0-6400 0,7-7-1280 16,2 2-256-16,4 1-48 0,4 0-496 0,4-1-112 0,2-1-16 0,3-2 0 15,3 0-288-15,4 0-64 0,3-2-16 0,21-5 0 32,-1 2-1296-32,1 0-272 0,-1-1-48 0</inkml:trace>
  <inkml:trace contextRef="#ctx0" brushRef="#br0" timeOffset="19386.05">3497 7299 21183 0,'0'0'1888'0,"0"0"-1504"0,0 0-384 15,0 0 0-15,0 0 752 0,0 0 80 0,0 0 0 0,15 4 16 0,-15-4-848 0,5 8-128 16,2-1-64-16,-1 0-10384 0</inkml:trace>
  <inkml:trace contextRef="#ctx0" brushRef="#br0" timeOffset="19529.99">3662 7219 18431 0,'0'0'1632'0,"4"9"-1312"0,-3 2-320 0,2 1 0 15,1-1 2544-15,0 2 432 0,0 0 96 0,1 2 0 16,0 0-1968-16,3 0-400 0,0-2-64 0,2 0-32 31,3-3-1872-31,0-1-368 0</inkml:trace>
  <inkml:trace contextRef="#ctx0" brushRef="#br0" timeOffset="20039.91">5929 7084 21183 0,'0'6'1888'0,"-1"2"-1504"0,1-8-384 0,-3 9 0 16,1 0 2048-16,-2 2 320 0,0-5 80 0,0 2 16 16,1 0-1376-16,2 0-256 0,1 0-64 0,0-1-16 31,0-7-1648-31,1 8-320 0,1-1-64 0</inkml:trace>
  <inkml:trace contextRef="#ctx0" brushRef="#br0" timeOffset="20193.43">6024 7062 26207 0,'0'0'1152'0,"0"0"256"0,0 9-1136 0,0 1-272 16,0-1 0-16,-1 2 0 0,-1 0 1024 0,-1 1 160 0,0 1 32 0,2 0 0 15,1 2-816-15,1 0-144 0,1 1-48 0</inkml:trace>
  <inkml:trace contextRef="#ctx0" brushRef="#br0" timeOffset="29163.79">10043 6417 1839 0,'-4'-2'160'0,"-2"-1"-160"0,1 1 0 0,-3 0 0 0,2 1 2704 0,1 0 512 0,-3-2 112 0,3 1 0 16,-3-2-1536-16,3 1-320 0,-3-2-64 0,3 1-16 16,-1 0-496-16,0 1-80 0,1-1-32 0,1 3 0 15,4 1 16-15,-6-1 0 0,1 1 0 0,1 0 0 16,4 0 48-16,0 0 16 0,-6 0 0 0,6 0 0 15,0 0-288-15,0 0-48 0,0 0-16 0,0 0 0 16,0 0-320-16,2-7-192 0,2 0 192 0,2 0-192 16,0-2 0-16,-1 0 0 0,2-2 0 0,-1 1 0 0,1-1 0 0,1 2 0 15,-1 0 0-15,1 1 0 0,1-1 0 0,1 3 0 16,-3 1 0-16,1 1 0 0,1 1 0 0,0 2 128 16,-1 1-128-16,1 4 0 0,2 3 320 0,-1 3-64 15,-1 3 0-15,1 1 0 0,0 0 64 0,0 3 16 16,2 1 0-16,-1-2 0 0,-1-2-192 0,0-1-144 15,1-1 192-15,1-1-192 0,-2-4 144 0,2 0-144 16,-2-3 0-16,2-1 144 0,-2-2-144 0,2-2 0 16,-2-2 0-16,1-1 128 0,-1-3-128 0,2 1 0 0,1-3 144 0,0-2-144 15,-1 1 0-15,0-2 0 16,-2 1 0-16,0-3 128 0,0 0-128 0,-1 0 0 16,0-1 0-16,0 1 128 0,0 0-128 0,0 1 0 15,-1 0 0-15,1 2 0 0,-1 3 0 0,1 3 0 0,0 1 0 0,-1 3 0 16,0 1 0-16,0 4 0 0,0 2 0 0,-1 5-128 15,1 1 128-15,1 3 0 16,0 2 160-16,2 1-160 0,-3-3 176 0,3-1-176 16,4 0 192-16,2-3-192 0,-2-1 0 0,2-2 0 0,0 0 0 0,1-5 0 15,2 0 0-15,0-3 0 0,-3-3 0 0,1 0-144 16,-4-5 144-16,0 2 0 0,0-2 0 0,-1-3 0 16,0-2 0-16,-2 0 0 0,0 2 0 0,0-1 0 15,3-1 0-15,-3 1 0 0,1 0 0 0,-2 2 128 16,0-1-128-16,-1 5 0 0,0-3 0 0,0 5 0 15,0-1 0-15,0 2 0 0,-1 3 0 0,0 3 0 16,0 2 0-16,-1 1 0 0,1 2 0 0,0 1 0 0,1 2 0 0,0-1 176 16,1-1-176-16,0-1 192 0,0 0-192 0,2-1 0 15,0-2 0-15,0 0 128 0,1-4-128 0,1 1 0 16,3-4 0-16,-1 1 0 16,0-4 0-16,-1 1 0 0,-1-1 0 0,1-1 0 15,-1 1 0-15,0 0 0 0,-1 0 0 0,0-2 0 16,0-1 0-16,-1 2 128 0,-2-1-128 0,1 1 0 0,-2-2 0 0,0 0 0 15,0 0 128-15,-1 2-128 0,0 1 0 0,-2 1 0 16,1 0 0-16,-1 1 128 0,1 2-128 0,-7 1 0 16,8 0 0-16,-2 4 0 0,1 1 0 0,1 4-144 15,-1 3 144-15,3-3 0 0,-1 0-144 0,0 0 144 16,1 0 0-16,-1-2-144 0,1-1 144 0,-1-2 0 16,0 0 0-16,1-1 0 0,1-2 0 0,-2-1 0 15,0 0 0-15,1-1 0 0,1-3 0 0,-1-1 0 0,1-2 0 16,-1-1 0-16,2-1 0 0,0-1 0 0,-2-1 0 0,2 1 0 15,-1-2 0-15,1 2 0 0,1-1 0 0,-1 2 0 16,0 3 144-16,-1 1-144 0,0 2 192 0,-1-1-192 16,1 1 352-16,0 0-32 0,1 0-16 0,1-1 0 15,2 3-112-15,1 1 0 0,0 0-16 0,0-2 0 16,-1 0-176-16,1-2 0 0,0 0 0 0,1 0 0 31,0 0-608-31,1-1-48 0,3-2-16 0</inkml:trace>
  <inkml:trace contextRef="#ctx0" brushRef="#br0" timeOffset="30230.34">12724 5109 27871 0,'0'0'1232'0,"0"0"256"0,-8 2-1184 0,1 3-304 0,-1 2 0 0,0 1 0 16,0 2 832-16,0 2 96 15,1 6 32-15,0 3 0 0,0 5 336 0,2 7 80 16,-1 4 16-16,2 5 0 0,0 3-928 0,1 1-176 16,2 3-32-16,2-2-16 0,2 1-240 0,2-1 128 15,0-2-128-15,3-4 0 0,1-5 0 0,2-3 0 16,0-4 0-16,4-3 0 15,3-4-352-15,0-1-112 0,3-3-32 0,0-4 0 16,0-1-1856-16,1-5-368 0,0 1-80 0,-1-5-10176 0</inkml:trace>
  <inkml:trace contextRef="#ctx0" brushRef="#br0" timeOffset="30793.59">13228 5410 5519 0,'0'0'496'0,"0"0"-496"0,0 0 0 0,0 0 0 16,-7 0 4368-16,-1 0 784 15,0-3 160-15,1 3 16 0,0 3-2848 0,-1-3-576 0,0 1-112 0,1 2-32 16,-1 3-1056-16,1 2-224 0,1 1-32 0,-1 3-16 16,1 2-304-16,0 1-128 0,3-2 0 0,0 3 128 15,0 4-128-15,3-2 0 16,3-1 0-16,0-1-176 0,2-2 176 0,0-1-160 16,0 0 160-16,4-1-160 0,-1 0 0 0,1-6 0 0,-1-2 0 0,1-2 0 15,2-4 160-15,-2 0-208 0,0 0 80 0,0-3 128 16,-2-3-144-16,0 2 144 0,1-1 0 0,0-1 0 15,-3-1 0-15,0-4 0 0,1 0 192 0,-2 0-48 16,-3 0 96-16,0 3 16 0,2 1 0 0,-3 1 0 16,-2-3 128-16,1 3 16 0,1 8 16 0,0 0 0 15,0 0-16-15,0 0 0 0,0 0 0 0,0 0 0 16,0 8-400-16,1 3 128 0,2 2-128 0,1 4 0 31,0-3-320-31,1 3-160 0,3 1-32 0,2-2 0 0,1 1-2576 0,1-4-528 0</inkml:trace>
  <inkml:trace contextRef="#ctx0" brushRef="#br0" timeOffset="31163.27">13611 5446 13823 0,'0'0'608'0,"-9"0"128"0,-3 0-592 0,0 2-144 0,2 3 0 0,-1 0 0 16,1 3 3872-16,-1 0 736 0,1 1 160 0,0 0 32 15,1 5-3136-15,1 2-640 16,2-2-112-16,1 2-16 0,3 1-672 0,2-4-224 15,0-1 144-15,2 1-144 0,2 0 0 0,4-2 0 16,-1-3 0-16,0-1 0 16,2-2-592-16,1-1 0 0,0-3 0 0,2-1 0 15,-1-1-240-15,1 0-32 0,-1-5-16 0,-1 1 0 0,-2 1 576 0,0 0 112 0,-2-6 32 0,1 1 0 16,-1 0 160-16,-1-2 0 0,-1-3 160 0,0 2-160 16,0 2 176-16,-1-1-176 0,-2 1 192 0,0 1-192 15,1 0 704-15,-2-1 16 0,-2 1 16 0,1 3 0 16,1 6 224-16,0 0 32 0,-4-5 16 0,0 1 0 15,4 4-80-15,0 0-16 0,0 0 0 0,-4 9 0 16,0 1-448-16,1 3-80 0,0-2-32 0,2 4 0 16,1 6-208-16,0 1-144 0,1-1 192 0,0 3-192 15,2 0 0-15,1 4 0 0,0-5 0 0,1 1 0 0,3-3 0 0,1-2-320 16,1-2 32-16,2-1 16 16,2-2-1712-16,1-2-320 0,-1-2-80 0,2-2-7792 15,1-1-1568-15</inkml:trace>
  <inkml:trace contextRef="#ctx0" brushRef="#br0" timeOffset="31768.15">14002 5521 9215 0,'0'0'816'0,"0"0"-656"16,-5-4-160-16,-1 0 0 0,6 4 4352 0,-6 0 848 16,-2 1 176-16,2 4 16 0,0-1-3536 0,1 3-720 15,0 0-144-15,4 5-32 0,2 4-464 0,0-1-112 16,-1 0 0-16,3 2-16 0,1-3-224 0,2 2-144 15,3-2 192-15,1 2-192 0,-1-6 0 0,1 2 0 0,1-2 0 0,0 1 0 16,1-1 0-16,0-2 0 0,-2-3 0 0,-1-1 0 16,-1 0-240-16,1-1 0 0,3-1 0 0,-2-2 0 15,-2-2 64-15,0-1 16 0,-1 0 0 0,-1-2 0 16,1-3-96-16,-2-1 0 0,-1-2-16 0,0-2 0 16,0 1 272-16,-2-4 0 15,1-2 0-15,-1 2 0 0,-2-2 0 0,0 1 0 16,0-1 0-16,0 0 0 0,-1-2 0 0,0 3 0 0,1 1-128 0,-2 5 128 15,1 2 0-15,1 2 0 0,0 2 0 0,0 5 0 16,0 0 384-16,0 0 48 0,0 0 0 0,-1 8 0 16,2 2-112-16,0 3-32 0,1 3 0 0,0-1 0 15,2 0-160-15,2-1-128 0,0 0 192 0,2 1-192 16,1-2 128-16,0-1-128 0,0-1 0 0,2-3 0 0,0-1 0 16,1-1 0-16,0-1 0 0,1 2 0 0,0 1 0 0,-1-3 0 15,-1-1 0-15,0 0 0 0,-2 0 144 0,0-2-144 16,2-2 0-16,-2-1 144 0,-2-2-144 0,3 3 128 15,-1 0-128-15,-1-5 128 0,-1-3-128 0,1-1 0 16,-1 0 144-16,1-1-144 0,-2-2 0 0,-1 0 0 16,0-1 0-16,-2 3 0 0,-2-1 0 0,1-3 144 15,-2-2-144-15,0 2 0 0,-3 1 144 0,-1 0-144 16,2-2 0-16,-2 5 144 0,-2 2 32 0,1 2 0 16,0 1 0-16,0 1 0 0,-2 1 368 0,-1 3 80 0,2 1 16 0,1 3 0 15,0 3-336-15,2 1-64 16,2 5-16-16,-1 0 0 0,1-3-224 0,2 2 0 15,3 2 0-15,1 2 0 0,2-3 0 0,2 0 0 16,3-1 0-16,0-2 0 0,-1-1-256 0,2 0-80 16,3-2-32-16,0-1 0 15,-1 0-768-15,2-1-144 0,-1-1-48 0,-3 0 0 16,-1 1-1888-16,-2-5-384 0,-1 0-80 0,0 0-3824 16,-1 1-768-16</inkml:trace>
  <inkml:trace contextRef="#ctx0" brushRef="#br0" timeOffset="32030.15">14679 5532 7359 0,'0'0'320'0,"0"0"80"0,0-9-400 0,0 3 0 0,0 6 0 0,-3-4 0 16,3 4 3776-16,0 0 656 0,0 0 144 0,0 0 32 15,0 0-2448-15,-5 6-496 0,0-2-80 0,1 5-32 0,2 0-544 0,0 3-112 16,-1 1-32-16,2 0 0 16,1 0-480-16,2 0-112 0,4-5-16 0,1 1 0 15,3 0-256-15,-1-1 160 0,-1-3-160 0,-1-1 128 16,1-1-128-16,1 0 160 0,-1-2-160 0,0-1 160 15,0-3-32-15,0-1-128 0,-2-1 192 0,1-3-64 16,-2-2 80-16,-1-2 16 0,0-2 0 0,-2-1 0 0,0 1-224 0,-1 0 0 16,-1-2 0-16,-3 2 0 0,-1-5-320 0,-1 3 32 15,0-3 16-15,0 4 0 16,-2 0-1664-16,2 2-336 0,1 0-64 0,0 3-6368 16,0 1-1280-16</inkml:trace>
  <inkml:trace contextRef="#ctx0" brushRef="#br0" timeOffset="32295.09">14836 5440 12895 0,'0'0'1152'0,"2"9"-928"16,0 5-224-16,1 2 0 0,-1 1 2080 0,2 0 368 15,-1-2 80-15,1 0 16 0,2-1-832 0,1-1-176 16,-1-1-16-16,2 0-16 0,3-1-736 0,-1-4-128 0,2-2-48 0,1-1 0 16,0-3-336-16,0-2-80 0,-3-3-16 0,2-1 0 15,1 0-160-15,0-3 160 0,2-5-160 0,-4 0 160 16,0 0-160-16,-1-3-176 0,-1-2 48 0,-1-1 0 15,-1 1 128-15,-2 1-208 0,-1 0 80 0,0 3 128 16,-3 2 0-16,0 2 0 0,-2 1 0 0,0 2 0 16,1 7 512-16,0 0 0 0,0 0 16 0,-7 1 0 15,1 5 80-15,0 0 16 0,1 2 0 0,1 2 0 16,3 2-496-16,1 3-128 0,4 0 0 0,0-2 0 16,1 2-288-16,3-2-80 0,2-3-16 0,2 0-9456 15,1 2-1888-15</inkml:trace>
  <inkml:trace contextRef="#ctx0" brushRef="#br0" timeOffset="32600.48">15325 5345 16575 0,'-9'1'1472'0,"-3"-1"-1168"16,1 1-304-16,-2 2 0 0,0-1 1792 0,-1 1 288 15,3 0 64-15,2 0 16 0,1 3-768 0,8-6-160 16,0 0-16-16,0 0-16 0,5 4-944 0,3 0-256 15,1-1 0-15,4 0 0 0,3 0 0 0,2-1-176 16,1 1 16-16,4-1 0 0,0 1-128 0,2 0-32 16,0-1 0-16,-2 2 0 0,-1 0 320 0,-2 1 0 15,-3 1-128-15,-3 1 128 0,-3 2 464 0,-4 3 160 0,-1-4 16 0,-4 5 16 16,-3 3 400-16,-4 1 80 0,-3-3 16 0,-1 0 0 16,-4-1-464-16,0 2-96 0,-2-1-16 0,2-1 0 15,0-1-368-15,0 0-80 0,1-2 0 0,1-1-128 16,0-2 0-16,3-2 0 0,1-1-240 0,7-4-10320 15,-7 0-2080-15</inkml:trace>
  <inkml:trace contextRef="#ctx0" brushRef="#br0" timeOffset="32828.18">15427 5030 28159 0,'0'0'1248'0,"0"0"256"0,4 8-1200 0,0 3-304 16,1-2 0-16,3 2 0 0,1 2 640 0,3 3 64 16,3-3 0-16,4 1 16 0,-1 2 176 0,1-2 16 15,2 2 16-15,0-2 0 0,0 2-96 0,0 4 0 16,-2-3-16-16,0 2 0 0,-4-1 32 0,0 2 16 16,-2 1 0-16,-3 2 0 0,-2 2-80 0,0 0-16 0,-4 2 0 0,-2-3 0 15,-2 2-320-15,0 0-64 0,-1 1 0 0,0 1-16 31,-1 2-896-31,-2 1-176 0,0 3-48 0,1 2-11904 16,-3-3-2384-16</inkml:trace>
  <inkml:trace contextRef="#ctx0" brushRef="#br0" timeOffset="48794.63">3188 16410 12895 0,'0'0'576'0,"0"0"112"0,-4-3-560 0,4 3-128 16,-3-4 0-16,3 4 0 0,0 0 3200 0,0 0 624 15,0 0 112-15,0 0 32 16,0 0-2000-16,0 0-400 0,0 0-80 0,0 0-16 15,0 9-624-15,0 4-128 0,0 2-16 0,0 5-16 0,0 0-224 0,1 0-32 16,2 1-16-16,0 0 0 0,-1-1-272 0,1 1-144 16,-1-4 160-16,0-1-160 0,-1 0 0 0,0-3 128 15,1-2-128-15,-1-4 0 0,-1-7 0 0,0 0 0 16,4 7 0-16,-4-7 0 0,0 0 0 0,0 0-128 16,5-7 128-16,-1 0-160 0,0-8 160 0,0 1 0 15,-2 0 0-15,1-6 128 0,-2 0-128 0,1 0 0 16,-2-4 0-16,-2-1 128 0,1-1-128 0,0-1 0 0,-1 0 0 0,1-5 0 15,0 1-256-15,-1 0 48 0,1 2 0 0,0 2 0 16,1 2-144-16,0 5-32 0,0 6 0 0,1 1 0 31,0 5-96-31,-1 8-32 0,0 0 0 0,0 0 0 16,8 9 64-16,-1 4 16 0,1 5 0 0,1 2 0 0,1 9 432 0,5 2 0 0,1-1 0 0,1 4 176 16,2 2 96-16,0 1 32 15,1-3 0-15,2-2 0 0,1 0 144 0,1-5 48 0,1-3 0 16,-3-5 0-16,0-2 112 0,-1-3 32 0,-2-2 0 0,0-4 0 15,-4-5 128-15,0-2 16 0,-1-2 16 0,-1-3 0 16,-4-3 256-16,-1-5 48 0,0-2 16 0,-3-3 0 16,-1-4-480-16,0-1-80 0,-4-5-32 0,-1-2 0 15,-2-1-368-15,-1 0-160 0,-3-4 128 0,0 2-128 16,-2-1-448-16,-1 2-192 0,1 2-16 16,0-1-16-16,0 3-2096 0,1 4-432 0,2 0-64 0,0 6-7552 15,1 5-1520-15</inkml:trace>
  <inkml:trace contextRef="#ctx0" brushRef="#br0" timeOffset="49162.27">4056 16493 14735 0,'0'0'1312'0,"0"0"-1056"15,0 0-256-15,0 0 0 0,4-7 2512 0,-4 7 448 16,-2-6 96-16,0-1 16 0,-2 2-1344 0,-1 1-272 15,-2 0-48-15,-1 1-16 0,-1 3-224 0,0 3-32 16,0-2-16-16,0 5 0 0,1-4-544 0,0 5-128 0,0 2 0 0,2 3-16 16,-1-2-304-16,3 3-128 0,1 1 0 0,1 1 128 15,2-2-128-15,3 1 0 0,-1-1 0 0,4-2 0 16,0-1 0-16,3-1 0 0,2-1 0 0,-1-2 0 16,2 0-256-16,1-4 32 0,1-2 0 0,2-2 0 15,-2-4-240-15,2-1-48 0,-2-5-16 16,1 0 0-16,-2-1-64 0,-2 0-16 0,-1-1 0 0,-1-2 0 15,-3 0 288-15,-2 2 48 0,-3 1 16 0,-1 0 0 0,-2 0 256 16,-2 3 128-16,-1 3-128 0,-1 1 192 16,3 0 352-16,3 6 64 0,-7 0 16 0,0 3 0 15,2 1 32-15,1 2 16 0,0 5 0 0,2 0 0 16,2 3-400-16,2-1-80 0,2 0 0 0,3-2-16 16,2 4-176-16,4-2 0 0,-3-3-192 0,5 1 192 15,3-1-2432-15,0 2-384 0,1 2-64 0</inkml:trace>
  <inkml:trace contextRef="#ctx0" brushRef="#br0" timeOffset="49630.28">4537 16551 11967 0,'0'0'1072'0,"0"0"-864"0,0 0-208 0,0 0 0 16,10 0 3024-16,1 0 560 0,1 2 128 0,-1-2 0 15,1 0-2288-15,1 0-464 0,3 1-80 0,1 0-32 16,1 0 224-16,0 2 32 0,0 0 16 0,1 1 0 16,-1 1-272-16,0 3-48 0,-2-1-16 0,-2 3 0 15,-1 0 16-15,-2 3 0 16,-2 0 0-16,-1 4 0 0,-3-3-32 0,-3 5-16 0,-2-2 0 0,0 1 0 15,-4 1-272-15,-1 1-48 0,-1-2-16 0,-2-1 0 16,0 0-240-16,-1-4-48 0,0-2-128 0,0-1 192 16,-2-1-192-16,1-5 144 0,-1 1-144 0,1-3 128 15,0-4-368-15,-1 0-80 0,1-5 0 0,1 1-16 16,-1-1-112 0,3-1-32-16,-1 0 0 0,1 1 0 0,2-2 240 0,2 2 48 0,2 0 16 0,1 7 0 15,0 0 176-15,4-6 0 0,1 1 0 0,3 2 128 16,4-1 224-16,1 3 48 0,3 2 16 0,0 1 0 15,3 0 240-15,2 1 48 0,1 1 16 0,0 1 0 0,-3 0 80 0,2 2 16 16,-1 0 0-16,-1 0 0 0,0-1-368 0,0 1-64 16,1-2 0-16,-1 0-16 0,0 1-368 0,-1 0 0 15,0 1 0-15,0-2-128 16,-1 1-2496-16,-1 2-512 0</inkml:trace>
  <inkml:trace contextRef="#ctx0" brushRef="#br0" timeOffset="51001.64">5759 16075 26719 0,'-19'-18'2368'0,"13"17"-1888"16,-1 1-480-16,-1 0 0 0,-1 0 1360 0,-2 0 176 0,-1 0 48 0,0 1 0 16,-1 2-304-16,0 2-64 15,0 2-16-15,0 0 0 0,-1 2-496 0,-1 3-112 0,2 0-16 0,1 1 0 16,2 4-192-16,4 0-64 0,-1 4 0 0,3 3 0 16,1 6-96-16,3 0-32 0,2 0 0 0,0 3 0 15,2 0-32-15,3 8-16 16,2-2 0-16,1-2 0 0,5-3 32 0,-1-3 0 15,2-2 0-15,1-3 0 0,2-3-176 0,2 0 0 16,1-4 0-16,2-2 128 0,2-4-128 0,0-2-256 0,0-4 64 0,0-1 16 31,0-1-1376-31,-4-4-288 0,-2-2-48 0,-2-3-16 16,-1-1-1280-16,-3-2-256 0,-1-6-48 0</inkml:trace>
  <inkml:trace contextRef="#ctx0" brushRef="#br0" timeOffset="51300.01">6010 16433 9215 0,'0'0'816'0,"0"0"-656"0,0 0-160 0,0 0 0 0,4 7 3600 0,0 3 688 16,1 0 144-16,3 2 32 0,1 2-2672 0,-1 3-544 16,0 0-96-16,0 0-32 0,1 0-96 0,0 0 0 15,0-2-16-15,0 1 0 16,3 1-368-16,-3-3-64 0,0 2 0 0,-1-3-16 16,-2-1-176-16,1 0-48 0,1-5 0 0,-4 1 0 15,-2-1-16-15,-2-7 0 0,0 0 0 0,0 0 0 0,0 0 176 0,0 0 16 16,0 0 16-16,0 0 0 0,0-9-96 0,0-3-32 15,-1-1 0-15,1-2 0 0,-1-3-400 0,-1-3 0 16,1-2 0-16,1-1 0 0,1 0 0 0,2 0 0 16,0 2 0-16,2-1 0 0,1 3 0 0,1 2 0 15,1 2 0-15,1 3 0 0,1 1-320 0,1 2 48 16,-1 1 16-16,3 1 0 16,3 1-1152-16,1 4-240 0,1-1-32 0,3 1-9008 15,0 0-1808-15</inkml:trace>
  <inkml:trace contextRef="#ctx0" brushRef="#br0" timeOffset="52667.81">6517 16816 2751 0,'0'0'256'0,"0"0"-256"15,0 0 0-15,-4-5 0 0,2 2 2496 0,-2-3 448 0,0-1 80 0,4 7 32 16,-3-6-1152-16,3 6-240 16,0-4-32-16,0 4-16 0,0-7-288 0,0 1-64 15,2-4-16-15,0 5 0 0,-2 5-480 0,5-6-112 16,2-2-16-16,-1 1 0 0,1 2-80 0,0 0-32 16,2-2 0-16,1 2 0 0,1 3 128 0,-1-1 32 15,-1 2 0-15,2-1 0 0,-2 5-32 0,0 2 0 16,-1 2 0-16,2 1 0 0,0-1 48 0,0 3 0 0,-3 0 0 0,0 2 0 15,-1 1-128-15,1 0-32 0,-2 1 0 0,-1-1 0 16,-1 0-176-16,-2 2-48 0,0-1 0 0,-1 0 0 16,-1-1-192-16,-2 0-128 0,-1-1 160 0,1 0-160 15,-4-2 224-15,2-2-48 16,-2 1-16-16,2-2 0 0,-1-1-160 0,-1-3 0 0,7-3 0 0,-8 1-176 16,0-2-48-16,2-2-16 0,-1-2 0 0,1-2 0 31,1 0-160-31,1-3-48 0,0 3 0 0,0-2 0 0,0-1 176 0,3 3 16 0,2-3 16 0,2 3 0 15,1 0 240-15,1 2 0 0,-5 5 0 0,8-1 0 16,1 1 256-16,0 1-16 0,1 2 0 0,1-1 0 16,3 2 112-16,2 1 32 0,-1 2 0 0,1-1 0 15,0 1-240-15,1 1-144 0,-1-1 192 0,3 3-192 16,2-1 0-16,-2 1-272 0,-1 3 16 0,1-2 16 16,-1-1-3440-16,-1 2-688 0</inkml:trace>
  <inkml:trace contextRef="#ctx0" brushRef="#br0" timeOffset="56061.48">7375 16351 2751 0,'0'0'256'0,"-2"-7"-256"0,-1 0 0 0,2 1 0 0,-5-4 3600 0,1-1 688 16,0-2 128-16,0 0 16 0,-2 0-2384 0,1 0-496 0,-3 0-80 0,-1 0-32 15,1 0-416-15,0 1-64 16,-1 0-32-16,-1 3 0 0,1 1-272 0,1 2-48 16,0 1-16-16,-2 1 0 0,2 1-176 0,0 4-32 15,0 5-16-15,1 3 0 0,0 4-368 0,-1 10 0 16,3 7 0-16,0 4 0 0,4 4 0 0,0-1 0 16,4 2 0-16,3 1 0 0,3-3 0 0,2-1-160 15,2-3 160-15,2-3-160 0,3-3 160 0,3-1 0 0,-1-5-144 0,4-3 144 16,0-3 0-16,2-5 0 15,-2-4-144-15,2-2 144 0,-2-5 256 0,0-3 128 0,-3-1 0 0,0-4 16 16,-2-3 672-16,-2-4 128 0,-4-2 16 0,-3-1 16 16,-1-1-768-16,-3-5-144 0,-1 1-48 0,-2-5 0 15,-2 0 16-15,-1 1 0 0,-4-2 0 0,-3-2 0 16,-2 1-80-16,-3 1-16 0,-3 0 0 0,-1 0 0 0,-1 0-192 0,-1 4-256 16,1 2 48-16,0 2 16 15,1 4-704-15,0 5-144 0,1 4-32 0,2 4 0 16,2 5-2640-16,3 2-512 0</inkml:trace>
  <inkml:trace contextRef="#ctx0" brushRef="#br0" timeOffset="58894.98">7834 16589 3679 0,'0'0'160'0,"0"0"32"0,0 0-192 0,0 0 0 0,0 0 0 0,13-13 0 15,-25 21 4048-15,2-3 768 0,1 0 160 0,1-1 16 16,0-1-2720-16,2-1-544 0,6-2-128 0,0 0 0 0,0 0-96 0,0 0-16 15,0 0 0-15,0 0 0 0,0 0-592 0,0 0-112 16,0 0-16-16,6 2-16 0,2-2-304 0,2-2-64 16,1 0-16-16,1-1 0 15,1 1-176-15,1-1-16 0,-1 0-16 0,1 2 0 16,1-3-160-16,-1 2 0 0,0-5 0 0,1 2 0 16,-2 1 0-16,1 1 0 0,-4 3 0 0,1 0 0 15,-2-1 0-15,0 1 0 0,-1 1 0 0,1 1 128 16,-9-2-128-16,7 4 0 0,-2 2 0 0,0 2 128 0,-1 1-128 15,0 1 192-15,0 3-192 0,-3 3 192 0,0 2-192 0,-1 2 128 16,0 3-128-16,0 0 128 0,0 0-128 0,2 3-224 16,-2-2 48-16,0 2 16 15,0-4-656-15,1 0-128 0,2 0-16 0,-2-2-16 16,2-3-2064-16,-1-3-416 0,1-2-64 0</inkml:trace>
  <inkml:trace contextRef="#ctx0" brushRef="#br0" timeOffset="59081.75">7884 16881 11055 0,'0'0'976'0,"-4"-6"-784"15,0 0-192-15,1 1 0 0,2-1 3168 0,0 0 592 0,1 1 112 0,2 0 32 16,3-2-1600-16,3 2-304 0,3 1-64 0,0 0-16 16,4 1-336-16,2 0-80 0,1 2-16 0,4 1 0 15,-1 0-576-15,0-3-112 0,0 2-32 0,1 1 0 16,0 0-320-16,3-2-80 0,1 1-16 0,0 1 0 15,0-2-1056-15,0 0-192 0,1 2-64 0,1-1-16480 16</inkml:trace>
  <inkml:trace contextRef="#ctx0" brushRef="#br0" timeOffset="60900.31">3287 17697 911 0,'0'0'0'0,"0"0"0"0,0-6 0 0,0-1 0 0,-2 2 4176 0,2 5 752 16,-2-5 160-16,2 5 32 0,-4-4-2240 0,-1-3-432 15,-1 2-80-15,1 3-32 0,0-1-656 0,5 3-128 16,-8 1-16-16,0 1-16 0,1 0-688 0,0 1-128 16,0-2-16-16,0 0-16 0,-1 2-336 0,0 1-64 15,0-2-16-15,0 2 0 0,2 0-256 0,-1 3 0 16,2-1 0-16,3 2 0 0,2 0-256 0,1 2 0 16,3-2 0-16,1 3 0 0,3-2-16 0,1 0-16 0,1-1 0 0,2 2 0 15,1 2 96-15,0 1 32 16,1-3 0-16,1 3 0 0,2-2 160 0,0 1 0 15,0-1 0-15,0 1 0 0,-3 0 0 0,-1-2 192 16,-1-1-32-16,-1 0-16 0,-1-1 48 0,-3 0 0 16,0-1 0-16,-2 0 0 0,-5-7-32 0,0 10 0 15,-1-3 0-15,-2 1 0 0,-1 0-160 0,-1-1 0 16,-3-1 0-16,-1-1 128 16,-1 0-736-16,-2 1-160 0,-1-2-16 0,1-2-9344 0,0 1-1872 15</inkml:trace>
  <inkml:trace contextRef="#ctx0" brushRef="#br0" timeOffset="61189.21">3626 17786 17503 0,'-7'0'1552'0,"-1"0"-1232"16,-1 3-320-16,0 0 0 0,0 1 2144 0,0 2 368 15,0-1 80-15,1 0 16 0,1 0-1136 0,2 2-208 16,3 1-48-16,0 2-16 0,2-1-784 0,2 3-160 15,1 0-16-15,5-1-16 0,3 0-224 0,2-2 0 16,1 0 0-16,2-1 0 16,-1 0 0-16,2-2 0 0,2 2 0 0,-1-5 0 15,-3-2 0-15,0-1 0 0,-2-1 0 0,-1-1 0 16,-3 1 176-16,-2-4-16 0,0 0 0 0,-3-2 0 0,-1 0 144 0,-2-2 16 16,0 0 16-16,-2 0 0 0,-3 0-112 0,-1 0-32 15,-2-2 0-15,1 1 0 0,-2 0-192 0,0 0-128 16,2 1 128-16,-2 0-10256 15,-1 0-1936-15</inkml:trace>
  <inkml:trace contextRef="#ctx0" brushRef="#br0" timeOffset="61527.55">3935 17709 29023 0,'0'0'1280'0,"0"0"272"0,-4 6-1232 0,0 0-320 0,-1-1 0 0,-1 1 0 15,1 2 480-15,-1 1 32 0,-2 2 16 0,1 1 0 16,2 2 176-16,0 0 48 0,0 2 0 0,1 3 0 16,1-4-560-16,2 0-192 0,0 1 0 0,2-2 144 0,3-1-144 0,0 0 0 15,0 1 0-15,1-1 0 0,3-2 304 0,1 0 16 16,-3-2 16-16,2 0 0 0,1-1 176 0,2-2 48 16,-1-3 0-16,2-2 0 15,0 1-16-15,-1-4 0 0,0-2 0 0,-1-4 0 16,-1 2 80-16,-1-3 16 0,0-3 0 0,-2-1 0 15,0-3-192-15,-2-1-16 0,-2-1-16 0,1-3 0 16,-2-1-208-16,-1 0-32 0,-1 1-16 0,-1-1 0 16,0 0-160-16,-1 0 0 0,-1 0 144 0,0 1-144 15,-1 0-288-15,0 0-128 0,-2 1-32 0,1 1 0 16,-1-2-2816-16,1 3-576 0,-1-1-128 0</inkml:trace>
  <inkml:trace contextRef="#ctx0" brushRef="#br0" timeOffset="61663.52">4227 17731 15663 0,'4'12'1392'15,"1"2"-1120"-15,1 3-272 0,1 3 0 0,-1-1 1568 0,1 3 256 0,1-2 48 0,-1 1 16 16,1 0-1488-16,0-3-400 0,0-1 128 0,0-1-10112 16</inkml:trace>
  <inkml:trace contextRef="#ctx0" brushRef="#br0" timeOffset="61799.43">4259 17550 27471 0,'-10'-8'1216'0,"10"8"256"0,0 0-1184 0,0 0-288 0,0 0 0 0,0 0 0 31,0 0-1392-31,0 0-336 0</inkml:trace>
  <inkml:trace contextRef="#ctx0" brushRef="#br0" timeOffset="62068.86">4474 17838 28959 0,'-5'14'1280'0,"5"-4"272"0,0 1-1232 0,0 2-320 16,0 0 0-16,1-1 0 0,1-2 832 0,0 1 96 16,1-3 32-16,1 0 0 0,1-2 0 0,-5-6 0 15,9 4 0-15,0-4 0 0,0 0-624 0,1 0-112 16,-1-4-32-16,0 1 0 0,0-3-192 0,0-3 144 15,0-2-144-15,-1 1 128 0,-1-2-128 0,-2 1 0 16,0-3 0-16,-1 3 0 0,0-1-288 0,-2 0-32 16,1 1-16-16,-2 3 0 0,-1 0 336 0,0 1-176 0,0 7 176 0,0 0-128 15,0 0 288-15,0 0 64 0,0 0 16 0,0 0 0 16,0 0 96-16,0 0 32 0,2 11 0 0,0-1 0 16,1 2-240-16,1 1-128 0,1 1 160 0,2-1-160 15,-1 0-176-15,2 0-128 0,2 0-16 0,2-1-16 31,1 0-1952-31,0-4-384 0,0 0-80 0,-1-3-10736 0</inkml:trace>
  <inkml:trace contextRef="#ctx0" brushRef="#br0" timeOffset="62567.38">4907 17713 15663 0,'0'0'688'0,"-1"9"144"0,-4-4-656 0,2 4-176 0,2 2 0 0,-1 2 0 15,1 1 3456-15,-1 1 640 0,-1 0 144 0,2 1 32 16,-1-1-2288-16,2 2-448 0,0 0-80 0,0 0-32 0,2-1-736 0,-1-3-160 16,2 1-16-16,-1-1-16 0,1-1-496 0,1-1 0 15,0-2 0-15,-1-2 0 0,-3-7-192 0,0 0-144 16,0 0-32-16,0 0 0 16,0 0-272-16,8 2-48 0,-2-4-16 0,-1-4 0 15,0-1-272-15,-1 0-64 0,0-3-16 0,0-1 0 16,0 0 208-16,0 0 32 0,-2-1 16 0,1 1 0 0,-1 0 560 0,2 0 240 15,1 1-192-15,2-1 192 0,0 2 336 0,-2 3 192 0,-1 1 48 0,-4 5 0 16,0 0 640-16,0 0 144 0,6 3 32 0,-1 4 0 16,-1 1-288-16,1 1-48 0,1 1-16 0,-1 1 0 15,-2-1-432-15,0 2-96 0,1-3 0 0,0 1-16 16,0-3-256-16,0 0-48 0,-4-7-16 0,0 0 0 16,7 5-176-16,-7-5 0 15,0 0 0-15,7 1 128 0,-7-1-128 0,8-3 0 16,-1-2 0-16,1-4 0 0,-2-3-128 0,1 2-64 15,-2-3-16-15,0 2 0 0,0-4-144 0,0 2-32 0,1 0 0 0,0 1 0 16,1 0 192-16,1 3 16 0,-1 0 16 0,3 1 0 16,-1 2 160-16,0 0 176 0,0 3-48 0,1 0 0 15,1 2 592-15,0 2 112 0,1 3 32 0,0 2 0 16,0 4 96-16,-1 3 32 0,1 1 0 0,-1 0 0 16,-1-1-416-16,-1 2-96 0,0 2-16 0,2 0 0 15,0-3-464-15,-1-2 128 0,0-1-128 0,0 1 0 16,1-2-2624-16,-1 0-560 0</inkml:trace>
  <inkml:trace contextRef="#ctx0" brushRef="#br0" timeOffset="63161.77">6496 17786 2751 0,'0'0'256'0,"0"0"-256"0,0 0 0 0,0 0 0 16,0 0 3600-16,0 0 688 0,-5-4 128 0,-1 1 16 15,-2 2-3008-15,0 0-592 0,0 1-128 0,0 1-32 16,-1 3 144-16,0 3 16 0,0 0 16 0,0 2 0 16,0 2-288-16,2 2-64 0,1 1-16 0,1 2 0 15,1 1 160-15,1 0 16 0,2-2 16 0,2 1 0 16,3 0-224-16,2-2-32 0,2-1-16 0,1 1 0 16,2-3-96-16,-1 1-32 0,2-5 0 0,0 0 0 0,-1-1 176 0,0-4 48 15,-2 0 0-15,1-2 0 0,0-1 256 0,-1-2 48 16,-2-2 16-16,1-1 0 0,-1-2 32 0,-1-3 16 15,0-2 0-15,-4-1 0 0,-2-2-96 0,0-3 0 16,0-1-16-16,-1-2 0 0,-2-1-368 0,1-2-80 16,-2-1-16-16,0-1 0 0,0 0-288 0,-1-1 160 15,-2 0-160-15,1 0 128 16,-1 0-1392-16,2 2-272 0,0 3-64 0,0 3-16 16,1 6-1248-16,1-2-240 0,0 4-48 0</inkml:trace>
  <inkml:trace contextRef="#ctx0" brushRef="#br0" timeOffset="63298.94">6713 17606 16575 0,'10'12'1472'0,"-6"-3"-1168"0,1 1-304 0,1 3 0 15,0-1 2368-15,1 2 432 0,-1 5 80 0,1-1 0 16,-1-1-1664-16,1 2-320 0,-1-2-80 0,1 3-16 16,-2-3-416-16,3 2-64 0,-2 1-32 0,1-4-9312 15,-1-1-1872-15</inkml:trace>
  <inkml:trace contextRef="#ctx0" brushRef="#br0" timeOffset="63450.89">6704 17613 25791 0,'0'0'2304'0,"-6"-3"-1856"15,1 0-448-15,5 3 0 0,0 0 1008 0,0 0 96 16,0 0 32-16,0 0 0 15,0 0-1264-15,0 0-256 0,0 0-64 0,0 0-8128 16,9-1-1648-16</inkml:trace>
  <inkml:trace contextRef="#ctx0" brushRef="#br0" timeOffset="63694.39">7133 17726 28799 0,'0'0'1280'0,"0"0"256"0,0 0-1232 0,0 0-304 15,0 0 0-15,-4-7 0 0,-1-2 1440 0,-1 3 224 0,0-1 64 0,-1 2 0 16,1 0-368-16,-1 1-64 0,7 4-16 0,-8 0 0 16,-1 0-576-16,1 1-112 0,1 3-16 0,-1 3-16 15,0 0-368-15,1 5-192 0,4 0 192 0,-1 2-192 16,0 2 128-16,2-2-128 0,2 3 0 0,2 0 0 16,0 1 0-16,2-3 0 0,1-1 0 0,3 0 0 15,3-3-192-15,0 1 48 0,4-2 16 0,-1-2 0 16,2-3-1440-16,-1-1-288 0,1-7-48 0,0-1-9216 15,-1-2-1840-15</inkml:trace>
  <inkml:trace contextRef="#ctx0" brushRef="#br0" timeOffset="64032.87">7215 17498 31551 0,'0'0'1408'0,"0"0"272"0,-3 9-1344 0,2 3-336 16,0 2 0-16,-1 3 0 0,2 2 512 0,2 2 48 15,0-1 0-15,1 3 0 0,1 3 528 0,0 2 96 16,0-2 32-16,1 0 0 0,1 0-592 0,1-1-112 16,-1 0-32-16,2-3 0 0,1-1-352 0,0-3-128 15,0-2 0-15,1-3 144 0,0-2-144 0,-1 0 0 16,0-6-192-16,0-1 192 0,1-3-320 0,-3-1 64 0,1-1 16 0,-1-2 0 16,-2-2-16-16,0-2 0 0,0-2 0 0,2 0 0 15,-3-2 64-15,0-1 0 0,0-1 0 0,0 1 0 16,-1 0 192-16,1 1 0 0,0-1 0 0,1 1 0 15,-1 1 0-15,0 1 0 0,0 1 0 0,1 1 0 16,1 1 160-16,0 2-32 0,-6 4 0 0,9 1 0 16,-1 3-128-16,0 4 0 0,0 1 144 0,1 3-144 15,0-2 128-15,0 3-128 16,0-2 128-16,3 1-128 16,-2 1-1088-16,1 1-304 0,-1-1-48 0</inkml:trace>
  <inkml:trace contextRef="#ctx0" brushRef="#br0" timeOffset="64499.04">7739 17729 24879 0,'0'0'2208'0,"-1"11"-1760"0,-1 5-448 0,2-3 0 0,2 4 1936 0,-1-1 304 16,1 0 64-16,2 1 16 0,0 0-976 0,0-1-208 15,0 0-48-15,1-2 0 0,1-2-240 0,-1-1-48 16,-1-1-16-16,1-1 0 0,0-3-528 0,0-1-128 15,-5-5 0-15,0 0-128 0,0 0 144 0,0 0-144 16,0 0 0-16,0 0 144 0,0 0-144 0,7-5-272 16,-2-1 64-16,-1-3 16 15,-1-4-320-15,-1 1-48 0,-1-1-16 0,3-2 0 16,-2-3-144-16,0 1-48 0,1-1 0 0,1 1 0 16,1 1-144-16,0 2-48 0,0-2 0 0,2-1 0 0,0 2 592 0,-1 2 112 15,1 0 32-15,0 2 0 0,1 2 224 0,0 3 0 16,0 2 0-16,0 0-144 0,-4 0 144 0,-4 4 0 15,7 4 0-15,1 4 128 0,0 3 432 0,0 4 80 16,-2 0 32-16,2 1 0 0,0 1 16 0,0-1 0 0,0-1 0 16,1 1 0-16,0 0-256 0,0-1-48 0,0 0-16 0,0-1 0 15,2-1-144-15,-1 0-32 0,1-1 0 0,0-1 0 16,-2-3-64-16,1-1 0 0,-1-2-128 0,0-1 192 16,-1-1 0-16,-1-2-16 0,-7-1 0 0,8-3 0 15,-1-2 64-15,-2-2 16 0,-1 1 0 0,-1-4 0 16,-3-1 48-16,0 1 16 0,-2-1 0 0,0 0 0 15,-2-3-144-15,0 1-32 0,1 0 0 0,-2 2 0 16,0 2-368-16,-2-1-80 0,2 4-16 0,-3-2 0 16,-1 2-2368-16,0-2-464 0,0 0-112 0,2 1-6672 15,1 2-1344-15</inkml:trace>
  <inkml:trace contextRef="#ctx0" brushRef="#br0" timeOffset="65265.4">8152 17734 22799 0,'11'10'1008'0,"-11"-10"208"0,6 7-960 0,1-2-256 15,0 3 0-15,0 1 0 0,1 4 2176 0,0 0 400 16,-1-1 80-16,1 2 16 0,-1 3-528 0,-1-3-96 16,-1 2-32-16,-1-2 0 0,0-1-800 0,2-1-176 15,-3-2-16-15,3 1-16 0,-1-2-592 0,-5-9-112 16,5 7-32-16,-5-7 0 0,0 0-272 0,0 0 128 0,8 3-128 0,-8-3 0 16,6-3 0-16,0 0 0 0,-1-4 0 0,-1 0 0 15,0-3 0-15,0-1 0 0,-2-4 0 0,2 1 0 31,-1-2-512-31,1-1 0 0,0-2 0 0,-2-1 0 16,3 1-352-16,2-2-80 0,-1 1-16 0,1 1 0 0,-2 3 512 0,2 2 80 16,-1 1 32-16,2 2 0 0,-1 2 336 0,-1 7 0 15,-6 2-144-15,8 5 144 0,0-1 160 0,-1 5 96 16,-1 5 0-16,-1 3 16 0,0 0 240 0,0 3 32 0,1 1 16 0,-1-1 0 16,1 0 16-16,2 0 16 0,-3-2 0 0,1-1 0 15,-1-2-192-15,0-2-32 0,0-2-16 0,2-1 0 16,-3-2-224-16,-4-8-128 0,7 4 128 0,0-1-128 15,-7-3 128-15,8-2-128 0,0-3 128 0,-1-1-128 16,3-4 0-16,-3 1 0 0,0-1 0 0,1-1 128 16,-2-2-128-16,1 2 0 0,-1-1 0 0,1 0 0 15,1 0 0-15,1-1 0 0,-3 0 0 0,-1 3 0 0,-1 2 0 0,0 2 0 16,0-2 0-16,0 4 0 0,-4 4 0 0,0 0-160 16,0 0 160-16,0 0 0 0,7 1-192 0,-1 4 64 15,-1 3 128-15,1 1-208 0,-2 4-112 0,1-2-32 16,0 2 0-16,4 6 0 15,1-2-1600-15,2-1-320 0,1-2-64 0,3-3-16 16,0-5-400-16,-1 0-64 0,-2-3-32 0,2-3 0 16,-1-2 864-16,0-1 160 0,1-2 32 0,-4 1 16 15,1-2 528-15,-2-1 96 0,0 1 32 0,-5 0 0 0,0-1 2160 0,-2 0 432 16,-1-1 96-16,1 0 16 0,-2 1 704 0,-1-1 144 16,0-1 16-16,-1-1 16 0,-2 4-800 0,-1-1-144 15,0 2-48-15,1 1 0 0,-3 2-672 0,1 0-144 16,-1 4-16-16,-2 3-16 0,0-1-240 0,0 5-32 15,0 0-16-15,0 3 0 0,3 0 48 0,-1 1 0 16,1-2 0-16,1 1 0 0,1 0-112 0,3-2-16 0,0-1 0 16,3 0 0-16,-3-9-256 0,6 7 160 0,1-3-160 0,2-2 128 15,0 1-128-15,1-3 0 0,1-1 0 0,0-1 0 16,1-4 0-16,0 1 0 0,0 0 0 0,-1-2 0 16,1 2 0-16,-1-2 0 0,-1-1 0 0,0 2 0 15,0-4 0-15,-1 2 0 0,-1 0 0 0,-1 1 128 16,1 1-128-16,-3 2 0 0,-5 4 0 0,0 0 0 15,0 0 0-15,0 0 0 0,0 0 0 0,0 0 0 16,0 0 0-16,-4 8 0 0,2 1 0 0,-1 1 0 16,-1 1-192-16,3 0 192 0,1 1-160 0,1 0 160 31,2-3-528-31,1 1-16 0,1 1 0 0,2-3 0 16,-1-2-2736-16,3-1-560 0,9-2-96 0,1-6-32 0</inkml:trace>
  <inkml:trace contextRef="#ctx0" brushRef="#br0" timeOffset="65475.43">9208 17275 18431 0,'-1'8'1632'0,"-2"2"-1312"16,1 4-320-16,0 5 0 0,1 4 2608 0,1 5 448 15,1 0 80-15,1 2 32 0,0 0-1728 0,2 1-352 16,0 2-64-16,3 1 0 0,0 0-448 0,3-2-96 0,-1 1-16 0,1 0 0 15,1-2-464-15,0 0 0 0,1-2 0 0,-2 0 0 32,0-2-1344-32,-1-1-256 0,0-1-48 0,0-2-7728 0,0-1-1552 0</inkml:trace>
  <inkml:trace contextRef="#ctx0" brushRef="#br0" timeOffset="65667.35">9215 17740 14735 0,'-6'-9'1312'0,"-1"-3"-1056"0,-1-1-256 0,1-1 0 16,2 5 4144-16,0-4 768 0,0-1 144 0,2 2 48 16,0 1-2672-16,3 5-512 0,3-1-128 0,2 1 0 15,2 1-736-15,2-1-144 0,1 1-16 0,3 0-16 16,2 0-704-16,0 2-176 0,2 2 0 0,8-2 0 16,-4 3-512-16,-3 0-144 0,0 2-32 0,2 0 0 15,-2 1-3024-15,0-1-624 0,1-4-112 0</inkml:trace>
  <inkml:trace contextRef="#ctx0" brushRef="#br0" timeOffset="65997.93">9590 17624 11967 0,'0'0'1072'0,"0"0"-864"15,0 0-208-15,0 0 0 0,5 9 3248 0,1 2 592 16,-3-2 128-16,3 0 32 0,0 0-1504 0,-1-1-320 0,-1-1-48 0,0-1-16 16,1-1-672-16,2-1-144 0,2 1-16 0,-1-3-16 15,-2-2-640-15,2 0-128 16,1-2-32-16,2 2 0 0,-3-6-112 0,-1-1-32 15,0-2 0-15,0-1 0 0,-2-2-176 0,1-1-144 16,-2 0 192-16,0 1-192 0,-1 2 0 0,-2-1-272 16,-1 2 16-16,-1-2 16 15,-2-1-704-15,-2 3-144 0,-2 2-16 0,-2 3-16 16,-4 2-96-16,0 0-32 0,-1 4 0 0,-2 3 0 16,-1 3 624-16,2 3 128 0,-1 6 32 0,5-4 0 0,1 2 1216 0,0 2 240 0,2 1 48 0,1 1 16 15,2 4 336-15,2-1 64 0,5 0 16 0,3-2 0 16,3-2-176-16,4-1-16 0,2-2-16 0,5 0 0 15,5-4-432-15,3 0-96 0,2-6-16 0,1-1 0 16,1-1-320-16,3-3-64 0,1-2-16 0,2 0 0 16,-1-4-320-16,2 0 0 0,1-3-192 0,19-6 64 15,-4 1-2752-15,-3-4-528 0</inkml:trace>
  <inkml:trace contextRef="#ctx0" brushRef="#br0" timeOffset="74294.88">3078 11971 16575 0,'0'0'736'0,"0"0"160"0,0 0-720 0,0 0-176 0,0 0 0 0,9-8 0 16,-17 5 2800-16,1 0 528 0,-3-1 96 0,4 1 32 16,-1 2-1664-16,7 1-320 0,-7 0-64 0,0 0 0 15,1 0-704-15,-1 1-128 0,-1 2-16 0,0 2-16 0,1 2-320 0,-1 2-64 16,0 3-16-16,1 2 0 0,1 3-144 0,-1 5-192 15,3 0 32-15,2 0 16 0,2-1 144 0,1 0 0 16,3 0-144-16,1-1 144 16,3-1 0-16,3-1-144 0,0-2 144 0,4-2 0 15,2-1-176-15,2-1 176 0,1-3-160 0,1-1 160 16,1-3 0-16,0-2 0 0,0-3-128 0,-2-1 128 16,-3-3 0-16,-2 0 0 0,2-3 0 0,-4-2 0 15,-2 1 0-15,-4 2 256 0,-1-1-48 0,-1 1-16 16,-1-1-192-16,-4 7 144 0,-2-6-144 0,2 6 128 0,-6-4 384 0,-2 1 80 15,-2 2 16-15,-2 1 0 0,-2 0-64 0,-2 3-16 16,-1 2 0-16,0-3 0 0,0 4-272 0,1 0-48 16,2 1-16-16,1 2 0 0,1 1-192 0,2 1 0 15,2-1 0-15,2 2 0 16,0-2-928-16,5 1-128 0,2-1-32 0,3-1 0 16,4-2-1776-16,1-2-352 0,2-1-80 0</inkml:trace>
  <inkml:trace contextRef="#ctx0" brushRef="#br0" timeOffset="74455.85">3352 11887 28671 0,'0'0'1280'0,"-4"-7"256"0,-3-1-1232 0,4 2-304 16,3 6 0-16,-3-5 0 0,3 5 1104 0,0 0 176 0,0 0 16 0,0 0 16 15,5 6-848-15,2 6-160 0,0 2-48 0,4 6 0 16,-2 1-256-16,1 3 0 0,2 4 0 0,0-4 0 31,1 1-1232-31,0-1-160 0,0-2-16 0,0-1-7872 0,0-3-1552 0</inkml:trace>
  <inkml:trace contextRef="#ctx0" brushRef="#br0" timeOffset="74656.81">3315 12104 24879 0,'0'0'2208'0,"0"0"-1760"16,0 0-448-16,0 0 0 0,0 0 2896 0,0 0 496 16,0 0 112-16,8-6 16 0,0 1-1440 0,2-3-288 15,2-1-48-15,1-2-16 0,2 1-1088 0,3-2-240 0,3-2-32 0,2-1-16 16,10-4-352-16,1 1 0 0,1-1 0 0,0 1 0 31,0 0-2016-31,0 0-416 0</inkml:trace>
  <inkml:trace contextRef="#ctx0" brushRef="#br0" timeOffset="75633.62">7663 12053 5519 0,'-1'-6'240'0,"0"-2"64"0,-2 2-304 0,2-2 0 16,-1 0 0-16,1 0 0 0,-1 0 4416 0,-1 2 816 15,0-1 160-15,3 7 48 0,-5-5-3328 0,0 1-672 16,0 2-128-16,5 2-32 0,-7-2-512 0,1 2-128 15,6 0 0-15,-7 5-16 0,1 2-288 0,-1 5-48 0,2-1-16 0,0 8 0 16,-1-1-272-16,3 3 0 0,-1 1 0 0,2 3 0 16,2 1 0-16,3 1 0 0,1 1 0 0,2 0 0 15,2-3 0-15,3 0 0 0,2-2-144 0,1-3 144 16,0-5-128-16,2 1 128 0,0-2-128 0,-1-3 128 16,1-5 0-16,0 0-128 0,-2-4 128 0,2-2 0 15,-3-1 0-15,-2-2 0 0,0-1 0 0,-2-1 0 16,-3-1 0-16,0-2 192 0,-4-1-64 0,-1 0 0 0,-1-1 176 0,-2 0 32 15,-3-2 16-15,-2 1 0 16,-1 3-112-16,-2 0-32 0,-2 1 0 0,0 1 0 16,-1 1-208-16,-1 1 176 0,0 0-176 0,-1 1 160 15,2-1-304-15,0 0-64 0,2 2-16 0,1-1 0 32,3 1-1872-32,1 0-368 0,6 2-80 0</inkml:trace>
  <inkml:trace contextRef="#ctx0" brushRef="#br0" timeOffset="75819.75">7893 11833 22111 0,'0'0'1968'0,"0"0"-1584"15,0 0-384-15,0 0 0 0,0 0 1744 0,-7 7 272 16,2 0 48-16,1 4 16 0,1 1-992 0,5 3-192 0,-1 2-32 0,2 4-16 16,2 1-416-16,3 3-96 15,0 1-16-15,1 0 0 0,0 2-320 0,1-4 128 0,1 0-128 0,0-2 0 16,2 0-208-16,2-1-112 0,-1-3-32 0,0-1-9488 31,-1-1-1888-31</inkml:trace>
  <inkml:trace contextRef="#ctx0" brushRef="#br0" timeOffset="76013.64">7851 12043 21183 0,'0'0'1888'0,"0"0"-1504"0,-8 5-384 0,2 2 0 15,0-1 3360-15,3 1 608 0,3-7 112 0,-2 8 16 16,2-1-2048-16,0-7-400 0,0 0-96 0,7 6-16 16,3-2-752-16,3-2-144 0,2-2-48 0,3-2 0 15,4-4-384-15,1-1-80 0,2-4 0 0,3-2-128 16,0-1-1056-16,1-6-320 0,0 1-64 0</inkml:trace>
  <inkml:trace contextRef="#ctx0" brushRef="#br1" timeOffset="153896.72">17107 1921 32255 0,'-4'-8'2864'0,"-12"9"-2288"0,-3 9-576 0,1 5 0 32,-2 6-768-32,2 6-272 0,-1 6-48 0,0 5-16 15,1 4 208-15,1 3 32 0,3 5 16 0,1 3 0 0,2 6-624 0,1 5-128 0,0 1-32 0,0 5 0 16,3 3 576-16,0 4 112 0,1 0 32 0,-1 5 0 16,1 0 448-16,-1 4 80 0,0 4 32 0,1 3 0 0,-2 1 352 0,-2 4 0 15,-1 3-144-15,-3 5 144 0,-2 2 0 0,-2 2 0 16,-4 4 0-16,-3 1 0 0,-1 1 304 0,1 3 16 15,0 2 0-15,1 0 0 0,0 1 384 0,3-3 96 16,2-4 16-16,1 3 0 0,-1 4 144 0,4 1 48 16,-1-6 0-16,0 6 0 0,1 3-256 0,0 0-48 15,1 0-16-15,2 4 0 0,1 2-176 0,-1 2-16 16,-4-2-16-16,1 7 0 0,-1 3-224 0,0 3-32 0,-1-2-16 0,0 3 0 16,2 2-208-16,-1-2 0 0,2-2 128 0,2 1-128 15,0-4 0-15,3 1 0 0,4 0 0 0,2 2 0 16,3-4 0-16,4 1 0 0,3-4 0 0,-1 1 0 15,1-2 0-15,1 3 0 0,-1 2 0 0,4 4 0 16,-1 0 0-16,1-1 0 16,-3 0 128-16,-1 2-128 0,0 1 0 0,-1 0 0 15,-2 2 0-15,0 2 0 0,0 2 0 0,0 2 0 0,-1-5 0 0,-2 5 0 16,0-1 144-16,2 3-16 0,-2 0 0 0,-1 1 0 16,0-2 384-16,0 3 64 0,-1 0 0 0,0 0 16 15,-3 0-192-15,-2 0-32 0,0 6-16 0,-1 0 0 16,-2 1 32-16,0 5 16 0,-1-1 0 0,-1 5 0 15,-2 4 112-15,2-1 32 0,0 2 0 0,1 1 0 16,-1-3-64-16,3-1-16 0,2-1 0 0,3-3 0 16,3 3 0-16,4-5 0 0,4-4 0 0,4 3 0 0,0 2-272 0,3 0-48 15,3 0-16-15,5 3 0 0,1-6-128 0,6 6 0 16,4 3 0-16,7 6 0 16,3 1-816-16,11 4-240 0,7 7-48 0</inkml:trace>
  <inkml:trace contextRef="#ctx0" brushRef="#br1" timeOffset="156732.28">24071 3269 11055 0,'0'0'480'0,"-3"-5"112"0,13-13-464 0,-12 11-128 0,-2-2 0 0,-3 1 0 16,-3-1 3568-16,1 1 688 0,-2 0 144 0,-2 2 16 15,-1 1-2192-15,-2 3-448 0,-1 2-96 0,0 4-16 0,-1 4-560 0,1 2-112 16,0 2-32-16,0 3 0 0,2 1-320 0,-1 4-80 16,2 2-16-16,1 2 0 0,2 2-208 0,2 1-32 15,3 0-16-15,3 1 0 0,2 1-288 0,2-1 0 16,4 0 0-16,3-1 0 0,4-1 0 0,1 0 0 15,1 0 0-15,3-5-192 16,3 0-480-16,-3-7-96 0,1 1 0 0,3-2-16 16,1-3-1696-16,1 0-336 0,1 0-64 0,-1-3-10368 15</inkml:trace>
  <inkml:trace contextRef="#ctx0" brushRef="#br1" timeOffset="157228.51">24215 3565 21023 0,'0'0'928'0,"0"0"192"0,3 12-896 0,1 1-224 0,1 4 0 0,0-2 0 16,0 4 1312-16,1-4 224 0,0 3 32 0,1 3 16 16,-1 3-240-16,2-1-64 0,0 1 0 0,0-3 0 15,-2 1-768-15,2 3-144 0,-1-2-48 0,-1-5 0 16,-1-3 112-16,0-5 16 0,-1 2 0 0,-4-12 0 16,0 0 96-16,0 0 32 0,0 0 0 0,0 0 0 0,0 0 112 0,2-8 16 15,-2-1 16-15,-2-4 0 0,1-3-320 0,0-3-64 16,-1-4-16-16,2-1 0 15,0-5-320-15,0-1-320 0,0-1 64 0,-1 1 16 32,2 1-512-32,2 8-96 0,1 2-32 0,1 2 0 0,2-2-464 0,1 2-80 15,-1 2-32-15,4 0 0 0,1 2 64 0,2-2 16 0,0 2 0 0,2 1 0 16,1 2 160-16,1-1 16 0,0-1 16 0,-1 1 0 16,-1-1 416-16,1 0 64 0,-3-1 32 0,1 1 0 0,-2 2 1056 0,-3 1 192 15,-3 1 64-15,-1 2 0 0,-1 2 896 0,-5 4 192 16,0 0 48-16,0 0 0 0,0 0-432 0,-4 5-96 15,-2 1-16-15,-1 6 0 0,1 1-688 0,-2 7-144 16,-1 2-16-16,1 4-16 0,0 3-112 0,3-1-32 16,2 5 0-16,3-2 0 0,3-1-224 0,2-1 0 15,2-3 0-15,3-1 0 0,4-6 0 0,3-1 0 0,4-3 0 16,3-5 0-16,1-3 0 0,1-3 128 0,2-8-128 0,-2-4 0 16,-1-2 288-16,-3-5-32 0,-1-6-16 0,-4-1 0 15,-3-1 320-15,-2-6 64 16,-4-1 16-16,-3-1 0 0,-2-1-128 0,-3 1 0 15,-2-3-16-15,0 2 0 0,-6 0-496 0,-2 2 0 16,-3 2 0-16,-3 0 0 16,-2 1-1984-16,-2 1-400 0,-1 0-80 0,-1 4-12512 0</inkml:trace>
  <inkml:trace contextRef="#ctx0" brushRef="#br1" timeOffset="157732.23">25044 3577 21183 0,'0'0'944'0,"-5"-3"192"0,5 3-912 0,0 0-224 15,-6-4 0-15,0 0 0 0,6 4 3456 0,0 0 656 16,-2-6 128-16,2 6 32 15,6-3-2640-15,3-2-528 0,2 2-96 0,2 2-32 0,3 0-784 0,1 1-192 16,1 4 0-16,3-2 0 0,-2 2 0 0,1 0 0 16,-1 3 0-16,0 0 0 0,-2 0 0 0,-3-1 0 15,-2 2 0-15,-2 3 0 0,-3-2 0 0,-4 1 0 16,-3 2 0-16,2 2 0 0,-4-1 160 0,-1 2-160 16,-4-2 160-16,1-2-160 0,-4 1 0 0,1-1 0 15,-1-1 0-15,-1-1 0 0,2-1 0 0,-1 0 0 0,1-2 0 0,1-2 0 16,0 0-240-16,3 0-32 0,5-4-16 0,0 0 0 31,0 0-112-31,0 0-32 0,0 0 0 0,0 0 0 0,5 5 48 0,4-1 16 0,3-1 0 0,1 3 0 16,1 5 368-16,2-3-144 0,0-2 144 0,-1 3 0 15,2 4 128-15,0-4 144 0,-1-1 32 0,-3 3 0 16,-3 6 448-16,1-4 80 0,-3-2 32 0,-3 0 0 16,0-1 288-16,-4 1 64 0,-3 0 16 0,-2 1 0 0,-3 0-112 15,-3 1-32-15,-5-1 0 0,-2-1 0 16,-1 0-464-16,-4-1-112 0,-5-1 0 0,1 0-16 15,-2-1-304-15,2-1-64 0,0-1-128 0,3-3 192 16,0 1-1312-16,4-3-272 0,-1-1-48 0,2-1-19760 16</inkml:trace>
  <inkml:trace contextRef="#ctx0" brushRef="#br1" timeOffset="158746.94">23931 5489 28559 0,'20'-43'2544'0,"-20"43"-2032"15,1 9-512-15,-1 2 0 0,-1-1 736 0,-1 3 48 16,1 2 16-16,1 2 0 0,0 3 32 0,1 4 16 0,-1 3 0 0,2 2 0 16,-1 5-848-16,0 2 0 0,1 1-176 0,-1-10 32 31,0 4-2896-31,0-1-576 0</inkml:trace>
  <inkml:trace contextRef="#ctx0" brushRef="#br1" timeOffset="158930.84">24159 5455 17503 0,'0'0'1552'0,"0"0"-1232"0,0 0-320 0,-5 9 0 16,0 5 1968-16,1-1 336 0,1 0 64 0,1 2 0 16,0 1-1120-16,2 5-224 0,3 2-64 0,1 3 0 15,0-1-656-15,2 4-144 0,3 3-32 0,2 1 0 16,1 1-1920-16,-1-6-384 0</inkml:trace>
  <inkml:trace contextRef="#ctx0" brushRef="#br1" timeOffset="159095.69">24086 5854 32015 0,'-13'0'1408'0,"13"0"320"0,0 0-1392 0,0 0-336 15,0 0 0-15,0 0 0 0,0 0 176 0,0 0-48 16,0 0 0-16,12-4 0 16,1 2-1856-16,3-2-368 0,1-3-80 0</inkml:trace>
  <inkml:trace contextRef="#ctx0" brushRef="#br1" timeOffset="159401.07">24347 5921 11055 0,'0'0'976'0,"0"0"-784"0,6-4-192 0,2 1 0 0,1 3 2304 0,2-1 400 15,-1-2 96-15,1 1 16 0,0-1-1728 0,1 1-352 16,0-1-64-16,4-1-16 0,-2 1-480 0,0 1-176 16,-2-2 0-16,-2 1 144 15,-1 2 112-15,-9 1 32 0,0 0 0 0,0 0 0 16,0 0 1056-16,0 0 224 0,-2 8 32 0,-5 0 16 15,1-1-32-15,-3 4-16 0,-3-1 0 0,0 3 0 16,3 0-288-16,0 0-48 0,0 0-16 0,1 0 0 0,0 1-544 0,3-1-112 16,4-3-32-16,1 0 0 0,0 1-528 0,2-2 0 15,4-1-160-15,3-2 160 16,2 0-2432-16,5-6-352 0,1-6-80 0,1 2-12960 16</inkml:trace>
  <inkml:trace contextRef="#ctx0" brushRef="#br1" timeOffset="159666.12">24754 5612 12895 0,'-8'1'1152'0,"0"0"-928"0,0 1-224 0,0-1 0 16,-1-1 2560-16,4 1 480 0,5-1 96 0,0 0 0 16,0 0-1920-16,0 0-384 0,12 3-64 0,2 0-32 15,-3-2-736-15,3 0-208 0,2 3-16 0,-1 1 0 16,1-2 64-16,-1 2 16 0,1 0 0 0,-2 2 0 15,-1 1 144-15,1 1 192 0,-1 1-32 0,0 6-16 16,-3-2 592-16,-5 2 112 0,-1-2 32 0,-3 2 0 16,-2-3 416-16,-1 1 96 0,-5 2 16 0,1-1 0 15,-2 0-432-15,-1-2-80 0,-2 2 0 0,1 0-16 16,-1-2-560-16,-2 0-96 0,-1 1-32 0,0-5 0 16,3-6-320-16,2 0-80 0,0 0-16 0,1-1 0 15,4-6-2544-15,4 4-512 0,1-5-112 16</inkml:trace>
  <inkml:trace contextRef="#ctx0" brushRef="#br1" timeOffset="159964.2">25044 5562 28383 0,'0'0'1264'0,"0"0"256"0,-6 2-1216 0,-2 0-304 16,-2 1 0-16,-1 1 0 0,3 2 1456 0,-1 3 224 0,-1 4 48 0,-1 3 16 15,4 5-720-15,-3 1-128 0,1 3-48 0,3 0 0 16,3 7-640-16,2-2-208 0,4-4 128 0,2-1-128 15,1-3 0-15,3-4-176 0,0-1 32 0,5-5 0 32,1-1-272-32,2-4-48 0,0-4-16 0,-1 1 0 0,2-7 160 0,-1-1 48 15,-1-2 0-15,-2-6 0 0,-1-4 272 0,-1-2 224 16,-2-1-32-16,-2-2-16 0,-2-1 144 0,-3-2 48 16,-3-1 0-16,-3 2 0 0,-2-1-128 0,0 2-32 0,-3-2 0 15,-1 1 0-15,0 4-432 0,0-1-96 0,0 2 0 0,1 2-16 31,1 2-2176-31,2 4-432 0,1 2-96 0,2 1-5840 0,2 7-1168 0</inkml:trace>
  <inkml:trace contextRef="#ctx0" brushRef="#br1" timeOffset="160165.29">25317 5695 24991 0,'0'0'1104'0,"0"9"240"0,0 3-1088 0,-1 1-256 15,-2 1 0-15,-1 1 0 0,1-5 2000 0,0 3 352 16,-1 2 64-16,-2-1 16 0,3 0-896 0,-1 1-160 15,1-2-32-15,2-2-16 0,-2 0-864 0,4-3-160 16,-1-8-48-16,7 7 0 0,-1 0-256 0,2-2-144 16,1-1 16-16,0-1 0 0,2-1-32 0,-1-2 0 15,-2 0 0-15,1 0 0 0,0 0 160 0,1 2-128 0,-3-2 128 16,3 0-128-16,-3-2-192 0,2 0-16 16,1 0-16-16,0 0 0 15,2-2-1344-15,-1 0-272 0,1 1-48 0,-1-2-7712 16,-1 0-1536-16</inkml:trace>
  <inkml:trace contextRef="#ctx0" brushRef="#br1" timeOffset="160325.23">25486 5707 32303 0,'-9'18'1424'0,"5"-6"304"0,0 5-1376 0,-1 2-352 0,0 2 0 0,1 3 0 15,0-1 1024-15,3 3 128 0,1 0 16 0,1 0 16 16,2 2-624-16,1-3-128 0,1 1-32 0,1 0 0 31,0-7-2640-31,-1 3-512 0,0 3-128 0</inkml:trace>
  <inkml:trace contextRef="#ctx0" brushRef="#br1" timeOffset="160602.6">24204 6613 37727 0,'0'0'832'0,"-6"7"160"0,-2-1 32 0,1 1 48 0,0 4-864 0,1 1-208 16,-2-2 0-16,0 4 0 0,0 1 992 0,2 5 160 15,-1 1 16-15,2 1 16 0,1 5-944 0,1 3-240 16,2 0 0-16,0 0 0 16,-1 0-1424-16,4-1-336 0,0-4-64 0,2-2-9504 15,0-1-1920-15</inkml:trace>
  <inkml:trace contextRef="#ctx0" brushRef="#br1" timeOffset="160797.51">24360 6550 28559 0,'-1'-6'2544'0,"1"6"-2032"0,0 0-512 0,0 0 0 16,0 0 912-16,-2 6 96 0,2 10 16 0,-1-3 0 15,1-2 240-15,1 0 48 0,2 10 16 0,0-1 0 16,0 1-1024-16,3-1-304 0,0 4 128 0,1 5-128 31,2-2-400-31,-1 2-160 0,-2 1-16 0,1 0-16 16,-2-2-2576-16,0 0-512 0,-1-2-96 0,-1-3-32 0</inkml:trace>
  <inkml:trace contextRef="#ctx0" brushRef="#br1" timeOffset="160951.26">24273 6981 26079 0,'-10'-17'1152'0,"7"9"256"0,-1 0-1136 0,1-2-272 16,2-1 0-16,-1 2 0 0,4 1 1136 0,2 2 160 15,1 1 48-15,1 1 0 0,1 0-960 0,2 1-176 16,3-2-32-16,1 2-16 15,1-1-2368-15,0-1-480 0,20-10-80 0,-1 13-32 0</inkml:trace>
  <inkml:trace contextRef="#ctx0" brushRef="#br1" timeOffset="161328.34">24537 7000 14735 0,'0'0'1312'0,"-2"5"-1056"16,-4 1-256-16,3 0 0 0,-1-2 3008 0,0 3 528 0,2-1 112 15,1 3 32-15,1-1-2128 0,3-1-416 0,-3-7-96 0,6 2-16 16,2-2-752-16,1-2-144 0,0-2-128 0,4-2 144 16,0-3-144-16,3 0 0 0,0 3 0 0,-1-3 0 15,2-2 0-15,0-1 0 0,0 5 144 0,-1 0-144 16,-2 3 352-16,-1 0 0 0,2 6 0 0,-4-2 0 16,1-3 96-16,-2 4 32 0,0 4 0 0,-1 1 0 15,-3-4-96-15,-1 2 0 0,1 4-16 0,-1-1 0 16,-5-7-144-16,0 0-32 0,0 0 0 0,-1 9 0 0,-2 6-64 15,-2 0 0-15,-1-9-128 0,-1 7 192 0,-2 8-64 0,-1-5 0 16,0-10-128-16,-2-1 192 0,1 5 192 0,-1 0 48 16,0 2 0-16,2-2 0 0,-1 3 128 0,2-2 16 15,3-4 16-15,2 3 0 0,2 1-336 0,2 0-64 16,0-11 0-16,4 6-16 0,0 3-176 0,1-1 0 16,2-1 0-16,1-1 0 0,0 1-272 0,1 1-48 15,0-2 0-15,3 1 0 16,1-1-512-16,2-1-96 0,0-1-32 0,-1-2 0 15,2 0-1600-15,0-2-336 0,-1-2-64 0</inkml:trace>
  <inkml:trace contextRef="#ctx0" brushRef="#br1" timeOffset="161633.18">25106 6859 24879 0,'-7'2'2208'0,"-2"2"-1760"0,1 2-448 0,-1 2 0 15,0-1 2496-15,-1 4 400 0,0 6 96 0,3 0 16 16,-1-4-1328-16,4 4-256 0,1 4-48 0,3 1-16 16,3-1-1040-16,2-3-320 0,2-1 128 0,2 0-128 15,6 11 0-15,1-5-192 0,1-6 32 0,1-3 0 16,2 1-160-16,3-6-16 0,-1-8-16 0,-1-1 0 16,0-1 224-16,-1-2 128 0,-1-1-160 0,-1 4 160 0,-1 0 176 0,-1-6 128 15,-3-10 16-15,-2 6 16 0,-4 2 416 0,1-4 80 16,-3-7 0-16,-2 2 16 0,-2 5 64 0,-1-2 16 15,-2-5 0-15,-4 1 0 0,0 1-192 0,-3-1-32 16,-4-4-16-16,-2 1 0 16,-1 0-272-16,-4-1-48 0,0 0-16 0,0 2 0 15,-3 2-352-15,6 5 0 0,0 0-192 0,2 1 64 16,-2 2-1664-16,1 0-336 0,2 7-64 0</inkml:trace>
  <inkml:trace contextRef="#ctx0" brushRef="#br1" timeOffset="163096.99">17539 6681 22111 0,'0'0'1968'0,"-4"5"-1584"0,0 9-384 0,1 6 0 16,0 2 1728-16,-1 4 272 0,0 3 48 0,0 3 16 15,1 4-1424-15,2 0-272 0,0-2-64 0,2 3-16 32,0-4-1248-32,1-1-256 0,-1-4-64 0,1-1-7008 0,2-4-1408 0</inkml:trace>
  <inkml:trace contextRef="#ctx0" brushRef="#br1" timeOffset="163400.93">17802 6492 13823 0,'0'0'1216'0,"0"0"-960"0,0 0-256 0,0 0 0 0,-6 2 3104 0,1 2 576 16,1 2 112-16,-2 3 32 0,0 4-2176 0,1 1-432 15,1 2-96-15,2 1-16 0,4 2-848 0,0 2-256 16,2 0 0-16,3 1 128 0,2-4-128 0,3 1 0 16,-1-1 0-16,2-4 0 0,2-2 0 0,-1-3-160 15,3-2 160-15,1-4 0 0,-1-1 0 0,-1-4 0 16,-2-1 0-16,-2-4 0 0,-3 1 240 0,0-4 48 0,-1-1 16 0,-1-2 0 15,-4-4 144-15,-1 1 16 0,-2-1 16 0,-3-1 0 16,-2 0 96-16,0 1 0 0,-2 0 16 0,-3 0 0 16,-5 1-352-16,1-1-80 15,-2 1-16-15,1 3 0 16,-1 3-2016-16,2 1-416 0,-1 1-80 0</inkml:trace>
  <inkml:trace contextRef="#ctx0" brushRef="#br1" timeOffset="164028.34">18957 6869 31327 0,'-5'-4'2784'0,"0"0"-2224"0,0 1-560 0,-2-2 0 16,-1 1 320-16,-2-1-32 0,0 1-16 0,-2 1 0 15,-1 3 48-15,0 2 0 0,0 0 0 0,1 3 0 16,0 1-320-16,0 3 0 0,-1 1 0 0,3 2 0 15,1 1 0-15,1 1 0 0,2-1 0 0,2 2 0 0,1-5 0 0,2 2 0 16,1 0 0-16,1-2 0 16,2-1 0-16,2-1 0 0,0-2 0 0,3 0 0 15,1-2 0-15,1-1 0 0,1 3 0 0,-1-6 0 16,2 0 0-16,0 0 0 0,-1-4 0 0,1 1 0 16,-1-1 0-16,-1-1 0 0,1-1 0 0,-2-2 0 15,0-1 0-15,0 1 0 0,-1-1 0 0,0 0 0 16,-2-1 0-16,1 1 128 0,-2 0-128 0,0 1 0 0,-2 1 144 0,1 0-144 15,-4 7 0-15,0 0 144 0,0 0 304 0,0 0 64 16,0 0 16-16,0 0 0 0,0 0-208 0,-3 7-64 16,0 2 0-16,2 4 0 0,1-2-256 0,1 5 0 15,1 0 0-15,0 1 0 16,2 2-464-16,1-3 0 0,1-2 0 0,0 1 0 16,1-4-1744-16,-1 0-352 0,2-2-64 0,1-3-10192 15</inkml:trace>
  <inkml:trace contextRef="#ctx0" brushRef="#br1" timeOffset="164205.29">19212 6528 21183 0,'-3'-14'1888'0,"3"14"-1504"16,0 0-384-16,0 0 0 0,-1-4 2512 0,1 4 432 16,0 0 96-16,0 0 16 0,-6 3-1568 0,1 4-304 15,-1 7-64-15,1 0-16 0,-1 5-624 0,1 6-128 0,0 4-32 0,2 3 0 16,-1 4-320-16,2 1 0 0,0 1-160 0,2 0 160 31,3 0-1984-31,1-3-272 0,1 0-64 0,3-1-11776 0</inkml:trace>
  <inkml:trace contextRef="#ctx0" brushRef="#br1" timeOffset="164390.84">19478 6841 7359 0,'-8'-10'656'0,"8"10"-528"16,-7-3-128-16,-2 1 0 0,-1 2 5600 0,-2 2 1088 15,-1-2 224-15,0 4 32 0,0 0-4448 0,0 2-896 16,0 4-192-16,2 0-16 0,2 3-864 0,3 1-160 16,0 2-48-16,4 2 0 0,1 3-320 0,2 0-192 15,3 0 32-15,2 1 0 16,5-1-832-16,0 0-160 0,2 0-48 0,2-6 0 16,-1-3-2384-16,3-3-464 0</inkml:trace>
  <inkml:trace contextRef="#ctx0" brushRef="#br1" timeOffset="164693.31">19680 6822 2751 0,'0'0'128'0,"0"0"16"0,0 0-144 0,-8 1 0 0,3 2 0 0,-3 2 0 15,0 1 4992-15,0 3 976 0,0 3 192 0,2-1 48 16,-1 2-3968-16,1 1-800 0,1 0-160 0,1 1-16 15,1-1-656-15,2 0-128 0,2 2-32 0,0-2 0 16,2-1-144-16,1 2-48 0,4-2 0 0,-1-3 0 16,1 3-16-16,1-4-16 0,2 0 0 0,-1-2 0 15,1-2 128-15,0-2 32 0,0-3 0 0,-1-2 0 16,1 1 224-16,-2-1 48 0,-1-5 16 0,-3-1 0 16,-1-1-32-16,0 0-16 0,-2 0 0 0,-2 0 0 15,-2-3-336-15,-1 2-64 0,-2-2-16 0,0 0 0 0,-1 2-384 0,0-5-80 16,-2 1 0-16,0-3-16 15,0-1-2608-15,-1-3-512 0,0-1-96 0</inkml:trace>
  <inkml:trace contextRef="#ctx0" brushRef="#br1" timeOffset="165263.81">19702 6524 15663 0,'0'0'1392'0,"9"0"-1120"16,0 2-272-16,0 2 0 0,2 1 2864 0,-1 4 512 15,-1 4 96-15,2 1 32 0,-1 5-1392 0,2 0-288 16,-3 5-48-16,-1 3-16 0,0 2-560 0,-2 5-112 15,-1 1-32-15,2 0 0 0,-3 0-416 0,0-2-64 16,-1-3-32-16,1-2 0 0,0-2-368 0,2 1-176 16,0-3 160-16,1-2-160 0,-2-3 0 0,0-5 0 15,0-5 0-15,2-1 0 0,-2-3-368 0,-5-5 48 0,6-1 0 16,1-3 0 0,-2-2-336-16,0-2-64 0,3-5-16 0,-3-2 0 0,1 0 352 0,-2-4 64 0,-1 1 0 0,0-4 16 15,0 1 160-15,-1-1 144 0,2 1-208 0,0 3 80 16,0 2 128-16,1 4-192 0,-1 2 192 0,0 6-192 15,-4 4 192-15,0 0 0 0,7 4 0 0,-3 4 0 16,-1 1 0-16,1 1 0 0,0 3 0 0,-1 1-128 16,1-1 128-16,1-2 0 0,1 2 160 0,2 2-160 0,0-5 0 0,3 2 0 15,0-2 0-15,2 1 0 16,0-2-128-16,0-1-128 0,2-4-32 0,-1-2 0 16,2-1-512-1,-2-2-96-15,-1-3-32 0,0 0 0 0,0-1 352 0,-1-1 80 0,-3-2 16 16,0 0 0-16,-1-1 480 0,0-2 0 0,-3 0 0 0,-1-1 160 0,-3-2 272 0,-1 1 48 15,-1 2 16-15,-3-2 0 0,-2 3 272 0,-2 1 64 16,-1 1 16-16,-2 2 0 0,-1 1-144 0,1 4-48 16,-2 4 0-16,1 2 0 0,1 3-288 0,2-1-64 15,3 4-16-15,1 2 0 0,1 1-112 0,2 1-32 16,4-2 0-16,2 0 0 0,2-2-144 0,3 1 0 16,3-1 0-16,2-2 0 0,2-4-368 0,0 0 48 15,-1-1 16-15,2-1 0 0,0-2 112 0,0 0 32 16,-1-1 0-16,-2-1 0 0,-2-3 160 0,-3 0 0 15,-3-1 160-15,0 0-160 0,-1-2 288 0,-5 7-32 16,-1-6-16-16,-3-1 0 0,-3 1-112 0,-1-1 0 0,-3 1-128 16,-1-2 192-16,-1-1-192 0,0 0 0 0,0-1 0 0,-2 1 0 31,4-2-384-31,0 0-112 0,2-2-16 0,3 0-16 16,2-3-2800-16,1-1-576 0</inkml:trace>
  <inkml:trace contextRef="#ctx0" brushRef="#br1" timeOffset="165449.6">20537 6314 25791 0,'0'0'2304'0,"0"0"-1856"0,0 0-448 0,0 0 0 15,0 0 2688-15,7 7 448 0,-2 2 96 0,0 5 16 16,1 2-976-16,-1 6-192 0,1 4-32 0,0 3-16 16,-1 2-1088-16,0 2-224 0,0 2-32 0,2 3-16 15,-1 1-416-15,2 0-64 0,1 3-32 0,2 0 0 0,-2-6-160 0,2-2-176 16,0 1 48-16,-1 0 0 15,1 2-2160-15,-1 1-416 0,-1 0-96 0</inkml:trace>
  <inkml:trace contextRef="#ctx0" brushRef="#br1" timeOffset="167231.81">27858 5759 26495 0,'-9'3'1168'0,"-2"-1"240"0,2 2-1120 0,0 0-288 0,9-4 0 0,-8 7 0 16,8-7 1424-16,0 0 240 0,0 0 32 0,0 0 16 16,0 0-160-16,0 0-16 0,12-2-16 0,4-2 0 0,3-2-784 0,3-3-160 15,3-4-16-15,5-2-16 16,3 0 96-16,1-7 0 0,-1-4 16 0,4-2 0 16,2 1-48-16,0-2-16 0,-1 2 0 0,2-2 0 15,2-1-272-15,1 1-64 0,0 1-16 0,1-1 0 16,1 3-240-16,-2 1 144 0,-4-4-144 0,-1 2 128 15,-3-2-128-15,-2 2 0 0,-1 4 0 0,-1-1 0 0,-4 2 0 0,-3 2 0 16,1 3 0-16,-3 0 0 0,-1-1 144 0,-3 3-144 16,-1-2 160-16,0 4-160 0,-1 1 128 0,-2 1-128 15,-2 1 0-15,1 1 0 0,-3-2 256 0,0 2-64 16,-3 0 0-16,2 0 0 0,1-3 0 0,-3 1-16 16,0-2 0-16,-1 2 0 0,2 5-48 0,0 0-128 15,-8 6 192-15,9-5-64 0,-1-1-128 0,2 2 192 16,1 0-192-16,-1 3 192 0,2 1-192 0,0 0 0 15,0 1 144-15,2 3-144 0,0 2 0 0,4 3 0 16,-1 3 0-16,3 2 128 0,1 2-128 0,2 2 176 16,6 2-176-16,0 5 192 0,1-1-192 0,2 3 0 15,2-1 0-15,3 1 0 0,-1-1 0 0,1 3 0 16,-2 1 224-16,0-2-64 0,0 1-32 0,-1-1 0 0,-3-2 0 16,-2-2 0-16,-1-1-128 0,-2-1 128 0,1 0-128 0,-2 1 128 15,-2-1-128-15,-1 3 0 0,2-3 0 0,-2 2 0 16,0-6 0-16,-1 0-256 0,-1 1 48 0,-1-1 0 31,2-1-1456-31,-1 0-272 0,-4-4-64 0,0-1-11344 0,-2-1-2272 0</inkml:trace>
  <inkml:trace contextRef="#ctx0" brushRef="#br1" timeOffset="167701.76">28764 4324 19343 0,'3'-17'848'0,"-1"8"192"0,1 0-832 0,-1-3-208 16,2 1 0-16,0 2 0 0,0 3 3008 0,1-1 544 0,-5 7 112 0,8-4 32 15,-8 4-1776-15,11 2-368 0,-11-2-64 0,13 11-16 16,-3 4-896-16,-1 4-192 0,-1 3-48 0,-2 8 0 16,0 2 144-16,-1 2 32 0,0 3 0 0,0 4 0 15,-1 0-304-15,1 3-48 0,1-3-16 0,-1 1 0 16,0-2-144-16,2-1-192 0,-1-6 32 0,-1-2 16 16,-1-2-512-16,0-3-112 0,-1 1 0 0,-2 0-16 15,0-7-1024-15,-2 3-208 0,-2-5-32 0,1 0-16 16,1-1-1200-16,-3-4-256 0</inkml:trace>
  <inkml:trace contextRef="#ctx0" brushRef="#br1" timeOffset="167919.79">29056 4385 25919 0,'0'0'1152'0,"0"0"224"0,0 0-1104 0,0 0-272 15,0 0 0-15,0 0 0 0,0 0 1552 0,9 7 256 16,2-1 48-16,-2 6 16 0,-3 3-368 0,1 1-80 16,-1 2-16-16,1 4 0 0,-1 5-736 0,1 3-160 15,-1 2-16-15,1 2-16 0,-1 0-480 0,0-1 128 0,-1 3-128 0,-1-2 0 16,0-2 0-16,-2-2-256 0,1-2 48 0,-1-3 16 31,1-2-560-31,0 1-96 0,-2-6-32 0,1-3 0 16,0 0-2752-16,-1-5-544 0</inkml:trace>
  <inkml:trace contextRef="#ctx0" brushRef="#br1" timeOffset="168266.18">29030 3677 24879 0,'-12'-10'2208'0,"-1"-2"-1760"0,0 0-448 0,-3 0 0 16,-1 1 720-16,1 4 64 0,-1 1 16 0,1 6 0 16,2 0 240-16,-1 7 48 0,2 7 16 0,1 4 0 0,1 4-720 0,0 4-160 15,3 3-32-15,5-2 0 0,3 3-192 0,5-1 0 16,4-3 0-16,3-3-160 0,3 2 160 0,4-3 0 16,0-2 128-16,3-6-128 0,3-2 224 0,-3-4-32 15,-2-4 0-15,1-4 0 0,3-4 576 0,-3-4 96 16,-2-4 32-16,-3-2 0 0,1-4-128 0,-1-6-32 0,-3-1 0 0,-2 1 0 15,-4-1-320-15,-1-3-64 0,-3 0-16 0,0-5 0 16,-4-1 48-16,-6 2 0 16,-4 0 0-16,-5 1 0 0,-2 0-240 0,-3 2-144 15,-4 3 192-15,-2 5-192 0,-5 3 0 0,2 6-304 16,2 2 48-16,2 7 0 16,0 3-2080-16,2 4-416 0,2 5-64 0</inkml:trace>
  <inkml:trace contextRef="#ctx0" brushRef="#br1" timeOffset="168763.37">30532 5626 13823 0,'0'0'1216'0,"0"0"-960"16,-8-8-256-16,0 3 0 0,0 4 3456 0,-1-2 656 15,-3 2 128-15,2 5 32 0,-3 0-2288 0,0 2-464 0,0 2-96 0,0 1-16 16,1 2-384-16,3 2-64 0,1 2-32 0,2 2 0 16,0 4-416-16,3 1-96 15,0-1-16-15,2 0 0 0,3 0-208 0,2-4-64 16,0 2 0-16,1-3 0 0,2 0 32 0,2-1 0 16,1-2 0-16,3 0 0 0,3-6 80 0,0-1 16 15,-2 0 0-15,2-3 0 0,1 0-64 0,-2-4 0 0,-2-3 0 16,-1-1 0-16,-2-2 192 0,0-1 16 0,-4-1 16 0,-2-1 0 15,-1-1 96-15,-3-2 0 0,-4-2 16 0,-2 0 0 16,1-3-160-16,-3 0-48 0,-1-4 0 0,-1 1 0 31,-1-4-1472-31,1 2-288 0,0-2-64 0,-1 4-16 0,-1 3-1456 16,2 5-288-16,0 2-64 0</inkml:trace>
  <inkml:trace contextRef="#ctx0" brushRef="#br1" timeOffset="168991.55">30777 5526 30463 0,'9'-16'1344'0,"-4"8"288"0,-1-2-1312 0,-4 10-320 0,0 0 0 0,0 0 0 0,0 0 1728 0,0 0 288 16,8 10 48-16,-4 3 16 0,-3 0-864 0,0 4-160 15,1 3-32-15,-2 5-16 0,-2 2-560 0,1 2-128 16,0-1 0-16,1 4-16 0,0 0-304 0,0-2 0 15,0-1 0-15,2 0 0 16,4-2-384-16,-1 0-16 0,0-2-16 0,2-1 0 16,0-4-1504-16,1 1-320 0,-1-1-48 0,-1-6-16 15,1-2-944-15,-1-4-192 0</inkml:trace>
  <inkml:trace contextRef="#ctx0" brushRef="#br1" timeOffset="169200.61">31055 5345 18431 0,'0'0'816'0,"2"11"160"15,1 4-784-15,-2 3-192 0,-1 3 0 0,1 3 0 0,1 5 2240 0,-2 1 384 0,-2 3 96 0,4-2 16 16,2 4-960-16,1-1-192 0,1-1-48 0,1 1 0 16,-1 2-1072-16,2 1-208 0,-1-2-64 0,1 1 0 15,1-4-192-15,0 2 144 0,0-2-144 0,-1 1 128 16,-3-1-448-16,3 1-112 0,1-7-16 0,0 0 0 15,0 1-2048-15,-1-3-400 0,0-5-96 0</inkml:trace>
  <inkml:trace contextRef="#ctx0" brushRef="#br1" timeOffset="169394.93">30909 5840 23039 0,'0'0'1024'0,"0"0"192"0,0 0-960 0,0 0-256 16,0 0 0-16,0 0 0 0,7-7 3696 0,-7 7 688 16,9-5 144-16,1 1 16 0,0 2-2384 0,2-1-496 15,1 2-80-15,1-2-32 0,0 1-1168 0,5-1-224 16,3 0-160-16,5 1 192 16,5-2-1632-16,5-3-320 0</inkml:trace>
  <inkml:trace contextRef="#ctx0" brushRef="#br1" timeOffset="170898.44">28046 6889 22575 0,'0'0'992'0,"0"0"224"0,0 0-976 0,0 0-240 0,13 6 0 0,-28-12 0 16,5 1 832-16,1 3 112 0,1-1 16 0,8 3 16 0,0 0 720 0,-9 5 144 16,-3 3 16-16,3 2 16 0,4 1-784 0,-3 2-144 15,-3 3-48-15,1 3 0 0,1 5-192 0,0 2-64 16,-2 2 0-16,6-5 0 0,1 0-448 0,2 3-192 15,-2 3 176-15,2 1-176 0,4-4-128 0,2 2-128 16,2 0-32-16,7 8 0 16,1-4-704-16,5-6-144 0,0-5-16 0,5-6-16 15,2-2-1424-15,1-6-288 0,-1-5-48 0,3-4-16 16,4-9-672-16,-3-3-144 0</inkml:trace>
  <inkml:trace contextRef="#ctx0" brushRef="#br1" timeOffset="171197.96">28422 7127 9215 0,'0'-15'816'16,"0"1"-656"-16,0 0-160 0,-2 1 0 0,-5 2 3600 0,1-1 688 15,0 5 144-15,0 1 32 0,-2 3-2176 0,-2 3-432 16,-2 3-96-16,0 4-16 0,1 2-464 0,-1 3-112 16,1 1-16-16,2 1 0 0,0 1-688 0,4 0-144 0,0 1-16 0,2 1-16 15,2 1-288-15,1-1 0 0,4-1 0 0,1-1 0 16,0-2 0-16,3-1 0 0,1 0 0 0,1-3 0 16,-2-1 0-16,1-2 0 0,2 1 0 0,-11-7 0 15,10 1 0-15,1 0 0 0,-1-1 0 0,-10 0 0 16,11 0 0-16,-11 0 0 0,11-5 144 0,0 1-144 15,-3-4 192-15,-8 8-64 0,5-10-128 0,-1 1 192 16,0 0 80-16,-4 9 16 0,-2-11 0 0,2 11 0 16,0 0 304-16,0 0 64 0,0 0 16 0,0 0 0 15,0 0-208-15,0 0-32 0,0 0-16 0,-2 11 0 16,2-1-416-16,1 2 0 0,2 2 0 0,1-1 0 16,1-1-480-16,1 2-80 0,2 1-16 15,1-2 0-15,0 0-2032 0,2-4-400 0,0-1-96 0,3-3-11600 16</inkml:trace>
  <inkml:trace contextRef="#ctx0" brushRef="#br1" timeOffset="171431.53">28713 7159 16575 0,'0'0'1472'0,"0"0"-1168"0,0 0-304 0,0 0 0 16,7 15 2560-16,-3 2 464 0,2 0 96 0,-1 1 16 15,-1 1-1248-15,0 1-240 0,4 1-48 0,-3 0-16 16,-2 1-912-16,1-4-176 0,1 0-48 0,1-3 0 15,1-2-80-15,-1-2-32 16,-6-11 0-16,11 11 0 0,-11-11 64 0,10 6 16 16,-10-6 0-16,0 0 0 0,11-2 112 0,-11 2 32 15,7-9 0-15,0-2 0 0,-3-1-240 0,-1-2-64 16,-2-4 0-16,-1 0 0 0,0-1-256 0,-1 2-272 16,-2-1 48-16,2 1 16 15,-1 0-1488-15,2-2-288 0,0-2-64 0,3-1-8592 0,1 0-1712 0</inkml:trace>
  <inkml:trace contextRef="#ctx0" brushRef="#br1" timeOffset="171828.67">29030 6848 15663 0,'0'0'1392'0,"0"0"-1120"0,0 0-272 0,10 0 0 0,-10 0 2832 0,9 8 512 16,-1 1 112-16,-4 2 0 0,-1 5-960 0,1 4-208 16,0 0-48-16,-2 4 0 0,-3 1-752 0,1 5-144 15,1 0-48-15,1 2 0 16,-2-2-688-16,2 0-144 0,-2-2-16 0,1-1-16 15,1-1-272-15,0-4-160 0,1-2 192 0,0-3-192 16,-2-2 0-16,0 0 0 0,0-2 0 0,-1 0 0 0,0-13 0 0,0 9 0 16,0-9 0-16,0 0 0 0,0 0-256 0,0 0 64 15,0 0 0-15,0 0 0 0,0 0-176 0,3-13-16 16,0-1-16-16,2-2 0 16,0 0-288-16,2-3-48 0,3-1-16 0,0-1 0 15,4 2-32-15,-1-2-16 0,-2 5 0 0,2-1 0 0,3 4 368 0,0 1 80 16,-1 3 16-16,2 5 0 0,0 4 336 0,0 3 128 15,0 2 0-15,-1 3 0 0,-1 3 304 0,0 2 48 16,-4 2 16-16,0 1 0 0,-5-1 496 0,0 1 96 0,-4 0 32 0,-2 1 0 16,-1 0-64-16,-4 2-16 0,-3-2 0 0,-3 1 0 15,0-1-432-15,-1-1-96 0,0-2 0 0,-1-1-16 16,-4-1-288-16,0-1-48 0,3-4-16 0,0 0 0 16,-2-2-144-16,3-1-176 0,2-3 48 0,1-2 0 31,1-2-1264-31,2-2-240 0,2-4-48 0,3-1-10784 0,2-3-2144 0</inkml:trace>
  <inkml:trace contextRef="#ctx0" brushRef="#br1" timeOffset="172102.09">29553 7221 14735 0,'0'0'1312'0,"0"0"-1056"0,0 0-256 0,0 0 0 15,0 0 2944-15,0 0 544 0,0 0 96 0,0 0 32 16,-7 10-1376-16,-1 2-256 0,-1-3-64 0,1 3-16 0,1 3-944 15,1 0-192-15,2-1-48 0,3 4 0 0,1 0-464 0,7-1-80 16,3-2-32-16,3-4 0 0,1 4-144 0,5-5 0 16,-1-1 144-16,2-2-144 0,-1-1 0 0,1-2 0 15,-2-1 0-15,-2-2 0 0,-2-1 0 0,-1-1 144 16,-3-2-16-16,-1-2-128 0,-1 0 400 0,0-2-16 0,-1 1-16 0,-1-1 0 16,-1-2-112-16,-2 0 0 0,-3 0-16 0,-1 0 0 15,-2-2-96-15,-2 2-16 0,-2-1 0 0,-1 1 0 16,-1-2-128-16,-1 5 0 15,0 1 0-15,-2-1 0 16,0 1-1152-16,0 0-304 0,2 0-64 0,-1-2-15120 16</inkml:trace>
  <inkml:trace contextRef="#ctx0" brushRef="#br1" timeOffset="172279.33">29815 7140 19343 0,'0'0'848'0,"0"0"192"0,0 0-832 0,9 6-208 0,-1 3 0 0,1 2 0 16,0-1 2352-16,0 2 416 0,0 0 96 0,2 1 16 15,0 0-1056-15,0 1-208 0,-1-1-32 0,-1 2-16 16,2 0-2064-16,-1 1-400 0,1-3-96 0,0 4-16 16,0-4 432-16,3 1 64 0,3-2 32 0,-3-2-8640 15,-3 1-1728-15</inkml:trace>
  <inkml:trace contextRef="#ctx0" brushRef="#br1" timeOffset="172467.95">30216 7171 29023 0,'0'0'1280'0,"0"0"272"0,0 0-1232 0,0 0-320 16,0 0 0-16,-11 0 0 0,-1 5 1472 0,-4 3 224 15,-5 2 48-15,0 4 16 0,-1 1-352 0,-3 5-80 0,-3-3-16 0,-1 4 0 16,0 2-752-16,3 2-160 0,3-2-16 0,2 2-16 31,1 0-1536-31,5-4-304 0,2-2-64 0,2-1-9808 0,2-1-1968 0</inkml:trace>
  <inkml:trace contextRef="#ctx0" brushRef="#br1" timeOffset="172652.97">30274 7189 14735 0,'0'0'640'0,"0"0"160"0,0 0-640 0,0 0-160 0,0 0 0 0,-2 13 0 16,0 2 3136-16,0-1 576 0,0 2 128 0,0-1 32 15,0 2-2320-15,2 0-464 0,0 0-80 0,1 1-32 16,0-2-976-16,2 2-192 0,1-5-32 0,1 2-16 16,0-2-1792-16,2-2-352 0,2 1-80 0</inkml:trace>
  <inkml:trace contextRef="#ctx0" brushRef="#br1" timeOffset="172848.05">30543 7188 19343 0,'0'0'1728'0,"0"0"-1392"16,0 0-336-16,0 0 0 0,0 0 4352 0,-9 1 784 0,-2 6 176 0,-2 6 16 16,-3 4-3104-16,0 6-624 15,1 1-128-15,-1 3-32 0,0 2-848 0,3 1-160 16,2-2-48-16,-2 1 0 0,1-3-384 0,0 0 0 15,3 0-144-15,2 0 144 16,2-1-832-16,3-1-64 0,0-2-16 0,5-3 0 16,1-2-2224-16,1-2-432 0,2-4-80 0</inkml:trace>
  <inkml:trace contextRef="#ctx0" brushRef="#br1" timeOffset="173057.07">30877 6802 35295 0,'9'-9'1568'0,"-9"9"320"0,0 0-1504 0,0 0-384 0,0 0 0 0,4 13 0 15,-8 0 640-15,-2 5 64 0,-3 6 16 0,-2 3 0 16,-2 3 112-16,-1 3 32 0,-2-1 0 0,3 2 0 16,1 3-688-16,1-1-176 0,-1 1 0 0,3-5 0 31,1 1-880-31,0-2-208 0,0-1-32 0,5-2-16 0,3-2-2480 0,-2-4-496 0</inkml:trace>
  <inkml:trace contextRef="#ctx0" brushRef="#br1" timeOffset="173197.73">30982 7305 11055 0,'0'0'976'0,"0"0"-784"0,0 0-192 0,0 0 0 0,-2 15 3072 0,1 0 560 16,-2-2 112-16,1 2 32 15,-1-1-3392-15,1 0-656 0,-4 1-144 0,1-1-6624 16,1-1-1312-16</inkml:trace>
  <inkml:trace contextRef="#ctx0" brushRef="#br1" timeOffset="173497.6">31296 7032 24879 0,'8'-11'2208'0,"-8"11"-1760"0,0 0-448 0,6-9 0 16,2 1 1664-16,-2 0 240 0,-6 8 48 0,0 0 16 16,0 0-1568-16,0 0-400 0,0 0 0 0,0 0 128 15,6 11-128-15,-5 2-192 0,-2 1 64 0,-5 3 0 0,-4 0 128 0,-2 1 0 16,-2-1 0-16,0 0 0 16,-2-1 576-16,0 1 32 0,1 1 16 0,2 2 0 15,0-1 352-15,3 1 80 0,4-1 16 0,2-2 0 16,1 0 224-16,3 1 48 0,2 1 16 0,3-1 0 15,3-2-224-15,3-1-48 0,4 0-16 0,4-2 0 16,6-2-624-16,1-2-112 0,-1-2-16 0,4-2-16 0,2-4-304 0,5-2 0 16,5-1 0-16,2-2 0 15,1 0-1312-15,-1 0-272 0,0-3-48 0,-1 2-11472 16,-2 1-2288-16</inkml:trace>
  <inkml:trace contextRef="#ctx0" brushRef="#br1" timeOffset="174067.19">28678 8191 28383 0,'0'0'1264'0,"0"0"256"0,-3-11-1216 0,3 11-304 0,0 0 0 0,-2-8 0 16,-5 2 1296-16,7 6 208 0,0 0 32 0,-10-2 16 15,1 2-400-15,-1 4-96 0,1 3-16 0,0 3 0 0,0 5-336 0,0 2-80 16,-1 1-16-16,-1 1 0 0,-1 1-416 0,3 0-192 16,4-1 160-16,1-1-160 0,0 1 0 0,3-5 0 15,4 2 0-15,3-3 0 0,2-4 0 0,2 0 0 16,-1-3-208-16,3 0 64 16,0-6-128-16,0-4-32 0,-1 1 0 0,1-3 0 15,-2-4-80-15,2 0-32 0,0 0 0 0,0-5 0 0,-1 1 80 16,2 1 16-16,1 0 0 0,-3-2 0 0,-3 1 64 0,-1 0 32 15,-2-2 0-15,-1 2 0 0,-2-1 224 0,-2 2 0 16,-1 2 192-16,0 3-192 0,1 8 752 0,0 0 32 16,-11-3 16-16,1 6 0 0,-1 3-160 0,2 6-16 15,-1 1-16-15,-1 3 0 0,0 2-368 0,0 2-80 16,2 0-16-16,1 3 0 0,3-2-144 0,2-1 0 16,2 0-192-16,4-1 192 15,2-2-880-15,3-1-48 0,2-2-16 0,5-2 0 16,2-1-1744-16,2-5-336 0,2-5-80 0,2-1-10400 0</inkml:trace>
  <inkml:trace contextRef="#ctx0" brushRef="#br1" timeOffset="174231.49">29126 8346 10127 0,'0'0'448'0,"4"-9"96"0,-4-3-544 0,0 12 0 0,-2-11 0 0,2 11 0 16,-7-7 4768-16,7 7 848 0,0 0 160 0,-9-6 48 15,9 6-3568-15,-9 2-704 0,9-2-144 0,-9 6-16 16,2 1-688-16,3 3-144 0,0 2-32 0,3 2 0 15,2 2-336-15,2 2-192 0,1 2 192 0,1-1-192 16,2-1 0-16,2 1-320 0,4-2 32 0,1 0 16 16,2-4-2480-16,1-2-512 0,1-1-80 0</inkml:trace>
  <inkml:trace contextRef="#ctx0" brushRef="#br1" timeOffset="174971.29">29502 8376 7359 0,'0'0'656'0,"8"-6"-528"0,-8 6-128 0,0 0 0 16,0 0 4160-16,0 0 816 0,0 0 144 0,10 2 48 15,-10-2-2800-15,8 9-544 0,-3 3-112 0,-1 1-32 16,-3 1-400-16,2 2-96 0,1-1-16 0,-3 2 0 15,-2 0-800-15,1 0-176 0,0-4-16 0,1-1-16 16,2 0-1264-16,-3-12-256 0,4 9-48 0,-4-9-8640 16,0 0-1728-16</inkml:trace>
  <inkml:trace contextRef="#ctx0" brushRef="#br1" timeOffset="175132.12">29448 8148 3679 0,'0'0'320'0,"-9"0"-320"15,9 0 0-15,-10 2 0 0,1 2 4688 0,2 3 880 16,2 3 160-16,2 3 32 0,3-3-4656 0,3 5-928 0,1-1-176 16,4 3-7232-16,5-3-1408 0</inkml:trace>
  <inkml:trace contextRef="#ctx0" brushRef="#br1" timeOffset="175534.61">29853 8343 27983 0,'9'-6'1232'0,"-9"6"272"0,5-12-1200 0,-1 3-304 15,0 0 0-15,-3-1 0 0,-2 0 1696 0,-2 0 288 16,0 0 48-16,-2 3 16 0,-1-1-624 0,-1 0-112 0,1-1-32 0,-2 5 0 16,-4 0-768-16,-1 4-144 0,0 1-48 0,1 5 0 15,1-3-320-15,0 7 0 0,1 1 0 0,-1 2 0 16,2 2 0-16,1 0 0 0,2 2 0 0,1 2-128 16,2-2 128-16,2 1 0 0,2 0 0 0,3-2 0 15,0 1 0-15,4-4 0 0,2-2 0 0,2 1 0 16,1-3 0-16,0 0 128 0,0-1-128 0,3-1 0 15,1-2 0-15,-1 0 0 0,1-4 0 0,0 1 128 16,-1-4-128-16,-2 1 0 0,-1-4 0 0,0 0 128 16,2-3-128-16,-3-3 0 0,-5 0 0 0,1-4 0 0,1-2-208 0,-1-2 32 15,-3-5 16-15,1 1 0 16,0-2-80-16,-1-1-16 0,-5-3 0 0,-1 1 0 16,-3-1 256-16,-2-4 0 0,-5 2-160 0,-2-1 160 15,-3-4-1472-15,1 0-208 0,-3-1-48 0,1 3-16 16,0-1-80-16,4 7-16 0,1 3 0 0,4 10 0 15,3 2 1120-15,5 13 208 0,0 0 64 0,0 0 0 0,-3 13 2208 0,2 3 448 16,1 5 96-16,1 5 0 0,3 4-432 0,1 4-80 16,2 1-32-16,2 3 0 0,3 0-784 0,-1 2-144 15,2 2-48-15,2 0 0 0,2-3-528 0,1 2-128 16,4-1 0-16,0-3-128 16,1 0-2384-16,1-5-592 0</inkml:trace>
  <inkml:trace contextRef="#ctx0" brushRef="#br1" timeOffset="176433.01">28005 8831 26319 0,'0'0'1152'0,"0"0"256"0,-14 5-1120 0,14-5-288 0,-7 10 0 0,2 5 0 16,1 2 1648-16,-1 6 272 0,0 6 48 0,-2 9 16 16,-1 6-256-16,2 7-64 0,-1 5 0 0,1 1 0 15,2-2-976-15,1-23-208 16,1 8-32-16,2 0-16 0,1 2-432 0,3-1 128 16,2 0-128-16,4-3 0 0,1-2 0 0,13 25-256 0,-1-14 48 0,1-7 0 31,-1-13-432-31,2-4-64 0,-2 0-32 0,2-12-10784 0,0-2-2176 0</inkml:trace>
  <inkml:trace contextRef="#ctx0" brushRef="#br1" timeOffset="178397.83">28680 9389 13823 0,'0'0'1216'0,"-5"-11"-960"0,1 1-256 0,4 10 0 0,0 0 1344 0,-9-3 240 16,9-5 32-16,0-2 16 0,2 2-272 0,-1 0-48 16,1-2-16-16,-2 10 0 0,0 0-16 0,0 0 0 15,0 0 0-15,0 0 0 0,8 6-512 0,-1 2-128 0,-3 4 0 0,-2 1-16 16,1 4 16-16,-2 0 16 0,1 4 0 0,-2 1 0 15,-3 0-368-15,-1 3-80 0,0 0-16 0,1-2 0 16,2-2-192-16,1-4 128 0,0-1-128 0,1-3 0 16,-1-13 0-16,0 0-256 0,6 10 16 0,-6-10 16 31,0 0-336-31,13 1-64 0,0-5-16 0,-1-3 0 0,-5-3-64 0,1 0-32 0,1-3 0 0,0-3 0 16,-1 1 368-16,0-4 80 0,0 2 16 0,0 1 0 15,-2-4 272-15,3 2-160 0,-1 1 160 0,0 2-128 0,-2 2 128 16,0 4 0-16,-1 1 0 0,-5 8 0 0,0 0 0 0,0 0 0 15,0 0 0-15,0 0 0 0,0 0 192 0,6 12 64 16,0 1 0-16,-2 3 16 0,-2 3-80 0,2 0-32 16,1 0 0-16,2-1 0 0,-1-1-160 0,2 0 0 15,3-4 0-15,-1 0 0 16,2-2 0-16,2-3 0 0,2-2 0 0,1-2 0 16,-2-1 0-16,2-2 0 0,0-2 0 0,0-2 128 0,-2 1-128 0,1-4 0 15,1 0 0-15,-1-2 0 0,-3-4 0 0,0 0 0 16,-1 2 144-16,-2-3-144 0,-2 1 128 0,0 2-128 15,-2-1 128-15,0 1-128 0,-2 0 0 0,-2-1 144 16,-2 2-144-16,0 9 0 0,0-9 128 0,0 9-128 16,-2-9 0-16,2 9 0 0,0 0 0 0,-4-7 0 15,-4 2-160-15,8 5 160 0,-8 3-288 0,-1 2 64 16,0 4 16-16,1 3 0 0,0 1 208 0,3 2 0 0,0 1 0 16,3 0 0-16,2-1 304 0,4 1-48 0,2-7-16 0,0 0 0 15,2-1-32-15,1-1 0 0,-9-7 0 0,13 3 0 16,0-3-80-16,-1-2-128 0,-2-1 176 0,-2-2-176 15,-4-3 160-15,0 0-160 0,0 1 128 0,-4 7-128 16,-2-10 128-16,1 0-128 0,-1 2 128 0,-2 0-128 16,-2 2-384-16,1-1-176 0,0 3-16 0,1-2-16 15,-1-5-2512-15,0 2-496 0</inkml:trace>
  <inkml:trace contextRef="#ctx0" brushRef="#br1" timeOffset="178555.31">29321 9074 19343 0,'0'0'1728'0,"0"0"-1392"0,0 0-336 0,9-1 0 15,-9 1 1328-15,10 3 192 0,-10-3 32 0,11 8 16 0,-4 3-496 0,1 2-112 16,0 6 0-16,0 3-16 0,1 4-496 0,0 4-80 16,3 2-32-16,-2 4 0 0,1 0-336 0,-1 2 0 15,-1-4 0-15,3 0-192 16,0-2-800-16,-1-2-160 0,0-1-48 0,1-4-10640 15</inkml:trace>
  <inkml:trace contextRef="#ctx0" brushRef="#br1" timeOffset="178764.21">29268 9249 13823 0,'0'0'608'0,"0"0"128"0,0 0-592 0,11-1-144 0,1-3 0 0,3 5 0 15,4 2 2736-15,1 1 512 0,1 0 96 0,4 0 32 16,1 1-1632-16,3 1-320 0,2 1-64 0,2-1-16 16,-1 1-912-16,2-1-192 0,-3-3-48 0,-2 0 0 15,-4-2-400-15,0 2-96 0,-2-1-16 0,-1-1 0 16,-1-2-2160-16,-1 1-432 0</inkml:trace>
  <inkml:trace contextRef="#ctx0" brushRef="#br1" timeOffset="178997.53">28826 9878 20271 0,'-19'6'896'0,"10"-2"192"0,0 4-880 0,3 0-208 16,6-8 0-16,0 10 0 0,0-10 3040 0,10 9 560 15,3-2 112-15,5-2 32 0,7-1-1760 0,3-3-368 16,8 0-64-16,4-2-16 0,7-3-752 0,4 0-144 16,-2-1-48-16,3-1 0 0,-1-1-448 0,4 1-144 0,2-1 0 0,5 2 0 31,2 1-1856-31,1 0-496 0,0 0-80 0</inkml:trace>
  <inkml:trace contextRef="#ctx0" brushRef="#br1" timeOffset="179561.94">30739 9613 21183 0,'0'0'1888'0,"-9"-3"-1504"0,0 2-384 15,9 1 0-15,0 0 1872 0,-13 0 304 16,-3 0 64-16,3 0 16 0,1 0-1296 0,-2 4-272 16,-3 1-48-16,3 3-16 0,1 0-272 0,-2 3-48 15,-3 0-16-15,1 2 0 0,3 0-288 0,2 1 0 16,0 2-128-16,3-2 128 0,1 1 0 0,4-1 0 16,3-4 0-16,0 1 0 0,0-1 0 0,1 2 0 15,1-3 0-15,1 3 0 0,1-2 0 0,2-1 0 16,1 1 0-16,-6-10 0 0,9 6 128 0,-9-6-128 0,11 4 144 0,1-1-144 15,-12-3 192-15,13 0-48 0,-2-2-16 0,-11 2 0 16,10-5-128-16,0 0 192 0,2 0-192 0,-1-3 192 16,-1-3-192-16,-1 2 0 0,-1 0 0 0,-3 1 0 15,-5 8 0-15,7-10-176 0,-1 3 48 0,-6 7 0 32,0 0-256-32,0 0-32 0,0 0-16 0,0 0 0 0,0 0 16 0,0 0 0 0,0 0 0 15,0 0 0-15,-2 12 128 0,-1 0 32 0,0 0 0 0,2 1 0 31,0 0-864-31,1 0-160 0,0 1-48 0,4-4-10304 0</inkml:trace>
  <inkml:trace contextRef="#ctx0" brushRef="#br1" timeOffset="179763.25">30927 9308 6447 0,'5'-21'272'0,"-2"12"80"0,-3 9-352 0,0 0 0 15,0 0 0-15,0 0 0 0,0 0 4800 0,0 0 896 16,0 10 192-16,-3 6 16 0,-1 3-3920 0,0 6-800 16,0 4-160-16,0 4-16 0,0 2-496 0,-1 1-80 0,-1 1-32 0,0-1 0 15,3-1-400-15,-1 2 0 0,-2 2 0 0,4-2-176 32,1-4-2064-32,2 1-400 0,-1-1-96 0</inkml:trace>
  <inkml:trace contextRef="#ctx0" brushRef="#br1" timeOffset="180071.02">31232 9686 15663 0,'0'-20'688'0,"2"9"144"0,2-2-656 0,-4 0-176 0,-4 0 0 0,1 2 0 16,-1 2 1856-16,4 9 320 0,-7-7 80 0,-1 5 16 15,-1 2-1312-15,0 5-272 0,0 5-48 0,-2 2-16 16,-3 6-320-16,1 3-64 0,0 3-16 0,3 1 0 15,1 1-48-15,3-2-16 0,2-1 0 0,3-3 0 16,1 0 160-16,4 0 16 0,3-6 16 0,0-1 0 16,2-3 272-16,2-2 48 0,-1-1 16 0,2-3 0 0,1-4 320 0,-1-3 64 15,-3-1 16-15,-1-2 0 0,0-7 80 0,-1-2 32 16,1 0 0-16,0-2 0 0,0-3-288 0,-2-5-48 16,0-2-16-16,-2-1 0 0,-2 0-304 0,1 0-64 15,-3 1-16-15,2 1 0 16,1-5-464-16,-2-1 0 0,-1 0 0 0,0-2 0 15,2 0-3744-15,-2 1-800 0</inkml:trace>
  <inkml:trace contextRef="#ctx0" brushRef="#br1" timeOffset="180361.26">31413 9622 19455 0,'0'0'864'0,"13"5"176"0,-1-2-832 0,0-1-208 0,-2-2 0 0,0 0 0 15,0-3 1200-15,0 0 192 0,-1-1 32 0,0-1 16 16,-1-3 352-16,0 1 64 0,0 1 0 0,1-2 16 16,-1 0-1216-16,-2 2-240 0,-2-2-48 0,-3 1-16 15,-1 7-208-15,-2-10-144 0,-2 3 192 0,-3 2-192 16,-2 4 128-16,-1 4-128 0,-3 2 0 0,-2 4 0 16,1 4 0-16,0-1 0 0,-1 3 0 0,1 4 0 0,1 1 160 0,3-1 32 15,2 0 0-15,3 1 0 0,2-2 0 0,2 2 16 16,1-2 0-16,2-1 0 15,3 0-32-15,2 1-16 0,1-4 0 0,0 2 0 16,1-3-160-16,1-1-192 0,2 0 32 0,1-6 16 16,1 1-1872-16,2-4-368 15,0 1-80-15</inkml:trace>
  <inkml:trace contextRef="#ctx0" brushRef="#br1" timeOffset="180762.63">31729 9307 30575 0,'0'0'1344'0,"0"0"304"0,3 11-1328 0,0 1-320 15,0 1 0-15,-1 1 0 0,-2 3 384 0,-1 4 16 0,-2 3 0 0,1 2 0 16,0 2 560-16,0 0 128 0,-1 0 0 0,2-3 16 16,0-3-656-16,-1 1-144 0,1-1-32 0,1 2 0 15,0-3-80-15,1 2-32 0,2-3 0 0,0-3 0 16,-1-2-160-16,1-4 0 0,1 0 144 0,-4-11-144 15,0 0 0-15,5 8-256 16,-5-8 32-16,0 0 16 0,0 0-48 0,0 0-16 16,0 0 0-16,0 0 0 0,8-7 80 0,-2 1 0 0,-1-4 16 0,1-1 0 31,-1-1-464-31,0-4-112 0,0-2-16 0,2 2 0 16,-1 0-240-16,2 2-48 0,0 1-16 0,1 0 0 0,-1 3 672 0,1-2 128 0,-1 2 16 0,-8 10 16 15,0 0 1216-15,0 0 240 0,0 0 64 0,0 0 0 16,0 0-560-16,5 12-96 0,-1-1-32 0,-1 1 0 15,-1 1-464-15,1 0-128 0,-1 0 0 0,2 1 0 16,0 1-160-16,0-2-48 0,0 0-16 0,0-3 0 16,-4-10-704-16,7 11-144 0,-7-11-16 0,3 11-16 15,-3-11-384-15,6 8-80 0,-6-8-16 0,0 0-10096 16</inkml:trace>
  <inkml:trace contextRef="#ctx0" brushRef="#br1" timeOffset="180935.11">32027 9550 8287 0,'0'0'736'0,"0"0"-592"16,0 0-144-16,0 0 0 0,0 0 4576 0,0 0 880 16,0 0 176-16,0 12 48 0,1-2-3728 0,-1 2-736 15,0 0-160-15,0 1-32 0,0 1-576 0,0 2-128 16,2 0-32-16,0-1 0 0,0 0-288 0,0-2-224 0,1-3 32 16,-3-10 16-1,0 0-448-15,5 10-80 0,-5-10-32 0,0 0 0 16,0 0-544-16,0 0-96 0,0 0-32 0,10 0 0 15,0-3-1664-15,-3-5-320 0</inkml:trace>
  <inkml:trace contextRef="#ctx0" brushRef="#br1" timeOffset="181096.21">32184 9539 25791 0,'0'0'1152'0,"0"0"224"0,0 0-1104 0,0 0-272 0,0 0 0 0,0 10 0 16,-2 2 2032-16,-3 2 336 16,-3 2 80-16,-2 5 16 0,-2 3-800 0,-1 2-176 0,-1 1-16 0,-1 2-16 15,0 1-864-15,0 0-160 0,1 0-48 0,2-1 0 16,1 0-512-16,1-2-128 0,3-2 0 0,3-2-16 31,0 0-1696-31,1-5-336 0,1-4-64 0,-1-3-8128 0,3-11-1648 0</inkml:trace>
  <inkml:trace contextRef="#ctx0" brushRef="#br1" timeOffset="181368.23">32300 9574 9215 0,'6'-18'816'0,"2"-2"-656"16,1-2-160-16,0 1 0 0,-1-4 3760 0,-3 7 720 15,-2 5 128-15,-4 4 48 16,1 9-4464-16,0 0-880 0,-11 6-176 0,-1 7-32 0,-1 6 896 0,0 4 272 16,0 4 16-16,0 3 0 0,0 2 816 0,3-1 176 15,2 0 16-15,3-1 16 0,3 0-160 0,1-2-16 0,1-5-16 0,3-2 0 16,1-1-416-16,0-6-64 0,-1 0-32 0,3 1 0 16,-1-9 80-16,-5-6 16 0,9 4 0 0,-9-4 0 15,9-4 128-15,0-1 48 0,2-3 0 0,-1-2 0 16,-1-2-304-16,0 0-48 15,-1-5-16-15,-1-1 0 0,-2-3-192 0,0-1-64 16,-1-3 0-16,0 0 0 0,0-1-256 0,0-1 128 16,0 0-128-16,0-3 0 15,0-2-944-15,-2-2-288 0,1-1-64 0,-1-7-16640 0</inkml:trace>
  <inkml:trace contextRef="#ctx0" brushRef="#br1" timeOffset="181763.84">32577 9639 22511 0,'2'10'992'0,"-1"1"224"0,0 4-976 0,3-1-240 16,3-5 0-16,-1 0 0 0,-6-9 1408 0,9 6 256 16,-9-6 32-16,12 3 16 15,0-3 208-15,-2-3 64 0,-2-1 0 0,1-3 0 16,0-4-800-16,-1 2-160 0,-1-4-16 0,-1-1-16 15,-1-1-352-15,-1 1-64 0,-1-3 0 0,-1 1-16 16,-2 1-48-16,-1 0-16 0,0 0 0 0,-2 2 0 0,-1-2-304 0,0 6-48 16,4 9-16-16,-6-5 0 0,-2 4 96 0,0 2 16 15,-1 3 0-15,0 4 0 0,0 5 144 0,0-2 16 16,1 4 16-16,3 0 0 0,1 0-16 0,1 0 0 16,2 1 0-16,3 1 0 0,2 1-272 0,3 1-128 15,1-2 0-15,2-1 128 0,3 1-128 0,2 0-224 16,0 2 48-16,2-2 16 15,0 0-224-15,1-2-32 0,2-1-16 0,-1 0 0 16,2-4-304-16,0-2-64 0,-1-3-16 0,-2-1 0 16,-2-1-1440-16,-1-3-304 0,1-4-48 0,0-2-16 15,-2-3-160-15,-1-2-32 0,-1-3-16 0,-1 0 0 16,-1-1 1040-16,-3-4 224 0,0-3 32 0,-2-1 16 16,-1-1-1600-16,-3-1-320 0</inkml:trace>
  <inkml:trace contextRef="#ctx0" brushRef="#br1" timeOffset="181996.91">32796 8986 20271 0,'-4'-7'1792'0,"4"7"-1424"0,0 0-368 0,0 0 0 16,0 0 2688-16,0 0 448 0,12 2 112 0,0 4 16 15,0 3-1632-15,1 6-320 0,0 0-64 0,2 6-16 16,2 4-160-16,2 5-48 0,0 2 0 0,1 2 0 16,0 0-432-16,3 5-80 0,-1 0-32 0,-9-15 0 15,1 2-240-15,1 5-48 0,0 4-16 0,1 3 0 0,-1 3-176 0,0 0 0 16,-3-3 144-16,3 31-144 0,-6-13 0 0,-6-10 0 15,-6-8 0-15,-2-7 0 0,-4-4 0 0,-3 0-192 16,-1-4 32-16,5-10 0 16,-2 3-352-16,-2-1-64 0,0 2 0 0</inkml:trace>
  <inkml:trace contextRef="#ctx0" brushRef="#br1" timeOffset="182304.79">32447 9129 20271 0,'0'0'1792'0,"0"0"-1424"0,0 0-368 0,0 0 0 0,0 0 2864 15,0 0 496-15,-4 11 96 0,1 0 32 0,2 1-768 0,0 1-160 16,-2 1-16-16,2 3-16 0,0 3-944 0,1 2-192 16,0 3-48-16,0 1 0 15,-2 1-976-15,2 3-208 0,0 2-32 0,0 11-9408 31,2-4-1856-31,0-4-384 0</inkml:trace>
  <inkml:trace contextRef="#ctx0" brushRef="#br1" timeOffset="198897.12">24012 13059 9215 0,'19'-26'816'0,"-26"22"-656"0,-3 0-160 0,0-1 0 15,0-1 4720-15,-2 1 912 0,-2 0 176 0,-1 1 32 0,0 1-3632 0,0 2-736 16,1 2-128-16,0 3-48 0,-3 3-240 0,1 2-48 16,0 3-16-16,1 2 0 15,0 2-224-15,-2 7-32 0,2 3-16 0,3 3 0 16,3 1-272-16,4-5-48 0,1 3-16 0,2 0 0 15,2-1-256-15,4 0-128 0,0-1 0 0,3 1 128 0,1-5-128 0,5 5 0 16,2-7 0-16,2-2 0 16,1-2-448-16,3-3-32 0,0-6 0 0,3 0 0 15,0-2-2240-15,1-5-448 0,0 0-96 0,-2-5-11600 16</inkml:trace>
  <inkml:trace contextRef="#ctx0" brushRef="#br1" timeOffset="199365.33">24239 13227 27295 0,'-3'22'1216'0,"3"-9"240"0,0 4-1168 0,1 4-288 16,1 4 0-16,0-2 0 0,0 4 784 0,0-1 112 15,2 1 0-15,1-4 16 0,-2-2-96 0,0-2-32 16,0-2 0-16,1-1 0 0,-1-3-80 0,0-2-32 16,-1-2 0-16,-2-9 0 0,0 0-32 0,0 0 0 0,0 0 0 0,0 0 0 15,0 0-144-15,0 0-48 0,4-7 0 0,0-2 0 16,-1-1-208-16,-1-3-48 0,1-2-16 0,-2-2 0 15,0-2-352-15,2-1-64 0,0-1-16 0,1 0 0 16,1-1-768-16,1 1-176 16,2 3-16-16,1 1-16 0,-1 0-368 0,3 2-64 0,0-1 0 0,4 2-16 15,-1-3 496-15,-1 4 96 0,-1 1 32 0,1 0 0 0,0 3 816 0,0-3 240 16,0 1 0-16,-1 1 0 0,-1 1-208 0,-2 3 80 16,-1-1 128-16,0 2-208 0,0 0 944 0,-3 1 192 15,-1 0 32-15,-4 4 16 16,0 0-160-16,0 0-48 0,0 7 0 0,-1 4 0 15,-3 4-240-15,1 2-48 0,1 2-16 0,-1 5 0 16,0-1-256-16,2 2-48 0,1 1-16 0,1-3 0 16,3-3-144-16,2 5 160 0,4 1-160 0,2-4 160 0,1-5-32 15,2-1-128-15,2-5 192 0,2-3-64 0,0-1 272 0,2-6 48 16,-1-2 16-16,-1-5 0 0,-1-3 224 0,-1-2 32 16,0-3 16-16,-2 0 0 0,-2-5-80 0,-3-2-16 15,-2-1 0-15,-2-2 0 0,-2-5 0 0,-1 3 0 16,-6-2 0-16,-1 0 0 0,-1 0-320 0,-4 2-80 15,-1 1-16-15,-2 1 0 16,-1 2-928-16,1 6-192 0,-1-3-48 0,-1 2 0 16,-2-3-2864-16,2 3-576 0</inkml:trace>
  <inkml:trace contextRef="#ctx0" brushRef="#br1" timeOffset="199829.69">24975 13339 17503 0,'0'0'1552'0,"0"0"-1232"0,0 0-320 0,0 0 0 0,0 0 3008 0,0-7 560 0,2 0 96 0,0 0 32 15,-2 7-2160-15,7-6-416 0,2 0-96 0,1 2 0 16,2 1-512-16,2 0-80 0,3-2-32 0,2 2 0 0,-1-2-256 0,-1 4-144 15,-3-3 160-15,2 2-160 0,-2 2 0 0,-1 2 128 16,-2 2-128-16,-4-1 0 0,-7-3 208 0,7 4 0 16,-3 4 0-16,-2-1 0 0,-3 1 144 0,-1-1 32 15,-2 2 0-15,-2 1 0 0,0-1-208 0,-2 0-48 16,0-1 0-16,0 2 0 0,1-3-128 0,-1-1-192 16,1-3 32-16,2 1 16 15,0 2-256-15,2 2-48 0,3-8-16 0,0 0 0 16,0 0 0-16,4 8 0 0,1-2 0 0,3 1 0 0,3-1 144 0,0 0 48 0,4 0 0 0,0-2 0 15,2 0 144-15,2 2 128 0,-3 1-192 0,1 0 192 16,-2-4 0-16,-1 3 320 16,-1 1-32-16,0 1-16 0,-1 1 576 0,-3 1 112 15,-2-1 32-15,-4 2 0 0,0 1 320 0,-4 1 64 16,-3-1 16-16,-4 1 0 0,-6 5-64 0,-2-1-16 0,-2 0 0 0,-3 0 0 16,-3-1-528-16,4-7-96 0,-1 1-32 0,0 1 0 15,-1-2-400-15,0-1-96 16,1-2-16-16,1-1 0 15,2 1-1280-15,-3-3-256 0,4 0-48 0,1-3-19680 0</inkml:trace>
  <inkml:trace contextRef="#ctx0" brushRef="#br1" timeOffset="200949.84">23900 15214 20271 0,'0'0'1792'0,"0"0"-1424"0,0 0-368 0,0 0 0 0,0 0 2016 0,0 0 336 0,0 0 64 0,0 0 16 15,18 7-1152-15,-17 4-240 16,2 1-32-16,1 2-16 0,1 3-144 0,-1 1-16 16,0 2-16-16,0 3 0 0,0 3-336 0,0 3-64 15,0 0-16-15,-1 1 0 0,0 2-144 0,0 6-48 0,-2 0 0 0,0 0 0 16,1 1-208-16,-2-3-192 0,0 3 48 0,0-1 0 31,0-1-2336-31,0-5-464 0,0-2-80 0</inkml:trace>
  <inkml:trace contextRef="#ctx0" brushRef="#br1" timeOffset="201166.78">24196 15205 31215 0,'0'0'1376'0,"-4"3"288"0,-3 3-1328 0,2 0-336 0,1 2 0 0,2 2 0 16,-1 2 208-16,2 3-16 0,2 1-16 0,0 7 0 15,1 0-176-15,0 3 0 0,2-2 144 0,1 3-144 16,3 3 0-16,0 12 0 0,1-6 0 0,0-2 0 16,2 1-208-16,-2-1-112 0,-1 0-32 0,-1 1 0 15,1-2-3040-15,0 1-592 0</inkml:trace>
  <inkml:trace contextRef="#ctx0" brushRef="#br1" timeOffset="201326.71">24065 15675 17503 0,'-13'-8'768'0,"8"4"176"0,1-1-752 0,0 1-192 0,0 0 0 0,4 4 0 15,0 0 2720-15,0 0 512 0,0 0 96 0,8-2 32 16,3-2-2752-16,2 4-608 0,2 1 0 0,4 2 0 31,1-1-1600-31,3 2-256 0</inkml:trace>
  <inkml:trace contextRef="#ctx0" brushRef="#br1" timeOffset="201662.57">24321 15764 26895 0,'0'0'1184'0,"0"0"256"0,0 0-1152 0,0 0-288 0,0 0 0 0,0 0 0 16,0 0 528-16,0 0 48 0,0 0 16 0,12 0 0 16,-1-3-336-16,4 1-80 0,2-2-16 0,-2 0 0 15,0 0 0-15,-2-1 0 0,2 1 0 0,1 1 0 0,0 2-32 16,-2 0 0-16,0-1 0 0,-3 1 0 0,-1 1 32 0,-1 1 0 16,-1 1 0-16,-8-2 0 0,0 0-16 15,0 0 0-15,0 0 0 0,0 0 0 0,3 7 48 0,-2 1 16 16,-1 1 0-16,-3-2 0 0,-1 2-64 0,1 0-16 15,-4-1 0-15,0 2 0 0,1-1 96 0,-1 2 16 16,2-1 0-16,0 3 0 0,0 0 16 0,0 2 16 16,1-2 0-16,2 1 0 0,1 0-128 0,2-1-16 0,2-2-128 15,1-1 192-15,1 1-192 0,2-2 0 0,-1-1 128 0,3-2-128 16,2 1-192-16,0-3-64 0,2-4-32 0,3-2 0 31,1 0-2960-31,3-5-592 0</inkml:trace>
  <inkml:trace contextRef="#ctx0" brushRef="#br1" timeOffset="201962.02">24855 15310 18431 0,'-5'-4'1632'16,"-1"0"-1312"-16,-3-1-320 0,1 1 0 0,0 2 2752 0,3 0 464 0,-1 2 112 0,3 2 0 15,3-2-2272-15,0 0-464 0,0 0-80 0,0 9-32 16,2 0-320-16,2 3-160 0,1-1 160 0,3 6-160 15,1 0-144-15,0-1-128 0,0 1-32 0,2 1 0 16,-2 0 768-16,1-1 160 0,1-1 16 0,-1 1 16 16,-2 1-48-16,-1 0-16 0,-2-2 0 0,-4 0 0 0,-1-1 0 0,-2 1 0 15,-2 0 0-15,-2-1 0 0,-1 0-144 0,-1-1-16 16,-3 0-16-16,1 1 0 16,-1-4-224-16,0 2-64 0,-1-2 0 0,2-2 0 15,-1-1-672-15,3-2-144 0,3-1-16 0,5-5-16 16,0 0-2096-16,0 0-400 0,5-3-96 0,2-4-9968 15</inkml:trace>
  <inkml:trace contextRef="#ctx0" brushRef="#br1" timeOffset="202230.95">25119 15270 23551 0,'-5'-11'1040'0,"5"11"224"0,-3-2-1008 0,-1-2-256 16,-3 2 0-16,1 1 0 0,-1 4 1920 0,-2 2 320 0,0 3 80 15,0 2 16-15,1 2-1472 0,2 2-288 0,-1 5-64 0,1 3-16 16,0 1-496-16,3 3 0 0,-1 2 0 0,2-1-160 15,4 2 160-15,0 2 0 0,2-2-144 0,3-3 144 16,0-7-128-16,3 0 128 0,0-4-160 0,2-2 160 16,-3-5 0-16,1-1 0 15,2-1 208-15,-1-2-64 0,-1-4 656 0,0-1 128 0,-1-3 32 0,3-1 0 16,-1-3 288-16,-2-1 64 0,-1-2 16 0,-1-2 0 16,0-1-512-16,-4-2-112 0,-1 1 0 0,-1-8-16 15,-1 3-448-15,-3 0-96 0,-4 2-16 0,2-2 0 16,0 1-384-16,-2-1-96 0,-2 0-16 0,1 2 0 15,0 1-1936-15,2 2-400 0,-1 4-80 16,1 5-8368-16,2-1-1680 0</inkml:trace>
  <inkml:trace contextRef="#ctx0" brushRef="#br1" timeOffset="202420.37">25325 15512 3679 0,'0'15'320'0,"0"-15"-320"16,-3 6 0-16,2 5 0 15,-1 2 5760-15,1-2 1072 0,0 0 208 0,0-1 64 0,-2 1-4544 0,2-2-896 0,1-1-176 0,1-3-32 16,0 1-640-16,2-2-128 16,1 1-32-16,0-1 0 0,1 0-272 0,0 0-64 15,2-3-16-15,-1 1 0 0,1-1-176 0,-1-1-128 16,1-1 144-16,-1 1-144 0,1 0 0 0,-1 1 0 16,1 0 0-16,-1 1 0 15,2 0-256-15,0 1-128 0,0-2-48 0,0 0 0 16,2 1-2144-16,2-2-432 0,0-3-96 0</inkml:trace>
  <inkml:trace contextRef="#ctx0" brushRef="#br1" timeOffset="202594.89">25499 15510 20271 0,'0'0'1792'0,"-4"6"-1424"0,2 3-368 0,-1 2 0 16,1-1 2768-16,-1 3 496 0,0 3 80 0,1 1 32 15,1 1-2320-15,-1 0-464 0,5-1-80 0,-1 1-32 16,2 1-480-16,0-1 0 0,1-1 0 0,2 0 0 31,-2 1-2496-31,0-2-384 0,2-6-64 0</inkml:trace>
  <inkml:trace contextRef="#ctx0" brushRef="#br1" timeOffset="202733.48">25726 15738 1839 0,'0'0'0'0,"0"0"160"0,-2 8-160 0,-1 3 0 0,-2 0 0 0,2 3 0 0,1 0 6288 0,0 1 1232 15,1 0 240-15,0 2 48 16,1 3-7024-16,0-1-1408 0,0 2-272 0</inkml:trace>
  <inkml:trace contextRef="#ctx0" brushRef="#br1" timeOffset="202967.2">24730 16485 23951 0,'0'0'1056'0,"-4"6"224"0,-1 6-1024 0,1 0-256 0,0 2 0 0,0 3 0 15,2 3 2112-15,-1 0 384 0,-1 3 64 0,2-2 0 16,-1-1-1568-16,2 3-320 0,-5-1-64 15,3 1-16-15,0 2-400 0,-1 1-64 0,-1 1-128 0,1 2 176 0,1 0-384 16,-1-2-80-16,2-1-16 0,1-6-10096 16,1-2-2016-16</inkml:trace>
  <inkml:trace contextRef="#ctx0" brushRef="#br1" timeOffset="203176.08">24841 16433 17503 0,'0'0'1552'0,"0"0"-1232"16,0 0-320-16,0 0 0 0,0 0 3648 0,0 0 656 16,0 7 144-16,1 4 32 0,1 1-3072 0,2 3-592 15,-1 0-128-15,1 3-32 0,0 4-416 0,1 1-96 16,1 4-16-16,0-4 0 0,1 2-272 0,1 2-64 16,-2 1-16-16,1-4 0 15,-2 4-736-15,0-1-160 0,0 2-32 0,-1-1 0 16,-3 1-2624-16,-1 1-544 0</inkml:trace>
  <inkml:trace contextRef="#ctx0" brushRef="#br1" timeOffset="203322.66">24745 16897 13823 0,'-7'-9'608'0,"7"9"128"0,0-7-592 0,0 2-144 0,0 0 0 0,3-1 0 15,-1 1 3664-15,3 0 704 0,2-1 144 0,2-1 32 16,4-1-3712-16,1 2-832 0,1 0 0 0,0 1 0 31,2 0-1216-31,2 1-240 0,2-1-32 0</inkml:trace>
  <inkml:trace contextRef="#ctx0" brushRef="#br1" timeOffset="203664.14">25014 16937 14735 0,'0'0'1312'0,"0"0"-1056"16,0 0-256-16,0 0 0 15,0 0 2464-15,0 0 432 0,0 0 96 0,0 0 16 16,7-2-1648-16,-1-2-320 0,2 0-64 0,1 1-16 0,2-2-256 0,2 1-48 16,1 0-16-16,2 0 0 0,-3 0-368 0,1 2-80 15,1-4 0-15,-1 3-16 0,2-1 176 0,-1-3 32 16,-3 5 16-16,0-2 0 0,1 1 48 0,-2 0 0 16,-11 3 0-16,7 0 0 0,-7 0-128 0,0 0-32 15,0 0 0-15,0 0 0 0,1 8 32 0,-1 3 0 0,-2-4 0 0,-2 4 0 16,-3-1-80-16,-1 5-16 0,1-4 0 0,-3 4 0 15,0-1 32-15,1 0 0 0,2 1 0 0,0-1 0 16,-1 0 64-16,0 1 0 0,4-1 16 0,0 0 0 16,1 1 128-16,2-1 32 0,0 0 0 0,1 0 0 15,2-1-352-15,2-2-144 0,2 0 128 0,0-1-128 16,3-1 0-16,3-1 0 0,1-3-144 0,3 1 144 31,1-1-1328-31,3-5-144 0,1-3-48 0,2-1 0 16,0-4-1904-16,-1-5-384 0</inkml:trace>
  <inkml:trace contextRef="#ctx0" brushRef="#br1" timeOffset="203963.18">25529 16748 20959 0,'-10'-6'928'0,"6"0"192"0,-1-1-896 0,-2 0-224 0,-1 3 0 0,-2 3 0 16,0 1 1488-16,1 4 256 0,-1 4 48 0,3 2 16 16,-1 2-544-16,1 2-112 0,5 2-32 0,-1 3 0 0,2 3-464 0,2 3-80 15,2 3-32-15,3-1 0 0,3-1-544 0,3-1 0 16,1-3 0-16,1-1 0 0,3-4 0 0,3-3 0 15,1-1 0-15,2-5-192 0,1-1 192 0,-1-2-192 16,1-5 192-16,-1 0-192 16,2-4 192-16,-2-1 160 0,-1-3-32 0,-2-3 0 0,-3 0 512 15,0-2 112-15,-4-4 16 0,-3-3 0 0,0-1 48 0,-4-2 16 16,1-2 0-16,-5 2 0 0,-1 2 32 0,-2-4 16 16,-1 0 0-16,-2 2 0 0,-4 3-80 0,-4 2-16 15,-2 6 0-15,-3 0 0 0,-3 2-336 0,-2 0-80 16,-1-1-16-16,-2 2 0 0,-1 2-352 0,1 2-192 15,0-1 32-15,3 3 0 16,0-2-2256-16,4 4-448 0</inkml:trace>
  <inkml:trace contextRef="#ctx0" brushRef="#br1" timeOffset="204902.08">27598 15298 23039 0,'-6'2'2048'16,"-1"-2"-1648"-16,-2 1-400 0,3 0 0 0,-2-2 2320 0,4 0 384 0,-1 1 80 0,5 0 16 15,0 0-1264-15,0 0-256 0,0 0-64 0,0 0 0 16,15-13-336-16,4 2-80 0,0 1-16 0,5-3 0 15,-1-3-128-15,8-2-16 0,5-4-16 0,4-3 0 0,3 0-48 0,4 0 0 16,6-3 0-16,1-2 0 0,-2-2-128 0,0-1-48 16,0-1 0-16,3 1 0 0,0 3-176 0,-2-1-32 15,1 1-16-15,-3 0 0 0,-6 2-176 0,0 1 0 16,-4 1 0-16,-4 3 0 0,-6-1 0 0,-4 4 0 16,-3-4 0-16,-2 3 0 0,-2 1 0 0,-3 2 0 15,-3 1 128-15,-2 3-128 0,-3 1 0 0,-3 1 0 16,0-1 0-16,0 3 128 0,-1 0-128 0,0 0 128 0,-1 1-128 0,-1 0 128 15,1 1 16-15,-1 0 0 0,-1 0 0 0,-2 8 0 16,3-8 112-16,-3 8 32 0,4-10 0 0,0 2 0 16,-4 8 64-16,5-6 16 0,-5 6 0 0,8-6 0 15,1 3-128-15,1 3-32 0,2 2 0 0,4 3 0 16,3 3-208-16,6 5 0 0,1 4 128 0,5 4-128 16,4 1 0-16,2 3 0 0,2 1 0 0,0 3 0 15,0 1 0-15,2 4 0 16,-1 1 0-16,3 0 0 0,0-1 128 0,-1-2-128 0,-2-3 0 0,-1 0 0 15,-2-4 160-15,-1-1-160 0,-3-1 160 0,-2-1-160 16,-1-1 160-16,-1-3-160 0,0 0 160 0,-5-4-160 16,0-1 128-16,-2-1-128 0,-1-1 0 0,2-4 0 15,2-1-560-15,-4-2-208 0,-3-2-32 16,-1 2-16-16,0-4-2016 0,-3 4-416 0,0 1-80 0,-4-1-15040 16</inkml:trace>
  <inkml:trace contextRef="#ctx0" brushRef="#br1" timeOffset="205295.43">28439 13923 20271 0,'0'0'1792'0,"0"0"-1424"0,0 0-368 0,0 0 0 15,0 0 2480-15,0 0 416 0,0 0 96 0,0 0 16 16,11-1-992-16,-1 6-192 0,-1 5-32 0,-1 5-16 15,0 3-576-15,-2 3-112 0,0 0-32 0,-1 5 0 16,0 6-400-16,2 1-80 0,-1 2 0 0,1 2-16 16,0-1-368-16,4-1-192 0,1 1 192 0,-1-3-192 15,1 1 0-15,0-1-256 0,1-1 32 0,-3-2 0 16,1-3-1456-16,-1 0-304 0,-1-6-48 0,0 1-16 16,-1-4-1552-16,0-2-320 0</inkml:trace>
  <inkml:trace contextRef="#ctx0" brushRef="#br1" timeOffset="205497.2">28819 13868 17503 0,'4'-27'1552'0,"-2"13"-1232"0,-2-1-320 0,1 2 0 16,-1 3 3584-16,0 1 672 0,0 9 128 0,0 0 32 0,0 0-2576 0,0 0-512 15,0 0-112-15,7 15 0 0,0-2-384 0,-2 7-80 16,0 1-16-16,0 5 0 0,0 6-304 0,2 2-64 15,1 0-16-15,1 0 0 0,1-1-224 0,-1 2-128 16,1 1 160-16,-1 2-160 0,1-1-128 0,1-2-128 0,-2 1-32 0,0-7 0 31,-1-4-896-31,-2-4-176 0,-2-2-48 0,-1-2 0 16,-2-3-2176-16,0-3-448 0</inkml:trace>
  <inkml:trace contextRef="#ctx0" brushRef="#br1" timeOffset="205861.4">28678 13282 22111 0,'-11'-13'1968'0,"5"3"-1584"0,-2 0-384 0,-1 1 0 16,0 0 1712-16,1-2 256 0,-1 3 48 0,-2 5 16 0,0-3-1168 0,0 5-224 15,1 1-64-15,-1 4 0 0,0 2-64 0,-1 4 0 16,2 1-16-16,-1 5 0 0,1 2-304 0,1 3-48 15,1-1-16-15,3 4 0 0,1 2-128 0,4 2 0 16,1-1 144-16,4-3-144 0,4-3 0 0,3-4 0 16,1-2 0-16,3-4 128 0,1-2 0 0,1-4 16 15,1-4 0-15,1-3 0 0,-2-4 304 0,0-3 64 0,1-2 16 16,-4-2 0 0,0-6 176-16,-4 1 16 0,-1-2 16 0,-5 1 0 0,-4-2-64 0,-3 0-16 15,-4-2 0-15,-3 3 0 0,-3 2-32 0,-2 1-16 16,-2-3 0-16,-1 3 0 0,1 2-432 0,-3 0-176 15,-2 2 128-15,2 3-128 0,1 1-144 0,1 4-112 16,-2 3-32-16,1 5 0 16,1 2-2480-16,-1 7-496 0,-2 4-112 0</inkml:trace>
  <inkml:trace contextRef="#ctx0" brushRef="#br1" timeOffset="206209.49">28665 15645 20271 0,'-7'-10'1792'0,"7"10"-1424"16,0 0-368-16,0 0 0 0,-8-5 3488 0,8 5 624 16,0 0 128-16,-7 9 32 0,1 4-2864 0,3 4-560 15,0 2-112-15,0 7-32 0,2-1-224 0,1 5-48 0,0 3-16 0,1 2 0 16,2-1-416-16,0 2 0 0,-1 3 0 0,2-2 0 31,1-1-2336-31,2-3-400 0,-1-2-80 0</inkml:trace>
  <inkml:trace contextRef="#ctx0" brushRef="#br1" timeOffset="206631.21">28906 15765 9215 0,'0'0'400'0,"0"0"96"0,-8-8-496 0,-1 2 0 0,-1 2 0 0,-2 3 0 16,0 1 6320-16,-1 5 1168 0,-3 1 224 0,0 1 48 16,0 2-5152-16,2 5-1040 0,1-1-208 0,-2 3-32 15,2 1-752-15,0 1-128 0,1 0-48 0,3 2 0 16,1 1-400-16,3-3 0 0,0 0 0 0,2 1 0 16,2-1 0-16,2-1 0 0,3-2 0 0,3 2 0 0,2-4-128 0,1 0 128 15,1-1 0-15,2-1 0 0,2-4 0 0,4 1 0 16,-1-3 0-16,3 1 0 15,1-1 0-15,0-4 0 0,-1-1-224 0,1 0 80 16,3-1 144-16,-2-3 0 0,0 1 0 0,-3-3-128 16,0-2 128-16,1 0 0 0,-2-2 0 0,-4-1 0 15,-3 2 0-15,-2-1 0 0,-1-1 0 0,-1-2 0 16,-2 0 0-16,0 0 0 0,-2 0 0 0,-6 2 0 0,-2 1 0 0,-1 0 0 16,-1 1 0-16,-4 2 128 0,-1 1-128 0,-1 2 144 15,-1 1-144-15,3 3 160 0,-1 3 96 0,-1 1 32 16,1 1 0-16,0 3 0 0,3 2 32 0,2 5 0 15,-1-1 0-15,3 3 0 0,2-3-320 0,4 3 0 16,5 0 0-16,1 1 0 0,1-3-192 0,4-1-80 16,5 0-32-16,-1-4 0 15,0-1-1488-15,1-3-320 0,2-3-48 0,1-2-16 16,-3-5-1360-16,0-2-288 0</inkml:trace>
  <inkml:trace contextRef="#ctx0" brushRef="#br1" timeOffset="206831.92">29300 15605 21423 0,'-4'-37'944'0,"3"15"208"0,-1 1-928 0,2 2-224 0,2 6 0 0,-5 4 0 16,3 9 2816-16,0 0 528 0,0 0 112 0,-9 10 0 15,4 4-1984-15,1 6-416 0,0 5-80 0,2 7-16 16,1 6-560-16,2 2-112 0,3 5-32 0,2-1 0 16,-1-1-256-16,0 0 0 0,0 0 0 0,2-1 0 15,2 1-896-15,-1-1-256 0,2-3-32 16,-1 0-16-16,0-1-2000 0,-2-4-384 0,1 6-96 15,-2-9-16-15</inkml:trace>
  <inkml:trace contextRef="#ctx0" brushRef="#br1" timeOffset="207197">29287 16120 12895 0,'-7'-25'576'0,"3"9"112"0,-1-1-560 0,0 0-128 16,-2 0 0-16,3 2 0 0,2-2 4704 0,1 4 912 15,2-4 176-15,1 5 32 0,1 4-3536 0,5-2-720 0,2 1-144 0,1 0-16 16,-1 1-992-16,4 1-192 0,2-3-32 0,2 3-16 15,1 1-176-15,1-3 0 16,3 0 0-16,-2 1 0 0,-1-1 0 0,0 3 0 16,-2 4-192-16,-1-2 192 0,-3 3-320 0,0 1 64 15,-4 1 16-15,-10-1 0 0,0 0 96 0,8 10 16 16,-6 1 0-16,-2 2 0 0,-2 1 128 0,-2 1 144 16,-1-4-16-16,-1 5-128 0,0-2 384 0,-1 3-16 15,1 1-16-15,1 1 0 0,2-2-112 0,2 1-32 0,-1-2 0 0,5-1 0 16,1 0 16-16,4-2 0 0,4-2 0 0,-1-2 0 15,1-2-32-15,2-1 0 0,1-4 0 0,0-1 0 16,-2-4 128-16,-1-2 32 0,-2-1 0 0,1-2 0 16,1-3 48-16,-5-2 16 0,0 0 0 0,-2-1 0 15,-1 1-176-15,-1-1-48 0,-3-2 0 0,-3 2 0 16,-2-1-192-16,0 1 0 0,-2 0 0 0,-1-1 0 31,-1 0-640-31,0-2 0 0,0-2-16 0,0 4 0 16,1 0-2224-16,2 4-448 0,3 0-96 0,2 0-7168 0,1 0-1440 0</inkml:trace>
  <inkml:trace contextRef="#ctx0" brushRef="#br1" timeOffset="207697.24">29736 15774 2751 0,'15'8'128'0,"-5"0"16"0,1 2-144 0,-3-1 0 15,-2 2 0-15,3 2 0 0,-2 3 5760 0,-2 2 1104 16,-1-1 240-16,-2 2 32 0,1-3-3920 0,-2 2-784 16,-1 0-144-16,-1 1-48 0,-2-2-672 0,2-2-144 15,0-2-16-15,1 0-16 0,1-3-656 0,-1-10-128 16,1 11-32-16,-1-11 0 0,3 11-448 0,-3-11-128 15,0 0 0-15,0 0 0 0,9 0 0 0,-9 0 0 16,7-7 0-16,-2-2 0 0,0-3-272 0,0-3 16 0,1-2 16 0,-1 0 0 31,0-1-144-31,0-1-48 0,-1 0 0 0,3 0 0 16,-1 0-80-16,1 1 0 0,-1 1-16 0,3-2 0 0,0 0 272 0,-1 5 64 0,0 2 16 0,-1 5 0 16,-7 7 176-16,7-6-160 0,-7 6 160 0,10 2-160 15,-4 5 160-15,1 5-160 16,-1 2 160-16,1 4-160 0,-2 3 160 0,1 1 192 15,2-2-32-15,3 2-16 0,0-1 176 0,1 0 48 0,2-3 0 0,5 0 0 16,1-1-112-16,1-3-32 0,-2 1 0 0,0-3 0 16,2-3-32-16,0-3 0 0,-2-1 0 0,0 1 0 15,-1-6-48-15,0-2-16 0,2-2 0 0,-2-1 0 16,-1-3-128-16,0-1 0 0,-1 0 0 0,-1-1 0 16,-2-5-128-16,-1-2-128 0,-2 0 0 0,-2 1-16 15,-3 0-48-15,-1-1-16 0,-1-1 0 0,-4 1 0 16,-2 0 16-16,-2 2 0 0,-3 4 0 0,-1 0 0 15,-2 2-144-15,-2 5-32 0,-2 3 0 0,-2 5 0 0,0-2 752 0,0 5 128 16,0 3 48-16,3 3 0 0,-1 3 640 0,5 0 128 16,2-1 16-16,4 4 16 0,3-1-288 0,5 1-64 15,2 1-16-15,7-2 0 0,3-1-416 0,3 0-64 16,5-1-32-16,5-1 0 0,3-3-144 0,7 0-16 16,6-3-16-16,4-4 0 15,6-2-1008-15,5-3-192 0,4-3-32 0,-3 5-12448 16,-4 4-2480-16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57:17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29791 11192 18431 0,'0'0'816'0,"-8"-15"160"0,8 19-784 0,-7-15-192 15,-4 1 0-15,2 1 0 0,-1 0 896 0,0-1 144 16,0-2 32-16,-2-1 0 0,-3-3-1072 0,-2 1 0 0,-3-4-208 0,-2 1 16 15,-4 0 448-15,-5-2 96 0,-7-1 16 0,0 1 0 16,-2-3 96-16,-1 1 32 0,-2 0 0 0,0 1 0 16,-2 0 288-16,-4 4 64 0,-3 3 16 0,-3 0 0 15,-2-1-496-15,-3 2-112 16,0 2 0-16,-1 2-16 0,0 2-240 0,-1 3 0 16,2 3 0-16,-4 1 0 0,-3 0 0 0,-4 4 0 0,0 2 0 0,0 5 0 15,-1 4 0-15,5 5 0 0,0 5 0 0,1 3 0 16,-1-2 0-16,5 2 0 0,5 2 0 0,11-2 0 15,6 1 0-15,10 1 0 0,7 1 0 0,7-1 0 16,6-2 0-16,6 4 0 0,5 5 0 0,7 2 0 16,5-1-240-16,7 4 64 0,5 2 16 0,8-1 0 0,9-1 16 0,8-1 0 15,6 1 0-15,4-4 0 0,1-3 144 0,7-4 0 16,3-2 0-16,13 0 0 0,8-2 0 0,1-1 0 16,-3 0 160-16,3-2-160 0,0-3 400 0,4-2-16 15,1 1 0-15,-4-6 0 0,-8-1-144 0,-4 0-48 16,-4-3 0-16,0 0 0 15,2-4-64-15,-2-6-128 0,-4-2 176 0,-2-5-176 16,-6-3 448-16,0-1 0 0,-3-2-16 0,3-3 0 16,0-3 144-16,-2-6 16 0,-4-7 16 0,-7-1 0 0,-7-1 112 0,-4-2 32 15,-6-4 0-15,-6-4 0 0,-8-5 144 0,-6-4 16 16,-7-1 16-16,-6-1 0 0,-6-1-224 0,-5 2-64 16,-5 1 0-16,-6 5 0 0,-7 2-768 0,-9 6-176 15,-11 3-16-15,-13 7-12016 16,-12 7-2384-16</inkml:trace>
  <inkml:trace contextRef="#ctx0" brushRef="#br0" timeOffset="531.43">28635 12042 6447 0,'5'-9'576'0,"0"1"-576"15,-5 8 0-15,0 0 0 0,0 0 4032 0,0 0 704 16,0 0 144-16,0 0 32 0,-1 14-3904 0,-3 6-784 16,-2 4-224-16,-6 8 0 0,-5 0 352 0,-4 9-32 15,-2 6 0-15,-5 5 0 0,-4 5 48 0,-4 6 0 16,-1 1 0-16,0 2 0 0,1 3-48 0,0 2 0 15,2 0 0-15,1 2 0 0,-1-1 96 0,2 2 16 0,2 2 0 0,-1-4 0 16,0-1-208-16,-2 4-32 0,-1 0-16 0,0 1 0 16,-1-2-176-16,0 3 128 0,0-3-128 0,1 1 128 15,1-5-128-15,2-3 0 0,0-5 0 0,-1 2 0 16,0 1 0-16,-1-2 128 16,1-3-128-16,0-4 0 0,1-3-176 0,0-2-112 15,-2-1-32-15,2-3 0 16,2-2-720-16,2-3-160 0,2-5-16 0,2-6-10592 0</inkml:trace>
  <inkml:trace contextRef="#ctx0" brushRef="#br0" timeOffset="768.23">27435 14126 27647 0,'0'0'2448'0,"0"0"-1952"0,-10 2-496 0,-3 2 0 16,-1 2 1168-16,-3 6 144 0,-2 3 32 0,0 6 0 0,-2 1-912 0,3 6-176 15,1-2-48-15,1 4 0 0,3 1 464 0,3 3 96 16,2 1 0-16,5-1 16 0,5 1-288 0,3-3-64 16,3 2-16-16,3-3 0 0,4-4-160 0,4-1-48 15,5-1 0-15,2-3 0 16,1-2-16-16,7-3 0 0,5 0 0 0,4-6 0 0,2-4 0 0,1-3-16 16,5-4 0-16,4-3 0 0,2-2-176 0,3 1-224 15,0-1 48-15,0 1-11472 16,-2 1-2288-16</inkml:trace>
  <inkml:trace contextRef="#ctx0" brushRef="#br0" timeOffset="1331.64">24599 16075 32415 0,'-27'-2'1440'0,"12"6"288"0,-2 4-1376 0,1 6-352 0,3 3 0 0,1 5 0 16,1 3 192-16,2 3-48 0,1 5 0 0,3 1 0 0,1 2 384 0,1 0 80 16,3-1 16-16,3 0 0 0,-1-1-144 0,0 0-32 15,0-3 0-15,1-1 0 0,1-3-192 0,-2 0-64 16,0-3 0-16,-1-1 0 0,-1-4 48 0,-1-2 0 16,-1-1 0-16,0-3 0 0,-1-3 32 0,3-10 16 0,-6 8 0 0,6-8 0 15,-10 4-48-15,10-4-16 0,-9-3 0 0,3-5 0 16,1-3 32-16,-1-4 0 15,0-3 0-15,-1-7 0 0,1-5-256 0,3-5 0 16,3-4 0-16,3-4 0 0,-1-1-160 0,4-5-80 16,-2-1-16-16,3 1 0 15,2 2-128-15,3 4-48 0,3 3 0 0,2 3 0 0,-1 5 112 0,4 3 32 16,1 4 0-16,1 6 0 0,0 3 288 0,3 6-192 16,-2 3 192-16,4 6-160 0,-3 5 160 0,2 0 0 0,-2 5 0 15,-2 3 0-15,-2 1 0 0,-2 2 0 0,-4 1 0 0,-3 0 0 16,-4 2 192-16,0-1 0 0,-6 1 16 0,-2 0 0 15,-2 1 176-15,-3-2 48 0,-3-2 0 0,-2 3 0 16,-1-2-128-16,1 0-32 0,-5-3 0 0,0 0 0 16,0-1-272-16,-1-2 0 0,0-1-176 0,0-2 176 15,0-3-2176-15,1-4-320 0,0-3-64 0</inkml:trace>
  <inkml:trace contextRef="#ctx0" brushRef="#br0" timeOffset="1734.9">25087 15717 22111 0,'-11'10'976'0,"3"3"208"0,-1 7-944 0,0 7-240 0,-2 3 0 0,2 7 0 16,-1 3 1456-16,-1 5 240 0,-1 3 48 0,2 1 16 0,1 3-144 0,0 2-16 15,0-1-16-15,0-2 0 0,-1-3-560 0,3-1-128 16,1-5 0-16,2-1-16 0,2-5-496 0,2-3-80 15,0-1-32-15,0-2 0 0,0-2-144 0,0-2-128 16,1-2 144-16,-1-1-144 0,0-4 0 0,1-2 0 0,-3-4 0 0,1-2 0 16,1-11 0-16,0 0 0 0,0 0 0 0,0 0 0 15,0 0-256-15,0 0 16 0,3-11 0 0,1-2 0 32,0-4-144-32,3-1-48 0,2-3 0 0,3 0 0 0,-1-2 48 0,4 3 0 0,0 2 0 0,2 1 0 15,2 3 384-15,1 2-160 0,1 1 160 0,0 5 0 16,4 5 0-16,0 2 192 0,-2 4 0 0,-1 6 0 15,1-1 208-15,-4 4 48 0,-1 5 0 0,-5 1 0 16,-2 4 32-16,-3 1 16 0,-3 2 0 0,-3 0 0 16,-3 2 48-16,-1-3 16 0,-2 2 0 0,-2-2 0 15,-4 0-272-15,-2-4-48 0,-1-1-16 0,0-2 0 16,-1-2-224-16,-2-4 176 0,-1-2-176 0,4-3 160 31,1-2-608-31,2-2-112 0,-2-4-16 0,4-4-11408 0,3-5-2288 0</inkml:trace>
  <inkml:trace contextRef="#ctx0" brushRef="#br0" timeOffset="2036.61">26533 16004 23951 0,'0'0'2128'0,"-8"-4"-1696"16,-2 0-432-16,0-3 0 0,-1 3 1392 0,-1 2 192 15,-2-3 32-15,-4 3 16 0,-6 5-160 0,-3 1-48 16,-3 2 0-16,-3 4 0 0,-1 5-256 0,1 3-48 16,-3 2-16-16,3 6 0 0,-1 4-224 0,4 4-48 15,2 2-16-15,6 1 0 0,5 2-176 0,5 1-16 16,3-3-16-16,4-1 0 0,5 0-256 0,3-4-48 16,2 0-16-16,7-2 0 0,6-6-288 0,5 1 128 0,3-5-128 15,7-1 0-15,4-1 0 0,2-1-176 0,1-1 0 0,2-6 0 31,2-3-1200-31,-2-3-240 0,-4-4-48 0,-1 0-16 0,-1-1-912 16,-4-6-176-16,-4-5-48 0,-1 2-11520 0</inkml:trace>
  <inkml:trace contextRef="#ctx0" brushRef="#br0" timeOffset="2598.69">26844 16271 23839 0,'0'0'1056'0,"0"16"224"0,-2 2-1024 0,1 3-256 0,-2 0 0 0,1 2 0 0,0 2 1792 0,1 0 304 15,0-3 64-15,0 3 16 0,-1 1-512 0,-2 0-112 16,-4 1-16-16,3-3 0 0,3 0-832 0,-1 1-160 16,-1-8-32-16,2-1-16 0,-2-2 128 0,2-1 16 15,2 0 16-15,-1-4 0 16,1-9-32-16,-7 7-16 0,7-7 0 0,0 0 0 16,-7 2-80-16,7-2-16 0,0 0 0 0,0 0 0 15,-4-11-192-15,5-6-64 0,4 0 0 0,3-2 0 0,4-1-256 0,0-5 0 16,-1-5 0-16,5-1 0 15,2 1-1200-15,0-4-240 0,1 0-48 0,-2 2-16 16,-3 2-1264-16,2 1-256 0,1 1-48 0,-2 6-16 16,-2 4-112-16,3 2 0 0,1 4-16 0,2 2 0 15,2-1 1328-15,4 1 272 0,1 1 48 0,3 0 16 16,3 0-240-16,5 0-32 0,3-1-16 0,5 0 0 0,2-3 1296 0,1-3 256 0,0-1 48 0,-5 0 16 16,-5-2 3392-16,-2-1 672 0,-2 2 144 0,-5 2 32 15,-7 1-896-15,-1 2-176 16,-3 0-48-16,-1 1 0 0,-2 2-1216 0,-5 0-240 15,-1 4-48-15,-9 6-16 0,0 0-512 0,0 0-96 16,0 0-32-16,0 0 0 0,-12 10-320 0,-2 6-64 0,-3 10-16 0,-4 3 0 16,-2 2-80-16,-2 4-32 0,1 3 0 0,4 2 0 15,1-2 96-15,4 1 0 0,3 2 16 0,4-3 0 16,6-3-80-16,3-3 0 0,3-2-16 0,6-1 0 16,2-7-96-16,5-1-16 0,2-1 0 0,4-6 0 15,1-2-128-15,5-7 192 0,2-3-192 0,3-3 192 16,3-4 64-16,-1-5 32 0,1-6 0 0,-2-2 0 15,-1-1 80-15,-3-1 16 0,-1-3 0 0,-6-1 0 0,-7-2-128 0,-3-1-32 16,-2-1 0-16,-5-1 0 0,-5-1-16 0,-5 0 0 16,-2 1 0-16,-4-1 0 15,-3-2-1008-15,-4 1-208 0,-3-2-32 0,-3 2-16 16,-3 1-1728-16,0 4-352 0,3 7-64 0,1 4-7504 16,0 4-1520-16</inkml:trace>
  <inkml:trace contextRef="#ctx0" brushRef="#br0" timeOffset="2897.94">28433 16225 32191 0,'-15'6'1424'0,"6"-1"304"0,-2 1-1392 0,-2 2-336 0,-2 3 0 0,1 0 0 16,0 2 464-16,-2 4 32 0,-2 2 0 0,-1 0 0 15,0 2 272-15,3 1 48 0,3-1 16 0,1 0 0 16,2-3-224-16,2 2-32 0,3 0-16 0,4 0 0 16,2-6-128-16,2 2-32 0,-1-2 0 0,5 1 0 15,3-1-192-15,4-5-32 0,5-1-16 0,2-3 0 16,1-1-160-16,2 0 0 0,3-1 144 0,0-2-144 0,0-1 0 0,1-3 0 16,-2-1 0-16,1-1 0 31,-2 0-320-31,-3-2-64 0,-1 0-32 0,-3 0 0 15,-2-3-544-15,-1-1-128 0,0 1 0 0,-1-2-16 16,-1-2-2112-16,-1-1-432 0,-2 1-64 0</inkml:trace>
  <inkml:trace contextRef="#ctx0" brushRef="#br0" timeOffset="3068.28">28752 16271 15663 0,'-5'8'1392'0,"-4"4"-1120"15,-3 4-272-15,2 3 0 0,-1 6 4544 0,1-1 832 16,-1 5 192-16,1 2 16 0,-2 2-3344 0,2 2-656 15,-2 2-144-15,2 2-32 0,1 4-464 0,-1 0-112 16,3-3 0-16,-1-1-16 0,0-1-672 0,4 1-144 0,1-2 0 0,2 0 0 31,1 1-1872-31,-1-1-368 0,-3-1-80 0</inkml:trace>
  <inkml:trace contextRef="#ctx0" brushRef="#br0" timeOffset="4940.06">28331 15300 29487 0,'0'0'2624'0,"0"0"-2112"16,0 0-512-16,0 0 0 0,0 0 912 0,0 0 80 15,0 0 16-15,0 0 0 0,11-6-1008 0,-5-1-320 16,2-2 0-16,2 2 0 0,2 2 0 0,1 0-16 16,3 1 0-16,2-2 0 15,3 3-2480-15,1-1-512 0,3-2-80 0</inkml:trace>
  <inkml:trace contextRef="#ctx0" brushRef="#br0" timeOffset="5301.54">28864 15042 21647 0,'-8'-13'960'0,"3"6"192"0,-1 0-912 0,-1 1-240 0,-1-1 0 0,-1 2 0 16,0 0 0-16,0-1 0 0,-1 2-192 0,-1 1 192 31,1 6-448-31,2-1 32 0,8-2 0 0,-8 8 0 0,0 0 288 0,3 4 128 0,1-1-128 0,2 2 128 16,0 2-128-16,4 0 128 0,0 1-128 0,1 2 128 15,-1 3 0-15,4-1 0 0,1 1 0 0,4 2 0 16,1 0 0-16,-1 2 0 0,2-1 192 0,0 0-64 15,0 0 144-15,0-2 48 0,-1 0 0 0,-1-2 0 16,-2-1 256-16,-3 2 48 0,-2-4 16 0,-3 3 0 16,-1-3 176-16,-2 2 32 0,-3-2 16 0,1-2 0 15,-1-4-32-15,-2-2 0 0,-1-1 0 0,0-1 0 16,1-3-240-16,7-4-48 0,-11 2-16 0,11-2 0 16,-12-2 176-16,2-2 48 0,1-7 0 0,2 1 0 0,2-3 160 0,1-2 48 15,2 1 0-15,2-3 0 0,1-4-416 0,3 0-80 16,1 1-16-16,4-4 0 0,4-2-128 0,1-1-48 15,2-3 0-15,2 1 0 0,1 2-144 0,-1-2-128 16,-1 3 192-16,0 1-192 16,0 4-1456-16,-4 3-400 0,-4 2-64 0</inkml:trace>
  <inkml:trace contextRef="#ctx0" brushRef="#br0" timeOffset="6911.63">25192 15219 20271 0,'0'0'1792'0,"0"0"-1424"16,0 0-368-16,0 0 0 0,0 0 1696 0,0 0 272 16,-5 5 48-16,-1 8 16 0,2 0-1648 0,2 0-384 15,0 4 0-15,1 3 0 0,1 1 0 0,0 1 0 16,-1 3 0-16,-2 3 0 0,1 0 0 0,0 4-128 0,0 1 128 0,2-3-160 31,0 0-1504-31,0-3-320 0</inkml:trace>
  <inkml:trace contextRef="#ctx0" brushRef="#br0" timeOffset="7088.68">25136 15525 13823 0,'-11'-13'1216'0,"5"4"-960"0,-3 0-256 0,1 1 0 15,1 0 3264-15,2 2 592 0,1-1 128 0,4 7 32 16,0 0-3152-16,0-9-624 0,0 1-240 0,0 8 176 16,0 0-176-16,0 0 0 0,8-9 0 0,-2 5 0 31,4 2-576-31,0 2-32 0,-10 0-16 0,13-3 0 0,0 0-1776 0,1 1-352 0,1-1-80 0</inkml:trace>
  <inkml:trace contextRef="#ctx0" brushRef="#br0" timeOffset="7434.08">25472 15181 11055 0,'0'0'976'0,"9"-4"-784"15,0-2-192-15,0 0 0 0,-9 6 1888 0,13-3 336 16,0 1 64-16,1 4 16 0,-1 0-1664 0,-2 2-320 16,1 1-64-16,-2 3 0 0,1 0 656 0,-3 1 144 0,-2 1 32 0,-1 2 0 15,2 1-64-15,-2-1-16 16,-2 0 0-16,-2-2 0 0,-1 3-128 0,0 0-32 15,-1 0 0-15,-2 4 0 0,-2-4-272 0,-2 4-48 16,0-4-16-16,-3 3 0 0,-1 1-272 0,0 0-64 16,1 0-16-16,1-2 0 0,0 0-160 0,2-1-144 15,1-2 144-15,2-3-208 0,4-9 16 0,0 0 16 16,0 0 0-16,0 0 0 16,2 10-208-16,-2-10-32 0,8 7-16 0,3-2 0 0,0 0 432 0,1-2-160 0,1-1 160 0,1 1 0 15,2 1 0-15,0-1 224 0,1-1-16 0,2 2 0 16,3 0-208-16,1 1 0 0,0-2 0 0,2 2 0 15,0 0-208-15,1-2-96 0,2-1-16 0</inkml:trace>
  <inkml:trace contextRef="#ctx0" brushRef="#br0" timeOffset="7651.42">26748 15092 15663 0,'-7'6'1392'0,"-4"3"-1120"16,1 5-272-16,1-1 0 0,2 4 2576 0,1 3 464 16,-2 3 96-16,2 2 0 0,4 1-2528 0,-1 3-608 15,3-3 0-15,3 4 0 0,2-4 0 0,0 2-128 16,-1 2 128-16,3 2-208 15,-1-5-704-15,1 0-144 0,-2 0-32 0,-1-4-9600 0</inkml:trace>
  <inkml:trace contextRef="#ctx0" brushRef="#br0" timeOffset="8136.64">26587 15486 14735 0,'-9'-14'1312'0,"3"5"-1056"16,1-4-256-16,0 2 0 0,0 2 3344 0,1 3 624 15,4 6 112-15,0 0 16 0,0 0-2416 0,0 0-480 0,0 0-112 0,6-7 0 16,-6 7-336-16,13-3-64 0,-1 1-16 0,2 1 0 16,5 1-672-16,2-2 0 0,1 2 0 0,2 0 0 31,3 0-800-31,-1-2-32 0,-3-1-16 0,6-1 0 16,3 0-1808-16,2-2-352 0,-2-1-80 0,-2-1-16 0,-3-1-880 0,-1-1-176 0,-1-2-48 15,-3-1 0-15,-1 0 3136 0,-3 0 624 0,-1 1 128 0,-3-1 32 16,-1-2 2016-16,-1 0 416 0,-3-2 80 0,-1 0 16 0,-1-1-256 0,-1 1-64 15,-1 0 0-15,-1 1 0 0,-2 2-720 0,-2 2-160 16,-3 1-16-16,0 2-16 0,3 9-288 0,-6-7-48 16,-5 4-16-16,-2 6 0 0,0 4 64 0,-2 4 16 15,-1 4 0-15,0 3 0 0,1 1-288 0,2 5-64 16,2 1-16-16,2-1 0 0,1 4-16 0,4-1 0 16,3-1 0-16,4 0 0 0,3-2-160 0,2-2-48 15,2-1 0-15,3-3 0 16,3-1 96-16,2-3 16 0,2 1 0 0,1-6 0 0,-2-1-64 0,2-3-16 15,1-4 0-15,2-1 0 0,-3-1 80 0,-2-3 32 16,-2-1 0-16,-1-4 0 0,-2 1 16 0,-2-1 0 16,-2 0 0-16,-3 1 0 0,-3-4-16 0,-3 2 0 15,-4-2 0-15,-3 3 0 0,-4-3 352 0,-3 2 64 16,-2-2 0-16,-2 4 16 0,0 3-352 0,-1 2-80 0,-3 3-16 0,-1 4 0 31,-1 3-1200-31,2 3-240 0,0 2-48 0,3 5-9936 0,2 0-1984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77 274 9295 0 0,'-12'-49'846'0'0,"11"47"-779"0"0,0 1 0 0 0,0 0 1 0 0,0 0-1 0 0,0-1 0 0 0,0 1 1 0 0,-1 0-1 0 0,1 0 1 0 0,0 0-1 0 0,-1 0 0 0 0,1 0 1 0 0,-1 1-1 0 0,1-1 0 0 0,-1 0 1 0 0,-1 0-1 0 0,0 0 113 0 0,3 0-118 0 0,-1 1 0 0 0,0-1 0 0 0,0 1 0 0 0,0-1 0 0 0,-1 1-1 0 0,1 0 1 0 0,0-1 0 0 0,0 1 0 0 0,0 0 0 0 0,0 0 0 0 0,0 0 0 0 0,0 0-1 0 0,0 0 1 0 0,0 0 0 0 0,0 0 0 0 0,-1 0 0 0 0,1 0 0 0 0,0 1 0 0 0,0-1-1 0 0,0 0 1 0 0,0 1 0 0 0,0-1 0 0 0,-1 1 0 0 0,1 0 14 0 0,0 0-1 0 0,0 1 1 0 0,0-1 0 0 0,0 0 0 0 0,0 0 0 0 0,0 0 0 0 0,0 1-1 0 0,0-1 1 0 0,1 1 0 0 0,-1-1 0 0 0,1 0 0 0 0,-1 1-1 0 0,1-1 1 0 0,-1 3 0 0 0,0 4 57 0 0,0 0-1 0 0,1-1 1 0 0,-1 1-1 0 0,2 0 1 0 0,1 11 0 0 0,1 7 31 0 0,2 0 1 0 0,2-1 0 0 0,0 1 0 0 0,1-1-1 0 0,14 27 1 0 0,-17-41-105 0 0,1 1-1 0 0,1-2 0 0 0,0 1 1 0 0,0-1-1 0 0,1 0 1 0 0,0-1-1 0 0,0 1 1 0 0,1-2-1 0 0,1 1 1 0 0,-1-1-1 0 0,1-1 0 0 0,22 13 1 0 0,-30-19 24 0 0,0 0 1 0 0,1 0-1 0 0,-1 0 1 0 0,0 0-1 0 0,0 0 1 0 0,1 0-1 0 0,-1-1 1 0 0,1 1-1 0 0,-1-1 1 0 0,1 0-1 0 0,-1 0 1 0 0,0 1-1 0 0,1-2 1 0 0,-1 1-1 0 0,6-1 0 0 0,-7 0 22 0 0,1 1-1 0 0,-1-1 1 0 0,0 0-1 0 0,1 0 0 0 0,-1 0 1 0 0,0 0-1 0 0,1-1 0 0 0,-1 1 1 0 0,0 0-1 0 0,0 0 0 0 0,0-1 1 0 0,0 1-1 0 0,0-1 0 0 0,0 1 1 0 0,-1-1-1 0 0,1 1 0 0 0,0-1 1 0 0,-1 1-1 0 0,1-1 0 0 0,-1 1 1 0 0,0-1-1 0 0,1 0 1 0 0,-1-2-1 0 0,2-13 438 0 0,-1 1 0 0 0,-1-1 0 0 0,0 0 0 0 0,-1 0 0 0 0,-4-19 0 0 0,-2 4-56 0 0,-17-54 1 0 0,4 36-558 0 0,-3 1 0 0 0,-30-50 0 0 0,36 68-176 0 0,-46-70-2571 0 0,61 99 1696 0 0,-2-2-974 0 0,14 9-4432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438 157 3223 0 0,'5'-8'1336'0'0,"-4"-5"113"0"0,-1 1 1 0 0,0 0-1 0 0,-1 0 0 0 0,-3-20 0 0 0,3 29-1309 0 0,0 0 1 0 0,-1 0-1 0 0,1 0 0 0 0,-1 0 1 0 0,1 0-1 0 0,-1 0 1 0 0,0 0-1 0 0,0 1 1 0 0,0-1-1 0 0,-1 1 1 0 0,-2-3-1 0 0,1 0 155 0 0,-1 1 0 0 0,-1 0 1 0 0,1 0-1 0 0,-10-5 0 0 0,13 8-236 0 0,-1 0 0 0 0,1 0 0 0 0,-1 1 0 0 0,1-1 0 0 0,-1 1 0 0 0,1-1 0 0 0,-1 1 0 0 0,0 0 0 0 0,1 0 0 0 0,-1 0 1 0 0,0 0-1 0 0,1 1 0 0 0,-1-1 0 0 0,1 1 0 0 0,-1-1 0 0 0,0 1 0 0 0,1 0 0 0 0,0 0 0 0 0,-1 0 0 0 0,1 0 0 0 0,-3 2 0 0 0,-5 4 46 0 0,0 0-1 0 0,0 0 1 0 0,-11 12 0 0 0,13-12-62 0 0,-24 23-24 0 0,2 1 0 0 0,0 2 0 0 0,2 1 0 0 0,-39 62 0 0 0,55-74 54 0 0,1 0 0 0 0,2 1 0 0 0,0 0 1 0 0,1 0-1 0 0,2 1 0 0 0,0 0 0 0 0,-3 30 0 0 0,5-4 147 0 0,3 63 0 0 0,2-98-182 0 0,0 0-1 0 0,1-1 0 0 0,0 1 0 0 0,2-1 1 0 0,0 1-1 0 0,0-1 0 0 0,1 0 0 0 0,8 14 1 0 0,-8-19-8 0 0,0 1 1 0 0,1-1 0 0 0,0 0 0 0 0,1 0-1 0 0,0 0 1 0 0,0-1 0 0 0,1 0-1 0 0,0-1 1 0 0,0 1 0 0 0,1-2 0 0 0,14 10-1 0 0,-10-9 29 0 0,1 0-1 0 0,0-1 1 0 0,23 8-1 0 0,-29-12-30 0 0,0 0 1 0 0,1-1-1 0 0,-1 0 0 0 0,0 0 0 0 0,0-1 1 0 0,1 0-1 0 0,-1 0 0 0 0,11-3 0 0 0,-5 0 14 0 0,0-1 0 0 0,0 0 0 0 0,-1-1-1 0 0,0 0 1 0 0,0-1 0 0 0,14-9 0 0 0,3-5 50 0 0,35-27 1 0 0,-20 8-148 0 0,41-46 0 0 0,-43 33-339 0 0,-30 35-336 0 0,19-21 0 0 0,10-5-2690 0 0,-25 21-1898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2759 0 0,'0'0'126'0'0,"2"0"-5"0"0,2 2 368 0 0,1-1 0 0 0,0 0-1 0 0,0-1 1 0 0,0 1 0 0 0,0-1-1 0 0,-1 0 1 0 0,1 0 0 0 0,9-1-1 0 0,2-3 1771 0 0,21-6-1 0 0,13-2-1124 0 0,208-22 216 0 0,-190 26-1602 0 0,-20-2-839 0 0,-22 5-2312 0 0,-6 1-761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12 193 5063 0 0,'1'1'390'0'0,"4"2"-20"0"0,1-1 0 0 0,-1 1 0 0 0,1-1 0 0 0,0 0 0 0 0,0 0 0 0 0,0-1 0 0 0,0 0 0 0 0,1 0 0 0 0,6 0 0 0 0,-9-1-217 0 0,0 0-1 0 0,0-1 0 0 0,0 0 1 0 0,0 0-1 0 0,0 0 1 0 0,0-1-1 0 0,0 1 1 0 0,0-1-1 0 0,0 0 1 0 0,0 0-1 0 0,-1 0 0 0 0,1-1 1 0 0,3-2-1 0 0,-4 2-60 0 0,1 0-1 0 0,-1 0 0 0 0,0-1 0 0 0,0 1 1 0 0,0-1-1 0 0,0 1 0 0 0,-1-1 0 0 0,1 0 1 0 0,-1 0-1 0 0,0-1 0 0 0,2-5 0 0 0,0-3 48 0 0,-1 0 0 0 0,3-22 0 0 0,-6 32-93 0 0,0 0 0 0 0,0 1-1 0 0,0-1 1 0 0,0 0-1 0 0,0 0 1 0 0,-1 0 0 0 0,1 0-1 0 0,-1 1 1 0 0,0-1-1 0 0,0 0 1 0 0,0 1 0 0 0,0-1-1 0 0,0 0 1 0 0,-1 1-1 0 0,1-1 1 0 0,-1 1 0 0 0,0 0-1 0 0,0 0 1 0 0,1-1 0 0 0,-1 1-1 0 0,-1 0 1 0 0,1 1-1 0 0,0-1 1 0 0,0 0 0 0 0,-1 1-1 0 0,-4-3 1 0 0,4 2 43 0 0,0 1-1 0 0,0-1 1 0 0,0 1 0 0 0,0 0 0 0 0,-1 0-1 0 0,1 0 1 0 0,0 1 0 0 0,-1-1 0 0 0,1 1-1 0 0,-1 0 1 0 0,1-1 0 0 0,-1 2 0 0 0,1-1-1 0 0,-1 0 1 0 0,1 1 0 0 0,0-1 0 0 0,-1 1-1 0 0,1 0 1 0 0,0 0 0 0 0,0 1 0 0 0,-6 2-1 0 0,3 0 5 0 0,1 0 0 0 0,0 0 0 0 0,0 0 0 0 0,1 1 0 0 0,-1 0 0 0 0,1 0 0 0 0,0 0 0 0 0,0 0 0 0 0,0 1 0 0 0,1-1 0 0 0,0 1 0 0 0,0 0-1 0 0,1 0 1 0 0,-1 0 0 0 0,1 1 0 0 0,0-1 0 0 0,1 0 0 0 0,0 1 0 0 0,0-1 0 0 0,0 1 0 0 0,1 0 0 0 0,0-1 0 0 0,1 10 0 0 0,0-8-69 0 0,0 0 0 0 0,0 0-1 0 0,1-1 1 0 0,0 1 0 0 0,1 0 0 0 0,0-1 0 0 0,0 0 0 0 0,0 0 0 0 0,1 1 0 0 0,0-2-1 0 0,0 1 1 0 0,1 0 0 0 0,0-1 0 0 0,0 0 0 0 0,1 0 0 0 0,-1-1 0 0 0,1 1-1 0 0,0-1 1 0 0,7 4 0 0 0,1-1-53 0 0,0-1 0 0 0,0 0 0 0 0,0-1 0 0 0,1-1 0 0 0,-1 0 0 0 0,1-1 0 0 0,1-1 0 0 0,-1 0 0 0 0,0-1 0 0 0,27 0 0 0 0,-25-2-662 0 0,0-1 0 0 0,0-1 0 0 0,0-1 0 0 0,0 0 0 0 0,27-10 0 0 0,-37 11 123 0 0,0-1 1 0 0,-1-1-1 0 0,1 1 1 0 0,-1-1-1 0 0,0 0 0 0 0,6-6 1 0 0,12-10-1471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5063 0 0,'0'0'390'0'0,"2"3"-252"0"0,11 22 1608 0 0,0 2-1 0 0,-2-1 0 0 0,-1 1 1 0 0,10 41-1 0 0,-17-55-1261 0 0,-1 1 0 0 0,1 17 1 0 0,1 11 251 0 0,-4-42-719 0 0,0 1-1 0 0,0-1 1 0 0,0 1 0 0 0,0 0-1 0 0,0-1 1 0 0,0 1-1 0 0,0 0 1 0 0,0-1 0 0 0,0 1-1 0 0,1-1 1 0 0,-1 1-1 0 0,0 0 1 0 0,0-1-1 0 0,0 1 1 0 0,1-1 0 0 0,-1 1-1 0 0,0-1 1 0 0,1 1-1 0 0,-1-1 1 0 0,1 1 0 0 0,-1-1-1 0 0,1 1 1 0 0,6-17 317 0 0,-7 15-334 0 0,27-93-649 0 0,-17 52-7 0 0,24-56 1 0 0,-33 95 612 0 0,1-3 6 0 0,0 0 0 0 0,1 0 0 0 0,0 1-1 0 0,0-1 1 0 0,0 1 0 0 0,0 0 0 0 0,1 0 0 0 0,0 0 0 0 0,0 0-1 0 0,6-5 1 0 0,-8 9-63 0 0,-1 1 86 0 0,1 0-1 0 0,0 0 0 0 0,-1 0 0 0 0,1 1 1 0 0,-1-1-1 0 0,1 0 0 0 0,-1 1 0 0 0,1-1 1 0 0,-1 1-1 0 0,1 0 0 0 0,-1-1 1 0 0,0 1-1 0 0,3 2 0 0 0,18 14 44 0 0,-16-11-44 0 0,15 14 194 0 0,-1 2 0 0 0,22 28 0 0 0,20 23 462 0 0,-52-64-531 0 0,-1-1-1 0 0,1 1 0 0 0,0-1 1 0 0,1-1-1 0 0,17 9 1 0 0,-5-4-3 0 0,-5-2-32 0 0,0-2 1 0 0,28 10-1 0 0,-39-16-49 0 0,0 0-1 0 0,0-1 0 0 0,0 0 1 0 0,0 0-1 0 0,1 0 1 0 0,-1-1-1 0 0,0-1 1 0 0,1 1-1 0 0,-1-1 1 0 0,11-2-1 0 0,-11 1 2 0 0,0-1 0 0 0,0 1 0 0 0,0-1 0 0 0,-1 0 0 0 0,1 0 0 0 0,-1-1-1 0 0,1 0 1 0 0,-1 0 0 0 0,-1-1 0 0 0,1 0 0 0 0,7-8 0 0 0,-5 4 10 0 0,0-1 0 0 0,0-1 0 0 0,-2 1-1 0 0,1-2 1 0 0,8-20 0 0 0,-11 22-53 0 0,0-1-1 0 0,-1 1 1 0 0,-1 0-1 0 0,0-1 1 0 0,0 1 0 0 0,-1-1-1 0 0,-1 0 1 0 0,0 1-1 0 0,0-1 1 0 0,-1 0-1 0 0,0 1 1 0 0,-1-1-1 0 0,0 1 1 0 0,-4-13 0 0 0,-26-43-338 0 0,32 66 354 0 0,0 0 1 0 0,0 0-1 0 0,0-1 0 0 0,0 1 0 0 0,0 0 0 0 0,-1 0 1 0 0,1 0-1 0 0,0 0 0 0 0,0-1 0 0 0,0 1 0 0 0,0 0 0 0 0,0 0 1 0 0,-1 0-1 0 0,1 0 0 0 0,0 0 0 0 0,0 0 0 0 0,0 0 1 0 0,0 0-1 0 0,-1-1 0 0 0,1 1 0 0 0,0 0 0 0 0,0 0 1 0 0,0 0-1 0 0,-1 0 0 0 0,1 0 0 0 0,0 0 0 0 0,0 0 0 0 0,0 0 1 0 0,-1 0-1 0 0,1 0 0 0 0,0 0 0 0 0,0 0 0 0 0,0 0 1 0 0,-1 0-1 0 0,1 0 0 0 0,0 1 0 0 0,0-1 0 0 0,0 0 0 0 0,0 0 1 0 0,-1 0-1 0 0,1 0 0 0 0,0 0 0 0 0,0 0 0 0 0,0 0 1 0 0,0 0-1 0 0,0 1 0 0 0,-1-1 0 0 0,1 0 0 0 0,0 0 1 0 0,0 0-1 0 0,0 0 0 0 0,0 1 0 0 0,0-1 0 0 0,0 0 0 0 0,0 0 1 0 0,0 0-1 0 0,-1 0 0 0 0,1 1 0 0 0,0-1 0 0 0,0 0 1 0 0,0 0-1 0 0,0 0 0 0 0,0 1 0 0 0,-4 11 102 0 0,4-12-101 0 0,-3 7 48 0 0,2 1 0 0 0,-1 0-1 0 0,1 0 1 0 0,1 0 0 0 0,-1 0 0 0 0,1 0 0 0 0,1 0-1 0 0,-1 0 1 0 0,2 0 0 0 0,-1 0 0 0 0,1-1 0 0 0,0 1-1 0 0,4 11 1 0 0,-1-9-35 0 0,-1 0 0 0 0,2 0 0 0 0,-1 0 1 0 0,1-1-1 0 0,1 0 0 0 0,0 0 0 0 0,0 0 0 0 0,0-1 0 0 0,10 7 0 0 0,5 5-8 0 0,1-2 0 0 0,29 17-1 0 0,-41-29-578 0 0,0 0 0 0 0,0 0 0 0 0,1-2 0 0 0,0 1 0 0 0,0-1-1 0 0,0-1 1 0 0,21 3 0 0 0,-11-4-4406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5527 0 0,'2'21'306'0'0,"10"36"0"0"0,-4-27 2516 0 0,-5-19-975 0 0,2 0 0 0 0,8 18 0 0 0,5 10 1274 0 0,-15-61-2595 0 0,5-85-285 0 0,-2 15-669 0 0,-4 74-316 0 0,0 1 0 0 0,2-1 1 0 0,0 1-1 0 0,1 0 0 0 0,12-29 0 0 0,-15 42 329 0 0,1-1-1 0 0,-1 1 0 0 0,1 0 0 0 0,-1 0 1 0 0,1 0-1 0 0,0 0 0 0 0,1 1 0 0 0,-1 0 1 0 0,0-1-1 0 0,1 1 0 0 0,0 0 0 0 0,0 0 1 0 0,0 1-1 0 0,0-1 0 0 0,0 1 0 0 0,1 0 1 0 0,-1 0-1 0 0,1 1 0 0 0,-1-1 0 0 0,1 1 1 0 0,0 0-1 0 0,-1 0 0 0 0,1 0 0 0 0,0 1 1 0 0,0 0-1 0 0,6 0 0 0 0,12 3 195 0 0,0 1 1 0 0,0 0-1 0 0,0 2 0 0 0,24 10 1 0 0,-3-2 348 0 0,-33-11 610 0 0,0 1 0 0 0,15 7 0 0 0,-23-9-487 0 0,0-1 1 0 0,-1 1-1 0 0,1-1 1 0 0,-1 1-1 0 0,1 0 1 0 0,-1 0-1 0 0,0 0 1 0 0,0 0-1 0 0,0 1 0 0 0,0-1 1 0 0,0 1-1 0 0,0-1 1 0 0,-1 1-1 0 0,2 2 1 0 0,-3-3-110 0 0,0-1 1 0 0,0 1-1 0 0,0-1 0 0 0,0 1 1 0 0,0-1-1 0 0,0 1 1 0 0,-1-1-1 0 0,1 1 0 0 0,-1-1 1 0 0,1 0-1 0 0,-1 1 1 0 0,1-1-1 0 0,-1 0 0 0 0,0 0 1 0 0,0 1-1 0 0,-1 0 1 0 0,-1 4 389 0 0,-3 6 298 0 0,-1 0 0 0 0,-8 10 0 0 0,8-12-406 0 0,0 0 0 0 0,1 1-1 0 0,-5 11 1 0 0,-8 12 503 0 0,14-28-714 0 0,2 1-1 0 0,-1-1 1 0 0,0 1-1 0 0,-3 12 1 0 0,6-15-107 0 0,0 0 1 0 0,0 1 0 0 0,0-1-1 0 0,0 0 1 0 0,1 7 0 0 0,2-1-35 0 0,3-1 2 0 0,-3-8-73 0 0,-1 0 0 0 0,1 0 0 0 0,0 0 0 0 0,-1-1 0 0 0,1 1 0 0 0,0 0 0 0 0,0-1 0 0 0,0 1 0 0 0,-1-1 0 0 0,1 1 0 0 0,0-1 0 0 0,0 0 0 0 0,0 0 0 0 0,0 0 0 0 0,0 0 0 0 0,0 0 0 0 0,-1 0 0 0 0,4-1 0 0 0,4-1-47 0 0,1-1 0 0 0,12-4-1 0 0,-12 3-47 0 0,-3 1 1 0 0,1-1 0 0 0,-1 0 1 0 0,0 0-1 0 0,8-7 0 0 0,11-6-317 0 0,-20 13 346 0 0,0 0-1 0 0,-1-1 0 0 0,1 1 0 0 0,-1-1 1 0 0,0 0-1 0 0,-1-1 0 0 0,1 1 0 0 0,-1-1 1 0 0,0 0-1 0 0,6-12 0 0 0,-3 4-85 0 0,-1 0 0 0 0,0-1 0 0 0,6-28 0 0 0,-9 29 146 0 0,-4 11 7 0 0,0 2 17 0 0,0-1 643 0 0,-2 10-225 0 0,2-2-355 0 0,0 0 0 0 0,0 0-1 0 0,0 0 1 0 0,1-1-1 0 0,0 1 1 0 0,1 0 0 0 0,-1 0-1 0 0,1 0 1 0 0,0 0 0 0 0,0 0-1 0 0,1-1 1 0 0,0 1 0 0 0,0 0-1 0 0,0-1 1 0 0,0 0-1 0 0,6 9 1 0 0,-2-5-68 0 0,-1 0 0 0 0,2-1 0 0 0,-1 0 0 0 0,1 0-1 0 0,0 0 1 0 0,1-1 0 0 0,0 0 0 0 0,15 10 0 0 0,-13-11-168 0 0,0 0 1 0 0,1-1 0 0 0,19 6-1 0 0,-23-9-209 0 0,-1 0 0 0 0,1 0-1 0 0,-1-1 1 0 0,1 0 0 0 0,-1-1-1 0 0,1 1 1 0 0,0-1 0 0 0,6-1-1 0 0,3-2-1425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0,'5'87'1200'0'0,"4"31"2578"0"0,2-54-2141 0 0,3-1 0 0 0,24 67 0 0 0,-23-90-1558 0 0,1-1-1 0 0,2 0 0 0 0,2-2 0 0 0,30 45 0 0 0,-27-46-1195 0 0,10 12-5083 0 0,-21-34 1325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1839 0 0,'0'0'6372'0'0,"8"-6"-4537"0"0,-1 3-1511 0 0,-1 0-1 0 0,1 0 0 0 0,0 1 1 0 0,0 0-1 0 0,11-2 1 0 0,-13 3-181 0 0,-1 1 0 0 0,0 0 1 0 0,0 0-1 0 0,1 0 0 0 0,-1 0 0 0 0,0 1 1 0 0,0 0-1 0 0,1 0 0 0 0,-1 0 0 0 0,0 0 1 0 0,5 3-1 0 0,-5-2 2 0 0,7 2 398 0 0,0 1 0 0 0,0 1 0 0 0,0 0 0 0 0,-1 0 0 0 0,1 1 0 0 0,-2 1 0 0 0,18 16 0 0 0,-16-9 173 0 0,-10-14-364 0 0,-2 2-8 0 0,1 1-238 0 0,-1 0 1 0 0,0 0-1 0 0,0 1 0 0 0,0-1 0 0 0,-1 0 0 0 0,1 0 1 0 0,-1 0-1 0 0,0 0 0 0 0,0-1 0 0 0,0 1 0 0 0,-1 0 0 0 0,1-1 1 0 0,-6 6-1 0 0,4-6-61 0 0,1 0 0 0 0,-1 0 0 0 0,0 0 0 0 0,1 0 0 0 0,-1 0 0 0 0,0-1 0 0 0,-1 0 0 0 0,1 0 0 0 0,0 0-1 0 0,-1 0 1 0 0,-5 1 0 0 0,-5 2 43 0 0,8-2-98 0 0,0 0 1 0 0,1 1-1 0 0,-1 0 1 0 0,-6 5-1 0 0,-5 4-1124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3223 0 0,'1'-2'240'0'0,"11"-8"134"0"0,10-5 8531 0 0,-20 25-7591 0 0,-1-9-1161 0 0,-1 0 1 0 0,0 1-1 0 0,1-1 0 0 0,-1 0 1 0 0,0 1-1 0 0,0-1 1 0 0,0 1-1 0 0,0-1 0 0 0,0 0 1 0 0,0 3-1 0 0,-1-1-33 0 0,0 0-1 0 0,-1 1 0 0 0,1-1 1 0 0,0 0-1 0 0,-1 0 1 0 0,0 0-1 0 0,0 0 0 0 0,0 0 1 0 0,0 0-1 0 0,0-1 0 0 0,-1 1 1 0 0,-2 2-1 0 0,4-4-7 0 0,-1 0 42 0 0,1-1-145 0 0,1 0 0 0 0,0 1 0 0 0,0-1 0 0 0,-1 0 0 0 0,1 0 0 0 0,0 1 0 0 0,0-1 0 0 0,-1 0 0 0 0,1 0 0 0 0,0 0 0 0 0,0 1 0 0 0,-1-1-1 0 0,1 0 1 0 0,0 0 0 0 0,-1 0 0 0 0,1 0 0 0 0,0 0 0 0 0,-1 0 0 0 0,1 0 0 0 0,0 0 0 0 0,-1 0 0 0 0,1 1 0 0 0,0-1 0 0 0,-1 0 0 0 0,1-1 0 0 0,0 1 0 0 0,-1 0 0 0 0,1 0 0 0 0,0 0 0 0 0,-1 0 0 0 0,1 0 0 0 0,0 0 0 0 0,-1 0 0 0 0,1 0 0 0 0,0-1 0 0 0,0 1 0 0 0,-1 0 0 0 0,1 0 0 0 0,0 0 0 0 0,0-1 0 0 0,-1 1 0 0 0,1 0 0 0 0,0 0 0 0 0,0-1 0 0 0,-1 1 0 0 0,1 0-1 0 0,0 0 1 0 0,0-1 0 0 0,0 1 0 0 0,0 0 0 0 0,0-1 0 0 0,-1 1 0 0 0,1 0 0 0 0,0-1 0 0 0,0 1 0 0 0,-1-10-9 0 0,2 0 0 0 0,0 10 0 0 0,-1-1 0 0 0,0 0 0 0 0,0 1 0 0 0,0-1 0 0 0,0 1 0 0 0,1-1 0 0 0,-1 0 0 0 0,0 1 0 0 0,0-1 0 0 0,1 1 0 0 0,-1-1 0 0 0,0 0 0 0 0,1 1 0 0 0,-1-1 0 0 0,1 1 0 0 0,-1-1 0 0 0,1 1 0 0 0,-1 0 0 0 0,1-1 0 0 0,-1 1 0 0 0,1-1 0 0 0,-1 1 0 0 0,2-1 0 0 0,0 1 0 0 0,2-5 0 0 0,-3 4 0 0 0,0 0 0 0 0,1-1 0 0 0,-1 1 0 0 0,0 0 0 0 0,1 0 0 0 0,-1 0 0 0 0,1 0 0 0 0,0 0 0 0 0,-1 1 0 0 0,1-1 0 0 0,2 0 0 0 0,13-4 90 0 0,-17 4-61 0 0,1 1 0 0 0,0 0 0 0 0,0 0 0 0 0,-1 0 1 0 0,1 0-1 0 0,0 0 0 0 0,0 0 0 0 0,-1 0 0 0 0,1 0 1 0 0,0 0-1 0 0,0 0 0 0 0,0 0 0 0 0,-1 0 1 0 0,1 0-1 0 0,0 1 0 0 0,0-1 0 0 0,-1 0 0 0 0,1 1 1 0 0,0-1-1 0 0,-1 0 0 0 0,1 1 0 0 0,0-1 0 0 0,-1 1 1 0 0,1-1-1 0 0,-1 1 0 0 0,1-1 0 0 0,-1 1 0 0 0,1 0 1 0 0,-1-1-1 0 0,1 1 0 0 0,-1 0 0 0 0,1-1 1 0 0,-1 1-1 0 0,0 0 0 0 0,0-1 0 0 0,1 1 0 0 0,-1 0 1 0 0,0 0-1 0 0,0-1 0 0 0,0 1 0 0 0,0 0 0 0 0,1 0 1 0 0,-1 0-1 0 0,0-1 0 0 0,-1 1 0 0 0,1 1 1 0 0,0 2 108 0 0,0 0 1 0 0,-1-1 0 0 0,1 1-1 0 0,-1 0 1 0 0,0-1 0 0 0,0 1-1 0 0,-1-1 1 0 0,-1 5 0 0 0,2-7-94 0 0,0 2-11 0 0,-1 0 0 0 0,0 0 0 0 0,0 0 1 0 0,0 0-1 0 0,0-1 0 0 0,0 1 0 0 0,-1-1 0 0 0,1 1 0 0 0,-1-1 0 0 0,1 0 0 0 0,-1 0 0 0 0,0 0 0 0 0,0-1 0 0 0,0 1 0 0 0,-4 1 1 0 0,-21 11-1829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6647 0 0,'0'0'600'0'0,"-1"0"-492"0"0,-2 0-1 0 0,2 0 382 0 0,0 0-377 0 0,0-1-1 0 0,0 1 0 0 0,1 0 0 0 0,-1-1 0 0 0,0 1 0 0 0,0 0 0 0 0,0-1 0 0 0,0 1 0 0 0,1-1 1 0 0,-1 1-1 0 0,0-1 0 0 0,0 0 0 0 0,1 1 0 0 0,-1-1 0 0 0,1 0 0 0 0,-1 1 0 0 0,0-1 1 0 0,1 0-1 0 0,-1-1 0 0 0,-7-17 889 0 0,6 14-783 0 0,1-1 0 0 0,0 1 0 0 0,0-1 0 0 0,1 1 0 0 0,0-1 0 0 0,0 0 0 0 0,0 1 0 0 0,3-12 0 0 0,-3 16-14 0 0,0 0-165 0 0,0 1 0 0 0,0-1 0 0 0,1 1 0 0 0,-1-1 0 0 0,0 1 1 0 0,0-1-1 0 0,1 1 0 0 0,-1-1 0 0 0,0 1 0 0 0,1-1 0 0 0,-1 1 0 0 0,0-1 0 0 0,1 1 0 0 0,-1-1 0 0 0,1 1 0 0 0,-1 0 1 0 0,1-1-1 0 0,-1 1 0 0 0,1 0 0 0 0,0-1 0 0 0,12-6 679 0 0,-11 6-633 0 0,1 0-1 0 0,-1 1 0 0 0,0-1 1 0 0,1 1-1 0 0,-1-1 0 0 0,1 1 1 0 0,-1 0-1 0 0,1 0 1 0 0,-1 0-1 0 0,1 0 0 0 0,-1 0 1 0 0,1 0-1 0 0,-1 1 0 0 0,1-1 1 0 0,-1 1-1 0 0,0 0 1 0 0,1 0-1 0 0,3 2 0 0 0,-5-2 109 0 0,9 8 224 0 0,7 16 274 0 0,-17-24-452 0 0,0 10 681 0 0,-2-8-865 0 0,0 0 1 0 0,-1 0-1 0 0,1 0 0 0 0,-1-1 1 0 0,1 1-1 0 0,-1-1 0 0 0,0 1 1 0 0,1-1-1 0 0,-1 0 1 0 0,-1 0-1 0 0,1-1 0 0 0,0 1 1 0 0,0-1-1 0 0,0 1 0 0 0,-1-1 1 0 0,1 0-1 0 0,-1 0 1 0 0,1-1-1 0 0,-1 1 0 0 0,1-1 1 0 0,-1 1-1 0 0,0-1 0 0 0,1 0 1 0 0,-1-1-1 0 0,1 1 0 0 0,-5-1 1 0 0,7 0-184 0 0,-1 0-207 0 0,0-1 291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1 978 2303 0 0,'0'0'9564'0'0,"2"1"-8593"0"0,3-2-697 0 0,1 0-1 0 0,-1 0 1 0 0,0 0-1 0 0,0-1 1 0 0,0 1 0 0 0,0-1-1 0 0,0 0 1 0 0,0-1-1 0 0,-1 1 1 0 0,8-6 0 0 0,15-6 449 0 0,-10 6-349 0 0,0-1 0 0 0,-1-1 0 0 0,26-20 1 0 0,39-41 584 0 0,-51 44-652 0 0,-9 7-104 0 0,29-26 400 0 0,84-60 0 0 0,416-304 549 0 0,-456 338-1182 0 0,-38 30 0 0 0,-36 28-1168 0 0,40-21 1 0 0,-11 7-2053 0 0,-29 16 1331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2759 0 0,'0'0'126'0'0,"0"2"-5"0"0,-1 1 47 0 0,1 1 0 0 0,-1 0-1 0 0,0 0 1 0 0,0 0 0 0 0,0-1-1 0 0,-1 1 1 0 0,-3 6 0 0 0,-16 24 10153 0 0,8-20-7078 0 0,11-12-3228 0 0,1-1 0 0 0,-1 0 1 0 0,1 1-1 0 0,0-1 0 0 0,-1 1 1 0 0,1 0-1 0 0,0-1 0 0 0,0 1 0 0 0,0 0 1 0 0,0-1-1 0 0,1 1 0 0 0,-1 0 0 0 0,0 0 1 0 0,1 0-1 0 0,-1 0 0 0 0,1 0 1 0 0,0 0-1 0 0,-1 0 0 0 0,1 0 0 0 0,0 0 1 0 0,0 0-1 0 0,1 2 0 0 0,-1-2-77 0 0,0 0 0 0 0,0 0-1 0 0,1 0 1 0 0,-1 0 0 0 0,1 1-1 0 0,-1-1 1 0 0,1 0 0 0 0,0 0-1 0 0,0-1 1 0 0,0 1 0 0 0,0 0-1 0 0,0 0 1 0 0,0 0-1 0 0,0-1 1 0 0,1 1 0 0 0,-1 0-1 0 0,3 1 1 0 0,1 0-46 0 0,-1 0 0 0 0,1 0 0 0 0,0-1 0 0 0,0 1 0 0 0,6 1 0 0 0,17 8 62 0 0,-26-11 46 0 0,57 31 1064 0 0,78 30 0 0 0,-132-60-722 0 0,0 1 0 0 0,0-1-1 0 0,1 1 1 0 0,-1-1 0 0 0,-1 1-1 0 0,9 7 1 0 0,-12-9-246 0 0,0 0-1 0 0,-1-1 0 0 0,1 1 1 0 0,-1 0-1 0 0,1 0 1 0 0,0 0-1 0 0,-1 0 1 0 0,0 0-1 0 0,1-1 0 0 0,-1 1 1 0 0,0 0-1 0 0,1 0 1 0 0,-1 0-1 0 0,0 0 1 0 0,0 0-1 0 0,0 0 1 0 0,0 0-1 0 0,0 0 0 0 0,0 0 1 0 0,0 0-1 0 0,0 0 1 0 0,0 0-1 0 0,0 0 1 0 0,-1 0-1 0 0,0 2 0 0 0,1-1 25 0 0,-1 0 1 0 0,0-1-1 0 0,0 1 0 0 0,-1 0 0 0 0,1 0 0 0 0,0-1 0 0 0,0 1 0 0 0,-1-1 1 0 0,1 1-1 0 0,-3 1 0 0 0,-6 4 211 0 0,-1 0-1 0 0,0-1 1 0 0,0 0 0 0 0,-1 0 0 0 0,-16 4 0 0 0,-65 16 8 0 0,64-19-310 0 0,17-4-1170 0 0,0-1 0 0 0,-23 2 0 0 0,15-4-7464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0,'0'0'12114'0'0,"8"7"-10772"0"0,78 60 1401 0 0,-42-32-2138 0 0,240 204 2503 0 0,-278-233-3069 0 0,283 252 1521 0 0,-259-236-1375 0 0,45 25 1 0 0,-25-17 20 0 0,-13-7-49 0 0,-4 0 97 0 0,2-2 0 0 0,54 23 0 0 0,-29-16-393 0 0,-2 2 1 0 0,55 38-1 0 0,-74-43-1863 0 0,-20-10-1137 0 0,-12-7 1377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349 771 1375 0 0,'0'-5'260'0'0,"0"1"0"0"0,0 0-1 0 0,1-1 1 0 0,-1 1 0 0 0,4-15 9769 0 0,-9-1-7965 0 0,1 6-1298 0 0,0 0 0 0 0,-1 0 0 0 0,-8-15-1 0 0,-5-12 284 0 0,-41-90 1482 0 0,35 80-1750 0 0,3 11-120 0 0,-35-50-1 0 0,24 41-397 0 0,23 34-235 0 0,-48-79 252 0 0,47 75-455 0 0,1 1-1 0 0,1-2 1 0 0,-7-23 0 0 0,10 17-1576 0 0,5 25 1142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183 102 5983 0 0,'0'0'464'0'0,"-9"-1"-288"0"0,6-1 159 0 0,-1 0-1 0 0,1 0 1 0 0,0 0-1 0 0,0 0 1 0 0,0-1-1 0 0,0 1 1 0 0,1-1-1 0 0,-4-4 1 0 0,2 3 238 0 0,1 1 1 0 0,-1-1-1 0 0,0 1 0 0 0,-6-5 1 0 0,7 6-387 0 0,1 1-1 0 0,0-1 1 0 0,-1 1 0 0 0,1 0 0 0 0,-1 0 0 0 0,0 0 0 0 0,1 0 0 0 0,-1 1-1 0 0,0-1 1 0 0,1 1 0 0 0,-1 0 0 0 0,0 0 0 0 0,1-1 0 0 0,-1 2 0 0 0,0-1 0 0 0,0 0-1 0 0,1 1 1 0 0,-4 0 0 0 0,3 0-96 0 0,0 0 0 0 0,1 1-1 0 0,-1 0 1 0 0,0-1 0 0 0,1 1 0 0 0,-1 0-1 0 0,1 0 1 0 0,0 0 0 0 0,-1 1 0 0 0,1-1-1 0 0,0 1 1 0 0,0-1 0 0 0,1 1 0 0 0,-1-1-1 0 0,-2 5 1 0 0,0 3-42 0 0,0-1 0 0 0,0 1 0 0 0,1 0-1 0 0,0 0 1 0 0,0 1 0 0 0,1-1 0 0 0,-1 21-1 0 0,2-23-49 0 0,1 1 0 0 0,1-1 0 0 0,-1 0-1 0 0,2 0 1 0 0,-1 1 0 0 0,1-1-1 0 0,0 0 1 0 0,0 0 0 0 0,1-1 0 0 0,6 14-1 0 0,1-4-18 0 0,0-1 1 0 0,14 17-1 0 0,-17-26 8 0 0,0 1 0 0 0,0-2 0 0 0,0 1 0 0 0,1-1-1 0 0,0 0 1 0 0,9 5 0 0 0,-4-4 18 0 0,0-1 0 0 0,0 0-1 0 0,0-1 1 0 0,25 7 0 0 0,-29-10 32 0 0,-1-1-1 0 0,1 1 1 0 0,0-1 0 0 0,0-1 0 0 0,0 0 0 0 0,0 0 0 0 0,0-1 0 0 0,15-3 0 0 0,-20 4 3 0 0,-1-1 1 0 0,0-1-1 0 0,0 1 0 0 0,0 0 1 0 0,0-1-1 0 0,0 0 1 0 0,0 1-1 0 0,-1-1 1 0 0,1 0-1 0 0,-1 0 1 0 0,1-1-1 0 0,-1 1 1 0 0,0-1-1 0 0,1 1 1 0 0,1-5-1 0 0,-1 2 73 0 0,0 0 0 0 0,-1 0 0 0 0,0 0 0 0 0,0 0 0 0 0,0 0 0 0 0,-1-1 0 0 0,0 1 0 0 0,1-10 0 0 0,-1 3 52 0 0,-1 1 0 0 0,0 0 0 0 0,-1 0 0 0 0,0 0-1 0 0,-1-1 1 0 0,0 1 0 0 0,-1 1 0 0 0,-7-20 0 0 0,5 21-117 0 0,1 0 0 0 0,-1 1-1 0 0,-1-1 1 0 0,0 1 0 0 0,-12-12-1 0 0,-39-34 30 0 0,30 31-72 0 0,9 6-433 0 0,-38-25-1 0 0,47 36-820 0 0,-1 0 0 0 0,0 1 0 0 0,-16-6-1 0 0,17 8-4647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0 446 919 0 0,'1'6'-4'0'0,"0"16"2376"0"0,-1-23-1947 0 0,0 1 0 0 0,1-1 0 0 0,-1 0 0 0 0,0 0-1 0 0,1 0 1 0 0,-1 1 0 0 0,1-1 0 0 0,-1 0-1 0 0,1 0 1 0 0,0 1 0 0 0,-1-1 0 0 0,1 0 0 0 0,0 1-1 0 0,-1-1 1 0 0,1 1 0 0 0,1-1 0 0 0,15-10 1938 0 0,-12 9-1766 0 0,11-9 562 0 0,-1 0 0 0 0,0-1 0 0 0,22-24 0 0 0,1-1 150 0 0,172-134 1212 0 0,-55 51-2930 0 0,-88 79-4823 0 0,-51 31-879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7367 0 0,'-1'4'115'0'0,"1"-3"-76"0"0,0 0 1 0 0,0-1-1 0 0,-1 1 0 0 0,1 0 1 0 0,0 0-1 0 0,0 0 1 0 0,-1 0-1 0 0,1-1 1 0 0,-1 1-1 0 0,1 0 1 0 0,0 0-1 0 0,-1-1 1 0 0,0 2-1 0 0,0-1-25 0 0,1 0 0 0 0,0 0 0 0 0,0 0 0 0 0,-1 0 0 0 0,1 0 0 0 0,0 0 0 0 0,0 0 0 0 0,0 0-1 0 0,0 1 1 0 0,0-1 0 0 0,0 1 0 0 0,1 3 214 0 0,-8 110 8348 0 0,14 59-7462 0 0,-3-116-1140 0 0,4 35-1663 0 0,-1-54-3672 0 0,-4-25 589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7831 0 0,'0'0'706'0'0,"0"3"-578"0"0,39 139 5600 0 0,9 1-5317 0 0,-17-53-1525 0 0,-21-63-2257 0 0,2-1-1077 0 0</inkml:trace>
  <inkml:trace contextRef="#ctx0" brushRef="#br0" timeOffset="1">12 270 14831 0 0,'-8'13'1582'0'0,"5"-7"2056"0"0,49-8-2206 0 0,82-15-1 0 0,-91 11-1386 0 0,6 4-1422 0 0,-32 2 788 0 0,9 0-517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5527 0 0,'1'0'349'0'0,"1"-1"-128"0"0,4-11-207 0 0,12-29 120 0 0,-13 31 6604 0 0,-4 9-5712 0 0,13-4-492 0 0,-1-1 0 0 0,0-1 0 0 0,-1 0 0 0 0,0-1 1 0 0,0-1-1 0 0,0 1 0 0 0,-1-2 0 0 0,19-20 1 0 0,53-76-598 0 0,-30 36-4153 0 0,-46 62 2837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0,'1'6'7004'0'0,"23"66"-1369"0"0,-1 44-3971 0 0,-1 26-1587 0 0,-10-81-2986 0 0,-9-50-1818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2303 0 0,'0'-10'85'0'0,"0"1"84"0"0,0 0 0 0 0,7-20 10603 0 0,6 27-9859 0 0,-12 3-843 0 0,0-1 0 0 0,1 1 0 0 0,-1-1 0 0 0,0 1 0 0 0,0-1 0 0 0,0 1 0 0 0,0 0 0 0 0,0-1 0 0 0,0 1 0 0 0,0 0 0 0 0,0 0 0 0 0,0 0 0 0 0,0 0 0 0 0,0 0 0 0 0,0 0 0 0 0,0 1 0 0 0,13 21 285 0 0,-11-18-258 0 0,16 35 185 0 0,-2 1 1 0 0,17 59 0 0 0,10 22-378 0 0,6-5-2872 0 0,-41-98-2105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0,'0'2'778'0'0,"2"3"-350"0"0,-2-3 408 0 0,2-3-396 0 0,0 0 0 0 0,1 1 0 0 0,-1-1 0 0 0,0 0 0 0 0,0 0 0 0 0,0 0 1 0 0,0-1-1 0 0,3-2 0 0 0,7-3 587 0 0,62-23 1767 0 0,-52 20-2915 0 0,1 2 0 0 0,1 0-1 0 0,30-6 1 0 0,-37 10-522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9215 0 0,'0'0'28'0'0,"0"0"0"0"0,0 0 1 0 0,0-1-1 0 0,0 1 0 0 0,0 0 0 0 0,0 0 0 0 0,0 0 0 0 0,0 0 0 0 0,0 0 0 0 0,-1 0 0 0 0,1 0 0 0 0,0-1 0 0 0,0 1 0 0 0,0 0 0 0 0,0 0 0 0 0,0 0 0 0 0,0 0 0 0 0,0 0 0 0 0,0 0 0 0 0,-1 0 0 0 0,1 0 1 0 0,0 0-1 0 0,0 0 0 0 0,0 0 0 0 0,0 0 0 0 0,0 0 0 0 0,0 0 0 0 0,-1 0 0 0 0,1 0 0 0 0,0 0 0 0 0,0 0 0 0 0,0 0 0 0 0,0 0 0 0 0,0 0 0 0 0,0 0 0 0 0,-1 0 0 0 0,1 0 0 0 0,0 0 0 0 0,0 0 0 0 0,0 0 0 0 0,0 0 1 0 0,0 0-1 0 0,0 0 0 0 0,-1 0 0 0 0,1 0 0 0 0,0 0 0 0 0,0 0 0 0 0,0 0 0 0 0,0 0 0 0 0,0 1 0 0 0,0-1 0 0 0,0 0 0 0 0,0 0 0 0 0,0 0 0 0 0,-1 0 0 0 0,1 12 1999 0 0,6 21 1306 0 0,-4-26-3001 0 0,7 67 1842 0 0,-1 110 1 0 0,-7-157-1971 0 0,-11 245 357 0 0,1-123-2128 0 0,9-115-732 0 0,2-13-3976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7511 0 0,'0'0'2076'0'0,"-1"3"-1376"0"0,1-2-630 0 0,0 0-1 0 0,0 1 0 0 0,-1-1 0 0 0,1 0 0 0 0,0 0 0 0 0,0 0 1 0 0,0 0-1 0 0,0 1 0 0 0,0-1 0 0 0,1 0 0 0 0,-1 0 1 0 0,0 0-1 0 0,0 0 0 0 0,1 0 0 0 0,-1 0 0 0 0,1 0 0 0 0,-1 0 1 0 0,1 0-1 0 0,-1 0 0 0 0,1 0 0 0 0,0 0 0 0 0,-1 0 1 0 0,1 0-1 0 0,0 0 0 0 0,0 0 0 0 0,0-1 0 0 0,1 2 0 0 0,9 11 738 0 0,-1 1-218 0 0,0 1-1 0 0,-1 1 0 0 0,-1 0 1 0 0,0 0-1 0 0,9 29 0 0 0,17 92 323 0 0,-17-64-824 0 0,-10-38-89 0 0,-4-20-845 0 0,0 0 0 0 0,7 16 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 0 0,'0'-7'741'0'0,"2"10"1132"0"0,5 19 2854 0 0,-1-1-2773 0 0,80 200 2022 0 0,20-6-4087 0 0,-68-144-2650 0 0,-30-55-1902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8287 0 0,'0'0'639'0'0,"-9"3"-390"0"0,-6 0 1407 0 0,15-3-1588 0 0,0 0-1 0 0,0 0 1 0 0,0 0 0 0 0,0 0-1 0 0,-1-1 1 0 0,1 1 0 0 0,0 0 0 0 0,0 0-1 0 0,0 0 1 0 0,0 0 0 0 0,0 0-1 0 0,0 0 1 0 0,0 0 0 0 0,0-1-1 0 0,0 1 1 0 0,0 0 0 0 0,0 0 0 0 0,0 0-1 0 0,0 0 1 0 0,0 0 0 0 0,0 0-1 0 0,0 0 1 0 0,0-1 0 0 0,0 1-1 0 0,0 0 1 0 0,0 0 0 0 0,1 0-1 0 0,-1 0 1 0 0,0 0 0 0 0,0 0 0 0 0,0 0-1 0 0,0 0 1 0 0,0 0 0 0 0,0-1-1 0 0,0 1 1 0 0,0 0 0 0 0,0 0-1 0 0,0 0 1 0 0,0 0 0 0 0,1 0 0 0 0,-1 0-1 0 0,0 0 1 0 0,0 0 0 0 0,0 0-1 0 0,0 0 1 0 0,0 0 0 0 0,0 0-1 0 0,0 0 1 0 0,1 0 0 0 0,-1 0 0 0 0,0 0-1 0 0,0 0 1 0 0,0 0 0 0 0,3-2 709 0 0,0 0 1 0 0,1 0-1 0 0,-1 1 1 0 0,1-1 0 0 0,-1 1-1 0 0,6-1 1 0 0,158-37-21 0 0,-139 31-2262 0 0,3 1-5382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9959 0 0,'0'0'904'0'0,"2"0"-745"0"0,18 0-139 0 0,14-2 908 0 0,-26 2-502 0 0,-1-1 1 0 0,1 1-1 0 0,-1 0 1 0 0,14 1-1 0 0,16 1 1070 0 0,14-4-449 0 0,164-6 1227 0 0,-145 10-1730 0 0,46-2 259 0 0,31-17 240 0 0,-90 9-626 0 0,77-2 0 0 0,65-1 191 0 0,-150 2-457 0 0,-34 6-77 0 0,1 1 1 0 0,25-2 0 0 0,149 0 487 0 0,-125-2-357 0 0,-40 2-100 0 0,26 1 0 0 0,126 1 242 0 0,-39-10-12 0 0,1 1-41 0 0,73 1 106 0 0,-115 3-117 0 0,102 7-1 0 0,-47 2 98 0 0,-93-3-266 0 0,-38 2-83 0 0,28-1 30 0 0,87-10-1 0 0,-97 5 94 0 0,-27 5-173 0 0,0-1 0 0 0,-1-1 0 0 0,15-4 0 0 0,-25 6-127 0 0,11-2-158 0 0,-4 0-5096 0 0,-1 1 3553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10735 0 0,'-14'28'496'0'0,"11"-22"-13"0"0,1-5-312 0 0,-1 1-226 0 0,1-1 211 0 0,1 0 0 0 0,0-1 0 0 0,-1 1 1 0 0,1 0-1 0 0,0 0 0 0 0,-1 0 0 0 0,1 1 0 0 0,0-1 0 0 0,0 0 1 0 0,0 0-1 0 0,0 0 0 0 0,0 1 0 0 0,0-1 0 0 0,1 1 0 0 0,-2 2 1 0 0,1-1 45 0 0,0-1 0 0 0,1 1 0 0 0,0-1 0 0 0,0 1 0 0 0,0 0 0 0 0,0 0 0 0 0,0-1 0 0 0,0 1 0 0 0,0 0 0 0 0,1-1 0 0 0,0 1 0 0 0,-1-1 0 0 0,3 5 0 0 0,-1-2-24 0 0,1 0-1 0 0,-1 0 1 0 0,1-1 0 0 0,1 1 0 0 0,-1-1 0 0 0,5 5 0 0 0,2 2-24 0 0,1-1 1 0 0,1-1 0 0 0,-1 0 0 0 0,17 9-1 0 0,130 70 393 0 0,-61-35-454 0 0,-83-44-81 0 0,11 4 139 0 0,0 2-1 0 0,44 35 0 0 0,-63-45 5 0 0,0 1 0 0 0,0 0-1 0 0,0 0 1 0 0,-1 0-1 0 0,0 1 1 0 0,0-1-1 0 0,-1 1 1 0 0,0 0-1 0 0,0 1 1 0 0,-1-1-1 0 0,0 1 1 0 0,0 0 0 0 0,-1-1-1 0 0,0 1 1 0 0,2 10-1 0 0,-4-9 77 0 0,1 0 0 0 0,-1 1 0 0 0,-1-1-1 0 0,0 1 1 0 0,0-1 0 0 0,-1 0 0 0 0,0 1 0 0 0,0-1 0 0 0,-1 0-1 0 0,-8 16 1 0 0,-3 1 153 0 0,-1 0 0 0 0,-20 26 0 0 0,-3 4-91 0 0,-5 8 22 0 0,18-28-125 0 0,-23 46 1 0 0,29-46-141 0 0,8-17-180 0 0,2 0 0 0 0,-11 28 0 0 0,15-36-345 0 0,4-9 258 0 0,0 0-1 0 0,0 0 0 0 0,1 0 0 0 0,-1 0 0 0 0,0 0 1 0 0,1 1-1 0 0,-1-1 0 0 0,1 0 0 0 0,0 0 0 0 0,-1 0 1 0 0,1 0-1 0 0,0 1 0 0 0,1-1 0 0 0,-1 0 0 0 0,0 0 1 0 0,1 5-1 0 0,4 2-1273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128 995 6911 0 0,'-20'-8'442'0'0,"17"6"-405"0"0,0 0 0 0 0,0 1-1 0 0,0-1 1 0 0,0 1 0 0 0,-1 0 0 0 0,1 0 0 0 0,-6 0-1 0 0,-10 0 301 0 0,10 0-13 0 0,0 1 0 0 0,0-1 0 0 0,-9-2 1 0 0,15 2 577 0 0,3 1-879 0 0,-1 0 0 0 0,1 0-1 0 0,-1 0 1 0 0,1 0 0 0 0,0 0-1 0 0,-1 0 1 0 0,1 0 0 0 0,-1 0-1 0 0,1 0 1 0 0,0 0 0 0 0,-1-1-1 0 0,1 1 1 0 0,0 0 0 0 0,-1 0-1 0 0,1 0 1 0 0,0-1 0 0 0,-1 1-1 0 0,-1-2 2269 0 0,19 0-2270 0 0,1 1 1 0 0,0 1-1 0 0,0 1 0 0 0,0 0 1 0 0,-1 1-1 0 0,32 9 0 0 0,-35-9-21 0 0,0 1 0 0 0,0-2 0 0 0,0 0 0 0 0,0 0 0 0 0,15-3 0 0 0,16 2 0 0 0,23-3 24 0 0,-49 2 5 0 0,-1 0 1 0 0,0 1-1 0 0,30 3 1 0 0,226 40 700 0 0,-62-20-483 0 0,-52-8-143 0 0,142 14 102 0 0,-184-20-147 0 0,189 5 66 0 0,-27-3-20 0 0,399 18 221 0 0,-280-12-29 0 0,-47-2-76 0 0,36 4 39 0 0,58 0-90 0 0,670-15 411 0 0,-629-6-122 0 0,88-6 29 0 0,320 4 56 0 0,986-38 104 0 0,-1145 24-402 0 0,-26 2 36 0 0,82-5-42 0 0,-579 14-167 0 0,54-1-12 0 0,380-13 13 0 0,-187 4-10 0 0,-165 5-18 0 0,27 0 40 0 0,-132 13-40 0 0,229-7 83 0 0,6-9-43 0 0,50-3 23 0 0,-94 6-44 0 0,-38 3-2 0 0,82-9 7 0 0,129-13 14 0 0,-527 29-84 0 0,248-11 57 0 0,9-1 20 0 0,263-14 8 0 0,-186 6-29 0 0,-35 1-59 0 0,602-23 67 0 0,-497 21-36 0 0,-79 2 8 0 0,-30 5-9 0 0,378-16 10 0 0,-489 26-37 0 0,70-4 0 0 0,312-12 0 0 0,-241 12 0 0 0,18 3 0 0 0,-54 3 0 0 0,473-9 7 0 0,-227 5 114 0 0,-76-3-121 0 0,-296 6 0 0 0,84-3 0 0 0,-48-1-1 0 0,61-4 16 0 0,275-14 146 0 0,-533 26-160 0 0,200-17-1 0 0,-92 5 0 0 0,326-22 0 0 0,-137 6 44 0 0,-84 6-16 0 0,181-13-28 0 0,-147 18 0 0 0,-82 7 0 0 0,-144 8 0 0 0,237-20 11 0 0,17 2 75 0 0,90-11-55 0 0,-186 11 107 0 0,-138 15-73 0 0,-35 2 30 0 0,54 1-1 0 0,3 4 39 0 0,112-13 1 0 0,-105 0-61 0 0,61-5 31 0 0,-73 6-24 0 0,-1-1-20 0 0,-6 3-12 0 0,-47 5-4 0 0,55-1 0 0 0,-72 5-42 0 0,7 1 18 0 0,0-1-1 0 0,24-3 0 0 0,27-4 14 0 0,-43 5-7 0 0,50-10-1 0 0,-78 11-25 0 0,22-5 0 0 0,44-5 0 0 0,17 0 44 0 0,-7 1-13 0 0,-63 8-4 0 0,28-7 1 0 0,3-2-30 0 0,-27 9 4 0 0,66-13 49 0 0,-67 12-38 0 0,-1 0 0 0 0,1 2-1 0 0,24 0 1 0 0,-20 1-1 0 0,35-5 0 0 0,19-3 44 0 0,20-4 45 0 0,-83 10-71 0 0,0 0-1 0 0,0 1 0 0 0,21 2 0 0 0,-19 0-3 0 0,1-1 0 0 0,17-3 0 0 0,19-1-3 0 0,-36 3-6 0 0,-1 0 0 0 0,21-5 1 0 0,-30 5-10 0 0,1 0-1 0 0,-1 1 1 0 0,0 0 0 0 0,0 0 0 0 0,0 1 0 0 0,11 2-1 0 0,21 1-8 0 0,-8-4 1 0 0,60-2 0 0 0,10-4 0 0 0,-15 2 537 0 0,-44 3-1941 0 0,0-3-5702 0 0,-26 2 399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11287 0 0,'1'2'515'0'0,"2"4"-439"0"0,0 0 0 0 0,0 0 1 0 0,-1 1-1 0 0,0-1 0 0 0,0 1 0 0 0,0-1 1 0 0,-1 1-1 0 0,1 13 0 0 0,1 6 17 0 0,13 40 1447 0 0,25 64-1 0 0,-31-99-1080 0 0,52 128 745 0 0,-35-94-594 0 0,28 98 0 0 0,-47-133-414 0 0,22 52 0 0 0,-30-80-36 0 0,-10-14 168 0 0,-10-50-65 0 0,-14-43-190 0 0,15 48-153 0 0,4-2 0 0 0,-10-62 0 0 0,0-43-476 0 0,20 120 242 0 0,3-77 0 0 0,3 98 215 0 0,2-1 0 0 0,6-27 1 0 0,-7 43 80 0 0,0 0 0 0 0,0 0 0 0 0,1 0 0 0 0,1 0 0 0 0,-1 0 0 0 0,1 1 0 0 0,0-1 0 0 0,1 1 0 0 0,7-10 0 0 0,-9 15 14 0 0,0-1 0 0 0,1 1 0 0 0,-1-1 0 0 0,0 1-1 0 0,1 0 1 0 0,-1 0 0 0 0,1 0 0 0 0,0 1 0 0 0,-1 0-1 0 0,1-1 1 0 0,0 1 0 0 0,0 0 0 0 0,0 1 0 0 0,0-1 0 0 0,0 1-1 0 0,0 0 1 0 0,0 0 0 0 0,0 0 0 0 0,7 1 0 0 0,0 1-4 0 0,-1 0 0 0 0,1 0 1 0 0,-1 1-1 0 0,0 1 0 0 0,0 0 1 0 0,13 7-1 0 0,-4 0 115 0 0,-1 0 1 0 0,0 1 0 0 0,-1 1-1 0 0,-1 1 1 0 0,24 24-1 0 0,-33-28 25 0 0,0 0-1 0 0,0 0 0 0 0,-1 1 1 0 0,0 0-1 0 0,-1 0 0 0 0,0 0 1 0 0,6 22-1 0 0,-10-26-9 0 0,0 0 1 0 0,-1 0-1 0 0,1 0 1 0 0,-1 0 0 0 0,0 0-1 0 0,-1 0 1 0 0,0-1-1 0 0,-3 13 1 0 0,2-9 60 0 0,-2 0 1 0 0,1 1-1 0 0,-1-1 0 0 0,-10 17 1 0 0,3-11 37 0 0,0-1 0 0 0,-1 0 0 0 0,-20 19 0 0 0,-46 36-49 0 0,62-56-171 0 0,-15 8-22 0 0,24-19-932 0 0,1 2 0 0 0,-1-1 1 0 0,-9 9-1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5063 0 0,'0'0'390'0'0,"-2"-3"-2"0"0,0-2 227 0 0,0 1 0 0 0,0 0 0 0 0,-1 0 0 0 0,0 0 0 0 0,0 0 0 0 0,0 0 0 0 0,0 1 0 0 0,-7-7 0 0 0,8 9-390 0 0,0 0-1 0 0,0-1 1 0 0,0 1-1 0 0,0 0 1 0 0,0 0 0 0 0,0 0-1 0 0,0 0 1 0 0,-1 0-1 0 0,1 1 1 0 0,0-1 0 0 0,-1 0-1 0 0,1 1 1 0 0,0 0-1 0 0,-1 0 1 0 0,1 0 0 0 0,0 0-1 0 0,-1 0 1 0 0,1 0-1 0 0,0 0 1 0 0,-1 1 0 0 0,1-1-1 0 0,-4 2 1 0 0,-3 2 104 0 0,0 0 1 0 0,1 1-1 0 0,-1-1 0 0 0,1 2 1 0 0,0-1-1 0 0,0 1 1 0 0,1 1-1 0 0,-13 13 0 0 0,11-9-88 0 0,0 0 1 0 0,1 1-1 0 0,0 0 0 0 0,1 0 0 0 0,-9 21 0 0 0,7-8-47 0 0,0 1 1 0 0,2 1-1 0 0,1-1 0 0 0,1 1 1 0 0,-3 52-1 0 0,7-52-95 0 0,1 0 0 0 0,2 0 0 0 0,1-1-1 0 0,1 1 1 0 0,1-1 0 0 0,9 28 0 0 0,-9-38-69 0 0,1 0 0 0 0,0 0 0 0 0,2 0 0 0 0,0-1 0 0 0,0 0 0 0 0,2 0 0 0 0,0-1 0 0 0,0-1 0 0 0,1 1 0 0 0,19 16-1 0 0,-22-23-14 0 0,0-2 0 0 0,1 1 0 0 0,-1-1 0 0 0,1-1 0 0 0,0 1 0 0 0,0-1 0 0 0,0-1 0 0 0,0 0 0 0 0,1 0 0 0 0,0-1 0 0 0,-1 0 0 0 0,1-1 0 0 0,0 0 0 0 0,12 0 0 0 0,-3-2 4 0 0,0 0 0 0 0,0-1 0 0 0,0-1 1 0 0,0-1-1 0 0,0 0 0 0 0,24-10 0 0 0,-33 9-35 0 0,1 0-1 0 0,-1 0 1 0 0,0-1 0 0 0,-1 0-1 0 0,10-8 1 0 0,43-41-852 0 0,-33 28-354 0 0,9-11-2666 0 0,-21 19-2624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274 182 5983 0 0,'-1'-22'413'0'0,"-9"-37"-1"0"0,9 51-321 0 0,0 1 756 0 0,-1 1 0 0 0,0-1 0 0 0,0 0 0 0 0,0 1 0 0 0,0 0 0 0 0,-1-1 0 0 0,0 1 0 0 0,-8-10 0 0 0,9 13-686 0 0,1 1-1 0 0,-1 0 0 0 0,0 1 0 0 0,0-1 0 0 0,0 0 0 0 0,-1 0 0 0 0,1 1 0 0 0,0-1 1 0 0,-1 1-1 0 0,1 0 0 0 0,-1 0 0 0 0,1 0 0 0 0,-1 0 0 0 0,1 0 0 0 0,-1 1 1 0 0,0-1-1 0 0,0 1 0 0 0,1-1 0 0 0,-1 1 0 0 0,0 0 0 0 0,1 0 0 0 0,-1 0 1 0 0,0 1-1 0 0,-5 0 0 0 0,1 1-32 0 0,0-1 1 0 0,1 1-1 0 0,-1 1 1 0 0,0-1-1 0 0,1 1 1 0 0,-1 0-1 0 0,1 1 1 0 0,0 0-1 0 0,0 0 0 0 0,0 0 1 0 0,0 0-1 0 0,-7 9 1 0 0,6-4-37 0 0,0-1 0 0 0,1 1 0 0 0,1-1 0 0 0,-1 2-1 0 0,1-1 1 0 0,1 1 0 0 0,0-1 0 0 0,-3 12 0 0 0,0 3 18 0 0,1 1 0 0 0,1 0-1 0 0,1 0 1 0 0,1 1 0 0 0,2-1-1 0 0,1 30 1 0 0,3-20 30 0 0,1 1 0 0 0,2-1 0 0 0,17 62 0 0 0,-19-86-88 0 0,-1-1 0 0 0,1-1-1 0 0,1 1 1 0 0,-1 0 0 0 0,2-1-1 0 0,-1 0 1 0 0,1 0 0 0 0,1-1-1 0 0,0 1 1 0 0,0-1 0 0 0,0-1-1 0 0,1 0 1 0 0,0 0 0 0 0,1 0 0 0 0,-1-1-1 0 0,1 0 1 0 0,1-1 0 0 0,-1 0-1 0 0,1 0 1 0 0,0-1 0 0 0,0 0-1 0 0,0-1 1 0 0,0 0 0 0 0,0-1-1 0 0,13 2 1 0 0,-3-2 21 0 0,-1 0 1 0 0,1-2-1 0 0,-1 0 1 0 0,1-1-1 0 0,0-1 0 0 0,20-5 1 0 0,-12 0-91 0 0,-1-1 0 0 0,0-1 0 0 0,40-20-1 0 0,21-13-3740 0 0,-64 28-3705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81 123 1375 0 0,'0'0'4098'0'0,"5"1"-1956"0"0,-34-4 1794 0 0,23-11-3558 0 0,5 13-309 0 0,1 1 0 0 0,0-1 0 0 0,-1 0 0 0 0,1 0 0 0 0,0 0 0 0 0,0 0 0 0 0,-1 0 0 0 0,1 0-1 0 0,0 0 1 0 0,0 0 0 0 0,0 0 0 0 0,0 0 0 0 0,0 0 0 0 0,0 0 0 0 0,1 0 0 0 0,-1 0 0 0 0,0 0 0 0 0,1-1 0 0 0,0 0 146 0 0,10-2 146 0 0,8 4 111 0 0,-17 0 304 0 0,-1 1-694 0 0,0-1-1 0 0,0 0 0 0 0,1 1 1 0 0,-1-1-1 0 0,0 1 0 0 0,0-1 0 0 0,0 1 1 0 0,0 0-1 0 0,0-1 0 0 0,0 1 1 0 0,0 0-1 0 0,-1 0 0 0 0,1-1 1 0 0,0 1-1 0 0,0 0 0 0 0,-1 0 1 0 0,1 0-1 0 0,0 0 0 0 0,-1 0 1 0 0,1 0-1 0 0,0 2 0 0 0,2 2-94 0 0,-2-3 1012 0 0,-18 1-635 0 0,2 3-238 0 0,14-5-120 0 0,0-1 0 0 0,0 1-1 0 0,-1-1 1 0 0,1 1 0 0 0,0-1-1 0 0,-1 1 1 0 0,1-1 0 0 0,-1 0-1 0 0,1 0 1 0 0,0 0 0 0 0,-1 1-1 0 0,1-1 1 0 0,-1-1 0 0 0,1 1 0 0 0,0 0-1 0 0,-1 0 1 0 0,1 0 0 0 0,-1-1-1 0 0,-1 0 1 0 0,0-1 3 0 0,0 0-1 0 0,-1 0 1 0 0,1 0 0 0 0,0 0-1 0 0,0-1 1 0 0,1 0-1 0 0,-1 1 1 0 0,0-1 0 0 0,-3-5-1 0 0,0 0-1 0 0,5 7-7 0 0,1 1 0 0 0,-1-1 0 0 0,1 1 0 0 0,-1 0 0 0 0,1-1 0 0 0,0 1 0 0 0,-1-1 0 0 0,1 1 0 0 0,0-1 0 0 0,-1 0 0 0 0,1 1 0 0 0,0-1 0 0 0,-1 1 0 0 0,1-1 0 0 0,0 1 0 0 0,0-1 0 0 0,0 0 0 0 0,0 1 0 0 0,0-1 0 0 0,0 0 0 0 0,0 1 0 0 0,0-1 0 0 0,0 1 0 0 0,0-1 0 0 0,0 0 0 0 0,0 1 0 0 0,0-2 0 0 0,1 0 0 0 0,-1 0-3 0 0,0 0 0 0 0,0 1 0 0 0,0-1 0 0 0,0 0 0 0 0,0 0 0 0 0,0 1 0 0 0,0-1 0 0 0,1 0 0 0 0,-1 0 0 0 0,1 1 0 0 0,-1-1 0 0 0,1 0 0 0 0,0 1 0 0 0,0-1 0 0 0,0 1 0 0 0,0-1 0 0 0,0 1 0 0 0,0-1 0 0 0,1-1 0 0 0,3-3-9 0 0,-2 2 8 0 0,-3 3 1 0 0,1 0 0 0 0,-1 0 1 0 0,1 0-1 0 0,-1 0 0 0 0,1 0 0 0 0,0 0 0 0 0,-1 0 0 0 0,1 0 0 0 0,0 0 0 0 0,0 1 0 0 0,1-2 0 0 0,-1 1 1 0 0,1 1 0 0 0,0-1 0 0 0,-1 1 0 0 0,1-1 1 0 0,0 1-1 0 0,-1-1 0 0 0,1 1 0 0 0,0 0 0 0 0,0 0 0 0 0,-1 0 0 0 0,1 0 0 0 0,3 1 0 0 0,-2-1 4 0 0,-1 0 0 0 0,1 0 1 0 0,0 1-1 0 0,0-1 0 0 0,-1 1 0 0 0,1 0 0 0 0,3 1 0 0 0,18 17 44 0 0,-5-4-17 0 0,-4 0 201 0 0,-13-13 96 0 0,4 10-98 0 0,-5-8-216 0 0,4 14 124 0 0,-5-16 512 0 0,-4 12 24 0 0,3-12-613 0 0,0 0 0 0 0,0 0 0 0 0,0 0 1 0 0,0 0-1 0 0,0-1 0 0 0,0 1 0 0 0,-1 0 0 0 0,-2 2 0 0 0,0 0-40 0 0,3-2 53 0 0,-5-2-60 0 0,1 0 1 0 0,0-1-1 0 0,-1 0 0 0 0,1 0 1 0 0,0 0-1 0 0,0 0 0 0 0,0-1 1 0 0,0 0-1 0 0,0 0 0 0 0,-5-3 1 0 0,9 5-109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43 169 2303 0 0,'-1'-2'167'0'0,"-9"-20"-266"0"0,2 6 3227 0 0,1 0-1 0 0,-5-20 1 0 0,10 31-2350 0 0,1 0 0 0 0,0 0 0 0 0,1 0 0 0 0,-1 0 0 0 0,1 0 0 0 0,0-7 0 0 0,1 9-689 0 0,-1 1 1 0 0,1-1 0 0 0,0 0 0 0 0,-1 0 0 0 0,1 0-1 0 0,0 0 1 0 0,2-2 0 0 0,-2 4-45 0 0,-1 1 0 0 0,1-1 1 0 0,-1 0-1 0 0,1 1 0 0 0,0-1 0 0 0,-1 1 1 0 0,1-1-1 0 0,0 1 0 0 0,-1 0 0 0 0,1-1 1 0 0,0 1-1 0 0,0-1 0 0 0,-1 1 0 0 0,1 0 1 0 0,0 0-1 0 0,0 0 0 0 0,0-1 0 0 0,0 1 1 0 0,0 0-1 0 0,22 0 89 0 0,-7 0-41 0 0,-8-1-79 0 0,0 1 1 0 0,0 0-1 0 0,10 1 0 0 0,21 0-18 0 0,-31-2 4 0 0,-1 1 0 0 0,1 0 0 0 0,0 0 0 0 0,0 1 0 0 0,14 2 0 0 0,-19-2 0 0 0,1 0 0 0 0,-1 0 0 0 0,1 0 0 0 0,-1 1 0 0 0,1-1 0 0 0,-1 1 0 0 0,0 0 0 0 0,0 0 0 0 0,0 0 0 0 0,0 0 0 0 0,0 1 0 0 0,-1-1 0 0 0,1 1 0 0 0,3 3 0 0 0,0 5 24 0 0,1 1 0 0 0,-1 0 1 0 0,-1 0-1 0 0,0 0 0 0 0,6 24 0 0 0,-7-21-11 0 0,0-1-1 0 0,2 0 1 0 0,-1 0 0 0 0,11 17-1 0 0,-12-26-12 0 0,-1 1-1 0 0,2 0 0 0 0,-1-1 0 0 0,1 0 1 0 0,0 0-1 0 0,0 0 0 0 0,0-1 1 0 0,0 1-1 0 0,1-1 0 0 0,0-1 0 0 0,0 1 1 0 0,0-1-1 0 0,8 4 0 0 0,-9-6 14 0 0,-1 0-1 0 0,0 0 0 0 0,1 0 0 0 0,-1 0 0 0 0,0-1 0 0 0,1 0 0 0 0,-1 0 1 0 0,1 0-1 0 0,-1 0 0 0 0,1-1 0 0 0,-1 0 0 0 0,0 1 0 0 0,1-2 0 0 0,-1 1 1 0 0,0 0-1 0 0,0-1 0 0 0,0 0 0 0 0,0 0 0 0 0,0 0 0 0 0,0-1 0 0 0,5-3 1 0 0,-4 2 87 0 0,-1-1 0 0 0,0 0 1 0 0,0 1-1 0 0,0-1 1 0 0,0-1-1 0 0,-1 1 0 0 0,0 0 1 0 0,0-1-1 0 0,4-9 1 0 0,-3 2 252 0 0,1 0 1 0 0,-2 0 0 0 0,4-18-1 0 0,-7 27-267 0 0,1 0-1 0 0,-1 0 1 0 0,0 1 0 0 0,0-1-1 0 0,-1 0 1 0 0,1 0 0 0 0,-1 1-1 0 0,0-1 1 0 0,0 0 0 0 0,0 1-1 0 0,0-1 1 0 0,-1 0 0 0 0,1 1-1 0 0,-1 0 1 0 0,0-1 0 0 0,0 1-1 0 0,0 0 1 0 0,0 0 0 0 0,-1 0-1 0 0,0 0 1 0 0,1 1 0 0 0,-1-1-1 0 0,0 1 1 0 0,0-1 0 0 0,-4-1-1 0 0,-2-2 46 0 0,0 1 0 0 0,0 1 0 0 0,-1 0-1 0 0,1 0 1 0 0,-1 1 0 0 0,0 0 0 0 0,0 0-1 0 0,-11 0 1 0 0,5 0-162 0 0,10 2 56 0 0,1 0-1 0 0,-1 0 0 0 0,0 0 1 0 0,0 1-1 0 0,1 0 1 0 0,-9 1-1 0 0,12-1-133 0 0,0 1 0 0 0,0 0 0 0 0,1-1-1 0 0,-1 1 1 0 0,0 0 0 0 0,0 0 0 0 0,1 0 0 0 0,-1 0 0 0 0,1 0 0 0 0,-1 0 0 0 0,1 0 0 0 0,-1 1-1 0 0,1-1 1 0 0,0 0 0 0 0,0 1 0 0 0,0-1 0 0 0,0 1 0 0 0,0-1 0 0 0,0 1 0 0 0,0 0 0 0 0,0-1-1 0 0,0 1 1 0 0,1 0 0 0 0,-2 3 0 0 0,-2 14-5544 0 0,2 6-1738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6935 0 0,'0'0'630'0'0,"2"0"-520"0"0,5 3-7 0 0,-6-2 366 0 0,5 4 663 0 0,-5-5-938 0 0,-1 1 0 0 0,1-1 0 0 0,0 1 0 0 0,0-1 1 0 0,-1 1-1 0 0,1-1 0 0 0,0 1 0 0 0,-1 0 0 0 0,1-1 1 0 0,0 1-1 0 0,-1 0 0 0 0,1 0 0 0 0,6 15 1230 0 0,-6-15-1008 0 0,-1 1-18 0 0,0 1-195 0 0,0 1 1 0 0,0-1 0 0 0,0 1 0 0 0,0 0-1 0 0,-1-1 1 0 0,1 1 0 0 0,-1-1 0 0 0,0 1 0 0 0,0-1-1 0 0,-1 1 1 0 0,-2 4 0 0 0,4-7-171 0 0,-1 0 1 0 0,1 0-1 0 0,-1 0 1 0 0,0-1-1 0 0,1 1 0 0 0,-1 0 1 0 0,0-1-1 0 0,0 1 1 0 0,1-1-1 0 0,-1 1 0 0 0,0-1 1 0 0,0 1-1 0 0,0-1 1 0 0,0 1-1 0 0,0-1 0 0 0,-1 1 1 0 0,-24 2 182 0 0,25-3-209 0 0,0-1 0 0 0,-1 1 1 0 0,1 0-1 0 0,-1-1 0 0 0,1 0 0 0 0,0 1 0 0 0,-1-1 1 0 0,1 1-1 0 0,0-1 0 0 0,0 0 0 0 0,0 0 0 0 0,0 0 1 0 0,0 0-1 0 0,-1 0 0 0 0,2 0 0 0 0,-3-2 1 0 0,0-4 14 0 0,2 4 26 0 0,0-6-36 0 0,0-1-12 0 0,4-2 0 0 0,-2 9-6 0 0,0 0-1 0 0,0 1 0 0 0,1-1 1 0 0,-1 0-1 0 0,1 0 1 0 0,0 1-1 0 0,0-1 1 0 0,0 1-1 0 0,0-1 0 0 0,0 1 1 0 0,1 0-1 0 0,-1 0 1 0 0,1 0-1 0 0,3-3 1 0 0,8 0 41 0 0,-10 5 35 0 0,-2 1-3 0 0,0-1 198 0 0,3 0 45 0 0,11 3 367 0 0,-15-3-658 0 0,-1 0 1 0 0,1 0-1 0 0,-1 1 1 0 0,1-1-1 0 0,-1 0 1 0 0,0 0-1 0 0,1 0 1 0 0,-1 1-1 0 0,1-1 1 0 0,-1 0-1 0 0,1 0 1 0 0,-1 1-1 0 0,0-1 1 0 0,1 0-1 0 0,-1 1 1 0 0,0-1-1 0 0,1 0 1 0 0,-1 1-1 0 0,0-1 1 0 0,0 0-1 0 0,1 1 1 0 0,-1-1-1 0 0,0 1 1 0 0,0-1-1 0 0,0 1 1 0 0,1 0-1 0 0,-1 4 30 0 0,0-2-2 0 0,0 0 0 0 0,0 0 0 0 0,0 0 0 0 0,0 0 0 0 0,-1 0 0 0 0,1-1 0 0 0,-1 1 0 0 0,0 0 0 0 0,0 0 0 0 0,0-1 0 0 0,0 1 0 0 0,0 0 0 0 0,-3 4 0 0 0,3-7-41 0 0,1 1 0 0 0,-1 0-1 0 0,1-1 1 0 0,-1 1 0 0 0,1-1 0 0 0,-1 1 0 0 0,0-1 0 0 0,1 1 0 0 0,-1-1-1 0 0,0 1 1 0 0,1-1 0 0 0,-1 0 0 0 0,0 1 0 0 0,1-1 0 0 0,-1 0 0 0 0,0 0-1 0 0,0 0 1 0 0,0 1 0 0 0,1-1 0 0 0,-1 0 0 0 0,0 0 0 0 0,0 0-1 0 0,1 0 1 0 0,-1 0 0 0 0,0 0 0 0 0,-1-1 0 0 0,1 1-11 0 0,1 0 5 0 0,-1 0 0 0 0,1 0 0 0 0,-1 0 0 0 0,1 0 0 0 0,-1 1 0 0 0,1-2 0 0 0,-1 1 0 0 0,1 0 0 0 0,-1 0 0 0 0,1 0 0 0 0,-1 0 0 0 0,1 0 0 0 0,-1 0 0 0 0,1 0 0 0 0,-1-1 0 0 0,1 1 0 0 0,-1 0 0 0 0,1 0 0 0 0,-1-1 0 0 0,1 1 0 0 0,0 0 0 0 0,-1-1 0 0 0,1 1 0 0 0,0 0 0 0 0,-1-1 0 0 0,1 1 0 0 0,0 0 0 0 0,-1-1 0 0 0,1 1 0 0 0,0-1 0 0 0,0 1 0 0 0,-1-1 0 0 0,1 1 0 0 0,0-1 0 0 0,0 0 0 0 0,0 0 0 0 0,-3-3-4 0 0,3 4 4 0 0,-1-1 0 0 0,1 1 0 0 0,-1 0 0 0 0,1-1 0 0 0,0 1 0 0 0,-1-1 0 0 0,1 0 0 0 0,0 1 1 0 0,-1-1-1 0 0,1 1 0 0 0,0-1 0 0 0,0 1 0 0 0,0-1 0 0 0,-1 0 0 0 0,1 1 0 0 0,0-1 1 0 0,0 1-1 0 0,0-1 0 0 0,0 0 0 0 0,0 0 0 0 0,1-11-75 0 0,0 8 19 0 0,5-4 45 0 0,6-2 11 0 0,-8 9 0 0 0,-1 0 0 0 0,6-3-28 0 0,-7 4 37 0 0,1-1 0 0 0,0 1 0 0 0,-1 0 0 0 0,1 0 0 0 0,-1 0-1 0 0,1 0 1 0 0,0 0 0 0 0,-1 1 0 0 0,1-1 0 0 0,-1 1 0 0 0,1-1 0 0 0,-1 1-1 0 0,1 0 1 0 0,-1 0 0 0 0,0 0 0 0 0,1 1 0 0 0,-1-1 0 0 0,0 0 0 0 0,3 3 0 0 0,-4-3 35 0 0,0 0 0 0 0,0 0 1 0 0,0 0-1 0 0,-1 0 1 0 0,1 0-1 0 0,0 0 1 0 0,0 0-1 0 0,-1 0 1 0 0,1 0-1 0 0,0 0 1 0 0,-1 0-1 0 0,0 1 1 0 0,1-1-1 0 0,-1 0 1 0 0,1 0-1 0 0,-1 0 1 0 0,0 1-1 0 0,0-1 1 0 0,0 0-1 0 0,0 1 1 0 0,0-1-1 0 0,0 0 1 0 0,0 0-1 0 0,-1 3 1 0 0,1-2-38 0 0,1 2-5 0 0,-6 10 10 0 0,-1-6 31 0 0,5-8-26 0 0,0 1 1 0 0,1 0 0 0 0,-1-1-1 0 0,0 0 1 0 0,0 1 0 0 0,0-1-1 0 0,0 1 1 0 0,0-1 0 0 0,1 0-1 0 0,-1 0 1 0 0,0 1 0 0 0,0-1-1 0 0,0 0 1 0 0,0 0 0 0 0,0 0-1 0 0,0 0 1 0 0,0 0 0 0 0,0 0-1 0 0,0-1 1 0 0,0 1 0 0 0,0 0-1 0 0,0 0 1 0 0,1-1 0 0 0,-1 1-1 0 0,0 0 1 0 0,-2-2 0 0 0,-4 0 119 0 0,6 2-199 0 0,-1-2-249 0 0,-2-3 225 0 0,2 3 116 0 0,1 0 0 0 0,-1 0 0 0 0,1-1-1 0 0,-1 1 1 0 0,1 0 0 0 0,0-1 0 0 0,0 1 0 0 0,0-1 0 0 0,0 1 0 0 0,0-1 0 0 0,0 1 0 0 0,1-1 0 0 0,-1 0 0 0 0,1 1 0 0 0,0-6 0 0 0,-1 5-30 0 0,3-11-11 0 0,-1 13-43 0 0,4-5-16 0 0,6-2 4 0 0,-10 8 58 0 0,0 0 1 0 0,0 0-1 0 0,-1 0 0 0 0,1 0 1 0 0,0-1-1 0 0,-1 1 0 0 0,1 0 1 0 0,0 0-1 0 0,0 0 0 0 0,-1 1 1 0 0,1-1-1 0 0,0 0 0 0 0,0 0 1 0 0,-1 0-1 0 0,1 0 1 0 0,0 1-1 0 0,-1-1 0 0 0,1 0 1 0 0,0 1-1 0 0,-1-1 0 0 0,1 0 1 0 0,0 1-1 0 0,-1-1 0 0 0,2 2 1 0 0,13 11-290 0 0,-15-13 282 0 0,1 2-228 0 0,1-1 0 0 0,0 1-1 0 0,-1-1 1 0 0,0 1 0 0 0,1 0-1 0 0,-1 0 1 0 0,0 0 0 0 0,0 0-1 0 0,1 4 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59:19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7539 4575 10127 0,'0'-9'896'16,"-1"3"-704"-16,0 0-192 0,1 6 0 0,-5-5 3216 0,-2 0 624 0,1-1 112 0,-2-2 16 0,-3 0-1456 0,1 3-288 15,-3 1-64-15,-2 2-16 16,2 0-656-16,-2 1-128 0,-3 2-16 0,1 4-16 16,-2 4-560-16,1 4-96 0,2 3-32 0,1 2 0 15,-1 6-208-15,2 3-48 0,2 4-16 0,3 3 0 16,1 3-96-16,4 0-16 0,4 5 0 0,3 0 0 15,2-2-128-15,4 2-128 0,3-4 192 0,4 0-192 0,6-3 0 16,1-1 0-16,3-4 0 0,4-3 0 0,2-6 0 0,0-1 0 16,1-4-128-16,1 0 128 15,0-5-704-15,-2-1-32 0,-1-2-16 0,1-2 0 16,-2-2-2640-16,-2 0-512 0,0-4-128 0,-4 0 0 0</inkml:trace>
  <inkml:trace contextRef="#ctx0" brushRef="#br0" timeOffset="302.56">7895 4873 18431 0,'0'0'816'0,"0"0"160"0,3 7-784 0,1 3-192 15,2 0 0-15,2 3 0 0,0 1 1888 0,1 5 336 16,3 1 64-16,2 3 16 0,3 0-752 0,0 2-144 0,1 2-16 0,-1 2-16 16,0 0-640-16,0-3-128 0,-2 0-32 0,-1-1 0 15,-1-3-208-15,0-3-48 0,-1-1-16 0,-3-2 0 16,-3-3-32-16,1-2 0 0,-1-4 0 0,-6-7 0 15,0 0 80-15,0 0 16 0,0 0 0 0,4-5 0 16,-2-1 176-16,-2-7 32 0,-2-6 16 0,0-3 0 16,-1-4-144-16,-1-4-16 0,-1-4-16 0,1-4 0 15,0-5-256-15,1-1-160 0,0 1 192 0,1 0-192 0,2 1 0 0,2 6 0 16,0 1 0-16,3 5 0 0,2 4 336 0,1 3-32 16,2 6-16-16,2 4 0 15,1 3 32-15,1 5 0 0,1 3 0 0,0 2 0 16,4 0-320-16,1 4 0 0,1 2 0 0,4 0 0 15,1 1-1328-15,4 0-160 16,3 0-48-16</inkml:trace>
  <inkml:trace contextRef="#ctx0" brushRef="#br0" timeOffset="5262.03">8696 3909 22687 0,'-3'-6'1008'0,"20"-22"208"0,-17 28-976 0,-4-5-240 0,-2-1 0 0,-1-1 0 15,1 0 1168-15,-1 4 192 0,7 3 48 0,-9 0 0 16,0 1-256-16,1 3-64 0,2 4 0 0,-4 3 0 16,1 6-640-16,-1 7-144 15,-1-2-32-15,2 7 0 0,0 3-272 0,0 3 0 0,0 2 0 16,2-1-144-16,4 1 144 0,1-1 0 0,4 0 0 0,1-1-128 16,3-1 128-16,1 1 0 0,4-5 0 0,1 1-128 15,1-1 128-15,1-4 0 0,0-4-144 0,2-2 144 16,1-4 0-16,1-2 0 0,0-6 0 0,1-3 0 15,-2-4 0-15,0-2 0 0,-2-2 0 0,0-3 0 16,-2-3 0-16,-2-2 128 0,-3 0 0 0,-1-2 0 0,-1-4 64 0,-2 1 16 16,-4-5 0-16,-1 3 0 0,-2 0 64 0,-2 2 16 15,-3-2 0-15,-1 2 0 0,-3 3 0 0,-2 1 0 16,0 2 0-16,-2 1 0 0,-1 1-288 0,3 3 0 16,-2 1 0-16,3 4 0 15,1 2-768-15,3 5-48 0,0-3-16 0,4 4-9072 16,2-1-1808-16</inkml:trace>
  <inkml:trace contextRef="#ctx0" brushRef="#br0" timeOffset="5474.54">9009 3918 19343 0,'0'0'1728'0,"0"0"-1392"16,1-6-336-16,-1 6 0 0,0 0 2208 0,0 0 368 0,0 0 80 0,0 0 16 15,0 0-1136-15,5 6-240 0,2 5-32 0,-1 4-16 16,1 6-928-16,-1 3-192 16,2 2-128-16,-1 2 144 0,0 2-144 0,1 0 0 15,0 2 0-15,0-1 0 16,1 0-448-16,1-2 0 0,1-3-16 0,1 1-9232 0,-1-3-1840 0</inkml:trace>
  <inkml:trace contextRef="#ctx0" brushRef="#br0" timeOffset="5699.05">8955 4145 33631 0,'0'0'1488'0,"0"0"304"0,0 0-1424 0,0 0-368 15,0-5 0-15,0 5 0 0,4-5 1840 0,3 1 288 16,2 0 64-16,4 0 16 0,1 1-928 0,4-1-176 15,3 2-32-15,3-1-16 0,2-1-720 0,0-1-144 16,0 1-16-16,3-1-16 16,-1 0-1120-16,2 1-208 0,2-3-48 0,0 3-17984 0</inkml:trace>
  <inkml:trace contextRef="#ctx0" brushRef="#br0" timeOffset="17868.62">11719 7343 22111 0,'-6'3'1968'0,"-1"1"-1584"0,1 1-384 0,0-1 0 15,1 0 1536-15,1-2 240 0,4-2 32 0,0 0 16 16,0 0-240-16,0 0-48 0,0 0-16 0,11-4 0 16,0-3-960-16,2-4-192 0,3-3-48 0,4-1 0 15,2 0 48-15,1-7 0 0,1-2 0 0,-1-1 0 16,2 1 192-16,1-2 32 0,5-3 16 0,2-1 0 15,2 1-96-15,2-6-32 0,-1 0 0 0,5-3 0 16,3 0-288-16,0-4-48 0,-1-1-16 0,-1 0 0 16,-3 0-128-16,-2 3 0 0,-2 1 0 0,-1 1 128 15,-3 2-128-15,-1 0 0 0,-3 2 144 0,1 2-144 16,-4 1 0-16,1 1 0 0,-1 4 0 0,-2-2 128 16,-3 2-128-16,0 3 0 0,-1 0 128 0,-1 3-128 15,-2 1 0-15,0 1 128 0,-3 2-128 0,-1-1 0 16,0 4 128-16,-1 0-128 0,-2 2 160 0,0-1-160 15,0 0 144-15,-1 0-144 0,0 1 128 0,-1 0-128 16,0 1 128-16,-1 1-128 0,3 1 128 0,-3-2-128 0,-1 0 128 0,0 1-128 16,0 3 0-16,0 1 128 0,0-1 48 0,-4 6 0 15,3-6 0-15,1 2 0 0,0-3-16 0,0 3 0 16,1 1 0-16,-5 3 0 0,7-4-160 0,-1 1 128 16,-6 3-128-16,8-1 128 0,0 1-128 0,0 1 0 15,0-2 144-15,0 2-144 0,-1 0 128 0,2 1-128 0,2 0 160 0,1 1-160 16,1 1 480-16,1 1 0 0,3-1 0 0,1 2 0 15,2 2-656-15,1 3-128 0,2 0-16 0,3 4-16 16,3 2 336-16,2 1 0 0,4 0 0 0,3 2 0 16,1 1 192-16,0 2-64 0,0 2 0 0,1 1 0 15,0 0 128-15,-1 1 0 16,-1 2 16-16,1 1 0 0,3 0 0 0,-1 1 0 16,1-1 0-16,1 0 0 0,4-1-16 0,-1-2 0 15,-2-1 0-15,-1-1 0 0,-4-1-96 0,-1-1-32 16,1 1 0-16,-4-2 0 0,-2-1 0 0,-2-2-128 0,2 1 192 0,-3-2-64 15,-1 0-128-15,-3-1 192 0,-3-3-192 0,2 0 192 16,-2-3-192-16,-1 1 0 0,1-2 0 0,-3 2 128 16,0-3-336-16,0 2-80 0,-2 0-16 0,0 1 0 31,-1-3-1504-31,3 3-304 0,-5 0-64 0,0 0-16 16,-4-1-176-16,2 1-48 0,-1 0 0 0,-1-4-13328 0</inkml:trace>
  <inkml:trace contextRef="#ctx0" brushRef="#br0" timeOffset="19813.07">15018 6836 23039 0,'0'0'2048'0,"-6"6"-1648"0,0 4-400 0,1-1 0 0,1 5 3584 0,0 3 640 15,0 3 128-15,0 3 32 16,-1 4-2464-16,5 3-512 0,2 3-80 0,2 2-32 15,0-1-1040-15,1 3-256 0,2-1 0 0,1 1 0 16,1-1-1728-16,1-1-336 0,2-2-80 0,0-2-9424 16,-1-2-1872-16</inkml:trace>
  <inkml:trace contextRef="#ctx0" brushRef="#br0" timeOffset="20030.16">15158 6866 26719 0,'0'0'1184'0,"0"0"240"0,0 0-1136 0,0 0-288 0,0 0 0 0,0 0 0 0,0 0 3056 0,0 9 544 15,3 4 112-15,2 1 32 0,2 6-2304 0,0 2-464 16,4 2-80-16,1 2-32 0,-1 4-688 0,0 0-176 16,1-3 0-16,-1 3 0 15,2 1-320-15,0 1-112 0,2 0-16 0,-2-2 0 16,0 0-1616-16,-1-1-336 0,1-2-64 0,-2-2-16 15,1 0-704-15,-2-2-144 0,-2-2-16 0</inkml:trace>
  <inkml:trace contextRef="#ctx0" brushRef="#br0" timeOffset="20225.27">14994 7085 44639 0,'-13'5'976'0,"13"-5"208"0,-5 7 32 0,0-3 48 0,5-4-1008 0,0 0-256 0,-3 6 0 0,3-6 0 16,5 8 1408-16,3-2 256 0,4 0 32 0,3-2 16 16,5-2-1360-16,2 0-352 0,-1-2 0 0,2-2 0 15,2-3 176-15,1 0-176 0,2-3 160 0,-1-1-160 32,0 0-2016-32,1-3-496 0,-1 0-112 0</inkml:trace>
  <inkml:trace contextRef="#ctx0" brushRef="#br0" timeOffset="21000.52">12512 5012 23039 0,'-7'0'2048'0,"7"0"-1648"0,-6 7-400 0,2-1 0 0,1 3 2048 0,2 3 336 0,1 1 64 0,4 1 16 15,0 5-672-15,2 4-128 0,2 7-16 0,1 4-16 16,3 5-640-16,1 5-128 0,0 7-32 0,3 4 0 16,1 2-368-16,1 2-80 0,0 1 0 0,0-1-16 15,1-2-368-15,0-2 128 0,-1-4-128 0,1-4 0 16,0-3-864-16,-1-5-240 16,-1-6-48-16,2-5-10656 0,-2-2-2128 0</inkml:trace>
  <inkml:trace contextRef="#ctx0" brushRef="#br0" timeOffset="22429.27">12319 4004 18431 0,'0'0'1632'0,"-7"-4"-1312"0,1 2-320 0,4-10 0 0,-5 9 2144 0,-1 1 352 0,-3-1 80 0,1 2 16 0,0 0-512 0,-1-1-96 16,1 2-32-16,-1 2 0 0,0 0-1072 0,1 3-224 15,1 3-32-15,1 1-16 0,2 6-432 0,1 2-176 16,1 4 128-16,1 1-128 0,2 2 0 0,2 3 0 16,2 0 0-16,2 2-176 0,3-1 176 0,2 1-192 15,7-2 192-15,3 1-192 0,2-1 192 0,3-1-128 16,2-2 128-16,0-3-128 0,-2-2 128 0,1-3-160 0,-1-5 160 0,1-1-160 15,-1-5 160-15,-2-3 0 0,-2-2 0 0,-2-2 0 16,-1-3 0-16,-1-3 224 0,-2-4-48 0,-2-2-16 16,-2-5 320-16,-3-1 64 0,-4-3 16 0,-3-1 0 15,-2 0 224-15,-3 2 48 0,-3-3 16 0,-2-1 0 16,-4 0-48-16,-3 0-16 16,-3-1 0-16,-3 1 0 0,-3-2-272 0,-1 3-64 15,0 2-16-15,-2 1 0 0,0 2-432 0,0 3-320 0,2 3 48 0,3 3 16 31,1 4-480-31,2 0-96 0,3 3 0 0,3 4-16 16,5 0-2336-16,3 2-464 0,6-2-80 0</inkml:trace>
  <inkml:trace contextRef="#ctx0" brushRef="#br0" timeOffset="22864.27">12994 3634 35247 0,'0'0'1552'0,"0"0"336"0,0 0-1504 0,0 0-384 0,0 0 0 0,0 0 0 16,0 0 1248-16,3-5 176 0,-1-2 48 0,4-1 0 16,1 1-512-16,5-4-112 0,1 0-16 0,3-3 0 15,-1 1-656-15,4-2-176 0,-1-1 0 0,3 0 0 0,0 0-160 0,1 0-64 16,0 2-16-16,0-1 0 31,0 0-2848-31,2-1-576 0</inkml:trace>
  <inkml:trace contextRef="#ctx0" brushRef="#br0" timeOffset="23166.84">13702 2818 27647 0,'-9'-11'2448'0,"4"6"-1952"15,-2-1-496-15,-1-1 0 0,-1 1 1920 0,0-1 272 16,-1 1 64-16,-2 2 16 0,0 1-416 0,-1 3-96 15,-1 4-16-15,1 4 0 0,0 0-1328 0,1 5-272 16,2 4-144-16,-1 4 160 0,3 1-32 0,2 4 0 0,2 4 0 0,1 0 0 16,3-2-128-16,3 1 0 15,2-1 0-15,4-1 0 0,0-1 0 0,4-1 0 16,4-3 144-16,2-3-144 0,-1-2 0 0,1-1-208 0,1-2 16 16,2-2 16-16,2-1 176 0,0-5 256 0,1 1-64 0,0-3-16 15,1-1-384-15,0-1-80 0,-1-2-16 0,0-2 0 31,1-1-1872-31,-3-4-368 0,-1-1-80 0,-2 0-13376 0</inkml:trace>
  <inkml:trace contextRef="#ctx0" brushRef="#br0" timeOffset="23529.42">14115 2870 5519 0,'0'0'496'0,"0"0"-496"0,0 0 0 0,6 7 0 15,0 2 4192-15,1 2 736 0,-1 0 160 0,2 3 32 16,2 4-2656-16,1-1-528 0,-1 3-96 0,1-2-32 0,0 2-1056 0,1-1-224 16,0 0-32-16,0-2-16 0,-1-1-256 0,0-2-48 15,-1-1-16-15,1-3 0 0,-1-2 96 0,-1-2 0 16,-1 0 16-16,-3-3 0 0,-5-3 48 0,0 0 16 16,0 0 0-16,0 0 0 0,0 0 496 0,0 0 112 15,-4-10 16-15,0-3 0 0,0-1-256 0,-1-2-32 16,-1-5-16-16,1-1 0 0,-1-5-448 0,2 1-80 15,0-1-128-15,1 4 176 0,-1-3-176 0,2 2 0 0,4 1 0 0,0 3 0 16,2 0 320-16,0 4 16 0,1 0 16 0,2 5 0 16,-1 1 496-16,2 1 112 0,1 3 0 0,2 1 16 15,0-1-736-15,2 2-240 0,1 2 128 0,1-1-128 16,3 2 256-16,1-3-16 0,-1 1 0 0,0 3 0 31,2 0-1008-31,2-2-192 0,0 2-32 0,2 0-12320 16,-5 2-2448-16</inkml:trace>
  <inkml:trace contextRef="#ctx0" brushRef="#br0" timeOffset="31897.62">12718 5734 911 0,'0'0'0'0,"0"0"0"0,0 0 0 0,0 0 0 0,0 0 4016 0,0 0 720 16,0 0 128-16,0 0 48 0,0 0-2512 0,0 0-496 15,0 0-112-15,0 0 0 0,6 7-384 0,-1-2-80 16,-5-5-16-16,8 8 0 0,0 0 0 0,0 1 0 15,1 0 0-15,-1 1 0 0,0 5-256 0,0 0-48 16,-1 2-16-16,1 2 0 0,-1-1-352 0,-1 1-80 0,2 1-16 0,1 1 0 16,0-2-336-16,2 0-64 0,-1-4-16 0,1 1 0 15,-1-2-128-15,0-1 0 16,0-2 0-16,0-2 128 0,-2-1-352 0,0-3-80 16,-1-3-16-16,1 0 0 15,-1-2-3280-15,-7 0-672 0</inkml:trace>
  <inkml:trace contextRef="#ctx0" brushRef="#br0" timeOffset="32562.25">13007 6063 11055 0,'0'0'480'0,"0"0"112"0,0 0-464 0,-6 0-128 0,-1 0 0 0,7 0 0 16,-8 0 2880-16,8 0 576 0,-6-4 96 0,6 4 32 15,0 0-2160-15,0 0-416 0,-7-5-96 0,7 5-16 16,-5-5 0-16,5 5-16 0,0 0 0 0,0 0 0 0,0 0 368 0,0 0 80 15,0-7 16-15,3 0 0 16,-1 1-128-16,4-1-32 0,0 0 0 0,2-1 0 16,1-1 32-16,4-2 0 0,3-2 0 0,1-1 0 15,0-2-144-15,2-1-32 0,3-2 0 0,3-2 0 16,1-1-240-16,1 1-48 0,1-3-16 0,2 2 0 16,1 0-352-16,0-1-80 0,2-1-16 0,-2 2 0 15,1 1-288-15,-2 0 0 0,0-1 128 0,-3 1-128 16,0 2 0-16,-1 0 0 0,0 1 0 0,-1 0 0 15,0 2-560-15,0-2-64 0,0 1-16 0,-2 0 0 16,-1-1-1632-16,-1 2-336 0,-1-3-64 0,-1 2-16 16,5 1-1296-16,-5 0-272 0</inkml:trace>
  <inkml:trace contextRef="#ctx0" brushRef="#br0" timeOffset="32907.35">14328 4947 28559 0,'0'0'2544'16,"0"0"-2032"-16,0 0-512 0,0 0 0 0,0 0 1792 0,0 0 272 0,0 0 48 0,-1 9 16 16,1 4-608-16,0 1-128 0,0 5-32 0,0 4 0 0,1 2-1040 15,0 5-320-15,0 1 128 0,1 2-128 0,0 1 0 0,2-3 0 16,1-1-192-16,2-3 64 15,0-2-2352-15,0-1-464 0,2-2-80 0</inkml:trace>
  <inkml:trace contextRef="#ctx0" brushRef="#br0" timeOffset="33132.67">14574 4866 10127 0,'0'0'896'0,"0"0"-704"15,0 0-192-15,0 0 0 0,0 0 4320 0,2 10 832 16,-2 1 160-16,1 2 48 0,1 3-2976 0,2 2-592 16,0 3-112-16,2 2-16 0,0 2-1072 0,1 2-208 15,0 1-32-15,1 0-16 0,1 1-336 0,2 1 0 0,-1 3 0 0,1-3 128 16,0 1-288-16,1-1-48 0,-1-1-16 0,-1-1 0 31,-1 1-1952-31,0-2-400 0,-1 1-80 0,0-6-6352 0,0 0-1264 0</inkml:trace>
  <inkml:trace contextRef="#ctx0" brushRef="#br0" timeOffset="33389.75">14478 5201 31503 0,'0'0'1392'0,"0"0"288"0,0 0-1344 0,-7 1-336 0,-1 1 0 0,8-2 0 16,0 0 2032-16,0 0 336 0,-5-3 64 0,5 3 0 0,0 0-928 0,0 0-192 15,3-6-32-15,2 2-16 0,3 1-352 0,1 2-64 16,3-2-16-16,-1 2 0 0,5 0-272 0,0 1-64 16,-1-2-16-16,2 1 0 0,3 0-320 0,-1 1-160 15,4 0 160-15,-3-3-160 16,-1-1-1152-16,2 0-336 0,-1 3-64 0</inkml:trace>
  <inkml:trace contextRef="#ctx0" brushRef="#br0" timeOffset="36367.08">17531 6211 22463 0,'0'0'992'0,"0"0"208"0,0 0-960 0,0 0-240 0,27-18 0 0,-27 18 0 0,6 5 240 0,2-1 0 16,1-1 0-16,4 0 0 0,4-1 624 0,2-2 128 16,3-1 32-16,3 0 0 0,0 1 176 0,0-2 32 15,-1 1 16-15,2 0 0 0,-1-1-80 0,1 2-16 16,2 2 0-16,-1 0 0 0,0 1-384 0,2 1-96 15,1 0-16-15,3 1 0 0,-1-2-208 0,4 0-32 16,1 1-16-16,2-1 0 0,3 0-48 0,0-1-16 16,0-1 0-16,-1-1 0 0,1-1 48 0,0-1 16 0,1-4 0 0,0 2 0 15,0 1-32-15,1 0-16 0,2-1 0 0,2 0 0 16,2 0-144-16,-4 2-16 16,-1-1-16-16,-2 0 0 0,-1 1-32 0,-2 0 0 15,-1 2 0-15,0-2 0 0,0 2 32 0,0-1 0 16,3-1 0-16,-1 1 0 0,0-3 16 0,1 1 16 15,0 0 0-15,-1-1 0 0,0-3 48 0,-2 1 0 16,0-2 0-16,1 0 0 0,0 1-128 0,0-2-128 0,0 3 176 0,1 1-176 16,2 2 128-16,-1-2-128 0,-1 0 0 0,1-1 0 15,-3 4 128-15,-1-2-128 0,-2 0 0 0,1 3 0 16,1 1 0-16,-2 0 0 0,1 0 128 0,-1 0-128 16,1 0 0-16,-1 1 0 0,2 1 0 0,0 0 0 15,-2-2 0-15,1-2 0 0,-1 1 0 0,-3 1 0 16,-2 0 128-16,1 3-128 0,-5-3 0 0,0 1 0 0,1 0 0 15,0-1 0-15,0 0 0 0,-1 0 0 0,-1 2 0 0,2 0 0 16,-2 1 0-16,0 0 0 0,1 0-272 0,-2-3-64 16,0 2-16-16,-1-1 0 15,3-2-1616-15,-4-1-320 0,-1 0-64 0,0-1-9936 16,0 2-1984-16</inkml:trace>
  <inkml:trace contextRef="#ctx0" brushRef="#br0" timeOffset="36766.93">20943 5672 6447 0,'0'0'576'0,"0"0"-576"0,-5 0 0 0,5 0 0 15,0 0 5056-15,0 0 912 0,0 0 176 0,0 0 48 16,0 0-3984-16,0 0-800 0,0 0-144 0,2 8-48 16,5-1-640-16,6 3-128 0,1-1-16 0,4 1-16 15,2 2-416-15,2 0 0 0,2 2 0 0,2 0 0 16,2-1 0-16,1 0 0 0,-2 0 0 0,-2 0 0 15,1-2-224-15,0 2 80 0,-2 1 16 0,-2 2 0 16,-4-3 128-16,-2-1 0 0,-3 2 0 0,-3 2 0 16,-2-1 768-16,-4 3 192 0,-4 1 48 0,-4 3 0 0,-4 1 768 0,-3 1 144 15,-4 2 48-15,-2 4 0 0,-2-1-592 0,-1 2-112 16,3 1-32-16,-1-2 0 0,0 0-768 0,1-1-144 16,2-2-48-16,2-2 0 15,2 0-1232-15,2 1-240 0,1-1-48 0,3 0-12832 16,2-2-2560-16</inkml:trace>
  <inkml:trace contextRef="#ctx0" brushRef="#br0" timeOffset="39295.37">18611 5154 24239 0,'0'8'1072'0,"-23"-4"224"0,26 13-1040 0,0 2-256 15,-1 4 0-15,1-1 0 0,1 1 960 0,0 1 144 16,2 0 32-16,1 1 0 0,-1 1-240 0,2-1-64 16,0-3 0-16,-2-1 0 0,0 0-576 0,-1-3-112 0,0-2-16 0,0-2-128 15,-1-1 304-15,0-2-48 0,1-4-16 0,-5-7 0 16,0 0 96-16,0 0 32 0,0 0 0 0,0 0 0 15,-1-7 128-15,0-2 16 0,-3-7 16 0,1-2 0 16,-1-5-128-16,-1-1-16 0,0-6-16 0,0-3 0 16,-1-2-368-16,1-3 0 0,-1-1 0 0,2-1 128 15,1-2-128-15,2 1 0 0,1 2-128 0,2 3 128 16,2 3 0-16,2 5 0 0,0 4 0 0,2 2 0 0,2 4 256 0,2 2 0 16,0 0-16-16,0 6 0 0,-1 3-240 0,1 4 176 15,0 0-176-15,-2 3 160 16,1 3 32-16,-1 3 0 0,0 1 0 0,0-1 0 0,-3 2-48 0,0 2 0 15,-3 2 0-15,-2 2 0 0,0 3-144 0,-1 3 0 16,-4 2 0-16,0 0 128 16,-3 0-128-16,1 1 0 0,-1-4 0 0,-1-1 0 0,1 1 0 15,-1-4 0-15,0-3 0 0,1-2 0 0,-1-2-208 0,2-1-80 16,0-3-16-16,5-4 0 16,0 0-240-16,0 0-48 0,-6-3-16 0,6 3 0 15,0 0 64-15,0 0 16 0,2-6 0 0,3 2 0 0,4-3 224 0,2 2 48 16,1 1 16-16,2 3 0 0,2 2 240 0,1 2 208 15,1 1-32-15,1 1-16 0,1 1 96 0,1 1 32 0,-3-1 0 16,3 3 0-16,0 3 352 0,-2 0 64 0,-2-2 0 0,-2 1 16 16,-2-1 432-16,-2 2 64 0,-2 0 32 0,-2 1 0 15,-2-4 64-15,-3 3 16 16,-4-1 0-16,0 1 0 0,-4 1-224 0,-1-1-32 16,-4 0-16-16,-3-1 0 0,-3 0-464 0,-1 2-80 15,-2-5-32-15,-2-1 0 0,-2 0-288 0,0-2-48 16,-2-2-16-16,1-1 0 0,-1 0-128 0,1-2-272 0,1-3 64 0,4 2 16 31,0-6-1920-31,3 2-368 0,1-2-80 0</inkml:trace>
  <inkml:trace contextRef="#ctx0" brushRef="#br0" timeOffset="39846.75">18218 4943 18431 0,'0'0'1632'0,"0"0"-1312"0,0 0-320 0,4-4 0 15,-4 4 2192-15,7-5 368 0,-7 5 80 0,0 0 16 16,7 0-800-16,0 5-176 0,-1 4-16 0,-2-2-16 16,-4-7-816-16,0 0-176 15,4 8-16-15,-1 1-16 0,-2-2-240 0,-1 1-32 16,-1-1-16-16,1-7 0 0,-4 5-80 0,-1 2-32 0,0-5 0 0,-1 3 0 15,2 1-96-15,-2-2 0 0,-1-2-128 0,0-1 192 16,0-1-48-16,-1 0-144 0,2-1 128 16,0-5-128-16,1 0 0 0,5 6 0 0,-4-6-176 15,2-5 176-15,0 0-128 0,2 2 128 0,2-2-128 16,2 2 128-16,1 1 0 0,1 2-144 0,1 0 144 16,1 3 0-16,0 0 0 0,1 2 0 0,0-1 0 15,-1 1 320-15,-8 1 48 0,7 3 0 0,-7-3 0 16,7 4 272-16,-7-4 48 0,0 0 16 0,0 0 0 0,3 6-144 0,-3-6-32 15,0 0 0-15,-4 8 0 0,0 0-288 0,-1-2-64 16,-1 2-16-16,0-4 0 0,-2 0-160 0,1 1 0 16,7-5 0-16,-6 1 0 15,-1-1-576-15,1 0 0 0,-1 2 0 0,2-2 0 16,5 0-2160-16,0 0-416 0,-5-3-96 0</inkml:trace>
  <inkml:trace contextRef="#ctx0" brushRef="#br0" timeOffset="40395.31">18218 5416 3679 0,'0'0'320'0,"0"0"-320"0,-5-5 0 0,5 5 0 15,0 0 4272-15,-5-5 784 0,0 0 144 0,1 1 48 16,4 4-3152-16,-2-7-624 0,1 1-128 0,1-1-32 16,0 7-416-16,4-4-64 0,0-2-32 0,1 2 0 0,-5 4 112 0,8-3 32 15,0-1 0-15,-1 3 0 0,-7 1-48 0,8 0 0 16,0 0 0-16,-1 3 0 0,-7-3-320 0,0 0-64 16,6 2 0-16,2 2-16 15,-8-4-112-15,4 7-32 0,-3 0 0 0,1 1 0 16,-2 0-32-16,0-8 0 0,-4 7 0 0,1 2 0 15,-1-3-176-15,-1-1-144 0,-2-2 192 0,1-2-192 16,-1 1 160-16,2-2-160 0,-1-2 128 0,-2 1-128 16,0-2 0-16,1 0 0 0,2-3 0 0,-1 0 0 0,-1 3-224 0,2-3 80 15,1-2 16-15,0 0 0 0,0 0 0 0,4 2 0 16,3-1 0-16,-1-2 0 0,1 0 128 0,2 1-192 16,2 0 192-16,1 2-192 0,-2 1 192 0,3 1-128 15,3 1 128-15,0 3-128 0,-2-3 128 0,-1 2 128 16,0 1-128-16,1 1 176 0,-1 2 128 0,-2 1 16 15,0 0 16-15,-7-4 0 0,0 0 48 0,4 8 16 16,0-2 0-16,-4-6 0 0,0 0 48 0,-2 7 0 16,0 1 0-16,-2-3 0 0,-3-1-96 0,1 0-16 0,-2-1 0 0,-1 3 0 15,-1-4-176-15,-1 2-32 0,1-2-128 0,-1-1 192 16,1-1-192-16,1-1 128 0,1-1-128 0,0 0 0 16,2 0 0-16,-1 0 0 15,2-2-128-15,0 1 128 16,1-1-1440-16,4 4-176 0,0 0-48 0,0 0-17072 15</inkml:trace>
  <inkml:trace contextRef="#ctx0" brushRef="#br0" timeOffset="46830.75">17804 5072 2751 0,'0'0'256'0,"0"0"-256"0,0 0 0 0,0 0 0 0,0 0 3840 0,0 0 704 16,2-6 160-16,-12 6 32 0,-1-2-2880 0,2 1-560 0,1 0-112 15,1 1-32-15,-1 0-624 0,1 0-128 16,1-3-16-16,-1 3-16 0,-1-1-48 0,-1-1-16 15,0-2 0-15,-1 2 0 0,-2 1 400 0,-1-3 64 16,-1 0 32-16,-2 0 0 0,-2-1 0 0,1 1 0 16,0 1 0-16,0-2 0 0,-3 4-288 0,2-3-48 15,-2 1-16-15,1 3 0 0,-1 0 64 0,2 0 16 0,1 0 0 0,0 0 0 16,-1 0-144-16,-2 0-16 0,2 0-16 0,0 0 0 16,0 0-64-16,1 0-16 0,0 0 0 0,0 0 0 15,-3 0-48-15,1-3-16 0,-2 1 0 0,0 1 0 16,0 1-208-16,-1 1 176 0,-2-1-176 0,2-1 160 15,1-2-160-15,1 0 0 0,-3 1 0 0,0 0 0 16,1 1 192-16,1 0 0 0,0 1 0 0,3 0 0 16,1 1-192-16,-1 0-272 0,-2 1 64 0,2-2 16 15,0 0 192-15,1 1 240 0,1 2-48 0,0-3-16 16,-1 1-176-16,3-1 0 0,2 0 0 0,-1 3 0 16,-1-2 0-16,1 1 0 0,0 1 128 0,-2-3-128 15,1 0 0-15,0 0 0 0,-1 1 0 0,1 1 0 16,0-4 0-16,1 2 0 0,0 0 0 0,0 2 0 15,0-1-128-15,0 3 128 0,0 1 0 0,1-1 0 0,0 0 0 0,2 1 0 16,-1 2 0-16,1-2 0 0,-2 0 0 0,2-2 0 16,-1 1 0-16,1 0 0 0,-1 1 0 0,2-1 0 15,-3 2 0-15,3-1 0 0,0 1 128 0,-1 0-128 16,-1-2 128-16,0 3-128 0,0 0 192 0,1 1-64 16,-1-1 0-16,0-2 0 0,-1 0-128 0,-1 2 192 15,0-1-192-15,0 2 192 0,1 1-16 0,-1-2 0 16,0 0 0-16,0 1 0 0,1 1-176 0,0-1 160 0,1 0-160 0,-1-1 160 15,-1-4-160-15,1 3 0 16,3 0 0-16,-3-1 0 0,1 2 192 0,-1-2-64 16,1-1 0-16,-2 1 0 0,-1-1-128 0,-2 0 192 15,0-1-192-15,0 1 192 0,0-2-192 0,3 2 128 16,1-3-128-16,1 1 128 0,-1-1 80 0,0 2 16 16,-1-3 0-16,1 1 0 0,1-1-224 0,0 1 0 15,0 1 0-15,0 0 0 0,2-2 0 0,0 0 0 0,0 0 0 0,0 0 0 16,1 0 0-16,-1 0 0 0,1 0 0 0,1-2 144 15,0 0-144-15,0 1 0 0,-1 0 0 0,2 1 0 16,-2-3 0-16,0 2 0 0,0-1 0 0,0 1 0 16,-1-1 0-16,0-1 0 0,0 2 0 0,1-3 0 15,0 0 0-15,1 0 0 0,-1 0 0 0,0 0 128 16,0 1-128-16,2 2 0 0,-2-3 144 0,1 2-144 16,1-1 0-16,-1 2 0 0,-1-2 0 0,1 3 0 0,-3-4 0 15,3 2 128-15,-1-1-128 0,1 0 0 0,1-1 0 0,-1 1 0 16,-1-1 0-16,2 1 0 0,-1 2 0 0,1-1 0 15,-1 2 0-15,1 0 0 16,6 0 0-16,-7-1 0 0,-1 1 0 0,2-2 128 16,6 2-128-16,-7 0 0 0,1 0 0 0,-1 0 0 15,1-2 0-15,-1 1 0 0,1 0 0 0,-1 1 0 16,1-3 0-16,-1 3 144 0,-1 0-144 0,2 3 0 0,6-3 176 0,-7 0-176 16,1 0 160-16,6 0-160 0,-7 0 0 0,2 0 128 15,-1 0-128-15,6 0 0 0,-6 0 0 0,6 0 0 16,-6 0 0-16,6 0 0 0,-7 0 0 0,2 0 0 15,0 1 0-15,5-1 0 0,-5-1 0 0,5 1 0 16,-7 0 0-16,7 0 0 0,-5 0 0 0,5 0 0 16,0 0 0-16,0 0 0 0,0 0 0 0,0 0 0 15,0 0 0-15,0 0 0 0,0 0 0 0,0 0 0 0,-3 6 0 0,3-6 0 16,-1 7 0-16,1 2 0 16,1 1 0-16,1 1 0 0,0-4 0 0,0 4 0 15,0 1 0-15,2-2 0 0,0 2 0 0,0 1 0 16,0 1 0-16,0-2 0 0,0 0 0 0,1 1 0 0,-1-4 0 15,0 3 0-15,-2 1 0 0,0 0 0 0,-1-2 0 0,0 1 0 16,1-1 0-16,0-2 0 0,-1-2 0 0,1 1 0 16,-1 0 0-16,-1-8 0 0,0 0 0 0,0 0 0 15,0 0 0-15,0 0 0 0,0 0 0 0,0 0 0 16,0 0 0-16,0 0 0 0,0 0 0 0,0 0 0 16,0 0 128-16,0 0-128 0,0 0 0 0,-1-9 0 15,-2-3 384-15,-1-1-32 0,-1-2 0 0,0-2 0 0,-2 0-512 16,-1 0-96-16,1 0-32 0,-1 0 0 15,0 1 288-15,1-1 0 0,1 2 0 0,-1 0 0 16,1 1 0-16,1 0 0 0,0-1 0 0,1 2 0 16,0 0 0-16,1 1 0 0,0 2 0 0,1 0 0 15,1 0 0-15,1 3 0 0,1-3 0 0,1 1 0 0,1 2 0 0,1-1 0 16,1 0 0-16,2 0 0 0,-1 0 0 0,2-1 0 16,1 0 144-16,2 0-144 0,-1-2 320 0,2 4-32 15,0-5 0-15,1 3 0 0,0-2-32 0,0 1-16 16,1-1 0-16,0 2 0 0,-1 0-112 0,3 3-128 15,2-1 176-15,0 2-176 0,1-3 0 0,0 3 0 16,1 0 0-16,-1 2 0 16,1 2-1824-16,2-1-368 0,2 1-80 0</inkml:trace>
  <inkml:trace contextRef="#ctx0" brushRef="#br0" timeOffset="53000.31">13413 5471 14447 0,'0'0'640'0,"0"0"128"0,0 0-608 0,0 0-160 0,0 0 0 0,0 0 0 0,0 0 640 0,0 0 112 16,0 0 16-16,0 0 0 0,0 0-320 0,0 0-48 15,0 0-16-15,0 0 0 0,0 0 416 0,0 0 80 16,0 0 16-16,0 0 0 0,0 0 384 0,0 0 64 15,0 0 32-15,0 0 0 0,0 0-368 0,0 0-80 16,0 0-16-16,0 0 0 0,0 0-192 0,0 0-32 0,0 0-16 0,0 0 0 16,11-13-288-16,-15 8-64 0,1 0-16 0,-3-1 0 15,0 0-160-15,1-2-16 0,-2 0-128 0,2 0 192 16,-2-1-192-16,0-3 0 0,0 2 128 0,2 2-128 16,0-2 0-16,-1 1 128 0,2 1-128 0,1 0 0 15,-1 0 0-15,0 2 128 0,0 2-128 0,0-1 0 16,-3-3 0-16,2 1 0 0,-1 1 128 0,-1-1-128 15,1-2 128-15,-1 1-128 16,1-1 176-16,-1 0-176 0,2 2 400 0,0 1-16 16,-2-2-16-16,2 0 0 0,0 2-368 0,-2-1 0 0,2 2 0 0,0 1-128 15,-2-2 256-15,1 2 64 0,-1 0 16 0,2 0 0 16,-2-1-48-16,2 1-16 0,-1 1 0 0,0 1 0 16,1-1-144-16,0-1 192 0,-1 1-192 0,0 1 192 15,2-1-64-15,4 3-128 0,-6-1 192 0,1 0-64 16,-2-2 16-16,-1 2 0 0,2-1 0 0,-1 1 0 15,1 0 0-15,1-1 0 0,-1 1 0 0,1 1 0 16,-1 0-144-16,0 1 160 0,6-1-160 0,-7 2 160 0,-1-2 32 0,0 1 0 16,0 2 0-16,0-1 0 0,0 0 96 0,1 0 32 15,-2 1 0-15,2-1 0 16,0 1-64-16,1 0-16 0,6-3 0 0,-7 1 0 16,1 0-240-16,6-1 176 0,-7 4-176 0,1-3 160 15,-1 1-160-15,7-2 128 0,-6 4-128 0,-1-3 128 0,7-1 64 0,-6 1 0 16,-1 1 0-16,1 0 0 0,6-2 32 0,-8 3 16 15,0-1 0-15,0 1 0 0,0 1-80 0,2-1-16 16,6-3 0-16,-8 3 0 0,-1 3-144 0,1 0 0 16,0-2 0-16,2 0 128 0,-1 0-128 0,1-2 0 15,6-2 0-15,-7 3 0 16,7-3-304-16,0 0-80 0,0 0-32 0,0 0 0 16,0 0-2576-16,0 0-512 0,0 0-96 0</inkml:trace>
  <inkml:trace contextRef="#ctx0" brushRef="#br0" timeOffset="53398.97">12825 5030 19919 0,'0'0'880'0,"0"0"192"0,0 0-864 0,0 0-208 0,0 0 0 0,0 0 0 16,0 0 1984-16,0 0 368 0,0 0 64 0,0 0 16 15,0 0-992-15,-3 8-192 0,3-8-32 0,-3 8-16 16,1-2-192-16,-1 1-48 0,1 0 0 0,-1 0 0 0,-1 1-304 0,0 0-64 16,0 1-16-16,0-2 0 0,-1 0-32 0,1 3-16 15,0-4 0-15,0 2 0 0,-1 0-144 0,0 1-16 16,0 3-16-16,0-3 0 0,-1 0-160 0,2-1-16 15,2 0-16-15,1 1 0 0,-1-3-160 0,2-6 0 16,0 0 0-16,0 0 128 0,0 0-128 0,4 8 160 16,-4-8-160-16,5 6 160 0,2 0-32 0,1-1 0 15,0 0 0-15,1-1 0 0,-2 1 32 0,3 0 0 16,0 1 0-16,2-1 0 0,-1 0-160 0,3 2 160 16,-1-5-160-16,0 2 160 0,0-1-160 0,0 1 0 15,-2-3 0-15,1 2 0 16,0-1-848-16,0 1-112 0,-1-1 0 0,1 1-11456 0,0 0-2304 0</inkml:trace>
  <inkml:trace contextRef="#ctx0" brushRef="#br0" timeOffset="56562.97">13484 3774 12895 0,'0'0'576'0,"0"0"112"0,13-3-560 0,-11 15-128 0,-1 1 0 0,0 0 0 15,2 1 2176-15,0 2 416 0,-1-2 80 0,3 2 16 16,3-3-1168-16,1 1-240 0,2-1-32 0,2 3-16 15,1-3-656-15,0 0-128 0,-1-1-16 0,3-1-16 16,1 0-256-16,1-2-160 0,2-1 192 0,1-2-192 0,0-1 256 0,2-1-48 16,1-1-16-16,0-2 0 15,1-1 32-15,-1 0 0 0,-1-1 0 0,0-2 0 16,0-2-32-16,-1 0 0 0,-1-2 0 0,0-2 0 16,-6-1-48-16,-1-3-16 0,0-3 0 0,-3 1 0 15,1-2 16-15,-2-2 0 0,-2 0 0 0,0 1 0 16,-1-1-144-16,-1 1 0 0,-1 0 144 0,1 2-144 15,-1 2 128-15,-3 1-128 0,0-3 128 0,-1 3-128 16,0 1 0-16,1 1 144 0,-2-1-144 0,0 3 0 0,-2-2 160 0,1 2-160 16,-3 0 128-16,1 1-128 0,0 2 272 0,-1-1-16 15,0 2-16-15,-1 1 0 0,-3 1 128 0,0 1 16 16,-1-1 16-16,-2 2 0 0,-2 1 0 0,2 0 0 16,-4 0 0-16,1 0 0 0,0 1-192 0,0-1-32 0,3 2-16 0,0-1 0 15,1-1-160-15,1 0 0 0,1 0 0 0,8 0-176 16,0 0-96-16,0 0-32 15,0 0 0-15,0 0 0 0,0 0 32 0,0 0 0 16,0 0 0-16,8-1 0 0,1-1 144 0,1 0 128 16,2-1-192-16,0 0 192 0,2 1-192 0,0-1 64 15,1-1 128-15,-1-1-208 0,-1 1-48 0,-1-1-16 16,0 0 0-16,-1 1 0 0,1 0 272 0,0 1-192 16,1 1 192-16,-3-1-160 0,-1-1 416 0,1 4 96 0,-3-2 16 0,0 4 0 15,-7-2 416-15,6 4 96 0,1 3 16 0,-1 0 0 16,1 5-384-16,1-1-64 0,0 0 0 0,1 0-16 15,0-1-176-15,1 1-48 0,2 0 0 0,0 0 0 32,1-3-2256-32,1-2-448 0</inkml:trace>
  <inkml:trace contextRef="#ctx0" brushRef="#br0" timeOffset="62633.18">11857 8651 29823 0,'-5'-3'1328'0,"5"3"272"0,0 0-1280 0,0 0-320 0,12-2 0 0,-16 18 0 16,0 1 544-16,1 2 48 0,3 4 16 0,3 3 0 15,0 4 320-15,1 4 64 0,-1 5 16 0,3 0 0 0,-1 2-816 0,1 2-192 16,1 0 0-16,-1-3 0 0,1-1-208 0,-1-6-96 16,1-2-16-16,-2-5 0 15,2-4-400-15,-1-3-96 0,-1-4-16 0,1-6 0 16,-2-2-448-16,-4-7-80 0,0 0-32 0,3-7 0 16,0-6-2064-16,-2-4-400 0,-1-2-96 0,-1-6-16 15,0-5 1584-15,-2-2 304 0,-1-2 64 0,0-3 16 16,-2-1 1104-16,-2-1 240 0,-1-1 32 0,0 1 16 0,1 0 2848 0,0 5 560 15,0 4 112-15,2 2 32 0,1 7 1024 0,-1 6 224 16,2 6 32-16,2 0 16 0,1 1-2064 0,1 8-400 16,0 0-96-16,0 0-16 0,0 0-688 0,0 0-144 15,10 0-16-15,0 0-16 0,3-2-512 0,0 1-96 16,2 1-32-16,0-4 0 0,4-1-160 0,-1-3 128 0,2 2-128 16,2-5 128-16,0 0-128 0,1-3 0 0,-2 1 0 0,3 2 0 31,-1 0-2096-31,-1 2-288 0,0 0-64 0</inkml:trace>
  <inkml:trace contextRef="#ctx0" brushRef="#br0" timeOffset="62862.8">11968 8835 16575 0,'0'0'1472'0,"-4"6"-1168"0,-1-2-304 0,5-4 0 0,0 0 3840 0,0 0 720 16,0 0 144-16,0 0 32 0,9 3-2928 0,3-1-576 16,1-4-112-16,1-1-32 0,3 0-560 0,3-1-112 15,1-1-32-15,1 0 0 0,1-3-384 0,3 2-192 16,2-3 0-16,0 2 16 16,0 1-2128-16,-1 0-416 0,0 1-96 0</inkml:trace>
  <inkml:trace contextRef="#ctx0" brushRef="#br0" timeOffset="63064.68">11969 9175 30399 0,'0'0'2704'0,"-5"2"-2160"0,-1 2-544 0,6-4 0 15,0 0 1536-15,0 0 192 0,0 0 32 0,6-2 16 16,6-1-304-16,0-2-48 0,-1-3-16 0,5-1 0 15,4-3-992-15,0 2-208 0,3-1-32 0,1 2-16 32,2-1-608-32,3 1-112 0,1 0-16 0,1-1-11648 0,1 1-2336 0</inkml:trace>
  <inkml:trace contextRef="#ctx0" brushRef="#br0" timeOffset="63533.7">12570 8515 28559 0,'0'0'2544'0,"0"0"-2032"0,0 0-512 0,0 0 0 16,0 0 1408-16,10 1 176 0,0 1 32 0,2 0 16 0,2 2-736 0,3 2-160 16,3 0-32-16,0 4 0 0,4 2-352 0,1 3-80 15,2 0-16-15,3 2 0 0,-3 3 64 0,1-2 0 16,-1 3 0-16,-2 1 0 0,-3 0 96 0,-1 2 32 15,-3 0 0-15,-2 4 0 0,-2-2-128 0,-3 0-32 16,-2 1 0-16,-1-2 0 0,-5 1-64 0,-1 0-16 16,-4 0 0-16,0-2 0 0,-3-2-16 0,-2 0-16 15,-1-1 0-15,-3 0 0 0,-5-2 0 0,-1 0 0 0,-1-4 0 16,-2-2 0-16,-1-2-176 0,0-2 192 0,-1-5-192 0,0-2 192 16,0-2-320-16,1-2-64 15,-1-2-16-15,0-5 0 0,2-2-144 0,3 1-32 16,2-5 0-16,3 2 0 0,1 0 192 0,6 4 48 15,1-2 0-15,3 1 0 0,1 3 144 0,3 0 192 16,2 1-32-16,3 0-16 0,1 2 160 0,3 2 16 0,2 2 16 0,3 4 0 16,2-2-32-16,4 2-16 0,0 0 0 0,2 1 0 15,1 2 288-15,3-1 48 0,-3 2 16 0,0 0 0 16,-2 0-48-16,1 2 0 0,1 2 0 0,-2 0 0 16,-2-2-336-16,-1 2-80 0,1 0-16 0,-1-1 0 15,0 0-160-15,1 1 0 0,-1 1 0 0,1 0 0 16,-1 0-944-16,1 2-208 15,3-2-64-15,-1 3-19424 0</inkml:trace>
  <inkml:trace contextRef="#ctx0" brushRef="#br0" timeOffset="64719.91">13604 8556 12895 0,'26'-37'1152'0,"-26"37"-928"0,0 0-224 0,0 0 0 15,0 0 4400-15,0 0 832 0,0 0 160 0,0 0 48 16,0 0-3232-16,0 0-640 0,0 0-128 0,0 0-32 15,0 0-720-15,6 7-160 0,-1 0-16 0,0 5-16 16,0 4-320-16,-1 1-176 0,0 2 192 0,1 2-192 16,0 1 0-16,-1 3 0 0,0 1 0 0,0 0 0 15,1 0-656-15,-1 2-96 0,0 0-16 0,0 2-10480 16,0 2-2096-16</inkml:trace>
  <inkml:trace contextRef="#ctx0" brushRef="#br0" timeOffset="65169.54">13767 9352 24351 0,'0'0'1088'0,"-2"8"208"0,0 2-1040 0,0 0-256 0,-1-1 0 0,1 0 0 16,-1 0 992-16,2 0 144 15,-2 0 16-15,0-1 16 0,1 0-352 0,-1-2-80 16,3-6-16-16,0 0 0 0,-5 6-496 0,5-6-96 15,-7 2-128-15,2-1 176 0,5-1-176 0,-6-2 128 16,0-2-128-16,3-3 128 0,-1-3-128 0,0 1 0 0,1-2 0 0,1 1-176 16,-1-2 176-16,2 2 0 0,-1-1 0 0,2 1-128 15,3 1 128-15,1 2 0 0,0 1 160 0,1 2-160 16,1-3 336-16,1 2-16 0,2 4-16 0,0 2 0 16,2 2 16-16,-2 1 0 0,-1 1 0 0,1 1 0 15,1 1 48-15,1-1 16 0,-4 2 0 0,1 1 0 16,-1-2-144-16,-1-1-32 0,-2 2 0 0,0 1 0 0,-1-2-32 15,-2-1-16-15,-2 1 0 0,1-7 0 0,-2 6-16 0,-1 1 0 16,-3-2 0-16,1 0 0 0,-3-3 16 0,-1-1 0 16,-1 0 0-16,-1-1 0 0,2-1-160 0,1-2 128 15,1-3-128-15,-1-3 128 0,0-2 80 0,1 2 16 16,2-1 0-16,3 1 0 31,0 0-560-31,1 1-112 0,1 1-32 0,0 7 0 0,0 0 144 0,0 0 16 0,8-1 16 0,1 3 0 31,0 2-1168-31,1 4-224 0,1 1-48 0</inkml:trace>
  <inkml:trace contextRef="#ctx0" brushRef="#br1" timeOffset="68874.31">14544 3888 31503 0,'0'0'1392'0,"0"0"288"0,0 0-1344 0,0 0-336 0,0 0 0 0,0 0 0 16,0 0 192-16,0 0-48 0,15-24 0 0,-15 24 0 31,0 0-1056-31,6 2-224 0,3 1-32 0,2-1-11888 0</inkml:trace>
  <inkml:trace contextRef="#ctx0" brushRef="#br1" timeOffset="69015.89">15004 3796 911 0,'0'0'0'0,"0"0"0"0,0 0 0 0,0 0 0 0,0 0 0 0,8 1 0 0,-8-1 4832 0,0 0 880 16,0 0 176-16,8 3 48 15,0-1-4496-15,1 1-896 0,0-2-176 0,2-1-48 16,0-1-912-16,1-2-192 0,0-1-48 0</inkml:trace>
  <inkml:trace contextRef="#ctx0" brushRef="#br1" timeOffset="69127.75">15338 3693 18479 0,'0'0'816'0,"0"0"176"0,7-3-800 16,1 0-192-16,-1 2 0 0,1-3 0 0,-1-1 720 0,1 1 112 0,-1-2 0 0,1 0 16 16,1 0-608-16,2 1-240 0,0-1 176 0,3 3-6592 15,-1-1-1328-15</inkml:trace>
  <inkml:trace contextRef="#ctx0" brushRef="#br1" timeOffset="69272.27">15860 3454 23039 0,'0'0'2048'16,"0"0"-1648"-16,0 0-400 0,0 0 0 16,0 0 1408-16,0 0 208 0,0 0 48 0,0 0 0 15,6-4-1376-15,2 2-288 0,0 2 0 0,1-3 0 31,1 0-2176-31,2 2-368 0,0 1-80 0</inkml:trace>
  <inkml:trace contextRef="#ctx0" brushRef="#br1" timeOffset="69393.45">16205 3307 16575 0,'0'0'1472'0,"0"0"-1168"16,0 0-304-16,4-5 0 0,1 1 1552 0,1 1 256 16,-1-3 48-16,0 0 16 0,0 1-912 0,2 0-192 15,-1 1-48-15,2 0 0 16,1 0-2768-16,2 2-544 0</inkml:trace>
  <inkml:trace contextRef="#ctx0" brushRef="#br1" timeOffset="69529.42">16530 3115 24767 0,'0'0'1088'0,"6"-4"240"0,1-1-1072 0,1 0-256 16,0 0 0-16,1-2 0 0,0 1 256 0,2 2-16 15,-1-2 0-15,0 1 0 0,2 0-480 0,1-2-80 16,2 2-32-16,0-1-10688 0</inkml:trace>
  <inkml:trace contextRef="#ctx0" brushRef="#br1" timeOffset="70162.33">17532 2624 20271 0,'0'0'1792'0,"-11"2"-1424"0,-5 1-368 0,16-6 0 0,-17 10 928 0,0-1 112 0,0 1 32 0,2-1 0 0,0 1-640 0,2-3-128 15,0 1-32-15,3 0 0 0,1-1-272 0,3 0 0 16,6-4 0-16,0 0 0 31,2 8-384-31,2-2-144 0,1 1-32 0,1 1 0 0,2-3-256 16,3 3-48-16,0 1-16 0,2-3 0 0,0 2 576 0,3 1 112 0,0 0 32 0,1 2 0 0,0-2 672 0,-2 1 144 15,-2 0 32-15,0-3 0 16,-1 1 656-16,-2 1 144 0,-2 0 32 0,-3 2 0 0,-2 2 96 0,-3-4 32 16,-1 3 0-16,-2 0 0 15,-5-1-768-15,-1 1-160 0,-1-2-16 0,-1 3-16 16,0-2-512-16,-1 1-176 0,0-2 0 0,2-2 144 15,-1-4-2528-15,2 0-512 0,1-2-112 0</inkml:trace>
  <inkml:trace contextRef="#ctx0" brushRef="#br1" timeOffset="70729.31">17691 2566 28559 0,'0'0'1264'0,"0"0"272"0,0 0-1232 0,0 0-304 0,0 0 0 0,0 0 0 16,0 0 1328-16,6 7 208 0,-2 3 32 0,-1 3 16 15,0 4-544-15,1 3-96 0,-1 2-32 0,-1 3 0 16,1 1-640-16,-1 1-128 0,2 1-16 0,0-1-128 16,1-1 128-16,2 1-128 0,1-1 0 0,1-2 0 15,-1-5 0-15,1 0-144 0,0-4 16 0,0-2 0 32,0-3-384-32,0-4-80 0,1-2-16 0,-1-4 0 0,0 0-160 0,-1-4-16 0,-2-2-16 0,-1-5 0 15,2-2 400-15,-1-3 80 0,1-2 0 0,-1 0 16 16,0-2 304-16,-1 1-192 0,-1-1 192 0,0 2-160 15,-2 1 160-15,1 3 0 0,-2 1 0 0,-1 2 0 16,1 5 496-16,-1 6 16 0,0 0 16 0,0 0 0 16,0 0 32-16,0 0 0 0,0 0 0 0,0 8 0 15,3 2-336-15,0 0-64 0,-1 1-16 0,2 2 0 16,1 1-144-16,1 2-192 0,0 0 32 0,2 0 16 16,1-3-560-16,0 2-96 0,2-2-32 0,0-1 0 15,1-2-192-15,1 0-32 0,-1-2-16 0,1-1 0 16,0-5 304-16,0 0 64 0,-1-2 16 0,-1-4 0 0,0-1 464 0,-1-2 96 15,-1-2 128-15,1 0-208 0,1-2 208 0,-3 1 0 16,-3-6 144-16,-2 3-144 0,-2 0 512 0,-1 2 16 16,-2 0 0-16,-2 2 0 0,-1-1 416 0,-2 2 80 15,0 0 0-15,1 4 16 0,-2 4-464 0,0 1-80 16,2 2-32-16,-1 1 0 0,1 0-224 0,1 4-48 0,1 2-16 0,1-1 0 16,0 2-176-16,3-1 0 0,3 0 0 0,2 1 0 15,2-1-128-15,1-1 128 0,-1-1 0 0,3-1 0 16,1-3 0-16,-2-2 0 0,-1-2 0 0,0 0 0 15,0-2 352-15,-2-1-16 0,-6 3 0 0,6-7 0 16,-4 1 224-16,0-4 32 16,-1 0 16-16,-1 1 0 0,-1 1-416 0,-2-1-64 15,-1 2-128-15,1-3 176 16,1 0-1808-16,-1 0-352 0,1 0-80 0,-1 0-7744 0,2 1-1552 0</inkml:trace>
  <inkml:trace contextRef="#ctx0" brushRef="#br1" timeOffset="71065.89">18274 2667 22175 0,'0'0'976'0,"3"9"208"0,-2 1-944 0,0 2-240 15,1 0 0-15,-1 2 0 16,-1 2 1600-16,0-1 256 0,0 2 64 0,1 0 16 16,3-1-288-16,1 1-64 0,2-2-16 0,1 0 0 15,1-3-1056-15,1-2-192 0,-1-4-64 0,1 0 0 16,-1-1-256-16,0-4 128 0,-1 1-128 0,0-4 0 16,-2 2 128-16,1-1-128 0,-2-4 0 0,-1-1 0 15,0 0 128-15,-1-1-128 0,1-6 0 0,0 3 0 0,-1 0 0 0,0-2-256 16,0-3 64-16,1 1 0 0,-1 2-48 0,0-1 0 15,-2 3 0-15,0 1 0 0,3 1 112 0,0 1 128 16,0 2-208-16,-4 5 80 0,0 0-128 0,0 0 0 16,6 5-16-16,1 3 0 0,-2 4 96 0,2 2 32 15,-1 2 0-15,2 0 0 0,0-2 144 0,1-1 0 16,1-1 0-16,1 0 128 0,-1-2 240 0,2-2 48 16,-2-2 16-16,2-1 0 0,-1-2 208 0,-2-3 32 15,-1-1 16-15,-2-1 0 0,-6 2-176 0,0 0-16 0,8-2-16 0,-2-3 0 16,-2-3-192-16,0-1-32 0,-1-3-16 0,-2-1 0 15,0 0-368-15,1-4-80 0,-1 0-16 0,2-1 0 32,-1 0-2272-32,2 2-448 0,1-2-80 0,1 1-11072 0</inkml:trace>
  <inkml:trace contextRef="#ctx0" brushRef="#br1" timeOffset="71328.31">18840 2560 22287 0,'0'0'976'0,"0"0"224"0,0 0-960 0,0 0-240 0,0 0 0 0,0 0 0 16,-5 6 1728-16,0 2 288 0,-1 0 64 0,1 0 16 15,-1-2-1072-15,2 2-192 0,0-1-64 0,1 0 0 16,3-7-768-16,0 11 0 0,2-5 0 0,0 1 0 16,3-1-864-16,3 0-80 0,4-1-16 0,1 1 0 15,1-2-192-15,2 2-64 0,0-1 0 0,1 1 0 0,1 1 896 0,1-1 160 16,1 1 160-16,-1 1-208 16,-2-2 1200-16,-1 3 240 0,-2 0 48 0,1 2 16 15,-2-1 688-15,-3 2 128 0,-1 0 16 0,-2 1 16 16,-2 0-384-16,-2 0-80 0,-2 0-16 0,-4 0 0 0,-2 0-464 0,-3 0-112 15,-2 0 0-15,-1-1-16 0,1-1-560 0,0 1-96 16,-5 0-32-16,1-3 0 16,1 0-928-16,0-1-192 0,1-3-32 0,0-2-12896 15,1-1-2576-15</inkml:trace>
  <inkml:trace contextRef="#ctx0" brushRef="#br1" timeOffset="71595.23">19939 2458 25791 0,'0'0'2304'0,"-6"-4"-1856"0,0-1-448 0,0 1 0 16,-3 3 1920-16,0-2 272 0,-1 1 64 0,0 0 16 15,-2 2-288-15,-1 4-64 0,-1 1-16 0,0 6 0 16,1 2-1248-16,-1 5-240 0,3 3-48 0,2 0-16 15,1 2-112-15,3 3-32 0,2-2 0 0,4-1 0 16,4-1-208-16,5-1 128 0,0-2-128 0,6-4 0 16,2 1-144-16,3-1-128 0,2 2-32 0,2-4 0 15,0-2-496-15,0-3-96 0,-1-3-32 0,1-1-10944 16,-1-2-2192-16</inkml:trace>
  <inkml:trace contextRef="#ctx0" brushRef="#br1" timeOffset="71870.98">20268 2586 25743 0,'-3'14'1136'0,"2"-5"240"0,1 4-1104 0,-2 2-272 0,2 0 0 0,0 2 0 15,0 0 1584-15,3 0 256 0,1 0 48 0,1 1 16 16,0-2-944-16,1 0-192 16,0-2-48-16,1 0 0 0,-4-1-384 0,1 0-80 15,2-5 0-15,-2 1-16 0,-4-9 272 0,0 0 64 16,0 0 16-16,0 0 0 0,0 0 16 0,0 0 0 15,-4-5 0-15,0 0 0 0,0-5-32 0,0-2-16 16,0-3 0-16,0 0 0 0,1-3-208 0,3-3-32 0,0-3-16 0,3-1 0 16,1-1-304-16,2-4 0 0,5 2-176 0,-1 2 176 15,2 2-192-15,2 3 192 0,3 3-192 0,0 6 192 16,-1-1-160-16,1 5 160 0,1 2-128 0,8 3 128 16,-4-1-816-16,3 6-80 0,0 2 0 0</inkml:trace>
  <inkml:trace contextRef="#ctx0" brushRef="#br1" timeOffset="72861.56">21321 2229 24239 0,'0'0'1072'0,"0"0"224"0,0 0-1040 0,0 0-256 15,3 9 0-15,-1-1 0 0,1 3 608 0,1 6 64 16,1 0 16-16,1 3 0 0,1-1-240 0,-1 5-32 15,1 1-16-15,0 1 0 0,-1 0-272 0,-1 0-128 16,0 0 128-16,1 0-128 0,-4 1 320 0,1-5-32 16,-2 1 0-16,-1-2 0 0,0-1-32 0,-1-3-16 15,0-1 0-15,-2-2 0 0,0-2-240 0,1-2 128 0,-1 1-128 0,2-5 0 16,1-6-176-16,0 0-128 0,0 0-16 0,0 0-16 31,0 0-496-31,2-9-112 0,2-2-16 0,3-2 0 16,1-2-80-16,2 0-32 0,2-1 0 0,2-1 0 0,3 3 688 0,3 2 144 15,1-1 32-15,1 5 0 0,-3 3 816 0,2 3 160 16,-1 5 48-16,-1 4 0 0,0-1 368 0,-1 3 80 0,-1 2 16 0,-3 0 0 16,-2 2-96-16,-6 2-16 0,0 0 0 0,-4 2 0 15,-2 0-32-15,-4 0-16 0,-2 0 0 0,-2 1 0 16,-1 1-544-16,-2-2-96 16,0 1-32-16,-1-5 0 0,-1-1-304 0,0-1-144 0,0-3 128 0,1-1-128 15,-1-1-240-15,0-2-128 0,1-2-16 0,3-4-16 31,1-3-912-31,3-2-176 0,1 1-48 0,4-3 0 0,3 0 320 0,2 0 64 0,2-1 16 16,2 4 0-16,0 1 496 0,1 0 112 0,2-2 16 0,1 2 0 16,1 1 320-16,2 0 192 0,0 0-192 0,1 1 192 15,-1-2 0-15,4 1 0 0,1 0 0 0,1-2 0 0,0-2 0 0,-1-1 0 16,0 2 0-16,0-2 0 0,-2 0 288 0,0 0 64 16,-2 0 16-16,-2 0 0 15,1 1 336-15,-3 0 80 0,-3 0 16 0,-2 2 0 16,-3-1-32-16,-1 1-16 0,-4-1 0 0,-1 2 0 15,-3-3 240-15,-1 2 48 0,-2 2 16 0,1 1 0 0,-2 2-176 16,0 1-48-16,0 0 0 0,2 1 0 0,-1 4-400 0,2 1-96 16,-1 3-16-16,3 1 0 0,3 2-320 0,3-2 0 15,0 3 0-15,3 0-128 16,2 0-352-16,1 0-64 0,2-1-16 0,4 0 0 16,2 0-2384-16,2-3-464 0,5-3-112 0</inkml:trace>
  <inkml:trace contextRef="#ctx0" brushRef="#br1" timeOffset="72998.97">22198 2635 16575 0,'0'0'1472'0,"0"0"-1168"15,-6 4-304-15,-1 2 0 0,2 1 2240 0,0 0 384 16,1 1 64-16,1 0 32 0,2 1-1552 0,2-2-304 0,2 1-64 0,1 1-9088 16,2-2-1824-16</inkml:trace>
  <inkml:trace contextRef="#ctx0" brushRef="#br1" timeOffset="73366.55">22274 2415 11055 0,'0'0'976'0,"0"0"-784"0,-4 7-192 0,4-7 0 0,-4 5 4000 0,4-5 752 16,0 0 160-16,0 8 16 15,1 1-3808-15,3 1-768 0,3 2-160 0,2 2-16 16,1 2-176-16,2 2-176 0,1 4 48 0,2-1 0 15,-1 4-32-15,0 1 0 0,1 0 0 0,-1 0 0 16,-2-2 160-16,-2 0 0 0,-1-3 0 0,0 1 0 0,-1-2 208 0,0-2 32 16,-3-1 0-16,0-2 0 0,1-4 192 0,-2-3 32 15,-4-8 16-15,0 0 0 0,3 5 16 0,-3-5 0 16,0 0 0-16,8-5 0 0,0-4-272 0,0-3-48 16,0-2-16-16,-2-2 0 0,0 2-16 0,-1-6 0 15,-1-1 0-15,0-1 0 0,1-1 16 0,0-1 0 16,0 0 0-16,2 1 0 0,1 3-160 0,-1 3 0 15,0 1 144-15,-2 7-144 0,0 0 0 0,-5 9 128 16,0 0-128-16,0 0 0 0,4 9 0 0,0 4 0 0,1 4 0 0,-1 2 128 16,0 5-128-16,3-3 176 0,0 1-176 0,3-4 192 31,0 0-1472-31,3-1-272 0,1-2-64 0,2-2-7840 0,1-4-1552 0</inkml:trace>
  <inkml:trace contextRef="#ctx0" brushRef="#br1" timeOffset="73697.06">22925 2652 3679 0,'0'0'320'0,"-4"-7"-320"0,-3 1 0 0,-1 1 0 16,-1 0 3712-16,-1 1 688 0,-1 3 128 0,1 1 16 16,-1 1-1904-16,1 3-384 0,1 0-80 0,1 1 0 0,2 0-656 15,-1 2-128-15,3-1-32 0,4-6 0 0,1 9-784 0,2 2-144 16,0-2-48-16,2-1 0 0,1-3-384 0,2 0-304 16,0 0 48-16,1-2 16 15,2 2-400-15,-1-1-96 0,-1-1-16 0,0-1 0 0,0 0 304 0,-1-1 64 16,-8-1 16-16,8 0 0 0,0 0 368 0,0-1 0 15,-2-2 0-15,1-1 0 16,-2-1 0-16,1 0 0 0,0-2 0 0,0 1 0 16,1 0-352-16,1 3 0 0,-1 0 0 0,4 2 0 15,-2 1 352-15,1 4 0 0,2 1 0 0,0 4 0 0,0-1 448 0,-1 2 144 16,0 2 48-16,-1 2 0 0,1-1 560 0,-4 0 112 16,0 0 32-16,-3 0 0 0,-3 2 176 0,-1 3 32 15,-4-1 16-15,-2 2 0 0,-3-2-432 0,-4 0-96 16,-4 2-16-16,-3-1 0 0,-1 0-288 0,-1 0-64 15,-1-1-16-15,0-1 0 0,1-6-368 0,1 1-80 16,3-5-16-16,1-2 0 16,2-4-2656-16,0-4-544 0</inkml:trace>
  <inkml:trace contextRef="#ctx0" brushRef="#br1" timeOffset="74262.45">24253 2466 19343 0,'-10'-8'1728'0,"10"8"-1392"15,-6-4-336-15,0 0 0 0,-3-1 624 0,0 1 48 16,-2 0 16-16,-1 3 0 0,-1 1-496 0,0 3-192 16,-1 2 128-16,0 3-128 0,-1 1 480 0,1 2 16 15,1 2 0-15,1 2 0 0,2 0 560 0,-1 2 112 16,2 2 32-16,3-2 0 0,2-2-480 0,3-2-80 0,1-4-32 16,2-1 0-16,2-1-320 0,3-2-64 0,-1-1-16 0,5-4 0 15,0 0-208-15,4 0-240 0,-4-4 48 0,4-1 16 16,-1-2-176-16,0-1-32 0,-1-1-16 0,4-1 0 15,-2-2 240-15,-4 3 160 0,0 1-192 0,-3 0 192 16,-2 2 160-16,-2 1 144 0,-4 5 16 0,0 0 16 16,0-7 608-16,0 7 112 0,0 0 32 0,0 0 0 0,0 0-352 0,0 0-64 15,-6 9-16-15,0 0 0 0,2-1-416 0,1 1-96 16,0 2-16-16,3 0 0 0,0 1-256 0,0-1-64 16,1-2-16-16,3 0 0 31,3 0-2928-31,-1-1-592 0</inkml:trace>
  <inkml:trace contextRef="#ctx0" brushRef="#br1" timeOffset="74564.45">24434 2453 27471 0,'0'0'1216'0,"0"0"256"0,-2 12-1184 0,-2-1-288 16,1 2 0-16,1 2 0 0,-1 0 784 0,0 2 112 15,1 0 0-15,2 0 16 0,-2 0-128 0,2-1-16 16,2-2-16-16,0-1 0 0,1-1-752 0,2-2 0 15,-5-10 0-15,8 4-160 0,0 0-176 0,1-1-48 0,0-1 0 16,0-2 0 0,-1-4-176-16,1 2-32 0,-1-5-16 0,0 0 0 0,0-3 176 0,-1 0 48 0,-1-3 0 0,1 0 0 15,0 0 384-15,1-1 144 0,0-2 0 0,1 3 0 16,0-3 448-16,0 3 96 16,0 1 16-16,-1 3 0 0,0 3 416 0,0 1 96 15,-1 2 0-15,1 3 16 0,0 3-640 0,1 4-128 0,0 4-16 0,3-1-16 16,0 3-432-16,1 3 0 0,2 2 0 0,5 2 0 31,0-1-416-31,0 1-112 0,3-1-32 0,0 1-10112 0,2-2-2016 0</inkml:trace>
  <inkml:trace contextRef="#ctx0" brushRef="#br1" timeOffset="74898.95">25864 2201 25791 0,'-7'3'2304'0,"-4"-1"-1856"16,-2 1-448-16,-2 2 0 0,-1 2 992 0,-2 3 96 15,-3-1 32-15,1 3 0 0,3 0-128 0,3 2-32 16,1 3 0-16,2 3 0 0,2 1-640 0,4 1-144 16,4 1-32-16,3-1 0 0,4-1-144 0,3-1 0 15,2-1 0-15,5-2 0 0,5 0-304 0,1-1-32 16,2-2-16-16,-1-2 0 0,1-2 144 0,0-3 16 15,-2-5 16-15,-2 2 0 0,-2-4 176 0,-1-1 224 16,-1-2-48-16,-3-2-16 0,0-3 560 0,-4-1 112 0,-1-1 32 0,-3-1 0 16,-2-2 80-16,-3 0 16 0,-3 0 0 0,-1-2 0 15,-2-2-304-15,-2 1-48 0,-1 0-16 0,-2 1 0 16,1-1-288-16,-2 1-64 0,-1-1-16 0,-6-8 0 16,-1 2-1568-1,3 1-320-15,0 2-64 0,8 7-9664 16,1 0-1920-16</inkml:trace>
  <inkml:trace contextRef="#ctx0" brushRef="#br1" timeOffset="75087.39">26141 2178 24591 0,'0'0'1088'0,"0"0"224"0,2 10-1056 0,2 1-256 15,2 0 0-15,-1 1 0 0,1 1 1552 0,2 3 256 16,1 2 48-16,0 0 16 15,3 1-656-15,-1-1-128 0,0 0-16 0,2 0-16 16,2 3-800-16,3 0-256 0,-1-1 128 0,1-1-128 0,4-3-128 0,-1-2-96 16,0-1-16-16,0 3 0 15,-3-6-1696-15,0 2-352 0,-1 0-64 0,-1-2-6416 16,-3-2-1296-16</inkml:trace>
  <inkml:trace contextRef="#ctx0" brushRef="#br1" timeOffset="75258.67">26535 2226 20271 0,'-7'-5'1792'0,"-2"0"-1424"0,-2 1-368 0,1 0 0 16,0 1 3296-16,-2 3 592 0,0 1 112 0,-2 3 32 15,-4 2-1776-15,-1 3-336 16,0-1-80-16,2 3-16 0,1 4-1312 0,3 2-272 16,1 0-48-16,2 2-16 15,0 3-1328-15,2 0-272 0,2 1-48 0,3-3-10080 0,0 1-2016 0</inkml:trace>
  <inkml:trace contextRef="#ctx0" brushRef="#br1" timeOffset="75404.39">26811 2349 42383 0,'-12'-2'1872'0,"12"2"400"0,0 0-1824 0,-5 4-448 0,0 3 0 0,-2-2 0 16,-1 0 0-16,1 3 0 0,0 1 0 0,1 3-12512 15,3 1-2528-15</inkml:trace>
  <inkml:trace contextRef="#ctx0" brushRef="#br1" timeOffset="75831.58">26352 3159 21183 0,'0'0'1888'0,"-5"-3"-1504"0,-2-1-384 0,1 0 0 15,-1-1 2496-15,-1-1 416 0,-2 1 96 0,-4 0 0 16,2 1-1312-16,2 1-272 0,-2 1-48 0,0 3-16 16,-2 3-912-16,1 3-176 0,0 2-32 0,1 1-16 15,1 0-224-15,2 1 0 16,0 1 0-16,4-2 0 0,2 2 0 0,2 0-128 15,1-12 128-15,3 14 0 0,-1-2 0 0,-2-12-160 0,9 10 160 0,3-2-128 16,0-3-144-16,1-2-32 0,-1-5 0 0,2 1 0 16,3-2 48-16,0 0 16 0,0-4 0 0,-3-2 0 15,-2-3 240-15,1 0-192 0,0 2 192 0,-5 1-192 16,0 0 64-16,-3 0 128 0,-3 0-208 0,2-7 80 16,0 3 128-16,-1 5 224 0,-3 8-48 0,0 0-16 15,0 0 448-15,0 0 96 0,0 0 0 0,-4 7 16 16,-1 3-240-16,0 6-48 0,-2-1-16 0,3 5 0 15,2-1-272-15,0 1-144 0,0-2 160 0,2 0-160 0,4-1-224 0,3 0-144 16,5-1-16-16,2-3-16 16,1-1-3056-1,0-3-624-15</inkml:trace>
  <inkml:trace contextRef="#ctx0" brushRef="#br1" timeOffset="76194.69">26780 3140 31503 0,'-6'-17'1392'0,"4"7"288"0,-2-1-1344 0,-1 2-336 15,-1 0 0-15,-3 2 0 0,-4 2 1040 0,0 1 144 16,0 3 32-16,0 2 0 0,-1 3 192 0,-2 3 32 16,1 0 16-16,2 4 0 0,2-1-1104 0,2 3-224 15,2 3-128-15,2-4 160 0,3 1-160 0,0-1 0 16,2-12-160-16,2 13 160 16,3-3-432-16,-5-10 16 0,10 10 0 0,2 0 0 15,1-4-336-15,-1-2-64 0,0-1-16 0,-2-1 0 16,-10-2 224-16,13 0 32 0,-3-1 16 0,1-2 0 0,-1-2 144 0,2-1 32 0,1-5 0 0,0-1 0 31,0 1-192-31,0 2-16 0,-1-3-16 0,2 0 0 0,2 0 128 0,-3 2 32 0,-4 1 0 0,0 2 0 16,-9 7 448-16,9-4 160 15,-9 4 0-15,0 0 0 0,0 0 832 0,8 12 160 0,0 1 48 0,-3 1 0 16,-1 1 192-16,0 3 32 0,0 6 16 0,-4-4 0 16,-4 3-256-16,-3-3-48 0,-2 4-16 0,0 1 0 15,0-1-272-15,-5 0-48 0,-6-1-16 0,3-2 0 16,2-1-496-16,2-2-96 0,0-2-32 0,1 1 0 15,1-4-1200-15,2-2-240 16,0-2-64-16,1-3-11760 0,8-6-2352 0</inkml:trace>
  <inkml:trace contextRef="#ctx0" brushRef="#br1" timeOffset="76436.73">27001 3186 26319 0,'0'0'1152'0,"11"-3"256"0,-11 3-1120 0,10-4-288 15,-2-1 0-15,2 0 0 0,1-2 720 0,-1 1 96 16,-1-6 16-16,2 0 0 0,-1-1 16 0,2 1 16 0,0 2 0 0,-2-1 0 16,-2-2-656-16,-2 3-208 15,0-3 128-15,-2 3-128 0,-2 0 448 0,-2 10 16 16,0 0 16-16,0 0 0 0,-5-6 320 0,5 6 64 16,-12 3 16-16,1 0 0 0,-1 7-48 0,0 3-16 15,0 1 0-15,3 2 0 0,0 1-48 0,3-1 0 16,-1 4 0-16,3 0 0 0,2-2-464 0,2 1-112 15,1 0 0-15,3-2-16 16,1 0-512-16,3-4-112 0,1 0 0 0,4-2-16 16,4-2-2272-16,2-3-448 0,1-2-80 0</inkml:trace>
  <inkml:trace contextRef="#ctx0" brushRef="#br1" timeOffset="76795.67">27455 3021 10127 0,'0'0'896'15,"-9"2"-704"-15,-4 3-192 0,2 3 0 0,4 2 5824 0,0 3 1152 16,1 1 208-16,-1 2 48 0,0 1-4976 0,5 0-992 16,2 3-208-16,4-1-32 15,0-1-624-15,1 1-112 0,1-1-32 0,2-2 0 16,0-3-256-16,0 0 0 0,0-3 0 0,0 0-144 16,-1 0-64-16,-7-10-16 0,11 9 0 0,-1-3 0 0,2-3 32 0,-2-4 0 15,0-5 0-15,0-2 0 16,0-1-224-16,1-2-32 0,-1-2-16 0,1 0 0 15,-2-4-240-15,0 0-64 0,1 0 0 0,-1-2 0 0,1-1 400 0,-3 0 80 16,0-1 16-16,-1 6 0 0,1-6 592 0,-3 5 128 16,-1 3 32-16,-1 1 0 0,-2 12 592 0,0 0 112 0,0 0 32 0,0 0 0 15,0 0-384-15,0 0-80 0,0 0-16 0,1 9 0 16,-2 4-256-16,-1 3-48 16,0 1-16-16,2 3 0 0,0-1-416 0,0 2 0 15,0-1 0-15,3 0 0 16,2 3-1744-16,3-6-288 0,4-2-48 0,-3-4-15264 0</inkml:trace>
  <inkml:trace contextRef="#ctx0" brushRef="#br1" timeOffset="76964.53">28116 2715 36399 0,'-3'-13'1600'0,"3"13"352"0,-2-7-1568 0,2 7-384 0,0 0 0 0,0 0 0 16,0 0 512-16,-4 13 32 0,1 0 0 0,2 8 0 15,0 5 16-15,1 7 0 0,0 3 0 0,2 1 0 0,2-2-560 0,0 3 0 16,1 0 0-16,2 0 0 0,-1-1 0 0,3 0 0 16,1-2 0-16,0-1 0 15,2-1-512-15,-1-3-144 0,1-3-48 0,1 0-10816 16,-2-1-2160-16</inkml:trace>
  <inkml:trace contextRef="#ctx0" brushRef="#br1" timeOffset="77141.48">27872 3058 38815 0,'-9'-12'1728'0,"9"12"336"0,-4-9-1648 0,4 9-416 15,0-9 0-15,3 1 0 0,-3 8 1232 0,8-10 176 16,1 4 16-16,5 1 16 0,6 1-448 0,3 0-96 16,2 0 0-16,1 0-16 0,1 1-880 0,1 0-240 15,0 0-16-15,1 2 0 16,1 1-1984-16,1 1-416 0,1-1-80 0,-8-1-15056 0</inkml:trace>
  <inkml:trace contextRef="#ctx0" brushRef="#br1" timeOffset="77321.53">28628 2598 23951 0,'0'0'2128'0,"0"0"-1696"0,2-6-432 0,-2 6 0 15,0 0 2176-15,0 0 368 0,0 0 64 0,0 0 16 16,0 10-880-16,0 6-160 0,0 7-48 0,0 1 0 15,0 2-1152-15,1 4-256 0,0 3-128 0,1 4 160 16,-1 3-160-16,1-1-272 0,2 0 64 0,4 15 16 16,0-9-2624-16,2-2-512 0</inkml:trace>
  <inkml:trace contextRef="#ctx0" brushRef="#br1" timeOffset="77644.98">28819 3667 24879 0,'-6'14'2208'0,"1"0"-1760"16,0-1-448-16,0 2 0 0,0-5 2288 0,-1 3 368 15,0 0 80-15,-1-1 16 0,2-3-736 0,0 0-144 16,5-9-16-16,-7 7-16 0,7-7-1216 0,-6 6-240 16,6-6-64-16,0 0 0 0,0 0-192 0,0 0-128 0,-7-4 128 0,3-2-128 15,2-2 0-15,2-4-320 0,-1-1 64 0,4 0 16 31,3-2-400-31,1 0-96 0,4 2-16 0,-1-1 0 16,1-2-16-16,1 2 0 0,-2 1 0 0,0 4 0 0,1 0 768 0,-1 3 0 0,-10 6 0 0,11-2 0 16,-11 2 1216-16,0 0 128 0,0 0 16 0,0 0 16 15,7 10-32-15,-3 3-16 0,-4-1 0 0,-2 1 0 16,-2 0-496-16,-1-1-112 0,-1-2-16 0,0-1 0 16,-3-1-496-16,1 1-208 0,-1-4 176 0,1 1-176 15,0-2-944-15,-1-1-272 0,-4 0-64 0,1-3-12544 16,-1-4-2512-16</inkml:trace>
  <inkml:trace contextRef="#ctx0" brushRef="#br1" timeOffset="78099.95">26390 2276 17503 0,'0'0'1552'15,"0"0"-1232"-15,-4 10-320 0,-4-1 0 16,-1 0 3376-16,0-1 608 0,0 1 128 0,0 3 32 16,-2 2-1792-16,1-1-368 0,-1 0-64 0,2 4 0 15,-1-4-1360-15,1 4-272 0,1 2-48 0,-1 5-16 16,0-2-1616-16,1 1-320 0,3-4-64 0</inkml:trace>
  <inkml:trace contextRef="#ctx0" brushRef="#br1" timeOffset="79252.92">20647 1903 25391 0,'0'0'1120'0,"0"0"240"0,-4-8-1088 0,-5 9-272 15,-1 4 0-15,-2 1 0 0,0 1 1424 0,2 3 240 16,0 1 32-16,0 4 16 0,0 0-880 0,0 4-160 0,3 3-32 16,3-1-16-16,0 1-624 0,1 1 0 0,3-1 0 0,2 1 0 15,1-3 0-15,4 1 0 0,1-4 0 0,2 3-192 31,2-5-304-31,1 0-64 0,0-2-16 0,0-2 0 0,0 1 576 0,-1-3 0 0,-2-3 0 0,2-1 0 16,-2-4 0-16,0 0-208 0,-3-2 64 0,-7 1 16 16,7-1 128-16,-7 1 0 0,0 0 0 0,3-7 0 15,-2 1 128-15,-1 6 0 0,-4-7 0 0,-1 2 0 16,-2 0-128-16,-1 1 192 0,-1 0-64 0,0 0 0 0,0 0-128 0,0 0-240 16,0-2 64-16,0 1 16 15,1-1-1888-15,1 0-384 0,3 1-80 0</inkml:trace>
  <inkml:trace contextRef="#ctx0" brushRef="#br1" timeOffset="79445.81">20854 1857 25791 0,'0'0'2304'0,"0"0"-1856"15,0 0-448-15,0 0 0 0,0 0 1760 0,0 0 256 16,-5 5 48-16,2 3 16 0,3 3-608 0,2 3-128 15,0 4-32-15,1 4 0 0,-2 3-1056 0,3 4-256 16,1-1 0-16,3 1 0 16,0-3-1728-16,2 0-336 0,2-1-80 0,0-3-12576 0</inkml:trace>
  <inkml:trace contextRef="#ctx0" brushRef="#br1" timeOffset="79616.67">20750 2092 14735 0,'0'0'1312'0,"0"0"-1056"0,0 0-256 0,0 0 0 0,0 0 4032 0,0 0 768 16,0 0 128-16,0 0 48 15,0 0-2352-15,9 1-480 0,3-1-96 0,2 0 0 16,4 3-1280-16,2-3-240 0,2-2-48 0,3 1-16 16,1-2-976-16,4 0-192 0,0-1-32 0</inkml:trace>
  <inkml:trace contextRef="#ctx0" brushRef="#br0" timeOffset="83600.2">24550 6480 22111 0,'0'0'1968'0,"0"0"-1584"0,0 0-384 0,0 0 0 0,-5 4 1456 0,-1 2 208 0,-1 2 32 0,1 4 16 16,-4 0 32-16,0 2 16 0,-3 3 0 0,-1 1 0 0,-2 6-592 0,-2 4-112 16,-4 6-32-16,-1 5 0 0,-3 7-464 0,-1 1-112 15,-3 1 0-15,-1 3-16 16,-3-1-64-16,-1 1-16 0,-2-1 0 0,1 3 0 15,-1-3 32-15,1 2 0 0,0-1 0 0,4-1 0 16,2-3-240-16,0-2-144 0,-2-2 192 0,4-1-192 0,2-3 0 0,2 0 0 16,2-3-192-16,4-2 48 15,1-3-2576-15,1-3-512 0,3-5-96 0</inkml:trace>
  <inkml:trace contextRef="#ctx0" brushRef="#br0" timeOffset="84128.58">24529 6399 21183 0,'0'0'1888'0,"0"0"-1504"16,-6 2-384-16,6-2 0 0,0 0 2112 0,0 0 336 16,0 0 80-16,0 0 16 0,0 0-448 0,12 3-96 15,1 1-16-15,2 2 0 0,4 0-688 0,3 2-144 0,3 1-16 0,2 0-16 16,3 6-160-16,2 0-48 16,0 3 0-16,2 2 0 0,0 2-208 0,2 3-64 15,1 4 0-15,0 1 0 0,4 0-112 0,2 5-16 16,2 3-16-16,26 15 0 0,-6-5-240 0,-23-19-32 15,2 0-16-15,23 14 0 0,-5-6-208 0,-23-12 176 0,3 3-176 0,4-1 160 16,2-2-160-16,-3 0 0 0,0-2 0 0,13 11 128 16,-8-7-128-16,-8-3 0 0,-7-5 0 0,-2 0 0 15,-7-1 0-15,-3-3-192 0,-3 0 0 0,-2-2 16 16,-1-3-416-16,0 1-96 16,-4-2-16-16,-3 0 0 0,-3-3-1568 0,-1 0-320 0,-6-6-64 0,0 0-15536 15</inkml:trace>
  <inkml:trace contextRef="#ctx0" brushRef="#br0" timeOffset="84605.98">26546 7286 23039 0,'0'0'1024'0,"0"0"192"0,0 0-960 0,0 0-256 0,0 0 0 0,0 0 0 15,0 0 1856-15,0 0 336 0,-1 13 64 0,1 2 16 16,3 6-416-16,-2-8-64 0,-1 4-32 0,1-1 0 16,-1 5-1088-16,2-4-224 0,0 4-32 0,1 11-16 0,-2-1-400 0,-1-1 0 15,0-2 128-15,0 1-128 16,-1 1-976-16,1-1-240 0,1 0-32 0,2-9-14848 16</inkml:trace>
  <inkml:trace contextRef="#ctx0" brushRef="#br0" timeOffset="84827.51">26887 7183 41295 0,'0'0'1824'0,"0"0"384"0,-6 6-1760 0,1 5-448 0,1-2 0 0,2 4 0 16,-1 1 304-16,0 6-32 15,1 3 0-15,0 15 0 0,6-1 208 0,0-1 32 16,-1-2 16-16,1-7 0 0,1 1-528 0,2 3 0 15,0 2 0-15,0 0 0 16,-1 3-1104-16,2 0-240 0,0-1-32 0,0-1-16 16,0-1-656-16,0-2-128 0,-2 0-16 0,3 9-16 15,-4-10-1136-15,1-3-240 0</inkml:trace>
  <inkml:trace contextRef="#ctx0" brushRef="#br0" timeOffset="85037.66">26658 7657 36975 0,'-19'-10'1632'16,"11"5"352"-16,-1 3-1600 0,0-3-384 0,0 1 0 0,-3-1 0 15,3 1 1920-15,9 4 320 0,-7-2 48 0,7 2 16 16,0 0-560-16,0 0-96 0,0 0-32 0,0 0 0 16,0 0-960-16,9-3-192 0,1 2-32 0,3-2-16 15,2 0-288-15,5 1-128 0,3-2 0 0,5-1 128 16,3-2-768-16,15-2-144 0,-6 1-48 0,3 0 0 15,0 2-2352-15,-16 1-464 0</inkml:trace>
  <inkml:trace contextRef="#ctx0" brushRef="#br0" timeOffset="85627.03">24297 5685 24879 0,'0'0'2208'0,"0"0"-1760"0,0 0-448 0,0 0 0 0,0 0 2016 0,0 0 320 15,0 0 64-15,0 0 16 0,-2 8-544 0,0 3-96 16,2 6-32-16,2 3 0 0,0 6-1056 0,1 4-224 16,1 1-32-16,0 8-16 0,1 2-416 0,-1 4 0 0,4 2 0 0,-2 2 0 15,2 0 0-15,0-2 0 0,0 0 0 0,1-4 0 32,0-4-384-32,1-2-176 0,2-6-16 0,-1-4-16 15,-2-5-2560-15,1-3-512 0,-1-4-112 0</inkml:trace>
  <inkml:trace contextRef="#ctx0" brushRef="#br0" timeOffset="85828.01">24629 5712 33743 0,'0'0'1488'0,"-7"9"320"0,2 7-1440 0,0 5-368 0,1-2 0 0,0 5 0 16,0 1 1024-16,1 2 128 0,1 2 16 0,0 2 16 15,2 3-224-15,3-3-32 0,0 2-16 0,2 1 0 16,0 3-752-16,1-3-160 0,2 0 0 0,0 1 0 16,1-2-1200-16,2-3-192 0,0-4-32 0,1-1-9904 15,-1-2-1984-15</inkml:trace>
  <inkml:trace contextRef="#ctx0" brushRef="#br0" timeOffset="86195.56">24327 4876 17503 0,'-5'-5'1552'0,"-3"0"-1232"15,1 1-320-15,-3 2 0 0,1-2 3168 0,0 1 576 0,0 0 112 0,0 6 32 16,2 0-2288-16,3 4-464 0,1 4-96 0,1 5-16 15,5 4-832-15,2 5-192 0,3 3 0 0,1 2 0 16,3 2 0-16,2-2-192 0,2-3 48 0,2 0 16 16,3-4 128-16,1-2 0 0,0-3 0 0,2-4 0 0,0-2 192 0,1-4 80 15,0-4 16-15,0-4 0 16,-2-4 224-16,-1-2 64 0,-1-5 0 0,-1 1 0 16,-3-3 224-16,-3-3 48 0,-2 2 16 0,-2-5 0 15,-2-1-112-15,-4-3-32 0,-5 1 0 0,-5 0 0 16,-1 0-112-16,-5 0-32 0,-4-2 0 0,-2 3 0 15,-4 2-144-15,-3 3-48 0,-1 3 0 0,0 1 0 16,-1 5-240-16,-1 1-144 0,1 5 160 0,2 2-160 0,0 6-128 0,3 2-128 16,2 4-32-16,4 1-13536 15,3 6-2688-15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216 282 3679 0 0,'0'0'284'0'0,"1"1"-186"0"0,0 0-51 0 0,-1 0 0 0 0,1 0 0 0 0,-1-1 0 0 0,1 1 0 0 0,-1 0 1 0 0,0 0-1 0 0,1 0 0 0 0,-1 0 0 0 0,0 0 0 0 0,0 0 0 0 0,0 0 0 0 0,0 0 0 0 0,0 0 0 0 0,0 0 1 0 0,0 0-1 0 0,0 0 0 0 0,0 0 0 0 0,-1 1 0 0 0,-5 23 1451 0 0,4-19-1009 0 0,-40 126 4319 0 0,-29 102-2740 0 0,14-46-1388 0 0,18-100 283 0 0,37-85-597 0 0,1-5-147 0 0,4-16-85 0 0,6-24-118 0 0,30-105-30 0 0,78-280-122 0 0,-105 382 139 0 0,3 0 0 0 0,1 1-1 0 0,32-60 1 0 0,-31 67 45 0 0,-13 27-15 0 0,0 1 0 0 0,1 0 0 0 0,0 0 0 0 0,8-11 0 0 0,-12 19-26 0 0,-1 0-1 0 0,1 1 1 0 0,-1-1 0 0 0,1 0-1 0 0,0 1 1 0 0,-1-1-1 0 0,1 1 1 0 0,0-1 0 0 0,-1 1-1 0 0,1-1 1 0 0,0 1-1 0 0,0 0 1 0 0,0-1 0 0 0,-1 1-1 0 0,1 0 1 0 0,0-1-1 0 0,0 1 1 0 0,0 0-1 0 0,-1 0 1 0 0,1 0 0 0 0,0 0-1 0 0,0 0 1 0 0,0 0-1 0 0,0 0 1 0 0,0 0 0 0 0,-1 0-1 0 0,1 0 1 0 0,0 1-1 0 0,0-1 1 0 0,0 0 0 0 0,0 0-1 0 0,-1 1 1 0 0,1-1-1 0 0,0 1 1 0 0,0-1 0 0 0,-1 1-1 0 0,1-1 1 0 0,0 1-1 0 0,-1-1 1 0 0,1 1 0 0 0,-1-1-1 0 0,1 1 1 0 0,0 1-1 0 0,3 2 26 0 0,0 1-1 0 0,-1 0 1 0 0,0-1 0 0 0,5 12-1 0 0,-2-2 1 0 0,-1 0-1 0 0,-1 1 1 0 0,-1 0-1 0 0,0 0 0 0 0,-1 0 1 0 0,1 26-1 0 0,-1-6 37 0 0,8 76 12 0 0,15 132-32 0 0,-14-173-51 0 0,43 226-746 0 0,-31-201-1756 0 0,-16-67-1032 0 0,-1-5-933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68 118 3223 0 0,'-39'-54'285'0'0,"20"33"2944"0"0,18 21-2943 0 0,0-1 0 0 0,1 1 0 0 0,-1-1 1 0 0,0 0-1 0 0,1 1 0 0 0,-1-1 0 0 0,0 0 0 0 0,1 0 1 0 0,0 1-1 0 0,-1-1 0 0 0,1 0 0 0 0,-1 0 1 0 0,1 1-1 0 0,0-1 0 0 0,-1 0 0 0 0,1 0 0 0 0,0 0 1 0 0,0 0-1 0 0,0 0 0 0 0,0 0 0 0 0,0 0 1 0 0,0 1-1 0 0,0-1 0 0 0,0 0 0 0 0,0 0 0 0 0,0 0 1 0 0,1-1-1 0 0,-1 1-169 0 0,1-1 1 0 0,0 1-1 0 0,0 1 1 0 0,0-1-1 0 0,0 0 1 0 0,0 0-1 0 0,1 0 1 0 0,-1 0-1 0 0,0 1 1 0 0,0-1-1 0 0,0 0 1 0 0,1 1-1 0 0,-1-1 1 0 0,0 1-1 0 0,1 0 1 0 0,-1-1-1 0 0,0 1 1 0 0,3 0-1 0 0,13-3 88 0 0,-1 1 0 0 0,0 1 0 0 0,1 1-1 0 0,23 2 1 0 0,25 0-85 0 0,-42-2-680 0 0,32 4 0 0 0,-27-1-541 0 0,1 0-46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1839 0 0,'0'0'7867'0'0,"-2"0"-6798"0"0,-5-1-699 0 0,1 0-1 0 0,-1 1 0 0 0,1-1 0 0 0,-1 2 1 0 0,1-1-1 0 0,-10 2 0 0 0,10-1-236 0 0,1 1-1 0 0,0 0 1 0 0,0 0-1 0 0,-1 0 1 0 0,2 0-1 0 0,-1 1 1 0 0,0 0-1 0 0,0 0 1 0 0,1 0-1 0 0,0 0 1 0 0,-1 1-1 0 0,1 0 1 0 0,-4 5-1 0 0,-5 7 80 0 0,0 0-1 0 0,2 2 1 0 0,0-1-1 0 0,1 1 0 0 0,0 1 1 0 0,-9 27-1 0 0,18-42-204 0 0,0 0-1 0 0,0 1 1 0 0,0-1-1 0 0,0 0 1 0 0,0 1-1 0 0,1-1 1 0 0,0 1-1 0 0,0-1 1 0 0,1 1-1 0 0,-1-1 1 0 0,2 7-1 0 0,-1-9-5 0 0,-1 0 0 0 0,1 0 0 0 0,-1 0 0 0 0,1-1 0 0 0,0 1 0 0 0,0 0 0 0 0,0 0-1 0 0,0-1 1 0 0,0 1 0 0 0,0-1 0 0 0,1 1 0 0 0,-1-1 0 0 0,0 1 0 0 0,1-1 0 0 0,-1 0 0 0 0,1 0-1 0 0,0 0 1 0 0,-1 0 0 0 0,1 0 0 0 0,0 0 0 0 0,0 0 0 0 0,-1 0 0 0 0,1-1 0 0 0,0 1 0 0 0,0-1 0 0 0,0 1-1 0 0,0-1 1 0 0,2 1 0 0 0,1-2-12 0 0,-1 1 0 0 0,1 0-1 0 0,0-1 1 0 0,-1 0 0 0 0,1 0-1 0 0,0 0 1 0 0,-1-1 0 0 0,0 0-1 0 0,6-2 1 0 0,13-5-72 0 0,-15 6 37 0 0,-1 0-1 0 0,0-1 1 0 0,0 0-1 0 0,0 0 1 0 0,0-1-1 0 0,-1 0 1 0 0,1 0-1 0 0,-1 0 1 0 0,6-8-1 0 0,6-4-60 0 0,-12 12 99 0 0,0-1 0 0 0,-1 0 0 0 0,1-1 0 0 0,-1 1 0 0 0,-1-1 0 0 0,1 0 0 0 0,-1 0 0 0 0,0-1 0 0 0,3-8 0 0 0,-5 8 28 0 0,-2 7 1066 0 0,-1 2-776 0 0,-3 5-167 0 0,1 0-1 0 0,-1-1 0 0 0,1 1 1 0 0,0 0-1 0 0,1 1 1 0 0,0-1-1 0 0,-3 11 0 0 0,2-2 97 0 0,0 0 0 0 0,0 23 0 0 0,2-6 99 0 0,2 1 0 0 0,6 39 0 0 0,-5-54-293 0 0,2 0 0 0 0,0 0 1 0 0,2-1-1 0 0,-1 0 0 0 0,14 26 1 0 0,-14-33-46 0 0,1 0 1 0 0,0 0 0 0 0,1-1 0 0 0,0 0 0 0 0,0 0-1 0 0,1-1 1 0 0,0 0 0 0 0,0 0 0 0 0,1-1 0 0 0,0 0 0 0 0,0-1-1 0 0,12 7 1 0 0,-20-12 2 0 0,9 4-77 0 0,0 0 0 0 0,0 0 0 0 0,1-1 0 0 0,-1 0 0 0 0,1-1 0 0 0,0 0-1 0 0,0 0 1 0 0,17 0 0 0 0,-17-2-361 0 0,0-1 1 0 0,0 0-1 0 0,-1-1 0 0 0,1-1 0 0 0,0 1 1 0 0,0-2-1 0 0,-1 0 0 0 0,1 0 0 0 0,-1 0 1 0 0,0-2-1 0 0,0 1 0 0 0,0-1 0 0 0,14-10 1 0 0,-5 1-1400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43 103 9383 0 0,'-5'-7'852'0'0,"1"3"-570"0"0,2 4-68 0 0,1 0 0 0 0,-1 1 1 0 0,1-1-1 0 0,-1 1 0 0 0,1-1 1 0 0,-1 1-1 0 0,1 0 0 0 0,0-1 1 0 0,-1 1-1 0 0,1 0 0 0 0,-2 1 1 0 0,2 0-87 0 0,-1 0 0 0 0,1 0 1 0 0,-1 0-1 0 0,1 1 0 0 0,0-1 1 0 0,0 0-1 0 0,0 0 0 0 0,0 1 1 0 0,1-1-1 0 0,-1 1 0 0 0,1-1 1 0 0,-1 0-1 0 0,1 4 0 0 0,-1 34 729 0 0,2-19-721 0 0,2-1 0 0 0,1 1 0 0 0,0-1 1 0 0,1 1-1 0 0,1-1 0 0 0,1-1 0 0 0,1 1 0 0 0,13 21 0 0 0,-13-25-140 0 0,-1-2 30 0 0,13 19-1 0 0,-17-29-23 0 0,0-1-1 0 0,0 1 1 0 0,0-1 0 0 0,0 1 0 0 0,1-1-1 0 0,0 0 1 0 0,-1-1 0 0 0,1 1-1 0 0,5 2 1 0 0,-7-3-2 0 0,2 0 0 0 0,11-3 0 0 0,-11-1-13 0 0,1 0 0 0 0,-1 0 0 0 0,1 0 1 0 0,-1-1-1 0 0,0 1 0 0 0,0-1 0 0 0,7-6 0 0 0,4-2-25 0 0,-10 7 14 0 0,0 0 1 0 0,-1 0 0 0 0,0-1-1 0 0,0 1 1 0 0,0-1-1 0 0,0 0 1 0 0,-1 0-1 0 0,1 0 1 0 0,-2-1-1 0 0,4-7 1 0 0,3-6-78 0 0,8-34 0 0 0,33-143-199 0 0,-40 148 277 0 0,-9 47-35 0 0,-1 3 16 0 0,15 52 263 0 0,-11-37-151 0 0,1 0 1 0 0,0-1 0 0 0,1 1-1 0 0,14 27 1 0 0,-13-32-47 0 0,-1-1 0 0 0,2 1 1 0 0,0-2-1 0 0,0 1 1 0 0,1-1-1 0 0,0 0 1 0 0,1-1-1 0 0,0 0 1 0 0,0 0-1 0 0,1-1 0 0 0,14 8 1 0 0,-13-10 5 0 0,0 0 0 0 0,-1-1 0 0 0,2-1 0 0 0,-1 0-1 0 0,15 3 1 0 0,-20-6-17 0 0,-1 0 0 0 0,1 0 0 0 0,-1-1-1 0 0,1 0 1 0 0,0-1 0 0 0,-1 0 0 0 0,0 0-1 0 0,1 0 1 0 0,-1 0 0 0 0,1-1 0 0 0,-1 0-1 0 0,8-4 1 0 0,-6 2-5 0 0,-1 0-1 0 0,1-1 0 0 0,-1 1 1 0 0,0-1-1 0 0,-1-1 0 0 0,1 0 1 0 0,-1 0-1 0 0,0 0 1 0 0,0 0-1 0 0,-1-1 0 0 0,1 0 1 0 0,-2 0-1 0 0,1-1 0 0 0,-1 1 1 0 0,0-1-1 0 0,-1 0 1 0 0,1 0-1 0 0,2-11 0 0 0,-2 4 15 0 0,-1 0-1 0 0,0 0 1 0 0,-1 0 0 0 0,-1-1-1 0 0,0 1 1 0 0,-2-21 0 0 0,1 28-10 0 0,-1 0 0 0 0,0 0 0 0 0,-1 1 1 0 0,0-1-1 0 0,0 0 0 0 0,-1 1 0 0 0,0 0 0 0 0,0-1 1 0 0,0 1-1 0 0,-1 0 0 0 0,0 1 0 0 0,-1-1 1 0 0,-10-11-1 0 0,15 17 19 0 0,-1 1 0 0 0,1-1 0 0 0,-1 1 0 0 0,1-1 0 0 0,-1 1 0 0 0,1-1 0 0 0,-1 1 0 0 0,0-1 0 0 0,1 1 0 0 0,-1 0 0 0 0,0 0 0 0 0,1-1 0 0 0,-1 1 0 0 0,0 0 0 0 0,1 0 0 0 0,-1 0 1 0 0,0 0-1 0 0,0-1 0 0 0,1 1 0 0 0,-1 0 0 0 0,0 0 0 0 0,0 0 0 0 0,1 1 0 0 0,-1-1 0 0 0,-1 0 0 0 0,0 1 2 0 0,1 0 1 0 0,0 0-1 0 0,-1 0 1 0 0,1-1 0 0 0,0 1-1 0 0,-1 1 1 0 0,1-1-1 0 0,0 0 1 0 0,0 0-1 0 0,0 0 1 0 0,-1 3-1 0 0,-2 1 44 0 0,1 0 0 0 0,0 1-1 0 0,1-1 1 0 0,-1 1 0 0 0,-1 8-1 0 0,-1 6 36 0 0,2 1 0 0 0,0-1 0 0 0,1 0 0 0 0,1 1 0 0 0,1-1 0 0 0,1 1 0 0 0,5 28 0 0 0,-3-36-79 0 0,0-1 0 0 0,0 1-1 0 0,2 0 1 0 0,-1-1 0 0 0,10 16-1 0 0,-10-21-29 0 0,0 0 0 0 0,1 0 1 0 0,0-1-1 0 0,0 0 0 0 0,1 0 0 0 0,-1 0 0 0 0,1 0 0 0 0,0-1 0 0 0,13 8 0 0 0,-10-8-198 0 0,0 1 0 0 0,0-2 0 0 0,0 1 0 0 0,0-1 0 0 0,1-1 0 0 0,0 0 0 0 0,0 0-1 0 0,0-1 1 0 0,0 0 0 0 0,0-1 0 0 0,1 0 0 0 0,-1 0 0 0 0,14-2 0 0 0,23-4-3517 0 0,-23 0-1600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 5527 0 0,'-2'0'423'0'0,"0"0"-448"0"0,-2 0 250 0 0,0-1-1 0 0,0 1 1 0 0,0 0 0 0 0,0 1-1 0 0,0-1 1 0 0,0 1 0 0 0,0-1 0 0 0,1 1-1 0 0,-1 1 1 0 0,0-1 0 0 0,0 0 0 0 0,1 1-1 0 0,-1 0 1 0 0,1 0 0 0 0,-1 0 0 0 0,1 0-1 0 0,-4 3 1 0 0,1 2 158 0 0,0-1 1 0 0,0 1-1 0 0,1 1 1 0 0,0-1-1 0 0,0 1 0 0 0,1 0 1 0 0,0 0-1 0 0,0 0 1 0 0,1 0-1 0 0,-4 14 1 0 0,4-10-192 0 0,1-1 0 0 0,0 1 1 0 0,0 0-1 0 0,1 0 1 0 0,1-1-1 0 0,0 1 1 0 0,3 19-1 0 0,0-17-163 0 0,0-1 0 0 0,2 0 0 0 0,-1 0 1 0 0,2 0-1 0 0,0 0 0 0 0,0-1 0 0 0,1 0 0 0 0,1 0 0 0 0,10 12 0 0 0,-15-21-23 0 0,0 1-1 0 0,1-1 1 0 0,-1 0 0 0 0,1 0 0 0 0,0-1 0 0 0,0 1-1 0 0,0-1 1 0 0,0 0 0 0 0,0 0 0 0 0,0 0-1 0 0,1 0 1 0 0,7 1 0 0 0,3 0 24 0 0,0-1 0 0 0,23 0-1 0 0,-30-2-14 0 0,2 0 23 0 0,0 0 0 0 0,0-1 1 0 0,0-1-1 0 0,-1 0 0 0 0,1 0 1 0 0,0-1-1 0 0,-1 0 0 0 0,1 0 1 0 0,-1-1-1 0 0,0 0 1 0 0,0-1-1 0 0,15-10 0 0 0,-20 11 25 0 0,0 0-1 0 0,-1 0 0 0 0,1 0 1 0 0,-1 0-1 0 0,1 0 0 0 0,-1-1 1 0 0,0 1-1 0 0,-1-1 0 0 0,1 0 1 0 0,-1 0-1 0 0,0 0 1 0 0,0 0-1 0 0,-1 0 0 0 0,0 0 1 0 0,0 0-1 0 0,0-1 0 0 0,0 1 1 0 0,-1-9-1 0 0,0 4 66 0 0,-1 0 0 0 0,0 1-1 0 0,-1-1 1 0 0,0 1 0 0 0,0 0 0 0 0,-1-1 0 0 0,-1 1-1 0 0,1 0 1 0 0,-9-13 0 0 0,-1 0-317 0 0,0 0 0 0 0,-2 1 0 0 0,-1 1 1 0 0,-35-36-1 0 0,32 33-2226 0 0,13 15 279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4143 0 0,'0'3'319'0'0,"2"15"20"0"0,4 32 2771 0 0,16 60 0 0 0,-18-94-2504 0 0,1 0-1 0 0,0-1 0 0 0,2 1 0 0 0,0-1 1 0 0,0-1-1 0 0,2 1 0 0 0,18 24 0 0 0,-27-39-599 0 0,7 9 167 0 0,0-1 0 0 0,0-1 0 0 0,16 14 0 0 0,-21-20-134 0 0,0 1 0 0 0,1-1 0 0 0,-1 1-1 0 0,0-1 1 0 0,1 0 0 0 0,0 0 0 0 0,-1 0-1 0 0,1 0 1 0 0,-1 0 0 0 0,1 0 0 0 0,0-1-1 0 0,0 0 1 0 0,-1 1 0 0 0,1-1 0 0 0,0 0-1 0 0,0 0 1 0 0,0-1 0 0 0,-1 1 0 0 0,1 0-1 0 0,3-2 1 0 0,2-1 36 0 0,-1 0-1 0 0,0-1 1 0 0,0 0-1 0 0,0 0 1 0 0,0 0-1 0 0,0-1 1 0 0,-1 0-1 0 0,0 0 1 0 0,0-1-1 0 0,7-9 1 0 0,6-9-1 0 0,23-37 1 0 0,-27 38-84 0 0,-7 10-18 0 0,-1 0 0 0 0,-1 0 0 0 0,0-1 0 0 0,-1 0-1 0 0,0 0 1 0 0,-1 0 0 0 0,3-20 0 0 0,7-104-666 0 0,-11 117 490 0 0,-2 19 47 0 0,-2 13 121 0 0,0 5 53 0 0,0 1 1 0 0,1-1-1 0 0,1 0 0 0 0,5 32 0 0 0,-2-26 89 0 0,0-1 1 0 0,2 0-1 0 0,1 0 1 0 0,10 23-1 0 0,-11-32-398 0 0,1-1-1 0 0,15 22 0 0 0,-14-24-907 0 0,-1 0 0 0 0,2 0-1 0 0,16 12 1 0 0,-2-3-3965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 8895 0 0,'0'0'808'0'0,"-5"0"-664"0"0,2 1-124 0 0,1-1-14 0 0,1 0 0 0 0,0 0 0 0 0,0 0 1 0 0,0 0-1 0 0,-1 0 0 0 0,1 0 1 0 0,0 0-1 0 0,0 0 0 0 0,-1 0 0 0 0,1-1 1 0 0,0 1-1 0 0,0 0 0 0 0,0-1 1 0 0,0 1-1 0 0,-1-1 0 0 0,1 1 0 0 0,0-1 1 0 0,-1-1-1 0 0,1 1 630 0 0,0 0-410 0 0,0-1 1 0 0,0 0-1 0 0,0 1 0 0 0,-1-1 0 0 0,1 1 0 0 0,0 0 1 0 0,-1-1-1 0 0,1 1 0 0 0,-1 0 0 0 0,-3-2 1 0 0,5 3-105 0 0,-2-2 71 0 0,0 0-1 0 0,-1 1 1 0 0,1 0 0 0 0,0 0 0 0 0,-1-1 0 0 0,1 1 0 0 0,-1 1 0 0 0,1-1 0 0 0,-1 0-1 0 0,0 1 1 0 0,1-1 0 0 0,-1 1 0 0 0,0 0 0 0 0,-3 0 0 0 0,4 0 86 0 0,0 1-235 0 0,0 0 1 0 0,0 0-1 0 0,1 0 1 0 0,-1 0-1 0 0,0 1 1 0 0,0-1-1 0 0,1 0 1 0 0,-1 1-1 0 0,1 0 1 0 0,-1-1 0 0 0,1 1-1 0 0,-3 3 1 0 0,2-2-19 0 0,-1 1-24 0 0,0 0 0 0 0,0-1-1 0 0,1 1 1 0 0,0 0 0 0 0,-1 0 0 0 0,1 0 0 0 0,1 1 0 0 0,-1-1-1 0 0,0 0 1 0 0,1 1 0 0 0,0-1 0 0 0,0 1 0 0 0,1 0 0 0 0,-1-1 0 0 0,1 1-1 0 0,0-1 1 0 0,0 1 0 0 0,0 0 0 0 0,1-1 0 0 0,0 1 0 0 0,0-1-1 0 0,0 1 1 0 0,0-1 0 0 0,1 1 0 0 0,-1-1 0 0 0,1 0 0 0 0,0 0-1 0 0,5 7 1 0 0,1 0-21 0 0,2 1 0 0 0,-1-1 0 0 0,1-1 0 0 0,1 0 0 0 0,0 0 0 0 0,0-1 0 0 0,16 10 0 0 0,5 3 212 0 0,-2 2-1 0 0,0 1 1 0 0,-2 1-1 0 0,-1 1 0 0 0,41 53 1 0 0,-67-78-108 0 0,1 0-1 0 0,0 1 1 0 0,-1-1 0 0 0,1 0 0 0 0,-1 1 0 0 0,0 0 0 0 0,0-1-1 0 0,0 1 1 0 0,0-1 0 0 0,-1 1 0 0 0,1 0 0 0 0,0 0-1 0 0,-1-1 1 0 0,0 1 0 0 0,0 0 0 0 0,0 0 0 0 0,0 0-1 0 0,0-1 1 0 0,-1 1 0 0 0,1 0 0 0 0,-2 3 0 0 0,1-2 55 0 0,-1 0-1 0 0,0 0 1 0 0,0 0 0 0 0,0-1 0 0 0,-1 1 0 0 0,1-1 0 0 0,-1 1 0 0 0,0-1 0 0 0,0 0 0 0 0,0 0 0 0 0,0 0 0 0 0,0 0 0 0 0,-6 2 0 0 0,-10 7 154 0 0,-2-2-1 0 0,1 0 0 0 0,-1-2 1 0 0,-26 8-1 0 0,32-11-279 0 0,8-3 2 0 0,-1 0 0 0 0,0-1 0 0 0,-14 1 0 0 0,17-2-128 0 0,1 0 0 0 0,-1 1 0 0 0,0-1 0 0 0,0 1 0 0 0,1 0 0 0 0,-1 0 0 0 0,1 1 0 0 0,-1-1 0 0 0,1 1 0 0 0,-1 0 0 0 0,-5 4 1 0 0,-3-1-1325 0 0,-2-5-62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245 126 5983 0 0,'-2'-30'542'0'0,"1"8"-446"0"0,1 19-7 0 0,-1 1 0 0 0,0-1 0 0 0,0 0 0 0 0,0 1 1 0 0,0-1-1 0 0,0 1 0 0 0,-1-1 0 0 0,1 1 0 0 0,-1 0 0 0 0,1 0 1 0 0,-1-1-1 0 0,-2-1 0 0 0,-5-8 1378 0 0,7 10-1267 0 0,0 0 0 0 0,0 0-1 0 0,0 0 1 0 0,1 0 0 0 0,-2 0 0 0 0,1 0-1 0 0,0 1 1 0 0,0-1 0 0 0,-1 0-1 0 0,1 1 1 0 0,0 0 0 0 0,-1 0 0 0 0,0 0-1 0 0,1 0 1 0 0,-1 0 0 0 0,0 0-1 0 0,1 1 1 0 0,-1-1 0 0 0,0 1-1 0 0,0 0 1 0 0,1-1 0 0 0,-1 1 0 0 0,0 1-1 0 0,0-1 1 0 0,0 0 0 0 0,1 1-1 0 0,-1-1 1 0 0,0 1 0 0 0,1 0 0 0 0,-1 0-1 0 0,-4 2 1 0 0,1 1-71 0 0,0-1 0 0 0,0 1 0 0 0,0 1 0 0 0,1-1 1 0 0,0 1-1 0 0,-1 0 0 0 0,2 0 0 0 0,-1 0 0 0 0,0 1 0 0 0,1-1 0 0 0,0 1 0 0 0,1 0 0 0 0,-1 1 1 0 0,-3 9-1 0 0,-1 5 21 0 0,1 0-1 0 0,0 1 1 0 0,-4 27 0 0 0,3-4 164 0 0,2 0 0 0 0,-1 88-1 0 0,7-110-199 0 0,2 1-1 0 0,0-1 1 0 0,2 1-1 0 0,1-1 1 0 0,0 0-1 0 0,2-1 1 0 0,14 34-1 0 0,-12-39-67 0 0,0-1 0 0 0,1 0 0 0 0,1 0 0 0 0,0-1 0 0 0,2 0 0 0 0,-1-1 0 0 0,2-1 0 0 0,0 0 0 0 0,0 0 0 0 0,1-2 0 0 0,1 0 0 0 0,32 18 0 0 0,-32-23-45 0 0,1-1 0 0 0,0 0 0 0 0,0-1 0 0 0,22 2 0 0 0,-16-2-14 0 0,4-1-217 0 0,0-1 1 0 0,0-1 0 0 0,0-1 0 0 0,0-2 0 0 0,28-5 0 0 0,-47 6 37 0 0,1-1 0 0 0,-1-1 0 0 0,0 1 1 0 0,0-1-1 0 0,0-1 0 0 0,0 1 0 0 0,-1-1 0 0 0,10-7 0 0 0,-4 2-1143 0 0,0-1 0 0 0,0-1-1 0 0,15-17 1 0 0,-17 15-500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89 3679 0 0,'0'0'167'0'0,"-3"-7"26"0"0,1-8 1027 0 0,1 9 63 0 0,0-1-1 0 0,0 1 0 0 0,-1 0 1 0 0,0-1-1 0 0,0 1 0 0 0,-4-8 0 0 0,5 13-1065 0 0,1 0-1 0 0,-1 0 1 0 0,0 0-1 0 0,0 0 1 0 0,0 0-1 0 0,0 0 1 0 0,0 0 0 0 0,0 0-1 0 0,0 0 1 0 0,0 1-1 0 0,0-1 1 0 0,0 0-1 0 0,0 1 1 0 0,0-1-1 0 0,-2 0 1 0 0,1 1-225 0 0,0-1 1 0 0,0 1 0 0 0,0 0 0 0 0,0 0 0 0 0,0 0 0 0 0,0 0-1 0 0,0 0 1 0 0,1 1 0 0 0,-1-1 0 0 0,0 1 0 0 0,0-1 0 0 0,0 1-1 0 0,-2 1 1 0 0,-2 1 73 0 0,1 0-1 0 0,0 0 1 0 0,0 1 0 0 0,0-1-1 0 0,1 1 1 0 0,-1 0 0 0 0,1 1-1 0 0,0-1 1 0 0,0 1-1 0 0,-6 9 1 0 0,-2 7 83 0 0,-13 28-1 0 0,23-46-133 0 0,0 3 7 0 0,-1 0 1 0 0,1 0 0 0 0,0 1 0 0 0,0-1 0 0 0,1 1 0 0 0,0-1-1 0 0,0 1 1 0 0,0-1 0 0 0,1 1 0 0 0,0-1 0 0 0,1 11-1 0 0,0-14-19 0 0,-1-1-1 0 0,1 1 1 0 0,0 0-1 0 0,0 0 0 0 0,0 0 1 0 0,0 0-1 0 0,0 0 0 0 0,1-1 1 0 0,-1 1-1 0 0,1-1 0 0 0,0 1 1 0 0,0-1-1 0 0,0 0 1 0 0,0 1-1 0 0,0-1 0 0 0,0 0 1 0 0,1 0-1 0 0,-1-1 0 0 0,0 1 1 0 0,1 0-1 0 0,0-1 0 0 0,-1 1 1 0 0,1-1-1 0 0,0 0 0 0 0,0 0 1 0 0,0 0-1 0 0,3 0 1 0 0,-2 0 3 0 0,0 0 0 0 0,-1 0 1 0 0,1-1-1 0 0,0 1 1 0 0,-1-1-1 0 0,1 0 1 0 0,0 0-1 0 0,-1-1 1 0 0,1 1-1 0 0,0-1 0 0 0,-1 1 1 0 0,1-1-1 0 0,-1 0 1 0 0,1-1-1 0 0,-1 1 1 0 0,1-1-1 0 0,-1 1 1 0 0,0-1-1 0 0,0 0 0 0 0,1 0 1 0 0,-2 0-1 0 0,1-1 1 0 0,5-4-1 0 0,10-9 127 0 0,25-29 0 0 0,-36 36-78 0 0,0 0 1 0 0,-1 0 0 0 0,0-1 0 0 0,0 0-1 0 0,6-16 1 0 0,-8 10 377 0 0,-3 12 286 0 0,-2 12-431 0 0,1 9-308 0 0,1 0 1 0 0,0-1-1 0 0,2 1 0 0 0,-1-1 0 0 0,2 0 0 0 0,0 0 0 0 0,9 21 1 0 0,-10-32-311 0 0,0 0 1 0 0,0 0-1 0 0,0 0 1 0 0,0-1-1 0 0,1 1 1 0 0,0-1-1 0 0,0 0 1 0 0,0 0 0 0 0,1 0-1 0 0,-1-1 1 0 0,10 6-1 0 0,-2-1-1878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4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54 919 0 0,'1'1'67'0'0,"8"26"4122"0"0,8 34 0 0 0,-3-6-2722 0 0,12 45 482 0 0,-12-45-12 0 0,22 59 1 0 0,-35-112-1606 0 0,2 11 526 0 0,-1-10-290 0 0,-1-9-284 0 0,-7-100 292 0 0,8 49-516 0 0,2 1 1 0 0,13-65 0 0 0,-15 113-61 0 0,0 0 0 0 0,0 0 0 0 0,1 0 0 0 0,0 1 0 0 0,0-1 0 0 0,1 1 0 0 0,0 0 0 0 0,6-9 0 0 0,-7 12 0 0 0,0-1 0 0 0,1 2 0 0 0,-1-1 0 0 0,1 0 0 0 0,0 1 0 0 0,0 0 0 0 0,0 0 0 0 0,0 0 0 0 0,1 0 0 0 0,-1 1 0 0 0,1-1 0 0 0,0 1 0 0 0,0 1 0 0 0,6-3 0 0 0,62-7-232 0 0,-63 9-116 0 0,-1 1 0 0 0,0 1 0 0 0,1 0 0 0 0,17 2-1 0 0,-4 0-1483 0 0,0-2-3939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9007 0 0,'0'0'1503'0'0,"-2"-2"-916"0"0,-6-6 21 0 0,6 6-39 0 0,-3 3-29 0 0,-5-1-131 0 0,7 1-345 0 0,-1 0 0 0 0,0 1 0 0 0,0 0 0 0 0,1 0 0 0 0,-1 0 0 0 0,1 0 0 0 0,-1 0 0 0 0,1 1 0 0 0,0-1 0 0 0,0 1 0 0 0,0 0 0 0 0,0 0 0 0 0,0 0 0 0 0,1 1 0 0 0,-3 3 0 0 0,0 2-4 0 0,0 1 0 0 0,1-1 0 0 0,0 1 0 0 0,1-1 0 0 0,-3 12 0 0 0,-3 19 84 0 0,1 0 1 0 0,-5 59-1 0 0,12-81-95 0 0,1 0 0 0 0,1 0 0 0 0,1 0-1 0 0,0 0 1 0 0,1 0 0 0 0,1 0 0 0 0,11 31 0 0 0,-6-26-28 0 0,12 29 11 0 0,-18-47-30 0 0,-1 0-1 0 0,1-1 0 0 0,0 1 0 0 0,0-1 0 0 0,0 0 1 0 0,1 0-1 0 0,0 0 0 0 0,5 4 0 0 0,-7-7 9 0 0,1 1-1 0 0,0-1 0 0 0,0 0 1 0 0,-1 0-1 0 0,1 0 0 0 0,0 0 1 0 0,0 0-1 0 0,0-1 0 0 0,1 0 1 0 0,-1 1-1 0 0,0-1 0 0 0,0 0 1 0 0,0 0-1 0 0,0-1 0 0 0,0 1 1 0 0,0 0-1 0 0,0-1 0 0 0,0 0 1 0 0,0 0-1 0 0,4-2 0 0 0,-3 2 6 0 0,-1 0 0 0 0,1-1 0 0 0,-1 0-1 0 0,0 0 1 0 0,1 0 0 0 0,-1 0 0 0 0,0 0-1 0 0,0-1 1 0 0,0 1 0 0 0,0-1 0 0 0,-1 0-1 0 0,1 0 1 0 0,-1 0 0 0 0,0 0 0 0 0,4-6-1 0 0,-2 0 48 0 0,-1 0 1 0 0,0-1-1 0 0,0 1 0 0 0,-1-1 0 0 0,-1 1 0 0 0,1-1 0 0 0,-1-14 1 0 0,-1 21-22 0 0,0 0 0 0 0,-1-1 0 0 0,1 1 1 0 0,-1 0-1 0 0,1 0 0 0 0,-1 0 1 0 0,0 0-1 0 0,-1 0 0 0 0,1 0 0 0 0,0 0 1 0 0,-1 0-1 0 0,1 0 0 0 0,-1 0 1 0 0,0 1-1 0 0,0-1 0 0 0,0 1 0 0 0,-1 0 1 0 0,1-1-1 0 0,0 1 0 0 0,-1 0 1 0 0,1 0-1 0 0,-1 0 0 0 0,0 1 0 0 0,0-1 1 0 0,0 1-1 0 0,-3-2 0 0 0,0 1-19 0 0,2 0 9 0 0,0 0 0 0 0,0 1 1 0 0,-1-1-1 0 0,1 1 1 0 0,-6-1-1 0 0,8 2-24 0 0,0 0 0 0 0,0 1-1 0 0,1-1 1 0 0,-1 0 0 0 0,0 0-1 0 0,0 1 1 0 0,1-1 0 0 0,-1 1 0 0 0,0 0-1 0 0,1-1 1 0 0,-1 1 0 0 0,1 0-1 0 0,-1 0 1 0 0,1 0 0 0 0,-1 0 0 0 0,-2 2-1 0 0,1 0-270 0 0,-1 1-1 0 0,0-1 1 0 0,1 1 0 0 0,0 0-1 0 0,0 0 1 0 0,0 0 0 0 0,-3 6-1 0 0,5-8 19 0 0,0 0 0 0 0,0 0-1 0 0,0 0 1 0 0,1 1 0 0 0,-1-1 0 0 0,1 0-1 0 0,-1 1 1 0 0,1-1 0 0 0,0 0 0 0 0,0 1-1 0 0,0-1 1 0 0,0 0 0 0 0,0 1-1 0 0,1-1 1 0 0,-1 0 0 0 0,1 1 0 0 0,1 3-1 0 0,3 4-4637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17 101 919 0 0,'0'-1'67'0'0,"-3"-23"164"0"0,2 19 1060 0 0,0-1 0 0 0,1 0 0 0 0,-1 1 1 0 0,1-8-1 0 0,0-28 6143 0 0,0 41-7353 0 0,-1 0 0 0 0,1 0 0 0 0,-1 1 0 0 0,1-1 0 0 0,0 0 0 0 0,-1 0 0 0 0,1 0 0 0 0,-1 0-1 0 0,1 1 1 0 0,0-1 0 0 0,-1 0 0 0 0,1 0 0 0 0,0 1 0 0 0,-1-1 0 0 0,1 0 0 0 0,0 1 0 0 0,0-1 0 0 0,-1 0 0 0 0,1 1 0 0 0,0-1-1 0 0,0 0 1 0 0,-1 1 0 0 0,1-1 0 0 0,0 1 0 0 0,0-1 0 0 0,0 0 0 0 0,0 2 0 0 0,-3 18 434 0 0,7 20-526 0 0,4 9 90 0 0,9 38-52 0 0,7 28-334 0 0,9 31-2632 0 0,-26-121-785 0 0,-2-5-1034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2759 0 0,'-9'-4'10874'0'0,"113"-16"-6244"0"0,-82 16-4462 0 0,1 1-1 0 0,-1 1 1 0 0,40 2-1 0 0,-31 1-149 0 0,72-1-3435 0 0,-84 0 2146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4143 0 0,'15'20'1198'0'0,"-13"-18"-719"0"0,-1-1-1 0 0,1 1 1 0 0,-1 0-1 0 0,1 0 1 0 0,-1-1 0 0 0,0 1-1 0 0,0 0 1 0 0,0 0-1 0 0,0 0 1 0 0,-1 0-1 0 0,1 0 1 0 0,0 0-1 0 0,-1 1 1 0 0,1-1 0 0 0,-1 0-1 0 0,0 4 1 0 0,2 7-157 0 0,-2-10-7 0 0,0-1-22 0 0,-18 53 1369 0 0,18-54-1635 0 0,0-1 0 0 0,0 0 0 0 0,0 1 0 0 0,0-1 1 0 0,0 0-1 0 0,0 1 0 0 0,0-1 0 0 0,-1 0 0 0 0,1 0 1 0 0,0 1-1 0 0,0-1 0 0 0,0 0 0 0 0,0 1 0 0 0,0-1 1 0 0,-1 0-1 0 0,1 0 0 0 0,0 1 0 0 0,0-1 0 0 0,0 0 1 0 0,-1 0-1 0 0,1 0 0 0 0,0 1 0 0 0,-1-1 0 0 0,1 0 1 0 0,0 0-1 0 0,0 0 0 0 0,-1 0 0 0 0,1 1 0 0 0,-1-1 1 0 0,-14-5 330 0 0,12 0-280 0 0,1-1-71 0 0,-2-8 42 0 0,-4-30 0 0 0,7 45 7 0 0,3-15-59 0 0,-2 12-4 0 0,1 1-1 0 0,-1-1 1 0 0,1 0-1 0 0,0 0 1 0 0,-1 0 0 0 0,1 1-1 0 0,0-1 1 0 0,0 0-1 0 0,0 1 1 0 0,0-1-1 0 0,0 1 1 0 0,0-1 0 0 0,1 1-1 0 0,-1 0 1 0 0,0-1-1 0 0,1 1 1 0 0,-1 0-1 0 0,4-2 1 0 0,-2 2-1 0 0,1 1 0 0 0,-1-1 0 0 0,0 1 0 0 0,0-1 0 0 0,1 1 0 0 0,-1 0 0 0 0,0 1 0 0 0,1-1 0 0 0,4 1 0 0 0,-5 0 27 0 0,-1 0-9 0 0,0 0 0 0 0,0 0 1 0 0,-1 1-1 0 0,1-1 1 0 0,-1 0-1 0 0,1 1 0 0 0,-1-1 1 0 0,1 1-1 0 0,-1-1 0 0 0,0 1 1 0 0,0-1-1 0 0,0 1 1 0 0,0 0-1 0 0,2 3 0 0 0,1 2 27 0 0,-3-5 28 0 0,0-1 0 0 0,0 1 0 0 0,0-1 1 0 0,0 1-1 0 0,-1-1 0 0 0,1 1 0 0 0,0 0 0 0 0,-1-1 1 0 0,1 1-1 0 0,-1 0 0 0 0,1-1 0 0 0,-1 1 1 0 0,0 3-1 0 0,0-4 176 0 0,1 13-54 0 0,0-5-159 0 0,-1-8-22 0 0,0 0-1 0 0,0 0 1 0 0,1 0 0 0 0,-1 0 0 0 0,0 0-1 0 0,0 0 1 0 0,0 0 0 0 0,0 0 0 0 0,0 0-1 0 0,0 0 1 0 0,0 1 0 0 0,-1-1 0 0 0,1 0-1 0 0,0 0 1 0 0,0 0 0 0 0,-1 0-1 0 0,1 0 1 0 0,-1 0 0 0 0,1 0 0 0 0,-1-1-1 0 0,1 1 1 0 0,-1 0 0 0 0,0 0 0 0 0,0 0-1 0 0,1 0 1 0 0,-1-1 0 0 0,0 1 0 0 0,0 0-1 0 0,0-1 1 0 0,1 1 0 0 0,-1 0-1 0 0,-1 0 1 0 0,-7 5 14 0 0,9-5-16 0 0,0-1 0 0 0,0 0 0 0 0,-1 1 0 0 0,1-1 0 0 0,0 0 0 0 0,-1 1 1 0 0,1-1-1 0 0,0 0 0 0 0,-1 0 0 0 0,1 1 0 0 0,0-1 0 0 0,-1 0 0 0 0,1 0 0 0 0,-1 0 1 0 0,1 1-1 0 0,0-1 0 0 0,-1 0 0 0 0,1 0 0 0 0,-1 0 0 0 0,1 0 0 0 0,0 0 1 0 0,-2 0-1 0 0,0-1 7 0 0,0 0-1 0 0,0 0 1 0 0,0 0 0 0 0,0 0 0 0 0,1 0 0 0 0,-1 0 0 0 0,0-1-1 0 0,-2-1 1 0 0,2 2-8 0 0,-1-1-7 0 0,-2-10 59 0 0,3 6-61 0 0,1 0 0 0 0,0 0 1 0 0,0 0-1 0 0,0 0 1 0 0,1 0-1 0 0,0 0 1 0 0,0 0-1 0 0,1 0 1 0 0,-1 0-1 0 0,1 0 1 0 0,1 0-1 0 0,1-7 1 0 0,-2 12 1 0 0,1-1 0 0 0,-1 1 1 0 0,0 0-1 0 0,0-1 0 0 0,1 1 1 0 0,-1 0-1 0 0,0 0 0 0 0,1 0 1 0 0,0 0-1 0 0,-1 0 0 0 0,1 1 1 0 0,-1-1-1 0 0,4-1 0 0 0,-1 0-8 0 0,-1 1-7 0 0,-3 0 18 0 0,1 0 0 0 0,0 1-1 0 0,0-1 1 0 0,-1 1-1 0 0,1-1 1 0 0,0 1-1 0 0,0 0 1 0 0,0-1-1 0 0,0 1 1 0 0,-1 0-1 0 0,1 0 1 0 0,0 0-1 0 0,0-1 1 0 0,0 1-1 0 0,0 0 1 0 0,0 0-1 0 0,0 0 1 0 0,0 0 0 0 0,0 1-1 0 0,0-1 1 0 0,0 0-1 0 0,-1 0 1 0 0,3 1-1 0 0,-1 0 11 0 0,0 0-1 0 0,1-1 1 0 0,-1 2-1 0 0,0-1 0 0 0,0 0 1 0 0,0 0-1 0 0,0 1 1 0 0,0-1-1 0 0,0 1 1 0 0,0-1-1 0 0,0 1 1 0 0,-1 0-1 0 0,1 0 0 0 0,0 0 1 0 0,-1 0-1 0 0,0 0 1 0 0,1 0-1 0 0,-1 0 1 0 0,0 0-1 0 0,0 1 1 0 0,1 2-1 0 0,-1-1 141 0 0,1 1 0 0 0,-1 0 0 0 0,0-1 0 0 0,0 1 0 0 0,0 9 0 0 0,-2-5-99 0 0,0 0 0 0 0,-1 0-1 0 0,0 0 1 0 0,0 0 0 0 0,-1 0-1 0 0,0-1 1 0 0,-7 14 0 0 0,8-23 3 0 0,-4-10-26 0 0,-4 0 75 0 0,5 11-87 0 0,3 0 1 0 0,0-1-15 0 0,0 0 0 0 0,0 0 0 0 0,0-1 0 0 0,0 1 0 0 0,0 0 0 0 0,0-1 0 0 0,0 0 0 0 0,0 1 1 0 0,1-1-1 0 0,-1 0 0 0 0,1 0 0 0 0,-3-3 0 0 0,2 2-1 0 0,0 1 0 0 0,0-1 0 0 0,0 1-1 0 0,0-1 1 0 0,-1 1 0 0 0,-2-2 0 0 0,-4-4 0 0 0,7 5 0 0 0,1 2 0 0 0,-6-21 0 0 0,3 12-6 0 0,3 7 7 0 0,0 0 0 0 0,-1 0 0 0 0,1 0 0 0 0,0-1 0 0 0,1 1 0 0 0,-1 0 0 0 0,0-5 0 0 0,1 6-6 0 0,0 1 0 0 0,0 0 0 0 0,1 0-1 0 0,-1-1 1 0 0,0 1 0 0 0,1 0 0 0 0,-1 0-1 0 0,1 0 1 0 0,-1-1 0 0 0,1 1 0 0 0,0 0-1 0 0,-1 0 1 0 0,1 0 0 0 0,0 0-1 0 0,0 0 1 0 0,0 0 0 0 0,0 0 0 0 0,0 1-1 0 0,0-1 1 0 0,0 0 0 0 0,0 0 0 0 0,0 1-1 0 0,0-1 1 0 0,0 0 0 0 0,0 1-1 0 0,2-1 1 0 0,26-5-81 0 0,-27 6 79 0 0,0 0 0 0 0,0 1 0 0 0,0 0 0 0 0,0-1 0 0 0,0 1 0 0 0,0 0 0 0 0,0 0 0 0 0,-1 0 0 0 0,1 0 1 0 0,0 1-1 0 0,2 1 0 0 0,-2-2-17 0 0,15 12 13 0 0,-14-9 13 0 0,1-1 0 0 0,-1 1 1 0 0,1 1-1 0 0,3 5 0 0 0,-3-11 102 0 0,-4 1-101 0 0,0 0 0 0 0,0 0 0 0 0,0 0 0 0 0,0 0 0 0 0,0 0 0 0 0,0-1 0 0 0,0 1 0 0 0,0 0 0 0 0,0 0 0 0 0,0 0 0 0 0,0 0 0 0 0,0 0 0 0 0,0 0 1 0 0,0 0-1 0 0,0 0 0 0 0,0 0 0 0 0,0 0 0 0 0,0 0 0 0 0,1 0 0 0 0,-1 0 0 0 0,0 0 0 0 0,0 0 0 0 0,0 0 0 0 0,0 0 0 0 0,0 0 0 0 0,0 0 0 0 0,0-1 0 0 0,0 1 0 0 0,0 0 0 0 0,0 0 0 0 0,0 0 1 0 0,0 0-1 0 0,1 0 0 0 0,-1 0 0 0 0,0 0 0 0 0,0 0 0 0 0,0 0 0 0 0,0 1 0 0 0,0-1 0 0 0,0 0 0 0 0,0 0 0 0 0,0 0 0 0 0,0 0 0 0 0,0 0 0 0 0,0 0 0 0 0,1 0 0 0 0,-1 0 0 0 0,0 0 0 0 0,0 0 0 0 0,0 0 1 0 0,0 0-1 0 0,0 0 0 0 0,0 0 0 0 0,0 0 0 0 0,0 0 0 0 0,0 0 0 0 0,0 0 0 0 0,0 0 0 0 0,0 1 0 0 0,0-1 0 0 0,0 0 0 0 0,4 42 413 0 0,-4-39-261 0 0,0-3-82 0 0,-2 0-38 0 0,-5 11 209 0 0,-2-23-191 0 0,9 12-53 0 0,0 0 0 0 0,0-1 0 0 0,0 1 0 0 0,-1 0 0 0 0,1-1 0 0 0,0 1 0 0 0,0 0 0 0 0,0-1 0 0 0,-1 1 0 0 0,1 0 0 0 0,0 0 0 0 0,0-1 0 0 0,-1 1 0 0 0,1 0 0 0 0,0 0 0 0 0,-1-1 0 0 0,1 1 0 0 0,0 0 0 0 0,-1 0 0 0 0,1 0 0 0 0,0-1 0 0 0,-1 1 0 0 0,1 0 0 0 0,0 0 1 0 0,-1 0-1 0 0,1 0 0 0 0,-1 0 0 0 0,1 0 0 0 0,0 0 0 0 0,-1 0 0 0 0,1 0 0 0 0,-1 0 0 0 0,1 0 0 0 0,0 0 0 0 0,-1 0 0 0 0,1 0 0 0 0,0 0 0 0 0,-1 1 0 0 0,1-1 0 0 0,0 0 0 0 0,-1 0 0 0 0,1 0 0 0 0,0 1 0 0 0,-1-1 0 0 0,-10 16-4 0 0,6-10-9 0 0,4-4-61 0 0,-15-11-790 0 0,13 6 341 0 0,0 1 0 0 0,1-1 0 0 0,-1 0 0 0 0,1 0 0 0 0,-1 0 0 0 0,1-1 0 0 0,0 1 0 0 0,0 0 0 0 0,0-1 0 0 0,1 1 0 0 0,-2-5 0 0 0,1-2-4983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1839 0 0,'0'0'83'0'0,"9"-4"-6"0"0,37-16 11534 0 0,-45 34-10750 0 0,-1-13-791 0 0,0 1-1 0 0,0-1 0 0 0,0 1 0 0 0,0 0 0 0 0,0-1 1 0 0,0 1-1 0 0,-1 0 0 0 0,1-1 0 0 0,-1 1 1 0 0,1-1-1 0 0,-1 1 0 0 0,0-1 0 0 0,0 1 1 0 0,-1 1-1 0 0,2-2 60 0 0,-19-9 351 0 0,18 8-469 0 0,1 0 1 0 0,-1 0-1 0 0,1 0 0 0 0,-1 0 0 0 0,0 0 1 0 0,1 1-1 0 0,-1-1 0 0 0,1 0 0 0 0,-1 0 0 0 0,1 0 1 0 0,-1 1-1 0 0,1-1 0 0 0,-1 0 0 0 0,1 1 0 0 0,-1-1 1 0 0,1 0-1 0 0,-1 1 0 0 0,1-1 0 0 0,-1 0 0 0 0,1 1 1 0 0,0-1-1 0 0,-1 1 0 0 0,1-1 0 0 0,0 1 1 0 0,-1-1-1 0 0,1 1 0 0 0,0-1 0 0 0,0 1 0 0 0,0 0 1 0 0,-1-1-1 0 0,1 2 0 0 0,-3 3 62 0 0,2-4 85 0 0,1-1-158 0 0,0 0 1 0 0,0 0 0 0 0,-1 0 0 0 0,1 0 0 0 0,0 0-1 0 0,0 0 1 0 0,0 0 0 0 0,0 0 0 0 0,0 0 0 0 0,-1 0 0 0 0,1 0-1 0 0,0 0 1 0 0,0 0 0 0 0,0-1 0 0 0,0 1 0 0 0,0 0-1 0 0,0 0 1 0 0,-1 0 0 0 0,1 0 0 0 0,0 0 0 0 0,0 0 0 0 0,0-1-1 0 0,0 1 1 0 0,0 0 0 0 0,0 0 0 0 0,0 0 0 0 0,0 0-1 0 0,0 0 1 0 0,0-1 0 0 0,0 1 0 0 0,0 0 0 0 0,0 0 0 0 0,0 0-1 0 0,0 0 1 0 0,0-1 0 0 0,0 1 0 0 0,0 0 0 0 0,0 0-1 0 0,0 0 1 0 0,0 0 0 0 0,0-1 0 0 0,0 1 0 0 0,0 0-1 0 0,0 0 1 0 0,0 0 0 0 0,0 0 0 0 0,0 0 0 0 0,0-1 0 0 0,0 1-1 0 0,1 0 1 0 0,-1 0 0 0 0,0 0 0 0 0,0 0 0 0 0,0 0-1 0 0,0 0 1 0 0,0 0 0 0 0,1-1 0 0 0,4-6 10 0 0,-3 5-19 0 0,1 0 1 0 0,-1 0-1 0 0,0 0 0 0 0,1 1 0 0 0,-1-1 0 0 0,1 1 0 0 0,0 0 1 0 0,-1 0-1 0 0,1 0 0 0 0,0 0 0 0 0,0 0 0 0 0,0 0 1 0 0,0 1-1 0 0,5-1 0 0 0,4-3-3 0 0,-2-3 11 0 0,-2 11 1240 0 0,-9 1-1192 0 0,0 0 0 0 0,0 0 0 0 0,-1-1 0 0 0,0 1 0 0 0,0 0 0 0 0,0-1 0 0 0,0 1 0 0 0,-1-1 0 0 0,0 0 0 0 0,0 1 0 0 0,0-1 0 0 0,0-1 0 0 0,0 1 0 0 0,-1 0 0 0 0,-6 4 0 0 0,7-6 22 0 0,-4-1-47 0 0,2-1 28 0 0,4-1-47 0 0,0 1 0 0 0,0-1 1 0 0,0 0-1 0 0,0 1 0 0 0,0-1 0 0 0,0 0 0 0 0,0 0 0 0 0,0 0 0 0 0,0 0 1 0 0,0 0-1 0 0,0 0 0 0 0,0 0 0 0 0,1 0 0 0 0,-1 0 0 0 0,0 0 0 0 0,0-3 1 0 0,1 4-1 0 0,-3-7-6 0 0,0 1 0 0 0,1 0 0 0 0,0-1 0 0 0,0 0 0 0 0,1 1 0 0 0,-1-1 0 0 0,2 0 0 0 0,-1 0-1 0 0,1 0 1 0 0,0 0 0 0 0,0 1 0 0 0,1-1 0 0 0,0 0 0 0 0,2-11 0 0 0,0 11-58 0 0,-2 6-12 0 0,1 1 12 0 0,24-1 48 0 0,-11 0 12 0 0,-14 2 0 0 0,1-1 0 0 0,0 1 0 0 0,-1-1 0 0 0,1 1 0 0 0,-1 0 0 0 0,1 0 0 0 0,-1 0 0 0 0,1 0 0 0 0,-1 0 0 0 0,1 0 0 0 0,-1 0 0 0 0,0 0 0 0 0,1 2 0 0 0,22 29 0 0 0,-21-28 0 0 0,-2-2 23 0 0,0 0-1 0 0,0 0 0 0 0,0 1 1 0 0,0-1-1 0 0,0 0 1 0 0,-1 0-1 0 0,1 1 0 0 0,-1-1 1 0 0,1 0-1 0 0,-1 0 1 0 0,0 1-1 0 0,0-1 0 0 0,0 1 1 0 0,0-1-1 0 0,0 0 1 0 0,-1 1-1 0 0,1-1 0 0 0,-1 0 1 0 0,1 0-1 0 0,-1 1 1 0 0,0-1-1 0 0,0 0 0 0 0,0 0 1 0 0,0 0-1 0 0,0 0 1 0 0,-1 0-1 0 0,1 0 0 0 0,0 0 1 0 0,-1 0-1 0 0,0-1 1 0 0,1 1-1 0 0,-1-1 0 0 0,0 1 1 0 0,-2 1-1 0 0,3-2 66 0 0,-13-1 54 0 0,-4 2-41 0 0,16-2-95 0 0,1 0 1 0 0,0 1 0 0 0,-1-1-1 0 0,1 0 1 0 0,0 0 0 0 0,0 0-1 0 0,-1 0 1 0 0,1 0-1 0 0,0 0 1 0 0,-1 0 0 0 0,1 0-1 0 0,0-1 1 0 0,-1 1 0 0 0,1 0-1 0 0,0-1 1 0 0,0 1-1 0 0,0-1 1 0 0,-1 0 0 0 0,1 1-1 0 0,-1-2 1 0 0,-4-1 6 0 0,5 2-14 0 0,0 1 0 0 0,1-1 1 0 0,-1 1-1 0 0,0-1 0 0 0,1 0 1 0 0,-1 1-1 0 0,0-1 0 0 0,1 0 0 0 0,-1 1 1 0 0,1-1-1 0 0,-1 0 0 0 0,1 0 1 0 0,-1 0-1 0 0,1 1 0 0 0,0-1 0 0 0,-1 0 1 0 0,1 0-1 0 0,0 0 0 0 0,-1 0 1 0 0,1 0-1 0 0,0-1 0 0 0,-1-20-30 0 0,1 21 35 0 0,3-25-20 0 0,-2 25 3 0 0,1 0-1 0 0,0 0 0 0 0,0 0 1 0 0,-1 1-1 0 0,1-1 1 0 0,0 1-1 0 0,0-1 0 0 0,0 1 1 0 0,0 0-1 0 0,0 0 0 0 0,3 0 1 0 0,-4 0 12 0 0,15-2-47 0 0,-1 1 36 0 0,-12 2 12 0 0,-1-1 0 0 0,0 0 0 0 0,-1 1 0 0 0,1-1 0 0 0,-1 1 0 0 0,0-1 0 0 0,1 1 0 0 0,-1 0 0 0 0,1-1 0 0 0,-1 1 0 0 0,0 0 0 0 0,0 0 0 0 0,1 0 0 0 0,0 2 0 0 0,1-2 0 0 0,12 14 0 0 0,-14-15 19 0 0,-1 1 0 0 0,1-1-1 0 0,-1 1 1 0 0,1 0 0 0 0,-1-1-1 0 0,1 1 1 0 0,-1 0 0 0 0,1-1-1 0 0,-1 1 1 0 0,0 0 0 0 0,1 0-1 0 0,-1 0 1 0 0,0-1 0 0 0,0 1-1 0 0,0 0 1 0 0,1 0 0 0 0,-1 0-1 0 0,0-1 1 0 0,0 1 0 0 0,0 0-1 0 0,0 0 1 0 0,-1 0 0 0 0,1 0-1 0 0,0-1 1 0 0,0 1 0 0 0,0 0-1 0 0,-1 0 1 0 0,1 0 0 0 0,0-1-1 0 0,-1 1 1 0 0,1 0 0 0 0,0 0-1 0 0,-1-1 1 0 0,1 1 0 0 0,-1 0-1 0 0,1-1 1 0 0,-1 1 0 0 0,0-1-1 0 0,1 1 1 0 0,-1-1 0 0 0,-1 2-1 0 0,1-2 86 0 0,-1 0-5 0 0,-4 0-42 0 0,3 0-36 0 0,-1 0 1 0 0,1 0 0 0 0,0 0 0 0 0,0 0 0 0 0,0 0-1 0 0,0 1 1 0 0,0 0 0 0 0,0 0 0 0 0,-5 2 0 0 0,7-3-18 0 0,1 0 1 0 0,-1 0-1 0 0,0 0 1 0 0,1 0 0 0 0,-1 0-1 0 0,1 0 1 0 0,-1 0 0 0 0,1 0-1 0 0,-1 0 1 0 0,0 0-1 0 0,1 0 1 0 0,-1 0 0 0 0,1 0-1 0 0,-1-1 1 0 0,1 1 0 0 0,-1 0-1 0 0,1 0 1 0 0,-1-1 0 0 0,0 1-1 0 0,-1-1 10 0 0,1 1-9 0 0,1 0-1 0 0,-1 0 0 0 0,0-1 0 0 0,1 1 1 0 0,-1 0-1 0 0,0 0 0 0 0,1 0 1 0 0,-1-1-1 0 0,0 1 0 0 0,1 0 1 0 0,-1-1-1 0 0,0 1 0 0 0,1 0 1 0 0,-1-1-1 0 0,1 1 0 0 0,-1-1 1 0 0,1 1-1 0 0,-1-1 0 0 0,1 1 0 0 0,-1-1 1 0 0,1 1-1 0 0,-1-1 0 0 0,1 0 1 0 0,0 1-1 0 0,-1-1 0 0 0,1 1 1 0 0,0-1-1 0 0,-1-1 0 0 0,1 0 11 0 0,-4-6-15 0 0,0 0 0 0 0,0 0 1 0 0,1 0-1 0 0,1-1 0 0 0,0 1 0 0 0,0 0 0 0 0,0-1 0 0 0,1 0 0 0 0,0 1 0 0 0,1-12 1 0 0,0 19-52 0 0,0-1 0 0 0,0 1 0 0 0,0 0 1 0 0,0-1-1 0 0,0 1 0 0 0,0 0 1 0 0,1 0-1 0 0,-1-1 0 0 0,0 1 1 0 0,2-2-1 0 0,-2 3 3 0 0,0 0-1 0 0,1-1 1 0 0,-1 1 0 0 0,1-1-1 0 0,-1 1 1 0 0,1 0 0 0 0,-1-1-1 0 0,1 1 1 0 0,-1 0 0 0 0,1 0-1 0 0,-1-1 1 0 0,1 1 0 0 0,-1 0 0 0 0,1 0-1 0 0,-1 0 1 0 0,1 0 0 0 0,-1 0-1 0 0,1 0 1 0 0,0-1 0 0 0,-1 1-1 0 0,1 0 1 0 0,-1 1 0 0 0,1-1 0 0 0,0 0-1 0 0,1 0-186 0 0,0 0 0 0 0,0 1 1 0 0,-1-1-1 0 0,1 1 0 0 0,0-1 0 0 0,-1 1 0 0 0,1 0 0 0 0,0-1 0 0 0,-1 1 1 0 0,1 0-1 0 0,-1 0 0 0 0,3 2 0 0 0,9 9-1192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 6991 0 0,'0'0'8158'0'0,"1"3"-7788"0"0,0 24 338 0 0,-1-25-485 0 0,0-1-196 0 0,0-1 1 0 0,1 1-1 0 0,-1-1 1 0 0,-1 0-1 0 0,1 1 1 0 0,0-1-1 0 0,0 1 1 0 0,0-1-1 0 0,0 1 1 0 0,0-1-1 0 0,0 0 1 0 0,0 1-1 0 0,-1-1 1 0 0,1 1-1 0 0,0-1 1 0 0,0 0-1 0 0,-1 1 1 0 0,1-1-1 0 0,0 0 1 0 0,-1 1-1 0 0,-3-4 3 0 0,-1-1 0 0 0,1 0 0 0 0,0 0 1 0 0,0 0-1 0 0,1 0 0 0 0,-1-1 0 0 0,1 1 0 0 0,-5-9 0 0 0,-7-18 23 0 0,12 26-53 0 0,4 3 0 0 0,3 4 0 0 0,3 3 0 0 0,-7-4 0 0 0,0-1 0 0 0,1 1 0 0 0,-1 0 0 0 0,1-1-1 0 0,-1 1 1 0 0,0-1 0 0 0,1 1 0 0 0,-1-1 0 0 0,1 1 0 0 0,-1-1-1 0 0,1 0 1 0 0,0 1 0 0 0,-1-1 0 0 0,1 0 0 0 0,-1 1 0 0 0,1-1 0 0 0,0 0-1 0 0,-1 0 1 0 0,1 1 0 0 0,0-1 0 0 0,0 0 1 0 0,0 0 0 0 0,0 0 0 0 0,0 0 0 0 0,0 1 0 0 0,-1-1-1 0 0,1 0 1 0 0,0 0 0 0 0,0 1 0 0 0,0-1 0 0 0,-1 1 0 0 0,1-1 0 0 0,0 1 0 0 0,0-1 0 0 0,-1 1 0 0 0,1-1 0 0 0,0 1 0 0 0,0 1 0 0 0,2 0 135 0 0,0 1-1 0 0,0-1 1 0 0,-1 1 0 0 0,1 0 0 0 0,-1 0 0 0 0,0 0 0 0 0,0 0 0 0 0,3 7 0 0 0,4 5 347 0 0,-8-14 13 0 0,-4 6-344 0 0,3-5-132 0 0,-1-1 0 0 0,1 1 0 0 0,-1 0 0 0 0,0 0 1 0 0,1-1-1 0 0,-1 1 0 0 0,0-1 0 0 0,0 1 0 0 0,0 0 0 0 0,-3 1 1 0 0,1-2-489 0 0,0-1 1 0 0,0 1 0 0 0,0-1-1 0 0,0 0 1 0 0,-5 0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8287 0 0,'-4'-6'169'0'0,"2"4"-46"0"0,1 0-1 0 0,0 0 1 0 0,0 0-1 0 0,0 0 1 0 0,0 0 0 0 0,0-1-1 0 0,-1-2 1275 0 0,5 43 4305 0 0,10 20-4756 0 0,-4-14-679 0 0,28 145-135 0 0,18 107-2072 0 0,-50-256 209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6 179 14855 0 0,'-3'-7'1590'0'0,"2"5"-1571"0"0,-1 0-18 0 0,2-10 76 0 0,1 10 7 0 0,0 0 1 0 0,-1 0-1 0 0,1-1 0 0 0,0 1 1 0 0,0 0-1 0 0,0 1 0 0 0,0-1 1 0 0,0 0-1 0 0,0 0 1 0 0,1 0-1 0 0,-1 1 0 0 0,0-1 1 0 0,1 0-1 0 0,0 1 0 0 0,-1-1 1 0 0,1 1-1 0 0,0 0 0 0 0,0 0 1 0 0,3-2-1 0 0,5-3 55 0 0,1 1 0 0 0,15-5 1 0 0,-17 7-168 0 0,42-14 41 0 0,15-6-102 0 0,30-9-479 0 0,-22 9-202 0 0,-73 23 738 0 0,-6 19 333 0 0,2-10-126 0 0,-1 1 0 0 0,-8 14-1 0 0,7-15-85 0 0,1 0-1 0 0,0 0 0 0 0,-5 16 0 0 0,6-14-59 0 0,1 0 0 0 0,0 0 0 0 0,0 1 0 0 0,1-1 0 0 0,1 1 0 0 0,-1 0 0 0 0,2-1 0 0 0,0 1 0 0 0,0-1-1 0 0,1 0 1 0 0,1 1 0 0 0,4 11 0 0 0,-5-19-26 0 0,0 0 1 0 0,1 0-1 0 0,-1 0 0 0 0,1-1 0 0 0,0 1 0 0 0,0-1 1 0 0,0 0-1 0 0,0 0 0 0 0,7 5 0 0 0,-3-3 4 0 0,0 0-1 0 0,0-1 0 0 0,1 0 1 0 0,10 4-1 0 0,-16-7 43 0 0,0 0-1 0 0,1-1 1 0 0,-1 0-1 0 0,0 1 1 0 0,1-1-1 0 0,-1 0 0 0 0,1 0 1 0 0,-1 0-1 0 0,0-1 1 0 0,1 1-1 0 0,-1-1 1 0 0,0 1-1 0 0,1-1 1 0 0,-1 0-1 0 0,0 0 1 0 0,0 0-1 0 0,1 0 1 0 0,-1 0-1 0 0,0 0 0 0 0,0 0 1 0 0,0-1-1 0 0,-1 1 1 0 0,1-1-1 0 0,0 0 1 0 0,2-2-1 0 0,0 0 84 0 0,-1 0 0 0 0,0-1 0 0 0,0 1 0 0 0,0-1 0 0 0,0 1 0 0 0,-1-1 0 0 0,1 0 0 0 0,-1 0 0 0 0,-1 0 0 0 0,3-9 0 0 0,-3 9-37 0 0,0 0 0 0 0,-1-1 1 0 0,0 1-1 0 0,0-1 0 0 0,0 1 0 0 0,-1 0 0 0 0,0-1 0 0 0,0 1 0 0 0,0 0 0 0 0,0 0 0 0 0,-1 0 0 0 0,0 0 1 0 0,0 0-1 0 0,0 0 0 0 0,-1 0 0 0 0,0 1 0 0 0,-3-5 0 0 0,-11-15-142 0 0,11 16-254 0 0,1 0-1 0 0,0 0 1 0 0,0 0 0 0 0,-5-11 0 0 0,-3-8-3875 0 0,10 19 2169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0,'-1'3'139'0'0,"-22"14"16629"0"0,26-17-15735 0 0,34 5-189 0 0,0-2-1 0 0,65-3 1 0 0,-47-4-985 0 0,47-2 517 0 0,-34 8-7400 0 0,-25 4-842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4607 0 0,'18'28'393'0'0,"-10"-15"-187"0"0,14 25-1 0 0,-12-11 4225 0 0,0 0-1 0 0,10 53 1 0 0,-13-45-3623 0 0,7 5 133 0 0,-14-39-606 0 0,22-85-180 0 0,-16 50-148 0 0,1-4-369 0 0,20-67 0 0 0,-25 100 318 0 0,0-1-1 0 0,1 0 0 0 0,-1 0 1 0 0,2 1-1 0 0,4-9 0 0 0,-7 14 45 0 0,0-1 0 0 0,-1 0 0 0 0,1 0 0 0 0,0 0-1 0 0,-1 1 1 0 0,1-1 0 0 0,0 0 0 0 0,0 1-1 0 0,0-1 1 0 0,0 1 0 0 0,-1-1 0 0 0,1 1 0 0 0,0-1-1 0 0,0 1 1 0 0,0-1 0 0 0,0 1 0 0 0,0 0-1 0 0,0 0 1 0 0,0-1 0 0 0,0 1 0 0 0,0 0 0 0 0,0 0-1 0 0,1 0 1 0 0,-1 0 0 0 0,0 0 0 0 0,0 1-1 0 0,0-1 1 0 0,0 0 0 0 0,0 0 0 0 0,0 1 0 0 0,0-1-1 0 0,0 1 1 0 0,0-1 0 0 0,-1 0 0 0 0,1 1-1 0 0,0 0 1 0 0,0-1 0 0 0,0 1 0 0 0,0 0 0 0 0,1 1 12 0 0,-1 0 1 0 0,0-1 0 0 0,0 1 0 0 0,0 0-1 0 0,-1-1 1 0 0,1 1 0 0 0,0 0 0 0 0,-1 0 0 0 0,1 0-1 0 0,-1 0 1 0 0,0 0 0 0 0,1 2 0 0 0,0 2 56 0 0,3 9 35 0 0,2 7 120 0 0,-1 1 1 0 0,3 28-1 0 0,-6-32-23 0 0,0 0-1 0 0,9 34 1 0 0,-11-52-40 0 0,3-2-147 0 0,-1 1 0 0 0,0-1 0 0 0,0 0 1 0 0,0 0-1 0 0,-1 0 0 0 0,1 0 0 0 0,0 0 1 0 0,0-1-1 0 0,-1 1 0 0 0,3-3 0 0 0,1-1-13 0 0,-1 1 0 0 0,1-1 0 0 0,-1-1 0 0 0,-1 1 0 0 0,1 0 0 0 0,4-12 0 0 0,14-39 0 0 0,-15 38 0 0 0,20-76 26 0 0,-18 62-7 0 0,21-56 0 0 0,-20 68-4 0 0,-9 21 11 0 0,1 0 0 0 0,-1 1 0 0 0,0-1 0 0 0,0 1-1 0 0,0-1 1 0 0,0 1 0 0 0,0-1 0 0 0,1 4 0 0 0,1 7 27 0 0,0 0 1 0 0,-1 0-1 0 0,-1 0 0 0 0,1 16 1 0 0,-2-15-5 0 0,1 1 0 0 0,1-1 1 0 0,3 17-1 0 0,0-14-416 0 0,0 0 1 0 0,1 0-1 0 0,1-1 0 0 0,9 18 1 0 0,-12-26 160 0 0,1-1 0 0 0,-1 1 0 0 0,1-1 0 0 0,1 0 0 0 0,-1-1 0 0 0,1 1 0 0 0,0-1 0 0 0,0 0 0 0 0,1 0 0 0 0,-1-1 0 0 0,9 5 0 0 0,-12-8 29 0 0,8 5-883 0 0,1 0 1 0 0,-1-1-1 0 0,1-1 0 0 0,1 0 1 0 0,14 3-1 0 0,-7-5-3444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110 113 919 0 0,'1'-5'546'0'0,"-1"1"0"0"0,0-1-1 0 0,1 1 1 0 0,-1-1-1 0 0,-1 1 1 0 0,1-1 0 0 0,-1 1-1 0 0,0-1 1 0 0,0 1-1 0 0,0-1 1 0 0,0 1 0 0 0,-1 0-1 0 0,-2-5 1 0 0,2 6-73 0 0,0 0 0 0 0,0 0 0 0 0,0 0 0 0 0,-1 0-1 0 0,1 1 1 0 0,-1-1 0 0 0,1 1 0 0 0,-1 0 0 0 0,0-1 0 0 0,0 1 0 0 0,0 1 0 0 0,0-1 0 0 0,0 0 0 0 0,-1 1 0 0 0,1-1 0 0 0,-7 0 0 0 0,4 0 32 0 0,5 1-426 0 0,-1 0 1 0 0,0 1 0 0 0,1-1-1 0 0,-1 1 1 0 0,1-1 0 0 0,-1 1-1 0 0,0 0 1 0 0,1 0 0 0 0,-1 0-1 0 0,0 0 1 0 0,1 0 0 0 0,-1 0-1 0 0,0 0 1 0 0,1 0 0 0 0,-1 1-1 0 0,1-1 1 0 0,-1 1 0 0 0,-2 0 0 0 0,2 2-2 0 0,2-2-79 0 0,-1 1-1 0 0,1 0 1 0 0,-1 0-1 0 0,1 0 1 0 0,0-1-1 0 0,0 1 1 0 0,0 0-1 0 0,0 0 1 0 0,0 0-1 0 0,0 0 1 0 0,0 0-1 0 0,0-1 1 0 0,1 1-1 0 0,-1 0 1 0 0,1 0-1 0 0,0 0 1 0 0,-1-1-1 0 0,1 1 1 0 0,1 1-1 0 0,1 1-41 0 0,-1-1-1 0 0,1 1 0 0 0,0-1 1 0 0,0 0-1 0 0,6 4 0 0 0,-4-2-16 0 0,170 142-150 0 0,-170-141 568 0 0,1 0 0 0 0,-1 0 1 0 0,0 0-1 0 0,0 1 0 0 0,0-1 1 0 0,-1 1-1 0 0,5 11 0 0 0,-9-17-224 0 0,1 1-1 0 0,-1-1 1 0 0,0 1 0 0 0,1 0-1 0 0,-1-1 1 0 0,0 1 0 0 0,0 0-1 0 0,0-1 1 0 0,0 1-1 0 0,0 0 1 0 0,-1-1 0 0 0,1 1-1 0 0,0 0 1 0 0,-1-1-1 0 0,0 4 1 0 0,-12 20 904 0 0,9-20-820 0 0,0 1 1 0 0,0-1-1 0 0,-1 0 0 0 0,0 0 1 0 0,0-1-1 0 0,0 1 0 0 0,0-1 1 0 0,-1 0-1 0 0,-10 6 0 0 0,-1-2 102 0 0,1-1-1 0 0,-27 9 0 0 0,34-14-532 0 0,0-1-1 0 0,-1 0 0 0 0,1 0 1 0 0,0-1-1 0 0,-1 0 0 0 0,1 0 1 0 0,-13-3-1 0 0,12-1-6047 0 0,0-3-2062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13303 0 0,'0'0'1202'0'0,"0"-1"-988"0"0,-3-4 1213 0 0,-3 25 534 0 0,5-11-1812 0 0,-1-1-1 0 0,2 1 0 0 0,-1-1 1 0 0,1 1-1 0 0,0-1 0 0 0,1 1 1 0 0,2 11-1 0 0,17 58-18 0 0,-20-75-119 0 0,3 5-1 0 0,0 0-1 0 0,1 0 1 0 0,0-1-1 0 0,0 1 1 0 0,0-1-1 0 0,1 0 1 0 0,9 11-1 0 0,-2-2 50 0 0,-10-15-55 0 0,-1-1 0 0 0,0 1 0 0 0,1-1 0 0 0,-1 1 0 0 0,0-1 0 0 0,1 0 1 0 0,-1 1-1 0 0,1-1 0 0 0,-1 0 0 0 0,0 0 0 0 0,4 0 0 0 0,-2 0 0 0 0,0 0-7 0 0,0 0-1 0 0,0 0 1 0 0,0-1-1 0 0,0 1 1 0 0,0-1-1 0 0,0 0 1 0 0,0 0 0 0 0,0 0-1 0 0,0 0 1 0 0,-1 0-1 0 0,1 0 1 0 0,0-1-1 0 0,-1 1 1 0 0,1-1-1 0 0,3-3 1 0 0,3-3-208 0 0,-1 0 0 0 0,14-17 0 0 0,-9 9-237 0 0,-12 15 422 0 0,-1 1 1 0 0,1-1-1 0 0,0 1 0 0 0,0-1 0 0 0,0 1 1 0 0,0-1-1 0 0,0 1 0 0 0,0 0 0 0 0,0 0 1 0 0,0-1-1 0 0,0 1 0 0 0,0 0 0 0 0,0 0 1 0 0,0 0-1 0 0,0 0 0 0 0,0 0 0 0 0,0 0 1 0 0,0 0-1 0 0,0 1 0 0 0,0-1 0 0 0,0 0 0 0 0,0 1 1 0 0,0-1-1 0 0,0 0 0 0 0,0 1 0 0 0,0-1 1 0 0,1 2-1 0 0,27 17 141 0 0,-26-17-123 0 0,55 39 424 0 0,-46-34-105 0 0,0-1 1 0 0,0 0 0 0 0,24 8-1 0 0,-35-14-241 0 0,0 1-1 0 0,0-1 0 0 0,0 0 1 0 0,0 0-1 0 0,0 0 0 0 0,0 0 1 0 0,0 0-1 0 0,-1 0 0 0 0,1 0 1 0 0,0 0-1 0 0,0 0 0 0 0,0 0 1 0 0,0 0-1 0 0,0-1 0 0 0,0 1 1 0 0,0 0-1 0 0,0-1 0 0 0,-1 1 1 0 0,1-1-1 0 0,0 1 0 0 0,0-1 1 0 0,0 1-1 0 0,-1-1 0 0 0,1 1 1 0 0,0-1-1 0 0,0 0 0 0 0,0-1 456 0 0,0 1-410 0 0,0 0-1 0 0,1 0 1 0 0,-1 0-1 0 0,-1 0 1 0 0,1 0-1 0 0,0 0 0 0 0,0-1 1 0 0,0 1-1 0 0,-1 0 1 0 0,1-1-1 0 0,-1 1 0 0 0,1-1 1 0 0,-1 1-1 0 0,1 0 1 0 0,-1-3-1 0 0,2-8 278 0 0,-1 0 0 0 0,0-17 0 0 0,0 7-219 0 0,-4-56-199 0 0,1 13-446 0 0,-1 12-1828 0 0,1 31-1563 0 0,1 14 525 0 0,0-8-3200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9671 0 0,'1'2'748'0'0,"4"58"453"0"0,-3 83 7089 0 0,-3-83-7900 0 0,-3 121 1888 0 0,-6 91 303 0 0,8-156-4050 0 0,3-103 571 0 0,0-2-3501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78 4607 0 0,'-14'-44'7871'0'0,"14"42"-6943"0"0,-8-27 3588 0 0,-5 27-3415 0 0,10 2-999 0 0,0 0-1 0 0,0 1 0 0 0,0-1 0 0 0,0 1 1 0 0,0 0-1 0 0,0 0 0 0 0,0 0 1 0 0,0 1-1 0 0,0-1 0 0 0,1 1 1 0 0,-1-1-1 0 0,1 1 0 0 0,-1 0 1 0 0,1 0-1 0 0,-1 0 0 0 0,-2 4 1 0 0,-3 3 83 0 0,0-1 0 0 0,1 1 1 0 0,-6 11-1 0 0,11-17-151 0 0,-1 1 0 0 0,1-1 0 0 0,0 1 0 0 0,0-1 0 0 0,1 1 0 0 0,-1 0 0 0 0,1-1 0 0 0,-1 1 0 0 0,1 0 0 0 0,1 0 0 0 0,-2 7 0 0 0,4 1-34 0 0,-1-8 0 0 0,1 0 0 0 0,-1 0 0 0 0,1 0 0 0 0,0-1 0 0 0,0 1 0 0 0,1-1 0 0 0,-1 0 0 0 0,1 0 0 0 0,-1 0 0 0 0,5 4 0 0 0,4 3 0 0 0,20 12 0 0 0,-19-14 0 0 0,17 15 0 0 0,17 16 0 0 0,-40-35 0 0 0,-1 0 0 0 0,0 0 0 0 0,7 9 0 0 0,2 3 0 0 0,-12-11 0 0 0,-2-1 0 0 0,1-2 56 0 0,0 0-1 0 0,0 0 1 0 0,0 1-1 0 0,-1-1 1 0 0,1 0-1 0 0,-1 0 1 0 0,0 0-1 0 0,1 1 1 0 0,-1-1-1 0 0,0 0 1 0 0,0 0 0 0 0,-1 1-1 0 0,1-1 1 0 0,0 0-1 0 0,-1 0 1 0 0,1 1-1 0 0,-1-1 1 0 0,0 0-1 0 0,0 0 1 0 0,0 0-1 0 0,0 0 1 0 0,0 0-1 0 0,0 0 1 0 0,0 0-1 0 0,-1-1 1 0 0,1 1-1 0 0,-1 0 1 0 0,1-1 0 0 0,-1 1-1 0 0,0-1 1 0 0,0 1-1 0 0,1-1 1 0 0,-5 2-1 0 0,4-2 7 0 0,-1 2-7 0 0,0-1 1 0 0,0 0-1 0 0,-1 0 0 0 0,1 0 0 0 0,-1 0 1 0 0,0-1-1 0 0,1 1 0 0 0,-1-1 1 0 0,-6 1-1 0 0,0-2 116 0 0,8 0-310 0 0,1 1 1 0 0,-1-1 0 0 0,0 0 0 0 0,0 0 0 0 0,1 0 0 0 0,-1 0 0 0 0,0-1 0 0 0,0 1-1 0 0,1 0 1 0 0,-1-1 0 0 0,0 1 0 0 0,0-1 0 0 0,1 0 0 0 0,-1 1 0 0 0,1-1 0 0 0,-4-2-1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7831 0 0,'-1'1'7027'0'0,"-18"12"-5206"0"0,1 0 0 0 0,-32 32 1 0 0,42-37-1631 0 0,1 0 1 0 0,0 1 0 0 0,0 0 0 0 0,1 0-1 0 0,0 0 1 0 0,1 1 0 0 0,0 0-1 0 0,-4 11 1 0 0,8-18-141 0 0,0 1 1 0 0,0-1-1 0 0,0 1 0 0 0,1-1 0 0 0,-1 1 0 0 0,1-1 1 0 0,0 1-1 0 0,0-1 0 0 0,1 6 0 0 0,-1-8-41 0 0,1 1-1 0 0,-1 0 1 0 0,1 0 0 0 0,0 0-1 0 0,0 0 1 0 0,0 0 0 0 0,0-1-1 0 0,0 1 1 0 0,0 0-1 0 0,0-1 1 0 0,0 1 0 0 0,1-1-1 0 0,-1 1 1 0 0,0-1 0 0 0,1 0-1 0 0,0 0 1 0 0,-1 1 0 0 0,1-1-1 0 0,0 0 1 0 0,-1 0-1 0 0,4 1 1 0 0,-3-2-5 0 0,0 0-1 0 0,-1 0 1 0 0,1 0-1 0 0,0 0 1 0 0,-1 0-1 0 0,1 0 1 0 0,0 0-1 0 0,-1-1 0 0 0,1 1 1 0 0,0-1-1 0 0,-1 1 1 0 0,4-2-1 0 0,0 0 9 0 0,-1 0-7 0 0,0 1-1 0 0,1-2 1 0 0,-1 1 0 0 0,0 0 0 0 0,0-1 0 0 0,0 0-1 0 0,-1 0 1 0 0,1 0 0 0 0,6-7 0 0 0,-4 3-7 0 0,0 0 0 0 0,-1-1 0 0 0,0 0 0 0 0,5-10 0 0 0,-8 14 1 0 0,0 0 0 0 0,0 0 0 0 0,0-1 0 0 0,-1 1 0 0 0,0-1 0 0 0,0 0 0 0 0,0 1 0 0 0,0-1 0 0 0,-1 0 0 0 0,0 0 0 0 0,0 1 0 0 0,0-1 0 0 0,-1-5 0 0 0,1 9 0 0 0,-3-15-1 0 0,-2 5 13 0 0,-1 24 41 0 0,4-7-46 0 0,1 0-1 0 0,0 0 0 0 0,1 0 1 0 0,-1 0-1 0 0,1 0 1 0 0,1 0-1 0 0,-1 0 0 0 0,1 0 1 0 0,0 0-1 0 0,0 0 1 0 0,1 0-1 0 0,-1 0 0 0 0,2 0 1 0 0,-1-1-1 0 0,0 1 1 0 0,1-1-1 0 0,0 1 0 0 0,0-1 1 0 0,7 8-1 0 0,6 4 0 0 0,-10-14-8 0 0,0 0-31 0 0,0 1-79 0 0,0 0 0 0 0,1 0 0 0 0,-1-1 0 0 0,1 0 0 0 0,0-1 0 0 0,11 4 0 0 0,15-2-2394 0 0,-29-4 1387 0 0,0 0 0 0 0,0-1 0 0 0,0 1 0 0 0,0-1 0 0 0,6-1 0 0 0,4-5-4536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0,'1'4'113'0'0,"1"0"0"0"0,-1 0-1 0 0,0 1 1 0 0,0-1 0 0 0,0 0-1 0 0,-1 1 1 0 0,1-1 0 0 0,-1 1 0 0 0,0-1-1 0 0,-1 8 1 0 0,1 16 3139 0 0,10 64 3934 0 0,-3-47-5122 0 0,13 46 0 0 0,-5-57-1111 0 0,-11-26-800 0 0,-3-6 247 0 0,1-2-324 0 0,-1 0-58 0 0,0 0-1 0 0,0 0 1 0 0,0 0 0 0 0,0 0 0 0 0,0 0-1 0 0,0 0 1 0 0,0-1 0 0 0,0 1-1 0 0,0 0 1 0 0,0 0 0 0 0,0-1-1 0 0,-1 1 1 0 0,1-1 0 0 0,0 1-1 0 0,0-1 1 0 0,0 1 0 0 0,0-1-1 0 0,1-1 1 0 0,0 0-11 0 0,0 0 1 0 0,0-1-1 0 0,-1 1 1 0 0,1-1-1 0 0,-1 1 1 0 0,3-5-1 0 0,1-5-113 0 0,-1-1-1 0 0,4-15 1 0 0,-6 20 34 0 0,-1 3 60 0 0,5-15-339 0 0,0-1 0 0 0,14-31 0 0 0,0 3-505 0 0,-17 37 459 0 0,2 1 1 0 0,0-1-1 0 0,10-18 1 0 0,-12 24 258 0 0,-2 4 89 0 0,-1 1 0 0 0,1-1 0 0 0,0 1 0 0 0,0 0 1 0 0,0-1-1 0 0,-1 1 0 0 0,1 0 0 0 0,0 0 0 0 0,0 0 0 0 0,1 0 0 0 0,1-2 1 0 0,6 1 24 0 0,-8 3 39 0 0,0 0 0 0 0,1 0 1 0 0,-1 0-1 0 0,0 0 0 0 0,1 0 1 0 0,-1 0-1 0 0,0 0 1 0 0,0 1-1 0 0,0-1 0 0 0,0 1 1 0 0,-1-1-1 0 0,1 0 0 0 0,0 1 1 0 0,0-1-1 0 0,-1 1 1 0 0,1 2-1 0 0,9 29 346 0 0,-10-30-321 0 0,18 113 2284 0 0,-13-73-1648 0 0,-3-33-501 0 0,-2-9 689 0 0,2-1-783 0 0,1-1-75 0 0,0-1 0 0 0,0 1 0 0 0,-1 0 0 0 0,1-1 0 0 0,0 0 0 0 0,-1 0 0 0 0,1 0 0 0 0,-1 0 0 0 0,0 0 0 0 0,0 0 0 0 0,0-1 0 0 0,0 1 0 0 0,0-1 0 0 0,2-3 0 0 0,4-8-106 0 0,10-25 0 0 0,-8 16-138 0 0,46-96-2008 0 0,-55 118 2134 0 0,-1 1 77 0 0,0-1 0 0 0,0 1 0 0 0,0-1 0 0 0,1 1 1 0 0,-1-1-1 0 0,0 1 0 0 0,0 0 0 0 0,0-1 1 0 0,1 1-1 0 0,-1-1 0 0 0,0 1 0 0 0,0 0 0 0 0,1-1 1 0 0,-1 1-1 0 0,0 0 0 0 0,1-1 0 0 0,-1 1 1 0 0,1 0-1 0 0,-1 0 0 0 0,0-1 0 0 0,1 1 1 0 0,-1 0-1 0 0,1 0 0 0 0,0-1 0 0 0,11 5-5 0 0,-7 0 68 0 0,0 0 1 0 0,0 0-1 0 0,-1 1 0 0 0,1 0 0 0 0,-1 0 1 0 0,0 0-1 0 0,-1 0 0 0 0,1 1 0 0 0,4 9 1 0 0,7 11 123 0 0,-2-9 29 0 0,0-1 0 0 0,1 0 0 0 0,1 0 0 0 0,0-1 0 0 0,1-1 0 0 0,23 16 1 0 0,-27-22-19 0 0,0-1 0 0 0,0 0 0 0 0,1-1 0 0 0,-1 0 0 0 0,1-1 0 0 0,0-1 0 0 0,1 0 0 0 0,-1 0 0 0 0,1-2 0 0 0,22 3 0 0 0,-29-5-90 0 0,0 0 0 0 0,-1-1 0 0 0,1 0-1 0 0,0 0 1 0 0,0 0 0 0 0,-1-1 0 0 0,1 0 0 0 0,-1-1 0 0 0,0 1-1 0 0,1-1 1 0 0,8-5 0 0 0,-6 2 34 0 0,-1-1 0 0 0,1 1 1 0 0,-1-1-1 0 0,0-1 0 0 0,-1 1 0 0 0,11-15 0 0 0,-15 18-155 0 0,0-1 0 0 0,-1 1 0 0 0,0-1 0 0 0,0 0-1 0 0,0 0 1 0 0,0 0 0 0 0,-1 0 0 0 0,0 0 0 0 0,0 0 0 0 0,0 0 0 0 0,-1-1-1 0 0,1 1 1 0 0,-1 0 0 0 0,-1 0 0 0 0,1-1 0 0 0,-2-4 0 0 0,2 7 21 0 0,0 0 0 0 0,-1 1-1 0 0,0-1 1 0 0,0 0 0 0 0,0 1 0 0 0,0-1 0 0 0,0 1 0 0 0,0-1 0 0 0,0 1-1 0 0,-1 0 1 0 0,1-1 0 0 0,-1 1 0 0 0,0 0 0 0 0,0 0 0 0 0,0 0 0 0 0,0 0-1 0 0,0 0 1 0 0,0 1 0 0 0,0-1 0 0 0,0 1 0 0 0,-1-1 0 0 0,1 1 0 0 0,-1 0 0 0 0,1 0-1 0 0,-1 0 1 0 0,1 0 0 0 0,-1 0 0 0 0,0 1 0 0 0,0-1 0 0 0,1 1 0 0 0,-6 0-1 0 0,5 0 9 0 0,-1 0 0 0 0,1 1 1 0 0,0 0-1 0 0,0 0 0 0 0,0 0 0 0 0,0 0 0 0 0,0 0 0 0 0,0 1 0 0 0,0 0 0 0 0,0-1 0 0 0,0 1 0 0 0,1 0 0 0 0,-4 3 0 0 0,0 0 31 0 0,0 1-1 0 0,1 0 1 0 0,-1 0 0 0 0,-5 9 0 0 0,6-7 76 0 0,0 0 1 0 0,1 1 0 0 0,-1 0-1 0 0,2 0 1 0 0,-1 0-1 0 0,1 1 1 0 0,1-1-1 0 0,-3 16 1 0 0,4-20-16 0 0,1 1 0 0 0,0-1 0 0 0,0 1 0 0 0,0 0 0 0 0,0-1 1 0 0,1 1-1 0 0,0-1 0 0 0,0 1 0 0 0,1-1 0 0 0,-1 1 0 0 0,1-1 0 0 0,0 0 0 0 0,1 0 0 0 0,-1 0 1 0 0,1 0-1 0 0,4 6 0 0 0,-1-5 2 0 0,0 1 0 0 0,1-1-1 0 0,0 0 1 0 0,0-1 0 0 0,0 1 0 0 0,0-1 0 0 0,1-1 0 0 0,0 1 0 0 0,0-1 0 0 0,0-1 0 0 0,0 0 0 0 0,1 0-1 0 0,-1 0 1 0 0,17 2 0 0 0,7-1 124 0 0,1-1 0 0 0,55-3 0 0 0,-73 0-179 0 0,47-2-515 0 0,0-3 1 0 0,0-3 0 0 0,93-23-1 0 0,-106 17-1190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6911 0 0,'0'0'528'0'0,"-1"1"-341"0"0,1 0-184 0 0,-1 0 0 0 0,1-1 0 0 0,-1 1 0 0 0,0 0 0 0 0,1-1 0 0 0,-1 1 0 0 0,0-1 0 0 0,0 1-1 0 0,1-1 1 0 0,-1 0 0 0 0,0 1 0 0 0,0-1 0 0 0,1 0 0 0 0,-1 1 0 0 0,0-1 0 0 0,-1 0 0 0 0,1 0 19 0 0,1 0-1 0 0,-1 0 1 0 0,1 1 0 0 0,-1-1 0 0 0,0 0-1 0 0,1 0 1 0 0,-1 0 0 0 0,1 1-1 0 0,-1-1 1 0 0,1 0 0 0 0,-1 1 0 0 0,1-1-1 0 0,-1 0 1 0 0,1 1 0 0 0,0-1-1 0 0,-1 0 1 0 0,1 1 0 0 0,-1-1 0 0 0,1 1-1 0 0,0-1 1 0 0,-1 1 0 0 0,1-1-1 0 0,0 1 1 0 0,0-1 0 0 0,-1 1 0 0 0,1-1-1 0 0,0 1 1 0 0,0-1 0 0 0,0 1-1 0 0,0 0 1 0 0,0-1 0 0 0,0 1 0 0 0,0-1-1 0 0,0 1 1 0 0,0-1 0 0 0,0 2-1 0 0,-2 25 1698 0 0,2 0 0 0 0,4 44 0 0 0,15 53-99 0 0,-3-22-933 0 0,-13-74-567 0 0,20 119 530 0 0,-23-146-358 0 0,0-2-202 0 0,1-7-61 0 0,-1 0 1 0 0,0 0-1 0 0,-1 0 0 0 0,0 0 0 0 0,0 0 0 0 0,-3-10 0 0 0,-17-48 127 0 0,-26-55-19 0 0,25 67 61 0 0,-23-81-1 0 0,43 130-74 0 0,1 1-1 0 0,1-1 0 0 0,-1 1 0 0 0,1 0 1 0 0,-1-1-1 0 0,1 1 0 0 0,1-1 1 0 0,0-6-1 0 0,-1 9-86 0 0,1 1 0 0 0,-1 0 0 0 0,1-1 0 0 0,-1 1 0 0 0,1 0 1 0 0,-1-1-1 0 0,1 1 0 0 0,0 0 0 0 0,0 0 0 0 0,0 0 0 0 0,0 0 0 0 0,0 0 0 0 0,0 0 0 0 0,0 0 1 0 0,0 0-1 0 0,0 0 0 0 0,0 0 0 0 0,0 0 0 0 0,1 1 0 0 0,-1-1 0 0 0,0 0 0 0 0,1 1 0 0 0,-1-1 0 0 0,0 1 1 0 0,1 0-1 0 0,-1-1 0 0 0,0 1 0 0 0,1 0 0 0 0,-1 0 0 0 0,2 0 0 0 0,54-7 477 0 0,6 0-263 0 0,-33 4-316 0 0,0-2 0 0 0,0 0 0 0 0,-1-2-1 0 0,35-13 1 0 0,4 0-6296 0 0,-51 15 212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 9671 0 0,'-34'24'6006'0'0,"44"-25"-5569"0"0,-1 0 0 0 0,0-1 0 0 0,0 0 0 0 0,0 0 1 0 0,-1-1-1 0 0,1-1 0 0 0,12-6 0 0 0,20-6 59 0 0,-32 13-412 0 0,8-3-40 0 0,1 0 0 0 0,30-4 0 0 0,23-5-4425 0 0,-56 12-1397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8287 0 0,'-4'5'169'0'0,"1"0"-1"0"0,-1 1 1 0 0,1-1-1 0 0,-3 7 0 0 0,-3 4 3022 0 0,13-5 149 0 0,-4-9-3188 0 0,1-1 0 0 0,1 1 0 0 0,-1-1 0 0 0,0 1 0 0 0,0-1 0 0 0,0 1 0 0 0,1-1 0 0 0,-1 0 0 0 0,1 0 0 0 0,-1 0 0 0 0,1 0 1 0 0,0 0-1 0 0,-1 0 0 0 0,1 0 0 0 0,0 0 0 0 0,-1 0 0 0 0,1-1 0 0 0,0 1 0 0 0,3 0 0 0 0,4 0 52 0 0,0 0 0 0 0,17 0 1 0 0,-12-1 126 0 0,6 0-83 0 0,25-3 0 0 0,-9 0-177 0 0,-27 2-222 0 0,0-1 0 0 0,0 0 0 0 0,-1 0-1 0 0,18-7 1 0 0,-2-1-5383 0 0,-9 2-449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0,'0'0'964'0'0,"2"1"-794"0"0,15 11 971 0 0,-1-2-1 0 0,2 0 1 0 0,-1-1 0 0 0,1 0 0 0 0,26 7 0 0 0,-22-10-787 0 0,1-2 0 0 0,-1 0 0 0 0,1-2 0 0 0,0 0 1 0 0,45-4-1 0 0,-20-3-2010 0 0,84-21 0 0 0,-92 15-4712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 12959 0 0,'-1'15'595'0'0,"0"-12"-18"0"0,-8 42-246 0 0,8 47 2262 0 0,-7 73-657 0 0,7-158-1908 0 0,1 1 0 0 0,0 0 0 0 0,0 0-1 0 0,0-1 1 0 0,1 1 0 0 0,2 9 0 0 0,-1-9 27 0 0,-2-8-54 0 0,0 0 0 0 0,0 0 1 0 0,0 1-1 0 0,0-1 0 0 0,0 0 1 0 0,0 0-1 0 0,1 0 0 0 0,-1 0 1 0 0,0 0-1 0 0,0 0 1 0 0,0 0-1 0 0,0 1 0 0 0,0-1 1 0 0,0 0-1 0 0,0 0 0 0 0,0 0 1 0 0,0 0-1 0 0,1 0 0 0 0,-1 0 1 0 0,0 0-1 0 0,0 0 1 0 0,0 0-1 0 0,0 0 0 0 0,0 0 1 0 0,0 0-1 0 0,1 0 0 0 0,-1 0 1 0 0,0 0-1 0 0,0 0 0 0 0,0 0 1 0 0,0 0-1 0 0,0 0 1 0 0,0 0-1 0 0,1 0 0 0 0,-1 0 1 0 0,0 0-1 0 0,0 0 0 0 0,0 0 1 0 0,0 0-1 0 0,0 0 1 0 0,0 0-1 0 0,1 0 0 0 0,1-4-2 0 0,1 1 0 0 0,-1-1 0 0 0,0 1-1 0 0,0-1 1 0 0,0 0 0 0 0,0 0 0 0 0,-1 0 0 0 0,1 0-1 0 0,0-7 1 0 0,3-5-68 0 0,28-83-189 0 0,-20 59 215 0 0,-8 20-19 0 0,0 0 0 0 0,2-38 1 0 0,-1 7 0 0 0,-4 35 42 0 0,1-8-38 0 0,2 40-3 0 0,18 75 75 0 0,-11-39 30 0 0,27 75 0 0 0,-33-112-32 0 0,1 0 0 0 0,0 0-1 0 0,1-1 1 0 0,0 0 0 0 0,2 0-1 0 0,-1-1 1 0 0,2-1 0 0 0,-1 1 0 0 0,17 13-1 0 0,-24-24 92 0 0,0 1-1 0 0,0-1 0 0 0,0 0 1 0 0,1 0-1 0 0,-1 0 1 0 0,1 0-1 0 0,-1-1 0 0 0,1 1 1 0 0,0-1-1 0 0,-1 0 1 0 0,1 0-1 0 0,0-1 0 0 0,0 1 1 0 0,0-1-1 0 0,0 1 1 0 0,0-1-1 0 0,0 0 0 0 0,0-1 1 0 0,0 1-1 0 0,0-1 1 0 0,-1 0-1 0 0,1 0 0 0 0,0 0 1 0 0,0 0-1 0 0,-1 0 1 0 0,1-1-1 0 0,0 0 0 0 0,-1 0 1 0 0,0 0-1 0 0,1 0 1 0 0,-1 0-1 0 0,0-1 0 0 0,0 0 1 0 0,0 1-1 0 0,-1-1 1 0 0,1 0-1 0 0,-1 0 0 0 0,1-1 1 0 0,1-2-1 0 0,2-5 185 0 0,0 0 1 0 0,-1-1-1 0 0,0 1 1 0 0,-1-1-1 0 0,0 0 0 0 0,-1 0 1 0 0,3-22-1 0 0,-3 4 162 0 0,-2-61 0 0 0,-2 67-264 0 0,-2 1 0 0 0,-1 0 0 0 0,-8-28 0 0 0,-5-8-1635 0 0,-3 1-5504 0 0,19 57 6674 0 0,-8-28-7543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167 162 7799 0 0,'15'-72'3578'0'0,"-14"67"-2975"0"0,0 1 0 0 0,-1-1 0 0 0,0 0 0 0 0,0 0 0 0 0,-1 0 0 0 0,1 0 1 0 0,-1 0-1 0 0,0 0 0 0 0,0 1 0 0 0,-1-1 0 0 0,-1-4 0 0 0,2 7-484 0 0,0 0-1 0 0,0 0 0 0 0,0 1 1 0 0,0-1-1 0 0,0 0 1 0 0,-1 1-1 0 0,1-1 0 0 0,-1 1 1 0 0,1 0-1 0 0,-1-1 0 0 0,1 1 1 0 0,-1 0-1 0 0,0 0 1 0 0,1 0-1 0 0,-1 0 0 0 0,0 0 1 0 0,0 0-1 0 0,0 1 1 0 0,0-1-1 0 0,1 1 0 0 0,-1-1 1 0 0,0 1-1 0 0,0 0 0 0 0,0-1 1 0 0,0 1-1 0 0,0 0 1 0 0,0 0-1 0 0,0 1 0 0 0,-4 0 1 0 0,2 0-13 0 0,0 0 1 0 0,0 1-1 0 0,1-1 1 0 0,-1 1-1 0 0,0 0 1 0 0,1 0-1 0 0,-1 0 1 0 0,1 1-1 0 0,0-1 1 0 0,0 1-1 0 0,0 0 1 0 0,-5 6-1 0 0,0 0 12 0 0,0 1 0 0 0,1 0 0 0 0,-7 13 0 0 0,8-10-99 0 0,1 0 1 0 0,0 1-1 0 0,0 0 1 0 0,1 0-1 0 0,1 0 1 0 0,1 1-1 0 0,0-1 1 0 0,0 1 0 0 0,2-1-1 0 0,0 1 1 0 0,0-1-1 0 0,2 1 1 0 0,2 15-1 0 0,-2-25-56 0 0,-1 0 0 0 0,1 0 0 0 0,0 0 0 0 0,0 0 0 0 0,0-1 0 0 0,1 1 0 0 0,-1-1 0 0 0,1 0 1 0 0,0 1-1 0 0,0-1 0 0 0,1-1 0 0 0,-1 1 0 0 0,7 4 0 0 0,-4-3-110 0 0,1 0 0 0 0,0-1 1 0 0,0 0-1 0 0,0-1 0 0 0,0 1 0 0 0,1-2 1 0 0,14 5-1 0 0,2-3-263 0 0,0 0 1 0 0,0-2-1 0 0,0-1 1 0 0,41-2 0 0 0,-53 0-34 0 0,0 0 0 0 0,0 0 1 0 0,0-1-1 0 0,0 0 0 0 0,0-1 1 0 0,-1-1-1 0 0,1 0 0 0 0,-1 0 1 0 0,0-1-1 0 0,16-10 0 0 0,-11 5-273 0 0,-1 0-1 0 0,0-1 1 0 0,0-1 0 0 0,-1-1-1 0 0,21-24 1 0 0,-27 27 539 0 0,-4 5 227 0 0,1 0-1 0 0,-1 0 1 0 0,0-1 0 0 0,0 0 0 0 0,-1 0-1 0 0,1 0 1 0 0,-2 0 0 0 0,1 0 0 0 0,0-1 0 0 0,2-11-1 0 0,-4 12 200 0 0,-1 5-138 0 0,0-1 0 0 0,0 1 0 0 0,1 0 0 0 0,-1-1 0 0 0,0 1 0 0 0,0 0 0 0 0,0-1 0 0 0,0 1 0 0 0,0 0 0 0 0,0 0 0 0 0,-1-1 0 0 0,1 1 1 0 0,0 0-1 0 0,-1-1 0 0 0,-1-2 701 0 0,-11 3 1111 0 0,11 1-1826 0 0,0-1 0 0 0,1 1 0 0 0,-1 0 0 0 0,0 0 0 0 0,1 0 0 0 0,-1 0 1 0 0,0 0-1 0 0,1 0 0 0 0,-1 0 0 0 0,0 1 0 0 0,1-1 0 0 0,-1 1 0 0 0,1-1 0 0 0,-1 1 1 0 0,0 0-1 0 0,1-1 0 0 0,-1 1 0 0 0,1 0 0 0 0,-3 2 0 0 0,-1 2 36 0 0,0 0 1 0 0,1 0-1 0 0,-1 1 0 0 0,1-1 1 0 0,0 1-1 0 0,0 0 0 0 0,1 1 0 0 0,0-1 1 0 0,-5 13-1 0 0,5-11-27 0 0,1 1 0 0 0,-1 1 0 0 0,2-1 0 0 0,-1 0 0 0 0,1 1 0 0 0,0-1 0 0 0,1 10 1 0 0,1-14-93 0 0,-1 0 1 0 0,1 0 0 0 0,0 0-1 0 0,1 0 1 0 0,-1 0 0 0 0,1-1-1 0 0,4 9 1 0 0,-5-11-13 0 0,-1-1 1 0 0,1 0 0 0 0,-1 1-1 0 0,1-1 1 0 0,0 0-1 0 0,0 0 1 0 0,-1 1 0 0 0,1-1-1 0 0,0 0 1 0 0,0 0-1 0 0,0 0 1 0 0,0 0 0 0 0,1 0-1 0 0,-1 0 1 0 0,0-1-1 0 0,0 1 1 0 0,0 0-1 0 0,3 1 1 0 0,1-1 1 0 0,-2 1 3 0 0,1 0 0 0 0,0-1 0 0 0,0 0 0 0 0,0 0 0 0 0,0 0 0 0 0,0 0 0 0 0,0 0-1 0 0,0-1 1 0 0,0 0 0 0 0,8 0 0 0 0,-10 0-1 0 0,-1 0 0 0 0,0 0 1 0 0,1 0-1 0 0,-1 0 0 0 0,0-1 0 0 0,0 1 0 0 0,1 0 0 0 0,-1 0 0 0 0,0-1 0 0 0,0 1 0 0 0,1-1 1 0 0,-1 1-1 0 0,0-1 0 0 0,0 0 0 0 0,0 1 0 0 0,0-1 0 0 0,0 0 0 0 0,0 0 0 0 0,1-1 1 0 0,1-1 5 0 0,2-2-5 0 0,-1 0 1 0 0,0 0-1 0 0,0-1 0 0 0,0 0 1 0 0,-1 0-1 0 0,0 0 0 0 0,0 0 1 0 0,0 0-1 0 0,-1-1 0 0 0,0 1 1 0 0,0-1-1 0 0,0 0 0 0 0,-1 1 1 0 0,0-1-1 0 0,-1-8 0 0 0,0 10 41 0 0,0 0-1 0 0,0-1 1 0 0,-1 1-1 0 0,0 0 1 0 0,0-1 0 0 0,-1 1-1 0 0,1 0 1 0 0,-1 0-1 0 0,0 0 1 0 0,-1 0-1 0 0,-3-6 1 0 0,5 10 357 0 0,-5-2 1090 0 0,4 7-1494 0 0,1 0 1 0 0,0 0-1 0 0,1 1 1 0 0,-1-1-1 0 0,1 0 0 0 0,0 0 1 0 0,0 1-1 0 0,0-1 1 0 0,0 0-1 0 0,1 1 1 0 0,-1-1-1 0 0,1 0 1 0 0,0 0-1 0 0,1 0 0 0 0,-1 0 1 0 0,1 0-1 0 0,3 7 1 0 0,-1-4-555 0 0,0 0 1 0 0,1 0 0 0 0,0 0-1 0 0,0-1 1 0 0,1 0 0 0 0,-1 0-1 0 0,1 0 1 0 0,11 7 0 0 0,-7-7-1304 0 0,0-2-238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11455 0 0,'0'0'528'0'0,"0"2"-16"0"0,2 7-116 0 0,0 0-1 0 0,-1 0 1 0 0,0 0 0 0 0,-2 14-1 0 0,2 4 1571 0 0,-1-9-1164 0 0,0-8-393 0 0,1 1 0 0 0,0-1 1 0 0,3 16-1 0 0,-3-22-363 0 0,1 0-1 0 0,-1 0 1 0 0,1 0 0 0 0,-1-1 0 0 0,1 1-1 0 0,0-1 1 0 0,0 0 0 0 0,1 1-1 0 0,-1-1 1 0 0,1 0 0 0 0,-1 0-1 0 0,1 0 1 0 0,6 4 0 0 0,-9-7-39 0 0,1 0 0 0 0,0 0 0 0 0,0 0 0 0 0,-1 1 0 0 0,1-1 0 0 0,0 0 0 0 0,0 0 0 0 0,0 0 0 0 0,0 0 0 0 0,-1-1 0 0 0,1 1 1 0 0,0 0-1 0 0,0 0 0 0 0,-1 0 0 0 0,1-1 0 0 0,0 1 0 0 0,0 0 0 0 0,-1-1 0 0 0,1 1 0 0 0,0 0 0 0 0,1-2 0 0 0,13-9 7 0 0,-5 0-17 0 0,0 0 0 0 0,-1 0 0 0 0,0-1 0 0 0,-1 0 0 0 0,7-15 0 0 0,8-10-131 0 0,-12 19 81 0 0,-1-1 0 0 0,14-38 0 0 0,-18 41 58 0 0,0-1 1 0 0,2 1-1 0 0,0 0 0 0 0,19-28 0 0 0,-26 42 47 0 0,1 1 0 0 0,-1-1 0 0 0,0 1 0 0 0,0-1 0 0 0,1 1 0 0 0,-1-1 0 0 0,1 1 0 0 0,-1 0 0 0 0,1 0 0 0 0,-1 0 0 0 0,1 0 0 0 0,0 0 0 0 0,0 0 0 0 0,-1 0 0 0 0,1 0 0 0 0,0 1 0 0 0,0-1 0 0 0,0 1 0 0 0,0-1 0 0 0,0 1 0 0 0,0 0 0 0 0,0 0 0 0 0,0 0 0 0 0,0 0 0 0 0,0 0 0 0 0,0 0 0 0 0,0 0 0 0 0,0 1 0 0 0,0-1 0 0 0,-1 1 0 0 0,1 0 0 0 0,0-1 0 0 0,0 1 0 0 0,0 0 0 0 0,-1 0 0 0 0,1 0 0 0 0,0 0 0 0 0,2 3 0 0 0,3 1 186 0 0,-1 1 0 0 0,0 0-1 0 0,-1 1 1 0 0,0 0-1 0 0,0 0 1 0 0,0 0 0 0 0,7 14-1 0 0,94 187 189 0 0,-80-159-2368 0 0,-14-26-5930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9615 0 0,'1'-13'730'0'0,"0"1"0"0"0,7-21 6114 0 0,-8 33-6741 0 0,5 14 1171 0 0,2 20-1031 0 0,14 149 1097 0 0,-16-118-1150 0 0,8 47-84 0 0,5 103 74 0 0,-18-183-130 0 0,0-31-105 0 0,5-32-880 0 0,-1 11 687 0 0,0-10-77 0 0,2 1 0 0 0,1 0-1 0 0,1 0 1 0 0,1 0 0 0 0,19-39-1 0 0,-27 64 339 0 0,1 1-1 0 0,1-1 0 0 0,-1 1 1 0 0,0 0-1 0 0,1 0 1 0 0,0 0-1 0 0,0 0 0 0 0,-1 1 1 0 0,2-1-1 0 0,-1 1 0 0 0,0-1 1 0 0,0 1-1 0 0,1 0 1 0 0,-1 0-1 0 0,1 1 0 0 0,0-1 1 0 0,-1 1-1 0 0,1 0 0 0 0,0 0 1 0 0,0 0-1 0 0,0 0 1 0 0,0 1-1 0 0,0-1 0 0 0,0 1 1 0 0,0 0-1 0 0,0 0 0 0 0,0 1 1 0 0,0-1-1 0 0,0 1 1 0 0,0 0-1 0 0,-1 0 0 0 0,1 0 1 0 0,0 1-1 0 0,6 3 1 0 0,-2-2 138 0 0,0 1 1 0 0,0 0 0 0 0,-1 1 0 0 0,0 0 0 0 0,0 0 0 0 0,0 1 0 0 0,-1 0 0 0 0,0 0 0 0 0,0 0 0 0 0,0 1 0 0 0,-1-1 0 0 0,0 2 0 0 0,0-1 0 0 0,-1 0 0 0 0,0 1 0 0 0,0 0-1 0 0,-1 0 1 0 0,0 0 0 0 0,0 0 0 0 0,2 14 0 0 0,-3-14-15 0 0,-1 0-1 0 0,0 1 1 0 0,0-1 0 0 0,-1 1-1 0 0,0-1 1 0 0,-1 1 0 0 0,1-1-1 0 0,-2 0 1 0 0,1 1-1 0 0,-1-1 1 0 0,-1 0 0 0 0,1 0-1 0 0,-1 0 1 0 0,-1 0 0 0 0,1 0-1 0 0,-1-1 1 0 0,-1 0-1 0 0,-10 14 1 0 0,7-13-36 0 0,-1 1 1 0 0,0-2-1 0 0,0 1 0 0 0,-1-1 0 0 0,0-1 0 0 0,0 0 1 0 0,0 0-1 0 0,-1-1 0 0 0,-22 8 0 0 0,27-12-64 0 0,0 0-1 0 0,1 0 1 0 0,-1 0 0 0 0,0-1-1 0 0,1 0 1 0 0,-1 0-1 0 0,0-1 1 0 0,0 1 0 0 0,-9-4-1 0 0,6 2-20 0 0,0-1-1 0 0,0 0 1 0 0,0 0-1 0 0,0-1 0 0 0,-8-5 1 0 0,15 7-65 0 0,0 1 1 0 0,0 0-1 0 0,0-1 1 0 0,1 1-1 0 0,-1-1 1 0 0,0 1-1 0 0,1-1 1 0 0,0 0-1 0 0,-1 0 1 0 0,1 1-1 0 0,0-1 1 0 0,0 0-1 0 0,0 0 1 0 0,0 0-1 0 0,0-1 1 0 0,0 1-1 0 0,1 0 1 0 0,-1 0-1 0 0,1 0 1 0 0,-1-3-1 0 0,1-1-628 0 0,0 1 1 0 0,0-1-1 0 0,1 1 0 0 0,0-1 0 0 0,0 1 0 0 0,0 0 0 0 0,3-7 1 0 0,3-7-6598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79 149 9215 0 0,'0'0'707'0'0,"2"2"-464"0"0,-1-1-388 0 0,1 2 395 0 0,0 0 1 0 0,1 0 0 0 0,-1 0-1 0 0,1-1 1 0 0,5 5 0 0 0,-7-6-101 0 0,0-1-1 0 0,0 1 1 0 0,0-1 0 0 0,-1 1-1 0 0,1-1 1 0 0,0 0 0 0 0,0 1-1 0 0,0-1 1 0 0,0 0 0 0 0,0 0-1 0 0,0 0 1 0 0,0 0 0 0 0,0 1-1 0 0,1-2 1 0 0,-1 1 0 0 0,0 0-1 0 0,0 0 1 0 0,0 0 0 0 0,0 0-1 0 0,0-1 1 0 0,0 1 0 0 0,0 0-1 0 0,-1-1 1 0 0,1 1 0 0 0,0-1-1 0 0,0 1 1 0 0,0-1 0 0 0,0 1-1 0 0,1-2 1 0 0,1-1 37 0 0,1-1-1 0 0,0 0 1 0 0,-1 0-1 0 0,0 0 1 0 0,0 0-1 0 0,0-1 1 0 0,-1 1 0 0 0,1-1-1 0 0,-1 1 1 0 0,0-1-1 0 0,0 0 1 0 0,-1 0 0 0 0,1 0-1 0 0,0-7 1 0 0,-1 8-89 0 0,-1 0 0 0 0,1 0 0 0 0,-1 0 0 0 0,0 1 0 0 0,0-1 0 0 0,0 0 1 0 0,0 0-1 0 0,-1 0 0 0 0,0 0 0 0 0,0 0 0 0 0,0 0 0 0 0,0 0 0 0 0,0 1 0 0 0,-1-1 1 0 0,0 0-1 0 0,1 1 0 0 0,-1 0 0 0 0,-1-1 0 0 0,-3-4 0 0 0,5 7-22 0 0,-1-1 1 0 0,-1 0-1 0 0,1 1 0 0 0,0-1 0 0 0,0 1 1 0 0,-1 0-1 0 0,1-1 0 0 0,0 1 1 0 0,-1 0-1 0 0,1 1 0 0 0,-1-1 0 0 0,0 0 1 0 0,1 1-1 0 0,-1-1 0 0 0,1 1 0 0 0,-1 0 1 0 0,0 0-1 0 0,1 0 0 0 0,-1 0 0 0 0,0 0 1 0 0,1 1-1 0 0,-1-1 0 0 0,0 1 0 0 0,1 0 1 0 0,-1 0-1 0 0,1 0 0 0 0,-3 1 1 0 0,0 1-26 0 0,0-1 1 0 0,0 1-1 0 0,0 0 1 0 0,0 1 0 0 0,1-1-1 0 0,-1 1 1 0 0,1 0-1 0 0,0 0 1 0 0,0 1 0 0 0,1-1-1 0 0,-6 8 1 0 0,6-6-10 0 0,0 0 1 0 0,0 0 0 0 0,1 1-1 0 0,-1-1 1 0 0,1 0-1 0 0,1 1 1 0 0,-1-1 0 0 0,1 1-1 0 0,0 0 1 0 0,1-1-1 0 0,0 1 1 0 0,0 0 0 0 0,1 7-1 0 0,1-1 65 0 0,1-1-1 0 0,0 1 0 0 0,1-1 1 0 0,0 0-1 0 0,12 22 0 0 0,-11-23-79 0 0,1-1 0 0 0,0 0-1 0 0,1-1 1 0 0,0 0-1 0 0,0 0 1 0 0,1 0 0 0 0,0-1-1 0 0,15 12 1 0 0,-15-15-12 0 0,-1 0 1 0 0,1 0 0 0 0,0-1-1 0 0,0 0 1 0 0,1 0-1 0 0,-1-1 1 0 0,1 0 0 0 0,0-1-1 0 0,-1 0 1 0 0,1 0 0 0 0,15 1-1 0 0,3-4-734 0 0,1 0-1 0 0,-1-2 0 0 0,0-1 1 0 0,-1-1-1 0 0,31-10 1 0 0,-10 1-6956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0,'0'0'2050'0'0,"1"2"-749"0"0,4 13 238 0 0,10 23 928 0 0,15 64 0 0 0,-19-53-2095 0 0,4 14-3054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5527 0 0,'0'0'584'0'0,"-3"-8"3888"0"0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5527 0 0,'-6'3'65'0'0,"0"1"0"0"0,1-1 0 0 0,-1 1 0 0 0,1 0 0 0 0,0 1 0 0 0,0-1 0 0 0,1 1 0 0 0,-8 9-1 0 0,-11 12 306 0 0,13-17 1752 0 0,1 1 1 0 0,0 0 0 0 0,-14 21-1 0 0,21-28-1928 0 0,0 1 0 0 0,0-1-1 0 0,0 1 1 0 0,1-1 0 0 0,-1 1-1 0 0,1-1 1 0 0,0 1 0 0 0,0 0-1 0 0,0 0 1 0 0,0-1 0 0 0,1 1-1 0 0,0 0 1 0 0,0 0 0 0 0,0 0-1 0 0,0 0 1 0 0,0 0 0 0 0,1-1 0 0 0,0 5-1 0 0,0-6-184 0 0,-1 0 0 0 0,0-1 0 0 0,1 1-1 0 0,0 0 1 0 0,-1-1 0 0 0,1 1 0 0 0,0 0-1 0 0,0-1 1 0 0,0 1 0 0 0,0-1 0 0 0,0 1-1 0 0,0-1 1 0 0,0 1 0 0 0,0-1 0 0 0,1 0-1 0 0,-1 0 1 0 0,1 1 0 0 0,2 0 0 0 0,1 2-4 0 0,1 0-16 0 0,0 1 0 0 0,0-1 0 0 0,1 0 0 0 0,-1 0-1 0 0,1-1 1 0 0,0 0 0 0 0,0 0 0 0 0,0-1 0 0 0,0 0 0 0 0,14 2 0 0 0,-19-4-21 0 0,0-1 1 0 0,0 0 0 0 0,0 0-1 0 0,0 1 1 0 0,0-2 0 0 0,0 1-1 0 0,0 0 1 0 0,0 0 0 0 0,-1-1-1 0 0,1 1 1 0 0,0-1 0 0 0,-1 1-1 0 0,1-1 1 0 0,-1 0 0 0 0,2-1-1 0 0,-2 0-6 0 0,1 0 0 0 0,-1-1 0 0 0,0 1 1 0 0,-1 0-1 0 0,1 0 0 0 0,0-1 0 0 0,-1 1 0 0 0,0 0 0 0 0,0-6 0 0 0,-4-33-815 0 0,2 28 243 0 0,1 6 352 0 0,0 5 90 0 0,1 0 0 0 0,0 0-1 0 0,-1 0 1 0 0,1 0 0 0 0,0 0-1 0 0,0 1 1 0 0,0-1 0 0 0,1 0 0 0 0,-1 0-1 0 0,1 0 1 0 0,0 0 0 0 0,1-3-1 0 0,2-7-167 0 0,-3 12 301 0 0,-1 0-1 0 0,0-1 1 0 0,1 1-1 0 0,-1-1 1 0 0,1 1 0 0 0,0-1-1 0 0,-1 1 1 0 0,1 0-1 0 0,0 0 1 0 0,0-1 0 0 0,0 1-1 0 0,0 0 1 0 0,0 0-1 0 0,0 0 1 0 0,0 0-1 0 0,0 0 1 0 0,0 0 0 0 0,0 0-1 0 0,1 0 1 0 0,1 0-1 0 0,6-2 36 0 0,-7 4 52 0 0,1-1 0 0 0,-1 1 0 0 0,1 0 0 0 0,-1-1 0 0 0,0 1 0 0 0,1 0-1 0 0,-1 0 1 0 0,0 0 0 0 0,0 1 0 0 0,0-1 0 0 0,1 1 0 0 0,-2-1 0 0 0,1 1 0 0 0,0-1-1 0 0,3 5 1 0 0,2 1 320 0 0,-1 1-1 0 0,9 14 0 0 0,-6-6 129 0 0,0 1 0 0 0,-1 1 0 0 0,-1 0 0 0 0,-1 0 0 0 0,0 0 0 0 0,-1 1 1 0 0,-1 0-1 0 0,2 30 0 0 0,-4-31-31 0 0,-2 0 0 0 0,0 0 0 0 0,-1 0 0 0 0,-1 0 0 0 0,0-1 1 0 0,-1 1-1 0 0,-2 0 0 0 0,1-1 0 0 0,-11 23 0 0 0,1-11-112 0 0,-2-1-1 0 0,-1-1 1 0 0,-38 47 0 0 0,52-70-379 0 0,0-1 1 0 0,0 0 0 0 0,0 0-1 0 0,0 0 1 0 0,-8 4 0 0 0,10-6-109 0 0,-3-50-10209 0 0,5 26 3933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10135 0 0,'-6'98'2231'0'0,"3"-30"1021"0"0,-17 144 2769 0 0,20-182-5634 0 0,0-24-358 0 0,1 0 0 0 0,-1 0 0 0 0,0 0 0 0 0,-1-1 0 0 0,1 1-1 0 0,-1 0 1 0 0,-1-1 0 0 0,-1 8 0 0 0,2-11 143 0 0,6-9-23 0 0,2-6-195 0 0,11-29 0 0 0,1-4-214 0 0,-6 20-103 0 0,11-41-1 0 0,-8 24-38 0 0,-4 9 58 0 0,-7 17 220 0 0,0 1 0 0 0,2 1 1 0 0,15-28-1 0 0,-21 41 214 0 0,-1 2-79 0 0,0 0 1 0 0,1 0 0 0 0,-1 0-1 0 0,0 0 1 0 0,1 0 0 0 0,-1-1 0 0 0,0 1-1 0 0,1 0 1 0 0,-1 0 0 0 0,0 0-1 0 0,0 0 1 0 0,1 0 0 0 0,-1 0-1 0 0,0 0 1 0 0,1 0 0 0 0,-1 0 0 0 0,0 0-1 0 0,1 0 1 0 0,-1 0 0 0 0,0 0-1 0 0,1 0 1 0 0,-1 0 0 0 0,0 0 0 0 0,1 1-1 0 0,-1-1 1 0 0,0 0 0 0 0,0 0-1 0 0,1 0 1 0 0,-1 0 0 0 0,0 1 0 0 0,0-1-1 0 0,1 0 1 0 0,-1 0 0 0 0,0 0-1 0 0,0 1 1 0 0,0-1 0 0 0,1 0 0 0 0,-1 0-1 0 0,0 1 1 0 0,0-1 0 0 0,0 0-1 0 0,1 1 1 0 0,5 13 339 0 0,9 64 273 0 0,-12-55-496 0 0,12 43 0 0 0,-11-54-184 0 0,1 5 86 0 0,1 0 0 0 0,0-1 0 0 0,10 16 0 0 0,-15-28-93 0 0,1 0 0 0 0,1-1-1 0 0,-1 1 1 0 0,0-1 0 0 0,1 0 0 0 0,0 0 0 0 0,0 0 0 0 0,0 0 0 0 0,0-1-1 0 0,0 1 1 0 0,1-1 0 0 0,-1 1 0 0 0,1-1 0 0 0,-1 0 0 0 0,1-1 0 0 0,0 1-1 0 0,0-1 1 0 0,6 2 0 0 0,-6-2-102 0 0,0-1 0 0 0,0 0 0 0 0,0-1 0 0 0,-1 1 0 0 0,1 0 0 0 0,0-1 0 0 0,0 0 0 0 0,-1 0 0 0 0,1 0 1 0 0,0-1-1 0 0,-1 1 0 0 0,1-1 0 0 0,-1 0 0 0 0,0 0 0 0 0,0 0 0 0 0,1 0 0 0 0,-1 0 0 0 0,-1-1 0 0 0,5-3 0 0 0,2-4-220 0 0,0 0 0 0 0,0-1-1 0 0,14-23 1 0 0,-16 21 335 0 0,-1 0-1 0 0,0 0 0 0 0,-2-1 1 0 0,1 1-1 0 0,3-24 0 0 0,-7 28 102 0 0,1 1 0 0 0,-2 0 0 0 0,1 0 0 0 0,-1-1 0 0 0,-1 1 0 0 0,-2-16 0 0 0,2 19 63 0 0,0 0 0 0 0,-1 0 0 0 0,1 0 0 0 0,-1 0 0 0 0,0 0 0 0 0,0 1 0 0 0,-1-1 0 0 0,0 1 0 0 0,1-1 0 0 0,-1 1 0 0 0,-1 0 0 0 0,-4-5 0 0 0,7 8-94 0 0,1 0 0 0 0,-1 0-1 0 0,0 1 1 0 0,0-1 0 0 0,0 0 0 0 0,0 1-1 0 0,0-1 1 0 0,0 1 0 0 0,1-1 0 0 0,-1 1 0 0 0,0-1-1 0 0,-1 1 1 0 0,1 0 0 0 0,0-1 0 0 0,0 1 0 0 0,0 0-1 0 0,0 0 1 0 0,0 0 0 0 0,0 0 0 0 0,0 0 0 0 0,0 0-1 0 0,0 0 1 0 0,0 0 0 0 0,0 0 0 0 0,-1 0 0 0 0,1 1-1 0 0,0-1 1 0 0,0 0 0 0 0,0 1 0 0 0,0-1 0 0 0,0 1-1 0 0,0-1 1 0 0,1 1 0 0 0,-1-1 0 0 0,0 1 0 0 0,0 0-1 0 0,0 0 1 0 0,0-1 0 0 0,1 1 0 0 0,-1 0 0 0 0,-1 1-1 0 0,0 2 14 0 0,-1 0 1 0 0,1 0-1 0 0,0 0 0 0 0,0 0 0 0 0,0 1 0 0 0,0-1 0 0 0,1 0 0 0 0,-2 8 0 0 0,2-3-24 0 0,1 1 0 0 0,-1-1 0 0 0,1 1-1 0 0,1-1 1 0 0,0 1 0 0 0,0-1 0 0 0,1 1-1 0 0,0-1 1 0 0,1 0 0 0 0,0 0 0 0 0,0 0 0 0 0,1 0-1 0 0,0 0 1 0 0,1-1 0 0 0,6 10 0 0 0,-7-13 8 0 0,-1 0 1 0 0,1 0 0 0 0,0 0 0 0 0,0-1 0 0 0,0 0 0 0 0,1 1 0 0 0,0-2-1 0 0,-1 1 1 0 0,1 0 0 0 0,1-1 0 0 0,-1 0 0 0 0,0 0 0 0 0,1-1 0 0 0,-1 0-1 0 0,1 1 1 0 0,0-2 0 0 0,0 1 0 0 0,0-1 0 0 0,0 0 0 0 0,0 0-1 0 0,0-1 1 0 0,0 1 0 0 0,0-1 0 0 0,11-2 0 0 0,-14 2 51 0 0,0-1-1 0 0,0 0 1 0 0,0 0 0 0 0,0 0-1 0 0,0 0 1 0 0,0-1 0 0 0,0 1-1 0 0,-1-1 1 0 0,1 1 0 0 0,-1-1-1 0 0,1 0 1 0 0,-1 0 0 0 0,0 0-1 0 0,1-1 1 0 0,-1 1 0 0 0,0 0-1 0 0,-1-1 1 0 0,1 1 0 0 0,0-1 0 0 0,-1 0-1 0 0,1 1 1 0 0,-1-1 0 0 0,0 0-1 0 0,1-4 1 0 0,0 2 49 0 0,-1 0 1 0 0,0 0-1 0 0,-1 0 0 0 0,1 0 1 0 0,-1 0-1 0 0,0 0 0 0 0,0 0 1 0 0,-1 0-1 0 0,0 0 0 0 0,0 0 1 0 0,0 0-1 0 0,0 1 0 0 0,-1-1 0 0 0,-2-7 1 0 0,-4-1-37 0 0,0-1 1 0 0,-1 1 0 0 0,0 1-1 0 0,-1 0 1 0 0,0 0 0 0 0,-18-15-1 0 0,21 20-595 0 0,1 0 0 0 0,0 0-1 0 0,1 0 1 0 0,0 0-1 0 0,-5-9 1 0 0,-7-23-5257 0 0,14 27 3883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5527 0 0,'9'8'224'0'0,"0"1"-1"0"0,0-1 0 0 0,-1 1 1 0 0,0 1-1 0 0,0-1 0 0 0,6 13 1 0 0,35 66 5193 0 0,-36-62-3482 0 0,10 24 1173 0 0,17 54 0 0 0,-37-95-2784 0 0,0 0-199 0 0,-1-2 1478 0 0,-1-14-678 0 0,2-106 359 0 0,1-18-1376 0 0,-4 125 58 0 0,4-29-309 0 0,8-39 0 0 0,-9 64 143 0 0,-1 0 0 0 0,2-1 0 0 0,-1 2-1 0 0,2-1 1 0 0,-1 0 0 0 0,1 1-1 0 0,1 0 1 0 0,9-12 0 0 0,-14 19 97 0 0,0 0 1 0 0,1 1-1 0 0,-1-1 1 0 0,1 0-1 0 0,0 1 1 0 0,0 0-1 0 0,-1-1 1 0 0,1 1-1 0 0,0 0 0 0 0,0 0 1 0 0,0 0-1 0 0,0 0 1 0 0,0 1-1 0 0,0-1 1 0 0,0 1-1 0 0,1-1 1 0 0,-1 1-1 0 0,0-1 1 0 0,0 1-1 0 0,0 0 0 0 0,1 0 1 0 0,-1 0-1 0 0,4 1 1 0 0,0 1-583 0 0,-1-1 1 0 0,1 1-1 0 0,0 1 1 0 0,-1-1-1 0 0,1 1 1 0 0,-1 0-1 0 0,7 5 1 0 0,3 2-1246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0,'0'0'1106'0'0,"3"2"-806"0"0,5 4 70 0 0,0 1 0 0 0,0 0 0 0 0,-1 1 0 0 0,0-1 0 0 0,0 2 1 0 0,-1-1-1 0 0,0 1 0 0 0,-1 0 0 0 0,1 0 0 0 0,6 18 0 0 0,1 8 34 0 0,16 62 1 0 0,-8 1-552 0 0,15 179 0 0 0,-33-182-2269 0 0,-3-86 2002 0 0,0 22-1052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199 229 2303 0 0,'0'0'102'0'0,"0"-1"-1"0"0,1-36 7152 0 0,-1-16-655 0 0,-1 27-5400 0 0,2 16-645 0 0,-2-1 0 0 0,-2-20 1 0 0,2 28-404 0 0,0-1-1 0 0,0 1 1 0 0,0 0 0 0 0,0 0 0 0 0,0 0 0 0 0,-1 0 0 0 0,0 0-1 0 0,1 0 1 0 0,-1 0 0 0 0,0 0 0 0 0,-1 1 0 0 0,1-1 0 0 0,-4-3 0 0 0,4 5-36 0 0,0-1 1 0 0,0 1 0 0 0,0-1 0 0 0,0 1 0 0 0,-1 0 0 0 0,1 0 0 0 0,0 0 0 0 0,-1 0 0 0 0,1 0 0 0 0,0 0 0 0 0,-1 1 0 0 0,1-1 0 0 0,-1 1 0 0 0,1 0 0 0 0,-6 0 0 0 0,4 0-42 0 0,0 1 1 0 0,0 0-1 0 0,1 0 0 0 0,-1 0 1 0 0,0 0-1 0 0,0 0 0 0 0,1 1 1 0 0,-1 0-1 0 0,-4 3 0 0 0,0 0-16 0 0,0 1 1 0 0,1 0-1 0 0,-1 1 0 0 0,2 0 0 0 0,-1 0 1 0 0,1 0-1 0 0,-10 16 0 0 0,13-17-50 0 0,0 0 0 0 0,0 0 0 0 0,1 1 0 0 0,0-1-1 0 0,0 1 1 0 0,0-1 0 0 0,1 1 0 0 0,0 0 0 0 0,1 0 0 0 0,-1-1 0 0 0,2 13-1 0 0,0-6 3 0 0,1 0-1 0 0,0 0 1 0 0,1-1-1 0 0,0 1 1 0 0,7 15-1 0 0,-7-21-90 0 0,0-1 0 0 0,0 1 0 0 0,1 0-1 0 0,0-1 1 0 0,0 0 0 0 0,1 0-1 0 0,0 0 1 0 0,0-1 0 0 0,0 0-1 0 0,1 1 1 0 0,0-2 0 0 0,0 1-1 0 0,0-1 1 0 0,0 0 0 0 0,1 0-1 0 0,0-1 1 0 0,-1 1 0 0 0,1-2-1 0 0,0 1 1 0 0,1-1 0 0 0,-1 0-1 0 0,12 1 1 0 0,0 1-640 0 0,48 4-2790 0 0,-57-8 1452 0 0,0 0 1 0 0,16-2-1 0 0,-3-3-3223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193 466 7831 0 0,'-7'-6'175'0'0,"4"3"-108"0"0,1 1 1 0 0,-2-1-1 0 0,1 1 0 0 0,0 0 1 0 0,0 0-1 0 0,-1 0 0 0 0,1 1 1 0 0,-1-1-1 0 0,-4-1 0 0 0,4 1 291 0 0,-1 1 0 0 0,0-1 0 0 0,1 1-1 0 0,-1 0 1 0 0,0 0 0 0 0,0 0 0 0 0,1 0-1 0 0,-1 1 1 0 0,-10 1 0 0 0,12-1-120 0 0,-1 1 0 0 0,0 0 0 0 0,1 0 0 0 0,-1 0 1 0 0,0 1-1 0 0,1-1 0 0 0,0 1 0 0 0,-1 0 0 0 0,1 0 1 0 0,0 0-1 0 0,0 1 0 0 0,0-1 0 0 0,-4 5 0 0 0,3-2-147 0 0,-1 0-1 0 0,1 0 1 0 0,1 1-1 0 0,-1 0 1 0 0,1 0-1 0 0,0-1 1 0 0,0 2 0 0 0,1-1-1 0 0,0 0 1 0 0,0 1-1 0 0,0-1 1 0 0,1 1-1 0 0,0-1 1 0 0,0 1-1 0 0,1 0 1 0 0,0-1-1 0 0,1 10 1 0 0,-1-6-32 0 0,2-1 1 0 0,-1 1 0 0 0,1 0-1 0 0,1 0 1 0 0,0-1 0 0 0,0 0-1 0 0,1 1 1 0 0,0-1-1 0 0,0 0 1 0 0,12 16 0 0 0,-9-16-30 0 0,1 1 0 0 0,0-1 0 0 0,1-1 0 0 0,0 0 0 0 0,0 0 0 0 0,1 0 0 0 0,18 9 0 0 0,-21-13 24 0 0,0 0 0 0 0,1-1-1 0 0,0 0 1 0 0,-1-1-1 0 0,1 1 1 0 0,0-1-1 0 0,0-1 1 0 0,1 0 0 0 0,-1 0-1 0 0,0 0 1 0 0,0-1-1 0 0,11-1 1 0 0,-12 0 51 0 0,0 0 1 0 0,0-1-1 0 0,0 0 1 0 0,-1 0-1 0 0,1-1 1 0 0,-1 0 0 0 0,1 0-1 0 0,-1 0 1 0 0,0-1-1 0 0,0 0 1 0 0,0 0-1 0 0,-1 0 1 0 0,1-1-1 0 0,-1 0 1 0 0,0 0-1 0 0,6-9 1 0 0,-2 1 6 0 0,0 0-1 0 0,-2 0 1 0 0,1-1 0 0 0,-2 0-1 0 0,0-1 1 0 0,6-22 0 0 0,-8 19-64 0 0,0 0-1 0 0,0-31 1 0 0,-2 33-38 0 0,-2-2 12 0 0,-1 0 0 0 0,0 0 0 0 0,-2 0 0 0 0,-5-23 0 0 0,5 28-6 0 0,-2-10 10 0 0,-2 0 1 0 0,-17-35 0 0 0,3 5 21 0 0,4 9-27 0 0,-1 1 0 0 0,-44-74 1 0 0,50 101-65 0 0,1 9 32 0 0,10 6 11 0 0,0 1 0 0 0,0 0 0 0 0,0 0 0 0 0,0 0 0 0 0,0 0 0 0 0,0 0 0 0 0,0 0 0 0 0,0 1 0 0 0,0-1 0 0 0,0 0 0 0 0,0 0 0 0 0,0 1-1 0 0,0-1 1 0 0,0 0 0 0 0,0 1 0 0 0,1-1 0 0 0,-1 1 0 0 0,0-1 0 0 0,-1 2 0 0 0,0 0 0 0 0,0 0 1 0 0,1 0-1 0 0,-1-1 1 0 0,1 1-1 0 0,0 1 0 0 0,-1-1 1 0 0,-1 4-1 0 0,0 2 14 0 0,1 0 1 0 0,-1 0 0 0 0,-1 14-1 0 0,2-2 94 0 0,0 1 0 0 0,2-1 0 0 0,0 0 1 0 0,1 1-1 0 0,1-1 0 0 0,1 0 0 0 0,1 0 0 0 0,9 28 0 0 0,-3-18 7 0 0,1-1 0 0 0,2-1 0 0 0,1 0 0 0 0,32 47 0 0 0,-32-54-154 0 0,-2-3-96 0 0,0-1 0 0 0,1 0 0 0 0,1 0 0 0 0,25 22-1 0 0,3-4-1174 0 0,-2-4-4901 0 0,-19-12-345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20671 0 0,'-20'-7'920'0'0,"3"1"184"0"0,5 5-880 0 0,1-1-224 0 0,2 1 0 0 0,1 1 0 0 0,-1-2 0 0 0,1 2 0 0 0,7 12-2272 0 0,5 4 1104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7831 0 0,'0'0'603'0'0,"-3"-3"-242"0"0,3 3-314 0 0,0-1-1 0 0,-1 1 1 0 0,1 0-1 0 0,0-1 1 0 0,-1 1-1 0 0,1-1 1 0 0,0 1-1 0 0,-1-1 1 0 0,1 1-1 0 0,0-1 1 0 0,0 1-1 0 0,0-1 0 0 0,-1 0 1 0 0,1 1-1 0 0,0-1 1 0 0,0 1-1 0 0,0-1 1 0 0,0 1-1 0 0,0-1 1 0 0,0 0-1 0 0,0 1 1 0 0,0-1-1 0 0,0 1 1 0 0,1-1-1 0 0,-1 1 1 0 0,0-1-1 0 0,0 0 1 0 0,0 1-1 0 0,1-1 0 0 0,-1 1 1 0 0,0-1-1 0 0,1 0 1 0 0,1-1 131 0 0,-1 1 1 0 0,1-1-1 0 0,0 1 1 0 0,-1 0-1 0 0,1-1 1 0 0,0 1-1 0 0,0 0 0 0 0,0 0 1 0 0,4-1-1 0 0,-1 0 98 0 0,-1 0 0 0 0,1 0 0 0 0,1 1-1 0 0,-1 0 1 0 0,0 0 0 0 0,0 0 0 0 0,0 1 0 0 0,1 0-1 0 0,7 1 1 0 0,1 3 10 0 0,0 0-1 0 0,0 2 1 0 0,-1-1-1 0 0,0 2 0 0 0,0 0 1 0 0,0 1-1 0 0,-1 0 1 0 0,0 0-1 0 0,0 2 1 0 0,-1-1-1 0 0,-1 1 0 0 0,12 14 1 0 0,-15-14-162 0 0,0 0 0 0 0,0 1 0 0 0,-1 0 0 0 0,0 0 0 0 0,-1 1 0 0 0,0 0 0 0 0,-1-1 0 0 0,0 2-1 0 0,-1-1 1 0 0,0 0 0 0 0,-1 1 0 0 0,0-1 0 0 0,-1 1 0 0 0,-1 0 0 0 0,0-1 0 0 0,-1 1 0 0 0,0-1 0 0 0,-4 19 0 0 0,1-15-103 0 0,0 1 0 0 0,-1-1 1 0 0,0 0-1 0 0,-2 0 0 0 0,0-1 0 0 0,-1 1 0 0 0,0-2 1 0 0,-1 1-1 0 0,-1-1 0 0 0,0 0 0 0 0,-1-1 0 0 0,0-1 1 0 0,-15 14-1 0 0,25-25-36 0 0,-7 6-51 0 0,0-1 1 0 0,0 0-1 0 0,0 0 0 0 0,-18 8 0 0 0,24-13 62 0 0,0 0 1 0 0,0 0-1 0 0,0 0 0 0 0,0-1 0 0 0,0 1 0 0 0,0-1 1 0 0,-1 0-1 0 0,1 1 0 0 0,0-1 0 0 0,0 0 1 0 0,0 0-1 0 0,-1-1 0 0 0,1 1 0 0 0,0 0 0 0 0,0-1 1 0 0,0 1-1 0 0,0-1 0 0 0,-1 0 0 0 0,1 1 1 0 0,0-1-1 0 0,0 0 0 0 0,1 0 0 0 0,-1-1 0 0 0,0 1 1 0 0,0 0-1 0 0,0-1 0 0 0,1 1 0 0 0,-3-4 1 0 0,1 3-11 0 0,2 0 0 0 0,-1-1 0 0 0,0 1 0 0 0,0-1 0 0 0,1 1 0 0 0,0-1 0 0 0,-1 0 0 0 0,1 0 1 0 0,0 0-1 0 0,0 1 0 0 0,1-1 0 0 0,-1 0 0 0 0,1 0 0 0 0,-1 0 0 0 0,1 0 0 0 0,0 0 0 0 0,0 0 1 0 0,0 0-1 0 0,0 0 0 0 0,1 0 0 0 0,-1 0 0 0 0,1 0 0 0 0,0 0 0 0 0,0 0 0 0 0,0 0 0 0 0,0 0 1 0 0,0 0-1 0 0,1 1 0 0 0,2-4 0 0 0,-1 1 47 0 0,0 0 0 0 0,1 1 0 0 0,0 0 1 0 0,-1-1-1 0 0,1 1 0 0 0,1 1 0 0 0,-1-1 1 0 0,1 1-1 0 0,-1 0 0 0 0,1 0 0 0 0,0 0 0 0 0,0 0 1 0 0,0 1-1 0 0,1 0 0 0 0,6-2 0 0 0,3 1 132 0 0,1 1 0 0 0,0 1 1 0 0,-1 0-1 0 0,1 1 0 0 0,0 1 0 0 0,0 1 0 0 0,30 6 0 0 0,3 5 33 0 0,55 21 0 0 0,45 31-187 0 0,-134-56-793 0 0,0 1 1 0 0,-1 0-1 0 0,-1 1 0 0 0,13 12 0 0 0,1 1-678 0 0,-18-16-515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0,'0'0'778'0'0,"1"1"-506"0"0,6 1 111 0 0,0 1 1 0 0,-1 0 0 0 0,0 1-1 0 0,1-1 1 0 0,-1 1 0 0 0,-1 0-1 0 0,1 1 1 0 0,-1-1 0 0 0,1 1-1 0 0,6 9 1 0 0,7 9 436 0 0,20 32 0 0 0,-19-26-462 0 0,41 59 1799 0 0,88 176 0 0 0,-115-191-1230 0 0,-3 2-1 0 0,-3 2 1 0 0,18 84-1 0 0,-39-122-726 0 0,-1 0 0 0 0,-1 0 0 0 0,-3 0 0 0 0,-1 1 0 0 0,-5 46 0 0 0,-1-39 5 0 0,-2 0 0 0 0,-3-1-1 0 0,-1 0 1 0 0,-18 45 0 0 0,15-53-1510 0 0,-33 60-1 0 0,36-80-667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0,'0'2'8276'0'0,"0"21"-5607"0"0,5 25 0 0 0,16 59-1570 0 0,-1 2-1156 0 0,6 54-2821 0 0,-21-138 1412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17071 0 0,'-11'-4'786'0'0,"8"4"-21"0"0,3-1-743 0 0,0 1 1 0 0,0-1 0 0 0,0 1-1 0 0,0-1 1 0 0,0 1-1 0 0,0-1 1 0 0,0 1 0 0 0,-1 0-1 0 0,1-1 1 0 0,0 1-1 0 0,0-1 1 0 0,-1 1 0 0 0,1 0-1 0 0,0-1 1 0 0,-1 1-1 0 0,1-1 1 0 0,0 1 0 0 0,-1 0-1 0 0,1 0 1 0 0,-1-1-1 0 0,1 1 25 0 0,0 0 0 0 0,-1 0-1 0 0,1-1 1 0 0,0 1-1 0 0,0 0 1 0 0,0 0-1 0 0,-1 0 1 0 0,1 0-1 0 0,0-1 1 0 0,0 1-1 0 0,0 0 1 0 0,0 0 0 0 0,-1-1-1 0 0,1 1 1 0 0,0 0-1 0 0,0 0 1 0 0,0 0-1 0 0,0-1 1 0 0,0 1-1 0 0,0 0 1 0 0,0-1-1 0 0,0 1 1 0 0,0 0 0 0 0,0 0-1 0 0,0-1 1 0 0,0 1-1 0 0,0 0 1 0 0,0 0-1 0 0,0-1 1 0 0,0 1-1 0 0,0 0 1 0 0,0 0-1 0 0,0-1 1 0 0,0 1 0 0 0,0 0-1 0 0,0 0 1 0 0,0-1-1 0 0,1 1 1 0 0,-1 0-1 0 0,0 0 1 0 0,0-1-1 0 0,0 1 1 0 0,0 0-1 0 0,1 0 1 0 0,-1 0 0 0 0,0-1-1 0 0,0 1 1 0 0,0 0-1 0 0,1 0 1 0 0,-1 0-1 0 0,0 0 1 0 0,0 0-1 0 0,1 0 1 0 0,-1-1 0 0 0,4-2 40 0 0,1 0 0 0 0,-1 0 0 0 0,0 0 0 0 0,1 1 0 0 0,-1 0 0 0 0,1 0 0 0 0,0 0 0 0 0,0 0 0 0 0,6-1 0 0 0,7-1 398 0 0,24-1 0 0 0,-11 2-295 0 0,143-10-5538 0 0,-88 8 1182 0 0,-63 4-1968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10135 0 0,'-2'-11'1426'0'0,"3"20"2075"0"0,4 23-164 0 0,31 146 969 0 0,4 92-2420 0 0,-24-55-2055 0 0,-14-159-1635 0 0,2-27 729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34 455 0 0,'-4'-3'277'0'0,"0"0"-1"0"0,0 0 0 0 0,0 1 0 0 0,0 0 0 0 0,-1-1 1 0 0,1 2-1 0 0,-9-4 0 0 0,1 1 4317 0 0,8 2-3174 0 0,0 1 0 0 0,-1 0 0 0 0,1 0-1 0 0,0 0 1 0 0,-8 0 0 0 0,8 1-1009 0 0,1 0 0 0 0,0 0-1 0 0,0 1 1 0 0,0-1 0 0 0,0 1 0 0 0,0-1 0 0 0,-5 3-1 0 0,5-1-324 0 0,0-1-1 0 0,0 1 0 0 0,0-1 0 0 0,1 1 1 0 0,-1 0-1 0 0,1 0 0 0 0,-1 1 0 0 0,1-1 1 0 0,0 0-1 0 0,0 1 0 0 0,0-1 0 0 0,0 1 1 0 0,0 0-1 0 0,1 0 0 0 0,-1 0 0 0 0,1-1 1 0 0,-2 7-1 0 0,1 0-47 0 0,0 0 0 0 0,1 0 0 0 0,0 1 1 0 0,0-1-1 0 0,1 1 0 0 0,1 11 0 0 0,0-2-40 0 0,2 31 8 0 0,2-1-1 0 0,20 84 1 0 0,39 93-178 0 0,-63-221 164 0 0,29 71-572 0 0,-19-52-1904 0 0,13 44 1 0 0,-21-53 530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64 290 5063 0 0,'-8'-8'825'0'0,"1"-1"1"0"0,0 1-1 0 0,1-1 0 0 0,0 0 0 0 0,-9-19 0 0 0,13 23-368 0 0,-1 0 0 0 0,1 0 0 0 0,1-1 0 0 0,-1 1 0 0 0,1 0 1 0 0,0-1-1 0 0,0 0 0 0 0,0 1 0 0 0,1-1 0 0 0,0 1 0 0 0,0-1 1 0 0,0 0-1 0 0,2-6 0 0 0,0 7-258 0 0,0-1-1 0 0,1 0 1 0 0,0 1 0 0 0,0 0 0 0 0,0 0 0 0 0,1 0-1 0 0,0 0 1 0 0,0 0 0 0 0,0 1 0 0 0,5-5 0 0 0,0 2-149 0 0,1 0 1 0 0,18-9 0 0 0,-12 7-29 0 0,20-14 1 0 0,-35 22 306 0 0,0 2-276 0 0,0 0 0 0 0,1 0 0 0 0,-1 0-1 0 0,0 1 1 0 0,0-1 0 0 0,0 0 0 0 0,-1 1 0 0 0,1-1-1 0 0,0 0 1 0 0,0 1 0 0 0,-1-1 0 0 0,1 1 0 0 0,-1-1-1 0 0,1 4 1 0 0,1 6 77 0 0,0 0 0 0 0,-1 21 0 0 0,-1-23-66 0 0,0 0 1 0 0,1 0-1 0 0,0 0 0 0 0,0 0 1 0 0,4 13-1 0 0,-1-12-56 0 0,-1 0-1 0 0,2 0 1 0 0,-1-1-1 0 0,1 0 1 0 0,1 0-1 0 0,-1 0 1 0 0,2 0-1 0 0,10 10 1 0 0,-14-16-4 0 0,0 0 1 0 0,0 0 0 0 0,0-1 0 0 0,1 1-1 0 0,-1-1 1 0 0,1 0 0 0 0,-1 0 0 0 0,1-1-1 0 0,0 1 1 0 0,0-1 0 0 0,0 0 0 0 0,0 0 0 0 0,0 0-1 0 0,0 0 1 0 0,0-1 0 0 0,0 1 0 0 0,0-1-1 0 0,0 0 1 0 0,1 0 0 0 0,-1-1 0 0 0,0 1 0 0 0,0-1-1 0 0,0 0 1 0 0,6-2 0 0 0,-7 2 57 0 0,1-1 0 0 0,-1 1 1 0 0,1 0-1 0 0,-1-1 0 0 0,0 0 0 0 0,0 0 0 0 0,0 0 1 0 0,0 0-1 0 0,0 0 0 0 0,0-1 0 0 0,-1 1 1 0 0,1-1-1 0 0,-1 0 0 0 0,1 0 0 0 0,-1 0 0 0 0,0 0 1 0 0,0 0-1 0 0,1-4 0 0 0,-1 3 42 0 0,-1 0-1 0 0,0-1 1 0 0,0 1 0 0 0,-1 0-1 0 0,1 0 1 0 0,-1-1-1 0 0,0 1 1 0 0,0 0 0 0 0,0-1-1 0 0,-1 1 1 0 0,1 0-1 0 0,-1 0 1 0 0,0-1 0 0 0,-1 1-1 0 0,-1-5 1 0 0,1 3-83 0 0,-1 0-1 0 0,1-1 1 0 0,-1 1 0 0 0,-1 1 0 0 0,1-1-1 0 0,-1 0 1 0 0,0 1 0 0 0,0-1-1 0 0,-1 1 1 0 0,1 1 0 0 0,-1-1 0 0 0,0 0-1 0 0,-1 1 1 0 0,1 0 0 0 0,-1 1 0 0 0,0-1-1 0 0,-10-4 1 0 0,10 6-381 0 0,0-1-1 0 0,1 0 1 0 0,-1 0 0 0 0,-6-6-1 0 0,9 6-341 0 0,0 1-1 0 0,1-1 1 0 0,0 0-1 0 0,-1 0 0 0 0,1 0 1 0 0,-2-3-1 0 0,-2-7-1563 0 0,4 11-20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13247 0 0,'0'0'1195'0'0,"2"3"-915"0"0,15 19 556 0 0,0 2 0 0 0,26 49 1 0 0,17 59-203 0 0,-17-36-584 0 0,69 161-1859 0 0,-99-221-36 0 0,0-1-3441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10967 0 0,'25'45'935'0'0,"-5"-8"1125"0"0,32 76 0 0 0,-38-78-707 0 0,-10-27-1012 0 0,0 1 0 0 0,-1-1 0 0 0,0 1-1 0 0,2 10 1 0 0,-4-17-25 0 0,-1-2-289 0 0,-1 0 1 0 0,1 1-1 0 0,0-1 0 0 0,0 0 1 0 0,0 1-1 0 0,0-1 0 0 0,-1 0 0 0 0,1 1 1 0 0,0-1-1 0 0,0 0 0 0 0,-1 0 0 0 0,1 1 1 0 0,0-1-1 0 0,-1 0 0 0 0,1 0 0 0 0,0 0 1 0 0,-1 1-1 0 0,1-1 0 0 0,-1 0 1 0 0,-4-4 115 0 0,1-1 1 0 0,-1 0 0 0 0,1 0 0 0 0,0 0 0 0 0,0 0 0 0 0,0-1-1 0 0,1 0 1 0 0,0 0 0 0 0,0 1 0 0 0,1-2 0 0 0,-4-10 0 0 0,1-2 14 0 0,0 0 0 0 0,-3-36 1 0 0,7 36-114 0 0,0-1 0 0 0,2 0 0 0 0,0 1 0 0 0,1-1 0 0 0,5-23-1 0 0,-5 33-37 0 0,1-1 0 0 0,0 1-1 0 0,1 0 1 0 0,0 0-1 0 0,1 0 1 0 0,0 1-1 0 0,0-1 1 0 0,1 1-1 0 0,0 0 1 0 0,1 1-1 0 0,8-10 1 0 0,-11 14 13 0 0,1 1 1 0 0,-1-1-1 0 0,1 1 1 0 0,0 0-1 0 0,-1 0 1 0 0,1 0-1 0 0,1 1 0 0 0,-1 0 1 0 0,0 0-1 0 0,1 0 1 0 0,-1 1-1 0 0,11-2 1 0 0,-7 2-563 0 0,0 0 0 0 0,15 2-1 0 0,19 5-5623 0 0,-16-1-286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3679 0 0,'0'0'167'0'0,"1"0"-7"0"0,1 0 102 0 0,1 0 1 0 0,-1 0-1 0 0,0-1 0 0 0,1 1 1 0 0,-1-1-1 0 0,0 1 0 0 0,0-1 1 0 0,0 0-1 0 0,1 0 0 0 0,-1 0 1 0 0,0 0-1 0 0,0 0 0 0 0,-1-1 1 0 0,4-1-1 0 0,5-4 2342 0 0,-2 2-1609 0 0,0 1 0 0 0,0-2 0 0 0,-1 1 1 0 0,1-1-1 0 0,-1 0 0 0 0,10-12 0 0 0,-12 11-701 0 0,0 1 1 0 0,-1-1-1 0 0,0 0 0 0 0,0 0 0 0 0,0 0 0 0 0,-1 0 1 0 0,0-1-1 0 0,-1 1 0 0 0,1-1 0 0 0,-1 0 0 0 0,-1 0 0 0 0,0 0 1 0 0,1-8-1 0 0,-2 8-73 0 0,0 1 1 0 0,0-1-1 0 0,-2-8 1 0 0,2 14-108 0 0,-1-1 0 0 0,1 1 0 0 0,-1-1 0 0 0,0 1 0 0 0,0-1 1 0 0,0 1-1 0 0,0-1 0 0 0,-1 1 0 0 0,1 0 0 0 0,0 0 0 0 0,-1-1 0 0 0,-2-1 0 0 0,3 3-65 0 0,0 0-1 0 0,0 0 1 0 0,0 1-1 0 0,0-1 1 0 0,-1 0 0 0 0,1 0-1 0 0,0 1 1 0 0,-1-1-1 0 0,1 1 1 0 0,0-1-1 0 0,-1 1 1 0 0,1 0-1 0 0,0-1 1 0 0,-1 1 0 0 0,1 0-1 0 0,-1 0 1 0 0,1 0-1 0 0,-1 0 1 0 0,1 0-1 0 0,-1 0 1 0 0,1 1 0 0 0,0-1-1 0 0,-1 0 1 0 0,1 1-1 0 0,-1-1 1 0 0,1 1-1 0 0,0-1 1 0 0,-2 2-1 0 0,-1 0-7 0 0,1 0 0 0 0,-1 0 0 0 0,1 1 0 0 0,0-1-1 0 0,0 1 1 0 0,1-1 0 0 0,-1 1 0 0 0,0 0-1 0 0,-2 4 1 0 0,0 1-34 0 0,1 0-1 0 0,0 1 0 0 0,0 0 1 0 0,0 0-1 0 0,1 0 1 0 0,1 1-1 0 0,-1-1 0 0 0,2 0 1 0 0,-2 19-1 0 0,2-6-6 0 0,1-1 0 0 0,2 0 0 0 0,4 30 0 0 0,-3-39-179 0 0,0 0-1 0 0,0-1 1 0 0,1 0-1 0 0,1 1 1 0 0,-1-2-1 0 0,2 1 1 0 0,11 17-1 0 0,-13-21 44 0 0,1-1 0 0 0,0 0-1 0 0,0 0 1 0 0,0-1 0 0 0,1 0-1 0 0,0 0 1 0 0,0 0 0 0 0,0 0 0 0 0,0-1-1 0 0,1 0 1 0 0,0 0 0 0 0,0-1-1 0 0,7 3 1 0 0,-7-4-453 0 0,1-1 0 0 0,-1 0 0 0 0,0 0 0 0 0,1-1 0 0 0,-1 0 0 0 0,1 0 0 0 0,11-2-1 0 0,-7 0-571 0 0,0 0-1 0 0,0-1 0 0 0,21-8 0 0 0,-5-2-694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4607 0 0,'0'0'354'0'0,"0"-2"-233"0"0,-3-15 462 0 0,2 14 205 0 0,0 0 0 0 0,0 0 0 0 0,-1 0-1 0 0,1 1 1 0 0,0-1 0 0 0,-3-3 0 0 0,3 5-272 0 0,0-1 0 0 0,0 1 0 0 0,-1 0 0 0 0,1-1-1 0 0,-1 1 1 0 0,1 0 0 0 0,-1 0 0 0 0,1-1 0 0 0,-1 1 0 0 0,-3-1-1 0 0,-14-2 350 0 0,17 4-718 0 0,0 0 0 0 0,-1 0 0 0 0,1 0 0 0 0,0 0-1 0 0,0 0 1 0 0,0 1 0 0 0,0-1 0 0 0,0 1 0 0 0,0 0 0 0 0,0-1 0 0 0,0 1-1 0 0,0 0 1 0 0,0 0 0 0 0,0 1 0 0 0,-3 1 0 0 0,2 0-41 0 0,0 0 1 0 0,0 0-1 0 0,1 0 0 0 0,-1 0 1 0 0,1 0-1 0 0,0 1 0 0 0,0-1 1 0 0,-2 5-1 0 0,1 0-74 0 0,0 1-1 0 0,0-1 1 0 0,1 1 0 0 0,0 0-1 0 0,0 0 1 0 0,1 0 0 0 0,0 10-1 0 0,1-13-30 0 0,0 0 0 0 0,1 0 0 0 0,0 0 0 0 0,0 0 0 0 0,0 0 0 0 0,1 0-1 0 0,0-1 1 0 0,0 1 0 0 0,0-1 0 0 0,1 1 0 0 0,6 9 0 0 0,-8-14 1 0 0,0 1 0 0 0,1 0 1 0 0,0 0-1 0 0,-1-1 0 0 0,1 1 1 0 0,0-1-1 0 0,0 0 0 0 0,-1 1 1 0 0,1-1-1 0 0,0 0 0 0 0,0 0 1 0 0,1 0-1 0 0,-1-1 0 0 0,0 1 1 0 0,0 0-1 0 0,0-1 0 0 0,0 1 1 0 0,1-1-1 0 0,-1 0 0 0 0,0 0 1 0 0,0 0-1 0 0,3 0 0 0 0,10-3-2 0 0,-13 3 0 0 0,1-1 0 0 0,-1 1 0 0 0,1-1 0 0 0,-1 0 0 0 0,1 1 0 0 0,-1-1 0 0 0,1 0 0 0 0,-1 0 0 0 0,0-1 0 0 0,1 1 0 0 0,-1 0 0 0 0,0-1 0 0 0,0 0 0 0 0,0 1 0 0 0,3-4 0 0 0,0-3 5 0 0,0 1-1 0 0,0 0 0 0 0,0-1 1 0 0,-1 0-1 0 0,-1 0 1 0 0,6-14-1 0 0,8-53 46 0 0,-13 52-59 0 0,-1 2 320 0 0,-3 21-290 0 0,0-1 0 0 0,0 1-1 0 0,0 0 1 0 0,0 0 0 0 0,0 0 0 0 0,0 0-1 0 0,0 0 1 0 0,0-1 0 0 0,0 1-1 0 0,0 0 1 0 0,0 0 0 0 0,0 0-1 0 0,0 0 1 0 0,0 0 0 0 0,0-1-1 0 0,0 1 1 0 0,0 0 0 0 0,0 0-1 0 0,0 0 1 0 0,0 0 0 0 0,0 0-1 0 0,-1 0 1 0 0,1-1 0 0 0,0 1-1 0 0,0 0 1 0 0,0 0 0 0 0,0 0-1 0 0,0 0 1 0 0,0 0 0 0 0,0 0-1 0 0,0 0 1 0 0,-1 0 0 0 0,1-1-1 0 0,0 1 1 0 0,0 0 0 0 0,0 0-1 0 0,0 0 1 0 0,0 0 0 0 0,-1 0-1 0 0,1 0 1 0 0,0 0 0 0 0,0 0-1 0 0,0 0 1 0 0,-1 1 29 0 0,0 0 0 0 0,0-1 0 0 0,0 1 1 0 0,0 0-1 0 0,0 0 0 0 0,1 0 0 0 0,-1 0 0 0 0,0 0 0 0 0,1 0 0 0 0,-1 1 0 0 0,1-1 1 0 0,-1 0-1 0 0,1 2 0 0 0,-2 3-10 0 0,1 1 1 0 0,-1 0-1 0 0,2 0 0 0 0,-1 0 1 0 0,1 0-1 0 0,0 0 0 0 0,2 8 1 0 0,0-2-42 0 0,0 0 0 0 0,8 24 0 0 0,-8-33-126 0 0,-1 0 0 0 0,1 0 1 0 0,0 0-1 0 0,0 0 0 0 0,0-1 0 0 0,1 1 1 0 0,-1-1-1 0 0,1 0 0 0 0,0 1 1 0 0,0-1-1 0 0,0 0 0 0 0,0-1 0 0 0,0 1 1 0 0,1 0-1 0 0,-1-1 0 0 0,1 0 1 0 0,0 0-1 0 0,5 2 0 0 0,-5-2-367 0 0,0-1 0 0 0,0 0-1 0 0,1 0 1 0 0,-1-1 0 0 0,0 1 0 0 0,1-1-1 0 0,-1 0 1 0 0,0 0 0 0 0,1 0 0 0 0,-1-1 0 0 0,6-1-1 0 0,7-3-1521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 13535 0 0,'-7'-2'1224'0'0,"5"1"-1052"0"0,-1-1 0 0 0,0 1 0 0 0,0 0 0 0 0,0 0 0 0 0,0 0 0 0 0,0 0 0 0 0,0 0 0 0 0,0 1 0 0 0,0-1 0 0 0,0 1 0 0 0,0 0 0 0 0,0 0 0 0 0,0 0 0 0 0,0 0 0 0 0,0 1 0 0 0,0-1 0 0 0,0 1 0 0 0,0 0 0 0 0,0 0 0 0 0,0 0 0 0 0,0 0 0 0 0,0 0 0 0 0,0 1 0 0 0,1-1 0 0 0,-4 3 0 0 0,1 0-52 0 0,1 0-1 0 0,0 0 1 0 0,1 1 0 0 0,-1-1-1 0 0,1 1 1 0 0,0-1-1 0 0,0 1 1 0 0,0 0 0 0 0,1 1-1 0 0,-1-1 1 0 0,1 0-1 0 0,1 1 1 0 0,-1-1-1 0 0,1 1 1 0 0,0-1 0 0 0,0 1-1 0 0,0 0 1 0 0,1-1-1 0 0,1 11 1 0 0,-1-8-121 0 0,0 1 0 0 0,1-1-1 0 0,1 1 1 0 0,0-1 0 0 0,0 0 0 0 0,0 1-1 0 0,1-1 1 0 0,0 0 0 0 0,1 0 0 0 0,-1-1 0 0 0,2 1-1 0 0,7 10 1 0 0,-7-13-10 0 0,-1 0 0 0 0,1 0 0 0 0,0-1-1 0 0,1 0 1 0 0,-1 0 0 0 0,1 0 0 0 0,0-1 0 0 0,0 0 0 0 0,0 0-1 0 0,0 0 1 0 0,1-1 0 0 0,-1 0 0 0 0,9 2 0 0 0,-10-3-81 0 0,0 0 0 0 0,1 0 1 0 0,-1-1-1 0 0,1 1 0 0 0,-1-1 1 0 0,0-1-1 0 0,1 1 1 0 0,-1-1-1 0 0,0 0 0 0 0,1 0 1 0 0,-1-1-1 0 0,0 1 0 0 0,0-1 1 0 0,0 0-1 0 0,0 0 0 0 0,8-6 1 0 0,-2-1-812 0 0,-1 0 0 0 0,0-1 1 0 0,0 0-1 0 0,-1 0 1 0 0,0-1-1 0 0,-1 0 1 0 0,0-1-1 0 0,-1 0 1 0 0,-1 0-1 0 0,11-26 1 0 0,-8 15-840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16 129 455 0 0,'-8'-93'105'0'0,"7"73"3655"0"0,-1 4 7729 0 0,-2 65-8868 0 0,12 150-3 0 0,-4-162-2467 0 0,2-1 0 0 0,1 0 0 0 0,17 50 1 0 0,-19-75-142 0 0,0-4-20 0 0,-4-6-46 0 0,12-14-287 0 0,0-9 129 0 0,-1 0 0 0 0,-1-1 0 0 0,13-44 0 0 0,15-30-265 0 0,-38 95 502 0 0,0 0-1 0 0,0 1 1 0 0,0-1 0 0 0,0 0-1 0 0,0 0 1 0 0,1 1 0 0 0,-1-1-1 0 0,1 1 1 0 0,-1-1 0 0 0,1 1-1 0 0,0 0 1 0 0,0-1 0 0 0,-1 1-1 0 0,1 0 1 0 0,4-1 0 0 0,-5 1-4 0 0,0 1 1 0 0,0 0 0 0 0,1 0 0 0 0,-1-1 0 0 0,0 1 0 0 0,1 0 0 0 0,-1 0-1 0 0,0 1 1 0 0,0-1 0 0 0,1 0 0 0 0,-1 0 0 0 0,0 0 0 0 0,0 1 0 0 0,1-1 0 0 0,-1 1-1 0 0,0-1 1 0 0,0 1 0 0 0,0-1 0 0 0,0 1 0 0 0,0 0 0 0 0,0 0 0 0 0,0-1 0 0 0,0 1-1 0 0,0 0 1 0 0,0 0 0 0 0,0 0 0 0 0,1 2 0 0 0,10 13 590 0 0,-2 1 0 0 0,18 35 0 0 0,-21-36-705 0 0,1-1 1 0 0,1 0-1 0 0,0 0 1 0 0,20 24-1 0 0,-16-25-5257 0 0,-3 0-1876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9215 0 0,'0'0'707'0'0,"4"-7"-211"0"0,-3 7-337 0 0,-1-1 1 0 0,0 1-1 0 0,1-1 0 0 0,-1 1 1 0 0,0-1-1 0 0,1 1 0 0 0,-1-1 0 0 0,1 1 1 0 0,-1-1-1 0 0,1 1 0 0 0,-1-1 1 0 0,1 1-1 0 0,-1 0 0 0 0,1-1 1 0 0,-1 1-1 0 0,1 0 0 0 0,0 0 1 0 0,-1-1-1 0 0,1 1 0 0 0,-1 0 0 0 0,1 0 1 0 0,0 0-1 0 0,-1 0 0 0 0,1 0 1 0 0,0-1-1 0 0,-1 1 0 0 0,1 0 1 0 0,0 1-1 0 0,-1-1 0 0 0,1 0 0 0 0,0 0 1 0 0,1 1 67 0 0,-1 0 1 0 0,1 0-1 0 0,-1 0 1 0 0,1 0-1 0 0,-1 0 1 0 0,1 0-1 0 0,-1 0 1 0 0,0 1-1 0 0,0-1 0 0 0,3 4 1 0 0,3 7 131 0 0,0 1-1 0 0,-1 0 1 0 0,-1 0 0 0 0,0 0 0 0 0,0 1-1 0 0,3 23 1 0 0,-2-15-57 0 0,28 139 546 0 0,-29-126-774 0 0,-2-1 0 0 0,-2 60 0 0 0,-4-67-416 0 0,3-24-810 0 0,2-17 216 0 0,-1 1 667 0 0,2 0-1 0 0,0 0 0 0 0,0 1 0 0 0,1-1 1 0 0,1 1-1 0 0,6-13 0 0 0,-7 18 133 0 0,0 0 0 0 0,1 1-1 0 0,0-1 1 0 0,0 1 0 0 0,0 0-1 0 0,1 0 1 0 0,0 0 0 0 0,0 1-1 0 0,0 0 1 0 0,1 0 0 0 0,7-3-1 0 0,-5 2 238 0 0,1 1 0 0 0,18-7-1 0 0,-24 11-59 0 0,0 0-1 0 0,0 0 0 0 0,0 0 1 0 0,0 1-1 0 0,1-1 0 0 0,-1 1 1 0 0,0 0-1 0 0,0 0 1 0 0,1 1-1 0 0,4 0 0 0 0,7 2 300 0 0,0 1 0 0 0,-1 0 0 0 0,0 1 1 0 0,1 1-1 0 0,17 10 0 0 0,-30-15-253 0 0,1 1 0 0 0,-1 0 1 0 0,0 1-1 0 0,0-1 1 0 0,0 0-1 0 0,0 1 0 0 0,0 0 1 0 0,-1 0-1 0 0,1 0 1 0 0,-1 0-1 0 0,0 0 0 0 0,0 0 1 0 0,0 0-1 0 0,0 1 1 0 0,-1-1-1 0 0,1 1 0 0 0,-1-1 1 0 0,0 1-1 0 0,0 0 1 0 0,0 0-1 0 0,0-1 0 0 0,-1 1 1 0 0,1 0-1 0 0,-1 0 1 0 0,0 0-1 0 0,0-1 0 0 0,-1 1 1 0 0,0 5-1 0 0,-2 1 72 0 0,0 0 1 0 0,0 0-1 0 0,-1-1 0 0 0,0 1 1 0 0,-1-1-1 0 0,0 0 0 0 0,0 0 1 0 0,-1 0-1 0 0,0-1 0 0 0,-11 12 0 0 0,3-6-61 0 0,0-1 0 0 0,0 0-1 0 0,-1-1 1 0 0,-30 18-1 0 0,40-27-99 0 0,-1 0 0 0 0,0-1 0 0 0,1 1 0 0 0,-1-1 0 0 0,-10 2 1 0 0,14-3-27 0 0,0-1 0 0 0,0 0 0 0 0,0 1 0 0 0,-1-1 0 0 0,1 0 0 0 0,0 0 0 0 0,0 0 0 0 0,0 0 0 0 0,0-1 0 0 0,0 1 0 0 0,0-1 0 0 0,0 1 0 0 0,0-1 0 0 0,0 1 0 0 0,0-1-1 0 0,0 0 1 0 0,0 0 0 0 0,0 0 0 0 0,1 0 0 0 0,-3-2 0 0 0,3 1-98 0 0,-1 1-1 0 0,1-1 0 0 0,1 0 0 0 0,-1 0 0 0 0,0 0 0 0 0,0 1 0 0 0,1-1 0 0 0,-1 0 0 0 0,1 0 0 0 0,-1 0 0 0 0,1 0 1 0 0,0 0-1 0 0,0 0 0 0 0,0 0 0 0 0,0-2 0 0 0,5-30-2404 0 0,-4 29 1737 0 0,1 0 0 0 0,0 0 0 0 0,0 0 0 0 0,1 0 1 0 0,4-7-1 0 0,5-5-4431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4143 0 0,'7'-4'8664'0'0,"-10"11"-6601"0"0,-14 34 323 0 0,8-19-1408 0 0,-12 43 1 0 0,19-57-933 0 0,1 0 0 0 0,0-1 1 0 0,0 1-1 0 0,1 0 0 0 0,0-1 0 0 0,0 1 1 0 0,1 0-1 0 0,0 0 0 0 0,4 14 0 0 0,-3-16-21 0 0,0 0-1 0 0,0 0 0 0 0,1 0 1 0 0,0-1-1 0 0,0 1 0 0 0,0-1 1 0 0,0 0-1 0 0,1 0 0 0 0,6 7 1 0 0,-7-9 9 0 0,0 0 0 0 0,1 0 0 0 0,-1-1 0 0 0,1 0 1 0 0,-1 0-1 0 0,1 0 0 0 0,0 0 0 0 0,0 0 0 0 0,0-1 1 0 0,0 0-1 0 0,0 1 0 0 0,0-2 0 0 0,0 1 0 0 0,0 0 1 0 0,5-1-1 0 0,1 1 92 0 0,-9 0-103 0 0,0-1-1 0 0,1 0 1 0 0,-1 1 0 0 0,0-1 0 0 0,1 0-1 0 0,-1 0 1 0 0,1 0 0 0 0,-1 0-1 0 0,0 0 1 0 0,1 0 0 0 0,-1-1 0 0 0,0 1-1 0 0,1 0 1 0 0,-1-1 0 0 0,0 1 0 0 0,1-1-1 0 0,-1 1 1 0 0,0-1 0 0 0,0 1 0 0 0,1-1-1 0 0,-1 0 1 0 0,0 0 0 0 0,0 0-1 0 0,0 0 1 0 0,0 0 0 0 0,0 0 0 0 0,0 0-1 0 0,0 0 1 0 0,0-1 0 0 0,3-4 102 0 0,-1-1 1 0 0,0 1-1 0 0,0 0 1 0 0,-1-1-1 0 0,0 0 0 0 0,0 0 1 0 0,0 0-1 0 0,-1 1 1 0 0,0-1-1 0 0,0-1 0 0 0,-1 1 1 0 0,0 0-1 0 0,0 0 1 0 0,-2-7-1 0 0,0 2 7 0 0,2 8-112 0 0,0 0 1 0 0,-1 1-1 0 0,0-1 1 0 0,1 1-1 0 0,-1-1 1 0 0,-1 1-1 0 0,1-1 1 0 0,0 1-1 0 0,-1 0 0 0 0,0-1 1 0 0,0 1-1 0 0,0 0 1 0 0,0 0-1 0 0,0 0 1 0 0,0 1-1 0 0,-1-1 1 0 0,-3-3-1 0 0,0 1-321 0 0,0 0 1 0 0,1 0-1 0 0,0-1 1 0 0,-6-8-1 0 0,-4-13-8009 0 0,12 17 2323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3223 0 0,'34'58'342'0'0,"-23"-34"2432"0"0,-1-1 1 0 0,-1 2-1 0 0,-1-1 0 0 0,6 32 1 0 0,-8-26-1400 0 0,-2 0 0 0 0,0 35 0 0 0,4-90-779 0 0,12-56-429 0 0,-11 51-68 0 0,-2 0 1 0 0,6-60-1 0 0,-5 49-99 0 0,-6 39-8 0 0,0 8-13 0 0,2 13-30 0 0,-3-16 40 0 0,2 10-91 0 0,1 1-1 0 0,1-1 1 0 0,0 1-1 0 0,1-1 1 0 0,0-1-1 0 0,1 1 1 0 0,0-1-1 0 0,1 0 1 0 0,9 10-1 0 0,-13-18-132 0 0,0 0 0 0 0,-1 0 0 0 0,1 0-1 0 0,1 0 1 0 0,-1-1 0 0 0,0 0 0 0 0,1 0-1 0 0,0 0 1 0 0,-1 0 0 0 0,1-1 0 0 0,0 0 0 0 0,1 0-1 0 0,-1 0 1 0 0,0-1 0 0 0,0 0 0 0 0,1 0-1 0 0,-1 0 1 0 0,1 0 0 0 0,-1-1 0 0 0,1 0-1 0 0,-1 0 1 0 0,0 0 0 0 0,1-1 0 0 0,-1 0-1 0 0,11-3 1 0 0,-6 0-526 0 0,0 0-1 0 0,-1 0 1 0 0,1-1-1 0 0,-1-1 1 0 0,0 1-1 0 0,0-2 1 0 0,-1 1-1 0 0,0-1 1 0 0,0 0-1 0 0,0-1 1 0 0,8-11-1 0 0,-8 9 81 0 0,-1-1 1 0 0,0 0-1 0 0,0 0 0 0 0,8-20 1 0 0,-11 19 1485 0 0,0 1 1 0 0,3-21-1 0 0,-6 28-266 0 0,0-1 1 0 0,-1 0-1 0 0,1 1 0 0 0,-1-1 0 0 0,-1 0 1 0 0,1 1-1 0 0,-1-1 0 0 0,1 0 1 0 0,-2 1-1 0 0,1-1 0 0 0,0 1 0 0 0,-1-1 1 0 0,0 1-1 0 0,-3-7 0 0 0,5 11-454 0 0,0-1 0 0 0,-1 0 0 0 0,1 1 0 0 0,-1-1-1 0 0,1 1 1 0 0,-1-1 0 0 0,1 0 0 0 0,-1 1 0 0 0,1-1-1 0 0,-1 1 1 0 0,0 0 0 0 0,1-1 0 0 0,-1 1 0 0 0,1-1 0 0 0,-1 1-1 0 0,0 0 1 0 0,0-1 0 0 0,1 1 0 0 0,-1 0 0 0 0,0 0-1 0 0,1 0 1 0 0,-1-1 0 0 0,0 1 0 0 0,0 0 0 0 0,-1 0 0 0 0,1 1-17 0 0,0-1 1 0 0,-1 0 0 0 0,1 1-1 0 0,0-1 1 0 0,0 1 0 0 0,0 0 0 0 0,-1-1-1 0 0,1 1 1 0 0,0 0 0 0 0,0 0-1 0 0,0 0 1 0 0,0 0 0 0 0,-1 1-1 0 0,-1 2-4 0 0,0 0-1 0 0,0 0 0 0 0,0 1 0 0 0,0-1 0 0 0,1 1 0 0 0,-3 7 1 0 0,1 1-56 0 0,1 1 1 0 0,0 0 0 0 0,1 1-1 0 0,1-1 1 0 0,0 0 0 0 0,1 0 0 0 0,1 1-1 0 0,0-1 1 0 0,1 0 0 0 0,0 0-1 0 0,1 0 1 0 0,1 0 0 0 0,0-1 0 0 0,9 22-1 0 0,-9-29 28 0 0,-1 1-1 0 0,1-1 1 0 0,0 0-1 0 0,0-1 1 0 0,1 1-1 0 0,-1-1 1 0 0,1 0-1 0 0,0 0 1 0 0,1 0-1 0 0,-1-1 0 0 0,10 6 1 0 0,-13-9 15 0 0,0 1 0 0 0,0-1 1 0 0,1 0-1 0 0,-1 0 0 0 0,0 0 0 0 0,1-1 1 0 0,-1 1-1 0 0,1 0 0 0 0,-1-1 0 0 0,1 0 1 0 0,0 0-1 0 0,-1 0 0 0 0,1 0 0 0 0,-1 0 1 0 0,1 0-1 0 0,-1 0 0 0 0,1-1 0 0 0,-1 1 1 0 0,1-1-1 0 0,-1 0 0 0 0,1 0 0 0 0,-1 0 1 0 0,0 0-1 0 0,1 0 0 0 0,-1-1 0 0 0,0 1 1 0 0,0 0-1 0 0,0-1 0 0 0,0 0 0 0 0,0 0 0 0 0,0 1 1 0 0,-1-1-1 0 0,4-4 0 0 0,2-5 55 0 0,0 1 0 0 0,-1-1 0 0 0,0 0 0 0 0,-1 0 0 0 0,-1-1 0 0 0,1 0 0 0 0,-2 0 0 0 0,0 0 0 0 0,0 0 0 0 0,-1 0 0 0 0,1-24 0 0 0,-2-7 109 0 0,-11-88 0 0 0,8 114-114 0 0,-7-53 8 0 0,-3 1-1 0 0,-3 1 1 0 0,-44-123 0 0 0,57 187-173 0 0,1 1 1 0 0,-1-1-1 0 0,0 0 1 0 0,-5-6-1 0 0,6 10 60 0 0,1-1 1 0 0,0 1-1 0 0,0 0 0 0 0,0 0 0 0 0,-1 0 0 0 0,1-1 0 0 0,0 1 1 0 0,0 0-1 0 0,0 0 0 0 0,-1 0 0 0 0,1 0 0 0 0,0 0 1 0 0,-1 0-1 0 0,1 0 0 0 0,0 0 0 0 0,0 0 0 0 0,-1-1 1 0 0,1 1-1 0 0,0 0 0 0 0,0 0 0 0 0,-1 0 0 0 0,1 1 0 0 0,0-1 1 0 0,0 0-1 0 0,-1 0 0 0 0,1 0 0 0 0,0 0 0 0 0,0 0 1 0 0,-1 0-1 0 0,1 0 0 0 0,0 0 0 0 0,0 0 0 0 0,-1 1 1 0 0,1-1-1 0 0,0 0 0 0 0,0 0 0 0 0,-1 0 0 0 0,1 0 0 0 0,0 1 1 0 0,0-1-1 0 0,-7 9 54 0 0,5-2-36 0 0,-1 0 1 0 0,1 1 0 0 0,0-1 0 0 0,1 1-1 0 0,0 0 1 0 0,0-1 0 0 0,1 1 0 0 0,0 0 0 0 0,1 9-1 0 0,1 11 4 0 0,9 32-1 0 0,2-3 92 0 0,3 0 1 0 0,28 65-1 0 0,62 102-3530 0 0,-86-187 1766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0,'0'0'1384'0'0,"2"2"-352"0"0,2 0-602 0 0,0 1-1 0 0,0 0 0 0 0,1-1 0 0 0,-1 0 1 0 0,1 0-1 0 0,-1 0 0 0 0,1-1 0 0 0,6 2 1 0 0,45 7 917 0 0,-39-8-1090 0 0,231 16 1877 0 0,1-19-559 0 0,-12 0-52 0 0,79-3-451 0 0,-167-1-1110 0 0,-87 3-2176 0 0,0 0-4267 0 0,-21 0-838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4607 0 0,'0'0'208'0'0,"0"-2"-9"0"0,14-35 11274 0 0,-3 69-8617 0 0,-8-24-2701 0 0,0 0 1 0 0,0 0-1 0 0,1 10 1 0 0,11 67 464 0 0,52 276-292 0 0,-44-271-1509 0 0,-6-30-2176 0 0,-9-35-891 0 0,-1-8-1008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15695 0 0,'0'0'719'0'0,"-1"1"-20"0"0,-8 2-449 0 0,3-1-108 0 0,5-2 442 0 0,1 1-500 0 0,0 0 0 0 0,0 0 0 0 0,0-1 1 0 0,1 1-1 0 0,-1 0 0 0 0,0 0 1 0 0,1-1-1 0 0,-1 1 0 0 0,0 0 1 0 0,1-1-1 0 0,-1 1 0 0 0,1-1 1 0 0,-1 1-1 0 0,1 0 0 0 0,-1-1 0 0 0,1 1 1 0 0,-1-1-1 0 0,1 1 0 0 0,0-1 1 0 0,-1 0-1 0 0,1 1 0 0 0,0-1 1 0 0,-1 1-1 0 0,1-1 0 0 0,1 0 0 0 0,22 7 879 0 0,-13-4-480 0 0,0 0-266 0 0,-1-1 1 0 0,1 0-1 0 0,0 0 1 0 0,-1-1-1 0 0,1-1 1 0 0,0 0 0 0 0,18-2-1 0 0,1 0-13 0 0,22 3 20 0 0,-35 0-492 0 0,0-1 1 0 0,0-1-1 0 0,21-2 0 0 0,5-6-5230 0 0,3 0-1932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9215 0 0,'-4'-6'144'0'0,"3"4"-77"0"0,0 0 1 0 0,0 0 0 0 0,0 0-1 0 0,1 0 1 0 0,-1 0-1 0 0,0-1 1 0 0,1 1 0 0 0,-1 0-1 0 0,1 0 1 0 0,0 0 0 0 0,0 0-1 0 0,0-1 1 0 0,0 1-1 0 0,0 0 1 0 0,1-3 0 0 0,-1 4 212 0 0,1-1 0 0 0,-1 1 1 0 0,1 0-1 0 0,-1-1 0 0 0,1 1 0 0 0,0 0 1 0 0,-1-1-1 0 0,1 1 0 0 0,0 0 1 0 0,0 0-1 0 0,0 0 0 0 0,0-1 1 0 0,0 1-1 0 0,0 0 0 0 0,0 0 0 0 0,3-1 1 0 0,22-12 2111 0 0,-24 13-2365 0 0,4-1 5 0 0,-1 0 0 0 0,1 0 1 0 0,0 0-1 0 0,1 1 0 0 0,-1 0 1 0 0,0 0-1 0 0,0 1 0 0 0,0-1 1 0 0,1 1-1 0 0,-1 1 1 0 0,0-1-1 0 0,0 1 0 0 0,0 0 1 0 0,0 1-1 0 0,0-1 0 0 0,0 1 1 0 0,0 0-1 0 0,0 1 1 0 0,0 0-1 0 0,-1-1 0 0 0,0 2 1 0 0,1-1-1 0 0,-1 1 0 0 0,0-1 1 0 0,-1 1-1 0 0,1 1 0 0 0,-1-1 1 0 0,1 1-1 0 0,-1 0 1 0 0,-1-1-1 0 0,1 2 0 0 0,-1-1 1 0 0,0 0-1 0 0,0 1 0 0 0,0 0 1 0 0,-1-1-1 0 0,0 1 0 0 0,0 0 1 0 0,2 10-1 0 0,2 35 336 0 0,-4-32-232 0 0,0 0 0 0 0,2 0 0 0 0,0 0 0 0 0,1 0 0 0 0,14 34 0 0 0,-18-51-127 0 0,1 0-1 0 0,-1 1 0 0 0,1-1 0 0 0,0 0 1 0 0,0 0-1 0 0,0-1 0 0 0,0 1 1 0 0,0 0-1 0 0,1-1 0 0 0,-1 1 1 0 0,0-1-1 0 0,1 0 0 0 0,4 2 1 0 0,-2-1 10 0 0,1 0 0 0 0,-1 0 0 0 0,1-1 1 0 0,-1 0-1 0 0,10 1 0 0 0,-8-2 10 0 0,6 1 22 0 0,26-2 1 0 0,-34 0-46 0 0,-1 0 0 0 0,0 1 0 0 0,0-2 0 0 0,0 1 0 0 0,0 0 0 0 0,0-1 0 0 0,0 0 0 0 0,0 0 0 0 0,0 0 0 0 0,3-3 0 0 0,3-2 47 0 0,0-1 1 0 0,-1 0 0 0 0,0-1 0 0 0,-1 0 0 0 0,0 0-1 0 0,0-1 1 0 0,-1 0 0 0 0,0 0 0 0 0,-1-1 0 0 0,10-22 0 0 0,-14 31 15 0 0,-1-1 1 0 0,-1 0 0 0 0,1 0 0 0 0,0 0 0 0 0,-1 0 0 0 0,1 0 0 0 0,-1 0 0 0 0,0 0 0 0 0,0 0 0 0 0,0 1 0 0 0,0-1 0 0 0,-1 0 0 0 0,1 0 0 0 0,-1 0 0 0 0,0 0 0 0 0,-2-5 0 0 0,1 4 39 0 0,0 0 1 0 0,-1 0-1 0 0,1 0 1 0 0,-1 1-1 0 0,0-1 1 0 0,0 1 0 0 0,0 0-1 0 0,-1 0 1 0 0,1 0-1 0 0,-5-2 1 0 0,-6-4 133 0 0,0 1 0 0 0,0 1 1 0 0,-1 1-1 0 0,-31-10 0 0 0,-6-3-252 0 0,50 18-306 0 0,-1 0 484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4607 0 0,'0'0'778'0'0,"1"2"806"0"0,1 6-124 0 0,0 1 658 0 0,0 1-1 0 0,2 19 1 0 0,-1 2-908 0 0,1-1 0 0 0,2 1 1 0 0,1-1-1 0 0,1 0 0 0 0,22 52 0 0 0,-19-60-345 0 0,-9-23-775 0 0,2-1-118 0 0,0 0-1 0 0,0 0 1 0 0,-1 0 0 0 0,1-1-1 0 0,0 0 1 0 0,-1 0 0 0 0,1 0 0 0 0,-1 0-1 0 0,0 0 1 0 0,0-1 0 0 0,0 1 0 0 0,-1-1-1 0 0,1 0 1 0 0,-1 0 0 0 0,0 0 0 0 0,3-7-1 0 0,-5 10 22 0 0,51-130-2375 0 0,-20 46 608 0 0,-31 84 1780 0 0,9-17-509 0 0,-9 17 491 0 0,0 0 0 0 0,1 0 0 0 0,-1 0 1 0 0,1 0-1 0 0,-1 0 0 0 0,1 0 0 0 0,-1 1 0 0 0,1-1 0 0 0,0 0 0 0 0,-1 0 0 0 0,1 1 1 0 0,0-1-1 0 0,0 0 0 0 0,-1 1 0 0 0,1-1 0 0 0,1 0 0 0 0,-1 2 47 0 0,0-1-1 0 0,0 0 1 0 0,-1 1-1 0 0,1-1 1 0 0,0 1-1 0 0,-1-1 1 0 0,1 1-1 0 0,0-1 0 0 0,0 1 1 0 0,-1-1-1 0 0,1 1 1 0 0,-1 0-1 0 0,1-1 1 0 0,-1 1-1 0 0,1 0 1 0 0,-1-1-1 0 0,1 1 1 0 0,-1 0-1 0 0,0 0 1 0 0,1 1-1 0 0,6 17 578 0 0,-2 6 499 0 0,2 37-1 0 0,4 20 592 0 0,-10-78-1630 0 0,1 1 0 0 0,-1-1 0 0 0,1 0 0 0 0,-1 0 0 0 0,1 0 0 0 0,1 1 0 0 0,-1-2 0 0 0,1 1 1 0 0,-1 0-1 0 0,5 4 0 0 0,-3-3-41 0 0,-4-5-24 0 0,1 1 0 0 0,-1-1 0 0 0,1 1 0 0 0,-1-1 0 0 0,1 0 0 0 0,-1 1 0 0 0,1-1 0 0 0,-1 0 0 0 0,1 0 0 0 0,-1 1 0 0 0,1-1 0 0 0,0 0 0 0 0,-1 0-1 0 0,1 0 1 0 0,-1 1 0 0 0,1-1 0 0 0,1 0 0 0 0,0 0 10 0 0,11 1-2 0 0,-11-1-24 0 0,1-1 0 0 0,-1 0 0 0 0,1 0 0 0 0,-1 0 1 0 0,1 0-1 0 0,-1 0 0 0 0,1 0 0 0 0,-1-1 0 0 0,0 1 0 0 0,0-1 0 0 0,0 0 0 0 0,3-2 0 0 0,1-2-40 0 0,0 0-1 0 0,8-12 1 0 0,5-11-692 0 0,30-59 1 0 0,-36 64-112 0 0,0 1 1 0 0,1 1-1 0 0,25-29 0 0 0,-36 49 566 0 0,3-1 67 0 0,-5 2 348 0 0,5 17 266 0 0,0-3-132 0 0,-5-2 8 0 0,-1 0 1 0 0,-1 22 0 0 0,0-21-41 0 0,1 24 1 0 0,1-30-186 0 0,0 13 132 0 0,2-1 1 0 0,6 28 0 0 0,-7-40-120 0 0,0 0 0 0 0,1 0 0 0 0,-1-1 0 0 0,1 1 0 0 0,0 0 0 0 0,1-1 0 0 0,-1 0 0 0 0,1 0 0 0 0,0 0 0 0 0,0 0 0 0 0,6 5 0 0 0,-6-7-40 0 0,1 0 1 0 0,-1 0 0 0 0,0 0 0 0 0,1 0 0 0 0,-1-1 0 0 0,1 1 0 0 0,0-1 0 0 0,0 0 0 0 0,-1-1-1 0 0,1 1 1 0 0,1-1 0 0 0,-1 0 0 0 0,0 0 0 0 0,8 0 0 0 0,-5-2 35 0 0,0 1 0 0 0,-1-1 0 0 0,1 0 0 0 0,0-1 0 0 0,-1 0 0 0 0,1 0 0 0 0,-1-1 0 0 0,0 0 0 0 0,7-4 0 0 0,2-1 30 0 0,-2-2 0 0 0,1 0 0 0 0,-1 0 0 0 0,-1-2 1 0 0,0 0-1 0 0,0 0 0 0 0,-2-1 0 0 0,13-16 0 0 0,-16 18-77 0 0,0 0-1 0 0,-1-1 1 0 0,0 0 0 0 0,-1 0-1 0 0,-1-1 1 0 0,8-24-1 0 0,-11 33-6 0 0,-2 0-1 0 0,1 0 1 0 0,0 0-1 0 0,-1-1 1 0 0,1 1-1 0 0,-1 0 1 0 0,-1 0-1 0 0,1 0 1 0 0,0 0-1 0 0,-1 0 1 0 0,0 0-1 0 0,0 0 1 0 0,0 0-1 0 0,0 0 1 0 0,-1 0-1 0 0,0 0 1 0 0,1 1-1 0 0,-1-1 1 0 0,-1 0-1 0 0,1 1 0 0 0,0 0 1 0 0,-1-1-1 0 0,0 1 1 0 0,0 0-1 0 0,0 1 1 0 0,0-1-1 0 0,-4-3 1 0 0,4 4-19 0 0,0 1 0 0 0,0-1 0 0 0,0 0 0 0 0,-1 1 0 0 0,1 0 0 0 0,0 0 0 0 0,-1 0 0 0 0,1 0 0 0 0,-1 0 0 0 0,1 1 0 0 0,-1-1 1 0 0,1 1-1 0 0,-1 0 0 0 0,1 0 0 0 0,-1 1 0 0 0,1-1 0 0 0,-1 1 0 0 0,1-1 0 0 0,0 1 0 0 0,-1 0 0 0 0,1 0 0 0 0,0 1 0 0 0,-1-1 0 0 0,1 1 0 0 0,-4 2 0 0 0,1 0 19 0 0,-1 0-1 0 0,1 1 0 0 0,1 0 1 0 0,-1 0-1 0 0,1 0 0 0 0,-1 1 1 0 0,2 0-1 0 0,-1 0 0 0 0,1 0 1 0 0,-8 13-1 0 0,7-7 66 0 0,0-1-1 0 0,1 1 0 0 0,0 0 1 0 0,0 0-1 0 0,1 0 1 0 0,-1 15-1 0 0,4-22-46 0 0,-1-1 0 0 0,1 1-1 0 0,0-1 1 0 0,0 0 0 0 0,1 1 0 0 0,-1-1-1 0 0,1 0 1 0 0,0 1 0 0 0,0-1 0 0 0,0 0-1 0 0,1 0 1 0 0,0 0 0 0 0,-1 0 0 0 0,1 0-1 0 0,1 0 1 0 0,-1 0 0 0 0,0-1 0 0 0,1 1 0 0 0,0-1-1 0 0,0 0 1 0 0,4 4 0 0 0,-3-4-16 0 0,0-1 0 0 0,0 0 1 0 0,0 0-1 0 0,0 0 0 0 0,0 0 1 0 0,1-1-1 0 0,-1 0 0 0 0,0 1 0 0 0,1-2 1 0 0,-1 1-1 0 0,1 0 0 0 0,-1-1 1 0 0,1 0-1 0 0,0 0 0 0 0,-1 0 1 0 0,1-1-1 0 0,-1 0 0 0 0,9-2 0 0 0,-6 1 13 0 0,-1 0-1 0 0,0 0 1 0 0,1 0-1 0 0,-1-1 0 0 0,0 0 1 0 0,-1 0-1 0 0,1-1 1 0 0,-1 0-1 0 0,1 0 0 0 0,-1 0 1 0 0,0 0-1 0 0,6-8 0 0 0,-9 9-1 0 0,0 1-1 0 0,0-1 1 0 0,0-1-1 0 0,0 1 1 0 0,-1 0-1 0 0,1 0 0 0 0,-1-1 1 0 0,0 1-1 0 0,0-1 1 0 0,0 1-1 0 0,-1-1 1 0 0,1 1-1 0 0,-1-1 1 0 0,0 1-1 0 0,0-1 0 0 0,0 0 1 0 0,0 1-1 0 0,0-1 1 0 0,-1 1-1 0 0,0-1 1 0 0,0 1-1 0 0,0-1 0 0 0,0 1 1 0 0,0-1-1 0 0,-1 1 1 0 0,-1-4-1 0 0,-6-6-532 0 0,0-1 0 0 0,0 1-1 0 0,-2 0 1 0 0,-17-17 0 0 0,10 11-1457 0 0,10 10 80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7367 0 0,'1'2'568'0'0,"0"3"-242"0"0,-1 1 0 0 0,1-1 1 0 0,-1 1-1 0 0,-1 8 0 0 0,1 7 2231 0 0,4 20 2489 0 0,-3-25-3408 0 0,1 0 1 0 0,5 20-1 0 0,4 4 1989 0 0,-4-53-3313 0 0,-1 4-213 0 0,0-7 26 0 0,-1-1 1 0 0,6-31-1 0 0,-4 14-44 0 0,4-15-577 0 0,-7 27 19 0 0,0 1 1 0 0,2 0-1 0 0,0 0 1 0 0,10-20-1 0 0,-15 39 182 0 0,1 1 5 0 0,0 0 213 0 0,0 1 1 0 0,0-1-1 0 0,0 0 0 0 0,0 0 1 0 0,-1 0-1 0 0,1-1 0 0 0,0 1 1 0 0,1-2-1 0 0,11 6-108 0 0,-8 0 170 0 0,-1-1 0 0 0,1 1 0 0 0,-1 0-1 0 0,1 0 1 0 0,-1 0 0 0 0,0 1 0 0 0,-1 0-1 0 0,1 0 1 0 0,0 0 0 0 0,3 6-1 0 0,24 19-33 0 0,-1-7 49 0 0,-15-9 12 0 0,1-1 1 0 0,0-1 0 0 0,1 0-1 0 0,36 15 1 0 0,-39-21 154 0 0,1 0 0 0 0,0-1-1 0 0,0-1 1 0 0,28 3 0 0 0,-37-6-65 0 0,1 0 0 0 0,-1 0 0 0 0,1-1 0 0 0,-1 0 0 0 0,1 0 1 0 0,-1 0-1 0 0,1-1 0 0 0,-1 0 0 0 0,0-1 0 0 0,0 0 0 0 0,0 0 0 0 0,9-6 0 0 0,-10 6-51 0 0,0-1 1 0 0,-1-1-1 0 0,1 1 0 0 0,-1-1 1 0 0,-1 0-1 0 0,1 0 0 0 0,-1 0 1 0 0,1 0-1 0 0,-2-1 0 0 0,1 0 1 0 0,3-8-1 0 0,-4 10-41 0 0,6-16 63 0 0,-8 17-87 0 0,0 0-1 0 0,0 0 1 0 0,-1 0 0 0 0,1 0-1 0 0,-1 0 1 0 0,0 0 0 0 0,0-1 0 0 0,0 1-1 0 0,0 0 1 0 0,-1 0 0 0 0,1 0 0 0 0,-1 0-1 0 0,0 0 1 0 0,0 0 0 0 0,0 0 0 0 0,0 0-1 0 0,-1 0 1 0 0,1 0 0 0 0,-1 1 0 0 0,1-1-1 0 0,-1 0 1 0 0,0 1 0 0 0,-4-4 0 0 0,4 3-10 0 0,0 1 0 0 0,-1 0 1 0 0,1-1-1 0 0,-1 1 1 0 0,0 0-1 0 0,0 1 0 0 0,0-1 1 0 0,0 1-1 0 0,0-1 1 0 0,0 1-1 0 0,0 0 1 0 0,0 0-1 0 0,0 0 0 0 0,-1 0 1 0 0,1 1-1 0 0,0-1 1 0 0,0 1-1 0 0,-1 0 0 0 0,1 0 1 0 0,0 0-1 0 0,-1 0 1 0 0,-3 1-1 0 0,-2 2 40 0 0,1 0-1 0 0,-1 0 1 0 0,1 1 0 0 0,1 0 0 0 0,-1 0-1 0 0,0 1 1 0 0,1 0 0 0 0,0 0-1 0 0,0 1 1 0 0,0-1 0 0 0,1 2-1 0 0,0-1 1 0 0,0 1 0 0 0,1 0-1 0 0,0 0 1 0 0,0 0 0 0 0,0 1-1 0 0,1 0 1 0 0,0 0 0 0 0,1 0-1 0 0,0 0 1 0 0,-4 16 0 0 0,6-19 37 0 0,0 0 1 0 0,0 0 0 0 0,1-1-1 0 0,0 1 1 0 0,0 0 0 0 0,0 0-1 0 0,1-1 1 0 0,0 1 0 0 0,-1 0-1 0 0,2 0 1 0 0,-1-1-1 0 0,0 1 1 0 0,1-1 0 0 0,0 1-1 0 0,3 4 1 0 0,-1-3 20 0 0,0-1-1 0 0,0 1 1 0 0,1-1-1 0 0,0 0 1 0 0,0-1-1 0 0,0 1 1 0 0,0-1-1 0 0,1 0 1 0 0,-1 0 0 0 0,9 3-1 0 0,5 3 61 0 0,1-1 0 0 0,0-1 0 0 0,0-1 1 0 0,1-1-1 0 0,0-1 0 0 0,0-1 0 0 0,30 3 0 0 0,-17-5-232 0 0,-1-2 0 0 0,0-1-1 0 0,0-1 1 0 0,37-8 0 0 0,28-8-1434 0 0,-19 5-5390 0 0,-20 1-1094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0,'0'2'298'0'0,"2"55"4689"0"0,18 112 0 0 0,28 55-2119 0 0,-46-217-2841 0 0,-2-5-16 0 0,1 1 0 0 0,-1-1 0 0 0,1 0 0 0 0,0 1 0 0 0,0-1-1 0 0,0 0 1 0 0,0 0 0 0 0,0 0 0 0 0,2 2 0 0 0,-2-2 15 0 0,-2-6-405 0 0,1 0 307 0 0,-1 0-1 0 0,0 0 0 0 0,0 1 0 0 0,-3-6 1 0 0,-1-5 16 0 0,-1-11-92 0 0,0 0 0 0 0,-3-45 0 0 0,3-6-119 0 0,-3-43 224 0 0,8 111 238 0 0,1-1 1 0 0,1 0 0 0 0,0 1 0 0 0,0-1 0 0 0,0 1 0 0 0,1-1 0 0 0,0 1 0 0 0,1 0 0 0 0,4-11-1 0 0,-5 15-87 0 0,1 0 0 0 0,-1-1 0 0 0,1 1-1 0 0,0 0 1 0 0,1 0 0 0 0,-1 1-1 0 0,0-1 1 0 0,1 1 0 0 0,0 0-1 0 0,0-1 1 0 0,0 2 0 0 0,0-1-1 0 0,0 0 1 0 0,1 1 0 0 0,-1 0-1 0 0,1 0 1 0 0,6-2 0 0 0,1 1-71 0 0,1 0 1 0 0,0 1 0 0 0,0 1-1 0 0,-1 0 1 0 0,25 1-1 0 0,66 12-1273 0 0,-69-7-520 0 0,-13-1 324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14335 0 0,'-1'14'662'0'0,"0"-11"-18"0"0,3-2-591 0 0,-1 0 1 0 0,0 0 0 0 0,0 0 0 0 0,1 0-1 0 0,-1 0 1 0 0,1 0 0 0 0,-1 0 0 0 0,0-1 0 0 0,1 1-1 0 0,0 0 1 0 0,2 0 0 0 0,11 1 362 0 0,1-1 0 0 0,-1 0 0 0 0,1-2 1 0 0,17-1-1 0 0,-10 0-80 0 0,103-11 140 0 0,-44-7-3072 0 0,-63 15-1568 0 0,-2 0-1192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14943 0 0,'-11'8'687'0'0,"9"-7"-16"0"0,-5 12-405 0 0,7-13-189 0 0,0 0 0 0 0,0 1 0 0 0,0-1-1 0 0,0 1 1 0 0,0-1 0 0 0,0 0 0 0 0,0 1-1 0 0,0-1 1 0 0,0 0 0 0 0,0 1 0 0 0,0-1 0 0 0,1 1-1 0 0,-1-1 1 0 0,0 0 0 0 0,0 1 0 0 0,0-1-1 0 0,0 0 1 0 0,0 1 0 0 0,1-1 0 0 0,-1 0-1 0 0,0 0 1 0 0,0 1 0 0 0,1-1 0 0 0,-1 0 0 0 0,0 0-1 0 0,1 1 1 0 0,-1-1 0 0 0,0 0 0 0 0,0 0-1 0 0,1 1 1 0 0,16 2 737 0 0,18-4-352 0 0,-34 1-383 0 0,172-33 841 0 0,-59 4-3915 0 0,-82 20 847 0 0,-7 3-3852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40 165 8751 0 0,'0'0'674'0'0,"-4"6"-412"0"0,-1 2 597 0 0,1 0 0 0 0,1 0 0 0 0,-1 0-1 0 0,1 0 1 0 0,0 1 0 0 0,1-1 0 0 0,-2 16 0 0 0,-3 64 1917 0 0,7-79-2567 0 0,-1 4 102 0 0,1 0-1 0 0,1-1 1 0 0,1 1-1 0 0,-1-1 1 0 0,2 1-1 0 0,7 22 1 0 0,-10-34-279 0 0,0 0 0 0 0,0-1 0 0 0,0 1 0 0 0,1-1 0 0 0,-1 1 0 0 0,0 0 0 0 0,1-1 0 0 0,-1 1 0 0 0,0-1 0 0 0,1 1 0 0 0,-1-1 0 0 0,0 1 0 0 0,1-1 0 0 0,-1 1 0 0 0,1-1 0 0 0,-1 0 0 0 0,1 1 0 0 0,-1-1 0 0 0,1 0 0 0 0,-1 1 1 0 0,1-1-1 0 0,0 0 0 0 0,-1 1 0 0 0,1-1 0 0 0,-1 0 0 0 0,1 0 0 0 0,0 0 0 0 0,0 0 0 0 0,1 0-17 0 0,-1 0 0 0 0,0-1 0 0 0,0 1 0 0 0,0-1 0 0 0,1 1 0 0 0,-1-1 0 0 0,0 1 0 0 0,0-1 0 0 0,0 0 0 0 0,0 0 0 0 0,0 1 0 0 0,0-1 1 0 0,1-2-1 0 0,3-3-3 0 0,1 0 0 0 0,-2-1 1 0 0,7-10-1 0 0,6-16-402 0 0,-1-1 1 0 0,-2 0-1 0 0,-1-1 1 0 0,-2 0-1 0 0,10-51 1 0 0,-17 72 206 0 0,1-5-1092 0 0,2 34 818 0 0,-3-8 388 0 0,17 41-157 0 0,-9-21 226 0 0,0 0 0 0 0,20 28 0 0 0,-12-24 93 0 0,2 0 1 0 0,28 28-1 0 0,-41-50 133 0 0,0 0 1 0 0,0-1-1 0 0,0 0 0 0 0,1-1 1 0 0,0 0-1 0 0,1-1 0 0 0,0 1 1 0 0,0-2-1 0 0,0 0 0 0 0,15 5 1 0 0,-23-9-79 0 0,0 0 1 0 0,0-1-1 0 0,0 1 1 0 0,1-1-1 0 0,-1 0 1 0 0,0 0 0 0 0,0 0-1 0 0,0 0 1 0 0,0 0-1 0 0,1-1 1 0 0,-1 1 0 0 0,0-1-1 0 0,0 0 1 0 0,0 0-1 0 0,0 0 1 0 0,0 0 0 0 0,4-3-1 0 0,-3 1 35 0 0,0 0 1 0 0,0 0-1 0 0,-1 0 0 0 0,1-1 1 0 0,-1 1-1 0 0,0-1 1 0 0,0 0-1 0 0,0 0 0 0 0,-1 0 1 0 0,4-7-1 0 0,0-4 93 0 0,0 1 0 0 0,-1-2 1 0 0,-1 1-1 0 0,0 0 0 0 0,-1-1 0 0 0,1-17 1 0 0,-2-1-236 0 0,-1 0 1 0 0,-1 0 0 0 0,-2 1 0 0 0,-9-51-1 0 0,6 60-1764 0 0,-16-43-1 0 0,9 38-7176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68 4607 0 0,'0'-1'354'0'0,"1"-2"176"0"0,-1 0 0 0 0,0 0 1 0 0,0 1-1 0 0,-1-1 0 0 0,1 0 0 0 0,-1 1 1 0 0,1-1-1 0 0,-1 0 0 0 0,0 1 0 0 0,0-1 1 0 0,0 1-1 0 0,0-1 0 0 0,0 1 0 0 0,-1-1 1 0 0,1 1-1 0 0,-1 0 0 0 0,1 0 0 0 0,-1 0 1 0 0,0 0-1 0 0,0 0 0 0 0,0 0 0 0 0,0 0 1 0 0,0 0-1 0 0,-4-1 0 0 0,3 2-379 0 0,1 0-1 0 0,-1 0 0 0 0,0 0 1 0 0,0 1-1 0 0,0-1 0 0 0,0 1 1 0 0,0-1-1 0 0,0 1 1 0 0,0 0-1 0 0,0 1 0 0 0,0-1 1 0 0,0 0-1 0 0,0 1 0 0 0,0-1 1 0 0,0 1-1 0 0,0 0 1 0 0,0 0-1 0 0,1 0 0 0 0,-1 1 1 0 0,-3 1-1 0 0,1 0-126 0 0,1 0-1 0 0,-1 1 1 0 0,1 0 0 0 0,-1 0-1 0 0,1 0 1 0 0,0 0-1 0 0,1 1 1 0 0,-1-1 0 0 0,1 1-1 0 0,0 0 1 0 0,0 0-1 0 0,1 0 1 0 0,-1 0 0 0 0,1 1-1 0 0,-3 8 1 0 0,2-3-26 0 0,1 1-1 0 0,0-1 1 0 0,1 0 0 0 0,0 0 0 0 0,0 1 0 0 0,1-1-1 0 0,2 13 1 0 0,-1-19-3 0 0,-1-1 0 0 0,1 1 0 0 0,0 0 0 0 0,1 0 0 0 0,-1-1 0 0 0,1 1 0 0 0,0 0 0 0 0,0-1 0 0 0,0 0 0 0 0,1 1 0 0 0,0-1 0 0 0,-1 0 0 0 0,1 0 0 0 0,1-1 0 0 0,6 7 0 0 0,-7-8-5 0 0,0 0 1 0 0,0 0-1 0 0,1 0 1 0 0,-1 0-1 0 0,1-1 1 0 0,-1 1-1 0 0,1-1 0 0 0,-1 0 1 0 0,1 0-1 0 0,0 0 1 0 0,0-1-1 0 0,-1 1 1 0 0,1-1-1 0 0,0 0 0 0 0,0 0 1 0 0,0 0-1 0 0,-1-1 1 0 0,1 1-1 0 0,0-1 1 0 0,0 0-1 0 0,4-2 1 0 0,-1 0 0 0 0,0 0 0 0 0,0 0 0 0 0,0-1 0 0 0,0 0 0 0 0,-1-1 1 0 0,0 1-1 0 0,0-1 0 0 0,0 0 0 0 0,0-1 0 0 0,6-7 0 0 0,0-2 4 0 0,-1 0 0 0 0,0-1 0 0 0,9-19 0 0 0,-15 26 48 0 0,-1-1 0 0 0,0 1-1 0 0,3-19 1 0 0,-6 27 136 0 0,0-3 1200 0 0,-2 16-1428 0 0,1 0 0 0 0,1 0 0 0 0,0 1 0 0 0,1-1 0 0 0,4 18-1 0 0,1 5-808 0 0,-6-28-70 0 0,1 1-1 0 0,0-1 0 0 0,0 1 1 0 0,1-1-1 0 0,7 13 0 0 0,-3-8-5203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14767 0 0,'0'0'1343'0'0,"-2"8"-1078"0"0,0 5-115 0 0,1 1 0 0 0,1-1 0 0 0,1 1-1 0 0,-1-1 1 0 0,5 19 0 0 0,19 67 725 0 0,-18-75-761 0 0,113 420-690 0 0,-104-376-4676 0 0,-9-38-112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28 234 10335 0 0,'-3'-5'93'0'0,"-1"0"0"0"0,1 0 0 0 0,1-1 0 0 0,-1 0-1 0 0,1 1 1 0 0,0-1 0 0 0,0 0 0 0 0,0 0 0 0 0,1 0 0 0 0,0 0-1 0 0,0-7 1 0 0,0 4 302 0 0,1 0 0 0 0,0 0 0 0 0,0 0 0 0 0,1 0 0 0 0,1 0 0 0 0,0 0 0 0 0,2-9 0 0 0,-2 14-240 0 0,0 1 1 0 0,0-1 0 0 0,0 1-1 0 0,0 0 1 0 0,1 0 0 0 0,-1-1-1 0 0,1 2 1 0 0,-1-1 0 0 0,1 0-1 0 0,0 0 1 0 0,1 1-1 0 0,-1 0 1 0 0,0 0 0 0 0,1 0-1 0 0,-1 0 1 0 0,1 0 0 0 0,-1 1-1 0 0,5-2 1 0 0,7-2-148 0 0,1 0 1 0 0,0 2-1 0 0,16-3 0 0 0,-13 3-40 0 0,-1 1 1 0 0,1 0-1 0 0,0 2 0 0 0,25 2 0 0 0,-39-2 15 0 0,1 1-1 0 0,-1 0 1 0 0,1 0 0 0 0,-1 1-1 0 0,0 0 1 0 0,0-1 0 0 0,0 2-1 0 0,0-1 1 0 0,0 1-1 0 0,0-1 1 0 0,-1 1 0 0 0,1 1-1 0 0,-1-1 1 0 0,0 1-1 0 0,0-1 1 0 0,0 1 0 0 0,0 0-1 0 0,-1 1 1 0 0,5 6 0 0 0,-6-7 54 0 0,0-1 1 0 0,-1 1 0 0 0,1 0 0 0 0,-1 1-1 0 0,0-1 1 0 0,0 0 0 0 0,0 0 0 0 0,-1 0-1 0 0,1 1 1 0 0,-1-1 0 0 0,0 7 0 0 0,-2 6 453 0 0,-6 27 0 0 0,0-3-36 0 0,7-28-312 0 0,0 0-1 0 0,1 0 1 0 0,0 0-1 0 0,4 23 1 0 0,-2-29-107 0 0,-1 1 0 0 0,2 0 0 0 0,-1-1 0 0 0,1 1-1 0 0,1-1 1 0 0,-1 0 0 0 0,1 0 0 0 0,9 12 0 0 0,-13-18-34 0 0,4 4 60 0 0,0 1-1 0 0,1-1 0 0 0,-1 0 1 0 0,1 0-1 0 0,9 7 1 0 0,-12-11-31 0 0,0 0 0 0 0,0 0 1 0 0,0 0-1 0 0,0 0 0 0 0,0-1 1 0 0,0 1-1 0 0,0-1 0 0 0,1 1 1 0 0,-1-1-1 0 0,0 0 0 0 0,0 1 1 0 0,0-1-1 0 0,1 0 0 0 0,-1-1 1 0 0,0 1-1 0 0,0 0 0 0 0,0-1 1 0 0,0 1-1 0 0,1-1 0 0 0,-1 0 1 0 0,3-1-1 0 0,0 0 31 0 0,-1-1 0 0 0,0 0 1 0 0,1 0-1 0 0,-1-1 0 0 0,0 1 0 0 0,-1-1 0 0 0,1 1 0 0 0,-1-1 0 0 0,1-1 0 0 0,-1 1 1 0 0,0 0-1 0 0,-1-1 0 0 0,4-6 0 0 0,1-4 97 0 0,0-1 1 0 0,8-29-1 0 0,-12 35-212 0 0,-1 1-1 0 0,0 0 1 0 0,-1-1 0 0 0,0 1-1 0 0,0-1 1 0 0,-1 0 0 0 0,0 1-1 0 0,-1-1 1 0 0,0 1 0 0 0,-1-1-1 0 0,0 1 1 0 0,0 0 0 0 0,-1-1-1 0 0,0 1 1 0 0,0 0 0 0 0,-1 1-1 0 0,-1-1 1 0 0,1 1 0 0 0,-1-1 0 0 0,-11-12-1 0 0,7 10-1342 0 0,-1 0-68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5.xml"/><Relationship Id="rId13" Type="http://schemas.openxmlformats.org/officeDocument/2006/relationships/image" Target="../media/image420.png"/><Relationship Id="rId18" Type="http://schemas.openxmlformats.org/officeDocument/2006/relationships/customXml" Target="../ink/ink470.xml"/><Relationship Id="rId26" Type="http://schemas.openxmlformats.org/officeDocument/2006/relationships/customXml" Target="../ink/ink474.xml"/><Relationship Id="rId3" Type="http://schemas.openxmlformats.org/officeDocument/2006/relationships/image" Target="../media/image4150.png"/><Relationship Id="rId21" Type="http://schemas.openxmlformats.org/officeDocument/2006/relationships/image" Target="../media/image424.png"/><Relationship Id="rId7" Type="http://schemas.openxmlformats.org/officeDocument/2006/relationships/image" Target="../media/image417.png"/><Relationship Id="rId12" Type="http://schemas.openxmlformats.org/officeDocument/2006/relationships/customXml" Target="../ink/ink467.xml"/><Relationship Id="rId17" Type="http://schemas.openxmlformats.org/officeDocument/2006/relationships/image" Target="../media/image422.png"/><Relationship Id="rId25" Type="http://schemas.openxmlformats.org/officeDocument/2006/relationships/image" Target="../media/image426.png"/><Relationship Id="rId2" Type="http://schemas.openxmlformats.org/officeDocument/2006/relationships/customXml" Target="../ink/ink462.xml"/><Relationship Id="rId16" Type="http://schemas.openxmlformats.org/officeDocument/2006/relationships/customXml" Target="../ink/ink469.xml"/><Relationship Id="rId20" Type="http://schemas.openxmlformats.org/officeDocument/2006/relationships/customXml" Target="../ink/ink471.xml"/><Relationship Id="rId29" Type="http://schemas.openxmlformats.org/officeDocument/2006/relationships/image" Target="../media/image4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4.xml"/><Relationship Id="rId11" Type="http://schemas.openxmlformats.org/officeDocument/2006/relationships/image" Target="../media/image419.png"/><Relationship Id="rId24" Type="http://schemas.openxmlformats.org/officeDocument/2006/relationships/customXml" Target="../ink/ink473.xml"/><Relationship Id="rId5" Type="http://schemas.openxmlformats.org/officeDocument/2006/relationships/image" Target="../media/image416.png"/><Relationship Id="rId15" Type="http://schemas.openxmlformats.org/officeDocument/2006/relationships/image" Target="../media/image421.png"/><Relationship Id="rId23" Type="http://schemas.openxmlformats.org/officeDocument/2006/relationships/image" Target="../media/image425.png"/><Relationship Id="rId28" Type="http://schemas.openxmlformats.org/officeDocument/2006/relationships/customXml" Target="../ink/ink475.xml"/><Relationship Id="rId10" Type="http://schemas.openxmlformats.org/officeDocument/2006/relationships/customXml" Target="../ink/ink466.xml"/><Relationship Id="rId19" Type="http://schemas.openxmlformats.org/officeDocument/2006/relationships/image" Target="../media/image423.png"/><Relationship Id="rId31" Type="http://schemas.openxmlformats.org/officeDocument/2006/relationships/image" Target="../media/image429.png"/><Relationship Id="rId4" Type="http://schemas.openxmlformats.org/officeDocument/2006/relationships/customXml" Target="../ink/ink463.xml"/><Relationship Id="rId9" Type="http://schemas.openxmlformats.org/officeDocument/2006/relationships/image" Target="../media/image418.png"/><Relationship Id="rId14" Type="http://schemas.openxmlformats.org/officeDocument/2006/relationships/customXml" Target="../ink/ink468.xml"/><Relationship Id="rId22" Type="http://schemas.openxmlformats.org/officeDocument/2006/relationships/customXml" Target="../ink/ink472.xml"/><Relationship Id="rId27" Type="http://schemas.openxmlformats.org/officeDocument/2006/relationships/image" Target="../media/image427.png"/><Relationship Id="rId30" Type="http://schemas.openxmlformats.org/officeDocument/2006/relationships/customXml" Target="../ink/ink47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customXml" Target="../ink/ink4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104.xml"/><Relationship Id="rId226" Type="http://schemas.openxmlformats.org/officeDocument/2006/relationships/customXml" Target="../ink/ink132.xml"/><Relationship Id="rId268" Type="http://schemas.openxmlformats.org/officeDocument/2006/relationships/customXml" Target="../ink/ink153.xml"/><Relationship Id="rId32" Type="http://schemas.openxmlformats.org/officeDocument/2006/relationships/customXml" Target="../ink/ink35.xml"/><Relationship Id="rId74" Type="http://schemas.openxmlformats.org/officeDocument/2006/relationships/customXml" Target="../ink/ink56.xml"/><Relationship Id="rId128" Type="http://schemas.openxmlformats.org/officeDocument/2006/relationships/customXml" Target="../ink/ink83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64.xml"/><Relationship Id="rId85" Type="http://schemas.openxmlformats.org/officeDocument/2006/relationships/image" Target="../media/image42.png"/><Relationship Id="rId150" Type="http://schemas.openxmlformats.org/officeDocument/2006/relationships/customXml" Target="../ink/ink94.xml"/><Relationship Id="rId192" Type="http://schemas.openxmlformats.org/officeDocument/2006/relationships/customXml" Target="../ink/ink115.xml"/><Relationship Id="rId206" Type="http://schemas.openxmlformats.org/officeDocument/2006/relationships/customXml" Target="../ink/ink122.xml"/><Relationship Id="rId248" Type="http://schemas.openxmlformats.org/officeDocument/2006/relationships/customXml" Target="../ink/ink143.xml"/><Relationship Id="rId12" Type="http://schemas.openxmlformats.org/officeDocument/2006/relationships/customXml" Target="../ink/ink25.xml"/><Relationship Id="rId33" Type="http://schemas.openxmlformats.org/officeDocument/2006/relationships/image" Target="../media/image16.png"/><Relationship Id="rId108" Type="http://schemas.openxmlformats.org/officeDocument/2006/relationships/customXml" Target="../ink/ink73.xml"/><Relationship Id="rId129" Type="http://schemas.openxmlformats.org/officeDocument/2006/relationships/image" Target="../media/image64.png"/><Relationship Id="rId280" Type="http://schemas.openxmlformats.org/officeDocument/2006/relationships/customXml" Target="../ink/ink159.xml"/><Relationship Id="rId54" Type="http://schemas.openxmlformats.org/officeDocument/2006/relationships/customXml" Target="../ink/ink46.xml"/><Relationship Id="rId75" Type="http://schemas.openxmlformats.org/officeDocument/2006/relationships/image" Target="../media/image37.png"/><Relationship Id="rId96" Type="http://schemas.openxmlformats.org/officeDocument/2006/relationships/customXml" Target="../ink/ink67.xml"/><Relationship Id="rId140" Type="http://schemas.openxmlformats.org/officeDocument/2006/relationships/customXml" Target="../ink/ink89.xml"/><Relationship Id="rId161" Type="http://schemas.openxmlformats.org/officeDocument/2006/relationships/image" Target="../media/image80.png"/><Relationship Id="rId182" Type="http://schemas.openxmlformats.org/officeDocument/2006/relationships/customXml" Target="../ink/ink110.xml"/><Relationship Id="rId217" Type="http://schemas.openxmlformats.org/officeDocument/2006/relationships/image" Target="../media/image108.png"/><Relationship Id="rId6" Type="http://schemas.openxmlformats.org/officeDocument/2006/relationships/customXml" Target="../ink/ink22.xml"/><Relationship Id="rId238" Type="http://schemas.openxmlformats.org/officeDocument/2006/relationships/customXml" Target="../ink/ink138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54.xml"/><Relationship Id="rId291" Type="http://schemas.openxmlformats.org/officeDocument/2006/relationships/image" Target="../media/image145.png"/><Relationship Id="rId44" Type="http://schemas.openxmlformats.org/officeDocument/2006/relationships/customXml" Target="../ink/ink41.xml"/><Relationship Id="rId65" Type="http://schemas.openxmlformats.org/officeDocument/2006/relationships/image" Target="../media/image32.png"/><Relationship Id="rId86" Type="http://schemas.openxmlformats.org/officeDocument/2006/relationships/customXml" Target="../ink/ink62.xml"/><Relationship Id="rId130" Type="http://schemas.openxmlformats.org/officeDocument/2006/relationships/customXml" Target="../ink/ink84.xml"/><Relationship Id="rId151" Type="http://schemas.openxmlformats.org/officeDocument/2006/relationships/image" Target="../media/image75.png"/><Relationship Id="rId172" Type="http://schemas.openxmlformats.org/officeDocument/2006/relationships/customXml" Target="../ink/ink105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33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49.xml"/><Relationship Id="rId281" Type="http://schemas.openxmlformats.org/officeDocument/2006/relationships/image" Target="../media/image140.png"/><Relationship Id="rId34" Type="http://schemas.openxmlformats.org/officeDocument/2006/relationships/customXml" Target="../ink/ink36.xml"/><Relationship Id="rId55" Type="http://schemas.openxmlformats.org/officeDocument/2006/relationships/image" Target="../media/image27.png"/><Relationship Id="rId76" Type="http://schemas.openxmlformats.org/officeDocument/2006/relationships/customXml" Target="../ink/ink57.xml"/><Relationship Id="rId97" Type="http://schemas.openxmlformats.org/officeDocument/2006/relationships/image" Target="../media/image48.png"/><Relationship Id="rId120" Type="http://schemas.openxmlformats.org/officeDocument/2006/relationships/customXml" Target="../ink/ink79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100.xml"/><Relationship Id="rId183" Type="http://schemas.openxmlformats.org/officeDocument/2006/relationships/image" Target="../media/image91.png"/><Relationship Id="rId218" Type="http://schemas.openxmlformats.org/officeDocument/2006/relationships/customXml" Target="../ink/ink128.xml"/><Relationship Id="rId239" Type="http://schemas.openxmlformats.org/officeDocument/2006/relationships/image" Target="../media/image119.png"/><Relationship Id="rId250" Type="http://schemas.openxmlformats.org/officeDocument/2006/relationships/customXml" Target="../ink/ink144.xml"/><Relationship Id="rId271" Type="http://schemas.openxmlformats.org/officeDocument/2006/relationships/image" Target="../media/image135.png"/><Relationship Id="rId292" Type="http://schemas.openxmlformats.org/officeDocument/2006/relationships/customXml" Target="../ink/ink165.xml"/><Relationship Id="rId24" Type="http://schemas.openxmlformats.org/officeDocument/2006/relationships/customXml" Target="../ink/ink31.xml"/><Relationship Id="rId45" Type="http://schemas.openxmlformats.org/officeDocument/2006/relationships/image" Target="../media/image22.png"/><Relationship Id="rId66" Type="http://schemas.openxmlformats.org/officeDocument/2006/relationships/customXml" Target="../ink/ink52.xml"/><Relationship Id="rId87" Type="http://schemas.openxmlformats.org/officeDocument/2006/relationships/image" Target="../media/image43.png"/><Relationship Id="rId110" Type="http://schemas.openxmlformats.org/officeDocument/2006/relationships/customXml" Target="../ink/ink74.xml"/><Relationship Id="rId131" Type="http://schemas.openxmlformats.org/officeDocument/2006/relationships/image" Target="../media/image65.png"/><Relationship Id="rId152" Type="http://schemas.openxmlformats.org/officeDocument/2006/relationships/customXml" Target="../ink/ink95.xml"/><Relationship Id="rId173" Type="http://schemas.openxmlformats.org/officeDocument/2006/relationships/image" Target="../media/image86.png"/><Relationship Id="rId194" Type="http://schemas.openxmlformats.org/officeDocument/2006/relationships/customXml" Target="../ink/ink116.xml"/><Relationship Id="rId208" Type="http://schemas.openxmlformats.org/officeDocument/2006/relationships/customXml" Target="../ink/ink123.xml"/><Relationship Id="rId229" Type="http://schemas.openxmlformats.org/officeDocument/2006/relationships/image" Target="../media/image114.png"/><Relationship Id="rId240" Type="http://schemas.openxmlformats.org/officeDocument/2006/relationships/customXml" Target="../ink/ink139.xml"/><Relationship Id="rId261" Type="http://schemas.openxmlformats.org/officeDocument/2006/relationships/image" Target="../media/image130.png"/><Relationship Id="rId14" Type="http://schemas.openxmlformats.org/officeDocument/2006/relationships/customXml" Target="../ink/ink26.xml"/><Relationship Id="rId35" Type="http://schemas.openxmlformats.org/officeDocument/2006/relationships/image" Target="../media/image17.png"/><Relationship Id="rId56" Type="http://schemas.openxmlformats.org/officeDocument/2006/relationships/customXml" Target="../ink/ink47.xml"/><Relationship Id="rId77" Type="http://schemas.openxmlformats.org/officeDocument/2006/relationships/image" Target="../media/image38.png"/><Relationship Id="rId100" Type="http://schemas.openxmlformats.org/officeDocument/2006/relationships/customXml" Target="../ink/ink69.xml"/><Relationship Id="rId282" Type="http://schemas.openxmlformats.org/officeDocument/2006/relationships/customXml" Target="../ink/ink160.xml"/><Relationship Id="rId8" Type="http://schemas.openxmlformats.org/officeDocument/2006/relationships/customXml" Target="../ink/ink23.xml"/><Relationship Id="rId98" Type="http://schemas.openxmlformats.org/officeDocument/2006/relationships/customXml" Target="../ink/ink68.xml"/><Relationship Id="rId121" Type="http://schemas.openxmlformats.org/officeDocument/2006/relationships/image" Target="../media/image60.png"/><Relationship Id="rId142" Type="http://schemas.openxmlformats.org/officeDocument/2006/relationships/customXml" Target="../ink/ink90.xml"/><Relationship Id="rId163" Type="http://schemas.openxmlformats.org/officeDocument/2006/relationships/image" Target="../media/image81.png"/><Relationship Id="rId184" Type="http://schemas.openxmlformats.org/officeDocument/2006/relationships/customXml" Target="../ink/ink111.xml"/><Relationship Id="rId219" Type="http://schemas.openxmlformats.org/officeDocument/2006/relationships/image" Target="../media/image109.png"/><Relationship Id="rId230" Type="http://schemas.openxmlformats.org/officeDocument/2006/relationships/customXml" Target="../ink/ink134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42.xml"/><Relationship Id="rId67" Type="http://schemas.openxmlformats.org/officeDocument/2006/relationships/image" Target="../media/image33.png"/><Relationship Id="rId272" Type="http://schemas.openxmlformats.org/officeDocument/2006/relationships/customXml" Target="../ink/ink155.xml"/><Relationship Id="rId293" Type="http://schemas.openxmlformats.org/officeDocument/2006/relationships/image" Target="../media/image146.png"/><Relationship Id="rId88" Type="http://schemas.openxmlformats.org/officeDocument/2006/relationships/customXml" Target="../ink/ink63.xml"/><Relationship Id="rId111" Type="http://schemas.openxmlformats.org/officeDocument/2006/relationships/image" Target="../media/image55.png"/><Relationship Id="rId132" Type="http://schemas.openxmlformats.org/officeDocument/2006/relationships/customXml" Target="../ink/ink85.xml"/><Relationship Id="rId153" Type="http://schemas.openxmlformats.org/officeDocument/2006/relationships/image" Target="../media/image76.png"/><Relationship Id="rId174" Type="http://schemas.openxmlformats.org/officeDocument/2006/relationships/customXml" Target="../ink/ink106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29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37.xml"/><Relationship Id="rId57" Type="http://schemas.openxmlformats.org/officeDocument/2006/relationships/image" Target="../media/image28.png"/><Relationship Id="rId262" Type="http://schemas.openxmlformats.org/officeDocument/2006/relationships/customXml" Target="../ink/ink150.xml"/><Relationship Id="rId283" Type="http://schemas.openxmlformats.org/officeDocument/2006/relationships/image" Target="../media/image141.png"/><Relationship Id="rId78" Type="http://schemas.openxmlformats.org/officeDocument/2006/relationships/customXml" Target="../ink/ink58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80.xml"/><Relationship Id="rId143" Type="http://schemas.openxmlformats.org/officeDocument/2006/relationships/image" Target="../media/image71.png"/><Relationship Id="rId164" Type="http://schemas.openxmlformats.org/officeDocument/2006/relationships/customXml" Target="../ink/ink101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24.xml"/><Relationship Id="rId26" Type="http://schemas.openxmlformats.org/officeDocument/2006/relationships/customXml" Target="../ink/ink32.xml"/><Relationship Id="rId231" Type="http://schemas.openxmlformats.org/officeDocument/2006/relationships/image" Target="../media/image115.png"/><Relationship Id="rId252" Type="http://schemas.openxmlformats.org/officeDocument/2006/relationships/customXml" Target="../ink/ink145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53.xml"/><Relationship Id="rId89" Type="http://schemas.openxmlformats.org/officeDocument/2006/relationships/image" Target="../media/image44.png"/><Relationship Id="rId112" Type="http://schemas.openxmlformats.org/officeDocument/2006/relationships/customXml" Target="../ink/ink75.xml"/><Relationship Id="rId133" Type="http://schemas.openxmlformats.org/officeDocument/2006/relationships/image" Target="../media/image66.png"/><Relationship Id="rId154" Type="http://schemas.openxmlformats.org/officeDocument/2006/relationships/customXml" Target="../ink/ink96.xml"/><Relationship Id="rId175" Type="http://schemas.openxmlformats.org/officeDocument/2006/relationships/image" Target="../media/image87.png"/><Relationship Id="rId196" Type="http://schemas.openxmlformats.org/officeDocument/2006/relationships/customXml" Target="../ink/ink117.xml"/><Relationship Id="rId200" Type="http://schemas.openxmlformats.org/officeDocument/2006/relationships/customXml" Target="../ink/ink119.xml"/><Relationship Id="rId16" Type="http://schemas.openxmlformats.org/officeDocument/2006/relationships/customXml" Target="../ink/ink27.xml"/><Relationship Id="rId221" Type="http://schemas.openxmlformats.org/officeDocument/2006/relationships/image" Target="../media/image110.png"/><Relationship Id="rId242" Type="http://schemas.openxmlformats.org/officeDocument/2006/relationships/customXml" Target="../ink/ink140.xml"/><Relationship Id="rId263" Type="http://schemas.openxmlformats.org/officeDocument/2006/relationships/image" Target="../media/image131.png"/><Relationship Id="rId284" Type="http://schemas.openxmlformats.org/officeDocument/2006/relationships/customXml" Target="../ink/ink161.xml"/><Relationship Id="rId37" Type="http://schemas.openxmlformats.org/officeDocument/2006/relationships/image" Target="../media/image18.png"/><Relationship Id="rId58" Type="http://schemas.openxmlformats.org/officeDocument/2006/relationships/customXml" Target="../ink/ink48.xml"/><Relationship Id="rId79" Type="http://schemas.openxmlformats.org/officeDocument/2006/relationships/image" Target="../media/image39.png"/><Relationship Id="rId102" Type="http://schemas.openxmlformats.org/officeDocument/2006/relationships/customXml" Target="../ink/ink70.xml"/><Relationship Id="rId123" Type="http://schemas.openxmlformats.org/officeDocument/2006/relationships/image" Target="../media/image61.png"/><Relationship Id="rId144" Type="http://schemas.openxmlformats.org/officeDocument/2006/relationships/customXml" Target="../ink/ink91.xml"/><Relationship Id="rId90" Type="http://schemas.openxmlformats.org/officeDocument/2006/relationships/customXml" Target="../ink/ink64.xml"/><Relationship Id="rId165" Type="http://schemas.openxmlformats.org/officeDocument/2006/relationships/image" Target="../media/image82.png"/><Relationship Id="rId186" Type="http://schemas.openxmlformats.org/officeDocument/2006/relationships/customXml" Target="../ink/ink112.xml"/><Relationship Id="rId211" Type="http://schemas.openxmlformats.org/officeDocument/2006/relationships/image" Target="../media/image105.png"/><Relationship Id="rId232" Type="http://schemas.openxmlformats.org/officeDocument/2006/relationships/customXml" Target="../ink/ink135.xml"/><Relationship Id="rId253" Type="http://schemas.openxmlformats.org/officeDocument/2006/relationships/image" Target="../media/image126.png"/><Relationship Id="rId274" Type="http://schemas.openxmlformats.org/officeDocument/2006/relationships/customXml" Target="../ink/ink156.xml"/><Relationship Id="rId27" Type="http://schemas.openxmlformats.org/officeDocument/2006/relationships/image" Target="../media/image13.png"/><Relationship Id="rId48" Type="http://schemas.openxmlformats.org/officeDocument/2006/relationships/customXml" Target="../ink/ink43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86.xml"/><Relationship Id="rId80" Type="http://schemas.openxmlformats.org/officeDocument/2006/relationships/customXml" Target="../ink/ink59.xml"/><Relationship Id="rId155" Type="http://schemas.openxmlformats.org/officeDocument/2006/relationships/image" Target="../media/image77.png"/><Relationship Id="rId176" Type="http://schemas.openxmlformats.org/officeDocument/2006/relationships/customXml" Target="../ink/ink107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30.xml"/><Relationship Id="rId243" Type="http://schemas.openxmlformats.org/officeDocument/2006/relationships/image" Target="../media/image121.png"/><Relationship Id="rId264" Type="http://schemas.openxmlformats.org/officeDocument/2006/relationships/customXml" Target="../ink/ink151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38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81.xml"/><Relationship Id="rId70" Type="http://schemas.openxmlformats.org/officeDocument/2006/relationships/customXml" Target="../ink/ink54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102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5.xml"/><Relationship Id="rId233" Type="http://schemas.openxmlformats.org/officeDocument/2006/relationships/image" Target="../media/image116.png"/><Relationship Id="rId254" Type="http://schemas.openxmlformats.org/officeDocument/2006/relationships/customXml" Target="../ink/ink146.xml"/><Relationship Id="rId28" Type="http://schemas.openxmlformats.org/officeDocument/2006/relationships/customXml" Target="../ink/ink33.xml"/><Relationship Id="rId49" Type="http://schemas.openxmlformats.org/officeDocument/2006/relationships/image" Target="../media/image24.png"/><Relationship Id="rId114" Type="http://schemas.openxmlformats.org/officeDocument/2006/relationships/customXml" Target="../ink/ink76.xml"/><Relationship Id="rId275" Type="http://schemas.openxmlformats.org/officeDocument/2006/relationships/image" Target="../media/image137.png"/><Relationship Id="rId60" Type="http://schemas.openxmlformats.org/officeDocument/2006/relationships/customXml" Target="../ink/ink49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97.xml"/><Relationship Id="rId177" Type="http://schemas.openxmlformats.org/officeDocument/2006/relationships/image" Target="../media/image88.png"/><Relationship Id="rId198" Type="http://schemas.openxmlformats.org/officeDocument/2006/relationships/customXml" Target="../ink/ink118.xml"/><Relationship Id="rId202" Type="http://schemas.openxmlformats.org/officeDocument/2006/relationships/customXml" Target="../ink/ink120.xml"/><Relationship Id="rId223" Type="http://schemas.openxmlformats.org/officeDocument/2006/relationships/image" Target="../media/image111.png"/><Relationship Id="rId244" Type="http://schemas.openxmlformats.org/officeDocument/2006/relationships/customXml" Target="../ink/ink141.xml"/><Relationship Id="rId18" Type="http://schemas.openxmlformats.org/officeDocument/2006/relationships/customXml" Target="../ink/ink28.xml"/><Relationship Id="rId39" Type="http://schemas.openxmlformats.org/officeDocument/2006/relationships/image" Target="../media/image1910.png"/><Relationship Id="rId265" Type="http://schemas.openxmlformats.org/officeDocument/2006/relationships/image" Target="../media/image132.png"/><Relationship Id="rId286" Type="http://schemas.openxmlformats.org/officeDocument/2006/relationships/customXml" Target="../ink/ink162.xml"/><Relationship Id="rId50" Type="http://schemas.openxmlformats.org/officeDocument/2006/relationships/customXml" Target="../ink/ink44.xml"/><Relationship Id="rId104" Type="http://schemas.openxmlformats.org/officeDocument/2006/relationships/customXml" Target="../ink/ink71.xml"/><Relationship Id="rId125" Type="http://schemas.openxmlformats.org/officeDocument/2006/relationships/image" Target="../media/image62.png"/><Relationship Id="rId146" Type="http://schemas.openxmlformats.org/officeDocument/2006/relationships/customXml" Target="../ink/ink92.xml"/><Relationship Id="rId167" Type="http://schemas.openxmlformats.org/officeDocument/2006/relationships/image" Target="../media/image83.png"/><Relationship Id="rId188" Type="http://schemas.openxmlformats.org/officeDocument/2006/relationships/customXml" Target="../ink/ink113.xml"/><Relationship Id="rId71" Type="http://schemas.openxmlformats.org/officeDocument/2006/relationships/image" Target="../media/image35.png"/><Relationship Id="rId92" Type="http://schemas.openxmlformats.org/officeDocument/2006/relationships/customXml" Target="../ink/ink65.xml"/><Relationship Id="rId213" Type="http://schemas.openxmlformats.org/officeDocument/2006/relationships/image" Target="../media/image106.png"/><Relationship Id="rId234" Type="http://schemas.openxmlformats.org/officeDocument/2006/relationships/customXml" Target="../ink/ink136.xml"/><Relationship Id="rId2" Type="http://schemas.openxmlformats.org/officeDocument/2006/relationships/customXml" Target="../ink/ink20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57.xml"/><Relationship Id="rId40" Type="http://schemas.openxmlformats.org/officeDocument/2006/relationships/customXml" Target="../ink/ink39.xml"/><Relationship Id="rId115" Type="http://schemas.openxmlformats.org/officeDocument/2006/relationships/image" Target="../media/image57.png"/><Relationship Id="rId136" Type="http://schemas.openxmlformats.org/officeDocument/2006/relationships/customXml" Target="../ink/ink87.xml"/><Relationship Id="rId157" Type="http://schemas.openxmlformats.org/officeDocument/2006/relationships/image" Target="../media/image78.png"/><Relationship Id="rId178" Type="http://schemas.openxmlformats.org/officeDocument/2006/relationships/customXml" Target="../ink/ink108.xml"/><Relationship Id="rId61" Type="http://schemas.openxmlformats.org/officeDocument/2006/relationships/image" Target="../media/image30.png"/><Relationship Id="rId82" Type="http://schemas.openxmlformats.org/officeDocument/2006/relationships/customXml" Target="../ink/ink60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31.xml"/><Relationship Id="rId245" Type="http://schemas.openxmlformats.org/officeDocument/2006/relationships/image" Target="../media/image122.png"/><Relationship Id="rId266" Type="http://schemas.openxmlformats.org/officeDocument/2006/relationships/customXml" Target="../ink/ink152.xml"/><Relationship Id="rId287" Type="http://schemas.openxmlformats.org/officeDocument/2006/relationships/image" Target="../media/image143.png"/><Relationship Id="rId30" Type="http://schemas.openxmlformats.org/officeDocument/2006/relationships/customXml" Target="../ink/ink34.xml"/><Relationship Id="rId105" Type="http://schemas.openxmlformats.org/officeDocument/2006/relationships/image" Target="../media/image52.png"/><Relationship Id="rId126" Type="http://schemas.openxmlformats.org/officeDocument/2006/relationships/customXml" Target="../ink/ink82.xml"/><Relationship Id="rId147" Type="http://schemas.openxmlformats.org/officeDocument/2006/relationships/image" Target="../media/image73.png"/><Relationship Id="rId168" Type="http://schemas.openxmlformats.org/officeDocument/2006/relationships/customXml" Target="../ink/ink103.xml"/><Relationship Id="rId51" Type="http://schemas.openxmlformats.org/officeDocument/2006/relationships/image" Target="../media/image25.png"/><Relationship Id="rId72" Type="http://schemas.openxmlformats.org/officeDocument/2006/relationships/customXml" Target="../ink/ink55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26.xml"/><Relationship Id="rId235" Type="http://schemas.openxmlformats.org/officeDocument/2006/relationships/image" Target="../media/image117.png"/><Relationship Id="rId256" Type="http://schemas.openxmlformats.org/officeDocument/2006/relationships/customXml" Target="../ink/ink147.xml"/><Relationship Id="rId277" Type="http://schemas.openxmlformats.org/officeDocument/2006/relationships/image" Target="../media/image138.png"/><Relationship Id="rId116" Type="http://schemas.openxmlformats.org/officeDocument/2006/relationships/customXml" Target="../ink/ink77.xml"/><Relationship Id="rId137" Type="http://schemas.openxmlformats.org/officeDocument/2006/relationships/image" Target="../media/image68.png"/><Relationship Id="rId158" Type="http://schemas.openxmlformats.org/officeDocument/2006/relationships/customXml" Target="../ink/ink98.xml"/><Relationship Id="rId20" Type="http://schemas.openxmlformats.org/officeDocument/2006/relationships/customXml" Target="../ink/ink29.xml"/><Relationship Id="rId41" Type="http://schemas.openxmlformats.org/officeDocument/2006/relationships/image" Target="../media/image20.png"/><Relationship Id="rId62" Type="http://schemas.openxmlformats.org/officeDocument/2006/relationships/customXml" Target="../ink/ink50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114.xml"/><Relationship Id="rId204" Type="http://schemas.openxmlformats.org/officeDocument/2006/relationships/customXml" Target="../ink/ink121.xml"/><Relationship Id="rId225" Type="http://schemas.openxmlformats.org/officeDocument/2006/relationships/image" Target="../media/image112.png"/><Relationship Id="rId246" Type="http://schemas.openxmlformats.org/officeDocument/2006/relationships/customXml" Target="../ink/ink142.xml"/><Relationship Id="rId267" Type="http://schemas.openxmlformats.org/officeDocument/2006/relationships/image" Target="../media/image133.png"/><Relationship Id="rId288" Type="http://schemas.openxmlformats.org/officeDocument/2006/relationships/customXml" Target="../ink/ink163.xml"/><Relationship Id="rId106" Type="http://schemas.openxmlformats.org/officeDocument/2006/relationships/customXml" Target="../ink/ink72.xml"/><Relationship Id="rId127" Type="http://schemas.openxmlformats.org/officeDocument/2006/relationships/image" Target="../media/image63.png"/><Relationship Id="rId10" Type="http://schemas.openxmlformats.org/officeDocument/2006/relationships/customXml" Target="../ink/ink24.xml"/><Relationship Id="rId31" Type="http://schemas.openxmlformats.org/officeDocument/2006/relationships/image" Target="../media/image15.png"/><Relationship Id="rId52" Type="http://schemas.openxmlformats.org/officeDocument/2006/relationships/customXml" Target="../ink/ink45.xml"/><Relationship Id="rId73" Type="http://schemas.openxmlformats.org/officeDocument/2006/relationships/image" Target="../media/image36.png"/><Relationship Id="rId94" Type="http://schemas.openxmlformats.org/officeDocument/2006/relationships/customXml" Target="../ink/ink66.xml"/><Relationship Id="rId148" Type="http://schemas.openxmlformats.org/officeDocument/2006/relationships/customXml" Target="../ink/ink93.xml"/><Relationship Id="rId169" Type="http://schemas.openxmlformats.org/officeDocument/2006/relationships/image" Target="../media/image84.png"/><Relationship Id="rId4" Type="http://schemas.openxmlformats.org/officeDocument/2006/relationships/customXml" Target="../ink/ink21.xml"/><Relationship Id="rId180" Type="http://schemas.openxmlformats.org/officeDocument/2006/relationships/customXml" Target="../ink/ink109.xml"/><Relationship Id="rId215" Type="http://schemas.openxmlformats.org/officeDocument/2006/relationships/image" Target="../media/image107.png"/><Relationship Id="rId236" Type="http://schemas.openxmlformats.org/officeDocument/2006/relationships/customXml" Target="../ink/ink137.xml"/><Relationship Id="rId257" Type="http://schemas.openxmlformats.org/officeDocument/2006/relationships/image" Target="../media/image128.png"/><Relationship Id="rId278" Type="http://schemas.openxmlformats.org/officeDocument/2006/relationships/customXml" Target="../ink/ink158.xml"/><Relationship Id="rId42" Type="http://schemas.openxmlformats.org/officeDocument/2006/relationships/customXml" Target="../ink/ink40.xml"/><Relationship Id="rId84" Type="http://schemas.openxmlformats.org/officeDocument/2006/relationships/customXml" Target="../ink/ink61.xml"/><Relationship Id="rId138" Type="http://schemas.openxmlformats.org/officeDocument/2006/relationships/customXml" Target="../ink/ink88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99.xml"/><Relationship Id="rId216" Type="http://schemas.openxmlformats.org/officeDocument/2006/relationships/customXml" Target="../ink/ink127.xml"/><Relationship Id="rId258" Type="http://schemas.openxmlformats.org/officeDocument/2006/relationships/customXml" Target="../ink/ink148.xml"/><Relationship Id="rId22" Type="http://schemas.openxmlformats.org/officeDocument/2006/relationships/customXml" Target="../ink/ink30.xml"/><Relationship Id="rId64" Type="http://schemas.openxmlformats.org/officeDocument/2006/relationships/customXml" Target="../ink/ink51.xml"/><Relationship Id="rId118" Type="http://schemas.openxmlformats.org/officeDocument/2006/relationships/customXml" Target="../ink/ink78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8.xml"/><Relationship Id="rId117" Type="http://schemas.openxmlformats.org/officeDocument/2006/relationships/image" Target="../media/image203.png"/><Relationship Id="rId21" Type="http://schemas.openxmlformats.org/officeDocument/2006/relationships/image" Target="../media/image155.png"/><Relationship Id="rId42" Type="http://schemas.openxmlformats.org/officeDocument/2006/relationships/customXml" Target="../ink/ink186.xml"/><Relationship Id="rId47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customXml" Target="../ink/ink199.xml"/><Relationship Id="rId84" Type="http://schemas.openxmlformats.org/officeDocument/2006/relationships/customXml" Target="../ink/ink207.xml"/><Relationship Id="rId89" Type="http://schemas.openxmlformats.org/officeDocument/2006/relationships/image" Target="../media/image189.png"/><Relationship Id="rId112" Type="http://schemas.openxmlformats.org/officeDocument/2006/relationships/customXml" Target="../ink/ink221.xml"/><Relationship Id="rId16" Type="http://schemas.openxmlformats.org/officeDocument/2006/relationships/customXml" Target="../ink/ink173.xml"/><Relationship Id="rId107" Type="http://schemas.openxmlformats.org/officeDocument/2006/relationships/image" Target="../media/image198.png"/><Relationship Id="rId11" Type="http://schemas.openxmlformats.org/officeDocument/2006/relationships/image" Target="../media/image150.png"/><Relationship Id="rId32" Type="http://schemas.openxmlformats.org/officeDocument/2006/relationships/customXml" Target="../ink/ink181.xml"/><Relationship Id="rId37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customXml" Target="../ink/ink194.xml"/><Relationship Id="rId74" Type="http://schemas.openxmlformats.org/officeDocument/2006/relationships/customXml" Target="../ink/ink202.xml"/><Relationship Id="rId79" Type="http://schemas.openxmlformats.org/officeDocument/2006/relationships/image" Target="../media/image184.png"/><Relationship Id="rId102" Type="http://schemas.openxmlformats.org/officeDocument/2006/relationships/customXml" Target="../ink/ink216.xml"/><Relationship Id="rId123" Type="http://schemas.openxmlformats.org/officeDocument/2006/relationships/image" Target="../media/image206.png"/><Relationship Id="rId5" Type="http://schemas.openxmlformats.org/officeDocument/2006/relationships/image" Target="../media/image147.png"/><Relationship Id="rId90" Type="http://schemas.openxmlformats.org/officeDocument/2006/relationships/customXml" Target="../ink/ink210.xml"/><Relationship Id="rId95" Type="http://schemas.openxmlformats.org/officeDocument/2006/relationships/image" Target="../media/image192.png"/><Relationship Id="rId22" Type="http://schemas.openxmlformats.org/officeDocument/2006/relationships/customXml" Target="../ink/ink176.xml"/><Relationship Id="rId27" Type="http://schemas.openxmlformats.org/officeDocument/2006/relationships/image" Target="../media/image158.png"/><Relationship Id="rId43" Type="http://schemas.openxmlformats.org/officeDocument/2006/relationships/image" Target="../media/image166.png"/><Relationship Id="rId48" Type="http://schemas.openxmlformats.org/officeDocument/2006/relationships/customXml" Target="../ink/ink189.xml"/><Relationship Id="rId64" Type="http://schemas.openxmlformats.org/officeDocument/2006/relationships/customXml" Target="../ink/ink197.xml"/><Relationship Id="rId69" Type="http://schemas.openxmlformats.org/officeDocument/2006/relationships/image" Target="../media/image179.png"/><Relationship Id="rId113" Type="http://schemas.openxmlformats.org/officeDocument/2006/relationships/image" Target="../media/image201.png"/><Relationship Id="rId118" Type="http://schemas.openxmlformats.org/officeDocument/2006/relationships/customXml" Target="../ink/ink224.xml"/><Relationship Id="rId80" Type="http://schemas.openxmlformats.org/officeDocument/2006/relationships/customXml" Target="../ink/ink205.xml"/><Relationship Id="rId85" Type="http://schemas.openxmlformats.org/officeDocument/2006/relationships/image" Target="../media/image187.png"/><Relationship Id="rId12" Type="http://schemas.openxmlformats.org/officeDocument/2006/relationships/customXml" Target="../ink/ink171.xml"/><Relationship Id="rId17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customXml" Target="../ink/ink184.xml"/><Relationship Id="rId59" Type="http://schemas.openxmlformats.org/officeDocument/2006/relationships/image" Target="../media/image174.png"/><Relationship Id="rId103" Type="http://schemas.openxmlformats.org/officeDocument/2006/relationships/image" Target="../media/image196.png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182.png"/><Relationship Id="rId91" Type="http://schemas.openxmlformats.org/officeDocument/2006/relationships/image" Target="../media/image190.png"/><Relationship Id="rId96" Type="http://schemas.openxmlformats.org/officeDocument/2006/relationships/customXml" Target="../ink/ink2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8.xml"/><Relationship Id="rId23" Type="http://schemas.openxmlformats.org/officeDocument/2006/relationships/image" Target="../media/image156.png"/><Relationship Id="rId28" Type="http://schemas.openxmlformats.org/officeDocument/2006/relationships/customXml" Target="../ink/ink179.xml"/><Relationship Id="rId49" Type="http://schemas.openxmlformats.org/officeDocument/2006/relationships/image" Target="../media/image169.png"/><Relationship Id="rId114" Type="http://schemas.openxmlformats.org/officeDocument/2006/relationships/customXml" Target="../ink/ink222.xml"/><Relationship Id="rId119" Type="http://schemas.openxmlformats.org/officeDocument/2006/relationships/image" Target="../media/image204.png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177.png"/><Relationship Id="rId81" Type="http://schemas.openxmlformats.org/officeDocument/2006/relationships/image" Target="../media/image185.png"/><Relationship Id="rId86" Type="http://schemas.openxmlformats.org/officeDocument/2006/relationships/customXml" Target="../ink/ink208.xml"/><Relationship Id="rId13" Type="http://schemas.openxmlformats.org/officeDocument/2006/relationships/image" Target="../media/image151.png"/><Relationship Id="rId18" Type="http://schemas.openxmlformats.org/officeDocument/2006/relationships/customXml" Target="../ink/ink174.xml"/><Relationship Id="rId39" Type="http://schemas.openxmlformats.org/officeDocument/2006/relationships/image" Target="../media/image164.png"/><Relationship Id="rId109" Type="http://schemas.openxmlformats.org/officeDocument/2006/relationships/image" Target="../media/image199.png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72.png"/><Relationship Id="rId76" Type="http://schemas.openxmlformats.org/officeDocument/2006/relationships/customXml" Target="../ink/ink203.xml"/><Relationship Id="rId97" Type="http://schemas.openxmlformats.org/officeDocument/2006/relationships/image" Target="../media/image193.png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207.png"/><Relationship Id="rId7" Type="http://schemas.openxmlformats.org/officeDocument/2006/relationships/image" Target="../media/image148.png"/><Relationship Id="rId71" Type="http://schemas.openxmlformats.org/officeDocument/2006/relationships/image" Target="../media/image180.png"/><Relationship Id="rId92" Type="http://schemas.openxmlformats.org/officeDocument/2006/relationships/customXml" Target="../ink/ink211.xml"/><Relationship Id="rId2" Type="http://schemas.openxmlformats.org/officeDocument/2006/relationships/customXml" Target="../ink/ink166.xml"/><Relationship Id="rId29" Type="http://schemas.openxmlformats.org/officeDocument/2006/relationships/image" Target="../media/image159.png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167.png"/><Relationship Id="rId66" Type="http://schemas.openxmlformats.org/officeDocument/2006/relationships/customXml" Target="../ink/ink198.xml"/><Relationship Id="rId87" Type="http://schemas.openxmlformats.org/officeDocument/2006/relationships/image" Target="../media/image188.png"/><Relationship Id="rId110" Type="http://schemas.openxmlformats.org/officeDocument/2006/relationships/customXml" Target="../ink/ink220.xml"/><Relationship Id="rId115" Type="http://schemas.openxmlformats.org/officeDocument/2006/relationships/image" Target="../media/image202.png"/><Relationship Id="rId61" Type="http://schemas.openxmlformats.org/officeDocument/2006/relationships/image" Target="../media/image175.png"/><Relationship Id="rId82" Type="http://schemas.openxmlformats.org/officeDocument/2006/relationships/customXml" Target="../ink/ink206.xml"/><Relationship Id="rId19" Type="http://schemas.openxmlformats.org/officeDocument/2006/relationships/image" Target="../media/image154.png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162.png"/><Relationship Id="rId56" Type="http://schemas.openxmlformats.org/officeDocument/2006/relationships/customXml" Target="../ink/ink193.xml"/><Relationship Id="rId77" Type="http://schemas.openxmlformats.org/officeDocument/2006/relationships/image" Target="../media/image183.png"/><Relationship Id="rId100" Type="http://schemas.openxmlformats.org/officeDocument/2006/relationships/customXml" Target="../ink/ink215.xml"/><Relationship Id="rId105" Type="http://schemas.openxmlformats.org/officeDocument/2006/relationships/image" Target="../media/image197.png"/><Relationship Id="rId8" Type="http://schemas.openxmlformats.org/officeDocument/2006/relationships/customXml" Target="../ink/ink169.xml"/><Relationship Id="rId51" Type="http://schemas.openxmlformats.org/officeDocument/2006/relationships/image" Target="../media/image170.png"/><Relationship Id="rId72" Type="http://schemas.openxmlformats.org/officeDocument/2006/relationships/customXml" Target="../ink/ink201.xml"/><Relationship Id="rId93" Type="http://schemas.openxmlformats.org/officeDocument/2006/relationships/image" Target="../media/image191.png"/><Relationship Id="rId98" Type="http://schemas.openxmlformats.org/officeDocument/2006/relationships/customXml" Target="../ink/ink214.xml"/><Relationship Id="rId121" Type="http://schemas.openxmlformats.org/officeDocument/2006/relationships/image" Target="../media/image205.png"/><Relationship Id="rId3" Type="http://schemas.openxmlformats.org/officeDocument/2006/relationships/image" Target="../media/image1460.png"/><Relationship Id="rId25" Type="http://schemas.openxmlformats.org/officeDocument/2006/relationships/image" Target="../media/image157.png"/><Relationship Id="rId46" Type="http://schemas.openxmlformats.org/officeDocument/2006/relationships/customXml" Target="../ink/ink188.xml"/><Relationship Id="rId67" Type="http://schemas.openxmlformats.org/officeDocument/2006/relationships/image" Target="../media/image178.png"/><Relationship Id="rId116" Type="http://schemas.openxmlformats.org/officeDocument/2006/relationships/customXml" Target="../ink/ink223.xml"/><Relationship Id="rId20" Type="http://schemas.openxmlformats.org/officeDocument/2006/relationships/customXml" Target="../ink/ink175.xml"/><Relationship Id="rId41" Type="http://schemas.openxmlformats.org/officeDocument/2006/relationships/image" Target="../media/image165.png"/><Relationship Id="rId62" Type="http://schemas.openxmlformats.org/officeDocument/2006/relationships/customXml" Target="../ink/ink196.xml"/><Relationship Id="rId83" Type="http://schemas.openxmlformats.org/officeDocument/2006/relationships/image" Target="../media/image186.png"/><Relationship Id="rId88" Type="http://schemas.openxmlformats.org/officeDocument/2006/relationships/customXml" Target="../ink/ink209.xml"/><Relationship Id="rId111" Type="http://schemas.openxmlformats.org/officeDocument/2006/relationships/image" Target="../media/image200.png"/><Relationship Id="rId15" Type="http://schemas.openxmlformats.org/officeDocument/2006/relationships/image" Target="../media/image152.png"/><Relationship Id="rId36" Type="http://schemas.openxmlformats.org/officeDocument/2006/relationships/customXml" Target="../ink/ink183.xml"/><Relationship Id="rId57" Type="http://schemas.openxmlformats.org/officeDocument/2006/relationships/image" Target="../media/image173.png"/><Relationship Id="rId106" Type="http://schemas.openxmlformats.org/officeDocument/2006/relationships/customXml" Target="../ink/ink218.xml"/><Relationship Id="rId10" Type="http://schemas.openxmlformats.org/officeDocument/2006/relationships/customXml" Target="../ink/ink170.xml"/><Relationship Id="rId31" Type="http://schemas.openxmlformats.org/officeDocument/2006/relationships/image" Target="../media/image160.png"/><Relationship Id="rId52" Type="http://schemas.openxmlformats.org/officeDocument/2006/relationships/customXml" Target="../ink/ink191.xml"/><Relationship Id="rId73" Type="http://schemas.openxmlformats.org/officeDocument/2006/relationships/image" Target="../media/image181.png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194.png"/><Relationship Id="rId101" Type="http://schemas.openxmlformats.org/officeDocument/2006/relationships/image" Target="../media/image195.png"/><Relationship Id="rId122" Type="http://schemas.openxmlformats.org/officeDocument/2006/relationships/customXml" Target="../ink/ink226.xml"/><Relationship Id="rId4" Type="http://schemas.openxmlformats.org/officeDocument/2006/relationships/customXml" Target="../ink/ink167.xml"/><Relationship Id="rId9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0.xml"/><Relationship Id="rId21" Type="http://schemas.openxmlformats.org/officeDocument/2006/relationships/image" Target="../media/image1930.png"/><Relationship Id="rId42" Type="http://schemas.openxmlformats.org/officeDocument/2006/relationships/customXml" Target="../ink/ink248.xml"/><Relationship Id="rId47" Type="http://schemas.openxmlformats.org/officeDocument/2006/relationships/image" Target="../media/image2060.png"/><Relationship Id="rId63" Type="http://schemas.openxmlformats.org/officeDocument/2006/relationships/image" Target="../media/image214.png"/><Relationship Id="rId68" Type="http://schemas.openxmlformats.org/officeDocument/2006/relationships/customXml" Target="../ink/ink261.xml"/><Relationship Id="rId84" Type="http://schemas.openxmlformats.org/officeDocument/2006/relationships/customXml" Target="../ink/ink269.xml"/><Relationship Id="rId89" Type="http://schemas.openxmlformats.org/officeDocument/2006/relationships/image" Target="../media/image227.png"/><Relationship Id="rId16" Type="http://schemas.openxmlformats.org/officeDocument/2006/relationships/customXml" Target="../ink/ink235.xml"/><Relationship Id="rId107" Type="http://schemas.openxmlformats.org/officeDocument/2006/relationships/image" Target="../media/image236.png"/><Relationship Id="rId11" Type="http://schemas.openxmlformats.org/officeDocument/2006/relationships/image" Target="../media/image1880.png"/><Relationship Id="rId32" Type="http://schemas.openxmlformats.org/officeDocument/2006/relationships/customXml" Target="../ink/ink243.xml"/><Relationship Id="rId37" Type="http://schemas.openxmlformats.org/officeDocument/2006/relationships/image" Target="../media/image2010.png"/><Relationship Id="rId53" Type="http://schemas.openxmlformats.org/officeDocument/2006/relationships/image" Target="../media/image209.png"/><Relationship Id="rId58" Type="http://schemas.openxmlformats.org/officeDocument/2006/relationships/customXml" Target="../ink/ink256.xml"/><Relationship Id="rId74" Type="http://schemas.openxmlformats.org/officeDocument/2006/relationships/customXml" Target="../ink/ink264.xml"/><Relationship Id="rId79" Type="http://schemas.openxmlformats.org/officeDocument/2006/relationships/image" Target="../media/image222.png"/><Relationship Id="rId102" Type="http://schemas.openxmlformats.org/officeDocument/2006/relationships/customXml" Target="../ink/ink278.xml"/><Relationship Id="rId5" Type="http://schemas.openxmlformats.org/officeDocument/2006/relationships/image" Target="../media/image1850.png"/><Relationship Id="rId90" Type="http://schemas.openxmlformats.org/officeDocument/2006/relationships/customXml" Target="../ink/ink272.xml"/><Relationship Id="rId95" Type="http://schemas.openxmlformats.org/officeDocument/2006/relationships/image" Target="../media/image230.png"/><Relationship Id="rId22" Type="http://schemas.openxmlformats.org/officeDocument/2006/relationships/customXml" Target="../ink/ink238.xml"/><Relationship Id="rId27" Type="http://schemas.openxmlformats.org/officeDocument/2006/relationships/image" Target="../media/image1960.png"/><Relationship Id="rId43" Type="http://schemas.openxmlformats.org/officeDocument/2006/relationships/image" Target="../media/image2040.png"/><Relationship Id="rId48" Type="http://schemas.openxmlformats.org/officeDocument/2006/relationships/customXml" Target="../ink/ink251.xml"/><Relationship Id="rId64" Type="http://schemas.openxmlformats.org/officeDocument/2006/relationships/customXml" Target="../ink/ink259.xml"/><Relationship Id="rId69" Type="http://schemas.openxmlformats.org/officeDocument/2006/relationships/image" Target="../media/image217.png"/><Relationship Id="rId80" Type="http://schemas.openxmlformats.org/officeDocument/2006/relationships/customXml" Target="../ink/ink267.xml"/><Relationship Id="rId85" Type="http://schemas.openxmlformats.org/officeDocument/2006/relationships/image" Target="../media/image225.png"/><Relationship Id="rId12" Type="http://schemas.openxmlformats.org/officeDocument/2006/relationships/customXml" Target="../ink/ink233.xml"/><Relationship Id="rId17" Type="http://schemas.openxmlformats.org/officeDocument/2006/relationships/image" Target="../media/image1911.png"/><Relationship Id="rId33" Type="http://schemas.openxmlformats.org/officeDocument/2006/relationships/image" Target="../media/image1990.png"/><Relationship Id="rId38" Type="http://schemas.openxmlformats.org/officeDocument/2006/relationships/customXml" Target="../ink/ink246.xml"/><Relationship Id="rId59" Type="http://schemas.openxmlformats.org/officeDocument/2006/relationships/image" Target="../media/image212.png"/><Relationship Id="rId103" Type="http://schemas.openxmlformats.org/officeDocument/2006/relationships/image" Target="../media/image234.png"/><Relationship Id="rId20" Type="http://schemas.openxmlformats.org/officeDocument/2006/relationships/customXml" Target="../ink/ink237.xml"/><Relationship Id="rId41" Type="http://schemas.openxmlformats.org/officeDocument/2006/relationships/image" Target="../media/image2030.png"/><Relationship Id="rId54" Type="http://schemas.openxmlformats.org/officeDocument/2006/relationships/customXml" Target="../ink/ink254.xml"/><Relationship Id="rId62" Type="http://schemas.openxmlformats.org/officeDocument/2006/relationships/customXml" Target="../ink/ink258.xml"/><Relationship Id="rId70" Type="http://schemas.openxmlformats.org/officeDocument/2006/relationships/customXml" Target="../ink/ink262.xml"/><Relationship Id="rId75" Type="http://schemas.openxmlformats.org/officeDocument/2006/relationships/image" Target="../media/image220.png"/><Relationship Id="rId83" Type="http://schemas.openxmlformats.org/officeDocument/2006/relationships/image" Target="../media/image224.png"/><Relationship Id="rId88" Type="http://schemas.openxmlformats.org/officeDocument/2006/relationships/customXml" Target="../ink/ink271.xml"/><Relationship Id="rId91" Type="http://schemas.openxmlformats.org/officeDocument/2006/relationships/image" Target="../media/image228.png"/><Relationship Id="rId96" Type="http://schemas.openxmlformats.org/officeDocument/2006/relationships/customXml" Target="../ink/ink2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.xml"/><Relationship Id="rId15" Type="http://schemas.openxmlformats.org/officeDocument/2006/relationships/image" Target="../media/image1900.png"/><Relationship Id="rId23" Type="http://schemas.openxmlformats.org/officeDocument/2006/relationships/image" Target="../media/image1940.png"/><Relationship Id="rId28" Type="http://schemas.openxmlformats.org/officeDocument/2006/relationships/customXml" Target="../ink/ink241.xml"/><Relationship Id="rId36" Type="http://schemas.openxmlformats.org/officeDocument/2006/relationships/customXml" Target="../ink/ink245.xml"/><Relationship Id="rId49" Type="http://schemas.openxmlformats.org/officeDocument/2006/relationships/image" Target="../media/image2070.png"/><Relationship Id="rId57" Type="http://schemas.openxmlformats.org/officeDocument/2006/relationships/image" Target="../media/image211.png"/><Relationship Id="rId106" Type="http://schemas.openxmlformats.org/officeDocument/2006/relationships/customXml" Target="../ink/ink280.xml"/><Relationship Id="rId10" Type="http://schemas.openxmlformats.org/officeDocument/2006/relationships/customXml" Target="../ink/ink232.xml"/><Relationship Id="rId31" Type="http://schemas.openxmlformats.org/officeDocument/2006/relationships/image" Target="../media/image1980.png"/><Relationship Id="rId44" Type="http://schemas.openxmlformats.org/officeDocument/2006/relationships/customXml" Target="../ink/ink249.xml"/><Relationship Id="rId52" Type="http://schemas.openxmlformats.org/officeDocument/2006/relationships/customXml" Target="../ink/ink253.xml"/><Relationship Id="rId60" Type="http://schemas.openxmlformats.org/officeDocument/2006/relationships/customXml" Target="../ink/ink257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266.xml"/><Relationship Id="rId81" Type="http://schemas.openxmlformats.org/officeDocument/2006/relationships/image" Target="../media/image223.png"/><Relationship Id="rId86" Type="http://schemas.openxmlformats.org/officeDocument/2006/relationships/customXml" Target="../ink/ink270.xml"/><Relationship Id="rId94" Type="http://schemas.openxmlformats.org/officeDocument/2006/relationships/customXml" Target="../ink/ink274.xml"/><Relationship Id="rId99" Type="http://schemas.openxmlformats.org/officeDocument/2006/relationships/image" Target="../media/image232.png"/><Relationship Id="rId101" Type="http://schemas.openxmlformats.org/officeDocument/2006/relationships/image" Target="../media/image233.png"/><Relationship Id="rId4" Type="http://schemas.openxmlformats.org/officeDocument/2006/relationships/customXml" Target="../ink/ink229.xml"/><Relationship Id="rId9" Type="http://schemas.openxmlformats.org/officeDocument/2006/relationships/image" Target="../media/image1870.png"/><Relationship Id="rId13" Type="http://schemas.openxmlformats.org/officeDocument/2006/relationships/image" Target="../media/image1890.png"/><Relationship Id="rId18" Type="http://schemas.openxmlformats.org/officeDocument/2006/relationships/customXml" Target="../ink/ink236.xml"/><Relationship Id="rId39" Type="http://schemas.openxmlformats.org/officeDocument/2006/relationships/image" Target="../media/image2020.png"/><Relationship Id="rId34" Type="http://schemas.openxmlformats.org/officeDocument/2006/relationships/customXml" Target="../ink/ink244.xml"/><Relationship Id="rId50" Type="http://schemas.openxmlformats.org/officeDocument/2006/relationships/customXml" Target="../ink/ink252.xml"/><Relationship Id="rId55" Type="http://schemas.openxmlformats.org/officeDocument/2006/relationships/image" Target="../media/image210.png"/><Relationship Id="rId76" Type="http://schemas.openxmlformats.org/officeDocument/2006/relationships/customXml" Target="../ink/ink265.xml"/><Relationship Id="rId97" Type="http://schemas.openxmlformats.org/officeDocument/2006/relationships/image" Target="../media/image231.png"/><Relationship Id="rId104" Type="http://schemas.openxmlformats.org/officeDocument/2006/relationships/customXml" Target="../ink/ink279.xml"/><Relationship Id="rId7" Type="http://schemas.openxmlformats.org/officeDocument/2006/relationships/image" Target="../media/image1860.png"/><Relationship Id="rId71" Type="http://schemas.openxmlformats.org/officeDocument/2006/relationships/image" Target="../media/image218.png"/><Relationship Id="rId92" Type="http://schemas.openxmlformats.org/officeDocument/2006/relationships/customXml" Target="../ink/ink273.xml"/><Relationship Id="rId2" Type="http://schemas.openxmlformats.org/officeDocument/2006/relationships/customXml" Target="../ink/ink228.xml"/><Relationship Id="rId29" Type="http://schemas.openxmlformats.org/officeDocument/2006/relationships/image" Target="../media/image1970.png"/><Relationship Id="rId24" Type="http://schemas.openxmlformats.org/officeDocument/2006/relationships/customXml" Target="../ink/ink239.xml"/><Relationship Id="rId40" Type="http://schemas.openxmlformats.org/officeDocument/2006/relationships/customXml" Target="../ink/ink247.xml"/><Relationship Id="rId45" Type="http://schemas.openxmlformats.org/officeDocument/2006/relationships/image" Target="../media/image2050.png"/><Relationship Id="rId66" Type="http://schemas.openxmlformats.org/officeDocument/2006/relationships/customXml" Target="../ink/ink260.xml"/><Relationship Id="rId87" Type="http://schemas.openxmlformats.org/officeDocument/2006/relationships/image" Target="../media/image226.png"/><Relationship Id="rId61" Type="http://schemas.openxmlformats.org/officeDocument/2006/relationships/image" Target="../media/image213.png"/><Relationship Id="rId82" Type="http://schemas.openxmlformats.org/officeDocument/2006/relationships/customXml" Target="../ink/ink268.xml"/><Relationship Id="rId19" Type="http://schemas.openxmlformats.org/officeDocument/2006/relationships/image" Target="../media/image1920.png"/><Relationship Id="rId14" Type="http://schemas.openxmlformats.org/officeDocument/2006/relationships/customXml" Target="../ink/ink234.xml"/><Relationship Id="rId30" Type="http://schemas.openxmlformats.org/officeDocument/2006/relationships/customXml" Target="../ink/ink242.xml"/><Relationship Id="rId35" Type="http://schemas.openxmlformats.org/officeDocument/2006/relationships/image" Target="../media/image2000.png"/><Relationship Id="rId56" Type="http://schemas.openxmlformats.org/officeDocument/2006/relationships/customXml" Target="../ink/ink255.xml"/><Relationship Id="rId77" Type="http://schemas.openxmlformats.org/officeDocument/2006/relationships/image" Target="../media/image221.png"/><Relationship Id="rId100" Type="http://schemas.openxmlformats.org/officeDocument/2006/relationships/customXml" Target="../ink/ink277.xml"/><Relationship Id="rId105" Type="http://schemas.openxmlformats.org/officeDocument/2006/relationships/image" Target="../media/image235.png"/><Relationship Id="rId8" Type="http://schemas.openxmlformats.org/officeDocument/2006/relationships/customXml" Target="../ink/ink231.xml"/><Relationship Id="rId51" Type="http://schemas.openxmlformats.org/officeDocument/2006/relationships/image" Target="../media/image208.png"/><Relationship Id="rId72" Type="http://schemas.openxmlformats.org/officeDocument/2006/relationships/customXml" Target="../ink/ink263.xml"/><Relationship Id="rId93" Type="http://schemas.openxmlformats.org/officeDocument/2006/relationships/image" Target="../media/image229.png"/><Relationship Id="rId98" Type="http://schemas.openxmlformats.org/officeDocument/2006/relationships/customXml" Target="../ink/ink276.xml"/><Relationship Id="rId3" Type="http://schemas.openxmlformats.org/officeDocument/2006/relationships/image" Target="../media/image1840.png"/><Relationship Id="rId25" Type="http://schemas.openxmlformats.org/officeDocument/2006/relationships/image" Target="../media/image1950.png"/><Relationship Id="rId46" Type="http://schemas.openxmlformats.org/officeDocument/2006/relationships/customXml" Target="../ink/ink250.xml"/><Relationship Id="rId67" Type="http://schemas.openxmlformats.org/officeDocument/2006/relationships/image" Target="../media/image21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3.xml"/><Relationship Id="rId21" Type="http://schemas.openxmlformats.org/officeDocument/2006/relationships/image" Target="../media/image245.png"/><Relationship Id="rId42" Type="http://schemas.openxmlformats.org/officeDocument/2006/relationships/customXml" Target="../ink/ink301.xml"/><Relationship Id="rId47" Type="http://schemas.openxmlformats.org/officeDocument/2006/relationships/image" Target="../media/image258.png"/><Relationship Id="rId63" Type="http://schemas.openxmlformats.org/officeDocument/2006/relationships/image" Target="../media/image266.png"/><Relationship Id="rId68" Type="http://schemas.openxmlformats.org/officeDocument/2006/relationships/customXml" Target="../ink/ink314.xml"/><Relationship Id="rId84" Type="http://schemas.openxmlformats.org/officeDocument/2006/relationships/customXml" Target="../ink/ink322.xml"/><Relationship Id="rId89" Type="http://schemas.openxmlformats.org/officeDocument/2006/relationships/image" Target="../media/image279.png"/><Relationship Id="rId16" Type="http://schemas.openxmlformats.org/officeDocument/2006/relationships/customXml" Target="../ink/ink288.xml"/><Relationship Id="rId11" Type="http://schemas.openxmlformats.org/officeDocument/2006/relationships/image" Target="../media/image240.png"/><Relationship Id="rId32" Type="http://schemas.openxmlformats.org/officeDocument/2006/relationships/customXml" Target="../ink/ink296.xml"/><Relationship Id="rId37" Type="http://schemas.openxmlformats.org/officeDocument/2006/relationships/image" Target="../media/image253.png"/><Relationship Id="rId53" Type="http://schemas.openxmlformats.org/officeDocument/2006/relationships/image" Target="../media/image261.png"/><Relationship Id="rId58" Type="http://schemas.openxmlformats.org/officeDocument/2006/relationships/customXml" Target="../ink/ink309.xml"/><Relationship Id="rId74" Type="http://schemas.openxmlformats.org/officeDocument/2006/relationships/customXml" Target="../ink/ink317.xml"/><Relationship Id="rId79" Type="http://schemas.openxmlformats.org/officeDocument/2006/relationships/image" Target="../media/image274.png"/><Relationship Id="rId5" Type="http://schemas.openxmlformats.org/officeDocument/2006/relationships/image" Target="../media/image237.png"/><Relationship Id="rId90" Type="http://schemas.openxmlformats.org/officeDocument/2006/relationships/customXml" Target="../ink/ink325.xml"/><Relationship Id="rId95" Type="http://schemas.openxmlformats.org/officeDocument/2006/relationships/image" Target="../media/image282.png"/><Relationship Id="rId22" Type="http://schemas.openxmlformats.org/officeDocument/2006/relationships/customXml" Target="../ink/ink291.xml"/><Relationship Id="rId27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customXml" Target="../ink/ink304.xml"/><Relationship Id="rId64" Type="http://schemas.openxmlformats.org/officeDocument/2006/relationships/customXml" Target="../ink/ink312.xml"/><Relationship Id="rId69" Type="http://schemas.openxmlformats.org/officeDocument/2006/relationships/image" Target="../media/image269.png"/><Relationship Id="rId80" Type="http://schemas.openxmlformats.org/officeDocument/2006/relationships/customXml" Target="../ink/ink320.xml"/><Relationship Id="rId85" Type="http://schemas.openxmlformats.org/officeDocument/2006/relationships/image" Target="../media/image277.png"/><Relationship Id="rId3" Type="http://schemas.openxmlformats.org/officeDocument/2006/relationships/image" Target="../media/image2360.png"/><Relationship Id="rId12" Type="http://schemas.openxmlformats.org/officeDocument/2006/relationships/customXml" Target="../ink/ink286.xml"/><Relationship Id="rId17" Type="http://schemas.openxmlformats.org/officeDocument/2006/relationships/image" Target="../media/image243.png"/><Relationship Id="rId25" Type="http://schemas.openxmlformats.org/officeDocument/2006/relationships/image" Target="../media/image247.png"/><Relationship Id="rId33" Type="http://schemas.openxmlformats.org/officeDocument/2006/relationships/image" Target="../media/image251.png"/><Relationship Id="rId38" Type="http://schemas.openxmlformats.org/officeDocument/2006/relationships/customXml" Target="../ink/ink299.xml"/><Relationship Id="rId46" Type="http://schemas.openxmlformats.org/officeDocument/2006/relationships/customXml" Target="../ink/ink303.xml"/><Relationship Id="rId59" Type="http://schemas.openxmlformats.org/officeDocument/2006/relationships/image" Target="../media/image264.png"/><Relationship Id="rId67" Type="http://schemas.openxmlformats.org/officeDocument/2006/relationships/image" Target="../media/image268.png"/><Relationship Id="rId20" Type="http://schemas.openxmlformats.org/officeDocument/2006/relationships/customXml" Target="../ink/ink290.xml"/><Relationship Id="rId41" Type="http://schemas.openxmlformats.org/officeDocument/2006/relationships/image" Target="../media/image255.png"/><Relationship Id="rId54" Type="http://schemas.openxmlformats.org/officeDocument/2006/relationships/customXml" Target="../ink/ink307.xml"/><Relationship Id="rId62" Type="http://schemas.openxmlformats.org/officeDocument/2006/relationships/customXml" Target="../ink/ink311.xml"/><Relationship Id="rId70" Type="http://schemas.openxmlformats.org/officeDocument/2006/relationships/customXml" Target="../ink/ink315.xml"/><Relationship Id="rId75" Type="http://schemas.openxmlformats.org/officeDocument/2006/relationships/image" Target="../media/image272.png"/><Relationship Id="rId83" Type="http://schemas.openxmlformats.org/officeDocument/2006/relationships/image" Target="../media/image276.png"/><Relationship Id="rId88" Type="http://schemas.openxmlformats.org/officeDocument/2006/relationships/customXml" Target="../ink/ink324.xml"/><Relationship Id="rId91" Type="http://schemas.openxmlformats.org/officeDocument/2006/relationships/image" Target="../media/image280.png"/><Relationship Id="rId96" Type="http://schemas.openxmlformats.org/officeDocument/2006/relationships/customXml" Target="../ink/ink3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3.xml"/><Relationship Id="rId15" Type="http://schemas.openxmlformats.org/officeDocument/2006/relationships/image" Target="../media/image242.png"/><Relationship Id="rId23" Type="http://schemas.openxmlformats.org/officeDocument/2006/relationships/image" Target="../media/image246.png"/><Relationship Id="rId28" Type="http://schemas.openxmlformats.org/officeDocument/2006/relationships/customXml" Target="../ink/ink294.xml"/><Relationship Id="rId36" Type="http://schemas.openxmlformats.org/officeDocument/2006/relationships/customXml" Target="../ink/ink298.xml"/><Relationship Id="rId49" Type="http://schemas.openxmlformats.org/officeDocument/2006/relationships/image" Target="../media/image259.png"/><Relationship Id="rId57" Type="http://schemas.openxmlformats.org/officeDocument/2006/relationships/image" Target="../media/image263.png"/><Relationship Id="rId10" Type="http://schemas.openxmlformats.org/officeDocument/2006/relationships/customXml" Target="../ink/ink285.xml"/><Relationship Id="rId31" Type="http://schemas.openxmlformats.org/officeDocument/2006/relationships/image" Target="../media/image250.png"/><Relationship Id="rId44" Type="http://schemas.openxmlformats.org/officeDocument/2006/relationships/customXml" Target="../ink/ink302.xml"/><Relationship Id="rId52" Type="http://schemas.openxmlformats.org/officeDocument/2006/relationships/customXml" Target="../ink/ink306.xml"/><Relationship Id="rId60" Type="http://schemas.openxmlformats.org/officeDocument/2006/relationships/customXml" Target="../ink/ink310.xml"/><Relationship Id="rId65" Type="http://schemas.openxmlformats.org/officeDocument/2006/relationships/image" Target="../media/image267.png"/><Relationship Id="rId73" Type="http://schemas.openxmlformats.org/officeDocument/2006/relationships/image" Target="../media/image271.png"/><Relationship Id="rId78" Type="http://schemas.openxmlformats.org/officeDocument/2006/relationships/customXml" Target="../ink/ink319.xml"/><Relationship Id="rId81" Type="http://schemas.openxmlformats.org/officeDocument/2006/relationships/image" Target="../media/image275.png"/><Relationship Id="rId86" Type="http://schemas.openxmlformats.org/officeDocument/2006/relationships/customXml" Target="../ink/ink323.xml"/><Relationship Id="rId94" Type="http://schemas.openxmlformats.org/officeDocument/2006/relationships/customXml" Target="../ink/ink327.xml"/><Relationship Id="rId4" Type="http://schemas.openxmlformats.org/officeDocument/2006/relationships/customXml" Target="../ink/ink282.xml"/><Relationship Id="rId9" Type="http://schemas.openxmlformats.org/officeDocument/2006/relationships/image" Target="../media/image239.png"/><Relationship Id="rId13" Type="http://schemas.openxmlformats.org/officeDocument/2006/relationships/image" Target="../media/image241.png"/><Relationship Id="rId18" Type="http://schemas.openxmlformats.org/officeDocument/2006/relationships/customXml" Target="../ink/ink289.xml"/><Relationship Id="rId39" Type="http://schemas.openxmlformats.org/officeDocument/2006/relationships/image" Target="../media/image254.png"/><Relationship Id="rId34" Type="http://schemas.openxmlformats.org/officeDocument/2006/relationships/customXml" Target="../ink/ink297.xml"/><Relationship Id="rId50" Type="http://schemas.openxmlformats.org/officeDocument/2006/relationships/customXml" Target="../ink/ink305.xml"/><Relationship Id="rId55" Type="http://schemas.openxmlformats.org/officeDocument/2006/relationships/image" Target="../media/image262.png"/><Relationship Id="rId76" Type="http://schemas.openxmlformats.org/officeDocument/2006/relationships/customXml" Target="../ink/ink318.xml"/><Relationship Id="rId97" Type="http://schemas.openxmlformats.org/officeDocument/2006/relationships/image" Target="../media/image283.png"/><Relationship Id="rId7" Type="http://schemas.openxmlformats.org/officeDocument/2006/relationships/image" Target="../media/image238.png"/><Relationship Id="rId71" Type="http://schemas.openxmlformats.org/officeDocument/2006/relationships/image" Target="../media/image270.png"/><Relationship Id="rId92" Type="http://schemas.openxmlformats.org/officeDocument/2006/relationships/customXml" Target="../ink/ink326.xml"/><Relationship Id="rId2" Type="http://schemas.openxmlformats.org/officeDocument/2006/relationships/customXml" Target="../ink/ink281.xml"/><Relationship Id="rId29" Type="http://schemas.openxmlformats.org/officeDocument/2006/relationships/image" Target="../media/image249.png"/><Relationship Id="rId24" Type="http://schemas.openxmlformats.org/officeDocument/2006/relationships/customXml" Target="../ink/ink292.xml"/><Relationship Id="rId40" Type="http://schemas.openxmlformats.org/officeDocument/2006/relationships/customXml" Target="../ink/ink300.xml"/><Relationship Id="rId45" Type="http://schemas.openxmlformats.org/officeDocument/2006/relationships/image" Target="../media/image257.png"/><Relationship Id="rId66" Type="http://schemas.openxmlformats.org/officeDocument/2006/relationships/customXml" Target="../ink/ink313.xml"/><Relationship Id="rId87" Type="http://schemas.openxmlformats.org/officeDocument/2006/relationships/image" Target="../media/image278.png"/><Relationship Id="rId61" Type="http://schemas.openxmlformats.org/officeDocument/2006/relationships/image" Target="../media/image265.png"/><Relationship Id="rId82" Type="http://schemas.openxmlformats.org/officeDocument/2006/relationships/customXml" Target="../ink/ink321.xml"/><Relationship Id="rId19" Type="http://schemas.openxmlformats.org/officeDocument/2006/relationships/image" Target="../media/image244.png"/><Relationship Id="rId14" Type="http://schemas.openxmlformats.org/officeDocument/2006/relationships/customXml" Target="../ink/ink287.xml"/><Relationship Id="rId30" Type="http://schemas.openxmlformats.org/officeDocument/2006/relationships/customXml" Target="../ink/ink295.xml"/><Relationship Id="rId35" Type="http://schemas.openxmlformats.org/officeDocument/2006/relationships/image" Target="../media/image252.png"/><Relationship Id="rId56" Type="http://schemas.openxmlformats.org/officeDocument/2006/relationships/customXml" Target="../ink/ink308.xml"/><Relationship Id="rId77" Type="http://schemas.openxmlformats.org/officeDocument/2006/relationships/image" Target="../media/image273.png"/><Relationship Id="rId8" Type="http://schemas.openxmlformats.org/officeDocument/2006/relationships/customXml" Target="../ink/ink284.xml"/><Relationship Id="rId51" Type="http://schemas.openxmlformats.org/officeDocument/2006/relationships/image" Target="../media/image260.png"/><Relationship Id="rId72" Type="http://schemas.openxmlformats.org/officeDocument/2006/relationships/customXml" Target="../ink/ink316.xml"/><Relationship Id="rId93" Type="http://schemas.openxmlformats.org/officeDocument/2006/relationships/image" Target="../media/image28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.png"/><Relationship Id="rId21" Type="http://schemas.openxmlformats.org/officeDocument/2006/relationships/image" Target="../media/image292.png"/><Relationship Id="rId42" Type="http://schemas.openxmlformats.org/officeDocument/2006/relationships/customXml" Target="../ink/ink349.xml"/><Relationship Id="rId63" Type="http://schemas.openxmlformats.org/officeDocument/2006/relationships/image" Target="../media/image313.png"/><Relationship Id="rId84" Type="http://schemas.openxmlformats.org/officeDocument/2006/relationships/customXml" Target="../ink/ink370.xml"/><Relationship Id="rId138" Type="http://schemas.openxmlformats.org/officeDocument/2006/relationships/customXml" Target="../ink/ink397.xml"/><Relationship Id="rId159" Type="http://schemas.openxmlformats.org/officeDocument/2006/relationships/image" Target="../media/image361.png"/><Relationship Id="rId170" Type="http://schemas.openxmlformats.org/officeDocument/2006/relationships/customXml" Target="../ink/ink413.xml"/><Relationship Id="rId191" Type="http://schemas.openxmlformats.org/officeDocument/2006/relationships/image" Target="../media/image377.png"/><Relationship Id="rId107" Type="http://schemas.openxmlformats.org/officeDocument/2006/relationships/image" Target="../media/image335.png"/><Relationship Id="rId11" Type="http://schemas.openxmlformats.org/officeDocument/2006/relationships/image" Target="../media/image287.png"/><Relationship Id="rId32" Type="http://schemas.openxmlformats.org/officeDocument/2006/relationships/customXml" Target="../ink/ink344.xml"/><Relationship Id="rId53" Type="http://schemas.openxmlformats.org/officeDocument/2006/relationships/image" Target="../media/image308.png"/><Relationship Id="rId74" Type="http://schemas.openxmlformats.org/officeDocument/2006/relationships/customXml" Target="../ink/ink365.xml"/><Relationship Id="rId128" Type="http://schemas.openxmlformats.org/officeDocument/2006/relationships/customXml" Target="../ink/ink392.xml"/><Relationship Id="rId149" Type="http://schemas.openxmlformats.org/officeDocument/2006/relationships/image" Target="../media/image356.png"/><Relationship Id="rId5" Type="http://schemas.openxmlformats.org/officeDocument/2006/relationships/image" Target="../media/image284.png"/><Relationship Id="rId95" Type="http://schemas.openxmlformats.org/officeDocument/2006/relationships/image" Target="../media/image329.png"/><Relationship Id="rId160" Type="http://schemas.openxmlformats.org/officeDocument/2006/relationships/customXml" Target="../ink/ink408.xml"/><Relationship Id="rId181" Type="http://schemas.openxmlformats.org/officeDocument/2006/relationships/image" Target="../media/image372.png"/><Relationship Id="rId22" Type="http://schemas.openxmlformats.org/officeDocument/2006/relationships/customXml" Target="../ink/ink339.xml"/><Relationship Id="rId43" Type="http://schemas.openxmlformats.org/officeDocument/2006/relationships/image" Target="../media/image303.png"/><Relationship Id="rId64" Type="http://schemas.openxmlformats.org/officeDocument/2006/relationships/customXml" Target="../ink/ink360.xml"/><Relationship Id="rId118" Type="http://schemas.openxmlformats.org/officeDocument/2006/relationships/customXml" Target="../ink/ink387.xml"/><Relationship Id="rId139" Type="http://schemas.openxmlformats.org/officeDocument/2006/relationships/image" Target="../media/image351.png"/><Relationship Id="rId85" Type="http://schemas.openxmlformats.org/officeDocument/2006/relationships/image" Target="../media/image324.png"/><Relationship Id="rId150" Type="http://schemas.openxmlformats.org/officeDocument/2006/relationships/customXml" Target="../ink/ink403.xml"/><Relationship Id="rId171" Type="http://schemas.openxmlformats.org/officeDocument/2006/relationships/image" Target="../media/image367.png"/><Relationship Id="rId192" Type="http://schemas.openxmlformats.org/officeDocument/2006/relationships/customXml" Target="../ink/ink424.xml"/><Relationship Id="rId12" Type="http://schemas.openxmlformats.org/officeDocument/2006/relationships/customXml" Target="../ink/ink334.xml"/><Relationship Id="rId33" Type="http://schemas.openxmlformats.org/officeDocument/2006/relationships/image" Target="../media/image298.png"/><Relationship Id="rId108" Type="http://schemas.openxmlformats.org/officeDocument/2006/relationships/customXml" Target="../ink/ink382.xml"/><Relationship Id="rId129" Type="http://schemas.openxmlformats.org/officeDocument/2006/relationships/image" Target="../media/image346.png"/><Relationship Id="rId54" Type="http://schemas.openxmlformats.org/officeDocument/2006/relationships/customXml" Target="../ink/ink355.xml"/><Relationship Id="rId75" Type="http://schemas.openxmlformats.org/officeDocument/2006/relationships/image" Target="../media/image319.png"/><Relationship Id="rId96" Type="http://schemas.openxmlformats.org/officeDocument/2006/relationships/customXml" Target="../ink/ink376.xml"/><Relationship Id="rId140" Type="http://schemas.openxmlformats.org/officeDocument/2006/relationships/customXml" Target="../ink/ink398.xml"/><Relationship Id="rId161" Type="http://schemas.openxmlformats.org/officeDocument/2006/relationships/image" Target="../media/image362.png"/><Relationship Id="rId182" Type="http://schemas.openxmlformats.org/officeDocument/2006/relationships/customXml" Target="../ink/ink419.xml"/><Relationship Id="rId6" Type="http://schemas.openxmlformats.org/officeDocument/2006/relationships/customXml" Target="../ink/ink331.xml"/><Relationship Id="rId23" Type="http://schemas.openxmlformats.org/officeDocument/2006/relationships/image" Target="../media/image293.png"/><Relationship Id="rId119" Type="http://schemas.openxmlformats.org/officeDocument/2006/relationships/image" Target="../media/image341.png"/><Relationship Id="rId44" Type="http://schemas.openxmlformats.org/officeDocument/2006/relationships/customXml" Target="../ink/ink350.xml"/><Relationship Id="rId65" Type="http://schemas.openxmlformats.org/officeDocument/2006/relationships/image" Target="../media/image314.png"/><Relationship Id="rId86" Type="http://schemas.openxmlformats.org/officeDocument/2006/relationships/customXml" Target="../ink/ink371.xml"/><Relationship Id="rId130" Type="http://schemas.openxmlformats.org/officeDocument/2006/relationships/customXml" Target="../ink/ink393.xml"/><Relationship Id="rId151" Type="http://schemas.openxmlformats.org/officeDocument/2006/relationships/image" Target="../media/image357.png"/><Relationship Id="rId172" Type="http://schemas.openxmlformats.org/officeDocument/2006/relationships/customXml" Target="../ink/ink414.xml"/><Relationship Id="rId193" Type="http://schemas.openxmlformats.org/officeDocument/2006/relationships/image" Target="../media/image378.png"/><Relationship Id="rId13" Type="http://schemas.openxmlformats.org/officeDocument/2006/relationships/image" Target="../media/image288.png"/><Relationship Id="rId109" Type="http://schemas.openxmlformats.org/officeDocument/2006/relationships/image" Target="../media/image336.png"/><Relationship Id="rId34" Type="http://schemas.openxmlformats.org/officeDocument/2006/relationships/customXml" Target="../ink/ink345.xml"/><Relationship Id="rId55" Type="http://schemas.openxmlformats.org/officeDocument/2006/relationships/image" Target="../media/image309.png"/><Relationship Id="rId76" Type="http://schemas.openxmlformats.org/officeDocument/2006/relationships/customXml" Target="../ink/ink366.xml"/><Relationship Id="rId97" Type="http://schemas.openxmlformats.org/officeDocument/2006/relationships/image" Target="../media/image330.png"/><Relationship Id="rId120" Type="http://schemas.openxmlformats.org/officeDocument/2006/relationships/customXml" Target="../ink/ink388.xml"/><Relationship Id="rId141" Type="http://schemas.openxmlformats.org/officeDocument/2006/relationships/image" Target="../media/image352.png"/><Relationship Id="rId7" Type="http://schemas.openxmlformats.org/officeDocument/2006/relationships/image" Target="../media/image285.png"/><Relationship Id="rId162" Type="http://schemas.openxmlformats.org/officeDocument/2006/relationships/customXml" Target="../ink/ink409.xml"/><Relationship Id="rId183" Type="http://schemas.openxmlformats.org/officeDocument/2006/relationships/image" Target="../media/image373.png"/><Relationship Id="rId2" Type="http://schemas.openxmlformats.org/officeDocument/2006/relationships/customXml" Target="../ink/ink329.xml"/><Relationship Id="rId29" Type="http://schemas.openxmlformats.org/officeDocument/2006/relationships/image" Target="../media/image296.png"/><Relationship Id="rId24" Type="http://schemas.openxmlformats.org/officeDocument/2006/relationships/customXml" Target="../ink/ink340.xml"/><Relationship Id="rId40" Type="http://schemas.openxmlformats.org/officeDocument/2006/relationships/customXml" Target="../ink/ink348.xml"/><Relationship Id="rId45" Type="http://schemas.openxmlformats.org/officeDocument/2006/relationships/image" Target="../media/image304.png"/><Relationship Id="rId66" Type="http://schemas.openxmlformats.org/officeDocument/2006/relationships/customXml" Target="../ink/ink361.xml"/><Relationship Id="rId87" Type="http://schemas.openxmlformats.org/officeDocument/2006/relationships/image" Target="../media/image325.png"/><Relationship Id="rId110" Type="http://schemas.openxmlformats.org/officeDocument/2006/relationships/customXml" Target="../ink/ink383.xml"/><Relationship Id="rId115" Type="http://schemas.openxmlformats.org/officeDocument/2006/relationships/image" Target="../media/image339.png"/><Relationship Id="rId131" Type="http://schemas.openxmlformats.org/officeDocument/2006/relationships/image" Target="../media/image347.png"/><Relationship Id="rId136" Type="http://schemas.openxmlformats.org/officeDocument/2006/relationships/customXml" Target="../ink/ink396.xml"/><Relationship Id="rId157" Type="http://schemas.openxmlformats.org/officeDocument/2006/relationships/image" Target="../media/image360.png"/><Relationship Id="rId178" Type="http://schemas.openxmlformats.org/officeDocument/2006/relationships/customXml" Target="../ink/ink417.xml"/><Relationship Id="rId61" Type="http://schemas.openxmlformats.org/officeDocument/2006/relationships/image" Target="../media/image312.png"/><Relationship Id="rId82" Type="http://schemas.openxmlformats.org/officeDocument/2006/relationships/customXml" Target="../ink/ink369.xml"/><Relationship Id="rId152" Type="http://schemas.openxmlformats.org/officeDocument/2006/relationships/customXml" Target="../ink/ink404.xml"/><Relationship Id="rId173" Type="http://schemas.openxmlformats.org/officeDocument/2006/relationships/image" Target="../media/image368.png"/><Relationship Id="rId194" Type="http://schemas.openxmlformats.org/officeDocument/2006/relationships/customXml" Target="../ink/ink425.xml"/><Relationship Id="rId199" Type="http://schemas.openxmlformats.org/officeDocument/2006/relationships/image" Target="../media/image381.png"/><Relationship Id="rId19" Type="http://schemas.openxmlformats.org/officeDocument/2006/relationships/image" Target="../media/image291.png"/><Relationship Id="rId14" Type="http://schemas.openxmlformats.org/officeDocument/2006/relationships/customXml" Target="../ink/ink335.xml"/><Relationship Id="rId30" Type="http://schemas.openxmlformats.org/officeDocument/2006/relationships/customXml" Target="../ink/ink343.xml"/><Relationship Id="rId35" Type="http://schemas.openxmlformats.org/officeDocument/2006/relationships/image" Target="../media/image299.png"/><Relationship Id="rId56" Type="http://schemas.openxmlformats.org/officeDocument/2006/relationships/customXml" Target="../ink/ink356.xml"/><Relationship Id="rId77" Type="http://schemas.openxmlformats.org/officeDocument/2006/relationships/image" Target="../media/image320.png"/><Relationship Id="rId100" Type="http://schemas.openxmlformats.org/officeDocument/2006/relationships/customXml" Target="../ink/ink378.xml"/><Relationship Id="rId105" Type="http://schemas.openxmlformats.org/officeDocument/2006/relationships/image" Target="../media/image334.png"/><Relationship Id="rId126" Type="http://schemas.openxmlformats.org/officeDocument/2006/relationships/customXml" Target="../ink/ink391.xml"/><Relationship Id="rId147" Type="http://schemas.openxmlformats.org/officeDocument/2006/relationships/image" Target="../media/image355.png"/><Relationship Id="rId168" Type="http://schemas.openxmlformats.org/officeDocument/2006/relationships/customXml" Target="../ink/ink412.xml"/><Relationship Id="rId8" Type="http://schemas.openxmlformats.org/officeDocument/2006/relationships/customXml" Target="../ink/ink332.xml"/><Relationship Id="rId51" Type="http://schemas.openxmlformats.org/officeDocument/2006/relationships/image" Target="../media/image307.png"/><Relationship Id="rId72" Type="http://schemas.openxmlformats.org/officeDocument/2006/relationships/customXml" Target="../ink/ink364.xml"/><Relationship Id="rId93" Type="http://schemas.openxmlformats.org/officeDocument/2006/relationships/image" Target="../media/image328.png"/><Relationship Id="rId98" Type="http://schemas.openxmlformats.org/officeDocument/2006/relationships/customXml" Target="../ink/ink377.xml"/><Relationship Id="rId121" Type="http://schemas.openxmlformats.org/officeDocument/2006/relationships/image" Target="../media/image342.png"/><Relationship Id="rId142" Type="http://schemas.openxmlformats.org/officeDocument/2006/relationships/customXml" Target="../ink/ink399.xml"/><Relationship Id="rId163" Type="http://schemas.openxmlformats.org/officeDocument/2006/relationships/image" Target="../media/image363.png"/><Relationship Id="rId184" Type="http://schemas.openxmlformats.org/officeDocument/2006/relationships/customXml" Target="../ink/ink420.xml"/><Relationship Id="rId189" Type="http://schemas.openxmlformats.org/officeDocument/2006/relationships/image" Target="../media/image376.png"/><Relationship Id="rId3" Type="http://schemas.openxmlformats.org/officeDocument/2006/relationships/image" Target="../media/image2830.png"/><Relationship Id="rId25" Type="http://schemas.openxmlformats.org/officeDocument/2006/relationships/image" Target="../media/image294.png"/><Relationship Id="rId46" Type="http://schemas.openxmlformats.org/officeDocument/2006/relationships/customXml" Target="../ink/ink351.xml"/><Relationship Id="rId67" Type="http://schemas.openxmlformats.org/officeDocument/2006/relationships/image" Target="../media/image315.png"/><Relationship Id="rId116" Type="http://schemas.openxmlformats.org/officeDocument/2006/relationships/customXml" Target="../ink/ink386.xml"/><Relationship Id="rId137" Type="http://schemas.openxmlformats.org/officeDocument/2006/relationships/image" Target="../media/image350.png"/><Relationship Id="rId158" Type="http://schemas.openxmlformats.org/officeDocument/2006/relationships/customXml" Target="../ink/ink407.xml"/><Relationship Id="rId20" Type="http://schemas.openxmlformats.org/officeDocument/2006/relationships/customXml" Target="../ink/ink338.xml"/><Relationship Id="rId41" Type="http://schemas.openxmlformats.org/officeDocument/2006/relationships/image" Target="../media/image302.png"/><Relationship Id="rId62" Type="http://schemas.openxmlformats.org/officeDocument/2006/relationships/customXml" Target="../ink/ink359.xml"/><Relationship Id="rId83" Type="http://schemas.openxmlformats.org/officeDocument/2006/relationships/image" Target="../media/image323.png"/><Relationship Id="rId88" Type="http://schemas.openxmlformats.org/officeDocument/2006/relationships/customXml" Target="../ink/ink372.xml"/><Relationship Id="rId111" Type="http://schemas.openxmlformats.org/officeDocument/2006/relationships/image" Target="../media/image337.png"/><Relationship Id="rId132" Type="http://schemas.openxmlformats.org/officeDocument/2006/relationships/customXml" Target="../ink/ink394.xml"/><Relationship Id="rId153" Type="http://schemas.openxmlformats.org/officeDocument/2006/relationships/image" Target="../media/image358.png"/><Relationship Id="rId174" Type="http://schemas.openxmlformats.org/officeDocument/2006/relationships/customXml" Target="../ink/ink415.xml"/><Relationship Id="rId179" Type="http://schemas.openxmlformats.org/officeDocument/2006/relationships/image" Target="../media/image371.png"/><Relationship Id="rId195" Type="http://schemas.openxmlformats.org/officeDocument/2006/relationships/image" Target="../media/image379.png"/><Relationship Id="rId190" Type="http://schemas.openxmlformats.org/officeDocument/2006/relationships/customXml" Target="../ink/ink423.xml"/><Relationship Id="rId15" Type="http://schemas.openxmlformats.org/officeDocument/2006/relationships/image" Target="../media/image289.png"/><Relationship Id="rId36" Type="http://schemas.openxmlformats.org/officeDocument/2006/relationships/customXml" Target="../ink/ink346.xml"/><Relationship Id="rId57" Type="http://schemas.openxmlformats.org/officeDocument/2006/relationships/image" Target="../media/image310.png"/><Relationship Id="rId106" Type="http://schemas.openxmlformats.org/officeDocument/2006/relationships/customXml" Target="../ink/ink381.xml"/><Relationship Id="rId127" Type="http://schemas.openxmlformats.org/officeDocument/2006/relationships/image" Target="../media/image345.png"/><Relationship Id="rId10" Type="http://schemas.openxmlformats.org/officeDocument/2006/relationships/customXml" Target="../ink/ink333.xml"/><Relationship Id="rId31" Type="http://schemas.openxmlformats.org/officeDocument/2006/relationships/image" Target="../media/image297.png"/><Relationship Id="rId52" Type="http://schemas.openxmlformats.org/officeDocument/2006/relationships/customXml" Target="../ink/ink354.xml"/><Relationship Id="rId73" Type="http://schemas.openxmlformats.org/officeDocument/2006/relationships/image" Target="../media/image318.png"/><Relationship Id="rId78" Type="http://schemas.openxmlformats.org/officeDocument/2006/relationships/customXml" Target="../ink/ink367.xml"/><Relationship Id="rId94" Type="http://schemas.openxmlformats.org/officeDocument/2006/relationships/customXml" Target="../ink/ink375.xml"/><Relationship Id="rId99" Type="http://schemas.openxmlformats.org/officeDocument/2006/relationships/image" Target="../media/image331.png"/><Relationship Id="rId101" Type="http://schemas.openxmlformats.org/officeDocument/2006/relationships/image" Target="../media/image332.png"/><Relationship Id="rId122" Type="http://schemas.openxmlformats.org/officeDocument/2006/relationships/customXml" Target="../ink/ink389.xml"/><Relationship Id="rId143" Type="http://schemas.openxmlformats.org/officeDocument/2006/relationships/image" Target="../media/image353.png"/><Relationship Id="rId148" Type="http://schemas.openxmlformats.org/officeDocument/2006/relationships/customXml" Target="../ink/ink402.xml"/><Relationship Id="rId164" Type="http://schemas.openxmlformats.org/officeDocument/2006/relationships/customXml" Target="../ink/ink410.xml"/><Relationship Id="rId169" Type="http://schemas.openxmlformats.org/officeDocument/2006/relationships/image" Target="../media/image366.png"/><Relationship Id="rId185" Type="http://schemas.openxmlformats.org/officeDocument/2006/relationships/image" Target="../media/image374.png"/><Relationship Id="rId4" Type="http://schemas.openxmlformats.org/officeDocument/2006/relationships/customXml" Target="../ink/ink330.xml"/><Relationship Id="rId9" Type="http://schemas.openxmlformats.org/officeDocument/2006/relationships/image" Target="../media/image286.png"/><Relationship Id="rId180" Type="http://schemas.openxmlformats.org/officeDocument/2006/relationships/customXml" Target="../ink/ink418.xml"/><Relationship Id="rId26" Type="http://schemas.openxmlformats.org/officeDocument/2006/relationships/customXml" Target="../ink/ink341.xml"/><Relationship Id="rId47" Type="http://schemas.openxmlformats.org/officeDocument/2006/relationships/image" Target="../media/image305.png"/><Relationship Id="rId68" Type="http://schemas.openxmlformats.org/officeDocument/2006/relationships/customXml" Target="../ink/ink362.xml"/><Relationship Id="rId89" Type="http://schemas.openxmlformats.org/officeDocument/2006/relationships/image" Target="../media/image326.png"/><Relationship Id="rId112" Type="http://schemas.openxmlformats.org/officeDocument/2006/relationships/customXml" Target="../ink/ink384.xml"/><Relationship Id="rId133" Type="http://schemas.openxmlformats.org/officeDocument/2006/relationships/image" Target="../media/image348.png"/><Relationship Id="rId154" Type="http://schemas.openxmlformats.org/officeDocument/2006/relationships/customXml" Target="../ink/ink405.xml"/><Relationship Id="rId175" Type="http://schemas.openxmlformats.org/officeDocument/2006/relationships/image" Target="../media/image369.png"/><Relationship Id="rId196" Type="http://schemas.openxmlformats.org/officeDocument/2006/relationships/customXml" Target="../ink/ink426.xml"/><Relationship Id="rId200" Type="http://schemas.openxmlformats.org/officeDocument/2006/relationships/customXml" Target="../ink/ink428.xml"/><Relationship Id="rId16" Type="http://schemas.openxmlformats.org/officeDocument/2006/relationships/customXml" Target="../ink/ink336.xml"/><Relationship Id="rId37" Type="http://schemas.openxmlformats.org/officeDocument/2006/relationships/image" Target="../media/image300.png"/><Relationship Id="rId58" Type="http://schemas.openxmlformats.org/officeDocument/2006/relationships/customXml" Target="../ink/ink357.xml"/><Relationship Id="rId79" Type="http://schemas.openxmlformats.org/officeDocument/2006/relationships/image" Target="../media/image321.png"/><Relationship Id="rId102" Type="http://schemas.openxmlformats.org/officeDocument/2006/relationships/customXml" Target="../ink/ink379.xml"/><Relationship Id="rId123" Type="http://schemas.openxmlformats.org/officeDocument/2006/relationships/image" Target="../media/image343.png"/><Relationship Id="rId144" Type="http://schemas.openxmlformats.org/officeDocument/2006/relationships/customXml" Target="../ink/ink400.xml"/><Relationship Id="rId90" Type="http://schemas.openxmlformats.org/officeDocument/2006/relationships/customXml" Target="../ink/ink373.xml"/><Relationship Id="rId165" Type="http://schemas.openxmlformats.org/officeDocument/2006/relationships/image" Target="../media/image364.png"/><Relationship Id="rId186" Type="http://schemas.openxmlformats.org/officeDocument/2006/relationships/customXml" Target="../ink/ink421.xml"/><Relationship Id="rId27" Type="http://schemas.openxmlformats.org/officeDocument/2006/relationships/image" Target="../media/image295.png"/><Relationship Id="rId48" Type="http://schemas.openxmlformats.org/officeDocument/2006/relationships/customXml" Target="../ink/ink352.xml"/><Relationship Id="rId69" Type="http://schemas.openxmlformats.org/officeDocument/2006/relationships/image" Target="../media/image316.png"/><Relationship Id="rId113" Type="http://schemas.openxmlformats.org/officeDocument/2006/relationships/image" Target="../media/image338.png"/><Relationship Id="rId134" Type="http://schemas.openxmlformats.org/officeDocument/2006/relationships/customXml" Target="../ink/ink395.xml"/><Relationship Id="rId80" Type="http://schemas.openxmlformats.org/officeDocument/2006/relationships/customXml" Target="../ink/ink368.xml"/><Relationship Id="rId155" Type="http://schemas.openxmlformats.org/officeDocument/2006/relationships/image" Target="../media/image359.png"/><Relationship Id="rId176" Type="http://schemas.openxmlformats.org/officeDocument/2006/relationships/customXml" Target="../ink/ink416.xml"/><Relationship Id="rId197" Type="http://schemas.openxmlformats.org/officeDocument/2006/relationships/image" Target="../media/image380.png"/><Relationship Id="rId201" Type="http://schemas.openxmlformats.org/officeDocument/2006/relationships/image" Target="../media/image382.png"/><Relationship Id="rId17" Type="http://schemas.openxmlformats.org/officeDocument/2006/relationships/image" Target="../media/image290.png"/><Relationship Id="rId38" Type="http://schemas.openxmlformats.org/officeDocument/2006/relationships/customXml" Target="../ink/ink347.xml"/><Relationship Id="rId59" Type="http://schemas.openxmlformats.org/officeDocument/2006/relationships/image" Target="../media/image311.png"/><Relationship Id="rId103" Type="http://schemas.openxmlformats.org/officeDocument/2006/relationships/image" Target="../media/image333.png"/><Relationship Id="rId124" Type="http://schemas.openxmlformats.org/officeDocument/2006/relationships/customXml" Target="../ink/ink390.xml"/><Relationship Id="rId70" Type="http://schemas.openxmlformats.org/officeDocument/2006/relationships/customXml" Target="../ink/ink363.xml"/><Relationship Id="rId91" Type="http://schemas.openxmlformats.org/officeDocument/2006/relationships/image" Target="../media/image327.png"/><Relationship Id="rId145" Type="http://schemas.openxmlformats.org/officeDocument/2006/relationships/image" Target="../media/image354.png"/><Relationship Id="rId166" Type="http://schemas.openxmlformats.org/officeDocument/2006/relationships/customXml" Target="../ink/ink411.xml"/><Relationship Id="rId187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42.xml"/><Relationship Id="rId49" Type="http://schemas.openxmlformats.org/officeDocument/2006/relationships/image" Target="../media/image306.png"/><Relationship Id="rId114" Type="http://schemas.openxmlformats.org/officeDocument/2006/relationships/customXml" Target="../ink/ink385.xml"/><Relationship Id="rId60" Type="http://schemas.openxmlformats.org/officeDocument/2006/relationships/customXml" Target="../ink/ink358.xml"/><Relationship Id="rId81" Type="http://schemas.openxmlformats.org/officeDocument/2006/relationships/image" Target="../media/image322.png"/><Relationship Id="rId135" Type="http://schemas.openxmlformats.org/officeDocument/2006/relationships/image" Target="../media/image349.png"/><Relationship Id="rId156" Type="http://schemas.openxmlformats.org/officeDocument/2006/relationships/customXml" Target="../ink/ink406.xml"/><Relationship Id="rId177" Type="http://schemas.openxmlformats.org/officeDocument/2006/relationships/image" Target="../media/image370.png"/><Relationship Id="rId198" Type="http://schemas.openxmlformats.org/officeDocument/2006/relationships/customXml" Target="../ink/ink427.xml"/><Relationship Id="rId18" Type="http://schemas.openxmlformats.org/officeDocument/2006/relationships/customXml" Target="../ink/ink337.xml"/><Relationship Id="rId39" Type="http://schemas.openxmlformats.org/officeDocument/2006/relationships/image" Target="../media/image301.png"/><Relationship Id="rId50" Type="http://schemas.openxmlformats.org/officeDocument/2006/relationships/customXml" Target="../ink/ink353.xml"/><Relationship Id="rId104" Type="http://schemas.openxmlformats.org/officeDocument/2006/relationships/customXml" Target="../ink/ink380.xml"/><Relationship Id="rId125" Type="http://schemas.openxmlformats.org/officeDocument/2006/relationships/image" Target="../media/image344.png"/><Relationship Id="rId146" Type="http://schemas.openxmlformats.org/officeDocument/2006/relationships/customXml" Target="../ink/ink401.xml"/><Relationship Id="rId167" Type="http://schemas.openxmlformats.org/officeDocument/2006/relationships/image" Target="../media/image365.png"/><Relationship Id="rId188" Type="http://schemas.openxmlformats.org/officeDocument/2006/relationships/customXml" Target="../ink/ink422.xml"/><Relationship Id="rId71" Type="http://schemas.openxmlformats.org/officeDocument/2006/relationships/image" Target="../media/image317.png"/><Relationship Id="rId92" Type="http://schemas.openxmlformats.org/officeDocument/2006/relationships/customXml" Target="../ink/ink3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85.png"/><Relationship Id="rId4" Type="http://schemas.openxmlformats.org/officeDocument/2006/relationships/customXml" Target="../ink/ink42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2.xml"/><Relationship Id="rId21" Type="http://schemas.openxmlformats.org/officeDocument/2006/relationships/image" Target="../media/image393.png"/><Relationship Id="rId34" Type="http://schemas.openxmlformats.org/officeDocument/2006/relationships/customXml" Target="../ink/ink446.xml"/><Relationship Id="rId42" Type="http://schemas.openxmlformats.org/officeDocument/2006/relationships/customXml" Target="../ink/ink450.xml"/><Relationship Id="rId47" Type="http://schemas.openxmlformats.org/officeDocument/2006/relationships/image" Target="../media/image406.png"/><Relationship Id="rId50" Type="http://schemas.openxmlformats.org/officeDocument/2006/relationships/customXml" Target="../ink/ink454.xml"/><Relationship Id="rId55" Type="http://schemas.openxmlformats.org/officeDocument/2006/relationships/image" Target="../media/image410.png"/><Relationship Id="rId63" Type="http://schemas.openxmlformats.org/officeDocument/2006/relationships/image" Target="../media/image414.png"/><Relationship Id="rId7" Type="http://schemas.openxmlformats.org/officeDocument/2006/relationships/image" Target="../media/image386.png"/><Relationship Id="rId2" Type="http://schemas.openxmlformats.org/officeDocument/2006/relationships/customXml" Target="../ink/ink430.xml"/><Relationship Id="rId16" Type="http://schemas.openxmlformats.org/officeDocument/2006/relationships/customXml" Target="../ink/ink437.xml"/><Relationship Id="rId29" Type="http://schemas.openxmlformats.org/officeDocument/2006/relationships/image" Target="../media/image397.png"/><Relationship Id="rId11" Type="http://schemas.openxmlformats.org/officeDocument/2006/relationships/image" Target="../media/image388.png"/><Relationship Id="rId24" Type="http://schemas.openxmlformats.org/officeDocument/2006/relationships/customXml" Target="../ink/ink441.xml"/><Relationship Id="rId32" Type="http://schemas.openxmlformats.org/officeDocument/2006/relationships/customXml" Target="../ink/ink445.xml"/><Relationship Id="rId37" Type="http://schemas.openxmlformats.org/officeDocument/2006/relationships/image" Target="../media/image401.png"/><Relationship Id="rId40" Type="http://schemas.openxmlformats.org/officeDocument/2006/relationships/customXml" Target="../ink/ink449.xml"/><Relationship Id="rId45" Type="http://schemas.openxmlformats.org/officeDocument/2006/relationships/image" Target="../media/image405.png"/><Relationship Id="rId53" Type="http://schemas.openxmlformats.org/officeDocument/2006/relationships/image" Target="../media/image409.png"/><Relationship Id="rId58" Type="http://schemas.openxmlformats.org/officeDocument/2006/relationships/customXml" Target="../ink/ink458.xml"/><Relationship Id="rId5" Type="http://schemas.openxmlformats.org/officeDocument/2006/relationships/image" Target="../media/image3850.png"/><Relationship Id="rId61" Type="http://schemas.openxmlformats.org/officeDocument/2006/relationships/image" Target="../media/image413.png"/><Relationship Id="rId19" Type="http://schemas.openxmlformats.org/officeDocument/2006/relationships/image" Target="../media/image392.png"/><Relationship Id="rId14" Type="http://schemas.openxmlformats.org/officeDocument/2006/relationships/customXml" Target="../ink/ink436.xml"/><Relationship Id="rId22" Type="http://schemas.openxmlformats.org/officeDocument/2006/relationships/customXml" Target="../ink/ink440.xml"/><Relationship Id="rId27" Type="http://schemas.openxmlformats.org/officeDocument/2006/relationships/image" Target="../media/image396.png"/><Relationship Id="rId30" Type="http://schemas.openxmlformats.org/officeDocument/2006/relationships/customXml" Target="../ink/ink444.xml"/><Relationship Id="rId35" Type="http://schemas.openxmlformats.org/officeDocument/2006/relationships/image" Target="../media/image400.png"/><Relationship Id="rId43" Type="http://schemas.openxmlformats.org/officeDocument/2006/relationships/image" Target="../media/image404.png"/><Relationship Id="rId48" Type="http://schemas.openxmlformats.org/officeDocument/2006/relationships/customXml" Target="../ink/ink453.xml"/><Relationship Id="rId56" Type="http://schemas.openxmlformats.org/officeDocument/2006/relationships/customXml" Target="../ink/ink457.xml"/><Relationship Id="rId64" Type="http://schemas.openxmlformats.org/officeDocument/2006/relationships/customXml" Target="../ink/ink461.xml"/><Relationship Id="rId8" Type="http://schemas.openxmlformats.org/officeDocument/2006/relationships/customXml" Target="../ink/ink433.xml"/><Relationship Id="rId51" Type="http://schemas.openxmlformats.org/officeDocument/2006/relationships/image" Target="../media/image408.png"/><Relationship Id="rId3" Type="http://schemas.openxmlformats.org/officeDocument/2006/relationships/image" Target="../media/image384.png"/><Relationship Id="rId12" Type="http://schemas.openxmlformats.org/officeDocument/2006/relationships/customXml" Target="../ink/ink435.xml"/><Relationship Id="rId17" Type="http://schemas.openxmlformats.org/officeDocument/2006/relationships/image" Target="../media/image391.png"/><Relationship Id="rId25" Type="http://schemas.openxmlformats.org/officeDocument/2006/relationships/image" Target="../media/image395.png"/><Relationship Id="rId33" Type="http://schemas.openxmlformats.org/officeDocument/2006/relationships/image" Target="../media/image399.png"/><Relationship Id="rId38" Type="http://schemas.openxmlformats.org/officeDocument/2006/relationships/customXml" Target="../ink/ink448.xml"/><Relationship Id="rId46" Type="http://schemas.openxmlformats.org/officeDocument/2006/relationships/customXml" Target="../ink/ink452.xml"/><Relationship Id="rId59" Type="http://schemas.openxmlformats.org/officeDocument/2006/relationships/image" Target="../media/image412.png"/><Relationship Id="rId20" Type="http://schemas.openxmlformats.org/officeDocument/2006/relationships/customXml" Target="../ink/ink439.xml"/><Relationship Id="rId41" Type="http://schemas.openxmlformats.org/officeDocument/2006/relationships/image" Target="../media/image403.png"/><Relationship Id="rId54" Type="http://schemas.openxmlformats.org/officeDocument/2006/relationships/customXml" Target="../ink/ink456.xml"/><Relationship Id="rId62" Type="http://schemas.openxmlformats.org/officeDocument/2006/relationships/customXml" Target="../ink/ink4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2.xml"/><Relationship Id="rId15" Type="http://schemas.openxmlformats.org/officeDocument/2006/relationships/image" Target="../media/image390.png"/><Relationship Id="rId23" Type="http://schemas.openxmlformats.org/officeDocument/2006/relationships/image" Target="../media/image394.png"/><Relationship Id="rId28" Type="http://schemas.openxmlformats.org/officeDocument/2006/relationships/customXml" Target="../ink/ink443.xml"/><Relationship Id="rId36" Type="http://schemas.openxmlformats.org/officeDocument/2006/relationships/customXml" Target="../ink/ink447.xml"/><Relationship Id="rId49" Type="http://schemas.openxmlformats.org/officeDocument/2006/relationships/image" Target="../media/image407.png"/><Relationship Id="rId57" Type="http://schemas.openxmlformats.org/officeDocument/2006/relationships/image" Target="../media/image411.png"/><Relationship Id="rId10" Type="http://schemas.openxmlformats.org/officeDocument/2006/relationships/customXml" Target="../ink/ink434.xml"/><Relationship Id="rId31" Type="http://schemas.openxmlformats.org/officeDocument/2006/relationships/image" Target="../media/image398.png"/><Relationship Id="rId44" Type="http://schemas.openxmlformats.org/officeDocument/2006/relationships/customXml" Target="../ink/ink451.xml"/><Relationship Id="rId52" Type="http://schemas.openxmlformats.org/officeDocument/2006/relationships/customXml" Target="../ink/ink455.xml"/><Relationship Id="rId60" Type="http://schemas.openxmlformats.org/officeDocument/2006/relationships/customXml" Target="../ink/ink459.xml"/><Relationship Id="rId65" Type="http://schemas.openxmlformats.org/officeDocument/2006/relationships/image" Target="../media/image415.png"/><Relationship Id="rId4" Type="http://schemas.openxmlformats.org/officeDocument/2006/relationships/customXml" Target="../ink/ink431.xml"/><Relationship Id="rId9" Type="http://schemas.openxmlformats.org/officeDocument/2006/relationships/image" Target="../media/image387.png"/><Relationship Id="rId13" Type="http://schemas.openxmlformats.org/officeDocument/2006/relationships/image" Target="../media/image389.png"/><Relationship Id="rId18" Type="http://schemas.openxmlformats.org/officeDocument/2006/relationships/customXml" Target="../ink/ink438.xml"/><Relationship Id="rId39" Type="http://schemas.openxmlformats.org/officeDocument/2006/relationships/image" Target="../media/image4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Oxidation State &amp; Oxidation of Alcohols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33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2/1/2023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7F7E08-3FF1-4277-68FF-B5FEB12C23F0}"/>
              </a:ext>
            </a:extLst>
          </p:cNvPr>
          <p:cNvGrpSpPr/>
          <p:nvPr/>
        </p:nvGrpSpPr>
        <p:grpSpPr>
          <a:xfrm>
            <a:off x="424865" y="935880"/>
            <a:ext cx="1368000" cy="452160"/>
            <a:chOff x="424865" y="935880"/>
            <a:chExt cx="13680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14:cNvPr>
                <p14:cNvContentPartPr/>
                <p14:nvPr/>
              </p14:nvContentPartPr>
              <p14:xfrm>
                <a:off x="424865" y="935880"/>
                <a:ext cx="18972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865" y="926872"/>
                  <a:ext cx="207360" cy="404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14:cNvPr>
                <p14:cNvContentPartPr/>
                <p14:nvPr/>
              </p14:nvContentPartPr>
              <p14:xfrm>
                <a:off x="456905" y="1192560"/>
                <a:ext cx="119520" cy="4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905" y="1183560"/>
                  <a:ext cx="13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14:cNvPr>
                <p14:cNvContentPartPr/>
                <p14:nvPr/>
              </p14:nvContentPartPr>
              <p14:xfrm>
                <a:off x="739865" y="1148640"/>
                <a:ext cx="244800" cy="23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865" y="1139640"/>
                  <a:ext cx="262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14:cNvPr>
                <p14:cNvContentPartPr/>
                <p14:nvPr/>
              </p14:nvContentPartPr>
              <p14:xfrm>
                <a:off x="1026425" y="1118400"/>
                <a:ext cx="370800" cy="17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425" y="1109419"/>
                  <a:ext cx="38844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14:cNvPr>
                <p14:cNvContentPartPr/>
                <p14:nvPr/>
              </p14:nvContentPartPr>
              <p14:xfrm>
                <a:off x="1427465" y="1118760"/>
                <a:ext cx="13932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8465" y="1109760"/>
                  <a:ext cx="156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14:cNvPr>
                <p14:cNvContentPartPr/>
                <p14:nvPr/>
              </p14:nvContentPartPr>
              <p14:xfrm>
                <a:off x="1585145" y="1104000"/>
                <a:ext cx="207720" cy="16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6129" y="1095000"/>
                  <a:ext cx="225391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14:cNvPr>
              <p14:cNvContentPartPr/>
              <p14:nvPr/>
            </p14:nvContentPartPr>
            <p14:xfrm>
              <a:off x="1940105" y="1092480"/>
              <a:ext cx="124920" cy="235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1105" y="1083466"/>
                <a:ext cx="142560" cy="253467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C0AFCB8-5085-7AD7-E498-5B4A21810D02}"/>
              </a:ext>
            </a:extLst>
          </p:cNvPr>
          <p:cNvGrpSpPr/>
          <p:nvPr/>
        </p:nvGrpSpPr>
        <p:grpSpPr>
          <a:xfrm>
            <a:off x="2573345" y="902400"/>
            <a:ext cx="419040" cy="334440"/>
            <a:chOff x="2573345" y="902400"/>
            <a:chExt cx="4190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14:cNvPr>
                <p14:cNvContentPartPr/>
                <p14:nvPr/>
              </p14:nvContentPartPr>
              <p14:xfrm>
                <a:off x="2573345" y="902400"/>
                <a:ext cx="259560" cy="31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4345" y="893410"/>
                  <a:ext cx="277200" cy="335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14:cNvPr>
                <p14:cNvContentPartPr/>
                <p14:nvPr/>
              </p14:nvContentPartPr>
              <p14:xfrm>
                <a:off x="2838665" y="1061880"/>
                <a:ext cx="153720" cy="174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9665" y="1052861"/>
                  <a:ext cx="171360" cy="1926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FDB653-A80E-E25A-21DB-228207361724}"/>
              </a:ext>
            </a:extLst>
          </p:cNvPr>
          <p:cNvGrpSpPr/>
          <p:nvPr/>
        </p:nvGrpSpPr>
        <p:grpSpPr>
          <a:xfrm>
            <a:off x="3138905" y="763080"/>
            <a:ext cx="286200" cy="214200"/>
            <a:chOff x="3138905" y="763080"/>
            <a:chExt cx="28620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14:cNvPr>
                <p14:cNvContentPartPr/>
                <p14:nvPr/>
              </p14:nvContentPartPr>
              <p14:xfrm>
                <a:off x="3138905" y="763080"/>
                <a:ext cx="8208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9905" y="754080"/>
                  <a:ext cx="99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14:cNvPr>
                <p14:cNvContentPartPr/>
                <p14:nvPr/>
              </p14:nvContentPartPr>
              <p14:xfrm>
                <a:off x="3317105" y="792960"/>
                <a:ext cx="35640" cy="18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8105" y="783960"/>
                  <a:ext cx="5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14:cNvPr>
                <p14:cNvContentPartPr/>
                <p14:nvPr/>
              </p14:nvContentPartPr>
              <p14:xfrm>
                <a:off x="3285785" y="859200"/>
                <a:ext cx="13932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76785" y="850200"/>
                  <a:ext cx="156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14:cNvPr>
              <p14:cNvContentPartPr/>
              <p14:nvPr/>
            </p14:nvContentPartPr>
            <p14:xfrm>
              <a:off x="3735425" y="1151880"/>
              <a:ext cx="52200" cy="62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6425" y="1142828"/>
                <a:ext cx="69840" cy="80382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88E8B10-9184-CB46-929F-E5E898FF6145}"/>
              </a:ext>
            </a:extLst>
          </p:cNvPr>
          <p:cNvGrpSpPr/>
          <p:nvPr/>
        </p:nvGrpSpPr>
        <p:grpSpPr>
          <a:xfrm>
            <a:off x="3722465" y="905640"/>
            <a:ext cx="47520" cy="71280"/>
            <a:chOff x="3722465" y="905640"/>
            <a:chExt cx="4752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14:cNvPr>
                <p14:cNvContentPartPr/>
                <p14:nvPr/>
              </p14:nvContentPartPr>
              <p14:xfrm>
                <a:off x="3728945" y="914640"/>
                <a:ext cx="41040" cy="6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9945" y="905692"/>
                  <a:ext cx="58680" cy="79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14:cNvPr>
                <p14:cNvContentPartPr/>
                <p14:nvPr/>
              </p14:nvContentPartPr>
              <p14:xfrm>
                <a:off x="3722465" y="905640"/>
                <a:ext cx="26280" cy="3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3587" y="896640"/>
                  <a:ext cx="43682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778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9CD-10EE-4D2C-D74D-664DFED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Oxidation States							(12.4)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B93-E2DD-E8F7-C5F0-5B2D54A0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1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Formal charge:				Oxidation state: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14:cNvPr>
              <p14:cNvContentPartPr/>
              <p14:nvPr/>
            </p14:nvContentPartPr>
            <p14:xfrm>
              <a:off x="6477500" y="4893636"/>
              <a:ext cx="416880" cy="3931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8500" y="4884636"/>
                <a:ext cx="434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14:cNvPr>
              <p14:cNvContentPartPr/>
              <p14:nvPr/>
            </p14:nvContentPartPr>
            <p14:xfrm>
              <a:off x="7095620" y="5049516"/>
              <a:ext cx="244440" cy="15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6607" y="5040296"/>
                <a:ext cx="262106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0FA37B8-46C8-8ABC-B5E8-192C6333BE00}"/>
              </a:ext>
            </a:extLst>
          </p:cNvPr>
          <p:cNvGrpSpPr/>
          <p:nvPr/>
        </p:nvGrpSpPr>
        <p:grpSpPr>
          <a:xfrm>
            <a:off x="7582700" y="4880676"/>
            <a:ext cx="245880" cy="434520"/>
            <a:chOff x="7582700" y="4880676"/>
            <a:chExt cx="2458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14:cNvPr>
                <p14:cNvContentPartPr/>
                <p14:nvPr/>
              </p14:nvContentPartPr>
              <p14:xfrm>
                <a:off x="7582700" y="4897956"/>
                <a:ext cx="32760" cy="35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3700" y="4888956"/>
                  <a:ext cx="5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14:cNvPr>
                <p14:cNvContentPartPr/>
                <p14:nvPr/>
              </p14:nvContentPartPr>
              <p14:xfrm>
                <a:off x="7712300" y="4880676"/>
                <a:ext cx="116280" cy="434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03328" y="4871676"/>
                  <a:ext cx="133866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14:cNvPr>
                <p14:cNvContentPartPr/>
                <p14:nvPr/>
              </p14:nvContentPartPr>
              <p14:xfrm>
                <a:off x="7633460" y="5144196"/>
                <a:ext cx="161280" cy="10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4460" y="5134886"/>
                  <a:ext cx="178920" cy="29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14:cNvPr>
              <p14:cNvContentPartPr/>
              <p14:nvPr/>
            </p14:nvContentPartPr>
            <p14:xfrm>
              <a:off x="5957660" y="5073276"/>
              <a:ext cx="192240" cy="30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8660" y="5064276"/>
                <a:ext cx="209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F5B019E-EB0F-C2D6-3635-5F3E485BE5E3}"/>
              </a:ext>
            </a:extLst>
          </p:cNvPr>
          <p:cNvGrpSpPr/>
          <p:nvPr/>
        </p:nvGrpSpPr>
        <p:grpSpPr>
          <a:xfrm>
            <a:off x="5500460" y="4962036"/>
            <a:ext cx="248040" cy="298080"/>
            <a:chOff x="5500460" y="4962036"/>
            <a:chExt cx="2480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14:cNvPr>
                <p14:cNvContentPartPr/>
                <p14:nvPr/>
              </p14:nvContentPartPr>
              <p14:xfrm>
                <a:off x="5500460" y="4989756"/>
                <a:ext cx="66600" cy="270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91508" y="4980756"/>
                  <a:ext cx="8414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14:cNvPr>
                <p14:cNvContentPartPr/>
                <p14:nvPr/>
              </p14:nvContentPartPr>
              <p14:xfrm>
                <a:off x="5632940" y="4962036"/>
                <a:ext cx="115560" cy="244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23940" y="4953036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14:cNvPr>
                <p14:cNvContentPartPr/>
                <p14:nvPr/>
              </p14:nvContentPartPr>
              <p14:xfrm>
                <a:off x="5567420" y="5122956"/>
                <a:ext cx="148680" cy="15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8420" y="5113742"/>
                  <a:ext cx="166320" cy="33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14:cNvPr>
              <p14:cNvContentPartPr/>
              <p14:nvPr/>
            </p14:nvContentPartPr>
            <p14:xfrm>
              <a:off x="6658580" y="5523276"/>
              <a:ext cx="13680" cy="2552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9337" y="5514289"/>
                <a:ext cx="31797" cy="272855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CBB00A-1B3E-E1BA-C90B-44255CEFDEDF}"/>
              </a:ext>
            </a:extLst>
          </p:cNvPr>
          <p:cNvGrpSpPr/>
          <p:nvPr/>
        </p:nvGrpSpPr>
        <p:grpSpPr>
          <a:xfrm>
            <a:off x="6627620" y="6002436"/>
            <a:ext cx="965160" cy="500040"/>
            <a:chOff x="6627620" y="6002436"/>
            <a:chExt cx="9651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14:cNvPr>
                <p14:cNvContentPartPr/>
                <p14:nvPr/>
              </p14:nvContentPartPr>
              <p14:xfrm>
                <a:off x="6627620" y="6048156"/>
                <a:ext cx="271080" cy="272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18620" y="6039156"/>
                  <a:ext cx="28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14:cNvPr>
                <p14:cNvContentPartPr/>
                <p14:nvPr/>
              </p14:nvContentPartPr>
              <p14:xfrm>
                <a:off x="7031900" y="6002436"/>
                <a:ext cx="37440" cy="306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22900" y="5993436"/>
                  <a:ext cx="55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14:cNvPr>
                <p14:cNvContentPartPr/>
                <p14:nvPr/>
              </p14:nvContentPartPr>
              <p14:xfrm>
                <a:off x="7085540" y="6018276"/>
                <a:ext cx="159120" cy="324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76540" y="6009276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14:cNvPr>
                <p14:cNvContentPartPr/>
                <p14:nvPr/>
              </p14:nvContentPartPr>
              <p14:xfrm>
                <a:off x="7376060" y="6242556"/>
                <a:ext cx="216720" cy="259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7075" y="6233556"/>
                  <a:ext cx="234331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14:cNvPr>
              <p14:cNvContentPartPr/>
              <p14:nvPr/>
            </p14:nvContentPartPr>
            <p14:xfrm>
              <a:off x="6546980" y="4528596"/>
              <a:ext cx="61560" cy="2203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37980" y="4519596"/>
                <a:ext cx="792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D71C5D4-4220-092B-E28A-CD79D6023BF2}"/>
              </a:ext>
            </a:extLst>
          </p:cNvPr>
          <p:cNvGrpSpPr/>
          <p:nvPr/>
        </p:nvGrpSpPr>
        <p:grpSpPr>
          <a:xfrm>
            <a:off x="6512780" y="4006956"/>
            <a:ext cx="478080" cy="378360"/>
            <a:chOff x="6512780" y="4006956"/>
            <a:chExt cx="4780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14:cNvPr>
                <p14:cNvContentPartPr/>
                <p14:nvPr/>
              </p14:nvContentPartPr>
              <p14:xfrm>
                <a:off x="6512780" y="4143756"/>
                <a:ext cx="127800" cy="231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03780" y="4134742"/>
                  <a:ext cx="1454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14:cNvPr>
                <p14:cNvContentPartPr/>
                <p14:nvPr/>
              </p14:nvContentPartPr>
              <p14:xfrm>
                <a:off x="6767300" y="4073916"/>
                <a:ext cx="65880" cy="311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8300" y="4064916"/>
                  <a:ext cx="8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14:cNvPr>
                <p14:cNvContentPartPr/>
                <p14:nvPr/>
              </p14:nvContentPartPr>
              <p14:xfrm>
                <a:off x="6849380" y="4006956"/>
                <a:ext cx="141480" cy="320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0380" y="3997956"/>
                  <a:ext cx="15912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1C9FE4-884F-3456-F9A9-08E0C66E1CFC}"/>
                  </a:ext>
                </a:extLst>
              </p14:cNvPr>
              <p14:cNvContentPartPr/>
              <p14:nvPr/>
            </p14:nvContentPartPr>
            <p14:xfrm>
              <a:off x="339480" y="597240"/>
              <a:ext cx="11118240" cy="581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1C9FE4-884F-3456-F9A9-08E0C66E1CF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0120" y="587880"/>
                <a:ext cx="11136960" cy="58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0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9CD-10EE-4D2C-D74D-664DFED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Oxidation States							(12.4)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14:cNvPr>
              <p14:cNvContentPartPr/>
              <p14:nvPr/>
            </p14:nvContentPartPr>
            <p14:xfrm>
              <a:off x="1215882" y="2290814"/>
              <a:ext cx="416880" cy="3931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882" y="2281814"/>
                <a:ext cx="434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14:cNvPr>
              <p14:cNvContentPartPr/>
              <p14:nvPr/>
            </p14:nvContentPartPr>
            <p14:xfrm>
              <a:off x="1834002" y="2446694"/>
              <a:ext cx="244440" cy="15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989" y="2437474"/>
                <a:ext cx="262106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0FA37B8-46C8-8ABC-B5E8-192C6333BE00}"/>
              </a:ext>
            </a:extLst>
          </p:cNvPr>
          <p:cNvGrpSpPr/>
          <p:nvPr/>
        </p:nvGrpSpPr>
        <p:grpSpPr>
          <a:xfrm>
            <a:off x="2321082" y="2277854"/>
            <a:ext cx="245880" cy="434520"/>
            <a:chOff x="8962513" y="4523749"/>
            <a:chExt cx="2458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14:cNvPr>
                <p14:cNvContentPartPr/>
                <p14:nvPr/>
              </p14:nvContentPartPr>
              <p14:xfrm>
                <a:off x="8962513" y="4541029"/>
                <a:ext cx="32760" cy="353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3513" y="4532029"/>
                  <a:ext cx="5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14:cNvPr>
                <p14:cNvContentPartPr/>
                <p14:nvPr/>
              </p14:nvContentPartPr>
              <p14:xfrm>
                <a:off x="9092113" y="4523749"/>
                <a:ext cx="116280" cy="434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83141" y="4514749"/>
                  <a:ext cx="133866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14:cNvPr>
                <p14:cNvContentPartPr/>
                <p14:nvPr/>
              </p14:nvContentPartPr>
              <p14:xfrm>
                <a:off x="9013273" y="4787269"/>
                <a:ext cx="161280" cy="10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04273" y="4777959"/>
                  <a:ext cx="178920" cy="29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14:cNvPr>
              <p14:cNvContentPartPr/>
              <p14:nvPr/>
            </p14:nvContentPartPr>
            <p14:xfrm>
              <a:off x="696042" y="2470454"/>
              <a:ext cx="192240" cy="30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042" y="2461454"/>
                <a:ext cx="209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F5B019E-EB0F-C2D6-3635-5F3E485BE5E3}"/>
              </a:ext>
            </a:extLst>
          </p:cNvPr>
          <p:cNvGrpSpPr/>
          <p:nvPr/>
        </p:nvGrpSpPr>
        <p:grpSpPr>
          <a:xfrm>
            <a:off x="238842" y="2359214"/>
            <a:ext cx="248040" cy="298080"/>
            <a:chOff x="6880273" y="4605109"/>
            <a:chExt cx="2480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14:cNvPr>
                <p14:cNvContentPartPr/>
                <p14:nvPr/>
              </p14:nvContentPartPr>
              <p14:xfrm>
                <a:off x="6880273" y="4632829"/>
                <a:ext cx="66600" cy="270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71321" y="4623829"/>
                  <a:ext cx="8414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14:cNvPr>
                <p14:cNvContentPartPr/>
                <p14:nvPr/>
              </p14:nvContentPartPr>
              <p14:xfrm>
                <a:off x="7012753" y="4605109"/>
                <a:ext cx="115560" cy="244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03753" y="4596109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14:cNvPr>
                <p14:cNvContentPartPr/>
                <p14:nvPr/>
              </p14:nvContentPartPr>
              <p14:xfrm>
                <a:off x="6947233" y="4766029"/>
                <a:ext cx="148680" cy="15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38233" y="4756815"/>
                  <a:ext cx="166320" cy="33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14:cNvPr>
              <p14:cNvContentPartPr/>
              <p14:nvPr/>
            </p14:nvContentPartPr>
            <p14:xfrm>
              <a:off x="1396962" y="2920454"/>
              <a:ext cx="13680" cy="2552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7719" y="2911467"/>
                <a:ext cx="31797" cy="272855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CBB00A-1B3E-E1BA-C90B-44255CEFDEDF}"/>
              </a:ext>
            </a:extLst>
          </p:cNvPr>
          <p:cNvGrpSpPr/>
          <p:nvPr/>
        </p:nvGrpSpPr>
        <p:grpSpPr>
          <a:xfrm>
            <a:off x="1366002" y="3399614"/>
            <a:ext cx="965160" cy="500040"/>
            <a:chOff x="8007433" y="5645509"/>
            <a:chExt cx="9651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14:cNvPr>
                <p14:cNvContentPartPr/>
                <p14:nvPr/>
              </p14:nvContentPartPr>
              <p14:xfrm>
                <a:off x="8007433" y="5691229"/>
                <a:ext cx="271080" cy="272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98433" y="5682229"/>
                  <a:ext cx="28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14:cNvPr>
                <p14:cNvContentPartPr/>
                <p14:nvPr/>
              </p14:nvContentPartPr>
              <p14:xfrm>
                <a:off x="8411713" y="5645509"/>
                <a:ext cx="37440" cy="306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02713" y="5636509"/>
                  <a:ext cx="55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14:cNvPr>
                <p14:cNvContentPartPr/>
                <p14:nvPr/>
              </p14:nvContentPartPr>
              <p14:xfrm>
                <a:off x="8465353" y="5661349"/>
                <a:ext cx="159120" cy="324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56353" y="5652349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14:cNvPr>
                <p14:cNvContentPartPr/>
                <p14:nvPr/>
              </p14:nvContentPartPr>
              <p14:xfrm>
                <a:off x="8755873" y="5885629"/>
                <a:ext cx="216720" cy="259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6888" y="5876629"/>
                  <a:ext cx="234331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14:cNvPr>
              <p14:cNvContentPartPr/>
              <p14:nvPr/>
            </p14:nvContentPartPr>
            <p14:xfrm>
              <a:off x="1285362" y="1925774"/>
              <a:ext cx="61560" cy="2203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76362" y="1916774"/>
                <a:ext cx="792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D71C5D4-4220-092B-E28A-CD79D6023BF2}"/>
              </a:ext>
            </a:extLst>
          </p:cNvPr>
          <p:cNvGrpSpPr/>
          <p:nvPr/>
        </p:nvGrpSpPr>
        <p:grpSpPr>
          <a:xfrm>
            <a:off x="1251162" y="1404134"/>
            <a:ext cx="478080" cy="378360"/>
            <a:chOff x="7892593" y="3650029"/>
            <a:chExt cx="4780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14:cNvPr>
                <p14:cNvContentPartPr/>
                <p14:nvPr/>
              </p14:nvContentPartPr>
              <p14:xfrm>
                <a:off x="7892593" y="3786829"/>
                <a:ext cx="127800" cy="231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83593" y="3777815"/>
                  <a:ext cx="1454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14:cNvPr>
                <p14:cNvContentPartPr/>
                <p14:nvPr/>
              </p14:nvContentPartPr>
              <p14:xfrm>
                <a:off x="8147113" y="3716989"/>
                <a:ext cx="65880" cy="311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8113" y="3707989"/>
                  <a:ext cx="8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14:cNvPr>
                <p14:cNvContentPartPr/>
                <p14:nvPr/>
              </p14:nvContentPartPr>
              <p14:xfrm>
                <a:off x="8229193" y="3650029"/>
                <a:ext cx="141480" cy="320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20193" y="3641029"/>
                  <a:ext cx="1591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28B675-D5BC-1DA5-3338-E96D82BAADAA}"/>
              </a:ext>
            </a:extLst>
          </p:cNvPr>
          <p:cNvGrpSpPr/>
          <p:nvPr/>
        </p:nvGrpSpPr>
        <p:grpSpPr>
          <a:xfrm>
            <a:off x="5458344" y="988737"/>
            <a:ext cx="313560" cy="620640"/>
            <a:chOff x="5458344" y="988737"/>
            <a:chExt cx="31356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49D8F9-4AB6-1236-DFCA-6EBBE494C01F}"/>
                    </a:ext>
                  </a:extLst>
                </p14:cNvPr>
                <p14:cNvContentPartPr/>
                <p14:nvPr/>
              </p14:nvContentPartPr>
              <p14:xfrm>
                <a:off x="5458344" y="1076217"/>
                <a:ext cx="66600" cy="33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49D8F9-4AB6-1236-DFCA-6EBBE494C0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9392" y="1067207"/>
                  <a:ext cx="84145" cy="353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D5A64A-148B-CB35-3F50-90333E02E8C3}"/>
                    </a:ext>
                  </a:extLst>
                </p14:cNvPr>
                <p14:cNvContentPartPr/>
                <p14:nvPr/>
              </p14:nvContentPartPr>
              <p14:xfrm>
                <a:off x="5531064" y="988737"/>
                <a:ext cx="240840" cy="62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D5A64A-148B-CB35-3F50-90333E02E8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22064" y="979742"/>
                  <a:ext cx="258480" cy="6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D38028-4B60-55C5-4395-7850CE16C1C2}"/>
              </a:ext>
            </a:extLst>
          </p:cNvPr>
          <p:cNvGrpSpPr/>
          <p:nvPr/>
        </p:nvGrpSpPr>
        <p:grpSpPr>
          <a:xfrm>
            <a:off x="5957806" y="1104745"/>
            <a:ext cx="739080" cy="257040"/>
            <a:chOff x="5957806" y="1104745"/>
            <a:chExt cx="73908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18AF3C-6B7A-68AA-C02E-0D9498F406A4}"/>
                    </a:ext>
                  </a:extLst>
                </p14:cNvPr>
                <p14:cNvContentPartPr/>
                <p14:nvPr/>
              </p14:nvContentPartPr>
              <p14:xfrm>
                <a:off x="5957806" y="1104745"/>
                <a:ext cx="18936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18AF3C-6B7A-68AA-C02E-0D9498F406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8806" y="1095745"/>
                  <a:ext cx="2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83DA54-1F5D-007A-003C-5CEE1C2999B6}"/>
                    </a:ext>
                  </a:extLst>
                </p14:cNvPr>
                <p14:cNvContentPartPr/>
                <p14:nvPr/>
              </p14:nvContentPartPr>
              <p14:xfrm>
                <a:off x="6189286" y="1237225"/>
                <a:ext cx="82080" cy="12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83DA54-1F5D-007A-003C-5CEE1C2999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80286" y="1228251"/>
                  <a:ext cx="99720" cy="14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40A79-694A-7290-D527-11BFB450CA06}"/>
                    </a:ext>
                  </a:extLst>
                </p14:cNvPr>
                <p14:cNvContentPartPr/>
                <p14:nvPr/>
              </p14:nvContentPartPr>
              <p14:xfrm>
                <a:off x="6289726" y="1201225"/>
                <a:ext cx="150480" cy="15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40A79-694A-7290-D527-11BFB450CA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0726" y="1192225"/>
                  <a:ext cx="168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C505D3-2DBB-0741-EEFD-4226DE78241F}"/>
                    </a:ext>
                  </a:extLst>
                </p14:cNvPr>
                <p14:cNvContentPartPr/>
                <p14:nvPr/>
              </p14:nvContentPartPr>
              <p14:xfrm>
                <a:off x="6448126" y="1122745"/>
                <a:ext cx="90000" cy="21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C505D3-2DBB-0741-EEFD-4226DE7824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126" y="1113745"/>
                  <a:ext cx="107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030F95-1A85-5CC7-2CC9-029D81977AC2}"/>
                    </a:ext>
                  </a:extLst>
                </p14:cNvPr>
                <p14:cNvContentPartPr/>
                <p14:nvPr/>
              </p14:nvContentPartPr>
              <p14:xfrm>
                <a:off x="6578086" y="1196185"/>
                <a:ext cx="118800" cy="16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030F95-1A85-5CC7-2CC9-029D81977A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69086" y="1187165"/>
                  <a:ext cx="136440" cy="17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CE423E-A4F6-0001-2EF8-374A8678F76E}"/>
              </a:ext>
            </a:extLst>
          </p:cNvPr>
          <p:cNvGrpSpPr/>
          <p:nvPr/>
        </p:nvGrpSpPr>
        <p:grpSpPr>
          <a:xfrm>
            <a:off x="7138966" y="1066945"/>
            <a:ext cx="204840" cy="293400"/>
            <a:chOff x="7138966" y="1066945"/>
            <a:chExt cx="2048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449E95-2D57-2EEB-4AF2-6F1CB529F1F3}"/>
                    </a:ext>
                  </a:extLst>
                </p14:cNvPr>
                <p14:cNvContentPartPr/>
                <p14:nvPr/>
              </p14:nvContentPartPr>
              <p14:xfrm>
                <a:off x="7190446" y="1066945"/>
                <a:ext cx="9720" cy="29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449E95-2D57-2EEB-4AF2-6F1CB529F1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81446" y="1057945"/>
                  <a:ext cx="27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4A48FB-2D21-0A3D-DC6F-50F2151C205D}"/>
                    </a:ext>
                  </a:extLst>
                </p14:cNvPr>
                <p14:cNvContentPartPr/>
                <p14:nvPr/>
              </p14:nvContentPartPr>
              <p14:xfrm>
                <a:off x="7138966" y="1224625"/>
                <a:ext cx="204840" cy="10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4A48FB-2D21-0A3D-DC6F-50F2151C2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9966" y="1215594"/>
                  <a:ext cx="222480" cy="1231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7A9CE5-8C1B-BF10-4DFC-AFFFA3907E1C}"/>
              </a:ext>
            </a:extLst>
          </p:cNvPr>
          <p:cNvGrpSpPr/>
          <p:nvPr/>
        </p:nvGrpSpPr>
        <p:grpSpPr>
          <a:xfrm>
            <a:off x="7893526" y="1020145"/>
            <a:ext cx="820080" cy="243720"/>
            <a:chOff x="7893526" y="1020145"/>
            <a:chExt cx="820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8A0D25-B413-9007-7A39-D1D6C34A7D81}"/>
                    </a:ext>
                  </a:extLst>
                </p14:cNvPr>
                <p14:cNvContentPartPr/>
                <p14:nvPr/>
              </p14:nvContentPartPr>
              <p14:xfrm>
                <a:off x="7893526" y="1147225"/>
                <a:ext cx="126000" cy="11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8A0D25-B413-9007-7A39-D1D6C34A7D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4526" y="1138225"/>
                  <a:ext cx="143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53441B-6E1E-9A11-CD04-5EE2B074E673}"/>
                    </a:ext>
                  </a:extLst>
                </p14:cNvPr>
                <p14:cNvContentPartPr/>
                <p14:nvPr/>
              </p14:nvContentPartPr>
              <p14:xfrm>
                <a:off x="8112406" y="1020145"/>
                <a:ext cx="43920" cy="240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53441B-6E1E-9A11-CD04-5EE2B074E6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03479" y="1011131"/>
                  <a:ext cx="61417" cy="257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9D284C-FD76-CD8E-CF73-65D00A4A8E21}"/>
                    </a:ext>
                  </a:extLst>
                </p14:cNvPr>
                <p14:cNvContentPartPr/>
                <p14:nvPr/>
              </p14:nvContentPartPr>
              <p14:xfrm>
                <a:off x="8104846" y="1130305"/>
                <a:ext cx="181800" cy="12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9D284C-FD76-CD8E-CF73-65D00A4A8E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95846" y="1121305"/>
                  <a:ext cx="19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390999-5B11-D433-E504-16C105B3E5FA}"/>
                    </a:ext>
                  </a:extLst>
                </p14:cNvPr>
                <p14:cNvContentPartPr/>
                <p14:nvPr/>
              </p14:nvContentPartPr>
              <p14:xfrm>
                <a:off x="8325526" y="1078105"/>
                <a:ext cx="249480" cy="15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390999-5B11-D433-E504-16C105B3E5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16526" y="1069105"/>
                  <a:ext cx="26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8ED76C-A9EF-BEFC-394F-DA12D7D70431}"/>
                    </a:ext>
                  </a:extLst>
                </p14:cNvPr>
                <p14:cNvContentPartPr/>
                <p14:nvPr/>
              </p14:nvContentPartPr>
              <p14:xfrm>
                <a:off x="8620366" y="1104385"/>
                <a:ext cx="93240" cy="153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8ED76C-A9EF-BEFC-394F-DA12D7D704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11366" y="1095364"/>
                  <a:ext cx="110880" cy="1710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7B5D95-5E1B-DA1C-8E98-120A14B99A00}"/>
              </a:ext>
            </a:extLst>
          </p:cNvPr>
          <p:cNvGrpSpPr/>
          <p:nvPr/>
        </p:nvGrpSpPr>
        <p:grpSpPr>
          <a:xfrm>
            <a:off x="9301486" y="971545"/>
            <a:ext cx="229320" cy="309240"/>
            <a:chOff x="9301486" y="971545"/>
            <a:chExt cx="2293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0C3D6D-1AB7-65BD-CBC9-B4C131C7580D}"/>
                    </a:ext>
                  </a:extLst>
                </p14:cNvPr>
                <p14:cNvContentPartPr/>
                <p14:nvPr/>
              </p14:nvContentPartPr>
              <p14:xfrm>
                <a:off x="9301486" y="1086025"/>
                <a:ext cx="156240" cy="12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0C3D6D-1AB7-65BD-CBC9-B4C131C758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92486" y="1076999"/>
                  <a:ext cx="173880" cy="14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849047-EC47-F52A-63EA-37C2414D4F9F}"/>
                    </a:ext>
                  </a:extLst>
                </p14:cNvPr>
                <p14:cNvContentPartPr/>
                <p14:nvPr/>
              </p14:nvContentPartPr>
              <p14:xfrm>
                <a:off x="9524326" y="971545"/>
                <a:ext cx="6480" cy="30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849047-EC47-F52A-63EA-37C2414D4F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15326" y="962545"/>
                  <a:ext cx="2412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AFA485-FEC4-7CE4-4AF4-F74F3FFC5560}"/>
              </a:ext>
            </a:extLst>
          </p:cNvPr>
          <p:cNvGrpSpPr/>
          <p:nvPr/>
        </p:nvGrpSpPr>
        <p:grpSpPr>
          <a:xfrm>
            <a:off x="9758686" y="1048945"/>
            <a:ext cx="889560" cy="155520"/>
            <a:chOff x="9758686" y="1048945"/>
            <a:chExt cx="88956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8106EA-CD2B-4E04-4A44-28EA8A1A1A88}"/>
                    </a:ext>
                  </a:extLst>
                </p14:cNvPr>
                <p14:cNvContentPartPr/>
                <p14:nvPr/>
              </p14:nvContentPartPr>
              <p14:xfrm>
                <a:off x="9758686" y="1053625"/>
                <a:ext cx="75240" cy="15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8106EA-CD2B-4E04-4A44-28EA8A1A1A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9686" y="1044625"/>
                  <a:ext cx="92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0785AD-7800-4FDB-D6CF-656FFEE72ECE}"/>
                    </a:ext>
                  </a:extLst>
                </p14:cNvPr>
                <p14:cNvContentPartPr/>
                <p14:nvPr/>
              </p14:nvContentPartPr>
              <p14:xfrm>
                <a:off x="9923566" y="1094305"/>
                <a:ext cx="11772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0785AD-7800-4FDB-D6CF-656FFEE72E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4566" y="1085305"/>
                  <a:ext cx="13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13C67E-C53A-4765-AE30-C938AE428AB9}"/>
                    </a:ext>
                  </a:extLst>
                </p14:cNvPr>
                <p14:cNvContentPartPr/>
                <p14:nvPr/>
              </p14:nvContentPartPr>
              <p14:xfrm>
                <a:off x="10112566" y="1048945"/>
                <a:ext cx="535680" cy="139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13C67E-C53A-4765-AE30-C938AE428A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03560" y="1039945"/>
                  <a:ext cx="553332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92BAD84-F676-2110-6AD3-FC44FA5677A4}"/>
              </a:ext>
            </a:extLst>
          </p:cNvPr>
          <p:cNvGrpSpPr/>
          <p:nvPr/>
        </p:nvGrpSpPr>
        <p:grpSpPr>
          <a:xfrm>
            <a:off x="5998846" y="1636825"/>
            <a:ext cx="409680" cy="222840"/>
            <a:chOff x="5998846" y="1636825"/>
            <a:chExt cx="4096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D1F834-FAB8-E3C0-4D93-B81040C569FE}"/>
                    </a:ext>
                  </a:extLst>
                </p14:cNvPr>
                <p14:cNvContentPartPr/>
                <p14:nvPr/>
              </p14:nvContentPartPr>
              <p14:xfrm>
                <a:off x="5998846" y="1636825"/>
                <a:ext cx="152280" cy="21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D1F834-FAB8-E3C0-4D93-B81040C569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89867" y="1627825"/>
                  <a:ext cx="169878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6A5334-BFF8-0E6F-9DC0-082D440D7DC0}"/>
                    </a:ext>
                  </a:extLst>
                </p14:cNvPr>
                <p14:cNvContentPartPr/>
                <p14:nvPr/>
              </p14:nvContentPartPr>
              <p14:xfrm>
                <a:off x="6029086" y="1737985"/>
                <a:ext cx="109440" cy="3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6A5334-BFF8-0E6F-9DC0-082D440D7D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20086" y="1728879"/>
                  <a:ext cx="127080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613143-63F2-0A07-E53F-9461AE6CB2D3}"/>
                    </a:ext>
                  </a:extLst>
                </p14:cNvPr>
                <p14:cNvContentPartPr/>
                <p14:nvPr/>
              </p14:nvContentPartPr>
              <p14:xfrm>
                <a:off x="6052126" y="1828345"/>
                <a:ext cx="106560" cy="3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613143-63F2-0A07-E53F-9461AE6CB2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43126" y="1819345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ED5AE9-AB6D-2F67-3037-C57103DABD17}"/>
                    </a:ext>
                  </a:extLst>
                </p14:cNvPr>
                <p14:cNvContentPartPr/>
                <p14:nvPr/>
              </p14:nvContentPartPr>
              <p14:xfrm>
                <a:off x="6237166" y="1638265"/>
                <a:ext cx="171360" cy="19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ED5AE9-AB6D-2F67-3037-C57103DABD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8147" y="1629265"/>
                  <a:ext cx="189037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E016792-41DA-3E04-22B2-CB79B6A941B2}"/>
              </a:ext>
            </a:extLst>
          </p:cNvPr>
          <p:cNvGrpSpPr/>
          <p:nvPr/>
        </p:nvGrpSpPr>
        <p:grpSpPr>
          <a:xfrm>
            <a:off x="6828646" y="1670665"/>
            <a:ext cx="486360" cy="148680"/>
            <a:chOff x="6828646" y="1670665"/>
            <a:chExt cx="48636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896C94B-D4A0-C1B7-F51E-99200017E051}"/>
                    </a:ext>
                  </a:extLst>
                </p14:cNvPr>
                <p14:cNvContentPartPr/>
                <p14:nvPr/>
              </p14:nvContentPartPr>
              <p14:xfrm>
                <a:off x="6828646" y="1670665"/>
                <a:ext cx="250560" cy="148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896C94B-D4A0-C1B7-F51E-99200017E0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19646" y="1661665"/>
                  <a:ext cx="268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9524342-6D5C-AF9D-5D94-2006C35AA58B}"/>
                    </a:ext>
                  </a:extLst>
                </p14:cNvPr>
                <p14:cNvContentPartPr/>
                <p14:nvPr/>
              </p14:nvContentPartPr>
              <p14:xfrm>
                <a:off x="7124206" y="1671385"/>
                <a:ext cx="190800" cy="130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9524342-6D5C-AF9D-5D94-2006C35AA5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5206" y="1662385"/>
                  <a:ext cx="2084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70EC865-2A25-E124-6C36-327E3F5A180A}"/>
              </a:ext>
            </a:extLst>
          </p:cNvPr>
          <p:cNvGrpSpPr/>
          <p:nvPr/>
        </p:nvGrpSpPr>
        <p:grpSpPr>
          <a:xfrm>
            <a:off x="7664566" y="1538905"/>
            <a:ext cx="369000" cy="282240"/>
            <a:chOff x="7664566" y="1538905"/>
            <a:chExt cx="369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8CBD213-20E6-F412-6625-671A9962482C}"/>
                    </a:ext>
                  </a:extLst>
                </p14:cNvPr>
                <p14:cNvContentPartPr/>
                <p14:nvPr/>
              </p14:nvContentPartPr>
              <p14:xfrm>
                <a:off x="7664566" y="1538905"/>
                <a:ext cx="143280" cy="2685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8CBD213-20E6-F412-6625-671A996248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5566" y="1529905"/>
                  <a:ext cx="160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E7AC22C-EDD2-54B1-4613-0FA513830C12}"/>
                    </a:ext>
                  </a:extLst>
                </p14:cNvPr>
                <p14:cNvContentPartPr/>
                <p14:nvPr/>
              </p14:nvContentPartPr>
              <p14:xfrm>
                <a:off x="7865806" y="1680745"/>
                <a:ext cx="167760" cy="140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E7AC22C-EDD2-54B1-4613-0FA513830C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56787" y="1671745"/>
                  <a:ext cx="185438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81E2F61-4038-2296-F60A-C3CFFA23A18E}"/>
              </a:ext>
            </a:extLst>
          </p:cNvPr>
          <p:cNvGrpSpPr/>
          <p:nvPr/>
        </p:nvGrpSpPr>
        <p:grpSpPr>
          <a:xfrm>
            <a:off x="8410486" y="1475185"/>
            <a:ext cx="1067040" cy="451080"/>
            <a:chOff x="8410486" y="1475185"/>
            <a:chExt cx="106704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F1F553-5E84-C656-EF92-BA99A8B15AFF}"/>
                    </a:ext>
                  </a:extLst>
                </p14:cNvPr>
                <p14:cNvContentPartPr/>
                <p14:nvPr/>
              </p14:nvContentPartPr>
              <p14:xfrm>
                <a:off x="8410486" y="1682185"/>
                <a:ext cx="28080" cy="972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F1F553-5E84-C656-EF92-BA99A8B15A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1486" y="1673185"/>
                  <a:ext cx="4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26185AB-E06A-D671-C330-0996EBF720A3}"/>
                    </a:ext>
                  </a:extLst>
                </p14:cNvPr>
                <p14:cNvContentPartPr/>
                <p14:nvPr/>
              </p14:nvContentPartPr>
              <p14:xfrm>
                <a:off x="8415526" y="1627465"/>
                <a:ext cx="1440" cy="3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26185AB-E06A-D671-C330-0996EBF720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06526" y="1618465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1083EAD-E746-8352-E304-EFE1A254DAE5}"/>
                    </a:ext>
                  </a:extLst>
                </p14:cNvPr>
                <p14:cNvContentPartPr/>
                <p14:nvPr/>
              </p14:nvContentPartPr>
              <p14:xfrm>
                <a:off x="8538646" y="1671745"/>
                <a:ext cx="111960" cy="254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1083EAD-E746-8352-E304-EFE1A254DA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9617" y="1662745"/>
                  <a:ext cx="129657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198A2B9-9091-6A0E-698F-7E49A9D2FF0A}"/>
                    </a:ext>
                  </a:extLst>
                </p14:cNvPr>
                <p14:cNvContentPartPr/>
                <p14:nvPr/>
              </p14:nvContentPartPr>
              <p14:xfrm>
                <a:off x="8733406" y="1640785"/>
                <a:ext cx="220680" cy="169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198A2B9-9091-6A0E-698F-7E49A9D2FF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24406" y="1631785"/>
                  <a:ext cx="238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3CBB8A8-AB45-F955-D159-F2D616715409}"/>
                    </a:ext>
                  </a:extLst>
                </p14:cNvPr>
                <p14:cNvContentPartPr/>
                <p14:nvPr/>
              </p14:nvContentPartPr>
              <p14:xfrm>
                <a:off x="8974606" y="1625305"/>
                <a:ext cx="139320" cy="175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3CBB8A8-AB45-F955-D159-F2D6167154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5583" y="1616305"/>
                  <a:ext cx="157006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76EED28-AE01-360F-4173-8881D07B63AF}"/>
                    </a:ext>
                  </a:extLst>
                </p14:cNvPr>
                <p14:cNvContentPartPr/>
                <p14:nvPr/>
              </p14:nvContentPartPr>
              <p14:xfrm>
                <a:off x="9160366" y="1649065"/>
                <a:ext cx="114120" cy="138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76EED28-AE01-360F-4173-8881D07B63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51366" y="1640065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825BB1E-0E27-D919-6E37-030E3E1F887C}"/>
                    </a:ext>
                  </a:extLst>
                </p14:cNvPr>
                <p14:cNvContentPartPr/>
                <p14:nvPr/>
              </p14:nvContentPartPr>
              <p14:xfrm>
                <a:off x="9295006" y="1475185"/>
                <a:ext cx="182520" cy="287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825BB1E-0E27-D919-6E37-030E3E1F88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86006" y="1466185"/>
                  <a:ext cx="2001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EEE9C7E-29E9-06AC-2CE3-256CFC7A2036}"/>
                  </a:ext>
                </a:extLst>
              </p14:cNvPr>
              <p14:cNvContentPartPr/>
              <p14:nvPr/>
            </p14:nvContentPartPr>
            <p14:xfrm>
              <a:off x="9678046" y="1736545"/>
              <a:ext cx="34560" cy="1044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EEE9C7E-29E9-06AC-2CE3-256CFC7A203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69046" y="1727545"/>
                <a:ext cx="522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65C75EE-278B-11FB-6971-1B11F11D3F98}"/>
              </a:ext>
            </a:extLst>
          </p:cNvPr>
          <p:cNvGrpSpPr/>
          <p:nvPr/>
        </p:nvGrpSpPr>
        <p:grpSpPr>
          <a:xfrm>
            <a:off x="5393686" y="2438185"/>
            <a:ext cx="414000" cy="579960"/>
            <a:chOff x="5393686" y="2438185"/>
            <a:chExt cx="4140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51EFE82-6604-63EB-63AD-550FBA8186F5}"/>
                    </a:ext>
                  </a:extLst>
                </p14:cNvPr>
                <p14:cNvContentPartPr/>
                <p14:nvPr/>
              </p14:nvContentPartPr>
              <p14:xfrm>
                <a:off x="5393686" y="2564185"/>
                <a:ext cx="257760" cy="241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51EFE82-6604-63EB-63AD-550FBA8186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84686" y="2555185"/>
                  <a:ext cx="275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E2B5DF4-9555-A906-C2B7-53DD4C506A21}"/>
                    </a:ext>
                  </a:extLst>
                </p14:cNvPr>
                <p14:cNvContentPartPr/>
                <p14:nvPr/>
              </p14:nvContentPartPr>
              <p14:xfrm>
                <a:off x="5619406" y="2438185"/>
                <a:ext cx="188280" cy="579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E2B5DF4-9555-A906-C2B7-53DD4C506A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10406" y="2429185"/>
                  <a:ext cx="20592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6624788-8CFF-3F0E-1D53-4DDB2A2D9A92}"/>
              </a:ext>
            </a:extLst>
          </p:cNvPr>
          <p:cNvGrpSpPr/>
          <p:nvPr/>
        </p:nvGrpSpPr>
        <p:grpSpPr>
          <a:xfrm>
            <a:off x="6049606" y="2556265"/>
            <a:ext cx="284040" cy="284400"/>
            <a:chOff x="6049606" y="2556265"/>
            <a:chExt cx="2840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B87CF54-FD65-0BA2-751A-1DEEDCA81657}"/>
                    </a:ext>
                  </a:extLst>
                </p14:cNvPr>
                <p14:cNvContentPartPr/>
                <p14:nvPr/>
              </p14:nvContentPartPr>
              <p14:xfrm>
                <a:off x="6123046" y="2607025"/>
                <a:ext cx="28080" cy="1720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B87CF54-FD65-0BA2-751A-1DEEDCA816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14046" y="2598025"/>
                  <a:ext cx="45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B62FBA0-90CA-A2BC-40AF-253A81513326}"/>
                    </a:ext>
                  </a:extLst>
                </p14:cNvPr>
                <p14:cNvContentPartPr/>
                <p14:nvPr/>
              </p14:nvContentPartPr>
              <p14:xfrm>
                <a:off x="6049606" y="2708185"/>
                <a:ext cx="155160" cy="29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B62FBA0-90CA-A2BC-40AF-253A815133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0606" y="2699185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A74696B-9668-7D51-4C97-DCF94B4B3128}"/>
                    </a:ext>
                  </a:extLst>
                </p14:cNvPr>
                <p14:cNvContentPartPr/>
                <p14:nvPr/>
              </p14:nvContentPartPr>
              <p14:xfrm>
                <a:off x="6295846" y="2556265"/>
                <a:ext cx="37800" cy="284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A74696B-9668-7D51-4C97-DCF94B4B31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86846" y="2547265"/>
                  <a:ext cx="554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2D1AAD1-6E07-4EFA-94D1-8C089FDFAFE8}"/>
              </a:ext>
            </a:extLst>
          </p:cNvPr>
          <p:cNvGrpSpPr/>
          <p:nvPr/>
        </p:nvGrpSpPr>
        <p:grpSpPr>
          <a:xfrm>
            <a:off x="6746926" y="2563465"/>
            <a:ext cx="347400" cy="286200"/>
            <a:chOff x="6746926" y="2563465"/>
            <a:chExt cx="3474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9F41948-2AF8-C3B5-6945-B74266159856}"/>
                    </a:ext>
                  </a:extLst>
                </p14:cNvPr>
                <p14:cNvContentPartPr/>
                <p14:nvPr/>
              </p14:nvContentPartPr>
              <p14:xfrm>
                <a:off x="6746926" y="2563465"/>
                <a:ext cx="60840" cy="2862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9F41948-2AF8-C3B5-6945-B742661598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7926" y="2554465"/>
                  <a:ext cx="78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C0539A9-5096-D0A4-0FA3-8A8337E54915}"/>
                    </a:ext>
                  </a:extLst>
                </p14:cNvPr>
                <p14:cNvContentPartPr/>
                <p14:nvPr/>
              </p14:nvContentPartPr>
              <p14:xfrm>
                <a:off x="6761686" y="2720425"/>
                <a:ext cx="139680" cy="104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C0539A9-5096-D0A4-0FA3-8A8337E549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2663" y="2711425"/>
                  <a:ext cx="157366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E813917-1388-C71F-E3B8-DD955E67B187}"/>
                    </a:ext>
                  </a:extLst>
                </p14:cNvPr>
                <p14:cNvContentPartPr/>
                <p14:nvPr/>
              </p14:nvContentPartPr>
              <p14:xfrm>
                <a:off x="6978406" y="2666425"/>
                <a:ext cx="115920" cy="169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E813917-1388-C71F-E3B8-DD955E67B1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9406" y="2657425"/>
                  <a:ext cx="1335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6CA0CA9A-AFF3-A40D-E0DC-F11FFD84E566}"/>
              </a:ext>
            </a:extLst>
          </p:cNvPr>
          <p:cNvGrpSpPr/>
          <p:nvPr/>
        </p:nvGrpSpPr>
        <p:grpSpPr>
          <a:xfrm>
            <a:off x="7462966" y="2607385"/>
            <a:ext cx="565920" cy="208800"/>
            <a:chOff x="7462966" y="2607385"/>
            <a:chExt cx="56592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08A99CE-4D13-D5DB-8205-14624689A40A}"/>
                    </a:ext>
                  </a:extLst>
                </p14:cNvPr>
                <p14:cNvContentPartPr/>
                <p14:nvPr/>
              </p14:nvContentPartPr>
              <p14:xfrm>
                <a:off x="7462966" y="2657425"/>
                <a:ext cx="121680" cy="158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08A99CE-4D13-D5DB-8205-14624689A4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53966" y="2648425"/>
                  <a:ext cx="13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FE292A9-39B4-CABD-CB50-28052962E72E}"/>
                    </a:ext>
                  </a:extLst>
                </p14:cNvPr>
                <p14:cNvContentPartPr/>
                <p14:nvPr/>
              </p14:nvContentPartPr>
              <p14:xfrm>
                <a:off x="7622086" y="2696665"/>
                <a:ext cx="113760" cy="81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FE292A9-39B4-CABD-CB50-28052962E7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13086" y="2687625"/>
                  <a:ext cx="131400" cy="99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E7FCF60-2CCE-584D-C7EA-2D138DB0CB39}"/>
                    </a:ext>
                  </a:extLst>
                </p14:cNvPr>
                <p14:cNvContentPartPr/>
                <p14:nvPr/>
              </p14:nvContentPartPr>
              <p14:xfrm>
                <a:off x="7768966" y="2683705"/>
                <a:ext cx="122400" cy="106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E7FCF60-2CCE-584D-C7EA-2D138DB0CB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59966" y="2674705"/>
                  <a:ext cx="14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D54725C5-66ED-8E4C-BD89-A4096EB90BEF}"/>
                    </a:ext>
                  </a:extLst>
                </p14:cNvPr>
                <p14:cNvContentPartPr/>
                <p14:nvPr/>
              </p14:nvContentPartPr>
              <p14:xfrm>
                <a:off x="7896406" y="2607385"/>
                <a:ext cx="132480" cy="166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54725C5-66ED-8E4C-BD89-A4096EB90B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87406" y="2598385"/>
                  <a:ext cx="1501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5DBA5B01-0FF1-97E3-628C-3671668BF37B}"/>
              </a:ext>
            </a:extLst>
          </p:cNvPr>
          <p:cNvGrpSpPr/>
          <p:nvPr/>
        </p:nvGrpSpPr>
        <p:grpSpPr>
          <a:xfrm>
            <a:off x="8387806" y="2440705"/>
            <a:ext cx="555120" cy="317160"/>
            <a:chOff x="8387806" y="2440705"/>
            <a:chExt cx="5551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CABDAC1-D671-2A41-0EF2-3EECCD9DCAB5}"/>
                    </a:ext>
                  </a:extLst>
                </p14:cNvPr>
                <p14:cNvContentPartPr/>
                <p14:nvPr/>
              </p14:nvContentPartPr>
              <p14:xfrm>
                <a:off x="8387806" y="2526745"/>
                <a:ext cx="177480" cy="2311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CABDAC1-D671-2A41-0EF2-3EECCD9DCA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78806" y="2517759"/>
                  <a:ext cx="19512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21183D5-DD5C-2313-3ECE-C43CF89D7EA9}"/>
                    </a:ext>
                  </a:extLst>
                </p14:cNvPr>
                <p14:cNvContentPartPr/>
                <p14:nvPr/>
              </p14:nvContentPartPr>
              <p14:xfrm>
                <a:off x="8586526" y="2636185"/>
                <a:ext cx="64440" cy="115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21183D5-DD5C-2313-3ECE-C43CF89D7E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7526" y="2627185"/>
                  <a:ext cx="82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73E842-6E9E-0500-AFE1-B04DDAAFE3CD}"/>
                    </a:ext>
                  </a:extLst>
                </p14:cNvPr>
                <p14:cNvContentPartPr/>
                <p14:nvPr/>
              </p14:nvContentPartPr>
              <p14:xfrm>
                <a:off x="8667526" y="2440705"/>
                <a:ext cx="275400" cy="2998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73E842-6E9E-0500-AFE1-B04DDAAFE3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8526" y="2431716"/>
                  <a:ext cx="293040" cy="3174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4CAA4BA1-7DBA-3964-6B63-181674136F69}"/>
                  </a:ext>
                </a:extLst>
              </p14:cNvPr>
              <p14:cNvContentPartPr/>
              <p14:nvPr/>
            </p14:nvContentPartPr>
            <p14:xfrm>
              <a:off x="8386366" y="2866945"/>
              <a:ext cx="534960" cy="1908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4CAA4BA1-7DBA-3964-6B63-181674136F6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77366" y="2857945"/>
                <a:ext cx="5526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C54D5E65-2879-6D65-0146-EA81ED98C4FE}"/>
              </a:ext>
            </a:extLst>
          </p:cNvPr>
          <p:cNvGrpSpPr/>
          <p:nvPr/>
        </p:nvGrpSpPr>
        <p:grpSpPr>
          <a:xfrm>
            <a:off x="9379606" y="2546185"/>
            <a:ext cx="235800" cy="266400"/>
            <a:chOff x="9379606" y="2546185"/>
            <a:chExt cx="2358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9FFA485-F58E-0F84-B81E-5F048F8975A1}"/>
                    </a:ext>
                  </a:extLst>
                </p14:cNvPr>
                <p14:cNvContentPartPr/>
                <p14:nvPr/>
              </p14:nvContentPartPr>
              <p14:xfrm>
                <a:off x="9379606" y="2546185"/>
                <a:ext cx="63360" cy="256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9FFA485-F58E-0F84-B81E-5F048F8975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70606" y="2537185"/>
                  <a:ext cx="81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3BD2382-28A1-18E6-5600-B26D6190543F}"/>
                    </a:ext>
                  </a:extLst>
                </p14:cNvPr>
                <p14:cNvContentPartPr/>
                <p14:nvPr/>
              </p14:nvContentPartPr>
              <p14:xfrm>
                <a:off x="9409486" y="2684065"/>
                <a:ext cx="205920" cy="128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3BD2382-28A1-18E6-5600-B26D619054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00486" y="2675065"/>
                  <a:ext cx="2235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03C6288E-164E-7343-4D0F-72AE13E9AC24}"/>
              </a:ext>
            </a:extLst>
          </p:cNvPr>
          <p:cNvGrpSpPr/>
          <p:nvPr/>
        </p:nvGrpSpPr>
        <p:grpSpPr>
          <a:xfrm>
            <a:off x="9946606" y="2584345"/>
            <a:ext cx="890280" cy="192600"/>
            <a:chOff x="9946606" y="2584345"/>
            <a:chExt cx="8902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7565BCE-076B-0BC9-BA68-EE9C9A37BE27}"/>
                    </a:ext>
                  </a:extLst>
                </p14:cNvPr>
                <p14:cNvContentPartPr/>
                <p14:nvPr/>
              </p14:nvContentPartPr>
              <p14:xfrm>
                <a:off x="9946606" y="2637985"/>
                <a:ext cx="351720" cy="1389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7565BCE-076B-0BC9-BA68-EE9C9A37BE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37615" y="2628985"/>
                  <a:ext cx="369342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80AC527-F583-F3E9-40B3-0676C5C79A2E}"/>
                    </a:ext>
                  </a:extLst>
                </p14:cNvPr>
                <p14:cNvContentPartPr/>
                <p14:nvPr/>
              </p14:nvContentPartPr>
              <p14:xfrm>
                <a:off x="10422526" y="2584345"/>
                <a:ext cx="414360" cy="126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80AC527-F583-F3E9-40B3-0676C5C79A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13526" y="2575345"/>
                  <a:ext cx="432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24D4F02D-0679-3357-7F66-BED2947A5A4D}"/>
              </a:ext>
            </a:extLst>
          </p:cNvPr>
          <p:cNvGrpSpPr/>
          <p:nvPr/>
        </p:nvGrpSpPr>
        <p:grpSpPr>
          <a:xfrm>
            <a:off x="6145726" y="3148825"/>
            <a:ext cx="489960" cy="189000"/>
            <a:chOff x="6145726" y="3148825"/>
            <a:chExt cx="4899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67AA5BB-4281-BC65-F39D-D83C838C733A}"/>
                    </a:ext>
                  </a:extLst>
                </p14:cNvPr>
                <p14:cNvContentPartPr/>
                <p14:nvPr/>
              </p14:nvContentPartPr>
              <p14:xfrm>
                <a:off x="6145726" y="3149545"/>
                <a:ext cx="137520" cy="1882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67AA5BB-4281-BC65-F39D-D83C838C73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36726" y="3140545"/>
                  <a:ext cx="15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4E95A59-F066-7925-50C3-B7FF92D87BD5}"/>
                    </a:ext>
                  </a:extLst>
                </p14:cNvPr>
                <p14:cNvContentPartPr/>
                <p14:nvPr/>
              </p14:nvContentPartPr>
              <p14:xfrm>
                <a:off x="6171286" y="3236305"/>
                <a:ext cx="137520" cy="17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4E95A59-F066-7925-50C3-B7FF92D87B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62309" y="3227489"/>
                  <a:ext cx="155114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AC178EA-FC59-91E6-7954-7AF60CB871EB}"/>
                    </a:ext>
                  </a:extLst>
                </p14:cNvPr>
                <p14:cNvContentPartPr/>
                <p14:nvPr/>
              </p14:nvContentPartPr>
              <p14:xfrm>
                <a:off x="6192886" y="3302545"/>
                <a:ext cx="145080" cy="288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AC178EA-FC59-91E6-7954-7AF60CB871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83886" y="3293431"/>
                  <a:ext cx="16272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76E7CC3-3BB6-CDFB-C687-A05DDD4637C1}"/>
                    </a:ext>
                  </a:extLst>
                </p14:cNvPr>
                <p14:cNvContentPartPr/>
                <p14:nvPr/>
              </p14:nvContentPartPr>
              <p14:xfrm>
                <a:off x="6414286" y="3148825"/>
                <a:ext cx="221400" cy="1875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76E7CC3-3BB6-CDFB-C687-A05DDD4637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05286" y="3139808"/>
                  <a:ext cx="239040" cy="2052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548842D-8B98-0E78-4DC5-568CBEA339A9}"/>
              </a:ext>
            </a:extLst>
          </p:cNvPr>
          <p:cNvGrpSpPr/>
          <p:nvPr/>
        </p:nvGrpSpPr>
        <p:grpSpPr>
          <a:xfrm>
            <a:off x="6939166" y="3087985"/>
            <a:ext cx="711360" cy="278280"/>
            <a:chOff x="6939166" y="3087985"/>
            <a:chExt cx="7113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8402E5A-077C-E781-DCC1-DDA78C064472}"/>
                    </a:ext>
                  </a:extLst>
                </p14:cNvPr>
                <p14:cNvContentPartPr/>
                <p14:nvPr/>
              </p14:nvContentPartPr>
              <p14:xfrm>
                <a:off x="6939166" y="3207145"/>
                <a:ext cx="115920" cy="104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8402E5A-077C-E781-DCC1-DDA78C0644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30166" y="3198145"/>
                  <a:ext cx="133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01F91DE-BB7D-0107-2561-8C2A112B0D3C}"/>
                    </a:ext>
                  </a:extLst>
                </p14:cNvPr>
                <p14:cNvContentPartPr/>
                <p14:nvPr/>
              </p14:nvContentPartPr>
              <p14:xfrm>
                <a:off x="7135366" y="3087985"/>
                <a:ext cx="63720" cy="278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01F91DE-BB7D-0107-2561-8C2A112B0D3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26366" y="3078985"/>
                  <a:ext cx="81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576EA98-C699-AC0D-7090-7FC3D6A4C247}"/>
                    </a:ext>
                  </a:extLst>
                </p14:cNvPr>
                <p14:cNvContentPartPr/>
                <p14:nvPr/>
              </p14:nvContentPartPr>
              <p14:xfrm>
                <a:off x="7126006" y="3200305"/>
                <a:ext cx="206280" cy="1558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576EA98-C699-AC0D-7090-7FC3D6A4C2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17006" y="3191305"/>
                  <a:ext cx="223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6831B5D-DB62-ED18-795E-9EEF5E9D2FDB}"/>
                    </a:ext>
                  </a:extLst>
                </p14:cNvPr>
                <p14:cNvContentPartPr/>
                <p14:nvPr/>
              </p14:nvContentPartPr>
              <p14:xfrm>
                <a:off x="7391686" y="3218305"/>
                <a:ext cx="258840" cy="1267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6831B5D-DB62-ED18-795E-9EEF5E9D2F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82673" y="3209330"/>
                  <a:ext cx="276505" cy="1443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E8AA422-5411-B66D-52A1-1D0A7C2B5488}"/>
              </a:ext>
            </a:extLst>
          </p:cNvPr>
          <p:cNvGrpSpPr/>
          <p:nvPr/>
        </p:nvGrpSpPr>
        <p:grpSpPr>
          <a:xfrm>
            <a:off x="5456686" y="3833545"/>
            <a:ext cx="432360" cy="572040"/>
            <a:chOff x="5456686" y="3833545"/>
            <a:chExt cx="43236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6407B9B-2384-BB9C-C89E-94969DD42796}"/>
                    </a:ext>
                  </a:extLst>
                </p14:cNvPr>
                <p14:cNvContentPartPr/>
                <p14:nvPr/>
              </p14:nvContentPartPr>
              <p14:xfrm>
                <a:off x="5456686" y="3968185"/>
                <a:ext cx="228600" cy="283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6407B9B-2384-BB9C-C89E-94969DD427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47686" y="3959185"/>
                  <a:ext cx="246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800FEC62-97F9-BE3C-1CD3-34C4D51F7C6B}"/>
                    </a:ext>
                  </a:extLst>
                </p14:cNvPr>
                <p14:cNvContentPartPr/>
                <p14:nvPr/>
              </p14:nvContentPartPr>
              <p14:xfrm>
                <a:off x="5706526" y="3833545"/>
                <a:ext cx="182520" cy="5720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00FEC62-97F9-BE3C-1CD3-34C4D51F7C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7526" y="3824545"/>
                  <a:ext cx="20016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BAF7174F-39DF-130A-7B76-94F5B2B913F6}"/>
              </a:ext>
            </a:extLst>
          </p:cNvPr>
          <p:cNvGrpSpPr/>
          <p:nvPr/>
        </p:nvGrpSpPr>
        <p:grpSpPr>
          <a:xfrm>
            <a:off x="6137086" y="3891145"/>
            <a:ext cx="361080" cy="316800"/>
            <a:chOff x="6137086" y="3891145"/>
            <a:chExt cx="3610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A1A0C2E-4402-E3FF-ED06-BF1AB215428B}"/>
                    </a:ext>
                  </a:extLst>
                </p14:cNvPr>
                <p14:cNvContentPartPr/>
                <p14:nvPr/>
              </p14:nvContentPartPr>
              <p14:xfrm>
                <a:off x="6137086" y="4080865"/>
                <a:ext cx="168120" cy="183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A1A0C2E-4402-E3FF-ED06-BF1AB21542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28086" y="4071865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7AE230A-7B46-9EC2-24E9-2A18CD5D06F9}"/>
                    </a:ext>
                  </a:extLst>
                </p14:cNvPr>
                <p14:cNvContentPartPr/>
                <p14:nvPr/>
              </p14:nvContentPartPr>
              <p14:xfrm>
                <a:off x="6422566" y="3891145"/>
                <a:ext cx="75600" cy="3168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7AE230A-7B46-9EC2-24E9-2A18CD5D06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13609" y="3882155"/>
                  <a:ext cx="93156" cy="3344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03FCC867-1FE5-8578-1210-BD7DFB840487}"/>
              </a:ext>
            </a:extLst>
          </p:cNvPr>
          <p:cNvGrpSpPr/>
          <p:nvPr/>
        </p:nvGrpSpPr>
        <p:grpSpPr>
          <a:xfrm>
            <a:off x="6822166" y="3879265"/>
            <a:ext cx="336240" cy="339120"/>
            <a:chOff x="6822166" y="3879265"/>
            <a:chExt cx="3362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AC62D24-FAF1-96D5-1FBA-AB2B7933FD42}"/>
                    </a:ext>
                  </a:extLst>
                </p14:cNvPr>
                <p14:cNvContentPartPr/>
                <p14:nvPr/>
              </p14:nvContentPartPr>
              <p14:xfrm>
                <a:off x="6822166" y="3879265"/>
                <a:ext cx="95040" cy="3391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AC62D24-FAF1-96D5-1FBA-AB2B7933FD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13166" y="3870265"/>
                  <a:ext cx="112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1D664E3-9B0E-2CB0-69D9-1DE23BA67EE4}"/>
                    </a:ext>
                  </a:extLst>
                </p14:cNvPr>
                <p14:cNvContentPartPr/>
                <p14:nvPr/>
              </p14:nvContentPartPr>
              <p14:xfrm>
                <a:off x="6852766" y="4040545"/>
                <a:ext cx="173160" cy="1429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1D664E3-9B0E-2CB0-69D9-1DE23BA67E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43766" y="4031545"/>
                  <a:ext cx="190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5B4DA1E-37EA-AD01-94EF-D0E8106AF132}"/>
                    </a:ext>
                  </a:extLst>
                </p14:cNvPr>
                <p14:cNvContentPartPr/>
                <p14:nvPr/>
              </p14:nvContentPartPr>
              <p14:xfrm>
                <a:off x="7049686" y="4034425"/>
                <a:ext cx="108720" cy="1198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5B4DA1E-37EA-AD01-94EF-D0E8106AF1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40716" y="4025398"/>
                  <a:ext cx="126302" cy="1375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7EAD52A-4316-3B5A-3247-8C1178AEC64A}"/>
              </a:ext>
            </a:extLst>
          </p:cNvPr>
          <p:cNvGrpSpPr/>
          <p:nvPr/>
        </p:nvGrpSpPr>
        <p:grpSpPr>
          <a:xfrm>
            <a:off x="7477366" y="3902665"/>
            <a:ext cx="640080" cy="245880"/>
            <a:chOff x="7477366" y="3902665"/>
            <a:chExt cx="6400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F3B87C5-E2FE-C5E4-2FF7-FC0F93EEB30C}"/>
                    </a:ext>
                  </a:extLst>
                </p14:cNvPr>
                <p14:cNvContentPartPr/>
                <p14:nvPr/>
              </p14:nvContentPartPr>
              <p14:xfrm>
                <a:off x="7477366" y="3989785"/>
                <a:ext cx="314280" cy="1587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F3B87C5-E2FE-C5E4-2FF7-FC0F93EEB3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68366" y="3980785"/>
                  <a:ext cx="331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3E5A3CFE-6563-BF7F-BFD2-124113E48D12}"/>
                    </a:ext>
                  </a:extLst>
                </p14:cNvPr>
                <p14:cNvContentPartPr/>
                <p14:nvPr/>
              </p14:nvContentPartPr>
              <p14:xfrm>
                <a:off x="7845646" y="4004905"/>
                <a:ext cx="80280" cy="1137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3E5A3CFE-6563-BF7F-BFD2-124113E48D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36646" y="3995905"/>
                  <a:ext cx="97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1B2BAB9-9F88-53F1-09EF-58ADD2CC070C}"/>
                    </a:ext>
                  </a:extLst>
                </p14:cNvPr>
                <p14:cNvContentPartPr/>
                <p14:nvPr/>
              </p14:nvContentPartPr>
              <p14:xfrm>
                <a:off x="7960126" y="3902665"/>
                <a:ext cx="157320" cy="1983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1B2BAB9-9F88-53F1-09EF-58ADD2CC07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51126" y="3893681"/>
                  <a:ext cx="174960" cy="21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E98C1E4D-9C55-9431-3683-06281E53882A}"/>
              </a:ext>
            </a:extLst>
          </p:cNvPr>
          <p:cNvGrpSpPr/>
          <p:nvPr/>
        </p:nvGrpSpPr>
        <p:grpSpPr>
          <a:xfrm>
            <a:off x="8385646" y="3802225"/>
            <a:ext cx="568440" cy="301320"/>
            <a:chOff x="8385646" y="3802225"/>
            <a:chExt cx="5684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1B0F2D6-94B4-0316-F9F8-FC19068355E7}"/>
                    </a:ext>
                  </a:extLst>
                </p14:cNvPr>
                <p14:cNvContentPartPr/>
                <p14:nvPr/>
              </p14:nvContentPartPr>
              <p14:xfrm>
                <a:off x="8385646" y="3895465"/>
                <a:ext cx="163440" cy="2080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1B0F2D6-94B4-0316-F9F8-FC19068355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76646" y="3886465"/>
                  <a:ext cx="181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A260F34-2369-14AB-9897-81342D35E822}"/>
                    </a:ext>
                  </a:extLst>
                </p14:cNvPr>
                <p14:cNvContentPartPr/>
                <p14:nvPr/>
              </p14:nvContentPartPr>
              <p14:xfrm>
                <a:off x="8575006" y="3964585"/>
                <a:ext cx="257760" cy="1346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A260F34-2369-14AB-9897-81342D35E82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65993" y="3955585"/>
                  <a:ext cx="275425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CC0AF60-BF55-1F08-725F-2B94C3BBA0B0}"/>
                    </a:ext>
                  </a:extLst>
                </p14:cNvPr>
                <p14:cNvContentPartPr/>
                <p14:nvPr/>
              </p14:nvContentPartPr>
              <p14:xfrm>
                <a:off x="8841766" y="3802225"/>
                <a:ext cx="112320" cy="2815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CC0AF60-BF55-1F08-725F-2B94C3BBA0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32737" y="3793225"/>
                  <a:ext cx="130017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6AE7878D-14C5-9E66-AA39-72B0B64FCBF7}"/>
              </a:ext>
            </a:extLst>
          </p:cNvPr>
          <p:cNvGrpSpPr/>
          <p:nvPr/>
        </p:nvGrpSpPr>
        <p:grpSpPr>
          <a:xfrm>
            <a:off x="9416686" y="3806905"/>
            <a:ext cx="207000" cy="299520"/>
            <a:chOff x="9416686" y="3806905"/>
            <a:chExt cx="20700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8353776-1681-E50A-4880-606A7D1DB26A}"/>
                    </a:ext>
                  </a:extLst>
                </p14:cNvPr>
                <p14:cNvContentPartPr/>
                <p14:nvPr/>
              </p14:nvContentPartPr>
              <p14:xfrm>
                <a:off x="9416686" y="3806905"/>
                <a:ext cx="71640" cy="2995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8353776-1681-E50A-4880-606A7D1DB2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07686" y="3797905"/>
                  <a:ext cx="89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B006EDE-D744-851C-7DA7-37B50E56F794}"/>
                    </a:ext>
                  </a:extLst>
                </p14:cNvPr>
                <p14:cNvContentPartPr/>
                <p14:nvPr/>
              </p14:nvContentPartPr>
              <p14:xfrm>
                <a:off x="9452326" y="3933625"/>
                <a:ext cx="171360" cy="1321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B006EDE-D744-851C-7DA7-37B50E56F7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43345" y="3924625"/>
                  <a:ext cx="188963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2AD5B62-73BC-D131-729D-1723A83CB803}"/>
              </a:ext>
            </a:extLst>
          </p:cNvPr>
          <p:cNvGrpSpPr/>
          <p:nvPr/>
        </p:nvGrpSpPr>
        <p:grpSpPr>
          <a:xfrm>
            <a:off x="9985846" y="3793225"/>
            <a:ext cx="465120" cy="295200"/>
            <a:chOff x="9985846" y="3793225"/>
            <a:chExt cx="4651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45133FC1-34BF-8BCD-2DF5-3B6F7577E713}"/>
                    </a:ext>
                  </a:extLst>
                </p14:cNvPr>
                <p14:cNvContentPartPr/>
                <p14:nvPr/>
              </p14:nvContentPartPr>
              <p14:xfrm>
                <a:off x="9985846" y="3793225"/>
                <a:ext cx="221040" cy="2682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45133FC1-34BF-8BCD-2DF5-3B6F7577E7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76861" y="3784237"/>
                  <a:ext cx="238651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B69C211-BF02-19B3-E8D5-6FDFA0F5AE1A}"/>
                    </a:ext>
                  </a:extLst>
                </p14:cNvPr>
                <p14:cNvContentPartPr/>
                <p14:nvPr/>
              </p14:nvContentPartPr>
              <p14:xfrm>
                <a:off x="10232446" y="3882145"/>
                <a:ext cx="114480" cy="1494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B69C211-BF02-19B3-E8D5-6FDFA0F5AE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23446" y="3873145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07E921E-A055-0013-6306-0F4DA9D07B0A}"/>
                    </a:ext>
                  </a:extLst>
                </p14:cNvPr>
                <p14:cNvContentPartPr/>
                <p14:nvPr/>
              </p14:nvContentPartPr>
              <p14:xfrm>
                <a:off x="10337206" y="3864865"/>
                <a:ext cx="113760" cy="2235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07E921E-A055-0013-6306-0F4DA9D07B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28206" y="3855865"/>
                  <a:ext cx="131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B80A5E45-8D06-08C7-4017-71DDF92709DC}"/>
              </a:ext>
            </a:extLst>
          </p:cNvPr>
          <p:cNvGrpSpPr/>
          <p:nvPr/>
        </p:nvGrpSpPr>
        <p:grpSpPr>
          <a:xfrm>
            <a:off x="6285406" y="4553545"/>
            <a:ext cx="446760" cy="196560"/>
            <a:chOff x="6285406" y="4553545"/>
            <a:chExt cx="4467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5C00F69-227A-5336-1ACE-0CD84DFEB7EB}"/>
                    </a:ext>
                  </a:extLst>
                </p14:cNvPr>
                <p14:cNvContentPartPr/>
                <p14:nvPr/>
              </p14:nvContentPartPr>
              <p14:xfrm>
                <a:off x="6285406" y="4554625"/>
                <a:ext cx="83880" cy="1954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5C00F69-227A-5336-1ACE-0CD84DFEB7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76406" y="4545625"/>
                  <a:ext cx="101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8D58740-B919-2D42-8618-D8458142354D}"/>
                    </a:ext>
                  </a:extLst>
                </p14:cNvPr>
                <p14:cNvContentPartPr/>
                <p14:nvPr/>
              </p14:nvContentPartPr>
              <p14:xfrm>
                <a:off x="6305926" y="4637785"/>
                <a:ext cx="99000" cy="198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8D58740-B919-2D42-8618-D845814235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96926" y="4628785"/>
                  <a:ext cx="11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60D3414-6805-4AA5-F448-65019E159FF4}"/>
                    </a:ext>
                  </a:extLst>
                </p14:cNvPr>
                <p14:cNvContentPartPr/>
                <p14:nvPr/>
              </p14:nvContentPartPr>
              <p14:xfrm>
                <a:off x="6299806" y="4704745"/>
                <a:ext cx="155160" cy="349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60D3414-6805-4AA5-F448-65019E159F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90806" y="4695837"/>
                  <a:ext cx="172800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ED6C4C1-6223-A8D6-E45E-97F6A8C49C47}"/>
                    </a:ext>
                  </a:extLst>
                </p14:cNvPr>
                <p14:cNvContentPartPr/>
                <p14:nvPr/>
              </p14:nvContentPartPr>
              <p14:xfrm>
                <a:off x="6539206" y="4553545"/>
                <a:ext cx="192960" cy="193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ED6C4C1-6223-A8D6-E45E-97F6A8C49C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30206" y="4544545"/>
                  <a:ext cx="2106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0E8D94F-3ABA-0687-82CF-0224CE26BDFC}"/>
              </a:ext>
            </a:extLst>
          </p:cNvPr>
          <p:cNvGrpSpPr/>
          <p:nvPr/>
        </p:nvGrpSpPr>
        <p:grpSpPr>
          <a:xfrm>
            <a:off x="6958966" y="4513225"/>
            <a:ext cx="864000" cy="302400"/>
            <a:chOff x="6958966" y="4513225"/>
            <a:chExt cx="8640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BF3D844-B8D1-9F22-9AE3-60EF2890BB82}"/>
                    </a:ext>
                  </a:extLst>
                </p14:cNvPr>
                <p14:cNvContentPartPr/>
                <p14:nvPr/>
              </p14:nvContentPartPr>
              <p14:xfrm>
                <a:off x="7238326" y="4513225"/>
                <a:ext cx="74520" cy="3024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BF3D844-B8D1-9F22-9AE3-60EF2890BB8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29326" y="4504236"/>
                  <a:ext cx="92160" cy="320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66556EE-A0E7-1DDA-12C2-AEAE4CF17D82}"/>
                    </a:ext>
                  </a:extLst>
                </p14:cNvPr>
                <p14:cNvContentPartPr/>
                <p14:nvPr/>
              </p14:nvContentPartPr>
              <p14:xfrm>
                <a:off x="7221406" y="4620505"/>
                <a:ext cx="106920" cy="446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66556EE-A0E7-1DDA-12C2-AEAE4CF17D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12436" y="4611505"/>
                  <a:ext cx="124501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3CCB36C-1915-ACD4-E164-C94BDFF2BFBC}"/>
                    </a:ext>
                  </a:extLst>
                </p14:cNvPr>
                <p14:cNvContentPartPr/>
                <p14:nvPr/>
              </p14:nvContentPartPr>
              <p14:xfrm>
                <a:off x="7404286" y="4598905"/>
                <a:ext cx="108720" cy="1447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3CCB36C-1915-ACD4-E164-C94BDFF2BF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95286" y="4589927"/>
                  <a:ext cx="12636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ABB84F7-81C9-3BB7-38E2-22469F98252F}"/>
                    </a:ext>
                  </a:extLst>
                </p14:cNvPr>
                <p14:cNvContentPartPr/>
                <p14:nvPr/>
              </p14:nvContentPartPr>
              <p14:xfrm>
                <a:off x="7562686" y="4618705"/>
                <a:ext cx="260280" cy="1692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ABB84F7-81C9-3BB7-38E2-22469F9825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53674" y="4609705"/>
                  <a:ext cx="277944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E4F96C8-27DE-49D2-4A4C-85D5FF453BFF}"/>
                    </a:ext>
                  </a:extLst>
                </p14:cNvPr>
                <p14:cNvContentPartPr/>
                <p14:nvPr/>
              </p14:nvContentPartPr>
              <p14:xfrm>
                <a:off x="6958966" y="4607185"/>
                <a:ext cx="192600" cy="1569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E4F96C8-27DE-49D2-4A4C-85D5FF453B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9966" y="4598206"/>
                  <a:ext cx="210240" cy="17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EAE90600-D52E-B8F7-91A7-14C634774196}"/>
              </a:ext>
            </a:extLst>
          </p:cNvPr>
          <p:cNvGrpSpPr/>
          <p:nvPr/>
        </p:nvGrpSpPr>
        <p:grpSpPr>
          <a:xfrm>
            <a:off x="5596831" y="5219363"/>
            <a:ext cx="487440" cy="761760"/>
            <a:chOff x="5596831" y="5219363"/>
            <a:chExt cx="48744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DD3A5AE8-2F92-96EC-B2E1-7FD391AF764A}"/>
                    </a:ext>
                  </a:extLst>
                </p14:cNvPr>
                <p14:cNvContentPartPr/>
                <p14:nvPr/>
              </p14:nvContentPartPr>
              <p14:xfrm>
                <a:off x="5596831" y="5383883"/>
                <a:ext cx="214920" cy="2530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DD3A5AE8-2F92-96EC-B2E1-7FD391AF76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87846" y="5374883"/>
                  <a:ext cx="232531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3B304D1-18E3-026F-56A9-B749FE932E11}"/>
                    </a:ext>
                  </a:extLst>
                </p14:cNvPr>
                <p14:cNvContentPartPr/>
                <p14:nvPr/>
              </p14:nvContentPartPr>
              <p14:xfrm>
                <a:off x="5775391" y="5374883"/>
                <a:ext cx="45360" cy="4262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3B304D1-18E3-026F-56A9-B749FE932E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66391" y="5365891"/>
                  <a:ext cx="63000" cy="443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BE95DB3-C04F-8161-2AEE-B4AE6C074E35}"/>
                    </a:ext>
                  </a:extLst>
                </p14:cNvPr>
                <p14:cNvContentPartPr/>
                <p14:nvPr/>
              </p14:nvContentPartPr>
              <p14:xfrm>
                <a:off x="5858191" y="5219363"/>
                <a:ext cx="226080" cy="7617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BE95DB3-C04F-8161-2AEE-B4AE6C074E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9177" y="5210363"/>
                  <a:ext cx="243748" cy="77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8B1A84D5-C228-07BF-C541-A602E406D6F2}"/>
              </a:ext>
            </a:extLst>
          </p:cNvPr>
          <p:cNvGrpSpPr/>
          <p:nvPr/>
        </p:nvGrpSpPr>
        <p:grpSpPr>
          <a:xfrm>
            <a:off x="6378031" y="5350763"/>
            <a:ext cx="624960" cy="370800"/>
            <a:chOff x="6378031" y="5350763"/>
            <a:chExt cx="6249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9E958CB8-9E03-0312-E6C3-50E9705ECEF9}"/>
                    </a:ext>
                  </a:extLst>
                </p14:cNvPr>
                <p14:cNvContentPartPr/>
                <p14:nvPr/>
              </p14:nvContentPartPr>
              <p14:xfrm>
                <a:off x="6378031" y="5571443"/>
                <a:ext cx="201600" cy="1501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9E958CB8-9E03-0312-E6C3-50E9705ECE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69031" y="5562443"/>
                  <a:ext cx="21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440C90D-BB13-9D50-AE2F-C7DBA3823B11}"/>
                    </a:ext>
                  </a:extLst>
                </p14:cNvPr>
                <p14:cNvContentPartPr/>
                <p14:nvPr/>
              </p14:nvContentPartPr>
              <p14:xfrm>
                <a:off x="6608071" y="5442563"/>
                <a:ext cx="144360" cy="2757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440C90D-BB13-9D50-AE2F-C7DBA3823B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99071" y="5433563"/>
                  <a:ext cx="162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B52D5630-30DE-6BAB-3F25-15BC04E888A5}"/>
                    </a:ext>
                  </a:extLst>
                </p14:cNvPr>
                <p14:cNvContentPartPr/>
                <p14:nvPr/>
              </p14:nvContentPartPr>
              <p14:xfrm>
                <a:off x="6828751" y="5350763"/>
                <a:ext cx="174240" cy="3564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B52D5630-30DE-6BAB-3F25-15BC04E888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19751" y="5341763"/>
                  <a:ext cx="191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4C744DD6-908B-F4CA-06DB-A60E3B6639DD}"/>
              </a:ext>
            </a:extLst>
          </p:cNvPr>
          <p:cNvGrpSpPr/>
          <p:nvPr/>
        </p:nvGrpSpPr>
        <p:grpSpPr>
          <a:xfrm>
            <a:off x="7442191" y="5218643"/>
            <a:ext cx="1056960" cy="502200"/>
            <a:chOff x="7442191" y="5218643"/>
            <a:chExt cx="10569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0EC219D6-A69F-D0AB-9E74-140934CC6C3D}"/>
                    </a:ext>
                  </a:extLst>
                </p14:cNvPr>
                <p14:cNvContentPartPr/>
                <p14:nvPr/>
              </p14:nvContentPartPr>
              <p14:xfrm>
                <a:off x="7451551" y="5345363"/>
                <a:ext cx="120960" cy="3754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0EC219D6-A69F-D0AB-9E74-140934CC6C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42551" y="5336363"/>
                  <a:ext cx="1386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B961E8C0-5BB3-D37A-0FD8-30E606ED9BB1}"/>
                    </a:ext>
                  </a:extLst>
                </p14:cNvPr>
                <p14:cNvContentPartPr/>
                <p14:nvPr/>
              </p14:nvContentPartPr>
              <p14:xfrm>
                <a:off x="7442191" y="5535803"/>
                <a:ext cx="274320" cy="1368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B961E8C0-5BB3-D37A-0FD8-30E606ED9B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33191" y="5526803"/>
                  <a:ext cx="291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4048221-C7A6-659C-B8CA-C7990725B721}"/>
                    </a:ext>
                  </a:extLst>
                </p14:cNvPr>
                <p14:cNvContentPartPr/>
                <p14:nvPr/>
              </p14:nvContentPartPr>
              <p14:xfrm>
                <a:off x="7771591" y="5456603"/>
                <a:ext cx="74880" cy="1998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4048221-C7A6-659C-B8CA-C7990725B7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2591" y="5447603"/>
                  <a:ext cx="92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26CCAFA-F898-848D-FBCD-063B6B5AE328}"/>
                    </a:ext>
                  </a:extLst>
                </p14:cNvPr>
                <p14:cNvContentPartPr/>
                <p14:nvPr/>
              </p14:nvContentPartPr>
              <p14:xfrm>
                <a:off x="7918471" y="5470283"/>
                <a:ext cx="431640" cy="1735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26CCAFA-F898-848D-FBCD-063B6B5AE3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09471" y="5461283"/>
                  <a:ext cx="44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782B6C8-F321-0CB4-320F-A03055509266}"/>
                    </a:ext>
                  </a:extLst>
                </p14:cNvPr>
                <p14:cNvContentPartPr/>
                <p14:nvPr/>
              </p14:nvContentPartPr>
              <p14:xfrm>
                <a:off x="8457751" y="5218643"/>
                <a:ext cx="41400" cy="45036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782B6C8-F321-0CB4-320F-A030555092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48829" y="5209650"/>
                  <a:ext cx="58888" cy="4679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143FF340-D8AE-214F-82EF-980771905574}"/>
              </a:ext>
            </a:extLst>
          </p:cNvPr>
          <p:cNvGrpSpPr/>
          <p:nvPr/>
        </p:nvGrpSpPr>
        <p:grpSpPr>
          <a:xfrm>
            <a:off x="8824591" y="5330963"/>
            <a:ext cx="1167480" cy="357480"/>
            <a:chOff x="8824591" y="5330963"/>
            <a:chExt cx="116748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1FBD9F6-0542-A7D5-1206-8C3AD91C80A6}"/>
                    </a:ext>
                  </a:extLst>
                </p14:cNvPr>
                <p14:cNvContentPartPr/>
                <p14:nvPr/>
              </p14:nvContentPartPr>
              <p14:xfrm>
                <a:off x="8824591" y="5390363"/>
                <a:ext cx="163800" cy="18828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1FBD9F6-0542-A7D5-1206-8C3AD91C80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15591" y="5381363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37783E1-F0A5-8CCE-779C-C5C301CD5A03}"/>
                    </a:ext>
                  </a:extLst>
                </p14:cNvPr>
                <p14:cNvContentPartPr/>
                <p14:nvPr/>
              </p14:nvContentPartPr>
              <p14:xfrm>
                <a:off x="9023671" y="5330963"/>
                <a:ext cx="358200" cy="2498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37783E1-F0A5-8CCE-779C-C5C301CD5A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14671" y="5321963"/>
                  <a:ext cx="375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163062B-4E5A-BE84-1E6B-52CFCBC79CFB}"/>
                    </a:ext>
                  </a:extLst>
                </p14:cNvPr>
                <p14:cNvContentPartPr/>
                <p14:nvPr/>
              </p14:nvContentPartPr>
              <p14:xfrm>
                <a:off x="9464671" y="5346083"/>
                <a:ext cx="124560" cy="2224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163062B-4E5A-BE84-1E6B-52CFCBC79C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55671" y="5337083"/>
                  <a:ext cx="142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7E9916E-F138-4C8F-6D0C-9C2692C0FA4E}"/>
                    </a:ext>
                  </a:extLst>
                </p14:cNvPr>
                <p14:cNvContentPartPr/>
                <p14:nvPr/>
              </p14:nvContentPartPr>
              <p14:xfrm>
                <a:off x="9642871" y="5352563"/>
                <a:ext cx="128160" cy="3358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7E9916E-F138-4C8F-6D0C-9C2692C0FA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33871" y="5343573"/>
                  <a:ext cx="145800" cy="353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6743B0DB-6D49-85C3-7311-2DB38C35130E}"/>
                    </a:ext>
                  </a:extLst>
                </p14:cNvPr>
                <p14:cNvContentPartPr/>
                <p14:nvPr/>
              </p14:nvContentPartPr>
              <p14:xfrm>
                <a:off x="9865351" y="5406923"/>
                <a:ext cx="126720" cy="1281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6743B0DB-6D49-85C3-7311-2DB38C3513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56351" y="5397898"/>
                  <a:ext cx="144360" cy="145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C6FC9864-8638-6279-D6CB-673EF4F96962}"/>
                    </a:ext>
                  </a:extLst>
                </p14:cNvPr>
                <p14:cNvContentPartPr/>
                <p14:nvPr/>
              </p14:nvContentPartPr>
              <p14:xfrm>
                <a:off x="9311311" y="5424923"/>
                <a:ext cx="31680" cy="122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C6FC9864-8638-6279-D6CB-673EF4F969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02311" y="5415923"/>
                  <a:ext cx="49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5AD90C14-4B5D-2F30-ABF1-F75192045F3F}"/>
              </a:ext>
            </a:extLst>
          </p:cNvPr>
          <p:cNvGrpSpPr/>
          <p:nvPr/>
        </p:nvGrpSpPr>
        <p:grpSpPr>
          <a:xfrm>
            <a:off x="10296631" y="5165363"/>
            <a:ext cx="404280" cy="326520"/>
            <a:chOff x="10296631" y="5165363"/>
            <a:chExt cx="4042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6811414D-60A6-B4E8-EE33-8674C6E62A63}"/>
                    </a:ext>
                  </a:extLst>
                </p14:cNvPr>
                <p14:cNvContentPartPr/>
                <p14:nvPr/>
              </p14:nvContentPartPr>
              <p14:xfrm>
                <a:off x="10296631" y="5310803"/>
                <a:ext cx="144360" cy="15984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6811414D-60A6-B4E8-EE33-8674C6E62A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87631" y="5301803"/>
                  <a:ext cx="162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B75F06A-0FDE-2AAE-AEC7-72D735A68F15}"/>
                    </a:ext>
                  </a:extLst>
                </p14:cNvPr>
                <p14:cNvContentPartPr/>
                <p14:nvPr/>
              </p14:nvContentPartPr>
              <p14:xfrm>
                <a:off x="10527751" y="5165363"/>
                <a:ext cx="74880" cy="3265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B75F06A-0FDE-2AAE-AEC7-72D735A68F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18751" y="5156363"/>
                  <a:ext cx="92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B9F08D72-C6FF-3FF2-8CD4-8CBC65E61006}"/>
                    </a:ext>
                  </a:extLst>
                </p14:cNvPr>
                <p14:cNvContentPartPr/>
                <p14:nvPr/>
              </p14:nvContentPartPr>
              <p14:xfrm>
                <a:off x="10512631" y="5321603"/>
                <a:ext cx="188280" cy="529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B9F08D72-C6FF-3FF2-8CD4-8CBC65E610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03631" y="5312541"/>
                  <a:ext cx="205920" cy="7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7E81FA1-2018-7961-E064-9A88D88CEDCC}"/>
                    </a:ext>
                  </a:extLst>
                </p14:cNvPr>
                <p14:cNvContentPartPr/>
                <p14:nvPr/>
              </p14:nvContentPartPr>
              <p14:xfrm>
                <a:off x="10356031" y="5337803"/>
                <a:ext cx="73080" cy="277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7E81FA1-2018-7961-E064-9A88D88CED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47031" y="5328803"/>
                  <a:ext cx="90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8FB562A7-F42C-AC94-E492-13DA7A27A739}"/>
              </a:ext>
            </a:extLst>
          </p:cNvPr>
          <p:cNvGrpSpPr/>
          <p:nvPr/>
        </p:nvGrpSpPr>
        <p:grpSpPr>
          <a:xfrm>
            <a:off x="6434191" y="5998763"/>
            <a:ext cx="900360" cy="312480"/>
            <a:chOff x="6434191" y="5998763"/>
            <a:chExt cx="9003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7622D81-5B59-BBB9-72E2-93FE13F739D2}"/>
                    </a:ext>
                  </a:extLst>
                </p14:cNvPr>
                <p14:cNvContentPartPr/>
                <p14:nvPr/>
              </p14:nvContentPartPr>
              <p14:xfrm>
                <a:off x="6434191" y="6095603"/>
                <a:ext cx="175320" cy="1821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7622D81-5B59-BBB9-72E2-93FE13F739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25191" y="6086621"/>
                  <a:ext cx="192960" cy="199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54E48D3B-71C6-B3B1-A704-E84DFEA94089}"/>
                    </a:ext>
                  </a:extLst>
                </p14:cNvPr>
                <p14:cNvContentPartPr/>
                <p14:nvPr/>
              </p14:nvContentPartPr>
              <p14:xfrm>
                <a:off x="6699511" y="5998763"/>
                <a:ext cx="67680" cy="2592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54E48D3B-71C6-B3B1-A704-E84DFEA940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90463" y="5989775"/>
                  <a:ext cx="85414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831E70D-D76A-E8D8-4872-9B9F02C770BA}"/>
                    </a:ext>
                  </a:extLst>
                </p14:cNvPr>
                <p14:cNvContentPartPr/>
                <p14:nvPr/>
              </p14:nvContentPartPr>
              <p14:xfrm>
                <a:off x="6692671" y="6130163"/>
                <a:ext cx="244080" cy="1810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831E70D-D76A-E8D8-4872-9B9F02C770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83671" y="6121163"/>
                  <a:ext cx="26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4343AC4-CD2B-51B7-027A-1CB7E4B5308E}"/>
                    </a:ext>
                  </a:extLst>
                </p14:cNvPr>
                <p14:cNvContentPartPr/>
                <p14:nvPr/>
              </p14:nvContentPartPr>
              <p14:xfrm>
                <a:off x="7000471" y="6122243"/>
                <a:ext cx="334080" cy="1620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4343AC4-CD2B-51B7-027A-1CB7E4B530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91461" y="6113243"/>
                  <a:ext cx="351739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7AD67812-A2E2-10B0-474A-1B35B77507F4}"/>
              </a:ext>
            </a:extLst>
          </p:cNvPr>
          <p:cNvGrpSpPr/>
          <p:nvPr/>
        </p:nvGrpSpPr>
        <p:grpSpPr>
          <a:xfrm>
            <a:off x="7716151" y="5965643"/>
            <a:ext cx="446760" cy="315360"/>
            <a:chOff x="7716151" y="5965643"/>
            <a:chExt cx="4467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E9EFE927-D35E-D235-C612-A8EDA3F75A1D}"/>
                    </a:ext>
                  </a:extLst>
                </p14:cNvPr>
                <p14:cNvContentPartPr/>
                <p14:nvPr/>
              </p14:nvContentPartPr>
              <p14:xfrm>
                <a:off x="7716151" y="5965643"/>
                <a:ext cx="113760" cy="2991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E9EFE927-D35E-D235-C612-A8EDA3F75A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07179" y="5956643"/>
                  <a:ext cx="131344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EE58217-10EB-6FAB-5D68-39589C6D1DA1}"/>
                    </a:ext>
                  </a:extLst>
                </p14:cNvPr>
                <p14:cNvContentPartPr/>
                <p14:nvPr/>
              </p14:nvContentPartPr>
              <p14:xfrm>
                <a:off x="7910551" y="6166883"/>
                <a:ext cx="8640" cy="723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EE58217-10EB-6FAB-5D68-39589C6D1D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01551" y="6157838"/>
                  <a:ext cx="26280" cy="90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0D457A8-B3F0-5AAB-BC9F-0F8DB5815A16}"/>
                    </a:ext>
                  </a:extLst>
                </p14:cNvPr>
                <p14:cNvContentPartPr/>
                <p14:nvPr/>
              </p14:nvContentPartPr>
              <p14:xfrm>
                <a:off x="7900111" y="5996603"/>
                <a:ext cx="262800" cy="2844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0D457A8-B3F0-5AAB-BC9F-0F8DB5815A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91099" y="5987614"/>
                  <a:ext cx="280464" cy="3020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FC117FDC-12BD-64F8-6CD1-F82AF3F96A19}"/>
              </a:ext>
            </a:extLst>
          </p:cNvPr>
          <p:cNvGrpSpPr/>
          <p:nvPr/>
        </p:nvGrpSpPr>
        <p:grpSpPr>
          <a:xfrm>
            <a:off x="8485471" y="5937203"/>
            <a:ext cx="189000" cy="232200"/>
            <a:chOff x="8485471" y="5937203"/>
            <a:chExt cx="18900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5B7B1722-DE9B-791E-E9B4-15D1358375C4}"/>
                    </a:ext>
                  </a:extLst>
                </p14:cNvPr>
                <p14:cNvContentPartPr/>
                <p14:nvPr/>
              </p14:nvContentPartPr>
              <p14:xfrm>
                <a:off x="8496631" y="6122243"/>
                <a:ext cx="15840" cy="457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5B7B1722-DE9B-791E-E9B4-15D1358375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87831" y="6113243"/>
                  <a:ext cx="33088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3869DD4-A263-A174-42B1-C95056E8E1F3}"/>
                    </a:ext>
                  </a:extLst>
                </p14:cNvPr>
                <p14:cNvContentPartPr/>
                <p14:nvPr/>
              </p14:nvContentPartPr>
              <p14:xfrm>
                <a:off x="8485471" y="5937203"/>
                <a:ext cx="147600" cy="2322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3869DD4-A263-A174-42B1-C95056E8E1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76471" y="5928189"/>
                  <a:ext cx="165240" cy="249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BB6178D0-AB5B-0AE8-DB86-B302378FE7E7}"/>
                    </a:ext>
                  </a:extLst>
                </p14:cNvPr>
                <p14:cNvContentPartPr/>
                <p14:nvPr/>
              </p14:nvContentPartPr>
              <p14:xfrm>
                <a:off x="8572951" y="6021443"/>
                <a:ext cx="101520" cy="4464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BB6178D0-AB5B-0AE8-DB86-B302378FE7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63951" y="6012443"/>
                  <a:ext cx="1191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2E4CC623-AD7B-6A8C-40A9-1AF21D47EEFC}"/>
              </a:ext>
            </a:extLst>
          </p:cNvPr>
          <p:cNvGrpSpPr/>
          <p:nvPr/>
        </p:nvGrpSpPr>
        <p:grpSpPr>
          <a:xfrm>
            <a:off x="8967871" y="5919203"/>
            <a:ext cx="496080" cy="275400"/>
            <a:chOff x="8967871" y="5919203"/>
            <a:chExt cx="4960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F7FE4AAF-876D-C8D0-0483-EBA338CF312B}"/>
                    </a:ext>
                  </a:extLst>
                </p14:cNvPr>
                <p14:cNvContentPartPr/>
                <p14:nvPr/>
              </p14:nvContentPartPr>
              <p14:xfrm>
                <a:off x="8967871" y="5919203"/>
                <a:ext cx="213840" cy="2430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7FE4AAF-876D-C8D0-0483-EBA338CF31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58871" y="5910216"/>
                  <a:ext cx="231480" cy="260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84C0CC1-6E0E-273A-E4E2-A76D9BD9AFCB}"/>
                    </a:ext>
                  </a:extLst>
                </p14:cNvPr>
                <p14:cNvContentPartPr/>
                <p14:nvPr/>
              </p14:nvContentPartPr>
              <p14:xfrm>
                <a:off x="9191431" y="6041243"/>
                <a:ext cx="115920" cy="943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84C0CC1-6E0E-273A-E4E2-A76D9BD9AF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82459" y="6032243"/>
                  <a:ext cx="133505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995C4F4-C9EB-2CF5-15EF-DA219BD51DAC}"/>
                    </a:ext>
                  </a:extLst>
                </p14:cNvPr>
                <p14:cNvContentPartPr/>
                <p14:nvPr/>
              </p14:nvContentPartPr>
              <p14:xfrm>
                <a:off x="9374671" y="6023243"/>
                <a:ext cx="89280" cy="1713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995C4F4-C9EB-2CF5-15EF-DA219BD51D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65671" y="6014243"/>
                  <a:ext cx="1069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CC66EAB-5CC0-ED98-D01B-476A4555147E}"/>
              </a:ext>
            </a:extLst>
          </p:cNvPr>
          <p:cNvGrpSpPr/>
          <p:nvPr/>
        </p:nvGrpSpPr>
        <p:grpSpPr>
          <a:xfrm>
            <a:off x="9697951" y="5804003"/>
            <a:ext cx="643320" cy="494280"/>
            <a:chOff x="9697951" y="5804003"/>
            <a:chExt cx="6433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CCE7699-F3AB-0091-6F47-C6C248DFE1DF}"/>
                    </a:ext>
                  </a:extLst>
                </p14:cNvPr>
                <p14:cNvContentPartPr/>
                <p14:nvPr/>
              </p14:nvContentPartPr>
              <p14:xfrm>
                <a:off x="9697951" y="6008483"/>
                <a:ext cx="77040" cy="12888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CCE7699-F3AB-0091-6F47-C6C248DFE1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88951" y="5999483"/>
                  <a:ext cx="94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9F533C2B-2500-1D4B-B7B8-BE4BA73AD7E5}"/>
                    </a:ext>
                  </a:extLst>
                </p14:cNvPr>
                <p14:cNvContentPartPr/>
                <p14:nvPr/>
              </p14:nvContentPartPr>
              <p14:xfrm>
                <a:off x="9753751" y="5977163"/>
                <a:ext cx="433080" cy="1616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9F533C2B-2500-1D4B-B7B8-BE4BA73AD7E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44751" y="5968163"/>
                  <a:ext cx="45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56401EC-17E8-F189-50AD-7469B9417283}"/>
                    </a:ext>
                  </a:extLst>
                </p14:cNvPr>
                <p14:cNvContentPartPr/>
                <p14:nvPr/>
              </p14:nvContentPartPr>
              <p14:xfrm>
                <a:off x="10162711" y="5804003"/>
                <a:ext cx="178560" cy="4942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56401EC-17E8-F189-50AD-7469B94172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53729" y="5795003"/>
                  <a:ext cx="196165" cy="51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2AAC1E-7A71-AF32-9078-EA91ADB3C17F}"/>
                  </a:ext>
                </a:extLst>
              </p14:cNvPr>
              <p14:cNvContentPartPr/>
              <p14:nvPr/>
            </p14:nvContentPartPr>
            <p14:xfrm>
              <a:off x="497880" y="55080"/>
              <a:ext cx="11160000" cy="671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2AAC1E-7A71-AF32-9078-EA91ADB3C17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88520" y="45720"/>
                <a:ext cx="11178720" cy="67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7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340D-C8CD-AF2D-10A4-812164F7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1" y="-252298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Oxidation</a:t>
            </a:r>
            <a:r>
              <a:rPr lang="en-US"/>
              <a:t> and </a:t>
            </a:r>
            <a:r>
              <a:rPr lang="en-US" b="1">
                <a:solidFill>
                  <a:srgbClr val="0070C0"/>
                </a:solidFill>
              </a:rPr>
              <a:t>Reduction</a:t>
            </a:r>
            <a:r>
              <a:rPr lang="en-US"/>
              <a:t> (of Hydrocarbons)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4D46-5D62-B52A-C825-4C66A1BA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14" y="800702"/>
            <a:ext cx="7745475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Oxidation</a:t>
            </a:r>
            <a:r>
              <a:rPr lang="en-US"/>
              <a:t> is the _________ of electrons. 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Oxidizing </a:t>
            </a:r>
            <a:r>
              <a:rPr lang="en-US"/>
              <a:t>an atom _______________ its oxidation state.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Reduction </a:t>
            </a:r>
            <a:r>
              <a:rPr lang="en-US"/>
              <a:t>is the __________ of electrons.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Reducing </a:t>
            </a:r>
            <a:r>
              <a:rPr lang="en-US"/>
              <a:t>an atom ________________ its oxidation state.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DF4BB-DD2B-B186-30EC-C13415524DA5}"/>
              </a:ext>
            </a:extLst>
          </p:cNvPr>
          <p:cNvGrpSpPr/>
          <p:nvPr/>
        </p:nvGrpSpPr>
        <p:grpSpPr>
          <a:xfrm>
            <a:off x="1283939" y="2339010"/>
            <a:ext cx="1074072" cy="483246"/>
            <a:chOff x="1185791" y="2837846"/>
            <a:chExt cx="111780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127D6C-41C0-DB07-0669-0B5D6BF61AE8}"/>
                    </a:ext>
                  </a:extLst>
                </p14:cNvPr>
                <p14:cNvContentPartPr/>
                <p14:nvPr/>
              </p14:nvContentPartPr>
              <p14:xfrm>
                <a:off x="1185791" y="2837846"/>
                <a:ext cx="497880" cy="50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127D6C-41C0-DB07-0669-0B5D6BF61A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6432" y="2828477"/>
                  <a:ext cx="516223" cy="521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D27EE3-89F2-195C-0CA5-ABDBD66F5C1E}"/>
                    </a:ext>
                  </a:extLst>
                </p14:cNvPr>
                <p14:cNvContentPartPr/>
                <p14:nvPr/>
              </p14:nvContentPartPr>
              <p14:xfrm>
                <a:off x="1672511" y="2843966"/>
                <a:ext cx="63108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D27EE3-89F2-195C-0CA5-ABDBD66F5C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3142" y="2834599"/>
                  <a:ext cx="649443" cy="395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ADBBFD-32E9-6FF0-D340-2590EFA282DC}"/>
                    </a:ext>
                  </a:extLst>
                </p14:cNvPr>
                <p14:cNvContentPartPr/>
                <p14:nvPr/>
              </p14:nvContentPartPr>
              <p14:xfrm>
                <a:off x="1627151" y="2964566"/>
                <a:ext cx="516600" cy="37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ADBBFD-32E9-6FF0-D340-2590EFA28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786" y="2955211"/>
                  <a:ext cx="534956" cy="3887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A43540-02CC-DD33-FCF2-DE12A6B5B4F1}"/>
                  </a:ext>
                </a:extLst>
              </p14:cNvPr>
              <p14:cNvContentPartPr/>
              <p14:nvPr/>
            </p14:nvContentPartPr>
            <p14:xfrm>
              <a:off x="3129299" y="2519010"/>
              <a:ext cx="1233202" cy="4704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A43540-02CC-DD33-FCF2-DE12A6B5B4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298" y="2510032"/>
                <a:ext cx="1250845" cy="64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FF1C55-E212-350C-CD3C-44F56BF915B0}"/>
                  </a:ext>
                </a:extLst>
              </p14:cNvPr>
              <p14:cNvContentPartPr/>
              <p14:nvPr/>
            </p14:nvContentPartPr>
            <p14:xfrm>
              <a:off x="4306499" y="2408130"/>
              <a:ext cx="171229" cy="25494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FF1C55-E212-350C-CD3C-44F56BF915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7506" y="2399128"/>
                <a:ext cx="188856" cy="27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1EE526-EBEC-8626-E109-2271A79C4BD8}"/>
                  </a:ext>
                </a:extLst>
              </p14:cNvPr>
              <p14:cNvContentPartPr/>
              <p14:nvPr/>
            </p14:nvContentPartPr>
            <p14:xfrm>
              <a:off x="5447699" y="2206530"/>
              <a:ext cx="227959" cy="243871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1EE526-EBEC-8626-E109-2271A79C4B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8696" y="2197524"/>
                <a:ext cx="245605" cy="261522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5CF7385-B5CB-C20D-FBBA-AD47F2581BA4}"/>
              </a:ext>
            </a:extLst>
          </p:cNvPr>
          <p:cNvGrpSpPr/>
          <p:nvPr/>
        </p:nvGrpSpPr>
        <p:grpSpPr>
          <a:xfrm>
            <a:off x="4977540" y="2167840"/>
            <a:ext cx="1028142" cy="624889"/>
            <a:chOff x="4879391" y="2666676"/>
            <a:chExt cx="1070001" cy="6503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6BFAFA-05B1-9B54-2986-C0DCD73AA79A}"/>
                    </a:ext>
                  </a:extLst>
                </p14:cNvPr>
                <p14:cNvContentPartPr/>
                <p14:nvPr/>
              </p14:nvContentPartPr>
              <p14:xfrm>
                <a:off x="4879391" y="2968526"/>
                <a:ext cx="480240" cy="348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6BFAFA-05B1-9B54-2986-C0DCD73AA7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0026" y="2959158"/>
                  <a:ext cx="498596" cy="36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623CFA-89D3-82C3-371F-B7D1AFBB140B}"/>
                    </a:ext>
                  </a:extLst>
                </p14:cNvPr>
                <p14:cNvContentPartPr/>
                <p14:nvPr/>
              </p14:nvContentPartPr>
              <p14:xfrm>
                <a:off x="5353871" y="2973566"/>
                <a:ext cx="552600" cy="23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623CFA-89D3-82C3-371F-B7D1AFBB14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44505" y="2964220"/>
                  <a:ext cx="570958" cy="251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0C809F-3E19-FCE6-C378-7BDA153DB33F}"/>
                    </a:ext>
                  </a:extLst>
                </p14:cNvPr>
                <p14:cNvContentPartPr/>
                <p14:nvPr/>
              </p14:nvContentPartPr>
              <p14:xfrm>
                <a:off x="5373311" y="2703566"/>
                <a:ext cx="26460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0C809F-3E19-FCE6-C378-7BDA153DB3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3941" y="2694198"/>
                  <a:ext cx="282965" cy="284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47A9DF-50C5-3324-7D38-2A9D9696741D}"/>
                    </a:ext>
                  </a:extLst>
                </p14:cNvPr>
                <p14:cNvContentPartPr/>
                <p14:nvPr/>
              </p14:nvContentPartPr>
              <p14:xfrm>
                <a:off x="5383751" y="2847206"/>
                <a:ext cx="73440" cy="9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47A9DF-50C5-3324-7D38-2A9D969674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74384" y="2837828"/>
                  <a:ext cx="91800" cy="11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EA86A5-408B-E542-3328-D95C1081813F}"/>
                    </a:ext>
                  </a:extLst>
                </p14:cNvPr>
                <p14:cNvContentPartPr/>
                <p14:nvPr/>
              </p14:nvContentPartPr>
              <p14:xfrm>
                <a:off x="5417231" y="2667206"/>
                <a:ext cx="245520" cy="29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EA86A5-408B-E542-3328-D95C108181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7860" y="2657837"/>
                  <a:ext cx="263887" cy="311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BB9A61-F2A2-006B-9476-7A5F3D9DFB78}"/>
                    </a:ext>
                  </a:extLst>
                </p14:cNvPr>
                <p14:cNvContentPartPr/>
                <p14:nvPr/>
              </p14:nvContentPartPr>
              <p14:xfrm>
                <a:off x="5598311" y="2680166"/>
                <a:ext cx="56160" cy="4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BB9A61-F2A2-006B-9476-7A5F3D9DFB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88888" y="2670775"/>
                  <a:ext cx="74629" cy="61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A3C991-CCF6-9EF4-CB0E-D131891AE7C9}"/>
                    </a:ext>
                  </a:extLst>
                </p14:cNvPr>
                <p14:cNvContentPartPr/>
                <p14:nvPr/>
              </p14:nvContentPartPr>
              <p14:xfrm>
                <a:off x="5484632" y="2672076"/>
                <a:ext cx="158040" cy="13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A3C991-CCF6-9EF4-CB0E-D131891AE7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5269" y="2662711"/>
                  <a:ext cx="176391" cy="156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F9E644-934F-3D0C-E60E-0B903F13EFEE}"/>
                    </a:ext>
                  </a:extLst>
                </p14:cNvPr>
                <p14:cNvContentPartPr/>
                <p14:nvPr/>
              </p14:nvContentPartPr>
              <p14:xfrm>
                <a:off x="5421632" y="2766396"/>
                <a:ext cx="101880" cy="145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F9E644-934F-3D0C-E60E-0B903F13EF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2268" y="2757026"/>
                  <a:ext cx="120233" cy="164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0AFD24-5E83-E6DA-DBD9-500CD555B7D2}"/>
                    </a:ext>
                  </a:extLst>
                </p14:cNvPr>
                <p14:cNvContentPartPr/>
                <p14:nvPr/>
              </p14:nvContentPartPr>
              <p14:xfrm>
                <a:off x="5379512" y="2706996"/>
                <a:ext cx="222840" cy="25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0AFD24-5E83-E6DA-DBD9-500CD555B7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70149" y="2697626"/>
                  <a:ext cx="241192" cy="273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D82AF0-E45B-A925-F032-D0CF966E0166}"/>
                    </a:ext>
                  </a:extLst>
                </p14:cNvPr>
                <p14:cNvContentPartPr/>
                <p14:nvPr/>
              </p14:nvContentPartPr>
              <p14:xfrm>
                <a:off x="5619272" y="2666676"/>
                <a:ext cx="25200" cy="50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D82AF0-E45B-A925-F032-D0CF966E01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09869" y="2657343"/>
                  <a:ext cx="43630" cy="68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B976E6-5258-BC4D-EABE-898E47FF7C17}"/>
                    </a:ext>
                  </a:extLst>
                </p14:cNvPr>
                <p14:cNvContentPartPr/>
                <p14:nvPr/>
              </p14:nvContentPartPr>
              <p14:xfrm>
                <a:off x="5827712" y="2757756"/>
                <a:ext cx="121320" cy="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B976E6-5258-BC4D-EABE-898E47FF7C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8351" y="2748327"/>
                  <a:ext cx="139668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0D27E7-BDA6-69BD-48F1-B17388FE40C2}"/>
                    </a:ext>
                  </a:extLst>
                </p14:cNvPr>
                <p14:cNvContentPartPr/>
                <p14:nvPr/>
              </p14:nvContentPartPr>
              <p14:xfrm>
                <a:off x="5834552" y="2771436"/>
                <a:ext cx="74880" cy="41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0D27E7-BDA6-69BD-48F1-B17388FE40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25192" y="2762067"/>
                  <a:ext cx="93226" cy="42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4E340D-C918-B7E9-E54F-0F12FF693AD1}"/>
                    </a:ext>
                  </a:extLst>
                </p14:cNvPr>
                <p14:cNvContentPartPr/>
                <p14:nvPr/>
              </p14:nvContentPartPr>
              <p14:xfrm>
                <a:off x="5907992" y="2769276"/>
                <a:ext cx="41400" cy="442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4E340D-C918-B7E9-E54F-0F12FF693A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98751" y="2759910"/>
                  <a:ext cx="59513" cy="460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948300-41CE-0F3F-30BA-F88E0AC1C6C9}"/>
                    </a:ext>
                  </a:extLst>
                </p14:cNvPr>
                <p14:cNvContentPartPr/>
                <p14:nvPr/>
              </p14:nvContentPartPr>
              <p14:xfrm>
                <a:off x="5903312" y="2848836"/>
                <a:ext cx="7200" cy="245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948300-41CE-0F3F-30BA-F88E0AC1C6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93838" y="2839466"/>
                  <a:ext cx="25768" cy="264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E0AA70-F81E-7210-0045-41BBC71E4888}"/>
                    </a:ext>
                  </a:extLst>
                </p14:cNvPr>
                <p14:cNvContentPartPr/>
                <p14:nvPr/>
              </p14:nvContentPartPr>
              <p14:xfrm>
                <a:off x="5852912" y="2768196"/>
                <a:ext cx="83160" cy="331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E0AA70-F81E-7210-0045-41BBC71E48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3547" y="2758840"/>
                  <a:ext cx="101515" cy="3495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56814A-184B-B1F7-2B61-68729F44FDB9}"/>
                  </a:ext>
                </a:extLst>
              </p14:cNvPr>
              <p14:cNvContentPartPr/>
              <p14:nvPr/>
            </p14:nvContentPartPr>
            <p14:xfrm>
              <a:off x="5781780" y="1923093"/>
              <a:ext cx="207000" cy="19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56814A-184B-B1F7-2B61-68729F44FDB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72764" y="1914093"/>
                <a:ext cx="224671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DFEF5C8-5BAC-3EEE-70BE-54CD0ED802DF}"/>
              </a:ext>
            </a:extLst>
          </p:cNvPr>
          <p:cNvGrpSpPr/>
          <p:nvPr/>
        </p:nvGrpSpPr>
        <p:grpSpPr>
          <a:xfrm>
            <a:off x="3142128" y="5485542"/>
            <a:ext cx="3527640" cy="421200"/>
            <a:chOff x="4095671" y="5646206"/>
            <a:chExt cx="35276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4908F8-48B3-5E59-AB2D-CCBDC70C71CD}"/>
                    </a:ext>
                  </a:extLst>
                </p14:cNvPr>
                <p14:cNvContentPartPr/>
                <p14:nvPr/>
              </p14:nvContentPartPr>
              <p14:xfrm>
                <a:off x="4095671" y="5688326"/>
                <a:ext cx="1434600" cy="8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4908F8-48B3-5E59-AB2D-CCBDC70C71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6671" y="5679326"/>
                  <a:ext cx="1452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4308EB-79DC-468F-A72E-B904C3F5D0B8}"/>
                    </a:ext>
                  </a:extLst>
                </p14:cNvPr>
                <p14:cNvContentPartPr/>
                <p14:nvPr/>
              </p14:nvContentPartPr>
              <p14:xfrm>
                <a:off x="5431271" y="5646206"/>
                <a:ext cx="209880" cy="325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4308EB-79DC-468F-A72E-B904C3F5D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22286" y="5637206"/>
                  <a:ext cx="22749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0A2EEA-FC82-E39B-59D2-C8D20B2D87A2}"/>
                    </a:ext>
                  </a:extLst>
                </p14:cNvPr>
                <p14:cNvContentPartPr/>
                <p14:nvPr/>
              </p14:nvContentPartPr>
              <p14:xfrm>
                <a:off x="6253871" y="5678246"/>
                <a:ext cx="1369440" cy="38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0A2EEA-FC82-E39B-59D2-C8D20B2D87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4871" y="5669246"/>
                  <a:ext cx="138708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CAEFBC-F14C-CEC8-9B56-AFF4AC9E1129}"/>
              </a:ext>
            </a:extLst>
          </p:cNvPr>
          <p:cNvGrpSpPr/>
          <p:nvPr/>
        </p:nvGrpSpPr>
        <p:grpSpPr>
          <a:xfrm>
            <a:off x="5944008" y="5121222"/>
            <a:ext cx="88920" cy="398880"/>
            <a:chOff x="6897551" y="5281886"/>
            <a:chExt cx="8892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E74C6A-BEFD-289C-8D1D-1538B98BED19}"/>
                    </a:ext>
                  </a:extLst>
                </p14:cNvPr>
                <p14:cNvContentPartPr/>
                <p14:nvPr/>
              </p14:nvContentPartPr>
              <p14:xfrm>
                <a:off x="6905471" y="5291966"/>
                <a:ext cx="8280" cy="350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E74C6A-BEFD-289C-8D1D-1538B98BED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96846" y="5282966"/>
                  <a:ext cx="2518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BE17FF-7E2C-ACCD-C024-498A4A8056FA}"/>
                    </a:ext>
                  </a:extLst>
                </p14:cNvPr>
                <p14:cNvContentPartPr/>
                <p14:nvPr/>
              </p14:nvContentPartPr>
              <p14:xfrm>
                <a:off x="6898991" y="5306726"/>
                <a:ext cx="15120" cy="36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BE17FF-7E2C-ACCD-C024-498A4A8056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89991" y="5297717"/>
                  <a:ext cx="32760" cy="387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EC3B1A-DC0D-75F2-E647-E109026B4E6D}"/>
                    </a:ext>
                  </a:extLst>
                </p14:cNvPr>
                <p14:cNvContentPartPr/>
                <p14:nvPr/>
              </p14:nvContentPartPr>
              <p14:xfrm>
                <a:off x="6897551" y="5281886"/>
                <a:ext cx="88920" cy="39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EC3B1A-DC0D-75F2-E647-E109026B4E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8514" y="5272886"/>
                  <a:ext cx="106632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8AC69E-A3BE-06F3-E2DB-FF0FBC1A61F4}"/>
              </a:ext>
            </a:extLst>
          </p:cNvPr>
          <p:cNvGrpSpPr/>
          <p:nvPr/>
        </p:nvGrpSpPr>
        <p:grpSpPr>
          <a:xfrm>
            <a:off x="5926008" y="4761222"/>
            <a:ext cx="144000" cy="254520"/>
            <a:chOff x="6879551" y="4921886"/>
            <a:chExt cx="1440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797959-BD66-6EBE-9AED-6FC3BEDDEFBB}"/>
                    </a:ext>
                  </a:extLst>
                </p14:cNvPr>
                <p14:cNvContentPartPr/>
                <p14:nvPr/>
              </p14:nvContentPartPr>
              <p14:xfrm>
                <a:off x="6879551" y="4921886"/>
                <a:ext cx="2988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797959-BD66-6EBE-9AED-6FC3BEDDEF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70441" y="4912886"/>
                  <a:ext cx="47735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B0FD24-82B5-1B1B-4098-7DACD10AAA38}"/>
                    </a:ext>
                  </a:extLst>
                </p14:cNvPr>
                <p14:cNvContentPartPr/>
                <p14:nvPr/>
              </p14:nvContentPartPr>
              <p14:xfrm>
                <a:off x="7008071" y="4926566"/>
                <a:ext cx="15480" cy="24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B0FD24-82B5-1B1B-4098-7DACD10AAA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99071" y="4917566"/>
                  <a:ext cx="33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E18C24-B8DA-1EA5-AC00-ADB276824C96}"/>
                    </a:ext>
                  </a:extLst>
                </p14:cNvPr>
                <p14:cNvContentPartPr/>
                <p14:nvPr/>
              </p14:nvContentPartPr>
              <p14:xfrm>
                <a:off x="6900791" y="5034206"/>
                <a:ext cx="104400" cy="3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E18C24-B8DA-1EA5-AC00-ADB276824C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91791" y="5025206"/>
                  <a:ext cx="122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71985C-490B-D2DA-D275-AA7B56212193}"/>
              </a:ext>
            </a:extLst>
          </p:cNvPr>
          <p:cNvGrpSpPr/>
          <p:nvPr/>
        </p:nvGrpSpPr>
        <p:grpSpPr>
          <a:xfrm>
            <a:off x="6779568" y="5080542"/>
            <a:ext cx="163800" cy="300600"/>
            <a:chOff x="7733111" y="5241206"/>
            <a:chExt cx="1638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8E84C7-D25E-D4BA-2A24-9BDB63ACC9B5}"/>
                    </a:ext>
                  </a:extLst>
                </p14:cNvPr>
                <p14:cNvContentPartPr/>
                <p14:nvPr/>
              </p14:nvContentPartPr>
              <p14:xfrm>
                <a:off x="7733111" y="5241206"/>
                <a:ext cx="89280" cy="271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8E84C7-D25E-D4BA-2A24-9BDB63ACC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24075" y="5232206"/>
                  <a:ext cx="106991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AB9292-72AF-E42A-C59E-D49988E6E47A}"/>
                    </a:ext>
                  </a:extLst>
                </p14:cNvPr>
                <p14:cNvContentPartPr/>
                <p14:nvPr/>
              </p14:nvContentPartPr>
              <p14:xfrm>
                <a:off x="7827791" y="5250206"/>
                <a:ext cx="69120" cy="291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AB9292-72AF-E42A-C59E-D49988E6E4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18791" y="5241206"/>
                  <a:ext cx="86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0E8D9E-CF5F-9588-56AA-91B4DF8E818D}"/>
                    </a:ext>
                  </a:extLst>
                </p14:cNvPr>
                <p14:cNvContentPartPr/>
                <p14:nvPr/>
              </p14:nvContentPartPr>
              <p14:xfrm>
                <a:off x="7798271" y="5379806"/>
                <a:ext cx="47880" cy="3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0E8D9E-CF5F-9588-56AA-91B4DF8E81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89271" y="5370806"/>
                  <a:ext cx="655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1546B54-5BC1-ED92-4BB8-72E6DA52A2D3}"/>
                  </a:ext>
                </a:extLst>
              </p14:cNvPr>
              <p14:cNvContentPartPr/>
              <p14:nvPr/>
            </p14:nvContentPartPr>
            <p14:xfrm>
              <a:off x="1181568" y="5297622"/>
              <a:ext cx="1325880" cy="533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1546B54-5BC1-ED92-4BB8-72E6DA52A2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72568" y="5288622"/>
                <a:ext cx="13435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2F1E58-CEF1-ED3A-9F19-1921249433C2}"/>
                  </a:ext>
                </a:extLst>
              </p14:cNvPr>
              <p14:cNvContentPartPr/>
              <p14:nvPr/>
            </p14:nvContentPartPr>
            <p14:xfrm>
              <a:off x="1710048" y="5405982"/>
              <a:ext cx="613080" cy="495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2F1E58-CEF1-ED3A-9F19-1921249433C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01048" y="5396982"/>
                <a:ext cx="6307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43936B-A768-744B-BC4D-F0A93CEE8566}"/>
                  </a:ext>
                </a:extLst>
              </p14:cNvPr>
              <p14:cNvContentPartPr/>
              <p14:nvPr/>
            </p14:nvContentPartPr>
            <p14:xfrm>
              <a:off x="6634271" y="5487702"/>
              <a:ext cx="97920" cy="408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43936B-A768-744B-BC4D-F0A93CEE856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5271" y="5478702"/>
                <a:ext cx="1155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A3617B5-5A60-81C8-A91C-C655DABCD3C3}"/>
                  </a:ext>
                </a:extLst>
              </p14:cNvPr>
              <p14:cNvContentPartPr/>
              <p14:nvPr/>
            </p14:nvContentPartPr>
            <p14:xfrm>
              <a:off x="6662351" y="5475102"/>
              <a:ext cx="149040" cy="40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A3617B5-5A60-81C8-A91C-C655DABCD3C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53351" y="5466094"/>
                <a:ext cx="166680" cy="423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09BA1D-4FE7-64FE-807F-F73C328B64D7}"/>
                  </a:ext>
                </a:extLst>
              </p14:cNvPr>
              <p14:cNvContentPartPr/>
              <p14:nvPr/>
            </p14:nvContentPartPr>
            <p14:xfrm>
              <a:off x="334080" y="737640"/>
              <a:ext cx="11600640" cy="573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09BA1D-4FE7-64FE-807F-F73C328B6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4720" y="728280"/>
                <a:ext cx="11619360" cy="57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326AA9E-D5B4-61A8-00BE-9506BDACE640}"/>
              </a:ext>
            </a:extLst>
          </p:cNvPr>
          <p:cNvGrpSpPr/>
          <p:nvPr/>
        </p:nvGrpSpPr>
        <p:grpSpPr>
          <a:xfrm>
            <a:off x="7273220" y="75119"/>
            <a:ext cx="4353840" cy="1028880"/>
            <a:chOff x="7273220" y="75119"/>
            <a:chExt cx="4353840" cy="1028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8456AA-DA6D-EAD6-B23E-8C0F9067BE93}"/>
                    </a:ext>
                  </a:extLst>
                </p14:cNvPr>
                <p14:cNvContentPartPr/>
                <p14:nvPr/>
              </p14:nvContentPartPr>
              <p14:xfrm>
                <a:off x="7534220" y="295799"/>
                <a:ext cx="180360" cy="38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8456AA-DA6D-EAD6-B23E-8C0F9067BE9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25220" y="287159"/>
                  <a:ext cx="198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CBE9A5-19A8-9F81-1679-2F6E0B770B51}"/>
                    </a:ext>
                  </a:extLst>
                </p14:cNvPr>
                <p14:cNvContentPartPr/>
                <p14:nvPr/>
              </p14:nvContentPartPr>
              <p14:xfrm>
                <a:off x="7564100" y="454559"/>
                <a:ext cx="167040" cy="73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CBE9A5-19A8-9F81-1679-2F6E0B770B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55460" y="445919"/>
                  <a:ext cx="184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1FE14C-E046-5412-05B6-340FF19ABAD9}"/>
                    </a:ext>
                  </a:extLst>
                </p14:cNvPr>
                <p14:cNvContentPartPr/>
                <p14:nvPr/>
              </p14:nvContentPartPr>
              <p14:xfrm>
                <a:off x="7567700" y="637079"/>
                <a:ext cx="169920" cy="43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1FE14C-E046-5412-05B6-340FF19ABA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59060" y="628439"/>
                  <a:ext cx="187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5B23B4-AA1E-576D-3A30-6A460E58E47B}"/>
                    </a:ext>
                  </a:extLst>
                </p14:cNvPr>
                <p14:cNvContentPartPr/>
                <p14:nvPr/>
              </p14:nvContentPartPr>
              <p14:xfrm>
                <a:off x="7913300" y="354119"/>
                <a:ext cx="239040" cy="242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5B23B4-AA1E-576D-3A30-6A460E58E4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04660" y="345119"/>
                  <a:ext cx="256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164608-C682-B29B-191D-CCA11E72830F}"/>
                    </a:ext>
                  </a:extLst>
                </p14:cNvPr>
                <p14:cNvContentPartPr/>
                <p14:nvPr/>
              </p14:nvContentPartPr>
              <p14:xfrm>
                <a:off x="8304260" y="291119"/>
                <a:ext cx="172440" cy="313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164608-C682-B29B-191D-CCA11E7283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95260" y="282479"/>
                  <a:ext cx="190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D4C4B5-104C-7C81-B78F-BE3602877990}"/>
                    </a:ext>
                  </a:extLst>
                </p14:cNvPr>
                <p14:cNvContentPartPr/>
                <p14:nvPr/>
              </p14:nvContentPartPr>
              <p14:xfrm>
                <a:off x="8846780" y="307679"/>
                <a:ext cx="217080" cy="265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D4C4B5-104C-7C81-B78F-BE36028779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37780" y="298679"/>
                  <a:ext cx="234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4027F0-F3E8-E781-EBD8-98D891690418}"/>
                    </a:ext>
                  </a:extLst>
                </p14:cNvPr>
                <p14:cNvContentPartPr/>
                <p14:nvPr/>
              </p14:nvContentPartPr>
              <p14:xfrm>
                <a:off x="9220460" y="230999"/>
                <a:ext cx="155880" cy="327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4027F0-F3E8-E781-EBD8-98D8916904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11460" y="221999"/>
                  <a:ext cx="173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F129D0-6462-2F53-4643-09D874BC8E3A}"/>
                    </a:ext>
                  </a:extLst>
                </p14:cNvPr>
                <p14:cNvContentPartPr/>
                <p14:nvPr/>
              </p14:nvContentPartPr>
              <p14:xfrm>
                <a:off x="9237740" y="343679"/>
                <a:ext cx="177840" cy="3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F129D0-6462-2F53-4643-09D874BC8E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29100" y="334679"/>
                  <a:ext cx="195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918872-5B85-9982-52AE-861D277A0E68}"/>
                    </a:ext>
                  </a:extLst>
                </p14:cNvPr>
                <p14:cNvContentPartPr/>
                <p14:nvPr/>
              </p14:nvContentPartPr>
              <p14:xfrm>
                <a:off x="9862340" y="203279"/>
                <a:ext cx="185400" cy="21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918872-5B85-9982-52AE-861D277A0E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53340" y="194279"/>
                  <a:ext cx="203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53C6CF-888A-290B-8588-F6489B726C20}"/>
                    </a:ext>
                  </a:extLst>
                </p14:cNvPr>
                <p14:cNvContentPartPr/>
                <p14:nvPr/>
              </p14:nvContentPartPr>
              <p14:xfrm>
                <a:off x="9966740" y="318119"/>
                <a:ext cx="11052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53C6CF-888A-290B-8588-F6489B726C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58100" y="309479"/>
                  <a:ext cx="128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466E6C-5A6D-3A8D-69B0-35615E9A96FB}"/>
                    </a:ext>
                  </a:extLst>
                </p14:cNvPr>
                <p14:cNvContentPartPr/>
                <p14:nvPr/>
              </p14:nvContentPartPr>
              <p14:xfrm>
                <a:off x="10185980" y="258719"/>
                <a:ext cx="213480" cy="216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466E6C-5A6D-3A8D-69B0-35615E9A96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77340" y="250079"/>
                  <a:ext cx="231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C753BB-F701-C704-BE0F-0868984BD1F0}"/>
                    </a:ext>
                  </a:extLst>
                </p14:cNvPr>
                <p14:cNvContentPartPr/>
                <p14:nvPr/>
              </p14:nvContentPartPr>
              <p14:xfrm>
                <a:off x="10608620" y="234599"/>
                <a:ext cx="13680" cy="169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C753BB-F701-C704-BE0F-0868984BD1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99620" y="225959"/>
                  <a:ext cx="3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BC6EF8-0EF7-A2BD-197D-4D1B4E55643F}"/>
                    </a:ext>
                  </a:extLst>
                </p14:cNvPr>
                <p14:cNvContentPartPr/>
                <p14:nvPr/>
              </p14:nvContentPartPr>
              <p14:xfrm>
                <a:off x="10540220" y="452399"/>
                <a:ext cx="190440" cy="2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BC6EF8-0EF7-A2BD-197D-4D1B4E55643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31220" y="443759"/>
                  <a:ext cx="20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B66462-87A3-196A-BA17-1B35A76FD5BD}"/>
                    </a:ext>
                  </a:extLst>
                </p14:cNvPr>
                <p14:cNvContentPartPr/>
                <p14:nvPr/>
              </p14:nvContentPartPr>
              <p14:xfrm>
                <a:off x="10547060" y="215519"/>
                <a:ext cx="101880" cy="47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B66462-87A3-196A-BA17-1B35A76FD5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38420" y="206519"/>
                  <a:ext cx="119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F575F0-68BB-2807-9E92-E141A0D16250}"/>
                    </a:ext>
                  </a:extLst>
                </p14:cNvPr>
                <p14:cNvContentPartPr/>
                <p14:nvPr/>
              </p14:nvContentPartPr>
              <p14:xfrm>
                <a:off x="10810940" y="221999"/>
                <a:ext cx="265680" cy="266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F575F0-68BB-2807-9E92-E141A0D162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01940" y="212999"/>
                  <a:ext cx="283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928A87-4D67-DA9C-6BD7-80B26B105B11}"/>
                    </a:ext>
                  </a:extLst>
                </p14:cNvPr>
                <p14:cNvContentPartPr/>
                <p14:nvPr/>
              </p14:nvContentPartPr>
              <p14:xfrm>
                <a:off x="10838300" y="389039"/>
                <a:ext cx="282600" cy="2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928A87-4D67-DA9C-6BD7-80B26B105B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29660" y="380039"/>
                  <a:ext cx="300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9EAE8FD-EB69-F4EE-8DD8-24AEF9104DC8}"/>
                    </a:ext>
                  </a:extLst>
                </p14:cNvPr>
                <p14:cNvContentPartPr/>
                <p14:nvPr/>
              </p14:nvContentPartPr>
              <p14:xfrm>
                <a:off x="9522500" y="710879"/>
                <a:ext cx="300600" cy="261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9EAE8FD-EB69-F4EE-8DD8-24AEF9104DC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13860" y="702239"/>
                  <a:ext cx="318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2A73E3-1901-F174-02A7-1DA6984BB0A2}"/>
                    </a:ext>
                  </a:extLst>
                </p14:cNvPr>
                <p14:cNvContentPartPr/>
                <p14:nvPr/>
              </p14:nvContentPartPr>
              <p14:xfrm>
                <a:off x="9989060" y="777839"/>
                <a:ext cx="238320" cy="182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2A73E3-1901-F174-02A7-1DA6984BB0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80420" y="769199"/>
                  <a:ext cx="255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1A773D-9CE7-3B1A-CB64-65222A6C09B6}"/>
                    </a:ext>
                  </a:extLst>
                </p14:cNvPr>
                <p14:cNvContentPartPr/>
                <p14:nvPr/>
              </p14:nvContentPartPr>
              <p14:xfrm>
                <a:off x="10300460" y="874319"/>
                <a:ext cx="88920" cy="74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1A773D-9CE7-3B1A-CB64-65222A6C09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91460" y="865679"/>
                  <a:ext cx="106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837D15-646C-02DA-6531-4664FD99B7BA}"/>
                    </a:ext>
                  </a:extLst>
                </p14:cNvPr>
                <p14:cNvContentPartPr/>
                <p14:nvPr/>
              </p14:nvContentPartPr>
              <p14:xfrm>
                <a:off x="10474700" y="718799"/>
                <a:ext cx="70920" cy="21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837D15-646C-02DA-6531-4664FD99B7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66060" y="709799"/>
                  <a:ext cx="88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4CDE9C-BED3-D6D2-9154-4A539A16DF3C}"/>
                    </a:ext>
                  </a:extLst>
                </p14:cNvPr>
                <p14:cNvContentPartPr/>
                <p14:nvPr/>
              </p14:nvContentPartPr>
              <p14:xfrm>
                <a:off x="10508900" y="826439"/>
                <a:ext cx="314640" cy="134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4CDE9C-BED3-D6D2-9154-4A539A16DF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00260" y="817439"/>
                  <a:ext cx="332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9B3CDB-F00A-7F03-99EB-144CF8A3BD7B}"/>
                    </a:ext>
                  </a:extLst>
                </p14:cNvPr>
                <p14:cNvContentPartPr/>
                <p14:nvPr/>
              </p14:nvContentPartPr>
              <p14:xfrm>
                <a:off x="10911740" y="703319"/>
                <a:ext cx="345960" cy="27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9B3CDB-F00A-7F03-99EB-144CF8A3BD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03100" y="694679"/>
                  <a:ext cx="363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4C99678-B951-6CCD-F91E-B121A7F2326F}"/>
                    </a:ext>
                  </a:extLst>
                </p14:cNvPr>
                <p14:cNvContentPartPr/>
                <p14:nvPr/>
              </p14:nvContentPartPr>
              <p14:xfrm>
                <a:off x="7273220" y="75119"/>
                <a:ext cx="4353840" cy="1028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4C99678-B951-6CCD-F91E-B121A7F232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64220" y="66479"/>
                  <a:ext cx="4371480" cy="104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90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86E9-BCB4-E076-EFF5-23AD1C95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Oxidation States and Functional Groups 					(12.10)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B454C-CFE7-E110-7990-414E04A4D528}"/>
              </a:ext>
            </a:extLst>
          </p:cNvPr>
          <p:cNvGrpSpPr/>
          <p:nvPr/>
        </p:nvGrpSpPr>
        <p:grpSpPr>
          <a:xfrm>
            <a:off x="2920052" y="1469968"/>
            <a:ext cx="802239" cy="251105"/>
            <a:chOff x="2920052" y="1469968"/>
            <a:chExt cx="802239" cy="2511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CC404F-C9DD-8E33-5F89-FF4C0F1D9FE4}"/>
                    </a:ext>
                  </a:extLst>
                </p14:cNvPr>
                <p14:cNvContentPartPr/>
                <p14:nvPr/>
              </p14:nvContentPartPr>
              <p14:xfrm>
                <a:off x="2920052" y="1586610"/>
                <a:ext cx="715729" cy="26892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CC404F-C9DD-8E33-5F89-FF4C0F1D9F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1056" y="1577525"/>
                  <a:ext cx="733361" cy="44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24A473-2EF4-B463-A3B6-3E7F2F724F14}"/>
                    </a:ext>
                  </a:extLst>
                </p14:cNvPr>
                <p14:cNvContentPartPr/>
                <p14:nvPr/>
              </p14:nvContentPartPr>
              <p14:xfrm>
                <a:off x="3564500" y="1469968"/>
                <a:ext cx="157791" cy="25110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24A473-2EF4-B463-A3B6-3E7F2F724F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5514" y="1460974"/>
                  <a:ext cx="175403" cy="268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CCB885-45EF-A47C-649A-3AE9B48C29C0}"/>
              </a:ext>
            </a:extLst>
          </p:cNvPr>
          <p:cNvGrpSpPr/>
          <p:nvPr/>
        </p:nvGrpSpPr>
        <p:grpSpPr>
          <a:xfrm>
            <a:off x="884970" y="1501396"/>
            <a:ext cx="1553932" cy="441297"/>
            <a:chOff x="884970" y="1501396"/>
            <a:chExt cx="1553932" cy="441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0A20D2-7F1E-37AB-540F-E887DC6DF04C}"/>
                    </a:ext>
                  </a:extLst>
                </p14:cNvPr>
                <p14:cNvContentPartPr/>
                <p14:nvPr/>
              </p14:nvContentPartPr>
              <p14:xfrm>
                <a:off x="884970" y="1501396"/>
                <a:ext cx="897497" cy="37422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0A20D2-7F1E-37AB-540F-E887DC6DF0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5970" y="1492392"/>
                  <a:ext cx="915137" cy="391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89A0A4-7BE7-D508-E4BC-6EB4E06CF8A6}"/>
                    </a:ext>
                  </a:extLst>
                </p14:cNvPr>
                <p14:cNvContentPartPr/>
                <p14:nvPr/>
              </p14:nvContentPartPr>
              <p14:xfrm>
                <a:off x="1973306" y="1657567"/>
                <a:ext cx="147099" cy="224536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89A0A4-7BE7-D508-E4BC-6EB4E06CF8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4315" y="1648586"/>
                  <a:ext cx="164722" cy="242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169283-0A7C-1494-4C42-FAC6E6B2AF10}"/>
                    </a:ext>
                  </a:extLst>
                </p14:cNvPr>
                <p14:cNvContentPartPr/>
                <p14:nvPr/>
              </p14:nvContentPartPr>
              <p14:xfrm>
                <a:off x="2239639" y="1657243"/>
                <a:ext cx="27865" cy="23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169283-0A7C-1494-4C42-FAC6E6B2AF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0592" y="1648241"/>
                  <a:ext cx="45597" cy="253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385DF4-77E0-3D6B-6F83-E916AEB411E7}"/>
                    </a:ext>
                  </a:extLst>
                </p14:cNvPr>
                <p14:cNvContentPartPr/>
                <p14:nvPr/>
              </p14:nvContentPartPr>
              <p14:xfrm>
                <a:off x="2258755" y="1582074"/>
                <a:ext cx="180147" cy="36061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385DF4-77E0-3D6B-6F83-E916AEB41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9748" y="1573077"/>
                  <a:ext cx="197801" cy="3782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ED4123-F19E-E848-D04E-4042264159C3}"/>
              </a:ext>
            </a:extLst>
          </p:cNvPr>
          <p:cNvGrpSpPr/>
          <p:nvPr/>
        </p:nvGrpSpPr>
        <p:grpSpPr>
          <a:xfrm>
            <a:off x="4690744" y="936654"/>
            <a:ext cx="1063712" cy="927629"/>
            <a:chOff x="4690744" y="936654"/>
            <a:chExt cx="1063712" cy="9276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F13269-7767-E84B-2CC0-A64B7163E1D9}"/>
                    </a:ext>
                  </a:extLst>
                </p14:cNvPr>
                <p14:cNvContentPartPr/>
                <p14:nvPr/>
              </p14:nvContentPartPr>
              <p14:xfrm>
                <a:off x="4690744" y="1541249"/>
                <a:ext cx="1063712" cy="32303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F13269-7767-E84B-2CC0-A64B7163E1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1745" y="1532246"/>
                  <a:ext cx="1081351" cy="3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54F64D-ADCC-A1EC-406F-8794CF835C88}"/>
                    </a:ext>
                  </a:extLst>
                </p14:cNvPr>
                <p14:cNvContentPartPr/>
                <p14:nvPr/>
              </p14:nvContentPartPr>
              <p14:xfrm>
                <a:off x="5078256" y="1251912"/>
                <a:ext cx="59617" cy="334698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54F64D-ADCC-A1EC-406F-8794CF835C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9278" y="1242905"/>
                  <a:ext cx="77215" cy="352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D26970D-1881-2EF8-96DD-C4C6CE341447}"/>
                    </a:ext>
                  </a:extLst>
                </p14:cNvPr>
                <p14:cNvContentPartPr/>
                <p14:nvPr/>
              </p14:nvContentPartPr>
              <p14:xfrm>
                <a:off x="5214986" y="1246080"/>
                <a:ext cx="46657" cy="33534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D26970D-1881-2EF8-96DD-C4C6CE3414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06013" y="1237085"/>
                  <a:ext cx="64243" cy="352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073C1F-1748-9A5A-27EA-8789393C6E5D}"/>
                    </a:ext>
                  </a:extLst>
                </p14:cNvPr>
                <p14:cNvContentPartPr/>
                <p14:nvPr/>
              </p14:nvContentPartPr>
              <p14:xfrm>
                <a:off x="5068859" y="936654"/>
                <a:ext cx="140943" cy="21740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073C1F-1748-9A5A-27EA-8789393C6E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9870" y="927655"/>
                  <a:ext cx="158561" cy="235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61FFC6-2A07-B009-ABBF-6A98AA072259}"/>
              </a:ext>
            </a:extLst>
          </p:cNvPr>
          <p:cNvGrpSpPr/>
          <p:nvPr/>
        </p:nvGrpSpPr>
        <p:grpSpPr>
          <a:xfrm>
            <a:off x="6567387" y="1351706"/>
            <a:ext cx="905273" cy="304566"/>
            <a:chOff x="6567387" y="1351706"/>
            <a:chExt cx="905273" cy="3045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B6CEF8-08BB-9DB4-2E19-35C6197529CF}"/>
                    </a:ext>
                  </a:extLst>
                </p14:cNvPr>
                <p14:cNvContentPartPr/>
                <p14:nvPr/>
              </p14:nvContentPartPr>
              <p14:xfrm>
                <a:off x="6567387" y="1503989"/>
                <a:ext cx="787011" cy="5767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B6CEF8-08BB-9DB4-2E19-35C6197529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8386" y="1494978"/>
                  <a:ext cx="804652" cy="75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BC997E-4E7E-3149-F357-402AD96AF07A}"/>
                    </a:ext>
                  </a:extLst>
                </p14:cNvPr>
                <p14:cNvContentPartPr/>
                <p14:nvPr/>
              </p14:nvContentPartPr>
              <p14:xfrm>
                <a:off x="7296401" y="1351706"/>
                <a:ext cx="176259" cy="30456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BC997E-4E7E-3149-F357-402AD96AF0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87390" y="1342706"/>
                  <a:ext cx="193921" cy="3222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B5E3F7-D4B8-2042-EF9E-EA663C164F38}"/>
              </a:ext>
            </a:extLst>
          </p:cNvPr>
          <p:cNvGrpSpPr/>
          <p:nvPr/>
        </p:nvGrpSpPr>
        <p:grpSpPr>
          <a:xfrm>
            <a:off x="5883086" y="1719776"/>
            <a:ext cx="153579" cy="247865"/>
            <a:chOff x="5883086" y="1719776"/>
            <a:chExt cx="153579" cy="2478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CF4302-9293-94CA-52E6-BC5074B65C18}"/>
                    </a:ext>
                  </a:extLst>
                </p14:cNvPr>
                <p14:cNvContentPartPr/>
                <p14:nvPr/>
              </p14:nvContentPartPr>
              <p14:xfrm>
                <a:off x="5883086" y="1733061"/>
                <a:ext cx="50869" cy="2345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CF4302-9293-94CA-52E6-BC5074B65C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4130" y="1724053"/>
                  <a:ext cx="68422" cy="252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BFAC70-8FAB-8FEC-242E-F49A53355FBB}"/>
                    </a:ext>
                  </a:extLst>
                </p14:cNvPr>
                <p14:cNvContentPartPr/>
                <p14:nvPr/>
              </p14:nvContentPartPr>
              <p14:xfrm>
                <a:off x="5978344" y="1719776"/>
                <a:ext cx="58321" cy="24624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BFAC70-8FAB-8FEC-242E-F49A53355F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9344" y="1710789"/>
                  <a:ext cx="75961" cy="263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981A1D-AD8C-57BB-8DDB-DA3CB366C8F4}"/>
                    </a:ext>
                  </a:extLst>
                </p14:cNvPr>
                <p14:cNvContentPartPr/>
                <p14:nvPr/>
              </p14:nvContentPartPr>
              <p14:xfrm>
                <a:off x="5933631" y="1832855"/>
                <a:ext cx="94934" cy="2721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981A1D-AD8C-57BB-8DDB-DA3CB366C8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24641" y="1823902"/>
                  <a:ext cx="112554" cy="447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83A3A95-286D-73EC-BE94-0FC19E141876}"/>
                  </a:ext>
                </a:extLst>
              </p14:cNvPr>
              <p14:cNvContentPartPr/>
              <p14:nvPr/>
            </p14:nvContentPartPr>
            <p14:xfrm>
              <a:off x="8304059" y="1485844"/>
              <a:ext cx="1021915" cy="351546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83A3A95-286D-73EC-BE94-0FC19E1418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95057" y="1476848"/>
                <a:ext cx="1039559" cy="369177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52DC105-842A-DFFD-C595-FD70D3E84F50}"/>
              </a:ext>
            </a:extLst>
          </p:cNvPr>
          <p:cNvGrpSpPr/>
          <p:nvPr/>
        </p:nvGrpSpPr>
        <p:grpSpPr>
          <a:xfrm>
            <a:off x="8721379" y="765903"/>
            <a:ext cx="173343" cy="768866"/>
            <a:chOff x="8721379" y="765903"/>
            <a:chExt cx="173343" cy="7688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F5134A-3320-BA4F-7BA5-812BBB5C0306}"/>
                    </a:ext>
                  </a:extLst>
                </p14:cNvPr>
                <p14:cNvContentPartPr/>
                <p14:nvPr/>
              </p14:nvContentPartPr>
              <p14:xfrm>
                <a:off x="8721379" y="1118421"/>
                <a:ext cx="62857" cy="416348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F5134A-3320-BA4F-7BA5-812BBB5C03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12399" y="1109425"/>
                  <a:ext cx="80457" cy="433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2D3330-B106-AB22-28B2-A28B445E3757}"/>
                    </a:ext>
                  </a:extLst>
                </p14:cNvPr>
                <p14:cNvContentPartPr/>
                <p14:nvPr/>
              </p14:nvContentPartPr>
              <p14:xfrm>
                <a:off x="8854869" y="1072737"/>
                <a:ext cx="35965" cy="441296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2D3330-B106-AB22-28B2-A28B445E37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45878" y="1063738"/>
                  <a:ext cx="53588" cy="458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9652F6-5112-75FF-FCD7-3D0137A8D19A}"/>
                    </a:ext>
                  </a:extLst>
                </p14:cNvPr>
                <p14:cNvContentPartPr/>
                <p14:nvPr/>
              </p14:nvContentPartPr>
              <p14:xfrm>
                <a:off x="8738551" y="765903"/>
                <a:ext cx="156171" cy="23976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9652F6-5112-75FF-FCD7-3D0137A8D1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9555" y="756903"/>
                  <a:ext cx="173803" cy="257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007206-1A3B-E722-1080-59C81193B7A2}"/>
              </a:ext>
            </a:extLst>
          </p:cNvPr>
          <p:cNvGrpSpPr/>
          <p:nvPr/>
        </p:nvGrpSpPr>
        <p:grpSpPr>
          <a:xfrm>
            <a:off x="9483765" y="1641043"/>
            <a:ext cx="378763" cy="234580"/>
            <a:chOff x="9483765" y="1641043"/>
            <a:chExt cx="378763" cy="2345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8DC426-9127-9349-690F-36BBB272B5B8}"/>
                    </a:ext>
                  </a:extLst>
                </p14:cNvPr>
                <p14:cNvContentPartPr/>
                <p14:nvPr/>
              </p14:nvContentPartPr>
              <p14:xfrm>
                <a:off x="9483765" y="1688348"/>
                <a:ext cx="140943" cy="175611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8DC426-9127-9349-690F-36BBB272B5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74753" y="1679352"/>
                  <a:ext cx="158606" cy="193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7C32D5-5B37-07D7-B1FF-B86AC1207239}"/>
                    </a:ext>
                  </a:extLst>
                </p14:cNvPr>
                <p14:cNvContentPartPr/>
                <p14:nvPr/>
              </p14:nvContentPartPr>
              <p14:xfrm>
                <a:off x="9708625" y="1654651"/>
                <a:ext cx="37261" cy="20639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7C32D5-5B37-07D7-B1FF-B86AC12072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9581" y="1645662"/>
                  <a:ext cx="54987" cy="224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5721A4-715F-7A75-07A8-8CB677002038}"/>
                    </a:ext>
                  </a:extLst>
                </p14:cNvPr>
                <p14:cNvContentPartPr/>
                <p14:nvPr/>
              </p14:nvContentPartPr>
              <p14:xfrm>
                <a:off x="9827535" y="1641043"/>
                <a:ext cx="34993" cy="2345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5721A4-715F-7A75-07A8-8CB6770020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18516" y="1632035"/>
                  <a:ext cx="52670" cy="252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EEDFC9-6C46-38C8-CEFF-4367B9099231}"/>
                    </a:ext>
                  </a:extLst>
                </p14:cNvPr>
                <p14:cNvContentPartPr/>
                <p14:nvPr/>
              </p14:nvContentPartPr>
              <p14:xfrm>
                <a:off x="9746858" y="1732089"/>
                <a:ext cx="92990" cy="9072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EEDFC9-6C46-38C8-CEFF-4367B90992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37847" y="1723017"/>
                  <a:ext cx="110651" cy="268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C6D7679-9F7C-F196-2DA9-79FA6A8F3860}"/>
                  </a:ext>
                </a:extLst>
              </p14:cNvPr>
              <p14:cNvContentPartPr/>
              <p14:nvPr/>
            </p14:nvContentPartPr>
            <p14:xfrm>
              <a:off x="1175969" y="3919171"/>
              <a:ext cx="972031" cy="309041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C6D7679-9F7C-F196-2DA9-79FA6A8F38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6969" y="3910166"/>
                <a:ext cx="989672" cy="32669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F90C0B0-3073-5D1D-25BD-482662506950}"/>
              </a:ext>
            </a:extLst>
          </p:cNvPr>
          <p:cNvGrpSpPr/>
          <p:nvPr/>
        </p:nvGrpSpPr>
        <p:grpSpPr>
          <a:xfrm>
            <a:off x="2882019" y="3890169"/>
            <a:ext cx="692265" cy="323678"/>
            <a:chOff x="3227480" y="4020964"/>
            <a:chExt cx="692265" cy="3236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3888F77-9695-3F3C-0244-5BB8E4E5B0C5}"/>
                    </a:ext>
                  </a:extLst>
                </p14:cNvPr>
                <p14:cNvContentPartPr/>
                <p14:nvPr/>
              </p14:nvContentPartPr>
              <p14:xfrm>
                <a:off x="3227480" y="4146377"/>
                <a:ext cx="654341" cy="55221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3888F77-9695-3F3C-0244-5BB8E4E5B0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8477" y="4137413"/>
                  <a:ext cx="671987" cy="72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72FAB6B-B3A1-10FB-03ED-6EB54F67A26B}"/>
                    </a:ext>
                  </a:extLst>
                </p14:cNvPr>
                <p14:cNvContentPartPr/>
                <p14:nvPr/>
              </p14:nvContentPartPr>
              <p14:xfrm>
                <a:off x="3768718" y="4020964"/>
                <a:ext cx="151027" cy="323678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72FAB6B-B3A1-10FB-03ED-6EB54F67A2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59728" y="4011963"/>
                  <a:ext cx="168647" cy="34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08550F6-F6A4-B4A7-B51B-D6E0B4AF6507}"/>
                  </a:ext>
                </a:extLst>
              </p14:cNvPr>
              <p14:cNvContentPartPr/>
              <p14:nvPr/>
            </p14:nvContentPartPr>
            <p14:xfrm>
              <a:off x="4759045" y="4083837"/>
              <a:ext cx="586811" cy="405512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08550F6-F6A4-B4A7-B51B-D6E0B4AF65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50045" y="4074842"/>
                <a:ext cx="604451" cy="423143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27A97BD-36B4-6231-902F-30D76875D28E}"/>
              </a:ext>
            </a:extLst>
          </p:cNvPr>
          <p:cNvGrpSpPr/>
          <p:nvPr/>
        </p:nvGrpSpPr>
        <p:grpSpPr>
          <a:xfrm>
            <a:off x="1606098" y="3277803"/>
            <a:ext cx="358939" cy="679623"/>
            <a:chOff x="1606098" y="3277803"/>
            <a:chExt cx="358939" cy="6796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1F9C30-EF32-27D7-B39C-DB3DAFA0C61F}"/>
                    </a:ext>
                  </a:extLst>
                </p14:cNvPr>
                <p14:cNvContentPartPr/>
                <p14:nvPr/>
              </p14:nvContentPartPr>
              <p14:xfrm>
                <a:off x="1625059" y="3607801"/>
                <a:ext cx="19627" cy="349625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1F9C30-EF32-27D7-B39C-DB3DAFA0C6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16138" y="3598799"/>
                  <a:ext cx="37113" cy="367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AE60A6-F3EF-392A-32E2-C51B2C6C87A4}"/>
                    </a:ext>
                  </a:extLst>
                </p14:cNvPr>
                <p14:cNvContentPartPr/>
                <p14:nvPr/>
              </p14:nvContentPartPr>
              <p14:xfrm>
                <a:off x="1606098" y="3277803"/>
                <a:ext cx="95806" cy="17631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AE60A6-F3EF-392A-32E2-C51B2C6C87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7094" y="3268789"/>
                  <a:ext cx="113454" cy="193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3C383E0-7844-81A2-8606-692D72F66E79}"/>
                    </a:ext>
                  </a:extLst>
                </p14:cNvPr>
                <p14:cNvContentPartPr/>
                <p14:nvPr/>
              </p14:nvContentPartPr>
              <p14:xfrm>
                <a:off x="1807024" y="3285122"/>
                <a:ext cx="47238" cy="243507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3C383E0-7844-81A2-8606-692D72F66E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98009" y="3276117"/>
                  <a:ext cx="64907" cy="261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0CF9E1-4A2C-6082-A67E-A1849B8E07B6}"/>
                    </a:ext>
                  </a:extLst>
                </p14:cNvPr>
                <p14:cNvContentPartPr/>
                <p14:nvPr/>
              </p14:nvContentPartPr>
              <p14:xfrm>
                <a:off x="1902830" y="3294103"/>
                <a:ext cx="62207" cy="206914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0CF9E1-4A2C-6082-A67E-A1849B8E07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3788" y="3285107"/>
                  <a:ext cx="79929" cy="224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F2D833-61D2-0969-872F-2AB5949C821C}"/>
                    </a:ext>
                  </a:extLst>
                </p14:cNvPr>
                <p14:cNvContentPartPr/>
                <p14:nvPr/>
              </p14:nvContentPartPr>
              <p14:xfrm>
                <a:off x="1849605" y="3410534"/>
                <a:ext cx="89818" cy="1131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F2D833-61D2-0969-872F-2AB5949C82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0623" y="3401413"/>
                  <a:ext cx="107422" cy="291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60A93FA-17F5-14DE-2807-027D2FA1E5D4}"/>
                  </a:ext>
                </a:extLst>
              </p14:cNvPr>
              <p14:cNvContentPartPr/>
              <p14:nvPr/>
            </p14:nvContentPartPr>
            <p14:xfrm>
              <a:off x="5345524" y="4071196"/>
              <a:ext cx="566519" cy="36027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60A93FA-17F5-14DE-2807-027D2FA1E5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6520" y="4062198"/>
                <a:ext cx="584166" cy="377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680366D-6F35-D0E5-B368-E0CDAB767788}"/>
                  </a:ext>
                </a:extLst>
              </p14:cNvPr>
              <p14:cNvContentPartPr/>
              <p14:nvPr/>
            </p14:nvContentPartPr>
            <p14:xfrm>
              <a:off x="568170" y="1607640"/>
              <a:ext cx="309960" cy="263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680366D-6F35-D0E5-B368-E0CDAB76778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160" y="1598652"/>
                <a:ext cx="327621" cy="28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05A555-EE8A-81D0-1D63-5FC73225764E}"/>
                  </a:ext>
                </a:extLst>
              </p14:cNvPr>
              <p14:cNvContentPartPr/>
              <p14:nvPr/>
            </p14:nvContentPartPr>
            <p14:xfrm>
              <a:off x="4340250" y="1514760"/>
              <a:ext cx="363600" cy="343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05A555-EE8A-81D0-1D63-5FC7322576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31250" y="1505760"/>
                <a:ext cx="3812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EC087B9-5A11-4A63-264C-5337BA009066}"/>
                  </a:ext>
                </a:extLst>
              </p14:cNvPr>
              <p14:cNvContentPartPr/>
              <p14:nvPr/>
            </p14:nvContentPartPr>
            <p14:xfrm>
              <a:off x="7920450" y="1534200"/>
              <a:ext cx="383400" cy="305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EC087B9-5A11-4A63-264C-5337BA0090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11450" y="1525200"/>
                <a:ext cx="4010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EAE79A8-DA87-767C-3C96-698F1E159910}"/>
                  </a:ext>
                </a:extLst>
              </p14:cNvPr>
              <p14:cNvContentPartPr/>
              <p14:nvPr/>
            </p14:nvContentPartPr>
            <p14:xfrm>
              <a:off x="830016" y="3958198"/>
              <a:ext cx="339313" cy="270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EAE79A8-DA87-767C-3C96-698F1E15991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1011" y="3949194"/>
                <a:ext cx="356963" cy="28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D7CC5D4-D77D-7994-7EFE-5F9F77694CCE}"/>
                  </a:ext>
                </a:extLst>
              </p14:cNvPr>
              <p14:cNvContentPartPr/>
              <p14:nvPr/>
            </p14:nvContentPartPr>
            <p14:xfrm>
              <a:off x="4363193" y="4089599"/>
              <a:ext cx="383556" cy="396863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D7CC5D4-D77D-7994-7EFE-5F9F77694CC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54189" y="4080596"/>
                <a:ext cx="401203" cy="4145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5709FBA-AF4B-3B58-332C-6F857E854617}"/>
              </a:ext>
            </a:extLst>
          </p:cNvPr>
          <p:cNvGrpSpPr/>
          <p:nvPr/>
        </p:nvGrpSpPr>
        <p:grpSpPr>
          <a:xfrm>
            <a:off x="5189519" y="3422616"/>
            <a:ext cx="223880" cy="666317"/>
            <a:chOff x="5189519" y="3422616"/>
            <a:chExt cx="223880" cy="6663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3C3D38-D51F-476E-60D3-0B8EBC1FD546}"/>
                    </a:ext>
                  </a:extLst>
                </p14:cNvPr>
                <p14:cNvContentPartPr/>
                <p14:nvPr/>
              </p14:nvContentPartPr>
              <p14:xfrm>
                <a:off x="5227110" y="3713028"/>
                <a:ext cx="93810" cy="375905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3C3D38-D51F-476E-60D3-0B8EBC1FD5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18124" y="3704035"/>
                  <a:ext cx="111422" cy="393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C29D8A-390A-8102-A1A3-6AE1267D54B0}"/>
                    </a:ext>
                  </a:extLst>
                </p14:cNvPr>
                <p14:cNvContentPartPr/>
                <p14:nvPr/>
              </p14:nvContentPartPr>
              <p14:xfrm>
                <a:off x="5354851" y="3693401"/>
                <a:ext cx="58548" cy="393536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C29D8A-390A-8102-A1A3-6AE1267D54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45816" y="3684400"/>
                  <a:ext cx="76257" cy="411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E4DAF8-CEE2-9E77-4A27-A34B6C49E807}"/>
                    </a:ext>
                  </a:extLst>
                </p14:cNvPr>
                <p14:cNvContentPartPr/>
                <p14:nvPr/>
              </p14:nvContentPartPr>
              <p14:xfrm>
                <a:off x="5189519" y="3422616"/>
                <a:ext cx="158013" cy="207247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E4DAF8-CEE2-9E77-4A27-A34B6C49E8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0521" y="3413621"/>
                  <a:ext cx="175650" cy="22487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933B50E-13DA-6D56-3760-02DCFC7832CD}"/>
                  </a:ext>
                </a:extLst>
              </p14:cNvPr>
              <p14:cNvContentPartPr/>
              <p14:nvPr/>
            </p14:nvContentPartPr>
            <p14:xfrm>
              <a:off x="1024111" y="6237083"/>
              <a:ext cx="1177560" cy="409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933B50E-13DA-6D56-3760-02DCFC7832C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5111" y="6228075"/>
                <a:ext cx="1195200" cy="426976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79B0145-BDE5-308E-48BD-8A833EA15D95}"/>
              </a:ext>
            </a:extLst>
          </p:cNvPr>
          <p:cNvGrpSpPr/>
          <p:nvPr/>
        </p:nvGrpSpPr>
        <p:grpSpPr>
          <a:xfrm>
            <a:off x="1263535" y="5614036"/>
            <a:ext cx="1079640" cy="643320"/>
            <a:chOff x="1263535" y="5614036"/>
            <a:chExt cx="107964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237859-7119-AA7B-C595-C223EEC255B4}"/>
                    </a:ext>
                  </a:extLst>
                </p14:cNvPr>
                <p14:cNvContentPartPr/>
                <p14:nvPr/>
              </p14:nvContentPartPr>
              <p14:xfrm>
                <a:off x="1546855" y="6222436"/>
                <a:ext cx="29520" cy="3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237859-7119-AA7B-C595-C223EEC255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37963" y="6213528"/>
                  <a:ext cx="46947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EAEDF2-C005-DC53-3116-289DC3BE443E}"/>
                    </a:ext>
                  </a:extLst>
                </p14:cNvPr>
                <p14:cNvContentPartPr/>
                <p14:nvPr/>
              </p14:nvContentPartPr>
              <p14:xfrm>
                <a:off x="1263535" y="5864236"/>
                <a:ext cx="298440" cy="370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EAEDF2-C005-DC53-3116-289DC3BE44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54524" y="5855236"/>
                  <a:ext cx="316101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ABD350-F621-D0E5-F645-A7B655CEA7F8}"/>
                    </a:ext>
                  </a:extLst>
                </p14:cNvPr>
                <p14:cNvContentPartPr/>
                <p14:nvPr/>
              </p14:nvContentPartPr>
              <p14:xfrm>
                <a:off x="1556935" y="5884036"/>
                <a:ext cx="345240" cy="344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ABD350-F621-D0E5-F645-A7B655CEA7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47944" y="5875036"/>
                  <a:ext cx="362862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60D2AE-22B7-4930-F7DA-F1D7EF7BA830}"/>
                    </a:ext>
                  </a:extLst>
                </p14:cNvPr>
                <p14:cNvContentPartPr/>
                <p14:nvPr/>
              </p14:nvContentPartPr>
              <p14:xfrm>
                <a:off x="1970935" y="5692516"/>
                <a:ext cx="151560" cy="152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60D2AE-22B7-4930-F7DA-F1D7EF7BA8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61935" y="5683516"/>
                  <a:ext cx="169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E264B6-B3EC-6108-4930-69F5142C34D1}"/>
                    </a:ext>
                  </a:extLst>
                </p14:cNvPr>
                <p14:cNvContentPartPr/>
                <p14:nvPr/>
              </p14:nvContentPartPr>
              <p14:xfrm>
                <a:off x="2182975" y="5628436"/>
                <a:ext cx="54000" cy="168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E264B6-B3EC-6108-4930-69F5142C34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73975" y="5619455"/>
                  <a:ext cx="7164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5F09BAD-7BA3-7E80-E9C0-E15A3DBC75D9}"/>
                    </a:ext>
                  </a:extLst>
                </p14:cNvPr>
                <p14:cNvContentPartPr/>
                <p14:nvPr/>
              </p14:nvContentPartPr>
              <p14:xfrm>
                <a:off x="2251735" y="5614036"/>
                <a:ext cx="91440" cy="159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5F09BAD-7BA3-7E80-E9C0-E15A3DBC75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42735" y="5605036"/>
                  <a:ext cx="109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09E214A-FDE8-E60E-B67E-A5D5987A9500}"/>
                    </a:ext>
                  </a:extLst>
                </p14:cNvPr>
                <p14:cNvContentPartPr/>
                <p14:nvPr/>
              </p14:nvContentPartPr>
              <p14:xfrm>
                <a:off x="2226535" y="5687116"/>
                <a:ext cx="104040" cy="21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09E214A-FDE8-E60E-B67E-A5D5987A95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17535" y="5678116"/>
                  <a:ext cx="1216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E807501-2F62-E37C-D86B-3E42F6CCA5A9}"/>
              </a:ext>
            </a:extLst>
          </p:cNvPr>
          <p:cNvGrpSpPr/>
          <p:nvPr/>
        </p:nvGrpSpPr>
        <p:grpSpPr>
          <a:xfrm>
            <a:off x="2855815" y="5958196"/>
            <a:ext cx="636120" cy="288000"/>
            <a:chOff x="2855815" y="5958196"/>
            <a:chExt cx="6361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80C4D6-3F98-7777-BB59-F5EEEDB11394}"/>
                    </a:ext>
                  </a:extLst>
                </p14:cNvPr>
                <p14:cNvContentPartPr/>
                <p14:nvPr/>
              </p14:nvContentPartPr>
              <p14:xfrm>
                <a:off x="2855815" y="5958196"/>
                <a:ext cx="636120" cy="161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80C4D6-3F98-7777-BB59-F5EEEDB113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46815" y="5949196"/>
                  <a:ext cx="65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39BEFC-F5A1-3845-A151-827D6C126513}"/>
                    </a:ext>
                  </a:extLst>
                </p14:cNvPr>
                <p14:cNvContentPartPr/>
                <p14:nvPr/>
              </p14:nvContentPartPr>
              <p14:xfrm>
                <a:off x="3356935" y="6093556"/>
                <a:ext cx="132120" cy="15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39BEFC-F5A1-3845-A151-827D6C1265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7910" y="6084556"/>
                  <a:ext cx="149808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E96DD09-C994-C556-B755-4E2F5FD83744}"/>
                  </a:ext>
                </a:extLst>
              </p14:cNvPr>
              <p14:cNvContentPartPr/>
              <p14:nvPr/>
            </p14:nvContentPartPr>
            <p14:xfrm>
              <a:off x="6544254" y="3795457"/>
              <a:ext cx="1020960" cy="488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E96DD09-C994-C556-B755-4E2F5FD8374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35254" y="3786457"/>
                <a:ext cx="10386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E3A56B-7204-574A-3066-18ACC73462EC}"/>
                  </a:ext>
                </a:extLst>
              </p14:cNvPr>
              <p14:cNvContentPartPr/>
              <p14:nvPr/>
            </p14:nvContentPartPr>
            <p14:xfrm>
              <a:off x="224280" y="655920"/>
              <a:ext cx="11971440" cy="610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E3A56B-7204-574A-3066-18ACC73462E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14920" y="646560"/>
                <a:ext cx="11990160" cy="61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4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14:cNvPr>
              <p14:cNvContentPartPr/>
              <p14:nvPr/>
            </p14:nvContentPartPr>
            <p14:xfrm>
              <a:off x="2452984" y="2129863"/>
              <a:ext cx="212040" cy="315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3984" y="2120863"/>
                <a:ext cx="22968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C375C27-EF8C-F8E6-1E36-6C55E2578856}"/>
              </a:ext>
            </a:extLst>
          </p:cNvPr>
          <p:cNvGrpSpPr/>
          <p:nvPr/>
        </p:nvGrpSpPr>
        <p:grpSpPr>
          <a:xfrm>
            <a:off x="2186582" y="1871545"/>
            <a:ext cx="205200" cy="242640"/>
            <a:chOff x="1866772" y="1752593"/>
            <a:chExt cx="20520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14:cNvPr>
                <p14:cNvContentPartPr/>
                <p14:nvPr/>
              </p14:nvContentPartPr>
              <p14:xfrm>
                <a:off x="1919332" y="1896953"/>
                <a:ext cx="11628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360" y="1887953"/>
                  <a:ext cx="133866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14:cNvPr>
                <p14:cNvContentPartPr/>
                <p14:nvPr/>
              </p14:nvContentPartPr>
              <p14:xfrm>
                <a:off x="1866772" y="1752593"/>
                <a:ext cx="205200" cy="242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7756" y="1743593"/>
                  <a:ext cx="222871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14:cNvPr>
              <p14:cNvContentPartPr/>
              <p14:nvPr/>
            </p14:nvContentPartPr>
            <p14:xfrm>
              <a:off x="3112448" y="1380941"/>
              <a:ext cx="136800" cy="173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3448" y="1371922"/>
                <a:ext cx="154440" cy="191557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A76E1EE-A039-60AE-05C4-9E66D5137A14}"/>
              </a:ext>
            </a:extLst>
          </p:cNvPr>
          <p:cNvGrpSpPr/>
          <p:nvPr/>
        </p:nvGrpSpPr>
        <p:grpSpPr>
          <a:xfrm>
            <a:off x="3102728" y="1717901"/>
            <a:ext cx="431280" cy="1141200"/>
            <a:chOff x="2782918" y="1598949"/>
            <a:chExt cx="431280" cy="11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14:cNvPr>
                <p14:cNvContentPartPr/>
                <p14:nvPr/>
              </p14:nvContentPartPr>
              <p14:xfrm>
                <a:off x="2782918" y="1991349"/>
                <a:ext cx="249840" cy="31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3918" y="1982349"/>
                  <a:ext cx="267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14:cNvPr>
                <p14:cNvContentPartPr/>
                <p14:nvPr/>
              </p14:nvContentPartPr>
              <p14:xfrm>
                <a:off x="3061558" y="2122389"/>
                <a:ext cx="152640" cy="17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2558" y="2113389"/>
                  <a:ext cx="17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14:cNvPr>
                <p14:cNvContentPartPr/>
                <p14:nvPr/>
              </p14:nvContentPartPr>
              <p14:xfrm>
                <a:off x="2810998" y="1599309"/>
                <a:ext cx="54360" cy="315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1998" y="1590309"/>
                  <a:ext cx="72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14:cNvPr>
                <p14:cNvContentPartPr/>
                <p14:nvPr/>
              </p14:nvContentPartPr>
              <p14:xfrm>
                <a:off x="2923318" y="1598949"/>
                <a:ext cx="54720" cy="27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4318" y="1589937"/>
                  <a:ext cx="723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14:cNvPr>
                <p14:cNvContentPartPr/>
                <p14:nvPr/>
              </p14:nvContentPartPr>
              <p14:xfrm>
                <a:off x="2912158" y="2433069"/>
                <a:ext cx="52920" cy="30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158" y="2424080"/>
                  <a:ext cx="70560" cy="324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14:cNvPr>
                <p14:cNvContentPartPr/>
                <p14:nvPr/>
              </p14:nvContentPartPr>
              <p14:xfrm>
                <a:off x="3026998" y="2408589"/>
                <a:ext cx="54360" cy="282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7998" y="2399589"/>
                  <a:ext cx="720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14:cNvPr>
              <p14:cNvContentPartPr/>
              <p14:nvPr/>
            </p14:nvContentPartPr>
            <p14:xfrm>
              <a:off x="3291728" y="3006701"/>
              <a:ext cx="131400" cy="210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82728" y="2997686"/>
                <a:ext cx="149040" cy="22791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F729C3-4A3A-E05E-8266-2899DFAF70E5}"/>
              </a:ext>
            </a:extLst>
          </p:cNvPr>
          <p:cNvGrpSpPr/>
          <p:nvPr/>
        </p:nvGrpSpPr>
        <p:grpSpPr>
          <a:xfrm>
            <a:off x="4051629" y="2008348"/>
            <a:ext cx="305280" cy="363240"/>
            <a:chOff x="3731819" y="1889396"/>
            <a:chExt cx="3052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14:cNvPr>
                <p14:cNvContentPartPr/>
                <p14:nvPr/>
              </p14:nvContentPartPr>
              <p14:xfrm>
                <a:off x="3970139" y="1889756"/>
                <a:ext cx="66960" cy="362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1139" y="1880756"/>
                  <a:ext cx="84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14:cNvPr>
                <p14:cNvContentPartPr/>
                <p14:nvPr/>
              </p14:nvContentPartPr>
              <p14:xfrm>
                <a:off x="3731819" y="1889396"/>
                <a:ext cx="160920" cy="28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2819" y="1880396"/>
                  <a:ext cx="17856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14:cNvPr>
              <p14:cNvContentPartPr/>
              <p14:nvPr/>
            </p14:nvContentPartPr>
            <p14:xfrm>
              <a:off x="2717109" y="2268628"/>
              <a:ext cx="234360" cy="11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8109" y="2259628"/>
                <a:ext cx="252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14:cNvPr>
              <p14:cNvContentPartPr/>
              <p14:nvPr/>
            </p14:nvContentPartPr>
            <p14:xfrm>
              <a:off x="3640509" y="2171068"/>
              <a:ext cx="239040" cy="18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1495" y="2162068"/>
                <a:ext cx="256707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9AA01D5-7773-4522-371E-4F05CF2358FA}"/>
              </a:ext>
            </a:extLst>
          </p:cNvPr>
          <p:cNvGrpSpPr/>
          <p:nvPr/>
        </p:nvGrpSpPr>
        <p:grpSpPr>
          <a:xfrm>
            <a:off x="5932930" y="2246516"/>
            <a:ext cx="1616040" cy="375480"/>
            <a:chOff x="475014" y="5069137"/>
            <a:chExt cx="161604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14:cNvPr>
                <p14:cNvContentPartPr/>
                <p14:nvPr/>
              </p14:nvContentPartPr>
              <p14:xfrm>
                <a:off x="475014" y="5141857"/>
                <a:ext cx="558360" cy="302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008" y="5132857"/>
                  <a:ext cx="576011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14:cNvPr>
                <p14:cNvContentPartPr/>
                <p14:nvPr/>
              </p14:nvContentPartPr>
              <p14:xfrm>
                <a:off x="1019694" y="5117737"/>
                <a:ext cx="40644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694" y="5108737"/>
                  <a:ext cx="42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14:cNvPr>
                <p14:cNvContentPartPr/>
                <p14:nvPr/>
              </p14:nvContentPartPr>
              <p14:xfrm>
                <a:off x="1607934" y="5161657"/>
                <a:ext cx="168480" cy="19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98953" y="5152657"/>
                  <a:ext cx="18608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14:cNvPr>
                <p14:cNvContentPartPr/>
                <p14:nvPr/>
              </p14:nvContentPartPr>
              <p14:xfrm>
                <a:off x="1870374" y="5110177"/>
                <a:ext cx="63000" cy="263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61374" y="5101189"/>
                  <a:ext cx="80640" cy="280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14:cNvPr>
                <p14:cNvContentPartPr/>
                <p14:nvPr/>
              </p14:nvContentPartPr>
              <p14:xfrm>
                <a:off x="1990974" y="5069137"/>
                <a:ext cx="97920" cy="269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1974" y="5060149"/>
                  <a:ext cx="115560" cy="28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14:cNvPr>
                <p14:cNvContentPartPr/>
                <p14:nvPr/>
              </p14:nvContentPartPr>
              <p14:xfrm>
                <a:off x="1941654" y="5258497"/>
                <a:ext cx="149400" cy="1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32654" y="5249697"/>
                  <a:ext cx="167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3ABE536-D388-CED1-641F-D643C6A7DD54}"/>
              </a:ext>
            </a:extLst>
          </p:cNvPr>
          <p:cNvGrpSpPr/>
          <p:nvPr/>
        </p:nvGrpSpPr>
        <p:grpSpPr>
          <a:xfrm>
            <a:off x="8187250" y="2123036"/>
            <a:ext cx="1050120" cy="326520"/>
            <a:chOff x="2729334" y="4945657"/>
            <a:chExt cx="1050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14:cNvPr>
                <p14:cNvContentPartPr/>
                <p14:nvPr/>
              </p14:nvContentPartPr>
              <p14:xfrm>
                <a:off x="2729334" y="5102977"/>
                <a:ext cx="992880" cy="56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0334" y="5093977"/>
                  <a:ext cx="1010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14:cNvPr>
                <p14:cNvContentPartPr/>
                <p14:nvPr/>
              </p14:nvContentPartPr>
              <p14:xfrm>
                <a:off x="3622494" y="4945657"/>
                <a:ext cx="156960" cy="32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3515" y="4936657"/>
                  <a:ext cx="17456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906F07-1D4A-DA50-15E9-14993AEA25DD}"/>
              </a:ext>
            </a:extLst>
          </p:cNvPr>
          <p:cNvGrpSpPr/>
          <p:nvPr/>
        </p:nvGrpSpPr>
        <p:grpSpPr>
          <a:xfrm>
            <a:off x="6271166" y="4521926"/>
            <a:ext cx="1096200" cy="803160"/>
            <a:chOff x="562494" y="5866177"/>
            <a:chExt cx="109620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14:cNvPr>
                <p14:cNvContentPartPr/>
                <p14:nvPr/>
              </p14:nvContentPartPr>
              <p14:xfrm>
                <a:off x="562494" y="6384217"/>
                <a:ext cx="1096200" cy="285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494" y="6375217"/>
                  <a:ext cx="1113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14:cNvPr>
                <p14:cNvContentPartPr/>
                <p14:nvPr/>
              </p14:nvContentPartPr>
              <p14:xfrm>
                <a:off x="1101414" y="6153817"/>
                <a:ext cx="33120" cy="213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414" y="6144817"/>
                  <a:ext cx="5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14:cNvPr>
                <p14:cNvContentPartPr/>
                <p14:nvPr/>
              </p14:nvContentPartPr>
              <p14:xfrm>
                <a:off x="1047774" y="5888497"/>
                <a:ext cx="99360" cy="154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8774" y="5879497"/>
                  <a:ext cx="11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14:cNvPr>
                <p14:cNvContentPartPr/>
                <p14:nvPr/>
              </p14:nvContentPartPr>
              <p14:xfrm>
                <a:off x="1255134" y="5906137"/>
                <a:ext cx="59400" cy="195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6134" y="5897137"/>
                  <a:ext cx="7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14:cNvPr>
                <p14:cNvContentPartPr/>
                <p14:nvPr/>
              </p14:nvContentPartPr>
              <p14:xfrm>
                <a:off x="1312734" y="5866177"/>
                <a:ext cx="105120" cy="189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3734" y="5857177"/>
                  <a:ext cx="1227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28A508-E38F-74E5-5E2F-E84E31685334}"/>
              </a:ext>
            </a:extLst>
          </p:cNvPr>
          <p:cNvGrpSpPr/>
          <p:nvPr/>
        </p:nvGrpSpPr>
        <p:grpSpPr>
          <a:xfrm>
            <a:off x="8105366" y="4880486"/>
            <a:ext cx="1005120" cy="415800"/>
            <a:chOff x="2396694" y="6224737"/>
            <a:chExt cx="10051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14:cNvPr>
                <p14:cNvContentPartPr/>
                <p14:nvPr/>
              </p14:nvContentPartPr>
              <p14:xfrm>
                <a:off x="2396694" y="6375937"/>
                <a:ext cx="897480" cy="6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7694" y="6366937"/>
                  <a:ext cx="91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14:cNvPr>
                <p14:cNvContentPartPr/>
                <p14:nvPr/>
              </p14:nvContentPartPr>
              <p14:xfrm>
                <a:off x="3191934" y="6224737"/>
                <a:ext cx="209880" cy="415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2934" y="6215737"/>
                  <a:ext cx="22752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BC0A957-4218-7A36-7DE6-9D36A2374841}"/>
              </a:ext>
            </a:extLst>
          </p:cNvPr>
          <p:cNvGrpSpPr/>
          <p:nvPr/>
        </p:nvGrpSpPr>
        <p:grpSpPr>
          <a:xfrm>
            <a:off x="951424" y="1719463"/>
            <a:ext cx="855000" cy="1593386"/>
            <a:chOff x="631614" y="1600511"/>
            <a:chExt cx="855000" cy="15933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14:cNvPr>
                <p14:cNvContentPartPr/>
                <p14:nvPr/>
              </p14:nvContentPartPr>
              <p14:xfrm>
                <a:off x="970374" y="2334551"/>
                <a:ext cx="180720" cy="34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1356" y="2325542"/>
                  <a:ext cx="198395" cy="35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14:cNvPr>
                <p14:cNvContentPartPr/>
                <p14:nvPr/>
              </p14:nvContentPartPr>
              <p14:xfrm>
                <a:off x="631614" y="2260751"/>
                <a:ext cx="275400" cy="22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614" y="2251751"/>
                  <a:ext cx="29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14:cNvPr>
                <p14:cNvContentPartPr/>
                <p14:nvPr/>
              </p14:nvContentPartPr>
              <p14:xfrm>
                <a:off x="654294" y="1815791"/>
                <a:ext cx="7920" cy="41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865" y="1806783"/>
                  <a:ext cx="26400" cy="43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14:cNvPr>
                <p14:cNvContentPartPr/>
                <p14:nvPr/>
              </p14:nvContentPartPr>
              <p14:xfrm>
                <a:off x="667614" y="1600511"/>
                <a:ext cx="365400" cy="20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8614" y="1591511"/>
                  <a:ext cx="38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14:cNvPr>
                <p14:cNvContentPartPr/>
                <p14:nvPr/>
              </p14:nvContentPartPr>
              <p14:xfrm>
                <a:off x="1031934" y="1617431"/>
                <a:ext cx="359640" cy="18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2934" y="1608431"/>
                  <a:ext cx="37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14:cNvPr>
                <p14:cNvContentPartPr/>
                <p14:nvPr/>
              </p14:nvContentPartPr>
              <p14:xfrm>
                <a:off x="1377534" y="1793111"/>
                <a:ext cx="109080" cy="44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8504" y="1784104"/>
                  <a:ext cx="126778" cy="460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14:cNvPr>
                <p14:cNvContentPartPr/>
                <p14:nvPr/>
              </p14:nvContentPartPr>
              <p14:xfrm>
                <a:off x="1246494" y="2229071"/>
                <a:ext cx="216000" cy="20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7494" y="2220071"/>
                  <a:ext cx="233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14:cNvPr>
                <p14:cNvContentPartPr/>
                <p14:nvPr/>
              </p14:nvContentPartPr>
              <p14:xfrm>
                <a:off x="736374" y="2217911"/>
                <a:ext cx="185400" cy="10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374" y="2208911"/>
                  <a:ext cx="20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14:cNvPr>
                <p14:cNvContentPartPr/>
                <p14:nvPr/>
              </p14:nvContentPartPr>
              <p14:xfrm>
                <a:off x="761934" y="1780871"/>
                <a:ext cx="263520" cy="67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2934" y="1771919"/>
                  <a:ext cx="281160" cy="8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14:cNvPr>
                <p14:cNvContentPartPr/>
                <p14:nvPr/>
              </p14:nvContentPartPr>
              <p14:xfrm>
                <a:off x="1262694" y="1888151"/>
                <a:ext cx="57600" cy="228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3694" y="1879165"/>
                  <a:ext cx="7524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14:cNvPr>
                <p14:cNvContentPartPr/>
                <p14:nvPr/>
              </p14:nvContentPartPr>
              <p14:xfrm>
                <a:off x="766254" y="2621831"/>
                <a:ext cx="67320" cy="17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254" y="2612831"/>
                  <a:ext cx="84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14:cNvPr>
                <p14:cNvContentPartPr/>
                <p14:nvPr/>
              </p14:nvContentPartPr>
              <p14:xfrm>
                <a:off x="735294" y="2707511"/>
                <a:ext cx="140760" cy="47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6317" y="2698579"/>
                  <a:ext cx="158355" cy="6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14:cNvPr>
                <p14:cNvContentPartPr/>
                <p14:nvPr/>
              </p14:nvContentPartPr>
              <p14:xfrm>
                <a:off x="681294" y="2563511"/>
                <a:ext cx="272160" cy="33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294" y="2554511"/>
                  <a:ext cx="289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14:cNvPr>
                <p14:cNvContentPartPr/>
                <p14:nvPr/>
              </p14:nvContentPartPr>
              <p14:xfrm>
                <a:off x="1081254" y="2739217"/>
                <a:ext cx="62640" cy="12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54" y="2730217"/>
                  <a:ext cx="80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14:cNvPr>
                <p14:cNvContentPartPr/>
                <p14:nvPr/>
              </p14:nvContentPartPr>
              <p14:xfrm>
                <a:off x="1097454" y="2997697"/>
                <a:ext cx="43560" cy="19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528" y="2988697"/>
                  <a:ext cx="61055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14:cNvPr>
                <p14:cNvContentPartPr/>
                <p14:nvPr/>
              </p14:nvContentPartPr>
              <p14:xfrm>
                <a:off x="1170534" y="2949457"/>
                <a:ext cx="90360" cy="229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1570" y="2940457"/>
                  <a:ext cx="10793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14:cNvPr>
                <p14:cNvContentPartPr/>
                <p14:nvPr/>
              </p14:nvContentPartPr>
              <p14:xfrm>
                <a:off x="1130934" y="3087697"/>
                <a:ext cx="114480" cy="3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1934" y="3078697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6013E4-2EB8-FA79-8A03-A1BD24AC2C56}"/>
                  </a:ext>
                </a:extLst>
              </p14:cNvPr>
              <p14:cNvContentPartPr/>
              <p14:nvPr/>
            </p14:nvContentPartPr>
            <p14:xfrm>
              <a:off x="297000" y="817200"/>
              <a:ext cx="11052720" cy="581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6013E4-2EB8-FA79-8A03-A1BD24AC2C5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7640" y="807840"/>
                <a:ext cx="11071440" cy="58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90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77C834B-E7B6-4C43-BFFC-EC4D6D67EFFD}"/>
              </a:ext>
            </a:extLst>
          </p:cNvPr>
          <p:cNvGrpSpPr/>
          <p:nvPr/>
        </p:nvGrpSpPr>
        <p:grpSpPr>
          <a:xfrm>
            <a:off x="6278890" y="1545669"/>
            <a:ext cx="1817640" cy="415800"/>
            <a:chOff x="6745134" y="4793377"/>
            <a:chExt cx="181764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14:cNvPr>
                <p14:cNvContentPartPr/>
                <p14:nvPr/>
              </p14:nvContentPartPr>
              <p14:xfrm>
                <a:off x="6745134" y="4793377"/>
                <a:ext cx="1147320" cy="415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36134" y="4784377"/>
                  <a:ext cx="1164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14:cNvPr>
                <p14:cNvContentPartPr/>
                <p14:nvPr/>
              </p14:nvContentPartPr>
              <p14:xfrm>
                <a:off x="8084334" y="4964737"/>
                <a:ext cx="165600" cy="201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5334" y="4955737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14:cNvPr>
                <p14:cNvContentPartPr/>
                <p14:nvPr/>
              </p14:nvContentPartPr>
              <p14:xfrm>
                <a:off x="8370894" y="4917577"/>
                <a:ext cx="36720" cy="28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1894" y="4908588"/>
                  <a:ext cx="54360" cy="30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14:cNvPr>
                <p14:cNvContentPartPr/>
                <p14:nvPr/>
              </p14:nvContentPartPr>
              <p14:xfrm>
                <a:off x="8397894" y="4892737"/>
                <a:ext cx="164880" cy="293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8894" y="4883748"/>
                  <a:ext cx="182520" cy="310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EDEAA6C-2C6A-0E94-1173-5FC83AAE9C69}"/>
              </a:ext>
            </a:extLst>
          </p:cNvPr>
          <p:cNvGrpSpPr/>
          <p:nvPr/>
        </p:nvGrpSpPr>
        <p:grpSpPr>
          <a:xfrm>
            <a:off x="8525470" y="1660869"/>
            <a:ext cx="931320" cy="349920"/>
            <a:chOff x="9176214" y="4828297"/>
            <a:chExt cx="9313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14:cNvPr>
                <p14:cNvContentPartPr/>
                <p14:nvPr/>
              </p14:nvContentPartPr>
              <p14:xfrm>
                <a:off x="9176214" y="4937017"/>
                <a:ext cx="860760" cy="47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67218" y="4928084"/>
                  <a:ext cx="878393" cy="6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14:cNvPr>
                <p14:cNvContentPartPr/>
                <p14:nvPr/>
              </p14:nvContentPartPr>
              <p14:xfrm>
                <a:off x="9970734" y="4828297"/>
                <a:ext cx="136800" cy="349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61758" y="4819297"/>
                  <a:ext cx="154394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AB8D029-5447-284E-F17E-0E11E950B705}"/>
              </a:ext>
            </a:extLst>
          </p:cNvPr>
          <p:cNvGrpSpPr/>
          <p:nvPr/>
        </p:nvGrpSpPr>
        <p:grpSpPr>
          <a:xfrm>
            <a:off x="6457270" y="4550726"/>
            <a:ext cx="1377360" cy="983160"/>
            <a:chOff x="6976614" y="5672497"/>
            <a:chExt cx="137736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14:cNvPr>
                <p14:cNvContentPartPr/>
                <p14:nvPr/>
              </p14:nvContentPartPr>
              <p14:xfrm>
                <a:off x="6976614" y="6295657"/>
                <a:ext cx="1377360" cy="360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67614" y="6286657"/>
                  <a:ext cx="1395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14:cNvPr>
                <p14:cNvContentPartPr/>
                <p14:nvPr/>
              </p14:nvContentPartPr>
              <p14:xfrm>
                <a:off x="7603374" y="6040417"/>
                <a:ext cx="56880" cy="30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94374" y="6031417"/>
                  <a:ext cx="7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14:cNvPr>
                <p14:cNvContentPartPr/>
                <p14:nvPr/>
              </p14:nvContentPartPr>
              <p14:xfrm>
                <a:off x="7551534" y="5688697"/>
                <a:ext cx="155520" cy="234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2513" y="5679697"/>
                  <a:ext cx="173201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14:cNvPr>
                <p14:cNvContentPartPr/>
                <p14:nvPr/>
              </p14:nvContentPartPr>
              <p14:xfrm>
                <a:off x="7758174" y="5681137"/>
                <a:ext cx="38160" cy="262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9174" y="5672137"/>
                  <a:ext cx="55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14:cNvPr>
                <p14:cNvContentPartPr/>
                <p14:nvPr/>
              </p14:nvContentPartPr>
              <p14:xfrm>
                <a:off x="7849614" y="5672497"/>
                <a:ext cx="64080" cy="216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0563" y="5663497"/>
                  <a:ext cx="818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14:cNvPr>
                <p14:cNvContentPartPr/>
                <p14:nvPr/>
              </p14:nvContentPartPr>
              <p14:xfrm>
                <a:off x="7803174" y="5814337"/>
                <a:ext cx="110520" cy="8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94174" y="5805712"/>
                  <a:ext cx="128160" cy="251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14:cNvPr>
              <p14:cNvContentPartPr/>
              <p14:nvPr/>
            </p14:nvContentPartPr>
            <p14:xfrm>
              <a:off x="1622185" y="908284"/>
              <a:ext cx="145078" cy="16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13185" y="899284"/>
                <a:ext cx="162718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88D38-9629-EACF-CAFB-2DA3BDBF2F83}"/>
              </a:ext>
            </a:extLst>
          </p:cNvPr>
          <p:cNvGrpSpPr/>
          <p:nvPr/>
        </p:nvGrpSpPr>
        <p:grpSpPr>
          <a:xfrm>
            <a:off x="1659501" y="1200964"/>
            <a:ext cx="892936" cy="1204920"/>
            <a:chOff x="2041122" y="1392650"/>
            <a:chExt cx="892936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14:cNvPr>
                <p14:cNvContentPartPr/>
                <p14:nvPr/>
              </p14:nvContentPartPr>
              <p14:xfrm>
                <a:off x="2041122" y="1395170"/>
                <a:ext cx="18278" cy="26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2162" y="1386182"/>
                  <a:ext cx="35839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14:cNvPr>
                <p14:cNvContentPartPr/>
                <p14:nvPr/>
              </p14:nvContentPartPr>
              <p14:xfrm>
                <a:off x="2123752" y="1392650"/>
                <a:ext cx="9139" cy="21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4964" y="1383650"/>
                  <a:ext cx="26363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14:cNvPr>
                <p14:cNvContentPartPr/>
                <p14:nvPr/>
              </p14:nvContentPartPr>
              <p14:xfrm>
                <a:off x="2380400" y="2208050"/>
                <a:ext cx="237608" cy="18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1413" y="2199050"/>
                  <a:ext cx="255222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14:cNvPr>
                <p14:cNvContentPartPr/>
                <p14:nvPr/>
              </p14:nvContentPartPr>
              <p14:xfrm>
                <a:off x="2469503" y="2093930"/>
                <a:ext cx="249794" cy="20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0505" y="2084930"/>
                  <a:ext cx="267431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14:cNvPr>
                <p14:cNvContentPartPr/>
                <p14:nvPr/>
              </p14:nvContentPartPr>
              <p14:xfrm>
                <a:off x="2746332" y="2462930"/>
                <a:ext cx="187726" cy="13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7324" y="2453906"/>
                  <a:ext cx="205382" cy="152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7FE12CD-AA6B-EEB8-0D74-7624072825D6}"/>
              </a:ext>
            </a:extLst>
          </p:cNvPr>
          <p:cNvGrpSpPr/>
          <p:nvPr/>
        </p:nvGrpSpPr>
        <p:grpSpPr>
          <a:xfrm>
            <a:off x="976113" y="2005371"/>
            <a:ext cx="534600" cy="488520"/>
            <a:chOff x="1357734" y="2197057"/>
            <a:chExt cx="5346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14:cNvPr>
                <p14:cNvContentPartPr/>
                <p14:nvPr/>
              </p14:nvContentPartPr>
              <p14:xfrm>
                <a:off x="1606134" y="2197057"/>
                <a:ext cx="162000" cy="14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7114" y="2188079"/>
                  <a:ext cx="179679" cy="166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14:cNvPr>
                <p14:cNvContentPartPr/>
                <p14:nvPr/>
              </p14:nvContentPartPr>
              <p14:xfrm>
                <a:off x="1675254" y="2238817"/>
                <a:ext cx="217080" cy="184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6239" y="2229817"/>
                  <a:ext cx="234749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14:cNvPr>
                <p14:cNvContentPartPr/>
                <p14:nvPr/>
              </p14:nvContentPartPr>
              <p14:xfrm>
                <a:off x="1357734" y="2419537"/>
                <a:ext cx="152280" cy="266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8734" y="2410525"/>
                  <a:ext cx="169920" cy="2837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562E4CA-762B-9201-8DC3-A7E4CD1F0C47}"/>
              </a:ext>
            </a:extLst>
          </p:cNvPr>
          <p:cNvGrpSpPr/>
          <p:nvPr/>
        </p:nvGrpSpPr>
        <p:grpSpPr>
          <a:xfrm>
            <a:off x="182485" y="3081960"/>
            <a:ext cx="429840" cy="207720"/>
            <a:chOff x="537190" y="3240880"/>
            <a:chExt cx="42984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14:cNvPr>
                <p14:cNvContentPartPr/>
                <p14:nvPr/>
              </p14:nvContentPartPr>
              <p14:xfrm>
                <a:off x="537190" y="3250600"/>
                <a:ext cx="132480" cy="185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8190" y="3241600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14:cNvPr>
                <p14:cNvContentPartPr/>
                <p14:nvPr/>
              </p14:nvContentPartPr>
              <p14:xfrm>
                <a:off x="725110" y="3240880"/>
                <a:ext cx="241920" cy="207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110" y="3231864"/>
                  <a:ext cx="259560" cy="2253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14:cNvPr>
              <p14:cNvContentPartPr/>
              <p14:nvPr/>
            </p14:nvContentPartPr>
            <p14:xfrm>
              <a:off x="101125" y="3405600"/>
              <a:ext cx="500760" cy="234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25" y="3396600"/>
                <a:ext cx="518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14:cNvPr>
              <p14:cNvContentPartPr/>
              <p14:nvPr/>
            </p14:nvContentPartPr>
            <p14:xfrm>
              <a:off x="8419886" y="5076869"/>
              <a:ext cx="1039320" cy="3247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10889" y="5067869"/>
                <a:ext cx="1056954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695AA83-271F-9B40-2C89-49875B804FD0}"/>
              </a:ext>
            </a:extLst>
          </p:cNvPr>
          <p:cNvGrpSpPr/>
          <p:nvPr/>
        </p:nvGrpSpPr>
        <p:grpSpPr>
          <a:xfrm>
            <a:off x="1530049" y="1646994"/>
            <a:ext cx="408960" cy="270360"/>
            <a:chOff x="1911670" y="1838680"/>
            <a:chExt cx="4089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14:cNvPr>
                <p14:cNvContentPartPr/>
                <p14:nvPr/>
              </p14:nvContentPartPr>
              <p14:xfrm>
                <a:off x="1911670" y="1838680"/>
                <a:ext cx="222840" cy="27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02670" y="1829680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14:cNvPr>
                <p14:cNvContentPartPr/>
                <p14:nvPr/>
              </p14:nvContentPartPr>
              <p14:xfrm>
                <a:off x="2194270" y="1912120"/>
                <a:ext cx="126360" cy="14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5270" y="190312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403095-A05D-40E0-6D50-A511080AD90D}"/>
              </a:ext>
            </a:extLst>
          </p:cNvPr>
          <p:cNvGrpSpPr/>
          <p:nvPr/>
        </p:nvGrpSpPr>
        <p:grpSpPr>
          <a:xfrm>
            <a:off x="168791" y="3952766"/>
            <a:ext cx="3266280" cy="1656000"/>
            <a:chOff x="168791" y="3952766"/>
            <a:chExt cx="3266280" cy="16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14:cNvPr>
                <p14:cNvContentPartPr/>
                <p14:nvPr/>
              </p14:nvContentPartPr>
              <p14:xfrm>
                <a:off x="976750" y="4608520"/>
                <a:ext cx="231480" cy="32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7750" y="4599520"/>
                  <a:ext cx="249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14:cNvPr>
                <p14:cNvContentPartPr/>
                <p14:nvPr/>
              </p14:nvContentPartPr>
              <p14:xfrm>
                <a:off x="1228750" y="4704640"/>
                <a:ext cx="188280" cy="217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9750" y="4695640"/>
                  <a:ext cx="20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14:cNvPr>
                <p14:cNvContentPartPr/>
                <p14:nvPr/>
              </p14:nvContentPartPr>
              <p14:xfrm>
                <a:off x="741911" y="5038166"/>
                <a:ext cx="183240" cy="28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911" y="5029166"/>
                  <a:ext cx="200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14:cNvPr>
                <p14:cNvContentPartPr/>
                <p14:nvPr/>
              </p14:nvContentPartPr>
              <p14:xfrm>
                <a:off x="517631" y="5377286"/>
                <a:ext cx="146160" cy="18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653" y="5368286"/>
                  <a:ext cx="16375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14:cNvPr>
                <p14:cNvContentPartPr/>
                <p14:nvPr/>
              </p14:nvContentPartPr>
              <p14:xfrm>
                <a:off x="168791" y="5348846"/>
                <a:ext cx="104040" cy="25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791" y="5339846"/>
                  <a:ext cx="121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14:cNvPr>
                <p14:cNvContentPartPr/>
                <p14:nvPr/>
              </p14:nvContentPartPr>
              <p14:xfrm>
                <a:off x="319991" y="5497526"/>
                <a:ext cx="106560" cy="7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960" y="5488526"/>
                  <a:ext cx="1242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14:cNvPr>
                <p14:cNvContentPartPr/>
                <p14:nvPr/>
              </p14:nvContentPartPr>
              <p14:xfrm>
                <a:off x="317111" y="5209526"/>
                <a:ext cx="32040" cy="122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111" y="52005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14:cNvPr>
                <p14:cNvContentPartPr/>
                <p14:nvPr/>
              </p14:nvContentPartPr>
              <p14:xfrm>
                <a:off x="278951" y="5260286"/>
                <a:ext cx="112680" cy="4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980" y="5251286"/>
                  <a:ext cx="130264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14:cNvPr>
                <p14:cNvContentPartPr/>
                <p14:nvPr/>
              </p14:nvContentPartPr>
              <p14:xfrm>
                <a:off x="252311" y="5158046"/>
                <a:ext cx="165960" cy="19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3291" y="5149062"/>
                  <a:ext cx="18363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14:cNvPr>
                <p14:cNvContentPartPr/>
                <p14:nvPr/>
              </p14:nvContentPartPr>
              <p14:xfrm>
                <a:off x="497111" y="5199086"/>
                <a:ext cx="4536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039" y="5190086"/>
                  <a:ext cx="63141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14:cNvPr>
                <p14:cNvContentPartPr/>
                <p14:nvPr/>
              </p14:nvContentPartPr>
              <p14:xfrm>
                <a:off x="474431" y="5098286"/>
                <a:ext cx="133920" cy="18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5407" y="5089286"/>
                  <a:ext cx="151608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14:cNvPr>
                <p14:cNvContentPartPr/>
                <p14:nvPr/>
              </p14:nvContentPartPr>
              <p14:xfrm>
                <a:off x="497111" y="5187206"/>
                <a:ext cx="66240" cy="2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111" y="5178206"/>
                  <a:ext cx="83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14:cNvPr>
                <p14:cNvContentPartPr/>
                <p14:nvPr/>
              </p14:nvContentPartPr>
              <p14:xfrm>
                <a:off x="650831" y="4394846"/>
                <a:ext cx="192600" cy="20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814" y="4385846"/>
                  <a:ext cx="210273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14:cNvPr>
                <p14:cNvContentPartPr/>
                <p14:nvPr/>
              </p14:nvContentPartPr>
              <p14:xfrm>
                <a:off x="703751" y="4317446"/>
                <a:ext cx="195480" cy="160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751" y="4308446"/>
                  <a:ext cx="21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14:cNvPr>
                <p14:cNvContentPartPr/>
                <p14:nvPr/>
              </p14:nvContentPartPr>
              <p14:xfrm>
                <a:off x="453911" y="4057526"/>
                <a:ext cx="127080" cy="18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936" y="4048543"/>
                  <a:ext cx="144670" cy="20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14:cNvPr>
                <p14:cNvContentPartPr/>
                <p14:nvPr/>
              </p14:nvContentPartPr>
              <p14:xfrm>
                <a:off x="1327991" y="4236086"/>
                <a:ext cx="157680" cy="252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18991" y="4227073"/>
                  <a:ext cx="175320" cy="270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14:cNvPr>
                <p14:cNvContentPartPr/>
                <p14:nvPr/>
              </p14:nvContentPartPr>
              <p14:xfrm>
                <a:off x="1408991" y="4358126"/>
                <a:ext cx="145800" cy="20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9991" y="4349126"/>
                  <a:ext cx="16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14:cNvPr>
                <p14:cNvContentPartPr/>
                <p14:nvPr/>
              </p14:nvContentPartPr>
              <p14:xfrm>
                <a:off x="1586471" y="3971846"/>
                <a:ext cx="133560" cy="18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471" y="3962846"/>
                  <a:ext cx="151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14:cNvPr>
                <p14:cNvContentPartPr/>
                <p14:nvPr/>
              </p14:nvContentPartPr>
              <p14:xfrm>
                <a:off x="1473431" y="4909286"/>
                <a:ext cx="297000" cy="22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4442" y="4900286"/>
                  <a:ext cx="314619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14:cNvPr>
                <p14:cNvContentPartPr/>
                <p14:nvPr/>
              </p14:nvContentPartPr>
              <p14:xfrm>
                <a:off x="1889951" y="5173886"/>
                <a:ext cx="153360" cy="174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80951" y="5164886"/>
                  <a:ext cx="17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14:cNvPr>
                <p14:cNvContentPartPr/>
                <p14:nvPr/>
              </p14:nvContentPartPr>
              <p14:xfrm>
                <a:off x="2124311" y="4898486"/>
                <a:ext cx="313920" cy="271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15311" y="4889486"/>
                  <a:ext cx="331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14:cNvPr>
                <p14:cNvContentPartPr/>
                <p14:nvPr/>
              </p14:nvContentPartPr>
              <p14:xfrm>
                <a:off x="2567831" y="4573046"/>
                <a:ext cx="190800" cy="25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58848" y="4564046"/>
                  <a:ext cx="208407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14:cNvPr>
                <p14:cNvContentPartPr/>
                <p14:nvPr/>
              </p14:nvContentPartPr>
              <p14:xfrm>
                <a:off x="2798231" y="4626686"/>
                <a:ext cx="133200" cy="178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89231" y="4617686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14:cNvPr>
                <p14:cNvContentPartPr/>
                <p14:nvPr/>
              </p14:nvContentPartPr>
              <p14:xfrm>
                <a:off x="2387471" y="4232486"/>
                <a:ext cx="130320" cy="206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8471" y="4223470"/>
                  <a:ext cx="147960" cy="22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14:cNvPr>
                <p14:cNvContentPartPr/>
                <p14:nvPr/>
              </p14:nvContentPartPr>
              <p14:xfrm>
                <a:off x="2466311" y="4170566"/>
                <a:ext cx="114480" cy="18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7311" y="4161566"/>
                  <a:ext cx="13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14:cNvPr>
                <p14:cNvContentPartPr/>
                <p14:nvPr/>
              </p14:nvContentPartPr>
              <p14:xfrm>
                <a:off x="2286671" y="3952766"/>
                <a:ext cx="147960" cy="15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77649" y="3943787"/>
                  <a:ext cx="165643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14:cNvPr>
                <p14:cNvContentPartPr/>
                <p14:nvPr/>
              </p14:nvContentPartPr>
              <p14:xfrm>
                <a:off x="2972471" y="4217726"/>
                <a:ext cx="174960" cy="22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63489" y="4208726"/>
                  <a:ext cx="192564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14:cNvPr>
                <p14:cNvContentPartPr/>
                <p14:nvPr/>
              </p14:nvContentPartPr>
              <p14:xfrm>
                <a:off x="3022511" y="4304846"/>
                <a:ext cx="186480" cy="24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3511" y="4295846"/>
                  <a:ext cx="204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14:cNvPr>
                <p14:cNvContentPartPr/>
                <p14:nvPr/>
              </p14:nvContentPartPr>
              <p14:xfrm>
                <a:off x="3260111" y="4051406"/>
                <a:ext cx="174960" cy="18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51111" y="4042406"/>
                  <a:ext cx="192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F577FA-5882-3D4F-2DA8-D5C16FFE0C8D}"/>
              </a:ext>
            </a:extLst>
          </p:cNvPr>
          <p:cNvGrpSpPr/>
          <p:nvPr/>
        </p:nvGrpSpPr>
        <p:grpSpPr>
          <a:xfrm>
            <a:off x="2971751" y="4890566"/>
            <a:ext cx="1442520" cy="439920"/>
            <a:chOff x="2971751" y="4890566"/>
            <a:chExt cx="14425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14:cNvPr>
                <p14:cNvContentPartPr/>
                <p14:nvPr/>
              </p14:nvContentPartPr>
              <p14:xfrm>
                <a:off x="2971751" y="4890566"/>
                <a:ext cx="227520" cy="239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2751" y="4881566"/>
                  <a:ext cx="245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14:cNvPr>
                <p14:cNvContentPartPr/>
                <p14:nvPr/>
              </p14:nvContentPartPr>
              <p14:xfrm>
                <a:off x="3307271" y="5145446"/>
                <a:ext cx="142920" cy="18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8271" y="5136446"/>
                  <a:ext cx="16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14:cNvPr>
                <p14:cNvContentPartPr/>
                <p14:nvPr/>
              </p14:nvContentPartPr>
              <p14:xfrm>
                <a:off x="3547391" y="5084966"/>
                <a:ext cx="85320" cy="1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8391" y="5075966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14:cNvPr>
                <p14:cNvContentPartPr/>
                <p14:nvPr/>
              </p14:nvContentPartPr>
              <p14:xfrm>
                <a:off x="3504911" y="5003966"/>
                <a:ext cx="212040" cy="17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95926" y="4994966"/>
                  <a:ext cx="22965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14:cNvPr>
                <p14:cNvContentPartPr/>
                <p14:nvPr/>
              </p14:nvContentPartPr>
              <p14:xfrm>
                <a:off x="3863111" y="4997846"/>
                <a:ext cx="34560" cy="11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54111" y="4988874"/>
                  <a:ext cx="52200" cy="1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14:cNvPr>
                <p14:cNvContentPartPr/>
                <p14:nvPr/>
              </p14:nvContentPartPr>
              <p14:xfrm>
                <a:off x="3856991" y="5053286"/>
                <a:ext cx="58320" cy="2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47991" y="5044286"/>
                  <a:ext cx="7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14:cNvPr>
                <p14:cNvContentPartPr/>
                <p14:nvPr/>
              </p14:nvContentPartPr>
              <p14:xfrm>
                <a:off x="3815231" y="4955726"/>
                <a:ext cx="163800" cy="17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6231" y="4946726"/>
                  <a:ext cx="18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14:cNvPr>
                <p14:cNvContentPartPr/>
                <p14:nvPr/>
              </p14:nvContentPartPr>
              <p14:xfrm>
                <a:off x="4062911" y="5039606"/>
                <a:ext cx="131760" cy="20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3936" y="5030606"/>
                  <a:ext cx="149352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14:cNvPr>
                <p14:cNvContentPartPr/>
                <p14:nvPr/>
              </p14:nvContentPartPr>
              <p14:xfrm>
                <a:off x="4267031" y="5139686"/>
                <a:ext cx="14724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58031" y="5130686"/>
                  <a:ext cx="1648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9A22C4-B7F7-E41E-4653-B7AA432CDCF0}"/>
              </a:ext>
            </a:extLst>
          </p:cNvPr>
          <p:cNvGrpSpPr/>
          <p:nvPr/>
        </p:nvGrpSpPr>
        <p:grpSpPr>
          <a:xfrm>
            <a:off x="2963055" y="1135834"/>
            <a:ext cx="239760" cy="292680"/>
            <a:chOff x="3062831" y="1487538"/>
            <a:chExt cx="2397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14:cNvPr>
                <p14:cNvContentPartPr/>
                <p14:nvPr/>
              </p14:nvContentPartPr>
              <p14:xfrm>
                <a:off x="3149231" y="1487538"/>
                <a:ext cx="44280" cy="29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0231" y="1478538"/>
                  <a:ext cx="61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14:cNvPr>
                <p14:cNvContentPartPr/>
                <p14:nvPr/>
              </p14:nvContentPartPr>
              <p14:xfrm>
                <a:off x="3062831" y="1600938"/>
                <a:ext cx="239760" cy="6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53831" y="1591938"/>
                  <a:ext cx="2574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947B61-777F-A5E2-B50D-F03DE48B6ED9}"/>
              </a:ext>
            </a:extLst>
          </p:cNvPr>
          <p:cNvGrpSpPr/>
          <p:nvPr/>
        </p:nvGrpSpPr>
        <p:grpSpPr>
          <a:xfrm>
            <a:off x="3458415" y="1043314"/>
            <a:ext cx="1026000" cy="455040"/>
            <a:chOff x="3558191" y="1395018"/>
            <a:chExt cx="10260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14:cNvPr>
                <p14:cNvContentPartPr/>
                <p14:nvPr/>
              </p14:nvContentPartPr>
              <p14:xfrm>
                <a:off x="3558191" y="1460538"/>
                <a:ext cx="53280" cy="28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9191" y="1451538"/>
                  <a:ext cx="70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14:cNvPr>
                <p14:cNvContentPartPr/>
                <p14:nvPr/>
              </p14:nvContentPartPr>
              <p14:xfrm>
                <a:off x="3688871" y="1395018"/>
                <a:ext cx="60480" cy="35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9871" y="1386009"/>
                  <a:ext cx="78120" cy="37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14:cNvPr>
                <p14:cNvContentPartPr/>
                <p14:nvPr/>
              </p14:nvContentPartPr>
              <p14:xfrm>
                <a:off x="3622991" y="1630098"/>
                <a:ext cx="91080" cy="4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13991" y="1621098"/>
                  <a:ext cx="108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14:cNvPr>
                <p14:cNvContentPartPr/>
                <p14:nvPr/>
              </p14:nvContentPartPr>
              <p14:xfrm>
                <a:off x="3807311" y="1694538"/>
                <a:ext cx="194040" cy="15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98328" y="1685538"/>
                  <a:ext cx="211647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14:cNvPr>
                <p14:cNvContentPartPr/>
                <p14:nvPr/>
              </p14:nvContentPartPr>
              <p14:xfrm>
                <a:off x="4025111" y="1472058"/>
                <a:ext cx="173520" cy="28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6111" y="1463069"/>
                  <a:ext cx="191160" cy="30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14:cNvPr>
                <p14:cNvContentPartPr/>
                <p14:nvPr/>
              </p14:nvContentPartPr>
              <p14:xfrm>
                <a:off x="4228151" y="1447218"/>
                <a:ext cx="151560" cy="24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19151" y="1438218"/>
                  <a:ext cx="169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14:cNvPr>
                <p14:cNvContentPartPr/>
                <p14:nvPr/>
              </p14:nvContentPartPr>
              <p14:xfrm>
                <a:off x="4469351" y="1583298"/>
                <a:ext cx="100440" cy="6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0351" y="1574298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14:cNvPr>
                <p14:cNvContentPartPr/>
                <p14:nvPr/>
              </p14:nvContentPartPr>
              <p14:xfrm>
                <a:off x="4550351" y="1540098"/>
                <a:ext cx="33840" cy="25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1254" y="1531098"/>
                  <a:ext cx="5167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32FF77-C770-E66F-7FD5-86D4AAD91854}"/>
              </a:ext>
            </a:extLst>
          </p:cNvPr>
          <p:cNvGrpSpPr/>
          <p:nvPr/>
        </p:nvGrpSpPr>
        <p:grpSpPr>
          <a:xfrm>
            <a:off x="3148455" y="1959514"/>
            <a:ext cx="158400" cy="207360"/>
            <a:chOff x="3248231" y="2311218"/>
            <a:chExt cx="1584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14:cNvPr>
                <p14:cNvContentPartPr/>
                <p14:nvPr/>
              </p14:nvContentPartPr>
              <p14:xfrm>
                <a:off x="3310151" y="2311218"/>
                <a:ext cx="26640" cy="20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01028" y="2302218"/>
                  <a:ext cx="44522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14:cNvPr>
                <p14:cNvContentPartPr/>
                <p14:nvPr/>
              </p14:nvContentPartPr>
              <p14:xfrm>
                <a:off x="3248231" y="2424978"/>
                <a:ext cx="158400" cy="3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39210" y="2415978"/>
                  <a:ext cx="1760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E0D8DF-B6C2-5953-B051-5C2123CD43BA}"/>
              </a:ext>
            </a:extLst>
          </p:cNvPr>
          <p:cNvGrpSpPr/>
          <p:nvPr/>
        </p:nvGrpSpPr>
        <p:grpSpPr>
          <a:xfrm>
            <a:off x="3581175" y="1849714"/>
            <a:ext cx="605160" cy="347040"/>
            <a:chOff x="3680951" y="2201418"/>
            <a:chExt cx="60516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14:cNvPr>
                <p14:cNvContentPartPr/>
                <p14:nvPr/>
              </p14:nvContentPartPr>
              <p14:xfrm>
                <a:off x="3680951" y="2238498"/>
                <a:ext cx="38160" cy="25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71951" y="2229498"/>
                  <a:ext cx="55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14:cNvPr>
                <p14:cNvContentPartPr/>
                <p14:nvPr/>
              </p14:nvContentPartPr>
              <p14:xfrm>
                <a:off x="3787151" y="2201418"/>
                <a:ext cx="41040" cy="28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78151" y="2192418"/>
                  <a:ext cx="58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14:cNvPr>
                <p14:cNvContentPartPr/>
                <p14:nvPr/>
              </p14:nvContentPartPr>
              <p14:xfrm>
                <a:off x="3732071" y="2386818"/>
                <a:ext cx="74520" cy="36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3071" y="2377818"/>
                  <a:ext cx="92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14:cNvPr>
                <p14:cNvContentPartPr/>
                <p14:nvPr/>
              </p14:nvContentPartPr>
              <p14:xfrm>
                <a:off x="3908111" y="2432178"/>
                <a:ext cx="176400" cy="116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99111" y="2423178"/>
                  <a:ext cx="19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14:cNvPr>
                <p14:cNvContentPartPr/>
                <p14:nvPr/>
              </p14:nvContentPartPr>
              <p14:xfrm>
                <a:off x="4118351" y="2263698"/>
                <a:ext cx="167760" cy="215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09351" y="2254698"/>
                  <a:ext cx="1854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4C6FDA9-A472-9144-913E-CD29E27F5E8B}"/>
              </a:ext>
            </a:extLst>
          </p:cNvPr>
          <p:cNvGrpSpPr/>
          <p:nvPr/>
        </p:nvGrpSpPr>
        <p:grpSpPr>
          <a:xfrm>
            <a:off x="4240390" y="3929726"/>
            <a:ext cx="122400" cy="181440"/>
            <a:chOff x="4623431" y="4117338"/>
            <a:chExt cx="1224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14:cNvPr>
                <p14:cNvContentPartPr/>
                <p14:nvPr/>
              </p14:nvContentPartPr>
              <p14:xfrm>
                <a:off x="4676711" y="4117338"/>
                <a:ext cx="25920" cy="181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7834" y="4108338"/>
                  <a:ext cx="43318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14:cNvPr>
                <p14:cNvContentPartPr/>
                <p14:nvPr/>
              </p14:nvContentPartPr>
              <p14:xfrm>
                <a:off x="4623431" y="4218498"/>
                <a:ext cx="122400" cy="28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14431" y="4209498"/>
                  <a:ext cx="1400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FB7BB-2AEE-CD7D-CCE7-8B779896C55D}"/>
              </a:ext>
            </a:extLst>
          </p:cNvPr>
          <p:cNvGrpSpPr/>
          <p:nvPr/>
        </p:nvGrpSpPr>
        <p:grpSpPr>
          <a:xfrm>
            <a:off x="4841950" y="3860966"/>
            <a:ext cx="632160" cy="306000"/>
            <a:chOff x="5224991" y="4048578"/>
            <a:chExt cx="63216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14:cNvPr>
                <p14:cNvContentPartPr/>
                <p14:nvPr/>
              </p14:nvContentPartPr>
              <p14:xfrm>
                <a:off x="5224991" y="4227498"/>
                <a:ext cx="167400" cy="12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15991" y="4218498"/>
                  <a:ext cx="18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14:cNvPr>
                <p14:cNvContentPartPr/>
                <p14:nvPr/>
              </p14:nvContentPartPr>
              <p14:xfrm>
                <a:off x="5456471" y="4083138"/>
                <a:ext cx="99360" cy="219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47471" y="4074138"/>
                  <a:ext cx="117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14:cNvPr>
                <p14:cNvContentPartPr/>
                <p14:nvPr/>
              </p14:nvContentPartPr>
              <p14:xfrm>
                <a:off x="5587151" y="4048578"/>
                <a:ext cx="118800" cy="20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78151" y="4039578"/>
                  <a:ext cx="136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14:cNvPr>
                <p14:cNvContentPartPr/>
                <p14:nvPr/>
              </p14:nvContentPartPr>
              <p14:xfrm>
                <a:off x="5759591" y="4158378"/>
                <a:ext cx="97560" cy="89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591" y="4149378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14:cNvPr>
                <p14:cNvContentPartPr/>
                <p14:nvPr/>
              </p14:nvContentPartPr>
              <p14:xfrm>
                <a:off x="5833751" y="4158378"/>
                <a:ext cx="15120" cy="19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4751" y="4149361"/>
                  <a:ext cx="32760" cy="2077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235B80-2DE9-BFFA-0E26-F7132EDA0BED}"/>
              </a:ext>
            </a:extLst>
          </p:cNvPr>
          <p:cNvGrpSpPr/>
          <p:nvPr/>
        </p:nvGrpSpPr>
        <p:grpSpPr>
          <a:xfrm>
            <a:off x="4410310" y="4569446"/>
            <a:ext cx="112680" cy="171000"/>
            <a:chOff x="4793351" y="4757058"/>
            <a:chExt cx="11268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14:cNvPr>
                <p14:cNvContentPartPr/>
                <p14:nvPr/>
              </p14:nvContentPartPr>
              <p14:xfrm>
                <a:off x="4810991" y="4757058"/>
                <a:ext cx="36720" cy="171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1991" y="4748077"/>
                  <a:ext cx="5436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14:cNvPr>
                <p14:cNvContentPartPr/>
                <p14:nvPr/>
              </p14:nvContentPartPr>
              <p14:xfrm>
                <a:off x="4793351" y="4848858"/>
                <a:ext cx="112680" cy="3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4351" y="4839858"/>
                  <a:ext cx="130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7555390-93EE-1495-7176-806544CA8A96}"/>
              </a:ext>
            </a:extLst>
          </p:cNvPr>
          <p:cNvGrpSpPr/>
          <p:nvPr/>
        </p:nvGrpSpPr>
        <p:grpSpPr>
          <a:xfrm>
            <a:off x="4737910" y="4488446"/>
            <a:ext cx="671040" cy="347040"/>
            <a:chOff x="5120951" y="4676058"/>
            <a:chExt cx="6710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14:cNvPr>
                <p14:cNvContentPartPr/>
                <p14:nvPr/>
              </p14:nvContentPartPr>
              <p14:xfrm>
                <a:off x="5120951" y="4676058"/>
                <a:ext cx="121680" cy="275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11951" y="4667058"/>
                  <a:ext cx="13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14:cNvPr>
                <p14:cNvContentPartPr/>
                <p14:nvPr/>
              </p14:nvContentPartPr>
              <p14:xfrm>
                <a:off x="5181791" y="4863978"/>
                <a:ext cx="46080" cy="1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72791" y="4854978"/>
                  <a:ext cx="63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14:cNvPr>
                <p14:cNvContentPartPr/>
                <p14:nvPr/>
              </p14:nvContentPartPr>
              <p14:xfrm>
                <a:off x="5357471" y="4854618"/>
                <a:ext cx="226440" cy="168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8471" y="4845599"/>
                  <a:ext cx="244080" cy="18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14:cNvPr>
                <p14:cNvContentPartPr/>
                <p14:nvPr/>
              </p14:nvContentPartPr>
              <p14:xfrm>
                <a:off x="5626391" y="4723218"/>
                <a:ext cx="165600" cy="257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17371" y="4714218"/>
                  <a:ext cx="183278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14:cNvPr>
                <p14:cNvContentPartPr/>
                <p14:nvPr/>
              </p14:nvContentPartPr>
              <p14:xfrm>
                <a:off x="5122751" y="4862898"/>
                <a:ext cx="90720" cy="26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13751" y="4853898"/>
                  <a:ext cx="108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14:cNvPr>
              <p14:cNvContentPartPr/>
              <p14:nvPr/>
            </p14:nvContentPartPr>
            <p14:xfrm>
              <a:off x="4598230" y="3817766"/>
              <a:ext cx="52560" cy="317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89291" y="3808776"/>
                <a:ext cx="70080" cy="3351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86DFAD8-E2DB-ABEF-8AD3-875402D79DE0}"/>
              </a:ext>
            </a:extLst>
          </p:cNvPr>
          <p:cNvGrpSpPr/>
          <p:nvPr/>
        </p:nvGrpSpPr>
        <p:grpSpPr>
          <a:xfrm>
            <a:off x="4620190" y="3791126"/>
            <a:ext cx="148680" cy="341280"/>
            <a:chOff x="5003231" y="3978738"/>
            <a:chExt cx="1486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14:cNvPr>
                <p14:cNvContentPartPr/>
                <p14:nvPr/>
              </p14:nvContentPartPr>
              <p14:xfrm>
                <a:off x="5088911" y="3978738"/>
                <a:ext cx="63000" cy="34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9911" y="3969738"/>
                  <a:ext cx="80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14:cNvPr>
                <p14:cNvContentPartPr/>
                <p14:nvPr/>
              </p14:nvContentPartPr>
              <p14:xfrm>
                <a:off x="5003231" y="4146498"/>
                <a:ext cx="10008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94231" y="4137498"/>
                  <a:ext cx="1177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040810-D4C0-F716-A47B-6650B20EE151}"/>
                  </a:ext>
                </a:extLst>
              </p14:cNvPr>
              <p14:cNvContentPartPr/>
              <p14:nvPr/>
            </p14:nvContentPartPr>
            <p14:xfrm>
              <a:off x="1064520" y="688680"/>
              <a:ext cx="10870200" cy="5801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040810-D4C0-F716-A47B-6650B20EE15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5160" y="679320"/>
                <a:ext cx="10888920" cy="58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1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869B-8564-3420-82DC-88420BF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Crocoite – natural source of Cr</a:t>
            </a:r>
            <a:r>
              <a:rPr lang="en-US" baseline="30000" dirty="0"/>
              <a:t>6+</a:t>
            </a:r>
            <a:r>
              <a:rPr lang="en-US" dirty="0"/>
              <a:t>  (not on exam)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E3CB73D-4930-2CED-A03E-A33F87E4D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746" r="25123"/>
          <a:stretch/>
        </p:blipFill>
        <p:spPr>
          <a:xfrm rot="5400000">
            <a:off x="995619" y="495528"/>
            <a:ext cx="3591893" cy="510859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9DD6DD2-1BF4-9A13-1EB6-334CB3F28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25589"/>
          <a:stretch/>
        </p:blipFill>
        <p:spPr>
          <a:xfrm rot="5400000">
            <a:off x="7049036" y="620745"/>
            <a:ext cx="3635700" cy="4858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92C759-761A-3C63-0BBF-2E422C764268}"/>
                  </a:ext>
                </a:extLst>
              </p14:cNvPr>
              <p14:cNvContentPartPr/>
              <p14:nvPr/>
            </p14:nvContentPartPr>
            <p14:xfrm>
              <a:off x="8786880" y="3868560"/>
              <a:ext cx="2166480" cy="225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92C759-761A-3C63-0BBF-2E422C7642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7520" y="3859200"/>
                <a:ext cx="2185200" cy="22726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1CE0B23-72A4-EEF3-5CE9-C3CB13E2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0" y="5223948"/>
            <a:ext cx="2857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B40C6-98F6-1CBF-007F-0A97039E9C1F}"/>
              </a:ext>
            </a:extLst>
          </p:cNvPr>
          <p:cNvSpPr txBox="1"/>
          <p:nvPr/>
        </p:nvSpPr>
        <p:spPr>
          <a:xfrm>
            <a:off x="3537140" y="5515146"/>
            <a:ext cx="340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original “</a:t>
            </a:r>
            <a:r>
              <a:rPr lang="en-US" dirty="0" err="1"/>
              <a:t>schoolbus</a:t>
            </a:r>
            <a:r>
              <a:rPr lang="en-US" dirty="0"/>
              <a:t> yellow” paint pigment was also PbCrO</a:t>
            </a:r>
            <a:r>
              <a:rPr lang="en-US" baseline="-25000" dirty="0"/>
              <a:t>4 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B0604020202020204" pitchFamily="2" charset="0"/>
              </a:rPr>
              <a:t>😬</a:t>
            </a:r>
          </a:p>
          <a:p>
            <a:endParaRPr lang="en-US" dirty="0">
              <a:solidFill>
                <a:srgbClr val="BDC1C6"/>
              </a:solidFill>
              <a:latin typeface="Roboto" panose="020B0604020202020204" pitchFamily="2" charset="0"/>
            </a:endParaRPr>
          </a:p>
          <a:p>
            <a:r>
              <a:rPr lang="en-US" dirty="0">
                <a:latin typeface="Roboto" panose="020B0604020202020204" pitchFamily="2" charset="0"/>
              </a:rPr>
              <a:t>(but not anymore)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7FDBB-5770-C705-F623-894041CFEA83}"/>
              </a:ext>
            </a:extLst>
          </p:cNvPr>
          <p:cNvGrpSpPr/>
          <p:nvPr/>
        </p:nvGrpSpPr>
        <p:grpSpPr>
          <a:xfrm>
            <a:off x="577031" y="815418"/>
            <a:ext cx="1743120" cy="343080"/>
            <a:chOff x="577031" y="815418"/>
            <a:chExt cx="17431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14:cNvPr>
                <p14:cNvContentPartPr/>
                <p14:nvPr/>
              </p14:nvContentPartPr>
              <p14:xfrm>
                <a:off x="577031" y="815418"/>
                <a:ext cx="281160" cy="34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19" y="806418"/>
                  <a:ext cx="298823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14:cNvPr>
                <p14:cNvContentPartPr/>
                <p14:nvPr/>
              </p14:nvContentPartPr>
              <p14:xfrm>
                <a:off x="703031" y="979578"/>
                <a:ext cx="208080" cy="3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031" y="970578"/>
                  <a:ext cx="22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14:cNvPr>
                <p14:cNvContentPartPr/>
                <p14:nvPr/>
              </p14:nvContentPartPr>
              <p14:xfrm>
                <a:off x="999671" y="984258"/>
                <a:ext cx="171360" cy="12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671" y="975258"/>
                  <a:ext cx="18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14:cNvPr>
                <p14:cNvContentPartPr/>
                <p14:nvPr/>
              </p14:nvContentPartPr>
              <p14:xfrm>
                <a:off x="1214591" y="946458"/>
                <a:ext cx="390600" cy="140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5591" y="937458"/>
                  <a:ext cx="408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14:cNvPr>
                <p14:cNvContentPartPr/>
                <p14:nvPr/>
              </p14:nvContentPartPr>
              <p14:xfrm>
                <a:off x="1680071" y="919818"/>
                <a:ext cx="310320" cy="15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1071" y="910818"/>
                  <a:ext cx="32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14:cNvPr>
                <p14:cNvContentPartPr/>
                <p14:nvPr/>
              </p14:nvContentPartPr>
              <p14:xfrm>
                <a:off x="2029991" y="817218"/>
                <a:ext cx="95040" cy="28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1025" y="808218"/>
                  <a:ext cx="112613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14:cNvPr>
                <p14:cNvContentPartPr/>
                <p14:nvPr/>
              </p14:nvContentPartPr>
              <p14:xfrm>
                <a:off x="1495751" y="929178"/>
                <a:ext cx="84240" cy="8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751" y="920178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14:cNvPr>
                <p14:cNvContentPartPr/>
                <p14:nvPr/>
              </p14:nvContentPartPr>
              <p14:xfrm>
                <a:off x="2254991" y="890658"/>
                <a:ext cx="29520" cy="4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5991" y="881658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14:cNvPr>
                <p14:cNvContentPartPr/>
                <p14:nvPr/>
              </p14:nvContentPartPr>
              <p14:xfrm>
                <a:off x="2282711" y="1067058"/>
                <a:ext cx="37440" cy="4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3624" y="1058058"/>
                  <a:ext cx="55251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21E547-45C9-0163-3F7A-BA04E03A6FD2}"/>
              </a:ext>
            </a:extLst>
          </p:cNvPr>
          <p:cNvGrpSpPr/>
          <p:nvPr/>
        </p:nvGrpSpPr>
        <p:grpSpPr>
          <a:xfrm>
            <a:off x="736046" y="1857850"/>
            <a:ext cx="1265400" cy="909360"/>
            <a:chOff x="736046" y="1857850"/>
            <a:chExt cx="126540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14:cNvPr>
                <p14:cNvContentPartPr/>
                <p14:nvPr/>
              </p14:nvContentPartPr>
              <p14:xfrm>
                <a:off x="736046" y="2357890"/>
                <a:ext cx="486000" cy="35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7039" y="2348890"/>
                  <a:ext cx="503653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14:cNvPr>
                <p14:cNvContentPartPr/>
                <p14:nvPr/>
              </p14:nvContentPartPr>
              <p14:xfrm>
                <a:off x="1191806" y="2330170"/>
                <a:ext cx="490680" cy="358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2806" y="2321170"/>
                  <a:ext cx="508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14:cNvPr>
                <p14:cNvContentPartPr/>
                <p14:nvPr/>
              </p14:nvContentPartPr>
              <p14:xfrm>
                <a:off x="1072286" y="2114890"/>
                <a:ext cx="127800" cy="27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3286" y="2105890"/>
                  <a:ext cx="14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14:cNvPr>
                <p14:cNvContentPartPr/>
                <p14:nvPr/>
              </p14:nvContentPartPr>
              <p14:xfrm>
                <a:off x="950606" y="1857850"/>
                <a:ext cx="136080" cy="15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606" y="1848850"/>
                  <a:ext cx="15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14:cNvPr>
                <p14:cNvContentPartPr/>
                <p14:nvPr/>
              </p14:nvContentPartPr>
              <p14:xfrm>
                <a:off x="1198646" y="2178970"/>
                <a:ext cx="217440" cy="17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9646" y="2169970"/>
                  <a:ext cx="23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14:cNvPr>
                <p14:cNvContentPartPr/>
                <p14:nvPr/>
              </p14:nvContentPartPr>
              <p14:xfrm>
                <a:off x="1867166" y="2576770"/>
                <a:ext cx="11160" cy="19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57866" y="2567770"/>
                  <a:ext cx="29388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14:cNvPr>
                <p14:cNvContentPartPr/>
                <p14:nvPr/>
              </p14:nvContentPartPr>
              <p14:xfrm>
                <a:off x="1898486" y="2572090"/>
                <a:ext cx="102960" cy="155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9486" y="2563111"/>
                  <a:ext cx="120600" cy="172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9CC6A5-930D-C486-CBDF-FAB831507F9F}"/>
              </a:ext>
            </a:extLst>
          </p:cNvPr>
          <p:cNvGrpSpPr/>
          <p:nvPr/>
        </p:nvGrpSpPr>
        <p:grpSpPr>
          <a:xfrm>
            <a:off x="1087766" y="1483450"/>
            <a:ext cx="358560" cy="349560"/>
            <a:chOff x="1087766" y="1483450"/>
            <a:chExt cx="3585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14:cNvPr>
                <p14:cNvContentPartPr/>
                <p14:nvPr/>
              </p14:nvContentPartPr>
              <p14:xfrm>
                <a:off x="1087766" y="1710250"/>
                <a:ext cx="110520" cy="12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8737" y="1701224"/>
                  <a:ext cx="128218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14:cNvPr>
                <p14:cNvContentPartPr/>
                <p14:nvPr/>
              </p14:nvContentPartPr>
              <p14:xfrm>
                <a:off x="1314566" y="1534570"/>
                <a:ext cx="30600" cy="147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5671" y="1525570"/>
                  <a:ext cx="48035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14:cNvPr>
                <p14:cNvContentPartPr/>
                <p14:nvPr/>
              </p14:nvContentPartPr>
              <p14:xfrm>
                <a:off x="1363886" y="1483450"/>
                <a:ext cx="82440" cy="17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4886" y="1474469"/>
                  <a:ext cx="10008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14:cNvPr>
                <p14:cNvContentPartPr/>
                <p14:nvPr/>
              </p14:nvContentPartPr>
              <p14:xfrm>
                <a:off x="1344446" y="1571650"/>
                <a:ext cx="90360" cy="3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35446" y="1562650"/>
                  <a:ext cx="108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B92EDFF-68AD-6354-C2BE-E3B141FF97BA}"/>
              </a:ext>
            </a:extLst>
          </p:cNvPr>
          <p:cNvGrpSpPr/>
          <p:nvPr/>
        </p:nvGrpSpPr>
        <p:grpSpPr>
          <a:xfrm>
            <a:off x="1478111" y="1980378"/>
            <a:ext cx="162720" cy="217800"/>
            <a:chOff x="1478111" y="1980378"/>
            <a:chExt cx="1627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14:cNvPr>
                <p14:cNvContentPartPr/>
                <p14:nvPr/>
              </p14:nvContentPartPr>
              <p14:xfrm>
                <a:off x="1478111" y="2026818"/>
                <a:ext cx="57600" cy="171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9111" y="2017799"/>
                  <a:ext cx="75240" cy="189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14:cNvPr>
                <p14:cNvContentPartPr/>
                <p14:nvPr/>
              </p14:nvContentPartPr>
              <p14:xfrm>
                <a:off x="1549391" y="1980378"/>
                <a:ext cx="91440" cy="20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0391" y="1971378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14:cNvPr>
                <p14:cNvContentPartPr/>
                <p14:nvPr/>
              </p14:nvContentPartPr>
              <p14:xfrm>
                <a:off x="1514471" y="2122218"/>
                <a:ext cx="92880" cy="2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05506" y="2113218"/>
                  <a:ext cx="11045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EDD7615-0082-A1CB-1728-A7F610FC117A}"/>
              </a:ext>
            </a:extLst>
          </p:cNvPr>
          <p:cNvGrpSpPr/>
          <p:nvPr/>
        </p:nvGrpSpPr>
        <p:grpSpPr>
          <a:xfrm>
            <a:off x="2462711" y="1999098"/>
            <a:ext cx="1234080" cy="426240"/>
            <a:chOff x="2462711" y="1999098"/>
            <a:chExt cx="12340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14:cNvPr>
                <p14:cNvContentPartPr/>
                <p14:nvPr/>
              </p14:nvContentPartPr>
              <p14:xfrm>
                <a:off x="2462711" y="2196378"/>
                <a:ext cx="1113480" cy="57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53711" y="2187321"/>
                  <a:ext cx="1131120" cy="7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14:cNvPr>
                <p14:cNvContentPartPr/>
                <p14:nvPr/>
              </p14:nvContentPartPr>
              <p14:xfrm>
                <a:off x="3495191" y="1999098"/>
                <a:ext cx="201600" cy="42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6191" y="1990098"/>
                  <a:ext cx="219240" cy="44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14:cNvPr>
              <p14:cNvContentPartPr/>
              <p14:nvPr/>
            </p14:nvContentPartPr>
            <p14:xfrm>
              <a:off x="785" y="3244920"/>
              <a:ext cx="12108240" cy="442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8215" y="3235927"/>
                <a:ext cx="12125881" cy="459706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D1F0785-52DF-C64E-E691-7292A6189A3C}"/>
              </a:ext>
            </a:extLst>
          </p:cNvPr>
          <p:cNvGrpSpPr/>
          <p:nvPr/>
        </p:nvGrpSpPr>
        <p:grpSpPr>
          <a:xfrm>
            <a:off x="463025" y="3820920"/>
            <a:ext cx="1142280" cy="344160"/>
            <a:chOff x="463025" y="3820920"/>
            <a:chExt cx="114228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14:cNvPr>
                <p14:cNvContentPartPr/>
                <p14:nvPr/>
              </p14:nvContentPartPr>
              <p14:xfrm>
                <a:off x="463025" y="3820920"/>
                <a:ext cx="188640" cy="344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025" y="3811920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14:cNvPr>
                <p14:cNvContentPartPr/>
                <p14:nvPr/>
              </p14:nvContentPartPr>
              <p14:xfrm>
                <a:off x="805385" y="3868440"/>
                <a:ext cx="238320" cy="29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6385" y="3859440"/>
                  <a:ext cx="25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14:cNvPr>
                <p14:cNvContentPartPr/>
                <p14:nvPr/>
              </p14:nvContentPartPr>
              <p14:xfrm>
                <a:off x="1116065" y="3830280"/>
                <a:ext cx="239400" cy="26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7065" y="3821280"/>
                  <a:ext cx="257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14:cNvPr>
                <p14:cNvContentPartPr/>
                <p14:nvPr/>
              </p14:nvContentPartPr>
              <p14:xfrm>
                <a:off x="1537985" y="3842880"/>
                <a:ext cx="54720" cy="4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28985" y="3833880"/>
                  <a:ext cx="7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14:cNvPr>
                <p14:cNvContentPartPr/>
                <p14:nvPr/>
              </p14:nvContentPartPr>
              <p14:xfrm>
                <a:off x="1557065" y="4041600"/>
                <a:ext cx="48240" cy="3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48065" y="4032681"/>
                  <a:ext cx="65880" cy="570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DAA1CC-2310-1517-65D5-1715B7656443}"/>
                  </a:ext>
                </a:extLst>
              </p14:cNvPr>
              <p14:cNvContentPartPr/>
              <p14:nvPr/>
            </p14:nvContentPartPr>
            <p14:xfrm>
              <a:off x="2616480" y="668520"/>
              <a:ext cx="7773480" cy="27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DAA1CC-2310-1517-65D5-1715B76564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07120" y="659160"/>
                <a:ext cx="7792200" cy="27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09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161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  Oxidation State &amp; Oxidation of Alcohols </vt:lpstr>
      <vt:lpstr>Calculating Oxidation States       (12.4)</vt:lpstr>
      <vt:lpstr>Calculating Oxidation States       (12.4)</vt:lpstr>
      <vt:lpstr>Oxidation and Reduction (of Hydrocarbons)</vt:lpstr>
      <vt:lpstr>Oxidation States and Functional Groups      (12.10)</vt:lpstr>
      <vt:lpstr>Chromium-based Reagents for Oxidizing Alcohols    (12.10)</vt:lpstr>
      <vt:lpstr>Chromium-based Reagents for Oxidizing Alcohols    (12.10)</vt:lpstr>
      <vt:lpstr>Crocoite – natural source of Cr6+  (not on exam)</vt:lpstr>
      <vt:lpstr>Oxidizing Alcohols with Chromium: Mechanism</vt:lpstr>
      <vt:lpstr>Oxidizing Alcohols with Chromium: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2023-02-01T14:35:25Z</cp:lastPrinted>
  <dcterms:created xsi:type="dcterms:W3CDTF">2022-03-01T00:08:26Z</dcterms:created>
  <dcterms:modified xsi:type="dcterms:W3CDTF">2023-02-01T19:17:32Z</dcterms:modified>
</cp:coreProperties>
</file>