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357" r:id="rId3"/>
    <p:sldId id="359" r:id="rId4"/>
    <p:sldId id="360" r:id="rId5"/>
    <p:sldId id="361" r:id="rId6"/>
    <p:sldId id="362" r:id="rId7"/>
    <p:sldId id="365" r:id="rId8"/>
    <p:sldId id="363" r:id="rId9"/>
    <p:sldId id="3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C2A28-D507-4C23-B394-A335F4BF2D96}" v="1290" dt="2023-02-01T03:08:40.519"/>
    <p1510:client id="{22727EC2-BB77-410E-9097-5E9E79017197}" v="66" dt="2023-02-01T03:19:31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26C2A28-D507-4C23-B394-A335F4BF2D96}"/>
    <pc:docChg chg="undo custSel modSld">
      <pc:chgData name="Tim Cook" userId="d1c7cfb340f2c7ab" providerId="LiveId" clId="{226C2A28-D507-4C23-B394-A335F4BF2D96}" dt="2023-02-01T03:08:40.519" v="1289" actId="9405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457 175 6447 0 0,'2'-1'3583'0'0,"1"-3"-2859"0"0,0 0 0 0 0,0 1 0 0 0,0-1-1 0 0,0 0 1 0 0,0-1 0 0 0,-1 1 0 0 0,0 0 0 0 0,0-1 0 0 0,2-4 0 0 0,-3 5-522 0 0,0 0 0 0 0,0 0 0 0 0,-1 1 0 0 0,1-1 0 0 0,-1 0 0 0 0,0 0 0 0 0,0 0 1 0 0,0 0-1 0 0,-1 0 0 0 0,1 0 0 0 0,-1 0 0 0 0,0 0 0 0 0,0 0 0 0 0,0 1 1 0 0,-1-1-1 0 0,1 0 0 0 0,-1 1 0 0 0,0-1 0 0 0,-2-3 0 0 0,1 3-74 0 0,0 1 0 0 0,0-1 0 0 0,-1 1-1 0 0,1-1 1 0 0,-1 1 0 0 0,0 0 0 0 0,1 0 0 0 0,-1 0-1 0 0,0 1 1 0 0,-1 0 0 0 0,1-1 0 0 0,0 2 0 0 0,-1-1-1 0 0,1 0 1 0 0,-1 1 0 0 0,0 0 0 0 0,1 0 0 0 0,-1 0-1 0 0,-6 0 1 0 0,-1 1 33 0 0,-1 0-1 0 0,1 0 0 0 0,-1 2 1 0 0,1-1-1 0 0,-1 2 0 0 0,-14 4 1 0 0,20-5-116 0 0,-1 1 1 0 0,1 1-1 0 0,-1 0 0 0 0,1 0 1 0 0,0 0-1 0 0,1 1 1 0 0,-1 0-1 0 0,-9 9 0 0 0,-44 52 174 0 0,55-59-205 0 0,-12 14 12 0 0,0 1 0 0 0,2 1 0 0 0,1 0 0 0 0,1 2 0 0 0,0-1 0 0 0,2 1 0 0 0,1 1 0 0 0,1 0 0 0 0,2 0 0 0 0,0 1 0 0 0,-4 40 0 0 0,8-34 29 0 0,2 0-1 0 0,1 0 1 0 0,2 0 0 0 0,1 0-1 0 0,13 57 1 0 0,-11-72 6 0 0,1 0 0 0 0,0 0 0 0 0,1 0 0 0 0,1-1-1 0 0,1-1 1 0 0,0 1 0 0 0,2-1 0 0 0,-1-1 0 0 0,2 0 0 0 0,0 0 0 0 0,23 20 0 0 0,-15-18 42 0 0,2 0 0 0 0,0-2 0 0 0,1 0 0 0 0,0-2 0 0 0,1-1-1 0 0,42 16 1 0 0,-43-20-22 0 0,0-1 0 0 0,1-1-1 0 0,0-1 1 0 0,0-1-1 0 0,0-1 1 0 0,0-1-1 0 0,39-3 1 0 0,-33-2-198 0 0,0-2-1 0 0,0-1 1 0 0,0-1 0 0 0,37-15-1 0 0,108-54-1059 0 0,-70 28 550 0 0,-54 30-2665 0 0,-19 8 1566 0 0,-5-3-97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14367 0 0,'0'2'662'0'0,"1"3"-574"0"0,0 1 1 0 0,0-1 0 0 0,0 0 0 0 0,-1 1 0 0 0,0-1 0 0 0,0 0 0 0 0,-1 1 0 0 0,1-1 0 0 0,-3 9-1 0 0,-1 17 44 0 0,4 21 1573 0 0,12 94 0 0 0,1 22 819 0 0,-5 51-6610 0 0,-5-190 2356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0,'0'0'875'0'0,"1"0"-719"0"0,10-1 541 0 0,0 1 0 0 0,0 0 0 0 0,0 1 1 0 0,0 0-1 0 0,-1 0 0 0 0,16 5 0 0 0,0 1 1320 0 0,37 17-1 0 0,-53-20-1925 0 0,0 0-1 0 0,0 1 1 0 0,-1 1-1 0 0,0 0 1 0 0,0 0-1 0 0,0 1 1 0 0,8 8-1 0 0,-15-13-84 0 0,1 1-1 0 0,-1 0 0 0 0,1 0 0 0 0,-1 0 0 0 0,0 0 1 0 0,0 0-1 0 0,-1 0 0 0 0,1 1 0 0 0,0-1 1 0 0,-1 1-1 0 0,0-1 0 0 0,0 1 0 0 0,0 0 0 0 0,0-1 1 0 0,-1 1-1 0 0,1 0 0 0 0,-1-1 0 0 0,0 1 0 0 0,0 0 1 0 0,-1 0-1 0 0,1-1 0 0 0,-1 1 0 0 0,-1 6 1 0 0,0-3-51 0 0,-1 0 0 0 0,1-1 0 0 0,-1 1 0 0 0,-1-1 1 0 0,1 0-1 0 0,-1 0 0 0 0,0 0 0 0 0,0-1 1 0 0,-1 1-1 0 0,0-1 0 0 0,-7 6 0 0 0,-70 58-707 0 0,81-68 584 0 0,23 2-1168 0 0,58-2 674 0 0,-45 4 775 0 0,-1 0 0 0 0,1 3 0 0 0,57 19 0 0 0,-79-22 171 0 0,1 1 1 0 0,-2 0 0 0 0,1 0 0 0 0,-1 2-1 0 0,0-1 1 0 0,0 2 0 0 0,-1-1-1 0 0,0 2 1 0 0,-1-1 0 0 0,0 2-1 0 0,0-1 1 0 0,9 14 0 0 0,-16-19-56 0 0,0 0 0 0 0,0 0-1 0 0,-1 1 1 0 0,1-1 0 0 0,-1 1 0 0 0,0 0 0 0 0,0-1 0 0 0,-1 1-1 0 0,0 0 1 0 0,0 0 0 0 0,0 0 0 0 0,-1 0 0 0 0,0 0 0 0 0,-1 7 0 0 0,0-5-78 0 0,0 0 0 0 0,-1 0 1 0 0,0-1-1 0 0,-1 1 0 0 0,0-1 1 0 0,0 1-1 0 0,0-1 0 0 0,-1 0 1 0 0,-8 12-1 0 0,4-9-132 0 0,1-1 0 0 0,-1 0 1 0 0,0-1-1 0 0,-1 0 0 0 0,0 0 0 0 0,0-1 1 0 0,-1 0-1 0 0,0-1 0 0 0,0 0 0 0 0,0 0 1 0 0,-1-1-1 0 0,0 0 0 0 0,0-1 0 0 0,-18 4 0 0 0,22-6-163 0 0,0-1-1 0 0,0 0 1 0 0,0-1-1 0 0,-1 0 1 0 0,1 0-1 0 0,0 0 1 0 0,0-1-1 0 0,0 0 1 0 0,-1 0-1 0 0,-8-4 1 0 0,12 4-121 0 0,-1-1-1 0 0,1 0 1 0 0,0-1-1 0 0,0 1 1 0 0,1-1-1 0 0,-1 1 1 0 0,0-1-1 0 0,1 0 1 0 0,-1-1-1 0 0,1 1 1 0 0,0-1-1 0 0,0 1 1 0 0,1-1-1 0 0,-1 0 1 0 0,1 0-1 0 0,0 0 1 0 0,-3-6 0 0 0,-3-12-1253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11023 0 0,'1'-5'116'0'0,"1"0"0"0"0,-1 0-1 0 0,1 1 1 0 0,0-1 0 0 0,0 0-1 0 0,1 1 1 0 0,-1 0 0 0 0,1-1-1 0 0,0 1 1 0 0,0 0 0 0 0,0 1-1 0 0,5-5 1 0 0,-6 5-21 0 0,1 1 0 0 0,-1 0 0 0 0,0 0-1 0 0,1 0 1 0 0,0 1 0 0 0,-1-1 0 0 0,1 0 0 0 0,0 1 0 0 0,0 0 0 0 0,0 0 0 0 0,0-1-1 0 0,0 2 1 0 0,0-1 0 0 0,0 0 0 0 0,0 1 0 0 0,0-1 0 0 0,0 1 0 0 0,0 0 0 0 0,1 0-1 0 0,4 1 1 0 0,2 2 138 0 0,0 1 0 0 0,0-1 0 0 0,-1 2-1 0 0,0 0 1 0 0,0 0 0 0 0,0 0-1 0 0,-1 1 1 0 0,13 12 0 0 0,-2-1 195 0 0,-2 0 0 0 0,22 30 0 0 0,-14-13 253 0 0,-1 2 0 0 0,-2 1 0 0 0,27 63 1 0 0,-23-36 730 0 0,26 100 0 0 0,-40-112-972 0 0,-2 0-1 0 0,-3 1 1 0 0,-1 0 0 0 0,-4 1-1 0 0,-1-1 1 0 0,-3 1-1 0 0,-3-1 1 0 0,-1 0-1 0 0,-23 86 1 0 0,14-78-347 0 0,-52 166-67 0 0,62-214-666 0 0,-2-1 0 0 0,0 0 0 0 0,0 0 0 0 0,-13 15 0 0 0,6-8-5100 0 0,1-1-2459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10591 0 0,'0'0'819'0'0,"0"1"-272"0"0,1 1-283 0 0,-1-1 0 0 0,1 0 0 0 0,-1 1 1 0 0,1-1-1 0 0,0 0 0 0 0,-1 0 0 0 0,1 1 1 0 0,0-1-1 0 0,0 0 0 0 0,0 0 1 0 0,0 0-1 0 0,0 0 0 0 0,0 0 0 0 0,0 0 1 0 0,0-1-1 0 0,0 1 0 0 0,1 0 0 0 0,-1 0 1 0 0,0-1-1 0 0,0 1 0 0 0,1-1 0 0 0,-1 1 1 0 0,0-1-1 0 0,1 0 0 0 0,-1 1 0 0 0,1-1 1 0 0,-1 0-1 0 0,0 0 0 0 0,3 0 0 0 0,7 1-18 0 0,1-1 0 0 0,19-2 0 0 0,-16 1 318 0 0,291-30-632 0 0,-277 24-1008 0 0,-1-2-47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0,'6'18'30'0'0,"18"52"2569"0"0,3 0 3351 0 0,35 107 386 0 0,-1 100-3638 0 0,-43-121-2262 0 0,-11-81-7479 0 0,-2-38-459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13647 0 0,'-1'0'628'0'0,"-6"1"-431"0"0,0 0 63 0 0,0 0-1 0 0,0 1 1 0 0,1 0-1 0 0,-10 3 1 0 0,14-4-126 0 0,0 0 0 0 0,0 0 0 0 0,0 0 0 0 0,1 1 0 0 0,-1-1 0 0 0,0 0 0 0 0,1 1 0 0 0,-1-1 0 0 0,0 1-1 0 0,1 0 1 0 0,0-1 0 0 0,-1 1 0 0 0,1 0 0 0 0,0 0 0 0 0,0 0 0 0 0,0 0 0 0 0,0 0 0 0 0,-1 3 0 0 0,0 6 14 0 0,0 1-1 0 0,0-1 1 0 0,1 0-1 0 0,0 1 0 0 0,1-1 1 0 0,1 1-1 0 0,2 14 1 0 0,19 80 891 0 0,-20-94-1022 0 0,161 499-779 0 0,-154-485 710 0 0,3 4-1096 0 0,19 32 1 0 0,-16-32-1685 0 0,-10-17 1013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71 397 5063 0 0,'-42'-68'3795'0'0,"37"57"-3039"0"0,0 0 1 0 0,1-1-1 0 0,1 0 0 0 0,0 0 1 0 0,0 0-1 0 0,1 0 1 0 0,0 0-1 0 0,1-14 0 0 0,1 18-634 0 0,0 1-1 0 0,1-1 1 0 0,0 1-1 0 0,0 0 1 0 0,1-1-1 0 0,0 1 1 0 0,0 0-1 0 0,1 0 0 0 0,-1 0 1 0 0,2 0-1 0 0,-1 1 1 0 0,1-1-1 0 0,0 1 1 0 0,8-10-1 0 0,-11 15-113 0 0,41-44 484 0 0,-36 40-399 0 0,0 0 0 0 0,0 0-1 0 0,0 0 1 0 0,0 1 0 0 0,14-7-1 0 0,-18 10-65 0 0,0 0 0 0 0,-1 1 0 0 0,1-1 0 0 0,0 1 0 0 0,-1 0 0 0 0,1-1 0 0 0,0 1 0 0 0,0 0 0 0 0,-1 0 0 0 0,1 0-1 0 0,0 0 1 0 0,-1 0 0 0 0,1 1 0 0 0,0-1 0 0 0,0 0 0 0 0,-1 1 0 0 0,4 0 0 0 0,-3 1 9 0 0,1-1 0 0 0,-1 1 0 0 0,0 0 0 0 0,1-1 0 0 0,-1 1-1 0 0,0 0 1 0 0,0 0 0 0 0,0 0 0 0 0,-1 1 0 0 0,3 2 0 0 0,2 6 101 0 0,0 0 1 0 0,0 1-1 0 0,7 24 1 0 0,-9-23-56 0 0,8 19 74 0 0,28 53 0 0 0,-30-67-106 0 0,0-1-1 0 0,2-1 1 0 0,0 0 0 0 0,20 21-1 0 0,-28-34 2 0 0,-1 1-1 0 0,2-1 0 0 0,-1 1 1 0 0,0-1-1 0 0,10 5 0 0 0,-12-7-28 0 0,-1-1-1 0 0,1 1 1 0 0,0 0-1 0 0,0-1 1 0 0,0 1 0 0 0,0-1-1 0 0,0 1 1 0 0,0-1-1 0 0,0 0 1 0 0,0 0 0 0 0,0 0-1 0 0,0 0 1 0 0,0 0-1 0 0,0-1 1 0 0,0 1-1 0 0,0-1 1 0 0,0 1 0 0 0,3-2-1 0 0,-1 0 90 0 0,0 0 0 0 0,1 0 1 0 0,-1 0-1 0 0,0-1 0 0 0,-1 0 0 0 0,1 1 0 0 0,6-7 0 0 0,-9 7-55 0 0,1 0-1 0 0,-1 0 0 0 0,0 0 1 0 0,0 0-1 0 0,0 0 1 0 0,0 0-1 0 0,0 0 0 0 0,-1 0 1 0 0,1 0-1 0 0,0-1 0 0 0,-1 1 1 0 0,0 0-1 0 0,1 0 1 0 0,-1-1-1 0 0,0 1 0 0 0,0 0 1 0 0,-1 0-1 0 0,0-5 0 0 0,-1-6 164 0 0,-1 0 0 0 0,0-1 0 0 0,-1 1 0 0 0,-1 1 0 0 0,0-1 0 0 0,-1 1 0 0 0,0 0 0 0 0,-10-14 0 0 0,0 0-66 0 0,7 12-153 0 0,0 0 0 0 0,-1 0-1 0 0,-17-18 1 0 0,20 25-138 0 0,-9-9-1343 0 0,-17-22 0 0 0,32 32-1071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9847 0 0,'67'122'2301'0'0,"-31"-37"3290"0"0,-25-55-2471 0 0,-11-29-2666 0 0,-1-1-401 0 0,0 0 1 0 0,0-1 0 0 0,0 1 0 0 0,0-1 0 0 0,0 1-1 0 0,-1-1 1 0 0,1 0 0 0 0,1 1 0 0 0,-1-1 0 0 0,0 0 0 0 0,0 0-1 0 0,0 1 1 0 0,0-1 0 0 0,0-1 0 0 0,-12-14 305 0 0,9 8-304 0 0,0 1-1 0 0,0-1 1 0 0,1 0 0 0 0,0 0-1 0 0,0 0 1 0 0,1 0 0 0 0,0 0-1 0 0,1-1 1 0 0,-1 1-1 0 0,1-1 1 0 0,1 1 0 0 0,0-1-1 0 0,0 1 1 0 0,1-1 0 0 0,0 1-1 0 0,0-1 1 0 0,1 1 0 0 0,0 0-1 0 0,1-1 1 0 0,-1 1-1 0 0,6-9 1 0 0,-5 10-73 0 0,1-1 1 0 0,0 1-1 0 0,0 0 1 0 0,1 0-1 0 0,-1 1 0 0 0,2-1 1 0 0,-1 1-1 0 0,1 0 0 0 0,0 1 1 0 0,0-1-1 0 0,0 1 0 0 0,1 0 1 0 0,0 1-1 0 0,0 0 0 0 0,0 0 1 0 0,0 0-1 0 0,1 1 0 0 0,0 0 1 0 0,-1 0-1 0 0,1 1 0 0 0,0 0 1 0 0,9-1-1 0 0,32 2-2039 0 0,-23 3 838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6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7831 0 0,'1'2'603'0'0,"1"0"-370"0"0,1 1 0 0 0,-1 0 1 0 0,1-1-1 0 0,0 1 0 0 0,0-1 0 0 0,0 0 0 0 0,0 0 0 0 0,0 0 1 0 0,1 0-1 0 0,-1-1 0 0 0,1 1 0 0 0,-1-1 0 0 0,1 0 0 0 0,-1 0 0 0 0,1 0 1 0 0,0 0-1 0 0,-1-1 0 0 0,1 0 0 0 0,0 1 0 0 0,0-1 0 0 0,-1-1 1 0 0,1 1-1 0 0,0 0 0 0 0,-1-1 0 0 0,7-1 0 0 0,-2-1 67 0 0,-1 1-1 0 0,1-2 1 0 0,-1 1-1 0 0,0 0 1 0 0,0-1-1 0 0,0-1 1 0 0,0 1-1 0 0,0-1 0 0 0,-1 0 1 0 0,0-1-1 0 0,6-6 1 0 0,-5 5-78 0 0,0-1 0 0 0,0-1 0 0 0,-1 1 0 0 0,0-1 0 0 0,-1 0 0 0 0,1 0 0 0 0,-2-1 0 0 0,1 1 0 0 0,-2-1 0 0 0,1 0 0 0 0,2-13 0 0 0,-4 15-67 0 0,-1 0-1 0 0,0 0 1 0 0,-1-1 0 0 0,1 1 0 0 0,-2-9 0 0 0,1 13-37 0 0,-1 0 1 0 0,0 1 0 0 0,0-1-1 0 0,0 0 1 0 0,0 0-1 0 0,-1 1 1 0 0,1-1-1 0 0,-1 0 1 0 0,0 1 0 0 0,0 0-1 0 0,-1-1 1 0 0,-3-3-1 0 0,5 6-51 0 0,0 0-1 0 0,0 0 0 0 0,0 0 0 0 0,-1 0 0 0 0,1 0 0 0 0,0 1 0 0 0,-1-1 1 0 0,1 0-1 0 0,0 1 0 0 0,-1-1 0 0 0,1 1 0 0 0,-1-1 0 0 0,1 1 0 0 0,-1 0 1 0 0,1 0-1 0 0,-1 0 0 0 0,0 0 0 0 0,1 0 0 0 0,-1 0 0 0 0,1 0 0 0 0,-1 0 1 0 0,1 1-1 0 0,-2-1 0 0 0,0 1-1 0 0,0 0 0 0 0,0 0-1 0 0,1 0 1 0 0,-1 0 0 0 0,0 1 0 0 0,1-1 0 0 0,-1 1-1 0 0,1-1 1 0 0,0 1 0 0 0,-1 0 0 0 0,-2 3 0 0 0,0 2-14 0 0,-1 0 0 0 0,1 1 1 0 0,0-1-1 0 0,1 1 0 0 0,0 0 1 0 0,0 1-1 0 0,1-1 0 0 0,0 1 1 0 0,1-1-1 0 0,-1 1 0 0 0,0 10 1 0 0,2-7-25 0 0,0 0-1 0 0,1 0 1 0 0,0 0 0 0 0,1 0 0 0 0,0 0-1 0 0,1 0 1 0 0,0 0 0 0 0,5 11 0 0 0,-4-12-98 0 0,1 0-1 0 0,0 0 1 0 0,1 0 0 0 0,0-1 0 0 0,1 0 0 0 0,0 0 0 0 0,1 0 0 0 0,0-1 0 0 0,0 0-1 0 0,1 0 1 0 0,0-1 0 0 0,1 0 0 0 0,-1 0 0 0 0,2-1 0 0 0,-1 0 0 0 0,1-1-1 0 0,0 0 1 0 0,18 7 0 0 0,-16-8-306 0 0,0-2 0 0 0,1 0 0 0 0,-1 0 0 0 0,1-1-1 0 0,0 0 1 0 0,0-2 0 0 0,0 1 0 0 0,0-1 0 0 0,18-3 0 0 0,-18 1-454 0 0,0-1 1 0 0,0-1 0 0 0,-1 0 0 0 0,1 0 0 0 0,-1-1 0 0 0,0-1-1 0 0,-1 0 1 0 0,1 0 0 0 0,13-11 0 0 0,-12 7-78 0 0,-1-1 0 0 0,0 0 0 0 0,0-1 0 0 0,-1 0 0 0 0,0-1 0 0 0,8-13 0 0 0,-13 17 1066 0 0,-1 0 0 0 0,0 1 0 0 0,-1-1-1 0 0,0-1 1 0 0,0 1 0 0 0,-1-1 0 0 0,0 1-1 0 0,-1-1 1 0 0,0 0 0 0 0,-1 0 0 0 0,1-11-1 0 0,-2 17 286 0 0,0 1-1 0 0,-1 0 1 0 0,1-1-1 0 0,-1 1 1 0 0,0-1-1 0 0,0 1 1 0 0,0 0-1 0 0,0 0 1 0 0,0 0-1 0 0,-1 0 1 0 0,0 0-1 0 0,1 0 1 0 0,-1 0-1 0 0,-5-5 1127 0 0,5 7-1151 0 0,0 0-1 0 0,-1 0 1 0 0,1 0-1 0 0,-1 0 1 0 0,1 0-1 0 0,-4 0 1 0 0,4 1-328 0 0,1 0 0 0 0,-1 0 0 0 0,0 0 1 0 0,0 0-1 0 0,1 1 0 0 0,-1-1 0 0 0,0 0 0 0 0,1 1 1 0 0,-1-1-1 0 0,0 1 0 0 0,1 0 0 0 0,-1-1 0 0 0,1 1 0 0 0,-1 0 1 0 0,1 0-1 0 0,-2 2 0 0 0,0-1 17 0 0,1 1-1 0 0,-1-1 1 0 0,1 1-1 0 0,0 0 1 0 0,0 0-1 0 0,0 0 1 0 0,-2 5 0 0 0,0 0-21 0 0,2-1 1 0 0,-1 1 0 0 0,1-1 0 0 0,0 1 0 0 0,0 0-1 0 0,0 11 1 0 0,2-10-57 0 0,0-1 1 0 0,0 0-1 0 0,1 0 1 0 0,0 0-1 0 0,3 14 0 0 0,-3-18-19 0 0,1 0-1 0 0,-1-1 0 0 0,1 1 1 0 0,0 0-1 0 0,-1-1 1 0 0,2 1-1 0 0,-1-1 1 0 0,0 0-1 0 0,1 0 0 0 0,-1 0 1 0 0,1 0-1 0 0,0 0 1 0 0,6 4-1 0 0,-8-6-7 0 0,1 0 0 0 0,-1 0 1 0 0,1 0-1 0 0,-1 0 0 0 0,1 0 0 0 0,0 0 0 0 0,0 0 0 0 0,-1-1 0 0 0,1 1 1 0 0,0-1-1 0 0,0 1 0 0 0,0-1 0 0 0,0 0 0 0 0,0 0 0 0 0,0 0 1 0 0,-1 0-1 0 0,1 0 0 0 0,3 0 0 0 0,0-1 1 0 0,-2 1-7 0 0,0-1 0 0 0,0 0-1 0 0,0 0 1 0 0,0 0 0 0 0,0 0-1 0 0,-1 0 1 0 0,1-1 0 0 0,0 1-1 0 0,-1-1 1 0 0,1 0 0 0 0,-1 1-1 0 0,4-4 1 0 0,26-30-66 0 0,-23 25 56 0 0,0-2 3 0 0,0-1 1 0 0,0 1 0 0 0,-2-1-1 0 0,1-1 1 0 0,-2 1 0 0 0,0-1-1 0 0,7-24 1 0 0,-13 37 9 0 0,2-14 2 0 0,-2 6 8 0 0,0 7 147 0 0,-1 2-143 0 0,1 0 0 0 0,-1 0 0 0 0,0 0 0 0 0,0 0 0 0 0,0 0 0 0 0,1 0 0 0 0,-1 0 0 0 0,0 0 0 0 0,0 0 0 0 0,0 1 0 0 0,1-1 0 0 0,-1 0 0 0 0,0 0 0 0 0,0 1 0 0 0,1-1 0 0 0,-1 0 0 0 0,0 1 0 0 0,1-1 0 0 0,-1 1 0 0 0,0-1 0 0 0,1 1 0 0 0,-1-1 0 0 0,1 1 0 0 0,-1-1 0 0 0,1 1 0 0 0,-1 0 0 0 0,1-1 0 0 0,-1 1 0 0 0,1 0-1 0 0,-1-1 1 0 0,1 1 0 0 0,0 0 0 0 0,0 0 0 0 0,-1-1 0 0 0,1 1 0 0 0,0 0 0 0 0,0 0 0 0 0,0 0 0 0 0,0 1 0 0 0,-2 6-49 0 0,0-1 0 0 0,0 1 0 0 0,1 0 0 0 0,1 0 0 0 0,-1 0-1 0 0,1 0 1 0 0,1-1 0 0 0,-1 1 0 0 0,1 0 0 0 0,2 8 0 0 0,-2-12-210 0 0,0-1 1 0 0,0 0-1 0 0,0 0 1 0 0,1 0-1 0 0,-1 0 1 0 0,1 0-1 0 0,0 0 1 0 0,-1 0-1 0 0,1 0 1 0 0,1 0-1 0 0,-1-1 1 0 0,0 1-1 0 0,1-1 1 0 0,-1 0-1 0 0,1 0 0 0 0,-1 0 1 0 0,1 0-1 0 0,0 0 1 0 0,0 0-1 0 0,0-1 1 0 0,0 1-1 0 0,0-1 1 0 0,1 0-1 0 0,-1 0 1 0 0,6 1-1 0 0,7 0-1931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29 5983 0 0,'0'0'274'0'0,"-1"-1"-6"0"0,-1-2 70 0 0,0 0 0 0 0,0 1 0 0 0,-1 0 0 0 0,1 0 0 0 0,-1 0 0 0 0,0 0 0 0 0,0 0 0 0 0,0 0-1 0 0,0 1 1 0 0,0-1 0 0 0,-6-1 0 0 0,7 2 519 0 0,-12 0 4769 0 0,-8 6-4554 0 0,20-5-634 0 0,-1 1-343 0 0,0 0 1 0 0,1 1 0 0 0,-1-1-1 0 0,1 0 1 0 0,-1 1 0 0 0,1-1-1 0 0,-1 1 1 0 0,1 0 0 0 0,0 0 0 0 0,0-1-1 0 0,0 2 1 0 0,0-1 0 0 0,0 0-1 0 0,0 0 1 0 0,1 1 0 0 0,-1-1 0 0 0,1 1-1 0 0,-1-1 1 0 0,1 1 0 0 0,0-1-1 0 0,0 1 1 0 0,-1 4 0 0 0,0 2 0 0 0,1 0 0 0 0,-1 0 0 0 0,1 0 1 0 0,1 0-1 0 0,1 17 0 0 0,0-10-18 0 0,0 0 0 0 0,2 0 0 0 0,0 0 0 0 0,7 20 0 0 0,-9-30-83 0 0,2-1 0 0 0,-1 0 0 0 0,0 0 1 0 0,1 0-1 0 0,0 0 0 0 0,0-1 1 0 0,1 1-1 0 0,-1-1 0 0 0,1 0 0 0 0,0 0 1 0 0,0 0-1 0 0,0 0 0 0 0,0-1 1 0 0,1 1-1 0 0,0-1 0 0 0,6 3 1 0 0,-6-4-80 0 0,-1 0 1 0 0,1 0 0 0 0,0 0-1 0 0,0-1 1 0 0,0 0 0 0 0,0 0-1 0 0,0 0 1 0 0,0-1 0 0 0,0 1-1 0 0,1-1 1 0 0,7-1 0 0 0,-9 0-219 0 0,0 0-1 0 0,-1 0 1 0 0,1 0 0 0 0,0 0 0 0 0,0-1 0 0 0,-1 1-1 0 0,1-1 1 0 0,-1 0 0 0 0,1 0 0 0 0,-1-1 0 0 0,0 1 0 0 0,0-1-1 0 0,0 1 1 0 0,0-1 0 0 0,4-6 0 0 0,4-7-1517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12839 0 0,'0'0'1164'0'0,"0"2"-958"0"0,-4 15 97 0 0,2 0 1 0 0,0 0-1 0 0,0 22 0 0 0,5 55 2170 0 0,0-53-2019 0 0,-2 10 106 0 0,3 1 1 0 0,20 92 0 0 0,-23-138-529 0 0,1 0-21 0 0,0 0 0 0 0,0 0 0 0 0,0-1 0 0 0,0 1 0 0 0,1-1 0 0 0,4 6 1 0 0,-6-11-41 0 0,0-1 1 0 0,1 1 0 0 0,-1-1-1 0 0,0 0 1 0 0,1 1 0 0 0,-1-1-1 0 0,0 0 1 0 0,0 0 0 0 0,0 0-1 0 0,0 0 1 0 0,2-1 0 0 0,0-2-6 0 0,1 1 1 0 0,0-1 0 0 0,-1-1 0 0 0,0 1 0 0 0,0 0-1 0 0,0-1 1 0 0,3-8 0 0 0,11-38-11 0 0,0 1 48 0 0,-13 42 3 0 0,0-1-6 0 0,0 0 0 0 0,8-13 0 0 0,-10 20 30 0 0,0 0 0 0 0,-1 0 0 0 0,1 0 0 0 0,0 0 0 0 0,0 0 0 0 0,0 0 0 0 0,0 1 0 0 0,0-1 0 0 0,0 1 0 0 0,1-1 0 0 0,-1 1 0 0 0,1 0 0 0 0,4-2 0 0 0,-6 3 48 0 0,1 0-1 0 0,-1 0 1 0 0,1 0 0 0 0,-1 0-1 0 0,1 0 1 0 0,-1 0-1 0 0,1 0 1 0 0,-1 0-1 0 0,1 1 1 0 0,-1-1 0 0 0,1 1-1 0 0,-1-1 1 0 0,1 1-1 0 0,-1 0 1 0 0,3 1-1 0 0,18 14 641 0 0,-19-13-539 0 0,13 12 325 0 0,0 1 0 0 0,-1 1 0 0 0,-1 0 0 0 0,19 30 0 0 0,-20-27-952 0 0,2 0 0 0 0,0-1 0 0 0,28 27 0 0 0,-31-36-650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27 13791 0 0,'0'0'1247'0'0,"2"-4"-1023"0"0,-2 3-225 0 0,0 1 1 0 0,1-1-1 0 0,-1 1 0 0 0,0-1 1 0 0,1 1-1 0 0,-1-1 0 0 0,0 1 1 0 0,0-1-1 0 0,0 1 0 0 0,0-1 1 0 0,0 0-1 0 0,0 1 0 0 0,1-1 1 0 0,-1 1-1 0 0,0-1 0 0 0,-1 1 1 0 0,1-1-1 0 0,0 0 0 0 0,0 1 1 0 0,0-1-1 0 0,0 1 0 0 0,0-1 1 0 0,-1 1-1 0 0,1-1 0 0 0,0 0 1 0 0,0 1-1 0 0,-1-1 0 0 0,1 1 1 0 0,0 0-1 0 0,-1-1 0 0 0,1 1 1 0 0,0-1-1 0 0,-1 0 0 0 0,-2 0 80 0 0,0 1-1 0 0,0-1 0 0 0,0 0 1 0 0,0 1-1 0 0,0-1 1 0 0,0 1-1 0 0,-1 0 0 0 0,-2 1 1 0 0,-5-1 283 0 0,1 0 0 0 0,-1 1 0 0 0,0 0 0 0 0,1 1 0 0 0,-1 0 0 0 0,0 1 0 0 0,1 0 0 0 0,0 1 0 0 0,0 0 0 0 0,0 0 0 0 0,0 1 0 0 0,1 0 0 0 0,0 1 0 0 0,-14 11 0 0 0,4 0 136 0 0,-28 36 1 0 0,41-44-398 0 0,0-1 1 0 0,0 1-1 0 0,1 0 0 0 0,0 0 1 0 0,1 1-1 0 0,0 0 1 0 0,-3 12-1 0 0,1 2 25 0 0,1 0 0 0 0,1 0 0 0 0,1 1-1 0 0,1 0 1 0 0,2-1 0 0 0,0 1 0 0 0,2 0 0 0 0,0-1-1 0 0,2 1 1 0 0,12 45 0 0 0,-11-57-94 0 0,1 0 0 0 0,0 0 1 0 0,1 0-1 0 0,0-1 0 0 0,1 0 0 0 0,0 0 0 0 0,1-1 0 0 0,0 0 1 0 0,0 0-1 0 0,2-1 0 0 0,-1-1 0 0 0,1 1 0 0 0,1-2 0 0 0,-1 0 0 0 0,1 0 1 0 0,14 6-1 0 0,-10-7-16 0 0,-1 0-1 0 0,1-2 1 0 0,1 0 0 0 0,-1 0 0 0 0,1-2 0 0 0,0 0-1 0 0,-1-1 1 0 0,1 0 0 0 0,1-2 0 0 0,-1 0 0 0 0,0-1-1 0 0,0 0 1 0 0,19-5 0 0 0,-13 1-185 0 0,0-2 1 0 0,-1 0-1 0 0,0-2 0 0 0,0 0 1 0 0,0-1-1 0 0,24-17 0 0 0,-19 9-1761 0 0,-1-1-1 0 0,26-24 0 0 0,-28 20-4928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0,'1'1'34'0'0,"0"-1"-1"0"0,-1 0 0 0 0,1 1 0 0 0,0-1 0 0 0,0 1 0 0 0,0-1 0 0 0,0 1 1 0 0,-1-1-1 0 0,1 1 0 0 0,0 0 0 0 0,-1-1 0 0 0,1 1 0 0 0,0 0 0 0 0,-1-1 1 0 0,1 1-1 0 0,-1 0 0 0 0,1 0 0 0 0,-1 0 0 0 0,1 0 0 0 0,-1-1 0 0 0,0 1 1 0 0,1 0-1 0 0,-1 0 0 0 0,0 0 0 0 0,0 0 0 0 0,0 1 0 0 0,1 4-25 0 0,-1 0 0 0 0,0 0 1 0 0,-1 9-1 0 0,0 9 147 0 0,11 82 2587 0 0,24 108 0 0 0,-29-189-2661 0 0,10 41-177 0 0,-15-65 0 0 0,0-2 16 0 0,0-27 76 0 0,1 1 0 0 0,1 0 0 0 0,1-1 0 0 0,12-42-1 0 0,-12 60 7 0 0,0 0-1 0 0,1 1 0 0 0,0 0 0 0 0,1 0 0 0 0,0 0 0 0 0,11-15 1 0 0,-11 19 1 0 0,0-1 0 0 0,0 1 0 0 0,0 1 0 0 0,1-1 1 0 0,-1 1-1 0 0,1 0 0 0 0,0 0 0 0 0,0 0 0 0 0,1 1 1 0 0,12-5-1 0 0,-14 7 61 0 0,0 0 0 0 0,0 0 1 0 0,0 0-1 0 0,0 0 0 0 0,1 1 0 0 0,-1 0 0 0 0,0 0 1 0 0,0 0-1 0 0,1 1 0 0 0,-1 0 0 0 0,9 2 0 0 0,4 3 517 0 0,33 16 0 0 0,-41-17-328 0 0,-3-2-64 0 0,0 0 1 0 0,0 1-1 0 0,-1 0 0 0 0,1 1 1 0 0,-1-1-1 0 0,0 1 0 0 0,0 0 0 0 0,-1 1 1 0 0,8 9-1 0 0,-10-12-83 0 0,-1 1 1 0 0,0-1-1 0 0,0 1 1 0 0,0 0-1 0 0,-1-1 0 0 0,1 1 1 0 0,-1 0-1 0 0,0 0 1 0 0,0 0-1 0 0,0 0 1 0 0,-1 0-1 0 0,1 0 0 0 0,-1 0 1 0 0,0 0-1 0 0,0 0 1 0 0,0 1-1 0 0,-1-1 1 0 0,0 0-1 0 0,-2 7 1 0 0,-2 4 76 0 0,-1-1 0 0 0,0 0 1 0 0,-1 0-1 0 0,-1-1 1 0 0,0 0-1 0 0,0 0 0 0 0,-2-1 1 0 0,-19 21-1 0 0,13-16-110 0 0,-22 19 0 0 0,33-32-69 0 0,-1 1 0 0 0,1-2 0 0 0,-1 1 0 0 0,0 0 0 0 0,0-1 0 0 0,0 0 1 0 0,0-1-1 0 0,-1 1 0 0 0,-6 1 0 0 0,12-4-55 0 0,-1 0 0 0 0,1 0 1 0 0,-1 0-1 0 0,1 0 0 0 0,0 0 0 0 0,-1 0 1 0 0,1 0-1 0 0,0-1 0 0 0,-1 1 0 0 0,1 0 0 0 0,0-1 1 0 0,0 1-1 0 0,-1-1 0 0 0,1 1 0 0 0,0-1 1 0 0,0 0-1 0 0,0 1 0 0 0,0-1 0 0 0,0 0 1 0 0,0 0-1 0 0,0 0 0 0 0,0 0 0 0 0,0 0 1 0 0,0 0-1 0 0,0 0 0 0 0,0 0 0 0 0,1 0 1 0 0,-1 0-1 0 0,0-1 0 0 0,1 1 0 0 0,-1 0 1 0 0,1 0-1 0 0,0-1 0 0 0,-1-1 0 0 0,-1-4-1342 0 0,1 1 1 0 0,-1-1-1 0 0,2 0 0 0 0,-1 1 0 0 0,1-13 1 0 0,2 0-4262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18 2759 0 0,'-1'0'9457'0'0,"-3"6"-7712"0"0,-6 4-769 0 0,0 0 0 0 0,1 1 0 0 0,1 1 0 0 0,-13 20 1 0 0,17-24-924 0 0,0 0 0 0 0,1 1 0 0 0,0-1 0 0 0,0 1 0 0 0,1-1 0 0 0,0 1 0 0 0,0 0 0 0 0,0 13 0 0 0,1-7 21 0 0,1 1 0 0 0,0-1-1 0 0,1 0 1 0 0,6 27 0 0 0,-6-38-48 0 0,0 0-1 0 0,1 0 1 0 0,-1 0 0 0 0,1-1-1 0 0,0 1 1 0 0,0 0 0 0 0,0-1 0 0 0,0 1-1 0 0,0-1 1 0 0,1 0 0 0 0,0 0-1 0 0,0 0 1 0 0,0 0 0 0 0,0 0-1 0 0,0 0 1 0 0,0-1 0 0 0,1 0 0 0 0,-1 1-1 0 0,1-1 1 0 0,-1-1 0 0 0,1 1-1 0 0,7 2 1 0 0,-9-4 13 0 0,1 0-1 0 0,0 1 1 0 0,-1-1-1 0 0,1 0 1 0 0,0-1-1 0 0,0 1 1 0 0,-1 0-1 0 0,1-1 1 0 0,-1 0 0 0 0,1 1-1 0 0,0-1 1 0 0,-1 0-1 0 0,1 0 1 0 0,-1-1-1 0 0,0 1 1 0 0,3-2-1 0 0,1-1 76 0 0,-1 1-1 0 0,1-1 1 0 0,-1-1-1 0 0,0 1 1 0 0,6-8-1 0 0,-7 6-43 0 0,0 0 1 0 0,0-1-1 0 0,0 0 0 0 0,-1 0 0 0 0,0 0 0 0 0,0 0 1 0 0,-1 0-1 0 0,0 0 0 0 0,1-9 0 0 0,0 1 77 0 0,-2 0-1 0 0,0 0 1 0 0,-1-26-1 0 0,-1 34-310 0 0,-1 1 0 0 0,0-1 1 0 0,-1 0-1 0 0,0 1 0 0 0,0-1 0 0 0,0 1 0 0 0,0 0 0 0 0,-1 0 0 0 0,0 0 0 0 0,-5-5 1 0 0,8 10-371 0 0,-1-13-1371 0 0,2 11 1522 0 0,0 1-1 0 0,-1 0 0 0 0,1 0 1 0 0,0-1-1 0 0,0 1 1 0 0,0 0-1 0 0,0-1 1 0 0,2-3-1 0 0,-2 4 168 0 0,1-1 0 0 0,0 1 0 0 0,-1 0 0 0 0,1-1 0 0 0,0 1 0 0 0,1 0 0 0 0,-1 0 1 0 0,0 0-1 0 0,0 0 0 0 0,1 0 0 0 0,-1 0 0 0 0,1 1 0 0 0,0-1 0 0 0,0 0 0 0 0,-1 1 0 0 0,1-1 0 0 0,0 1 0 0 0,4-2 0 0 0,-4 2 238 0 0,0 0 0 0 0,0 1 0 0 0,0 0 0 0 0,0-1 0 0 0,0 1 0 0 0,0 0 0 0 0,0 0 0 0 0,0 0 0 0 0,0 0 0 0 0,0 0 0 0 0,0 1 0 0 0,0-1 0 0 0,0 1 0 0 0,0-1 0 0 0,0 1 0 0 0,0-1 0 0 0,-1 1 0 0 0,1 0 0 0 0,0 0 0 0 0,0 0 0 0 0,-1 0 0 0 0,1 0 0 0 0,1 2 0 0 0,3 3 427 0 0,0-1-1 0 0,0 1 0 0 0,-1 0 0 0 0,0 1 1 0 0,0-1-1 0 0,-1 1 0 0 0,0 0 0 0 0,6 13 1 0 0,-2 0 561 0 0,-1 0 0 0 0,6 24 1 0 0,-6-8 206 0 0,-2 2 0 0 0,-2-1 0 0 0,-1 57 0 0 0,-2-93-1211 0 0,0 0 250 0 0,3-20-77 0 0,23-74-106 0 0,-17 66-151 0 0,-2 0 0 0 0,6-30-1 0 0,-12 46-60 0 0,2 1 0 0 0,-1-1 0 0 0,1 1 0 0 0,1-1 0 0 0,0 1 0 0 0,7-12 0 0 0,-11 21 132 0 0,0 1-1 0 0,0-1 1 0 0,0 1-1 0 0,1-1 1 0 0,-1 1-1 0 0,0-1 1 0 0,0 1 0 0 0,1-1-1 0 0,-1 1 1 0 0,0-1-1 0 0,1 1 1 0 0,-1-1-1 0 0,1 1 1 0 0,-1 0-1 0 0,0-1 1 0 0,1 1 0 0 0,-1 0-1 0 0,1-1 1 0 0,-1 1-1 0 0,1 0 1 0 0,-1-1-1 0 0,1 1 1 0 0,-1 0-1 0 0,1 0 1 0 0,-1 0-1 0 0,1 0 1 0 0,-1 0 0 0 0,1-1-1 0 0,-1 1 1 0 0,1 0-1 0 0,0 0 1 0 0,-1 0-1 0 0,1 0 1 0 0,-1 1-1 0 0,1-1 1 0 0,-1 0 0 0 0,1 0-1 0 0,-1 0 1 0 0,1 0-1 0 0,-1 0 1 0 0,1 1-1 0 0,-1-1 1 0 0,1 0-1 0 0,-1 0 1 0 0,1 1 0 0 0,-1-1-1 0 0,1 0 1 0 0,-1 1-1 0 0,1-1 1 0 0,-1 1-1 0 0,0-1 1 0 0,1 1-1 0 0,-1-1 1 0 0,0 0-1 0 0,0 1 1 0 0,1-1 0 0 0,-1 2-1 0 0,4 3-54 0 0,-1 2 1 0 0,0-1-1 0 0,4 11 0 0 0,-4-9 76 0 0,5 11-346 0 0,1 1 1 0 0,1-2-1 0 0,1 1 0 0 0,0-2 1 0 0,20 25-1 0 0,-27-37-69 0 0,1-1 1 0 0,-1 1-1 0 0,1-1 1 0 0,0 0-1 0 0,1 0 1 0 0,-1 0-1 0 0,0-1 1 0 0,1 1-1 0 0,0-2 0 0 0,0 1 1 0 0,0 0-1 0 0,0-1 1 0 0,0 0-1 0 0,1-1 1 0 0,-1 0-1 0 0,0 0 1 0 0,1 0-1 0 0,-1 0 1 0 0,1-1-1 0 0,-1 0 0 0 0,1-1 1 0 0,6 0-1 0 0,5-4-1145 0 0,-1 0-100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117 556 1375 0 0,'3'-30'-220'0'0,"-2"21"1515"0"0,-1 0 1 0 0,-1 0-1 0 0,-3-17 0 0 0,4 22-646 0 0,-1 0 0 0 0,0 1-1 0 0,-1-1 1 0 0,1 1 0 0 0,-1-1 0 0 0,0 1 0 0 0,1-1-1 0 0,-5-4 1 0 0,4 6-425 0 0,1 0-1 0 0,-1 1 1 0 0,1 0-1 0 0,-1-1 1 0 0,0 1-1 0 0,1 0 0 0 0,-1 0 1 0 0,0 0-1 0 0,0 0 1 0 0,0 0-1 0 0,0 0 1 0 0,0 0-1 0 0,0 1 1 0 0,0-1-1 0 0,0 1 0 0 0,-4-1 1 0 0,4 1-143 0 0,1 0-1 0 0,-1 0 1 0 0,0 1-1 0 0,1-1 1 0 0,-1 0-1 0 0,1 1 1 0 0,-1-1 0 0 0,1 1-1 0 0,-1 0 1 0 0,1-1-1 0 0,-1 1 1 0 0,1 0 0 0 0,0 0-1 0 0,-1 0 1 0 0,1 0-1 0 0,0 0 1 0 0,0 0-1 0 0,-1 0 1 0 0,1 1 0 0 0,0-1-1 0 0,0 0 1 0 0,1 1-1 0 0,-1-1 1 0 0,-1 2 0 0 0,-2 5-1 0 0,0 1 0 0 0,1-1 0 0 0,-4 10 0 0 0,6-12 29 0 0,-3 5-90 0 0,2 1-1 0 0,0 0 1 0 0,0 0 0 0 0,1 0-1 0 0,1 0 1 0 0,0 1 0 0 0,0-1-1 0 0,1 0 1 0 0,1 0 0 0 0,0 0-1 0 0,0 0 1 0 0,2-1 0 0 0,-1 1-1 0 0,1-1 1 0 0,1 1 0 0 0,0-1-1 0 0,1-1 1 0 0,0 1 0 0 0,11 14-1 0 0,-14-21 5 0 0,1 0-1 0 0,0 0 1 0 0,0 0 0 0 0,1-1-1 0 0,-1 0 1 0 0,1 1-1 0 0,-1-1 1 0 0,1-1 0 0 0,0 1-1 0 0,0-1 1 0 0,1 0-1 0 0,9 3 1 0 0,-11-4-6 0 0,-1-1 0 0 0,1 1 0 0 0,-1-1-1 0 0,1 0 1 0 0,-1 0 0 0 0,1 0 0 0 0,-1 0 0 0 0,1-1 0 0 0,-1 1 0 0 0,1-1 0 0 0,-1 0 0 0 0,0 0-1 0 0,1 0 1 0 0,-1-1 0 0 0,0 1 0 0 0,0-1 0 0 0,0 0 0 0 0,0 0 0 0 0,0 0 0 0 0,0 0 0 0 0,4-4 0 0 0,0-2 38 0 0,0 0 0 0 0,-1-1 1 0 0,0 0-1 0 0,0 0 1 0 0,-1 0-1 0 0,0-1 1 0 0,-1 1-1 0 0,0-1 0 0 0,5-16 1 0 0,-3-1 103 0 0,0-1-1 0 0,2-42 1 0 0,-6 30-220 0 0,-2 0 0 0 0,-1 0 1 0 0,-3 1-1 0 0,-10-51 0 0 0,0 26-86 0 0,-42-113 0 0 0,55 174 184 0 0,0 0 0 0 0,0 0 0 0 0,0 0 0 0 0,-1 0 0 0 0,1 0 0 0 0,-1 1 0 0 0,0-1 0 0 0,1 0 0 0 0,-1 1 0 0 0,-5-5 1 0 0,0 20 444 0 0,4-3-299 0 0,1 1-1 0 0,0-1 0 0 0,0 1 1 0 0,1-1-1 0 0,1 1 1 0 0,0 16-1 0 0,11 66 857 0 0,0-28-650 0 0,3 0 0 0 0,33 93 0 0 0,2-42-7245 0 0,-28-77-623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0,'0'0'2076'0'0,"1"1"-1261"0"0,2 2-539 0 0,0-1 0 0 0,-1 1 0 0 0,1-1 0 0 0,-1 1-1 0 0,0 0 1 0 0,0 0 0 0 0,0 0 0 0 0,0 0 0 0 0,-1 0 0 0 0,2 4 0 0 0,13 37 1160 0 0,-13-37-1219 0 0,15 60 967 0 0,16 115-1 0 0,-25-122-866 0 0,0-5-458 0 0,29 158 508 0 0,0-75-3264 0 0,-33-117-82 0 0,-3-13-1947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4607 0 0,'1'-1'354'0'0,"1"-1"-341"0"0,-1 0 1 0 0,0 0 0 0 0,0 0-1 0 0,-1 0 1 0 0,1 0 0 0 0,0-1-1 0 0,0-1 1 0 0,5-15 1859 0 0,3 5 1799 0 0,-6 8-3124 0 0,0 0 1 0 0,1 0-1 0 0,-1 0 0 0 0,1 1 0 0 0,1-1 1 0 0,-1 1-1 0 0,1 0 0 0 0,0 0 1 0 0,6-4-1 0 0,-7 6-469 0 0,0 0 0 0 0,0 0 0 0 0,1 0 0 0 0,-1 1 0 0 0,1 0 0 0 0,-1 0 0 0 0,1 0 0 0 0,0 0 0 0 0,-1 1 0 0 0,1 0 0 0 0,0 0 0 0 0,0 0 0 0 0,0 1 0 0 0,0-1 0 0 0,0 1 0 0 0,0 0 0 0 0,0 1 0 0 0,0-1 0 0 0,6 2 0 0 0,-7-1-51 0 0,0 0-1 0 0,0 1 1 0 0,0-1 0 0 0,0 1-1 0 0,0 0 1 0 0,0 0 0 0 0,0 0-1 0 0,-1 0 1 0 0,1 1 0 0 0,-1-1-1 0 0,0 1 1 0 0,0 0 0 0 0,0 0-1 0 0,0 0 1 0 0,3 4 0 0 0,-4-4 5 0 0,-1-1 1 0 0,0 1 0 0 0,1 0 0 0 0,-1-1 0 0 0,0 1 0 0 0,0 0 0 0 0,-1 0 0 0 0,1-1 0 0 0,0 1 0 0 0,-1 5 0 0 0,0 33 165 0 0,0-21-77 0 0,0-14-89 0 0,-1 15 41 0 0,2 1 1 0 0,0-1-1 0 0,1 0 0 0 0,7 27 1 0 0,-7-42-64 0 0,0 0 0 0 0,0-1 0 0 0,0 1 0 0 0,1-1 0 0 0,0 1 0 0 0,0-1 0 0 0,1 0 0 0 0,5 7 0 0 0,-6-8-3 0 0,0-1 1 0 0,1 0-1 0 0,-1-1 0 0 0,1 1 0 0 0,0-1 1 0 0,-1 1-1 0 0,1-1 0 0 0,0 0 1 0 0,0-1-1 0 0,1 1 0 0 0,-1-1 1 0 0,0 1-1 0 0,5 0 0 0 0,-4-2 25 0 0,0 1 0 0 0,-1-1 0 0 0,1 0 0 0 0,0 0 0 0 0,0 0 0 0 0,-1-1 0 0 0,1 0 0 0 0,0 0 0 0 0,-1 0 0 0 0,1 0 0 0 0,-1-1 0 0 0,1 1 0 0 0,-1-1 0 0 0,0-1 0 0 0,8-3 0 0 0,-8 2 72 0 0,1 1-1 0 0,-1-1 0 0 0,0 0 0 0 0,0 0 1 0 0,0 0-1 0 0,0 0 0 0 0,-1-1 1 0 0,1 1-1 0 0,-1-1 0 0 0,0 0 1 0 0,-1 0-1 0 0,5-10 0 0 0,-7 12-42 0 0,1-1 1 0 0,-1 1-1 0 0,1 0 0 0 0,-1 0 0 0 0,0 0 0 0 0,0 0 1 0 0,-1 0-1 0 0,1 0 0 0 0,0 0 0 0 0,-1-1 1 0 0,0 1-1 0 0,0 0 0 0 0,0 1 0 0 0,0-1 0 0 0,0 0 1 0 0,-1 0-1 0 0,-1-3 0 0 0,-3-2 114 0 0,1-1 1 0 0,-1 1-1 0 0,-1 1 0 0 0,-7-8 0 0 0,4 3-51 0 0,0 1 0 0 0,0-2 0 0 0,1 1-1 0 0,-8-16 1 0 0,-2-7-5608 0 0,13 25 2337 0 0,3 2-3458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2759 0 0,'2'-1'2043'0'0,"-2"0"-1732"0"0,1 1 0 0 0,-1 0 0 0 0,1-1 0 0 0,-1 1 0 0 0,1 0-1 0 0,-1-1 1 0 0,1 1 0 0 0,-1 0 0 0 0,1-1 0 0 0,0 1 0 0 0,-1 0 0 0 0,1 0 0 0 0,-1 0-1 0 0,1 0 1 0 0,-1-1 0 0 0,1 1 0 0 0,0 0 0 0 0,-1 0 0 0 0,1 0 0 0 0,0 0 0 0 0,-1 0 0 0 0,1 1-1 0 0,-1-1 1 0 0,1 0 0 0 0,1 0 0 0 0,-1 1-98 0 0,0 0-1 0 0,0-1 1 0 0,0 1-1 0 0,-1 0 1 0 0,1 0-1 0 0,0 0 1 0 0,0 0-1 0 0,0 0 1 0 0,-1 0-1 0 0,1 0 1 0 0,0 0-1 0 0,0 1 1 0 0,1 4 83 0 0,1 0 0 0 0,-1 0 0 0 0,-1 0 0 0 0,2 9 1 0 0,14 184 3379 0 0,-12-124-3050 0 0,-3-46-403 0 0,-1 14-13 0 0,3 0 0 0 0,2 0 1 0 0,16 61-1 0 0,-12-72-210 0 0,-2-11 0 0 0,-5-17 0 0 0,1-2 0 0 0,-2 1-46 0 0,1-1-1 0 0,-1 1 1 0 0,1-1-1 0 0,-1 0 1 0 0,1 0 0 0 0,0 0-1 0 0,0-1 1 0 0,0 1-1 0 0,0 0 1 0 0,0-1 0 0 0,0 0-1 0 0,1 0 1 0 0,-1 0-1 0 0,0 0 1 0 0,0-1-1 0 0,1 1 1 0 0,-1-1 0 0 0,1 0-1 0 0,-1 0 1 0 0,0 0-1 0 0,1 0 1 0 0,-1 0-1 0 0,1-1 1 0 0,-1 0 0 0 0,5-1-1 0 0,7-3-129 0 0,0-1 0 0 0,0-1 0 0 0,0 0 0 0 0,15-10 0 0 0,-2 1 135 0 0,-16 9-5 0 0,-1 0 0 0 0,0 0 0 0 0,0-2 0 0 0,0 1 1 0 0,16-18-1 0 0,-8 4 19 0 0,26-39 1 0 0,-42 57 36 0 0,0-1-1 0 0,-1 1 0 0 0,0-1 1 0 0,1 0-1 0 0,-2 0 1 0 0,1 0-1 0 0,-1 0 0 0 0,1 0 1 0 0,-1 0-1 0 0,-1 0 1 0 0,1-1-1 0 0,-1 1 1 0 0,0 0-1 0 0,0 0 0 0 0,0-1 1 0 0,-2-5-1 0 0,2 11 3 0 0,0-1 1 0 0,-1 0-1 0 0,1 0 0 0 0,0 0 1 0 0,-1 0-1 0 0,1 1 0 0 0,-1-1 1 0 0,1 0-1 0 0,-1 0 0 0 0,1 1 1 0 0,-1-1-1 0 0,0 0 0 0 0,1 1 0 0 0,-1-1 1 0 0,0 1-1 0 0,1-1 0 0 0,-1 1 1 0 0,0-1-1 0 0,0 1 0 0 0,0-1 1 0 0,-17-5 282 0 0,15 6-246 0 0,0 0 0 0 0,0-1 0 0 0,0 1 0 0 0,0 1 1 0 0,0-1-1 0 0,0 0 0 0 0,0 1 0 0 0,0 0 1 0 0,0-1-1 0 0,0 1 0 0 0,0 0 0 0 0,1 1 1 0 0,-1-1-1 0 0,0 0 0 0 0,1 1 0 0 0,-1 0 1 0 0,1-1-1 0 0,-1 1 0 0 0,1 0 0 0 0,-3 3 1 0 0,-5 5 180 0 0,0 1 1 0 0,-16 22 0 0 0,22-26-178 0 0,0-1 0 0 0,0 1 0 0 0,0 0-1 0 0,1 0 1 0 0,0 1 0 0 0,1-1 0 0 0,0 1 0 0 0,0-1 0 0 0,0 1-1 0 0,1 0 1 0 0,0 0 0 0 0,1-1 0 0 0,-1 1 0 0 0,2 0-1 0 0,1 14 1 0 0,-1-14-42 0 0,1 1 0 0 0,0-1 0 0 0,0 0 0 0 0,1 0 0 0 0,0 0-1 0 0,1 0 1 0 0,0 0 0 0 0,0-1 0 0 0,1 1 0 0 0,-1-1 0 0 0,2 0 0 0 0,-1 0-1 0 0,1-1 1 0 0,7 7 0 0 0,-5-6-66 0 0,1 0 0 0 0,0-1-1 0 0,0 0 1 0 0,1-1 0 0 0,-1 0-1 0 0,1 0 1 0 0,1-1 0 0 0,11 4-1 0 0,-14-6-363 0 0,1 0 0 0 0,-1-1 0 0 0,0 0 0 0 0,0 0-1 0 0,1 0 1 0 0,-1-1 0 0 0,0-1 0 0 0,1 0 0 0 0,-1 0 0 0 0,0 0-1 0 0,11-4 1 0 0,0-2-1357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27 7831 0 0,'-3'-1'603'0'0,"-43"-13"293"0"0,32 10 1083 0 0,0 1 1 0 0,0 1-1 0 0,-21 0 0 0 0,34 2-1914 0 0,-1 0 0 0 0,1 1 1 0 0,0 0-1 0 0,0-1 0 0 0,-1 1 0 0 0,1 0 0 0 0,0 0 0 0 0,0-1 0 0 0,0 1 0 0 0,0 0 0 0 0,0 0 0 0 0,0 0 0 0 0,0 1 0 0 0,0-1 1 0 0,0 0-1 0 0,0 0 0 0 0,0 0 0 0 0,1 1 0 0 0,-1-1 0 0 0,1 0 0 0 0,-1 2 0 0 0,0 6 42 0 0,2-6-108 0 0,1 0 0 0 0,-1 1 0 0 0,1-1 1 0 0,0 0-1 0 0,0 0 0 0 0,0 1 0 0 0,0-2 0 0 0,1 1 1 0 0,-1 0-1 0 0,4 3 0 0 0,33 25-105 0 0,-21-18 72 0 0,0 1 2 0 0,0-1 1 0 0,1-2 0 0 0,29 15-1 0 0,-10-6 49 0 0,-24-12 4 0 0,1-1-1 0 0,21 8 1 0 0,-34-14 18 0 0,-1-1 0 0 0,0 1 0 0 0,1 0 1 0 0,-1 0-1 0 0,0-1 0 0 0,1 1 0 0 0,-1 0 0 0 0,0 0 1 0 0,0 0-1 0 0,0 0 0 0 0,0 0 0 0 0,0 1 0 0 0,0-1 1 0 0,0 0-1 0 0,0 0 0 0 0,0 1 0 0 0,0 1 0 0 0,7 7 1276 0 0,-12 3-374 0 0,3-10-831 0 0,-1 0 1 0 0,1 0-1 0 0,-1 0 0 0 0,0-1 0 0 0,0 1 0 0 0,0 0 1 0 0,-1-1-1 0 0,1 1 0 0 0,-4 2 0 0 0,-28 19 417 0 0,17-12-339 0 0,7-5-118 0 0,-2-1 0 0 0,-14 7 0 0 0,-19 11-13 0 0,8-4 5 0 0,20-13-143 0 0,16-6 8 0 0,-6 0-440 0 0,12-11-7806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5063 0 0,'-2'0'390'0'0,"-9"-1"283"0"0,0 1 0 0 0,0 1-1 0 0,0 0 1 0 0,1 1 0 0 0,-1 0 0 0 0,0 0 0 0 0,1 1 0 0 0,0 0 0 0 0,-1 1 0 0 0,1 0 0 0 0,1 1 0 0 0,-15 9 0 0 0,19-11-547 0 0,4-3-108 0 0,0 1 1 0 0,0-1-1 0 0,0 1 1 0 0,0 0 0 0 0,0 0-1 0 0,0 0 1 0 0,0-1-1 0 0,0 1 1 0 0,1 0-1 0 0,-2 1 1 0 0,1 1 7 0 0,-1 0 1 0 0,1 0 0 0 0,0-1 0 0 0,1 1-1 0 0,-1 0 1 0 0,0 0 0 0 0,0 5 0 0 0,1 10-48 0 0,3-12-3 0 0,-1-2 10 0 0,2 4 8 0 0,0-1 0 0 0,1 0 0 0 0,0 0 0 0 0,0 0 0 0 0,0-1 0 0 0,1 0 0 0 0,0 0 0 0 0,7 6 0 0 0,15 15 229 0 0,-19-18-160 0 0,6 7 635 0 0,-1 1 0 0 0,0 0 1 0 0,13 23-1 0 0,-23-34-379 0 0,-1 0-1 0 0,0 1 0 0 0,-1-1 1 0 0,1 0-1 0 0,-1 1 1 0 0,-1-1-1 0 0,1 1 0 0 0,-1 0 1 0 0,0-1-1 0 0,-1 1 1 0 0,1 0-1 0 0,-1 0 0 0 0,-1-1 1 0 0,-1 13-1 0 0,0-10-64 0 0,-1 0 0 0 0,0 0-1 0 0,0 0 1 0 0,-1-1 0 0 0,0 1 0 0 0,0-1-1 0 0,-1 0 1 0 0,0-1 0 0 0,0 1 0 0 0,-1-1-1 0 0,0 0 1 0 0,0 0 0 0 0,-1-1 0 0 0,0 0-1 0 0,-12 9 1 0 0,0-3-179 0 0,-2 0-1 0 0,1-1 0 0 0,-1-1 1 0 0,-44 15-1 0 0,60-24-474 0 0,0 1 0 0 0,0-1-1 0 0,0 0 1 0 0,0 0 0 0 0,0 0 0 0 0,0-1-1 0 0,0 0 1 0 0,-1 0 0 0 0,1 0 0 0 0,-10-2-1 0 0,4-3-7860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4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13183 0 0,'4'-1'604'0'0,"-3"1"-581"0"0,-1-1 0 0 0,1 1-1 0 0,0 0 1 0 0,-1 0 0 0 0,1 0 0 0 0,-1 0-1 0 0,1-1 1 0 0,-1 1 0 0 0,1 0-1 0 0,0 0 1 0 0,-1 0 0 0 0,1 0-1 0 0,-1 1 1 0 0,1-1 0 0 0,0 0 0 0 0,-1 0-1 0 0,1 0 1 0 0,-1 0 0 0 0,1 1-1 0 0,-1-1 1 0 0,1 0 0 0 0,0 0-1 0 0,-1 1 1 0 0,1-1 0 0 0,-1 0 0 0 0,1 1-1 0 0,0 1 2 0 0,-1 0-1 0 0,0-1 0 0 0,1 1 0 0 0,-1 0 1 0 0,0-1-1 0 0,0 1 0 0 0,0 0 1 0 0,0-1-1 0 0,-1 3 0 0 0,0 8-41 0 0,1 14 296 0 0,2 0 0 0 0,0 0 0 0 0,1 0 0 0 0,9 29 0 0 0,34 99 754 0 0,-36-128-1160 0 0,-10-26 118 0 0,0 0-1 0 0,0 0 1 0 0,0 0 0 0 0,0 0-1 0 0,0 0 1 0 0,0 0-1 0 0,0 0 1 0 0,0 0 0 0 0,0 0-1 0 0,0 1 1 0 0,0-1-1 0 0,0 0 1 0 0,0 0 0 0 0,0 0-1 0 0,0 0 1 0 0,0 0-1 0 0,0 0 1 0 0,0 0-1 0 0,0 0 1 0 0,0 0 0 0 0,0 0-1 0 0,1 0 1 0 0,-1 0-1 0 0,0 1 1 0 0,0-1 0 0 0,0 0-1 0 0,0 0 1 0 0,0 0-1 0 0,0 0 1 0 0,0 0 0 0 0,0 0-1 0 0,0 0 1 0 0,0 0-1 0 0,1 0 1 0 0,-1 0 0 0 0,0 0-1 0 0,0 0 1 0 0,0 0-1 0 0,0 0 1 0 0,0 0 0 0 0,0 0-1 0 0,0 0 1 0 0,0 0-1 0 0,0 0 1 0 0,1 0-1 0 0,-1 0 1 0 0,0 0 0 0 0,0 0-1 0 0,0 0 1 0 0,0 0-1 0 0,0 0 1 0 0,0-1 0 0 0,0 1-1 0 0,0 0 1 0 0,0 0-1 0 0,1 0 1 0 0,0-14-531 0 0,-2-9 228 0 0,-2 1-1 0 0,-6-31 0 0 0,2 17-25 0 0,-2-14-47 0 0,-31-154 143 0 0,36 187 947 0 0,1 0 1 0 0,1 0-1 0 0,-1-26 0 0 0,3 41-681 0 0,0 0-1 0 0,0 1 0 0 0,0-1 1 0 0,1 1-1 0 0,-1-1 1 0 0,0 1-1 0 0,1-1 0 0 0,-1 1 1 0 0,1-1-1 0 0,0 1 1 0 0,-1-1-1 0 0,1 1 0 0 0,0 0 1 0 0,0-1-1 0 0,0 1 1 0 0,0 0-1 0 0,0 0 0 0 0,2-3 1 0 0,0 3 44 0 0,-1-1 0 0 0,1 1 1 0 0,-1-1-1 0 0,1 1 0 0 0,0 0 1 0 0,-1 0-1 0 0,1 0 1 0 0,0 0-1 0 0,4-1 0 0 0,4 1 113 0 0,0 0-1 0 0,0 1 0 0 0,0 0 1 0 0,12 2-1 0 0,17 5-869 0 0,-29-4 222 0 0,-1-1 0 0 0,14 1 0 0 0,-7-2-654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13039 0 0,'0'0'1186'0'0,"2"0"-888"0"0,2 1-51 0 0,0 0 0 0 0,0 0 0 0 0,1-1 0 0 0,-1 0 0 0 0,1 0 0 0 0,-1 0 0 0 0,0 0 0 0 0,1-1 0 0 0,-1 1 0 0 0,8-3 0 0 0,47-19 804 0 0,-29 11-879 0 0,-17 7-136 0 0,0 0 1 0 0,20-3-1 0 0,-27 6-455 0 0,0 1 1 0 0,0-1-1 0 0,0 1 1 0 0,0 0-1 0 0,0 1 0 0 0,0-1 1 0 0,11 4-1 0 0,-7-1-1109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0,'0'0'528'0'0,"1"3"-341"0"0,23 124 9189 0 0,-9-37-6855 0 0,2 20-1856 0 0,5 163-1 0 0,-20-233-626 0 0,14 116-2172 0 0,-12-120-175 0 0,-2-20 637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 13183 0 0,'-4'2'200'0'0,"3"-1"-142"0"0,0-1 1 0 0,0 0 0 0 0,0 1-1 0 0,0 0 1 0 0,1-1 0 0 0,-1 1-1 0 0,0-1 1 0 0,0 1 0 0 0,1 0 0 0 0,-1 0-1 0 0,0-1 1 0 0,1 1 0 0 0,-1 0-1 0 0,1 0 1 0 0,-1 0 0 0 0,1 0-1 0 0,-1 0 1 0 0,1-1 0 0 0,0 1 0 0 0,-1 2-1 0 0,1-3 29 0 0,0 0 1 0 0,-1 0-1 0 0,1 1 0 0 0,0-1 0 0 0,0 0 0 0 0,0 1 0 0 0,0-1 0 0 0,0 0 0 0 0,0 1 0 0 0,0-1 1 0 0,0 0-1 0 0,0 1 0 0 0,0-1 0 0 0,0 0 0 0 0,0 1 0 0 0,0-1 0 0 0,0 0 0 0 0,0 1 0 0 0,0-1 1 0 0,0 0-1 0 0,0 1 0 0 0,0-1 0 0 0,0 0 0 0 0,0 1 0 0 0,0-1 0 0 0,1 0 0 0 0,-1 0 0 0 0,0 1 1 0 0,0-1-1 0 0,0 0 0 0 0,1 0 0 0 0,-1 1 0 0 0,0-1 0 0 0,1 0 0 0 0,13 5 1017 0 0,18-7-282 0 0,0-5-197 0 0,53-19 1 0 0,-9 3-468 0 0,61-6-2749 0 0,-111 24 1170 0 0,-1 0-479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21 139 9671 0 0,'0'2'748'0'0,"-7"30"-349"0"0,-2 11 1925 0 0,8-28-1325 0 0,-3 99 3003 0 0,5-103-3885 0 0,0 1 1 0 0,0 0 0 0 0,1-1-1 0 0,1 1 1 0 0,0-1-1 0 0,0 0 1 0 0,8 17-1 0 0,-11-27-58 0 0,11-23 70 0 0,7-41-437 0 0,-3-1 0 0 0,11-93 0 0 0,-26 156 299 0 0,2-22-506 0 0,2-1-1 0 0,8-25 0 0 0,-12 48 204 0 0,1 2 16 0 0,4 6 215 0 0,-1 1 0 0 0,0 0 1 0 0,0 0-1 0 0,-1 1 0 0 0,0-1 0 0 0,0 1 0 0 0,1 9 0 0 0,7 20-80 0 0,3 0 646 0 0,2 0-1 0 0,2-1 1 0 0,39 62 0 0 0,-47-83-282 0 0,1-2 0 0 0,1 1 0 0 0,0-2 1 0 0,1 1-1 0 0,0-2 0 0 0,1 1 1 0 0,0-2-1 0 0,1 0 0 0 0,0-1 1 0 0,32 16-1 0 0,-45-25-77 0 0,1 0 1 0 0,-1 0-1 0 0,1-1 0 0 0,-1 1 1 0 0,1 0-1 0 0,-1-1 0 0 0,1 1 1 0 0,0-1-1 0 0,-1 0 0 0 0,1 0 1 0 0,0 0-1 0 0,-1 0 0 0 0,1-1 1 0 0,0 1-1 0 0,-1-1 0 0 0,1 1 1 0 0,-1-1-1 0 0,1 0 0 0 0,2-1 1 0 0,-2 0 18 0 0,0 0 0 0 0,-1 0 0 0 0,1 0 0 0 0,-1 0 0 0 0,0 0 0 0 0,0-1 0 0 0,0 1 0 0 0,0-1 0 0 0,0 1 0 0 0,0-1 0 0 0,-1 0 1 0 0,1 1-1 0 0,-1-1 0 0 0,1 0 0 0 0,0-6 0 0 0,2-9 70 0 0,-1 0 0 0 0,0 0 0 0 0,-2 0 0 0 0,0 0 0 0 0,-1 0 0 0 0,-3-26 0 0 0,-1 16-171 0 0,0 0 0 0 0,-12-36 0 0 0,-24-52-1169 0 0,22 74-928 0 0,4 15-3087 0 0,12 23 3920 0 0,-10-21-5902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0,'0'2'2876'0'0,"0"15"-1084"0"0,2 1-1 0 0,0-1 0 0 0,1 0 0 0 0,5 18 0 0 0,26 67-1428 0 0,1 8-356 0 0,7 41-444 0 0,33 155-1170 0 0,-71-275 444 0 0,-3-10-3710 0 0,-1-8-281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3 123 1375 0 0,'-1'-23'126'0'0,"0"20"1161"0"0,1 0-1 0 0,-1-1 1 0 0,1 1-1 0 0,0-1 1 0 0,0 1-1 0 0,1-1 0 0 0,-1 1 1 0 0,1 0-1 0 0,0-1 1 0 0,1-5-1 0 0,12-9 759 0 0,-10 14-1891 0 0,1 0 0 0 0,-1 0 1 0 0,1 1-1 0 0,0 0 0 0 0,0 0 1 0 0,1 0-1 0 0,-1 0 0 0 0,1 1 1 0 0,-1 0-1 0 0,1 0 1 0 0,0 0-1 0 0,-1 1 0 0 0,1 0 1 0 0,0 0-1 0 0,0 1 0 0 0,0-1 1 0 0,8 2-1 0 0,8 1-728 0 0,0 1 0 0 0,-1 0-1 0 0,30 11 1 0 0,-13-4-1218 0 0,-19-6-51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76 5063 0 0,'-3'0'54'0'0,"1"-1"-1"0"0,-1 1 1 0 0,1 0-1 0 0,-1 1 1 0 0,1-1-1 0 0,-1 0 1 0 0,1 1-1 0 0,-1-1 0 0 0,1 1 1 0 0,-1 0-1 0 0,1 0 1 0 0,0 0-1 0 0,-1 0 1 0 0,1 0-1 0 0,0 0 1 0 0,0 1-1 0 0,0-1 1 0 0,0 1-1 0 0,0 0 0 0 0,-2 2 1 0 0,-2 1 1159 0 0,1 1 1 0 0,0 0 0 0 0,1 0-1 0 0,-1 0 1 0 0,-5 12-1 0 0,5-9-303 0 0,1 0 1 0 0,0 0-1 0 0,1 0 0 0 0,0 1 0 0 0,-2 10 0 0 0,5-16-816 0 0,-1 1 1 0 0,1 0-1 0 0,0-1 0 0 0,0 1 0 0 0,0 0 0 0 0,1-1 1 0 0,0 1-1 0 0,0-1 0 0 0,0 1 0 0 0,0-1 1 0 0,1 1-1 0 0,-1-1 0 0 0,3 4 0 0 0,2 3 45 0 0,1-1 1 0 0,0 0-1 0 0,0-1 0 0 0,1 0 0 0 0,0 0 0 0 0,0 0 1 0 0,1-1-1 0 0,0-1 0 0 0,0 1 0 0 0,15 7 1 0 0,-18-11-42 0 0,0-1 1 0 0,0-1 0 0 0,1 1-1 0 0,-1-1 1 0 0,0 0 0 0 0,1 0 0 0 0,-1-1-1 0 0,13 1 1 0 0,-14-1-24 0 0,-1-2-1 0 0,1 1 1 0 0,0 0-1 0 0,-1-1 1 0 0,1 0 0 0 0,-1 0-1 0 0,0 0 1 0 0,1-1-1 0 0,-1 0 1 0 0,0 0-1 0 0,0 0 1 0 0,0 0 0 0 0,7-5-1 0 0,-7 3 0 0 0,0 1 0 0 0,0-1 0 0 0,-1 0-1 0 0,1 0 1 0 0,-1 0 0 0 0,0-1 0 0 0,0 1 0 0 0,-1-1 0 0 0,0 1-1 0 0,1-1 1 0 0,0-5 0 0 0,0 2 44 0 0,-1-1-1 0 0,1 1 1 0 0,-2-1 0 0 0,1 0-1 0 0,-1-15 1 0 0,-1 14-59 0 0,0 0 0 0 0,-1 0 0 0 0,-1 0 0 0 0,0-1 0 0 0,0 2 0 0 0,-1-1 1 0 0,0 0-1 0 0,-1 0 0 0 0,-8-16 0 0 0,4 14-110 0 0,0 0 0 0 0,0 1 0 0 0,-1 0 0 0 0,0 0 0 0 0,-1 1 1 0 0,-18-14-1 0 0,14 11-1018 0 0,9 8 329 0 0,-1 1 0 0 0,1-1-1 0 0,-1 1 1 0 0,0 0 0 0 0,0 0-1 0 0,-9-3 1 0 0,6 3-1468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0,'30'103'2739'0'0,"-23"-71"2130"0"0,22 54 0 0 0,-26-78-4616 0 0,0 1 0 0 0,-1-1-1 0 0,3 17 1 0 0,-4-24 246 0 0,4-22-702 0 0,1-6-237 0 0,1 0 0 0 0,2 0 0 0 0,14-31 0 0 0,-17 46 267 0 0,-2 4 79 0 0,-1 1 0 0 0,1-1 0 0 0,1 1-1 0 0,-1 0 1 0 0,1 0 0 0 0,0 1 0 0 0,8-8-1 0 0,-12 13 95 0 0,0 0 0 0 0,0 0-1 0 0,0 0 1 0 0,0 0-1 0 0,0 1 1 0 0,0-1 0 0 0,0 0-1 0 0,0 1 1 0 0,0-1-1 0 0,1 1 1 0 0,-1 0-1 0 0,0-1 1 0 0,0 1 0 0 0,1 0-1 0 0,-1-1 1 0 0,0 1-1 0 0,0 0 1 0 0,2 0-1 0 0,-1 1 33 0 0,0-1 0 0 0,0 1 0 0 0,0-1 0 0 0,0 1 0 0 0,0 0 0 0 0,-1 0 0 0 0,1 0 0 0 0,0 0-1 0 0,-1 0 1 0 0,1 1 0 0 0,1 1 0 0 0,3 2 123 0 0,-1 0-1 0 0,0 1 1 0 0,0-1-1 0 0,-1 1 1 0 0,0 0-1 0 0,6 12 0 0 0,17 42 644 0 0,-16-32-541 0 0,-10-26-246 0 0,0 0 1 0 0,0-1-1 0 0,0 1 0 0 0,0 0 1 0 0,0-1-1 0 0,0 1 0 0 0,1-1 0 0 0,-1 1 1 0 0,1-1-1 0 0,-1 0 0 0 0,1 0 1 0 0,0 0-1 0 0,-1 0 0 0 0,1 0 1 0 0,0 0-1 0 0,3 1 0 0 0,-2-3-21 0 0,-1 0 0 0 0,1-1 1 0 0,0 0-1 0 0,0 0 0 0 0,-1 1 0 0 0,1-2 0 0 0,-1 1 0 0 0,1 0 1 0 0,-1 0-1 0 0,0-1 0 0 0,0 1 0 0 0,3-4 0 0 0,21-40-143 0 0,-12 19-21 0 0,-10 19 117 0 0,1 1 0 0 0,0 0 0 0 0,0 0 0 0 0,1 0-1 0 0,0 1 1 0 0,7-6 0 0 0,-12 10 66 0 0,1 1 0 0 0,-1 0 0 0 0,1 0 0 0 0,-1 0 0 0 0,1 0 0 0 0,-1 0 0 0 0,1 0 0 0 0,0 1 0 0 0,-1-1 0 0 0,1 0 0 0 0,0 1 0 0 0,0-1 0 0 0,0 1 0 0 0,0 0-1 0 0,-1 0 1 0 0,1 0 0 0 0,0 0 0 0 0,0 0 0 0 0,0 0 0 0 0,0 0 0 0 0,0 0 0 0 0,-1 1 0 0 0,1-1 0 0 0,0 1 0 0 0,0-1 0 0 0,-1 1 0 0 0,1 0 0 0 0,0 0 0 0 0,-1-1 0 0 0,1 1 0 0 0,-1 1 0 0 0,1-1 0 0 0,-1 0 0 0 0,2 2 0 0 0,8 8 219 0 0,-1 2 0 0 0,-1-1 0 0 0,0 1-1 0 0,-1 1 1 0 0,0-1 0 0 0,7 21 0 0 0,11 16 85 0 0,17 15-90 0 0,1 3-196 0 0,-38-58-276 0 0,-2-1 0 0 0,1 1-1 0 0,-1 0 1 0 0,0 1 0 0 0,2 12-1 0 0,-5 3-2298 0 0,-3-9-3538 0 0,-1-4-777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5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54 455 0 0,'14'-16'11555'0'0,"-8"9"-7355"0"0,-12-8-1520 0 0,6 14-2597 0 0,-1 0 0 0 0,1 0 0 0 0,0 0 0 0 0,-1 0 0 0 0,1 1 1 0 0,-1-1-1 0 0,0 0 0 0 0,1 0 0 0 0,-1 0 0 0 0,0 1 0 0 0,1-1 0 0 0,-1 0 0 0 0,0 1 1 0 0,0-1-1 0 0,0 1 0 0 0,0-1 0 0 0,1 1 0 0 0,-1-1 0 0 0,0 1 0 0 0,0 0 0 0 0,0-1 0 0 0,0 1 1 0 0,0 0-1 0 0,0 0 0 0 0,0 0 0 0 0,0 0 0 0 0,0-1 0 0 0,0 1 0 0 0,0 1 0 0 0,0-1 0 0 0,0 0 1 0 0,0 0-1 0 0,0 0 0 0 0,0 0 0 0 0,-2 1 0 0 0,-2 2 15 0 0,0 0 1 0 0,-1 0-1 0 0,1 0 0 0 0,1 0 1 0 0,-7 5-1 0 0,-3 3 98 0 0,2-4-147 0 0,1 1-1 0 0,1 0 0 0 0,-1 0 0 0 0,-14 16 1 0 0,22-20-58 0 0,-1 0 0 0 0,1 0 0 0 0,0 1 1 0 0,0-1-1 0 0,1 1 0 0 0,-1-1 0 0 0,1 1 0 0 0,0 0 1 0 0,0 0-1 0 0,1 0 0 0 0,0 0 0 0 0,-1 0 0 0 0,2 0 1 0 0,-2 9-1 0 0,2-11 1 0 0,0-1 0 0 0,0 1 0 0 0,0 0 0 0 0,1 0 1 0 0,-1-1-1 0 0,1 1 0 0 0,0 0 0 0 0,-1 0 0 0 0,1-1 0 0 0,0 1 0 0 0,1-1 1 0 0,-1 1-1 0 0,0-1 0 0 0,1 0 0 0 0,-1 1 0 0 0,1-1 0 0 0,2 3 0 0 0,-1-3 4 0 0,0 0-1 0 0,-1-1 0 0 0,1 1 1 0 0,0 0-1 0 0,0-1 0 0 0,0 0 1 0 0,0 0-1 0 0,0 0 0 0 0,0 0 1 0 0,0 0-1 0 0,0-1 0 0 0,0 1 1 0 0,1-1-1 0 0,-1 0 1 0 0,4 0-1 0 0,-2 0-3 0 0,0-1-1 0 0,0 0 1 0 0,0 0 0 0 0,0 0 0 0 0,0-1 0 0 0,0 1-1 0 0,0-1 1 0 0,0-1 0 0 0,0 1 0 0 0,-1-1 0 0 0,1 1-1 0 0,-1-1 1 0 0,0 0 0 0 0,0-1 0 0 0,0 1 0 0 0,0-1-1 0 0,-1 0 1 0 0,6-7 0 0 0,0-1 24 0 0,-2 1 0 0 0,1-1-1 0 0,-2-1 1 0 0,1 1 0 0 0,7-25-1 0 0,-12 32 152 0 0,-1 1 93 0 0,1 0 1 0 0,-1 0-1 0 0,0 0 1 0 0,0-1-1 0 0,0 1 0 0 0,0-9 1 0 0,8 46 127 0 0,25 63 0 0 0,-26-78-284 0 0,0-1-1 0 0,2-1 1 0 0,0 1-1 0 0,1-2 1 0 0,16 19-1 0 0,-6-13-414 0 0,2 0-1 0 0,0-1 1 0 0,1-2-1 0 0,49 29 1 0 0,-42-28-572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9215 0 0,'-27'55'707'0'0,"21"-44"6721"0"0,5 17-6567 0 0,-8 43 0 0 0,1-13-702 0 0,-10 49 18 0 0,3-30-90 0 0,3-14-87 0 0,-3 24 0 0 0,14-74 0 0 0,0 0 0 0 0,0 1 0 0 0,2-1 0 0 0,2 20 0 0 0,-2-28 5 0 0,8 29 54 0 0,-8-33-55 0 0,-1-1-1 0 0,1 1 1 0 0,-1-1-1 0 0,1 1 1 0 0,-1-1-1 0 0,1 1 1 0 0,-1 0-1 0 0,1-1 1 0 0,-1 0-1 0 0,1 1 1 0 0,-1-1 0 0 0,1 1-1 0 0,0-1 1 0 0,-1 0-1 0 0,1 1 1 0 0,0-1-1 0 0,-1 0 1 0 0,1 0-1 0 0,1 1 1 0 0,0-1 11 0 0,3 2 24 0 0,1 0 1 0 0,-1 0 0 0 0,0-1-1 0 0,1 0 1 0 0,-1 0 0 0 0,1 0 0 0 0,9 0-1 0 0,1-2 183 0 0,21-4 0 0 0,18-1 142 0 0,-48 6-363 0 0,4 0-52 0 0,1-1 0 0 0,-1 0-1 0 0,1 0 1 0 0,-1-1 0 0 0,22-7-1 0 0,82-23 580 0 0,-68 17-378 0 0,-33 12-415 0 0,1-1 0 0 0,-1-1 0 0 0,-1-1-1 0 0,1 0 1 0 0,-1 0 0 0 0,16-11 0 0 0,-11 5-1397 0 0,0 2-74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7367 0 0,'-2'1'37'0'0,"0"0"-1"0"0,0-1 0 0 0,0 1 1 0 0,0 0-1 0 0,0 0 1 0 0,0 0-1 0 0,0 0 0 0 0,1 1 1 0 0,-1-1-1 0 0,0 0 0 0 0,1 1 1 0 0,-1-1-1 0 0,1 1 0 0 0,0 0 1 0 0,-1-1-1 0 0,1 1 1 0 0,0 0-1 0 0,0 0 0 0 0,0 0 1 0 0,0 0-1 0 0,-1 2 0 0 0,-2 6 988 0 0,0 0 1 0 0,1 0-1 0 0,0 0 0 0 0,0 0 0 0 0,1 1 0 0 0,0-1 0 0 0,1 1 0 0 0,0 14 0 0 0,2 10 355 0 0,7 42-1 0 0,-4-43-990 0 0,30 329 1361 0 0,-27-291-1615 0 0,-2 14-65 0 0,6 50 1 0 0,-9-116-108 0 0,5 30-828 0 0,21 82 1 0 0,-27-127 189 0 0,1 1 0 0 0,0-1 1 0 0,1 0-1 0 0,-1 0 0 0 0,6 8 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13503 0 0,'0'0'1224'0'0,"1"2"-1008"0"0,25 29 232 0 0,2 4 608 0 0,32 50 0 0 0,220 420 2864 0 0,-236-412-3072 0 0,-5 2 0 0 0,-4 1-1 0 0,37 165 1 0 0,-57-183-424 0 0,-4 1 1 0 0,4 129-1 0 0,-15-161-326 0 0,-1 0 0 0 0,-3 0 0 0 0,-18 89 0 0 0,11-95-79 0 0,-23 58 0 0 0,29-87-397 0 0,-1 0 1 0 0,1-1 0 0 0,-2 0-1 0 0,0 0 1 0 0,0-1 0 0 0,-1 0-1 0 0,0 0 1 0 0,-1-1-1 0 0,-14 13 1 0 0,5-10-1559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12551 0 0,'0'0'2224'0'0,"2"2"-1260"0"0,3 6-373 0 0,0-1 0 0 0,-1 1 0 0 0,1 0 0 0 0,4 14 0 0 0,12 40 372 0 0,-17-49-718 0 0,74 329 329 0 0,-40-151-715 0 0,-8-32-2264 0 0,-23-122 665 0 0,0 5-4259 0 0</inkml:trace>
  <inkml:trace contextRef="#ctx0" brushRef="#br0" timeOffset="1">11 658 10591 0 0,'-1'0'819'0'0,"0"0"-579"0"0,1 0 0 0 0,-1 0 0 0 0,1 0-1 0 0,0 0 1 0 0,-1 0 0 0 0,1 0 0 0 0,-1 0 0 0 0,1-1 0 0 0,0 1 0 0 0,-1 0 0 0 0,1 0-1 0 0,0 0 1 0 0,-1 0 0 0 0,1-1 0 0 0,-1 1 0 0 0,1 0 0 0 0,0 0 0 0 0,0 0 0 0 0,-1-1-1 0 0,1 1 1 0 0,0 0 0 0 0,-1-1 0 0 0,1 1 0 0 0,0 0 0 0 0,0-1 0 0 0,0 1 0 0 0,-1-1-1 0 0,1 1-139 0 0,0-1 0 0 0,1 1 0 0 0,-1-1 0 0 0,0 1 0 0 0,1-1 0 0 0,-1 1-1 0 0,0-1 1 0 0,1 1 0 0 0,-1-1 0 0 0,0 1 0 0 0,1 0 0 0 0,-1-1-1 0 0,1 1 1 0 0,-1 0 0 0 0,1-1 0 0 0,-1 1 0 0 0,1 0 0 0 0,29-14-670 0 0,-26 13 1165 0 0,19-7-469 0 0,1 2 0 0 0,1 0 1 0 0,35-3-1 0 0,-29 5-118 0 0,112-13-1665 0 0,-106 14 83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 10447 0 0,'0'0'950'0'0,"-2"-1"-782"0"0,-15-2 115 0 0,12 2-38 0 0,0 0 0 0 0,0 0 0 0 0,-1 0 0 0 0,1 1 0 0 0,0-1 0 0 0,-1 1 0 0 0,1 1 0 0 0,0-1 0 0 0,0 1 0 0 0,-1 0 1 0 0,-5 1-1 0 0,6 1-118 0 0,-1-1 1 0 0,0 1-1 0 0,1 0 1 0 0,0 0 0 0 0,0 1-1 0 0,0 0 1 0 0,0 0-1 0 0,0 0 1 0 0,1 0 0 0 0,-6 7-1 0 0,-4 8 264 0 0,-18 28 1 0 0,13-17-464 0 0,13-19 72 0 0,1-1 0 0 0,1 1 0 0 0,-1 0 0 0 0,2 0 0 0 0,0 0 0 0 0,0 0 0 0 0,1 1 0 0 0,-1 11 0 0 0,3-15 4 0 0,-1 0 0 0 0,2 1 0 0 0,-1-1-1 0 0,1 0 1 0 0,0 0 0 0 0,1 1 0 0 0,0-1-1 0 0,0 0 1 0 0,1-1 0 0 0,0 1 0 0 0,0 0-1 0 0,1-1 1 0 0,0 0 0 0 0,0 1 0 0 0,1-2-1 0 0,5 8 1 0 0,-8-10-1 0 0,1 0-7 0 0,14 4 69 0 0,-14-7-32 0 0,1 0 0 0 0,-1-1 0 0 0,1 1-1 0 0,0 0 1 0 0,-1-1 0 0 0,1 0 0 0 0,-1 0 0 0 0,1 0 0 0 0,-1-1-1 0 0,1 1 1 0 0,0-1 0 0 0,-1 1 0 0 0,1-1 0 0 0,-1-1-1 0 0,0 1 1 0 0,1 0 0 0 0,-1-1 0 0 0,0 1 0 0 0,0-1 0 0 0,0 0-1 0 0,0 0 1 0 0,0 0 0 0 0,0-1 0 0 0,4-4 0 0 0,3-3 62 0 0,-1-1 0 0 0,0 0 0 0 0,0-1 0 0 0,13-23 0 0 0,-15 21-59 0 0,-1 0-1 0 0,0-1 0 0 0,0 0 1 0 0,-2 0-1 0 0,5-21 1 0 0,5-80 465 0 0,-10 74 20 0 0,-3 22 389 0 0,-1 16 408 0 0,-1 13-717 0 0,-1 17-542 0 0,1 1 0 0 0,2-1 0 0 0,1 0 0 0 0,0 0-1 0 0,2 0 1 0 0,10 35 0 0 0,-10-49-226 0 0,0 0 0 0 0,1-1-1 0 0,0 0 1 0 0,1 0 0 0 0,0 0 0 0 0,14 17-1 0 0,-14-21-155 0 0,0-1-1 0 0,0 0 1 0 0,1 0-1 0 0,0 0 1 0 0,0-1-1 0 0,0 0 1 0 0,1 0-1 0 0,0-1 1 0 0,0 0-1 0 0,11 5 1 0 0,-10-6-202 0 0,1-1 1 0 0,-1 0-1 0 0,1 0 1 0 0,0-1-1 0 0,-1 0 0 0 0,1-1 1 0 0,0 0-1 0 0,13-1 1 0 0,7-3-398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213 456 1375 0 0,'0'0'66'0'0,"-1"-2"-8"0"0,-14-27-1030 0 0,11 23 2220 0 0,0 0-1 0 0,-1 0 0 0 0,0 0 0 0 0,-10-9 1 0 0,12 13-422 0 0,0-1 0 0 0,-1 1 0 0 0,1-1 0 0 0,-1 1 0 0 0,0 0 1 0 0,0 0-1 0 0,0 1 0 0 0,0-1 0 0 0,-6-1 0 0 0,7 2-497 0 0,-1 1-1 0 0,1 0 1 0 0,-1-1 0 0 0,1 1-1 0 0,0 1 1 0 0,-1-1-1 0 0,-6 2 1 0 0,-6 1 528 0 0,14-3-806 0 0,-1 0-1 0 0,1 0 1 0 0,0 0 0 0 0,0 1 0 0 0,0-1-1 0 0,-1 1 1 0 0,1 0 0 0 0,0-1 0 0 0,0 1-1 0 0,0 0 1 0 0,0 0 0 0 0,0 1 0 0 0,0-1-1 0 0,1 0 1 0 0,-1 1 0 0 0,0-1 0 0 0,1 1-1 0 0,-1-1 1 0 0,1 1 0 0 0,-1 0-1 0 0,-1 2 1 0 0,-1 3-48 0 0,0 0 0 0 0,1 1 0 0 0,0-1-1 0 0,0 0 1 0 0,1 1 0 0 0,0 0 0 0 0,0 0-1 0 0,1-1 1 0 0,0 1 0 0 0,0 0 0 0 0,1 0 0 0 0,0 11-1 0 0,2-8-15 0 0,-1 0 0 0 0,2 0-1 0 0,-1 0 1 0 0,2 0 0 0 0,-1-1-1 0 0,1 1 1 0 0,1-1 0 0 0,8 14-1 0 0,-4-11 15 0 0,0 1 1 0 0,1-1-1 0 0,1-1 0 0 0,0 0 0 0 0,1 0 1 0 0,0-1-1 0 0,1-1 0 0 0,0 0 0 0 0,1-1 0 0 0,-1 0 1 0 0,23 10-1 0 0,-31-17 59 0 0,0 0 0 0 0,0-1 1 0 0,0 1-1 0 0,0-1 0 0 0,0 0 1 0 0,0 0-1 0 0,1-1 0 0 0,-1 0 0 0 0,0 0 1 0 0,0 0-1 0 0,1 0 0 0 0,-1-1 1 0 0,0 0-1 0 0,0 0 0 0 0,0 0 0 0 0,0-1 1 0 0,0 1-1 0 0,0-1 0 0 0,0-1 1 0 0,-1 1-1 0 0,1 0 0 0 0,-1-1 0 0 0,1 0 1 0 0,-1 0-1 0 0,5-6 0 0 0,-2 3 80 0 0,-1-1 1 0 0,0 0-1 0 0,0-1 0 0 0,-1 1 0 0 0,0-1 0 0 0,0 0 0 0 0,-1 0 0 0 0,0-1 1 0 0,-1 1-1 0 0,1-1 0 0 0,-2 0 0 0 0,1 0 0 0 0,1-15 0 0 0,-2 4 103 0 0,-1 0-1 0 0,-2 0 1 0 0,0 1-1 0 0,0-1 1 0 0,-2 0-1 0 0,-1 1 1 0 0,0-1-1 0 0,-14-36 1 0 0,-1 9 78 0 0,-3 1 1 0 0,-35-57 0 0 0,-18-14-1273 0 0,18 47-3194 0 0,47 63 2531 0 0,14 14-4128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226 490 8751 0 0,'-4'-1'245'0'0,"0"1"0"0"0,0 0 1 0 0,0-1-1 0 0,0 2 0 0 0,0-1 0 0 0,0 0 0 0 0,0 1 0 0 0,0-1 0 0 0,-5 3 0 0 0,-20 2 2440 0 0,23-5-2370 0 0,0 1-1 0 0,0 0 0 0 0,0 0 1 0 0,0 1-1 0 0,1-1 1 0 0,-1 1-1 0 0,1 0 0 0 0,-1 1 1 0 0,1-1-1 0 0,0 1 0 0 0,-1 0 1 0 0,-6 7-1 0 0,6-5-176 0 0,1 0 0 0 0,-1 0 0 0 0,1 1 0 0 0,1 0 0 0 0,-1 0 0 0 0,1 1 0 0 0,0-1 0 0 0,0 1 0 0 0,-2 7 0 0 0,1-1-133 0 0,1 0 1 0 0,0 0 0 0 0,1 0-1 0 0,1 0 1 0 0,0 1-1 0 0,1-1 1 0 0,0 1-1 0 0,1 0 1 0 0,0-1 0 0 0,5 26-1 0 0,-1-24 10 0 0,0-1 0 0 0,1 1-1 0 0,1-1 1 0 0,0 0 0 0 0,1 0-1 0 0,1 0 1 0 0,10 13 0 0 0,-12-19 29 0 0,0-1 0 0 0,1 1 0 0 0,0-1 0 0 0,0 0 0 0 0,0-1 0 0 0,1 0 0 0 0,0 0 0 0 0,1 0 0 0 0,-1-1 0 0 0,1-1 0 0 0,0 1 0 0 0,0-2 0 0 0,0 1 0 0 0,1-1 0 0 0,-1 0 0 0 0,15 1 0 0 0,-17-3 8 0 0,-1 0 1 0 0,1 0 0 0 0,0-1-1 0 0,-1 0 1 0 0,1-1 0 0 0,0 0 0 0 0,-1 0-1 0 0,1 0 1 0 0,-1-1 0 0 0,1 1-1 0 0,-1-2 1 0 0,0 1 0 0 0,1-1 0 0 0,-1 0-1 0 0,-1 0 1 0 0,1 0 0 0 0,0-1-1 0 0,-1 0 1 0 0,0 0 0 0 0,0-1 0 0 0,0 1-1 0 0,0-1 1 0 0,-1 0 0 0 0,0 0-1 0 0,5-7 1 0 0,-3 0 5 0 0,0 1 0 0 0,-1-1 0 0 0,0-1 0 0 0,-1 1 0 0 0,0-1-1 0 0,-1 1 1 0 0,0-1 0 0 0,-1 0 0 0 0,1-25 0 0 0,-3 1 8 0 0,-1-1-1 0 0,-8-44 1 0 0,3 46-52 0 0,-2-1 0 0 0,-13-36 1 0 0,-32-69 17 0 0,42 114-31 0 0,-14-36-160 0 0,-66-119-1 0 0,90 181 156 0 0,-3-5 1 0 0,-1 0-1 0 0,1 0 1 0 0,-9-8 0 0 0,12 14 2 0 0,0 0 0 0 0,0 0 0 0 0,0 0 1 0 0,0 0-1 0 0,0 0 0 0 0,-1 1 0 0 0,1-1 0 0 0,0 0 1 0 0,0 1-1 0 0,-1-1 0 0 0,1 1 0 0 0,-2-1 0 0 0,2 1 0 0 0,0 0-1 0 0,1 0 1 0 0,-1 0-1 0 0,0 0 0 0 0,1 0 1 0 0,-1 0-1 0 0,0 0 1 0 0,1 1-1 0 0,-1-1 1 0 0,0 0-1 0 0,1 0 0 0 0,-1 1 1 0 0,1-1-1 0 0,-1 0 1 0 0,0 1-1 0 0,1-1 1 0 0,-1 1-1 0 0,1-1 0 0 0,-1 1 1 0 0,1-1-1 0 0,0 1 1 0 0,-1-1-1 0 0,1 1 1 0 0,-1-1-1 0 0,1 1 0 0 0,-1 1 1 0 0,-1 2 23 0 0,0 1 1 0 0,0-1-1 0 0,0 1 1 0 0,1 0-1 0 0,0 0 0 0 0,0 0 1 0 0,0-1-1 0 0,0 1 1 0 0,1 0-1 0 0,0 0 0 0 0,0 0 1 0 0,1 7-1 0 0,1 6 73 0 0,1-1 0 0 0,6 19 0 0 0,-5-22-25 0 0,11 37-91 0 0,2-1 0 0 0,2-1-1 0 0,2-1 1 0 0,2 0 0 0 0,2-2-1 0 0,2-1 1 0 0,3-1 0 0 0,1-1-1 0 0,2-2 1 0 0,40 39 0 0 0,-38-46-1418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336 166 3679 0 0,'0'-2'284'0'0,"-1"-4"291"0"0,1 1 0 0 0,-1-1-1 0 0,1 1 1 0 0,-1 0-1 0 0,-1-1 1 0 0,1 1-1 0 0,-1 0 1 0 0,0 0-1 0 0,0 0 1 0 0,-1 0-1 0 0,1 0 1 0 0,-5-5-1 0 0,1 0 183 0 0,3 4-436 0 0,-2 0 0 0 0,1 0 1 0 0,-1 1-1 0 0,0 0 1 0 0,0-1-1 0 0,0 2 0 0 0,-1-1 1 0 0,1 1-1 0 0,-1-1 0 0 0,0 2 1 0 0,-1-1-1 0 0,1 1 1 0 0,0 0-1 0 0,-1 0 0 0 0,0 0 1 0 0,0 1-1 0 0,0 0 0 0 0,-12-1 1 0 0,11 2-210 0 0,0 0 0 0 0,0 0 0 0 0,0 1 0 0 0,0 1-1 0 0,0-1 1 0 0,0 1 0 0 0,0 0 0 0 0,0 1 0 0 0,0 0 0 0 0,1 0 0 0 0,-1 1 0 0 0,1 0 0 0 0,-1 0 0 0 0,1 1 0 0 0,0 0 0 0 0,-11 8 0 0 0,15-9-82 0 0,0 1 0 0 0,-1 0-1 0 0,1-1 1 0 0,1 1 0 0 0,-1 0 0 0 0,0 0 0 0 0,1 0 0 0 0,0 1-1 0 0,0-1 1 0 0,0 1 0 0 0,1-1 0 0 0,-2 8 0 0 0,-1 4 20 0 0,2 0-1 0 0,-1 22 1 0 0,3-16-34 0 0,0 0 0 0 0,2-1-1 0 0,1 1 1 0 0,6 25 0 0 0,28 84-27 0 0,-33-117 15 0 0,23 63-10 0 0,45 93-1 0 0,12 19-746 0 0,-40-60-3962 0 0,-44-127 4581 0 0,11 26-2923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94 292 3223 0 0,'-8'-8'52'0'0,"0"-1"0"0"0,0 0 0 0 0,1 0 0 0 0,1-1 0 0 0,-9-15 0 0 0,-7-24 663 0 0,18 36 826 0 0,-1-1 0 0 0,2 1 0 0 0,-3-23 0 0 0,5 33-1389 0 0,1 1 0 0 0,0-1-1 0 0,0 1 1 0 0,0-1 0 0 0,0 1 0 0 0,0-1 0 0 0,1 1 0 0 0,-1-1-1 0 0,1 1 1 0 0,-1 0 0 0 0,1-1 0 0 0,0 1 0 0 0,0 0-1 0 0,0-1 1 0 0,0 1 0 0 0,1 0 0 0 0,-1 0 0 0 0,1 0 0 0 0,-1 0-1 0 0,1 0 1 0 0,-1 0 0 0 0,1 1 0 0 0,0-1 0 0 0,0 0-1 0 0,3-1 1 0 0,3-2-7 0 0,1 1-1 0 0,0 1 0 0 0,-1-1 0 0 0,1 2 1 0 0,13-4-1 0 0,-3 1-102 0 0,-8 3-22 0 0,0 0 1 0 0,1 0-1 0 0,-1 1 1 0 0,1 1-1 0 0,-1 0 1 0 0,21 2 0 0 0,5-3-14 0 0,-30 0 18 0 0,0 0 1 0 0,0 1-1 0 0,0 0 0 0 0,8 1 0 0 0,1 1 75 0 0,0 1 1 0 0,18 6-1 0 0,-28-6-49 0 0,0-1-1 0 0,0 0 1 0 0,0 1 0 0 0,-1 0 0 0 0,0 1-1 0 0,1-1 1 0 0,-1 1 0 0 0,6 6-1 0 0,-9-7 3 0 0,0 0-1 0 0,0 0 1 0 0,0 0-1 0 0,0 1 1 0 0,-1-1-1 0 0,1 1 1 0 0,-1-1-1 0 0,0 1 1 0 0,0-1 0 0 0,0 1-1 0 0,-1 0 1 0 0,1-1-1 0 0,-1 1 1 0 0,0 6-1 0 0,1 6 120 0 0,3 13-136 0 0,13 57 0 0 0,-13-75-33 0 0,0 0 0 0 0,0 0 0 0 0,1 0 0 0 0,0 0 0 0 0,1-1 0 0 0,1 0 0 0 0,13 17 0 0 0,-17-23 44 0 0,1-1-1 0 0,-1 1 0 0 0,1-1 1 0 0,-1 0-1 0 0,1-1 0 0 0,0 1 1 0 0,0-1-1 0 0,0 1 1 0 0,0-1-1 0 0,1 0 0 0 0,-1-1 1 0 0,1 1-1 0 0,-1-1 0 0 0,1 0 1 0 0,-1 0-1 0 0,1 0 1 0 0,0-1-1 0 0,-1 1 0 0 0,1-1 1 0 0,0 0-1 0 0,-1-1 0 0 0,1 1 1 0 0,0-1-1 0 0,-1 0 0 0 0,1 0 1 0 0,6-3-1 0 0,-3 2 50 0 0,-1-2 1 0 0,1 1-1 0 0,0-1 0 0 0,-1-1 1 0 0,0 1-1 0 0,0-1 0 0 0,0-1 0 0 0,-1 1 1 0 0,0-1-1 0 0,0 0 0 0 0,0 0 1 0 0,0-1-1 0 0,7-13 0 0 0,-8 13-6 0 0,-1-1 0 0 0,-1 0-1 0 0,1 0 1 0 0,-1 0 0 0 0,-1 0-1 0 0,0-1 1 0 0,0 1 0 0 0,0-1 0 0 0,-1 0-1 0 0,0-9 1 0 0,-1 12 4 0 0,0 0 0 0 0,-1 0 0 0 0,0 0-1 0 0,0 0 1 0 0,0 0 0 0 0,-1 0 0 0 0,0 0 0 0 0,0 1-1 0 0,0-1 1 0 0,-1 1 0 0 0,1-1 0 0 0,-2 1 0 0 0,1 0 0 0 0,0 0-1 0 0,-7-7 1 0 0,4 6-31 0 0,-1 1 0 0 0,1 0 0 0 0,-1 0-1 0 0,0 0 1 0 0,0 1 0 0 0,0 0 0 0 0,-1 1 0 0 0,1 0-1 0 0,-1 0 1 0 0,0 0 0 0 0,0 1 0 0 0,0 0 0 0 0,0 0-1 0 0,0 1 1 0 0,0 0 0 0 0,-1 1 0 0 0,1 0 0 0 0,0 0-1 0 0,-13 2 1 0 0,17-1-87 0 0,-1-1-1 0 0,0 1 1 0 0,0-1-1 0 0,1 0 1 0 0,-1-1-1 0 0,0 1 1 0 0,1-1-1 0 0,-1 0 1 0 0,0 0-1 0 0,-5-3 1 0 0,6 3-25 0 0,0 0 0 0 0,0 0 0 0 0,0 0-1 0 0,0 0 1 0 0,-7 1 0 0 0,-2-1-4719 0 0,12 1 4654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9439 0 0,'20'30'372'0'0,"-9"-13"-46"0"0,18 33 0 0 0,21 47 4662 0 0,-38-75-1080 0 0,-12-23-3877 0 0,0 1-1 0 0,-1 0 0 0 0,1-1 1 0 0,0 1-1 0 0,-1 0 0 0 0,1-1 0 0 0,0 1 1 0 0,-1 0-1 0 0,1 0 0 0 0,-1-1 1 0 0,1 1-1 0 0,0 0 0 0 0,-1 0 1 0 0,1 0-1 0 0,-1-1 0 0 0,1 1 1 0 0,0 0-1 0 0,-1 0 0 0 0,0 0 15 0 0,0 0 0 0 0,0 0 0 0 0,1-1 0 0 0,-1 1 0 0 0,0 0 0 0 0,1-1 0 0 0,-1 1 0 0 0,0 0 0 0 0,1-1 0 0 0,-1 1 0 0 0,0-1 0 0 0,1 1 0 0 0,-1-1 0 0 0,1 1 0 0 0,-2-2 0 0 0,-4-6 150 0 0,1 0 0 0 0,-1-1 0 0 0,2 0 0 0 0,-1 0 0 0 0,1 0 0 0 0,0 0 0 0 0,1-1 0 0 0,0 1 0 0 0,-2-12-1 0 0,0-14 127 0 0,-11-111 298 0 0,15 128-650 0 0,2 0-1 0 0,-1 1 0 0 0,2-1 1 0 0,1 0-1 0 0,0 1 1 0 0,7-21-1 0 0,-7 29-105 0 0,0 1-1 0 0,1 0 1 0 0,0 1 0 0 0,0-1-1 0 0,1 1 1 0 0,0 0 0 0 0,1 0-1 0 0,-1 0 1 0 0,8-6 0 0 0,-9 9-309 0 0,0 1 0 0 0,0-1 0 0 0,0 1 0 0 0,0 1 0 0 0,0-1 0 0 0,1 0 0 0 0,-1 1 0 0 0,1 0 0 0 0,0 0 0 0 0,-1 0 0 0 0,1 1 0 0 0,0 0 0 0 0,0 0 0 0 0,0 0 0 0 0,0 0 1 0 0,9 1-1 0 0,0 1-4956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3223 0 0,'0'0'8271'0'0,"1"-1"-7548"0"0,0 0-616 0 0,0 0 0 0 0,-1 0 0 0 0,1 1 1 0 0,0-1-1 0 0,0 0 0 0 0,0 1 1 0 0,-1-1-1 0 0,1 1 0 0 0,0-1 0 0 0,0 1 1 0 0,0-1-1 0 0,0 1 0 0 0,0 0 1 0 0,0-1-1 0 0,0 1 0 0 0,0 0 0 0 0,0 0 1 0 0,0 0-1 0 0,0 0 0 0 0,0 0 1 0 0,0 0-1 0 0,0 0 0 0 0,0 0 0 0 0,2 1 1 0 0,-1-1 14 0 0,0 1 1 0 0,-1 0-1 0 0,1 0 1 0 0,0 0-1 0 0,-1 1 1 0 0,1-1-1 0 0,-1 0 1 0 0,1 1-1 0 0,-1-1 1 0 0,0 1-1 0 0,1-1 0 0 0,0 3 1 0 0,3 4 325 0 0,0 1 1 0 0,0 1-1 0 0,6 18 1 0 0,1 14 489 0 0,-2 0 0 0 0,9 77 1 0 0,-7-35-368 0 0,-12-82-347 0 0,7-11-107 0 0,-2 1-118 0 0,0-1-1 0 0,-1 1 1 0 0,-1-1-1 0 0,1 0 1 0 0,2-15-1 0 0,7-48-199 0 0,-8 34 2 0 0,2-1-72 0 0,0-7-345 0 0,24-85 1 0 0,-31 130 612 0 0,2-4 9 0 0,0 0 0 0 0,0 0 0 0 0,0 0 0 0 0,4-7 1 0 0,-5 11 255 0 0,1 1-233 0 0,-1 0 1 0 0,0 0-1 0 0,0 1 0 0 0,0-1 1 0 0,0 0-1 0 0,0 1 0 0 0,0-1 1 0 0,0 1-1 0 0,0-1 0 0 0,0 1 1 0 0,0 0-1 0 0,0-1 0 0 0,-1 1 0 0 0,1 0 1 0 0,0 0-1 0 0,0 0 0 0 0,1 1 1 0 0,10 17 219 0 0,-12-18-226 0 0,12 24 251 0 0,-2 0-1 0 0,-1 0 1 0 0,10 46-1 0 0,-1-6-183 0 0,-10-27-83 0 0,-8-31 0 0 0,1-1 0 0 0,0 1 0 0 0,1-1-1 0 0,0 0 1 0 0,0 1 0 0 0,0-1 0 0 0,1 0-1 0 0,-1 0 1 0 0,6 7 0 0 0,-8-12-6 0 0,1 0 0 0 0,-1-1 0 0 0,1 1 0 0 0,-1 0 0 0 0,1-1-1 0 0,-1 1 1 0 0,1-1 0 0 0,-1 1 0 0 0,1-1 0 0 0,0 1 0 0 0,-1-1 0 0 0,1 1 0 0 0,0-1 0 0 0,0 1 0 0 0,-1-1 0 0 0,1 0 0 0 0,0 1 0 0 0,0-1 0 0 0,-1 0 0 0 0,1 0 0 0 0,0 0 0 0 0,0 0-1 0 0,0 1 1 0 0,-1-1 0 0 0,1 0 0 0 0,0 0 0 0 0,0-1 0 0 0,0 1 0 0 0,-1 0 0 0 0,1 0 0 0 0,0 0 0 0 0,0 0 0 0 0,0-1 0 0 0,0 1 0 0 0,1-2 1 0 0,0 1 0 0 0,-1 0 0 0 0,1 0 1 0 0,-1-1-1 0 0,1 1 0 0 0,-1-1 0 0 0,1 0 1 0 0,0-2-1 0 0,-1 3-2 0 0,6-11 7 0 0,0 0 1 0 0,-1 0-1 0 0,-1-1 0 0 0,0 0 0 0 0,-1 0 0 0 0,4-17 1 0 0,6-19-5 0 0,11-44-251 0 0,-18 62 77 0 0,21-56 0 0 0,-17 67 159 0 0,-10 18-49 0 0,-1 3 51 0 0,1 0 0 0 0,-1 0 0 0 0,1 0 1 0 0,-1 0-1 0 0,1-1 0 0 0,0 1 0 0 0,-1 0 1 0 0,1 0-1 0 0,0 0 0 0 0,0-1 0 0 0,0 2 0 0 0,3 1-4 0 0,5 10 1 0 0,0 1 0 0 0,-1 1 0 0 0,-1 0 0 0 0,0 0 0 0 0,9 28 0 0 0,-10-24-12 0 0,2 0-1 0 0,0-1 1 0 0,12 22 0 0 0,-9-23-9 0 0,-3-3-171 0 0,1-1 1 0 0,16 18-1 0 0,-22-27 53 0 0,1 0 0 0 0,0 0 0 0 0,0-1 0 0 0,0 0 0 0 0,0 0 0 0 0,1 0 0 0 0,0-1 0 0 0,-1 1 0 0 0,1-1 0 0 0,0 0 0 0 0,8 2 0 0 0,-7-2-160 0 0,1-1 0 0 0,0 0 0 0 0,0 0 0 0 0,-1-1 0 0 0,1 0 0 0 0,0 0 0 0 0,0 0 0 0 0,-1-1 0 0 0,1 0 0 0 0,0 0 0 0 0,-1-1 0 0 0,1 1 0 0 0,-1-2 0 0 0,1 1 0 0 0,-1-1 0 0 0,6-3 0 0 0,6-3-458 0 0,25-18 0 0 0,-37 22 606 0 0,0 0 0 0 0,0-1 0 0 0,0 1 0 0 0,-1-1 0 0 0,0 0 0 0 0,8-12 0 0 0,-8 9 495 0 0,-1 1-1 0 0,0-1 0 0 0,0 1 0 0 0,-1-1 0 0 0,0 0 1 0 0,-1 0-1 0 0,0-1 0 0 0,2-14 0 0 0,-4 19-90 0 0,0 1 0 0 0,0-1 0 0 0,0 0-1 0 0,-1 1 1 0 0,1-1 0 0 0,-1 0 0 0 0,0 1-1 0 0,-3-8 1 0 0,3 10-158 0 0,-1-1-1 0 0,1 0 1 0 0,-1 1-1 0 0,1-1 1 0 0,-1 1-1 0 0,0 0 1 0 0,0 0-1 0 0,0-1 0 0 0,0 1 1 0 0,0 1-1 0 0,0-1 1 0 0,-1 0-1 0 0,1 0 1 0 0,-5-1-1 0 0,5 1 30 0 0,-1 1 0 0 0,1 0 0 0 0,-1 0 0 0 0,0 0 0 0 0,1 1 0 0 0,-1-1 0 0 0,0 1 0 0 0,1 0 0 0 0,-1-1 0 0 0,0 1 0 0 0,0 0 0 0 0,1 0 0 0 0,-1 1 0 0 0,0-1 0 0 0,0 1 0 0 0,1-1 0 0 0,-1 1 0 0 0,1 0 0 0 0,-1 0 0 0 0,1 0 0 0 0,-1 0 0 0 0,1 0 0 0 0,-1 1 0 0 0,1-1 0 0 0,0 1 0 0 0,0 0 0 0 0,0-1 0 0 0,0 1 0 0 0,0 0 0 0 0,0 0 0 0 0,0 0 0 0 0,-1 3 0 0 0,-2 2-82 0 0,0 0 0 0 0,1 0 0 0 0,0 0 0 0 0,1 1 0 0 0,0-1 0 0 0,0 1 0 0 0,0 0-1 0 0,1 0 1 0 0,-2 12 0 0 0,3-15-29 0 0,0 0 0 0 0,1 0 0 0 0,0 0 0 0 0,0 0 0 0 0,0 0 0 0 0,1 0 0 0 0,-1 0 0 0 0,1 0 0 0 0,0-1 0 0 0,1 1 0 0 0,-1 0 0 0 0,1 0 0 0 0,0-1 0 0 0,0 1 0 0 0,0-1 0 0 0,6 8 0 0 0,1-3 0 0 0,3-5 0 0 0,-6-4 17 0 0,0 1 0 0 0,0-1 1 0 0,0-1-1 0 0,0 1 0 0 0,0-1 0 0 0,0 0 0 0 0,-1 0 0 0 0,1-1 0 0 0,9-3 1 0 0,4-3 130 0 0,26-16 1 0 0,-26 14-79 0 0,-15 8-54 0 0,-1 0 0 0 0,1 0-1 0 0,-1 0 1 0 0,1-1 0 0 0,-1 1 0 0 0,0-1 0 0 0,0 1 0 0 0,0-1-1 0 0,0 0 1 0 0,0 0 0 0 0,-1-1 0 0 0,1 1 0 0 0,-1 0 0 0 0,0-1 0 0 0,0 1-1 0 0,0-1 1 0 0,1-6 0 0 0,-3 10-14 0 0,0 0 0 0 0,0 0 1 0 0,0 0-1 0 0,0 0 0 0 0,0 0 0 0 0,0 0 0 0 0,0 1 0 0 0,0-1 0 0 0,0 0 1 0 0,0 0-1 0 0,0 0 0 0 0,0 0 0 0 0,1 0 0 0 0,-1 0 0 0 0,0 0 1 0 0,0 0-1 0 0,0 0 0 0 0,0 0 0 0 0,0 0 0 0 0,0 0 0 0 0,0 0 0 0 0,0 0 1 0 0,0 0-1 0 0,0 0 0 0 0,0 0 0 0 0,0 0 0 0 0,0 0 0 0 0,0 0 0 0 0,0 1 1 0 0,0-1-1 0 0,0 0 0 0 0,0 0 0 0 0,0 0 0 0 0,1 0 0 0 0,-1 0 0 0 0,0 0 1 0 0,0 0-1 0 0,0 0 0 0 0,0 0 0 0 0,0 0 0 0 0,0 0 0 0 0,0 0 0 0 0,0 0 1 0 0,0 0-1 0 0,0 0 0 0 0,0 0 0 0 0,0-1 0 0 0,0 1 0 0 0,0 0 0 0 0,1 0 1 0 0,-1 0-1 0 0,0 0 0 0 0,0 0 0 0 0,0 0 0 0 0,0 0 0 0 0,0 0 1 0 0,0 0-1 0 0,0 0 0 0 0,0 0 0 0 0,0 0 0 0 0,0 0 0 0 0,0 0 0 0 0,0 0 1 0 0,0 0-1 0 0,0 0 0 0 0,0 0 0 0 0,0-1 0 0 0,4 12 318 0 0,4 23 419 0 0,-4-15-512 0 0,0-7-876 0 0,-1 0-1 0 0,11 20 1 0 0,-12-28 432 0 0,-1 0 0 0 0,2-1 0 0 0,-1 0 1 0 0,0 1-1 0 0,0-1 0 0 0,1 0 0 0 0,0 0 0 0 0,0-1 1 0 0,0 1-1 0 0,0 0 0 0 0,0-1 0 0 0,5 3 1 0 0,-4-4-2418 0 0,9 1-3526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0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11519 0 0,'0'3'887'0'0,"-6"101"3151"0"0,9 106 0 0 0,-2-175-3489 0 0,25 399 4526 0 0,-13-317-5282 0 0,49 194-1 0 0,-52-274-540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12895 0 0,'-30'5'896'0'0,"19"-3"25"0"0,-1 0 0 0 0,-19 6 0 0 0,26-6-639 0 0,1 0 0 0 0,0 0 1 0 0,0 0-1 0 0,0 1 0 0 0,0-1 1 0 0,0 1-1 0 0,0 0 0 0 0,1 0 1 0 0,0 0-1 0 0,-5 6 0 0 0,0 1-103 0 0,1 1 0 0 0,0 0 0 0 0,1 0 1 0 0,1 0-1 0 0,-1 1 0 0 0,2-1 0 0 0,0 1 0 0 0,0 0 0 0 0,1 1 0 0 0,1-1 0 0 0,0 1 0 0 0,-1 17 0 0 0,3-14-156 0 0,0 1-1 0 0,1 0 0 0 0,1-1 0 0 0,0 1 0 0 0,1-1 1 0 0,1 1-1 0 0,0-1 0 0 0,13 29 0 0 0,-12-36-18 0 0,0-1 0 0 0,0 1 0 0 0,1-1 0 0 0,0 0 0 0 0,0 0 0 0 0,1-1 0 0 0,0 0 0 0 0,0 0 0 0 0,1-1 0 0 0,0 0 0 0 0,0 0 0 0 0,0 0 0 0 0,1-1 0 0 0,0-1 0 0 0,0 1 0 0 0,0-2 0 0 0,0 1 0 0 0,18 4 0 0 0,-20-8-26 0 0,0 1 1 0 0,0-1-1 0 0,-1 0 0 0 0,1 0 0 0 0,0 0 0 0 0,-1-1 0 0 0,1-1 1 0 0,0 1-1 0 0,-1-1 0 0 0,1 0 0 0 0,-1 0 0 0 0,12-6 0 0 0,-5 1-287 0 0,-1 0-1 0 0,1-1 0 0 0,-2-1 0 0 0,22-18 0 0 0,-21 16 26 0 0,0 0-1021 0 0,-1-1 0 0 0,19-23 0 0 0,-12 7-671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0,'0'0'464'0'0,"0"2"-49"0"0,6 83 7349 0 0,-1-23-6103 0 0,1 146 1450 0 0,-4-88-1764 0 0,15 75 183 0 0,-17-192-1462 0 0,10-4-4 0 0,-8 1-70 0 0,0-1-1 0 0,0 0 1 0 0,0 0-1 0 0,0 0 1 0 0,-1 0-1 0 0,1 0 1 0 0,0 0-1 0 0,-1 0 1 0 0,1 0-1 0 0,-1-1 1 0 0,1 1-1 0 0,-1-1 1 0 0,0 1-1 0 0,0-1 1 0 0,2-1-1 0 0,16-31-95 0 0,-11 19 35 0 0,5-12 3 0 0,-1 0 0 0 0,-1 0 0 0 0,-2-1 1 0 0,8-40-1 0 0,-6 27-25 0 0,15-41 0 0 0,-20 67 51 0 0,11-23 33 0 0,-16 36 514 0 0,1 6-462 0 0,1 1 1 0 0,0-1-1 0 0,-1 0 0 0 0,0 1 1 0 0,0-1-1 0 0,0 1 0 0 0,-1 0 0 0 0,1 0 1 0 0,0 6-1 0 0,2 4 48 0 0,10 34-25 0 0,-1-1-41 0 0,27 64 1 0 0,-34-98-346 0 0,1-1-1 0 0,1 1 1 0 0,0-1 0 0 0,0 0-1 0 0,1-1 1 0 0,1 0-1 0 0,0 0 1 0 0,22 18 0 0 0,-28-26 73 0 0,1 0 0 0 0,0-1 0 0 0,0 0 0 0 0,0 0 1 0 0,1 0-1 0 0,-1 0 0 0 0,1-1 0 0 0,0 0 1 0 0,-1 0-1 0 0,1 0 0 0 0,0-1 0 0 0,0 0 0 0 0,0 0 1 0 0,0-1-1 0 0,0 0 0 0 0,0 0 0 0 0,0 0 0 0 0,0 0 1 0 0,0-1-1 0 0,0 0 0 0 0,0 0 0 0 0,11-5 1 0 0,-6 2-158 0 0,0-1 0 0 0,-1 0 0 0 0,1 0 0 0 0,-1-1 0 0 0,-1-1 0 0 0,1 0 0 0 0,13-12 0 0 0,-7 2-998 0 0,0 0 0 0 0,25-36 0 0 0,-33 41 1058 0 0,-2 0 0 0 0,1 0 0 0 0,-1-1-1 0 0,-1 1 1 0 0,0-1 0 0 0,-1-1 0 0 0,4-18-1 0 0,-6 21 1135 0 0,0-1 0 0 0,-1 0-1 0 0,-1 1 1 0 0,0-1 0 0 0,-2-15-1 0 0,2 24-318 0 0,-1 0 1 0 0,1 1-1 0 0,-1-1 0 0 0,0 0 0 0 0,0 1 0 0 0,0-1 0 0 0,-1 1 0 0 0,1-1 0 0 0,-1 1 0 0 0,1-1 0 0 0,-1 1 0 0 0,-3-4 1118 0 0,3 7-504 0 0,-2 0-929 0 0,1 0-1 0 0,0 1 1 0 0,0-1 0 0 0,0 1 0 0 0,-1 0-1 0 0,2 0 1 0 0,-1 1 0 0 0,0-1 0 0 0,0 0-1 0 0,1 1 1 0 0,0 0 0 0 0,-1-1 0 0 0,-1 4-1 0 0,0 0-75 0 0,1 0-1 0 0,0 0 0 0 0,0 1 1 0 0,0-1-1 0 0,1 1 0 0 0,-3 10 1 0 0,3-6-83 0 0,0 1 1 0 0,1-1-1 0 0,0 1 1 0 0,1 0-1 0 0,0 0 1 0 0,1-1-1 0 0,0 1 1 0 0,4 12-1 0 0,-3-16-1 0 0,0 0 0 0 0,1 0 0 0 0,1 0 0 0 0,-1 0 0 0 0,1-1 0 0 0,9 14 0 0 0,-3-11 11 0 0,-8-9-2 0 0,0 1 1 0 0,0-1 0 0 0,0 1-1 0 0,0-1 1 0 0,1 0-1 0 0,-1 0 1 0 0,1 0-1 0 0,-1 0 1 0 0,1 0 0 0 0,-1 0-1 0 0,1-1 1 0 0,-1 1-1 0 0,1-1 1 0 0,0 0-1 0 0,-1 0 1 0 0,1 0 0 0 0,-1 0-1 0 0,1 0 1 0 0,0 0-1 0 0,-1-1 1 0 0,5 0 0 0 0,-4-1 3 0 0,1 1 1 0 0,0-1 0 0 0,-1 0 0 0 0,1 0 0 0 0,-1 0 0 0 0,1-1 0 0 0,-1 1 0 0 0,0-1 0 0 0,0 0 0 0 0,0 1-1 0 0,-1-1 1 0 0,1-1 0 0 0,3-5 0 0 0,42-77 130 0 0,-44 75-50 0 0,0 0 1 0 0,-1 0-1 0 0,0 0 0 0 0,-1-1 0 0 0,0 1 1 0 0,-1-1-1 0 0,0 1 0 0 0,-1-14 0 0 0,0 23 206 0 0,0 2-253 0 0,0 0 0 0 0,0-1 0 0 0,0 1 1 0 0,0 0-1 0 0,0 0 0 0 0,0 0 0 0 0,0-1 0 0 0,0 1 0 0 0,0 0 0 0 0,0 0 0 0 0,0-1 0 0 0,0 1 0 0 0,0 0 1 0 0,0 0-1 0 0,-1-1 0 0 0,1 1 0 0 0,0 0 0 0 0,0 0 0 0 0,0 0 0 0 0,0-1 0 0 0,0 1 0 0 0,-1 0 0 0 0,1 0 0 0 0,0 0 1 0 0,0 0-1 0 0,0-1 0 0 0,0 1 0 0 0,-1 0 0 0 0,1 0 0 0 0,0 0 0 0 0,-3 3-27 0 0,1 0 1 0 0,0 0-1 0 0,0 0 0 0 0,1 0 0 0 0,-1 0 1 0 0,0 0-1 0 0,1 1 0 0 0,0-1 1 0 0,0 1-1 0 0,0-1 0 0 0,0 1 0 0 0,1-1 1 0 0,-1 1-1 0 0,1 5 0 0 0,0-2 10 0 0,0 0 0 0 0,1 0-1 0 0,-1 0 1 0 0,1 0 0 0 0,1 0-1 0 0,4 13 1 0 0,-2-11-134 0 0,1 0 1 0 0,0 0-1 0 0,11 14 0 0 0,-2-2-250 0 0,-10-16-394 0 0,0 0 0 0 0,1 0-1 0 0,-1 0 1 0 0,1 0 0 0 0,0-1 0 0 0,0 1 0 0 0,0-2 0 0 0,1 1 0 0 0,9 5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0,'0'0'923'0'0,"1"2"-602"0"0,0 1-173 0 0,0-1 0 0 0,0 1-1 0 0,0-1 1 0 0,0 0-1 0 0,1 0 1 0 0,-1 1 0 0 0,1-1-1 0 0,-1 0 1 0 0,1 0 0 0 0,0 0-1 0 0,0-1 1 0 0,0 1-1 0 0,0 0 1 0 0,0-1 0 0 0,0 1-1 0 0,1-1 1 0 0,-1 0 0 0 0,0 0-1 0 0,1 0 1 0 0,-1 0-1 0 0,4 1 1 0 0,5 2 378 0 0,0-1 1 0 0,0-1-1 0 0,22 3 1 0 0,39-3 532 0 0,-45-2-826 0 0,34 3 0 0 0,-21 0-157 0 0,-38-3 33 0 0,1 0 48 0 0,-3 0-147 0 0,0 0 0 0 0,0 0 0 0 0,0 0 0 0 0,0 0 0 0 0,1 0 0 0 0,-1 0 0 0 0,0 0 0 0 0,0 0-1 0 0,0 0 1 0 0,1 0 0 0 0,-1 0 0 0 0,0 0 0 0 0,0 0 0 0 0,0 0 0 0 0,1 0 0 0 0,-1 1 0 0 0,0-1 0 0 0,0 0 0 0 0,0 0 0 0 0,0 0 0 0 0,1 0 0 0 0,-1 0-1 0 0,0 0 1 0 0,0 0 0 0 0,0 0 0 0 0,0 1 0 0 0,0-1 0 0 0,1 0 0 0 0,-1 0 0 0 0,0 0 0 0 0,0 0 0 0 0,0 1 0 0 0,0-1 0 0 0,0 0 0 0 0,0 0 0 0 0,0 0-1 0 0,0 0 1 0 0,0 1 0 0 0,0-1 0 0 0,0 0 0 0 0,0 5 23 0 0,0 1 0 0 0,-1-1-1 0 0,0 0 1 0 0,0 0 0 0 0,0 0-1 0 0,-1 0 1 0 0,0-1 0 0 0,-4 9-1 0 0,-2 3-45 0 0,-15 17 0 0 0,3-2-221 0 0,-3 1-184 0 0,22-30 266 0 0,6 11-614 0 0,-4-11 744 0 0,1 1 0 0 0,-1-1 0 0 0,1 0 1 0 0,0 0-1 0 0,0 0 0 0 0,0 0 1 0 0,0 0-1 0 0,0 0 0 0 0,0-1 1 0 0,0 1-1 0 0,1-1 0 0 0,-1 1 0 0 0,1-1 1 0 0,4 2-1 0 0,5 1-132 0 0,0 0-1 0 0,14 1 0 0 0,15 6-41 0 0,-22-3 529 0 0,0 1-1 0 0,0 1 1 0 0,-1 1 0 0 0,25 19-1 0 0,58 61 1593 0 0,-99-89-1800 0 0,0 0 0 0 0,0 0 0 0 0,0 0 0 0 0,-1 1-1 0 0,1-1 1 0 0,-1 0 0 0 0,1 1 0 0 0,-1-1 0 0 0,0 1 0 0 0,0-1-1 0 0,0 1 1 0 0,0 0 0 0 0,-1-1 0 0 0,1 1 0 0 0,-1 0 0 0 0,0 0-1 0 0,1 0 1 0 0,-1-1 0 0 0,0 1 0 0 0,-1 0 0 0 0,1 0 0 0 0,0-1 0 0 0,-1 1-1 0 0,0 0 1 0 0,1 0 0 0 0,-1-1 0 0 0,-2 4 0 0 0,-2 4 119 0 0,-1 0 1 0 0,1 0 0 0 0,-2-1 0 0 0,0 0-1 0 0,-9 10 1 0 0,8-10-160 0 0,-1-2-1 0 0,0 1 1 0 0,0-1 0 0 0,0 0-1 0 0,-18 9 1 0 0,6-5 89 0 0,-39 15 0 0 0,42-20-562 0 0,0 0 1 0 0,-1-2-1 0 0,1 0 0 0 0,-1-1 1 0 0,0 0-1 0 0,0-2 0 0 0,0 0 0 0 0,-31-3 1 0 0,19-2-1524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5983 0 0,'0'2'464'0'0,"5"22"-291"0"0,3 13 1612 0 0,21 64 6387 0 0,-12-36-5334 0 0,-5-34-891 0 0,0 2-614 0 0,-6-19 416 0 0,-2-14-499 0 0,-4-7-874 0 0,-1-4-315 0 0,0 0 1 0 0,1 0-1 0 0,0 0 1 0 0,1-1 0 0 0,0 2-1 0 0,4-17 1 0 0,23-65-336 0 0,-18 62 73 0 0,54-149-1717 0 0,-50 148 164 0 0,1 0 0 0 0,2 2 0 0 0,31-45-1 0 0,-40 65 315 0 0,-1 0 0 0 0,13-10 0 0 0,-4 5-860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0,'2'2'107'0'0,"0"0"119"0"0,0-1 0 0 0,1 1-1 0 0,-1 0 1 0 0,0 0 0 0 0,0 0-1 0 0,-1 0 1 0 0,1 0 0 0 0,0 0-1 0 0,-1 0 1 0 0,3 5 0 0 0,-1-2 914 0 0,5 13 3056 0 0,-3 9-3263 0 0,-4-21-470 0 0,1 12 169 0 0,-1-1-1 0 0,-1 20 1 0 0,-1 5 63 0 0,1-13 65 0 0,-5 32 0 0 0,3-43-334 0 0,0 0-1 0 0,1 0 1 0 0,1 1-1 0 0,1-1 1 0 0,4 31 0 0 0,-3-42-326 0 0,2 9 289 0 0,7 22 0 0 0,-10-38-368 0 0,-1 1 1 0 0,1-1-1 0 0,-1 1 0 0 0,1 0 0 0 0,-1-1 1 0 0,1 1-1 0 0,-1-1 0 0 0,1 1 0 0 0,0-1 0 0 0,-1 1 1 0 0,1-1-1 0 0,0 0 0 0 0,-1 1 0 0 0,1-1 0 0 0,0 0 1 0 0,0 0-1 0 0,-1 1 0 0 0,1-1 0 0 0,0 0 1 0 0,1 0-1 0 0,16 1 237 0 0,-15-1-202 0 0,0 0-9 0 0,0-1 0 0 0,0 0 0 0 0,0 1 0 0 0,0-1 0 0 0,0 0-1 0 0,0 0 1 0 0,0-1 0 0 0,0 1 0 0 0,0-1 0 0 0,-1 1 0 0 0,1-1 0 0 0,-1 0 0 0 0,4-3-1 0 0,3-3 56 0 0,0-1 0 0 0,7-10 0 0 0,-13 14-97 0 0,0 1 0 0 0,0-1 0 0 0,-1 0 0 0 0,1 0 0 0 0,-1 0 0 0 0,0-1 0 0 0,-1 1 0 0 0,1 0 0 0 0,-1-1 0 0 0,-1 1 0 0 0,2-10 1 0 0,-2 3 12 0 0,0 1 1 0 0,0-1 0 0 0,-1 0-1 0 0,-4-17 1 0 0,0 14-8 0 0,-1 0 0 0 0,0 1 0 0 0,-1-1 0 0 0,0 1 0 0 0,-14-19 0 0 0,16 26-53 0 0,4 6-94 0 0,2 2-606 0 0,60 96 1178 0 0,32 55 1108 0 0,-80-127-1074 0 0,-1 1 0 0 0,-1 0 0 0 0,-1 1 0 0 0,8 35 0 0 0,-16-49-226 0 0,0-1 0 0 0,-1 0 0 0 0,0 0 0 0 0,-1 1-1 0 0,0-1 1 0 0,-1 0 0 0 0,0 0 0 0 0,-5 19 0 0 0,4-22-79 0 0,-1 0 1 0 0,0 0 0 0 0,0 0-1 0 0,-1-1 1 0 0,-1 1 0 0 0,1-1-1 0 0,-1 0 1 0 0,-1-1 0 0 0,1 1-1 0 0,-2-1 1 0 0,-10 12 0 0 0,0-5 66 0 0,0 0 1 0 0,-36 22 0 0 0,44-31-224 0 0,-1 0 1 0 0,0-1-1 0 0,1 0 0 0 0,-1 0 1 0 0,-1-1-1 0 0,1-1 1 0 0,0 0-1 0 0,-13 1 0 0 0,20-2-77 0 0,0-1 0 0 0,-1-1 0 0 0,1 1-1 0 0,0 0 1 0 0,0-1 0 0 0,0 1-1 0 0,0-1 1 0 0,0 0 0 0 0,0 0-1 0 0,1 0 1 0 0,-1-1 0 0 0,0 1 0 0 0,0-1-1 0 0,1 1 1 0 0,-1-1 0 0 0,1 0-1 0 0,-1 0 1 0 0,1 0 0 0 0,-3-3 0 0 0,2 1-521 0 0,0 0 1 0 0,0 0 0 0 0,0-1 0 0 0,-3-5 0 0 0,-6-21-6429 0 0,7 5-433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14799 0 0,'29'10'1396'0'0,"-24"-7"-1199"0"0,1-1 0 0 0,-1 0-1 0 0,1 0 1 0 0,0-1-1 0 0,0 1 1 0 0,0-1-1 0 0,0 0 1 0 0,7-1 0 0 0,-5 0 139 0 0,0-1 1 0 0,0 0 0 0 0,-1-1 0 0 0,1 0 0 0 0,0 0 0 0 0,0-1 0 0 0,-1 0 0 0 0,0 0 0 0 0,1-1 0 0 0,-1 0 0 0 0,-1 0-1 0 0,10-7 1 0 0,-11 7-266 0 0,-1 0 1 0 0,1-1-1 0 0,-1 1 0 0 0,0-1 0 0 0,0 0 0 0 0,0 0 0 0 0,-1 0 0 0 0,1-1 0 0 0,-1 1 0 0 0,-1-1 0 0 0,1 0 0 0 0,-1 0 1 0 0,0 0-1 0 0,0 0 0 0 0,1-13 0 0 0,-3 18-57 0 0,0-1 0 0 0,0 1 1 0 0,0-1-1 0 0,0 1 0 0 0,0-1 1 0 0,-1 1-1 0 0,1-1 0 0 0,0 1 1 0 0,-1-1-1 0 0,1 1 0 0 0,-1 0 1 0 0,0-1-1 0 0,1 1 0 0 0,-1 0 1 0 0,0-1-1 0 0,0 1 0 0 0,0 0 1 0 0,0 0-1 0 0,0 0 0 0 0,0 0 1 0 0,0 0-1 0 0,0 0 0 0 0,-1 0 1 0 0,1 0-1 0 0,0 0 0 0 0,-1 0 1 0 0,-1 0-1 0 0,-1-1 20 0 0,-1 0 1 0 0,0 0-1 0 0,1 1 1 0 0,-1 0 0 0 0,0 0-1 0 0,0 0 1 0 0,-6 0-1 0 0,4 1 3 0 0,1 1 0 0 0,-1-1 0 0 0,0 1 0 0 0,0 1 0 0 0,0-1 0 0 0,1 1 0 0 0,-1 1 0 0 0,1-1 0 0 0,0 1 0 0 0,-1 0 0 0 0,1 0 0 0 0,1 1 0 0 0,-1 0 0 0 0,0 0 0 0 0,1 0 0 0 0,0 1 0 0 0,0-1 0 0 0,0 1 0 0 0,1 1 0 0 0,-1-1 0 0 0,1 0 0 0 0,-4 8 0 0 0,4-6 17 0 0,0 0 0 0 0,0 0 0 0 0,0 1 0 0 0,1-1 0 0 0,0 1 0 0 0,1-1 0 0 0,-1 1 0 0 0,2 0 0 0 0,-1 0 0 0 0,1 0 0 0 0,0 1 0 0 0,1-1 0 0 0,0 0 0 0 0,0 0 0 0 0,0 0 0 0 0,1 0 0 0 0,1 0 0 0 0,2 12 0 0 0,-1-13-15 0 0,0-1-1 0 0,0 1 0 0 0,1-1 1 0 0,-1 0-1 0 0,1 0 0 0 0,1 0 1 0 0,-1 0-1 0 0,1-1 1 0 0,0 0-1 0 0,0 0 0 0 0,0 0 1 0 0,1 0-1 0 0,0-1 0 0 0,0 0 1 0 0,0 0-1 0 0,0-1 0 0 0,1 0 1 0 0,-1 0-1 0 0,1 0 0 0 0,9 2 1 0 0,-4-2-297 0 0,0-1 1 0 0,0 1 0 0 0,1-2-1 0 0,19 0 1 0 0,-16-1-2023 0 0,0-1 1 0 0,33-7 0 0 0,5-8-5767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 8551 0 0,'0'0'4034'0'0,"0"-1"-2956"0"0,-10-12 674 0 0,9 11-921 0 0,-1 1-52 0 0,-3-1-524 0 0,0-1 0 0 0,0 1 0 0 0,-1 0 0 0 0,1 0 1 0 0,-1 1-1 0 0,0 0 0 0 0,1 0 0 0 0,-1 0 0 0 0,-10 0 1 0 0,7 4-684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82 242 4143 0 0,'0'0'319'0'0,"-2"-9"2449"0"0,-2-17 5849 0 0,2 26-7985 0 0,1 0-538 0 0,-1 0 0 0 0,1 0-1 0 0,-1 0 1 0 0,0 0 0 0 0,1 0-1 0 0,-1 0 1 0 0,1 0 0 0 0,-1 0 0 0 0,0 1-1 0 0,1-1 1 0 0,-1 1 0 0 0,1-1-1 0 0,-1 1 1 0 0,1 0 0 0 0,-1-1 0 0 0,1 1-1 0 0,-3 2 1 0 0,1-1 30 0 0,0 1 0 0 0,1 0 0 0 0,-1 0 0 0 0,0 0 0 0 0,1 0 0 0 0,0 0 1 0 0,-3 5-1 0 0,2-2-46 0 0,0 0 1 0 0,0 0 0 0 0,1 1 0 0 0,-1-1 0 0 0,1 1 0 0 0,1 0 0 0 0,-1-1 0 0 0,0 12 0 0 0,4 0-68 0 0,2-13-12 0 0,-2-3 1 0 0,3 4 23 0 0,0 0 0 0 0,0 0 0 0 0,0 0-1 0 0,0 0 1 0 0,1-1 0 0 0,0 0 0 0 0,0-1-1 0 0,8 5 1 0 0,-3-3 96 0 0,1 0 0 0 0,0-1-1 0 0,24 7 1 0 0,-17-6 66 0 0,1-1 0 0 0,0 0 0 0 0,0-2 0 0 0,30 2 0 0 0,-45-5-123 0 0,1 0 1 0 0,0 0 0 0 0,0-1-1 0 0,0 0 1 0 0,0 0-1 0 0,-1 0 1 0 0,1-1 0 0 0,0 0-1 0 0,-1 0 1 0 0,1-1 0 0 0,-1 1-1 0 0,0-1 1 0 0,0 0 0 0 0,0 0-1 0 0,0-1 1 0 0,-1 0 0 0 0,1 1-1 0 0,-1-2 1 0 0,0 1-1 0 0,4-5 1 0 0,-6 6 0 0 0,1-1 1 0 0,-1 0-1 0 0,1 0 1 0 0,-1 0-1 0 0,-1 0 0 0 0,1 0 1 0 0,0 0-1 0 0,-1 0 0 0 0,0 0 1 0 0,0-1-1 0 0,0 1 0 0 0,-1 0 1 0 0,1-1-1 0 0,-1 1 0 0 0,0-1 1 0 0,0 1-1 0 0,-1-1 0 0 0,1 1 1 0 0,-1 0-1 0 0,0-1 0 0 0,0 1 1 0 0,0 0-1 0 0,-1 0 0 0 0,0 0 1 0 0,-2-5-1 0 0,-5-8 8 0 0,-2 1 1 0 0,0 0-1 0 0,-1 1 0 0 0,-20-22 1 0 0,9 12-212 0 0,18 19-10 0 0,0 0 0 0 0,1 0 0 0 0,0-1-1 0 0,0 1 1 0 0,0-1 0 0 0,1 0 0 0 0,-2-8 0 0 0,3 11-292 0 0,1 0 0 0 0,0-1 0 0 0,0 1 0 0 0,1-1 1 0 0,-1 0-1 0 0,1 1 0 0 0,0-1 0 0 0,0 0 0 0 0,0 1 0 0 0,1-1 1 0 0,0 1-1 0 0,2-8 0 0 0,0 9-1243 0 0,52-13-4194 0 0,-37 10 1892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151 303 4607 0 0,'3'-6'116'0'0,"4"-8"175"0"0,10-27 0 0 0,-15 36 143 0 0,-1 0-1 0 0,0-1 1 0 0,0 0 0 0 0,0 1 0 0 0,-1-1 0 0 0,0 0 0 0 0,0 1 0 0 0,-1-10 0 0 0,-2-12 1463 0 0,2 19-1328 0 0,0 0 0 0 0,0 0 0 0 0,0 0 0 0 0,-1 0 0 0 0,-4-9 0 0 0,1 5 28 0 0,-14-32 1297 0 0,17 41-1752 0 0,0 0 0 0 0,0 0 1 0 0,0 1-1 0 0,0-1 0 0 0,0 0 1 0 0,-1 1-1 0 0,1 0 0 0 0,-1-1 0 0 0,1 1 1 0 0,-1 0-1 0 0,-4-2 0 0 0,4 2 56 0 0,0 1 0 0 0,0-1-1 0 0,-1 1 1 0 0,1 0 0 0 0,0 0-1 0 0,-1 0 1 0 0,-7-1 0 0 0,10 2-145 0 0,-1 0 1 0 0,0 1-1 0 0,0-1 1 0 0,0 0-1 0 0,1 1 0 0 0,-1-1 1 0 0,0 1-1 0 0,1-1 1 0 0,-1 1-1 0 0,0 0 1 0 0,1 0-1 0 0,-1 0 1 0 0,1 0-1 0 0,-1 0 1 0 0,1 0-1 0 0,0 0 1 0 0,-1 0-1 0 0,0 2 1 0 0,-4 4 8 0 0,1 1 0 0 0,0-1 0 0 0,1 1 0 0 0,0 0 0 0 0,0 0 1 0 0,0 0-1 0 0,1 0 0 0 0,1 0 0 0 0,-1 1 0 0 0,1 0 1 0 0,1-1-1 0 0,-1 1 0 0 0,1 12 0 0 0,0 9-45 0 0,2 1 1 0 0,6 43-1 0 0,2-24-17 0 0,3-2 0 0 0,34 94-1 0 0,-20-68-9 0 0,13 36-164 0 0,22 73-4495 0 0,-55-160 3019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13 146 9671 0 0,'-1'-1'748'0'0,"-10"-18"-358"0"0,11 10 326 0 0,0 5 142 0 0,0 2-427 0 0,0 0 0 0 0,1 0-1 0 0,-1 0 1 0 0,0 1 0 0 0,1-1 0 0 0,-1 0-1 0 0,1 0 1 0 0,-1 0 0 0 0,1 0-1 0 0,0 1 1 0 0,0-1 0 0 0,0 0-1 0 0,2-2 1 0 0,-1 2-156 0 0,0 0 1 0 0,0 0-1 0 0,0 0 0 0 0,0 0 1 0 0,1 0-1 0 0,-1 0 0 0 0,0 1 1 0 0,4-2-1 0 0,4-1-174 0 0,0 1 0 0 0,0 0 0 0 0,0 0 0 0 0,11-1 0 0 0,-8 2 251 0 0,182-33 95 0 0,-146 28-2236 0 0,97 2 0 0 0,-121 5 195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9215 0 0,'-2'0'422'0'0,"-11"0"-363"0"0,-8-1 974 0 0,-41 6 1 0 0,53-3 113 0 0,0 0-1 0 0,0 0 1 0 0,1 1 0 0 0,-12 5 0 0 0,-17 10 1125 0 0,31-14-2120 0 0,1 3-108 0 0,4-5-120 0 0,1-1-381 0 0,1 0 131 0 0,-1 0 1 0 0,0-1 0 0 0,1 1 0 0 0,-1 0 0 0 0,1 0 0 0 0,-1 0 0 0 0,1-1 0 0 0,-1 1 0 0 0,1 0 0 0 0,-1-1 0 0 0,1 1 0 0 0,0 1 0 0 0,1-1-692 0 0,10 9-5085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28 12551 0 0,'0'0'572'0'0,"-1"0"-9"0"0,-1 0-544 0 0,0-1 1 0 0,0 1-1 0 0,0-1 1 0 0,0 0-1 0 0,0 0 1 0 0,0 1-1 0 0,1-1 0 0 0,-1 0 1 0 0,0-1-1 0 0,1 1 1 0 0,-3-2-1 0 0,2 1 175 0 0,-1 1-1 0 0,1-1 1 0 0,-1 0 0 0 0,1 1 0 0 0,-1 0-1 0 0,0-1 1 0 0,-4 0 0 0 0,3 1 6 0 0,0 0 0 0 0,1 1 0 0 0,-1-1 1 0 0,0 1-1 0 0,0 0 0 0 0,0 0 1 0 0,1 1-1 0 0,-1-1 0 0 0,0 1 0 0 0,1 0 1 0 0,-1 0-1 0 0,0 0 0 0 0,1 0 1 0 0,-1 0-1 0 0,1 1 0 0 0,-1 0 1 0 0,1 0-1 0 0,0 0 0 0 0,0 0 0 0 0,-5 4 1 0 0,3-1-144 0 0,1 0 1 0 0,-1 1 0 0 0,1 0 0 0 0,0 0 0 0 0,0 0-1 0 0,1 0 1 0 0,-1 1 0 0 0,1 0 0 0 0,-3 12 0 0 0,-4 20-59 0 0,2 1 1 0 0,1 0 0 0 0,-1 44-1 0 0,6-59-30 0 0,2 33-1 0 0,1-49 32 0 0,0 0 1 0 0,0-1-1 0 0,1 1 1 0 0,0-1-1 0 0,0 1 0 0 0,1-1 1 0 0,5 11-1 0 0,-7-16-7 0 0,1 0 0 0 0,0 0-1 0 0,0 0 1 0 0,0 0 0 0 0,0 0-1 0 0,1-1 1 0 0,-1 1 0 0 0,1-1-1 0 0,0 0 1 0 0,-1 0 0 0 0,1 0-1 0 0,0 0 1 0 0,0 0-1 0 0,0 0 1 0 0,1-1 0 0 0,-1 0-1 0 0,0 0 1 0 0,0 1 0 0 0,1-2-1 0 0,-1 1 1 0 0,7 0 0 0 0,-4 0-5 0 0,-1-1 1 0 0,1-1-1 0 0,-1 1 0 0 0,0-1 1 0 0,1 0-1 0 0,-1 0 1 0 0,0-1-1 0 0,0 1 0 0 0,0-1 1 0 0,0 0-1 0 0,0-1 0 0 0,0 1 1 0 0,6-5-1 0 0,-1 0 26 0 0,0-1 0 0 0,0-1-1 0 0,0 1 1 0 0,-1-2 0 0 0,0 1 0 0 0,-1-1-1 0 0,0 0 1 0 0,-1-1 0 0 0,11-19 0 0 0,0-2 48 0 0,-11 21-40 0 0,0-1-1 0 0,5-14 0 0 0,1-4 179 0 0,-9 21 179 0 0,0 1-1 0 0,-1-1 0 0 0,0 0 1 0 0,0 0-1 0 0,-1-1 0 0 0,0 1 1 0 0,1-12-1 0 0,-1 59-251 0 0,2 0 1 0 0,13 59-1 0 0,-14-87-283 0 0,0 0 0 0 0,0 0 0 0 0,0-1 0 0 0,1 1 0 0 0,1-1 0 0 0,8 13 0 0 0,-10-17-429 0 0,1 1-1 0 0,1-1 1 0 0,-1 0-1 0 0,1 0 1 0 0,0 0 0 0 0,0-1-1 0 0,0 0 1 0 0,1 0-1 0 0,-1 0 1 0 0,12 5 0 0 0,3-1-5553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 8751 0 0,'-3'-5'-1558'0'0,"-10"-10"12189"0"0,13 16-10560 0 0,1 9 1369 0 0,34 107 164 0 0,-14-53-1365 0 0,69 278-1039 0 0,-58-194-7305 0 0,-25-110 2783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13847 0 0,'0'0'24'0'0,"0"1"-1"0"0,0 0 1 0 0,0-1-1 0 0,0 1 1 0 0,0 0-1 0 0,1-1 1 0 0,-1 1-1 0 0,0 0 1 0 0,0-1-1 0 0,0 1 1 0 0,1-1-1 0 0,-1 1 1 0 0,0 0-1 0 0,1-1 1 0 0,-1 1-1 0 0,1-1 1 0 0,-1 1-1 0 0,1-1 1 0 0,-1 1-1 0 0,1-1 1 0 0,-1 1-1 0 0,1-1 1 0 0,-1 0-1 0 0,1 1 1 0 0,-1-1-1 0 0,1 0 1 0 0,0 1-1 0 0,-1-1 1 0 0,1 0-1 0 0,-1 0 1 0 0,1 0-1 0 0,0 0 1 0 0,-1 1-1 0 0,1-1 1 0 0,0 0 0 0 0,-1 0-1 0 0,1 0 1 0 0,0 0-1 0 0,-1 0 1 0 0,1-1-1 0 0,1 1 1 0 0,-1 0-14 0 0,-1 0 0 0 0,1 0 0 0 0,-1-1 1 0 0,1 1-1 0 0,-1 0 0 0 0,1 0 0 0 0,0 0 0 0 0,-1 0 1 0 0,1 0-1 0 0,-1 0 0 0 0,1 0 0 0 0,-1 1 1 0 0,1-1-1 0 0,0 0 0 0 0,-1 0 0 0 0,1 0 1 0 0,-1 0-1 0 0,1 1 0 0 0,-1-1 0 0 0,1 0 1 0 0,-1 1-1 0 0,1-1 0 0 0,-1 0 0 0 0,0 1 0 0 0,1-1 1 0 0,-1 1-1 0 0,1-1 0 0 0,-1 0 0 0 0,0 1 1 0 0,1-1-1 0 0,-1 1 0 0 0,0-1 0 0 0,0 1 1 0 0,1-1-1 0 0,-1 1 0 0 0,0 0 0 0 0,0-1 1 0 0,0 1-1 0 0,0-1 0 0 0,1 1 0 0 0,-1-1 1 0 0,0 1-1 0 0,0 0 0 0 0,0-1 0 0 0,0 1 0 0 0,0-1 1 0 0,-1 2-1 0 0,3 38 766 0 0,1 0 0 0 0,16 76 0 0 0,32 76 2551 0 0,-30-118-2901 0 0,16 44-3274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44 258 6911 0 0,'-5'-5'88'0'0,"1"0"0"0"0,0 0 0 0 0,0 0 0 0 0,0-1 0 0 0,1 1 0 0 0,-1-1 0 0 0,1 0-1 0 0,-2-7 1 0 0,3 8 551 0 0,1 0-1 0 0,-1-1 0 0 0,1 1 1 0 0,0-1-1 0 0,1 1 1 0 0,-1-1-1 0 0,1 0 0 0 0,0 1 1 0 0,1-1-1 0 0,-1 1 0 0 0,1-1 1 0 0,0 1-1 0 0,0-1 1 0 0,1 1-1 0 0,0-1 0 0 0,3-6 1 0 0,-2 7-361 0 0,0 0 1 0 0,0-1-1 0 0,0 1 1 0 0,1 1-1 0 0,7-9 1 0 0,-4 6-237 0 0,0 1 0 0 0,0 0 0 0 0,0 1 0 0 0,0-1 0 0 0,15-6 0 0 0,-17 9-65 0 0,1 1 0 0 0,0 0 0 0 0,0 0 0 0 0,0 0 0 0 0,0 1 0 0 0,0 0-1 0 0,0 0 1 0 0,0 1 0 0 0,10 0 0 0 0,113-1-1245 0 0,-110-2 941 0 0,-16 2 293 0 0,0 0 0 0 0,-1 1 0 0 0,1-1 0 0 0,0 1 0 0 0,0 0 0 0 0,0 0 0 0 0,0 0 0 0 0,0 0 0 0 0,0 0 0 0 0,0 1 0 0 0,0-1 0 0 0,0 1-1 0 0,0 0 1 0 0,-1 0 0 0 0,1 0 0 0 0,0 0 0 0 0,3 2 0 0 0,-4-2 34 0 0,0 0 1 0 0,-1 0-1 0 0,1 0 0 0 0,-1 0 0 0 0,1 1 0 0 0,-1-1 1 0 0,0 0-1 0 0,1 0 0 0 0,-1 1 0 0 0,0-1 0 0 0,0 1 1 0 0,0-1-1 0 0,0 1 0 0 0,0 0 0 0 0,0-1 0 0 0,-1 1 1 0 0,1 0-1 0 0,0 0 0 0 0,-1-1 0 0 0,0 1 0 0 0,1 0 1 0 0,-1 0-1 0 0,0 2 0 0 0,0 3 93 0 0,0 0 0 0 0,-1 0 0 0 0,0 1 0 0 0,-2 10-1 0 0,0-4 217 0 0,-2 10-139 0 0,1 1 0 0 0,1 0 0 0 0,2 1 0 0 0,0-1 0 0 0,2 0 0 0 0,6 45 0 0 0,-4-57-150 0 0,0-1 0 0 0,1 1-1 0 0,0-1 1 0 0,1 0 0 0 0,0 0-1 0 0,1-1 1 0 0,1 0 0 0 0,0 0-1 0 0,11 14 1 0 0,-14-21 2 0 0,-1 0 1 0 0,1 0-1 0 0,0-1 0 0 0,1 1 1 0 0,-1-1-1 0 0,0 0 1 0 0,1 0-1 0 0,0-1 0 0 0,0 1 1 0 0,9 2-1 0 0,-10-4 3 0 0,1 0-1 0 0,-1 0 1 0 0,0-1 0 0 0,1 1-1 0 0,-1-1 1 0 0,0 0 0 0 0,1-1-1 0 0,-1 1 1 0 0,1-1 0 0 0,-1 0-1 0 0,0 0 1 0 0,0 0 0 0 0,1 0-1 0 0,-1-1 1 0 0,4-1 0 0 0,-3 0 41 0 0,0 0 1 0 0,0 0-1 0 0,0 0 1 0 0,0-1-1 0 0,0 0 1 0 0,0 0-1 0 0,-1 0 1 0 0,0 0 0 0 0,0-1-1 0 0,5-7 1 0 0,-4 4 52 0 0,0 0 1 0 0,-1-1 0 0 0,0 1 0 0 0,-1-1-1 0 0,5-18 1 0 0,-3 9 38 0 0,-1 3-58 0 0,0 0 0 0 0,-1 0 1 0 0,-1-1-1 0 0,0 1 0 0 0,-1-21 0 0 0,-1 28-87 0 0,-1 1 0 0 0,0-1 0 0 0,-1 1 1 0 0,0-1-1 0 0,0 1 0 0 0,0-1 0 0 0,-1 1 1 0 0,0 0-1 0 0,0 0 0 0 0,-7-9 0 0 0,4 7-274 0 0,-1 0 1 0 0,-1 1-1 0 0,0 0 0 0 0,0 0 0 0 0,0 0 1 0 0,-14-9-1 0 0,-4-2-2915 0 0,15 11 1337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2759 0 0,'25'84'2287'0'0,"8"27"8377"0"0,-25-82-9364 0 0,1 3 179 0 0,9 59-1 0 0,-8-51-728 0 0,4-79-452 0 0,-8 19-262 0 0,-1-1 0 0 0,-1 0 0 0 0,4-39 0 0 0,-7 38-131 0 0,2 0 0 0 0,0-1-1 0 0,1 2 1 0 0,2-1 0 0 0,0 0 0 0 0,9-20 0 0 0,-14 40 79 0 0,-1 0 11 0 0,1 0 0 0 0,0 1 0 0 0,-1-1-1 0 0,1 0 1 0 0,0 1 0 0 0,0-1 0 0 0,0 0 0 0 0,0 1 0 0 0,0-1 0 0 0,2 0 0 0 0,-1 3 58 0 0,0 1 1 0 0,1 0-1 0 0,-1 0 1 0 0,0 1-1 0 0,-1-1 1 0 0,1 0 0 0 0,0 1-1 0 0,-1-1 1 0 0,3 4-1 0 0,-4-5-52 0 0,10 18 287 0 0,-2 1 1 0 0,14 41 0 0 0,6 18 7 0 0,-26-74-296 0 0,7 16 0 0 0,-2-13-11 0 0,-6-8-3 0 0,-1 1 0 0 0,1-1 0 0 0,0 1 0 0 0,0-1 0 0 0,0 0-1 0 0,0 1 1 0 0,-1-1 0 0 0,1 0 0 0 0,0 0 0 0 0,0 0-1 0 0,0 1 1 0 0,0-1 0 0 0,0 0 0 0 0,0 0 0 0 0,0 0 0 0 0,0-1-1 0 0,0 1 1 0 0,0 0 0 0 0,0 0 0 0 0,-1 0 0 0 0,1-1-1 0 0,0 1 1 0 0,0 0 0 0 0,1-2 0 0 0,0 2-22 0 0,0-2 0 0 0,0 1 0 0 0,0 0 0 0 0,-1 0 1 0 0,1-1-1 0 0,0 1 0 0 0,-1-1 0 0 0,2-1 0 0 0,21-32-337 0 0,23-50 0 0 0,8-12-217 0 0,-45 83 567 0 0,0-1 0 0 0,1 1-1 0 0,1 1 1 0 0,17-16 0 0 0,-27 27 53 0 0,0 1 0 0 0,0-1-1 0 0,0 1 1 0 0,0-1 0 0 0,0 1-1 0 0,1 0 1 0 0,-1-1-1 0 0,1 1 1 0 0,-1 0 0 0 0,1 1-1 0 0,-1-1 1 0 0,1 0 0 0 0,-1 1-1 0 0,1-1 1 0 0,0 1 0 0 0,-1 0-1 0 0,4 0 1 0 0,-2 1 71 0 0,0 0 1 0 0,0-1-1 0 0,-1 2 0 0 0,1-1 1 0 0,0 0-1 0 0,-1 1 0 0 0,1 0 0 0 0,-1-1 1 0 0,0 2-1 0 0,1-1 0 0 0,3 3 1 0 0,4 5 345 0 0,0 0 1 0 0,-1 1 0 0 0,0 0 0 0 0,15 22 0 0 0,26 53 1185 0 0,2 3-664 0 0,-45-78-940 0 0,1 1 0 0 0,0-1 0 0 0,0-1 0 0 0,1 0 0 0 0,14 11 0 0 0,-21-19-320 0 0,1 1 0 0 0,0 0 0 0 0,0-1 0 0 0,0 1-1 0 0,0-1 1 0 0,0 0 0 0 0,0-1 0 0 0,0 1 0 0 0,8 1-1 0 0,-1-2-8325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 13535 0 0,'0'0'18'0'0,"0"0"0"0"0,-1 0-1 0 0,1 0 1 0 0,0-1 0 0 0,0 1 0 0 0,-1 0-1 0 0,1 0 1 0 0,0 0 0 0 0,0 0-1 0 0,-1-1 1 0 0,1 1 0 0 0,0 0 0 0 0,0 0-1 0 0,0-1 1 0 0,-1 1 0 0 0,1 0-1 0 0,0 0 1 0 0,0-1 0 0 0,0 1 0 0 0,0 0-1 0 0,0 0 1 0 0,0-1 0 0 0,0 1-1 0 0,0 0 1 0 0,-1-1 0 0 0,1 1 0 0 0,0 0-1 0 0,0-1 1 0 0,0 1 0 0 0,0 0-1 0 0,1 0 1 0 0,-1-1 0 0 0,0 1 0 0 0,0-1-1 0 0,8-23 587 0 0,-7 19-388 0 0,-5 7-65 0 0,-1 1 0 0 0,2-1-1 0 0,-1 1 1 0 0,0 0 0 0 0,0 0-1 0 0,1 0 1 0 0,0 0 0 0 0,0 1-1 0 0,0 0 1 0 0,0-1 0 0 0,0 1-1 0 0,-3 7 1 0 0,1 0 316 0 0,0 1 0 0 0,1 0-1 0 0,-3 13 1 0 0,3-13-351 0 0,-1 10 182 0 0,1 0 0 0 0,1 0 0 0 0,0 0 1 0 0,1 22-1 0 0,8 91 494 0 0,-6-131-763 0 0,3 33 154 0 0,14 69 1 0 0,-11-85-129 0 0,0-1 0 0 0,1 0 0 0 0,1 0 0 0 0,18 32 0 0 0,-16-34-532 0 0,2-1-1 0 0,0 0 1 0 0,1 0 0 0 0,29 28-1 0 0,-37-40 235 0 0,0 0-1 0 0,1-1 0 0 0,0 1 1 0 0,0-1-1 0 0,1 0 1 0 0,-1-1-1 0 0,1 1 0 0 0,-1-1 1 0 0,1-1-1 0 0,0 1 1 0 0,0-1-1 0 0,1-1 0 0 0,-1 1 1 0 0,0-1-1 0 0,1 0 0 0 0,-1-1 1 0 0,9 0-1 0 0,4-3-5440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8287 0 0,'0'11'736'0'0,"-2"3"-584"0"0,0 1-152 0 0,2 3 0 0 0,2-1 800 0 0,0 1 136 0 0,1 1 24 0 0,1 0 8 0 0,-2 3-728 0 0,0-5-144 0 0,2-1-32 0 0,0-3-5360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18 179 4607 0 0,'-7'-22'475'0'0,"4"15"99"0"0,1-1 0 0 0,0 1 0 0 0,1-1 1 0 0,-1-14-1 0 0,2 20 336 0 0,1 1-503 0 0,0 0-386 0 0,1 0 1 0 0,-1 0-1 0 0,1 0 0 0 0,-1 0 1 0 0,1 1-1 0 0,-1-1 0 0 0,1 0 1 0 0,0 1-1 0 0,-1-1 0 0 0,1 1 1 0 0,0-1-1 0 0,-1 1 0 0 0,1 0 1 0 0,0 0-1 0 0,0 0 0 0 0,-1 0 1 0 0,1 0-1 0 0,0 0 0 0 0,3 1 1 0 0,5 2-135 0 0,1-1 0 0 0,12 6 0 0 0,-1 0-156 0 0,3-1 29 0 0,1-1-1 0 0,0-2 1 0 0,0 0 0 0 0,0-2 0 0 0,1 0 0 0 0,-1-2 0 0 0,33-4-1 0 0,-45 2 613 0 0,1 0-1 0 0,-1-1 1 0 0,14-5-1 0 0,-23 7-117 0 0,-1-1 0 0 0,0 0-1 0 0,1 0 1 0 0,-1-1 0 0 0,0 1 0 0 0,0-1-1 0 0,-1 0 1 0 0,1 0 0 0 0,0-1-1 0 0,-1 1 1 0 0,0 0 0 0 0,6-9-1 0 0,-7 9-25 0 0,0 1 0 0 0,0-1 0 0 0,0 0 0 0 0,-1 0 0 0 0,1 0 0 0 0,-1 0 0 0 0,1-1 0 0 0,-1 1 0 0 0,0 0 0 0 0,0-1-1 0 0,-1 1 1 0 0,1 0 0 0 0,-1-1 0 0 0,0 1 0 0 0,0-1 0 0 0,0 1 0 0 0,-1-7 0 0 0,1 8 229 0 0,-4-2 173 0 0,4 3-569 0 0,-1 1 1 0 0,1-1-1 0 0,0 1 0 0 0,-1-1 0 0 0,1 1 1 0 0,0 0-1 0 0,-1-1 0 0 0,1 1 0 0 0,-1-1 1 0 0,1 1-1 0 0,-1 0 0 0 0,1-1 1 0 0,-1 1-1 0 0,1 0 0 0 0,-1-1 0 0 0,1 1 1 0 0,-1 0-1 0 0,1 0 0 0 0,-1 0 1 0 0,0 0-1 0 0,1-1 0 0 0,-1 1 0 0 0,1 0 1 0 0,-1 0-1 0 0,0 0 0 0 0,1 0 1 0 0,-1 0-1 0 0,1 0 0 0 0,-1 1 0 0 0,1-1 1 0 0,-1 0-1 0 0,0 0 0 0 0,-2 1-14 0 0,0 0 0 0 0,1 0 0 0 0,-1 0 0 0 0,1 0 0 0 0,-1 0-1 0 0,1 1 1 0 0,-1-1 0 0 0,1 1 0 0 0,0-1 0 0 0,-1 1 0 0 0,1 0 0 0 0,0 0 0 0 0,0 0 0 0 0,1 0-1 0 0,-1 1 1 0 0,0-1 0 0 0,1 0 0 0 0,-1 1 0 0 0,1-1 0 0 0,0 1 0 0 0,0-1 0 0 0,0 1-1 0 0,0 0 1 0 0,-1 3 0 0 0,-1 8-27 0 0,1 0 0 0 0,0 0-1 0 0,1 0 1 0 0,0 0 0 0 0,1 1 0 0 0,0-1 0 0 0,4 16-1 0 0,23 98 128 0 0,-20-100-140 0 0,6 19-7 0 0,2-1 0 0 0,35 73 0 0 0,-29-72-76 0 0,24 46-224 0 0,-5-12-2322 0 0,-30-61 1252 0 0</inkml:trace>
  <inkml:trace contextRef="#ctx0" brushRef="#br0" timeOffset="1">433 499 9671 0 0,'0'0'748'0'0,"-1"-2"-492"0"0,-4-4 79 0 0,4 5-115 0 0,1 1 1 0 0,0 0 0 0 0,0-1 0 0 0,0 1-1 0 0,0-1 1 0 0,0 1 0 0 0,0 0 0 0 0,0-1 0 0 0,0 1-1 0 0,0-1 1 0 0,0 1 0 0 0,0 0 0 0 0,0-1-1 0 0,0 1 1 0 0,0-1 0 0 0,0 1 0 0 0,0 0-1 0 0,0-1 1 0 0,0 1 0 0 0,1-1 0 0 0,14-13 4888 0 0,-12 12-5874 0 0,20-14 1593 0 0,1 2 1 0 0,27-13-1 0 0,0 0-488 0 0,-31 16-520 0 0,1 1-1 0 0,37-13 1 0 0,-22 11-263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10391 0 0,'0'0'474'0'0,"-5"0"-6"0"0,-17 1-172 0 0,21-1-262 0 0,1 0 0 0 0,0 1 0 0 0,-1-1 0 0 0,1 0 0 0 0,0 0 0 0 0,0 0 0 0 0,-1 1 0 0 0,1-1 0 0 0,0 0 0 0 0,0 0 0 0 0,0 0 0 0 0,-1 1 0 0 0,1-1 1 0 0,0 0-1 0 0,0 1 0 0 0,0-1 0 0 0,0 0 0 0 0,0 0 0 0 0,0 1 0 0 0,0-1 0 0 0,-1 0 0 0 0,1 1 0 0 0,0-1 0 0 0,0 0 0 0 0,0 1 0 0 0,0-1 0 0 0,0 0 0 0 0,0 1 0 0 0,0-1 1 0 0,0 0-1 0 0,1 0 0 0 0,-1 1 0 0 0,0-1 0 0 0,0 0 0 0 0,0 1 0 0 0,0-1 0 0 0,0 0 0 0 0,0 1 0 0 0,1-1 0 0 0,-1 0 0 0 0,0 0 0 0 0,1 1 0 0 0,-1-1 60 0 0,8 27 1698 0 0,15 35 0 0 0,-14-40-1992 0 0,-8-20-118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7 168 5063 0 0,'-6'-6'7600'0'0</inkml:trace>
  <inkml:trace contextRef="#ctx0" brushRef="#br0" timeOffset="1">239 1 5527 0 0,'0'0'3970'0'0,"1"2"-2089"0"0,5 14-717 0 0,-1 1 0 0 0,-1 0 1 0 0,2 17-1 0 0,3 15-437 0 0,-4-30-531 0 0,91 325 557 0 0,-63-219-5017 0 0,-32-125 4191 0 0,4 20-4958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24 123 3223 0 0,'-2'-3'-1'0'0,"-15"-50"1671"0"0,16 47 260 0 0,-1 0-1 0 0,1-1 1 0 0,0-8-1 0 0,3 5 2658 0 0,5-2-3127 0 0,-5 8-432 0 0,-1 3-939 0 0,0 0 1 0 0,0 0 0 0 0,0 1 0 0 0,0-1-1 0 0,1 1 1 0 0,-1-1 0 0 0,0 1 0 0 0,0 0 0 0 0,0-1-1 0 0,0 1 1 0 0,1 0 0 0 0,-1 0 0 0 0,0 0 0 0 0,0 0-1 0 0,1 0 1 0 0,-1 0 0 0 0,2 0 0 0 0,0 0 92 0 0,34-1 59 0 0,52 6-1 0 0,0-1-3259 0 0,-60-4-3879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1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0,'0'0'639'0'0,"0"3"-415"0"0,1 15 1092 0 0,1 0 0 0 0,1-1 0 0 0,6 22 0 0 0,1 3 241 0 0,30 128 1852 0 0,7 35-1238 0 0,-15-83-1616 0 0,-20-81-498 0 0,-12-41-52 0 0,1 0 0 0 0,-1 0 0 0 0,1 0 0 0 0,-1 0 0 0 0,1 0 0 0 0,-1 0 0 0 0,1 0-1 0 0,-1 0 1 0 0,1-1 0 0 0,-1 1 0 0 0,1 0 0 0 0,-1 0 0 0 0,0 0 0 0 0,1-1 0 0 0,-1 1 0 0 0,1 0 0 0 0,-1 0-1 0 0,1-1 1 0 0,-1 1 0 0 0,0 0 0 0 0,1-1 0 0 0,-1 1 0 0 0,5-4-11 0 0,-1 0-1 0 0,0 1 1 0 0,0-2-1 0 0,0 1 1 0 0,0 0-1 0 0,0-1 0 0 0,-1 0 1 0 0,0 0-1 0 0,0 0 1 0 0,3-7-1 0 0,1-8-102 0 0,9-31-1 0 0,-9 27-7 0 0,1-3-26 0 0,9-30-347 0 0,16-90 1 0 0,-33 134 479 0 0,0 8 11 0 0,0-1 1 0 0,1 1 0 0 0,-1-1-1 0 0,1 1 1 0 0,0 0 0 0 0,3-9-1 0 0,-3 13 155 0 0,-1 6-118 0 0,1-1 0 0 0,0 0-1 0 0,-1 1 1 0 0,2-1 0 0 0,-1 0-1 0 0,2 5 1 0 0,4 12 34 0 0,33 111 79 0 0,-31-108-283 0 0,1-1 0 0 0,2 0 1 0 0,20 32-1 0 0,-22-41-365 0 0,1 1 1 0 0,22 23-1 0 0,-30-34 155 0 0,1-1-1 0 0,0 0 1 0 0,0 0 0 0 0,-1 0-1 0 0,2-1 1 0 0,-1 1 0 0 0,0-1-1 0 0,0 0 1 0 0,1 0-1 0 0,-1 0 1 0 0,1-1 0 0 0,0 1-1 0 0,-1-1 1 0 0,1 0 0 0 0,8 0-1 0 0,6-1-3361 0 0,1 2-728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57 5063 0 0,'0'0'390'0'0,"-1"-2"-252"0"0,-4-6 849 0 0,0 1 0 0 0,-11-12-1 0 0,14 18-675 0 0,0 0-1 0 0,0 0 0 0 0,0 0 0 0 0,-1 0 0 0 0,1 0 0 0 0,0 0 1 0 0,0 1-1 0 0,0-1 0 0 0,-1 1 0 0 0,1-1 0 0 0,0 1 1 0 0,-1 0-1 0 0,1 0 0 0 0,-3 0 0 0 0,-1 0 419 0 0,3 0-597 0 0,1 0 1 0 0,-1 0-1 0 0,0 0 1 0 0,1 1-1 0 0,-1-1 0 0 0,1 1 1 0 0,-1 0-1 0 0,1 0 1 0 0,-1 0-1 0 0,1 0 1 0 0,-1 0-1 0 0,1 0 1 0 0,0 1-1 0 0,0-1 1 0 0,0 1-1 0 0,0-1 1 0 0,0 1-1 0 0,0 0 1 0 0,0 0-1 0 0,0 0 1 0 0,1 0-1 0 0,-1 0 0 0 0,1 0 1 0 0,-1 0-1 0 0,1 1 1 0 0,0-1-1 0 0,-2 5 1 0 0,1-1-99 0 0,0 0 1 0 0,0 0 0 0 0,0 0 0 0 0,1 1-1 0 0,0-1 1 0 0,0 1 0 0 0,1-1-1 0 0,-1 0 1 0 0,1 1 0 0 0,2 8-1 0 0,-2-13-31 0 0,0 0 0 0 0,0 0 0 0 0,0-1-1 0 0,1 1 1 0 0,-1 0 0 0 0,0-1 0 0 0,1 1-1 0 0,-1 0 1 0 0,1-1 0 0 0,0 1 0 0 0,0-1 0 0 0,-1 1-1 0 0,1-1 1 0 0,0 0 0 0 0,0 1 0 0 0,1-1-1 0 0,-1 0 1 0 0,0 1 0 0 0,0-1 0 0 0,3 2 0 0 0,0 0 2 0 0,15 13-1 0 0,-16-13 2 0 0,0-1 0 0 0,0 1 1 0 0,0 0-1 0 0,1-1 0 0 0,-1 0 0 0 0,1 0 0 0 0,6 3 1 0 0,-7-4 1 0 0,0 0 0 0 0,1 0 0 0 0,-1 0 0 0 0,0 0 1 0 0,1-1-1 0 0,-1 1 0 0 0,0-1 0 0 0,1 0 0 0 0,-1 0 0 0 0,0-1 1 0 0,1 1-1 0 0,-1 0 0 0 0,0-1 0 0 0,1 0 0 0 0,-1 0 1 0 0,0 0-1 0 0,0 0 0 0 0,0-1 0 0 0,0 1 0 0 0,0-1 1 0 0,0 0-1 0 0,0 1 0 0 0,0-1 0 0 0,3-4 0 0 0,6-4 15 0 0,-1-1-1 0 0,0-1 1 0 0,16-23 0 0 0,-25 33-28 0 0,4-6-12 0 0,0-1-1 0 0,0 0 0 0 0,-1 0 1 0 0,0 0-1 0 0,0-1 1 0 0,-1 1-1 0 0,0-1 0 0 0,-1 0 1 0 0,3-15-1 0 0,-6 18 30 0 0,0 7 5 0 0,0 0-1 0 0,0-1 1 0 0,0 1 0 0 0,0 0-1 0 0,0 0 1 0 0,0 0-1 0 0,1 0 1 0 0,-1 0-1 0 0,0-1 1 0 0,0 1 0 0 0,0 0-1 0 0,-1 0 1 0 0,1 0-1 0 0,0 0 1 0 0,0-1 0 0 0,0 1-1 0 0,0 0 1 0 0,0 0-1 0 0,0 0 1 0 0,0 0-1 0 0,0 0 1 0 0,0 0 0 0 0,0-1-1 0 0,0 1 1 0 0,0 0-1 0 0,0 0 1 0 0,-1 0 0 0 0,1 0-1 0 0,0 0 1 0 0,0 0-1 0 0,0 0 1 0 0,0-1-1 0 0,0 1 1 0 0,0 0 0 0 0,0 0-1 0 0,-1 0 1 0 0,1 0-1 0 0,0 0 1 0 0,0 0-1 0 0,0 0 1 0 0,0 0 0 0 0,0 0-1 0 0,-1 0 1 0 0,1 0-1 0 0,0 0 1 0 0,0 0 0 0 0,0 0-1 0 0,-1 0 1 0 0,-7 6 337 0 0,-7 11-65 0 0,12-11-246 0 0,0 0-1 0 0,0 1 1 0 0,1-1 0 0 0,-1 0-1 0 0,2 1 1 0 0,-1 0-1 0 0,1-1 1 0 0,0 1-1 0 0,0 0 1 0 0,1 0 0 0 0,-1-1-1 0 0,2 1 1 0 0,-1 0-1 0 0,1 0 1 0 0,0 0-1 0 0,3 9 1 0 0,-2-7-407 0 0,1-1 1 0 0,0 1-1 0 0,1 0 1 0 0,0-1-1 0 0,0 0 1 0 0,1 0-1 0 0,0 0 1 0 0,0-1-1 0 0,1 1 1 0 0,0-1-1 0 0,11 10 1 0 0,-3-8-3787 0 0,0-8-1018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 4143 0 0,'0'0'319'0'0,"-2"-3"-210"0"0,1 1 1 0 0,-1 0 0 0 0,0 0 0 0 0,0 0-1 0 0,1 0 1 0 0,-2 0 0 0 0,-2-3 0 0 0,4 4 189 0 0,-1 1 1 0 0,1-1 0 0 0,0 0-1 0 0,-1 1 1 0 0,1-1 0 0 0,0 1 0 0 0,-1 0-1 0 0,1-1 1 0 0,-1 1 0 0 0,1 0-1 0 0,-1 0 1 0 0,1 0 0 0 0,0 0-1 0 0,-1 0 1 0 0,1 0 0 0 0,-1 0 0 0 0,1 0-1 0 0,-2 1 1 0 0,-1 1-52 0 0,0-1 1 0 0,0 1-1 0 0,0 0 0 0 0,0 0 0 0 0,0 0 1 0 0,1 0-1 0 0,-1 1 0 0 0,1-1 0 0 0,0 1 1 0 0,-1 0-1 0 0,1 0 0 0 0,1 0 1 0 0,-1 1-1 0 0,0-1 0 0 0,1 0 0 0 0,0 1 1 0 0,-1 0-1 0 0,1 0 0 0 0,1 0 0 0 0,-1 0 1 0 0,-1 5-1 0 0,-2 8-162 0 0,1 1 1 0 0,1 0-1 0 0,-2 31 0 0 0,4-40 80 0 0,0 20-139 0 0,0-1-1 0 0,2 1 1 0 0,2-1-1 0 0,0 1 0 0 0,2-1 1 0 0,1 0-1 0 0,1 0 1 0 0,2-1-1 0 0,0 0 0 0 0,25 46 1 0 0,-29-63 79 0 0,0-1 1 0 0,1 0-1 0 0,0-1 1 0 0,1 1-1 0 0,0-1 1 0 0,0 0-1 0 0,1-1 1 0 0,14 11-1 0 0,-19-15-23 0 0,1-1 0 0 0,0 1 0 0 0,0-1 0 0 0,1 0-1 0 0,-1 0 1 0 0,0-1 0 0 0,1 1 0 0 0,-1-1 0 0 0,1 0 0 0 0,-1 0 0 0 0,1 0 0 0 0,0-1-1 0 0,-1 0 1 0 0,1 0 0 0 0,0 0 0 0 0,-1 0 0 0 0,1-1 0 0 0,-1 1 0 0 0,1-1-1 0 0,-1-1 1 0 0,10-2 0 0 0,-8 1 28 0 0,0-1-1 0 0,0 1 1 0 0,-1-1-1 0 0,1 0 1 0 0,-1-1-1 0 0,0 1 1 0 0,0-1-1 0 0,0 0 1 0 0,-1-1-1 0 0,1 1 1 0 0,-1-1-1 0 0,-1 1 1 0 0,1-1 0 0 0,-1 0-1 0 0,0-1 1 0 0,0 1-1 0 0,-1 0 1 0 0,3-10-1 0 0,-1 1 93 0 0,-1-1-1 0 0,0 0 1 0 0,-1 1-1 0 0,-1-1 1 0 0,-1 0-1 0 0,-2-31 0 0 0,0 34-77 0 0,0-1 0 0 0,-1 1 0 0 0,0 0-1 0 0,-1 0 1 0 0,-1 0 0 0 0,0 1 0 0 0,0 0-1 0 0,-9-13 1 0 0,5 11-40 0 0,0 1 1 0 0,-2-1-1 0 0,0 2 0 0 0,0 0 1 0 0,-1 0-1 0 0,-15-11 0 0 0,19 16-141 0 0,-10-8 104 0 0,-1 1-1 0 0,-26-15 1 0 0,38 26-298 0 0,1 0 0 0 0,-1 0 0 0 0,0 0 0 0 0,0 1-1 0 0,0 0 1 0 0,0 0 0 0 0,-1 1 0 0 0,1 0 0 0 0,0 0 0 0 0,-1 1 0 0 0,-10 0 0 0 0,17 0 145 0 0,0 0 1 0 0,1 0-1 0 0,-1 0 0 0 0,0 0 1 0 0,0 0-1 0 0,0 0 0 0 0,1 0 1 0 0,-1 0-1 0 0,0 1 0 0 0,0-1 1 0 0,1 0-1 0 0,-1 0 0 0 0,0 1 1 0 0,0-1-1 0 0,1 1 0 0 0,-1-1 1 0 0,0 1-1 0 0,1-1 0 0 0,-1 1 1 0 0,1-1-1 0 0,-1 1 1 0 0,0-1-1 0 0,1 1 0 0 0,-1 0 1 0 0,1-1-1 0 0,0 1 0 0 0,-1 0 1 0 0,1 0-1 0 0,-1-1 0 0 0,1 1 1 0 0,0 0-1 0 0,0 0 0 0 0,0-1 1 0 0,-1 1-1 0 0,1 0 0 0 0,0 0 1 0 0,0 0-1 0 0,0-1 0 0 0,0 1 1 0 0,0 0-1 0 0,0 0 1 0 0,1 1-1 0 0,-1 15-2014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 3679 0 0,'0'0'167'0'0,"-2"0"-7"0"0,1-1-314 0 0,-33-3 1353 0 0,31 4-233 0 0,-1 0-1 0 0,1 0 1 0 0,-1 0 0 0 0,1 1 0 0 0,-1-1-1 0 0,1 1 1 0 0,-6 1 0 0 0,8-1-698 0 0,0-1-263 0 0,1 0-1 0 0,0 0 1 0 0,0 0 0 0 0,0 0 0 0 0,0 0 0 0 0,0 0 0 0 0,-1 0 0 0 0,1 0 0 0 0,0 0-1 0 0,0 0 1 0 0,0 0 0 0 0,0 0 0 0 0,0 0 0 0 0,-1 0 0 0 0,1 1 0 0 0,0-1 0 0 0,0 0-1 0 0,0 0 1 0 0,0 0 0 0 0,0 0 0 0 0,0 0 0 0 0,0 0 0 0 0,-1 0 0 0 0,1 0 0 0 0,0 1-1 0 0,0-1 1 0 0,0 0 0 0 0,0 0 0 0 0,0 0 0 0 0,0 0 0 0 0,0 0 0 0 0,0 0 0 0 0,0 1-1 0 0,0-1 1 0 0,0 0 0 0 0,0 0 0 0 0,0 0 0 0 0,0 0 0 0 0,0 0 0 0 0,0 1 0 0 0,0-1-1 0 0,0 0 1 0 0,0 0 0 0 0,3 10-200 0 0,8 5-211 0 0,-2-6 61 0 0,1 0 1 0 0,18 13-1 0 0,10 8 8 0 0,-6-1 449 0 0,21 20 983 0 0,-47-43-725 0 0,-1 0 1 0 0,0 1-1 0 0,0-1 1 0 0,-1 1-1 0 0,1 1 1 0 0,4 10-1 0 0,-5-7 164 0 0,0-1 335 0 0,0 0 1 0 0,0 0-1 0 0,3 20 1 0 0,-6-26-650 0 0,-1-1 0 0 0,0 1 0 0 0,0 0 0 0 0,0 0 0 0 0,-1-1 0 0 0,1 1 0 0 0,-1 0 0 0 0,0 0 0 0 0,0-1 0 0 0,0 1 0 0 0,-1-1 0 0 0,1 1 0 0 0,-1-1 0 0 0,-3 6 0 0 0,-3 1 62 0 0,1 0 1 0 0,-2-1-1 0 0,1 0 0 0 0,-1-1 0 0 0,-1 0 1 0 0,0 0-1 0 0,0-1 0 0 0,0 0 1 0 0,-23 10-1 0 0,28-15-258 0 0,0 0 0 0 0,0 0 0 0 0,-1-1 0 0 0,-9 2 0 0 0,11-3-23 0 0,-18 1-455 0 0,14-6-500 0 0,4 1 421 0 0,-4-2-1236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39 5063 0 0,'-1'2'390'0'0,"-40"24"2243"0"0,30-18 462 0 0,1 1-1 0 0,-13 14 1 0 0,20-18-2806 0 0,0-1-1 0 0,0 0 1 0 0,0 1 0 0 0,0 0 0 0 0,1-1 0 0 0,0 1-1 0 0,0 0 1 0 0,0 0 0 0 0,-1 8 0 0 0,2-4-185 0 0,-1 0 0 0 0,2 0 1 0 0,-1 0-1 0 0,2 1 0 0 0,-1-1 0 0 0,1 0 1 0 0,0 0-1 0 0,1 0 0 0 0,0 0 0 0 0,1 0 1 0 0,0 0-1 0 0,0-1 0 0 0,0 1 0 0 0,1-1 1 0 0,6 10-1 0 0,-7-15-72 0 0,0 1-1 0 0,0-1 1 0 0,0 1 0 0 0,0-1 0 0 0,0 0 0 0 0,1 0 0 0 0,-1-1-1 0 0,7 5 1 0 0,-7-6-2 0 0,-1 1 0 0 0,1-1 0 0 0,0 1 0 0 0,-1-1 0 0 0,1 0 1 0 0,0 0-1 0 0,0-1 0 0 0,-1 1 0 0 0,1-1 0 0 0,0 1 0 0 0,0-1 0 0 0,0 0 0 0 0,0 0 0 0 0,3 0 0 0 0,-4-1-7 0 0,7 0 146 0 0,0-1 0 0 0,-1-1 0 0 0,12-4 0 0 0,-17 5-127 0 0,0 1-1 0 0,0-1 1 0 0,0 0 0 0 0,0 0 0 0 0,0 0-1 0 0,-1-1 1 0 0,1 1 0 0 0,-1-1 0 0 0,0 1 0 0 0,0-1-1 0 0,3-5 1 0 0,-2 3-3 0 0,0 0 0 0 0,-1 0-1 0 0,0 0 1 0 0,0 0 0 0 0,-1 0 0 0 0,1 0-1 0 0,-1-1 1 0 0,0 1 0 0 0,0-1 0 0 0,-1 1-1 0 0,0-1 1 0 0,0 1 0 0 0,0-1 0 0 0,-1 1-1 0 0,-1-10 1 0 0,1 10-14 0 0,-1 0 0 0 0,0 0 0 0 0,0 0 1 0 0,0 0-1 0 0,-1 0 0 0 0,1 0 0 0 0,-1 0 0 0 0,0 1 0 0 0,0-1 0 0 0,-4-3 0 0 0,-6-5-82 0 0,-23-19 0 0 0,17 15-140 0 0,-40-39-2509 0 0,51 48 752 0 0,1-1 1 0 0,-10-16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9791 0 0,'10'5'181'0'0,"-1"0"-1"0"0,1 0 0 0 0,-1 1 0 0 0,0 0 1 0 0,14 14-1 0 0,36 41 820 0 0,-45-45-36 0 0,11 13 792 0 0,-2 2 0 0 0,-1 0 0 0 0,29 56 0 0 0,-34-44-327 0 0,-14-34-1111 0 0,1 0-1 0 0,-1 0 1 0 0,1 0 0 0 0,8 12 0 0 0,-11-20-181 0 0,0-14-210 0 0,1 0 0 0 0,0 0 0 0 0,5-17-1 0 0,-1 7-173 0 0,26-154-1716 0 0,-20 99 488 0 0,-9 67 970 0 0,0-1-1 0 0,1 1 1 0 0,0 0 0 0 0,0 0-1 0 0,1 0 1 0 0,1 1 0 0 0,7-12-1 0 0,-12 20 700 0 0,1 6 314 0 0,3 4-284 0 0,1 4 294 0 0,1-1 0 0 0,-2 1 0 0 0,1 1 0 0 0,-2-1 0 0 0,6 21 0 0 0,-6-14-109 0 0,0-1 0 0 0,2 0 0 0 0,13 32 0 0 0,33 48 219 0 0,-46-90-598 0 0,0 0 1 0 0,0-1 0 0 0,1 0 0 0 0,14 13 0 0 0,-5-6 87 0 0,-13-11-79 0 0,0 1 1 0 0,1-1 0 0 0,-1-1 0 0 0,1 1 0 0 0,0 0-1 0 0,0-1 1 0 0,0 0 0 0 0,0 0 0 0 0,0 0 0 0 0,0-1 0 0 0,0 1-1 0 0,1-1 1 0 0,-1 0 0 0 0,1 0 0 0 0,8 0 0 0 0,6 0 185 0 0,-16 0-179 0 0,1-1 0 0 0,0 1 0 0 0,-1-1 1 0 0,1 0-1 0 0,0-1 0 0 0,0 1 0 0 0,-1-1 0 0 0,1 0 0 0 0,-1 1 0 0 0,1-1 0 0 0,3-2 0 0 0,10-6-28 0 0,-1-1-1 0 0,-1-1 0 0 0,0 0 1 0 0,0-1-1 0 0,-1-1 0 0 0,0 0 1 0 0,-1-1-1 0 0,-1 0 0 0 0,17-26 1 0 0,-27 38-47 0 0,-1-1-1 0 0,1 1 1 0 0,-1-1 0 0 0,0 1 0 0 0,0-1-1 0 0,0 0 1 0 0,0 1 0 0 0,0-1 0 0 0,0 0-1 0 0,-1 1 1 0 0,1-1 0 0 0,-1 0 0 0 0,0 0 0 0 0,0 0-1 0 0,0 0 1 0 0,-1-5 0 0 0,0 4-15 0 0,-1-1 0 0 0,1 1-1 0 0,-1-1 1 0 0,0 1 0 0 0,-1 0 0 0 0,1 0 0 0 0,-1 0 0 0 0,1 0-1 0 0,-5-3 1 0 0,-1-3 28 0 0,-1 1 16 0 0,5 7 15 0 0,1 1 1 0 0,-1 0-1 0 0,1 0 0 0 0,-1 0 0 0 0,1 0 0 0 0,-1 0 0 0 0,1 1 1 0 0,-1-1-1 0 0,0 1 0 0 0,1 0 0 0 0,-1 0 0 0 0,0 0 1 0 0,1 1-1 0 0,-1 0 0 0 0,-6 1 0 0 0,5 0 33 0 0,0 0 0 0 0,0 0 0 0 0,0 0 0 0 0,1 1 0 0 0,-1 0 0 0 0,1 0 0 0 0,-1 0-1 0 0,1 1 1 0 0,0-1 0 0 0,-4 6 0 0 0,4-6 21 0 0,1 1 1 0 0,0 0-1 0 0,0 0 0 0 0,0 0 1 0 0,0 1-1 0 0,1-1 0 0 0,-1 0 1 0 0,1 1-1 0 0,0 0 0 0 0,1-1 0 0 0,-1 1 1 0 0,1 0-1 0 0,0 0 0 0 0,0 0 1 0 0,1 0-1 0 0,-1 0 0 0 0,1 0 1 0 0,0 0-1 0 0,1 0 0 0 0,-1 0 1 0 0,1 0-1 0 0,0 0 0 0 0,0 0 0 0 0,3 7 1 0 0,-2-6-27 0 0,1-1 0 0 0,0 0 0 0 0,1 0 1 0 0,-1-1-1 0 0,1 1 0 0 0,0-1 0 0 0,0 0 0 0 0,0 0 0 0 0,1 0 1 0 0,-1 0-1 0 0,1-1 0 0 0,9 6 0 0 0,1 0-43 0 0,1 0 0 0 0,0-1 0 0 0,23 8 0 0 0,-30-12 0 0 0,12 3-129 0 0,-1-2-1 0 0,2 0 0 0 0,-1-1 1 0 0,27 1-1 0 0,-40-5-139 0 0,0 0 1 0 0,0-1-1 0 0,-1 0 0 0 0,1 0 0 0 0,0-1 1 0 0,-1 0-1 0 0,1 0 0 0 0,-1-1 0 0 0,14-7 1 0 0,-6 2-1101 0 0,0-1 0 0 0,0 0 0 0 0,19-17 1 0 0,-15 9-438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1:2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3223 0 0,'0'0'143'0'0,"-2"-1"-3"0"0,-8 0 8277 0 0,13 4-5713 0 0,87 81 682 0 0,63 67-1312 0 0,-44-12-369 0 0,-92-114-1219 0 0,-2 1 0 0 0,0 1-1 0 0,19 51 1 0 0,-17-31 315 0 0,14 71-1 0 0,-26-95-517 0 0,-2 0-1 0 0,-1 0 1 0 0,-1 1-1 0 0,0-1 1 0 0,-5 33-1 0 0,-2-20 169 0 0,-1-1 0 0 0,-16 46 1 0 0,-33 65 625 0 0,42-115-1058 0 0,-1-2 1 0 0,-1 1 0 0 0,-22 29-1 0 0,16-33-1898 0 0,6-11-5275 0 0,3-1-1674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4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1341 5063 0 0,'0'0'5127'0'0,"2"-1"-4414"0"0,4 0-364 0 0,0-2-1 0 0,0 0 0 0 0,0 0 1 0 0,-1-1-1 0 0,1 0 0 0 0,-1 0 1 0 0,0 0-1 0 0,7-6 0 0 0,35-46 1008 0 0,-6 7-496 0 0,-26 35-614 0 0,134-128 1219 0 0,35-33-567 0 0,-62 43-530 0 0,-14 0-181 0 0,-10 15-30 0 0,61-37 81 0 0,3 2-161 0 0,-95 86-52 0 0,-13 12-570 0 0,-19 20-2291 0 0,-20 19-1739 0 0,-1 3-601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4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5759 0 0,'1'-18'663'0'0,"-2"15"-1641"0"0,1 3 1100 0 0,1 0-1 0 0,-1 1 0 0 0,0-1 1 0 0,0 0-1 0 0,0 0 0 0 0,1 0 1 0 0,-1 0-1 0 0,0 0 0 0 0,0 0 1 0 0,1 0-1 0 0,-1 0 0 0 0,0 1 1 0 0,0-1-1 0 0,1 0 0 0 0,-1 0 1 0 0,0 0-1 0 0,0 0 0 0 0,1 0 1 0 0,-1 0-1 0 0,0-1 0 0 0,0 1 1 0 0,1 0-1 0 0,-1 0 0 0 0,0 0 1 0 0,0 0-1 0 0,1 0 0 0 0,-1 0 1 0 0,0 0-1 0 0,0 0 0 0 0,1-1 1 0 0,-1 1-1 0 0,0 0 0 0 0,0 0 1 0 0,0 0-1 0 0,1 0 0 0 0,-1-1 1 0 0,0 1-1 0 0,0 0 0 0 0,0 0 1 0 0,0 0-1 0 0,0-1 0 0 0,1 1 1 0 0,-1 0-1 0 0,0 0 0 0 0,0-1 1 0 0,0 1-1 0 0,0 0 1 0 0,0 0-1 0 0,0-1 0 0 0,0 1 1 0 0,0 0-1 0 0,0 0 0 0 0,0-1 1 0 0,0 1-1 0 0,0 0 0 0 0,0-1 1 0 0,0 1-1 0 0,0 0 0 0 0,0 0 1 0 0,0-1-1 0 0,0 1 0 0 0,0 0 1 0 0,-1 0-1 0 0,1 0 0 0 0,0-1 1 0 0,0 1-1 0 0,0 0 0 0 0,-1-1 1 0 0,8 4 99 0 0,1-1 0 0 0,0 1 0 0 0,-1 1 0 0 0,1-2 0 0 0,-1 2 0 0 0,0 1 0 0 0,-1-1 0 0 0,1 1 1 0 0,0 0-1 0 0,-1 0 0 0 0,5 7 0 0 0,12 11 329 0 0,0-2-1 0 0,2-1 1 0 0,48 32 0 0 0,-46-34-316 0 0,121 70 380 0 0,-27-18-261 0 0,-67-36-205 0 0,48 31 139 0 0,35 39 311 0 0,-70-54-10 0 0,118 69 0 0 0,-48-57-295 0 0,-120-55-239 0 0,195 95 492 0 0,-35-15-503 0 0,-159-77-473 0 0,6 2-387 0 0,-8-5-4282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5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0,'0'0'5263'0'0,"3"12"-3718"0"0,-1-7-1177 0 0,1 2 1 0 0,0-1-1 0 0,0 0 0 0 0,0-1 0 0 0,1 1 0 0 0,0-1 0 0 0,1 1 0 0 0,-1-2 1 0 0,9 8-1 0 0,7 5 404 0 0,26 16 0 0 0,0 0-216 0 0,9 12-71 0 0,284 208 1104 0 0,-107-96-15 0 0,-220-149-1476 0 0,74 61 770 0 0,-55-42-399 0 0,54 35 1 0 0,-28-25-145 0 0,-30-19-67 0 0,35 20 0 0 0,58 25 102 0 0,-96-48-339 0 0,-19-10-17 0 0,1-1 0 0 0,1 0 0 0 0,0 0 0 0 0,-2-1 0 0 0,2 0 0 0 0,1 0 0 0 0,8 2 0 0 0,12 4-4245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7 130 919 0 0,'-5'0'6850'0'0,"5"0"-6769"0"0,0 0 1 0 0,-1-1 0 0 0,1 1 0 0 0,0 0-1 0 0,0 0 1 0 0,0 0 0 0 0,0 0 0 0 0,0-1-1 0 0,0 1 1 0 0,0 0 0 0 0,0 0 0 0 0,0 0-1 0 0,0-1 1 0 0,0 1 0 0 0,0 0 0 0 0,0 0-1 0 0,0 0 1 0 0,0 0 0 0 0,0-1 0 0 0,0 1-1 0 0,0 0 1 0 0,0 0 0 0 0,0 0 0 0 0,0-1-1 0 0,0 1 1 0 0,0 0 0 0 0,0 0 0 0 0,0 0-1 0 0,0 0 1 0 0,0-1 0 0 0,1 1 0 0 0,5-4 232 0 0,0 1 0 0 0,1 0 1 0 0,0 0-1 0 0,0 2 0 0 0,-1-1 1 0 0,2 0-1 0 0,-1 1 1 0 0,0 0-1 0 0,10 0 0 0 0,8 0 484 0 0,34 6 0 0 0,-25-2-267 0 0,7-1 325 0 0,56-2 0 0 0,-20-4-189 0 0,86-9 286 0 0,-103 6-733 0 0,472-41 964 0 0,-27 39-240 0 0,-456 9-731 0 0,292 5 1094 0 0,-195-3-1107 0 0,23 1 112 0 0,9 2-27 0 0,70 2 134 0 0,-175-6-302 0 0,43-4 75 0 0,-12-6-117 0 0,-87 7-62 0 0,0 2 1 0 0,16 1-1 0 0,15 0 11 0 0,-25-2-22 0 0,-13 1-5 0 0,0 0 0 0 0,-1-1 1 0 0,1 0-1 0 0,10-2 0 0 0,21-5-317 0 0,-31 7-200 0 0,-1-1 1 0 0,0 0-1 0 0,0 0 1 0 0,-1-1-1 0 0,10-3 1 0 0,-4-1-1377 0 0,-1 2-79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5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7831 0 0,'0'0'603'0'0,"-1"1"-396"0"0,-28 18 3135 0 0,28-18-3237 0 0,1-1-1 0 0,0 0 0 0 0,-1 0 0 0 0,1 1 0 0 0,0-1 1 0 0,-1 0-1 0 0,1 1 0 0 0,0-1 0 0 0,-1 0 0 0 0,1 1 1 0 0,0-1-1 0 0,-1 0 0 0 0,1 1 0 0 0,0-1 1 0 0,0 0-1 0 0,0 1 0 0 0,-1-1 0 0 0,1 1 0 0 0,0-1 1 0 0,0 1-1 0 0,0-1 0 0 0,0 0 0 0 0,0 1 0 0 0,0-1 1 0 0,0 1-1 0 0,0-1 0 0 0,0 1 0 0 0,0-1 1 0 0,0 1-1 0 0,1 13 1063 0 0,1-11-1083 0 0,0 1 0 0 0,0 0 0 0 0,0-1 0 0 0,0 0 0 0 0,-1 0 1 0 0,2 0-1 0 0,0 0 0 0 0,-1 0 0 0 0,1 0 0 0 0,0 0 0 0 0,1-1 0 0 0,-1 1 1 0 0,0-2-1 0 0,0 1 0 0 0,4 2 0 0 0,8 3 100 0 0,-1-1 0 0 0,22 5 0 0 0,-12-4-5 0 0,5 2-36 0 0,2-3-1 0 0,0-1 1 0 0,32 3 0 0 0,52 7 129 0 0,-103-12-165 0 0,-9-3-55 0 0,-1 0 0 0 0,1 1 0 0 0,0-1 0 0 0,-1 1 0 0 0,0-1 0 0 0,1 1 0 0 0,-1 0 0 0 0,1 0 0 0 0,-1 0 0 0 0,0 1 0 0 0,1-1 0 0 0,-1 0-1 0 0,0 1 1 0 0,0 0 0 0 0,3 2 0 0 0,-3-2 25 0 0,0 0-1 0 0,-1 0 0 0 0,1 0 1 0 0,-1 0-1 0 0,0 0 0 0 0,1 0 1 0 0,-1 0-1 0 0,0 1 0 0 0,0-1 1 0 0,0-1-1 0 0,-1 2 0 0 0,1-1 1 0 0,0 1-1 0 0,-1-1 0 0 0,0 1 1 0 0,1-1-1 0 0,-1 1 0 0 0,0 0 0 0 0,0-1 1 0 0,-1 0-1 0 0,1 0 0 0 0,-1 1 1 0 0,0 3-1 0 0,-5 13 228 0 0,-1 0-1 0 0,1 1 1 0 0,-2-2 0 0 0,-2 0-1 0 0,2-1 1 0 0,-3 1 0 0 0,-13 16-1 0 0,16-25-188 0 0,0 0 0 0 0,-12 9 0 0 0,12-11-57 0 0,0-1-1 0 0,1 2 1 0 0,-9 11-1 0 0,-59 86 51 0 0,64-90-2142 0 0,-1 2-1 0 0,2-1 1 0 0,-1 1 0 0 0,-9 24-1 0 0,15-30-3345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5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0 670 6703 0 0,'0'0'4731'0'0,"5"1"-4511"0"0,10 4-11 0 0,-11-4 159 0 0,-2-2-209 0 0,18-16 570 0 0,21-26 0 0 0,11-9 166 0 0,-33 37-651 0 0,-6 3-55 0 0,0 1 1 0 0,19-24-1 0 0,59-71 847 0 0,60-83-820 0 0,-151 188-218 0 0,36-43-481 0 0,54-55-1 0 0,-49 58-2889 0 0,-34 31-1237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0,'0'0'17059'0'0,"2"2"-16218"0"0,6 10-512 0 0,-1-1 0 0 0,-1 1 0 0 0,0 0 1 0 0,0 1-1 0 0,7 25 0 0 0,-6-19-148 0 0,1 8-4 0 0,0 1-1 0 0,3 31 0 0 0,4 61 27 0 0,-12-92-176 0 0,25 263-97 0 0,-24-262-813 0 0,2 0-1 0 0,12 37 1 0 0,-12-45-461 0 0,3 3-3509 0 0,2-1-1285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5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0 930 4343 0 0,'1'-1'70'0'0,"-1"0"0"0"0,0 0 0 0 0,1 1 1 0 0,-1-1-1 0 0,1 0 0 0 0,-1 0 0 0 0,1 0 0 0 0,-1 1 0 0 0,1-1 0 0 0,-1 1 0 0 0,1 0 0 0 0,0-1 0 0 0,-1 0 0 0 0,1 1 0 0 0,0-1 0 0 0,-1 1 0 0 0,1-1 0 0 0,0 1 0 0 0,0-1 0 0 0,-1 1 0 0 0,1 0 0 0 0,-1-1 0 0 0,3 1 0 0 0,0-1 163 0 0,1-1 271 0 0,-2 1-328 0 0,1 0 1 0 0,-1-1-1 0 0,1 1 1 0 0,-1 0 0 0 0,0-1-1 0 0,0 1 1 0 0,0-1-1 0 0,1 0 1 0 0,2-3 0 0 0,1 0 301 0 0,62-49 2822 0 0,106-66 0 0 0,-102 75-2246 0 0,-2-3 0 0 0,110-99 0 0 0,-146 118-609 0 0,46-29 0 0 0,-8 6 129 0 0,55-32 210 0 0,-81 55-594 0 0,72-59-1 0 0,-88 63-219 0 0,2 0-1 0 0,48-29 1 0 0,-47 31-2776 0 0,-23 15 1308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6:5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4831 0 0,'0'0'3016'0'0,"2"1"-2488"0"0,23 3 1415 0 0,-23-4-1510 0 0,0 1-1 0 0,9 2 102 0 0,0 0-1 0 0,0 0 0 0 0,0 1 1 0 0,0 1-1 0 0,14 9 0 0 0,77 44 2033 0 0,-68-42-2056 0 0,54 38 1 0 0,-77-45-441 0 0,-1-1 0 0 0,2-2-1 0 0,1 1 1 0 0,20 8 0 0 0,193 88 623 0 0,-96-40-218 0 0,-56-28-138 0 0,43 19 262 0 0,28 1 409 0 0,0-13 44 0 0,-73-22-648 0 0,-31-11-307 0 0,-19-5-111 0 0,-1 2 1 0 0,33 11-1 0 0,-44-13 350 0 0,-7-3-3025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0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1 675 919 0 0,'0'0'9599'0'0,"10"6"-8838"0"0,-4-6-621 0 0,1-1 1 0 0,0 1-1 0 0,0-2 0 0 0,0 1 0 0 0,0 0 0 0 0,0 0 0 0 0,-2-2 0 0 0,2 1 1 0 0,11-7-1 0 0,-9 3-51 0 0,-1 1 0 0 0,0-1 0 0 0,0 0 0 0 0,0-1-1 0 0,-2 1 1 0 0,11-13 0 0 0,54-58 342 0 0,-32 34-312 0 0,17-5-45 0 0,-47 40-74 0 0,20-15 0 0 0,8-4 0 0 0,-8 1 0 0 0,19-19 0 0 0,-38 35 68 0 0,3-1-1 0 0,-2 2 0 0 0,23-13 1 0 0,-18 11 39 0 0,26-20 0 0 0,-39 28-91 0 0,8-4 32 0 0,-1 1-41 0 0,34-25 110 0 0,-36 26-117 0 0,-2 2 0 0 0,1-1 0 0 0,-2 0-16 0 0,-4 3-61 0 0,5-5-382 0 0,-4 2 246 0 0,-1 3 196 0 0,-1 0 0 0 0,0 0 0 0 0,1-1 0 0 0,0 2 0 0 0,-1-1 0 0 0,1 0 0 0 0,-1-1 1 0 0,1 1-1 0 0,-1 0 0 0 0,0-1 0 0 0,0 1 0 0 0,1 0 0 0 0,-1-1 0 0 0,0 1 0 0 0,0-1 1 0 0,-1 1-1 0 0,1 0 0 0 0,0-1 0 0 0,0 1 0 0 0,0 0 0 0 0,-1-1 0 0 0,1 1 0 0 0,-1 1 1 0 0,1-2-1 0 0,-1 1 0 0 0,0 0 0 0 0,1 0 0 0 0,0 0 0 0 0,-2-2 0 0 0,-1-2 62 0 0,0 0 0 0 0,0 0-1 0 0,-1 2 1 0 0,0-2-1 0 0,0 1 1 0 0,1 0 0 0 0,-1 0-1 0 0,-1 0 1 0 0,1 1-1 0 0,-10-6 1 0 0,-38-18 1122 0 0,13 11-425 0 0,34 13-726 0 0,-2-1-4 0 0,6 3 91 0 0,2 2-112 0 0,0 0 0 0 0,1 0 0 0 0,-1 0 0 0 0,0 0-1 0 0,1 0 1 0 0,-1 0 0 0 0,0 0 0 0 0,0-1 0 0 0,1 1 0 0 0,1 0 0 0 0,1 1-6 0 0,4 0-85 0 0,-2 0 1 0 0,1 1-1 0 0,13 2 0 0 0,-6-2-709 0 0,-12-3 617 0 0,-2 0 142 0 0,0 0-1 0 0,0 0 0 0 0,1 0 1 0 0,-1 0-1 0 0,0 0 0 0 0,1 0 1 0 0,-1 0-1 0 0,0 0 0 0 0,0 0 1 0 0,1 0-1 0 0,-1 0 0 0 0,0 0 1 0 0,1 0-1 0 0,-1 0 0 0 0,0 0 1 0 0,1 0-1 0 0,-1 0 0 0 0,0 0 1 0 0,0 0-1 0 0,1 0 0 0 0,-1 1 1 0 0,0-1-1 0 0,0 0 0 0 0,0 1 1 0 0,-3 5 103 0 0,-2-1 0 0 0,0 1 1 0 0,0 0-1 0 0,-1-1 0 0 0,2-1 1 0 0,-2 1-1 0 0,-8 6 0 0 0,10-8-3 0 0,-1 1 0 0 0,1-1 0 0 0,-1 1 0 0 0,-3 6 0 0 0,-13 10 127 0 0,-14 9 332 0 0,0 0 1 0 0,2 2-1 0 0,-39 48 0 0 0,-20 32 123 0 0,85-102-620 0 0,0 1 0 0 0,0 1-1 0 0,-7 14 1 0 0,-1 2 16 0 0,15-26 3 0 0,13-14-1102 0 0,-9 8 1030 0 0,0 0-1 0 0,0 0 0 0 0,1 2 1 0 0,8-7-1 0 0,4-2-51 0 0,-2-1 0 0 0,1 0 0 0 0,25-31 0 0 0,-24 25 33 0 0,32-27 1 0 0,-30 29 50 0 0,30-34 0 0 0,-10 9-37 0 0,-32 34 46 0 0,-6 6 2 0 0,0-1-1 0 0,1 1 1 0 0,0 0 0 0 0,0 0 0 0 0,0 0-1 0 0,0 0 1 0 0,3-1 0 0 0,-4 2 448 0 0,-2 3-323 0 0,-45 37 474 0 0,-68 75-1 0 0,-108 126-50 0 0,88-107-288 0 0,126-127-251 0 0,-10 10 30 0 0,37-43-271 0 0,-5 5 76 0 0,107-126-82 0 0,-42 59 225 0 0,-47 55 10 0 0,95-111 1 0 0,-53 59 0 0 0,-74 84 0 0 0,-5 5 0 0 0,-7 5 0 0 0,-75 70 64 0 0,-52 53 54 0 0,107-97-106 0 0,-17 22-30 0 0,48-55-58 0 0,16-17-930 0 0,9-7 885 0 0,1 1-1 0 0,1 1 1 0 0,32-21 0 0 0,20-15 4 0 0,-41 29 113 0 0,0 1 0 0 0,50-29 0 0 0,-48 33 15 0 0,-37 22 185 0 0,-3 2-59 0 0,-13 8 158 0 0,-22 20-1 0 0,22-17-189 0 0,-23 16-1 0 0,19-18-44 0 0,6-2-30 0 0,-23 11 0 0 0,34-18-28 0 0,-11 7 8 0 0,2 0-12 0 0,5-5-20 0 0,4-2-86 0 0,7-6-192 0 0,114-87-219 0 0,-71 52 431 0 0,38-28 45 0 0,-72 54 31 0 0,-11 10 4 0 0,1 1 0 0 0,-1-1 0 0 0,1 0 0 0 0,6-4 0 0 0,-10 7 730 0 0,-3 3-671 0 0,-1-1 1 0 0,1 0 0 0 0,0 1-1 0 0,-1-1 1 0 0,1 1 0 0 0,0 0-1 0 0,-1 0 1 0 0,-2 2 0 0 0,0 0 28 0 0,-18 17 83 0 0,13-11-129 0 0,-3 0 1 0 0,2-1 0 0 0,-2 0 0 0 0,0 0 0 0 0,-1-2 0 0 0,-21 11 0 0 0,34-18-98 0 0,10-1-531 0 0,-1 0 491 0 0,1-1 1 0 0,-1-1-1 0 0,0 1 0 0 0,1-2 0 0 0,10-5 0 0 0,-6 4 11 0 0,35-20-276 0 0,-41 22 340 0 0,0 1-8 0 0,-5 2 148 0 0,-23 10 24 0 0,20-10-115 0 0,-1 0 0 0 0,1 1 1 0 0,-1 0-1 0 0,1-1 0 0 0,-1 1 0 0 0,0-1 0 0 0,1 0 0 0 0,-1 1 0 0 0,0-1 0 0 0,1 0 0 0 0,-1 0 1 0 0,1 0-1 0 0,-2 0 0 0 0,-10 0 63 0 0,12-1-81 0 0,-1 1 0 0 0,1 0 0 0 0,-1-1-1 0 0,1 1 1 0 0,0-1 0 0 0,0 0 0 0 0,0 1-1 0 0,-1 0 1 0 0,1-1 0 0 0,0 0 0 0 0,-1 0 0 0 0,1 0-1 0 0,0 0 1 0 0,0 0 0 0 0,0 0 0 0 0,0 0-1 0 0,0 0 1 0 0,0 0 0 0 0,0-1 0 0 0,-1-2 0 0 0,0 2-2 0 0,2 1-6 0 0,-1 1 0 0 0,1-1 0 0 0,-1 1 0 0 0,1 0 0 0 0,0-1 0 0 0,0 1 0 0 0,-1-1 0 0 0,1 1 0 0 0,0-1 0 0 0,0 1 1 0 0,-1-1-1 0 0,1 1 0 0 0,0-1 0 0 0,0 1 0 0 0,0 0 0 0 0,0 0 0 0 0,0-1 0 0 0,0 1 0 0 0,0-1 0 0 0,0 1 0 0 0,0-1 0 0 0,0 0 0 0 0,0 1 0 0 0,0-1 0 0 0,0 1 0 0 0,0-1 0 0 0,1 1 0 0 0,-1-1 0 0 0,0 1 0 0 0,0-1 0 0 0,1 1 0 0 0,-1-1 0 0 0,0 1 0 0 0,0 0 0 0 0,1-1 0 0 0,-1 1 0 0 0,1-1 0 0 0,-1 1 0 0 0,0 0 0 0 0,2-1 0 0 0,12-4-223 0 0,-11 5 219 0 0,8 1-44 0 0,8 11-93 0 0,12 11-142 0 0,-28-21 254 0 0,-2-2 30 0 0,0 1 1 0 0,0 0-1 0 0,-1 0 0 0 0,1 0 1 0 0,0-1-1 0 0,-1 0 1 0 0,1 1-1 0 0,0 0 0 0 0,-1 0 1 0 0,1 0-1 0 0,-1 0 0 0 0,0 0 1 0 0,1 0-1 0 0,-1 0 1 0 0,0 0-1 0 0,1 2 0 0 0,0 7 4 0 0,-1-3 0 0 0,-3-1 11 0 0,3-6-9 0 0,-1 0 0 0 0,1 0 0 0 0,0 1 0 0 0,0-1 0 0 0,-1 0 0 0 0,1 0 0 0 0,0 0 1 0 0,-1 1-1 0 0,1-1 0 0 0,0 0 0 0 0,-1 0 0 0 0,1 0 0 0 0,0 0 0 0 0,-1 0 0 0 0,1 0 0 0 0,0 0 0 0 0,-1 0 0 0 0,1 0 0 0 0,0 0 0 0 0,-1 0 0 0 0,1 0 1 0 0,0 0-1 0 0,-1 0 0 0 0,-18-6 89 0 0,18 5-75 0 0,0 1 0 0 0,-1-1-1 0 0,1 1 1 0 0,0-1 0 0 0,-1 0-1 0 0,1 1 1 0 0,0-1 0 0 0,0 0-1 0 0,0 0 1 0 0,0 1 0 0 0,0-1-1 0 0,-2-2 1 0 0,0-1-24 0 0,3 3-50 0 0,1 2 3 0 0,8 6 11 0 0,-5-6 22 0 0,4 2-9 0 0,-7-3-39 0 0,0 2 13 0 0,-1-1 57 0 0,0-1 0 0 0,0 1-1 0 0,0-1 1 0 0,0 1 0 0 0,0 0 0 0 0,-1-1 0 0 0,1 1 0 0 0,0 0-1 0 0,0-1 1 0 0,0 1 0 0 0,-1 0 0 0 0,1-1 0 0 0,0 1 0 0 0,-1-1-1 0 0,1 1 1 0 0,0-1 0 0 0,-1 1 0 0 0,1-1 0 0 0,-1 1 0 0 0,1-1-1 0 0,-1 1 1 0 0,1-1 0 0 0,-1 0 0 0 0,1 1 0 0 0,-1-1 0 0 0,1 0-1 0 0,-1 1 1 0 0,0-1 0 0 0,1 0 0 0 0,-1 0 0 0 0,0 1 0 0 0,-1 0 8 0 0,-5 2 56 0 0,6-2 8 0 0,-9-2 72 0 0,4 0-147 0 0,5 0-64 0 0,16-9-638 0 0,10 12 466 0 0,-25-2 239 0 0,1 0 1 0 0,-1 0-1 0 0,0 0 0 0 0,0 0 0 0 0,0 0 0 0 0,0 1 0 0 0,1-1 0 0 0,-1 0 1 0 0,0 0-1 0 0,1 0 0 0 0,-1 0 0 0 0,0 0 0 0 0,0 1 0 0 0,1-1 1 0 0,-1 0-1 0 0,0 0 0 0 0,0 1 0 0 0,1-1 0 0 0,-1 0 0 0 0,0 0 0 0 0,0 1 1 0 0,0-1-1 0 0,1 0 0 0 0,-1 0 0 0 0,0 1 0 0 0,0-1 0 0 0,0 0 0 0 0,0 1 1 0 0,0-1-1 0 0,0 0 0 0 0,0 1 0 0 0,0-1 0 0 0,0 0 0 0 0,0 1 1 0 0,0-1-1 0 0,0 0 0 0 0,0 1 0 0 0,0-1 0 0 0,0 0 0 0 0,0 1 0 0 0,0-1 1 0 0,0 0-1 0 0,0 0 0 0 0,0 0 0 0 0,0 0 0 0 0,0 1 0 0 0,-1-1 1 0 0,1 0-1 0 0,0 0 0 0 0,0 1 0 0 0,0-1 0 0 0,-1 0 0 0 0,1 1 7 0 0,-3 5 43 0 0,2-1 0 0 0,-2 1 0 0 0,0-2 1 0 0,0 2-1 0 0,-1-1 0 0 0,0 0 0 0 0,0 0 0 0 0,1-1 0 0 0,-1 0 0 0 0,-1 0 1 0 0,0 0-1 0 0,0 0 0 0 0,0 0 0 0 0,1-1 0 0 0,-1-1 0 0 0,-1 1 0 0 0,0 0 1 0 0,2 0-1 0 0,-2-1 0 0 0,0 0 0 0 0,0-1 0 0 0,-7 2 0 0 0,8-1-39 0 0,-1 0 1 0 0,1 0-1 0 0,1 0 0 0 0,-1 1 0 0 0,0 0 0 0 0,-7 6 1 0 0,3-3-23 0 0,2-2-2014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0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43 214 455 0 0,'-6'10'3354'0'0,"-31"28"4578"0"0,38-43-7923 0 0,0-1 0 0 0,1 1 0 0 0,-1-1 0 0 0,1 0 1 0 0,1 2-1 0 0,-1-2 0 0 0,0 1 0 0 0,5-7 0 0 0,-2 4-1 0 0,9-16 54 0 0,3 0-1 0 0,29-34 0 0 0,-12 17-13 0 0,-28 35-190 0 0,-1 0-1 0 0,1 2 0 0 0,11-11 1 0 0,-3 4-169 0 0,-4 2-176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0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 1839 0 0,'-5'33'10786'0'0,"18"-22"-10229"0"0,7 14-130 0 0,0 2-1 0 0,-2 0 1 0 0,-2 1 0 0 0,19 41-1 0 0,-33-63-388 0 0,4 6 154 0 0,-6-11 46 0 0,1 0-184 0 0,1 6-32 0 0,-2-5 454 0 0,-3-2-328 0 0,-1 1 0 0 0,0-1 0 0 0,0 1 0 0 0,0 0 0 0 0,-6 3 0 0 0,-15 13 364 0 0,19-14-410 0 0,0 0 0 0 0,0 0 1 0 0,1-1-1 0 0,1 2 0 0 0,-2 0 0 0 0,-5 7 0 0 0,-7 3 127 0 0,-23 14 194 0 0,19-14-134 0 0,-26 25-1 0 0,35-31-214 0 0,1 2 0 0 0,-1-2 0 0 0,-23 12 0 0 0,-11 6 28 0 0,10 0-65 0 0,-61 58 0 0 0,62-47-37 0 0,-54 67 0 0 0,82-91 0 0 0,5-8 0 0 0,-15 20 0 0 0,14-18 0 0 0,-1-3-12 0 0,-1 0-46 0 0,5-3-8 0 0,3-2-634 0 0,0 0 687 0 0,-1 0 0 0 0,1 0 1 0 0,-1 0-1 0 0,1 0 0 0 0,-1 0 1 0 0,0-1-1 0 0,0 1 0 0 0,2-3 1 0 0,0 1-22 0 0,101-92-512 0 0,-18 16-12 0 0,-66 62 356 0 0,25-17 0 0 0,16-15-146 0 0,-20 12-63 0 0,-3-3 0 0 0,0-1 0 0 0,-4-1-1 0 0,40-63 1 0 0,-69 99 423 0 0,-5 5 51 0 0,0-2 46 0 0,-4 5 81 0 0,-2 3 91 0 0,6-4-280 0 0,-19 19 24 0 0,5-5 27 0 0,0-2 0 0 0,-1 0 0 0 0,-17 12-1 0 0,4-1 106 0 0,24-18-122 0 0,-1-2 1 0 0,0 1-1 0 0,0-1 0 0 0,-11 7 1 0 0,-16 7 124 0 0,20-14-148 0 0,8-6-12 0 0,2 2-2 0 0,-5 2 13 0 0,5 6 32 0 0,2-8-43 0 0,0 0 0 0 0,0 0 0 0 0,1-1 0 0 0,-1 1 0 0 0,0 0 1 0 0,0 0-1 0 0,0 0 0 0 0,0 0 0 0 0,0 0 0 0 0,0 0 1 0 0,1-1-1 0 0,-1 1 0 0 0,0 0 0 0 0,0 0 0 0 0,0 0 0 0 0,0 0 1 0 0,0 0-1 0 0,1 0 0 0 0,-1 0 0 0 0,0 0 0 0 0,0 0 0 0 0,0 0 1 0 0,0 0-1 0 0,1 0 0 0 0,-1 0 0 0 0,0 0 0 0 0,0 0 1 0 0,0 0-1 0 0,0 0 0 0 0,1 0 0 0 0,-1 0 0 0 0,0 0 0 0 0,0 0 1 0 0,0 0-1 0 0,0 0 0 0 0,1 0 0 0 0,-1 0 0 0 0,0 0 1 0 0,0 0-1 0 0,0 0 0 0 0,0 1 0 0 0,0-1 0 0 0,1 0 0 0 0,-1 0 1 0 0,0 0-1 0 0,0 0 0 0 0,0 0 0 0 0,0 0 0 0 0,0 1 0 0 0,0-1 1 0 0,0 0-1 0 0,0 0 0 0 0,0 0 0 0 0,1 0 0 0 0,-1 1 1 0 0,0-1-1 0 0,0 0 0 0 0,0 0 0 0 0,0 0 0 0 0,9-12-18 0 0,-1 1 0 0 0,2 0 0 0 0,21-19 0 0 0,-21 20-35 0 0,2 1 0 0 0,15-8 0 0 0,7-7-76 0 0,-29 21 91 0 0,4-4-31 0 0,-2 2 1 0 0,1-2 0 0 0,0-1-1 0 0,-1 2 1 0 0,0-2-1 0 0,9-14 1 0 0,-47 49 351 0 0,29-26-281 0 0,-21 19 112 0 0,-25 5-60 0 0,42-21-84 0 0,5-3-125 0 0,1 0-472 0 0,1-1 580 0 0,-1 0 1 0 0,0 1 0 0 0,0 0 0 0 0,1 0 0 0 0,-1 0 0 0 0,1-1 0 0 0,-1 1 0 0 0,1 0 0 0 0,-1-1 0 0 0,1 1 0 0 0,-1 0-1 0 0,1-1 1 0 0,0 1 0 0 0,-1-1 0 0 0,1 1 0 0 0,0-1 0 0 0,-1 1 0 0 0,1-1 0 0 0,-1 1 0 0 0,1-1 0 0 0,0 0 0 0 0,-1 1-1 0 0,1-1 1 0 0,0 0 0 0 0,0 0 0 0 0,0 0 0 0 0,0 0 0 0 0,-1 0 0 0 0,1 0 0 0 0,2 0 0 0 0,-1 0-166 0 0,1 0 1 0 0,-1-1-1 0 0,0 1 0 0 0,1-1 1 0 0,-1 1-1 0 0,0-1 0 0 0,0 0 1 0 0,0 0-1 0 0,0 0 1 0 0,3-2-1 0 0,2-2-1099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0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51 4143 0 0,'0'0'319'0'0,"-12"-2"1486"0"0,7 1 1818 0 0,-48-35 145 0 0,31 24-3387 0 0,22 12-488 0 0,12 5-122 0 0,-6-2 78 0 0,1 1 0 0 0,1-1 1 0 0,-2 2-1 0 0,1 0 0 0 0,7 6 0 0 0,15 11-406 0 0,-28-21 445 0 0,2-1-1 0 0,8 3-38 0 0,-11-3 145 0 0,3 2-51 0 0,1 4 58 0 0,-2-4 47 0 0,3 4 1092 0 0,-10-6-1011 0 0,1 0-1 0 0,-1 0 1 0 0,1-1-1 0 0,-1 0 1 0 0,0 0 0 0 0,1 0-1 0 0,0 0 1 0 0,0-1-1 0 0,-1 1 1 0 0,1-1-1 0 0,0 0 1 0 0,0 0-1 0 0,1-1 1 0 0,-1 1 0 0 0,0 0-1 0 0,-6-7 1 0 0,9 8-49 0 0,1 0-22 0 0,-2-2-60 0 0,2 2-70 0 0,7 4 3 0 0,0 1 0 0 0,1-1 0 0 0,-2 1 1 0 0,2 1-1 0 0,-1-2 0 0 0,8 10 1 0 0,4 0-234 0 0,14 10-565 0 0,-32-22 906 0 0,-18-8 613 0 0,6-1-334 0 0,2 0 1 0 0,-1 0-1 0 0,0-1 1 0 0,2-1-1 0 0,-1 1 1 0 0,-8-13-1 0 0,13 16-330 0 0,1 0-48 0 0,2 5-12 0 0,3 3-22 0 0,-1 1 71 0 0,1-1-1 0 0,0 0 1 0 0,0 0-1 0 0,0 0 1 0 0,-1 0-1 0 0,1 0 1 0 0,3 1-1 0 0,-2-1-66 0 0,16 18-866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54 1839 0 0,'-2'-7'83'0'0,"0"-3"26"0"0,3 5 29 0 0,-6-7 598 0 0,2-7 8065 0 0,3 19-8761 0 0,0 0 0 0 0,0 0 0 0 0,0 0 1 0 0,0 0-1 0 0,0 0 0 0 0,0 0 0 0 0,0 0 1 0 0,0 0-1 0 0,0 0 0 0 0,0 0 0 0 0,0 0 1 0 0,0 0-1 0 0,0 0 0 0 0,0 0 0 0 0,0 0 1 0 0,0-1-1 0 0,0 1 0 0 0,0 0 0 0 0,0 0 1 0 0,0 0-1 0 0,0 0 0 0 0,0 0 0 0 0,8 9 104 0 0,38 50 542 0 0,35 47-392 0 0,-75-100-273 0 0,-5-5-17 0 0,0 1 1 0 0,1-1-1 0 0,-1-1 1 0 0,0 1-1 0 0,0 1 0 0 0,0-1 1 0 0,0 1-1 0 0,0-1 1 0 0,0 1-1 0 0,0-1 0 0 0,0 1 1 0 0,0-1-1 0 0,-1 1 1 0 0,2 3-1 0 0,-2-4 87 0 0,-5-6-601 0 0,-7-9 456 0 0,0 1 1 0 0,1-1-1 0 0,0-2 0 0 0,-12-22 0 0 0,5 8 35 0 0,3 3 19 0 0,36 49 82 0 0,8 22 170 0 0,23 49 1 0 0,-52-92 191 0 0,0-1-371 0 0,-1-2-60 0 0,1 0 0 0 0,-1-1 0 0 0,0 1 0 0 0,0 1 0 0 0,0-1 0 0 0,-1 0 0 0 0,1 0 0 0 0,0 0 0 0 0,-1 1 0 0 0,2-1 0 0 0,-2 0 0 0 0,1 1 0 0 0,-1 0 0 0 0,-3-2 0 0 0,-7-8 54 0 0,8 5-46 0 0,-2 1 0 0 0,0-1 1 0 0,-8-7-1 0 0,-7-5 40 0 0,14 11-61 0 0,1 1 0 0 0,0-2 0 0 0,0 1 0 0 0,-6-13 0 0 0,11 17 1 0 0,0 3-1 0 0,1-1-1 0 0,0 0 0 0 0,-1 1 0 0 0,1-1 0 0 0,-1 0 1 0 0,1 1-1 0 0,-1-1 0 0 0,1 1 0 0 0,-1-1 1 0 0,1 1-1 0 0,-1-1 0 0 0,1 1 0 0 0,-1-1 0 0 0,1 1 1 0 0,-1-1-1 0 0,0 1 0 0 0,1 0 0 0 0,-1 0 1 0 0,0 0-1 0 0,0 0 0 0 0,1-1 0 0 0,-1 2-16 0 0,1-1-1 0 0,0 0 1 0 0,0 0 0 0 0,-1 0-1 0 0,1 1 1 0 0,0-1-1 0 0,0 1 1 0 0,0-1-1 0 0,0 0 1 0 0,-1 1 0 0 0,1-1-1 0 0,0 1 1 0 0,0-1-1 0 0,0 1 1 0 0,0-1-1 0 0,0 1 1 0 0,0-1 0 0 0,0 1-1 0 0,0-1 1 0 0,0 0-1 0 0,1 1 1 0 0,-1-1-1 0 0,0 1 1 0 0,0-1 0 0 0,0 1-1 0 0,0-1 1 0 0,1 0-1 0 0,-1 2 1 0 0,1-2-56 0 0,-1 1 0 0 0,0 0 1 0 0,1 0-1 0 0,-1-1 0 0 0,1 1 0 0 0,0 0 0 0 0,0-1 1 0 0,-1 1-1 0 0,1-1 0 0 0,0 1 0 0 0,0-1 1 0 0,0 1-1 0 0,0-1 0 0 0,0 0 0 0 0,-1 1 0 0 0,1-1 1 0 0,0 0-1 0 0,0 0 0 0 0,0 0 0 0 0,0 0 1 0 0,0 0-1 0 0,0 0 0 0 0,0 0 0 0 0,0 0 0 0 0,0 0 1 0 0,0 0-1 0 0,0 0 0 0 0,0 0 0 0 0,0-1 0 0 0,0 1 1 0 0,-1 0-1 0 0,1-1 0 0 0,0 0 0 0 0,1 1-404 0 0,6-16-1758 0 0,-8 15 2276 0 0,0 0-1 0 0,0 0 1 0 0,0 0 0 0 0,0 0-1 0 0,0-1 1 0 0,0 1-1 0 0,-1 0 1 0 0,1-1-1 0 0,0 1 1 0 0,-1 0-1 0 0,1 0 1 0 0,-1 0-1 0 0,1-1 1 0 0,-1 1-1 0 0,0 0 1 0 0,0 0 0 0 0,1 0-1 0 0,-1 0 1 0 0,0 0-1 0 0,0 0 1 0 0,0 0-1 0 0,0 0 1 0 0,-1 0-1 0 0,-3-4 1287 0 0,-5 13-143 0 0,6-2-886 0 0,4-5-245 0 0,-1 0 1 0 0,0 0 0 0 0,1 0 0 0 0,-1 0 0 0 0,0 0-1 0 0,1 0 1 0 0,-1 0 0 0 0,1 0 0 0 0,-1 0 0 0 0,0-1-1 0 0,0 1 1 0 0,0 0 0 0 0,0 0 0 0 0,0-1 0 0 0,0 1-1 0 0,0-1 1 0 0,0 1 0 0 0,0-1 0 0 0,-2 1 0 0 0,1-1 1 0 0,1 1 0 0 0,-1 1-1 0 0,0-1 1 0 0,0 0 0 0 0,1 1 0 0 0,0 0 0 0 0,0-1 0 0 0,0 1 0 0 0,-1 0 0 0 0,1 0 0 0 0,-2 3 0 0 0,-10 11 506 0 0,-60 60 1245 0 0,46-46-1494 0 0,-30 39 128 0 0,-11 13-681 0 0,63-77-31 0 0,-2 4-159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9559 0 0,'-5'8'860'0'0,"-96"144"3761"0"0,53-79-4191 0 0,25-39-691 0 0,-48 52 1 0 0,65-82-65 0 0,5-2 91 0 0,-1-1 0 0 0,0 1 1 0 0,2 0-1 0 0,-2 0 0 0 0,1 0 0 0 0,-1 0 0 0 0,1 0 0 0 0,0 0 0 0 0,-2 5 0 0 0,1 0-1172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199 568 5063 0 0,'-1'-1'18'0'0,"1"0"-1"0"0,0 0 0 0 0,-1 1 0 0 0,1-1 0 0 0,-1 1 1 0 0,1-1-1 0 0,-1 0 0 0 0,1 1 0 0 0,-1-1 0 0 0,1 1 0 0 0,-1-1 1 0 0,0 1-1 0 0,1-1 0 0 0,-1 1 0 0 0,0-1 0 0 0,1 1 1 0 0,-1 0-1 0 0,0 0 0 0 0,0-1 0 0 0,0 1 0 0 0,1 0 1 0 0,-1 0-1 0 0,0 0 0 0 0,0 0-1 0 0,-1 0 0 0 0,1 0 1 0 0,0 0-1 0 0,-1 1 0 0 0,1-1 0 0 0,0 1 1 0 0,-1-1-1 0 0,1 1 0 0 0,0-1 0 0 0,0 1 0 0 0,-1 0 1 0 0,1 0-1 0 0,0-1 0 0 0,-1 2 0 0 0,-13 10 1788 0 0,0-2-1 0 0,-21 10 0 0 0,18-9-1405 0 0,-22 14 0 0 0,0 12-178 0 0,40-37-220 0 0,0 0 1 0 0,0 0-1 0 0,0 0 1 0 0,0 0 0 0 0,0 0-1 0 0,0 0 1 0 0,1 0-1 0 0,-1 0 1 0 0,0 0 0 0 0,0 0-1 0 0,0 0 1 0 0,0 0-1 0 0,0 0 1 0 0,0 0 0 0 0,0 0-1 0 0,0 0 1 0 0,0 0-1 0 0,0 0 1 0 0,0 0 0 0 0,0 0-1 0 0,0 1 1 0 0,0-1-1 0 0,0 0 1 0 0,0 0-1 0 0,0 0 1 0 0,0 0 0 0 0,0 0-1 0 0,0 0 1 0 0,0 0-1 0 0,0 0 1 0 0,0 0 0 0 0,0 0-1 0 0,0 0 1 0 0,0 0-1 0 0,0 0 1 0 0,0 0 0 0 0,0 0-1 0 0,0 0 1 0 0,11-4 47 0 0,11-9-9 0 0,86-82-39 0 0,-90 77 0 0 0,-1-1 0 0 0,-1-1 0 0 0,24-36 0 0 0,57-83-134 0 0,-47 72 186 0 0,-44 58-45 0 0,59-78 60 0 0,-53 71-67 0 0,-9 11 0 0 0,1 0 0 0 0,0 1 0 0 0,5-7 0 0 0,-7 9 0 0 0,0 2 0 0 0,-1-2 0 0 0,1 1 0 0 0,0 0 0 0 0,0 0 0 0 0,0 0 0 0 0,0 0 0 0 0,1 0 0 0 0,-1 0 0 0 0,-1 1 0 0 0,1-1 0 0 0,0 1 0 0 0,4-1 0 0 0,-3 0 4 0 0,0 0 0 0 0,0 0 0 0 0,0 0-1 0 0,-1-1 1 0 0,1 1 0 0 0,0-1 0 0 0,0 0-1 0 0,0 0 1 0 0,0 1 0 0 0,-1-1 0 0 0,1 0-1 0 0,-1 0 1 0 0,1-1 0 0 0,-2 1 0 0 0,1-1 0 0 0,3-4-1 0 0,-4 6-2 0 0,0-7 13 0 0,-1 7 58 0 0,-11-2 705 0 0,10 4-721 0 0,-1 0 0 0 0,0 1 0 0 0,0-1 0 0 0,1 0 0 0 0,-1-1 0 0 0,0 1 0 0 0,0 0 0 0 0,0-1 0 0 0,0 1 0 0 0,0-1 0 0 0,0 0 0 0 0,0 0 0 0 0,1 0 0 0 0,-4 0 0 0 0,4 0-29 0 0,0 0 0 0 0,0 0 0 0 0,-1 1 0 0 0,1-1 0 0 0,0 0 0 0 0,0 0 0 0 0,0 1 0 0 0,0-1-1 0 0,0 0 1 0 0,0 1 0 0 0,-2 0 0 0 0,2 0-6 0 0,0 0 1 0 0,0-1-1 0 0,0 1 0 0 0,1-1 1 0 0,-1 0-1 0 0,0 1 0 0 0,0-1 1 0 0,0 0-1 0 0,0 0 0 0 0,-1 1 1 0 0,1-1-1 0 0,-1 0 0 0 0,0 0 26 0 0,-1 0-1 0 0,1 0 0 0 0,0 0 0 0 0,0 0 1 0 0,0 1-1 0 0,1-1 0 0 0,-1 1 0 0 0,0 0 1 0 0,-1 0-1 0 0,-2 1 0 0 0,-10 4 29 0 0,14-6-75 0 0,1 0 0 0 0,0 0 0 0 0,-1 0 0 0 0,1 0 1 0 0,0 0-1 0 0,-1-1 0 0 0,1 1 0 0 0,0 0 0 0 0,-1 0 0 0 0,1 0 0 0 0,0 0 0 0 0,-1 0 0 0 0,1 0 0 0 0,0-1 0 0 0,0 1 0 0 0,-1 0 0 0 0,1 0 0 0 0,0-1 0 0 0,0 1 0 0 0,-1 0 0 0 0,1 0 0 0 0,0-1 0 0 0,0 1 1 0 0,0 0-1 0 0,-1-1 0 0 0,1 1 0 0 0,0 0 0 0 0,0-1 0 0 0,-8-9-18 0 0,8 10-58 0 0,15-10-1165 0 0,-8 1 1062 0 0,18-17-247 0 0,-24 25 412 0 0,1 0 1 0 0,0 0-1 0 0,-1 0 0 0 0,1 0 1 0 0,0 0-1 0 0,0 0 0 0 0,0 0 1 0 0,0 0-1 0 0,0 1 0 0 0,0 0 0 0 0,-1 0 1 0 0,1-1-1 0 0,0 1 0 0 0,0 0 1 0 0,3 0-1 0 0,-4 0 7 0 0,8-2-43 0 0,0-3 40 0 0,5 1 1772 0 0,-15 4-1700 0 0,0 0 1 0 0,0 0-1 0 0,0 0 1 0 0,0 0-1 0 0,0 0 1 0 0,0 1-1 0 0,1-1 1 0 0,-1 0 0 0 0,0 0-1 0 0,0 1 1 0 0,-1 0-1 0 0,-1 4 16 0 0,1-2-50 0 0,0-2-1 0 0,1 2 1 0 0,0 0-1 0 0,0 0 1 0 0,-3 7-1 0 0,4-10-48 0 0,0 0 0 0 0,0 1 0 0 0,1-1 0 0 0,-1 1 0 0 0,0-1 1 0 0,0 1-1 0 0,0-1 0 0 0,0 1 0 0 0,0-1 0 0 0,1 1 0 0 0,-1-1 0 0 0,0 0 0 0 0,0 1 0 0 0,1-1 1 0 0,-1 0-1 0 0,0 0 0 0 0,0 0 0 0 0,1 1 0 0 0,-1-1 0 0 0,1 0 0 0 0,-1 1 0 0 0,0-1 0 0 0,1 0 0 0 0,-1 0 1 0 0,0 1-1 0 0,0-1 0 0 0,15 7-800 0 0,-13-5 502 0 0,-1-2 242 0 0,0 0 0 0 0,0 1 0 0 0,0-1 1 0 0,0 1-1 0 0,0-1 0 0 0,0 0 0 0 0,0 0 0 0 0,-1 0 0 0 0,1 1 1 0 0,0-1-1 0 0,0 0 0 0 0,0 0 0 0 0,0-1 0 0 0,0 1 1 0 0,0 0-1 0 0,0 0 0 0 0,0 0 0 0 0,-1 0 0 0 0,1-1 0 0 0,0 1 1 0 0,0-1-1 0 0,0 1 0 0 0,0 0 0 0 0,0-1 0 0 0,0 0 0 0 0,-1 1 1 0 0,1-1-1 0 0,0 1 0 0 0,0-1 0 0 0,-1 0 0 0 0,1 1 0 0 0,1-3 1 0 0,11-6-1180 0 0,-7 6 684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0,'0'0'66'0'0,"-1"9"4"0"0,1-6 249 0 0,0 0 0 0 0,0 0 0 0 0,1 1 0 0 0,-1-1 0 0 0,1 1 0 0 0,0-1 0 0 0,0 0 0 0 0,0 0-1 0 0,0 0 1 0 0,1 0 0 0 0,-1 0 0 0 0,1 1 0 0 0,-1-1 0 0 0,1-1 0 0 0,0 1 0 0 0,0-1 0 0 0,4 4-1 0 0,10 16 678 0 0,5 14-1860 0 0,-16-27-1800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13359 0 0,'0'0'1544'0'0,"1"4"-678"0"0,4 21 706 0 0,11 48 78 0 0,25 69 0 0 0,89 279-1920 0 0,-87-237-7536 0 0,-36-145 2368 0 0</inkml:trace>
  <inkml:trace contextRef="#ctx0" brushRef="#br0" timeOffset="1">29 627 14743 0 0,'-7'-4'480'0'0,"-5"-3"-401"0"0,3 5 5845 0 0,65 0-4445 0 0,0-3 0 0 0,82-19 0 0 0,-87 12-2711 0 0,-25 7-192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3679 0 0,'-1'-5'8087'0'0,"15"20"-6815"0"0,-12-14-1163 0 0,0-1 0 0 0,0 1 0 0 0,0 0 1 0 0,1 0-1 0 0,-1-1 0 0 0,0 1 0 0 0,0-1 0 0 0,0 0 0 0 0,0 0 1 0 0,0 0-1 0 0,0 0 0 0 0,0 0 0 0 0,0 0 0 0 0,0 0 0 0 0,0-1 0 0 0,5-1 1 0 0,11 0 422 0 0,9 2-105 0 0,55 2 255 0 0,-69-1-530 0 0,2-1 0 0 0,-2-1 0 0 0,1 0 0 0 0,19-3 0 0 0,-21 2-513 0 0,-1 0 0 0 0,20-1 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0,'0'0'8588'0'0,"1"12"-7864"0"0,68 323 2952 0 0,-51-222-3411 0 0,7 39 321 0 0,-16-97-171 0 0,-6-34-360 0 0,1 1 0 0 0,10 36 0 0 0,-5-29 94 0 0,8 50 0 0 0,-10-44-52 0 0,16 133 351 0 0,-23-163-452 0 0,0-4-66 0 0,-1 10-6004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1181 919 0 0,'0'0'242'0'0,"3"-16"4316"0"0,4-46-2003 0 0,-5 44-1815 0 0,1 0 0 0 0,0-25 0 0 0,1-4-3 0 0,13-98 1153 0 0,-5-14-780 0 0,-5 93-837 0 0,-4 32-64 0 0,1-58 1 0 0,-4 66 64 0 0,6-41 0 0 0,-1 24-90 0 0,7-97 552 0 0,-10 120-691 0 0,5-19-1 0 0,2-18 3 0 0,-4 12 167 0 0,-6 2-5402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2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0 655 4575 0 0,'4'-172'3128'0'0,"-2"21"330"0"0,0 25-2454 0 0,4-66-890 0 0,-4 179-335 0 0,-2 12-27 0 0,1 10-2087 0 0,-1 10-907 0 0,1-8 536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17:3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129 799 1375 0 0,'12'-189'5078'0'0,"-7"82"-3326"0"0,0-33-378 0 0,-4 78-871 0 0,2-29 108 0 0,-20 583-3977 0 0,15-468 3216 0 0,-1 63 106 0 0,3-86-20 0 0,6-52-2066 0 0,9-96 997 0 0,6-198 7294 0 0,-19 325-5676 0 0,-2 17-241 0 0,-1 10-86 0 0,0-1-134 0 0,-13 217 136 0 0,-2 32-3360 0 0,2-156 1841 0 0,13-97 1289 0 0,1-19-130 0 0,2-23-384 0 0,7-43 1 0 0,-1 23 396 0 0,10-110 1867 0 0,5-68 112 0 0,-22 232-1792 0 0,0-5 0 0 0,-1 10 0 0 0,0 7 0 0 0,-9 154 470 0 0,1-60-765 0 0,8-79 157 0 0,0-14 97 0 0,0 1 0 0 0,0-1 0 0 0,-1 0-1 0 0,0 1 1 0 0,-1-1 0 0 0,0 1 0 0 0,0-2 0 0 0,-5 14 0 0 0,5-15 20 0 0,1-6 5 0 0,0 0 1 0 0,1 0-1 0 0,-1 1 1 0 0,0-1-1 0 0,1 0 1 0 0,-1 0-1 0 0,1 0 1 0 0,-1 1-1 0 0,1-1 1 0 0,-1-2-1 0 0,-24-109 857 0 0,8-28 1833 0 0,10 77-2080 0 0,7 58-558 0 0,-4-25 84 0 0,2 0-1 0 0,1-35 1 0 0,1 64-97 0 0,0 1-1 0 0,0-1 1 0 0,0 0 0 0 0,0 1 0 0 0,0-1 0 0 0,0 1-1 0 0,0-1 1 0 0,0 0 0 0 0,-1 1 0 0 0,1-1-1 0 0,0 1 1 0 0,0-1 0 0 0,-1 1 0 0 0,1-1-1 0 0,0 1 1 0 0,-1-1 0 0 0,1 1 0 0 0,-1-1-1 0 0,1 1 1 0 0,-1-1 0 0 0,1 1 0 0 0,-1-1-1 0 0,1 1 1 0 0,-1-1 0 0 0,-18-6 349 0 0,17 7-314 0 0,0-1 0 0 0,0 1 0 0 0,0-1 1 0 0,1 0-1 0 0,-1 0 0 0 0,0 0 0 0 0,0 0 0 0 0,0 0 0 0 0,1 0 1 0 0,-1 0-1 0 0,0-1 0 0 0,1 1 0 0 0,-1-1 0 0 0,-1-1 0 0 0,-23-29 766 0 0,25 32-793 0 0,1 0-24 0 0,0-1-1 0 0,-1 1 1 0 0,1 0-1 0 0,0 0 0 0 0,0-1 1 0 0,-1 1-1 0 0,1 0 1 0 0,0 0-1 0 0,0-1 1 0 0,0 1-1 0 0,0 0 0 0 0,0-1 1 0 0,0 1-1 0 0,0 0 1 0 0,0-1-1 0 0,0 1 1 0 0,0 0-1 0 0,0-1 0 0 0,0 1 1 0 0,0 0-1 0 0,0-1 1 0 0,0 1-1 0 0,0 0 1 0 0,0-1-1 0 0,0 1 0 0 0,0-1 1 0 0,0 1-1 0 0,0 0 1 0 0,0-1-1 0 0,0 1 1 0 0,0 0-1 0 0,0-1 0 0 0,0 1 1 0 0,0-1-1 0 0,1-3-16 0 0,1 3-33 0 0,1-1 32 0 0,1 7 11 0 0,0 9-22 0 0,-1-2 1 0 0,0 2-1 0 0,0 14 0 0 0,3 16-45 0 0,37 314-895 0 0,-34-249 793 0 0,-9-105 201 0 0,-11-138-85 0 0,6 97 117 0 0,-11-58 103 0 0,9 56-126 0 0,1-1 0 0 0,0-42 0 0 0,5 72-41 0 0,1 4 0 0 0,1 11 0 0 0,23 147-35 0 0,-12-89-96 0 0,-3 0-1 0 0,2 70 1 0 0,-43-480-136 0 0,29 300 265 0 0,2 29 8 0 0,-5-33 1 0 0,6 50 138 0 0,0 0-26 0 0,-1 1 0 0 0,1-1-1 0 0,0 0 1 0 0,-1 0 0 0 0,1 0-1 0 0,0 0 1 0 0,0-1 0 0 0,0 1-1 0 0,0 0 1 0 0,0-2 0 0 0,1 1-121 0 0,-1 0 0 0 0,1 0 1 0 0,0 1-1 0 0,0-1 0 0 0,0 0 1 0 0,0 1-1 0 0,0 0 0 0 0,-1-1 1 0 0,1 1-1 0 0,0-1 1 0 0,1 1-1 0 0,-1-1 0 0 0,1 1 1 0 0,-1 0-1 0 0,1-1 0 0 0,-1 1 1 0 0,1 0-1 0 0,0 0 0 0 0,0 0 1 0 0,-1 1-1 0 0,1-1 1 0 0,0 0-1 0 0,0 1 0 0 0,-1-1 1 0 0,4 0-1 0 0,0 2-11 0 0,1 0 0 0 0,-1 0 1 0 0,-1 1-1 0 0,7 2 0 0 0,-6-2 4 0 0,-1-1 0 0 0,0 1 0 0 0,1-1 0 0 0,-1 0 0 0 0,1 0 0 0 0,0 0 0 0 0,0-1-1 0 0,-1 0 1 0 0,8 0 0 0 0,-11 0 11 0 0,1 0 0 0 0,-1 0-1 0 0,0-1 1 0 0,1 1-1 0 0,-1 0 1 0 0,0 0 0 0 0,-1-1-1 0 0,2 1 1 0 0,-1-1 0 0 0,0 1-1 0 0,0-1 1 0 0,0 0 0 0 0,0 1-1 0 0,0-1 1 0 0,0 0 0 0 0,0 0-1 0 0,0 0 1 0 0,0 0-1 0 0,0 0 1 0 0,0 0 0 0 0,-1 0-1 0 0,1 0 1 0 0,0 0 0 0 0,-1 0-1 0 0,1 0 1 0 0,0 0 0 0 0,-1-1-1 0 0,0 1 1 0 0,1 0-1 0 0,-1 1 1 0 0,0-2 0 0 0,1 1-1 0 0,-1 0 1 0 0,0-1 0 0 0,0 1-1 0 0,0 0 1 0 0,0 0 0 0 0,-1-2-1 0 0,0-3 13 0 0,-2 2 52 0 0,1 1 22 0 0,1 3 224 0 0,-10 11-32 0 0,7-2-255 0 0,0 0-1 0 0,0 0 0 0 0,0 1 1 0 0,1-1-1 0 0,0 0 1 0 0,1 0-1 0 0,-1 12 0 0 0,-5 71-79 0 0,6-55 19 0 0,-24 276-1226 0 0,25-299 1095 0 0,4-22-150 0 0,2-23-129 0 0,10-337 598 0 0,-14 280 1208 0 0,0 96-1178 0 0,16 165-64 0 0,-10 56-1543 0 0,-16-143 358 0 0,5-167 355 0 0,-2-263 1464 0 0,4 279 79 0 0,2 64-356 0 0,2 16-46 0 0,-2-9-407 0 0,2 12 159 0 0,-2 0 0 0 0,0 0-1 0 0,-6 33 1 0 0,0-25-105 0 0,5-25-17 0 0,-2-1-20 0 0,2 0-38 0 0,1 0 1 0 0,-1 0-1 0 0,1 0 0 0 0,0 0 1 0 0,-1 0-1 0 0,1 0 0 0 0,-1 0 1 0 0,0-1-1 0 0,1 1 0 0 0,-1 0 1 0 0,1 0-1 0 0,-1-1 0 0 0,1 1 1 0 0,-1 0-1 0 0,1 0 0 0 0,-2-1 1 0 0,-9-6 1 0 0,8 5 1 0 0,1 0 0 0 0,-1 0 0 0 0,1 0-1 0 0,-1 0 1 0 0,0-1 0 0 0,1 0 0 0 0,0 0-1 0 0,0 0 1 0 0,0 0 0 0 0,-4-5 0 0 0,-13-38 100 0 0,13 28-114 0 0,-35-97 10 0 0,40 110 0 0 0,1 4-2 0 0,0 1 0 0 0,0-1-1 0 0,0 1 1 0 0,0 0 0 0 0,0-1 0 0 0,0 1-1 0 0,0 0 1 0 0,0-1 0 0 0,0 1-1 0 0,0 0 1 0 0,0-1 0 0 0,0 1-1 0 0,0 0 1 0 0,0-1 0 0 0,0 1 0 0 0,0 0-1 0 0,0-1 1 0 0,0 1 0 0 0,1 0-1 0 0,-1-1 1 0 0,0 1 0 0 0,0 0 0 0 0,0 0-1 0 0,1-1 1 0 0,-1 1 0 0 0,0 0-1 0 0,0 0 1 0 0,1-1 0 0 0,-1 1 0 0 0,0 0-1 0 0,1 0 1 0 0,-1 0 0 0 0,0-1-1 0 0,0 1 1 0 0,1 0 0 0 0,-1 0-1 0 0,0 0 1 0 0,1 0 0 0 0,-1 0 0 0 0,0 0-1 0 0,1 0 1 0 0,10 5-128 0 0,-9-4 136 0 0,20 8-25 0 0,57 23-46 0 0,-77-31 65 0 0,0-1 0 0 0,0 0 0 0 0,0 0 0 0 0,0 0 0 0 0,0 0 0 0 0,0 0 0 0 0,0 0 0 0 0,0 0 0 0 0,0 0 0 0 0,-1 0 0 0 0,1 0 0 0 0,0-1 0 0 0,0 1 0 0 0,0-1 0 0 0,2-1 0 0 0,1 0 11 0 0,-4 1-4 0 0,0 1 0 0 0,-1-1 0 0 0,1 0 0 0 0,0 1 0 0 0,-1-1 1 0 0,1 0-1 0 0,0 0 0 0 0,-1 1 0 0 0,0-1 0 0 0,0 0 0 0 0,1 0 0 0 0,-1 0 0 0 0,1 0 0 0 0,-1 0 1 0 0,0 1-1 0 0,1-1 0 0 0,-1 0 0 0 0,0 0 0 0 0,0 0 0 0 0,0 0 0 0 0,0 0 0 0 0,0 0 0 0 0,0 0 1 0 0,0-1-1 0 0,-1 0 1 0 0,1 0 0 0 0,-1 1-1 0 0,0-1 1 0 0,1 0 0 0 0,0 1 0 0 0,-1-1-1 0 0,-1 1 1 0 0,1-1 0 0 0,0 1 0 0 0,0-1-1 0 0,0 1 1 0 0,-1 0 0 0 0,1 0-1 0 0,-1 0 1 0 0,1 0 0 0 0,-1 0 0 0 0,-2-1-1 0 0,-32-19 44 0 0,35 21-122 0 0,0 0-22 0 0,-3 0 20 0 0,3 1 62 0 0,0-1 1 0 0,1 0-1 0 0,-1 1 1 0 0,0 0-1 0 0,0 0 1 0 0,1-1-1 0 0,-1 1 1 0 0,1 0-1 0 0,-1 0 1 0 0,1 0-1 0 0,-1 0 1 0 0,1 0-1 0 0,0 0 1 0 0,-1 2-1 0 0,0-1-2 0 0,0 3 0 0 0,0 0 0 0 0,0-1 0 0 0,0 1 1 0 0,0 0-1 0 0,1 0 0 0 0,-1 0 0 0 0,1 0 0 0 0,1 7 0 0 0,6 41-158 0 0,0-15 111 0 0,3 94 24 0 0,-9 163 0 0 0,-6-210 87 0 0,5-84-136 0 0,0-15-1007 0 0,6-136 66 0 0,-12 23 594 0 0,5 114 426 0 0,0 12 12 0 0,1 3 6 0 0,1 18 68 0 0,-1-13-29 0 0,0 3 26 0 0,-5 249-161 0 0,4-225-63 0 0,0-5-25 0 0,-7 42 1 0 0,8-69 103 0 0,1-6-494 0 0,-1 1 465 0 0,1-1 1 0 0,0 2-1 0 0,0-1 1 0 0,1-4 0 0 0,3-7-114 0 0,2-25-77 0 0,-3 0 0 0 0,-2-1 0 0 0,-1-42 0 0 0,-1 55 375 0 0,-1 13 394 0 0,0 23 372 0 0,1 23-110 0 0,-8 185-824 0 0,8-202-145 0 0,0-14 32 0 0,-2-16-985 0 0,4-72 1086 0 0,1-45 420 0 0,0 58-84 0 0,-17 256 997 0 0,6-103-1566 0 0,2-43 171 0 0,6-35 95 0 0,-1-3-278 0 0,0 0 299 0 0,1 0 0 0 0,-1 0 0 0 0,0 0 0 0 0,1 0 0 0 0,0 0 0 0 0,-1-4 0 0 0,0-134-90 0 0,2 99 278 0 0,10-170 524 0 0,-11 198-619 0 0,2-1-1 0 0,1 2 1 0 0,0-2-1 0 0,1 2 1 0 0,0-1-1 0 0,7-15 1 0 0,-6 14 9 0 0,-5 14-64 0 0,0 0 0 0 0,0 0 0 0 0,0 0 1 0 0,0 0-1 0 0,0 0 0 0 0,0-1 0 0 0,0 1 1 0 0,0 0-1 0 0,0 0 0 0 0,1 0 0 0 0,-1 0 1 0 0,0 0-1 0 0,0 0 0 0 0,0 0 0 0 0,0-1 1 0 0,0 1-1 0 0,0 0 0 0 0,1 0 0 0 0,-1 0 1 0 0,0 0-1 0 0,0 0 0 0 0,0 0 0 0 0,0 0 1 0 0,1 0-1 0 0,-1 0 0 0 0,0 0 0 0 0,0 0 1 0 0,0 0-1 0 0,0 0 0 0 0,1 0 0 0 0,-1 0 1 0 0,0 0-1 0 0,0 0 0 0 0,0 0 0 0 0,0 0 1 0 0,0 0-1 0 0,1 0 0 0 0,-1 0 0 0 0,0 0 1 0 0,0 0-1 0 0,0 1 0 0 0,0-1 0 0 0,0 0 1 0 0,1 0-1 0 0,-1 0 0 0 0,0 0 0 0 0,0 0 1 0 0,0 0-1 0 0,0 0 0 0 0,0 1 0 0 0,0-1 1 0 0,0 0-1 0 0,1 0 0 0 0,10 12-3 0 0,-8-8-7 0 0,-3-3 0 0 0,1-1-2 0 0,0 2 1 0 0,0-1-1 0 0,0 1 0 0 0,0-1 0 0 0,-1 1 1 0 0,1-1-1 0 0,0 1 0 0 0,-1 0 0 0 0,0-1 1 0 0,1 1-1 0 0,-1 0 0 0 0,0-1 0 0 0,0 1 1 0 0,0 2-1 0 0,1-3-13 0 0,-1 6-4 0 0,0-6-58 0 0,0-38-456 0 0,1 0 143 0 0,2 0 0 0 0,14-63 0 0 0,-16 88 421 0 0,3-3 148 0 0,-3 14 299 0 0,0 1-414 0 0,0 1 0 0 0,0-1 0 0 0,1 1 1 0 0,-1-1-1 0 0,0 1 0 0 0,0 0 1 0 0,0 0-1 0 0,-1-1 0 0 0,2 2 0 0 0,1 12 51 0 0,0 0 0 0 0,-1 1 0 0 0,-1-1 0 0 0,0 1 0 0 0,-1-1 0 0 0,-1 0 0 0 0,-3 25 0 0 0,-6-10-41 0 0,10-28 192 0 0,-1-2-244 0 0,0 1 0 0 0,1 0 0 0 0,-1-1-1 0 0,1 1 1 0 0,-1 0 0 0 0,1-1 0 0 0,-1 1 0 0 0,1-1-1 0 0,-1 1 1 0 0,1-1 0 0 0,-1 1 0 0 0,1-1 0 0 0,-1 1-1 0 0,1-1 1 0 0,0 0 0 0 0,-1 1 0 0 0,1-1 0 0 0,0 0-1 0 0,-1 0 1 0 0,-4-13-24 0 0,4 4 12 0 0,1 0 0 0 0,-1 0 0 0 0,3-18 0 0 0,0 9 0 0 0,-2 6 16 0 0,1-1-39 0 0,0-1-1 0 0,6-22 1 0 0,-7 36 109 0 0,6 22 410 0 0,-5-8-385 0 0,-1-7-91 0 0,0-2 0 0 0,0 2 1 0 0,-1-1-1 0 0,0 1 0 0 0,0-2 0 0 0,0 1 0 0 0,0 1 0 0 0,-4 7 0 0 0,4-12-80 0 0,1-2-98 0 0,-1 1 147 0 0,0 0 0 0 0,0 0 0 0 0,1 0-1 0 0,-1 0 1 0 0,0 0 0 0 0,1 0 0 0 0,-1-1-1 0 0,0 1 1 0 0,1-1 0 0 0,-1 1-1 0 0,1-1 1 0 0,-1 1 0 0 0,0-1 0 0 0,1 1-1 0 0,-1-1 1 0 0,1 1 0 0 0,-1-1 0 0 0,1 0-1 0 0,0 1 1 0 0,-1-1 0 0 0,1 0 0 0 0,0 0-1 0 0,-1 1 1 0 0,1-1 0 0 0,0 0-1 0 0,0 1 1 0 0,0-1 0 0 0,0 0 0 0 0,0 0-1 0 0,0 0 1 0 0,0-1 0 0 0,0-28 25 0 0,0 27-59 0 0,6-83 34 0 0,-7 84 18 0 0,1 0-1 0 0,-1 0 1 0 0,1 0-1 0 0,-1 0 0 0 0,0 1 1 0 0,0-1-1 0 0,0 0 1 0 0,1 0-1 0 0,-1 0 1 0 0,-1-1-1 0 0,1 2 427 0 0,2 2-379 0 0,2 4-44 0 0,1-2-22 0 0,-2-2-36 0 0,16 3 291 0 0,-17-4 432 0 0,-4 1-157 0 0,-1 0-430 0 0,-24 5 535 0 0,27-6-551 0 0,-13 2 63 0 0,11-1-70 0 0,-1 0 0 0 0,0-1 0 0 0,0 1 0 0 0,0-1 0 0 0,0 0 0 0 0,1-1 0 0 0,-1 1 0 0 0,-5-1 0 0 0,-4-2 11 0 0,-33-3 417 0 0,22 5-209 0 0,20 2-272 0 0,2-1-7 0 0,1 0-1 0 0,0 1 1 0 0,-1-1-1 0 0,1 0 1 0 0,0 0-1 0 0,-1 0 1 0 0,1 0 0 0 0,-1 0-1 0 0,1 0 1 0 0,0 0-1 0 0,-1 0 1 0 0,1 0 0 0 0,-2-1-1 0 0,-2 0-16 0 0,5 1 11 0 0,0 0 0 0 0,-1 1-1 0 0,1-1 1 0 0,-1 0-1 0 0,1 1 1 0 0,0-1 0 0 0,-1 0-1 0 0,1 1 1 0 0,0-1 0 0 0,-1 1-1 0 0,1-1 1 0 0,0 1-1 0 0,0-1 1 0 0,-1 0 0 0 0,1 1-1 0 0,0-1 1 0 0,0 1 0 0 0,0-1-1 0 0,0 1 1 0 0,-1-1-1 0 0,1 1 1 0 0,0-1 0 0 0,0 1-1 0 0,0-1 1 0 0,0 1 0 0 0,0 0-1 0 0,-1 13-20 0 0,1-14 21 0 0,0-1 1 0 0,1 13-7 0 0,1-1 0 0 0,-1 1 0 0 0,2-1-1 0 0,4 18 1 0 0,-2-16-2 0 0,-2 0 0 0 0,4 23-1 0 0,7 59-53 0 0,-13-89 62 0 0,47 252-476 0 0,-19-104-86 0 0,-20-99-29 0 0,-9-54 484 0 0,1 1-58 0 0,0-1 124 0 0,0 0 0 0 0,0 1 0 0 0,-1-1 0 0 0,1 1 0 0 0,-1 0 0 0 0,0 0 0 0 0,0 1 0 0 0,2 9-69 0 0,-2-10 65 0 0,0 1 0 0 0,0-1 0 0 0,1 1 0 0 0,-1 0 0 0 0,3 5 0 0 0,-3-7-35 0 0,-1 18-201 0 0,-2-12 270 0 0,1 0 0 0 0,1 0-1 0 0,0 0 1 0 0,-1 8 0 0 0,-2 9-1 0 0,4-22-19 0 0,1-16 128 0 0,18-123 96 0 0,-7 19 48 0 0,-13 103 20 0 0,0 16 102 0 0,-1 9-250 0 0,0 7-48 0 0,2 28 0 0 0,1-31-105 0 0,-1 0 0 0 0,0 1 0 0 0,-4 17 0 0 0,3-31-39 0 0,-1 4 14 0 0,0 0 42 0 0,2-4-30 0 0,0-28-89 0 0,-1 3-71 0 0,2 0 0 0 0,4-28 0 0 0,-1 22 92 0 0,-3 20 103 0 0,0-1 0 0 0,1 1 0 0 0,0-1 0 0 0,5-11 0 0 0,-7 21 557 0 0,6 26-18 0 0,-2 69-209 0 0,-4-79-744 0 0,0-10-373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2:56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284 255 1839 0 0,'1'0'83'0'0,"8"-1"-6"0"0,8 2-61 0 0,-16-2 186 0 0,0 0 0 0 0,-1 1-1 0 0,1-1 1 0 0,0 1-1 0 0,0-1 1 0 0,0 0-1 0 0,-1 0 1 0 0,1 1-1 0 0,0-1 1 0 0,-1 0 0 0 0,1 0-1 0 0,-1 0 1 0 0,1 0-1 0 0,-1 0 1 0 0,1 0-1 0 0,-1 0 1 0 0,0 0 0 0 0,1-1-1 0 0,5-19 3955 0 0,-4 13-3503 0 0,-1 0 0 0 0,0 0 0 0 0,0 0 0 0 0,-1 1 0 0 0,0-1 0 0 0,-2-15 0 0 0,1 20-437 0 0,0-1-1 0 0,0 0 1 0 0,0 0 0 0 0,-1 0 0 0 0,1 1-1 0 0,-1-1 1 0 0,0 1 0 0 0,0-1-1 0 0,-1 1 1 0 0,1 0 0 0 0,-1 0-1 0 0,1 0 1 0 0,-1 0 0 0 0,0 0 0 0 0,-4-2-1 0 0,3 2-62 0 0,0 1 0 0 0,0 0 1 0 0,0 0-1 0 0,0 0 0 0 0,0 1 0 0 0,0-1 0 0 0,-1 1 0 0 0,1 0 0 0 0,0 0 0 0 0,-1 1 0 0 0,1-1 0 0 0,-8 1 0 0 0,1 1-12 0 0,1-1 0 0 0,-1 1-1 0 0,1 1 1 0 0,-13 3 0 0 0,12 0-105 0 0,0-1 0 0 0,0 2 0 0 0,0 0 0 0 0,0 0 0 0 0,1 1 1 0 0,-12 9-1 0 0,14-8-33 0 0,0-1 0 0 0,1 1 0 0 0,1 1 0 0 0,-1-1 1 0 0,1 1-1 0 0,0 0 0 0 0,1 0 0 0 0,0 1 0 0 0,1 0 0 0 0,0 0 0 0 0,1 0 0 0 0,-1 0 1 0 0,2 0-1 0 0,0 1 0 0 0,0-1 0 0 0,0 21 0 0 0,2-23-3 0 0,0-1 0 0 0,1 0 0 0 0,0 0 0 0 0,1 0 0 0 0,0 0 0 0 0,0 0 0 0 0,0 0 0 0 0,1 0 0 0 0,0-1 0 0 0,0 1 0 0 0,1-1 0 0 0,0 0 0 0 0,4 6 0 0 0,-1-3 0 0 0,1-1 0 0 0,-1 0 0 0 0,1-1 0 0 0,0 0 0 0 0,1 0 0 0 0,0-1 0 0 0,19 11 0 0 0,-7-6 0 0 0,1-1 0 0 0,0 0 0 0 0,1-2 0 0 0,32 8 0 0 0,-29-11 45 0 0,1-1 0 0 0,26 0 0 0 0,-37-3 32 0 0,-1-1 0 0 0,1 0 0 0 0,27-4-1 0 0,-38 3-36 0 0,0-1 0 0 0,-1 1 0 0 0,1-1 0 0 0,0 1 0 0 0,-1-1 0 0 0,0-1-1 0 0,1 1 1 0 0,-1-1 0 0 0,0 1 0 0 0,0-1 0 0 0,0 0 0 0 0,-1-1 0 0 0,1 1 0 0 0,-1-1-1 0 0,1 1 1 0 0,3-7 0 0 0,-1-1 72 0 0,0 1 1 0 0,-1-1-1 0 0,0-1 0 0 0,-1 1 0 0 0,0-1 0 0 0,-1 0 1 0 0,0 1-1 0 0,-1-1 0 0 0,0 0 0 0 0,-1-1 1 0 0,-1 1-1 0 0,0 0 0 0 0,-1-15 0 0 0,-1 8 46 0 0,-1 0-1 0 0,-1 0 1 0 0,0 0-1 0 0,-2 0 0 0 0,0 1 1 0 0,-1 0-1 0 0,-15-28 1 0 0,15 35-143 0 0,-1 0 1 0 0,0 0-1 0 0,-1 1 1 0 0,0 0-1 0 0,0 1 0 0 0,-1 0 1 0 0,-1 1-1 0 0,1-1 1 0 0,-2 2-1 0 0,1 0 1 0 0,-1 0-1 0 0,1 1 0 0 0,-15-5 1 0 0,8 5-816 0 0,-27-4 1 0 0,44 10 653 0 0,-1 0 0 0 0,1 0 0 0 0,0 1 0 0 0,0-1 0 0 0,0 0 0 0 0,0 0 0 0 0,0 1 0 0 0,0-1-1 0 0,0 1 1 0 0,0-1 0 0 0,0 1 0 0 0,0-1 0 0 0,0 1 0 0 0,0 0 0 0 0,1 0 0 0 0,-1-1 0 0 0,0 1 0 0 0,0 0 0 0 0,1 0 0 0 0,-1 0 0 0 0,0 0 0 0 0,1-1-1 0 0,-1 1 1 0 0,1 0 0 0 0,-1 0 0 0 0,0 2 0 0 0,-4 9-1726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0,'0'0'7727'0'0,"4"0"-6754"0"0,-4 0-974 0 0,3 0 172 0 0,1 1 0 0 0,-1-1 0 0 0,0 1 0 0 0,1 0 0 0 0,-1-1 0 0 0,0 1 0 0 0,0 1 0 0 0,4 1 0 0 0,9 5 498 0 0,2 0 0 0 0,-1-1 0 0 0,1 0 0 0 0,0-2 0 0 0,19 4 0 0 0,70 6 823 0 0,12 5-373 0 0,54 11-206 0 0,-122-23-512 0 0,66 3 1 0 0,-111-11-365 0 0,135 3 622 0 0,-121-3-566 0 0,27-2 122 0 0,-27 0-23 0 0,36 3 1 0 0,112 3 665 0 0,-5 0-316 0 0,-22 4-22 0 0,-48-7-146 0 0,52 3 196 0 0,-32 2-253 0 0,-80-5-218 0 0,4-1 24 0 0,22 2 74 0 0,148 9 370 0 0,-26-2-286 0 0,-85-5 66 0 0,-58-4-235 0 0,0 2 0 0 0,43 8 0 0 0,-57-6-80 0 0,0-2 0 0 0,0 0 0 0 0,0-2 0 0 0,0 0 0 0 0,45-7 0 0 0,-50 5 1 0 0,1 1 0 0 0,22 2 0 0 0,8-1 5 0 0,-27-1 9 0 0,-5 1-43 0 0,-1-1 1 0 0,34-6-1 0 0,-19 2 50 0 0,-1 1-1 0 0,1 1 1 0 0,0 1 0 0 0,41 4-1 0 0,70-2-41 0 0,-99 1 4 0 0,49 3 32 0 0,18 5-44 0 0,23 2-61 0 0,-117-8 56 0 0,97 10 127 0 0,-102-12-126 0 0,-6 0 0 0 0,1-1 0 0 0,-1 0 0 0 0,1 0 0 0 0,7-2 0 0 0,22-2-7805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3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10479 0 0,'0'0'480'0'0,"0"2"-10"0"0,-1 1-416 0 0,1-1 0 0 0,0 1-1 0 0,0 0 1 0 0,0 0 0 0 0,1 0 0 0 0,-1 0 0 0 0,1 0 0 0 0,-1 0 0 0 0,1 0 0 0 0,0-1 0 0 0,0 1 0 0 0,0 0 0 0 0,1-1 0 0 0,-1 1-1 0 0,0-1 1 0 0,1 1 0 0 0,0-1 0 0 0,0 0 0 0 0,-1 1 0 0 0,1-1 0 0 0,1 0 0 0 0,-1 0 0 0 0,0 0 0 0 0,4 2 0 0 0,7 4 407 0 0,1 0-1 0 0,-1-1 1 0 0,24 9 0 0 0,-4-1 30 0 0,78 32 149 0 0,-52-24-568 0 0,4 1 264 0 0,-33-14 241 0 0,39 20 1 0 0,-60-26-310 0 0,-1 1 1 0 0,0 0-1 0 0,0 0 0 0 0,-1 1 0 0 0,1 0 1 0 0,-1 1-1 0 0,0-1 0 0 0,11 16 1 0 0,-14-16 55 0 0,0 0 1 0 0,0 0 0 0 0,-1 0 0 0 0,0 0 0 0 0,4 11-1 0 0,-6-12-149 0 0,0-1-1 0 0,0 0 0 0 0,-1 1 1 0 0,0-1-1 0 0,1 0 0 0 0,-2 1 1 0 0,1-1-1 0 0,0 0 0 0 0,-1 1 1 0 0,-1 4-1 0 0,-2 7 114 0 0,-2 0-1 0 0,1 0 0 0 0,-2-1 1 0 0,0 0-1 0 0,-1 0 1 0 0,-1-1-1 0 0,0 0 0 0 0,-17 20 1 0 0,-9 5 27 0 0,-56 48 1 0 0,50-50-676 0 0,-36 42 1 0 0,73-75 24 0 0,-25 32-1329 0 0,12-11-5306 0 0,8-7-412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3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1016 4607 0 0,'3'17'640'0'0,"-2"-16"-470"0"0,-1-1 0 0 0,1 1 0 0 0,0-1 1 0 0,0 1-1 0 0,0-1 0 0 0,0 1 0 0 0,0-1 0 0 0,0 1 0 0 0,0-1 0 0 0,0 0 0 0 0,0 0 0 0 0,0 1 0 0 0,0-1 0 0 0,0 0 0 0 0,0 0 0 0 0,0 0 0 0 0,1 0 0 0 0,-1 0 9 0 0,10 0 458 0 0,1-1-1 0 0,-1 1 0 0 0,0-2 1 0 0,0 0-1 0 0,0 0 1 0 0,0-1-1 0 0,13-5 0 0 0,3-3 413 0 0,41-23 1 0 0,55-41 830 0 0,-71 42-1358 0 0,-21 14-249 0 0,105-64 450 0 0,109-52-319 0 0,0-24-62 0 0,-174 109-166 0 0,220-137 618 0 0,-231 154-603 0 0,33-17 193 0 0,-10 3-15 0 0,-59 35-169 0 0,33-24 1 0 0,-11 6 246 0 0,-28 21-191 0 0,2 1 117 0 0,-18 7-218 0 0,-1 1-108 0 0,1 0 1 0 0,0 0-1 0 0,-1 0 0 0 0,1-1 0 0 0,-1 1 0 0 0,1 0 1 0 0,-1-1-1 0 0,1 1 0 0 0,-1-1 0 0 0,2-1 0 0 0,11-1 218 0 0,-13 3-116 0 0,8 1-42 0 0,0 0-43 0 0,5-1-45 0 0,-11 1-19 0 0,9 4-3 0 0,32 12 196 0 0,-30-11-151 0 0,-1 1-1 0 0,0 1 1 0 0,0 0-1 0 0,16 14 0 0 0,-12-9-45 0 0,23 13 0 0 0,-8-9 4 0 0,49 19 0 0 0,44 25 38 0 0,-118-57-23 0 0,88 52 168 0 0,122 96 0 0 0,-145-100-63 0 0,-21-14 92 0 0,1-3 1 0 0,62 32-1 0 0,-39-27 53 0 0,16 8 3 0 0,-55-31-200 0 0,-17-7 64 0 0,26 9-1 0 0,98 42 315 0 0,-141-60-441 0 0,57 25 88 0 0,-34-16-21 0 0,0 2 0 0 0,0 0 0 0 0,34 24 0 0 0,-34-19-3 0 0,2-1-1 0 0,0-1 1 0 0,50 18 0 0 0,-61-26-45 0 0,-1-1 2 0 0,24 13 1 0 0,-26-12-27 0 0,-10-5 0 0 0,7 7 0 0 0,11 13-723 0 0,-20-20 183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4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 1839 0 0,'1'-2'134'0'0,"6"-10"7911"0"0,-5 19-8518 0 0,1 5 801 0 0,-1 0-1 0 0,0-1 1 0 0,0 1 0 0 0,-2 0 0 0 0,1 0 0 0 0,-2 0 0 0 0,-1 16-1 0 0,0-9-4 0 0,-5 211 2159 0 0,6-174-2133 0 0,-2 426 409 0 0,3-468-1675 0 0,-1-1 1 0 0,-3 20-1 0 0,2-26-773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457 175 6447 0 0,'2'-1'3583'0'0,"1"-3"-2859"0"0,0 0 0 0 0,0 1 0 0 0,0-1-1 0 0,0 0 1 0 0,0-1 0 0 0,-1 1 0 0 0,0 0 0 0 0,0-1 0 0 0,2-4 0 0 0,-3 5-522 0 0,0 0 0 0 0,0 0 0 0 0,-1 1 0 0 0,1-1 0 0 0,-1 0 0 0 0,0 0 0 0 0,0 0 1 0 0,0 0-1 0 0,-1 0 0 0 0,1 0 0 0 0,-1 0 0 0 0,0 0 0 0 0,0 0 0 0 0,0 1 1 0 0,-1-1-1 0 0,1 0 0 0 0,-1 1 0 0 0,0-1 0 0 0,-2-3 0 0 0,1 3-74 0 0,0 1 0 0 0,0-1 0 0 0,-1 1-1 0 0,1-1 1 0 0,-1 1 0 0 0,0 0 0 0 0,1 0 0 0 0,-1 0-1 0 0,0 1 1 0 0,-1 0 0 0 0,1-1 0 0 0,0 2 0 0 0,-1-1-1 0 0,1 0 1 0 0,-1 1 0 0 0,0 0 0 0 0,1 0 0 0 0,-1 0-1 0 0,-6 0 1 0 0,-1 1 33 0 0,-1 0-1 0 0,1 0 0 0 0,-1 2 1 0 0,1-1-1 0 0,-1 2 0 0 0,-14 4 1 0 0,20-5-116 0 0,-1 1 1 0 0,1 1-1 0 0,-1 0 0 0 0,1 0 1 0 0,0 0-1 0 0,1 1 1 0 0,-1 0-1 0 0,-9 9 0 0 0,-44 52 174 0 0,55-59-205 0 0,-12 14 12 0 0,0 1 0 0 0,2 1 0 0 0,1 0 0 0 0,1 2 0 0 0,0-1 0 0 0,2 1 0 0 0,1 1 0 0 0,1 0 0 0 0,2 0 0 0 0,0 1 0 0 0,-4 40 0 0 0,8-34 29 0 0,2 0-1 0 0,1 0 1 0 0,2 0 0 0 0,1 0-1 0 0,13 57 1 0 0,-11-72 6 0 0,1 0 0 0 0,0 0 0 0 0,1 0 0 0 0,1-1-1 0 0,1-1 1 0 0,0 1 0 0 0,2-1 0 0 0,-1-1 0 0 0,2 0 0 0 0,0 0 0 0 0,23 20 0 0 0,-15-18 42 0 0,2 0 0 0 0,0-2 0 0 0,1 0 0 0 0,0-2 0 0 0,1-1-1 0 0,42 16 1 0 0,-43-20-22 0 0,0-1 0 0 0,1-1-1 0 0,0-1 1 0 0,0-1-1 0 0,0-1 1 0 0,0-1-1 0 0,39-3 1 0 0,-33-2-198 0 0,0-2-1 0 0,0-1 1 0 0,0-1 0 0 0,37-15-1 0 0,108-54-1059 0 0,-70 28 550 0 0,-54 30-2665 0 0,-19 8 1566 0 0,-5-3-97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4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29 1375 0 0,'0'0'66'0'0,"1"-1"-8"0"0,2-9-630 0 0,-3-7 8519 0 0,-1 25-6752 0 0,-2 117 407 0 0,-2-44-768 0 0,2-55-533 0 0,2 0 0 0 0,1 36-1 0 0,1-33-10 0 0,-4 52 0 0 0,-1-32-182 0 0,4-37-80 0 0,-5 144 650 0 0,3 10 275 0 0,6-93-622 0 0,-8-31-57 0 0,2-30-148 0 0,1-9-105 0 0,-1 1-1 0 0,1-1 0 0 0,0 1 0 0 0,0 0 1 0 0,1-1-1 0 0,-1 1 0 0 0,1 6 0 0 0,0-3-9 0 0,-1-3 32 0 0,0 4-45 0 0,-1-1-75 0 0,2-6 331 0 0,-2 13-2200 0 0,6-20-2375 0 0,-1-4 2767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4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 1839 0 0,'-9'-15'4896'0'0,"2"-12"1840"0"0,8 27-6640 0 0,3 0-76 0 0,-1 0 0 0 0,1 1 0 0 0,0 0 0 0 0,0-1 0 0 0,-1 1 0 0 0,1 0 0 0 0,-1 0 0 0 0,1 1 0 0 0,-1-1 0 0 0,1 1-1 0 0,5 3 1 0 0,-1 0 27 0 0,12 5-24 0 0,-1-2 1 0 0,41 12 0 0 0,-8-4 54 0 0,-49-15-35 0 0,4 0-22 0 0,-5 0 9 0 0,-1 0-1 0 0,1 0 1 0 0,0-1 0 0 0,-1 1 0 0 0,1 0-1 0 0,0 1 1 0 0,-1-1 0 0 0,0 0-1 0 0,1 0 1 0 0,-1 1 0 0 0,0-1 0 0 0,2 2-1 0 0,0 0 62 0 0,-2-1 63 0 0,0 17 588 0 0,-1-10-513 0 0,-1-1 0 0 0,0 1 0 0 0,-4 12 0 0 0,-1 7 62 0 0,-19 97 342 0 0,-38 214-238 0 0,-25 86-214 0 0,87-422-339 0 0,-4 17 681 0 0,4-16-45 0 0,1-11-105 0 0,38-234-2088 0 0,12-106-1570 0 0,-5 73 3133 0 0,-66 394 270 0 0,-19 77-108 0 0,32-162-6 0 0,-42 172 56 0 0,46-194-49 0 0,-5 26 53 0 0,8-37-7 0 0,4-56-19 0 0,11-67 0 0 0,-4 48-30 0 0,6-45-8 0 0,9-108 0 0 0,-24 200 54 0 0,-13 69-30 0 0,-9 146 110 0 0,9-66-138 0 0,5-49 68 0 0,6-67-50 0 0,0-6 55 0 0,5-21 84 0 0,16-183-5 0 0,1 0-484 0 0,-11 65 94 0 0,-16 173 119 0 0,1-8 118 0 0,-5 69-51 0 0,-12 95 112 0 0,12-124 29 0 0,10-65-32 0 0,-1-19-16 0 0,1 1 0 0 0,1 0 0 0 0,0 0 0 0 0,4-17 0 0 0,1-9-40 0 0,0-39-145 0 0,14-102-46 0 0,-18 176 184 0 0,-3 8 4 0 0,1 0 0 0 0,0 1 0 0 0,0-1 0 0 0,0 0 0 0 0,0 1 0 0 0,0-1 1 0 0,0 0-1 0 0,1 1 0 0 0,-1-1 0 0 0,1 2 0 0 0,0 2 32 0 0,0-1 0 0 0,0 1-1 0 0,-1 0 1 0 0,1 9 0 0 0,-1-14-48 0 0,-2 15 305 0 0,-1-15 211 0 0,-3-9-332 0 0,4 8-144 0 0,2 0-17 0 0,-1 1 1 0 0,1 0-1 0 0,-1-1 0 0 0,1 1 1 0 0,0-1-1 0 0,-1 1 1 0 0,1-1-1 0 0,0 1 0 0 0,-1-1 1 0 0,1 1-1 0 0,0-1 1 0 0,0 1-1 0 0,0-1 1 0 0,-1 1-1 0 0,1-1 0 0 0,0 0 1 0 0,0 1-1 0 0,0-1 1 0 0,0 1-1 0 0,0-1 1 0 0,0 0-1 0 0,0 1 0 0 0,0-1 1 0 0,0 0-1 0 0,0-2-1 0 0,0 2 0 0 0,-1 0 0 0 0,1-1 0 0 0,0 1 0 0 0,0 0 0 0 0,0 0 0 0 0,0-1 0 0 0,0 1 0 0 0,1 0 0 0 0,-1-1 0 0 0,0 1 0 0 0,1 0 0 0 0,-1 0 0 0 0,1-2 0 0 0,-1 3-1 0 0,0-1 0 0 0,0 1-1 0 0,0-1 1 0 0,0 1 0 0 0,0-1-1 0 0,0 1 1 0 0,0-1 0 0 0,1 1-1 0 0,-1-1 1 0 0,0 1 0 0 0,0 0-1 0 0,0-1 1 0 0,1 1 0 0 0,-1-1-1 0 0,0 1 1 0 0,0 0 0 0 0,1-1-1 0 0,-1 1 1 0 0,0 0 0 0 0,1-1-1 0 0,-1 1 1 0 0,0 0-1 0 0,1-1 1 0 0,-1 1 0 0 0,1 0-1 0 0,-1 0 1 0 0,0-1 0 0 0,1 1-1 0 0,-1 0 1 0 0,1 0 0 0 0,-1 0-1 0 0,1 0 1 0 0,0 0 0 0 0,0-1-14 0 0,1 0-19 0 0,0 0 0 0 0,0 0 0 0 0,1 0 0 0 0,-1 1 0 0 0,0-1 1 0 0,1 0-1 0 0,-1 1 0 0 0,0-1 0 0 0,1 1 0 0 0,-1 0 0 0 0,1 0 0 0 0,-1 0 0 0 0,0 0 0 0 0,1 0 0 0 0,-1 0 0 0 0,1 1 0 0 0,3 1 0 0 0,2 1-83 0 0,1 0 1 0 0,-1 1-1 0 0,11 6 1 0 0,-13-7 113 0 0,9 7-19 0 0,-9-4-21 0 0,-4 3 32 0 0,-2-5 14 0 0,-1 0-1 0 0,0 0 1 0 0,0-1-1 0 0,0 1 1 0 0,0 0-1 0 0,0 0 1 0 0,-1-1-1 0 0,0 1 0 0 0,1-1 1 0 0,-1 1-1 0 0,-1-1 1 0 0,-4 6-1 0 0,3-4 2 0 0,0 0 0 0 0,0-1 0 0 0,-1 1 0 0 0,0-1 0 0 0,0 0 0 0 0,0-1 0 0 0,-8 5 0 0 0,12-8-2 0 0,0 1 0 0 0,0 0 0 0 0,0-1-1 0 0,0 1 1 0 0,-1-1 0 0 0,1 0-1 0 0,0 1 1 0 0,0-1 0 0 0,-1 0 0 0 0,1 0-1 0 0,0 0 1 0 0,0 0 0 0 0,-1 0 0 0 0,1 0-1 0 0,0 0 1 0 0,-1 0 0 0 0,1 0 0 0 0,0-1-1 0 0,0 1 1 0 0,0-1 0 0 0,-1 1 0 0 0,-1-2-1 0 0,1 1 6 0 0,1-1 0 0 0,-1 1 0 0 0,0-1-1 0 0,1 1 1 0 0,-1-1 0 0 0,1 0 0 0 0,0 0-1 0 0,0 1 1 0 0,-1-1 0 0 0,1 0 0 0 0,1 0 0 0 0,-2-3-1 0 0,0-2 10 0 0,0 0 0 0 0,0 0 0 0 0,1 0 0 0 0,-1 0 0 0 0,2 0 0 0 0,-1 0 0 0 0,2-10 0 0 0,-2 13-16 0 0,2 2 0 0 0,-1 1 0 0 0,0-1 0 0 0,0 1 0 0 0,0-1 0 0 0,1 1 0 0 0,-1-1 0 0 0,0 1 0 0 0,1-1 0 0 0,0 1 0 0 0,-1 0 0 0 0,1-1 0 0 0,1-1 0 0 0,3-5-10 0 0,-1 2-44 0 0,-3 6 50 0 0,0 0 0 0 0,0 1-1 0 0,-1-1 1 0 0,1 0 0 0 0,0 0-1 0 0,0 1 1 0 0,0-1 0 0 0,0 1-1 0 0,-1-1 1 0 0,1 0-1 0 0,0 1 1 0 0,-1-1 0 0 0,2 2-1 0 0,-2-2 2 0 0,5 4 8 0 0,-1 0-1 0 0,0 1 0 0 0,0-1 1 0 0,0 1-1 0 0,0 0 1 0 0,-1 0-1 0 0,0 0 0 0 0,0 0 1 0 0,0 1-1 0 0,0-1 1 0 0,-1 1-1 0 0,0-1 0 0 0,0 1 1 0 0,-1 0-1 0 0,0 0 1 0 0,1 8-1 0 0,-1-9 60 0 0,-1 1 0 0 0,0-1 0 0 0,0 1 1 0 0,-1-1-1 0 0,-1 10 0 0 0,1-12-35 0 0,0-1-1 0 0,1 0 1 0 0,-1 0 0 0 0,0 0 0 0 0,-1 0-1 0 0,1 0 1 0 0,0 0 0 0 0,0 0 0 0 0,-1 0 0 0 0,-2 2-1 0 0,-9 3 146 0 0,12-6-166 0 0,0-1 0 0 0,0 0 1 0 0,0 0-1 0 0,0 0 1 0 0,1 0-1 0 0,-1 0 0 0 0,0 0 1 0 0,0 0-1 0 0,0 0 1 0 0,0-1-1 0 0,1 1 0 0 0,-1 0 1 0 0,0 0-1 0 0,0-1 1 0 0,1 1-1 0 0,-1 0 0 0 0,-1-2 1 0 0,-10-5 14 0 0,10 4-11 0 0,0 1-1 0 0,0-1 0 0 0,0 0 0 0 0,0 0 1 0 0,1 0-1 0 0,-1 0 0 0 0,1 0 0 0 0,0 0 1 0 0,0-1-1 0 0,-1-5 0 0 0,1 0-49 0 0,1 1 0 0 0,0-1-1 0 0,0 1 1 0 0,0-1 0 0 0,1 1 0 0 0,1-1-1 0 0,-1 1 1 0 0,1-1 0 0 0,1 1 0 0 0,-1 0-1 0 0,2 0 1 0 0,7-15 0 0 0,-10 21 16 0 0,-1 1-7 0 0,1-1 0 0 0,0 1 0 0 0,0-1 0 0 0,0 1 0 0 0,0-1-1 0 0,1 1 1 0 0,-1 0 0 0 0,3-3 0 0 0,-1 1-38 0 0,-2 3 60 0 0,-1-1-1 0 0,1 1 1 0 0,0 0-1 0 0,0-1 1 0 0,0 1-1 0 0,0 0 0 0 0,0 0 1 0 0,0 0-1 0 0,0-1 1 0 0,1 1-1 0 0,-1 0 1 0 0,0 0-1 0 0,0 1 1 0 0,0-1-1 0 0,0 0 0 0 0,0 0 1 0 0,0 0-1 0 0,0 1 1 0 0,0-1-1 0 0,0 0 1 0 0,0 1-1 0 0,-1-1 1 0 0,1 1-1 0 0,0-1 0 0 0,0 1 1 0 0,1 0-1 0 0,4 6-4 0 0,-4-4 11 0 0,-1-1 0 0 0,1 0 1 0 0,-1 1-1 0 0,0-1 0 0 0,0 1 0 0 0,1 4 0 0 0,0 30 258 0 0,-2-34-228 0 0,-1 0 1 0 0,0 0-1 0 0,1-1 0 0 0,-1 1 1 0 0,0 0-1 0 0,-1-1 0 0 0,1 1 1 0 0,0-1-1 0 0,-1 1 0 0 0,0-1 1 0 0,1 0-1 0 0,-1 0 0 0 0,0 0 1 0 0,0 0-1 0 0,-4 4 0 0 0,5-6 46 0 0,-1 1-16 0 0,-5 2-31 0 0,5-3-21 0 0,1 1 0 0 0,-1-1 0 0 0,1 1 0 0 0,-1-1 0 0 0,0 1 1 0 0,1-1-1 0 0,-1 0 0 0 0,1 0 0 0 0,-1 1 0 0 0,0-1 0 0 0,1-1 1 0 0,-1 1-1 0 0,1 0 0 0 0,-1 0 0 0 0,0 0 0 0 0,1-1 0 0 0,-1 1 1 0 0,1-1-1 0 0,-1 0 0 0 0,1 1 0 0 0,-1-1 0 0 0,1 0 0 0 0,-2-1 1 0 0,0 1-24 0 0,0-1 0 0 0,0 0 0 0 0,0 0 0 0 0,0 0 0 0 0,0 0 0 0 0,1 0 0 0 0,-1 0 0 0 0,1-1 0 0 0,-1 1 1 0 0,1-1-1 0 0,0 0 0 0 0,0 0 0 0 0,0 0 0 0 0,0 0 0 0 0,1 0 0 0 0,-1 0 0 0 0,1 0 0 0 0,0 0 0 0 0,0-1 0 0 0,0 1 1 0 0,0 0-1 0 0,1-1 0 0 0,-1 1 0 0 0,1-1 0 0 0,0 1 0 0 0,0-1 0 0 0,0 1 0 0 0,1-7 0 0 0,0 9-96 0 0,0-1 68 0 0,-1 1 33 0 0,0 0 1 0 0,1 0-1 0 0,-1 1 0 0 0,1-1 1 0 0,-1 0-1 0 0,1 0 0 0 0,-1 0 0 0 0,1 1 1 0 0,0-1-1 0 0,-1 0 0 0 0,1 1 1 0 0,0-1-1 0 0,0 1 0 0 0,0-1 1 0 0,-1 1-1 0 0,1-1 0 0 0,0 1 0 0 0,0-1 1 0 0,0 1-1 0 0,0 0 0 0 0,0 0 1 0 0,0-1-1 0 0,0 1 0 0 0,0 0 1 0 0,-1 0-1 0 0,1 0 0 0 0,0 0 0 0 0,0 0 1 0 0,0 0-1 0 0,0 0 0 0 0,0 0 1 0 0,0 0-1 0 0,1 1 0 0 0,3-1-16 0 0,1 1-3 0 0,11 9 23 0 0,-11-7 8 0 0,-5-2 0 0 0,1 0 1 0 0,0 0 0 0 0,-1 0 0 0 0,1 0 0 0 0,-1 0 0 0 0,1 0 0 0 0,-1 0 0 0 0,2 3 0 0 0,-2-4 355 0 0,-3 1-342 0 0,0 0 1 0 0,1 0 0 0 0,-1 0-1 0 0,0-1 1 0 0,0 1-1 0 0,1-1 1 0 0,-1 0-1 0 0,0 1 1 0 0,0-1-1 0 0,0 0 1 0 0,0 0-1 0 0,0 0 1 0 0,0 0-1 0 0,1 0 1 0 0,-1-1-1 0 0,0 1 1 0 0,0-1-1 0 0,0 1 1 0 0,0-1-1 0 0,1 1 1 0 0,-1-1 0 0 0,0 0-1 0 0,1 0 1 0 0,-1 0-1 0 0,0 0 1 0 0,1 0-1 0 0,-1 0 1 0 0,1 0-1 0 0,0-1 1 0 0,-2-1-1 0 0,-7-6 17 0 0,-15-19 0 0 0,23 25-32 0 0,0 0 0 0 0,-1-1 0 0 0,1 0 0 0 0,0 1 0 0 0,1-1 0 0 0,-1 0 0 0 0,1 0 0 0 0,-1 0 0 0 0,1 0 0 0 0,0-5 0 0 0,0 2-12 0 0,1 6-52 0 0,3 1 45 0 0,0 1-1 0 0,0-1 1 0 0,0 1-1 0 0,0-1 1 0 0,0 1 0 0 0,0 0-1 0 0,-1 0 1 0 0,1 1-1 0 0,0-1 1 0 0,0 1-1 0 0,-1-1 1 0 0,1 1-1 0 0,3 3 1 0 0,0 0 2 0 0,1-1-1 0 0,0 1 1 0 0,1-1 0 0 0,-1-1-1 0 0,1 1 1 0 0,9 2 0 0 0,-15-5 72 0 0,-3 0-45 0 0,0 0 1 0 0,0-1 0 0 0,0 1-1 0 0,0 0 1 0 0,0-1-1 0 0,0 1 1 0 0,0-1 0 0 0,0 1-1 0 0,0-1 1 0 0,0 1 0 0 0,0-1-1 0 0,0 0 1 0 0,-3 1 0 0 0,4-1-10 0 0,-1 1 6 0 0,0-1 0 0 0,0 1 1 0 0,0-1-1 0 0,0 0 0 0 0,0 1 0 0 0,0-1 0 0 0,0 0 0 0 0,0 0 0 0 0,0 0 0 0 0,0 0 0 0 0,0 0 0 0 0,0 0 1 0 0,0 0-1 0 0,0 0 0 0 0,0 0 0 0 0,0 0 0 0 0,0-1 0 0 0,0 1 0 0 0,0 0 0 0 0,0-1 0 0 0,-2 0 0 0 0,1 0 8 0 0,-23-8 38 0 0,18 4-53 0 0,3 0-10 0 0,3 4-46 0 0,2 2-19 0 0,3 7 47 0 0,-1-3 17 0 0,0-1-1 0 0,0 1 1 0 0,0-1-1 0 0,1 1 1 0 0,-1-1 0 0 0,1 0-1 0 0,0-1 1 0 0,6 5-1 0 0,-7-5 12 0 0,1 0 0 0 0,0 0 0 0 0,0 0 0 0 0,0-1 0 0 0,0 1 0 0 0,1-1 0 0 0,-1 0 0 0 0,1 0 0 0 0,-1-1 0 0 0,1 0 0 0 0,8 2 0 0 0,-12-3 6 0 0,-1 0 0 0 0,1 0 0 0 0,0 0 0 0 0,0 0 0 0 0,0 0 0 0 0,-1 0 0 0 0,1 0 0 0 0,0 0 0 0 0,0 0 0 0 0,-1 0 0 0 0,1 0-1 0 0,0-1 1 0 0,0 1 0 0 0,-1 0 0 0 0,1-1 0 0 0,0 1 0 0 0,-1 0 0 0 0,1-1 0 0 0,0 1 0 0 0,-1-1 0 0 0,1 1 0 0 0,0-1 0 0 0,-1 1 0 0 0,1-1 0 0 0,-1 0-1 0 0,1 1 1 0 0,-1-1 0 0 0,0 0 0 0 0,1 1 0 0 0,-1-1 0 0 0,0 0 0 0 0,1 0 0 0 0,-1 1 0 0 0,0-1 0 0 0,0 0 0 0 0,0 0 0 0 0,1 1 0 0 0,-1-1 0 0 0,0 0 0 0 0,0 0-1 0 0,0 0 1 0 0,0 1 0 0 0,0-1 0 0 0,-1 0 0 0 0,1 0 0 0 0,0 1 0 0 0,0-1 0 0 0,0 0 0 0 0,-1 0 0 0 0,1 1 0 0 0,0-1 0 0 0,-1 0 0 0 0,1 1 0 0 0,-1-1-1 0 0,1 0 1 0 0,-1 1 0 0 0,0-2 0 0 0,-6-7 239 0 0,0 0-1 0 0,-1 1 0 0 0,0 0 1 0 0,0 0-1 0 0,-1 1 1 0 0,-10-7-1 0 0,18 14-69 0 0,0 0-101 0 0,-4 0-70 0 0,4 0-108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5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7631 0 0,'0'0'107'0'0,"8"0"476"0"0,12-2-462 0 0,-19 3-76 0 0,0-1 0 0 0,0 0 0 0 0,1 1-1 0 0,-1-1 1 0 0,0 1 0 0 0,0 0 0 0 0,0-1 0 0 0,0 1 0 0 0,0 0 0 0 0,0-1-1 0 0,0 1 1 0 0,-1 0 0 0 0,1 0 0 0 0,0 0 0 0 0,0 0 0 0 0,0 0-1 0 0,-1 0 1 0 0,1 0 0 0 0,0 2 0 0 0,10 22 2048 0 0,-10-21-1699 0 0,5 15 684 0 0,-1-1 0 0 0,-1 1 0 0 0,-1 0-1 0 0,-1 0 1 0 0,0 28 0 0 0,-9 97 1439 0 0,6-124-2422 0 0,-22 124 87 0 0,18-121-232 0 0,3-12-37 0 0,-2 7-477 0 0,3-17 47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57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11199 0 0,'0'0'3448'0'0,"1"1"-2674"0"0,2 1-594 0 0,0 0 0 0 0,-1 0 1 0 0,0 0-1 0 0,1 1 0 0 0,-1-1 1 0 0,0 1-1 0 0,0-1 0 0 0,0 1 1 0 0,-1 0-1 0 0,1 0 0 0 0,-1 0 1 0 0,1 0-1 0 0,-1 0 0 0 0,0 0 1 0 0,0 0-1 0 0,1 5 0 0 0,0 7 167 0 0,0-1 0 0 0,0 21 0 0 0,-1-29-245 0 0,1 156 1270 0 0,-3-123-1284 0 0,1-10-25 0 0,-6 40 0 0 0,-8 81-530 0 0,15-50-3398 0 0,2-77-1856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3:58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4607 0 0,'0'0'354'0'0,"-8"4"-220"0"0,-29 20 5996 0 0,36-23-5270 0 0,-14 10 8282 0 0,16-8-9076 0 0,0 0-1 0 0,0 0 0 0 0,1 0 1 0 0,-1 0-1 0 0,0 0 1 0 0,1-1-1 0 0,0 1 0 0 0,0 0 1 0 0,0-1-1 0 0,0 1 1 0 0,0-1-1 0 0,1 0 1 0 0,-1 0-1 0 0,0 0 0 0 0,1 0 1 0 0,0 0-1 0 0,-1 0 1 0 0,1-1-1 0 0,0 1 0 0 0,0-1 1 0 0,0 0-1 0 0,0 0 1 0 0,6 1-1 0 0,7 2 308 0 0,0-1 1 0 0,1-1-1 0 0,22 0 0 0 0,-36-1-368 0 0,114-1-3395 0 0,-94 0-4228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4:2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0 8663 0 0,'0'0'7812'0'0,"0"3"-7400"0"0,0 6-134 0 0,0 1 0 0 0,0-1 0 0 0,-1 0 0 0 0,0 0 0 0 0,-4 14-1 0 0,-17 48 752 0 0,6-23-534 0 0,6-20-138 0 0,-19 40-1 0 0,15-37-204 0 0,-46 122 35 0 0,11-11-255 0 0,20-54-1227 0 0,27-80 419 0 0,-1-1 0 0 0,2 0 0 0 0,-1 1 0 0 0,1-1 0 0 0,0 9 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4:24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4143 0 0,'0'0'319'0'0,"11"0"1297"0"0,-9 1-1235 0 0,-1-1 0 0 0,0 0-1 0 0,1 1 1 0 0,-1-1 0 0 0,0 1 0 0 0,0-1-1 0 0,1 1 1 0 0,-1 0 0 0 0,0-1 0 0 0,0 1 0 0 0,0 0-1 0 0,0 0 1 0 0,0 0 0 0 0,0 0 0 0 0,0 0-1 0 0,1 1 1 0 0,-1 1-89 0 0,1-1-1 0 0,-1 1 1 0 0,1-1-1 0 0,-1 1 1 0 0,0 0 0 0 0,0 0-1 0 0,0 3 1 0 0,1 6-23 0 0,-1 0-1 0 0,0 23 1 0 0,-1-29 144 0 0,-1 23 40 0 0,-1-1 1 0 0,-1 0-1 0 0,-2 1 0 0 0,-8 27 0 0 0,-42 108 50 0 0,9-26-496 0 0,2 14-643 0 0,35-124-299 0 0,0-3-1128 0 0,6-8-2184 0 0,2-5-512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4:24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7367 0 0,'0'0'568'0'0,"-1"0"-373"0"0,-7 0-1357 0 0,-5 0 4290 0 0,-11 1 6247 0 0,22 0-8665 0 0,2-1-672 0 0,-1 0 0 0 0,1 0 0 0 0,0 0 0 0 0,0 0 0 0 0,0 1 0 0 0,0-1 0 0 0,0 0 0 0 0,-1 0 0 0 0,1 0 0 0 0,0 0 0 0 0,0 0 0 0 0,0 0 0 0 0,0 0-1 0 0,0 0 1 0 0,-1 0 0 0 0,1 0 0 0 0,0 0 0 0 0,0 0 0 0 0,0 0 0 0 0,0 1 0 0 0,0-1 0 0 0,0 0 0 0 0,0 0 0 0 0,0 0 0 0 0,0 0 0 0 0,-1 0 0 0 0,1 0 0 0 0,0 0 0 0 0,0 1 0 0 0,0-1 0 0 0,0 0-1 0 0,0 0 1 0 0,0 0 0 0 0,0 0 0 0 0,0 0 0 0 0,0 1 0 0 0,0-1 0 0 0,4 5 101 0 0,0 0 0 0 0,0 0 0 0 0,1 0 1 0 0,-1 0-1 0 0,1-1 0 0 0,0 0 0 0 0,0 0 0 0 0,1 0 0 0 0,5 2 0 0 0,23 12-1063 0 0,0-3-4979 0 0,-23-10-1053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9:0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1361 1375 0 0,'0'2'66'0'0,"1"18"-6"0"0,0-10-50 0 0,-1-9-10 0 0,0 0 0 0 0,0-1 0 0 0,0 1 0 0 0,0 0 0 0 0,-1-1 0 0 0,1 1 0 0 0,0 0 0 0 0,0-1 0 0 0,0 1 0 0 0,-1 0 0 0 0,1-1 0 0 0,0 1 0 0 0,-1-1 0 0 0,1 1 0 0 0,-1 0 0 0 0,-4 5 1017 0 0,-3 8 8052 0 0,16-17-7763 0 0,3-4-995 0 0,0-1-1 0 0,-1 0 0 0 0,0 0 0 0 0,-1-1 1 0 0,13-14-1 0 0,-8 9-1 0 0,17-15 0 0 0,87-79 416 0 0,-48 41-602 0 0,159-138 261 0 0,-176 154-288 0 0,50-64 1 0 0,-41 44-23 0 0,3-2-2 0 0,114-121 155 0 0,-156 171-224 0 0,23-23 38 0 0,68-54 0 0 0,-89 79 87 0 0,39-42 0 0 0,8-7 357 0 0,-66 64-437 0 0,1-1-1 0 0,-1 0 0 0 0,0 0 1 0 0,-1 0-1 0 0,6-11 0 0 0,0 1 35 0 0,-11 16-76 0 0,1 0 0 0 0,0 0 1 0 0,-1 0-1 0 0,1 0 1 0 0,0 0-1 0 0,-1 0 1 0 0,1 0-1 0 0,0 0 1 0 0,0 0-1 0 0,0 0 1 0 0,0 1-1 0 0,0-1 0 0 0,0 0 1 0 0,0 1-1 0 0,0-1 1 0 0,0 1-1 0 0,1-1 1 0 0,3-1 15 0 0,-3 0-17 0 0,0 1-1 0 0,1 0 0 0 0,-1-1 0 0 0,0 1 1 0 0,1 0-1 0 0,-1 0 0 0 0,1 0 1 0 0,-1 1-1 0 0,5-2 0 0 0,5-1 17 0 0,-6 1-7 0 0,1 1 0 0 0,-1-1 0 0 0,0 2 0 0 0,0-1 0 0 0,1 1 0 0 0,-1 0 0 0 0,0 0 0 0 0,0 0 0 0 0,10 3 0 0 0,-2 1 60 0 0,0 1 0 0 0,-1 0 0 0 0,1 1 0 0 0,14 9 0 0 0,-16-9-13 0 0,13 8 65 0 0,6 1 98 0 0,52 36-1 0 0,53 43 221 0 0,29 23 136 0 0,43 41 204 0 0,158 87 462 0 0,-156-113-596 0 0,-94-52-257 0 0,113 71 198 0 0,-11-15-175 0 0,-158-96-237 0 0,73 61-1 0 0,-124-92-266 0 0,0 0-1 0 0,-1 0 1 0 0,12 17-1 0 0,5 11-3522 0 0,-23-25-869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29:1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0,'0'0'3742'0'0,"7"10"-1948"0"0,-2-5-1286 0 0,-1 0-1 0 0,1-1 1 0 0,0 1 0 0 0,0-1-1 0 0,0 0 1 0 0,0 0-1 0 0,1-1 1 0 0,8 5-1 0 0,20 14 637 0 0,56 58 196 0 0,-56-48-611 0 0,73 53 0 0 0,-23-33-109 0 0,-39-25-226 0 0,-1 1 0 0 0,73 64 0 0 0,14 16 172 0 0,-4-3-4 0 0,45 38-105 0 0,-73-64-178 0 0,-65-52-121 0 0,-17-14-16 0 0,-1 1 0 0 0,30 31 0 0 0,49 55 316 0 0,-82-87-417 0 0,5 7 15 0 0,-13-13-36 0 0,2 0 1 0 0,9 8-1 0 0,30 26 47 0 0,-29-26-20 0 0,0 1 0 0 0,26 15 0 0 0,34 23-2 0 0,-32-21-26 0 0,-43-32-73 0 0,0 1 0 0 0,1-1 1 0 0,-1 1-1 0 0,1-1 0 0 0,-1 0 0 0 0,1 0 0 0 0,0 0 0 0 0,4 1 0 0 0,5 2-2917 0 0,-6-1-1693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0,'0'0'2638'0'0,"3"3"-681"0"0,0 0-1454 0 0,0-1-1 0 0,0 1 1 0 0,1-1-1 0 0,-1 1 1 0 0,1-1-1 0 0,-1 0 1 0 0,1-1-1 0 0,0 1 1 0 0,0-1-1 0 0,0 1 1 0 0,5 0 0 0 0,52 5 973 0 0,0-2 0 0 0,89-5 1 0 0,-65-1-1271 0 0,36-2-140 0 0,-60 1-2102 0 0,0 1-4932 0 0,-35 1 653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0,'0'0'2638'0'0,"3"3"-681"0"0,0 0-1454 0 0,0-1-1 0 0,0 1 1 0 0,1-1-1 0 0,-1 1 1 0 0,1-1-1 0 0,-1 0 1 0 0,1-1-1 0 0,0 1 1 0 0,0-1-1 0 0,0 1 1 0 0,5 0 0 0 0,52 5 973 0 0,0-2 0 0 0,89-5 1 0 0,-65-1-1271 0 0,36-2-140 0 0,-60 1-2102 0 0,0 1-4932 0 0,-35 1 653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8:3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5671 0 0,'0'0'6876'0'0,"2"1"-6632"0"0,-1 0-199 0 0,0 1-1 0 0,0-1 1 0 0,1 0 0 0 0,-1 1-1 0 0,0-1 1 0 0,0 1-1 0 0,-1-1 1 0 0,1 1-1 0 0,0 0 1 0 0,0-1 0 0 0,-1 1-1 0 0,1 0 1 0 0,-1 0-1 0 0,1-1 1 0 0,-1 1-1 0 0,0 0 1 0 0,0 3-1 0 0,0 4 206 0 0,-1-1 0 0 0,-2 15 0 0 0,-1 6 134 0 0,-15 159 1089 0 0,14-151-1298 0 0,-25 118 515 0 0,10-65-412 0 0,16-65-270 0 0,0-2 20 0 0,-1 0-1 0 0,-1-1 0 0 0,-11 29 1 0 0,12-36-2 0 0,0 0 1 0 0,-4 23 0 0 0,-2 5 53 0 0,3-13-9 0 0,5-18-51 0 0,0 0 0 0 0,-1 0 0 0 0,0 0 0 0 0,-1 0-1 0 0,0-1 1 0 0,-10 15 0 0 0,13-21-55 0 0,-1 0 0 0 0,0 0 0 0 0,1 0 0 0 0,0 0 0 0 0,-2 7 0 0 0,-6 15-161 0 0,-31 69-622 0 0,33-79 726 0 0,7-15 4 0 0,6-9-3796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8:4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 3223 0 0,'0'0'10464'0'0,"8"-5"-9822"0"0,-6 5-605 0 0,1-1 1 0 0,-1 1-1 0 0,0 0 1 0 0,0 0-1 0 0,0 0 1 0 0,1 0-1 0 0,-1 0 1 0 0,0 0-1 0 0,0 1 1 0 0,0-1 0 0 0,1 1-1 0 0,-1-1 1 0 0,0 1-1 0 0,0 0 1 0 0,0 0-1 0 0,2 1 1 0 0,3 4 74 0 0,1 0-1 0 0,-1 0 1 0 0,8 9 0 0 0,-6-5-12 0 0,-3-5-89 0 0,1 1 0 0 0,-1-1 0 0 0,1 0 1 0 0,0-1-1 0 0,1 1 0 0 0,10 4 0 0 0,-17-9-12 0 0,47 32 65 0 0,-31-21-38 0 0,-15-10 13 0 0,0 1 1 0 0,0-1 0 0 0,0 1 0 0 0,0 0 0 0 0,-1 0 0 0 0,1 0 0 0 0,0 0 0 0 0,-1 0-1 0 0,2 5 1 0 0,-2-6 291 0 0,-2 16 158 0 0,2-11-361 0 0,-4 8 82 0 0,0 0-1 0 0,0 0 0 0 0,-1 0 0 0 0,-1-1 1 0 0,-9 19-1 0 0,-4 13-21 0 0,-18 41 71 0 0,21-52-64 0 0,-12 41-1 0 0,-40 96 297 0 0,24-70-414 0 0,23-40-53 0 0,13-38-11 0 0,-1 0 1 0 0,-15 30-1 0 0,-2 5 51 0 0,20-42-65 0 0,5-13 7 0 0,-1 0 0 0 0,0 1 0 0 0,0-1 0 0 0,0 0 0 0 0,0 0 0 0 0,0-1-1 0 0,-1 1 1 0 0,1 0 0 0 0,-1 0 0 0 0,-2 2 0 0 0,-4 8-6 0 0,5-8 0 0 0,0-1 0 0 0,-1 1 0 0 0,1 0 0 0 0,-1-1 0 0 0,0 0 0 0 0,0 0 0 0 0,-7 5 0 0 0,4-4 0 0 0,0-1 0 0 0,-1-3 0 0 0,8-1 0 0 0,0 0 0 0 0,-1 0 0 0 0,1 0 0 0 0,0 0 0 0 0,0 0 0 0 0,0 0 0 0 0,-1 0 0 0 0,1 0 0 0 0,0 0 0 0 0,0 0 0 0 0,-1 0 0 0 0,1 0 0 0 0,0 0 0 0 0,0 0 0 0 0,0 0 0 0 0,-1 0 0 0 0,1 0 0 0 0,0-1 0 0 0,0 1 0 0 0,0 0 0 0 0,-1 0 0 0 0,1 0 0 0 0,0 0 0 0 0,0 0 0 0 0,0-1 0 0 0,0 1 0 0 0,-1 0 0 0 0,1 0 0 0 0,0 0 0 0 0,0 0 0 0 0,0-1 0 0 0,0 1 0 0 0,0 0 0 0 0,0 0 0 0 0,0-1 0 0 0,0 1 0 0 0,0 0 0 0 0,0 0 0 0 0,0 0 0 0 0,0-1 0 0 0,1-3 0 0 0,0 0 0 0 0,-1 1 0 0 0,2-1 0 0 0,-1 1 0 0 0,0-1 0 0 0,4-5 0 0 0,0-3 0 0 0,14-32-34 0 0,-13 32 15 0 0,-1 1 0 0 0,4-14-1 0 0,-3 8-25 0 0,10-21 0 0 0,-10 23 24 0 0,10-30 0 0 0,20-68-52 0 0,-15 53 74 0 0,21-49-43 0 0,-27 74 13 0 0,-1-1 1 0 0,16-69-1 0 0,-30 103 29 0 0,3-13-17 0 0,0 0 0 0 0,1 0-1 0 0,8-19 1 0 0,-10 27-455 0 0,-5 16 309 0 0,-14 59 57 0 0,-47 123-1 0 0,47-146 96 0 0,-64 194 11 0 0,78-232 0 0 0,0-1 0 0 0,0 1 0 0 0,-7 10 0 0 0,-5 14 0 0 0,13-24-22 0 0,1-5-88 0 0,2-7-163 0 0,-1 1 219 0 0,1-1 1 0 0,0 0-1 0 0,1 1 1 0 0,-1-1-1 0 0,4-7 1 0 0,4-12-75 0 0,91-437-98 0 0,-64 311 226 0 0,-18 80 0 0 0,-6 37-98 0 0,-12 32 40 0 0,0 11-202 0 0,-4 26 178 0 0,-3 0-1 0 0,-17 60 0 0 0,1-11 30 0 0,-9 34 41 0 0,-10 42 24 0 0,41-159 43 0 0,2-11-43 0 0,0 1 0 0 0,1 0 0 0 0,0-1 0 0 0,0 1 0 0 0,4-11 0 0 0,5-17-14 0 0,30-178 2 0 0,-38 192-1 0 0,1-10-1 0 0,2-1 0 0 0,1 2 0 0 0,2-1-1 0 0,17-42 1 0 0,-27 78-13 0 0,0 1 0 0 0,0-1 0 0 0,0 1 0 0 0,1 5 0 0 0,-2 9-23 0 0,-29 219-37 0 0,29-180 86 0 0,10-91 53 0 0,1-29 1 0 0,-9-19 30 0 0,0 41-48 0 0,6-56-1 0 0,-3 55-45 0 0,-3 24-5 0 0,2 1 0 0 0,3-18 1 0 0,-5 39-16 0 0,-1 0 0 0 0,2 0 1 0 0,-1 1-1 0 0,1-1 1 0 0,-1 0-1 0 0,3 5 1 0 0,1 19 22 0 0,-4-22 3 0 0,1 10-17 0 0,0-1 1 0 0,1 0-1 0 0,0 0 0 0 0,1 0 0 0 0,8 22 0 0 0,-11-36 262 0 0,4-19-38 0 0,-3 8-190 0 0,0-1 1 0 0,-1 1 0 0 0,0-1 0 0 0,-1 1 0 0 0,-2-17-1 0 0,-2-22 46 0 0,4 9-70 0 0,0 17 0 0 0,2-23 0 0 0,0 38-16 0 0,-1 5-61 0 0,0 4-86 0 0,3 22 135 0 0,-2-1 0 0 0,-1 37 0 0 0,0 21 32 0 0,-1-78-4 0 0,2 2 0 0 0,5 24 11 0 0,-6-28 45 0 0,-1-25 74 0 0,0 2-55 0 0,0 11-74 0 0,0 0 0 0 0,1-1 0 0 0,1-10-1 0 0,0-31-17 0 0,-1 52-55 0 0,1 3 4 0 0,29 90 54 0 0,-25-82 14 0 0,1-2 0 0 0,1-3 12 0 0,-6-4 47 0 0,0-3-54 0 0,0 1 0 0 0,0 0 1 0 0,0-1-1 0 0,-1 1 0 0 0,1-1 1 0 0,0 1-1 0 0,-1-1 0 0 0,1 1 0 0 0,-1-1 1 0 0,0 1-1 0 0,1-1 0 0 0,-1 1 0 0 0,0-1 1 0 0,0 0-1 0 0,0 1 0 0 0,0-1 1 0 0,0 1-1 0 0,0-1 0 0 0,-1-2 0 0 0,-10-32 59 0 0,9 28-40 0 0,-3-4-25 0 0,-13-53-14 0 0,17 64-59 0 0,5 22-248 0 0,22 122 262 0 0,-19-114 71 0 0,-7-27 446 0 0,-1-4-393 0 0,-2-8-62 0 0,1-1 0 0 0,0 0 0 0 0,0 1 0 0 0,1-1 0 0 0,1-13 0 0 0,0 18-7 0 0,0 6 5 0 0,-1 0 0 0 0,1-1 1 0 0,0 1-1 0 0,0 0 0 0 0,0-1 1 0 0,0 1-1 0 0,0 0 0 0 0,0-1 1 0 0,0 1-1 0 0,0 0 0 0 0,0-1 1 0 0,0 1-1 0 0,0 0 0 0 0,0-1 1 0 0,1 1-1 0 0,-1 0 0 0 0,0-1 1 0 0,0 1-1 0 0,0 0 0 0 0,0-1 1 0 0,0 1-1 0 0,1 0 0 0 0,-1-1 1 0 0,0 1-1 0 0,7-9-79 0 0,-6 8 19 0 0,7 7-65 0 0,-6-1 123 0 0,-1-1 1 0 0,1 1 0 0 0,-1-1-1 0 0,0 1 1 0 0,0 0-1 0 0,0 0 1 0 0,0-1-1 0 0,-1 7 1 0 0,-4 41 2 0 0,2-24 0 0 0,2-26-1 0 0,-1 0 0 0 0,1 0 0 0 0,0 0 0 0 0,0 1 0 0 0,-1-1 0 0 0,1 0 0 0 0,-1 0 0 0 0,-1 3 0 0 0,0 3 0 0 0,2-6-2 0 0,2-6-3 0 0,3-14-14 0 0,5-25-43 0 0,13-45-454 0 0,-22 85 468 0 0,-9 54 183 0 0,1-29-84 0 0,-15 30 1 0 0,-3 12-6 0 0,-5 3-3 0 0,30-66-144 0 0,-2-8-227 0 0,1-1 206 0 0,0 0 0 0 0,1 1 0 0 0,0-1 0 0 0,0 1 0 0 0,1-1 0 0 0,1-8 0 0 0,15-55-157 0 0,-12 51 165 0 0,-1 6 54 0 0,-3 6 22 0 0,1 1 0 0 0,0 0 0 0 0,6-14 0 0 0,-5 19 29 0 0,-3 7 22 0 0,0 7 32 0 0,-36 109 175 0 0,27-87-220 0 0,-1 0 0 0 0,-1 0 0 0 0,-19 38 0 0 0,29-71 2 0 0,0 1 4 0 0,0-1-1 0 0,0 1 1 0 0,0-1 0 0 0,0 1 0 0 0,0-1 0 0 0,0 0 0 0 0,0 1 0 0 0,-3 1-1 0 0,1 0-11 0 0,2-2-74 0 0,1-3-17 0 0,1-13-27 0 0,1 0 0 0 0,1 1 1 0 0,8-28-1 0 0,-1 2 116 0 0,13-47 8 0 0,-17 67 0 0 0,0 0 0 0 0,13-27 0 0 0,-6 13-10 0 0,-11 52-44 0 0,-3-12 54 0 0,0 0-1 0 0,0 1 0 0 0,-5 10 0 0 0,-2 11 16 0 0,-1 8 29 0 0,-2-1 0 0 0,-1 0 0 0 0,-1-1 0 0 0,-30 55 0 0 0,41-86-43 0 0,-7 10 12 0 0,11-41 53 0 0,34-94-394 0 0,-21 74 248 0 0,-8 25 80 0 0,11-43 0 0 0,-14 53-3 0 0,0 0-1 0 0,12-23 1 0 0,-11 27-40 0 0,-1 3 22 0 0,-3 4-22 0 0,3 9 31 0 0,0 4 32 0 0,-2 2 75 0 0,-1-8-61 0 0,0 0-1 0 0,0 0 0 0 0,1 0 0 0 0,3 9 0 0 0,-5-11-33 0 0,0-2 0 0 0,1 1 0 0 0,-1-1 0 0 0,0 0 0 0 0,0 0 0 0 0,1 0 0 0 0,-1 0 0 0 0,1 0 0 0 0,-1 0 0 0 0,1 0 0 0 0,-1 0 0 0 0,1 0 0 0 0,-1 0 0 0 0,1 0 0 0 0,1 1 0 0 0,3 3 15 0 0,-4-4 128 0 0,0-1-139 0 0,-1-1-1 0 0,0 1 1 0 0,0 0 0 0 0,1-1 0 0 0,-1 1 0 0 0,0-1 0 0 0,0 1 0 0 0,0 0 0 0 0,0-1 0 0 0,0 1-1 0 0,1-1 1 0 0,-1 1 0 0 0,0 0 0 0 0,0-1 0 0 0,0 1 0 0 0,0-1 0 0 0,0 1 0 0 0,0 0 0 0 0,0-1-1 0 0,-1 1 1 0 0,1-1 0 0 0,0 1 0 0 0,0 0 0 0 0,0-1 0 0 0,-3-11 53 0 0,-7-23 190 0 0,1-2 0 0 0,-7-58 1 0 0,16 59-194 0 0,0 37-57 0 0,0-1 0 0 0,0 1 0 0 0,0-1-1 0 0,0 1 1 0 0,1-1 0 0 0,-1 0 0 0 0,0 1 0 0 0,0-1-1 0 0,0 1 1 0 0,1-1 0 0 0,-1 0 0 0 0,0 1 0 0 0,1-1-1 0 0,-1 1 1 0 0,0-1 0 0 0,1 0 0 0 0,-1 0 0 0 0,0 1-1 0 0,1-1 1 0 0,15 18 7 0 0,-9-8-4 0 0,-6-7 0 0 0,0 0 0 0 0,1 0 0 0 0,0 0 0 0 0,0-1 0 0 0,0 1 0 0 0,0-1 0 0 0,0 0 0 0 0,3 3 0 0 0,10 9 11 0 0,-14-13 42 0 0,-1-2 11 0 0,-1-1-56 0 0,0 1 0 0 0,0-1 0 0 0,0 0-1 0 0,0 1 1 0 0,0-1 0 0 0,0 1 0 0 0,0-1-1 0 0,0 1 1 0 0,0-1 0 0 0,-1 1 0 0 0,1 0-1 0 0,-1 0 1 0 0,1 0 0 0 0,-1 0 0 0 0,1 0-1 0 0,-1 0 1 0 0,0 0 0 0 0,-2-1 0 0 0,0 1 6 0 0,0-1 0 0 0,0 0 0 0 0,0-1 0 0 0,1 1 0 0 0,-1-1 0 0 0,1 1 1 0 0,-1-1-1 0 0,-3-4 0 0 0,4 4 33 0 0,-2-8-43 0 0,4 9-2 0 0,0-5-12 0 0,0 6-46 0 0,2 3-82 0 0,0 0 133 0 0,2 5 3 0 0,1 0 1 0 0,0-1-1 0 0,7 10 0 0 0,8 17 2 0 0,-14-27-2 0 0,8 16 16 0 0,-12-20 446 0 0,-10-6-153 0 0,3 1-294 0 0,1 1-13 0 0,1 0 0 0 0,0 0 0 0 0,-1 1 0 0 0,0 0 0 0 0,-5-1 0 0 0,9 2-2 0 0,1 0 0 0 0,-1 0-1 0 0,1-1 1 0 0,-1 1 0 0 0,0 0-1 0 0,1 0 1 0 0,-1 0 0 0 0,1 0 0 0 0,-1 0-1 0 0,1 0 1 0 0,-1 0 0 0 0,0 1-1 0 0,1-1 1 0 0,-1 0 0 0 0,1 0-1 0 0,-1 0 1 0 0,1 0 0 0 0,-1 1-1 0 0,1-1 1 0 0,-1 0 0 0 0,1 1 0 0 0,-1-1-1 0 0,1 0 1 0 0,-1 1 0 0 0,1-1-1 0 0,-1 1 1 0 0,1-1 0 0 0,0 0-1 0 0,-1 1 1 0 0,1-1 0 0 0,0 1 0 0 0,-1-1-1 0 0,1 1 1 0 0,0 0 0 0 0,0-1-1 0 0,-1 1 1 0 0,1 0 0 0 0,-1 1-7 0 0,-3 10-41 0 0,0 0 0 0 0,0 1 0 0 0,1-1 0 0 0,1 1 0 0 0,0 0 0 0 0,-1 23 0 0 0,-1 13-8 0 0,-53 276 58 0 0,51-295-5 0 0,-10 36 74 0 0,14-56-85 0 0,1-8-61 0 0,2-4-478 0 0,14-51 124 0 0,-9 27 265 0 0,14-31 1 0 0,-3 19-50 0 0,-7 16 106 0 0,11-32 1 0 0,-19 44 93 0 0,-1 6 6 0 0,0-1-1 0 0,1 1 1 0 0,0 0 0 0 0,3-7-1 0 0,-5 10 86 0 0,1 22-20 0 0,-2 1 1 0 0,0-1-1 0 0,-1 0 0 0 0,-2 0 0 0 0,0 0 0 0 0,-1 0 0 0 0,-1-1 0 0 0,-10 23 1 0 0,11-31-15 0 0,-1-1 1 0 0,0 0 0 0 0,-11 15-1 0 0,16-24 173 0 0,1-11-150 0 0,5-19-149 0 0,0 0 0 0 0,15-45 0 0 0,-10 39-10 0 0,7-38 0 0 0,-15 60 94 0 0,0 1 0 0 0,1-1 0 0 0,0 1 0 0 0,5-12 0 0 0,-7 23 6 0 0,-1-1 0 0 0,0 0 0 0 0,0 0 0 0 0,1 0 0 0 0,-1 0-1 0 0,1 0 1 0 0,-1 1 0 0 0,1-1 0 0 0,-1 0 0 0 0,1 0 0 0 0,0 1 0 0 0,-1-1-1 0 0,1 0 1 0 0,0 1 0 0 0,0-1 0 0 0,0 0 0 0 0,-1 1 1 0 0,1 0 1 0 0,-1 0-1 0 0,0 0 0 0 0,1 1 1 0 0,-1-1-1 0 0,0 0 0 0 0,0 0 1 0 0,1 0-1 0 0,-1 0 1 0 0,0 1-1 0 0,0-1 0 0 0,1 0 1 0 0,-1 0-1 0 0,0 0 0 0 0,0 1 1 0 0,0-1-1 0 0,1 0 1 0 0,-1 0-1 0 0,0 1 0 0 0,0-1 1 0 0,0 0-1 0 0,0 0 0 0 0,0 1 1 0 0,0-1-1 0 0,0 0 0 0 0,0 1 1 0 0,1-1-1 0 0,-1 0 1 0 0,0 1-1 0 0,2 23 334 0 0,-3-6-306 0 0,-1-1 1 0 0,0 0 0 0 0,-9 29-1 0 0,6-30-51 0 0,-10 25-1 0 0,15-39-66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2:4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8839 0 0,'16'-25'198'0'0,"-12"20"263"0"0,0 6-249 0 0,0-1 0 0 0,1 1 0 0 0,-1 0 1 0 0,0 0-1 0 0,5 2 0 0 0,-6-2 30 0 0,0 0 0 0 0,0 0 1 0 0,0 0-1 0 0,1-1 0 0 0,-1 1 1 0 0,0-1-1 0 0,0 0 0 0 0,1 0 1 0 0,4 0-1 0 0,15-5 693 0 0,1 1 1 0 0,-1 2-1 0 0,1 0 1 0 0,33 2-1 0 0,37 1 563 0 0,-48 1-1052 0 0,46-6 1 0 0,-70 2-271 0 0,24-6 0 0 0,20-3 489 0 0,-5 5-180 0 0,-32 2-318 0 0,29 0 0 0 0,-13 3-44 0 0,-23 0-25 0 0,-1 1 1 0 0,0 0 0 0 0,23 5-1 0 0,-33-3-46 0 0,1-1 0 0 0,0 0 0 0 0,0-1 0 0 0,0 0 0 0 0,0 0 0 0 0,-1-1 0 0 0,13-3 0 0 0,-9 2 34 0 0,-1 1 0 0 0,29 1 0 0 0,-3 1 56 0 0,14 1 62 0 0,-39-1-143 0 0,0-1 0 0 0,28-2 0 0 0,-31 1-38 0 0,0-1 0 0 0,0 2 1 0 0,15 0-1 0 0,-13 0-5 0 0,22-2-1 0 0,8 0 12 0 0,106 2 99 0 0,-102 1-111 0 0,48-2 30 0 0,-81 1-24 0 0,0 0 1 0 0,25 4-1 0 0,-14-1-29 0 0,0-1 247 0 0,38-3 0 0 0,-22-1-1256 0 0,0 4-3810 0 0,-33-1 2901 0 0,-1 2-18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2:4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12751 0 0,'0'0'1158'0'0,"-2"1"-954"0"0,-32 16 4197 0 0,43-3-3860 0 0,-6-12-502 0 0,0 0 0 0 0,-1 0-1 0 0,1 0 1 0 0,0 0 0 0 0,0-1-1 0 0,0 1 1 0 0,1-1 0 0 0,-1 0-1 0 0,5 2 1 0 0,34 4 224 0 0,-32-5-185 0 0,131 17-70 0 0,-109-14 114 0 0,-9-1-138 0 0,34 9 0 0 0,-50-10 85 0 0,0-1-1 0 0,0 1 1 0 0,0 0 0 0 0,0 1-1 0 0,-1-1 1 0 0,0 1-1 0 0,0 1 1 0 0,0-1 0 0 0,6 6-1 0 0,-10-8 23 0 0,-1 0 0 0 0,1 0-1 0 0,0 1 1 0 0,-1-1 0 0 0,1 0 0 0 0,-1 1 0 0 0,0-1-1 0 0,0 1 1 0 0,0-1 0 0 0,0 1 0 0 0,0-1-1 0 0,-1 1 1 0 0,1 0 0 0 0,-1-1 0 0 0,1 1-1 0 0,-1 0 1 0 0,0 0 0 0 0,0-1 0 0 0,-1 1-1 0 0,1 0 1 0 0,0 0 0 0 0,-2 3 0 0 0,-1 6 292 0 0,-1-1 0 0 0,-1 0 0 0 0,-11 21 1 0 0,1-1 155 0 0,1-1-114 0 0,-2-1 0 0 0,-36 51 0 0 0,39-59-341 0 0,-3 2-115 0 0,1 2 1 0 0,2-1-1 0 0,1 2 1 0 0,0 0 0 0 0,-10 38-1 0 0,21-57-646 0 0,0 0-1 0 0,0 1 1 0 0,0-1 0 0 0,2 7-1 0 0,-1-8-1140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1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1000 919 0 0,'4'1'67'0'0,"5"1"33"0"0,-7 1-241 0 0,-13 8 588 0 0,3-4 546 0 0,6-5-379 0 0,-1 0 0 0 0,0-1 0 0 0,0 1 0 0 0,1-1 0 0 0,-1 1 0 0 0,0-1 0 0 0,0 0 0 0 0,0 0 0 0 0,0-1 0 0 0,-5 2 0 0 0,6-2-316 0 0,1 0 743 0 0,-15 0 2475 0 0,16 0-3470 0 0,0 0-1 0 0,0 0 1 0 0,0 0-1 0 0,0 0 1 0 0,0-1 0 0 0,0 1-1 0 0,0 0 1 0 0,0 0 0 0 0,-1 0-1 0 0,1 0 1 0 0,0 0-1 0 0,0 0 1 0 0,0 0 0 0 0,0-1-1 0 0,0 1 1 0 0,0 0 0 0 0,0 0-1 0 0,0 0 1 0 0,0 0-1 0 0,0 0 1 0 0,0 0 0 0 0,0-1-1 0 0,0 1 1 0 0,0 0 0 0 0,0 0-1 0 0,0 0 1 0 0,0 0-1 0 0,0 0 1 0 0,0 0 0 0 0,0 0-1 0 0,0-1 1 0 0,0 1 0 0 0,1 0-1 0 0,-1 0 1 0 0,0 0 0 0 0,0 0-1 0 0,0 0 1 0 0,0 0-1 0 0,0 0 1 0 0,0 0 0 0 0,0-1-1 0 0,7-7 480 0 0,9-8-337 0 0,-15 15-128 0 0,126-113 1224 0 0,-49 38-648 0 0,13-10-9 0 0,-21 25-310 0 0,31-25-67 0 0,-11 12-17 0 0,118-125 0 0 0,-123 116-296 0 0,-40 42 54 0 0,50-51 9 0 0,-60 60 61 0 0,-19 19 34 0 0,13-15 0 0 0,-27 26-77 0 0,1 0 0 0 0,-1 0 0 0 0,0 0 0 0 0,1 0 0 0 0,-1 0 0 0 0,1 1 0 0 0,-1-1 0 0 0,1 1 0 0 0,0 0 0 0 0,-1 0 1 0 0,1 0-1 0 0,0 0 0 0 0,5-1 0 0 0,1 1 30 0 0,1 1 1 0 0,-1 0 0 0 0,10 1 0 0 0,7 0-57 0 0,-21-1 17 0 0,-1 1 0 0 0,1-1-1 0 0,-1 1 1 0 0,0 0 0 0 0,1 1 0 0 0,-1-1 0 0 0,5 3 0 0 0,32 18 50 0 0,-19-10-10 0 0,60 40 96 0 0,-20-12 88 0 0,35 20 232 0 0,93 52 358 0 0,-141-88-646 0 0,244 119 382 0 0,-170-92-402 0 0,-71-30-114 0 0,-2-3-218 0 0,11 4-293 0 0,4 3-1405 0 0,-23-9-3285 0 0,-28-12-880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1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36 5983 0 0,'-3'-6'623'0'0,"2"4"-205"0"0,0 0-1 0 0,0 0 1 0 0,0 0 0 0 0,0 0-1 0 0,-1 0 1 0 0,1 0-1 0 0,-1 1 1 0 0,1-1 0 0 0,-1 1-1 0 0,1-1 1 0 0,-1 1-1 0 0,0-1 1 0 0,0 1 0 0 0,1 0-1 0 0,-5-2 1 0 0,4 3-228 0 0,1-1 1 0 0,-1 1-1 0 0,1 0 1 0 0,-1 0-1 0 0,0-1 1 0 0,0 1-1 0 0,1 0 0 0 0,-1 1 1 0 0,0-1-1 0 0,1 0 1 0 0,-1 0-1 0 0,0 1 1 0 0,1-1-1 0 0,-1 1 1 0 0,1-1-1 0 0,-2 2 0 0 0,-2 0-44 0 0,1 1-1 0 0,0 0 0 0 0,0-1 0 0 0,1 2 1 0 0,-1-1-1 0 0,0 0 0 0 0,1 1 1 0 0,0-1-1 0 0,0 1 0 0 0,0 0 0 0 0,-3 6 1 0 0,1 0-141 0 0,1 1 1 0 0,0 0-1 0 0,0 0 1 0 0,1 1-1 0 0,0-1 1 0 0,1 1-1 0 0,1 0 1 0 0,0-1 0 0 0,1 23-1 0 0,2 5-39 0 0,13 61-1 0 0,-11-79 47 0 0,0-1-1 0 0,2-1 1 0 0,1 1 0 0 0,0-1-1 0 0,1 0 1 0 0,1 0 0 0 0,1-1-1 0 0,1 0 1 0 0,0-1 0 0 0,22 26-1 0 0,-27-37 7 0 0,1 1 0 0 0,0-1 0 0 0,0-1 0 0 0,0 1 0 0 0,0-1 0 0 0,1 0 0 0 0,0-1 0 0 0,0 0 0 0 0,0 0 0 0 0,1-1 0 0 0,11 3 0 0 0,-15-4 9 0 0,0-1 0 0 0,1 0 1 0 0,-1 0-1 0 0,0-1 0 0 0,1 1 0 0 0,-1-1 0 0 0,1-1 1 0 0,-1 1-1 0 0,1-1 0 0 0,-1 0 0 0 0,0 0 0 0 0,1 0 1 0 0,-1-1-1 0 0,0 0 0 0 0,0 0 0 0 0,0 0 1 0 0,0 0-1 0 0,0-1 0 0 0,7-5 0 0 0,-6 2 91 0 0,0 1 0 0 0,-1-1 0 0 0,1 0 0 0 0,-1 0 0 0 0,0-1 0 0 0,-1 0 0 0 0,0 1 0 0 0,0-2 0 0 0,0 1 0 0 0,-1 0 0 0 0,0-1 0 0 0,0 1 0 0 0,-1-1 0 0 0,0 0 0 0 0,0 0-1 0 0,-1 0 1 0 0,0 0 0 0 0,-1 0 0 0 0,1 0 0 0 0,-2-10 0 0 0,-1 0 17 0 0,0 1-1 0 0,-1 0 1 0 0,-1 1-1 0 0,-1-1 1 0 0,0 1 0 0 0,-1 0-1 0 0,-1 0 1 0 0,-13-23-1 0 0,-61-85 250 0 0,68 106-709 0 0,-1 1 0 0 0,-1 1 1 0 0,-1 0-1 0 0,-29-21 0 0 0,40 34 100 0 0,-1-1-877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1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13103 0 0,'0'0'1186'0'0,"1"2"-908"0"0,3 15 315 0 0,0 0-1 0 0,-1 0 0 0 0,0 0 0 0 0,-2 1 1 0 0,0 24-1 0 0,0-4 200 0 0,0-10-647 0 0,13 191 1196 0 0,-7-155-2709 0 0,22 89 0 0 0,-26-140-3026 0 0,1-3-1324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1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4607 0 0,'0'0'208'0'0,"0"2"-9"0"0,10 66 1926 0 0,-3-16 2505 0 0,-2-26-2698 0 0,10 31 0 0 0,-2-9-1096 0 0,87 276 1016 0 0,-90-296-1858 0 0,90 213-1043 0 0,-65-164-2295 0 0,-16-23 252 0 0,-10-30 1517 0 0</inkml:trace>
  <inkml:trace contextRef="#ctx0" brushRef="#br0" timeOffset="1">34 651 919 0 0,'-4'1'43'0'0,"1"0"-1"0"0,-1 0 0 0 0,1 1 0 0 0,-16 11 16607 0 0,20-15-15839 0 0,5-5-176 0 0,-6 7-621 0 0,0 0 1 0 0,0 0 0 0 0,1-1-1 0 0,-1 1 1 0 0,0 0 0 0 0,0 0-1 0 0,0 0 1 0 0,0 0 0 0 0,0 0 0 0 0,0 0-1 0 0,0 0 1 0 0,0 0 0 0 0,0 0-1 0 0,1 0 1 0 0,-1 0 0 0 0,0 0-1 0 0,0-1 1 0 0,0 1 0 0 0,0 0-1 0 0,0 0 1 0 0,0 0 0 0 0,0 0 0 0 0,1 0-1 0 0,-1 0 1 0 0,0 0 0 0 0,0 0-1 0 0,0 0 1 0 0,0 0 0 0 0,0 0-1 0 0,0 0 1 0 0,0 0 0 0 0,1 1 0 0 0,-1-1-1 0 0,0 0 1 0 0,0 0 0 0 0,0 0-1 0 0,0 0 1 0 0,0 0 0 0 0,0 0-1 0 0,0 0 1 0 0,0 0 0 0 0,1 0 0 0 0,-1 0-1 0 0,6 3 179 0 0,0-1 0 0 0,0 0 0 0 0,0 0 0 0 0,0-1 0 0 0,0 0 0 0 0,1 0 0 0 0,-1 0-1 0 0,0-1 1 0 0,1 0 0 0 0,-1 0 0 0 0,0-1 0 0 0,1 1 0 0 0,11-4 0 0 0,261-72-947 0 0,-240 64-1097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2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36 809 2759 0 0,'-1'1'126'0'0,"-14"34"20"0"0,14-34-94 0 0,-2 2 946 0 0,1 0-1 0 0,0 1 1 0 0,0-1-1 0 0,0 0 0 0 0,1 1 1 0 0,-1-1-1 0 0,1 1 1 0 0,0-1-1 0 0,0 1 1 0 0,-1 4-1 0 0,2-7-939 0 0,1-1 0 0 0,-1 1 0 0 0,0-1 0 0 0,1 0 0 0 0,-1 1 0 0 0,0-1 0 0 0,1 1 0 0 0,-1-1 0 0 0,0 0 0 0 0,1 1 0 0 0,-1-1 0 0 0,1 0-1 0 0,-1 1 1 0 0,0-1 0 0 0,1 0 0 0 0,-1 0 0 0 0,1 0 0 0 0,-1 1 0 0 0,1-1 0 0 0,-1 0 0 0 0,1 0 0 0 0,-1 0 0 0 0,1 0 0 0 0,0 0 0 0 0,14 2 613 0 0,41-11 1081 0 0,-50 7-1615 0 0,0 1-1 0 0,0-1 0 0 0,0 0 1 0 0,-1 0-1 0 0,1 0 1 0 0,7-6-1 0 0,32-22 548 0 0,-9 4-229 0 0,14-7 22 0 0,-26 17-265 0 0,1 0 1 0 0,27-12-1 0 0,7-1 98 0 0,102-70 0 0 0,35-37-163 0 0,-72 48-82 0 0,-69 53-44 0 0,-25 16 0 0 0,28-23 1 0 0,47-41-11 0 0,-97 76 1 0 0,1-1 1 0 0,-2 0-1 0 0,12-14 1 0 0,-12 12 6 0 0,1 1 0 0 0,17-16 0 0 0,-16 17 12 0 0,-1 0 0 0 0,0-1 0 0 0,9-11 0 0 0,5-6 191 0 0,-22 25-215 0 0,3-3 43 0 0,0 1 1 0 0,1 0 0 0 0,-1 0-1 0 0,7-5 1 0 0,-8 7-41 0 0,0 0 0 0 0,0 0 0 0 0,0 0 0 0 0,0 1 0 0 0,1-1 0 0 0,-1 1 0 0 0,0-1 0 0 0,0 1 0 0 0,0 0 0 0 0,0 0-1 0 0,1 0 1 0 0,2 0 0 0 0,7 1 41 0 0,-7-2-35 0 0,-1 2-1 0 0,1-1 0 0 0,-1 1 0 0 0,1-1 0 0 0,5 3 0 0 0,5 1 13 0 0,0 2 1 0 0,-1 0-1 0 0,1 0 1 0 0,-1 1-1 0 0,16 11 0 0 0,9 8 84 0 0,0-2-1 0 0,45 19 1 0 0,8 5 60 0 0,165 115 506 0 0,-211-133-516 0 0,24 16 186 0 0,97 47 0 0 0,-103-63-154 0 0,69 22 0 0 0,30 11-9 0 0,-160-62-186 0 0,188 83-562 0 0,-154-69-465 0 0,14 8-1570 0 0,-32-14 967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8607 0 0,'0'0'780'0'0,"1"1"-640"0"0,24 67 2342 0 0,-5-19-357 0 0,-13-33-1330 0 0,8 22-1 0 0,7 76 984 0 0,-13-59-1214 0 0,20 236 310 0 0,-16-114-534 0 0,-12-163-470 0 0,1 1-628 0 0,-1 1 1 0 0,2-1-1 0 0,0 0 0 0 0,6 18 1 0 0,-4-22-805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8663 0 0,'0'0'1088'0'0,"2"2"-244"0"0,3 2-454 0 0,-1 1 0 0 0,1 0 0 0 0,-1 0 0 0 0,0 0 0 0 0,-1 0 0 0 0,1 1 0 0 0,-1-1 0 0 0,0 1 0 0 0,0 0 0 0 0,-1 0 0 0 0,0 0 0 0 0,2 9 0 0 0,1 9 322 0 0,-1 1 0 0 0,1 24 0 0 0,-1-6-132 0 0,20 272 1185 0 0,-26-41-1751 0 0,1-239-55 0 0,-1 9-412 0 0,1-1-992 0 0,0-14-3373 0 0,1-11-954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2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0,'0'0'4179'0'0,"3"8"-302"0"0,8 66-350 0 0,-7-45-2635 0 0,2 34 1 0 0,-2-10-261 0 0,12 130 831 0 0,24 180-1112 0 0,-10-224-1990 0 0,-22-120-62 0 0,-8-19 1679 0 0,0 0 1 0 0,0 0-1 0 0,0 0 1 0 0,0-1-1 0 0,0 1 1 0 0,0 0-1 0 0,0 0 1 0 0,0 0-1 0 0,0 0 1 0 0,0 0-1 0 0,1 0 1 0 0,-1 0-1 0 0,0 0 1 0 0,0 0-1 0 0,0 0 1 0 0,0 0 0 0 0,0 0-1 0 0,0 0 1 0 0,0 0-1 0 0,0 0 1 0 0,0 0-1 0 0,0 0 1 0 0,0 0-1 0 0,0 0 1 0 0,0 0-1 0 0,0 0 1 0 0,0 0-1 0 0,0 0 1 0 0,0 0-1 0 0,0 0 1 0 0,0 0-1 0 0,0 0 1 0 0,0 0 0 0 0,0 0-1 0 0,0 0 1 0 0,0 0-1 0 0,0 0 1 0 0,0 0-1 0 0,0 0 1 0 0,0 0-1 0 0,1 0 1 0 0,-1 0-1 0 0,0 0 1 0 0,0 0-1 0 0,0 0 1 0 0,0 0-1 0 0,0 0 1 0 0,0 0-1 0 0,0 0 1 0 0,0 0-1 0 0,0 0 1 0 0,0 0 0 0 0,0 0-1 0 0,0 0 1 0 0,0 0-1 0 0,0 0 1 0 0,0 0-1 0 0,0 0 1 0 0,0 0-1 0 0,0 0 1 0 0,0 0-1 0 0,0 0 1 0 0,0 0-1 0 0,0 1 1 0 0,0-1-1 0 0,0 0 1 0 0,5-7-1470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2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228 120 1375 0 0,'-9'-21'-657'0'0,"1"5"3838"0"0,-14-24 1 0 0,20 36-2566 0 0,-1 0-1 0 0,0 1 1 0 0,1 0 0 0 0,-1-1 0 0 0,0 1 0 0 0,0 0 0 0 0,-1 1 0 0 0,1-1 0 0 0,-1 0 0 0 0,1 1-1 0 0,-9-4 1 0 0,10 5-478 0 0,0 1 0 0 0,-1-1 1 0 0,1 1-1 0 0,0-1 0 0 0,-1 1 0 0 0,1 0 0 0 0,-1 0 0 0 0,1 0 0 0 0,-1 0 0 0 0,1 1 0 0 0,-1-1 0 0 0,1 1 0 0 0,0-1 0 0 0,-1 1 1 0 0,1 0-1 0 0,0 0 0 0 0,0 0 0 0 0,-1 0 0 0 0,1 0 0 0 0,0 0 0 0 0,0 1 0 0 0,0-1 0 0 0,0 1 0 0 0,-2 1 0 0 0,-1 2-37 0 0,0 1 0 0 0,1-1 0 0 0,-1 1 0 0 0,1 0-1 0 0,0 0 1 0 0,1 0 0 0 0,-5 8 0 0 0,0 5-65 0 0,0-1-1 0 0,2 2 1 0 0,0-1 0 0 0,1 1-1 0 0,0 0 1 0 0,2 0 0 0 0,-2 31-1 0 0,4-21-54 0 0,2 0 1 0 0,0 0-1 0 0,8 36 0 0 0,-7-56 15 0 0,0-1-1 0 0,1 1 1 0 0,0 0 0 0 0,1-1-1 0 0,0 0 1 0 0,0 0 0 0 0,1 0-1 0 0,0 0 1 0 0,1-1 0 0 0,0 0-1 0 0,0 0 1 0 0,1 0 0 0 0,10 9-1 0 0,-9-11 16 0 0,1 1-1 0 0,-1-1 1 0 0,1-1 0 0 0,0 0-1 0 0,0 0 1 0 0,1 0-1 0 0,-1-1 1 0 0,1-1 0 0 0,14 4-1 0 0,-18-6 25 0 0,0 0-1 0 0,-1 0 0 0 0,1-1 1 0 0,-1 0-1 0 0,1 0 1 0 0,0 0-1 0 0,-1 0 1 0 0,1-1-1 0 0,0 0 0 0 0,-1 0 1 0 0,1-1-1 0 0,-1 0 1 0 0,0 0-1 0 0,1 0 1 0 0,-1 0-1 0 0,0-1 0 0 0,0 0 1 0 0,8-6-1 0 0,-6 2 133 0 0,1 0-1 0 0,-1-1 1 0 0,0 0-1 0 0,-1 0 1 0 0,0 0-1 0 0,0-1 1 0 0,-1 0-1 0 0,0 0 1 0 0,-1-1 0 0 0,0 1-1 0 0,0-1 1 0 0,-1 0-1 0 0,3-14 1 0 0,-2 2 222 0 0,-1-1 0 0 0,0 0 0 0 0,-2-1 0 0 0,-4-43 0 0 0,2 50-325 0 0,-2 1-1 0 0,0 1 0 0 0,-1-1 1 0 0,0 0-1 0 0,-1 1 0 0 0,-1 0 0 0 0,0 0 1 0 0,-1 0-1 0 0,-1 1 0 0 0,0 0 0 0 0,-1 1 1 0 0,-1 0-1 0 0,0 0 0 0 0,0 1 0 0 0,-2 0 1 0 0,1 1-1 0 0,-15-11 0 0 0,25 21-86 0 0,-1 0-1 0 0,1 0 1 0 0,-1 0 0 0 0,1 0-1 0 0,-1 0 1 0 0,1 0 0 0 0,-1 1-1 0 0,1-1 1 0 0,-1 1 0 0 0,0-1-1 0 0,1 1 1 0 0,-1 0-1 0 0,1 0 1 0 0,-3-1 0 0 0,3 2-71 0 0,0-1 1 0 0,0 0-1 0 0,0 1 1 0 0,0-1-1 0 0,0 0 1 0 0,-1 1-1 0 0,1-1 0 0 0,0 1 1 0 0,0 0-1 0 0,0-1 1 0 0,1 1-1 0 0,-1 0 1 0 0,0-1-1 0 0,0 1 1 0 0,0 0-1 0 0,0 0 1 0 0,1 0-1 0 0,-1 0 1 0 0,0 0-1 0 0,0 1 0 0 0,-8 14-1887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2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2 139 919 0 0,'-2'6'10368'0'0,"13"-5"-9018"0"0,52-5 1420 0 0,-51 3-2346 0 0,83-3 2160 0 0,-78 4-2173 0 0,1 0 0 0 0,-1 1 0 0 0,0 1 0 0 0,18 4-1 0 0,11 1 318 0 0,-22-4-381 0 0,1-1 1 0 0,-1-1 0 0 0,1-1-1 0 0,45-6 1 0 0,134-14 1021 0 0,-179 19-1258 0 0,261-29 746 0 0,-109 10-426 0 0,89 3 9 0 0,-102 9-256 0 0,-77-2-67 0 0,16-1 6 0 0,-71 9-105 0 0,-13 1 5 0 0,22 1 0 0 0,44-3-23 0 0,-71 2-47 0 0,0 1 0 0 0,0-2 0 0 0,22-5 0 0 0,14-2-1348 0 0,-28 9-267 0 0,-19 0 1231 0 0,-1 1-1 0 0,1-1 1 0 0,0 0 0 0 0,0 0 0 0 0,0-1-1 0 0,0 1 1 0 0,0-1 0 0 0,0 1-1 0 0,0-1 1 0 0,5-2 0 0 0,2-3-1356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 7367 0 0,'-2'-1'69'0'0,"0"0"-1"0"0,-1-1 0 0 0,1 2 0 0 0,0-1 0 0 0,-1 0 0 0 0,1 0 0 0 0,-1 1 0 0 0,1-1 1 0 0,-1 1-1 0 0,1 0 0 0 0,-1 0 0 0 0,0 0 0 0 0,1 0 0 0 0,-1 0 0 0 0,-4 2 1 0 0,-13 6 2880 0 0,18-7-2631 0 0,0 0 0 0 0,0 0-1 0 0,0 0 1 0 0,1 1-1 0 0,-1-1 1 0 0,0 1 0 0 0,1-1-1 0 0,0 1 1 0 0,-1 0 0 0 0,1-1-1 0 0,0 1 1 0 0,-1 0-1 0 0,0 4 1 0 0,1-5-240 0 0,0 1 0 0 0,1 0 0 0 0,0 0 0 0 0,-1-1 0 0 0,1 1 0 0 0,0 0-1 0 0,0 0 1 0 0,0 0 0 0 0,0-1 0 0 0,0 1 0 0 0,0 0 0 0 0,1 0 0 0 0,-1-1 0 0 0,0 1 0 0 0,1 0 0 0 0,-1 0 0 0 0,1-1 0 0 0,0 1 0 0 0,0 0-1 0 0,0-1 1 0 0,0 1 0 0 0,0-1 0 0 0,0 0 0 0 0,0 1 0 0 0,0-1 0 0 0,3 2 0 0 0,6 8 57 0 0,2-1 0 0 0,-1-1 0 0 0,1 0 1 0 0,1 0-1 0 0,-1-1 0 0 0,2-1 0 0 0,25 11 0 0 0,30 8 397 0 0,82 45 1 0 0,-148-69-518 0 0,11 4 147 0 0,-1 1-1 0 0,0 1 1 0 0,0 0-1 0 0,-1 1 1 0 0,18 15-1 0 0,-27-20-41 0 0,0-1 0 0 0,0 0 0 0 0,0 1 0 0 0,-1 0-1 0 0,1 0 1 0 0,-1 0 0 0 0,0 0 0 0 0,0 0 0 0 0,0 0 0 0 0,0 0-1 0 0,-1 0 1 0 0,0 1 0 0 0,0-1 0 0 0,0 1 0 0 0,0-1 0 0 0,-1 1-1 0 0,0-1 1 0 0,0 1 0 0 0,0-1 0 0 0,0 1 0 0 0,-1-1 0 0 0,-1 9-1 0 0,-3 0 164 0 0,0 1-1 0 0,-1-1 1 0 0,-1 0-1 0 0,0-1 1 0 0,-14 19-1 0 0,6-8-111 0 0,-5 7 133 0 0,-38 40 1 0 0,45-52-365 0 0,1-1-1 0 0,1 1 1 0 0,-15 33 0 0 0,13-26-552 0 0,-2 6-1411 0 0,7-10-4279 0 0,2-3-1096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3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0,'0'0'7164'0'0,"3"0"-6346"0"0,-1 1-706 0 0,0-1 1 0 0,-1 1 0 0 0,1 0 0 0 0,0 0-1 0 0,-1 0 1 0 0,1 0 0 0 0,-1 0 0 0 0,1 0 0 0 0,-1 0-1 0 0,1 0 1 0 0,-1 0 0 0 0,0 1 0 0 0,0-1-1 0 0,1 1 1 0 0,-1-1 0 0 0,0 1 0 0 0,0-1 0 0 0,-1 1-1 0 0,1 0 1 0 0,0-1 0 0 0,0 3 0 0 0,4 9 665 0 0,7 24 1 0 0,-9-24-524 0 0,8 31 333 0 0,-3 0-1 0 0,5 77 1 0 0,-5-38-492 0 0,-5-56-146 0 0,3 28-929 0 0,25 105 0 0 0,-26-147-665 0 0,-1-2-414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5063 0 0,'0'0'11'0'0,"0"0"-1"0"0,0 0 1 0 0,0 0 0 0 0,0-1-1 0 0,-1 1 1 0 0,1 0-1 0 0,0 0 1 0 0,0 0-1 0 0,0 0 1 0 0,0 0-1 0 0,0-1 1 0 0,-1 1-1 0 0,1 0 1 0 0,0 0-1 0 0,0 0 1 0 0,0 0 0 0 0,-1 0-1 0 0,1 0 1 0 0,0 0-1 0 0,0 0 1 0 0,0-1-1 0 0,-1 1 1 0 0,1 0-1 0 0,0 0 1 0 0,0 0-1 0 0,0 0 1 0 0,-1 0-1 0 0,1 0 1 0 0,0 0 0 0 0,0 0-1 0 0,-1 0 1 0 0,1 1-1 0 0,0-1 1 0 0,0 0-1 0 0,0 0 1 0 0,-1 0-1 0 0,1 0 1 0 0,0 0-1 0 0,0 10 1557 0 0,0-7-975 0 0,7 47 7246 0 0,13 24-5973 0 0,-9-31-1356 0 0,100 420-1700 0 0,-105-442-78 0 0,0-2-61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3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11055 0 0,'0'0'137'0'0,"-4"-2"3289"0"0,4 2-3289 0 0,0 0 0 0 0,0 0 0 0 0,0 0 0 0 0,0 0 0 0 0,0-1 0 0 0,0 1 0 0 0,0 0 1 0 0,0 0-1 0 0,0 0 0 0 0,0 0 0 0 0,0-1 0 0 0,0 1 0 0 0,0 0 0 0 0,0 0 0 0 0,0 0 0 0 0,0 0 0 0 0,0-1 0 0 0,0 1 0 0 0,0 0 0 0 0,0 0 0 0 0,0 0 0 0 0,0-1 0 0 0,10-5 1666 0 0,13-4-1233 0 0,45-7 537 0 0,-31 7-1499 0 0,55-10 0 0 0,-83 19-137 0 0,15-4-6617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4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1 976 5439 0 0,'0'0'1195'0'0,"10"-2"-108"0"0,116-57 3086 0 0,-2 7-2412 0 0,-106 43-1364 0 0,32-23-1 0 0,-6 3 83 0 0,99-71 1036 0 0,-89 60-1006 0 0,268-206 1195 0 0,-275 211-1578 0 0,29-24 68 0 0,-13 4 78 0 0,14-12 264 0 0,31-36 184 0 0,-84 80-609 0 0,25-22 130 0 0,-46 43-166 0 0,22-12 174 0 0,-23 13-233 0 0,0 1 0 0 0,-1-1-1 0 0,1 1 1 0 0,0 0 0 0 0,0-1 0 0 0,0 1 0 0 0,3 0 0 0 0,6 0-3 0 0,-5 0-13 0 0,0-1 1 0 0,0 1-1 0 0,0 1 0 0 0,-1-1 1 0 0,1 1-1 0 0,0 0 0 0 0,0 0 0 0 0,-1 1 1 0 0,1 0-1 0 0,0 0 0 0 0,-1 0 0 0 0,0 1 1 0 0,1-1-1 0 0,5 6 0 0 0,13 5 49 0 0,-23-12-49 0 0,93 47 120 0 0,-78-39-67 0 0,0 1 0 0 0,-1 1 0 0 0,22 20 0 0 0,-9-7 72 0 0,1-1 0 0 0,1-1-1 0 0,0-2 1 0 0,45 22-1 0 0,-56-31 73 0 0,31 25 1 0 0,-30-21-20 0 0,27 16 0 0 0,184 96 598 0 0,-164-88-655 0 0,-34-19 7 0 0,56 24 0 0 0,19 4 96 0 0,-22-6-160 0 0,-45-20-35 0 0,-26-14-12 0 0,18 7 1 0 0,-27-12-12 0 0,-1-1 0 0 0,1 1-1 0 0,0 0 1 0 0,-1 1 0 0 0,0 0 0 0 0,9 7 0 0 0,3 3 6 0 0,10 14-28 0 0,-26-27-113 0 0,0 0-34 0 0,0-1 139 0 0,0 1 0 0 0,0-1-1 0 0,0 1 1 0 0,0 0 0 0 0,0-1 0 0 0,-1 1-1 0 0,1 0 1 0 0,0-1 0 0 0,-1 1 0 0 0,2 1-1 0 0,-1 0-85 0 0,15 17-1911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2303 0 0,'0'0'1286'0'0,"3"-1"-78"0"0,12-1 3177 0 0,-14 2-4266 0 0,-1-1 0 0 0,0 1 0 0 0,1-1 0 0 0,-1 1 0 0 0,0 0 1 0 0,1-1-1 0 0,-1 1 0 0 0,1 0 0 0 0,-1 0 0 0 0,1-1 0 0 0,-1 1 0 0 0,1 0 0 0 0,-1 0 0 0 0,1 0 0 0 0,-1 0 0 0 0,1 0 1 0 0,-1-1-1 0 0,1 1 0 0 0,-1 0 0 0 0,1 0 0 0 0,0 0 0 0 0,3 4 173 0 0,0 1 1 0 0,-1-1-1 0 0,1 0 0 0 0,-1 1 1 0 0,0 0-1 0 0,0 0 1 0 0,-1-1-1 0 0,0 2 0 0 0,0-1 1 0 0,0 0-1 0 0,0 0 0 0 0,1 8 1 0 0,1 10 657 0 0,3 37-1 0 0,-7-56-897 0 0,1 228 2067 0 0,-4-73-1337 0 0,2-70-476 0 0,1 10-129 0 0,18 216 347 0 0,-5-210-901 0 0,-4-108-621 0 0,-7 2 723 0 0,1-1 0 0 0,-1 1-1 0 0,0-1 1 0 0,0 1 0 0 0,0-1-1 0 0,0 0 1 0 0,0 0 0 0 0,0 0 0 0 0,0 0-1 0 0,-1 0 1 0 0,1 0 0 0 0,-1-1-1 0 0,0 1 1 0 0,3-5 0 0 0,12-26-1693 0 0,-2 2-15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0,'0'0'10172'0'0,"0"2"-9053"0"0,4 53 2468 0 0,-2 211 88 0 0,2-101-2589 0 0,-6-90-701 0 0,2 45 221 0 0,2 65-91 0 0,8 87-76 0 0,-8-258-413 0 0,1 0 0 0 0,0-1 1 0 0,1 1-1 0 0,7 16 0 0 0,-10-30-70 0 0,-1 0 0 0 0,1 0 0 0 0,-1 0 1 0 0,1 0-1 0 0,-1 0 0 0 0,1 0 0 0 0,-1 0 0 0 0,1 0 1 0 0,-1 0-1 0 0,1 0 0 0 0,-1 0 0 0 0,1 0 0 0 0,-1 0 0 0 0,0-1 1 0 0,1 1-1 0 0,-1 0 0 0 0,1 0 0 0 0,0-1 0 0 0,-1 1-18 0 0,3-2-364 0 0,1-1 0 0 0,-1 1 1 0 0,0-1-1 0 0,1 1 0 0 0,1-4 0 0 0,8-9-4327 0 0,-2-1-1279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0,'0'0'778'0'0,"2"1"-340"0"0,8 13 856 0 0,0 1 0 0 0,-2-1-1 0 0,14 29 1 0 0,14 52 290 0 0,12 65-742 0 0,-35-110-791 0 0,104 509-315 0 0,-110-520 132 0 0,26 109-2758 0 0,-25-114 1131 0 0,1 0-3488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180 178 4607 0 0,'-1'-2'354'0'0,"-6"-7"406"0"0,-10-21 0 0 0,17 28-492 0 0,-1 1 1 0 0,0 0 0 0 0,0 0 0 0 0,0 1-1 0 0,0-1 1 0 0,1 0 0 0 0,-1 0 0 0 0,0 0-1 0 0,0 1 1 0 0,-1-1 0 0 0,1 0 0 0 0,0 1-1 0 0,-2-2 1 0 0,-3-1 705 0 0,-11-11 988 0 0,16 13-1119 0 0,-2 1-35 0 0,1 0-729 0 0,-1 0 1 0 0,1 0-1 0 0,0 1 0 0 0,-1-1 1 0 0,1 1-1 0 0,-1-1 1 0 0,1 1-1 0 0,0 0 0 0 0,-1 0 1 0 0,1 0-1 0 0,0 0 0 0 0,0 0 1 0 0,0 1-1 0 0,0-1 1 0 0,0 0-1 0 0,0 1 0 0 0,0 0 1 0 0,0-1-1 0 0,1 1 0 0 0,-1 0 1 0 0,1 0-1 0 0,-3 4 1 0 0,-3 5 281 0 0,0 0 1 0 0,1 0 0 0 0,-4 14 0 0 0,3-8-368 0 0,1 0 0 0 0,1 0 0 0 0,1 0 0 0 0,0 1 0 0 0,1 0 0 0 0,1-1 0 0 0,1 1 0 0 0,0 0 0 0 0,2 0 0 0 0,0 0 0 0 0,4 23 0 0 0,-1-24 23 0 0,1 1 1 0 0,1-1-1 0 0,0-1 0 0 0,1 1 0 0 0,1-1 0 0 0,1 0 1 0 0,0-1-1 0 0,16 21 0 0 0,-19-30 58 0 0,0 1-1 0 0,0-1 1 0 0,1-1 0 0 0,0 1-1 0 0,0-1 1 0 0,0 0 0 0 0,0-1-1 0 0,1 0 1 0 0,0 0 0 0 0,0-1-1 0 0,0 1 1 0 0,0-2 0 0 0,0 1-1 0 0,1-1 1 0 0,8 1 0 0 0,-10-2-26 0 0,0-1 0 0 0,0 0 0 0 0,0 0 0 0 0,0 0 0 0 0,0-1 0 0 0,0 0 1 0 0,0-1-1 0 0,0 1 0 0 0,0-1 0 0 0,-1 0 0 0 0,1-1 0 0 0,-1 0 0 0 0,0 0 0 0 0,1 0 1 0 0,-1-1-1 0 0,-1 0 0 0 0,1 0 0 0 0,-1 0 0 0 0,6-6 0 0 0,-6 5 18 0 0,-1-1-1 0 0,1 0 1 0 0,-1-1-1 0 0,-1 1 1 0 0,1-1-1 0 0,3-10 1 0 0,6-10 131 0 0,-6 15-109 0 0,-1-1 0 0 0,-1 0 0 0 0,0-1 0 0 0,-1 1-1 0 0,0-1 1 0 0,-1 0 0 0 0,0 0 0 0 0,-2 0 0 0 0,1 0 0 0 0,-2 0 0 0 0,0 0 0 0 0,0-1-1 0 0,-1 1 1 0 0,-1 0 0 0 0,-1 0 0 0 0,0 0 0 0 0,0 1 0 0 0,-2-1 0 0 0,-9-21-1 0 0,-9-4 78 0 0,-1 0 0 0 0,-33-38 0 0 0,45 61-153 0 0,7 9-40 0 0,-1 1 0 0 0,1 0-1 0 0,-1 0 1 0 0,-1 0 0 0 0,1 1-1 0 0,-1 0 1 0 0,0 0 0 0 0,0 1 0 0 0,0 0-1 0 0,-1 0 1 0 0,1 1 0 0 0,-11-4-1 0 0,16 7-28 0 0,0-1 0 0 0,-1 1 0 0 0,1 0 0 0 0,-1-1 0 0 0,1 1-1 0 0,0 0 1 0 0,-1 0 0 0 0,1 1 0 0 0,-1-1 0 0 0,1 1 0 0 0,0-1-1 0 0,-1 1 1 0 0,1 0 0 0 0,0-1 0 0 0,0 1 0 0 0,0 1-1 0 0,-1-1 1 0 0,1 0 0 0 0,0 0 0 0 0,0 1 0 0 0,-3 2 0 0 0,0 1-377 0 0,1 0 0 0 0,0-1 1 0 0,0 2-1 0 0,1-1 0 0 0,-1 0 1 0 0,1 1-1 0 0,-3 7 0 0 0,-3 9-1335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163 130 5527 0 0,'0'0'423'0'0,"1"-2"-278"0"0,15-30 1042 0 0,-15 30-913 0 0,-1 1 0 0 0,1-1 0 0 0,-1 1 1 0 0,0-1-1 0 0,1 0 0 0 0,-1 1 0 0 0,0-1 0 0 0,0 1 0 0 0,0-1 0 0 0,-1-2 0 0 0,1-4 732 0 0,0 6-621 0 0,0-1-1 0 0,0 0 1 0 0,0 1-1 0 0,-1-1 1 0 0,1 0-1 0 0,-1 1 1 0 0,1-1-1 0 0,-1 1 1 0 0,0-1-1 0 0,0 1 1 0 0,-1-1-1 0 0,1 1 1 0 0,0 0-1 0 0,-1-1 1 0 0,-2-2-1 0 0,3 4-293 0 0,0 0-1 0 0,-1 0 1 0 0,1 1 0 0 0,0-1-1 0 0,-1 0 1 0 0,1 1-1 0 0,0-1 1 0 0,-1 1-1 0 0,1 0 1 0 0,-1-1 0 0 0,1 1-1 0 0,0 0 1 0 0,-1 0-1 0 0,1 0 1 0 0,-3 0-1 0 0,2 0 84 0 0,-1 0-106 0 0,1 0 0 0 0,-1 0 0 0 0,0 0-1 0 0,0 1 1 0 0,1-1 0 0 0,-1 1 0 0 0,1 0 0 0 0,-1 0 0 0 0,1 0 0 0 0,-1 0 0 0 0,1 0-1 0 0,-1 1 1 0 0,1-1 0 0 0,0 1 0 0 0,0-1 0 0 0,0 1 0 0 0,-3 2 0 0 0,-2 4-44 0 0,0 0 1 0 0,-12 18-1 0 0,14-19 26 0 0,-3 4-34 0 0,2 0 0 0 0,-1 0 0 0 0,1 1 0 0 0,1 0 0 0 0,0 0 0 0 0,1 0 0 0 0,0 0 0 0 0,1 1 0 0 0,-3 22 0 0 0,5-25-6 0 0,1 0 0 0 0,0 0 0 0 0,0 1 0 0 0,1-1 0 0 0,0 0-1 0 0,1 0 1 0 0,0 0 0 0 0,1 0 0 0 0,0 0 0 0 0,1-1 0 0 0,-1 1-1 0 0,10 15 1 0 0,-7-16-10 0 0,0 0 0 0 0,0-1 0 0 0,0 0 0 0 0,1 0 0 0 0,0-1 0 0 0,1 0 0 0 0,0 0 0 0 0,0 0 0 0 0,0-1 0 0 0,1 0 0 0 0,0-1 0 0 0,0 0 0 0 0,1-1 0 0 0,-1 1 0 0 0,17 4 0 0 0,-20-8 6 0 0,0 1 0 0 0,0-1 0 0 0,1 0 0 0 0,-1-1 1 0 0,0 0-1 0 0,1 0 0 0 0,-1 0 0 0 0,0 0 0 0 0,0-1 0 0 0,1 0 0 0 0,-1 0 0 0 0,0-1 0 0 0,0 0 0 0 0,0 0 0 0 0,0 0 0 0 0,5-4 0 0 0,-4 2 26 0 0,0-1-1 0 0,0 0 1 0 0,-1 0-1 0 0,0 0 1 0 0,0-1-1 0 0,0 1 1 0 0,-1-1-1 0 0,1-1 1 0 0,-1 1-1 0 0,-1-1 1 0 0,8-14 0 0 0,-7 11 52 0 0,0-1 1 0 0,-1 0 0 0 0,-1-1-1 0 0,1 1 1 0 0,-2-1 0 0 0,0 1 0 0 0,0-1-1 0 0,-1 0 1 0 0,0 0 0 0 0,-1 1 0 0 0,0-1-1 0 0,-1 0 1 0 0,-1 0 0 0 0,0 0-1 0 0,0 1 1 0 0,-1-1 0 0 0,0 1 0 0 0,-1 0-1 0 0,-7-13 1 0 0,5 11 4 0 0,-2-5 53 0 0,-1 0 0 0 0,-22-31 0 0 0,28 45-152 0 0,0 0 0 0 0,0 1 0 0 0,0-1 0 0 0,0 1 0 0 0,-1 0 0 0 0,0-1 0 0 0,1 2 0 0 0,-1-1 0 0 0,0 0 0 0 0,0 1 0 0 0,0 0 0 0 0,-1 0 0 0 0,1 0 0 0 0,0 0 0 0 0,-1 1 0 0 0,0 0 0 0 0,1 0 0 0 0,-6-1 0 0 0,9 2-61 0 0,-1 0-1 0 0,0 0 1 0 0,0 0-1 0 0,0 1 1 0 0,1-1-1 0 0,-1 0 0 0 0,0 1 1 0 0,1 0-1 0 0,-1-1 1 0 0,0 1-1 0 0,1 0 0 0 0,-1-1 1 0 0,0 1-1 0 0,1 0 1 0 0,0 0-1 0 0,-1 1 0 0 0,1-1 1 0 0,-1 0-1 0 0,1 0 1 0 0,0 1-1 0 0,0-1 0 0 0,0 0 1 0 0,0 1-1 0 0,0-1 1 0 0,0 1-1 0 0,0 0 1 0 0,0 1-1 0 0,-1 1-304 0 0,1-1 1 0 0,0 1-1 0 0,0 0 0 0 0,0-1 1 0 0,0 1-1 0 0,1 0 1 0 0,0 0-1 0 0,-1 0 0 0 0,2-1 1 0 0,-1 1-1 0 0,1 6 1 0 0,2 4-1127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11599 0 0,'0'0'2220'0'0,"1"3"-1146"0"0,6 16 264 0 0,0 0 1 0 0,-1 1 0 0 0,6 37 0 0 0,1 66-756 0 0,-5-46-375 0 0,11 71-373 0 0,-4-82-674 0 0,-1-25-3706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4607 0 0,'0'0'208'0'0,"0"3"407"0"0,-1 19 3168 0 0,1-12-1686 0 0,-1 0-1 0 0,1 0 1 0 0,3 16-1 0 0,6 24-1569 0 0,32 151 1810 0 0,-10 11-7511 0 0,-21-123 1930 0 0,-8-72-1970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3:5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16239 0 0,'0'0'3896'0'0,"1"0"-3158"0"0,19 6 199 0 0,0-1 0 0 0,0 0 1 0 0,35 2-1 0 0,-26-6-1595 0 0,0-1 0 0 0,32-4 0 0 0,-39 2-423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4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0 845 5927 0 0,'0'0'8943'0'0,"2"1"-8631"0"0,0 1-216 0 0,0-1 1 0 0,1 1 0 0 0,-1-1-1 0 0,1 0 1 0 0,-1 0-1 0 0,1 0 1 0 0,0 0-1 0 0,-1 0 1 0 0,1-1-1 0 0,0 1 1 0 0,0-1-1 0 0,-1 0 1 0 0,1 0-1 0 0,0 0 1 0 0,0 0-1 0 0,0 0 1 0 0,-1 0-1 0 0,1-1 1 0 0,0 1 0 0 0,0-1-1 0 0,2-1 1 0 0,9-3 222 0 0,-1 0 0 0 0,0-1 0 0 0,12-8 0 0 0,-12 7-224 0 0,49-29 464 0 0,71-53 0 0 0,48-53-96 0 0,-116 82-374 0 0,-40 36-58 0 0,33-25 1 0 0,-21 21 4 0 0,96-64 217 0 0,27-5 202 0 0,-63 30 70 0 0,-47 31-159 0 0,-31 23-26 0 0,-1 0-1 0 0,23-22 0 0 0,-21 15-46 0 0,-16 18-276 0 0,-1 0-1 0 0,1 0 0 0 0,0 0 1 0 0,0 0-1 0 0,-1 1 0 0 0,1 0 1 0 0,0-1-1 0 0,5 1 0 0 0,10 1 37 0 0,-10 1-17 0 0,0 0-1 0 0,1 1 0 0 0,-1 0 0 0 0,0 1 0 0 0,0 0 1 0 0,12 6-1 0 0,49 31 193 0 0,-35-18-129 0 0,-17-10 8 0 0,23 19 1 0 0,-2-1 34 0 0,64 42 374 0 0,136 70 0 0 0,-56-60 107 0 0,-64-31-230 0 0,21 2-20 0 0,-114-45-246 0 0,-1 1 0 0 0,0 1 0 0 0,42 24 0 0 0,13 7-208 0 0,22 12-856 0 0,-96-47-1372 0 0,-5-4 1770 0 0,5 6-1148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4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8495 0 0,'0'0'1530'0'0,"1"1"-849"0"0,18 4 316 0 0,0 0 0 0 0,0-1 1 0 0,0-1-1 0 0,0-1 0 0 0,22 1 0 0 0,-8-1-135 0 0,45 0 859 0 0,123-12 0 0 0,-102 2-997 0 0,239-28 136 0 0,-91 7-110 0 0,-199 24-537 0 0,47-4 267 0 0,101 3 0 0 0,4 8-88 0 0,-191-2-545 0 0,1-1 0 0 0,0-1-1 0 0,-1 0 1 0 0,1 0-1 0 0,-1-1 1 0 0,0 0-1 0 0,0 0 1 0 0,0-1-1 0 0,0 0 1 0 0,13-10-1 0 0,-3 5-3155 0 0,-9 4 1389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4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5439 0 0,'0'0'1302'0'0,"-27"-5"11092"0"0,28 7-12309 0 0,0 0-1 0 0,0 0 1 0 0,-1 0 0 0 0,1 0-1 0 0,0 0 1 0 0,1 0-1 0 0,-1-1 1 0 0,2 3 0 0 0,0 1 65 0 0,1 1-24 0 0,0 0 1 0 0,0 0-1 0 0,1-1 0 0 0,-1 1 0 0 0,1-1 0 0 0,0 0 0 0 0,11 7 1 0 0,-1-2 88 0 0,29 14 0 0 0,-33-19-151 0 0,23 12 171 0 0,-12-5-141 0 0,1 0 1 0 0,0-2 0 0 0,28 8 0 0 0,-46-17-90 0 0,10 3 28 0 0,-1 1-1 0 0,20 9 0 0 0,-23-9 4 0 0,-2-1 28 0 0,3 3 24 0 0,-1 2-40 0 0,-8-7-43 0 0,-2-1 3 0 0,0-1 0 0 0,0 1-1 0 0,0 0 1 0 0,0 0 0 0 0,0 0-1 0 0,0 0 1 0 0,0 0 0 0 0,0 0-1 0 0,-1 0 1 0 0,1 1-1 0 0,0-1 1 0 0,-1 0 0 0 0,1 0-1 0 0,-1 0 1 0 0,1 1 0 0 0,-1-1-1 0 0,1 2 1 0 0,1 2 119 0 0,-1 1 0 0 0,0 0-1 0 0,1-1 1 0 0,-2 1 0 0 0,1 0 0 0 0,-1 0 0 0 0,0 0 0 0 0,0 0 0 0 0,-1-1 0 0 0,-1 10-1 0 0,-3 7 342 0 0,-10 29-1 0 0,8-29-292 0 0,-9 22 340 0 0,-22 45 0 0 0,20-52-308 0 0,-24 77 0 0 0,31-73-202 0 0,3-14-277 0 0,-10 55-1 0 0,12-40-4895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1126 9127 0 0,'0'0'683'0'0,"2"-2"-466"0"0,13-11 2675 0 0,33-21 0 0 0,-30 22-1962 0 0,71-44 2192 0 0,0 6-2065 0 0,-29 17-659 0 0,176-114 451 0 0,79-83-40 0 0,-107 93-150 0 0,-50 38-11 0 0,3-31-111 0 0,-151 121-519 0 0,15-14 57 0 0,-14 12-31 0 0,0 1 0 0 0,13-9-1 0 0,6-3-3 0 0,-17 11-19 0 0,18-10 1 0 0,-3-1-1010 0 0,-22 17 476 0 0,0 0 0 0 0,0 0 0 0 0,7-4 0 0 0,-5 4-1372 0 0,0-1-76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0,'0'0'12560'0'0,"1"1"-12090"0"0,0-1-390 0 0,0 1 0 0 0,0 0 0 0 0,0 0 1 0 0,0 0-1 0 0,0 0 0 0 0,-1 0 0 0 0,1 0 1 0 0,0 0-1 0 0,-1 0 0 0 0,1 0 1 0 0,0 0-1 0 0,-1 0 0 0 0,0 0 0 0 0,1 0 1 0 0,-1 0-1 0 0,0 1 0 0 0,1-1 0 0 0,-1 2 1 0 0,2 28 1410 0 0,-1-15-1081 0 0,3 120 1920 0 0,-1-14-1388 0 0,12 141 53 0 0,-7-125-867 0 0,-7-91-68 0 0,-2-1 1 0 0,-10 68-1 0 0,4-80-7 0 0,6-33-115 0 0,14-7-6350 0 0,1-3 4537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4607 0 0,'-1'3'139'0'0,"-22"14"16629"0"0,26-17-15735 0 0,34 5-189 0 0,0-2-1 0 0,65-3 1 0 0,-47-4-985 0 0,47-2 517 0 0,-34 8-7400 0 0,-25 4-842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91 2759 0 0,'-12'-6'272'0'0,"3"0"1908"0"0,2-2-1 0 0,-13-13 1 0 0,13 13 910 0 0,-18-16 0 0 0,23 22-2890 0 0,-1 0 1 0 0,1 0-1 0 0,-1 0 0 0 0,1 1 1 0 0,-1-1-1 0 0,1 1 0 0 0,-1-1 1 0 0,0 1-1 0 0,-6-1 1 0 0,8 2-160 0 0,-1 0 1 0 0,0 0 0 0 0,1 0 0 0 0,-1 0 0 0 0,0 0-1 0 0,1 1 1 0 0,-1-1 0 0 0,1 1 0 0 0,-1-1-1 0 0,1 1 1 0 0,-1 0 0 0 0,1-1 0 0 0,-1 1 0 0 0,1 0-1 0 0,-1 0 1 0 0,1 0 0 0 0,0 0 0 0 0,0 0 0 0 0,-1 1-1 0 0,0 0 1 0 0,-2 3-3 0 0,0 0-1 0 0,0 0 0 0 0,1 1 1 0 0,-1-1-1 0 0,1 1 1 0 0,1-1-1 0 0,-1 1 0 0 0,-1 7 1 0 0,-1 3-8 0 0,-5 32 0 0 0,6-24-22 0 0,2 0 0 0 0,1 0 0 0 0,1 0 0 0 0,0 0 0 0 0,2 0 0 0 0,1 0 0 0 0,11 42 0 0 0,-11-57-16 0 0,0-1 0 0 0,0 1 0 0 0,1-1 0 0 0,0 0 0 0 0,1 0 0 0 0,8 12 0 0 0,-9-15 1 0 0,-1-1 0 0 0,1 0 0 0 0,0-1 1 0 0,0 1-1 0 0,0-1 0 0 0,1 1 0 0 0,-1-1 0 0 0,1 0 0 0 0,0-1 0 0 0,0 1 1 0 0,0-1-1 0 0,6 2 0 0 0,-6-2 4 0 0,1-1 0 0 0,-1 0 0 0 0,0 0 0 0 0,1-1 0 0 0,-1 1 0 0 0,1-1-1 0 0,-1 0 1 0 0,1 0 0 0 0,-1-1 0 0 0,6-1 0 0 0,-7 1 14 0 0,-1 0 1 0 0,1 0-1 0 0,-1-1 0 0 0,1 1 0 0 0,-1-1 0 0 0,0 0 0 0 0,1 0 1 0 0,-1 0-1 0 0,0 0 0 0 0,0 0 0 0 0,-1-1 0 0 0,1 0 0 0 0,0 1 1 0 0,-1-1-1 0 0,4-5 0 0 0,-2 1 102 0 0,0-1 0 0 0,0 1 0 0 0,-1-1 0 0 0,0 0 1 0 0,0 0-1 0 0,-1-1 0 0 0,0 1 0 0 0,0 0 0 0 0,-1-1 0 0 0,0 1 0 0 0,0-1 1 0 0,-1 1-1 0 0,0-1 0 0 0,-1 1 0 0 0,-1-10 0 0 0,-1 7-60 0 0,1-1-1 0 0,-1 1 1 0 0,-1 0-1 0 0,0 0 1 0 0,0 0-1 0 0,-1 1 1 0 0,-1-1-1 0 0,0 1 1 0 0,0 0-1 0 0,-12-13 1 0 0,-7 0 403 0 0,15 14-2190 0 0,1 1-4511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0,'1'0'7170'0'0,"3"1"-6869"0"0,-1 0 1 0 0,1 0-1 0 0,-1 0 1 0 0,1 1 0 0 0,-1 0-1 0 0,0-1 1 0 0,0 1-1 0 0,0 0 1 0 0,0 1 0 0 0,0-1-1 0 0,0 1 1 0 0,0-1-1 0 0,-1 1 1 0 0,1 0-1 0 0,-1 0 1 0 0,0 0 0 0 0,0 0-1 0 0,0 0 1 0 0,0 0-1 0 0,2 6 1 0 0,0 1-183 0 0,0 0 0 0 0,-1 0 0 0 0,0 1-1 0 0,-1 0 1 0 0,3 21 0 0 0,-2 11-37 0 0,14 211 484 0 0,-17-252-567 0 0,5 114-3193 0 0,-3-90 1304 0 0,2-1 1 0 0,9 37-1 0 0,-10-52-3494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 7367 0 0,'0'0'568'0'0,"-2"-13"-88"0"0,3 4 7411 0 0,0 11-7219 0 0,5 9-266 0 0,-1 1 0 0 0,0-1 1 0 0,0 1-1 0 0,5 25 0 0 0,-3-10-244 0 0,56 180-6 0 0,-37-105-1183 0 0,7 22-2352 0 0,-24-95-2183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 15431 0 0,'-11'-26'4910'0'0,"21"25"-4205"0"0,19 2 49 0 0,-15 0-462 0 0,0-1 1 0 0,21-3 0 0 0,-23 2-215 0 0,0 0-1 0 0,1 1 1 0 0,-1 0 0 0 0,17 3-1 0 0,5 1-4437 0 0,-26-2 2295 0 0,19 1-5089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4:5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1839 0 0,'0'5'6764'0'0,"0"-5"-6607"0"0,0-1-1 0 0,0 1 1 0 0,0 0-1 0 0,0-1 1 0 0,0 1-1 0 0,0 0 1 0 0,0-1-1 0 0,0 1 0 0 0,0 0 1 0 0,0 0-1 0 0,0-1 1 0 0,0 1-1 0 0,1 0 1 0 0,-1-1-1 0 0,0 1 1 0 0,0 0-1 0 0,0 0 1 0 0,1-1-1 0 0,-1 1 0 0 0,0 0 1 0 0,0 0-1 0 0,0 0 1 0 0,1-1-1 0 0,-1 1 1 0 0,0 0-1 0 0,1 0 1 0 0,-1 0-1 0 0,0 0 0 0 0,0 0 1 0 0,1-1-1 0 0,-1 1 1 0 0,0 0-1 0 0,1 0 1 0 0,-1 0-1 0 0,0 0 1 0 0,1 0-1 0 0,-1 0 1 0 0,0 0-1 0 0,0 0 0 0 0,1 0 1 0 0,-1 0-1 0 0,0 0 1 0 0,1 0-1 0 0,9 3 322 0 0,0 0 0 0 0,0 1 0 0 0,0 0 0 0 0,-1 0 0 0 0,0 1 0 0 0,1 0 0 0 0,12 10 0 0 0,28 15 818 0 0,28 15-121 0 0,-22-12-695 0 0,3 3-168 0 0,57 47 0 0 0,-23-17-118 0 0,98 71 315 0 0,5 3 277 0 0,-59-36-363 0 0,-85-62-166 0 0,101 62-1 0 0,-123-87-192 0 0,87 44 264 0 0,-76-42-338 0 0,41 16-40 0 0,-64-31-338 0 0,-14-3-3037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1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837 728 1871 0 0,'0'0'5400'0'0,"2"0"-4988"0"0,19 4 5792 0 0,-33-14-5274 0 0,-42-32 936 0 0,-90-79 866 0 0,126 103-2503 0 0,6 4 37 0 0,-1 2 1 0 0,-1 0-1 0 0,-21-15 1 0 0,-37-25 524 0 0,-82-74-1 0 0,113 90-634 0 0,-70-69-1 0 0,69 67-106 0 0,-70-58-112 0 0,88 82-574 0 0,23 14 399 0 0,5-9-6956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2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1009 936 455 0 0,'0'0'4816'0'0,"-8"9"-3648"0"0,4-5-1074 0 0,4-3 380 0 0,-1-1-488 0 0,-20 2 5612 0 0,-6-2-703 0 0,9 0-4070 0 0,14-1-696 0 0,-1 1 0 0 0,1-2 0 0 0,0 1-1 0 0,0 0 1 0 0,0-1 0 0 0,0 0 0 0 0,0 0 0 0 0,0 0-1 0 0,0 0 1 0 0,1 0 0 0 0,-5-5 0 0 0,-4-3 331 0 0,-18-22 0 0 0,7 6-14 0 0,-146-147 1650 0 0,101 105-1622 0 0,-44-40 20 0 0,67 69-395 0 0,-29-23 105 0 0,-88-96 0 0 0,139 131-149 0 0,0 3-238 0 0,2-1 1 0 0,1-1-1 0 0,1-1 0 0 0,-19-34 0 0 0,34 52-222 0 0,0 1 1 0 0,-1 0-1 0 0,0 0 0 0 0,-12-14 0 0 0,13 15-540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2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1065 848 919 0 0,'0'0'16988'0'0,"-19"0"-16040"0"0,16-1-860 0 0,1 0 1 0 0,-1 0-1 0 0,0 0 0 0 0,1-1 0 0 0,0 1 0 0 0,-1-1 1 0 0,1 0-1 0 0,0 1 0 0 0,0-1 0 0 0,0 0 0 0 0,0 0 1 0 0,0 0-1 0 0,-2-4 0 0 0,-10-8 589 0 0,-13-12 132 0 0,18 16-484 0 0,0 1 0 0 0,-11-8 0 0 0,2 4 127 0 0,7 4-125 0 0,-1 1-1 0 0,-19-11 1 0 0,20 13-120 0 0,1 0 1 0 0,-15-13-1 0 0,16 12-117 0 0,-1 0 1 0 0,0 0 0 0 0,-10-4-1 0 0,-9-5 73 0 0,1-1 0 0 0,1-1 0 0 0,-38-34 1 0 0,28 22 28 0 0,30 25-157 0 0,0-2-1 0 0,0 1 1 0 0,0-1-1 0 0,1 0 1 0 0,-8-10-1 0 0,6 6 12 0 0,-18-17-1 0 0,3 5 57 0 0,18 18-65 0 0,0 0 0 0 0,-1 1-1 0 0,-7-5 1 0 0,-7-6 55 0 0,6 2-34 0 0,-18-22 0 0 0,0 1-26 0 0,28 29-31 0 0,-23-22 81 0 0,0 1 0 0 0,-2 1-1 0 0,-42-28 1 0 0,21 22-7 0 0,-40-26-22 0 0,53 30-53 0 0,31 20-16 0 0,5 6-61 0 0,-1-4-129 0 0,-1-1-520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4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928 739 2127 0 0,'0'0'5208'0'0,"3"2"-4953"0"0,8 7 5893 0 0,-33-13-4835 0 0,15-1-1103 0 0,1 1-1 0 0,-1 0 1 0 0,1-1-1 0 0,-7-7 0 0 0,-14-11 274 0 0,5 9-109 0 0,-113-84 958 0 0,-10-9-728 0 0,122 88-392 0 0,-40-42-1 0 0,59 57-185 0 0,-12-15 73 0 0,-1 2 0 0 0,-23-20 0 0 0,18 18 228 0 0,17 14-307 0 0,-1 0-1 0 0,-11-8 1 0 0,-44-34-244 0 0,-41-31 276 0 0,78 54 178 0 0,19 19-202 0 0,0 0 1 0 0,1 1-1 0 0,-2-1 1 0 0,-8-5-1 0 0,-16-13-94 0 0,28 21 76 0 0,-1 0 1 0 0,1 0-1 0 0,0 0 1 0 0,0 0 0 0 0,0-1-1 0 0,-2-3 1 0 0,2 3 7 0 0,0 0 1 0 0,0 0-1 0 0,-1 0 1 0 0,1 1 0 0 0,-1-1-1 0 0,1 1 1 0 0,-1 0-1 0 0,0 0 1 0 0,0 0 0 0 0,-3-2-1 0 0,-32-21 320 0 0,37 25-176 0 0,15 8-3856 0 0,-7-5 2236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4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1064 1091 4831 0 0,'0'0'8576'0'0,"0"2"-8448"0"0,0-2-97 0 0,0 0-1 0 0,0 1 0 0 0,0-1 0 0 0,0 0 1 0 0,0 1-1 0 0,0-1 0 0 0,0 0 1 0 0,0 1-1 0 0,0-1 0 0 0,0 0 0 0 0,0 1 1 0 0,0-1-1 0 0,0 0 0 0 0,-1 0 1 0 0,1 1-1 0 0,0-1 0 0 0,0 0 0 0 0,0 0 1 0 0,0 1-1 0 0,-1-1 0 0 0,1 0 1 0 0,0 0-1 0 0,0 1 0 0 0,-1-1 0 0 0,1 0 1 0 0,0 0-1 0 0,0 0 0 0 0,-1 0 1 0 0,1 1-1 0 0,0-1 0 0 0,-1 0 1 0 0,1 0-1 0 0,0 0 0 0 0,0 0 0 0 0,-1 0 1 0 0,1 0-1 0 0,-1 0 0 0 0,-14-5 1137 0 0,13 4-1269 0 0,-3-1 226 0 0,1 0-1 0 0,0 0 1 0 0,0-1-1 0 0,0 0 0 0 0,0 0 1 0 0,1 0-1 0 0,-1 0 1 0 0,-4-6-1 0 0,-23-34 514 0 0,2 4-193 0 0,-89-98 1212 0 0,68 84-1301 0 0,30 33-248 0 0,-26-35-1 0 0,32 38-57 0 0,0 0 0 0 0,-24-23 0 0 0,-24-23 148 0 0,45 47-183 0 0,-13-12 109 0 0,-34-41 0 0 0,12 10-71 0 0,-7-9 36 0 0,-23-25 280 0 0,30 37-232 0 0,44 47-127 0 0,-2-4 101 0 0,-1 1 1 0 0,-1 0-1 0 0,1 1 0 0 0,-25-17 0 0 0,23 20-19 0 0,3 3 33 0 0,1-2-1 0 0,-1 1 1 0 0,1-1 0 0 0,-15-15-1 0 0,18 15-88 0 0,0 0 0 0 0,-1 0-1 0 0,0 0 1 0 0,0 1 0 0 0,-1 0-1 0 0,-9-6 1 0 0,16 12-200 0 0,3 1-633 0 0,0-1 442 0 0,0 1 1 0 0,0 0-1 0 0,0 0 1 0 0,0 0-1 0 0,0 0 0 0 0,0 0 1 0 0,3 3-1 0 0,-2-1-1133 0 0,7 4-5046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0,'0'0'964'0'0,"2"1"-794"0"0,15 11 971 0 0,-1-2-1 0 0,2 0 1 0 0,-1-1 0 0 0,1 0 0 0 0,26 7 0 0 0,-22-10-787 0 0,1-2 0 0 0,-1 0 0 0 0,1-2 0 0 0,0 0 1 0 0,45-4-1 0 0,-20-3-2010 0 0,84-21 0 0 0,-92 15-4712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5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0,'0'0'1898'0'0,"11"9"3780"0"0,-5-3-5051 0 0,0 1 0 0 0,0 0-1 0 0,0 1 1 0 0,-1-1-1 0 0,-1 1 1 0 0,1 0 0 0 0,5 14-1 0 0,18 62 1281 0 0,15 85-45 0 0,27 233-1 0 0,-30-185-1856 0 0,-25-145-709 0 0,-13-64 189 0 0,1 2-3211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51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5527 0 0,'0'0'423'0'0,"-10"10"2772"0"0,8-7-2666 0 0,0 0 1 0 0,0 1 0 0 0,1-1-1 0 0,-1 1 1 0 0,1 0 0 0 0,0-1-1 0 0,0 1 1 0 0,1 0 0 0 0,-1 0-1 0 0,1 0 1 0 0,0 7 0 0 0,1 5-66 0 0,4 25 0 0 0,-2-21 162 0 0,19 167 887 0 0,10 77-790 0 0,12 27-585 0 0,-43-279-211 0 0,17 91-5 0 0,-14-81-882 0 0,2 0 0 0 0,13 31 0 0 0,-13-55-3071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5:5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222 157 4607 0 0,'0'0'208'0'0,"-10"-9"32"0"0,-1-1 1982 0 0,-13-18 0 0 0,15 16-352 0 0,-17-16-1 0 0,17 21-1248 0 0,1 0 1 0 0,-15-8 0 0 0,20 13-495 0 0,0 0 0 0 0,0 0 1 0 0,-1 1-1 0 0,1-1 1 0 0,-1 1-1 0 0,1 0 0 0 0,-1 0 1 0 0,1 0-1 0 0,-1 1 0 0 0,0-1 1 0 0,-4 1-1 0 0,6 0-81 0 0,0 1-1 0 0,1-1 1 0 0,-1 1-1 0 0,0-1 1 0 0,0 1 0 0 0,1 0-1 0 0,-1 0 1 0 0,0 0-1 0 0,1 0 1 0 0,-1 0-1 0 0,1 0 1 0 0,-1 0-1 0 0,1 1 1 0 0,-1-1-1 0 0,1 1 1 0 0,0-1-1 0 0,0 1 1 0 0,0-1 0 0 0,0 1-1 0 0,0-1 1 0 0,0 1-1 0 0,-1 3 1 0 0,-1 1 28 0 0,1 1 0 0 0,-1 0 0 0 0,1 0 0 0 0,-1 11 0 0 0,-1 12-54 0 0,1-1 1 0 0,1 1-1 0 0,2 0 1 0 0,6 53 0 0 0,-3-65-22 0 0,1 0 0 0 0,0 0 0 0 0,1-1 0 0 0,1 1 0 0 0,1-1 1 0 0,0 0-1 0 0,1-1 0 0 0,1 0 0 0 0,12 16 0 0 0,-16-25 19 0 0,1 0-1 0 0,0 0 1 0 0,0-1-1 0 0,0 0 1 0 0,1 0-1 0 0,0 0 1 0 0,0-1-1 0 0,1 0 0 0 0,-1-1 1 0 0,1 1-1 0 0,0-2 1 0 0,0 1-1 0 0,1-1 1 0 0,-1 0-1 0 0,15 2 1 0 0,-16-3 92 0 0,0-2 1 0 0,0 1-1 0 0,1-1 0 0 0,-1 0 1 0 0,0-1-1 0 0,0 0 1 0 0,0 0-1 0 0,1 0 1 0 0,-1-1-1 0 0,0 0 0 0 0,0 0 1 0 0,-1-1-1 0 0,1 0 1 0 0,-1 0-1 0 0,1-1 1 0 0,-1 1-1 0 0,0-1 0 0 0,0-1 1 0 0,8-7-1 0 0,-6 4 92 0 0,0-1 1 0 0,-1 0-1 0 0,0-1 0 0 0,-1 0 0 0 0,1 0 1 0 0,-2 0-1 0 0,0 0 0 0 0,0-1 0 0 0,-1 0 1 0 0,6-21-1 0 0,-6 12 42 0 0,0 1-1 0 0,-2-1 1 0 0,0 0 0 0 0,-1 1-1 0 0,-3-34 1 0 0,1 40-170 0 0,-2 0 0 0 0,1 1 0 0 0,-2-1 1 0 0,0 1-1 0 0,0 0 0 0 0,-1 0 0 0 0,0 1 0 0 0,-1-1 0 0 0,-1 1 1 0 0,-11-15-1 0 0,11 16-103 0 0,0 2 1 0 0,-1-1-1 0 0,0 1 1 0 0,0 0-1 0 0,-1 1 0 0 0,0-1 1 0 0,-1 2-1 0 0,1 0 1 0 0,-1 0-1 0 0,-1 0 1 0 0,-19-6-1 0 0,25 10-283 0 0,0 1 1 0 0,0 0-1 0 0,0 0 0 0 0,0 1 0 0 0,0-1 0 0 0,0 1 0 0 0,0 0 1 0 0,0 1-1 0 0,0-1 0 0 0,0 1 0 0 0,0 0 0 0 0,0 0 1 0 0,-6 3-1 0 0,-7 4-7195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1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1 949 6935 0 0,'0'0'2578'0'0,"2"0"-1921"0"0,15-1 143 0 0,1 0 0 0 0,0-2 0 0 0,-1 0 0 0 0,0-1 1 0 0,1-1-1 0 0,20-9 0 0 0,98-50 1346 0 0,72-65-276 0 0,-34 20-1338 0 0,-58 37-449 0 0,22-12-22 0 0,52-28 8 0 0,-172 101-63 0 0,24-18 61 0 0,67-60 0 0 0,-94 77-52 0 0,18-16 178 0 0,-3 3 167 0 0,-1-1 0 0 0,-1-1-1 0 0,27-35 1 0 0,-47 50-126 0 0,-7 10-180 0 0,0 0 0 0 0,1 0-1 0 0,-1 0 1 0 0,1 0 0 0 0,0 0 0 0 0,0 0-1 0 0,2-2 1 0 0,-4 3-50 0 0,1 1-1 0 0,0-1 0 0 0,-1 0 1 0 0,1 1-1 0 0,0-1 0 0 0,-1 1 1 0 0,1-1-1 0 0,0 1 0 0 0,0-1 1 0 0,0 1-1 0 0,-1-1 1 0 0,1 1-1 0 0,0 0 0 0 0,0-1 1 0 0,0 1-1 0 0,0 0 0 0 0,0 0 1 0 0,0 0-1 0 0,0 0 1 0 0,0 0-1 0 0,0 0 0 0 0,0 0 1 0 0,-1 0-1 0 0,1 0 0 0 0,0 0 1 0 0,0 0-1 0 0,0 1 0 0 0,1-1 1 0 0,1 1 15 0 0,1-1-10 0 0,14 7 73 0 0,4 2-4 0 0,-1 1 0 0 0,0 1 0 0 0,30 22 0 0 0,131 98 402 0 0,88 82 208 0 0,-56-42-135 0 0,11-13 94 0 0,73 22 18 0 0,-185-116-576 0 0,-36-22-30 0 0,-39-22-10 0 0,43 15-1 0 0,-10-4-953 0 0,-24-13-3281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92 1839 0 0,'0'0'10592'0'0,"1"5"-10244"0"0,-19-24 384 0 0,18 18-588 0 0,-7-15 376 0 0,6 14-287 0 0,-1-1 0 0 0,0 1 0 0 0,0-1 0 0 0,0 1 0 0 0,-1 0 0 0 0,1 0 0 0 0,-3-2 0 0 0,4 4 15 0 0,-17-18 536 0 0,17 14-1096 0 0,0 3 420 0 0,0-1 0 0 0,-1 0 0 0 0,1 0 0 0 0,0 1-1 0 0,0-1 1 0 0,-1 1 0 0 0,1-1 0 0 0,-1 1 0 0 0,1 0 0 0 0,-3-2 0 0 0,3 2-347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1028 455 0 0,'0'0'10808'0'0,"1"-2"-10518"0"0,-1 2-270 0 0,0 0 0 0 0,0 0 0 0 0,1-1 0 0 0,-1 1 1 0 0,0 0-1 0 0,0 0 0 0 0,0-1 0 0 0,0 1 1 0 0,0 0-1 0 0,0-1 0 0 0,0 1 0 0 0,0 0 0 0 0,0-1 1 0 0,0 1-1 0 0,0 0 0 0 0,0 0 0 0 0,0-1 0 0 0,0 1 1 0 0,0 0-1 0 0,0-1 0 0 0,0 1 0 0 0,0 0 0 0 0,0-1 1 0 0,0 1-1 0 0,0 0 0 0 0,0 0 0 0 0,-1-1 0 0 0,1 1 1 0 0,0 0-1 0 0,0 0 0 0 0,0-1 0 0 0,-1 1 1 0 0,1 0-1 0 0,0 0 0 0 0,0 0 0 0 0,0-1 0 0 0,-1 1 1 0 0,1 0-1 0 0,0 0 0 0 0,-1 0 0 0 0,1 0 0 0 0,0 0 1 0 0,0-1-1 0 0,-1 1 0 0 0,1 0 0 0 0,0 0 0 0 0,-1 0 1 0 0,1 0-1 0 0,0 0 0 0 0,-1 0 0 0 0,0 0 322 0 0,-1 0-115 0 0,1-1 1 0 0,-1 1-1 0 0,0 0 0 0 0,0-1 1 0 0,1 0-1 0 0,-1 1 1 0 0,0-1-1 0 0,1 0 1 0 0,-3-1-1 0 0,-1-2 25 0 0,1-1 0 0 0,-1 1 0 0 0,1-1 0 0 0,0 0 0 0 0,0-1 0 0 0,-4-7 0 0 0,-14-18 792 0 0,-2-5-337 0 0,-4 0-139 0 0,-25-31 309 0 0,-35-27-163 0 0,26 29-335 0 0,-19-23-8 0 0,-41-71 216 0 0,105 137-435 0 0,-19-36-1 0 0,-4-6 31 0 0,9 22-150 0 0,-41-46 0 0 0,61 76-72 0 0,-17-27 0 0 0,22 28 3 0 0,-1 1 0 0 0,-1 0 1 0 0,0 0-1 0 0,-14-13 0 0 0,39 39-4968 0 0,-1-5 3450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7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0 951 1583 0 0,'0'0'11095'0'0,"20"6"-8584"0"0,-18-7-2410 0 0,2 0 94 0 0,-1 0 0 0 0,0 0 1 0 0,0-1-1 0 0,0 1 1 0 0,0-1-1 0 0,0 1 0 0 0,-1-1 1 0 0,1 0-1 0 0,0 0 0 0 0,-1-1 1 0 0,1 1-1 0 0,-1 0 0 0 0,0-1 1 0 0,0 1-1 0 0,2-5 0 0 0,1 2-12 0 0,-1 0-1 0 0,1 0 1 0 0,0 0-1 0 0,0 1 1 0 0,0 0-1 0 0,1 0 1 0 0,-1 0-1 0 0,9-4 1 0 0,-5 3 35 0 0,0-1-1 0 0,11-9 1 0 0,63-67 1362 0 0,27-24-24 0 0,-83 83-1092 0 0,33-37 0 0 0,34-49 232 0 0,-34 42-276 0 0,-50 57-388 0 0,11-15 28 0 0,34-30-1 0 0,-41 43 2 0 0,-1-1 0 0 0,0 0 0 0 0,-1-1 0 0 0,14-20 0 0 0,-16 21 7 0 0,1-1-1 0 0,14-12 1 0 0,-6 5-40 0 0,42-36 25 0 0,-46 41 10 0 0,-7 8-50 0 0,-1 1 0 0 0,0-2 0 0 0,-1 1 0 0 0,10-17 0 0 0,0 1-1341 0 0,-15 23 793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127 112 8951 0 0,'0'0'808'0'0,"-6"-4"-648"0"0,-4-3 187 0 0,6 4 538 0 0,-1 0 0 0 0,1 0 0 0 0,0 1 0 0 0,-1-1-1 0 0,-5-1 1 0 0,8 4-620 0 0,0-1-1 0 0,0 1 1 0 0,0 0-1 0 0,0 0 0 0 0,0 0 1 0 0,0 0-1 0 0,0 0 1 0 0,0 0-1 0 0,0 1 0 0 0,0-1 1 0 0,0 1-1 0 0,0-1 1 0 0,0 1-1 0 0,0 0 0 0 0,-2 1 1 0 0,2-1-112 0 0,-1 0 0 0 0,0 1 0 0 0,1 0 0 0 0,-1-1-1 0 0,1 1 1 0 0,0 0 0 0 0,-1 0 0 0 0,1 1 0 0 0,0-1 0 0 0,0 0 0 0 0,0 1 0 0 0,1-1 0 0 0,-4 5 0 0 0,3-2-55 0 0,0 0 0 0 0,1 0 1 0 0,-1-1-1 0 0,1 1 0 0 0,0 0 0 0 0,0 0 0 0 0,0 9 1 0 0,1-3-70 0 0,1 0 0 0 0,0 0 0 0 0,0 0 0 0 0,1 0 0 0 0,1 0 0 0 0,-1-1-1 0 0,6 13 1 0 0,-3-13-26 0 0,0 0 0 0 0,0 0-1 0 0,1 0 1 0 0,1-1-1 0 0,-1 0 1 0 0,1 0-1 0 0,1-1 1 0 0,0 1-1 0 0,0-2 1 0 0,1 1 0 0 0,-1-1-1 0 0,2-1 1 0 0,-1 1-1 0 0,1-1 1 0 0,0-1-1 0 0,19 8 1 0 0,-22-10 21 0 0,1-1 1 0 0,0 0 0 0 0,0 0-1 0 0,0 0 1 0 0,0-1 0 0 0,1 0-1 0 0,-1 0 1 0 0,0-1 0 0 0,0-1-1 0 0,1 1 1 0 0,-1-1 0 0 0,0 0-1 0 0,0-1 1 0 0,0 0-1 0 0,0 0 1 0 0,0-1 0 0 0,-1 0-1 0 0,1 0 1 0 0,-1-1 0 0 0,1 0-1 0 0,-1-1 1 0 0,-1 1 0 0 0,11-9-1 0 0,-10 7-62 0 0,-1 0 1 0 0,0-1-1 0 0,0 1 0 0 0,9-15 0 0 0,-13 17 93 0 0,0 0-1 0 0,0 0 0 0 0,0 0 0 0 0,0-1 1 0 0,-1 1-1 0 0,0-1 0 0 0,0 1 0 0 0,0-1 1 0 0,0 0-1 0 0,-1-8 0 0 0,0 5 58 0 0,-1-1 0 0 0,0 1 0 0 0,-1 0 0 0 0,0-1 0 0 0,0 1 0 0 0,-1 0 0 0 0,0 0 0 0 0,0 0 0 0 0,-1 0 0 0 0,0 1 0 0 0,0-1 0 0 0,-1 1 0 0 0,0 0 0 0 0,0 0 0 0 0,0 1 0 0 0,-1 0 0 0 0,0 0 0 0 0,-11-8 0 0 0,-3-2-173 0 0,-2 1-1 0 0,1 0 1 0 0,-2 2 0 0 0,0 1-1 0 0,-27-11 1 0 0,-19-1-2204 0 0,58 20 1679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0,'5'10'9123'0'0,"10"23"-4788"0"0,15 35-28 0 0,-15-31-3778 0 0,-1 1 0 0 0,13 54 0 0 0,12 83-2025 0 0,-35-160-901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6447 0 0,'1'-8'670'0'0,"4"-16"751"0"0,6 3 6578 0 0,-11 20-7939 0 0,1 1 0 0 0,-1 0 0 0 0,0 0 1 0 0,1 0-1 0 0,-1 0 0 0 0,0 0 1 0 0,0-1-1 0 0,1 1 0 0 0,-1 0 0 0 0,0 0 1 0 0,1 0-1 0 0,-1 0 0 0 0,0 0 1 0 0,1 0-1 0 0,-1 0 0 0 0,0 0 1 0 0,1 0-1 0 0,-1 0 0 0 0,0 0 0 0 0,1 0 1 0 0,-1 0-1 0 0,0 0 0 0 0,1 0 1 0 0,-1 1-1 0 0,0-1 0 0 0,1 0 0 0 0,-1 0 1 0 0,0 0-1 0 0,0 0 0 0 0,1 1 1 0 0,-1-1-1 0 0,0 0 0 0 0,12 6 725 0 0,-2 3-496 0 0,-1 0 0 0 0,-1 1 0 0 0,0 0 0 0 0,0 0 0 0 0,-1 1 0 0 0,9 15 0 0 0,29 74-245 0 0,-34-75 41 0 0,19 56-198 0 0,8 19-1700 0 0,-21-71-1115 0 0,-10-16 1238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12175 0 0,'0'0'1106'0'0,"3"2"-806"0"0,5 4 70 0 0,0 1 0 0 0,0 0 0 0 0,-1 1 0 0 0,0-1 0 0 0,0 2 1 0 0,-1-1-1 0 0,0 1 0 0 0,-1 0 0 0 0,1 0 0 0 0,6 18 0 0 0,1 8 34 0 0,16 62 1 0 0,-8 1-552 0 0,15 179 0 0 0,-33-182-2269 0 0,-3-86 2002 0 0,0 22-1052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3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 13591 0 0,'-13'5'803'0'0,"2"6"5178"0"0,12-11-5785 0 0,1 1 1 0 0,-1 0-1 0 0,1 0 0 0 0,-1-1 1 0 0,1 1-1 0 0,-1-1 0 0 0,1 1 1 0 0,2-1-1 0 0,6 0 198 0 0,1 0 0 0 0,-1-1 0 0 0,1 0 0 0 0,-1-1 0 0 0,0 0 0 0 0,0-1 0 0 0,0 0 0 0 0,17-7 0 0 0,11-4 120 0 0,-22 9-746 0 0,0 1 0 0 0,0 0 0 0 0,0 1 0 0 0,0 0 0 0 0,18 0 0 0 0,-23 3-707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4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0 428 6911 0 0,'0'0'1748'0'0,"6"6"570"0"0,-3-4-1988 0 0,1 0 0 0 0,-1 0 0 0 0,0-1 0 0 0,1 1 1 0 0,-1-1-1 0 0,0 0 0 0 0,1 0 0 0 0,0 0 1 0 0,-1 0-1 0 0,1-1 0 0 0,-1 1 0 0 0,1-1 0 0 0,7 0 1 0 0,5-1 773 0 0,29-6 1 0 0,-34 5-624 0 0,40-8 972 0 0,-20 3-441 0 0,43-3 0 0 0,146 2 1171 0 0,171-9-406 0 0,-352 12-1607 0 0,150-11 532 0 0,-145 16-613 0 0,167 2 323 0 0,-109-2-176 0 0,47 3 147 0 0,-116 1-353 0 0,-19-2 3 0 0,0 0 0 0 0,0-1-1 0 0,1 0 1 0 0,18-3-1 0 0,-29 1 39 0 0,-2 0 5 0 0,-2 0-63 0 0,0 1 0 0 0,1-1-1 0 0,-1 0 1 0 0,0 0 0 0 0,1 0 0 0 0,-1 0-1 0 0,0 0 1 0 0,0 0 0 0 0,0 0 0 0 0,0 0-1 0 0,0 0 1 0 0,0 0 0 0 0,0 0-1 0 0,0 0 1 0 0,0 1 0 0 0,-1-1 0 0 0,1 0-1 0 0,0 0 1 0 0,-1 0 0 0 0,1 0 0 0 0,0 0-1 0 0,-2-1 1 0 0,-12-14 70 0 0,10 13-63 0 0,-120-109 252 0 0,-20-19 40 0 0,126 114-496 0 0,2 0 0 0 0,-26-35 0 0 0,41 51-374 0 0,-2-4 1001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4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1 919 0 0,'0'0'14835'0'0,"-8"11"-11119"0"0,6-6-3237 0 0,1 0 0 0 0,-1 0 0 0 0,0-1 0 0 0,0 1 0 0 0,0-1 0 0 0,-1 1 0 0 0,-5 7 0 0 0,-26 30 1643 0 0,29-37-1939 0 0,-111 111 2438 0 0,16-19-1618 0 0,84-80-988 0 0,1 1-1 0 0,1 1 1 0 0,-13 20 0 0 0,19-25-977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6:4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24 550 5927 0 0,'0'0'534'0'0,"-2"-1"-328"0"0,-3-2-1107 0 0,-11-10 8910 0 0,24 17-6557 0 0,9 5-838 0 0,0-2 1 0 0,0 0-1 0 0,31 7 0 0 0,56 7 645 0 0,62-4 41 0 0,-73-14-669 0 0,125-14 0 0 0,-146 9-378 0 0,11-2 3 0 0,410-71 930 0 0,-441 65-991 0 0,67-15 208 0 0,10 1-72 0 0,-36 9-181 0 0,35-2 37 0 0,-39 9-94 0 0,-59 6-51 0 0,32-5 0 0 0,-45 5-26 0 0,1 0-1 0 0,-1 2 0 0 0,25 1 1 0 0,17 1-2 0 0,-13-5 55 0 0,85-15 1 0 0,-113 15-31 0 0,27-1 0 0 0,2 1 0 0 0,-22 3-41 0 0,-20 1 3 0 0,1-1 1 0 0,-1 0 0 0 0,1 0-1 0 0,-1 0 1 0 0,1-1 0 0 0,-1 1-1 0 0,10-4 1 0 0,-13 4 6 0 0,7-2 1 0 0,1 0 1 0 0,-1 1-1 0 0,1 0 0 0 0,-1 1 0 0 0,11 0 1 0 0,-13 0 16 0 0,22 1 12 0 0,-18-1 4 0 0,-2-2-20 0 0,-7 1 31 0 0,0-11 88 0 0,-2 8-128 0 0,-1 1 0 0 0,1 0 0 0 0,0 0-1 0 0,-1 0 1 0 0,1 0 0 0 0,-1 0 0 0 0,0 0 0 0 0,0 0-1 0 0,0 0 1 0 0,-1 0 0 0 0,-1-3 0 0 0,-21-30 89 0 0,18 28-94 0 0,-5-4 24 0 0,1 0-1 0 0,-1 1 1 0 0,-1 0-1 0 0,-14-9 1 0 0,1-1 24 0 0,-16-12-1 0 0,-1 2 1 0 0,-2 1-1 0 0,-1 3 1 0 0,-54-25-1 0 0,77 43-54 0 0,6 4-13 0 0,14 4-41 0 0,3 4 42 0 0,0 0 1 0 0,1 0-1 0 0,-1 0 1 0 0,0 0-1 0 0,1-1 0 0 0,0 1 1 0 0,0 0-1 0 0,-1-1 0 0 0,1 1 1 0 0,1-1-1 0 0,-1 0 0 0 0,3 3 1 0 0,-5-5 9 0 0,23 20-44 0 0,0 0 0 0 0,2-1-1 0 0,31 17 1 0 0,68 41-8 0 0,-80-48 41 0 0,-20-14 12 0 0,0 0 1 0 0,29 12-1 0 0,21 8-32 0 0,-63-29 26 0 0,0 1-1 0 0,-1 0 1 0 0,0 0 0 0 0,14 13-1 0 0,-20-16 7 0 0,14 13 0 0 0,-15-15 4 0 0,0 2 18 0 0,3 15 16 0 0,-5-16-21 0 0,-1 1-1 0 0,1 0 0 0 0,-1 0 1 0 0,0 0-1 0 0,-1-1 1 0 0,1 1-1 0 0,-1 0 0 0 0,1 0 1 0 0,-1 0-1 0 0,0-1 0 0 0,-1 1 1 0 0,1-1-1 0 0,-4 7 1 0 0,-3 5 121 0 0,-16 23-1 0 0,23-37-133 0 0,-198 249 1054 0 0,108-141-817 0 0,66-77-198 0 0,-40 71-1 0 0,-9 41-135 0 0,68-130-296 0 0,0-1-1 0 0,1 1 1 0 0,-6 25-1 0 0,9-32-47 0 0,1 0 1 0 0,1 1-1 0 0,-1-1 0 0 0,1 0 0 0 0,0 0 1 0 0,1 1-1 0 0,-1-1 0 0 0,1 0 1 0 0,3 10-1 0 0,4 3-1158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208 140 5527 0 0,'0'0'423'0'0,"0"0"-375"0"0,0 0 0 0 0,0 0 0 0 0,0 1 1 0 0,0-1-1 0 0,1 0 0 0 0,-1 0 0 0 0,0 0 0 0 0,0 0 0 0 0,0 0 0 0 0,0 0 0 0 0,1 0 1 0 0,-1 0-1 0 0,0 0 0 0 0,0 0 0 0 0,0 0 0 0 0,0 0 0 0 0,1 0 0 0 0,-1 0 0 0 0,0-1 0 0 0,0 1 1 0 0,0 0-1 0 0,0 0 0 0 0,1 0 0 0 0,-1 0 0 0 0,0 0 0 0 0,0 0 0 0 0,0 0 0 0 0,0 0 1 0 0,0-1-1 0 0,1 1 0 0 0,-1 0 0 0 0,0 0 0 0 0,-4-5 845 0 0,0 1 1 0 0,-1 0-1 0 0,1 0 0 0 0,-1 1 1 0 0,0-1-1 0 0,-8-3 0 0 0,9 5-405 0 0,1 0-1 0 0,-1 0 0 0 0,0 0 0 0 0,0 1 0 0 0,0 0 1 0 0,0-1-1 0 0,0 1 0 0 0,0 1 0 0 0,0-1 1 0 0,0 1-1 0 0,-9 0 0 0 0,10 0-399 0 0,1 0 0 0 0,-1 1 1 0 0,0-1-1 0 0,0 1 0 0 0,0 0 0 0 0,0 0 0 0 0,1 0 1 0 0,-1 0-1 0 0,0 1 0 0 0,1-1 0 0 0,-1 1 0 0 0,1 0 1 0 0,-1-1-1 0 0,1 1 0 0 0,0 0 0 0 0,0 0 0 0 0,0 1 1 0 0,-2 2-1 0 0,-4 6-54 0 0,0 1 1 0 0,0 1-1 0 0,2-1 1 0 0,0 1-1 0 0,0 0 1 0 0,1 1-1 0 0,0 0 1 0 0,-4 24 0 0 0,6-18 2 0 0,1 0 0 0 0,1-1 0 0 0,1 1 0 0 0,1 0 0 0 0,5 36 0 0 0,0-22-43 0 0,1 0-1 0 0,1-1 1 0 0,2 0 0 0 0,2 0-1 0 0,1-1 1 0 0,1 0-1 0 0,2-2 1 0 0,1 1 0 0 0,29 38-1 0 0,-39-59 3 0 0,1-2-1 0 0,0 1 1 0 0,0-1-1 0 0,0 0 1 0 0,1-1-1 0 0,0 0 1 0 0,1-1 0 0 0,20 11-1 0 0,-24-14 3 0 0,1 0-1 0 0,0-1 1 0 0,1 0-1 0 0,-1 0 1 0 0,0 0-1 0 0,0-1 1 0 0,1 0-1 0 0,-1-1 1 0 0,0 0-1 0 0,1 0 1 0 0,-1 0-1 0 0,1-1 1 0 0,-1 0-1 0 0,0-1 1 0 0,8-1-1 0 0,-4-1 52 0 0,0-1 0 0 0,0 0 0 0 0,0 0 1 0 0,-1-1-1 0 0,1 0 0 0 0,-2-1 0 0 0,1 0 0 0 0,-1 0 0 0 0,0-1 0 0 0,0-1 0 0 0,-1 1 0 0 0,12-17 0 0 0,-10 11 33 0 0,-1-1 0 0 0,0-1 0 0 0,-1 1 0 0 0,0-1 0 0 0,-2-1-1 0 0,0 1 1 0 0,-1-1 0 0 0,4-18 0 0 0,-7 16 62 0 0,-1 1 1 0 0,-1 0 0 0 0,0-1-1 0 0,-1 1 1 0 0,-6-32-1 0 0,6 44-115 0 0,-3-13 48 0 0,0 1-1 0 0,-1 0 1 0 0,-1 0 0 0 0,-8-17 0 0 0,-37-67 71 0 0,41 85-130 0 0,-3-6-105 0 0,-2 0-1 0 0,0 1 1 0 0,-2 1-1 0 0,0 1 1 0 0,-2 0-1 0 0,0 1 1 0 0,-27-20-1 0 0,37 32-177 0 0,0 1 0 0 0,0 0-1 0 0,-11-5 1 0 0,15 9-242 0 0,1 0 0 0 0,0 0-1 0 0,-1 1 1 0 0,1-1 0 0 0,-1 1 0 0 0,1 1 0 0 0,-1-1 0 0 0,1 1-1 0 0,-10-1 1 0 0,3 3-6081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2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1839 0 0,'0'0'16043'0'0,"2"0"-15558"0"0,3 0-161 0 0,-1 0 0 0 0,1 0-1 0 0,-1 0 1 0 0,1-1 0 0 0,-1 0 0 0 0,6-1-1 0 0,8-1 314 0 0,-16 2-568 0 0,1 1 1 0 0,-1 0-1 0 0,1 1 0 0 0,-1-1 1 0 0,1 0-1 0 0,-1 1 0 0 0,0-1 1 0 0,1 1-1 0 0,2 1 1 0 0,18 3 288 0 0,-3-4-186 0 0,-15-1-146 0 0,0 1 0 0 0,-1-1 0 0 0,1 0 0 0 0,0-1 0 0 0,0 1 0 0 0,0-1 0 0 0,8-2 0 0 0,-7 1-39 0 0,1 0 0 0 0,0 0 0 0 0,1 1 1 0 0,-1 0-1 0 0,0 0 0 0 0,0 0 0 0 0,0 1 0 0 0,1 0 0 0 0,-1 1 1 0 0,0-1-1 0 0,0 2 0 0 0,8 1 0 0 0,-3-1-394 0 0,-10-2 24 0 0,-1 0 0 0 0,1 0 0 0 0,-1 1-1 0 0,1-1 1 0 0,0 1 0 0 0,-1-1 0 0 0,1 1 0 0 0,-1-1 0 0 0,3 2 0 0 0,4 3-4304 0 0,3-3-1196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2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64 7399 0 0,'0'0'50'0'0,"0"7"28"0"0,-1-6 88 0 0,-2-6 340 0 0,0 1-59 0 0,0-1 0 0 0,0 1-1 0 0,0 0 1 0 0,0 0-1 0 0,-1 0 1 0 0,1 0-1 0 0,-1 1 1 0 0,0-1 0 0 0,-1 1-1 0 0,1 0 1 0 0,0 0-1 0 0,-1 0 1 0 0,0 1-1 0 0,-6-3 1 0 0,4 2-141 0 0,-1 1 0 0 0,1 0 0 0 0,-1 1 1 0 0,1 0-1 0 0,-1 0 0 0 0,0 0 0 0 0,1 1 0 0 0,-1 0 0 0 0,0 0 0 0 0,0 1 1 0 0,1 0-1 0 0,-12 3 0 0 0,8 1-225 0 0,1-1 0 0 0,-1 1 0 0 0,1 0 0 0 0,0 1 1 0 0,1 1-1 0 0,-1-1 0 0 0,1 1 0 0 0,1 1 0 0 0,-1 0 0 0 0,1 0 0 0 0,-8 11 1 0 0,1 1 75 0 0,0 1 1 0 0,2 0-1 0 0,0 1 1 0 0,-10 26-1 0 0,17-35-164 0 0,1 1 0 0 0,0 0 0 0 0,1 0 1 0 0,1 0-1 0 0,0 0 0 0 0,1 1 0 0 0,1-1 0 0 0,0 1 0 0 0,1 0 0 0 0,0-1 0 0 0,1 1 0 0 0,1 0 0 0 0,0-1 1 0 0,1 0-1 0 0,1 1 0 0 0,6 17 0 0 0,-6-24 9 0 0,4 14-25 0 0,20 37 0 0 0,-24-51 19 0 0,1-1 1 0 0,0 0 0 0 0,0-1-1 0 0,1 1 1 0 0,0-1-1 0 0,0 0 1 0 0,0 0 0 0 0,12 7-1 0 0,-11-9 7 0 0,0 0 0 0 0,0 0 0 0 0,0-1 0 0 0,1 0 0 0 0,-1 0 0 0 0,1 0 0 0 0,-1-1 0 0 0,1 0-1 0 0,0-1 1 0 0,0 0 0 0 0,0 0 0 0 0,0-1 0 0 0,0 0 0 0 0,0 0 0 0 0,11-2 0 0 0,-4-1 17 0 0,1-1 1 0 0,-1 0-1 0 0,0-1 0 0 0,-1-1 1 0 0,1-1-1 0 0,24-14 1 0 0,-31 16-5 0 0,16-9 58 0 0,0-1 0 0 0,31-26 1 0 0,-49 36-40 0 0,0-1 0 0 0,0-1 1 0 0,0 1-1 0 0,-1-1 0 0 0,0 0 1 0 0,0 0-1 0 0,0 0 0 0 0,-1-1 1 0 0,0 0-1 0 0,-1 0 0 0 0,0 0 1 0 0,3-10-1 0 0,-3 7 92 0 0,-1 0-1 0 0,-1 0 0 0 0,0 0 1 0 0,0-1-1 0 0,-1 1 0 0 0,0 0 1 0 0,-1 0-1 0 0,0-1 0 0 0,-1 1 1 0 0,-1 0-1 0 0,1 0 0 0 0,-2 1 1 0 0,1-1-1 0 0,-2 1 0 0 0,1-1 1 0 0,-1 1-1 0 0,-1 1 0 0 0,0-1 1 0 0,0 1-1 0 0,-13-15 0 0 0,2 5-53 0 0,3 2 86 0 0,-22-19 0 0 0,31 32-303 0 0,-1-1 0 0 0,1 1-1 0 0,-1 0 1 0 0,0 1 0 0 0,0 0-1 0 0,0-1 1 0 0,-1 2 0 0 0,-8-4-1 0 0,-2 2-1014 0 0,0-1-59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154 132 8863 0 0,'1'-10'887'0'0,"-1"0"54"0"0,0-1 1 0 0,-1 1-1 0 0,0 0 0 0 0,-1 0 1 0 0,-1-1-1 0 0,1 1 0 0 0,-8-17 1 0 0,9 26-849 0 0,1 0-1 0 0,-1 0 1 0 0,0 0 0 0 0,1 0 0 0 0,-1-1 0 0 0,0 1 0 0 0,0 0 0 0 0,0 0 0 0 0,0 0 0 0 0,0 1 0 0 0,0-1 0 0 0,0 0 0 0 0,0 0 0 0 0,0 1 0 0 0,0-1 0 0 0,0 0 0 0 0,-1 1 0 0 0,1-1 0 0 0,0 1 0 0 0,0-1 0 0 0,-1 1 0 0 0,1 0 0 0 0,0 0 0 0 0,-1-1 0 0 0,1 1 0 0 0,0 0 0 0 0,-1 0 0 0 0,1 0-1 0 0,0 1 1 0 0,0-1 0 0 0,-1 0 0 0 0,1 0 0 0 0,0 1 0 0 0,-1-1 0 0 0,0 1 0 0 0,-1 0-38 0 0,-1 0 0 0 0,1 1-1 0 0,0-1 1 0 0,0 1 0 0 0,0-1-1 0 0,0 1 1 0 0,0 0 0 0 0,0 0-1 0 0,1 1 1 0 0,-1-1 0 0 0,-4 5-1 0 0,0 5-43 0 0,0 0 0 0 0,0 1 1 0 0,2-1-1 0 0,-1 1 0 0 0,2 1 0 0 0,0-1 0 0 0,0 1 0 0 0,-2 24 0 0 0,3-15-12 0 0,2-1-1 0 0,1 1 0 0 0,1-1 1 0 0,5 38-1 0 0,-3-51 2 0 0,0 1 0 0 0,0-1 0 0 0,0 0 0 0 0,2 0 0 0 0,-1 0 0 0 0,1-1 0 0 0,0 1 0 0 0,1-1 0 0 0,-1 0 0 0 0,2-1 0 0 0,-1 0 0 0 0,1 0 0 0 0,0 0 0 0 0,1 0 0 0 0,0-1 0 0 0,0-1 0 0 0,13 8 0 0 0,-13-10 4 0 0,0-1-1 0 0,0 0 1 0 0,0 0-1 0 0,1-1 1 0 0,-1 0-1 0 0,1-1 1 0 0,15 0-1 0 0,-11 0 40 0 0,-8-1-25 0 0,-1 0-1 0 0,1 0 1 0 0,-1 0 0 0 0,0 0 0 0 0,0-1-1 0 0,0 1 1 0 0,0-1 0 0 0,0 0-1 0 0,0 0 1 0 0,0-1 0 0 0,-1 1 0 0 0,1-1-1 0 0,-1 0 1 0 0,1 0 0 0 0,2-4 0 0 0,4-3 119 0 0,-1 0 0 0 0,0-1 1 0 0,11-20-1 0 0,-13 18 91 0 0,0 1 0 0 0,0-2 1 0 0,-1 1-1 0 0,-1-1 0 0 0,0 0 0 0 0,5-28 0 0 0,-9 33-95 0 0,0 0 1 0 0,-1 0-1 0 0,0 0 0 0 0,0 0 0 0 0,-1 0 1 0 0,0 1-1 0 0,-1-1 0 0 0,0 0 0 0 0,0 0 1 0 0,-1 1-1 0 0,0 0 0 0 0,-8-16 0 0 0,7 17-80 0 0,-1-1 0 0 0,0 1 0 0 0,-1 0 0 0 0,1 1-1 0 0,-1 0 1 0 0,0-1 0 0 0,-1 2 0 0 0,-13-11 0 0 0,-4 2 175 0 0,-36-18 1 0 0,44 24-211 0 0,12 6-120 0 0,0 0 0 0 0,1 1 0 0 0,-1 0 0 0 0,0 0 0 0 0,1 0 0 0 0,-1 0 0 0 0,0 0 0 0 0,0 1 0 0 0,0 0 0 0 0,0 0 1 0 0,0 0-1 0 0,0 0 0 0 0,0 1 0 0 0,1-1 0 0 0,-1 1 0 0 0,-5 1 0 0 0,3 1-374 0 0,0-1 0 0 0,0 1-1 0 0,1 0 1 0 0,-1 0 0 0 0,1 1 0 0 0,-1 0 0 0 0,1 0 0 0 0,-8 8 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3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152 151 2759 0 0,'-1'-19'272'0'0,"0"-13"2137"0"0,1 20 422 0 0,-1-1 0 0 0,-3-15 0 0 0,4 25-2500 0 0,-1 0-1 0 0,0 1 1 0 0,1-1 0 0 0,-1 1-1 0 0,0-1 1 0 0,0 1 0 0 0,-1-1-1 0 0,1 1 1 0 0,0 0-1 0 0,-1-1 1 0 0,0 1 0 0 0,1 0-1 0 0,-1 0 1 0 0,0 0 0 0 0,-4-3-1 0 0,5 4-271 0 0,0 1 0 0 0,0-1 0 0 0,0 0 0 0 0,0 1-1 0 0,0 0 1 0 0,-1-1 0 0 0,1 1 0 0 0,0-1 0 0 0,0 1 0 0 0,0 0 0 0 0,-1 0-1 0 0,1 0 1 0 0,0 0 0 0 0,0 0 0 0 0,-1 0 0 0 0,1 0 0 0 0,0 0 0 0 0,-2 1-1 0 0,0 0-8 0 0,1 0 0 0 0,0 0-1 0 0,0 0 1 0 0,-1 0 0 0 0,1 1-1 0 0,0-1 1 0 0,0 0-1 0 0,1 1 1 0 0,-3 2 0 0 0,-1 1-27 0 0,0 2 0 0 0,0-1 1 0 0,0 0-1 0 0,1 1 0 0 0,-4 7 1 0 0,1 4 24 0 0,0-1 0 0 0,0 1 0 0 0,2 0 0 0 0,0 1 0 0 0,2-1 0 0 0,0 1 0 0 0,-1 26 0 0 0,3 2 231 0 0,10 85-1 0 0,-5-103-196 0 0,1 0-1 0 0,1-1 0 0 0,1 1 1 0 0,2-1-1 0 0,1-1 1 0 0,1 0-1 0 0,1 0 1 0 0,1-1-1 0 0,2-1 1 0 0,0 0-1 0 0,2-1 0 0 0,32 37 1 0 0,-41-52-59 0 0,1-1 0 0 0,0 0 1 0 0,0-1-1 0 0,1 0 0 0 0,0 0 1 0 0,0-1-1 0 0,0-1 0 0 0,1 1 1 0 0,0-2-1 0 0,0 1 0 0 0,0-2 1 0 0,1 1-1 0 0,-1-2 0 0 0,1 1 1 0 0,23 1-1 0 0,-15-4-2 0 0,0-1 1 0 0,1 0-1 0 0,-1-1 0 0 0,0-2 0 0 0,0 0 0 0 0,-1 0 1 0 0,1-2-1 0 0,-1-1 0 0 0,20-9 0 0 0,-22 5-946 0 0,0 0 0 0 0,0-1 0 0 0,16-15 0 0 0,-23 17-1639 0 0,0-2-3928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3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10223 0 0,'0'5'184'0'0,"-1"0"0"0"0,1-1 0 0 0,1 1 0 0 0,-1 0 0 0 0,3 9 0 0 0,10 20 1451 0 0,2 0-1 0 0,1-1 1 0 0,31 46-1 0 0,-39-66-1409 0 0,0 1 102 0 0,20 32 892 0 0,31 68 0 0 0,-50-88-392 0 0,-9-26-813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1 0 0,0 0-1 0 0,0 0 0 0 0,0 0 0 0 0,0 1 0 0 0,0-1 0 0 0,0 0 0 0 0,0 0 0 0 0,0 0 0 0 0,0 0 0 0 0,0 0 0 0 0,0 0 0 0 0,0 0 0 0 0,0 0 0 0 0,0 0 0 0 0,0 0 0 0 0,0 0 0 0 0,0 0 0 0 0,0 0 0 0 0,0 0 0 0 0,0 0 0 0 0,0 0 0 0 0,-9-13 250 0 0,1-2-242 0 0,1 0-1 0 0,0-1 1 0 0,1 1 0 0 0,1-1-1 0 0,0-1 1 0 0,-2-20 0 0 0,-7-104-590 0 0,14 137 542 0 0,-1-21-177 0 0,0 0 0 0 0,4-27-1 0 0,-2 46 180 0 0,0-1-1 0 0,0 1 0 0 0,0 0 0 0 0,1 0 1 0 0,0 0-1 0 0,0 0 0 0 0,0 1 1 0 0,1-1-1 0 0,0 1 0 0 0,0-1 0 0 0,0 1 1 0 0,1 0-1 0 0,-1 0 0 0 0,6-4 1 0 0,-8 8 17 0 0,0 0 1 0 0,0 0 0 0 0,1 0 0 0 0,-1 0 0 0 0,0 0 0 0 0,1 1 0 0 0,-1-1 0 0 0,0 0 0 0 0,1 1 0 0 0,-1-1 0 0 0,1 1 0 0 0,-1 0-1 0 0,1 0 1 0 0,-1-1 0 0 0,1 1 0 0 0,-1 0 0 0 0,1 0 0 0 0,-1 0 0 0 0,1 0 0 0 0,-1 1 0 0 0,3-1 0 0 0,2 2-15 0 0,-1 0 0 0 0,1 0 0 0 0,0 1 0 0 0,5 3 1 0 0,7 2-13 0 0,37 18-28 0 0,-32-15-462 0 0,39 13 0 0 0,-43-18-541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13247 0 0,'0'0'1195'0'0,"2"3"-915"0"0,15 19 556 0 0,0 2 0 0 0,26 49 1 0 0,17 59-203 0 0,-17-36-584 0 0,69 161-1859 0 0,-99-221-36 0 0,0-1-3441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24 919 0 0,'1'3'302'0'0,"-1"-3"-262"0"0,0 0 1 0 0,0 1 0 0 0,1-1-1 0 0,-1 0 1 0 0,0 1-1 0 0,0-1 1 0 0,0 0 0 0 0,0 0-1 0 0,1 1 1 0 0,-1-1 0 0 0,0 0-1 0 0,0 0 1 0 0,1 1-1 0 0,-1-1 1 0 0,0 0 0 0 0,0 0-1 0 0,1 0 1 0 0,-1 1-1 0 0,0-1 1 0 0,1 0 0 0 0,-1 0-1 0 0,0 0 1 0 0,1 0 0 0 0,-1 0-1 0 0,5-5 1961 0 0,-2-22 7884 0 0,-1 29-9697 0 0,-1-1-1 0 0,1 1 1 0 0,-1 0-1 0 0,0 0 1 0 0,1-1-1 0 0,-1 1 1 0 0,0 0-1 0 0,1 4 1 0 0,7 14 415 0 0,-2 1 0 0 0,0 0 0 0 0,-1 0 0 0 0,3 28 0 0 0,6 90 596 0 0,-11-91-818 0 0,7 89 364 0 0,27 219-641 0 0,-30-316-760 0 0,-7-38 199 0 0,6-10-4093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4607 0 0,'-2'-3'13144'0'0,"7"8"-12962"0"0,-1 1 0 0 0,0 0-1 0 0,0 0 1 0 0,0 0 0 0 0,-1 0 0 0 0,1 1-1 0 0,-2-1 1 0 0,1 1 0 0 0,-1 0-1 0 0,3 12 1 0 0,0 8 365 0 0,2 40 0 0 0,-7-59-488 0 0,30 292 925 0 0,-23-252-963 0 0,25 86 1 0 0,-5-59-5697 0 0,-24-66 3795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9559 0 0,'0'0'2822'0'0,"4"14"-85"0"0,14 47 110 0 0,3 32-1974 0 0,-11-49-326 0 0,5 45 507 0 0,7 152 0 0 0,-18-173-1004 0 0,10 73 22 0 0,-14-138-167 0 0,2 11 145 0 0,6 28 1 0 0,-8-40-362 0 0,1 1 1 0 0,0 0-1 0 0,0 0 1 0 0,0-1-1 0 0,0 1 1 0 0,0-1-1 0 0,1 1 1 0 0,-1-1-1 0 0,1 1 1 0 0,-1-1-1 0 0,1 0 0 0 0,0 0 1 0 0,0 0-1 0 0,0 0 1 0 0,0 0-1 0 0,4 3 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5063 0 0,'0'0'232'0'0,"-1"6"32"0"0,-1 2 724 0 0,0 1-1 0 0,1-1 0 0 0,1 0 0 0 0,-1 1 0 0 0,1-1 0 0 0,2 11 0 0 0,-1 3 753 0 0,3 40-302 0 0,2 1 1 0 0,16 61 0 0 0,14 14-502 0 0,-16-68-762 0 0,-4-12-193 0 0,9 36-736 0 0,-10-31-2918 0 0,-12-49-1914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4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 1839 0 0,'0'0'83'0'0,"-6"-2"1673"0"0,-8-2 6409 0 0,12 4-7565 0 0,0 0 0 0 0,0 0-1 0 0,0 0 1 0 0,1 0-1 0 0,-1 0 1 0 0,0 0 0 0 0,0 1-1 0 0,1-1 1 0 0,-3 1 0 0 0,-16 10 1179 0 0,14-6-1570 0 0,-1 0 0 0 0,1 0-1 0 0,-6 7 1 0 0,7-6-76 0 0,0 1 1 0 0,1-1-1 0 0,-1 1 1 0 0,1 0 0 0 0,1 0-1 0 0,-1 0 1 0 0,1 0-1 0 0,1 0 1 0 0,-3 10-1 0 0,1 1 48 0 0,1 1 0 0 0,-2 31 0 0 0,5-21-117 0 0,0 0 0 0 0,2-1-1 0 0,1 1 1 0 0,2-1 0 0 0,0 0-1 0 0,12 34 1 0 0,-13-52-63 0 0,0 0 0 0 0,1 0 1 0 0,0-1-1 0 0,0 1 0 0 0,1-1 1 0 0,0 0-1 0 0,1-1 0 0 0,0 1 1 0 0,0-2-1 0 0,10 10 0 0 0,-12-13-1 0 0,-1-1 0 0 0,1 1 0 0 0,0-1 0 0 0,0 0 0 0 0,0 0 0 0 0,1 0 0 0 0,-1 0 0 0 0,1-1 0 0 0,-1 0 0 0 0,1-1 0 0 0,0 1 0 0 0,0-1 0 0 0,-1 0 0 0 0,1 0-1 0 0,0-1 1 0 0,0 0 0 0 0,0 0 0 0 0,0 0 0 0 0,11-2 0 0 0,-11 0 3 0 0,0 0 1 0 0,1-1-1 0 0,-1 0 0 0 0,-1 0 1 0 0,1 0-1 0 0,0 0 0 0 0,-1-1 0 0 0,1 0 1 0 0,-1 0-1 0 0,0-1 0 0 0,5-6 1 0 0,-2 3 62 0 0,-1-1 1 0 0,0-1 0 0 0,-1 1 0 0 0,0-1-1 0 0,8-17 1 0 0,-10 17 36 0 0,-1 0-1 0 0,-1 0 1 0 0,1 0-1 0 0,-1 0 0 0 0,-1-1 1 0 0,1-12-1 0 0,-2 4 225 0 0,-1 0-1 0 0,-4-29 0 0 0,2 31-168 0 0,0 1 1 0 0,-1 0-1 0 0,-1 0 0 0 0,-1 1 1 0 0,0-1-1 0 0,-15-25 0 0 0,16 32-116 0 0,-1 1-1 0 0,0-1 1 0 0,-1 1-1 0 0,0 0 1 0 0,0 1-1 0 0,-1 0 0 0 0,1 0 1 0 0,-2 1-1 0 0,1-1 1 0 0,-1 2-1 0 0,-17-10 0 0 0,19 12-104 0 0,-34-14 307 0 0,38 17-360 0 0,0-1 0 0 0,1 0 0 0 0,-1 0 0 0 0,0 1 0 0 0,1 0 0 0 0,-1-1 0 0 0,0 1 0 0 0,0 0 0 0 0,0 0 0 0 0,1 1 0 0 0,-1-1 0 0 0,-5 2-1 0 0,8-2-81 0 0,-1 1 0 0 0,0 0-1 0 0,0 0 1 0 0,1 0-1 0 0,-1 1 1 0 0,0-1 0 0 0,1 0-1 0 0,-1 0 1 0 0,1 0-1 0 0,-1 0 1 0 0,1 0 0 0 0,0 1-1 0 0,-1-1 1 0 0,1 2-1 0 0,0 6-1438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2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16295 0 0,'0'2'366'0'0,"-4"10"-16"0"0,1 1 1 0 0,1-1 0 0 0,0 1 0 0 0,1 0 0 0 0,0-1 0 0 0,2 22 0 0 0,14 80 2463 0 0,-7-66-2101 0 0,99 508 2445 0 0,-97-513-3340 0 0,10 40 489 0 0,-16-72-1482 0 0,1 0 0 0 0,10 19 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2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75 6159 0 0,'0'0'556'0'0,"1"-3"179"0"0,1-1-322 0 0,-1 0 1 0 0,0 1-1 0 0,0-1 0 0 0,-1 0 1 0 0,1 0-1 0 0,-1 0 0 0 0,0 0 1 0 0,0 0-1 0 0,0 0 0 0 0,-1-5 1 0 0,0 7-166 0 0,0 1 1 0 0,-1-1 0 0 0,1 0-1 0 0,-1 1 1 0 0,0-1-1 0 0,1 1 1 0 0,-1-1 0 0 0,0 1-1 0 0,0 0 1 0 0,1-1 0 0 0,-1 1-1 0 0,0 0 1 0 0,0 1-1 0 0,-1-1 1 0 0,1 0 0 0 0,-3 0-1 0 0,1 0-99 0 0,0 1 0 0 0,0-1-1 0 0,-1 1 1 0 0,1 0 0 0 0,0 1-1 0 0,0-1 1 0 0,0 1 0 0 0,0 0-1 0 0,0 0 1 0 0,0 0 0 0 0,0 0-1 0 0,0 1 1 0 0,0 0 0 0 0,0 0-1 0 0,1 0 1 0 0,-1 0-1 0 0,1 0 1 0 0,-1 1 0 0 0,1-1-1 0 0,-4 5 1 0 0,-4 4-17 0 0,1 0-1 0 0,0 0 1 0 0,0 1 0 0 0,-10 17-1 0 0,7-6-78 0 0,0 0-1 0 0,2 1 1 0 0,1 0-1 0 0,0 0 1 0 0,2 1-1 0 0,1 1 1 0 0,1-1-1 0 0,1 1 1 0 0,-1 33-1 0 0,4-36 13 0 0,2 0-1 0 0,0 0 0 0 0,2 0 1 0 0,1-1-1 0 0,0 1 1 0 0,2 0-1 0 0,1-1 0 0 0,0 0 1 0 0,2 0-1 0 0,18 38 1 0 0,-20-50-25 0 0,0 0 1 0 0,1 0-1 0 0,0 0 1 0 0,0-1-1 0 0,1 0 1 0 0,0-1 0 0 0,1 1-1 0 0,11 7 1 0 0,-13-11-15 0 0,0 0 1 0 0,1-1-1 0 0,-1 0 1 0 0,1 0-1 0 0,0-1 1 0 0,0 0-1 0 0,1 0 0 0 0,-1-1 1 0 0,1 0-1 0 0,-1 0 1 0 0,17 0-1 0 0,4-3-1508 0 0,47-6-1 0 0,-9 0-2678 0 0,-42 5-2209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3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4575 0 0,'-1'9'12579'0'0,"16"-6"-11851"0"0,-9-3-563 0 0,-1 0 0 0 0,1 0 1 0 0,-1-1-1 0 0,1 0 0 0 0,-1 0 0 0 0,6-2 1 0 0,-4 1 34 0 0,-1 1 0 0 0,1 0 0 0 0,12-1 0 0 0,65-3 916 0 0,-76 5-1044 0 0,1 0 0 0 0,0 1 0 0 0,-1 0-1 0 0,11 2 1 0 0,-10-1-25 0 0,-1-1-1 0 0,1 0 1 0 0,13 0 0 0 0,23 0 183 0 0,-35 0-149 0 0,0 0 0 0 0,0-1 0 0 0,0 0 0 0 0,11-2 0 0 0,-8 1 87 0 0,1 0 0 0 0,-1 1-1 0 0,18 2 1 0 0,-26-1-117 0 0,37 6 221 0 0,-12 2-192 0 0,-26-8-66 0 0,-1 0-10 0 0,-1-1 1 0 0,1 0-1 0 0,0 1 0 0 0,-1-1 1 0 0,1 0-1 0 0,-1 0 0 0 0,1-1 1 0 0,3 0-1 0 0,12-3 7 0 0,-12 3 0 0 0,-2 0 13 0 0,25 0-6 0 0,-4-2-1816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9:4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6047 0 0,'0'0'8176'0'0,"1"1"-7856"0"0,47 27 3332 0 0,-44-27-3552 0 0,-1 0-1 0 0,1-1 1 0 0,0 1-1 0 0,-1-1 0 0 0,1 1 1 0 0,0-1-1 0 0,-1 0 1 0 0,1-1-1 0 0,0 1 1 0 0,5-2-1 0 0,7 0 243 0 0,10 1 114 0 0,9-1 344 0 0,52-10 0 0 0,-7 0-340 0 0,30-2-99 0 0,-93 12-307 0 0,7 2 25 0 0,8-2 4 0 0,-26 2-52 0 0,1-1 0 0 0,-1 1-1 0 0,12 1 1 0 0,11-1 41 0 0,4 4 76 0 0,2 0-3622 0 0,-29-4 2080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75 836 5063 0 0,'-4'-52'390'0'0,"4"52"-388"0"0,0-1 1 0 0,0 1-1 0 0,0 0 1 0 0,0 0-1 0 0,0 0 1 0 0,0 0 0 0 0,0 0-1 0 0,0 0 1 0 0,0 0-1 0 0,0 0 1 0 0,0 0-1 0 0,0 0 1 0 0,0-1-1 0 0,0 1 1 0 0,0 0-1 0 0,0 0 1 0 0,0 0 0 0 0,0 0-1 0 0,0 0 1 0 0,0 0-1 0 0,0 0 1 0 0,0 0-1 0 0,0 0 1 0 0,0 0-1 0 0,0 0 1 0 0,0-1-1 0 0,0 1 1 0 0,0 0-1 0 0,0 0 1 0 0,0 0 0 0 0,0 0-1 0 0,-1 0 1 0 0,1 0-1 0 0,0 0 1 0 0,0 0-1 0 0,0 0 1 0 0,0 0-1 0 0,0 0 1 0 0,0 0-1 0 0,0 0 1 0 0,0 0 0 0 0,0 0-1 0 0,0 0 1 0 0,-1 0-1 0 0,1 0 1 0 0,0 0-1 0 0,0 0 1 0 0,0 0-1 0 0,0 0 1 0 0,0 0-1 0 0,0 0 1 0 0,0 0-1 0 0,0 0 1 0 0,0 0 0 0 0,0 0-1 0 0,-1 0 1 0 0,-4 6 21 0 0,-6 10 500 0 0,10-16-369 0 0,-4 7 1240 0 0,0 0 1 0 0,-13 11-1 0 0,14-13 1685 0 0,3-5-2911 0 0,0 0 0 0 0,0 1 0 0 0,1-1 0 0 0,-1 0 0 0 0,0 0 0 0 0,0 0 0 0 0,1 0 0 0 0,-1 0 0 0 0,0 0 0 0 0,0 0 0 0 0,1 0 0 0 0,-1-1-1 0 0,0 1 1 0 0,0 0 0 0 0,1 0 0 0 0,-1-1 0 0 0,0 1 0 0 0,1 0 0 0 0,-1-1 0 0 0,0 1 0 0 0,1-1 0 0 0,-1 1 0 0 0,0-1 0 0 0,1-1-58 0 0,1 1 1 0 0,-1 0-1 0 0,1-1 1 0 0,0 1-1 0 0,0 0 0 0 0,-1-1 1 0 0,1 1-1 0 0,0 0 1 0 0,0 0-1 0 0,0 0 1 0 0,3-3-1 0 0,3-4 179 0 0,2 1-1 0 0,-1-1 1 0 0,1 1-1 0 0,0 1 1 0 0,1 0-1 0 0,-1 0 1 0 0,20-8-1 0 0,6 1 162 0 0,38-10 0 0 0,14-4-86 0 0,43-30 25 0 0,-67 28-227 0 0,-5-1 161 0 0,84-56 0 0 0,-8 4 68 0 0,-30 16-105 0 0,-14 9-39 0 0,12-7 25 0 0,-78 49-202 0 0,45-21 1 0 0,-5 4 20 0 0,-9 2-61 0 0,-32 19-15 0 0,-1-1-1 0 0,40-29 0 0 0,-53 34-204 0 0,0 1 1 0 0,0 0-1 0 0,11-5 0 0 0,-16 9-10 0 0,1 0 0 0 0,0 0-1 0 0,0 0 1 0 0,1 0 0 0 0,-1 1-1 0 0,0 0 1 0 0,8-1 0 0 0,-8 3-1580 0 0,5 2-77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15695 0 0,'0'0'719'0'0,"-1"1"-20"0"0,-8 2-449 0 0,3-1-108 0 0,5-2 442 0 0,1 1-500 0 0,0 0 0 0 0,0 0 0 0 0,0-1 1 0 0,1 1-1 0 0,-1 0 0 0 0,0 0 1 0 0,1-1-1 0 0,-1 1 0 0 0,0 0 1 0 0,1-1-1 0 0,-1 1 0 0 0,1-1 1 0 0,-1 1-1 0 0,1 0 0 0 0,-1-1 0 0 0,1 1 1 0 0,-1-1-1 0 0,1 1 0 0 0,0-1 1 0 0,-1 0-1 0 0,1 1 0 0 0,0-1 1 0 0,-1 1-1 0 0,1-1 0 0 0,1 0 0 0 0,22 7 879 0 0,-13-4-480 0 0,0 0-266 0 0,-1-1 1 0 0,1 0-1 0 0,0 0 1 0 0,-1-1-1 0 0,1-1 1 0 0,0 0 0 0 0,18-2-1 0 0,1 0-13 0 0,22 3 20 0 0,-35 0-492 0 0,0-1 1 0 0,0-1-1 0 0,21-2 0 0 0,5-6-5230 0 0,3 0-1932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0,'0'0'11008'0'0,"2"1"-10532"0"0,7 3-16 0 0,-7-3 452 0 0,-1 1-462 0 0,62 40 1972 0 0,-54-36-2131 0 0,0-1 0 0 0,1 0 0 0 0,-1 0 0 0 0,1-1-1 0 0,0 0 1 0 0,0 0 0 0 0,0-1 0 0 0,21 3 0 0 0,-16-3 18 0 0,0 1 1 0 0,-1 0 0 0 0,22 10-1 0 0,50 23 717 0 0,-31-14-540 0 0,66 18 341 0 0,-115-39-794 0 0,8 1 74 0 0,0 0 1 0 0,19 0-1 0 0,-20-2 3 0 0,0 1-1 0 0,24 6 1 0 0,-10 0 94 0 0,0-1 0 0 0,1-1 0 0 0,44 3 0 0 0,-52-6-146 0 0,0 1 1 0 0,-1 0 0 0 0,1 1-1 0 0,-1 2 1 0 0,24 10 0 0 0,-27-10-47 0 0,-5-2 30 0 0,24 19-31 0 0,-29-19 1 0 0,1 0 0 0 0,0-1 0 0 0,9 5 0 0 0,-7-5-1144 0 0,1 1 1 0 0,13 3-1 0 0,-17-6 610 0 0,-4-2-802 0 0,-1 0 1131 0 0,0 1 0 0 0,0-1 0 0 0,0 0 0 0 0,0 0 1 0 0,0 0-1 0 0,-1 1 0 0 0,1-1 0 0 0,0 1 0 0 0,0-1 0 0 0,0 0 0 0 0,0 1 1 0 0,0 0-1 0 0,2 1-311 0 0,10 4-1220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168 144 2759 0 0,'3'-6'56'0'0,"1"-9"2072"0"0,-7 2 2309 0 0,-4-8-2005 0 0,3 12-1439 0 0,2 2-535 0 0,-1 1 1 0 0,0 1-1 0 0,0-1 1 0 0,0 0-1 0 0,-1 1 1 0 0,1-1-1 0 0,-2 1 1 0 0,1 0 0 0 0,0 1-1 0 0,-1-1 1 0 0,-8-6-1 0 0,10 10-286 0 0,0 1 0 0 0,0-1 0 0 0,-1 0 0 0 0,1 1 0 0 0,0-1 0 0 0,-1 1-1 0 0,1 0 1 0 0,0 0 0 0 0,-1 1 0 0 0,1-1 0 0 0,0 1 0 0 0,-7 1 0 0 0,8-1-137 0 0,-1 1 0 0 0,1-1 0 0 0,-1 0 0 0 0,1 1 0 0 0,0 0 0 0 0,-1 0 0 0 0,1 0 0 0 0,0 0 0 0 0,0 0 0 0 0,0 0 0 0 0,1 0 0 0 0,-1 0 0 0 0,1 1 0 0 0,-1-1 0 0 0,1 1 0 0 0,-2 2 0 0 0,0 4-4 0 0,-1 0 1 0 0,1 0 0 0 0,-3 15-1 0 0,2-2-51 0 0,2 0-1 0 0,0 0 0 0 0,1 0 1 0 0,2 0-1 0 0,0 0 1 0 0,8 43-1 0 0,-5-48 8 0 0,1 0-1 0 0,1 0 1 0 0,0 0-1 0 0,1-1 1 0 0,1 0 0 0 0,1 0-1 0 0,0-1 1 0 0,1 0-1 0 0,0-1 1 0 0,15 16-1 0 0,-19-23 16 0 0,0-1-1 0 0,1 0 1 0 0,0-1 0 0 0,0 0-1 0 0,0 0 1 0 0,0 0-1 0 0,1-1 1 0 0,-1 0-1 0 0,1 0 1 0 0,0-1-1 0 0,1 0 1 0 0,-1 0 0 0 0,0-1-1 0 0,1 0 1 0 0,-1-1-1 0 0,1 0 1 0 0,0 0-1 0 0,-1-1 1 0 0,1 0-1 0 0,0 0 1 0 0,-1-1 0 0 0,16-3-1 0 0,-16 1 27 0 0,1 1 0 0 0,-1-1 1 0 0,1-1-1 0 0,-1 0 0 0 0,-1 0 0 0 0,1-1 0 0 0,0 1 0 0 0,-1-2 1 0 0,0 1-1 0 0,0-1 0 0 0,-1 0 0 0 0,0 0 0 0 0,0-1 0 0 0,0 0 0 0 0,-1 0 1 0 0,1 0-1 0 0,-2-1 0 0 0,1 0 0 0 0,3-10 0 0 0,-3 7 50 0 0,-1 0-1 0 0,-1 0 1 0 0,0 0 0 0 0,0 0-1 0 0,-1-1 1 0 0,0 0 0 0 0,-1 1-1 0 0,-1-1 1 0 0,1 0 0 0 0,-2 1-1 0 0,0-1 1 0 0,0 0 0 0 0,-1 1-1 0 0,-4-15 1 0 0,1 14-22 0 0,1-1 0 0 0,-2 1 1 0 0,1 0-1 0 0,-2 1 0 0 0,1-1 0 0 0,-2 1 0 0 0,1 0 0 0 0,-2 1 1 0 0,1 0-1 0 0,-1 0 0 0 0,-1 1 0 0 0,0 0 0 0 0,0 1 0 0 0,-1 0 1 0 0,-18-11-1 0 0,11 9-94 0 0,-5-3-388 0 0,0 1 0 0 0,-36-13 0 0 0,58 25 313 0 0,-1-1 1 0 0,1 1-1 0 0,0 0 1 0 0,0-1 0 0 0,0 1-1 0 0,0 0 1 0 0,-1 0-1 0 0,1 0 1 0 0,0 0-1 0 0,0 0 1 0 0,0 0-1 0 0,0 1 1 0 0,-1-1-1 0 0,1 0 1 0 0,0 0 0 0 0,0 1-1 0 0,0-1 1 0 0,0 1-1 0 0,0-1 1 0 0,-2 2-1 0 0,3-2-264 0 0,-1 1 1 0 0,1 0-1 0 0,-1-1 0 0 0,0 1 0 0 0,1 0 0 0 0,-1-1 0 0 0,1 1 1 0 0,0 0-1 0 0,-1 0 0 0 0,1 0 0 0 0,-1-1 0 0 0,1 1 0 0 0,0 0 0 0 0,0 0 1 0 0,0 0-1 0 0,-1 0 0 0 0,1 0 0 0 0,0 0 0 0 0,0 0 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0,'0'0'5779'0'0,"3"2"-4951"0"0,0 0-652 0 0,1 0 1 0 0,-1 0 0 0 0,1 1-1 0 0,-1-1 1 0 0,0 1-1 0 0,0 0 1 0 0,0 0-1 0 0,0 0 1 0 0,-1 0-1 0 0,1 0 1 0 0,-1 1-1 0 0,0-1 1 0 0,1 1 0 0 0,-2 0-1 0 0,1 0 1 0 0,1 4-1 0 0,15 67 291 0 0,-3 1 0 0 0,5 87 0 0 0,0 3-465 0 0,-15-132-651 0 0,2 1-1 0 0,1-1 1 0 0,17 47 0 0 0,-22-77 266 0 0,0 1-525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6911 0 0,'-1'-11'615'0'0,"0"1"-1"0"0,1-1 1 0 0,1 0-1 0 0,0 1 1 0 0,3-13-1 0 0,-4 22-301 0 0,0 0-1 0 0,0 0 1 0 0,0 0 0 0 0,0 0-1 0 0,0 0 1 0 0,1 0 0 0 0,-1 1-1 0 0,0-1 1 0 0,1 0 0 0 0,-1 0-1 0 0,1 0 1 0 0,-1 0 0 0 0,1 0 0 0 0,-1 0-1 0 0,1 1 1 0 0,0-1 0 0 0,1-1-1 0 0,-1 3-225 0 0,0-1 0 0 0,0 1 0 0 0,0-1 0 0 0,0 1 0 0 0,0 0-1 0 0,0-1 1 0 0,0 1 0 0 0,0 0 0 0 0,0 0 0 0 0,0 0 0 0 0,-1 0 0 0 0,1-1 0 0 0,0 1-1 0 0,0 0 1 0 0,-1 1 0 0 0,1-1 0 0 0,0 1 0 0 0,8 15 87 0 0,0 0 0 0 0,-1 1 0 0 0,-1 0-1 0 0,9 36 1 0 0,-14-44-130 0 0,97 315 34 0 0,-29-110-2876 0 0,-60-185 1312 0 0,1-1-60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13791 0 0,'0'0'1578'0'0,"2"-1"-1002"0"0,22-1 680 0 0,-14 2-786 0 0,0-1 1 0 0,18-4 0 0 0,-9-1-162 0 0,1 2 1 0 0,-1 0 0 0 0,28-2-1 0 0,26 1 145 0 0,33 0-1300 0 0,-77 4-3872 0 0,-2-3-1624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4143 0 0,'0'0'588'0'0,"2"0"252"0"0,3 1-114 0 0,0 0-1 0 0,1 0 1 0 0,-1 0-1 0 0,-1 1 1 0 0,1-1-1 0 0,9 6 1 0 0,-10-5-458 0 0,1 0 0 0 0,0 0 0 0 0,-1 0 0 0 0,1-1 0 0 0,0 0 0 0 0,-1 1 0 0 0,1-2 0 0 0,0 1 0 0 0,0 0 0 0 0,6-1 0 0 0,25-5 1136 0 0,0 1 1 0 0,37 2-1 0 0,15 0-199 0 0,2 0-70 0 0,-57 2-666 0 0,0-2-1 0 0,35-7 1 0 0,36-2 373 0 0,20 5-138 0 0,-25-2-355 0 0,-1 1-90 0 0,-17 2-59 0 0,15 0 80 0 0,25 3 131 0 0,-28-1-63 0 0,51-3 37 0 0,24 6 15 0 0,-130-2-259 0 0,68-12-1 0 0,-68 7-23 0 0,70-3 0 0 0,79 3 39 0 0,1-1-19 0 0,-102 3-137 0 0,-52 2 0 0 0,45 2 0 0 0,7 1-16 0 0,-16-6-1852 0 0,-62 4 333 0 0,0 0-1 0 0,13-5 1 0 0,-10 3-7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1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10591 0 0,'0'0'488'0'0,"-2"1"-12"0"0,-1-1-336 0 0,-1 0-91 0 0,-12 8-50 0 0,12-5 531 0 0,1 0-1 0 0,0 0 1 0 0,0 0-1 0 0,0 0 1 0 0,0 1-1 0 0,0-1 1 0 0,-3 8-1 0 0,6-10-412 0 0,-1 0-1 0 0,1 0 0 0 0,0 0 1 0 0,0 0-1 0 0,0 0 1 0 0,0 0-1 0 0,0 0 0 0 0,1 0 1 0 0,-1 0-1 0 0,0 0 0 0 0,0 0 1 0 0,1 0-1 0 0,-1 0 1 0 0,0 0-1 0 0,1 0 0 0 0,0 1 1 0 0,8 13 459 0 0,-5-11-487 0 0,0 0 0 0 0,0 0 1 0 0,0 0-1 0 0,0-1 0 0 0,1 0 0 0 0,-1 0 1 0 0,1 0-1 0 0,9 4 0 0 0,6 1 34 0 0,20 5 0 0 0,-16-6-59 0 0,48 25-63 0 0,-5-3 181 0 0,-59-26-88 0 0,1 1 0 0 0,-1 0-1 0 0,-1 1 1 0 0,1 0 0 0 0,-1 0 0 0 0,0 0 0 0 0,0 1 0 0 0,7 8 0 0 0,-1 0 598 0 0,-1 0 1 0 0,20 30-1 0 0,-29-39-547 0 0,0 0-1 0 0,-1 0 1 0 0,0 0-1 0 0,0 1 0 0 0,0-1 1 0 0,0 1-1 0 0,-1-1 1 0 0,0 1-1 0 0,0-1 0 0 0,-1 1 1 0 0,1 0-1 0 0,-1 0 1 0 0,-1-1-1 0 0,1 1 0 0 0,-1 0 1 0 0,-1 8-1 0 0,-1-1 24 0 0,0 1 0 0 0,0-1 0 0 0,-1 0 0 0 0,-1 0 0 0 0,-7 15 0 0 0,2-8 2 0 0,-8 27 0 0 0,11-26-90 0 0,-13 24 0 0 0,-44 107-115 0 0,64-150 26 0 0,-4 9-528 0 0,0 0 0 0 0,-2 18 0 0 0,2 6-7528 0 0,2-20 725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0 791 919 0 0,'0'0'11760'0'0,"3"0"-11306"0"0,-2 0-362 0 0,1 0 0 0 0,-1 0 0 0 0,0 0 0 0 0,1 0 1 0 0,-1-1-1 0 0,1 1 0 0 0,-1 0 0 0 0,0-1 0 0 0,0 1 0 0 0,1-1 1 0 0,-1 1-1 0 0,0-1 0 0 0,0 0 0 0 0,3-1 0 0 0,-3 1 33 0 0,0 0 0 0 0,1 0 0 0 0,0 0 0 0 0,-1 0 0 0 0,1 0 0 0 0,-1 0 0 0 0,1 1 0 0 0,0-1 0 0 0,2 0 0 0 0,5-2 215 0 0,81-48 2017 0 0,-19 8-1323 0 0,-43 24-482 0 0,59-28-1 0 0,48-15 226 0 0,23-10-266 0 0,15 0-75 0 0,88-37 220 0 0,-61 23-219 0 0,-152 65-365 0 0,-29 12 2 0 0,40-13 0 0 0,-47 18-29 0 0,1-1 0 0 0,-1-1-1 0 0,17-9 1 0 0,19-9 211 0 0,-44 22-216 0 0,0 0 0 0 0,0-1 0 0 0,0 1 0 0 0,0-1 0 0 0,0 0 0 0 0,0 0 0 0 0,-1 0 0 0 0,5-7 0 0 0,18-13 264 0 0,-23 20-267 0 0,0 1 0 0 0,-1-1 0 0 0,1 0 0 0 0,-1 1 0 0 0,4-6-1 0 0,-3 3 30 0 0,-1 3 22 0 0,0 1-16 0 0,1 0 0 0 0,0-1 0 0 0,0 1 0 0 0,-1-1 0 0 0,1 0 0 0 0,-1 1-1 0 0,1-1 1 0 0,-1 0 0 0 0,3-4 0 0 0,-5 6-75 0 0,1 0 6 0 0,0-1 1 0 0,0 1-1 0 0,-1 0 1 0 0,1-1-1 0 0,0 1 1 0 0,0 0 0 0 0,-1 0-1 0 0,1 0 1 0 0,0-1-1 0 0,0 1 1 0 0,0 0-1 0 0,-1 0 1 0 0,1 0-1 0 0,0 0 1 0 0,0 1-1 0 0,0-1 1 0 0,0 0-1 0 0,1 0 1 0 0,0 1-2 0 0,24 0 9 0 0,-16-1-2 0 0,0 0 0 0 0,0 1 0 0 0,0 0-1 0 0,0 1 1 0 0,14 3 0 0 0,27 15 32 0 0,0 1 1 0 0,53 33-1 0 0,362 216 892 0 0,-304-193-477 0 0,-50-27-90 0 0,82 32 112 0 0,-70-43-926 0 0,-78-25-1481 0 0,-43-13 518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3223 0 0,'0'0'143'0'0,"1"-3"-3"0"0,5-9 10233 0 0,-7 14-10194 0 0,1 0-1 0 0,0-1 0 0 0,-1 1 1 0 0,1 0-1 0 0,0 0 0 0 0,0 0 1 0 0,0 0-1 0 0,1 2 0 0 0,0 5 248 0 0,0 15 558 0 0,2-1 1 0 0,1 0-1 0 0,12 41 1 0 0,-6-23-426 0 0,2 8-108 0 0,-2 1 0 0 0,5 86-1 0 0,-8-18-339 0 0,-2-86-279 0 0,-4-29 49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 10655 0 0,'0'0'964'0'0,"-1"-1"-794"0"0,-3-1 286 0 0,-1 0 1 0 0,1 0-1 0 0,-1 0 1 0 0,1 1-1 0 0,-1 0 1 0 0,-8-2-1 0 0,11 3-315 0 0,1 0 0 0 0,-1 0-1 0 0,1 0 1 0 0,-1 0 0 0 0,0 0-1 0 0,1 1 1 0 0,-1-1 0 0 0,1 0 0 0 0,-1 1-1 0 0,1 0 1 0 0,-1-1 0 0 0,1 1-1 0 0,-1 0 1 0 0,1-1 0 0 0,0 1-1 0 0,-1 0 1 0 0,1 0 0 0 0,0 0 0 0 0,0 0-1 0 0,-1 1 1 0 0,1-1 0 0 0,0 0-1 0 0,0 0 1 0 0,-1 3 0 0 0,-1 1-105 0 0,1-1 1 0 0,0 1-1 0 0,0 0 1 0 0,0 0-1 0 0,1 0 1 0 0,0 1-1 0 0,-1-1 1 0 0,1 7-1 0 0,-1 45 270 0 0,2-41-283 0 0,1 14-23 0 0,1 0 0 0 0,1-1 0 0 0,9 37 0 0 0,-10-59 9 0 0,0 0-1 0 0,1 1 1 0 0,0-1 0 0 0,0 0-1 0 0,1 0 1 0 0,0 0-1 0 0,0-1 1 0 0,0 0 0 0 0,1 1-1 0 0,0-1 1 0 0,11 10 0 0 0,-11-12 0 0 0,0 0 0 0 0,0 0 0 0 0,1 0 1 0 0,-1-1-1 0 0,1 0 0 0 0,0 0 1 0 0,0-1-1 0 0,0 1 0 0 0,0-1 0 0 0,0 0 1 0 0,1-1-1 0 0,-1 0 0 0 0,0 0 1 0 0,11 0-1 0 0,-13-1 52 0 0,1 0 0 0 0,-1 0 0 0 0,0-1 0 0 0,1 0 0 0 0,-1 0 0 0 0,0 0 0 0 0,0 0 0 0 0,1-1 0 0 0,-1 0 0 0 0,0 0 0 0 0,-1 0 0 0 0,1 0-1 0 0,0 0 1 0 0,-1-1 0 0 0,1 0 0 0 0,-1 0 0 0 0,0 0 0 0 0,0 0 0 0 0,0 0 0 0 0,0 0 0 0 0,0-1 0 0 0,-1 0 0 0 0,1 1 0 0 0,-1-1 0 0 0,0 0 0 0 0,0 0 0 0 0,-1 0 0 0 0,1 0 0 0 0,-1-1 0 0 0,0 1 0 0 0,0 0 0 0 0,0-7 0 0 0,1-1 122 0 0,-1-1 0 0 0,-1 1 0 0 0,0-1 1 0 0,-1 1-1 0 0,0-1 0 0 0,-1 1 0 0 0,-5-23 0 0 0,3 23-147 0 0,0 1 1 0 0,-1 0-1 0 0,0 0 0 0 0,0 0 0 0 0,-1 1 1 0 0,-1 0-1 0 0,-12-15 0 0 0,15 20-58 0 0,-1 0-1 0 0,0 0 1 0 0,-1 1-1 0 0,1-1 1 0 0,-1 1-1 0 0,0 0 1 0 0,0 1 0 0 0,0 0-1 0 0,0 0 1 0 0,-1 0-1 0 0,1 0 1 0 0,-1 1-1 0 0,0 0 1 0 0,-10-1-1 0 0,14 3-95 0 0,0 0-1 0 0,0 0 0 0 0,-1 0 1 0 0,1 0-1 0 0,0 1 0 0 0,0-1 1 0 0,0 1-1 0 0,-6 2 1 0 0,7-2-384 0 0,0 4-702 0 0,-1 3-1504 0 0,3 2 860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14367 0 0,'0'2'662'0'0,"1"3"-574"0"0,0 1 1 0 0,0-1 0 0 0,0 0 0 0 0,-1 1 0 0 0,0-1 0 0 0,0 0 0 0 0,-1 1 0 0 0,1-1 0 0 0,-3 9-1 0 0,-1 17 44 0 0,4 21 1573 0 0,12 94 0 0 0,1 22 819 0 0,-5 51-6610 0 0,-5-190 2356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6911 0 0,'0'0'951'0'0,"2"-1"294"0"0,0-1-426 0 0,0 0 0 0 0,0 0 0 0 0,1 0 0 0 0,-1 0 0 0 0,1 0 0 0 0,-1 1-1 0 0,4-2 1 0 0,-3 2-482 0 0,0 0 1 0 0,-1 0-1 0 0,1 1 0 0 0,0-1 0 0 0,0 1 0 0 0,0 0 0 0 0,3 0 0 0 0,-4 0 277 0 0,9 11 311 0 0,-8-7-816 0 0,0-1 0 0 0,-1 2 1 0 0,1-1-1 0 0,-1 0 0 0 0,0 0 1 0 0,0 1-1 0 0,2 6 0 0 0,8 36 311 0 0,-11-39-331 0 0,9 46 316 0 0,5 109 0 0 0,-14-129-831 0 0,3 0-1 0 0,12 57 0 0 0,-6-63-1292 0 0,-3-10-3860 0 0,-3-5-267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11863 0 0,'0'0'540'0'0,"1"-2"-5"0"0,0-5-226 0 0,-1 6-201 0 0,0 1-1 0 0,0 0 1 0 0,0-1-1 0 0,0 1 1 0 0,0 0-1 0 0,0 0 1 0 0,0-1-1 0 0,0 1 1 0 0,0 0 0 0 0,1-1-1 0 0,-1 1 1 0 0,0 0-1 0 0,0-1 1 0 0,0 1-1 0 0,0 0 1 0 0,1 0-1 0 0,-1-1 1 0 0,0 1-1 0 0,0 0 1 0 0,0 0-1 0 0,1-1 1 0 0,-1 1-1 0 0,0 0 1 0 0,0 0-1 0 0,1 0 1 0 0,-1 0-1 0 0,0-1 1 0 0,1 1-1 0 0,-1 0 1 0 0,8 5 514 0 0,5 14-687 0 0,3 16 162 0 0,-2 0 0 0 0,13 51 0 0 0,-15-46-75 0 0,-5-18-45 0 0,8 25-277 0 0,22 50-1 0 0,6 20-4156 0 0,-43-116 4386 0 0,8 21-4545 0 0</inkml:trace>
  <inkml:trace contextRef="#ctx0" brushRef="#br0" timeOffset="1">37 291 1375 0 0,'0'0'66'0'0,"-2"0"-8"0"0,-33 13 19950 0 0,48-11-19071 0 0,5 0-769 0 0,0 0-1 0 0,0-1 0 0 0,0 0 0 0 0,1-2 1 0 0,-1 0-1 0 0,33-7 0 0 0,-33 4-900 0 0,31-1-1 0 0,-26 5-903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9 167 5983 0 0,'-8'9'8839'0'0,"10"-9"-8007"0"0,13 1-202 0 0,-1-1 1 0 0,0 0 0 0 0,22-4-1 0 0,8 0 497 0 0,6 0-80 0 0,23-1 169 0 0,106-10 301 0 0,-163 13-1434 0 0,151-24 790 0 0,-60 4-433 0 0,-64 12-256 0 0,1 1 0 0 0,62-3 0 0 0,-31 11 12 0 0,53-3 192 0 0,73-20 116 0 0,142 1 56 0 0,-78 35-169 0 0,-172-5-238 0 0,-49-3-99 0 0,-24-1-11 0 0,-1-1-1 0 0,1-2 1 0 0,23-1-1 0 0,-18-1 28 0 0,50 2 0 0 0,-4-4-47 0 0,-63 5-5 0 0,-4-1-13 0 0,1 0 0 0 0,-1 0 0 0 0,1 0 0 0 0,-1 0 0 0 0,0-1 0 0 0,5-1 0 0 0,25 1-1140 0 0,7-1-1598 0 0,-39 1 2563 0 0,1 1 0 0 0,0-1 0 0 0,-1 0 0 0 0,1 0 0 0 0,-1 0 0 0 0,1 0 0 0 0,-1 0 0 0 0,1 0 0 0 0,-1-1 0 0 0,0 1 0 0 0,1-1 0 0 0,1-2 0 0 0,4-6-1624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2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 11719 0 0,'-20'-4'706'0'0,"-29"-1"4811"0"0,50 7-5426 0 0,0-1-1 0 0,0 1 1 0 0,0 0 0 0 0,0-1 0 0 0,1 1-1 0 0,-1-1 1 0 0,0 0 0 0 0,1 1 0 0 0,-1-1-1 0 0,1 0 1 0 0,2 1 0 0 0,-2 0-13 0 0,29 19 169 0 0,0-1 0 0 0,62 29 0 0 0,-7-14 264 0 0,24 12 214 0 0,-88-36-474 0 0,-1 0-1 0 0,37 28 1 0 0,-43-28-21 0 0,0 1 1 0 0,-1 1 0 0 0,13 16-1 0 0,-22-24-62 0 0,-1 1-1 0 0,0 0 0 0 0,0 0 0 0 0,-1 0 1 0 0,1 1-1 0 0,-1-1 0 0 0,-1 1 0 0 0,1 0 0 0 0,-1 0 1 0 0,-1 0-1 0 0,3 11 0 0 0,-4-10 0 0 0,0 1-1 0 0,0-1 1 0 0,-1 1-1 0 0,0-1 1 0 0,0 0-1 0 0,-1 1 1 0 0,0-1-1 0 0,0 0 1 0 0,-1 0 0 0 0,-4 8-1 0 0,-2 3 69 0 0,-1-1-1 0 0,-23 32 1 0 0,-36 58 202 0 0,30-47-261 0 0,-90 144 11 0 0,123-196-447 0 0,1 1 0 0 0,0-1-1 0 0,0 1 1 0 0,0 0 0 0 0,2 1-1 0 0,-4 11 1 0 0,5-15-119 0 0,1-1-1 0 0,1 0 1 0 0,-1 1-1 0 0,1-1 1 0 0,0 1-1 0 0,0-1 1 0 0,1 1-1 0 0,0-1 1 0 0,0 0-1 0 0,0 1 1 0 0,5 10-1 0 0,2 2-7692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42 469 8951 0 0,'-3'3'94'0'0,"1"1"0"0"0,0 0 0 0 0,0 0 0 0 0,0 0 0 0 0,-2 5 0 0 0,-5 12 1068 0 0,9-22-906 0 0,0 0 1 0 0,-1 0-1 0 0,1 0 1 0 0,0 0-1 0 0,-1 0 1 0 0,1 0 0 0 0,-1 0-1 0 0,0 0 1 0 0,1 0-1 0 0,-1 0 1 0 0,-4-6 5387 0 0,23 268-3962 0 0,-15-202-1676 0 0,-7 8 354 0 0,-1-85-207 0 0,1 5-114 0 0,-4-44-19 0 0,3-1 1 0 0,3-72-1 0 0,2 45-17 0 0,11-231 409 0 0,-11 312-387 0 0,1-1-1 0 0,0 0 1 0 0,0 1-1 0 0,0-1 1 0 0,0 1-1 0 0,1 0 1 0 0,3-6-1 0 0,-5 10-23 0 0,-1 0 0 0 0,1 0-1 0 0,0 0 1 0 0,0 0 0 0 0,0 0 0 0 0,0 0-1 0 0,1 0 1 0 0,-1 0 0 0 0,0 0 0 0 0,0 0 0 0 0,0 0-1 0 0,0 0 1 0 0,0 1 0 0 0,0-1 0 0 0,0 0-1 0 0,0 0 1 0 0,0 0 0 0 0,0 0 0 0 0,0 0-1 0 0,0 0 1 0 0,0 0 0 0 0,0 0 0 0 0,0 0-1 0 0,0 0 1 0 0,0 0 0 0 0,0 0 0 0 0,0 0-1 0 0,0 0 1 0 0,0 0 0 0 0,0 0 0 0 0,1 0 0 0 0,-1 0-1 0 0,0 0 1 0 0,0 0 0 0 0,0 0 0 0 0,0 0-1 0 0,0 1 1 0 0,0-1 0 0 0,0 0 0 0 0,0 0-1 0 0,0 0 1 0 0,0 0 0 0 0,0 0 0 0 0,0-1-1 0 0,1 1 1 0 0,-1 0 0 0 0,0 0 0 0 0,0 0-1 0 0,0 0 1 0 0,0 0 0 0 0,0 0 0 0 0,0 0 0 0 0,0 0-1 0 0,0 0 1 0 0,0 0 0 0 0,0 0 0 0 0,0 0-1 0 0,0 0 1 0 0,0 0 0 0 0,0 0 0 0 0,0 0-1 0 0,1 0 1 0 0,-1 0 0 0 0,0 0 0 0 0,0 0-1 0 0,0 0 1 0 0,0-1 0 0 0,0 1 0 0 0,0 0-1 0 0,6 9 3 0 0,1 0-1 0 0,-1 1 0 0 0,-1-1 0 0 0,6 13 0 0 0,16 47 40 0 0,-25-63-31 0 0,58 168 1 0 0,36 91-13 0 0,-88-246-12 0 0,40 81-43 0 0,-43-90 57 0 0,2-1 0 0 0,-1 1 0 0 0,2-1 1 0 0,-1 0-1 0 0,1-1 0 0 0,0 0 0 0 0,14 11 0 0 0,-13-13 58 0 0,-8-6-52 0 0,0 0-1 0 0,-1 0 1 0 0,1 0 0 0 0,0 0-1 0 0,0 0 1 0 0,0 0 0 0 0,0 0 0 0 0,-1 0-1 0 0,1 0 1 0 0,0 0 0 0 0,0 0-1 0 0,0 0 1 0 0,-1-1 0 0 0,1 1 0 0 0,0 0-1 0 0,0 0 1 0 0,-1-1 0 0 0,1 1-1 0 0,0-1 1 0 0,0 0 0 0 0,1 0 14 0 0,2-1 10 0 0,0-1-1 0 0,0 0 1 0 0,-1 0-1 0 0,1 0 0 0 0,0 0 1 0 0,-1 0-1 0 0,0-1 0 0 0,0 0 1 0 0,0 0-1 0 0,0 0 0 0 0,-1 0 1 0 0,0 0-1 0 0,4-9 1 0 0,0-3 117 0 0,0-1 1 0 0,5-24-1 0 0,-2-11 132 0 0,-2 0-1 0 0,-1-68 1 0 0,-2 41-96 0 0,-2-225 65 0 0,-15 154-457 0 0,9 106-1348 0 0,2 33-80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765 624 7711 0 0,'0'0'3434'0'0,"-9"-2"-1670"0"0,-7-6-516 0 0,0 0 1 0 0,1-1 0 0 0,-16-11 0 0 0,10 6-354 0 0,-114-82 2280 0 0,39 27-1871 0 0,-40-41-211 0 0,69 53-729 0 0,-20-26-76 0 0,3 3-88 0 0,40 45-200 0 0,37 26-125 0 0,7 5-189 0 0,9 2-529 0 0,-7 2 637 0 0,34-13-4896 0 0,-24 9-1844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1150 1839 0 0,'0'0'15512'0'0,"0"-1"-15304"0"0,-5-45 504 0 0,2 32-354 0 0,0-25 0 0 0,9-178 2030 0 0,-4 109-1612 0 0,3-208 216 0 0,-3 44-280 0 0,-4 222-823 0 0,1 40 45 0 0,1-1 0 0 0,0 0 0 0 0,0 0-1 0 0,1 0 1 0 0,3-11 0 0 0,-4 20-390 0 0,3-6-477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5759 0 0,'0'0'8584'0'0,"2"-1"-8109"0"0,2-5-16 0 0,1 2-1 0 0,0-1 1 0 0,7-5 0 0 0,8-7 215 0 0,-3 2-141 0 0,1 0 0 0 0,0 2 0 0 0,31-18 0 0 0,244-119 1374 0 0,-253 131-1739 0 0,57-27 161 0 0,9-6-126 0 0,45-22 90 0 0,-143 69-259 0 0,0 1-1 0 0,-1-1 1 0 0,1-1-1 0 0,7-7 1 0 0,0 0 22 0 0,19-12 0 0 0,-17 14-759 0 0,-9 5-307 0 0,1 0 0 0 0,-1 1 0 0 0,1 0 0 0 0,11-5 0 0 0,-9 6-517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6047 0 0,'0'0'274'0'0,"-1"-2"-6"0"0,-3-12 10414 0 0,34 33-9967 0 0,78 58 1298 0 0,-92-66-1682 0 0,-1 0 0 0 0,29 15 0 0 0,-26-17-103 0 0,25 19-1 0 0,-23-13-30 0 0,0-2-1 0 0,2 0 1 0 0,38 16 0 0 0,73 18 432 0 0,-103-35-335 0 0,43 22-1 0 0,-2 0 216 0 0,-47-23-245 0 0,30 19 0 0 0,-32-17-187 0 0,-6-3-13 0 0,-7-4-12 0 0,0-1 0 0 0,0 0 0 0 0,0-1-1 0 0,15 5 1 0 0,7 0-8 0 0,-13-4 34 0 0,32 12 0 0 0,-48-16-153 0 0,-1-1-54 0 0,-1 0 117 0 0,1 1 0 0 0,0-1 0 0 0,0 0 0 0 0,0 1-1 0 0,0-1 1 0 0,-1 0 0 0 0,1 1 0 0 0,0-1 0 0 0,0 1 0 0 0,-1 0 0 0 0,1-1 0 0 0,0 1-1 0 0,-1-1 1 0 0,2 2 0 0 0,3 3-1141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5671 0 0,'0'0'7072'0'0,"-1"2"-6681"0"0,0 7-147 0 0,0 0 0 0 0,0 0 0 0 0,1 0 1 0 0,0 0-1 0 0,0-1 0 0 0,1 1 0 0 0,2 9 0 0 0,3 6 356 0 0,-6-22-336 0 0,0 1-9 0 0,17 86 858 0 0,-14-78-981 0 0,40 149 1256 0 0,0-4-428 0 0,24 35 184 0 0,-56-157-955 0 0,1-1 65 0 0,-1 1 1 0 0,8 51-1 0 0,-5-20-60 0 0,-9-47-143 0 0,-1 1 1 0 0,2 26-1 0 0,3 24 78 0 0,-9-60-101 0 0,1 1-1 0 0,1-1 0 0 0,0 0 1 0 0,0 1-1 0 0,1-1 0 0 0,0 0 1 0 0,5 10-1 0 0,-4-8-27 0 0,-2-1-13 0 0,-2-8-65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27 13791 0 0,'0'0'1247'0'0,"2"-4"-1023"0"0,-2 3-225 0 0,0 1 1 0 0,1-1-1 0 0,-1 1 0 0 0,0-1 1 0 0,1 1-1 0 0,-1-1 0 0 0,0 1 1 0 0,0-1-1 0 0,0 1 0 0 0,0-1 1 0 0,0 0-1 0 0,0 1 0 0 0,1-1 1 0 0,-1 1-1 0 0,0-1 0 0 0,-1 1 1 0 0,1-1-1 0 0,0 0 0 0 0,0 1 1 0 0,0-1-1 0 0,0 1 0 0 0,0-1 1 0 0,-1 1-1 0 0,1-1 0 0 0,0 0 1 0 0,0 1-1 0 0,-1-1 0 0 0,1 1 1 0 0,0 0-1 0 0,-1-1 0 0 0,1 1 1 0 0,0-1-1 0 0,-1 0 0 0 0,-2 0 80 0 0,0 1-1 0 0,0-1 0 0 0,0 0 1 0 0,0 1-1 0 0,0-1 1 0 0,0 1-1 0 0,-1 0 0 0 0,-2 1 1 0 0,-5-1 283 0 0,1 0 0 0 0,-1 1 0 0 0,0 0 0 0 0,1 1 0 0 0,-1 0 0 0 0,0 1 0 0 0,1 0 0 0 0,0 1 0 0 0,0 0 0 0 0,0 0 0 0 0,0 1 0 0 0,1 0 0 0 0,0 1 0 0 0,-14 11 0 0 0,4 0 136 0 0,-28 36 1 0 0,41-44-398 0 0,0-1 1 0 0,0 1-1 0 0,1 0 0 0 0,0 0 1 0 0,1 1-1 0 0,0 0 1 0 0,-3 12-1 0 0,1 2 25 0 0,1 0 0 0 0,1 0 0 0 0,1 1-1 0 0,1 0 1 0 0,2-1 0 0 0,0 1 0 0 0,2 0 0 0 0,0-1-1 0 0,2 1 1 0 0,12 45 0 0 0,-11-57-94 0 0,1 0 0 0 0,0 0 1 0 0,1 0-1 0 0,0-1 0 0 0,1 0 0 0 0,0 0 0 0 0,1-1 0 0 0,0 0 1 0 0,0 0-1 0 0,2-1 0 0 0,-1-1 0 0 0,1 1 0 0 0,1-2 0 0 0,-1 0 0 0 0,1 0 1 0 0,14 6-1 0 0,-10-7-16 0 0,-1 0-1 0 0,1-2 1 0 0,1 0 0 0 0,-1 0 0 0 0,1-2 0 0 0,0 0-1 0 0,-1-1 1 0 0,1 0 0 0 0,1-2 0 0 0,-1 0 0 0 0,0-1-1 0 0,0 0 1 0 0,19-5 0 0 0,-13 1-185 0 0,0-2 1 0 0,-1 0-1 0 0,0-2 0 0 0,0 0 1 0 0,0-1-1 0 0,24-17 0 0 0,-19 9-1761 0 0,-1-1-1 0 0,26-24 0 0 0,-28 20-4928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0 1375 0 0,'0'0'10480'0'0,"0"2"-9893"0"0,0 1-206 0 0,0 0 0 0 0,-1 0 0 0 0,1-1-1 0 0,-1 1 1 0 0,0 0 0 0 0,0-1 0 0 0,0 1 0 0 0,0-1 0 0 0,0 1-1 0 0,-3 2 1 0 0,-4 4 212 0 0,-1 0 0 0 0,0-1 0 0 0,0 0 0 0 0,-14 8 0 0 0,-5 6 225 0 0,-10 4 117 0 0,25-18-609 0 0,1 0 0 0 0,-11 11 0 0 0,-5 10 146 0 0,18-18-185 0 0,-23 20 1 0 0,19-21-149 0 0,-228 189 1528 0 0,230-188-1609 0 0,0 1 0 0 0,1 0 0 0 0,1 1 0 0 0,0 0-1 0 0,-12 20 1 0 0,17-25-55 0 0,2-4-408 0 0,-1 1 734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5 919 0 0,'-5'-4'18496'0'0,"14"13"-18147"0"0,1 1 1 0 0,20 15-1 0 0,10 9 267 0 0,-24-21-444 0 0,0 0-1 0 0,1-1 1 0 0,1-1-1 0 0,0-1 1 0 0,22 10-1 0 0,-35-17-136 0 0,31 14 135 0 0,67 37 207 0 0,-64-35-300 0 0,-27-14-63 0 0,1 1 0 0 0,-1 0 0 0 0,18 14 0 0 0,-27-17-13 0 0,5 0-1 0 0,12 5-18 0 0,-18-7-396 0 0,7-7-5325 0 0,-1-3-2155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47 123 919 0 0,'-2'1'67'0'0,"-43"24"13679"0"0,45-24-13560 0 0,6 9 1640 0 0,12 8-1652 0 0,-18-18-136 0 0,1 1 1 0 0,-1-1 0 0 0,1 0-1 0 0,0 1 1 0 0,-1-1-1 0 0,1 0 1 0 0,0 0-1 0 0,-1 0 1 0 0,1 1 0 0 0,0-1-1 0 0,-1 0 1 0 0,1 0-1 0 0,0 0 1 0 0,-1 0-1 0 0,1 0 1 0 0,0 0 0 0 0,-1-1-1 0 0,1 1 1 0 0,1 0-1 0 0,0-1 94 0 0,37 5 777 0 0,-30-2-726 0 0,-1-1 0 0 0,1-1 1 0 0,-1 1-1 0 0,10-2 0 0 0,-2-1 56 0 0,4 0 51 0 0,1-1 1 0 0,-1 0 0 0 0,30-11-1 0 0,-17 4 3 0 0,62-11-1 0 0,10-2 67 0 0,-66 11-339 0 0,75-19 99 0 0,-103 28-77 0 0,0-2-31 0 0,-7 3-45 0 0,-1 0 0 0 0,1 0-1 0 0,-1-1 1 0 0,1 1 0 0 0,-1-1-1 0 0,0 1 1 0 0,0-1 0 0 0,0 0 0 0 0,0 0-1 0 0,-1 0 1 0 0,1-1 0 0 0,2-5-1 0 0,-1 4-159 0 0,-3 3-200 0 0,9-3-2052 0 0,-3 1 670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5495 0 0,'0'0'5456'0'0,"1"2"-4741"0"0,13 33 902 0 0,-1 0 0 0 0,-2 1 0 0 0,8 46 0 0 0,-14-60-1329 0 0,14 45 579 0 0,-11-43-637 0 0,-1-1-1 0 0,4 28 1 0 0,28 167 79 0 0,-31-187-309 0 0,-4-21 113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2759 0 0,'0'0'126'0'0,"1"2"386"0"0,3 17 5112 0 0,11 36-1 0 0,31 54-3005 0 0,-2-2-2622 0 0,1 9-496 0 0,-23-63-1485 0 0,-13-31 235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2303 0 0,'2'1'9107'0'0,"18"3"-4997"0"0,17-5-2854 0 0,-13 0-711 0 0,-7 0-466 0 0,1-1 1 0 0,-1-1 0 0 0,1 0 0 0 0,-1-1 0 0 0,0-1 0 0 0,0-1-1 0 0,29-14 1 0 0,-35 15-86 0 0,0-1 0 0 0,12-10 0 0 0,12-6-1197 0 0,6-2-1706 0 0,-21 11 1391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38:1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61 6911 0 0,'-24'9'404'0'0,"0"0"-1"0"0,-44 24 0 0 0,58-27 132 0 0,0 0 0 0 0,1 1 0 0 0,-1 1 0 0 0,2-1 0 0 0,-1 2 0 0 0,1-1-1 0 0,0 1 1 0 0,-11 17 0 0 0,8-8-400 0 0,0 2 0 0 0,2-1-1 0 0,0 1 1 0 0,1 1-1 0 0,2-1 1 0 0,0 1 0 0 0,1 0-1 0 0,1 1 1 0 0,0-1-1 0 0,2 1 1 0 0,1 25 0 0 0,1-19-43 0 0,3 1 0 0 0,0 0 0 0 0,2-1 0 0 0,1 0 0 0 0,1 0 0 0 0,1-1 0 0 0,24 53 0 0 0,-26-69-46 0 0,0 0 0 0 0,1 0-1 0 0,0 0 1 0 0,1-1 0 0 0,0 0-1 0 0,1 0 1 0 0,0-1 0 0 0,1-1-1 0 0,0 1 1 0 0,14 8 0 0 0,-9-7 75 0 0,1-1 1 0 0,0-1-1 0 0,0 0 0 0 0,1-1 1 0 0,0-1-1 0 0,32 7 0 0 0,-36-11-58 0 0,0 0 0 0 0,0-1 0 0 0,0-1 1 0 0,0 0-1 0 0,0-1 0 0 0,1 0 0 0 0,21-6 0 0 0,-16 2 57 0 0,0-1 0 0 0,0-1-1 0 0,0 0 1 0 0,25-15 0 0 0,-33 15 40 0 0,0-1-1 0 0,0 0 1 0 0,0-1 0 0 0,-1 0-1 0 0,0-1 1 0 0,-1 0 0 0 0,0 0-1 0 0,-1-1 1 0 0,14-23-1 0 0,-9 10 178 0 0,-1 0-1 0 0,-1-1 1 0 0,-1 0-1 0 0,6-28 1 0 0,-10 29-170 0 0,-1 0 0 0 0,-1 0 1 0 0,-2 0-1 0 0,0-1 0 0 0,-1 1 0 0 0,-2-1 1 0 0,-1 1-1 0 0,0-1 0 0 0,-2 1 0 0 0,-1 0 1 0 0,-1 0-1 0 0,0 0 0 0 0,-2 1 0 0 0,-1 0 1 0 0,-21-39-1 0 0,23 51-146 0 0,-1 0 0 0 0,0 0 1 0 0,0 0-1 0 0,-1 1 0 0 0,0 0 1 0 0,-1 1-1 0 0,0 0 0 0 0,-1 0 1 0 0,1 1-1 0 0,-2 1 0 0 0,1 0 1 0 0,-1 0-1 0 0,0 1 0 0 0,0 0 1 0 0,-26-7-1 0 0,6 1-440 0 0,-31-9 609 0 0,58 19-928 0 0,-1 1-1 0 0,1 0 1 0 0,0 0-1 0 0,-1 0 1 0 0,1 1 0 0 0,-1 0-1 0 0,1 0 1 0 0,-1 1-1 0 0,-5 0 1 0 0,-9 7-6337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5263 0 0,'0'0'630'0'0,"2"-1"-214"0"0,-1 1-353 0 0,0-1 1 0 0,0 1 0 0 0,0-1 0 0 0,0 1-1 0 0,0-1 1 0 0,-1 0 0 0 0,1 1-1 0 0,0-1 1 0 0,0 0 0 0 0,0 0-1 0 0,-1 0 1 0 0,1 0 0 0 0,-1 0-1 0 0,1 1 1 0 0,-1-1 0 0 0,1 0-1 0 0,-1 0 1 0 0,1 0 0 0 0,-1-1 0 0 0,0 1-1 0 0,1 0 1 0 0,-1 0 0 0 0,0 0-1 0 0,0 0 1 0 0,0-3 3176 0 0,1 2-2695 0 0,1-7 3319 0 0,-1 11-3343 0 0,9 17 329 0 0,0 1 1 0 0,-1 0-1 0 0,8 28 0 0 0,13 67 557 0 0,-28-109-1389 0 0,-1 2 31 0 0,1 1-1 0 0,1 0 1 0 0,0 0 0 0 0,0-1-1 0 0,1 0 1 0 0,0 1-1 0 0,0-1 1 0 0,1-1 0 0 0,10 14-1 0 0,7 5-1652 0 0,-21-24 459 0 0,6 3-4979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0,'0'0'15984'0'0,"1"1"-15552"0"0,22 71 2776 0 0,-10-13-2777 0 0,28 154-46 0 0,-10-45-1790 0 0,-19-137-1626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0,'1'0'6051'0'0,"8"3"1469"0"0,2 6-6497 0 0,-8-7-799 0 0,-1 0 1 0 0,1 0 0 0 0,-1 0-1 0 0,1 1 1 0 0,-1-1 0 0 0,0 1-1 0 0,3 4 1 0 0,7 17 674 0 0,-2 1 0 0 0,14 52 0 0 0,-20-63-727 0 0,53 174 464 0 0,-17-63-594 0 0,-14-46-564 0 0,-21-67-691 0 0,0-1 0 0 0,9 16 0 0 0,-10-19-222 0 0,3 3-4139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8663 0 0,'0'0'1088'0'0,"2"2"-244"0"0,3 2-454 0 0,-1 1 0 0 0,1 0 0 0 0,-1 0 0 0 0,0 0 0 0 0,-1 0 0 0 0,1 1 0 0 0,-1-1 0 0 0,0 1 0 0 0,0 0 0 0 0,-1 0 0 0 0,0 0 0 0 0,2 9 0 0 0,1 9 322 0 0,-1 1 0 0 0,1 24 0 0 0,-1-6-132 0 0,20 272 1185 0 0,-26-41-1751 0 0,1-239-55 0 0,-1 9-412 0 0,1-1-992 0 0,0-14-3373 0 0,1-11-954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0,'0'0'528'0'0,"1"3"-341"0"0,23 124 9189 0 0,-9-37-6855 0 0,2 20-1856 0 0,5 163-1 0 0,-20-233-626 0 0,14 116-2172 0 0,-12-120-175 0 0,-2-20 637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0:5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13359 0 0,'-1'3'612'0'0,"-2"4"-93"0"0,0 3-129 0 0,-1 0 0 0 0,-3 17 7148 0 0,8-27-7350 0 0,12 2 1140 0 0,16-1-1688 0 0,-15-2 436 0 0,0-1 0 0 0,-1 0 0 0 0,1-2 0 0 0,-1 1 0 0 0,0-1 0 0 0,14-7 0 0 0,3 0-13 0 0,69-31-2588 0 0,-87 37 1558 0 0,13-6-6709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1154 4143 0 0,'0'0'604'0'0,"5"-4"322"0"0,17-11 303 0 0,-17 11 1292 0 0,-3 3-1590 0 0,21-10 549 0 0,-13 7-759 0 0,0-1 1 0 0,0 0-1 0 0,18-12 0 0 0,52-38 1763 0 0,-10 8-1368 0 0,84-61 600 0 0,-67 49-1190 0 0,-7 6-184 0 0,-14 5-88 0 0,78-60 0 0 0,-51 35 78 0 0,-26 22-99 0 0,90-89 1 0 0,-142 126-191 0 0,1 0 1 0 0,30-19-1 0 0,6-5 88 0 0,74-60 208 0 0,-23 12-73 0 0,-83 69-157 0 0,-10 8 7 0 0,0 0 0 0 0,14-8-1 0 0,-20 15-92 0 0,0 1 0 0 0,-1-1 0 0 0,1 1 0 0 0,0 0 0 0 0,-1 0 0 0 0,1 0 0 0 0,0 0 0 0 0,0 1 0 0 0,7-1 0 0 0,0 1 17 0 0,0 1 0 0 0,13 1 0 0 0,41 10 229 0 0,-56-10-227 0 0,0 0 1 0 0,0 0-1 0 0,-1 1 0 0 0,1 0 0 0 0,0 0 1 0 0,15 9-1 0 0,46 35 110 0 0,-40-25-88 0 0,88 54 104 0 0,25 18-84 0 0,116 74 257 0 0,32 7 234 0 0,-222-137-368 0 0,1-2-1 0 0,127 45 1 0 0,-160-71-204 0 0,50 8 0 0 0,-42-10-706 0 0,-43-7-365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5983 0 0,'0'0'9711'0'0,"-1"1"-9240"0"0,-2 0-381 0 0,0 1 0 0 0,0 0 0 0 0,1 0 0 0 0,-1 0 0 0 0,1 0 0 0 0,-1 0 0 0 0,1 0 0 0 0,0 1 0 0 0,0-1 0 0 0,0 1 0 0 0,0 0 0 0 0,1 0 0 0 0,-1-1 0 0 0,-2 6 0 0 0,-2 8 32 0 0,-8 25 0 0 0,11-31-74 0 0,-1 5-39 0 0,1 1 0 0 0,1-1 0 0 0,0 1 0 0 0,1 0 0 0 0,0 0 0 0 0,1-1 0 0 0,1 1 0 0 0,5 26 0 0 0,-1-17 13 0 0,1-1 1 0 0,1 1-1 0 0,2-1 0 0 0,17 37 0 0 0,-20-50-24 0 0,0-1 0 0 0,0 0 0 0 0,1 0 0 0 0,0 0 0 0 0,17 17 0 0 0,-18-22 33 0 0,0 0 0 0 0,0 0 1 0 0,0-1-1 0 0,0 0 0 0 0,1 0 1 0 0,0 0-1 0 0,-1-1 0 0 0,1 0 1 0 0,1 0-1 0 0,10 2 0 0 0,-9-4 119 0 0,0 0 0 0 0,0-1 0 0 0,0 0 0 0 0,1-1-1 0 0,10-2 1 0 0,0 1 35 0 0,-12 1-87 0 0,1-1 0 0 0,0 0 0 0 0,-1 0-1 0 0,1-1 1 0 0,-1 0 0 0 0,0 0 0 0 0,0-1-1 0 0,0 0 1 0 0,0-1 0 0 0,-1 0 0 0 0,0 0-1 0 0,0 0 1 0 0,7-8 0 0 0,-8 8-11 0 0,-1 0 0 0 0,0 0 0 0 0,-1-1-1 0 0,1 0 1 0 0,-1 0 0 0 0,0 0 0 0 0,-1 0 0 0 0,0-1 0 0 0,0 1 0 0 0,0-1-1 0 0,0 0 1 0 0,-1 0 0 0 0,0 0 0 0 0,-1 0 0 0 0,0 0 0 0 0,1-10 0 0 0,-3 9-19 0 0,0 0 1 0 0,-1 1 0 0 0,0-1-1 0 0,0 1 1 0 0,-1 0 0 0 0,0-1-1 0 0,-7-11 1 0 0,4 7 16 0 0,2 4-44 0 0,-1 0 0 0 0,-1 0 1 0 0,1 0-1 0 0,-1 1 0 0 0,0 0 0 0 0,-1 0 0 0 0,0 1 0 0 0,0 0 0 0 0,0 0 1 0 0,-11-6-1 0 0,-2 0-24 0 0,0 0-1 0 0,-1 2 1 0 0,-23-8 0 0 0,20 9-14 0 0,-26-10-107 0 0,45 17 35 0 0,0 1 0 0 0,0 0-1 0 0,0 0 1 0 0,0 1-1 0 0,-1-1 1 0 0,1 1 0 0 0,-9 1-1 0 0,12-1-109 0 0,0 1 0 0 0,0-1 0 0 0,1 1 0 0 0,-1 0 1 0 0,0 0-1 0 0,0-1 0 0 0,1 1 0 0 0,-1 0 0 0 0,-1 2 0 0 0,1-2-873 0 0,2 1-116 0 0,-3 5-444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 1375 0 0,'0'-1'66'0'0,"-1"-1"-30"0"0,0-1-10 0 0,0-12-18 0 0,2-20 16604 0 0,5 46-15684 0 0,-3-6-797 0 0,3 11 62 0 0,0 1 0 0 0,-2-1-1 0 0,0 1 1 0 0,0 0 0 0 0,-2 0 0 0 0,1 22 0 0 0,0-5-54 0 0,4 98 24 0 0,-1-10-174 0 0,20 109-399 0 0,-10-133-4373 0 0,-12-82 3152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3:5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7367 0 0,'0'0'2184'0'0,"0"3"-614"0"0,35 112 3732 0 0,-7-25-4823 0 0,44 118-3 0 0,15-5-625 0 0,-82-192 137 0 0,56 113-1811 0 0,-44-91 390 0 0,-3-6-353 0 0</inkml:trace>
  <inkml:trace contextRef="#ctx0" brushRef="#br0" timeOffset="1">31 447 3223 0 0,'-4'4'166'0'0,"3"-2"-119"0"0,-1-1 1 0 0,1 1-1 0 0,-1-1 1 0 0,0 0-1 0 0,1 0 0 0 0,-16 6 14705 0 0,20-7-13856 0 0,41-1 834 0 0,-29 1-1180 0 0,27-3 0 0 0,23-5-659 0 0,107-1 0 0 0,-134 9-449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0,'0'0'9351'0'0,"4"1"-8718"0"0,16 2 649 0 0,35 2-1 0 0,-19-4-205 0 0,0 2 0 0 0,39 8 0 0 0,69 21 347 0 0,-117-26-1213 0 0,7 0-7 0 0,1-1 0 0 0,61 1 0 0 0,-64-5-92 0 0,91-2 197 0 0,-2 0-8 0 0,-106 2-261 0 0,258 5 955 0 0,114-9 589 0 0,-279 2-1291 0 0,140 4 139 0 0,-198 1-396 0 0,225 27 335 0 0,-231-28-370 0 0,-21-2 0 0 0,-17-1 0 0 0,22-1 0 0 0,-19 0 0 0 0,-5 1-41 0 0,0 0-1 0 0,0 1 1 0 0,0-1 0 0 0,0 1-1 0 0,0 0 1 0 0,6 1 0 0 0,-5 0-38 0 0,1-1 1 0 0,-1 0 0 0 0,0 0 0 0 0,9 0 0 0 0,-13-1-388 0 0,4 1 877 0 0,7-6-8916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5527 0 0,'0'0'423'0'0,"-1"1"-278"0"0,-30 6 4481 0 0,30-7-4270 0 0,0 1-1 0 0,0-1 1 0 0,0 0 0 0 0,1 0 0 0 0,-1 0 0 0 0,0 0 0 0 0,0 0 0 0 0,0-1 0 0 0,0 1-1 0 0,1 0 1 0 0,-1 0 0 0 0,0 0 0 0 0,0-1 0 0 0,1 1 0 0 0,-1 0 0 0 0,0-1 0 0 0,0 1-1 0 0,1-1 1 0 0,-3 0 1327 0 0,24 12-1606 0 0,-13-6-42 0 0,1 0-1 0 0,0-1 1 0 0,17 6 0 0 0,-5-3-31 0 0,-1 1 0 0 0,0 1 0 0 0,37 23 0 0 0,-26-15 44 0 0,-17-8 35 0 0,-1-1 0 0 0,1 1 0 0 0,-2 1 0 0 0,1 1 0 0 0,-1 0 1 0 0,-1 0-1 0 0,17 22 0 0 0,-23-27 80 0 0,0 1 0 0 0,-1 0 0 0 0,0-1-1 0 0,0 2 1 0 0,-1-1 0 0 0,0 0 0 0 0,0 1 0 0 0,-1-1 0 0 0,0 1 0 0 0,0 0 0 0 0,-1 0 0 0 0,1 0-1 0 0,-2 0 1 0 0,1 0 0 0 0,-1 0 0 0 0,-1 0 0 0 0,-1 9 0 0 0,-5 11 275 0 0,-2 0 1 0 0,-1-1 0 0 0,-1 0-1 0 0,-1-1 1 0 0,-16 25-1 0 0,9-15-140 0 0,-37 83 81 0 0,36-83-354 0 0,3-5-385 0 0,1 1-1 0 0,-14 40 1 0 0,22-47-379 0 0,-3 6-1184 0 0,5-8-3935 0 0,2-2-1381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40 940 455 0 0,'0'-6'5134'0'0,"-2"8"-4507"0"0,0 1-1 0 0,0 0 1 0 0,0-1 0 0 0,0 0 0 0 0,0 1 0 0 0,-5 3 0 0 0,5-5-565 0 0,1 0 1153 0 0,0 1-622 0 0,-15 20 4455 0 0,27-14-4429 0 0,-8-6-541 0 0,0-1 1 0 0,0 1-1 0 0,0-1 0 0 0,0 0 1 0 0,0 0-1 0 0,1-1 0 0 0,-1 1 0 0 0,0-1 1 0 0,1 1-1 0 0,-1-1 0 0 0,0 0 1 0 0,1 0-1 0 0,3-1 0 0 0,7-1 253 0 0,24-7 0 0 0,-29 7-228 0 0,8-4 92 0 0,0-1-1 0 0,-1 0 1 0 0,0-1-1 0 0,20-14 1 0 0,22-10 191 0 0,196-106 711 0 0,-107 60-743 0 0,-3 1-116 0 0,-53 28-116 0 0,70-44 55 0 0,-39 21 24 0 0,-15 10-64 0 0,-57 35-64 0 0,-31 16-29 0 0,28-18-1 0 0,180-124 411 0 0,-181 118-443 0 0,-33 25 7 0 0,0 0 1 0 0,18-11-1 0 0,28-6 137 0 0,-57 26-80 0 0,11-3 10 0 0,-4 2-5 0 0,-1 0-1 0 0,-3 2-53 0 0,-1-1 0 0 0,0 0 0 0 0,1 1-1 0 0,-1 0 1 0 0,0 0 0 0 0,1 0 0 0 0,6 2-1 0 0,1 0 9 0 0,0 0-1 0 0,0 0 0 0 0,-1 1 0 0 0,1 1 0 0 0,11 5 1 0 0,53 29-12 0 0,-33-16-17 0 0,4 5 20 0 0,61 44-1 0 0,-37-22-9 0 0,-21-17 69 0 0,66 31 0 0 0,-32-20 55 0 0,23 11 26 0 0,2-1 10 0 0,7 3 45 0 0,54 22 160 0 0,18 9-107 0 0,-47-20-131 0 0,-17-7-44 0 0,-39-15-60 0 0,-22-9-12 0 0,-16-13-1687 0 0,54 19-1 0 0,-97-41-232 0 0,3 0-81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0,'0'0'8638'0'0,"1"1"-7625"0"0,4 3-651 0 0,-1 1 0 0 0,0-1 0 0 0,0 1 0 0 0,0-1 0 0 0,-1 1 0 0 0,1 0-1 0 0,-1 0 1 0 0,0 1 0 0 0,-1-1 0 0 0,0 1 0 0 0,1-1 0 0 0,1 10 0 0 0,1 8 698 0 0,4 45-1 0 0,-5-29-330 0 0,6 34 61 0 0,-2 84 0 0 0,-1-33-548 0 0,-5-87-254 0 0,1-1 0 0 0,3 0 1 0 0,11 42-1 0 0,-14-66-417 0 0,1-1 0 0 0,9 18 0 0 0,-1-7-6071 0 0,-4-9 1260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65 3223 0 0,'-1'-1'240'0'0,"-11"-19"128"0"0,7 14 1458 0 0,0-1 0 0 0,0 0 0 0 0,0 1 0 0 0,-12-10 0 0 0,15 15-948 0 0,0 1-726 0 0,-1 0 0 0 0,0 1 0 0 0,0-1 0 0 0,0 1 0 0 0,1 0 0 0 0,-1-1 0 0 0,0 1 0 0 0,1 1 0 0 0,-1-1 0 0 0,1 0 0 0 0,-1 1 0 0 0,1-1 0 0 0,0 1 0 0 0,-1 0 0 0 0,1 0 0 0 0,0 0 0 0 0,0 0 0 0 0,0 0 0 0 0,1 0 0 0 0,-3 3 0 0 0,-3 5-56 0 0,1 1 0 0 0,0 0 0 0 0,-5 15 0 0 0,10-23-40 0 0,-5 12-8 0 0,1 1 1 0 0,1 0-1 0 0,0 0 0 0 0,-2 23 0 0 0,1 67-41 0 0,5-84-7 0 0,1 0 0 0 0,2-1 0 0 0,8 41 0 0 0,-7-50 0 0 0,-1-1 0 0 0,1 0 0 0 0,1 0 0 0 0,0 0 0 0 0,0-1 0 0 0,1 1 0 0 0,0-1 0 0 0,14 16 0 0 0,-9-14 2 0 0,1-1-1 0 0,0 0 0 0 0,0-1 0 0 0,1 0 1 0 0,1-1-1 0 0,18 11 0 0 0,-22-15 39 0 0,0-1-1 0 0,1 0 0 0 0,-1 0 0 0 0,1-1 0 0 0,0 0 0 0 0,0-1 1 0 0,0 0-1 0 0,0-1 0 0 0,0 0 0 0 0,12-1 0 0 0,-17-1 36 0 0,0 1-1 0 0,-1-1 1 0 0,0 0-1 0 0,1-1 1 0 0,-1 1-1 0 0,0-1 0 0 0,1 0 1 0 0,-1 0-1 0 0,0-1 1 0 0,-1 0-1 0 0,1 0 1 0 0,0 0-1 0 0,-1 0 1 0 0,1-1-1 0 0,-1 1 1 0 0,0-1-1 0 0,0 0 0 0 0,-1 0 1 0 0,1-1-1 0 0,-1 1 1 0 0,0-1-1 0 0,0 0 1 0 0,-1 0-1 0 0,1 0 1 0 0,-1 0-1 0 0,0 0 1 0 0,0 0-1 0 0,-1 0 0 0 0,1-1 1 0 0,-1 1-1 0 0,0-12 1 0 0,-1 5-4 0 0,0 1 1 0 0,-1-1-1 0 0,0 0 1 0 0,-1 1 0 0 0,0-1-1 0 0,-1 1 1 0 0,-1 0-1 0 0,1 0 1 0 0,-2 0-1 0 0,0 0 1 0 0,-11-19-1 0 0,-6-2-58 0 0,-1 1 0 0 0,-34-35-1 0 0,5 5-499 0 0,50 59-307 0 0,2 2 743 0 0,0-1 1 0 0,0 1 0 0 0,0 0 0 0 0,0 0-1 0 0,0 0 1 0 0,0-1 0 0 0,0 1 0 0 0,-1 0 0 0 0,1 0-1 0 0,0 0 1 0 0,0-1 0 0 0,0 1 0 0 0,0 0-1 0 0,0 0 1 0 0,-1 0 0 0 0,1 0 0 0 0,0-1 0 0 0,0 1-1 0 0,0 0 1 0 0,-1 0 0 0 0,1 0 0 0 0,0 0-1 0 0,0 0 1 0 0,0 0 0 0 0,-1 0 0 0 0,1 0 0 0 0,-4-2-1490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12551 0 0,'0'0'2224'0'0,"2"2"-1260"0"0,3 6-373 0 0,0-1 0 0 0,-1 1 0 0 0,1 0 0 0 0,4 14 0 0 0,12 40 372 0 0,-17-49-718 0 0,74 329 329 0 0,-40-151-715 0 0,-8-32-2264 0 0,-23-122 665 0 0,0 5-4259 0 0</inkml:trace>
  <inkml:trace contextRef="#ctx0" brushRef="#br0" timeOffset="1">11 658 10591 0 0,'-1'0'819'0'0,"0"0"-579"0"0,1 0 0 0 0,-1 0 0 0 0,1 0-1 0 0,0 0 1 0 0,-1 0 0 0 0,1 0 0 0 0,-1 0 0 0 0,1-1 0 0 0,0 1 0 0 0,-1 0 0 0 0,1 0-1 0 0,0 0 1 0 0,-1 0 0 0 0,1-1 0 0 0,-1 1 0 0 0,1 0 0 0 0,0 0 0 0 0,0 0 0 0 0,-1-1-1 0 0,1 1 1 0 0,0 0 0 0 0,-1-1 0 0 0,1 1 0 0 0,0 0 0 0 0,0-1 0 0 0,0 1 0 0 0,-1-1-1 0 0,1 1-139 0 0,0-1 0 0 0,1 1 0 0 0,-1-1 0 0 0,0 1 0 0 0,1-1 0 0 0,-1 1-1 0 0,0-1 1 0 0,1 1 0 0 0,-1-1 0 0 0,0 1 0 0 0,1 0 0 0 0,-1-1-1 0 0,1 1 1 0 0,-1 0 0 0 0,1-1 0 0 0,-1 1 0 0 0,1 0 0 0 0,29-14-670 0 0,-26 13 1165 0 0,19-7-469 0 0,1 2 0 0 0,1 0 1 0 0,35-3-1 0 0,-29 5-118 0 0,112-13-1665 0 0,-106 14 83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9071 0 0,'2'0'414'0'0,"37"-3"303"0"0,-37 4-478 0 0,0-1 0 0 0,0 1 0 0 0,1 0 1 0 0,-1 1-1 0 0,0-1 0 0 0,-1 0 0 0 0,1 1 0 0 0,0-1 0 0 0,0 1 0 0 0,-1-1 0 0 0,1 1 0 0 0,0 0 1 0 0,-1-1-1 0 0,0 1 0 0 0,1 0 0 0 0,-1 0 0 0 0,0 0 0 0 0,0 0 0 0 0,0 1 0 0 0,0-1 1 0 0,0 4-1 0 0,3 5 345 0 0,-1 1 1 0 0,2 20-1 0 0,-5-30-525 0 0,6 68 1168 0 0,-3 111 0 0 0,-6-110-1360 0 0,0 86 586 0 0,4-120-1497 0 0,1 1 0 0 0,9 41 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2759 0 0,'0'-2'207'0'0,"4"-9"900"0"0,0-13 7469 0 0,11 53-6878 0 0,6 48-914 0 0,-7-23-557 0 0,36 162-59 0 0,-26-104-808 0 0,-21-97 298 0 0,2 0-1 0 0,0 0 1 0 0,0-1-1 0 0,9 15 1 0 0,-2-5-433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4:0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6911 0 0,'0'0'10131'0'0,"3"-1"-9392"0"0,10-2-250 0 0,1 0 1 0 0,0 1-1 0 0,0 0 1 0 0,22 1 0 0 0,60 8 249 0 0,-87-6-708 0 0,16 0 14 0 0,-11 0-2948 0 0,23 4 0 0 0,-6 3-3632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3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1839 0 0,'-3'1'134'0'0,"-4"0"426"0"0,-1 0 0 0 0,1 1 0 0 0,0 0 0 0 0,0 0 0 0 0,1 1 0 0 0,-12 5 0 0 0,14-6-121 0 0,0 1 1 0 0,0-1-1 0 0,1 1 1 0 0,-1 0-1 0 0,1 0 1 0 0,-1 0-1 0 0,1 0 1 0 0,0 0-1 0 0,1 1 1 0 0,-1-1-1 0 0,0 1 1 0 0,-2 6-1 0 0,-2 5-177 0 0,1 1 0 0 0,1-1 0 0 0,0 1 0 0 0,1 1 0 0 0,1-1 0 0 0,1 0 0 0 0,0 1 0 0 0,2 30 0 0 0,0-36-263 0 0,2 0 0 0 0,0 0 1 0 0,0 0-1 0 0,1 0 1 0 0,0 0-1 0 0,1 0 0 0 0,0-1 1 0 0,1 0-1 0 0,1 1 1 0 0,-1-2-1 0 0,1 1 0 0 0,1-1 1 0 0,15 17-1 0 0,-15-20 51 0 0,0-1 0 0 0,0 1 1 0 0,1-1-1 0 0,-1-1 0 0 0,1 1 0 0 0,1-1 0 0 0,-1-1 0 0 0,1 1 0 0 0,-1-1 0 0 0,1-1 0 0 0,0 1 0 0 0,0-2 0 0 0,0 1 0 0 0,0-1 0 0 0,0 0 0 0 0,1-1 1 0 0,17-1-1 0 0,-18-1 114 0 0,-1 0 0 0 0,1-1 1 0 0,-1 0-1 0 0,0 0 1 0 0,0-1-1 0 0,0 0 0 0 0,0 0 1 0 0,0-1-1 0 0,-1 0 0 0 0,0 0 1 0 0,11-11-1 0 0,-12 11 4 0 0,-1-1 0 0 0,0 0 1 0 0,0 0-1 0 0,-1 0 0 0 0,0-1 0 0 0,0 1 0 0 0,0-1 0 0 0,-1 0 0 0 0,0 0 1 0 0,0 0-1 0 0,-1 0 0 0 0,0-1 0 0 0,1-11 0 0 0,-1 6 58 0 0,-2 0 1 0 0,1 0-1 0 0,-2 0 0 0 0,-3-18 0 0 0,3 24-165 0 0,-1 1 1 0 0,0-1-1 0 0,0 1 1 0 0,-1 0-1 0 0,0-1 1 0 0,0 1-1 0 0,-1 1 1 0 0,0-1-1 0 0,0 0 0 0 0,-7-7 1 0 0,5 7-28 0 0,-1 0 0 0 0,1 0 0 0 0,-1 1 1 0 0,0 0-1 0 0,-1 0 0 0 0,1 1 0 0 0,-16-7 0 0 0,8 6-21 0 0,0 0 0 0 0,0 0-1 0 0,-23-3 1 0 0,33 8-115 0 0,1-1 0 0 0,0 1 1 0 0,-1 0-1 0 0,1 0 0 0 0,-1 1 0 0 0,1 0 1 0 0,0-1-1 0 0,-1 1 0 0 0,1 0 0 0 0,0 1 1 0 0,0-1-1 0 0,0 1 0 0 0,0 0 1 0 0,0 0-1 0 0,0 0 0 0 0,-3 3 0 0 0,-3 1-698 0 0,1 1-1 0 0,0 1 0 0 0,1-1 0 0 0,-11 14 1 0 0,0 7-1150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3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0,'0'0'712'0'0,"0"2"259"0"0,16 124 6184 0 0,-8 68-4418 0 0,-6-127-2336 0 0,12 155 236 0 0,-6-106-7879 0 0,-6-98 2727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3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0,'0'0'3424'0'0,"0"2"-1902"0"0,5 198 3579 0 0,7 47-4307 0 0,-4-149-1517 0 0,-9-68-1683 0 0,-2-20 982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4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0,'0'0'15447'0'0,"2"1"-14968"0"0,7 6-161 0 0,-1 0 0 0 0,0 0 0 0 0,10 10 1 0 0,13 13 186 0 0,96 82-23 0 0,-33-28-268 0 0,-20-25-852 0 0,99 59 0 0 0,-98-75-2057 0 0,-49-30 220 0 0,-11-4 681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4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0,'0'2'4814'0'0,"0"1"-4264"0"0,-1 0 1 0 0,1 0-1 0 0,0 0 0 0 0,0 0 1 0 0,1 0-1 0 0,-1 0 1 0 0,1-1-1 0 0,-1 1 0 0 0,1 0 1 0 0,2 5-1 0 0,0-2-36 0 0,0-1 1 0 0,1 1-1 0 0,-1-1 0 0 0,8 9 0 0 0,4 2-48 0 0,1-1-1 0 0,18 14 1 0 0,-27-23-166 0 0,138 104 1149 0 0,-53-42-1242 0 0,21 10-151 0 0,-34-24-196 0 0,6 6-410 0 0,-27-21-3129 0 0,-39-26-2152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6:4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35 3679 0 0,'0'0'167'0'0,"-2"-1"-7"0"0,-32-19 844 0 0,-4 7 8113 0 0,36 13-8908 0 0,0 0-1 0 0,0 0 1 0 0,0 0-1 0 0,-1 0 1 0 0,1 1-1 0 0,0-1 1 0 0,0 1-1 0 0,0-1 1 0 0,1 1-1 0 0,-1 0 1 0 0,0 0-1 0 0,-3 1 1 0 0,-2 1 266 0 0,4-1-402 0 0,1-1 1 0 0,-1 1-1 0 0,1-1 1 0 0,-1 1 0 0 0,1 0-1 0 0,0 0 1 0 0,0 0 0 0 0,0 0-1 0 0,0 0 1 0 0,0 0 0 0 0,0 0-1 0 0,0 1 1 0 0,1-1-1 0 0,0 1 1 0 0,-1-1 0 0 0,1 1-1 0 0,0 0 1 0 0,0-1 0 0 0,0 1-1 0 0,1 0 1 0 0,-1 0 0 0 0,0 5-1 0 0,1 0 1 0 0,-1 0 0 0 0,1 0 1 0 0,1 0-1 0 0,-1-1 0 0 0,1 1 0 0 0,1 0 0 0 0,3 11 0 0 0,1-1-43 0 0,1 0 0 0 0,1-1 0 0 0,0 0 0 0 0,1 0 0 0 0,1-1 0 0 0,1 0 0 0 0,24 27 0 0 0,-29-37-22 0 0,0 0 1 0 0,1 0-1 0 0,0 0 0 0 0,0-1 0 0 0,0 0 0 0 0,1 0 1 0 0,0 0-1 0 0,0-1 0 0 0,0 0 0 0 0,1-1 0 0 0,-1 0 1 0 0,1 0-1 0 0,0-1 0 0 0,0 0 0 0 0,0 0 0 0 0,0-1 1 0 0,0 0-1 0 0,0-1 0 0 0,13 0 0 0 0,-11-1 0 0 0,0 0 1 0 0,0 0-1 0 0,0-1 0 0 0,-1 0 0 0 0,1-1 0 0 0,-1 0 1 0 0,0-1-1 0 0,1 0 0 0 0,-2-1 0 0 0,1 0 1 0 0,0 0-1 0 0,-1-1 0 0 0,0 0 0 0 0,-1 0 0 0 0,1-1 1 0 0,-1 0-1 0 0,-1-1 0 0 0,0 1 0 0 0,0-1 0 0 0,0-1 1 0 0,9-15-1 0 0,-11 15 36 0 0,0 0 0 0 0,-1 0 0 0 0,0 0 1 0 0,-1-1-1 0 0,0 1 0 0 0,-1-1 0 0 0,2-13 0 0 0,-3 18-6 0 0,-1-1 0 0 0,0 1 0 0 0,0 0 0 0 0,0 0 0 0 0,-1 0 0 0 0,0 0 0 0 0,0 0 0 0 0,0 0-1 0 0,-1 0 1 0 0,0 0 0 0 0,0 0 0 0 0,0 0 0 0 0,0 1 0 0 0,-1-1 0 0 0,-6-7 0 0 0,4 6 13 0 0,-1 1 0 0 0,1-1 0 0 0,-2 1 0 0 0,1 0 1 0 0,0 0-1 0 0,-1 0 0 0 0,0 1 0 0 0,0 0 0 0 0,0 1 0 0 0,-1-1 1 0 0,0 1-1 0 0,1 1 0 0 0,-1-1 0 0 0,0 1 0 0 0,0 0 0 0 0,-16-1 0 0 0,-3 1-57 0 0,1 1-1 0 0,-33 3 0 0 0,4-1-6912 0 0,37-1 388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8:4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1375 0 0,'0'0'9723'0'0,"2"0"-8998"0"0,2-1-572 0 0,-1 1 0 0 0,0-1 0 0 0,0 1 0 0 0,0-1 0 0 0,0 0 0 0 0,0 0 0 0 0,-1 0 0 0 0,1-1 0 0 0,0 1 0 0 0,0-1 0 0 0,-1 1 0 0 0,1-1 0 0 0,-1 0 0 0 0,3-2 0 0 0,7-7 638 0 0,16-20 0 0 0,0 0-24 0 0,8-2-247 0 0,24-22 32 0 0,-18 16-374 0 0,-29 28-161 0 0,24-26 0 0 0,50-52-1157 0 0,-48 51-805 0 0,-20 18 278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0,'0'0'923'0'0,"1"2"-602"0"0,0 1-173 0 0,0-1 0 0 0,0 1-1 0 0,0-1 1 0 0,0 0-1 0 0,1 0 1 0 0,-1 1 0 0 0,1-1-1 0 0,-1 0 1 0 0,1 0 0 0 0,0 0-1 0 0,0-1 1 0 0,0 1-1 0 0,0 0 1 0 0,0-1 0 0 0,0 1-1 0 0,1-1 1 0 0,-1 0 0 0 0,0 0-1 0 0,1 0 1 0 0,-1 0-1 0 0,4 1 1 0 0,5 2 378 0 0,0-1 1 0 0,0-1-1 0 0,22 3 1 0 0,39-3 532 0 0,-45-2-826 0 0,34 3 0 0 0,-21 0-157 0 0,-38-3 33 0 0,1 0 48 0 0,-3 0-147 0 0,0 0 0 0 0,0 0 0 0 0,0 0 0 0 0,0 0 0 0 0,1 0 0 0 0,-1 0 0 0 0,0 0 0 0 0,0 0-1 0 0,0 0 1 0 0,1 0 0 0 0,-1 0 0 0 0,0 0 0 0 0,0 0 0 0 0,0 0 0 0 0,1 0 0 0 0,-1 1 0 0 0,0-1 0 0 0,0 0 0 0 0,0 0 0 0 0,0 0 0 0 0,1 0 0 0 0,-1 0-1 0 0,0 0 1 0 0,0 0 0 0 0,0 0 0 0 0,0 1 0 0 0,0-1 0 0 0,1 0 0 0 0,-1 0 0 0 0,0 0 0 0 0,0 0 0 0 0,0 1 0 0 0,0-1 0 0 0,0 0 0 0 0,0 0 0 0 0,0 0-1 0 0,0 0 1 0 0,0 1 0 0 0,0-1 0 0 0,0 0 0 0 0,0 5 23 0 0,0 1 0 0 0,-1-1-1 0 0,0 0 1 0 0,0 0 0 0 0,0 0-1 0 0,-1 0 1 0 0,0-1 0 0 0,-4 9-1 0 0,-2 3-45 0 0,-15 17 0 0 0,3-2-221 0 0,-3 1-184 0 0,22-30 266 0 0,6 11-614 0 0,-4-11 744 0 0,1 1 0 0 0,-1-1 0 0 0,1 0 1 0 0,0 0-1 0 0,0 0 0 0 0,0 0 1 0 0,0 0-1 0 0,0 0 0 0 0,0-1 1 0 0,0 1-1 0 0,1-1 0 0 0,-1 1 0 0 0,1-1 1 0 0,4 2-1 0 0,5 1-132 0 0,0 0-1 0 0,14 1 0 0 0,15 6-41 0 0,-22-3 529 0 0,0 1-1 0 0,0 1 1 0 0,-1 1 0 0 0,25 19-1 0 0,58 61 1593 0 0,-99-89-1800 0 0,0 0 0 0 0,0 0 0 0 0,0 0 0 0 0,-1 1-1 0 0,1-1 1 0 0,-1 0 0 0 0,1 1 0 0 0,-1-1 0 0 0,0 1 0 0 0,0-1-1 0 0,0 1 1 0 0,0 0 0 0 0,-1-1 0 0 0,1 1 0 0 0,-1 0 0 0 0,0 0-1 0 0,1 0 1 0 0,-1-1 0 0 0,0 1 0 0 0,-1 0 0 0 0,1 0 0 0 0,0-1 0 0 0,-1 1-1 0 0,0 0 1 0 0,1 0 0 0 0,-1-1 0 0 0,-2 4 0 0 0,-2 4 119 0 0,-1 0 1 0 0,1 0 0 0 0,-2-1 0 0 0,0 0-1 0 0,-9 10 1 0 0,8-10-160 0 0,-1-2-1 0 0,0 1 1 0 0,0-1 0 0 0,0 0-1 0 0,-18 9 1 0 0,6-5 89 0 0,-39 15 0 0 0,42-20-562 0 0,0 0 1 0 0,-1-2-1 0 0,1 0 0 0 0,-1-1 1 0 0,0 0-1 0 0,0-2 0 0 0,0 0 0 0 0,-31-3 1 0 0,19-2-1524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8:4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5 493 2303 0 0,'-1'1'167'0'0,"-2"8"2385"0"0,7 0 4240 0 0,1-11-6492 0 0,0 1 0 0 0,1-1 0 0 0,-1 0 0 0 0,0-1 0 0 0,0 1 0 0 0,0-1 0 0 0,-1 0 0 0 0,1 0 0 0 0,-1 0 0 0 0,8-8 0 0 0,3-4 519 0 0,20-28-1 0 0,1-1-155 0 0,-13 19-332 0 0,-3 3-4 0 0,27-23-1 0 0,83-70-131 0 0,-96 86-490 0 0,-9 8-806 0 0,36-25 1 0 0,8 1-2311 0 0,-28 19 1652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48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40 3223 0 0,'5'4'502'0'0,"-6"-6"-278"0"0,1 0 0 0 0,-1 0 0 0 0,0 0 0 0 0,0 0 0 0 0,1 0 1 0 0,-1 0-1 0 0,-1 1 0 0 0,1-1 0 0 0,0 0 0 0 0,0 1 0 0 0,-1-1 0 0 0,1 1 1 0 0,0-1-1 0 0,-1 1 0 0 0,0 0 0 0 0,1-1 0 0 0,-1 1 0 0 0,0 0 0 0 0,-1-1 1 0 0,0 1 1 0 0,1 0 0 0 0,0-1 0 0 0,-1 1 0 0 0,1 0 0 0 0,0 0 1 0 0,-1 0-1 0 0,1 1 0 0 0,-1-1 0 0 0,0 1 0 0 0,1-1 1 0 0,-1 1-1 0 0,1 0 0 0 0,-1 0 0 0 0,0 0 0 0 0,1 0 0 0 0,-4 1 1 0 0,4 0-135 0 0,0 0 0 0 0,-1 0 0 0 0,1 0 0 0 0,0 1 0 0 0,0-1 0 0 0,0 1 0 0 0,0 0 0 0 0,0-1 0 0 0,0 1 0 0 0,1 0 0 0 0,-1 0 0 0 0,0 0 0 0 0,-1 4 0 0 0,-16 33 571 0 0,13-26-493 0 0,-5 16 100 0 0,0 0 0 0 0,2 0 0 0 0,1 1 0 0 0,2 1-1 0 0,-5 55 1 0 0,8-45-38 0 0,3 1-1 0 0,1-1 0 0 0,13 77 0 0 0,-12-105-216 0 0,1 0-1 0 0,1-1 1 0 0,0 1 0 0 0,1 0-1 0 0,0-1 1 0 0,1 0 0 0 0,12 20-1 0 0,-15-28-5 0 0,1 1 0 0 0,0 0 0 0 0,0-1-1 0 0,0 1 1 0 0,0-1 0 0 0,1 0-1 0 0,-1 0 1 0 0,1-1 0 0 0,0 0 0 0 0,0 0-1 0 0,1 0 1 0 0,-1 0 0 0 0,1-1 0 0 0,-1 0-1 0 0,1 0 1 0 0,0 0 0 0 0,0-1-1 0 0,0 1 1 0 0,8-1 0 0 0,-5-1 27 0 0,-1 0 0 0 0,1-1 1 0 0,-1 0-1 0 0,1 0 0 0 0,-1-1 1 0 0,0 0-1 0 0,0 0 0 0 0,0-1 1 0 0,0 0-1 0 0,0-1 0 0 0,0 1 0 0 0,-1-2 1 0 0,0 1-1 0 0,0-1 0 0 0,0 0 1 0 0,0 0-1 0 0,11-13 0 0 0,-8 7 66 0 0,-1 0 1 0 0,1-1-1 0 0,-2 0 0 0 0,0-1 0 0 0,0 0 1 0 0,-1 0-1 0 0,-1-1 0 0 0,9-25 0 0 0,-9 15 65 0 0,-1 1 0 0 0,-1-2 0 0 0,-1 1-1 0 0,-2 0 1 0 0,0-1 0 0 0,-5-47 0 0 0,2 59-92 0 0,0-1 0 0 0,-1 1 0 0 0,-1 0 1 0 0,0 1-1 0 0,-1-1 0 0 0,0 1 0 0 0,-1-1 1 0 0,0 1-1 0 0,-1 1 0 0 0,-1 0 0 0 0,0 0 0 0 0,0 0 1 0 0,-1 1-1 0 0,-11-11 0 0 0,5 8-18 0 0,-1 0-1 0 0,0 1 1 0 0,-21-11-1 0 0,29 18-51 0 0,0 1 1 0 0,0 1-1 0 0,0-1 1 0 0,-1 1-1 0 0,1 1 1 0 0,-1-1-1 0 0,0 1 0 0 0,0 1 1 0 0,-12-1-1 0 0,17 2-121 0 0,0 0-1 0 0,1 1 1 0 0,-1 0 0 0 0,0-1-1 0 0,1 1 1 0 0,-1 1 0 0 0,1-1-1 0 0,-1 0 1 0 0,1 1 0 0 0,-1 0-1 0 0,1 0 1 0 0,-5 3-1 0 0,-19 19-6298 0 0,16-13 695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4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81 5983 0 0,'-2'-7'406'0'0,"1"4"-88"0"0,1 1 0 0 0,-1 0-1 0 0,1-1 1 0 0,-1 1 0 0 0,1-1 0 0 0,0 1-1 0 0,0-1 1 0 0,1-3 0 0 0,-1 5-164 0 0,0 0 0 0 0,1 0 0 0 0,-1 0 1 0 0,0 0-1 0 0,0 0 0 0 0,0 0 0 0 0,-1 0 1 0 0,1 0-1 0 0,0 1 0 0 0,0-1 0 0 0,0 0 1 0 0,-1 0-1 0 0,1 0 0 0 0,-1-1 0 0 0,-12-3 1159 0 0,8 4-941 0 0,-34-11 2208 0 0,32 9-2332 0 0,1 0 0 0 0,-1 1 0 0 0,0 0 0 0 0,1 1 1 0 0,-1-1-1 0 0,0 1 0 0 0,0 1 0 0 0,0-1 0 0 0,0 1 0 0 0,-11 2 1 0 0,10-1-167 0 0,0 1 0 0 0,0 1 1 0 0,0-1-1 0 0,1 1 0 0 0,0 1 1 0 0,-1-1-1 0 0,1 1 0 0 0,0 1 1 0 0,1-1-1 0 0,-1 1 0 0 0,1 0 1 0 0,0 1-1 0 0,0 0 0 0 0,0 0 1 0 0,1 0-1 0 0,0 0 0 0 0,-5 9 1 0 0,5-6-67 0 0,-1 1-1 0 0,1-1 1 0 0,1 2 0 0 0,0-1-1 0 0,1 0 1 0 0,0 1 0 0 0,0-1 0 0 0,1 1-1 0 0,0 0 1 0 0,1 0 0 0 0,0 0-1 0 0,2 14 1 0 0,0-9-11 0 0,1-1 0 0 0,1 1 0 0 0,1-1 0 0 0,0 0 0 0 0,1 0 0 0 0,1-1 0 0 0,0 0 0 0 0,0 0 0 0 0,2 0 0 0 0,15 22 0 0 0,-17-28-4 0 0,1 1 0 0 0,1-1 1 0 0,-1 0-1 0 0,1-1 1 0 0,1 0-1 0 0,-1 0 0 0 0,11 5 1 0 0,-12-8 9 0 0,0 0 1 0 0,0-1-1 0 0,1 0 0 0 0,-1 0 1 0 0,1-1-1 0 0,-1 0 0 0 0,1 0 1 0 0,0-1-1 0 0,0 0 0 0 0,11 0 1 0 0,-14-1 31 0 0,1 0 1 0 0,-1-1-1 0 0,0 1 0 0 0,1-1 1 0 0,-1 0-1 0 0,0-1 0 0 0,0 0 1 0 0,0 1-1 0 0,0-1 0 0 0,0-1 1 0 0,0 1-1 0 0,-1-1 0 0 0,1 0 1 0 0,-1 0-1 0 0,1 0 0 0 0,-1-1 1 0 0,0 0-1 0 0,-1 1 1 0 0,1-1-1 0 0,-1-1 0 0 0,1 1 1 0 0,-1 0-1 0 0,0-1 0 0 0,-1 0 1 0 0,1 1-1 0 0,-1-1 0 0 0,0 0 1 0 0,2-7-1 0 0,-1 2 56 0 0,-1 0 0 0 0,0 0 0 0 0,0 0 0 0 0,-1 0 0 0 0,0 0 0 0 0,-1-1 0 0 0,0 1 0 0 0,-1 0 0 0 0,0 0-1 0 0,0 0 1 0 0,-1 0 0 0 0,-1 0 0 0 0,0 0 0 0 0,-5-12 0 0 0,4 13-57 0 0,-1 0 1 0 0,-1 0-1 0 0,1 0 0 0 0,-1 0 0 0 0,-1 1 1 0 0,0 0-1 0 0,-15-13 0 0 0,-1 2-87 0 0,-38-23-1 0 0,59 41 39 0 0,-12-10-138 0 0,11 9-6 0 0,0 0 0 0 0,0 0 0 0 0,0 0 0 0 0,0 0 1 0 0,0 0-1 0 0,0 0 0 0 0,-6-1 0 0 0,8 3-862 0 0,0 1-47 0 0,0 2 459 0 0,0 1-1 0 0,0-1 1 0 0,1 0 0 0 0,-1 1-1 0 0,1-1 1 0 0,0 0 0 0 0,0 6-1 0 0,1 6-1362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4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5983 0 0,'1'2'274'0'0,"47"51"647"0"0,-8-7 3375 0 0,15 17-703 0 0,14 14-1286 0 0,-64-71-2137 0 0,1 0 0 0 0,-1 0-1 0 0,0 0 1 0 0,-1 1 0 0 0,1 0 0 0 0,-1 0 0 0 0,-1 0-1 0 0,1 0 1 0 0,-1 1 0 0 0,-1-1 0 0 0,1 1 0 0 0,-1 0-1 0 0,1 8 1 0 0,-3-9-48 0 0,0-1 0 0 0,0 0 1 0 0,0 0-1 0 0,-1 1 0 0 0,0-1 0 0 0,0 0 0 0 0,-4 9 0 0 0,1 5 117 0 0,3-19-205 0 0,0 0 1 0 0,0 1-1 0 0,0-1 0 0 0,0 0 0 0 0,-1 0 1 0 0,1 0-1 0 0,0 0 0 0 0,0 0 0 0 0,-1 0 1 0 0,1 0-1 0 0,0-1 0 0 0,-1 1 0 0 0,1 0 1 0 0,-1-1-1 0 0,1 1 0 0 0,-1-1 0 0 0,1 1 1 0 0,-3-1-1 0 0,2-1-3 0 0,0-1-1 0 0,0 0 1 0 0,0 1 0 0 0,1-1 0 0 0,-1 0-1 0 0,0 0 1 0 0,1 0 0 0 0,-2-3 0 0 0,2 3-7 0 0,-1-2 0 0 0,-1 0 0 0 0,1-1 0 0 0,0 1 0 0 0,1-1 0 0 0,-1 1 0 0 0,1-1 0 0 0,0 0 0 0 0,-1-7 0 0 0,0-43 66 0 0,1 38-76 0 0,1-26-19 0 0,1 1-1 0 0,3-1 1 0 0,10-52 0 0 0,-11 81-42 0 0,0-1 0 0 0,2 1 0 0 0,-1 0 0 0 0,2 0 0 0 0,0 1 0 0 0,0-1 0 0 0,1 1 0 0 0,14-17 0 0 0,-17 24 30 0 0,1 0 0 0 0,0 0 0 0 0,0 1 0 0 0,1 0 0 0 0,0 0 0 0 0,0 1 0 0 0,0-1 0 0 0,0 1 0 0 0,1 0 0 0 0,0 1 0 0 0,-1 0 0 0 0,1 0 0 0 0,0 0 0 0 0,1 1-1 0 0,-1 0 1 0 0,0 1 0 0 0,1-1 0 0 0,11 1 0 0 0,-8 1 5 0 0,1 0-1 0 0,-1 2 1 0 0,0-1 0 0 0,0 1-1 0 0,1 1 1 0 0,-2 0-1 0 0,1 1 1 0 0,0 0 0 0 0,-1 0-1 0 0,1 1 1 0 0,9 7-1 0 0,-6-3-437 0 0,0 0 0 0 0,0 1 0 0 0,-1 1 0 0 0,0 1 0 0 0,-1-1-1 0 0,19 26 1 0 0,-15-13-3219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4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9215 0 0,'0'0'831'0'0,"2"3"-467"0"0,-1-1-103 0 0,1 0 0 0 0,0-1 1 0 0,0 1-1 0 0,0 0 0 0 0,0 0 0 0 0,1-1 0 0 0,-1 0 1 0 0,0 1-1 0 0,1-1 0 0 0,-1 0 0 0 0,1 0 0 0 0,-1 0 1 0 0,4 1-1 0 0,41 5 2420 0 0,-27-4-2160 0 0,61 7 1256 0 0,0-4 0 0 0,105-5 0 0 0,162-27 837 0 0,-189 11-2000 0 0,162-2-1046 0 0,-246 13-1636 0 0,-39 2 835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0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0 584 919 0 0,'0'0'10918'0'0,"2"1"-10492"0"0,4 2-153 0 0,1 0 0 0 0,-1-1 0 0 0,1 0 0 0 0,0 0 0 0 0,0 0 0 0 0,0-1 0 0 0,0 0 0 0 0,-1-1 0 0 0,1 1 0 0 0,8-2 0 0 0,15 3 452 0 0,388 27 3446 0 0,-417-29-4160 0 0,52 1 367 0 0,67-9 1 0 0,-43 3 44 0 0,289-7 895 0 0,-284 10-1055 0 0,0-3 0 0 0,147-30 0 0 0,-159 22-33 0 0,1 3-1 0 0,134-1 0 0 0,37-4 8 0 0,-162 8-199 0 0,18-6 33 0 0,-57 7-6 0 0,64-3-1 0 0,-1 5 0 0 0,-91 4-64 0 0,0 0 0 0 0,0 1 0 0 0,21 4 0 0 0,10-1 25 0 0,-23-3-6 0 0,40 7 1 0 0,-33-6 52 0 0,-23-16 73 0 0,-5 12-133 0 0,0-1-1 0 0,-1 0 0 0 0,1 1 1 0 0,-1-1-1 0 0,0 1 0 0 0,0-1 0 0 0,0 1 1 0 0,0-1-1 0 0,0 1 0 0 0,0 0 1 0 0,0-1-1 0 0,-1 1 0 0 0,0 0 0 0 0,-1-2 1 0 0,-44-58 105 0 0,29 41-86 0 0,0 1 0 0 0,-1 1 0 0 0,-31-25 0 0 0,-6-5 26 0 0,-113-102-46 0 0,108 99-11 0 0,55 46-1 0 0,3 4 0 0 0,0 0 0 0 0,0-1-1 0 0,1 1 1 0 0,-1 1-1 0 0,0-1 1 0 0,-1 0 0 0 0,1 1-1 0 0,-4-2 1 0 0,-1 0-65 0 0,6 2-6 0 0,3 3-2 0 0,0 0 65 0 0,0 0 0 0 0,1 0 0 0 0,-1 0 0 0 0,1 0 0 0 0,-1 0 0 0 0,1 0 0 0 0,0 0 0 0 0,0-1 0 0 0,2 3 0 0 0,0-1-9 0 0,25 23-9 0 0,2-2 0 0 0,1-1 0 0 0,1-1 0 0 0,40 19 0 0 0,-8-1 14 0 0,-13-8 14 0 0,-21-14-1 0 0,44 35 0 0 0,-25-18 0 0 0,-37-28 0 0 0,-1 1 0 0 0,-1 0 0 0 0,1 1 0 0 0,-1 1 0 0 0,-1 0 0 0 0,16 18 0 0 0,-25-26 14 0 0,0-1-1 0 0,0 1 1 0 0,0 0-1 0 0,0 0 0 0 0,0 0 1 0 0,-1 0-1 0 0,1 1 1 0 0,0-1-1 0 0,-1 0 1 0 0,0 0-1 0 0,1 0 1 0 0,-1 0-1 0 0,0 1 1 0 0,0-1-1 0 0,-1 2 0 0 0,1 1 46 0 0,-1-1 0 0 0,0 0-1 0 0,-1 0 1 0 0,1 0 0 0 0,-1 0-1 0 0,1 0 1 0 0,-4 5-1 0 0,-3 3 165 0 0,-1 0 0 0 0,0 0 0 0 0,-15 14 0 0 0,-94 91 978 0 0,14-24-874 0 0,90-79-328 0 0,2-2-10 0 0,-18 21 0 0 0,-14 27-2663 0 0,42-58 2344 0 0,-1 1-50 0 0,2 1-2809 0 0,-1 4 1585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41 10047 0 0,'-4'-5'377'0'0,"-1"1"0"0"0,0 0 0 0 0,0 0 0 0 0,0 0 0 0 0,0 1 0 0 0,0 0 0 0 0,-1 0-1 0 0,-10-4 1 0 0,13 6-220 0 0,0 0 0 0 0,0 1 0 0 0,0-1 0 0 0,0 1 0 0 0,0-1 0 0 0,0 1-1 0 0,0 0 1 0 0,0 0 0 0 0,0 1 0 0 0,0-1 0 0 0,0 1 0 0 0,0-1 0 0 0,0 1 0 0 0,1 0 0 0 0,-1 0-1 0 0,0 0 1 0 0,0 0 0 0 0,1 1 0 0 0,-1-1 0 0 0,-4 4 0 0 0,-2 3 97 0 0,0 0 1 0 0,1 0-1 0 0,0 1 1 0 0,0 0-1 0 0,-9 14 1 0 0,5-4 47 0 0,1 0 0 0 0,-9 21 0 0 0,20-39-298 0 0,-34 82 662 0 0,29-68-552 0 0,0 0 0 0 0,2 0 0 0 0,-4 29 0 0 0,1 15 16 0 0,2-31-26 0 0,2 1 0 0 0,2 51 0 0 0,1-63-47 0 0,1 0 0 0 0,2 0 0 0 0,5 21 0 0 0,-6-30-18 0 0,0 0 0 0 0,0-1-1 0 0,1 1 1 0 0,0-1 0 0 0,0 0-1 0 0,1 0 1 0 0,0 0 0 0 0,10 11-1 0 0,-9-13 18 0 0,0 1 0 0 0,1-1 0 0 0,-1 0-1 0 0,1 0 1 0 0,0-1 0 0 0,0 0 0 0 0,0 0-1 0 0,0-1 1 0 0,1 0 0 0 0,0 0 0 0 0,-1 0 0 0 0,1-1-1 0 0,0 0 1 0 0,0-1 0 0 0,0 0 0 0 0,0 0-1 0 0,1-1 1 0 0,-1 0 0 0 0,0 0 0 0 0,0-1-1 0 0,0 0 1 0 0,0-1 0 0 0,14-3 0 0 0,1-3 17 0 0,1-1 1 0 0,-2 0-1 0 0,1-2 0 0 0,-1-1 1 0 0,21-15-1 0 0,-2-2-1228 0 0,54-51 1 0 0,-68 59-719 0 0,-20 17 985 0 0,-1-1 1 0 0,0 1 0 0 0,8-9 0 0 0,-5 3-953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3 171 5983 0 0,'0'0'464'0'0,"0"2"-305"0"0,-1 6 390 0 0,0 0 1 0 0,0 0-1 0 0,1 0 0 0 0,0 0 1 0 0,1 0-1 0 0,0-1 0 0 0,0 1 1 0 0,1 0-1 0 0,0 0 0 0 0,0-1 1 0 0,5 11-1 0 0,35 84 2552 0 0,-41-100-2454 0 0,7 11 148 0 0,-5-9 30 0 0,-5-12-552 0 0,-2-4-172 0 0,0 0 0 0 0,1-1 0 0 0,0 1 0 0 0,-1-26 0 0 0,2 20-14 0 0,0-8 87 0 0,2 0-1 0 0,2-30 0 0 0,0 41-96 0 0,0-1 0 0 0,1 1 1 0 0,0 0-1 0 0,1 0 0 0 0,1 0 0 0 0,11-24 0 0 0,-14 36-5 0 0,1-1 0 0 0,0 0-1 0 0,-1 1 1 0 0,1-1 0 0 0,0 1 0 0 0,1 0-1 0 0,-1 0 1 0 0,1 0 0 0 0,-1 0 0 0 0,1 0-1 0 0,0 1 1 0 0,0 0 0 0 0,0 0-1 0 0,6-2 1 0 0,-9 4-48 0 0,1-1 0 0 0,0 1 0 0 0,-1 0 0 0 0,1 0 0 0 0,-1 1 0 0 0,1-1 0 0 0,0 0 0 0 0,-1 0-1 0 0,1 1 1 0 0,0-1 0 0 0,-1 1 0 0 0,2 0 0 0 0,6 2 40 0 0,54 8 166 0 0,30 2-1215 0 0,-80-13-31 0 0,-2-1-36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82 5983 0 0,'0'0'464'0'0,"-1"-2"-121"0"0,-13-31 5674 0 0,-2 19-2154 0 0,13 10-3603 0 0,0 2-1 0 0,0-1 1 0 0,0 0-1 0 0,0 1 1 0 0,-1-1 0 0 0,1 1-1 0 0,-1 0 1 0 0,0 0-1 0 0,1 1 1 0 0,-1-1 0 0 0,0 1-1 0 0,0 0 1 0 0,-8-2 0 0 0,2 2-145 0 0,-1 0 0 0 0,1 1 0 0 0,-1 0 1 0 0,1 1-1 0 0,-1 0 0 0 0,1 1 0 0 0,0 0 0 0 0,0 0 1 0 0,0 1-1 0 0,0 0 0 0 0,0 1 0 0 0,0 0 1 0 0,1 1-1 0 0,0 0 0 0 0,-10 7 0 0 0,8-4-87 0 0,1 0-1 0 0,0 0 0 0 0,1 1 1 0 0,0 1-1 0 0,0-1 0 0 0,1 1 1 0 0,0 1-1 0 0,1-1 0 0 0,0 2 1 0 0,1-1-1 0 0,-9 24 0 0 0,6-10 24 0 0,2 1 0 0 0,1 0 0 0 0,1 0-1 0 0,-2 32 1 0 0,2 107 103 0 0,5-165-154 0 0,0 27 33 0 0,2 0 0 0 0,0-1 0 0 0,2 1 0 0 0,1-1 0 0 0,10 33 0 0 0,-10-47 1 0 0,-1 0 0 0 0,2 0 1 0 0,-1-1-1 0 0,2 0 0 0 0,-1 0 1 0 0,1 0-1 0 0,1-1 0 0 0,0 0 1 0 0,1-1-1 0 0,0 1 0 0 0,0-2 1 0 0,1 1-1 0 0,0-1 0 0 0,0-1 1 0 0,1 0-1 0 0,0 0 0 0 0,0-1 1 0 0,1-1-1 0 0,0 1 0 0 0,0-2 1 0 0,0 0-1 0 0,0 0 0 0 0,21 2 1 0 0,-20-4-4 0 0,0 0-1 0 0,1-1 1 0 0,-1-1 0 0 0,0 0 0 0 0,1-1-1 0 0,-1 0 1 0 0,0-1 0 0 0,0-1 0 0 0,0 0 0 0 0,0-1-1 0 0,20-8 1 0 0,-17 4-149 0 0,1 0 1 0 0,-1-2-1 0 0,-1 0 0 0 0,0 0 0 0 0,-1-2 1 0 0,15-14-1 0 0,-11 8-2459 0 0,29-39 1 0 0,-37 44 789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3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6911 0 0,'0'1'528'0'0,"3"6"-587"0"0,1 5 1014 0 0,2 0 1 0 0,-1 0-1 0 0,12 16 0 0 0,17 29 1973 0 0,-9-13-1578 0 0,9 11-283 0 0,23 34 530 0 0,-47-73-849 0 0,10 22 0 0 0,-17-32-549 0 0,-2-4 1322 0 0,-11-20-1117 0 0,5 10-316 0 0,1 0 0 0 0,-5-14 0 0 0,-7-30-123 0 0,3-1 0 0 0,-7-55 0 0 0,16 79 54 0 0,2 1 1 0 0,1-1-1 0 0,1 1 1 0 0,2-1 0 0 0,8-45-1 0 0,-9 69-16 0 0,0 1-1 0 0,0-1 1 0 0,1 1 0 0 0,-1-1-1 0 0,1 1 1 0 0,0 0 0 0 0,1 0-1 0 0,-1 0 1 0 0,1 0 0 0 0,0 0-1 0 0,0 1 1 0 0,0-1 0 0 0,0 1-1 0 0,0 0 1 0 0,1 0 0 0 0,0 0-1 0 0,-1 0 1 0 0,7-3 0 0 0,-1 2 19 0 0,0 0 1 0 0,1 0 0 0 0,-1 1-1 0 0,1 0 1 0 0,0 1 0 0 0,0 0-1 0 0,13-1 1 0 0,30-4-122 0 0,-30 3-210 0 0,1 2 0 0 0,-1 0 0 0 0,0 1 0 0 0,45 4 0 0 0,-51-1-607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13847 0 0,'0'0'24'0'0,"0"1"-1"0"0,0 0 1 0 0,0-1-1 0 0,0 1 1 0 0,0 0-1 0 0,1-1 1 0 0,-1 1-1 0 0,0 0 1 0 0,0-1-1 0 0,0 1 1 0 0,1-1-1 0 0,-1 1 1 0 0,0 0-1 0 0,1-1 1 0 0,-1 1-1 0 0,1-1 1 0 0,-1 1-1 0 0,1-1 1 0 0,-1 1-1 0 0,1-1 1 0 0,-1 1-1 0 0,1-1 1 0 0,-1 0-1 0 0,1 1 1 0 0,-1-1-1 0 0,1 0 1 0 0,0 1-1 0 0,-1-1 1 0 0,1 0-1 0 0,-1 0 1 0 0,1 0-1 0 0,0 0 1 0 0,-1 1-1 0 0,1-1 1 0 0,0 0 0 0 0,-1 0-1 0 0,1 0 1 0 0,0 0-1 0 0,-1 0 1 0 0,1-1-1 0 0,1 1 1 0 0,-1 0-14 0 0,-1 0 0 0 0,1 0 0 0 0,-1-1 1 0 0,1 1-1 0 0,-1 0 0 0 0,1 0 0 0 0,0 0 0 0 0,-1 0 1 0 0,1 0-1 0 0,-1 0 0 0 0,1 0 0 0 0,-1 1 1 0 0,1-1-1 0 0,0 0 0 0 0,-1 0 0 0 0,1 0 1 0 0,-1 0-1 0 0,1 1 0 0 0,-1-1 0 0 0,1 0 1 0 0,-1 1-1 0 0,1-1 0 0 0,-1 0 0 0 0,0 1 0 0 0,1-1 1 0 0,-1 1-1 0 0,1-1 0 0 0,-1 0 0 0 0,0 1 1 0 0,1-1-1 0 0,-1 1 0 0 0,0-1 0 0 0,0 1 1 0 0,1-1-1 0 0,-1 1 0 0 0,0 0 0 0 0,0-1 1 0 0,0 1-1 0 0,0-1 0 0 0,1 1 0 0 0,-1-1 1 0 0,0 1-1 0 0,0 0 0 0 0,0-1 0 0 0,0 1 0 0 0,0-1 1 0 0,-1 2-1 0 0,3 38 766 0 0,1 0 0 0 0,16 76 0 0 0,32 76 2551 0 0,-30-118-2901 0 0,16 44-3274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 7511 0 0,'8'3'342'0'0,"19"2"5044"0"0,-30 6-2228 0 0,0-6-2698 0 0,1 0 1 0 0,-1 0 0 0 0,1 0 0 0 0,-3 10 0 0 0,-9 18 723 0 0,-152 232 2466 0 0,82-147-3232 0 0,35-53-336 0 0,0 7 22 0 0,-24 32 12 0 0,32-43-404 0 0,27-35-3816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46 4143 0 0,'-6'-13'440'0'0,"-16"-19"10504"0"0,20 32-10030 0 0,0 0-868 0 0,0 0 0 0 0,0 0 0 0 0,0 0 0 0 0,0 0 0 0 0,0 0 0 0 0,0 1 0 0 0,0-1 0 0 0,0 1 0 0 0,0-1 0 0 0,0 1 0 0 0,0 0 0 0 0,1 0 1 0 0,-1 0-1 0 0,0 0 0 0 0,0 0 0 0 0,1 0 0 0 0,-1 1 0 0 0,1-1 0 0 0,-1 0 0 0 0,1 1 0 0 0,-1-1 0 0 0,1 1 0 0 0,0 0 0 0 0,0-1 0 0 0,-1 3 1 0 0,-5 7 203 0 0,2-1 0 0 0,0 1 0 0 0,-5 13 1 0 0,8-16-228 0 0,-6 12 4 0 0,2 1 0 0 0,0-1 0 0 0,2 1-1 0 0,0 1 1 0 0,1-1 0 0 0,0 34 0 0 0,4-40-9 0 0,-1-1 1 0 0,2 1 0 0 0,0 0 0 0 0,1-1 0 0 0,0 1 0 0 0,1-1-1 0 0,1 0 1 0 0,0 0 0 0 0,1 0 0 0 0,11 18 0 0 0,-14-27 11 0 0,0 0 1 0 0,1 0-1 0 0,-1-1 1 0 0,1 0-1 0 0,0 1 0 0 0,1-1 1 0 0,-1-1-1 0 0,1 1 1 0 0,0-1-1 0 0,0 1 1 0 0,0-1-1 0 0,0-1 1 0 0,0 1-1 0 0,1-1 0 0 0,-1 0 1 0 0,1 0-1 0 0,-1-1 1 0 0,1 1-1 0 0,0-1 1 0 0,0 0-1 0 0,0-1 0 0 0,0 0 1 0 0,-1 1-1 0 0,8-2 1 0 0,-3 0 79 0 0,0-1 1 0 0,0 0-1 0 0,-1-1 0 0 0,1 1 1 0 0,-1-2-1 0 0,0 1 1 0 0,0-1-1 0 0,0-1 0 0 0,-1 0 1 0 0,1 0-1 0 0,-1 0 1 0 0,0-1-1 0 0,12-12 1 0 0,-11 8 87 0 0,1-1 1 0 0,-2-1 0 0 0,0 1-1 0 0,0-1 1 0 0,-1-1 0 0 0,0 1-1 0 0,-1-1 1 0 0,8-26 0 0 0,-11 29-95 0 0,0 1 1 0 0,-1-1-1 0 0,0 0 1 0 0,-1 0-1 0 0,0 0 0 0 0,-1 0 1 0 0,1 0-1 0 0,-2 0 1 0 0,0 0-1 0 0,0 1 1 0 0,-1-1-1 0 0,0 0 1 0 0,-5-15-1 0 0,3 18-63 0 0,0 0-1 0 0,0 0 0 0 0,-1 0 1 0 0,0 0-1 0 0,0 1 1 0 0,0 0-1 0 0,-1 0 1 0 0,0 0-1 0 0,0 1 0 0 0,-1-1 1 0 0,1 2-1 0 0,-1-1 1 0 0,0 1-1 0 0,0 0 1 0 0,-1 0-1 0 0,1 1 0 0 0,-1 0 1 0 0,-13-3-1 0 0,9 3-51 0 0,0 0-1 0 0,1 1 0 0 0,-2 0 1 0 0,1 1-1 0 0,0 1 1 0 0,0 0-1 0 0,0 0 0 0 0,0 1 1 0 0,0 1-1 0 0,0 0 1 0 0,0 1-1 0 0,-12 4 0 0 0,20-6-209 0 0,1 1 0 0 0,-1-1 0 0 0,1 1-1 0 0,0 0 1 0 0,-5 4 0 0 0,-4 7-3406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24 364 455 0 0,'1'-2'2086'0'0,"2"-5"2705"0"0,-6 18 2258 0 0,-1 1-4298 0 0,2-2-4418 0 0,-2 19 2293 0 0,-1 52 0 0 0,2-22-296 0 0,-3 52 454 0 0,6-76-411 0 0,1-30-248 0 0,0-5-16 0 0,5-19 4 0 0,5-42 57 0 0,5-110 0 0 0,-15 160-182 0 0,6-205 156 0 0,-6 206-144 0 0,-1 10-1 0 0,0 0 1 0 0,0-1-1 0 0,0 1 0 0 0,0 0 0 0 0,0 0 1 0 0,0 0-1 0 0,0 0 0 0 0,0 0 0 0 0,0-1 1 0 0,0 1-1 0 0,0 0 0 0 0,0 0 0 0 0,0 0 1 0 0,0 0-1 0 0,0 0 0 0 0,0-1 0 0 0,0 1 0 0 0,0 0 1 0 0,0 0-1 0 0,0 0 0 0 0,0 0 0 0 0,0 0 1 0 0,1 0-1 0 0,-1-1 0 0 0,0 1 0 0 0,0 0 1 0 0,0 0-1 0 0,0 0 0 0 0,0 0 0 0 0,0 0 1 0 0,0 0-1 0 0,0 0 0 0 0,1-1 0 0 0,-1 1 0 0 0,0 0 1 0 0,0 0-1 0 0,0 0 0 0 0,0 0 0 0 0,0 0 1 0 0,0 0-1 0 0,1 0 0 0 0,-1 0 0 0 0,0 0 1 0 0,0 0-1 0 0,0 0 0 0 0,0 0 0 0 0,1 0 1 0 0,-1 0-1 0 0,0 0 0 0 0,0 0 0 0 0,0 0 1 0 0,0 0-1 0 0,0 0 0 0 0,0 0 0 0 0,1 0 0 0 0,-1 0 1 0 0,0 0-1 0 0,0 0 0 0 0,0 0 0 0 0,0 1 1 0 0,0-1-1 0 0,1 0 0 0 0,-1 0 0 0 0,4 6-36 0 0,-4-6 33 0 0,7 14-61 0 0,-1-1 0 0 0,0 2-1 0 0,5 20 1 0 0,3 7-20 0 0,29 76-43 0 0,27 66 20 0 0,-67-176 123 0 0,16 33-46 0 0,-17-39 47 0 0,-1 1 1 0 0,1-1-1 0 0,0 1 1 0 0,-1-1-1 0 0,1 0 1 0 0,0 0-1 0 0,0 0 1 0 0,0 0 0 0 0,1 0-1 0 0,-1 0 1 0 0,0-1-1 0 0,4 3 1 0 0,-4-4 103 0 0,2-10 203 0 0,0-1 1 0 0,0 0-1 0 0,-1 0 0 0 0,-1 0 1 0 0,1 0-1 0 0,0-22 1 0 0,-2 3 324 0 0,-4-41 1 0 0,-42-232 355 0 0,37 264-1088 0 0,1-8-480 0 0,3 21-1492 0 0,0 0-1 0 0,-16-46 1 0 0,15 63 461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48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57 10159 0 0,'-7'13'464'0'0,"6"-11"-8"0"0,0-2-206 0 0,-4-2 83 0 0,1 1 1 0 0,0-1 0 0 0,0 1 0 0 0,-1 0-1 0 0,1 0 1 0 0,0 1 0 0 0,-1 0 0 0 0,1-1 0 0 0,-6 2-1 0 0,7-1-227 0 0,0 0 0 0 0,1 1 0 0 0,-1 0 0 0 0,1 0 1 0 0,-1-1-1 0 0,1 1 0 0 0,0 1 0 0 0,-1-1 0 0 0,1 0 0 0 0,0 0 0 0 0,0 1 0 0 0,0 0 0 0 0,0-1 0 0 0,0 1 0 0 0,0 0 0 0 0,0 0 0 0 0,-2 3 0 0 0,0 2-30 0 0,0 0 0 0 0,0 0 0 0 0,1 0 0 0 0,0 1 0 0 0,0-1 0 0 0,1 1 0 0 0,0 0 0 0 0,0-1 0 0 0,0 13 0 0 0,1-19-68 0 0,1 1 0 0 0,0-1 0 0 0,0 0 0 0 0,0 0 0 0 0,0 1 0 0 0,0-1 0 0 0,0 0 0 0 0,0 0 0 0 0,0 1 0 0 0,1-1 0 0 0,-1 0 0 0 0,0 0 0 0 0,1 0 0 0 0,-1 1 0 0 0,1-1 0 0 0,-1 0 0 0 0,1 0 0 0 0,0 0 0 0 0,-1 0 0 0 0,1 0 0 0 0,0 0 0 0 0,0 0 0 0 0,0 0 0 0 0,-1 0 0 0 0,1-1 0 0 0,0 1 0 0 0,0 0 0 0 0,0-1 0 0 0,1 1 0 0 0,-1 0 0 0 0,0-1 0 0 0,0 1 0 0 0,0-1 0 0 0,0 0 0 0 0,1 1 0 0 0,-1-1 0 0 0,0 0 0 0 0,2 1 0 0 0,1-1 3 0 0,0 0 0 0 0,-1 0 0 0 0,1 0 0 0 0,0 0-1 0 0,-1 0 1 0 0,1-1 0 0 0,0 0 0 0 0,-1 1 0 0 0,1-1 0 0 0,-1-1 0 0 0,1 1 0 0 0,3-2 0 0 0,0-1 2 0 0,-1 0 1 0 0,0 0 0 0 0,1-1 0 0 0,-2 0 0 0 0,1 0 0 0 0,0 0 0 0 0,-1-1-1 0 0,0 0 1 0 0,-1 0 0 0 0,1 0 0 0 0,-1-1 0 0 0,0 1 0 0 0,-1-1 0 0 0,1 0 0 0 0,-1 0-1 0 0,-1 0 1 0 0,1 0 0 0 0,-1-1 0 0 0,1-8 0 0 0,-2 1 50 0 0,0-25 0 0 0,-2 22 1557 0 0,3 20-1501 0 0,13 22-96 0 0,-10-17-6 0 0,-1 0 1 0 0,1 1-1 0 0,3 9 1 0 0,-3-5 1 0 0,0 1 0 0 0,1-1 1 0 0,0-1-1 0 0,1 1 0 0 0,0-1 1 0 0,17 20-1 0 0,-7-20-1483 0 0,-8-8-4003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0,'0'0'3168'0'0,"4"3"-1768"0"0,12 11-102 0 0,-13-12-1097 0 0,-1 0 1 0 0,0 1 0 0 0,0 0 0 0 0,0-1 0 0 0,-1 1 0 0 0,1 0-1 0 0,-1 0 1 0 0,1 0 0 0 0,-1 0 0 0 0,0 0 0 0 0,0 0-1 0 0,1 6 1 0 0,0 0 25 0 0,7 24 345 0 0,7 64-1 0 0,-12-53-512 0 0,2 5-468 0 0,-1-16-3936 0 0,-1-18-451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1839 0 0,'0'0'12387'0'0,"2"0"-11816"0"0,7-2-223 0 0,0 0 1 0 0,-1-1-1 0 0,1 0 1 0 0,-1-1 0 0 0,9-5-1 0 0,-5 3 300 0 0,23-8-1 0 0,66-21 185 0 0,-38 10-1661 0 0,-35 15-1990 0 0,-16 5-2861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0 919 0 0,'-38'6'156'0'0,"33"-6"557"0"0,0 1 0 0 0,0-1-1 0 0,0 1 1 0 0,1 0-1 0 0,-1 0 1 0 0,0 0-1 0 0,0 1 1 0 0,0 0 0 0 0,1 0-1 0 0,-1 0 1 0 0,1 0-1 0 0,0 1 1 0 0,-1 0-1 0 0,1 0 1 0 0,-6 6 0 0 0,1 2-590 0 0,0 0 0 0 0,0 1 1 0 0,1 1-1 0 0,1-1 0 0 0,0 1 1 0 0,1 1-1 0 0,1-1 0 0 0,0 1 1 0 0,0 0-1 0 0,1 0 0 0 0,-2 17 1 0 0,4-13-128 0 0,0-1 1 0 0,1 1 0 0 0,1 0 0 0 0,0-1-1 0 0,1 1 1 0 0,1-1 0 0 0,1 1 0 0 0,10 32-1 0 0,-9-37 15 0 0,1-1-1 0 0,0 0 1 0 0,1 1-1 0 0,0-2 1 0 0,14 19-1 0 0,-16-25 0 0 0,0 0 0 0 0,0-1 0 0 0,0 1 0 0 0,1-1 0 0 0,-1 0 0 0 0,1 0 0 0 0,0-1 0 0 0,0 0 1 0 0,1 1-1 0 0,-1-2 0 0 0,1 1 0 0 0,-1-1 0 0 0,1 1 0 0 0,10 1 0 0 0,-5-2 44 0 0,0-1 0 0 0,0-1 1 0 0,0 1-1 0 0,0-2 0 0 0,0 0 1 0 0,0 0-1 0 0,0-1 1 0 0,0 0-1 0 0,0-1 0 0 0,0 0 1 0 0,-1 0-1 0 0,1-1 0 0 0,-1-1 1 0 0,0 0-1 0 0,0 0 0 0 0,-1-1 1 0 0,14-11-1 0 0,-14 10 103 0 0,0 0-1 0 0,-1-1 1 0 0,0 0 0 0 0,0-1-1 0 0,-1 0 1 0 0,0 0 0 0 0,0-1-1 0 0,-1 0 1 0 0,0 0-1 0 0,-1 0 1 0 0,0-1 0 0 0,-1 1-1 0 0,0-1 1 0 0,0 0 0 0 0,-1-1-1 0 0,2-21 1 0 0,-4 23-29 0 0,-1 1 0 0 0,0-1 1 0 0,0 1-1 0 0,-4-19 0 0 0,3 22-86 0 0,-1 1 0 0 0,0-1 0 0 0,0 1 0 0 0,0 0-1 0 0,-1 0 1 0 0,1-1 0 0 0,-1 2 0 0 0,-1-1 0 0 0,-4-6 0 0 0,2 5-103 0 0,0 0 0 0 0,0 0-1 0 0,-1 1 1 0 0,0 0 0 0 0,0 1 0 0 0,0-1 0 0 0,0 1 0 0 0,-11-4 0 0 0,0 0-638 0 0,9 1-837 0 0,-1 1-426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8319 0 0,'-6'20'10763'0'0,"43"-14"-10070"0"0,-36-6-597 0 0,-1 1-75 0 0,5 1 56 0 0,13-3-25 0 0,21 1-186 0 0,-38 0-51 0 0,0-1 0 0 0,0 0 0 0 0,0 1 0 0 0,0-1-1 0 0,0 0 1 0 0,0 0 0 0 0,0 0 0 0 0,0 0 0 0 0,0 0 0 0 0,0 0-1 0 0,0 0 1 0 0,-1 0 0 0 0,2-2 0 0 0,2-3-3849 0 0,2 0-1684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3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63 919 0 0,'-13'-3'80'0'0,"7"2"926"0"0,1 0 0 0 0,-1 0 0 0 0,0 1 0 0 0,1 0 0 0 0,-1 0 0 0 0,0 0 0 0 0,1 1 0 0 0,-8 1 0 0 0,7-1-579 0 0,0 1 0 0 0,1 0 1 0 0,-1 0-1 0 0,0 1 0 0 0,1 0 0 0 0,-1 0 0 0 0,-4 4 0 0 0,3-2-293 0 0,1 0-1 0 0,0 0 1 0 0,1 1 0 0 0,-1 0-1 0 0,1 0 1 0 0,0 1 0 0 0,1-1-1 0 0,-1 1 1 0 0,1 0-1 0 0,0 0 1 0 0,1 0 0 0 0,-3 11-1 0 0,1-6-54 0 0,1 0-1 0 0,1 1 0 0 0,0-1 1 0 0,1 1-1 0 0,0 0 1 0 0,1 0-1 0 0,1 0 0 0 0,0 0 1 0 0,3 24-1 0 0,-1-24-63 0 0,0 0 0 0 0,2-1 0 0 0,-1 1 0 0 0,1 0 0 0 0,1-1 0 0 0,0 0 0 0 0,14 22 0 0 0,-16-29 4 0 0,0-1 0 0 0,0 0 1 0 0,1 0-1 0 0,-1 0 0 0 0,1 0 0 0 0,0-1 0 0 0,0 1 0 0 0,1-1 0 0 0,-1 0 0 0 0,1 0 0 0 0,-1 0 0 0 0,1-1 0 0 0,0 0 0 0 0,0 0 0 0 0,0 0 0 0 0,0 0 1 0 0,0-1-1 0 0,0 0 0 0 0,0 0 0 0 0,1 0 0 0 0,-1-1 0 0 0,8 0 0 0 0,-4-1 30 0 0,-1-1 0 0 0,0 0 0 0 0,0 0 0 0 0,0-1 0 0 0,0 0 0 0 0,0-1 0 0 0,12-7 0 0 0,-6 4 26 0 0,-7 3-27 0 0,0 0 1 0 0,0-1 0 0 0,-1 0-1 0 0,1 0 1 0 0,-1-1 0 0 0,-1 0-1 0 0,7-7 1 0 0,-2 1 157 0 0,-1-1-1 0 0,13-25 1 0 0,-17 28-85 0 0,-1 0-1 0 0,-1-1 0 0 0,1 0 1 0 0,-2 1-1 0 0,0-1 0 0 0,0 0 1 0 0,-1-1-1 0 0,0 1 0 0 0,-1 0 1 0 0,0 0-1 0 0,-1 0 0 0 0,0 0 1 0 0,-1 0-1 0 0,0 0 0 0 0,0 0 1 0 0,-1 0-1 0 0,-1 1 0 0 0,0-1 1 0 0,-1 1-1 0 0,0 0 0 0 0,0 0 1 0 0,-11-14-1 0 0,7 12 40 0 0,-1 0 0 0 0,0 0 0 0 0,-1 1 0 0 0,-19-15 0 0 0,26 23-160 0 0,0 0 0 0 0,0 0 0 0 0,-1 1 0 0 0,1-1 1 0 0,-1 1-1 0 0,0 0 0 0 0,0 0 0 0 0,0 1 0 0 0,0-1 0 0 0,0 1 1 0 0,0 0-1 0 0,0 0 0 0 0,0 1 0 0 0,0 0 0 0 0,0-1 1 0 0,-1 2-1 0 0,-6 0 0 0 0,10 0-92 0 0,-1-1 0 0 0,1 1 0 0 0,-1 0 0 0 0,1 0 0 0 0,0 0 0 0 0,-1 0 0 0 0,1 0 0 0 0,0 0 0 0 0,0 1 0 0 0,0-1 0 0 0,0 1 0 0 0,0 0 1 0 0,-2 2-1 0 0,2-2-918 0 0,0 1 1 0 0,0 0 0 0 0,0-1 0 0 0,1 1-1 0 0,-1 0 1 0 0,0 4 0 0 0,-2 4-4714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1:5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1839 0 0,'0'0'15040'0'0,"1"0"-14698"0"0,2 2-245 0 0,0-1 0 0 0,0 0 1 0 0,0 0-1 0 0,0 0 0 0 0,0-1 1 0 0,0 1-1 0 0,0-1 0 0 0,0 1 1 0 0,0-1-1 0 0,0 0 0 0 0,0 0 1 0 0,0-1-1 0 0,0 1 0 0 0,0 0 1 0 0,0-1-1 0 0,0 0 0 0 0,0 0 1 0 0,0 0-1 0 0,3-2 0 0 0,1 0-69 0 0,-1 1 0 0 0,1-1 0 0 0,11-2-1 0 0,-11 4-106 0 0,0-1-1 0 0,0-1 0 0 0,9-3 0 0 0,19-17-4141 0 0,-26 18-1270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 4143 0 0,'0'0'319'0'0,"-2"-3"-210"0"0,1 1 1 0 0,-1 0 0 0 0,0 0 0 0 0,0 0-1 0 0,1 0 1 0 0,-2 0 0 0 0,-2-3 0 0 0,4 4 189 0 0,-1 1 1 0 0,1-1 0 0 0,0 0-1 0 0,-1 1 1 0 0,1-1 0 0 0,0 1 0 0 0,-1 0-1 0 0,1-1 1 0 0,-1 1 0 0 0,1 0-1 0 0,-1 0 1 0 0,1 0 0 0 0,0 0-1 0 0,-1 0 1 0 0,1 0 0 0 0,-1 0 0 0 0,1 0-1 0 0,-2 1 1 0 0,-1 1-52 0 0,0-1 1 0 0,0 1-1 0 0,0 0 0 0 0,0 0 0 0 0,0 0 1 0 0,1 0-1 0 0,-1 1 0 0 0,1-1 0 0 0,0 1 1 0 0,-1 0-1 0 0,1 0 0 0 0,1 0 1 0 0,-1 1-1 0 0,0-1 0 0 0,1 0 0 0 0,0 1 1 0 0,-1 0-1 0 0,1 0 0 0 0,1 0 0 0 0,-1 0 1 0 0,-1 5-1 0 0,-2 8-162 0 0,1 1 1 0 0,1 0-1 0 0,-2 31 0 0 0,4-40 80 0 0,0 20-139 0 0,0-1-1 0 0,2 1 1 0 0,2-1-1 0 0,0 1 0 0 0,2-1 1 0 0,1 0-1 0 0,1 0 1 0 0,2-1-1 0 0,0 0 0 0 0,25 46 1 0 0,-29-63 79 0 0,0-1 1 0 0,1 0-1 0 0,0-1 1 0 0,1 1-1 0 0,0-1 1 0 0,0 0-1 0 0,1-1 1 0 0,14 11-1 0 0,-19-15-23 0 0,1-1 0 0 0,0 1 0 0 0,0-1 0 0 0,1 0-1 0 0,-1 0 1 0 0,0-1 0 0 0,1 1 0 0 0,-1-1 0 0 0,1 0 0 0 0,-1 0 0 0 0,1 0 0 0 0,0-1-1 0 0,-1 0 1 0 0,1 0 0 0 0,0 0 0 0 0,-1 0 0 0 0,1-1 0 0 0,-1 1 0 0 0,1-1-1 0 0,-1-1 1 0 0,10-2 0 0 0,-8 1 28 0 0,0-1-1 0 0,0 1 1 0 0,-1-1-1 0 0,1 0 1 0 0,-1-1-1 0 0,0 1 1 0 0,0-1-1 0 0,0 0 1 0 0,-1-1-1 0 0,1 1 1 0 0,-1-1-1 0 0,-1 1 1 0 0,1-1 0 0 0,-1 0-1 0 0,0-1 1 0 0,0 1-1 0 0,-1 0 1 0 0,3-10-1 0 0,-1 1 93 0 0,-1-1-1 0 0,0 0 1 0 0,-1 1-1 0 0,-1-1 1 0 0,-1 0-1 0 0,-2-31 0 0 0,0 34-77 0 0,0-1 0 0 0,-1 1 0 0 0,0 0-1 0 0,-1 0 1 0 0,-1 0 0 0 0,0 1 0 0 0,0 0-1 0 0,-9-13 1 0 0,5 11-40 0 0,0 1 1 0 0,-2-1-1 0 0,0 2 0 0 0,0 0 1 0 0,-1 0-1 0 0,-15-11 0 0 0,19 16-141 0 0,-10-8 104 0 0,-1 1-1 0 0,-26-15 1 0 0,38 26-298 0 0,1 0 0 0 0,-1 0 0 0 0,0 0 0 0 0,0 1-1 0 0,0 0 1 0 0,0 0 0 0 0,-1 1 0 0 0,1 0 0 0 0,0 0 0 0 0,-1 1 0 0 0,-10 0 0 0 0,17 0 145 0 0,0 0 1 0 0,1 0-1 0 0,-1 0 0 0 0,0 0 1 0 0,0 0-1 0 0,0 0 0 0 0,1 0 1 0 0,-1 0-1 0 0,0 1 0 0 0,0-1 1 0 0,1 0-1 0 0,-1 0 0 0 0,0 1 1 0 0,0-1-1 0 0,1 1 0 0 0,-1-1 1 0 0,0 1-1 0 0,1-1 0 0 0,-1 1 1 0 0,1-1-1 0 0,-1 1 1 0 0,0-1-1 0 0,1 1 0 0 0,-1 0 1 0 0,1-1-1 0 0,0 1 0 0 0,-1 0 1 0 0,1 0-1 0 0,-1-1 0 0 0,1 1 1 0 0,0 0-1 0 0,0 0 0 0 0,0-1 1 0 0,-1 1-1 0 0,1 0 0 0 0,0 0 1 0 0,0 0-1 0 0,0-1 0 0 0,0 1 1 0 0,0 0-1 0 0,0 0 1 0 0,1 1-1 0 0,-1 15-2014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0,'0'0'10178'0'0,"1"2"-9301"0"0,6 10 151 0 0,0 1 0 0 0,1-1 1 0 0,18 20-1 0 0,35 31 467 0 0,-21-24-715 0 0,76 97 103 0 0,-19-21-724 0 0,-73-88-422 0 0,1-2 0 0 0,34 25 0 0 0,-52-45-99 0 0,0 0 0 0 0,0-1 0 0 0,9 5 0 0 0,-14-8-577 0 0,1 0 1 0 0,0 0 0 0 0,-1 0 0 0 0,1-1-1 0 0,0 1 1 0 0,0-1 0 0 0,3 1 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0,'4'8'916'0'0,"0"1"-1"0"0,0-1 0 0 0,1 0 1 0 0,0 0-1 0 0,1-1 0 0 0,0 1 0 0 0,0-1 1 0 0,10 8-1 0 0,12 16 358 0 0,-8-7-407 0 0,2-1 1 0 0,42 35-1 0 0,56 30 76 0 0,-98-74-938 0 0,31 21-290 0 0,72 36 0 0 0,-113-65-850 0 0,-1 3-3440 0 0,-2-1-1316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114 204 11807 0 0,'-22'-8'1148'0'0,"17"6"-927"0"0,0 0 0 0 0,0 0-1 0 0,0 1 1 0 0,0-1 0 0 0,0 1 0 0 0,0 0-1 0 0,0 1 1 0 0,0-1 0 0 0,-1 1 0 0 0,-4 0-1 0 0,9 1-126 0 0,-1-1-1 0 0,1 1 1 0 0,0 0-1 0 0,0-1 1 0 0,0 1-1 0 0,0 0 1 0 0,0 0-1 0 0,0 0 1 0 0,0 0 0 0 0,1 0-1 0 0,-1 0 1 0 0,0 0-1 0 0,0 0 1 0 0,1 0-1 0 0,-1 0 1 0 0,0 2-1 0 0,-8 19 475 0 0,7-14-531 0 0,1 1 0 0 0,0-1 0 0 0,0 1 0 0 0,0-1 0 0 0,1 1 0 0 0,1-1 0 0 0,-1 1 0 0 0,1-1 0 0 0,1 1 0 0 0,2 10 0 0 0,2 0-8 0 0,0 0 1 0 0,2 0-1 0 0,11 22 1 0 0,-15-33-19 0 0,0-1-1 0 0,1 0 1 0 0,0 0-1 0 0,0-1 1 0 0,0 1 0 0 0,1-1-1 0 0,0 0 1 0 0,1 0 0 0 0,-1-1-1 0 0,1 0 1 0 0,11 6 0 0 0,-13-8 6 0 0,-1-1 0 0 0,0 0 0 0 0,0-1 1 0 0,1 1-1 0 0,-1-1 0 0 0,1 0 0 0 0,-1 0 0 0 0,1 0 1 0 0,0-1-1 0 0,-1 1 0 0 0,1-1 0 0 0,0 0 1 0 0,-1-1-1 0 0,1 1 0 0 0,0-1 0 0 0,-1 0 1 0 0,1 0-1 0 0,-1 0 0 0 0,1-1 0 0 0,-1 1 0 0 0,0-1 1 0 0,6-3-1 0 0,-2 0 54 0 0,0-1 0 0 0,0 0-1 0 0,0 0 1 0 0,-1-1 0 0 0,0 0 0 0 0,0 0 0 0 0,-1 0-1 0 0,0-1 1 0 0,0 0 0 0 0,7-14 0 0 0,-7 10 12 0 0,-1 0 1 0 0,0 0-1 0 0,-1 0 1 0 0,0-1-1 0 0,-1 0 1 0 0,0 1-1 0 0,0-21 1 0 0,-2 17 5 0 0,0 0-1 0 0,-2 0 1 0 0,0 0-1 0 0,-1 0 1 0 0,0 0 0 0 0,-2 0-1 0 0,0 0 1 0 0,0 1 0 0 0,-1 0-1 0 0,-1 0 1 0 0,-1 0 0 0 0,0 1-1 0 0,-14-21 1 0 0,17 30-21 0 0,0 0-1 0 0,0 0 1 0 0,0 0 0 0 0,0 1 0 0 0,-1 0 0 0 0,1 0 0 0 0,-1 0-1 0 0,0 0 1 0 0,-1 1 0 0 0,1 0 0 0 0,0 0 0 0 0,-7-2-1 0 0,7 3-17 0 0,-1 1-1 0 0,1 0 1 0 0,-1 0-1 0 0,1 0 1 0 0,-1 1-1 0 0,1-1 1 0 0,-1 1-1 0 0,1 1 1 0 0,-1-1-1 0 0,1 1 1 0 0,-1 0-1 0 0,1 0 1 0 0,-8 4-1 0 0,7-4-42 0 0,1 1 0 0 0,0 1-1 0 0,0-1 1 0 0,0 1 0 0 0,1 0-1 0 0,-1 0 1 0 0,1 0 0 0 0,-1 1-1 0 0,1-1 1 0 0,0 1 0 0 0,0 0-1 0 0,1 0 1 0 0,-1 1 0 0 0,1-1-1 0 0,0 1 1 0 0,-4 6 0 0 0,3-1-577 0 0,0 0 1 0 0,1-1 0 0 0,0 1-1 0 0,0 1 1 0 0,1-1 0 0 0,1 0 0 0 0,-1 20-1 0 0,1-9-6226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6271 0 0,'0'0'6972'0'0,"1"-1"-6304"0"0,1-2-330 0 0,0 1 0 0 0,0-1 0 0 0,0 0-1 0 0,-1 1 1 0 0,1-1 0 0 0,1-6 0 0 0,8-13 1057 0 0,9-5 62 0 0,25-26 1 0 0,-23 27-964 0 0,21-29 0 0 0,25-53-474 0 0,71-151 0 0 0,-102 189-1022 0 0,-7 27-6824 0 0,-23 33 2287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12 539 10015 0 0,'0'0'463'0'0,"-1"1"-14"0"0,-1 2-331 0 0,1-2-106 0 0,0 0-1 0 0,0 0 1 0 0,0 0-1 0 0,1 1 1 0 0,-1-1-1 0 0,0 0 0 0 0,1 0 1 0 0,-1 0-1 0 0,1 1 1 0 0,-1-1-1 0 0,1 0 0 0 0,0 1 1 0 0,-1 5 5153 0 0,11-14-3987 0 0,7-9-669 0 0,0 0 0 0 0,-1 0 1 0 0,-1-2-1 0 0,-1 0 0 0 0,0 0 1 0 0,11-22-1 0 0,14-30 290 0 0,-26 45-603 0 0,1 0 1 0 0,24-31-1 0 0,-2 13-162 0 0,-19 24-524 0 0,-1-1 1 0 0,24-37-1 0 0,5-16-2748 0 0,-27 45 1724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167 130 3223 0 0,'-7'-3'283'0'0,"-4"-9"-163"0"0,-6-4 12 0 0,4 9 5037 0 0,12 7-4608 0 0,-1-1 0 0 0,1 1 0 0 0,-1 0 0 0 0,1 0 0 0 0,-1-1 1 0 0,0 1-1 0 0,1 0 0 0 0,-1 1 0 0 0,1-1 0 0 0,-1 0 0 0 0,1 0 0 0 0,-3 1 0 0 0,1 0-257 0 0,0 0 0 0 0,1 1 0 0 0,-1-1 0 0 0,0 0 0 0 0,1 1 0 0 0,-3 2 0 0 0,1-1-229 0 0,0 1-1 0 0,0-1 1 0 0,0 1-1 0 0,1 0 0 0 0,-1 1 1 0 0,-4 7-1 0 0,1 1-30 0 0,1 1 0 0 0,0 1 0 0 0,0-1 1 0 0,1 1-1 0 0,1 0 0 0 0,1 0 0 0 0,0 0 0 0 0,1 0 1 0 0,0 1-1 0 0,2-1 0 0 0,1 24 0 0 0,-1-30-41 0 0,2-1-1 0 0,-1 1 1 0 0,1-1 0 0 0,0 1-1 0 0,1-1 1 0 0,-1 0 0 0 0,2 0-1 0 0,-1 0 1 0 0,1 0-1 0 0,1-1 1 0 0,-1 1 0 0 0,1-1-1 0 0,0 0 1 0 0,1-1 0 0 0,0 1-1 0 0,0-1 1 0 0,0 0-1 0 0,1-1 1 0 0,0 1 0 0 0,0-1-1 0 0,14 7 1 0 0,-16-10 12 0 0,1 0 0 0 0,-1 0-1 0 0,0-1 1 0 0,1 1 0 0 0,-1-1 0 0 0,1-1 0 0 0,-1 1 0 0 0,1-1-1 0 0,0 0 1 0 0,-1 0 0 0 0,1-1 0 0 0,-1 1 0 0 0,1-1 0 0 0,-1 0-1 0 0,1-1 1 0 0,-1 0 0 0 0,0 1 0 0 0,0-2 0 0 0,1 1 0 0 0,6-5-1 0 0,-2 1 51 0 0,0 0 0 0 0,0-1-1 0 0,-1-1 1 0 0,0 0 0 0 0,0 0-1 0 0,-1 0 1 0 0,0-1 0 0 0,12-17-1 0 0,-15 16 40 0 0,1-1-1 0 0,-2 0 1 0 0,0 0 0 0 0,0-1-1 0 0,-1 1 1 0 0,2-17 0 0 0,1 3 146 0 0,-2 5-4 0 0,-2 0 0 0 0,0-1 0 0 0,-1 0 0 0 0,0 1 0 0 0,-2-1 0 0 0,-1 1 0 0 0,-4-23 0 0 0,5 39-216 0 0,-1-1 0 0 0,1 0 1 0 0,-1 1-1 0 0,0-1 0 0 0,0 1 0 0 0,0 0 0 0 0,-1-1 0 0 0,1 1 0 0 0,-1 0 1 0 0,0 0-1 0 0,0 1 0 0 0,-1-1 0 0 0,1 1 0 0 0,-1 0 0 0 0,-6-5 0 0 0,2 3-47 0 0,1 0-1 0 0,0 1 1 0 0,-1 0 0 0 0,0 1-1 0 0,0 0 1 0 0,0 0-1 0 0,0 0 1 0 0,-10-1-1 0 0,9 3-449 0 0,0 1 0 0 0,1 0 0 0 0,-1 0 0 0 0,-12 2 0 0 0,16-1-33 0 0,-11 0-870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8663 0 0,'0'0'787'0'0,"3"-3"-503"0"0,-3 2-245 0 0,0 0 1 0 0,1 1-1 0 0,-1-1 1 0 0,0 1-1 0 0,1-1 1 0 0,-1 1-1 0 0,1-1 1 0 0,-1 1-1 0 0,1 0 1 0 0,-1-1-1 0 0,1 1 1 0 0,-1-1-1 0 0,1 1 1 0 0,-1 0-1 0 0,1-1 1 0 0,0 1-1 0 0,-1 0 1 0 0,1 0-1 0 0,-1 0 0 0 0,1-1 1 0 0,0 1-1 0 0,-1 0 1 0 0,1 0-1 0 0,0 0 1 0 0,0 0-1 0 0,17 10 2134 0 0,-3 0-863 0 0,65 33 2412 0 0,33 20-1348 0 0,-61-28-1664 0 0,-2 1 0 0 0,52 49-1 0 0,-63-47-389 0 0,120 120 963 0 0,-68-77-824 0 0,-36-34-1043 0 0,-43-38-1052 0 0,1-3-5731 0 0,-4-4 903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34 9559 0 0,'0'0'860'0'0,"-17"-5"3342"0"0,15 5-4045 0 0,0 0 1 0 0,0 0 0 0 0,0 0 0 0 0,0 0-1 0 0,0 0 1 0 0,0 0 0 0 0,0 1 0 0 0,1-1-1 0 0,-1 0 1 0 0,0 1 0 0 0,0 0 0 0 0,0 0-1 0 0,0-1 1 0 0,0 1 0 0 0,1 0 0 0 0,-1 0-1 0 0,0 1 1 0 0,1-1 0 0 0,-1 0 0 0 0,1 0-1 0 0,0 1 1 0 0,-1-1 0 0 0,1 1 0 0 0,0 0-1 0 0,-2 2 1 0 0,0 1-49 0 0,0 0-1 0 0,0 1 1 0 0,1-1 0 0 0,-1 0-1 0 0,2 1 1 0 0,-1-1 0 0 0,-2 12-1 0 0,2-3-22 0 0,0 0 0 0 0,1 1 0 0 0,0-1 0 0 0,1 0-1 0 0,1 0 1 0 0,1 1 0 0 0,3 20 0 0 0,3-8-26 0 0,1 0 1 0 0,0-1-1 0 0,26 47 0 0 0,-32-66-54 0 0,1-1-1 0 0,1 0 0 0 0,-1 0 1 0 0,1 0-1 0 0,0-1 0 0 0,0 1 1 0 0,1-1-1 0 0,0 0 0 0 0,-1-1 1 0 0,2 0-1 0 0,-1 1 1 0 0,0-2-1 0 0,1 1 0 0 0,0-1 1 0 0,0 0-1 0 0,0-1 0 0 0,0 1 1 0 0,0-1-1 0 0,0-1 1 0 0,11 2-1 0 0,-9-2 22 0 0,-1-1 1 0 0,0 0-1 0 0,1 0 1 0 0,-1-1-1 0 0,1 0 1 0 0,-1 0 0 0 0,0-1-1 0 0,1 0 1 0 0,-1-1-1 0 0,0 0 1 0 0,-1 0-1 0 0,1 0 1 0 0,0-1-1 0 0,-1 0 1 0 0,0-1-1 0 0,0 0 1 0 0,11-9-1 0 0,-11 7 84 0 0,-1 0-1 0 0,1-1 1 0 0,-2 1-1 0 0,1-2 0 0 0,-1 1 1 0 0,0 0-1 0 0,0-1 1 0 0,-1 0-1 0 0,-1 0 1 0 0,1 0-1 0 0,-1-1 1 0 0,-1 1-1 0 0,0-1 1 0 0,0 1-1 0 0,-1-1 1 0 0,0 0-1 0 0,-1 1 0 0 0,0-1 1 0 0,0 0-1 0 0,-1 0 1 0 0,-1 1-1 0 0,1-1 1 0 0,-5-11-1 0 0,3 10 14 0 0,-1 0 1 0 0,0 0-1 0 0,0 0 0 0 0,-1 1 0 0 0,-1-1 1 0 0,0 2-1 0 0,0-1 0 0 0,-1 0 0 0 0,0 1 1 0 0,-1 1-1 0 0,0-1 0 0 0,0 1 0 0 0,-1 0 1 0 0,0 1-1 0 0,0 0 0 0 0,-1 1 0 0 0,0 0 1 0 0,0 0-1 0 0,-15-6 0 0 0,-36-7 64 0 0,54 17-368 0 0,0 0 1 0 0,-1 1 0 0 0,0 0-1 0 0,1 1 1 0 0,-1 0-1 0 0,-10 1 1 0 0,16-1-49 0 0,-1 1 1 0 0,1-1-1 0 0,0 1 0 0 0,0 0 0 0 0,-1-1 0 0 0,1 1 1 0 0,0 1-1 0 0,0-1 0 0 0,0 0 0 0 0,0 0 0 0 0,0 1 1 0 0,-2 1-1 0 0,-3 5-1671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0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0 753 7567 0 0,'0'0'690'0'0,"3"0"-448"0"0,-1 1-148 0 0,-1-1 1 0 0,0 0-1 0 0,0 0 0 0 0,1 0 0 0 0,-1 0 0 0 0,0 0 0 0 0,0-1 0 0 0,1 1 0 0 0,-1 0 0 0 0,0 0 0 0 0,0-1 0 0 0,1 1 1 0 0,-1-1-1 0 0,0 1 0 0 0,2-2 0 0 0,17-16 2115 0 0,-17 15-2024 0 0,15-14 1603 0 0,26-19 0 0 0,138-122 2408 0 0,-123 104-3753 0 0,72-57 37 0 0,31-28 73 0 0,-25 1 135 0 0,-133 134-696 0 0,7-7-669 0 0,1 0 0 0 0,0 0 0 0 0,22-14 0 0 0,-25 19-789 0 0,-1-1-352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20 5983 0 0,'0'0'464'0'0,"-13"-6"1164"0"0,8 3-656 0 0,1 1 1 0 0,-1 0-1 0 0,0 1 0 0 0,0-1 0 0 0,0 1 0 0 0,0 0 0 0 0,-1 0 0 0 0,-6 0 0 0 0,6 2-534 0 0,1-1 0 0 0,0 0-1 0 0,-1 1 1 0 0,1 0-1 0 0,0 0 1 0 0,0 1 0 0 0,-8 3-1 0 0,6-2-305 0 0,1 0 0 0 0,0 1 0 0 0,-1 0-1 0 0,1 0 1 0 0,1 1 0 0 0,-1 0 0 0 0,1 0 0 0 0,-1 0 0 0 0,1 0 0 0 0,1 1-1 0 0,-1 0 1 0 0,-4 9 0 0 0,0 1-47 0 0,2 0-1 0 0,0 1 0 0 0,0 0 1 0 0,2 0-1 0 0,0 1 1 0 0,1-1-1 0 0,1 1 1 0 0,0 0-1 0 0,0 32 1 0 0,4-21 16 0 0,0-1 1 0 0,2 0 0 0 0,1 1 0 0 0,1-1 0 0 0,14 40 0 0 0,-14-52-42 0 0,0-1 0 0 0,2 1 0 0 0,0-1 1 0 0,1-1-1 0 0,0 1 0 0 0,1-1 0 0 0,0-1 0 0 0,12 13 0 0 0,-15-20-35 0 0,-1-1-1 0 0,1 1 1 0 0,1-1-1 0 0,-1-1 1 0 0,1 1 0 0 0,-1-1-1 0 0,1 0 1 0 0,0 0-1 0 0,1-1 1 0 0,-1 0-1 0 0,1 0 1 0 0,-1-1 0 0 0,1 0-1 0 0,0 0 1 0 0,0-1-1 0 0,0 0 1 0 0,0-1 0 0 0,11 0-1 0 0,-12 0-22 0 0,-1-1 1 0 0,0 0-1 0 0,1 0 0 0 0,-1-1 0 0 0,0 0 0 0 0,0 0 1 0 0,0 0-1 0 0,8-5 0 0 0,-3 0-3 0 0,0 0 0 0 0,-1 0 0 0 0,11-11 0 0 0,-14 13-123 0 0,0-1 0 0 0,1 2 0 0 0,0-1 0 0 0,10-4 0 0 0,17-10-428 0 0,-19 8 13 0 0,-10 7-135 0 0,0 0 1 0 0,0 0-1 0 0,9-8 1 0 0,1-2-5824 0 0,-9 9 607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0,'0'0'17059'0'0,"2"2"-16218"0"0,6 10-512 0 0,-1-1 0 0 0,-1 1 0 0 0,0 0 1 0 0,0 1-1 0 0,7 25 0 0 0,-6-19-148 0 0,1 8-4 0 0,0 1-1 0 0,3 31 0 0 0,4 61 27 0 0,-12-92-176 0 0,25 263-97 0 0,-24-262-813 0 0,2 0-1 0 0,12 37 1 0 0,-12-45-461 0 0,3 3-3509 0 0,2-1-1285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1839 0 0,'1'2'83'0'0,"28"35"282"0"0,37 58 10818 0 0,-40-54-10244 0 0,-25-41-983 0 0,49 66 2534 0 0,-14-16-235 0 0,-21-31-510 0 0,-15-18-1566 0 0,-8-15 266 0 0,1 0-334 0 0,1 0 0 0 0,0-1 0 0 0,1 0 0 0 0,1 0 1 0 0,-3-17-1 0 0,-8-80 97 0 0,13 87-171 0 0,-4-63-48 0 0,6 76-25 0 0,1 0 0 0 0,0 1-1 0 0,1-1 1 0 0,0 0-1 0 0,5-15 1 0 0,-5 22 27 0 0,-1-1 0 0 0,2 1 0 0 0,-1 0 0 0 0,0 0 0 0 0,1 0 0 0 0,0 0 0 0 0,0 0 0 0 0,4-4 0 0 0,-5 8 15 0 0,0-1-1 0 0,-1 1 1 0 0,1-1 0 0 0,0 1 0 0 0,0 0 0 0 0,0 0 0 0 0,0 0-1 0 0,0 0 1 0 0,0 0 0 0 0,0 0 0 0 0,0 1 0 0 0,1-1 0 0 0,-1 1 0 0 0,0-1-1 0 0,0 1 1 0 0,1 0 0 0 0,-1 0 0 0 0,0 0 0 0 0,0 0 0 0 0,1 0-1 0 0,-1 0 1 0 0,4 2 0 0 0,6 1 226 0 0,-1 1 0 0 0,15 6 0 0 0,9 3-1408 0 0,-11-7-4301 0 0,-12-4-1510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0,'0'0'12163'0'0,"2"0"-11184"0"0,5 4-560 0 0,1 0-1 0 0,-1 1 1 0 0,0 0 0 0 0,-1 0 0 0 0,1 0 0 0 0,-1 1 0 0 0,0 0 0 0 0,0 0 0 0 0,8 11 0 0 0,2 5 373 0 0,21 40 0 0 0,150 301 305 0 0,-181-353-1677 0 0,0 1 0 0 0,1-1 0 0 0,0-1 0 0 0,12 12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0,'0'2'9379'0'0,"18"31"-4855"0"0,15 18-3076 0 0,-3-7-815 0 0,39 77 52 0 0,5 7-492 0 0,-59-105-266 0 0,27 43-308 0 0,-11-24-3068 0 0,-26-35 1458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25 12783 0 0,'0'0'290'0'0,"-1"1"39"0"0,-9 2 150 0 0,-8 0-177 0 0,16-2-172 0 0,0 0 0 0 0,-1 1-1 0 0,1-1 1 0 0,0 0-1 0 0,0 1 1 0 0,0-1 0 0 0,0 1-1 0 0,0 0 1 0 0,0 0 0 0 0,0-1-1 0 0,1 1 1 0 0,-1 0 0 0 0,0 1-1 0 0,1-1 1 0 0,0 0 0 0 0,0 0-1 0 0,-1 1 1 0 0,1-1-1 0 0,1 1 1 0 0,-1-1 0 0 0,0 0-1 0 0,1 1 1 0 0,-1 5 0 0 0,-1 5 59 0 0,0 1 0 0 0,2 0 0 0 0,0 16 0 0 0,0-26-162 0 0,1 10 7 0 0,0 0 1 0 0,1 1-1 0 0,1-1 1 0 0,0 0-1 0 0,0 0 1 0 0,2-1-1 0 0,0 1 0 0 0,0-1 1 0 0,10 17-1 0 0,-11-22-27 0 0,1-1 0 0 0,1 1 0 0 0,-1-1 0 0 0,1 0 0 0 0,1 0 0 0 0,-1-1 0 0 0,1 0 0 0 0,0 0 0 0 0,1-1 0 0 0,-1 1 0 0 0,1-2 0 0 0,0 1 0 0 0,0-1 0 0 0,0 0 0 0 0,15 4 0 0 0,-16-6 48 0 0,0 0 1 0 0,0-1-1 0 0,0 0 1 0 0,0 0-1 0 0,0-1 0 0 0,0 1 1 0 0,0-2-1 0 0,0 1 1 0 0,0-1-1 0 0,-1 0 0 0 0,1 0 1 0 0,0-1-1 0 0,0 0 1 0 0,-1 0-1 0 0,9-4 0 0 0,-7 1 45 0 0,0 1-1 0 0,0-1 1 0 0,0-1-1 0 0,-1 0 1 0 0,0 0-1 0 0,-1 0 1 0 0,1-1-1 0 0,-1 0 0 0 0,0 0 1 0 0,-1-1-1 0 0,6-8 1 0 0,-6 6-1 0 0,1 1 0 0 0,-2-1-1 0 0,1 0 1 0 0,-1-1 0 0 0,-1 1 0 0 0,0 0 0 0 0,0-1 0 0 0,-1 0-1 0 0,-1 0 1 0 0,0 0 0 0 0,0-14 0 0 0,-1 17-8 0 0,-1 0 1 0 0,0-1-1 0 0,-1 1 1 0 0,1 0-1 0 0,-2 0 1 0 0,1 0-1 0 0,-1 0 1 0 0,0 1-1 0 0,-1-1 0 0 0,0 1 1 0 0,0 0-1 0 0,-1 0 1 0 0,1 0-1 0 0,-2 1 1 0 0,-8-10-1 0 0,9 11 0 0 0,0 1 0 0 0,0-1-1 0 0,-1 1 1 0 0,1 0 0 0 0,-1 0 0 0 0,-1 1-1 0 0,1 0 1 0 0,-11-5 0 0 0,6 5-27 0 0,0 1 1 0 0,0-1-1 0 0,0 2 0 0 0,-19-2 1 0 0,24 3-122 0 0,1 0 0 0 0,-1 0 0 0 0,0 1 0 0 0,1 0 0 0 0,-1 0 0 0 0,0 0 0 0 0,1 0 0 0 0,-1 1 0 0 0,1 0 0 0 0,-8 4 0 0 0,-14 11-7103 0 0,19-11 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0 635 8287 0 0,'0'0'1035'0'0,"2"-1"-119"0"0,3-1-318 0 0,0 0 1 0 0,0-1-1 0 0,0 0 1 0 0,0 0-1 0 0,-1-1 1 0 0,1 1-1 0 0,-1-1 1 0 0,0 0-1 0 0,5-6 1 0 0,33-46 1599 0 0,-37 49-1924 0 0,88-138 2504 0 0,-8 15-1991 0 0,-41 64-688 0 0,-6 11-104 0 0,-29 42-216 0 0,0 0 1 0 0,2 1-1 0 0,13-14 0 0 0,7-7-1639 0 0,-13 14-664 0 0,-5 8-1928 0 0,-12 10 3915 0 0,9-8-4706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1 667 4143 0 0,'0'0'319'0'0,"0"2"-210"0"0,1 3-1644 0 0,0 3 7753 0 0,-1-8-6083 0 0,0 0-1 0 0,0 0 1 0 0,0 0-1 0 0,1 0 1 0 0,-1 0-1 0 0,0 0 1 0 0,0 0-1 0 0,0 0 1 0 0,0 1-1 0 0,1-1 1 0 0,-1 0-1 0 0,0 0 1 0 0,0 0 0 0 0,0 0-1 0 0,1 0 1 0 0,-1 0-1 0 0,0 0 1 0 0,0 0-1 0 0,0 0 1 0 0,1-1-1 0 0,-1 1 1 0 0,0 0-1 0 0,0 0 1 0 0,0 0-1 0 0,1 0 1 0 0,-1 0-1 0 0,1-1 808 0 0,-1 1-808 0 0,0 0 1 0 0,0 0-1 0 0,1-1 1 0 0,24-21 2280 0 0,-1-1 0 0 0,41-52 0 0 0,-8 9-1087 0 0,-21 29-864 0 0,-2-2 0 0 0,-2-2 0 0 0,30-48 0 0 0,-55 77-439 0 0,9-15-19 0 0,27-36 0 0 0,-26 40-528 0 0,-2 0 0 0 0,24-50 0 0 0,-12 21-3135 0 0,-18 38 1999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70 14799 0 0,'0'0'679'0'0,"-14"-8"250"0"0,3 0-871 0 0,8 5 185 0 0,0 1 0 0 0,0 0 0 0 0,0 1 0 0 0,0-1 0 0 0,0 0 0 0 0,0 1 0 0 0,0 0 0 0 0,-4-1 0 0 0,6 2-195 0 0,0 0 1 0 0,0 0-1 0 0,-1 0 1 0 0,1 0-1 0 0,0 0 1 0 0,0 0-1 0 0,0 1 1 0 0,0-1-1 0 0,0 1 1 0 0,0-1-1 0 0,0 0 1 0 0,0 1-1 0 0,0 0 1 0 0,0-1 0 0 0,0 1-1 0 0,0 0 1 0 0,0-1-1 0 0,0 1 1 0 0,0 0-1 0 0,0 0 1 0 0,1 0-1 0 0,-1 0 1 0 0,0 0-1 0 0,1 0 1 0 0,-1 0-1 0 0,1 0 1 0 0,-1 0-1 0 0,1 0 1 0 0,-1 1-1 0 0,-2 5-41 0 0,0 0 0 0 0,1 0 0 0 0,0 0 0 0 0,0 0 0 0 0,1 1-1 0 0,-1 11 1 0 0,2 47-12 0 0,0-62 6 0 0,1 22-1 0 0,1 1 0 0 0,1-1 0 0 0,11 45 0 0 0,-11-61 0 0 0,0-1 0 0 0,0 0 0 0 0,1 0 0 0 0,0 0 0 0 0,0 0 0 0 0,1-1 0 0 0,0 0 0 0 0,1 0 0 0 0,0 0 0 0 0,0 0 0 0 0,1-1 0 0 0,0 0 0 0 0,11 9 0 0 0,-11-11 0 0 0,1 0 0 0 0,0-1 0 0 0,0 0 0 0 0,1 0 0 0 0,-1 0 0 0 0,1-1 0 0 0,-1 0 0 0 0,1-1 0 0 0,0 0 0 0 0,0-1 0 0 0,0 1 0 0 0,0-2 0 0 0,0 1 0 0 0,1-1 0 0 0,-1-1 0 0 0,0 0 0 0 0,0 0 0 0 0,0 0 0 0 0,0-1 0 0 0,0-1 0 0 0,-1 0 0 0 0,1 0 0 0 0,-1 0 0 0 0,0-1 0 0 0,1 0 0 0 0,-2-1 0 0 0,12-8 0 0 0,-9 6 3 0 0,0-1-1 0 0,-1-1 1 0 0,0 1-1 0 0,0-1 1 0 0,-1-1 0 0 0,-1 0-1 0 0,1 0 1 0 0,10-20-1 0 0,-10 13 210 0 0,0-1 1 0 0,-1 0-1 0 0,-1 0 0 0 0,-1 0 0 0 0,3-20 0 0 0,-7 28-8 0 0,0 0-1 0 0,0 0 0 0 0,-2 0 1 0 0,1-1-1 0 0,-1 1 1 0 0,0 1-1 0 0,-1-1 0 0 0,-1 0 1 0 0,1 0-1 0 0,-1 1 1 0 0,-1-1-1 0 0,0 1 0 0 0,0 0 1 0 0,-1 0-1 0 0,0 0 1 0 0,0 1-1 0 0,-12-14 0 0 0,12 18-154 0 0,0-1 0 0 0,0 1 0 0 0,-1 0 0 0 0,1 1 0 0 0,-1-1 0 0 0,0 1 0 0 0,0 0 0 0 0,0 1 0 0 0,-1-1 0 0 0,1 1 0 0 0,-1 0-1 0 0,1 1 1 0 0,-9-2 0 0 0,-1 2-150 0 0,-1-1 0 0 0,0 2 0 0 0,0 0-1 0 0,-17 3 1 0 0,27-2-255 0 0,1 0 0 0 0,0 0 0 0 0,-1 0 0 0 0,1 1 0 0 0,0 0 0 0 0,0 1 0 0 0,-10 5 0 0 0,1 3-1092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7279 0 0,'0'0'1567'0'0,"10"9"1110"0"0,47 45 3253 0 0,22 42-2822 0 0,133 145-270 0 0,-97-119-1870 0 0,-85-91-850 0 0,42 36 0 0 0,-25-30-4238 0 0,-38-29-3388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72 12295 0 0,'0'0'563'0'0,"-8"-4"181"0"0,5 3-522 0 0,0-1 0 0 0,-1 1 0 0 0,1 0 0 0 0,-1 0 0 0 0,1 0 0 0 0,-1 0 0 0 0,0 0 0 0 0,1 1 0 0 0,-1 0 0 0 0,0 0 0 0 0,0 0 0 0 0,1 0 0 0 0,-1 0 0 0 0,0 1 0 0 0,1 0 0 0 0,-1-1 0 0 0,1 1 0 0 0,-1 1 0 0 0,1-1 1 0 0,-1 0-1 0 0,1 1 0 0 0,0 0 0 0 0,0 0 0 0 0,-1 0 0 0 0,1 0 0 0 0,1 0 0 0 0,-1 1 0 0 0,0-1 0 0 0,0 1 0 0 0,-2 3 0 0 0,0 1-159 0 0,0 1-1 0 0,0-1 1 0 0,1 1 0 0 0,0 0 0 0 0,0 0-1 0 0,1 1 1 0 0,0-1 0 0 0,0 1 0 0 0,1-1-1 0 0,-2 15 1 0 0,2-8-46 0 0,2 0-1 0 0,0 0 1 0 0,0-1 0 0 0,1 1-1 0 0,1 0 1 0 0,1 0 0 0 0,0-1-1 0 0,0 1 1 0 0,2-1 0 0 0,0 0-1 0 0,10 20 1 0 0,-10-25-8 0 0,0 0 0 0 0,0-1 0 0 0,1 0 0 0 0,0 0 0 0 0,0 0 0 0 0,1-1 0 0 0,-1 0 0 0 0,2 0 0 0 0,-1-1 0 0 0,1 0 0 0 0,0 0 0 0 0,1-1 0 0 0,-1 0 0 0 0,1 0 0 0 0,0-1 0 0 0,0 0 0 0 0,0-1 0 0 0,14 4 0 0 0,-17-6 31 0 0,0 0-1 0 0,0-1 1 0 0,1 0 0 0 0,-1 0-1 0 0,0 0 1 0 0,1-1 0 0 0,-1 0-1 0 0,0 0 1 0 0,0 0 0 0 0,1-1 0 0 0,-1 0-1 0 0,0 0 1 0 0,-1 0 0 0 0,1-1-1 0 0,0 0 1 0 0,-1 0 0 0 0,0-1-1 0 0,1 0 1 0 0,-1 1 0 0 0,-1-2-1 0 0,8-7 1 0 0,-4 5 66 0 0,-1-2 0 0 0,-1 1 1 0 0,0-1-1 0 0,0 0 0 0 0,-1 0 0 0 0,0 0 0 0 0,0-1 0 0 0,-1 0 1 0 0,0 0-1 0 0,-1 0 0 0 0,0 0 0 0 0,2-14 0 0 0,-4 13-19 0 0,1 0-1 0 0,-2 0 1 0 0,1 0 0 0 0,-2 0-1 0 0,1 0 1 0 0,-1 0-1 0 0,-1 0 1 0 0,0 0-1 0 0,-1 0 1 0 0,0 0 0 0 0,0 1-1 0 0,-1 0 1 0 0,-1 0-1 0 0,0 0 1 0 0,0 0 0 0 0,0 0-1 0 0,-10-10 1 0 0,7 9-69 0 0,-1 0 1 0 0,0 1-1 0 0,-1 0 1 0 0,0 1-1 0 0,0 0 1 0 0,-1 1-1 0 0,-1 0 0 0 0,1 0 1 0 0,-1 1-1 0 0,0 1 1 0 0,-1 0-1 0 0,-18-6 1 0 0,23 9-76 0 0,0 1-510 0 0,0-1 0 0 0,-1 1 0 0 0,1 1 0 0 0,-14-2 0 0 0,10 4-868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12439 0 0,'0'0'3056'0'0,"2"0"-2466"0"0,24 0 643 0 0,-9 1-852 0 0,1-1 0 0 0,-1-1 0 0 0,23-4 0 0 0,-14 0-580 0 0,21-5 179 0 0,-16 2-5538 0 0,-19 4-60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13359 0 0,'0'0'1544'0'0,"1"4"-678"0"0,4 21 706 0 0,11 48 78 0 0,25 69 0 0 0,89 279-1920 0 0,-87-237-7536 0 0,-36-145 2368 0 0</inkml:trace>
  <inkml:trace contextRef="#ctx0" brushRef="#br0" timeOffset="1">29 627 14743 0 0,'-7'-4'480'0'0,"-5"-3"-401"0"0,3 5 5845 0 0,65 0-4445 0 0,0-3 0 0 0,82-19 0 0 0,-87 12-2711 0 0,-25 7-192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 11087 0 0,'-8'-3'1002'0'0,"5"1"-961"0"0,0 1 0 0 0,0 0 0 0 0,0 0 0 0 0,0 0 0 0 0,-1 1 0 0 0,1-1 0 0 0,0 1 0 0 0,0 0 1 0 0,-1-1-1 0 0,1 2 0 0 0,0-1 0 0 0,0 0 0 0 0,-1 1 0 0 0,1-1 0 0 0,0 1 0 0 0,-6 2 0 0 0,5-1 78 0 0,0 0 0 0 0,0 0-1 0 0,1 1 1 0 0,-1 0 0 0 0,0-1-1 0 0,1 1 1 0 0,0 1 0 0 0,-1-1 0 0 0,1 0-1 0 0,-5 8 1 0 0,2-1 84 0 0,0 1 0 0 0,1 0 0 0 0,0 0 0 0 0,0 1 0 0 0,1-1-1 0 0,1 1 1 0 0,0 0 0 0 0,-2 15 0 0 0,3-16-195 0 0,1 0 0 0 0,0 0 0 0 0,1 1-1 0 0,1-1 1 0 0,-1 0 0 0 0,2 0 0 0 0,-1 0 0 0 0,2 0 0 0 0,-1 0-1 0 0,2 0 1 0 0,-1-1 0 0 0,1 1 0 0 0,1-1 0 0 0,0 0-1 0 0,1 0 1 0 0,-1-1 0 0 0,2 1 0 0 0,-1-1 0 0 0,2-1-1 0 0,10 12 1 0 0,-8-10-5 0 0,1-1 0 0 0,0-1 0 0 0,0 1 0 0 0,0-2 0 0 0,1 1-1 0 0,1-2 1 0 0,-1 0 0 0 0,1 0 0 0 0,0-1 0 0 0,0 0 0 0 0,0-2 0 0 0,1 1-1 0 0,0-2 1 0 0,-1 1 0 0 0,1-2 0 0 0,0 0 0 0 0,0-1 0 0 0,0 0 0 0 0,0-1-1 0 0,25-5 1 0 0,-22 2 166 0 0,1 0-1 0 0,-1-1 1 0 0,0-1 0 0 0,0-1-1 0 0,21-12 1 0 0,-31 15-90 0 0,0 0 0 0 0,-1 0-1 0 0,1 0 1 0 0,-1-1 0 0 0,0 0 0 0 0,-1-1 0 0 0,1 1 0 0 0,-1-1 0 0 0,0 0-1 0 0,-1 0 1 0 0,0-1 0 0 0,1 1 0 0 0,-2-1 0 0 0,1 0 0 0 0,2-9 0 0 0,-4 9 179 0 0,-1 0 1 0 0,0 0 0 0 0,0-1 0 0 0,0 1 0 0 0,-1-1 0 0 0,-1 1 0 0 0,1 0 0 0 0,-1-1-1 0 0,0 1 1 0 0,-1 0 0 0 0,-3-13 0 0 0,1 10-180 0 0,1 0 0 0 0,-2 1 0 0 0,1-1 0 0 0,-1 1 0 0 0,-1 0 0 0 0,1 1 0 0 0,-13-15 0 0 0,11 17-336 0 0,0 1 0 0 0,-1 0 0 0 0,1 0 0 0 0,-1 1 0 0 0,0 0-1 0 0,0 0 1 0 0,0 0 0 0 0,0 1 0 0 0,-14-2 0 0 0,5-1-2553 0 0,5 1-3453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1839 0 0,'1'-8'160'0'0,"1"-4"2888"0"0,-2 9-1742 0 0,1 1 0 0 0,-1-1-1 0 0,1 0 1 0 0,-1 0 0 0 0,0 0 0 0 0,0 0 0 0 0,0-3 0 0 0,7 25-723 0 0,0 0 0 0 0,5 21 0 0 0,-12-36-577 0 0,57 221-1665 0 0,-53-215 63 0 0,-1-1-3543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 6911 0 0,'-8'0'8020'0'0,"26"-6"-5489"0"0,-12 2-2351 0 0,-1 0-1 0 0,1 1 1 0 0,0 0 0 0 0,0 0-1 0 0,0 0 1 0 0,0 1-1 0 0,10-3 1 0 0,49-8-1927 0 0,-54 11 533 0 0,-8 1-815 0 0,4-5-3185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 10911 0 0,'0'0'498'0'0,"-8"-1"168"0"0,-10-3-735 0 0,15 3 345 0 0,-1 0 0 0 0,0 1 1 0 0,0-1-1 0 0,0 0 0 0 0,1 1 1 0 0,-1 0-1 0 0,0 0 0 0 0,0 0 0 0 0,-8 2 1 0 0,-13-1 1304 0 0,21-2-1310 0 0,0 1-1 0 0,-1 0 0 0 0,1 0 1 0 0,-8 2-1 0 0,-1 1 164 0 0,5-2-276 0 0,0 1 0 0 0,0 1 0 0 0,-9 3 0 0 0,15-5-143 0 0,-1 0 0 0 0,1 1 0 0 0,-1-1 0 0 0,1 1 1 0 0,0 0-1 0 0,-1 0 0 0 0,1 0 0 0 0,0 0 0 0 0,0 0 0 0 0,0 0 0 0 0,1 0 0 0 0,-4 6 1 0 0,-1 4 8 0 0,0 0 1 0 0,0 0 0 0 0,2 1-1 0 0,-1 0 1 0 0,2 0 0 0 0,0 0-1 0 0,0 0 1 0 0,1 1 0 0 0,1-1-1 0 0,0 0 1 0 0,2 25 0 0 0,0-24-15 0 0,1 0-1 0 0,0 0 1 0 0,0-1 0 0 0,2 1 0 0 0,0 0 0 0 0,0-1 0 0 0,1 0 0 0 0,1 0 0 0 0,0-1 0 0 0,11 17 0 0 0,-11-21-3 0 0,0 0-1 0 0,0 0 1 0 0,1-1-1 0 0,1 0 1 0 0,-1 0-1 0 0,1 0 1 0 0,0-1-1 0 0,0-1 1 0 0,1 1-1 0 0,0-1 0 0 0,0-1 1 0 0,0 1-1 0 0,0-2 1 0 0,1 1-1 0 0,11 2 1 0 0,-7-3 10 0 0,0 0 0 0 0,0 0 1 0 0,1-1-1 0 0,-1-1 0 0 0,1-1 0 0 0,19-1 1 0 0,-27 0-3 0 0,-1 0 0 0 0,0-1 0 0 0,0 1 0 0 0,0-1 0 0 0,0-1 0 0 0,-1 1 0 0 0,1-1 0 0 0,0 0 0 0 0,-1 0 0 0 0,0 0 0 0 0,0-1 0 0 0,0 0 1 0 0,0 0-1 0 0,0 0 0 0 0,-1 0 0 0 0,0-1 0 0 0,6-7 0 0 0,-5 4 101 0 0,-1 0-1 0 0,1 0 1 0 0,-1 0 0 0 0,-1 0-1 0 0,1-1 1 0 0,-1 1 0 0 0,-1-1-1 0 0,0 0 1 0 0,2-14 0 0 0,-3 6 157 0 0,0-1 1 0 0,-1 1 0 0 0,-1-1-1 0 0,-3-17 1 0 0,2 25-212 0 0,0 0 1 0 0,-1 1-1 0 0,0-1 0 0 0,-1 0 1 0 0,-6-11-1 0 0,-28-44 212 0 0,37 63-274 0 0,-8-10-231 0 0,0 1 0 0 0,-1 0 0 0 0,0 1 0 0 0,-15-13 1 0 0,22 21-97 0 0,1 1 1 0 0,0-1 0 0 0,0 0 0 0 0,-1 1 0 0 0,1 0 0 0 0,-4-2-1 0 0,5 2-203 0 0,0 1-1 0 0,0 0 0 0 0,0 0 0 0 0,-1-1 0 0 0,1 1 0 0 0,0 0 0 0 0,0 0 1 0 0,0 0-1 0 0,0 0 0 0 0,0 0 0 0 0,-2 1 0 0 0,-5 2-5197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143 211 6911 0 0,'0'0'315'0'0,"-8"4"102"0"0,-11 11 366 0 0,15-9 679 0 0,-1-1 0 0 0,1 1 0 0 0,-6 11 0 0 0,-8 22 4028 0 0,10-16-5345 0 0,-6 21 940 0 0,-11 61 0 0 0,-2-2-494 0 0,26-101-519 0 0,2-3-4 0 0,2-6-114 0 0,0 1 0 0 0,-1 0 0 0 0,0-1 0 0 0,0 0-1 0 0,-1 1 1 0 0,1-1 0 0 0,-1-8 0 0 0,6-21-213 0 0,2-8-175 0 0,4-49 0 0 0,-9 64 281 0 0,2-71-123 0 0,-2 14 156 0 0,3 59-170 0 0,9 41-99 0 0,-10-5 369 0 0,0 0 0 0 0,-1 1 0 0 0,-1-1 0 0 0,1 1 0 0 0,-2 0 0 0 0,5 17 0 0 0,4 8-7 0 0,13 37 39 0 0,17 42 48 0 0,-34-96-39 0 0,1 0-1 0 0,1-1 1 0 0,0 0-1 0 0,15 17 1 0 0,-23-31 50 0 0,0-1-1 0 0,0 0 1 0 0,0 0 0 0 0,0 1-1 0 0,1-2 1 0 0,-1 1 0 0 0,1 0-1 0 0,-1 0 1 0 0,1-1 0 0 0,0 1-1 0 0,-1-1 1 0 0,1 0-1 0 0,0 0 1 0 0,0 0 0 0 0,6 1-1 0 0,-8-2-13 0 0,1 0 0 0 0,0 0-1 0 0,0 0 1 0 0,0-1-1 0 0,0 1 1 0 0,-1 0-1 0 0,1-1 1 0 0,0 1-1 0 0,0-1 1 0 0,-1 0-1 0 0,1 0 1 0 0,0 1-1 0 0,-1-1 1 0 0,1 0-1 0 0,-1 0 1 0 0,1-1-1 0 0,-1 1 1 0 0,1 0-1 0 0,-1 0 1 0 0,0-1-1 0 0,0 1 1 0 0,1-1 0 0 0,-1 1-1 0 0,0-1 1 0 0,0 1-1 0 0,-1-1 1 0 0,2-2-1 0 0,1-3 104 0 0,0-1-1 0 0,0 0 1 0 0,-1 0-1 0 0,0 0 1 0 0,-1 0-1 0 0,0 0 1 0 0,0 0-1 0 0,0-10 1 0 0,-7-69 581 0 0,3 62-575 0 0,-4-36-448 0 0,-4 1 0 0 0,-20-66 0 0 0,24 104-2821 0 0,-19-42 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61 6447 0 0,'-13'-6'215'0'0,"0"-11"4948"0"0,11 15-4330 0 0,1-1 1 0 0,-1 1-1 0 0,0 0 0 0 0,0 0 0 0 0,0 0 1 0 0,0 0-1 0 0,0 0 0 0 0,-4-3 1 0 0,1 3-511 0 0,1-1 1 0 0,-1 1 0 0 0,1 0 0 0 0,-1 1 0 0 0,0-1 0 0 0,0 1 0 0 0,0 0 0 0 0,-7-1 0 0 0,9 2-292 0 0,0 0 0 0 0,1 0-1 0 0,-1 1 1 0 0,0-1 0 0 0,1 1 0 0 0,-1-1 0 0 0,1 1-1 0 0,-1 0 1 0 0,1 0 0 0 0,-1 0 0 0 0,1 0 0 0 0,-1 0-1 0 0,1 1 1 0 0,0-1 0 0 0,0 1 0 0 0,0-1 0 0 0,-4 5-1 0 0,0 1-15 0 0,0 0-1 0 0,0 1 1 0 0,1 0-1 0 0,0 0 0 0 0,0 0 1 0 0,1 0-1 0 0,0 1 1 0 0,0 0-1 0 0,-4 18 0 0 0,6-21 4 0 0,1 0 0 0 0,0 0 0 0 0,1 0 0 0 0,0 0-1 0 0,0 0 1 0 0,0 1 0 0 0,1 7 0 0 0,0-10-5 0 0,0 0 0 0 0,0-1 1 0 0,0 1-1 0 0,1-1 0 0 0,-1 0 0 0 0,1 1 1 0 0,-1-1-1 0 0,1 0 0 0 0,0 0 0 0 0,1 0 1 0 0,-1 0-1 0 0,0 0 0 0 0,4 2 0 0 0,3 3-3 0 0,3-4-11 0 0,-9-4-7 0 0,1 0-1 0 0,0 0 0 0 0,-1 0 1 0 0,1 0-1 0 0,0-1 0 0 0,-1 0 1 0 0,1 1-1 0 0,-1-2 1 0 0,1 1-1 0 0,-1 0 0 0 0,1-1 1 0 0,-1 1-1 0 0,0-1 0 0 0,0 0 1 0 0,6-4-1 0 0,1-3-31 0 0,0 1-1 0 0,-1-1 1 0 0,9-11-1 0 0,-13 14 14 0 0,0-1 0 0 0,0 0 0 0 0,-1 0-1 0 0,0 0 1 0 0,0-1 0 0 0,0 1 0 0 0,-1-1 0 0 0,-1 0 0 0 0,1 0-1 0 0,2-17 1 0 0,-4 20 27 0 0,-1 0-1 0 0,0 0 1 0 0,-1 0 0 0 0,1-1-1 0 0,-1 1 1 0 0,-2-9 0 0 0,1 5 5 0 0,-2 0 260 0 0,-1 9 354 0 0,5 1-584 0 0,-1 0 1 0 0,1-1-1 0 0,-1 1 1 0 0,1 0-1 0 0,-1 0 1 0 0,1-1-1 0 0,-1 1 1 0 0,1 0-1 0 0,0 0 0 0 0,-1 0 1 0 0,1 0-1 0 0,0 0 1 0 0,0 0-1 0 0,0 0 1 0 0,0 1-1 0 0,0 4 14 0 0,1-1 1 0 0,0 1-1 0 0,0-1 0 0 0,1 1 1 0 0,-1-1-1 0 0,1 0 0 0 0,1 1 1 0 0,-1-1-1 0 0,1 0 0 0 0,3 5 0 0 0,5 7 26 0 0,19 21-1 0 0,23 34-57 0 0,-38-52-20 0 0,-8-9-599 0 0,1-2 0 0 0,15 15 0 0 0,-18-19-299 0 0,1 0 0 0 0,0-1-1 0 0,0 0 1 0 0,0 0-1 0 0,11 6 1 0 0,-5-7-6727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5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6703 0 0,'0'0'2260'0'0,"2"2"-1414"0"0,3 6-302 0 0,-1 1 0 0 0,0 1 0 0 0,0-1 0 0 0,0 0 0 0 0,-1 1 0 0 0,2 11 0 0 0,9 64 1057 0 0,-11-63-1265 0 0,7 62 561 0 0,10 61 19 0 0,1 44-1044 0 0,-13-100-1001 0 0,2 5-2356 0 0,-5-68 1875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2:5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46 149 7367 0 0,'-3'1'110'0'0,"-1"-1"0"0"0,1 1-1 0 0,-1 0 1 0 0,1 0 0 0 0,-1 0-1 0 0,1 0 1 0 0,-1 1 0 0 0,-4 2 0 0 0,3-1 1 0 0,1 13 9672 0 0,10-14-9490 0 0,0-1 0 0 0,1 0 1 0 0,-1-1-1 0 0,1 1 0 0 0,-1-1 1 0 0,1 0-1 0 0,-1-1 1 0 0,8-1-1 0 0,53-13 752 0 0,221-79 1248 0 0,-148 46-2856 0 0,-70 29-2220 0 0,-35 14-4819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9991 0 0,'2'-9'1063'0'0,"-2"9"-1028"0"0,0-1 0 0 0,0 0 0 0 0,0 1 0 0 0,0-1 0 0 0,0 1 0 0 0,0-1 1 0 0,0 0-1 0 0,0 1 0 0 0,1-1 0 0 0,-1 1 0 0 0,0-1 0 0 0,0 0 0 0 0,1 1 0 0 0,-1-1 0 0 0,0 1 0 0 0,1-1 0 0 0,6 0 1390 0 0,5 10 282 0 0,-7-2-1399 0 0,0 1-1 0 0,0 0 1 0 0,-1 0-1 0 0,0 0 1 0 0,6 18-1 0 0,9 47 349 0 0,-15-58-520 0 0,33 243 619 0 0,-22-121-746 0 0,-9-35-489 0 0,0-1-1953 0 0,-3-79 861 0 0,-3-2-55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11143 0 0,'0'0'1008'0'0,"1"1"-788"0"0,10 39 627 0 0,-3 1 0 0 0,7 62 1 0 0,-5-30-666 0 0,68 408-54 0 0,-63-405-368 0 0,1 4-926 0 0,-8-28-2588 0 0,-3-19-582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8:3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14567 0 0,'6'38'331'0'0,"-5"-30"44"0"0,1 17 457 0 0,0-13-784 0 0,36 290 4502 0 0,-35-262-4416 0 0,17 131 601 0 0,-12-123-525 0 0,20 70-1 0 0,5-10-1853 0 0,-17-69-570 0 0,-7-18-122 0 0,-8-20 865 0 0,9-19-8504 0 0,-2-3 7031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48 121 919 0 0,'-7'-1'358'0'0,"-8"-2"2559"0"0,11 1-2307 0 0,1 0-1 0 0,0 0 1 0 0,0 0-1 0 0,0-1 1 0 0,-3-3-1 0 0,5 5-328 0 0,1 1-1 0 0,0 0 0 0 0,-1-1 1 0 0,1 1-1 0 0,0 0 0 0 0,0-1 1 0 0,-1 1-1 0 0,1-1 0 0 0,0 1 0 0 0,0-1 1 0 0,0 1-1 0 0,0 0 0 0 0,0-1 1 0 0,-1 1-1 0 0,1-1 0 0 0,0 1 1 0 0,0-1-1 0 0,0 1 0 0 0,0-1 1 0 0,0 1-1 0 0,0-1 0 0 0,0 1 1 0 0,1-1-1 0 0,-1 1 0 0 0,0-1 0 0 0,0 1 1 0 0,0-1-1 0 0,11-13 1721 0 0,-5 10-1975 0 0,-1 1 1 0 0,0-1 0 0 0,9-3-1 0 0,8-3-284 0 0,0 1 0 0 0,1 1 0 0 0,0 1 0 0 0,0 1 0 0 0,0 1 0 0 0,29-3 0 0 0,-30 7-832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97 919 0 0,'2'-1'2128'0'0,"23"-24"5369"0"0,-21 20-7098 0 0,1-1 1 0 0,0 2 0 0 0,0-1 0 0 0,0 1-1 0 0,0-1 1 0 0,10-4 0 0 0,-6 4-115 0 0,0 1-1 0 0,-1 0 1 0 0,2 0-1 0 0,-1 1 1 0 0,0 0-1 0 0,1 0 1 0 0,-1 1 0 0 0,13 0-1 0 0,-13 1-87 0 0,3 0 89 0 0,0 1 1 0 0,0 0-1 0 0,0 1 0 0 0,16 2 1 0 0,-25-2-224 0 0,1 0 0 0 0,0 0 1 0 0,-1 1-1 0 0,1-1 0 0 0,-1 1 1 0 0,0 0-1 0 0,1 0 0 0 0,-1 0 1 0 0,0 0-1 0 0,0 0 0 0 0,0 1 1 0 0,0-1-1 0 0,-1 1 1 0 0,1 0-1 0 0,-1 0 0 0 0,1 0 1 0 0,-1 0-1 0 0,2 4 0 0 0,-1-1 12 0 0,0 1 0 0 0,0 0 0 0 0,0 0 0 0 0,-1 0 0 0 0,1 0 0 0 0,-2 0 0 0 0,1 1 0 0 0,-1-1 0 0 0,0 1 0 0 0,-1-1 0 0 0,0 0 0 0 0,0 1 0 0 0,-1 7 0 0 0,-3 2-40 0 0,1 1 1 0 0,-2-2-1 0 0,0 1 0 0 0,-12 23 1 0 0,11-26-42 0 0,0 0 0 0 0,-2 0 0 0 0,0-1 0 0 0,0 0 0 0 0,-1 0-1 0 0,-1-1 1 0 0,0 0 0 0 0,0-1 0 0 0,-1 0 0 0 0,-22 16 0 0 0,30-25-8 0 0,1-1-1 0 0,-1 1 0 0 0,0-1 1 0 0,0 0-1 0 0,0 0 0 0 0,0 0 1 0 0,0 0-1 0 0,0 0 1 0 0,0-1-1 0 0,0 1 0 0 0,0-1 1 0 0,0 0-1 0 0,0 0 1 0 0,-5 0-1 0 0,7-1 0 0 0,-1 1 1 0 0,1 0-1 0 0,0 0 1 0 0,-1-1-1 0 0,1 1 1 0 0,0-1-1 0 0,-1 1 1 0 0,1-1-1 0 0,0 0 1 0 0,0 0-1 0 0,0 1 1 0 0,0-1-1 0 0,-1 0 0 0 0,1 0 1 0 0,0 0-1 0 0,0 0 1 0 0,1 0-1 0 0,-1 0 1 0 0,0 0-1 0 0,0-1 1 0 0,0 1-1 0 0,1 0 1 0 0,-1 0-1 0 0,1-1 1 0 0,-1 1-1 0 0,1 0 1 0 0,-1-1-1 0 0,1 1 1 0 0,0 0-1 0 0,0-1 0 0 0,-1 1 1 0 0,1 0-1 0 0,1-3 1 0 0,-1-3-47 0 0,0 1 1 0 0,1-1 0 0 0,0 0-1 0 0,0 1 1 0 0,1-1 0 0 0,0 0-1 0 0,0 1 1 0 0,0 0-1 0 0,1 0 1 0 0,0 0 0 0 0,0 0-1 0 0,1 0 1 0 0,7-10-1 0 0,-8 12 79 0 0,0 1-1 0 0,1 0 0 0 0,-1 0 1 0 0,1 0-1 0 0,-1 0 0 0 0,1 1 1 0 0,0-1-1 0 0,0 1 0 0 0,0 0 1 0 0,0 0-1 0 0,0 0 0 0 0,0 1 1 0 0,1 0-1 0 0,-1-1 1 0 0,0 2-1 0 0,1-1 0 0 0,-1 0 1 0 0,1 1-1 0 0,-1 0 0 0 0,1 0 1 0 0,7 1-1 0 0,2 1 74 0 0,-1 1 0 0 0,0 1 0 0 0,0 0 1 0 0,0 1-1 0 0,13 6 0 0 0,58 37 152 0 0,-83-48-244 0 0,59 31 262 0 0,1 1-3610 0 0,-52-27-812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63 11055 0 0,'-28'-13'415'0'0,"-1"1"0"0"0,1 1-1 0 0,-44-10 1 0 0,63 20-196 0 0,1-1 0 0 0,-1 1 0 0 0,0 0 0 0 0,1 1 0 0 0,-1-1 1 0 0,0 2-1 0 0,1-1 0 0 0,-14 4 0 0 0,19-3-183 0 0,0 0 1 0 0,0 0-1 0 0,0 0 0 0 0,0 0 1 0 0,0 1-1 0 0,0-1 0 0 0,0 1 1 0 0,0 0-1 0 0,0-1 0 0 0,1 2 1 0 0,-1-1-1 0 0,1 0 1 0 0,0 0-1 0 0,0 1 0 0 0,-1-1 1 0 0,2 1-1 0 0,-1 0 0 0 0,0-1 1 0 0,0 1-1 0 0,1 0 0 0 0,0 0 1 0 0,-1 0-1 0 0,1 0 1 0 0,0 1-1 0 0,-1 4 0 0 0,2-3-49 0 0,0 0 0 0 0,0 0 0 0 0,0 0 0 0 0,1-1 0 0 0,0 1 0 0 0,0 0-1 0 0,0 0 1 0 0,0-1 0 0 0,1 1 0 0 0,-1-1 0 0 0,1 1 0 0 0,0-1 0 0 0,1 0 0 0 0,2 5-1 0 0,7 9-209 0 0,25 29-1 0 0,-35-45 204 0 0,28 29-139 0 0,0-1 0 0 0,3-2 0 0 0,42 30-1 0 0,-25-21 141 0 0,-21-14 107 0 0,-4-5 295 0 0,0 3-1 0 0,30 31 0 0 0,-46-44 17 0 0,-1 1 0 0 0,-1 1 0 0 0,0 0-1 0 0,9 16 1 0 0,-14-22-247 0 0,0 0 0 0 0,-1-1 0 0 0,1 1 0 0 0,-1 0 0 0 0,0 0 0 0 0,-1 0 0 0 0,1-1 0 0 0,-1 1 0 0 0,1 0 0 0 0,-1 0 0 0 0,0 0 0 0 0,-1 0 0 0 0,1 0 0 0 0,-1 0 0 0 0,0 0 1 0 0,1 0-1 0 0,-4 6 0 0 0,0-1-42 0 0,0-1 0 0 0,0 0 0 0 0,-1 0 1 0 0,0 0-1 0 0,-1-1 0 0 0,0 0 1 0 0,0 0-1 0 0,0 0 0 0 0,-1-1 1 0 0,0 1-1 0 0,-14 8 0 0 0,6-6-188 0 0,-1 0 0 0 0,0-1-1 0 0,0-1 1 0 0,0 0-1 0 0,-21 5 1 0 0,35-12-40 0 0,0 1 1 0 0,0-1-1 0 0,0 1 0 0 0,1-1 1 0 0,-1 0-1 0 0,0 1 0 0 0,0-1 1 0 0,0 0-1 0 0,0 0 0 0 0,0 0 1 0 0,0-1-1 0 0,0 1 0 0 0,1 0 1 0 0,-1-1-1 0 0,0 1 0 0 0,0-1 1 0 0,0 0-1 0 0,1 1 0 0 0,-1-1 1 0 0,0 0-1 0 0,1 0 0 0 0,-1 0 1 0 0,1 0-1 0 0,-1 0 0 0 0,1-1 1 0 0,-1 1-1 0 0,-1-3 0 0 0,-4-5-2102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46 12551 0 0,'-3'2'122'0'0,"0"0"-1"0"0,0 0 1 0 0,1 0-1 0 0,-1 0 1 0 0,1 0-1 0 0,-1 0 1 0 0,1 1 0 0 0,0-1-1 0 0,0 1 1 0 0,-2 4-1 0 0,-16 32-128 0 0,10-16 108 0 0,4-12 105 0 0,1 1 1 0 0,0 0-1 0 0,1 0 1 0 0,0 0-1 0 0,1 1 0 0 0,1 0 1 0 0,0-1-1 0 0,0 1 1 0 0,1 16-1 0 0,1 1-62 0 0,1-1 0 0 0,1 1 0 0 0,10 48 0 0 0,-8-62-151 0 0,1 0 1 0 0,0 0-1 0 0,1 0 1 0 0,0-1-1 0 0,2 0 1 0 0,0 0-1 0 0,0-1 1 0 0,12 15-1 0 0,-15-23 1 0 0,1 0 0 0 0,0-1 0 0 0,0 1-1 0 0,1-1 1 0 0,-1 0 0 0 0,1-1 0 0 0,0 0-1 0 0,0 0 1 0 0,1 0 0 0 0,-1-1 0 0 0,11 3-1 0 0,-1-1 14 0 0,-1-1-1 0 0,1 0 0 0 0,0-1 0 0 0,25 0 0 0 0,-37-2 108 0 0,0-1 0 0 0,0 0 0 0 0,0 0 0 0 0,-1-1 0 0 0,1 1-1 0 0,0-1 1 0 0,0 0 0 0 0,0-1 0 0 0,0 1 0 0 0,-1-1 0 0 0,1 0 0 0 0,-1 0 0 0 0,1 0-1 0 0,-1-1 1 0 0,0 1 0 0 0,0-1 0 0 0,0 0 0 0 0,0 0 0 0 0,0-1 0 0 0,-1 1 0 0 0,1-1-1 0 0,-1 0 1 0 0,0 0 0 0 0,0 0 0 0 0,0 0 0 0 0,-1 0 0 0 0,0-1 0 0 0,0 1 0 0 0,0-1-1 0 0,0 0 1 0 0,1-4 0 0 0,1-7 149 0 0,-1 0 1 0 0,0 0-1 0 0,-1 0 0 0 0,-1 0 1 0 0,-1 0-1 0 0,0 0 0 0 0,-1 0 0 0 0,-4-22 1 0 0,1 17-156 0 0,-1 0 0 0 0,-1 0 1 0 0,-1 1-1 0 0,-1 0 1 0 0,-18-33-1 0 0,-71-101-251 0 0,60 106-2609 0 0,-4 3-3982 0 0,25 29 859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10135 0 0,'0'0'778'0'0,"0"1"-506"0"0,-20 34 2466 0 0,17-30-2236 0 0,0-1-1 0 0,0 1 0 0 0,0 0 1 0 0,0 0-1 0 0,1 1 0 0 0,0-1 1 0 0,0 0-1 0 0,0 1 0 0 0,1-1 1 0 0,-2 12-1 0 0,2 0-101 0 0,0-15-375 0 0,1 0 1 0 0,0 0 0 0 0,-1 0 0 0 0,1 0-1 0 0,0 0 1 0 0,0 0 0 0 0,1 0-1 0 0,-1 1 1 0 0,0-1 0 0 0,1 0-1 0 0,-1 0 1 0 0,1 0 0 0 0,0 0-1 0 0,1 3 1 0 0,6 6 1 0 0,-5-9-11 0 0,0-1-5 0 0,-1 0-6 0 0,1 1 0 0 0,-1-1 1 0 0,1 1-1 0 0,0-1 0 0 0,0 0 1 0 0,-1 0-1 0 0,1 0 0 0 0,0 0 1 0 0,0-1-1 0 0,0 1 0 0 0,0-1 1 0 0,0 1-1 0 0,3-1 1 0 0,2 0 4 0 0,12 0 27 0 0,-1-1 1 0 0,30-5-1 0 0,-37 3-498 0 0,0 0 0 0 0,0 0 0 0 0,0-2 1 0 0,0 1-1 0 0,-1-2 0 0 0,0 1 0 0 0,15-11 0 0 0,-14 9-1535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1 919 0 0,'-2'16'-465'0'0,"-5"48"3162"0"0,5 1 6051 0 0,11 71-1698 0 0,11-1-4028 0 0,37 130-5699 0 0,-51-242-4338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11231 0 0,'0'0'1016'0'0,"2"-3"-836"0"0,5-3-202 0 0,-3 10 126 0 0,-1 23 552 0 0,-2-13-131 0 0,0 6-114 0 0,22 226 2513 0 0,6 0-5804 0 0,-27-228 1590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11055 0 0,'0'-2'329'0'0,"2"-2"163"0"0,-3-5 3041 0 0,14 13-1708 0 0,-2-2-1483 0 0,0 0-1 0 0,0-1 1 0 0,0 0-1 0 0,0-1 1 0 0,1 0 0 0 0,-1 0-1 0 0,0-1 1 0 0,17-4-1 0 0,6-4-65 0 0,45-18 1 0 0,-13 3-211 0 0,33-1-1266 0 0,-70 18-48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5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9239 0 0,'0'-3'92'0'0,"1"-1"0"0"0,-1 1 0 0 0,1 0 0 0 0,0 0 0 0 0,0 0 0 0 0,0-1-1 0 0,0 1 1 0 0,3-5 0 0 0,-4 7-81 0 0,2-3 1506 0 0,0 4-1341 0 0,-1 1 0 0 0,1-1-1 0 0,-1 0 1 0 0,1 1 0 0 0,-1-1 0 0 0,0 1 0 0 0,1 0-1 0 0,-1-1 1 0 0,0 1 0 0 0,1 0 0 0 0,-1 0 0 0 0,0 0-1 0 0,0 0 1 0 0,0 0 0 0 0,0 0 0 0 0,0 0 0 0 0,0 0-1 0 0,0 0 1 0 0,0 0 0 0 0,0 1 0 0 0,0-1 0 0 0,1 3-1 0 0,1 3 228 0 0,1 1-1 0 0,3 14 0 0 0,-6-19-264 0 0,7 31 447 0 0,-2-1 0 0 0,-1 1 1 0 0,0 61-1 0 0,-4-56-446 0 0,4 80 41 0 0,6 99-1051 0 0,-7-190 148 0 0,0 7-2932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0,'0'0'674'0'0,"0"2"-280"0"0,11 116 5434 0 0,3-4-4608 0 0,-2-12-960 0 0,1-1-172 0 0,10 52-121 0 0,-7-71-242 0 0,-4-20-1370 0 0,-3-22-2634 0 0,-6-24-465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8:3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12119 0 0,'-11'28'555'0'0,"9"-23"237"0"0,4-2-484 0 0,110 140 2606 0 0,2 3-1475 0 0,72 140 208 0 0,-89-132-798 0 0,-74-115-586 0 0,-2 0 0 0 0,-1 2 0 0 0,-2 1 0 0 0,-2 0 0 0 0,-2 1 1 0 0,-1 1-1 0 0,-3 0 0 0 0,-1 0 0 0 0,4 79 0 0 0,-13-96-222 0 0,0 0 0 0 0,-2 0 0 0 0,-2 0 1 0 0,0 0-1 0 0,-2-1 0 0 0,0 0 0 0 0,-2 0 0 0 0,-1 0 1 0 0,-20 38-1 0 0,23-51-83 0 0,-2 0 0 0 0,0-1 1 0 0,0 0-1 0 0,-1 0 0 0 0,-1-1 1 0 0,-16 15-1 0 0,19-19-382 0 0,0-2 1 0 0,-1 1-1 0 0,1-1 0 0 0,-1-1 1 0 0,0 1-1 0 0,-1-1 0 0 0,1 0 1 0 0,-1-1-1 0 0,1 0 0 0 0,-1-1 1 0 0,-14 3-1 0 0,-1-2-6355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22 101 11863 0 0,'-4'-3'170'0'0,"-14"-5"3222"0"0,19 6-2650 0 0,11-7-491 0 0,-1 0 0 0 0,2 0 0 0 0,-1 1 0 0 0,1 0 0 0 0,20-8 0 0 0,-16 10-958 0 0,0 0 1 0 0,0 1 0 0 0,24-4-1 0 0,-22 6-725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5983 0 0,'0'0'464'0'0,"6"7"1604"0"0,7-11-118 0 0,-4 3-1301 0 0,-1-1 0 0 0,0-1 0 0 0,12-4 0 0 0,-13 3-276 0 0,1 1 1 0 0,0 0 0 0 0,0 0 0 0 0,12-2 0 0 0,-17 4-219 0 0,1 1 0 0 0,-1-1 0 0 0,0 1 1 0 0,1 0-1 0 0,-1 0 0 0 0,0 0 0 0 0,1 0 1 0 0,-1 1-1 0 0,0 0 0 0 0,1-1 0 0 0,-1 1 1 0 0,0 0-1 0 0,6 3 0 0 0,10 6 533 0 0,-15-9-581 0 0,0 1-1 0 0,-1 0 1 0 0,1 0 0 0 0,0 0 0 0 0,-1 0 0 0 0,0 0 0 0 0,1 1 0 0 0,-1 0 0 0 0,0 0 0 0 0,0 0 0 0 0,0 0-1 0 0,-1 0 1 0 0,5 7 0 0 0,-3-3 26 0 0,0 1 0 0 0,-1 0-1 0 0,1 0 1 0 0,1 10 0 0 0,-4-14-115 0 0,0 0 0 0 0,0-1 1 0 0,-1 1-1 0 0,1 0 0 0 0,-1 0 0 0 0,0 0 1 0 0,0 0-1 0 0,-1 0 0 0 0,1 0 0 0 0,-1 0 1 0 0,-1 5-1 0 0,-5 15 36 0 0,7-19-54 0 0,-1-1 0 0 0,-1 1 0 0 0,1-1 0 0 0,-1 1 0 0 0,1-1 0 0 0,-1 1-1 0 0,-6 7 1 0 0,-10 15-134 0 0,14-20 48 0 0,0-1 1 0 0,-1 0 0 0 0,1 0 0 0 0,-1 0 0 0 0,-1 0 0 0 0,1-1-1 0 0,-11 8 1 0 0,12-10 9 0 0,3-2 59 0 0,0 0 1 0 0,0 0-1 0 0,1-1 1 0 0,-1 1-1 0 0,0 0 1 0 0,0-1 0 0 0,0 1-1 0 0,0-1 1 0 0,0 1-1 0 0,0-1 1 0 0,0 1-1 0 0,0-1 1 0 0,0 0-1 0 0,0 1 1 0 0,0-1 0 0 0,0 0-1 0 0,0 0 1 0 0,-1 0-1 0 0,1 0 1 0 0,0 0-1 0 0,0 0 1 0 0,0 0 0 0 0,0 0-1 0 0,0 0 1 0 0,-1-1-1 0 0,1 0-71 0 0,-4-6-105 0 0,4 5 191 0 0,0-1-1 0 0,0 0 1 0 0,1 1 0 0 0,-1-1 0 0 0,0 0 0 0 0,1 0-1 0 0,0 0 1 0 0,0 0 0 0 0,0 1 0 0 0,0-1 0 0 0,0 0-1 0 0,1 0 1 0 0,-1 0 0 0 0,1 1 0 0 0,0-1 0 0 0,-1 0-1 0 0,1 0 1 0 0,0 1 0 0 0,3-5 0 0 0,-3 6 33 0 0,0 1 0 0 0,-1-1 0 0 0,1 0 0 0 0,0 1 0 0 0,0-1 0 0 0,0 1 1 0 0,0-1-1 0 0,0 1 0 0 0,0 0 0 0 0,0-1 0 0 0,0 1 0 0 0,0 0 0 0 0,0 0 0 0 0,0-1 0 0 0,0 1 0 0 0,1 0 1 0 0,18 1 236 0 0,-17-1-213 0 0,22 3 253 0 0,-13-2-189 0 0,1 0 0 0 0,14-1 0 0 0,-18 0-108 0 0,0 1 0 0 0,0 0 0 0 0,0 0-1 0 0,0 1 1 0 0,0 0 0 0 0,10 4 0 0 0,-7-2-13 0 0,0-1 1 0 0,16 2 0 0 0,-17-4-269 0 0,0 0 0 0 0,0-1-1 0 0,18-2 1 0 0,-21 1-606 0 0,-1 0 1 0 0,1-1-1 0 0,10-5 0 0 0,-6 1-812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223 129 7831 0 0,'-1'-1'603'0'0,"-7"-5"32"0"0,0 0 0 0 0,0 0 0 0 0,-1 0-1 0 0,0 1 1 0 0,-17-7 0 0 0,23 11-398 0 0,0 0-1 0 0,-1 0 1 0 0,1 0-1 0 0,-1 1 1 0 0,1-1-1 0 0,0 1 1 0 0,-1 0 0 0 0,1 0-1 0 0,-1 0 1 0 0,1 1-1 0 0,-1-1 1 0 0,1 1-1 0 0,0-1 1 0 0,-1 1-1 0 0,1 0 1 0 0,0 1-1 0 0,0-1 1 0 0,0 0 0 0 0,0 1-1 0 0,0 0 1 0 0,-5 3-1 0 0,1 1-127 0 0,1 0-1 0 0,0 0 0 0 0,1 1 0 0 0,-1 0 1 0 0,1 0-1 0 0,0 0 0 0 0,1 0 1 0 0,0 1-1 0 0,0 0 0 0 0,0 0 1 0 0,1 0-1 0 0,1 0 0 0 0,-4 16 1 0 0,2-5-96 0 0,2 0 1 0 0,0 0 0 0 0,1 1 0 0 0,0-1 0 0 0,4 23 0 0 0,-1-27-9 0 0,0 1-1 0 0,1-1 1 0 0,1 1 0 0 0,0-1-1 0 0,1 0 1 0 0,1-1 0 0 0,9 18-1 0 0,-11-24 20 0 0,1-1-1 0 0,0 1 1 0 0,1 0 0 0 0,0-1-1 0 0,0 0 1 0 0,0-1 0 0 0,1 1-1 0 0,0-1 1 0 0,0-1 0 0 0,0 1-1 0 0,1-1 1 0 0,0 0 0 0 0,14 6-1 0 0,-16-9 21 0 0,1 0 0 0 0,-1 0 1 0 0,1 0-1 0 0,0-1 0 0 0,0 0 0 0 0,0 0 0 0 0,0-1 0 0 0,0 0 0 0 0,0 0 0 0 0,-1-1 0 0 0,1 0 1 0 0,0 0-1 0 0,0 0 0 0 0,0-1 0 0 0,-1 0 0 0 0,1 0 0 0 0,-1-1 0 0 0,1 0 0 0 0,-1 0 0 0 0,0 0 1 0 0,0-1-1 0 0,-1 0 0 0 0,6-4 0 0 0,2-3 86 0 0,-1 0 1 0 0,-1-1-1 0 0,0 0 0 0 0,-1 0 1 0 0,0-1-1 0 0,-1-1 0 0 0,0 1 1 0 0,12-28-1 0 0,-12 20 142 0 0,0-1 1 0 0,-2-1-1 0 0,0 0 0 0 0,7-46 1 0 0,-13 58-163 0 0,0 0 0 0 0,0 0 0 0 0,-1 0 0 0 0,0 0 0 0 0,-1 0 0 0 0,-1-1 0 0 0,0 1 0 0 0,0 1 0 0 0,-1-1 0 0 0,0 0 0 0 0,-1 1 0 0 0,-9-18 0 0 0,10 23-55 0 0,0 0 0 0 0,-1 0 0 0 0,0 1 1 0 0,0 0-1 0 0,0 0 0 0 0,0 0 0 0 0,-1 0 0 0 0,0 1 0 0 0,-5-4 0 0 0,-8-3 176 0 0,-23-10 0 0 0,26 13-183 0 0,5 3-50 0 0,1 0 0 0 0,-1 1 0 0 0,0 0 0 0 0,0 1-1 0 0,0 0 1 0 0,0 0 0 0 0,-15 0 0 0 0,20 2-163 0 0,0 0 0 0 0,-1 0-1 0 0,1 1 1 0 0,0-1 0 0 0,0 1 0 0 0,0 1 0 0 0,-1-1 0 0 0,1 1 0 0 0,0 0-1 0 0,1 0 1 0 0,-1 0 0 0 0,0 1 0 0 0,1-1 0 0 0,-1 1 0 0 0,-7 7-1 0 0,-3 5-1755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8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9559 0 0,'0'0'860'0'0,"0"2"-705"0"0,-2 5 170 0 0,0 0 0 0 0,1 0 1 0 0,0 1-1 0 0,1-1 0 0 0,-1 1 0 0 0,1-1 0 0 0,2 14 1 0 0,13 55 1885 0 0,-8-41-1984 0 0,18 120 288 0 0,-11-61-911 0 0,-7-46-4150 0 0,-5-27-274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8751 0 0,'0'0'674'0'0,"0"-2"-214"0"0,1-1-125 0 0,0 0 1 0 0,0 1 0 0 0,0-1 0 0 0,0 0-1 0 0,0 0 1 0 0,0 1 0 0 0,0-1 0 0 0,1 1 0 0 0,0 0-1 0 0,-1-1 1 0 0,1 1 0 0 0,0 0 0 0 0,0 0-1 0 0,0 0 1 0 0,0 0 0 0 0,1 0 0 0 0,-1 0-1 0 0,0 1 1 0 0,1-1 0 0 0,-1 1 0 0 0,1 0-1 0 0,0 0 1 0 0,-1 0 0 0 0,1 0 0 0 0,5-1-1 0 0,7-1-59 0 0,0 0 0 0 0,0 1 0 0 0,29 1 0 0 0,-8 0 77 0 0,-3-2-308 0 0,47-3-971 0 0,-56 5-3737 0 0,-1-2-1585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1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10567 0 0,'0'0'1686'0'0,"2"-1"-1088"0"0,6-2-56 0 0,-1 1-1 0 0,1-1 0 0 0,16-2 1 0 0,10-2 34 0 0,-28 5-446 0 0,0 1-1 0 0,0-1 1 0 0,0 2 0 0 0,0-1 0 0 0,0 1 0 0 0,0 0 0 0 0,0 0 0 0 0,0 0 0 0 0,1 1 0 0 0,-1 0 0 0 0,0 0 0 0 0,-1 1 0 0 0,1 0 0 0 0,0 0 0 0 0,0 0-1 0 0,-1 1 1 0 0,1 0 0 0 0,-1 0 0 0 0,0 0 0 0 0,0 0 0 0 0,0 1 0 0 0,0 0 0 0 0,-1 0 0 0 0,8 8 0 0 0,-7-6 22 0 0,0 0 0 0 0,-1 0 0 0 0,0 0 0 0 0,0 0-1 0 0,0 0 1 0 0,-1 1 0 0 0,0 0 0 0 0,0 0 0 0 0,-1 0 0 0 0,0 0 0 0 0,0 0 0 0 0,-1 0 0 0 0,0 0 0 0 0,0 1 0 0 0,0-1 0 0 0,-1 0-1 0 0,0 1 1 0 0,-1-1 0 0 0,1 0 0 0 0,-3 10 0 0 0,-1-5-352 0 0,1 0 0 0 0,-2 0-1 0 0,1-1 1 0 0,-2 1 0 0 0,-10 17 0 0 0,12-24 96 0 0,0 1 0 0 0,-1-1 0 0 0,1 0 0 0 0,-1 0 0 0 0,0 0 0 0 0,0 0 0 0 0,-1-1 0 0 0,1 0 0 0 0,-1 0 0 0 0,0-1 0 0 0,-11 6 0 0 0,16-9 94 0 0,0 0 1 0 0,0 0-1 0 0,0 1 0 0 0,0-1 1 0 0,0 0-1 0 0,0 0 1 0 0,0 0-1 0 0,0 0 0 0 0,0 0 1 0 0,0 0-1 0 0,0-1 1 0 0,0 1-1 0 0,0 0 0 0 0,0 0 1 0 0,0-1-1 0 0,0 1 1 0 0,1-1-1 0 0,-1 1 0 0 0,0-1 1 0 0,0 1-1 0 0,0-1 1 0 0,0 1-1 0 0,1-1 0 0 0,-1 0 1 0 0,0 1-1 0 0,1-1 1 0 0,-1 0-1 0 0,0 0 0 0 0,1 0 1 0 0,-1 1-1 0 0,1-1 1 0 0,-1-1-1 0 0,-1-2 0 0 0,0 1 0 0 0,0-1 0 0 0,1 0 0 0 0,-1 0 0 0 0,-1-8 0 0 0,2 5 26 0 0,0 1 0 0 0,1-1 0 0 0,0 0 0 0 0,0 0 0 0 0,1 0 0 0 0,-1 0 0 0 0,1 0 0 0 0,1 0 0 0 0,0 0 0 0 0,0 0 0 0 0,0 1 0 0 0,6-12 0 0 0,-7 15 23 0 0,0 1-1 0 0,1-1 1 0 0,-1 1 0 0 0,1 0-1 0 0,0 0 1 0 0,-1 0-1 0 0,1 0 1 0 0,0 0-1 0 0,0 0 1 0 0,0 0 0 0 0,1 0-1 0 0,-1 1 1 0 0,0-1-1 0 0,1 1 1 0 0,-1 0-1 0 0,1 0 1 0 0,-1 0 0 0 0,1 0-1 0 0,-1 0 1 0 0,1 0-1 0 0,0 1 1 0 0,0-1-1 0 0,-1 1 1 0 0,1 0-1 0 0,0-1 1 0 0,0 1 0 0 0,-1 1-1 0 0,1-1 1 0 0,0 0-1 0 0,-1 1 1 0 0,1-1-1 0 0,0 1 1 0 0,-1 0 0 0 0,5 2-1 0 0,59 27 83 0 0,10 4 70 0 0,-64-30-1242 0 0,-1 0-1 0 0,1-1 1 0 0,0 0-1 0 0,24 1 1 0 0,-20-4-4872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 8287 0 0,'-20'-2'651'0'0,"-56"-1"2248"0"0,73 3-2592 0 0,0 0 1 0 0,-1 1 0 0 0,1-1 0 0 0,0 1 0 0 0,-1 0-1 0 0,1 0 1 0 0,0 0 0 0 0,0 0 0 0 0,0 0 0 0 0,0 1-1 0 0,0-1 1 0 0,-5 5 0 0 0,7-5-272 0 0,-1 0 0 0 0,1 1-1 0 0,0-1 1 0 0,0 1 0 0 0,0 0-1 0 0,-1-1 1 0 0,2 1 0 0 0,-1 0 0 0 0,0-1-1 0 0,0 1 1 0 0,1 0 0 0 0,-1 0-1 0 0,1 0 1 0 0,-1 0 0 0 0,1 0 0 0 0,0-1-1 0 0,0 1 1 0 0,0 0 0 0 0,0 0-1 0 0,0 0 1 0 0,0 0 0 0 0,0 0 0 0 0,1 3-1 0 0,6 20 69 0 0,2-7-116 0 0,-4-13-17 0 0,0-2 4 0 0,6 9 36 0 0,1-1 1 0 0,0-1 0 0 0,1 0 0 0 0,17 10-1 0 0,-7-3 673 0 0,-1 0 0 0 0,0 2 0 0 0,35 39 0 0 0,-53-53-528 0 0,1 1-1 0 0,-1 0 0 0 0,1-1 1 0 0,-1 1-1 0 0,-1 1 0 0 0,1-1 1 0 0,-1 0-1 0 0,-1 1 0 0 0,1 0 1 0 0,-1 0-1 0 0,0-1 0 0 0,0 1 1 0 0,-1 0-1 0 0,0 1 0 0 0,0-1 1 0 0,-1 0-1 0 0,0 0 1 0 0,0 0-1 0 0,-1 0 0 0 0,0 0 1 0 0,0 1-1 0 0,0-1 0 0 0,-1-1 1 0 0,0 1-1 0 0,-1 0 0 0 0,1 0 1 0 0,-1-1-1 0 0,-1 1 0 0 0,1-1 1 0 0,-7 8-1 0 0,2-2-246 0 0,-1 0 0 0 0,0-1 0 0 0,-1 0 0 0 0,0-1 0 0 0,0 0-1 0 0,-2 0 1 0 0,1-1 0 0 0,-21 12 0 0 0,31-21-95 0 0,0 1 0 0 0,1-1 0 0 0,-1 1 0 0 0,0-1 0 0 0,0 0 0 0 0,0 0 0 0 0,0 1 0 0 0,0-1 0 0 0,1 0 0 0 0,-1 0 0 0 0,0 0 0 0 0,0 0 0 0 0,0 0 0 0 0,-1 0 0 0 0,1 0 10 0 0,1-1-1 0 0,-1 1 1 0 0,1 0 0 0 0,-1-1 0 0 0,1 1-1 0 0,-1 0 1 0 0,1-1 0 0 0,-1 1-1 0 0,1-1 1 0 0,0 1 0 0 0,-1-1-1 0 0,1 1 1 0 0,0-1 0 0 0,0 1-1 0 0,-1-1 1 0 0,1 1 0 0 0,0-1-1 0 0,0 0 1 0 0,0 1 0 0 0,-1-1-1 0 0,1 1 1 0 0,0-1 0 0 0,0 1 0 0 0,0-1-1 0 0,0 0 1 0 0,0 0 0 0 0,0-11-1630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93 7831 0 0,'0'-2'603'0'0,"1"1"-379"0"0,-1-1 0 0 0,0 1 0 0 0,0-1 0 0 0,0 0 1 0 0,0 1-1 0 0,0-1 0 0 0,-1 0 0 0 0,1 1 0 0 0,0-1 0 0 0,-1 1 0 0 0,1-1 0 0 0,-1 1 0 0 0,1-1 1 0 0,-2-1-1 0 0,1 2-84 0 0,1 0-1 0 0,-1 1 1 0 0,1-1 0 0 0,-1 1 0 0 0,1-1 0 0 0,-1 1-1 0 0,1-1 1 0 0,-1 1 0 0 0,0-1 0 0 0,1 1 0 0 0,-1-1 0 0 0,0 1-1 0 0,0 0 1 0 0,1 0 0 0 0,-1-1 0 0 0,0 1 0 0 0,0 0 0 0 0,1 0-1 0 0,-1 0 1 0 0,0 0 0 0 0,0 0 0 0 0,1 0 0 0 0,-1 0-1 0 0,0 0 1 0 0,0 0 0 0 0,0 0 0 0 0,1 0 0 0 0,-1 0 0 0 0,0 1-1 0 0,0-1 1 0 0,1 0 0 0 0,-2 1 0 0 0,0 0-30 0 0,1 0 0 0 0,-1 0 0 0 0,1 0 0 0 0,-1 0 0 0 0,1 0 0 0 0,0 0 0 0 0,0 1 0 0 0,-1-1 0 0 0,1 0 0 0 0,0 1 0 0 0,0-1 0 0 0,0 1-1 0 0,-1 2 1 0 0,-9 24 334 0 0,8-21-311 0 0,-4 14-90 0 0,1 1 0 0 0,0-1 1 0 0,2 1-1 0 0,0 0 0 0 0,2 0 1 0 0,0 0-1 0 0,1 0 0 0 0,4 36 1 0 0,-1-45-20 0 0,0 0 1 0 0,1 0-1 0 0,1 0 1 0 0,0 0-1 0 0,0-1 1 0 0,12 22 0 0 0,-11-26-19 0 0,0 0 1 0 0,0 0-1 0 0,1-1 1 0 0,1 1-1 0 0,-1-1 1 0 0,1-1-1 0 0,0 1 1 0 0,0-1-1 0 0,1 0 1 0 0,9 5-1 0 0,-8-6 66 0 0,0 0 0 0 0,0 0 0 0 0,0-1 0 0 0,0-1 0 0 0,19 5 0 0 0,-24-7-34 0 0,1 0 1 0 0,0-1-1 0 0,-1 1 1 0 0,1-1-1 0 0,0-1 1 0 0,0 1-1 0 0,-1-1 1 0 0,1 1-1 0 0,0-1 1 0 0,-1-1-1 0 0,1 1 1 0 0,-1 0 0 0 0,1-1-1 0 0,5-4 1 0 0,-5 3 64 0 0,-1 0 1 0 0,0 0-1 0 0,0-1 1 0 0,0 1 0 0 0,-1-1-1 0 0,1 0 1 0 0,-1 0-1 0 0,0-1 1 0 0,0 1 0 0 0,-1-1-1 0 0,1 1 1 0 0,-1-1-1 0 0,0 0 1 0 0,0 0 0 0 0,0 0-1 0 0,1-7 1 0 0,0-4 140 0 0,0-1-1 0 0,-1 1 1 0 0,0-31-1 0 0,-3 10-10 0 0,-10-55 0 0 0,7 70-393 0 0,-2 0 1 0 0,-1 0-1 0 0,0 1 0 0 0,-2 0 1 0 0,0 0-1 0 0,-1 1 1 0 0,-1 0-1 0 0,-1 1 0 0 0,-15-19 1 0 0,24 35-514 0 0,0-1 0 0 0,0 1 0 0 0,0-1 1 0 0,0 1-1 0 0,-1 0 0 0 0,1 0 0 0 0,-5-2 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10591 0 0,'0'0'819'0'0,"0"2"-534"0"0,-50 111 7397 0 0,47-106-7507 0 0,-2 8 271 0 0,-7 28-1 0 0,12-40-423 0 0,0 0 0 0 0,0 0-1 0 0,0 0 1 0 0,0 0 0 0 0,1 0 0 0 0,-1-1-1 0 0,2 4 1 0 0,-1 0 55 0 0,0-4 4 0 0,0 0-1 0 0,0 0-46 0 0,0 0 0 0 0,0 0 0 0 0,1 0-1 0 0,-1 0 1 0 0,1 0 0 0 0,0 0 0 0 0,-1 0-1 0 0,1 0 1 0 0,0-1 0 0 0,0 1 0 0 0,0-1-1 0 0,0 1 1 0 0,0-1 0 0 0,0 0 0 0 0,1 0 0 0 0,-1 0-1 0 0,0 0 1 0 0,1 0 0 0 0,-1-1 0 0 0,0 1-1 0 0,1-1 1 0 0,-1 1 0 0 0,1-1 0 0 0,-1 0 0 0 0,1 0-1 0 0,2 0 1 0 0,18-1 125 0 0,21-3-46 0 0,-34 2-108 0 0,1 1-337 0 0,0-1 1 0 0,1 0-1 0 0,-1-1 1 0 0,0-1-1 0 0,-1 0 1 0 0,20-9-1 0 0,-28 11-52 0 0,1 0 0 0 0,-1-1 0 0 0,1 1 0 0 0,-1 0 0 0 0,0-1 0 0 0,0 0 0 0 0,0 1 0 0 0,0-1 0 0 0,1-4 0 0 0,1 1-828 0 0,3-6-4332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12239 0 0,'-1'2'562'0'0,"-11"25"231"0"0,9-20-769 0 0,0 0-1 0 0,0 0 1 0 0,0 0 0 0 0,-2 11 0 0 0,0 17 1661 0 0,1 0 1 0 0,2 63 0 0 0,17 71-81 0 0,-4-116-1994 0 0,-4-21-346 0 0,-2-3 19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10279 0 0,'1'13'626'0'0,"1"-1"0"0"0,0 0 0 0 0,1 1 0 0 0,0-1 0 0 0,1 0 0 0 0,7 16 0 0 0,2 5 111 0 0,14 42 567 0 0,19 58-112 0 0,-41-116-1065 0 0,0 0 0 0 0,9 18 0 0 0,-14-35-126 0 0,0 0 1 0 0,0 0-1 0 0,0 0 0 0 0,1 1 0 0 0,-1-1 0 0 0,0 0 1 0 0,0 0-1 0 0,0 0 0 0 0,0 0 0 0 0,0 1 0 0 0,0-1 1 0 0,0 0-1 0 0,1 0 0 0 0,-1 0 0 0 0,0 1 0 0 0,0-1 1 0 0,0 0-1 0 0,0 0 0 0 0,0 0 0 0 0,0 1 0 0 0,0-1 1 0 0,0 0-1 0 0,0 0 0 0 0,0 0 0 0 0,0 1 0 0 0,0-1 1 0 0,0 0-1 0 0,0 0 0 0 0,-1 0 0 0 0,1 0 0 0 0,0 1 1 0 0,0-1-1 0 0,0 0 0 0 0,0 0 0 0 0,0 0 0 0 0,0 1 1 0 0,-1-1-1 0 0,0 4 15 0 0,6 9 357 0 0,-14-19-240 0 0,3 0-115 0 0,1-1-1 0 0,-1 1 1 0 0,1-1 0 0 0,1 0-1 0 0,0 0 1 0 0,0 0-1 0 0,0 0 1 0 0,1-1-1 0 0,0 0 1 0 0,-2-8 0 0 0,-3-12-19 0 0,-4-43 0 0 0,6 33-99 0 0,3 0 0 0 0,1-47-1 0 0,4 61 58 0 0,0 1-1 0 0,1 0 0 0 0,2 0 0 0 0,12-42 0 0 0,-13 57 38 0 0,0-1 0 0 0,0 1 0 0 0,1 0 0 0 0,-1 1 0 0 0,2-1 0 0 0,-1 1 1 0 0,1 0-1 0 0,0 0 0 0 0,1 1 0 0 0,6-7 0 0 0,-8 10 2 0 0,-1 0 1 0 0,0 0 0 0 0,1 0-1 0 0,-1 1 1 0 0,1 0 0 0 0,0 0-1 0 0,0 0 1 0 0,7-2 0 0 0,-9 4 3 0 0,0-1 1 0 0,0 1 0 0 0,0-1 0 0 0,0 1-1 0 0,1 0 1 0 0,-1 1 0 0 0,0-1 0 0 0,0 0 0 0 0,0 1-1 0 0,0 0 1 0 0,0 0 0 0 0,0 0 0 0 0,0 0-1 0 0,5 2 1 0 0,-5-1 7 0 0,0 0 0 0 0,-1 0 0 0 0,1 1-1 0 0,0-1 1 0 0,-1 1 0 0 0,0-1 0 0 0,1 1-1 0 0,-1 0 1 0 0,0 0 0 0 0,0 0 0 0 0,-1 0 0 0 0,1 0-1 0 0,-1 1 1 0 0,2 4 0 0 0,1 4 48 0 0,0 1 0 0 0,2 19 1 0 0,-2-4-20 0 0,-1 1 0 0 0,-2-1 1 0 0,0 1-1 0 0,-2-1 0 0 0,-1 1 1 0 0,-2-1-1 0 0,-10 46 0 0 0,9-60-15 0 0,0 1-1 0 0,-10 19 0 0 0,14-33-21 0 0,1 0 0 0 0,-1 0 0 0 0,1 0 0 0 0,-1 0 0 0 0,0 0 0 0 0,1 0 0 0 0,-1 0 0 0 0,0 0 0 0 0,1-1 0 0 0,-1 1 0 0 0,0 0 0 0 0,0-1 0 0 0,0 1 0 0 0,-1 1 0 0 0,-10 7 0 0 0,2-4-220 0 0,7-6-129 0 0,5-4 166 0 0,2-1 139 0 0,0 1 1 0 0,0 0-1 0 0,1 0 0 0 0,-1 0 0 0 0,1 1 0 0 0,0-1 0 0 0,0 1 0 0 0,1 0 1 0 0,-1 1-1 0 0,1-1 0 0 0,-1 1 0 0 0,1 0 0 0 0,0 1 0 0 0,1-1 0 0 0,-1 1 0 0 0,0 0 1 0 0,8 0-1 0 0,-6 1 97 0 0,1 0 0 0 0,1 0 0 0 0,-1 1 1 0 0,0 1-1 0 0,0 0 0 0 0,0 0 0 0 0,-1 1 1 0 0,1 0-1 0 0,0 0 0 0 0,0 1 0 0 0,16 7 1 0 0,-18-7 99 0 0,0 1 1 0 0,0 0 0 0 0,0 0 0 0 0,-1 1 0 0 0,0 0 0 0 0,1 0-1 0 0,8 10 1 0 0,-13-13-52 0 0,0 1 0 0 0,-1-1 0 0 0,1 0 1 0 0,0 1-1 0 0,-1-1 0 0 0,0 1 0 0 0,0 0 0 0 0,0-1 0 0 0,0 1 0 0 0,0 0 0 0 0,0 0 0 0 0,-1 0 0 0 0,1 0 0 0 0,-1-1 0 0 0,0 1 0 0 0,0 0 1 0 0,0 0-1 0 0,0 0 0 0 0,0 0 0 0 0,-1 0 0 0 0,0 0 0 0 0,1-1 0 0 0,-1 1 0 0 0,-2 4 0 0 0,0-1 6 0 0,0 1-1 0 0,-1-1 0 0 0,0 0 1 0 0,-1 0-1 0 0,1 0 0 0 0,-1 0 1 0 0,0-1-1 0 0,-1 0 1 0 0,1 0-1 0 0,-1 0 0 0 0,0-1 1 0 0,-7 5-1 0 0,-2 0 124 0 0,-1-2 1 0 0,1 1-1 0 0,-1-2 0 0 0,-18 6 0 0 0,29-11-302 0 0,0 0 0 0 0,0 0 0 0 0,0-1 0 0 0,0 0 0 0 0,0 0 0 0 0,1 0 0 0 0,-1 0 0 0 0,0-1 0 0 0,-6-1 0 0 0,9 2 12 0 0,-1-1-1 0 0,1 1 1 0 0,-1-1 0 0 0,1 0 0 0 0,0 0 0 0 0,0 0-1 0 0,-1 0 1 0 0,1 0 0 0 0,0-1 0 0 0,0 1-1 0 0,0 0 1 0 0,0-1 0 0 0,0 0 0 0 0,1 1 0 0 0,-1-1-1 0 0,0 0 1 0 0,1 0 0 0 0,-1 0 0 0 0,-1-3-1 0 0,3 4-151 0 0,0 0-1 0 0,1 0 0 0 0,-1 1 0 0 0,0-1 0 0 0,0 0 0 0 0,0 0 0 0 0,1 1 0 0 0,-1-1 0 0 0,0 0 0 0 0,1 0 0 0 0,-1 1 0 0 0,0-1 0 0 0,1 0 0 0 0,-1 1 0 0 0,1-1 0 0 0,-1 0 0 0 0,1 1 0 0 0,0-1 0 0 0,-1 1 0 0 0,2-1 0 0 0,0-1-963 0 0,5-7-5232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0,'0'0'10994'0'0,"1"2"-10092"0"0,7 11-438 0 0,-1-1-1 0 0,0 1 1 0 0,-1 0 0 0 0,0 0-1 0 0,-1 1 1 0 0,5 26-1 0 0,11 93-265 0 0,-11-62-145 0 0,-2-6-89 0 0,-4-31-1187 0 0,1-2-3587 0 0,-2-12-793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8751 0 0,'0'0'3711'0'0,"6"-6"-764"0"0,-3 4-2668 0 0,0-1 0 0 0,0 1 0 0 0,0 0 0 0 0,0 0 0 0 0,0 1 0 0 0,0-1 0 0 0,1 1 0 0 0,6-3 1 0 0,31-4 352 0 0,-31 6-483 0 0,112-29 30 0 0,-69 15-3565 0 0,-30 9 137 0 0,-1 0-2030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12 165 13991 0 0,'0'0'33'0'0,"-1"0"0"0"0,1 0 0 0 0,-1 0 0 0 0,1 0 0 0 0,-1 0 0 0 0,1 0 0 0 0,-1 0 0 0 0,1 1 0 0 0,-1-1-1 0 0,1 0 1 0 0,-1 0 0 0 0,1 1 0 0 0,0-1 0 0 0,-1 0 0 0 0,1 1 0 0 0,-1-1 0 0 0,1 0 0 0 0,0 1 0 0 0,-1-1 0 0 0,1 1 0 0 0,0-1 0 0 0,-1 1-1 0 0,1-1 1 0 0,0 0 0 0 0,0 1 0 0 0,0-1 0 0 0,-1 1 0 0 0,1-1 0 0 0,0 1 0 0 0,0-1 0 0 0,0 1 0 0 0,0-1 0 0 0,0 1 0 0 0,0 0 0 0 0,0-1-1 0 0,0 1 1 0 0,0-1 0 0 0,0 1 0 0 0,0-1 0 0 0,0 1 0 0 0,0-1 0 0 0,0 1 0 0 0,1-1 0 0 0,-1 1 0 0 0,0 0 0 0 0,1-1-53 0 0,1 17 5 0 0,1-3 445 0 0,-1-1 0 0 0,0 19 0 0 0,6 98 2524 0 0,0-20-2516 0 0,-8-32-454 0 0,1 25-706 0 0,6-35-2579 0 0,-5-59 1110 0 0,-1-2-3061 0 0</inkml:trace>
  <inkml:trace contextRef="#ctx0" brushRef="#br0" timeOffset="1">274 1 13247 0 0,'0'0'604'0'0,"0"1"-13"0"0,-3 25-275 0 0,1-12 39 0 0,18 170 2384 0 0,-5-92-2712 0 0,13 114-259 0 0,-11-118-4994 0 0,-8-56-116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14943 0 0,'-32'-7'1624'0'0,"32"7"-1607"0"0,0 0 0 0 0,-1 0 0 0 0,1 0 0 0 0,0 0 0 0 0,0 0 0 0 0,-1 0 0 0 0,1 0 0 0 0,0-1 0 0 0,-1 1 0 0 0,1 0 0 0 0,0 0 0 0 0,0 0 0 0 0,-1 0 0 0 0,1 0 0 0 0,0-1 0 0 0,0 1 0 0 0,-1 0 0 0 0,1 0 0 0 0,0-1 0 0 0,0 1 0 0 0,0 0 0 0 0,-1 0 0 0 0,1-1 0 0 0,0 1 0 0 0,0 0 0 0 0,0 0 0 0 0,0-1 0 0 0,0 1-1 0 0,-1 0 1 0 0,1-1 0 0 0,0 1 0 0 0,0 0 0 0 0,0 0 0 0 0,0-1 0 0 0,0 1 0 0 0,0 0 0 0 0,0-1 0 0 0,0 1 0 0 0,0 0 0 0 0,0-1 0 0 0,0 1 0 0 0,0 0 0 0 0,1-1 0 0 0,-1 1 0 0 0,0-1 50 0 0,1 0 1 0 0,-1 1-1 0 0,0-1 0 0 0,1 0 0 0 0,-1 1 1 0 0,1-1-1 0 0,-1 1 0 0 0,1-1 0 0 0,-1 1 1 0 0,1-1-1 0 0,-1 1 0 0 0,1-1 0 0 0,0 1 1 0 0,-1 0-1 0 0,1-1 0 0 0,-1 1 0 0 0,1 0 1 0 0,0-1-1 0 0,0 1 0 0 0,-1 0 0 0 0,1 0 1 0 0,1 0-1 0 0,31-6 92 0 0,3 0-1115 0 0,-11 4-3866 0 0,-7 2-886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11807 0 0,'0'0'1068'0'0,"7"-4"-332"0"0,1-2-470 0 0,0 1 0 0 0,0 0 0 0 0,1 0 0 0 0,0 1 0 0 0,-1 0 0 0 0,2 1 1 0 0,-1 0-1 0 0,0 0 0 0 0,17-1 0 0 0,-18 2-220 0 0,0 1 1 0 0,0 1 0 0 0,0 0 0 0 0,0 0-1 0 0,0 0 1 0 0,0 1 0 0 0,0 0 0 0 0,0 1-1 0 0,0 0 1 0 0,0 0 0 0 0,0 1 0 0 0,8 3-1 0 0,-9-2 118 0 0,-1 1-1 0 0,1 0 1 0 0,-1 0 0 0 0,1 0-1 0 0,-1 1 1 0 0,-1-1-1 0 0,1 1 1 0 0,-1 1-1 0 0,0-1 1 0 0,-1 1 0 0 0,0 0-1 0 0,0 0 1 0 0,0 0-1 0 0,-1 1 1 0 0,0-1-1 0 0,4 13 1 0 0,-3-4 54 0 0,-1 2 1 0 0,0-1 0 0 0,-1 0-1 0 0,-1 1 1 0 0,0-1-1 0 0,-3 29 1 0 0,0-32-200 0 0,-1 0 1 0 0,-1-1-1 0 0,1 0 0 0 0,-2 0 1 0 0,-10 22-1 0 0,10-24-106 0 0,-1 0 0 0 0,-14 18 0 0 0,18-26 73 0 0,0-1-1 0 0,0 1 1 0 0,0-1-1 0 0,0 0 1 0 0,-1 0-1 0 0,1 0 1 0 0,-1 0-1 0 0,1-1 1 0 0,-1 1-1 0 0,0 0 1 0 0,1-1 0 0 0,-1 0-1 0 0,0 0 1 0 0,0 0-1 0 0,0 0 1 0 0,-5 1-1 0 0,7-2 15 0 0,0 0-1 0 0,0 0 1 0 0,0 0-1 0 0,0 0 0 0 0,0 0 1 0 0,0 0-1 0 0,0 0 1 0 0,0 0-1 0 0,0 0 1 0 0,0 0-1 0 0,0-1 1 0 0,0 1-1 0 0,0 0 1 0 0,0-1-1 0 0,0 1 1 0 0,0-1-1 0 0,0 1 0 0 0,0-1 1 0 0,0 1-1 0 0,1-1 1 0 0,-1 1-1 0 0,0-1 1 0 0,0 0-1 0 0,0 0 1 0 0,1 1-1 0 0,-1-1 1 0 0,1 0-1 0 0,-1 0 1 0 0,0 0-1 0 0,1 0 0 0 0,0 0 1 0 0,-1 0-1 0 0,1 0 1 0 0,-1-1-1 0 0,-1-2-9 0 0,-4-11-58 0 0,6 10 67 0 0,1 1-10 0 0,-1-7 6 0 0,0 0 1 0 0,1 0 0 0 0,0 0-1 0 0,1 0 1 0 0,0 0 0 0 0,0 1-1 0 0,1-1 1 0 0,1 1 0 0 0,0-1-1 0 0,7-13 1 0 0,-9 21 46 0 0,0 0 1 0 0,0 1-1 0 0,0-1 1 0 0,0 1-1 0 0,0 0 1 0 0,1-1-1 0 0,-1 1 1 0 0,1 0-1 0 0,-1 1 1 0 0,1-1 0 0 0,0 0-1 0 0,0 1 1 0 0,0-1-1 0 0,0 1 1 0 0,0 0-1 0 0,0 0 1 0 0,0 0-1 0 0,0 1 1 0 0,0-1-1 0 0,0 1 1 0 0,0-1-1 0 0,1 1 1 0 0,-1 0-1 0 0,5 1 1 0 0,4 0 34 0 0,0 1 1 0 0,0 0 0 0 0,0 1 0 0 0,0 0-1 0 0,11 5 1 0 0,24 12-43 0 0,-33-13-124 0 0,-1-1-1 0 0,1-1 1 0 0,0 0 0 0 0,24 4-1 0 0,-22-6-94 0 0,-7-2-467 0 0,-1 1-1 0 0,0-1 1 0 0,1-1 0 0 0,-1 0-1 0 0,1 0 1 0 0,9-1-1 0 0,2-1-3766 0 0,0 3-1036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234 157 7831 0 0,'-1'-2'603'0'0,"-3"-4"-341"0"0,1 0 0 0 0,-1 0 0 0 0,0 0 0 0 0,-1 1 0 0 0,1 0 0 0 0,-7-6 0 0 0,9 10 35 0 0,0-1 0 0 0,0 1 0 0 0,0-1 0 0 0,-1 1 0 0 0,1 0 0 0 0,0-1 0 0 0,-1 1 0 0 0,1 1 0 0 0,-1-1 0 0 0,1 0 0 0 0,-1 0 0 0 0,0 1 0 0 0,1 0 0 0 0,-1-1 0 0 0,0 1 0 0 0,1 0 0 0 0,-1 0 0 0 0,0 1 0 0 0,1-1 0 0 0,-4 1 0 0 0,3 0-161 0 0,0 1 0 0 0,-1-1 0 0 0,1 1 1 0 0,0 0-1 0 0,0-1 0 0 0,1 1 1 0 0,-1 1-1 0 0,0-1 0 0 0,1 0 0 0 0,-1 1 1 0 0,1-1-1 0 0,0 1 0 0 0,0 0 0 0 0,-3 5 1 0 0,-2 2 105 0 0,2 0 1 0 0,-10 22 0 0 0,9-14-170 0 0,1 0 0 0 0,0 0 1 0 0,2 1-1 0 0,0-1 0 0 0,1 1 1 0 0,0 0-1 0 0,2 0 0 0 0,0 0 1 0 0,1-1-1 0 0,4 22 1 0 0,-2-24-74 0 0,1 0 1 0 0,0 0 0 0 0,1 0 0 0 0,1-1 0 0 0,1 0 0 0 0,0 0 0 0 0,0-1 0 0 0,2 0 0 0 0,-1 0 0 0 0,2-1 0 0 0,21 25 0 0 0,-10-16-1 0 0,-14-15 0 0 0,-1 1 0 0 0,1-2 0 0 0,0 1 0 0 0,1-1 0 0 0,15 11 0 0 0,-15-13-14 0 0,-1 0-1 0 0,1 0 1 0 0,1 0-1 0 0,-1-1 1 0 0,18 4-1 0 0,-23-6 7 0 0,1-1 0 0 0,-1 0 0 0 0,1 0 0 0 0,-1 0 0 0 0,1 0 0 0 0,-1-1 0 0 0,1 1 0 0 0,-1-1 0 0 0,1 0 0 0 0,-1 0 0 0 0,0 0 0 0 0,1 0-1 0 0,-1-1 1 0 0,0 1 0 0 0,0-1 0 0 0,0 0 0 0 0,0 0 0 0 0,3-3 0 0 0,3-2 40 0 0,-1-1 0 0 0,-1 0-1 0 0,1 0 1 0 0,-1-1 0 0 0,-1 0-1 0 0,0 0 1 0 0,0-1 0 0 0,0 0 0 0 0,-2 0-1 0 0,1 0 1 0 0,-1 0 0 0 0,0-1-1 0 0,-1 0 1 0 0,2-11 0 0 0,-3 5 132 0 0,1-1 1 0 0,-2 0-1 0 0,-1 0 1 0 0,0 0 0 0 0,-1 0-1 0 0,-1 0 1 0 0,-8-35-1 0 0,4 30-82 0 0,-1 0 0 0 0,-2 1 0 0 0,0 0 0 0 0,-1 0 0 0 0,-1 1 1 0 0,-1 0-1 0 0,-1 1 0 0 0,-1 1 0 0 0,-1 0 0 0 0,-32-32 0 0 0,34 40-323 0 0,-1 0 1 0 0,0 1-1 0 0,-1 0 1 0 0,0 1-1 0 0,0 1 0 0 0,-1 1 1 0 0,0 0-1 0 0,0 1 1 0 0,-29-7-1 0 0,32 10-1063 0 0,0 1 0 0 0,-1 0 0 0 0,1 1-1 0 0,-18 1 1 0 0,2 3-4568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 8431 0 0,'0'0'766'0'0,"-6"0"4622"0"0,20-14-2868 0 0,-10 11-2203 0 0,0 1 1 0 0,0-1-1 0 0,1 1 1 0 0,-1 0 0 0 0,1 0-1 0 0,0 1 1 0 0,-1-1 0 0 0,6 0-1 0 0,43-6 1451 0 0,-37 6-1637 0 0,-6 1-77 0 0,0-1 1 0 0,0 0 0 0 0,0-1-1 0 0,13-5 1 0 0,-16 5-269 0 0,0 1-1 0 0,0 1 1 0 0,10-2 0 0 0,-8 1-262 0 0,4-1-303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3:2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6447 0 0,'0'0'499'0'0,"1"-1"-328"0"0,1-3 29 0 0,-1 3 738 0 0,2 0 316 0 0,-2 0-1021 0 0,0 1 1 0 0,0-1-1 0 0,0 1 0 0 0,0-1 1 0 0,0 1-1 0 0,0-1 1 0 0,0 1-1 0 0,0 0 1 0 0,1 0-1 0 0,1-1 1 0 0,-1 3 35 0 0,0 0 0 0 0,-1 0 0 0 0,1 0 0 0 0,0 1 0 0 0,-1-1 0 0 0,1 0 0 0 0,-1 1 0 0 0,1-1 1 0 0,-1 1-1 0 0,1 2 0 0 0,2 3 227 0 0,3 7-17 0 0,-1 1 1 0 0,0-1 0 0 0,-1 1 0 0 0,-1 0 0 0 0,3 17 0 0 0,7 85 742 0 0,-9-65-793 0 0,28 370-206 0 0,-29-366-560 0 0,1-19-279 0 0,0-10-1295 0 0,-3-10-2378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4:0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6335 0 0,'0'0'3975'0'0,"2"0"-3227"0"0,-1 1-660 0 0,0-1 0 0 0,0 0 0 0 0,0 1 0 0 0,0-1 0 0 0,0 1 0 0 0,0-1 0 0 0,0 1 0 0 0,0-1 0 0 0,0 1 0 0 0,0 0 0 0 0,0-1 0 0 0,-1 1-1 0 0,1 0 1 0 0,0 0 0 0 0,0 0 0 0 0,-1 0 0 0 0,1 0 0 0 0,-1 0 0 0 0,1 0 0 0 0,-1 0 0 0 0,1 0 0 0 0,-1 0 0 0 0,1 2 0 0 0,10 34 1651 0 0,-8-23-1169 0 0,12 38 1106 0 0,11 78 0 0 0,2 53-474 0 0,13 117-672 0 0,-27-177-477 0 0,-2-52-1015 0 0,-11-66 711 0 0,1 3-189 0 0,-2-4-2753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4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5983 0 0,'0'0'1976'0'0,"-2"12"2582"0"0,2-10-4305 0 0,0 0 0 0 0,0 0 0 0 0,1-1 1 0 0,-1 1-1 0 0,0 0 0 0 0,1 0 0 0 0,0 0 1 0 0,-1 0-1 0 0,1-1 0 0 0,0 1 0 0 0,0 0 0 0 0,0-1 1 0 0,0 1-1 0 0,0 0 0 0 0,0-1 0 0 0,0 0 1 0 0,0 1-1 0 0,1-1 0 0 0,2 2 0 0 0,0 0 73 0 0,0 0 1 0 0,1 0-1 0 0,-1-1 0 0 0,1 0 0 0 0,9 3 0 0 0,-11-4-212 0 0,-1-1 1 0 0,0 0 0 0 0,1 0-1 0 0,-1 0 1 0 0,1 0 0 0 0,-1 0-1 0 0,1 0 1 0 0,3-2-1 0 0,7 1 195 0 0,152 1-1469 0 0,-146 0-5919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0,'0'0'778'0'0,"2"1"-340"0"0,8 13 856 0 0,0 1 0 0 0,-2-1-1 0 0,14 29 1 0 0,14 52 290 0 0,12 65-742 0 0,-35-110-791 0 0,104 509-315 0 0,-110-520 132 0 0,26 109-2758 0 0,-25-114 1131 0 0,1 0-3488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6911 0 0,'0'0'315'0'0,"0"9"102"0"0,0-8-325 0 0,0 0 0 0 0,0 0 0 0 0,0 1-1 0 0,0-1 1 0 0,0 0 0 0 0,0 0 0 0 0,0 0 0 0 0,0 0-1 0 0,-1 0 1 0 0,1 0 0 0 0,0 0 0 0 0,-1 0-1 0 0,1 0 1 0 0,-1 0 0 0 0,1 0 0 0 0,-1-1-1 0 0,1 1 1 0 0,-1 0 0 0 0,0 0 0 0 0,1 0 0 0 0,-1 0-1 0 0,0-1 1 0 0,0 1 0 0 0,0 0 0 0 0,1-1-1 0 0,-3 2 1 0 0,-2 2 1430 0 0,-9 12 2035 0 0,8-10-3066 0 0,1 0 1 0 0,0 1 0 0 0,0 0-1 0 0,0 0 1 0 0,0 0-1 0 0,1 1 1 0 0,-6 14 0 0 0,7-10-401 0 0,0 0 0 0 0,1 0 1 0 0,0 0-1 0 0,1 0 1 0 0,0 0-1 0 0,1 1 0 0 0,1-1 1 0 0,-1 0-1 0 0,5 17 1 0 0,-4-25-79 0 0,0 1 1 0 0,0-1 0 0 0,0 0-1 0 0,0 0 1 0 0,1 0 0 0 0,0 0-1 0 0,0-1 1 0 0,0 1 0 0 0,0 0 0 0 0,1-1-1 0 0,-1 0 1 0 0,1 1 0 0 0,0-1-1 0 0,0 0 1 0 0,0 0 0 0 0,1-1-1 0 0,-1 1 1 0 0,1-1 0 0 0,-1 1 0 0 0,1-1-1 0 0,0 0 1 0 0,-1-1 0 0 0,1 1-1 0 0,0-1 1 0 0,1 1 0 0 0,-1-1-1 0 0,0 0 1 0 0,0-1 0 0 0,0 1-1 0 0,5-1 1 0 0,-5 1 27 0 0,1-2 0 0 0,0 1 0 0 0,-1 0 0 0 0,1-1 0 0 0,-1 0 0 0 0,1 0 0 0 0,-1 0 0 0 0,0-1 0 0 0,1 0 0 0 0,-1 0 0 0 0,0 0 0 0 0,0 0 0 0 0,0 0 0 0 0,-1-1 0 0 0,1 0 0 0 0,0 1 0 0 0,-1-1 0 0 0,0-1 0 0 0,4-3 0 0 0,-2 1 55 0 0,0 0 0 0 0,-1-1 0 0 0,0 0 0 0 0,0 0 0 0 0,0 0 0 0 0,-1 0 0 0 0,0-1 0 0 0,-1 1 0 0 0,1-1 0 0 0,0-9 0 0 0,-2 13-76 0 0,-1 0 0 0 0,0 0 0 0 0,-1 0 0 0 0,1 0 0 0 0,-1-1 1 0 0,0 1-1 0 0,0 0 0 0 0,0 1 0 0 0,0-1 0 0 0,-1 0 0 0 0,-3-6 0 0 0,-1-2-27 0 0,0 1-1 0 0,-12-15 1 0 0,-15-9-633 0 0,26 27-609 0 0,-1 0 1 0 0,1 0-1 0 0,0-1 0 0 0,-9-15 0 0 0,11 15-738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438 157 3223 0 0,'5'-8'1336'0'0,"-4"-5"113"0"0,-1 1 1 0 0,0 0-1 0 0,-1 0 0 0 0,-3-20 0 0 0,3 29-1309 0 0,0 0 1 0 0,-1 0-1 0 0,1 0 0 0 0,-1 0 1 0 0,1 0-1 0 0,-1 0 1 0 0,0 0-1 0 0,0 1 1 0 0,0-1-1 0 0,-1 1 1 0 0,-2-3-1 0 0,1 0 155 0 0,-1 1 0 0 0,-1 0 1 0 0,1 0-1 0 0,-10-5 0 0 0,13 8-236 0 0,-1 0 0 0 0,1 0 0 0 0,-1 1 0 0 0,1-1 0 0 0,-1 1 0 0 0,1-1 0 0 0,-1 1 0 0 0,0 0 0 0 0,1 0 0 0 0,-1 0 1 0 0,0 0-1 0 0,1 1 0 0 0,-1-1 0 0 0,1 1 0 0 0,-1-1 0 0 0,0 1 0 0 0,1 0 0 0 0,0 0 0 0 0,-1 0 0 0 0,1 0 0 0 0,-3 2 0 0 0,-5 4 46 0 0,0 0-1 0 0,0 0 1 0 0,-11 12 0 0 0,13-12-62 0 0,-24 23-24 0 0,2 1 0 0 0,0 2 0 0 0,2 1 0 0 0,-39 62 0 0 0,55-74 54 0 0,1 0 0 0 0,2 1 0 0 0,0 0 1 0 0,1 0-1 0 0,2 1 0 0 0,0 0 0 0 0,-3 30 0 0 0,5-4 147 0 0,3 63 0 0 0,2-98-182 0 0,0 0-1 0 0,1-1 0 0 0,0 1 0 0 0,2-1 1 0 0,0 1-1 0 0,0-1 0 0 0,1 0 0 0 0,8 14 1 0 0,-8-19-8 0 0,0 1 1 0 0,1-1 0 0 0,0 0 0 0 0,1 0-1 0 0,0 0 1 0 0,0-1 0 0 0,1 0-1 0 0,0-1 1 0 0,0 1 0 0 0,1-2 0 0 0,14 10-1 0 0,-10-9 29 0 0,1 0-1 0 0,0-1 1 0 0,23 8-1 0 0,-29-12-30 0 0,0 0 1 0 0,1-1-1 0 0,-1 0 0 0 0,0 0 0 0 0,0-1 1 0 0,1 0-1 0 0,-1 0 0 0 0,11-3 0 0 0,-5 0 14 0 0,0-1 0 0 0,0 0 0 0 0,-1-1-1 0 0,0 0 1 0 0,0-1 0 0 0,14-9 0 0 0,3-5 50 0 0,35-27 1 0 0,-20 8-148 0 0,41-46 0 0 0,-43 33-339 0 0,-30 35-336 0 0,19-21 0 0 0,10-5-2690 0 0,-25 21-1898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2759 0 0,'0'0'126'0'0,"2"0"-5"0"0,2 2 368 0 0,1-1 0 0 0,0 0-1 0 0,0-1 1 0 0,0 1 0 0 0,0-1-1 0 0,-1 0 1 0 0,1 0 0 0 0,9-1-1 0 0,2-3 1771 0 0,21-6-1 0 0,13-2-1124 0 0,208-22 216 0 0,-190 26-1602 0 0,-20-2-839 0 0,-22 5-2312 0 0,-6 1-761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12 193 5063 0 0,'1'1'390'0'0,"4"2"-20"0"0,1-1 0 0 0,-1 1 0 0 0,1-1 0 0 0,0 0 0 0 0,0 0 0 0 0,0-1 0 0 0,0 0 0 0 0,1 0 0 0 0,6 0 0 0 0,-9-1-217 0 0,0 0-1 0 0,0-1 0 0 0,0 0 1 0 0,0 0-1 0 0,0 0 1 0 0,0-1-1 0 0,0 1 1 0 0,0-1-1 0 0,0 0 1 0 0,0 0-1 0 0,-1 0 0 0 0,1-1 1 0 0,3-2-1 0 0,-4 2-60 0 0,1 0-1 0 0,-1 0 0 0 0,0-1 0 0 0,0 1 1 0 0,0-1-1 0 0,0 1 0 0 0,-1-1 0 0 0,1 0 1 0 0,-1 0-1 0 0,0-1 0 0 0,2-5 0 0 0,0-3 48 0 0,-1 0 0 0 0,3-22 0 0 0,-6 32-93 0 0,0 0 0 0 0,0 1-1 0 0,0-1 1 0 0,0 0-1 0 0,0 0 1 0 0,-1 0 0 0 0,1 0-1 0 0,-1 1 1 0 0,0-1-1 0 0,0 0 1 0 0,0 1 0 0 0,0-1-1 0 0,0 0 1 0 0,-1 1-1 0 0,1-1 1 0 0,-1 1 0 0 0,0 0-1 0 0,0 0 1 0 0,1-1 0 0 0,-1 1-1 0 0,-1 0 1 0 0,1 1-1 0 0,0-1 1 0 0,0 0 0 0 0,-1 1-1 0 0,-4-3 1 0 0,4 2 43 0 0,0 1-1 0 0,0-1 1 0 0,0 1 0 0 0,0 0 0 0 0,-1 0-1 0 0,1 0 1 0 0,0 1 0 0 0,-1-1 0 0 0,1 1-1 0 0,-1 0 1 0 0,1-1 0 0 0,-1 2 0 0 0,1-1-1 0 0,-1 0 1 0 0,1 1 0 0 0,0-1 0 0 0,-1 1-1 0 0,1 0 1 0 0,0 0 0 0 0,0 1 0 0 0,-6 2-1 0 0,3 0 5 0 0,1 0 0 0 0,0 0 0 0 0,0 0 0 0 0,1 1 0 0 0,-1 0 0 0 0,1 0 0 0 0,0 0 0 0 0,0 0 0 0 0,0 1 0 0 0,1-1 0 0 0,0 1 0 0 0,0 0-1 0 0,1 0 1 0 0,-1 0 0 0 0,1 1 0 0 0,0-1 0 0 0,1 0 0 0 0,0 1 0 0 0,0-1 0 0 0,0 1 0 0 0,1 0 0 0 0,0-1 0 0 0,1 10 0 0 0,0-8-69 0 0,0 0 0 0 0,0 0-1 0 0,1-1 1 0 0,0 1 0 0 0,1 0 0 0 0,0-1 0 0 0,0 0 0 0 0,0 0 0 0 0,1 1 0 0 0,0-2-1 0 0,0 1 1 0 0,1 0 0 0 0,0-1 0 0 0,0 0 0 0 0,1 0 0 0 0,-1-1 0 0 0,1 1-1 0 0,0-1 1 0 0,7 4 0 0 0,1-1-53 0 0,0-1 0 0 0,0 0 0 0 0,0-1 0 0 0,1-1 0 0 0,-1 0 0 0 0,1-1 0 0 0,1-1 0 0 0,-1 0 0 0 0,0-1 0 0 0,27 0 0 0 0,-25-2-662 0 0,0-1 0 0 0,0-1 0 0 0,0-1 0 0 0,0 0 0 0 0,27-10 0 0 0,-37 11 123 0 0,0-1 1 0 0,-1-1-1 0 0,1 1 1 0 0,-1-1-1 0 0,0 0 0 0 0,6-6 1 0 0,12-10-1471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5063 0 0,'0'0'390'0'0,"2"3"-252"0"0,11 22 1608 0 0,0 2-1 0 0,-2-1 0 0 0,-1 1 1 0 0,10 41-1 0 0,-17-55-1261 0 0,-1 1 0 0 0,1 17 1 0 0,1 11 251 0 0,-4-42-719 0 0,0 1-1 0 0,0-1 1 0 0,0 1 0 0 0,0 0-1 0 0,0-1 1 0 0,0 1-1 0 0,0 0 1 0 0,0-1 0 0 0,0 1-1 0 0,1-1 1 0 0,-1 1-1 0 0,0 0 1 0 0,0-1-1 0 0,0 1 1 0 0,1-1 0 0 0,-1 1-1 0 0,0-1 1 0 0,1 1-1 0 0,-1-1 1 0 0,1 1 0 0 0,-1-1-1 0 0,1 1 1 0 0,6-17 317 0 0,-7 15-334 0 0,27-93-649 0 0,-17 52-7 0 0,24-56 1 0 0,-33 95 612 0 0,1-3 6 0 0,0 0 0 0 0,1 0 0 0 0,0 1-1 0 0,0-1 1 0 0,0 1 0 0 0,0 0 0 0 0,1 0 0 0 0,0 0 0 0 0,0 0-1 0 0,6-5 1 0 0,-8 9-63 0 0,-1 1 86 0 0,1 0-1 0 0,0 0 0 0 0,-1 0 0 0 0,1 1 1 0 0,-1-1-1 0 0,1 0 0 0 0,-1 1 0 0 0,1-1 1 0 0,-1 1-1 0 0,1 0 0 0 0,-1-1 1 0 0,0 1-1 0 0,3 2 0 0 0,18 14 44 0 0,-16-11-44 0 0,15 14 194 0 0,-1 2 0 0 0,22 28 0 0 0,20 23 462 0 0,-52-64-531 0 0,-1-1-1 0 0,1 1 0 0 0,0-1 1 0 0,1-1-1 0 0,17 9 1 0 0,-5-4-3 0 0,-5-2-32 0 0,0-2 1 0 0,28 10-1 0 0,-39-16-49 0 0,0 0-1 0 0,0-1 0 0 0,0 0 1 0 0,0 0-1 0 0,1 0 1 0 0,-1-1-1 0 0,0-1 1 0 0,1 1-1 0 0,-1-1 1 0 0,11-2-1 0 0,-11 1 2 0 0,0-1 0 0 0,0 1 0 0 0,0-1 0 0 0,-1 0 0 0 0,1 0 0 0 0,-1-1-1 0 0,1 0 1 0 0,-1 0 0 0 0,-1-1 0 0 0,1 0 0 0 0,7-8 0 0 0,-5 4 10 0 0,0-1 0 0 0,0-1 0 0 0,-2 1-1 0 0,1-2 1 0 0,8-20 0 0 0,-11 22-53 0 0,0-1-1 0 0,-1 1 1 0 0,-1 0-1 0 0,0-1 1 0 0,0 1 0 0 0,-1-1-1 0 0,-1 0 1 0 0,0 1-1 0 0,0-1 1 0 0,-1 0-1 0 0,0 1 1 0 0,-1-1-1 0 0,0 1 1 0 0,-4-13 0 0 0,-26-43-338 0 0,32 66 354 0 0,0 0 1 0 0,0 0-1 0 0,0-1 0 0 0,0 1 0 0 0,0 0 0 0 0,-1 0 1 0 0,1 0-1 0 0,0 0 0 0 0,0-1 0 0 0,0 1 0 0 0,0 0 0 0 0,0 0 1 0 0,-1 0-1 0 0,1 0 0 0 0,0 0 0 0 0,0 0 0 0 0,0 0 1 0 0,0 0-1 0 0,-1-1 0 0 0,1 1 0 0 0,0 0 0 0 0,0 0 1 0 0,0 0-1 0 0,-1 0 0 0 0,1 0 0 0 0,0 0 0 0 0,0 0 0 0 0,0 0 1 0 0,-1 0-1 0 0,1 0 0 0 0,0 0 0 0 0,0 0 0 0 0,0 0 1 0 0,-1 0-1 0 0,1 0 0 0 0,0 1 0 0 0,0-1 0 0 0,0 0 0 0 0,0 0 1 0 0,-1 0-1 0 0,1 0 0 0 0,0 0 0 0 0,0 0 0 0 0,0 0 1 0 0,0 0-1 0 0,0 1 0 0 0,-1-1 0 0 0,1 0 0 0 0,0 0 1 0 0,0 0-1 0 0,0 0 0 0 0,0 1 0 0 0,0-1 0 0 0,0 0 0 0 0,0 0 1 0 0,0 0-1 0 0,-1 0 0 0 0,1 1 0 0 0,0-1 0 0 0,0 0 1 0 0,0 0-1 0 0,0 0 0 0 0,0 1 0 0 0,-4 11 102 0 0,4-12-101 0 0,-3 7 48 0 0,2 1 0 0 0,-1 0-1 0 0,1 0 1 0 0,1 0 0 0 0,-1 0 0 0 0,1 0 0 0 0,1 0-1 0 0,-1 0 1 0 0,2 0 0 0 0,-1 0 0 0 0,1-1 0 0 0,0 1-1 0 0,4 11 1 0 0,-1-9-35 0 0,-1 0 0 0 0,2 0 0 0 0,-1 0 1 0 0,1-1-1 0 0,1 0 0 0 0,0 0 0 0 0,0 0 0 0 0,0-1 0 0 0,10 7 0 0 0,5 5-8 0 0,1-2 0 0 0,29 17-1 0 0,-41-29-578 0 0,0 0 0 0 0,0 0 0 0 0,1-2 0 0 0,0 1 0 0 0,0-1-1 0 0,0-1 1 0 0,21 3 0 0 0,-11-4-4406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5527 0 0,'2'21'306'0'0,"10"36"0"0"0,-4-27 2516 0 0,-5-19-975 0 0,2 0 0 0 0,8 18 0 0 0,5 10 1274 0 0,-15-61-2595 0 0,5-85-285 0 0,-2 15-669 0 0,-4 74-316 0 0,0 1 0 0 0,2-1 1 0 0,0 1-1 0 0,1 0 0 0 0,12-29 0 0 0,-15 42 329 0 0,1-1-1 0 0,-1 1 0 0 0,1 0 0 0 0,-1 0 1 0 0,1 0-1 0 0,0 0 0 0 0,1 1 0 0 0,-1 0 1 0 0,0-1-1 0 0,1 1 0 0 0,0 0 0 0 0,0 0 1 0 0,0 1-1 0 0,0-1 0 0 0,0 1 0 0 0,1 0 1 0 0,-1 0-1 0 0,1 1 0 0 0,-1-1 0 0 0,1 1 1 0 0,0 0-1 0 0,-1 0 0 0 0,1 0 0 0 0,0 1 1 0 0,0 0-1 0 0,6 0 0 0 0,12 3 195 0 0,0 1 1 0 0,0 0-1 0 0,0 2 0 0 0,24 10 1 0 0,-3-2 348 0 0,-33-11 610 0 0,0 1 0 0 0,15 7 0 0 0,-23-9-487 0 0,0-1 1 0 0,-1 1-1 0 0,1-1 1 0 0,-1 1-1 0 0,1 0 1 0 0,-1 0-1 0 0,0 0 1 0 0,0 0-1 0 0,0 1 0 0 0,0-1 1 0 0,0 1-1 0 0,0-1 1 0 0,-1 1-1 0 0,2 2 1 0 0,-3-3-110 0 0,0-1 1 0 0,0 1-1 0 0,0-1 0 0 0,0 1 1 0 0,0-1-1 0 0,0 1 1 0 0,-1-1-1 0 0,1 1 0 0 0,-1-1 1 0 0,1 0-1 0 0,-1 1 1 0 0,1-1-1 0 0,-1 0 0 0 0,0 0 1 0 0,0 1-1 0 0,-1 0 1 0 0,-1 4 389 0 0,-3 6 298 0 0,-1 0 0 0 0,-8 10 0 0 0,8-12-406 0 0,0 0 0 0 0,1 1-1 0 0,-5 11 1 0 0,-8 12 503 0 0,14-28-714 0 0,2 1-1 0 0,-1-1 1 0 0,0 1-1 0 0,-3 12 1 0 0,6-15-107 0 0,0 0 1 0 0,0 1 0 0 0,0-1-1 0 0,0 0 1 0 0,1 7 0 0 0,2-1-35 0 0,3-1 2 0 0,-3-8-73 0 0,-1 0 0 0 0,1 0 0 0 0,0 0 0 0 0,-1-1 0 0 0,1 1 0 0 0,0 0 0 0 0,0-1 0 0 0,0 1 0 0 0,-1-1 0 0 0,1 1 0 0 0,0-1 0 0 0,0 0 0 0 0,0 0 0 0 0,0 0 0 0 0,0 0 0 0 0,0 0 0 0 0,-1 0 0 0 0,4-1 0 0 0,4-1-47 0 0,1-1 0 0 0,12-4-1 0 0,-12 3-47 0 0,-3 1 1 0 0,1-1 0 0 0,-1 0 1 0 0,0 0-1 0 0,8-7 0 0 0,11-6-317 0 0,-20 13 346 0 0,0 0-1 0 0,-1-1 0 0 0,1 1 0 0 0,-1-1 1 0 0,0 0-1 0 0,-1-1 0 0 0,1 1 0 0 0,-1-1 1 0 0,0 0-1 0 0,6-12 0 0 0,-3 4-85 0 0,-1 0 0 0 0,0-1 0 0 0,6-28 0 0 0,-9 29 146 0 0,-4 11 7 0 0,0 2 17 0 0,0-1 643 0 0,-2 10-225 0 0,2-2-355 0 0,0 0 0 0 0,0 0-1 0 0,0 0 1 0 0,1-1-1 0 0,0 1 1 0 0,1 0 0 0 0,-1 0-1 0 0,1 0 1 0 0,0 0 0 0 0,0 0-1 0 0,1-1 1 0 0,0 1 0 0 0,0 0-1 0 0,0-1 1 0 0,0 0-1 0 0,6 9 1 0 0,-2-5-68 0 0,-1 0 0 0 0,2-1 0 0 0,-1 0 0 0 0,1 0-1 0 0,0 0 1 0 0,1-1 0 0 0,0 0 0 0 0,15 10 0 0 0,-13-11-168 0 0,0 0 1 0 0,1-1 0 0 0,19 6-1 0 0,-23-9-209 0 0,-1 0 0 0 0,1 0-1 0 0,-1-1 1 0 0,1 0 0 0 0,-1-1-1 0 0,1 1 1 0 0,0-1 0 0 0,6-1-1 0 0,3-2-1425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0,'5'87'1200'0'0,"4"31"2578"0"0,2-54-2141 0 0,3-1 0 0 0,24 67 0 0 0,-23-90-1558 0 0,1-1-1 0 0,2 0 0 0 0,2-2 0 0 0,30 45 0 0 0,-27-46-1195 0 0,10 12-5083 0 0,-21-34 1325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1839 0 0,'0'0'6372'0'0,"8"-6"-4537"0"0,-1 3-1511 0 0,-1 0-1 0 0,1 0 0 0 0,0 1 1 0 0,0 0-1 0 0,11-2 1 0 0,-13 3-181 0 0,-1 1 0 0 0,0 0 1 0 0,0 0-1 0 0,1 0 0 0 0,-1 0 0 0 0,0 1 1 0 0,0 0-1 0 0,1 0 0 0 0,-1 0 0 0 0,0 0 1 0 0,5 3-1 0 0,-5-2 2 0 0,7 2 398 0 0,0 1 0 0 0,0 1 0 0 0,0 0 0 0 0,-1 0 0 0 0,1 1 0 0 0,-2 1 0 0 0,18 16 0 0 0,-16-9 173 0 0,-10-14-364 0 0,-2 2-8 0 0,1 1-238 0 0,-1 0 1 0 0,0 0-1 0 0,0 1 0 0 0,0-1 0 0 0,-1 0 0 0 0,1 0 1 0 0,-1 0-1 0 0,0 0 0 0 0,0-1 0 0 0,0 1 0 0 0,-1 0 0 0 0,1-1 1 0 0,-6 6-1 0 0,4-6-61 0 0,1 0 0 0 0,-1 0 0 0 0,0 0 0 0 0,1 0 0 0 0,-1 0 0 0 0,0-1 0 0 0,-1 0 0 0 0,1 0 0 0 0,0 0-1 0 0,-1 0 1 0 0,-5 1 0 0 0,-5 2 43 0 0,8-2-98 0 0,0 0 1 0 0,1 1-1 0 0,-1 0 1 0 0,-6 5-1 0 0,-5 4-1124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3223 0 0,'1'-2'240'0'0,"11"-8"134"0"0,10-5 8531 0 0,-20 25-7591 0 0,-1-9-1161 0 0,-1 0 1 0 0,0 1-1 0 0,1-1 0 0 0,-1 0 1 0 0,0 1-1 0 0,0-1 1 0 0,0 1-1 0 0,0-1 0 0 0,0 0 1 0 0,0 3-1 0 0,-1-1-33 0 0,0 0-1 0 0,-1 1 0 0 0,1-1 1 0 0,0 0-1 0 0,-1 0 1 0 0,0 0-1 0 0,0 0 0 0 0,0 0 1 0 0,0 0-1 0 0,0-1 0 0 0,-1 1 1 0 0,-2 2-1 0 0,4-4-7 0 0,-1 0 42 0 0,1-1-145 0 0,1 0 0 0 0,0 1 0 0 0,0-1 0 0 0,-1 0 0 0 0,1 0 0 0 0,0 1 0 0 0,0-1 0 0 0,-1 0 0 0 0,1 0 0 0 0,0 0 0 0 0,0 1 0 0 0,-1-1-1 0 0,1 0 1 0 0,0 0 0 0 0,-1 0 0 0 0,1 0 0 0 0,0 0 0 0 0,-1 0 0 0 0,1 0 0 0 0,0 0 0 0 0,-1 0 0 0 0,1 1 0 0 0,0-1 0 0 0,-1 0 0 0 0,1-1 0 0 0,0 1 0 0 0,-1 0 0 0 0,1 0 0 0 0,0 0 0 0 0,-1 0 0 0 0,1 0 0 0 0,0 0 0 0 0,-1 0 0 0 0,1 0 0 0 0,0-1 0 0 0,0 1 0 0 0,-1 0 0 0 0,1 0 0 0 0,0 0 0 0 0,0-1 0 0 0,-1 1 0 0 0,1 0 0 0 0,0 0 0 0 0,0-1 0 0 0,-1 1 0 0 0,1 0-1 0 0,0 0 1 0 0,0-1 0 0 0,0 1 0 0 0,0 0 0 0 0,0-1 0 0 0,-1 1 0 0 0,1 0 0 0 0,0-1 0 0 0,0 1 0 0 0,-1-10-9 0 0,2 0 0 0 0,0 10 0 0 0,-1-1 0 0 0,0 0 0 0 0,0 1 0 0 0,0-1 0 0 0,0 1 0 0 0,1-1 0 0 0,-1 0 0 0 0,0 1 0 0 0,0-1 0 0 0,1 1 0 0 0,-1-1 0 0 0,0 0 0 0 0,1 1 0 0 0,-1-1 0 0 0,1 1 0 0 0,-1-1 0 0 0,1 1 0 0 0,-1 0 0 0 0,1-1 0 0 0,-1 1 0 0 0,1-1 0 0 0,-1 1 0 0 0,2-1 0 0 0,0 1 0 0 0,2-5 0 0 0,-3 4 0 0 0,0 0 0 0 0,1-1 0 0 0,-1 1 0 0 0,0 0 0 0 0,1 0 0 0 0,-1 0 0 0 0,1 0 0 0 0,0 0 0 0 0,-1 1 0 0 0,1-1 0 0 0,2 0 0 0 0,13-4 90 0 0,-17 4-61 0 0,1 1 0 0 0,0 0 0 0 0,0 0 0 0 0,-1 0 1 0 0,1 0-1 0 0,0 0 0 0 0,0 0 0 0 0,-1 0 0 0 0,1 0 1 0 0,0 0-1 0 0,0 0 0 0 0,0 0 0 0 0,-1 0 1 0 0,1 0-1 0 0,0 1 0 0 0,0-1 0 0 0,-1 0 0 0 0,1 1 1 0 0,0-1-1 0 0,-1 0 0 0 0,1 1 0 0 0,0-1 0 0 0,-1 1 1 0 0,1-1-1 0 0,-1 1 0 0 0,1-1 0 0 0,-1 1 0 0 0,1 0 1 0 0,-1-1-1 0 0,1 1 0 0 0,-1 0 0 0 0,1-1 1 0 0,-1 1-1 0 0,0 0 0 0 0,0-1 0 0 0,1 1 0 0 0,-1 0 1 0 0,0 0-1 0 0,0-1 0 0 0,0 1 0 0 0,0 0 0 0 0,1 0 1 0 0,-1 0-1 0 0,0-1 0 0 0,-1 1 0 0 0,1 1 1 0 0,0 2 108 0 0,0 0 1 0 0,-1-1 0 0 0,1 1-1 0 0,-1 0 1 0 0,0-1 0 0 0,0 1-1 0 0,-1-1 1 0 0,-1 5 0 0 0,2-7-94 0 0,0 2-11 0 0,-1 0 0 0 0,0 0 0 0 0,0 0 1 0 0,0 0-1 0 0,0-1 0 0 0,0 1 0 0 0,-1-1 0 0 0,1 1 0 0 0,-1-1 0 0 0,1 0 0 0 0,-1 0 0 0 0,0 0 0 0 0,0-1 0 0 0,0 1 0 0 0,-4 1 1 0 0,-21 11-1829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0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34 115 6647 0 0,'0'0'600'0'0,"-1"0"-492"0"0,-2 0-1 0 0,2 0 382 0 0,0 0-377 0 0,0-1-1 0 0,0 1 0 0 0,1 0 0 0 0,-1-1 0 0 0,0 1 0 0 0,0 0 0 0 0,0-1 0 0 0,0 1 0 0 0,1-1 1 0 0,-1 1-1 0 0,0-1 0 0 0,0 0 0 0 0,1 1 0 0 0,-1-1 0 0 0,1 0 0 0 0,-1 1 0 0 0,0-1 1 0 0,1 0-1 0 0,-1-1 0 0 0,-7-17 889 0 0,6 14-783 0 0,1-1 0 0 0,0 1 0 0 0,0-1 0 0 0,1 1 0 0 0,0-1 0 0 0,0 0 0 0 0,0 1 0 0 0,3-12 0 0 0,-3 16-14 0 0,0 0-165 0 0,0 1 0 0 0,0-1 0 0 0,1 1 0 0 0,-1-1 0 0 0,0 1 1 0 0,0-1-1 0 0,1 1 0 0 0,-1-1 0 0 0,0 1 0 0 0,1-1 0 0 0,-1 1 0 0 0,0-1 0 0 0,1 1 0 0 0,-1-1 0 0 0,1 1 0 0 0,-1 0 1 0 0,1-1-1 0 0,-1 1 0 0 0,1 0 0 0 0,0-1 0 0 0,12-6 679 0 0,-11 6-633 0 0,1 0-1 0 0,-1 1 0 0 0,0-1 1 0 0,1 1-1 0 0,-1-1 0 0 0,1 1 1 0 0,-1 0-1 0 0,1 0 1 0 0,-1 0-1 0 0,1 0 0 0 0,-1 0 1 0 0,1 0-1 0 0,-1 1 0 0 0,1-1 1 0 0,-1 1-1 0 0,0 0 1 0 0,1 0-1 0 0,3 2 0 0 0,-5-2 109 0 0,9 8 224 0 0,7 16 274 0 0,-17-24-452 0 0,0 10 681 0 0,-2-8-865 0 0,0 0 1 0 0,-1 0-1 0 0,1 0 0 0 0,-1-1 1 0 0,1 1-1 0 0,-1-1 0 0 0,0 1 1 0 0,1-1-1 0 0,-1 0 1 0 0,-1 0-1 0 0,1-1 0 0 0,0 1 1 0 0,0-1-1 0 0,0 1 0 0 0,-1-1 1 0 0,1 0-1 0 0,-1 0 1 0 0,1-1-1 0 0,-1 1 0 0 0,1-1 1 0 0,-1 1-1 0 0,0-1 0 0 0,1 0 1 0 0,-1-1-1 0 0,1 1 0 0 0,-5-1 1 0 0,7 0-184 0 0,-1 0-207 0 0,0-1 291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2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1 978 2303 0 0,'0'0'9564'0'0,"2"1"-8593"0"0,3-2-697 0 0,1 0-1 0 0,-1 0 1 0 0,0 0-1 0 0,0-1 1 0 0,0 1 0 0 0,0-1-1 0 0,0 0 1 0 0,0-1-1 0 0,-1 1 1 0 0,8-6 0 0 0,15-6 449 0 0,-10 6-349 0 0,0-1 0 0 0,-1-1 0 0 0,26-20 1 0 0,39-41 584 0 0,-51 44-652 0 0,-9 7-104 0 0,29-26 400 0 0,84-60 0 0 0,416-304 549 0 0,-456 338-1182 0 0,-38 30 0 0 0,-36 28-1168 0 0,40-21 1 0 0,-11 7-2053 0 0,-29 16 1331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3679 0 0,'16'22'319'0'0,"14"22"523"0"0,-12-13 3236 0 0,19 57 4402 0 0,-26-59-7323 0 0,-2 2 0 0 0,9 47 0 0 0,-17-57-957 0 0,-1-15-146 0 0,0 1 1 0 0,1 0-1 0 0,1 8 0 0 0,-2-14 219 0 0,-3-9-97 0 0,0-5-122 0 0,1 0 0 0 0,0-1 1 0 0,0 1-1 0 0,1-1 0 0 0,1 1 0 0 0,0-1 0 0 0,3-13 0 0 0,-2-7-39 0 0,1 2-47 0 0,1 0 0 0 0,1 1 0 0 0,1-1 0 0 0,2 1 0 0 0,12-35 0 0 0,-16 58 28 0 0,1 0 0 0 0,-1 0 0 0 0,9-13 0 0 0,-12 21 4 0 0,0 0 0 0 0,0-1 0 0 0,0 1 0 0 0,1 0 0 0 0,-1 0 0 0 0,0-1 0 0 0,0 1 0 0 0,0 0 0 0 0,0 0 0 0 0,1 0 0 0 0,-1-1 0 0 0,0 1 0 0 0,0 0 0 0 0,0 0 0 0 0,1 0 0 0 0,-1 0 0 0 0,0 0 0 0 0,0-1 0 0 0,1 1 0 0 0,-1 0 0 0 0,0 0 0 0 0,0 0 0 0 0,1 0 0 0 0,-1 0 0 0 0,0 0 0 0 0,0 0 0 0 0,1 0 0 0 0,2 3 0 0 0,0 0 0 0 0,-1 1 0 0 0,0-1 0 0 0,1 1 0 0 0,-1 0 0 0 0,-1 0 0 0 0,1-1 0 0 0,0 1 0 0 0,0 5 0 0 0,0-3 0 0 0,11 31 49 0 0,12 69-1 0 0,-17-66-277 0 0,17 52 0 0 0,-21-81-83 0 0,0-1 0 0 0,1 0 0 0 0,8 14 0 0 0,-12-22 167 0 0,0 0-1 0 0,0 0 1 0 0,1-1 0 0 0,-1 1-1 0 0,0 0 1 0 0,1-1-1 0 0,-1 1 1 0 0,1-1 0 0 0,-1 1-1 0 0,1-1 1 0 0,0 0-1 0 0,0 1 1 0 0,-1-1 0 0 0,1 0-1 0 0,0 0 1 0 0,0-1-1 0 0,0 1 1 0 0,0 0 0 0 0,0-1-1 0 0,0 1 1 0 0,0-1-1 0 0,0 1 1 0 0,1-1 0 0 0,-1 0-1 0 0,3 0 1 0 0,-3-1-280 0 0,0 0 0 0 0,0 0 0 0 0,0 0 0 0 0,0-1 0 0 0,0 1 1 0 0,-1 0-1 0 0,1-1 0 0 0,0 1 0 0 0,-1-1 0 0 0,1 0 0 0 0,-1 1 0 0 0,1-1 0 0 0,-1 0 0 0 0,2-3 0 0 0,4-5-1896 0 0,5-4-1139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0,'0'0'12114'0'0,"8"7"-10772"0"0,78 60 1401 0 0,-42-32-2138 0 0,240 204 2503 0 0,-278-233-3069 0 0,283 252 1521 0 0,-259-236-1375 0 0,45 25 1 0 0,-25-17 20 0 0,-13-7-49 0 0,-4 0 97 0 0,2-2 0 0 0,54 23 0 0 0,-29-16-393 0 0,-2 2 1 0 0,55 38-1 0 0,-74-43-1863 0 0,-20-10-1137 0 0,-12-7 1377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349 771 1375 0 0,'0'-5'260'0'0,"0"1"0"0"0,0 0-1 0 0,1-1 1 0 0,-1 1 0 0 0,4-15 9769 0 0,-9-1-7965 0 0,1 6-1298 0 0,0 0 0 0 0,-1 0 0 0 0,-8-15-1 0 0,-5-12 284 0 0,-41-90 1482 0 0,35 80-1750 0 0,3 11-120 0 0,-35-50-1 0 0,24 41-397 0 0,23 34-235 0 0,-48-79 252 0 0,47 75-455 0 0,1 1-1 0 0,1-2 1 0 0,-7-23 0 0 0,10 17-1576 0 0,5 25 1142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183 102 5983 0 0,'0'0'464'0'0,"-9"-1"-288"0"0,6-1 159 0 0,-1 0-1 0 0,1 0 1 0 0,0 0-1 0 0,0 0 1 0 0,0-1-1 0 0,0 1 1 0 0,1-1-1 0 0,-4-4 1 0 0,2 3 238 0 0,1 1 1 0 0,-1-1-1 0 0,0 1 0 0 0,-6-5 1 0 0,7 6-387 0 0,1 1-1 0 0,0-1 1 0 0,-1 1 0 0 0,1 0 0 0 0,-1 0 0 0 0,0 0 0 0 0,1 0 0 0 0,-1 1-1 0 0,0-1 1 0 0,1 1 0 0 0,-1 0 0 0 0,0 0 0 0 0,1-1 0 0 0,-1 2 0 0 0,0-1 0 0 0,0 0-1 0 0,1 1 1 0 0,-4 0 0 0 0,3 0-96 0 0,0 0 0 0 0,1 1-1 0 0,-1 0 1 0 0,0-1 0 0 0,1 1 0 0 0,-1 0-1 0 0,1 0 1 0 0,0 0 0 0 0,-1 1 0 0 0,1-1-1 0 0,0 1 1 0 0,0-1 0 0 0,1 1 0 0 0,-1-1-1 0 0,-2 5 1 0 0,0 3-42 0 0,0-1 0 0 0,0 1 0 0 0,1 0-1 0 0,0 0 1 0 0,0 1 0 0 0,1-1 0 0 0,-1 21-1 0 0,2-23-49 0 0,1 1 0 0 0,1-1 0 0 0,-1 0-1 0 0,2 0 1 0 0,-1 1 0 0 0,1-1-1 0 0,0 0 1 0 0,0 0 0 0 0,1-1 0 0 0,6 14-1 0 0,1-4-18 0 0,0-1 1 0 0,14 17-1 0 0,-17-26 8 0 0,0 1 0 0 0,0-2 0 0 0,0 1 0 0 0,1-1-1 0 0,0 0 1 0 0,9 5 0 0 0,-4-4 18 0 0,0-1 0 0 0,0 0-1 0 0,0-1 1 0 0,25 7 0 0 0,-29-10 32 0 0,-1-1-1 0 0,1 1 1 0 0,0-1 0 0 0,0-1 0 0 0,0 0 0 0 0,0 0 0 0 0,0-1 0 0 0,15-3 0 0 0,-20 4 3 0 0,-1-1 1 0 0,0-1-1 0 0,0 1 0 0 0,0 0 1 0 0,0-1-1 0 0,0 0 1 0 0,0 1-1 0 0,-1-1 1 0 0,1 0-1 0 0,-1 0 1 0 0,1-1-1 0 0,-1 1 1 0 0,0-1-1 0 0,1 1 1 0 0,1-5-1 0 0,-1 2 73 0 0,0 0 0 0 0,-1 0 0 0 0,0 0 0 0 0,0 0 0 0 0,0 0 0 0 0,-1-1 0 0 0,0 1 0 0 0,1-10 0 0 0,-1 3 52 0 0,-1 1 0 0 0,0 0 0 0 0,-1 0 0 0 0,0 0-1 0 0,-1-1 1 0 0,0 1 0 0 0,-1 1 0 0 0,-7-20 0 0 0,5 21-117 0 0,1 0 0 0 0,-1 1-1 0 0,-1-1 1 0 0,0 1 0 0 0,-12-12-1 0 0,-39-34 30 0 0,30 31-72 0 0,9 6-433 0 0,-38-25-1 0 0,47 36-820 0 0,-1 0 0 0 0,0 1 0 0 0,-16-6-1 0 0,17 8-4647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0 446 919 0 0,'1'6'-4'0'0,"0"16"2376"0"0,-1-23-1947 0 0,0 1 0 0 0,1-1 0 0 0,-1 0 0 0 0,0 0-1 0 0,1 0 1 0 0,-1 1 0 0 0,1-1 0 0 0,-1 0-1 0 0,1 0 1 0 0,0 1 0 0 0,-1-1 0 0 0,1 0 0 0 0,0 1-1 0 0,-1-1 1 0 0,1 1 0 0 0,1-1 0 0 0,15-10 1938 0 0,-12 9-1766 0 0,11-9 562 0 0,-1 0 0 0 0,0-1 0 0 0,22-24 0 0 0,1-1 150 0 0,172-134 1212 0 0,-55 51-2930 0 0,-88 79-4823 0 0,-51 31-879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7367 0 0,'-1'4'115'0'0,"1"-3"-76"0"0,0 0 1 0 0,0-1-1 0 0,-1 1 0 0 0,1 0 1 0 0,0 0-1 0 0,0 0 1 0 0,-1 0-1 0 0,1-1 1 0 0,-1 1-1 0 0,1 0 1 0 0,0 0-1 0 0,-1-1 1 0 0,0 2-1 0 0,0-1-25 0 0,1 0 0 0 0,0 0 0 0 0,0 0 0 0 0,-1 0 0 0 0,1 0 0 0 0,0 0 0 0 0,0 0 0 0 0,0 0-1 0 0,0 1 1 0 0,0-1 0 0 0,0 1 0 0 0,1 3 214 0 0,-8 110 8348 0 0,14 59-7462 0 0,-3-116-1140 0 0,4 35-1663 0 0,-1-54-3672 0 0,-4-25 589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3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7831 0 0,'0'0'706'0'0,"0"3"-578"0"0,39 139 5600 0 0,9 1-5317 0 0,-17-53-1525 0 0,-21-63-2257 0 0,2-1-1077 0 0</inkml:trace>
  <inkml:trace contextRef="#ctx0" brushRef="#br0" timeOffset="1">12 270 14831 0 0,'-8'13'1582'0'0,"5"-7"2056"0"0,49-8-2206 0 0,82-15-1 0 0,-91 11-1386 0 0,6 4-1422 0 0,-32 2 788 0 0,9 0-517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5527 0 0,'1'0'349'0'0,"1"-1"-128"0"0,4-11-207 0 0,12-29 120 0 0,-13 31 6604 0 0,-4 9-5712 0 0,13-4-492 0 0,-1-1 0 0 0,0-1 0 0 0,-1 0 0 0 0,0-1 1 0 0,0-1-1 0 0,0 1 0 0 0,-1-2 0 0 0,19-20 1 0 0,53-76-598 0 0,-30 36-4153 0 0,-46 62 2837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0,'1'6'7004'0'0,"23"66"-1369"0"0,-1 44-3971 0 0,-1 26-1587 0 0,-10-81-2986 0 0,-9-50-1818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2303 0 0,'0'-10'85'0'0,"0"1"84"0"0,0 0 0 0 0,7-20 10603 0 0,6 27-9859 0 0,-12 3-843 0 0,0-1 0 0 0,1 1 0 0 0,-1-1 0 0 0,0 1 0 0 0,0-1 0 0 0,0 1 0 0 0,0 0 0 0 0,0-1 0 0 0,0 1 0 0 0,0 0 0 0 0,0 0 0 0 0,0 0 0 0 0,0 0 0 0 0,0 0 0 0 0,0 0 0 0 0,0 1 0 0 0,13 21 285 0 0,-11-18-258 0 0,16 35 185 0 0,-2 1 1 0 0,17 59 0 0 0,10 22-378 0 0,6-5-2872 0 0,-41-98-2105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4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10135 0 0,'0'2'778'0'0,"2"3"-350"0"0,-2-3 408 0 0,2-3-396 0 0,0 0 0 0 0,1 1 0 0 0,-1-1 0 0 0,0 0 0 0 0,0 0 0 0 0,0 0 1 0 0,0-1-1 0 0,3-2 0 0 0,7-3 587 0 0,62-23 1767 0 0,-52 20-2915 0 0,1 2 0 0 0,1 0-1 0 0,30-6 1 0 0,-37 10-522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77 274 9295 0 0,'-12'-49'846'0'0,"11"47"-779"0"0,0 1 0 0 0,0 0 1 0 0,0 0-1 0 0,0-1 0 0 0,0 1 1 0 0,-1 0-1 0 0,1 0 1 0 0,0 0-1 0 0,-1 0 0 0 0,1 0 1 0 0,-1 1-1 0 0,1-1 0 0 0,-1 0 1 0 0,-1 0-1 0 0,0 0 113 0 0,3 0-118 0 0,-1 1 0 0 0,0-1 0 0 0,0 1 0 0 0,0-1 0 0 0,-1 1-1 0 0,1 0 1 0 0,0-1 0 0 0,0 1 0 0 0,0 0 0 0 0,0 0 0 0 0,0 0 0 0 0,0 0-1 0 0,0 0 1 0 0,0 0 0 0 0,0 0 0 0 0,-1 0 0 0 0,1 0 0 0 0,0 1 0 0 0,0-1-1 0 0,0 0 1 0 0,0 1 0 0 0,0-1 0 0 0,-1 1 0 0 0,1 0 14 0 0,0 0-1 0 0,0 1 1 0 0,0-1 0 0 0,0 0 0 0 0,0 0 0 0 0,0 0 0 0 0,0 1-1 0 0,0-1 1 0 0,1 1 0 0 0,-1-1 0 0 0,1 0 0 0 0,-1 1-1 0 0,1-1 1 0 0,-1 3 0 0 0,0 4 57 0 0,0 0-1 0 0,1-1 1 0 0,-1 1-1 0 0,2 0 1 0 0,1 11 0 0 0,1 7 31 0 0,2 0 1 0 0,2-1 0 0 0,0 1 0 0 0,1-1-1 0 0,14 27 1 0 0,-17-41-105 0 0,1 1-1 0 0,1-2 0 0 0,0 1 1 0 0,0-1-1 0 0,1 0 1 0 0,0-1-1 0 0,0 1 1 0 0,1-2-1 0 0,1 1 1 0 0,-1-1-1 0 0,1-1 0 0 0,22 13 1 0 0,-30-19 24 0 0,0 0 1 0 0,1 0-1 0 0,-1 0 1 0 0,0 0-1 0 0,0 0 1 0 0,1 0-1 0 0,-1-1 1 0 0,1 1-1 0 0,-1-1 1 0 0,1 0-1 0 0,-1 0 1 0 0,0 1-1 0 0,1-2 1 0 0,-1 1-1 0 0,6-1 0 0 0,-7 0 22 0 0,1 1-1 0 0,-1-1 1 0 0,0 0-1 0 0,1 0 0 0 0,-1 0 1 0 0,0 0-1 0 0,1-1 0 0 0,-1 1 1 0 0,0 0-1 0 0,0 0 0 0 0,0-1 1 0 0,0 1-1 0 0,0-1 0 0 0,0 1 1 0 0,-1-1-1 0 0,1 1 0 0 0,0-1 1 0 0,-1 1-1 0 0,1-1 0 0 0,-1 1 1 0 0,0-1-1 0 0,1 0 1 0 0,-1-2-1 0 0,2-13 438 0 0,-1 1 0 0 0,-1-1 0 0 0,0 0 0 0 0,-1 0 0 0 0,-4-19 0 0 0,-2 4-56 0 0,-17-54 1 0 0,4 36-558 0 0,-3 1 0 0 0,-30-50 0 0 0,36 68-176 0 0,-46-70-2571 0 0,61 99 1696 0 0,-2-2-974 0 0,14 9-4432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5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7511 0 0,'0'0'2076'0'0,"-1"3"-1376"0"0,1-2-630 0 0,0 0-1 0 0,0 1 0 0 0,-1-1 0 0 0,1 0 0 0 0,0 0 0 0 0,0 0 1 0 0,0 0-1 0 0,0 1 0 0 0,0-1 0 0 0,1 0 0 0 0,-1 0 1 0 0,0 0-1 0 0,0 0 0 0 0,1 0 0 0 0,-1 0 0 0 0,1 0 0 0 0,-1 0 1 0 0,1 0-1 0 0,-1 0 0 0 0,1 0 0 0 0,0 0 0 0 0,-1 0 1 0 0,1 0-1 0 0,0 0 0 0 0,0 0 0 0 0,0-1 0 0 0,1 2 0 0 0,9 11 738 0 0,-1 1-218 0 0,0 1-1 0 0,-1 1 0 0 0,-1 0 1 0 0,0 0-1 0 0,9 29 0 0 0,17 92 323 0 0,-17-64-824 0 0,-10-38-89 0 0,-4-20-845 0 0,0 0 0 0 0,7 16 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5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2303 0 0,'0'-7'741'0'0,"2"10"1132"0"0,5 19 2854 0 0,-1-1-2773 0 0,80 200 2022 0 0,20-6-4087 0 0,-68-144-2650 0 0,-30-55-1902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8:5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65 8287 0 0,'0'0'639'0'0,"-9"3"-390"0"0,-6 0 1407 0 0,15-3-1588 0 0,0 0-1 0 0,0 0 1 0 0,0 0 0 0 0,0 0-1 0 0,-1-1 1 0 0,1 1 0 0 0,0 0 0 0 0,0 0-1 0 0,0 0 1 0 0,0 0 0 0 0,0 0-1 0 0,0 0 1 0 0,0 0 0 0 0,0-1-1 0 0,0 1 1 0 0,0 0 0 0 0,0 0 0 0 0,0 0-1 0 0,0 0 1 0 0,0 0 0 0 0,0 0-1 0 0,0 0 1 0 0,0-1 0 0 0,0 1-1 0 0,0 0 1 0 0,0 0 0 0 0,1 0-1 0 0,-1 0 1 0 0,0 0 0 0 0,0 0 0 0 0,0 0-1 0 0,0 0 1 0 0,0 0 0 0 0,0-1-1 0 0,0 1 1 0 0,0 0 0 0 0,0 0-1 0 0,0 0 1 0 0,0 0 0 0 0,1 0 0 0 0,-1 0-1 0 0,0 0 1 0 0,0 0 0 0 0,0 0-1 0 0,0 0 1 0 0,0 0 0 0 0,0 0-1 0 0,0 0 1 0 0,1 0 0 0 0,-1 0 0 0 0,0 0-1 0 0,0 0 1 0 0,0 0 0 0 0,3-2 709 0 0,0 0 1 0 0,1 0-1 0 0,-1 1 1 0 0,1-1 0 0 0,-1 1-1 0 0,6-1 1 0 0,158-37-21 0 0,-139 31-2262 0 0,3 1-5382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0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9959 0 0,'0'0'904'0'0,"2"0"-745"0"0,18 0-139 0 0,14-2 908 0 0,-26 2-502 0 0,-1-1 1 0 0,1 1-1 0 0,-1 0 1 0 0,14 1-1 0 0,16 1 1070 0 0,14-4-449 0 0,164-6 1227 0 0,-145 10-1730 0 0,46-2 259 0 0,31-17 240 0 0,-90 9-626 0 0,77-2 0 0 0,65-1 191 0 0,-150 2-457 0 0,-34 6-77 0 0,1 1 1 0 0,25-2 0 0 0,149 0 487 0 0,-125-2-357 0 0,-40 2-100 0 0,26 1 0 0 0,126 1 242 0 0,-39-10-12 0 0,1 1-41 0 0,73 1 106 0 0,-115 3-117 0 0,102 7-1 0 0,-47 2 98 0 0,-93-3-266 0 0,-38 2-83 0 0,28-1 30 0 0,87-10-1 0 0,-97 5 94 0 0,-27 5-173 0 0,0-1 0 0 0,-1-1 0 0 0,15-4 0 0 0,-25 6-127 0 0,11-2-158 0 0,-4 0-5096 0 0,-1 1 3553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10735 0 0,'-14'28'496'0'0,"11"-22"-13"0"0,1-5-312 0 0,-1 1-226 0 0,1-1 211 0 0,1 0 0 0 0,0-1 0 0 0,-1 1 1 0 0,1 0-1 0 0,0 0 0 0 0,-1 0 0 0 0,1 1 0 0 0,0-1 0 0 0,0 0 1 0 0,0 0-1 0 0,0 0 0 0 0,0 1 0 0 0,0-1 0 0 0,1 1 0 0 0,-2 2 1 0 0,1-1 45 0 0,0-1 0 0 0,1 1 0 0 0,0-1 0 0 0,0 1 0 0 0,0 0 0 0 0,0 0 0 0 0,0-1 0 0 0,0 1 0 0 0,0 0 0 0 0,1-1 0 0 0,0 1 0 0 0,-1-1 0 0 0,3 5 0 0 0,-1-2-24 0 0,1 0-1 0 0,-1 0 1 0 0,1-1 0 0 0,1 1 0 0 0,-1-1 0 0 0,5 5 0 0 0,2 2-24 0 0,1-1 1 0 0,1-1 0 0 0,-1 0 0 0 0,17 9-1 0 0,130 70 393 0 0,-61-35-454 0 0,-83-44-81 0 0,11 4 139 0 0,0 2-1 0 0,44 35 0 0 0,-63-45 5 0 0,0 1 0 0 0,0 0-1 0 0,0 0 1 0 0,-1 0-1 0 0,0 1 1 0 0,0-1-1 0 0,-1 1 1 0 0,0 0-1 0 0,0 1 1 0 0,-1-1-1 0 0,0 1 1 0 0,0 0 0 0 0,-1-1-1 0 0,0 1 1 0 0,2 10-1 0 0,-4-9 77 0 0,1 0 0 0 0,-1 1 0 0 0,-1-1-1 0 0,0 1 1 0 0,0-1 0 0 0,-1 0 0 0 0,0 1 0 0 0,0-1 0 0 0,-1 0-1 0 0,-8 16 1 0 0,-3 1 153 0 0,-1 0 0 0 0,-20 26 0 0 0,-3 4-91 0 0,-5 8 22 0 0,18-28-125 0 0,-23 46 1 0 0,29-46-141 0 0,8-17-180 0 0,2 0 0 0 0,-11 28 0 0 0,15-36-345 0 0,4-9 258 0 0,0 0-1 0 0,0 0 0 0 0,1 0 0 0 0,-1 0 0 0 0,0 0 1 0 0,1 1-1 0 0,-1-1 0 0 0,1 0 0 0 0,0 0 0 0 0,-1 0 1 0 0,1 0-1 0 0,0 1 0 0 0,1-1 0 0 0,-1 0 0 0 0,0 0 1 0 0,1 5-1 0 0,4 2-1273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128 995 6911 0 0,'-20'-8'442'0'0,"17"6"-405"0"0,0 0 0 0 0,0 1-1 0 0,0-1 1 0 0,0 1 0 0 0,-1 0 0 0 0,1 0 0 0 0,-6 0-1 0 0,-10 0 301 0 0,10 0-13 0 0,0 1 0 0 0,0-1 0 0 0,-9-2 1 0 0,15 2 577 0 0,3 1-879 0 0,-1 0 0 0 0,1 0-1 0 0,-1 0 1 0 0,1 0 0 0 0,0 0-1 0 0,-1 0 1 0 0,1 0 0 0 0,-1 0-1 0 0,1 0 1 0 0,0 0 0 0 0,-1-1-1 0 0,1 1 1 0 0,0 0 0 0 0,-1 0-1 0 0,1 0 1 0 0,0-1 0 0 0,-1 1-1 0 0,-1-2 2269 0 0,19 0-2270 0 0,1 1 1 0 0,0 1-1 0 0,0 1 0 0 0,0 0 1 0 0,-1 1-1 0 0,32 9 0 0 0,-35-9-21 0 0,0 1 0 0 0,0-2 0 0 0,0 0 0 0 0,0 0 0 0 0,15-3 0 0 0,16 2 0 0 0,23-3 24 0 0,-49 2 5 0 0,-1 0 1 0 0,0 1-1 0 0,30 3 1 0 0,226 40 700 0 0,-62-20-483 0 0,-52-8-143 0 0,142 14 102 0 0,-184-20-147 0 0,189 5 66 0 0,-27-3-20 0 0,399 18 221 0 0,-280-12-29 0 0,-47-2-76 0 0,36 4 39 0 0,58 0-90 0 0,670-15 411 0 0,-629-6-122 0 0,88-6 29 0 0,320 4 56 0 0,986-38 104 0 0,-1145 24-402 0 0,-26 2 36 0 0,82-5-42 0 0,-579 14-167 0 0,54-1-12 0 0,380-13 13 0 0,-187 4-10 0 0,-165 5-18 0 0,27 0 40 0 0,-132 13-40 0 0,229-7 83 0 0,6-9-43 0 0,50-3 23 0 0,-94 6-44 0 0,-38 3-2 0 0,82-9 7 0 0,129-13 14 0 0,-527 29-84 0 0,248-11 57 0 0,9-1 20 0 0,263-14 8 0 0,-186 6-29 0 0,-35 1-59 0 0,602-23 67 0 0,-497 21-36 0 0,-79 2 8 0 0,-30 5-9 0 0,378-16 10 0 0,-489 26-37 0 0,70-4 0 0 0,312-12 0 0 0,-241 12 0 0 0,18 3 0 0 0,-54 3 0 0 0,473-9 7 0 0,-227 5 114 0 0,-76-3-121 0 0,-296 6 0 0 0,84-3 0 0 0,-48-1-1 0 0,61-4 16 0 0,275-14 146 0 0,-533 26-160 0 0,200-17-1 0 0,-92 5 0 0 0,326-22 0 0 0,-137 6 44 0 0,-84 6-16 0 0,181-13-28 0 0,-147 18 0 0 0,-82 7 0 0 0,-144 8 0 0 0,237-20 11 0 0,17 2 75 0 0,90-11-55 0 0,-186 11 107 0 0,-138 15-73 0 0,-35 2 30 0 0,54 1-1 0 0,3 4 39 0 0,112-13 1 0 0,-105 0-61 0 0,61-5 31 0 0,-73 6-24 0 0,-1-1-20 0 0,-6 3-12 0 0,-47 5-4 0 0,55-1 0 0 0,-72 5-42 0 0,7 1 18 0 0,0-1-1 0 0,24-3 0 0 0,27-4 14 0 0,-43 5-7 0 0,50-10-1 0 0,-78 11-25 0 0,22-5 0 0 0,44-5 0 0 0,17 0 44 0 0,-7 1-13 0 0,-63 8-4 0 0,28-7 1 0 0,3-2-30 0 0,-27 9 4 0 0,66-13 49 0 0,-67 12-38 0 0,-1 0 0 0 0,1 2-1 0 0,24 0 1 0 0,-20 1-1 0 0,35-5 0 0 0,19-3 44 0 0,20-4 45 0 0,-83 10-71 0 0,0 0-1 0 0,0 1 0 0 0,21 2 0 0 0,-19 0-3 0 0,1-1 0 0 0,17-3 0 0 0,19-1-3 0 0,-36 3-6 0 0,-1 0 0 0 0,21-5 1 0 0,-30 5-10 0 0,1 0-1 0 0,-1 1 1 0 0,0 0 0 0 0,0 0 0 0 0,0 1 0 0 0,11 2-1 0 0,21 1-8 0 0,-8-4 1 0 0,60-2 0 0 0,10-4 0 0 0,-15 2 537 0 0,-44 3-1941 0 0,0-3-5702 0 0,-26 2 399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11287 0 0,'1'2'515'0'0,"2"4"-439"0"0,0 0 0 0 0,0 0 1 0 0,-1 1-1 0 0,0-1 0 0 0,0 1 0 0 0,0-1 1 0 0,-1 1-1 0 0,1 13 0 0 0,1 6 17 0 0,13 40 1447 0 0,25 64-1 0 0,-31-99-1080 0 0,52 128 745 0 0,-35-94-594 0 0,28 98 0 0 0,-47-133-414 0 0,22 52 0 0 0,-30-80-36 0 0,-10-14 168 0 0,-10-50-65 0 0,-14-43-190 0 0,15 48-153 0 0,4-2 0 0 0,-10-62 0 0 0,0-43-476 0 0,20 120 242 0 0,3-77 0 0 0,3 98 215 0 0,2-1 0 0 0,6-27 1 0 0,-7 43 80 0 0,0 0 0 0 0,0 0 0 0 0,1 0 0 0 0,1 0 0 0 0,-1 0 0 0 0,1 1 0 0 0,0-1 0 0 0,1 1 0 0 0,7-10 0 0 0,-9 15 14 0 0,0-1 0 0 0,1 1 0 0 0,-1-1 0 0 0,0 1-1 0 0,1 0 1 0 0,-1 0 0 0 0,1 0 0 0 0,0 1 0 0 0,-1 0-1 0 0,1-1 1 0 0,0 1 0 0 0,0 0 0 0 0,0 1 0 0 0,0-1 0 0 0,0 1-1 0 0,0 0 1 0 0,0 0 0 0 0,0 0 0 0 0,7 1 0 0 0,0 1-4 0 0,-1 0 0 0 0,1 0 1 0 0,-1 1-1 0 0,0 1 0 0 0,0 0 1 0 0,13 7-1 0 0,-4 0 115 0 0,-1 0 1 0 0,0 1 0 0 0,-1 1-1 0 0,-1 1 1 0 0,24 24-1 0 0,-33-28 25 0 0,0 0-1 0 0,0 0 0 0 0,-1 1 1 0 0,0 0-1 0 0,-1 0 0 0 0,0 0 1 0 0,6 22-1 0 0,-10-26-9 0 0,0 0 1 0 0,-1 0-1 0 0,1 0 1 0 0,-1 0 0 0 0,0 0-1 0 0,-1 0 1 0 0,0-1-1 0 0,-3 13 1 0 0,2-9 60 0 0,-2 0 1 0 0,1 1-1 0 0,-1-1 0 0 0,-10 17 1 0 0,3-11 37 0 0,0-1 0 0 0,-1 0 0 0 0,-20 19 0 0 0,-46 36-49 0 0,62-56-171 0 0,-15 8-22 0 0,24-19-932 0 0,1 2 0 0 0,-1-1 1 0 0,-9 9-1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58 5063 0 0,'0'0'390'0'0,"-2"-3"-2"0"0,0-2 227 0 0,0 1 0 0 0,0 0 0 0 0,-1 0 0 0 0,0 0 0 0 0,0 0 0 0 0,0 0 0 0 0,0 1 0 0 0,-7-7 0 0 0,8 9-390 0 0,0 0-1 0 0,0-1 1 0 0,0 1-1 0 0,0 0 1 0 0,0 0 0 0 0,0 0-1 0 0,0 0 1 0 0,-1 0-1 0 0,1 1 1 0 0,0-1 0 0 0,-1 0-1 0 0,1 1 1 0 0,0 0-1 0 0,-1 0 1 0 0,1 0 0 0 0,0 0-1 0 0,-1 0 1 0 0,1 0-1 0 0,0 0 1 0 0,-1 1 0 0 0,1-1-1 0 0,-4 2 1 0 0,-3 2 104 0 0,0 0 1 0 0,1 1-1 0 0,-1-1 0 0 0,1 2 1 0 0,0-1-1 0 0,0 1 1 0 0,1 1-1 0 0,-13 13 0 0 0,11-9-88 0 0,0 0 1 0 0,1 1-1 0 0,0 0 0 0 0,1 0 0 0 0,-9 21 0 0 0,7-8-47 0 0,0 1 1 0 0,2 1-1 0 0,1-1 0 0 0,1 1 1 0 0,-3 52-1 0 0,7-52-95 0 0,1 0 0 0 0,2 0 0 0 0,1-1-1 0 0,1 1 1 0 0,1-1 0 0 0,9 28 0 0 0,-9-38-69 0 0,1 0 0 0 0,0 0 0 0 0,2 0 0 0 0,0-1 0 0 0,0 0 0 0 0,2 0 0 0 0,0-1 0 0 0,0-1 0 0 0,1 1 0 0 0,19 16-1 0 0,-22-23-14 0 0,0-2 0 0 0,1 1 0 0 0,-1-1 0 0 0,1-1 0 0 0,0 1 0 0 0,0-1 0 0 0,0-1 0 0 0,0 0 0 0 0,1 0 0 0 0,0-1 0 0 0,-1 0 0 0 0,1-1 0 0 0,0 0 0 0 0,12 0 0 0 0,-3-2 4 0 0,0 0 0 0 0,0-1 0 0 0,0-1 1 0 0,0-1-1 0 0,0 0 0 0 0,24-10 0 0 0,-33 9-35 0 0,1 0-1 0 0,-1 0 1 0 0,0-1 0 0 0,-1 0-1 0 0,10-8 1 0 0,43-41-852 0 0,-33 28-354 0 0,9-11-2666 0 0,-21 19-2624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274 182 5983 0 0,'-1'-22'413'0'0,"-9"-37"-1"0"0,9 51-321 0 0,0 1 756 0 0,-1 1 0 0 0,0-1 0 0 0,0 0 0 0 0,0 1 0 0 0,0 0 0 0 0,-1-1 0 0 0,0 1 0 0 0,-8-10 0 0 0,9 13-686 0 0,1 1-1 0 0,-1 0 0 0 0,0 1 0 0 0,0-1 0 0 0,0 0 0 0 0,-1 0 0 0 0,1 1 0 0 0,0-1 1 0 0,-1 1-1 0 0,1 0 0 0 0,-1 0 0 0 0,1 0 0 0 0,-1 0 0 0 0,1 0 0 0 0,-1 1 1 0 0,0-1-1 0 0,0 1 0 0 0,1-1 0 0 0,-1 1 0 0 0,0 0 0 0 0,1 0 0 0 0,-1 0 1 0 0,0 1-1 0 0,-5 0 0 0 0,1 1-32 0 0,0-1 1 0 0,1 1-1 0 0,-1 1 1 0 0,0-1-1 0 0,1 1 1 0 0,-1 0-1 0 0,1 1 1 0 0,0 0-1 0 0,0 0 0 0 0,0 0 1 0 0,0 0-1 0 0,-7 9 1 0 0,6-4-37 0 0,0-1 0 0 0,1 1 0 0 0,1-1 0 0 0,-1 2-1 0 0,1-1 1 0 0,1 1 0 0 0,0-1 0 0 0,-3 12 0 0 0,0 3 18 0 0,1 1 0 0 0,1 0-1 0 0,1 0 1 0 0,1 1 0 0 0,2-1-1 0 0,1 30 1 0 0,3-20 30 0 0,1 1 0 0 0,2-1 0 0 0,17 62 0 0 0,-19-86-88 0 0,-1-1 0 0 0,1-1-1 0 0,1 1 1 0 0,-1 0 0 0 0,2-1-1 0 0,-1 0 1 0 0,1 0 0 0 0,1-1-1 0 0,0 1 1 0 0,0-1 0 0 0,0-1-1 0 0,1 0 1 0 0,0 0 0 0 0,1 0 0 0 0,-1-1-1 0 0,1 0 1 0 0,1-1 0 0 0,-1 0-1 0 0,1 0 1 0 0,0-1 0 0 0,0 0-1 0 0,0-1 1 0 0,0 0 0 0 0,0-1-1 0 0,13 2 1 0 0,-3-2 21 0 0,-1 0 1 0 0,1-2-1 0 0,-1 0 1 0 0,1-1-1 0 0,0-1 0 0 0,20-5 1 0 0,-12 0-91 0 0,-1-1 0 0 0,0-1 0 0 0,40-20-1 0 0,21-13-3740 0 0,-64 28-3705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1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81 123 1375 0 0,'0'0'4098'0'0,"5"1"-1956"0"0,-34-4 1794 0 0,23-11-3558 0 0,5 13-309 0 0,1 1 0 0 0,0-1 0 0 0,-1 0 0 0 0,1 0 0 0 0,0 0 0 0 0,0 0 0 0 0,-1 0 0 0 0,1 0-1 0 0,0 0 1 0 0,0 0 0 0 0,0 0 0 0 0,0 0 0 0 0,0 0 0 0 0,0 0 0 0 0,1 0 0 0 0,-1 0 0 0 0,0 0 0 0 0,1-1 0 0 0,0 0 146 0 0,10-2 146 0 0,8 4 111 0 0,-17 0 304 0 0,-1 1-694 0 0,0-1-1 0 0,0 0 0 0 0,1 1 1 0 0,-1-1-1 0 0,0 1 0 0 0,0-1 0 0 0,0 1 1 0 0,0 0-1 0 0,0-1 0 0 0,0 1 1 0 0,0 0-1 0 0,-1 0 0 0 0,1-1 1 0 0,0 1-1 0 0,0 0 0 0 0,-1 0 1 0 0,1 0-1 0 0,0 0 0 0 0,-1 0 1 0 0,1 0-1 0 0,0 2 0 0 0,2 2-94 0 0,-2-3 1012 0 0,-18 1-635 0 0,2 3-238 0 0,14-5-120 0 0,0-1 0 0 0,0 1-1 0 0,-1-1 1 0 0,1 1 0 0 0,0-1-1 0 0,-1 1 1 0 0,1-1 0 0 0,-1 0-1 0 0,1 0 1 0 0,0 0 0 0 0,-1 1-1 0 0,1-1 1 0 0,-1-1 0 0 0,1 1 0 0 0,0 0-1 0 0,-1 0 1 0 0,1 0 0 0 0,-1-1-1 0 0,-1 0 1 0 0,0-1 3 0 0,0 0-1 0 0,-1 0 1 0 0,1 0 0 0 0,0 0-1 0 0,0-1 1 0 0,1 0-1 0 0,-1 1 1 0 0,0-1 0 0 0,-3-5-1 0 0,0 0-1 0 0,5 7-7 0 0,1 1 0 0 0,-1-1 0 0 0,1 1 0 0 0,-1 0 0 0 0,1-1 0 0 0,0 1 0 0 0,-1-1 0 0 0,1 1 0 0 0,0-1 0 0 0,-1 0 0 0 0,1 1 0 0 0,0-1 0 0 0,-1 1 0 0 0,1-1 0 0 0,0 1 0 0 0,0-1 0 0 0,0 0 0 0 0,0 1 0 0 0,0-1 0 0 0,0 0 0 0 0,0 1 0 0 0,0-1 0 0 0,0 1 0 0 0,0-1 0 0 0,0 0 0 0 0,0 1 0 0 0,0-2 0 0 0,1 0 0 0 0,-1 0-3 0 0,0 0 0 0 0,0 1 0 0 0,0-1 0 0 0,0 0 0 0 0,0 0 0 0 0,0 1 0 0 0,0-1 0 0 0,1 0 0 0 0,-1 0 0 0 0,1 1 0 0 0,-1-1 0 0 0,1 0 0 0 0,0 1 0 0 0,0-1 0 0 0,0 1 0 0 0,0-1 0 0 0,0 1 0 0 0,0-1 0 0 0,1-1 0 0 0,3-3-9 0 0,-2 2 8 0 0,-3 3 1 0 0,1 0 0 0 0,-1 0 1 0 0,1 0-1 0 0,-1 0 0 0 0,1 0 0 0 0,0 0 0 0 0,-1 0 0 0 0,1 0 0 0 0,0 0 0 0 0,0 1 0 0 0,1-2 0 0 0,-1 1 1 0 0,1 1 0 0 0,0-1 0 0 0,-1 1 0 0 0,1-1 1 0 0,0 1-1 0 0,-1-1 0 0 0,1 1 0 0 0,0 0 0 0 0,0 0 0 0 0,-1 0 0 0 0,1 0 0 0 0,3 1 0 0 0,-2-1 4 0 0,-1 0 0 0 0,1 0 1 0 0,0 1-1 0 0,0-1 0 0 0,-1 1 0 0 0,1 0 0 0 0,3 1 0 0 0,18 17 44 0 0,-5-4-17 0 0,-4 0 201 0 0,-13-13 96 0 0,4 10-98 0 0,-5-8-216 0 0,4 14 124 0 0,-5-16 512 0 0,-4 12 24 0 0,3-12-613 0 0,0 0 0 0 0,0 0 0 0 0,0 0 1 0 0,0 0-1 0 0,0-1 0 0 0,0 1 0 0 0,-1 0 0 0 0,-2 2 0 0 0,0 0-40 0 0,3-2 53 0 0,-5-2-60 0 0,1 0 1 0 0,0-1-1 0 0,-1 0 0 0 0,1 0 1 0 0,0 0-1 0 0,0 0 0 0 0,0-1 1 0 0,0 0-1 0 0,0 0 0 0 0,-5-3 1 0 0,9 5-109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2759 0 0,'0'0'126'0'0,"0"2"-5"0"0,-1 1 47 0 0,1 1 0 0 0,-1 0-1 0 0,0 0 1 0 0,0 0 0 0 0,0-1-1 0 0,-1 1 1 0 0,-3 6 0 0 0,-16 24 10153 0 0,8-20-7078 0 0,11-12-3228 0 0,1-1 0 0 0,-1 0 1 0 0,1 1-1 0 0,0-1 0 0 0,-1 1 1 0 0,1 0-1 0 0,0-1 0 0 0,0 1 0 0 0,0 0 1 0 0,0-1-1 0 0,1 1 0 0 0,-1 0 0 0 0,0 0 1 0 0,1 0-1 0 0,-1 0 0 0 0,1 0 1 0 0,0 0-1 0 0,-1 0 0 0 0,1 0 0 0 0,0 0 1 0 0,0 0-1 0 0,1 2 0 0 0,-1-2-77 0 0,0 0 0 0 0,0 0-1 0 0,1 0 1 0 0,-1 0 0 0 0,1 1-1 0 0,-1-1 1 0 0,1 0 0 0 0,0 0-1 0 0,0-1 1 0 0,0 1 0 0 0,0 0-1 0 0,0 0 1 0 0,0 0-1 0 0,0-1 1 0 0,1 1 0 0 0,-1 0-1 0 0,3 1 1 0 0,1 0-46 0 0,-1 0 0 0 0,1 0 0 0 0,0-1 0 0 0,0 1 0 0 0,6 1 0 0 0,17 8 62 0 0,-26-11 46 0 0,57 31 1064 0 0,78 30 0 0 0,-132-60-722 0 0,0 1 0 0 0,0-1-1 0 0,1 1 1 0 0,-1-1 0 0 0,-1 1-1 0 0,9 7 1 0 0,-12-9-246 0 0,0 0-1 0 0,-1-1 0 0 0,1 1 1 0 0,-1 0-1 0 0,1 0 1 0 0,0 0-1 0 0,-1 0 1 0 0,0 0-1 0 0,1-1 0 0 0,-1 1 1 0 0,0 0-1 0 0,1 0 1 0 0,-1 0-1 0 0,0 0 1 0 0,0 0-1 0 0,0 0 1 0 0,0 0-1 0 0,0 0 0 0 0,0 0 1 0 0,0 0-1 0 0,0 0 1 0 0,0 0-1 0 0,0 0 1 0 0,-1 0-1 0 0,0 2 0 0 0,1-1 25 0 0,-1 0 1 0 0,0-1-1 0 0,0 1 0 0 0,-1 0 0 0 0,1 0 0 0 0,0-1 0 0 0,0 1 0 0 0,-1-1 1 0 0,1 1-1 0 0,-3 1 0 0 0,-6 4 211 0 0,-1 0-1 0 0,0-1 1 0 0,0 0 0 0 0,-1 0 0 0 0,-16 4 0 0 0,-65 16 8 0 0,64-19-310 0 0,17-4-1170 0 0,0-1 0 0 0,-23 2 0 0 0,15-4-7464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2:59:2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 6935 0 0,'0'0'630'0'0,"2"0"-520"0"0,5 3-7 0 0,-6-2 366 0 0,5 4 663 0 0,-5-5-938 0 0,-1 1 0 0 0,1-1 0 0 0,0 1 0 0 0,0-1 1 0 0,-1 1-1 0 0,1-1 0 0 0,0 1 0 0 0,-1 0 0 0 0,1-1 1 0 0,0 1-1 0 0,-1 0 0 0 0,1 0 0 0 0,6 15 1230 0 0,-6-15-1008 0 0,-1 1-18 0 0,0 1-195 0 0,0 1 1 0 0,0-1 0 0 0,0 1 0 0 0,0 0-1 0 0,-1-1 1 0 0,1 1 0 0 0,-1-1 0 0 0,0 1 0 0 0,0-1-1 0 0,-1 1 1 0 0,-2 4 0 0 0,4-7-171 0 0,-1 0 1 0 0,1 0-1 0 0,-1 0 1 0 0,0-1-1 0 0,1 1 0 0 0,-1 0 1 0 0,0-1-1 0 0,0 1 1 0 0,1-1-1 0 0,-1 1 0 0 0,0-1 1 0 0,0 1-1 0 0,0-1 1 0 0,0 1-1 0 0,0-1 0 0 0,-1 1 1 0 0,-24 2 182 0 0,25-3-209 0 0,0-1 0 0 0,-1 1 1 0 0,1 0-1 0 0,-1-1 0 0 0,1 0 0 0 0,0 1 0 0 0,-1-1 1 0 0,1 1-1 0 0,0-1 0 0 0,0 0 0 0 0,0 0 0 0 0,0 0 1 0 0,0 0-1 0 0,-1 0 0 0 0,2 0 0 0 0,-3-2 1 0 0,0-4 14 0 0,2 4 26 0 0,0-6-36 0 0,0-1-12 0 0,4-2 0 0 0,-2 9-6 0 0,0 0-1 0 0,0 1 0 0 0,1-1 1 0 0,-1 0-1 0 0,1 0 1 0 0,0 1-1 0 0,0-1 1 0 0,0 1-1 0 0,0-1 0 0 0,0 1 1 0 0,1 0-1 0 0,-1 0 1 0 0,1 0-1 0 0,3-3 1 0 0,8 0 41 0 0,-10 5 35 0 0,-2 1-3 0 0,0-1 198 0 0,3 0 45 0 0,11 3 367 0 0,-15-3-658 0 0,-1 0 1 0 0,1 0-1 0 0,-1 1 1 0 0,1-1-1 0 0,-1 0 1 0 0,0 0-1 0 0,1 0 1 0 0,-1 1-1 0 0,1-1 1 0 0,-1 0-1 0 0,1 0 1 0 0,-1 1-1 0 0,0-1 1 0 0,1 0-1 0 0,-1 1 1 0 0,0-1-1 0 0,1 0 1 0 0,-1 1-1 0 0,0-1 1 0 0,0 0-1 0 0,1 1 1 0 0,-1-1-1 0 0,0 1 1 0 0,0-1-1 0 0,0 1 1 0 0,1 0-1 0 0,-1 4 30 0 0,0-2-2 0 0,0 0 0 0 0,0 0 0 0 0,0 0 0 0 0,0 0 0 0 0,-1 0 0 0 0,1-1 0 0 0,-1 1 0 0 0,0 0 0 0 0,0 0 0 0 0,0-1 0 0 0,0 1 0 0 0,0 0 0 0 0,-3 4 0 0 0,3-7-41 0 0,1 1 0 0 0,-1 0-1 0 0,1-1 1 0 0,-1 1 0 0 0,1-1 0 0 0,-1 1 0 0 0,0-1 0 0 0,1 1 0 0 0,-1-1-1 0 0,0 1 1 0 0,1-1 0 0 0,-1 0 0 0 0,0 1 0 0 0,1-1 0 0 0,-1 0 0 0 0,0 0-1 0 0,0 0 1 0 0,0 1 0 0 0,1-1 0 0 0,-1 0 0 0 0,0 0 0 0 0,0 0-1 0 0,1 0 1 0 0,-1 0 0 0 0,0 0 0 0 0,-1-1 0 0 0,1 1-11 0 0,1 0 5 0 0,-1 0 0 0 0,1 0 0 0 0,-1 0 0 0 0,1 0 0 0 0,-1 1 0 0 0,1-2 0 0 0,-1 1 0 0 0,1 0 0 0 0,-1 0 0 0 0,1 0 0 0 0,-1 0 0 0 0,1 0 0 0 0,-1 0 0 0 0,1 0 0 0 0,-1-1 0 0 0,1 1 0 0 0,-1 0 0 0 0,1 0 0 0 0,-1-1 0 0 0,1 1 0 0 0,0 0 0 0 0,-1-1 0 0 0,1 1 0 0 0,0 0 0 0 0,-1-1 0 0 0,1 1 0 0 0,0 0 0 0 0,-1-1 0 0 0,1 1 0 0 0,0-1 0 0 0,0 1 0 0 0,-1-1 0 0 0,1 1 0 0 0,0-1 0 0 0,0 0 0 0 0,0 0 0 0 0,-3-3-4 0 0,3 4 4 0 0,-1-1 0 0 0,1 1 0 0 0,-1 0 0 0 0,1-1 0 0 0,0 1 0 0 0,-1-1 0 0 0,1 0 0 0 0,0 1 1 0 0,-1-1-1 0 0,1 1 0 0 0,0-1 0 0 0,0 1 0 0 0,0-1 0 0 0,-1 0 0 0 0,1 1 0 0 0,0-1 1 0 0,0 1-1 0 0,0-1 0 0 0,0 0 0 0 0,0 0 0 0 0,1-11-75 0 0,0 8 19 0 0,5-4 45 0 0,6-2 11 0 0,-8 9 0 0 0,-1 0 0 0 0,6-3-28 0 0,-7 4 37 0 0,1-1 0 0 0,0 1 0 0 0,-1 0 0 0 0,1 0 0 0 0,-1 0-1 0 0,1 0 1 0 0,0 0 0 0 0,-1 1 0 0 0,1-1 0 0 0,-1 1 0 0 0,1-1 0 0 0,-1 1-1 0 0,1 0 1 0 0,-1 0 0 0 0,0 0 0 0 0,1 1 0 0 0,-1-1 0 0 0,0 0 0 0 0,3 3 0 0 0,-4-3 35 0 0,0 0 0 0 0,0 0 1 0 0,0 0-1 0 0,-1 0 1 0 0,1 0-1 0 0,0 0 1 0 0,0 0-1 0 0,-1 0 1 0 0,1 0-1 0 0,0 0 1 0 0,-1 0-1 0 0,0 1 1 0 0,1-1-1 0 0,-1 0 1 0 0,1 0-1 0 0,-1 0 1 0 0,0 1-1 0 0,0-1 1 0 0,0 0-1 0 0,0 1 1 0 0,0-1-1 0 0,0 0 1 0 0,0 0-1 0 0,-1 3 1 0 0,1-2-38 0 0,1 2-5 0 0,-6 10 10 0 0,-1-6 31 0 0,5-8-26 0 0,0 1 1 0 0,1 0 0 0 0,-1-1-1 0 0,0 0 1 0 0,0 1 0 0 0,0-1-1 0 0,0 1 1 0 0,0-1 0 0 0,1 0-1 0 0,-1 0 1 0 0,0 1 0 0 0,0-1-1 0 0,0 0 1 0 0,0 0 0 0 0,0 0-1 0 0,0 0 1 0 0,0 0 0 0 0,0 0-1 0 0,0-1 1 0 0,0 1 0 0 0,0 0-1 0 0,0 0 1 0 0,1-1 0 0 0,-1 1-1 0 0,0 0 1 0 0,-2-2 0 0 0,-4 0 119 0 0,6 2-199 0 0,-1-2-249 0 0,-2-3 225 0 0,2 3 116 0 0,1 0 0 0 0,-1 0 0 0 0,1-1-1 0 0,-1 1 1 0 0,1 0 0 0 0,0-1 0 0 0,0 1 0 0 0,0-1 0 0 0,0 1 0 0 0,0-1 0 0 0,0 1 0 0 0,1-1 0 0 0,-1 0 0 0 0,1 1 0 0 0,0-6 0 0 0,-1 5-30 0 0,3-11-11 0 0,-1 13-43 0 0,4-5-16 0 0,6-2 4 0 0,-10 8 58 0 0,0 0 1 0 0,0 0-1 0 0,-1 0 0 0 0,1 0 1 0 0,0-1-1 0 0,-1 1 0 0 0,1 0 1 0 0,0 0-1 0 0,0 0 0 0 0,-1 1 1 0 0,1-1-1 0 0,0 0 0 0 0,0 0 1 0 0,-1 0-1 0 0,1 0 1 0 0,0 1-1 0 0,-1-1 0 0 0,1 0 1 0 0,0 1-1 0 0,-1-1 0 0 0,1 0 1 0 0,0 1-1 0 0,-1-1 0 0 0,2 2 1 0 0,13 11-290 0 0,-15-13 282 0 0,1 2-228 0 0,1-1 0 0 0,0 1-1 0 0,-1-1 1 0 0,0 1 0 0 0,1 0-1 0 0,-1 0 1 0 0,0 0 0 0 0,0 0-1 0 0,1 4 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216 282 3679 0 0,'0'0'284'0'0,"1"1"-186"0"0,0 0-51 0 0,-1 0 0 0 0,1 0 0 0 0,-1-1 0 0 0,1 1 0 0 0,-1 0 1 0 0,0 0-1 0 0,1 0 0 0 0,-1 0 0 0 0,0 0 0 0 0,0 0 0 0 0,0 0 0 0 0,0 0 0 0 0,0 0 0 0 0,0 0 1 0 0,0 0-1 0 0,0 0 0 0 0,0 0 0 0 0,-1 1 0 0 0,-5 23 1451 0 0,4-19-1009 0 0,-40 126 4319 0 0,-29 102-2740 0 0,14-46-1388 0 0,18-100 283 0 0,37-85-597 0 0,1-5-147 0 0,4-16-85 0 0,6-24-118 0 0,30-105-30 0 0,78-280-122 0 0,-105 382 139 0 0,3 0 0 0 0,1 1-1 0 0,32-60 1 0 0,-31 67 45 0 0,-13 27-15 0 0,0 1 0 0 0,1 0 0 0 0,0 0 0 0 0,8-11 0 0 0,-12 19-26 0 0,-1 0-1 0 0,1 1 1 0 0,-1-1 0 0 0,1 0-1 0 0,0 1 1 0 0,-1-1-1 0 0,1 1 1 0 0,0-1 0 0 0,-1 1-1 0 0,1-1 1 0 0,0 1-1 0 0,0 0 1 0 0,0-1 0 0 0,-1 1-1 0 0,1 0 1 0 0,0-1-1 0 0,0 1 1 0 0,0 0-1 0 0,-1 0 1 0 0,1 0 0 0 0,0 0-1 0 0,0 0 1 0 0,0 0-1 0 0,0 0 1 0 0,0 0 0 0 0,-1 0-1 0 0,1 0 1 0 0,0 1-1 0 0,0-1 1 0 0,0 0 0 0 0,0 0-1 0 0,-1 1 1 0 0,1-1-1 0 0,0 1 1 0 0,0-1 0 0 0,-1 1-1 0 0,1-1 1 0 0,0 1-1 0 0,-1-1 1 0 0,1 1 0 0 0,-1-1-1 0 0,1 1 1 0 0,0 1-1 0 0,3 2 26 0 0,0 1-1 0 0,-1 0 1 0 0,0-1 0 0 0,5 12-1 0 0,-2-2 1 0 0,-1 0-1 0 0,-1 1 1 0 0,-1 0-1 0 0,0 0 0 0 0,-1 0 1 0 0,1 26-1 0 0,-1-6 37 0 0,8 76 12 0 0,15 132-32 0 0,-14-173-51 0 0,43 226-746 0 0,-31-201-1756 0 0,-16-67-1032 0 0,-1-5-933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68 118 3223 0 0,'-39'-54'285'0'0,"20"33"2944"0"0,18 21-2943 0 0,0-1 0 0 0,1 1 0 0 0,-1-1 1 0 0,0 0-1 0 0,1 1 0 0 0,-1-1 0 0 0,0 0 0 0 0,1 0 1 0 0,0 1-1 0 0,-1-1 0 0 0,1 0 0 0 0,-1 0 1 0 0,1 1-1 0 0,0-1 0 0 0,-1 0 0 0 0,1 0 0 0 0,0 0 1 0 0,0 0-1 0 0,0 0 0 0 0,0 0 0 0 0,0 0 1 0 0,0 1-1 0 0,0-1 0 0 0,0 0 0 0 0,0 0 0 0 0,0 0 1 0 0,1-1-1 0 0,-1 1-169 0 0,1-1 1 0 0,0 1-1 0 0,0 1 1 0 0,0-1-1 0 0,0 0 1 0 0,0 0-1 0 0,1 0 1 0 0,-1 0-1 0 0,0 1 1 0 0,0-1-1 0 0,0 0 1 0 0,1 1-1 0 0,-1-1 1 0 0,0 1-1 0 0,1 0 1 0 0,-1-1-1 0 0,0 1 1 0 0,3 0-1 0 0,13-3 88 0 0,-1 1 0 0 0,0 1 0 0 0,1 1-1 0 0,23 2 1 0 0,25 0-85 0 0,-42-2-680 0 0,32 4 0 0 0,-27-1-541 0 0,1 0-46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 1839 0 0,'0'0'7867'0'0,"-2"0"-6798"0"0,-5-1-699 0 0,1 0-1 0 0,-1 1 0 0 0,1-1 0 0 0,-1 2 1 0 0,1-1-1 0 0,-10 2 0 0 0,10-1-236 0 0,1 1-1 0 0,0 0 1 0 0,0 0-1 0 0,-1 0 1 0 0,2 0-1 0 0,-1 1 1 0 0,0 0-1 0 0,0 0 1 0 0,1 0-1 0 0,0 0 1 0 0,-1 1-1 0 0,1 0 1 0 0,-4 5-1 0 0,-5 7 80 0 0,0 0-1 0 0,2 2 1 0 0,0-1-1 0 0,1 1 0 0 0,0 1 1 0 0,-9 27-1 0 0,18-42-204 0 0,0 0-1 0 0,0 1 1 0 0,0-1-1 0 0,0 0 1 0 0,0 1-1 0 0,1-1 1 0 0,0 1-1 0 0,0-1 1 0 0,1 1-1 0 0,-1-1 1 0 0,2 7-1 0 0,-1-9-5 0 0,-1 0 0 0 0,1 0 0 0 0,-1 0 0 0 0,1-1 0 0 0,0 1 0 0 0,0 0 0 0 0,0 0-1 0 0,0-1 1 0 0,0 1 0 0 0,0-1 0 0 0,1 1 0 0 0,-1-1 0 0 0,0 1 0 0 0,1-1 0 0 0,-1 0 0 0 0,1 0-1 0 0,0 0 1 0 0,-1 0 0 0 0,1 0 0 0 0,0 0 0 0 0,0 0 0 0 0,-1 0 0 0 0,1-1 0 0 0,0 1 0 0 0,0-1 0 0 0,0 1-1 0 0,0-1 1 0 0,2 1 0 0 0,1-2-12 0 0,-1 1 0 0 0,1 0-1 0 0,0-1 1 0 0,-1 0 0 0 0,1 0-1 0 0,0 0 1 0 0,-1-1 0 0 0,0 0-1 0 0,6-2 1 0 0,13-5-72 0 0,-15 6 37 0 0,-1 0-1 0 0,0-1 1 0 0,0 0-1 0 0,0 0 1 0 0,0-1-1 0 0,-1 0 1 0 0,1 0-1 0 0,-1 0 1 0 0,6-8-1 0 0,6-4-60 0 0,-12 12 99 0 0,0-1 0 0 0,-1 0 0 0 0,1-1 0 0 0,-1 1 0 0 0,-1-1 0 0 0,1 0 0 0 0,-1 0 0 0 0,0-1 0 0 0,3-8 0 0 0,-5 8 28 0 0,-2 7 1066 0 0,-1 2-776 0 0,-3 5-167 0 0,1 0-1 0 0,-1-1 0 0 0,1 1 1 0 0,0 0-1 0 0,1 1 1 0 0,0-1-1 0 0,-3 11 0 0 0,2-2 97 0 0,0 0 0 0 0,0 23 0 0 0,2-6 99 0 0,2 1 0 0 0,6 39 0 0 0,-5-54-293 0 0,2 0 0 0 0,0 0 1 0 0,2-1-1 0 0,-1 0 0 0 0,14 26 1 0 0,-14-33-46 0 0,1 0 1 0 0,0 0 0 0 0,1-1 0 0 0,0 0 0 0 0,0 0-1 0 0,1-1 1 0 0,0 0 0 0 0,0 0 0 0 0,1-1 0 0 0,0 0 0 0 0,0-1-1 0 0,12 7 1 0 0,-20-12 2 0 0,9 4-77 0 0,0 0 0 0 0,0 0 0 0 0,1-1 0 0 0,-1 0 0 0 0,1-1 0 0 0,0 0-1 0 0,0 0 1 0 0,17 0 0 0 0,-17-2-361 0 0,0-1 1 0 0,0 0-1 0 0,-1-1 0 0 0,1-1 0 0 0,0 1 1 0 0,0-2-1 0 0,-1 0 0 0 0,1 0 0 0 0,-1 0 1 0 0,0-2-1 0 0,0 1 0 0 0,0-1 0 0 0,14-10 1 0 0,-5 1-1400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43 103 9383 0 0,'-5'-7'852'0'0,"1"3"-570"0"0,2 4-68 0 0,1 0 0 0 0,-1 1 1 0 0,1-1-1 0 0,-1 1 0 0 0,1-1 1 0 0,-1 1-1 0 0,1 0 0 0 0,0-1 1 0 0,-1 1-1 0 0,1 0 0 0 0,-2 1 1 0 0,2 0-87 0 0,-1 0 0 0 0,1 0 1 0 0,-1 0-1 0 0,1 1 0 0 0,0-1 1 0 0,0 0-1 0 0,0 0 0 0 0,0 1 1 0 0,1-1-1 0 0,-1 1 0 0 0,1-1 1 0 0,-1 0-1 0 0,1 4 0 0 0,-1 34 729 0 0,2-19-721 0 0,2-1 0 0 0,1 1 0 0 0,0-1 1 0 0,1 1-1 0 0,1-1 0 0 0,1-1 0 0 0,1 1 0 0 0,13 21 0 0 0,-13-25-140 0 0,-1-2 30 0 0,13 19-1 0 0,-17-29-23 0 0,0-1-1 0 0,0 1 1 0 0,0-1 0 0 0,0 1 0 0 0,1-1-1 0 0,0 0 1 0 0,-1-1 0 0 0,1 1-1 0 0,5 2 1 0 0,-7-3-2 0 0,2 0 0 0 0,11-3 0 0 0,-11-1-13 0 0,1 0 0 0 0,-1 0 0 0 0,1 0 1 0 0,-1-1-1 0 0,0 1 0 0 0,0-1 0 0 0,7-6 0 0 0,4-2-25 0 0,-10 7 14 0 0,0 0 1 0 0,-1 0 0 0 0,0-1-1 0 0,0 1 1 0 0,0-1-1 0 0,0 0 1 0 0,-1 0-1 0 0,1 0 1 0 0,-2-1-1 0 0,4-7 1 0 0,3-6-78 0 0,8-34 0 0 0,33-143-199 0 0,-40 148 277 0 0,-9 47-35 0 0,-1 3 16 0 0,15 52 263 0 0,-11-37-151 0 0,1 0 1 0 0,0-1 0 0 0,1 1-1 0 0,14 27 1 0 0,-13-32-47 0 0,-1-1 0 0 0,2 1 1 0 0,0-2-1 0 0,0 1 1 0 0,1-1-1 0 0,0 0 1 0 0,1-1-1 0 0,0 0 1 0 0,0 0-1 0 0,1-1 0 0 0,14 8 1 0 0,-13-10 5 0 0,0 0 0 0 0,-1-1 0 0 0,2-1 0 0 0,-1 0-1 0 0,15 3 1 0 0,-20-6-17 0 0,-1 0 0 0 0,1 0 0 0 0,-1-1-1 0 0,1 0 1 0 0,0-1 0 0 0,-1 0 0 0 0,0 0-1 0 0,1 0 1 0 0,-1 0 0 0 0,1-1 0 0 0,-1 0-1 0 0,8-4 1 0 0,-6 2-5 0 0,-1 0-1 0 0,1-1 0 0 0,-1 1 1 0 0,0-1-1 0 0,-1-1 0 0 0,1 0 1 0 0,-1 0-1 0 0,0 0 1 0 0,0 0-1 0 0,-1-1 0 0 0,1 0 1 0 0,-2 0-1 0 0,1-1 0 0 0,-1 1 1 0 0,0-1-1 0 0,-1 0 1 0 0,1 0-1 0 0,2-11 0 0 0,-2 4 15 0 0,-1 0-1 0 0,0 0 1 0 0,-1 0 0 0 0,-1-1-1 0 0,0 1 1 0 0,-2-21 0 0 0,1 28-10 0 0,-1 0 0 0 0,0 0 0 0 0,-1 1 1 0 0,0-1-1 0 0,0 0 0 0 0,-1 1 0 0 0,0 0 0 0 0,0-1 1 0 0,0 1-1 0 0,-1 0 0 0 0,0 1 0 0 0,-1-1 1 0 0,-10-11-1 0 0,15 17 19 0 0,-1 1 0 0 0,1-1 0 0 0,-1 1 0 0 0,1-1 0 0 0,-1 1 0 0 0,1-1 0 0 0,-1 1 0 0 0,0-1 0 0 0,1 1 0 0 0,-1 0 0 0 0,0 0 0 0 0,1-1 0 0 0,-1 1 0 0 0,0 0 0 0 0,1 0 0 0 0,-1 0 1 0 0,0 0-1 0 0,0-1 0 0 0,1 1 0 0 0,-1 0 0 0 0,0 0 0 0 0,0 0 0 0 0,1 1 0 0 0,-1-1 0 0 0,-1 0 0 0 0,0 1 2 0 0,1 0 1 0 0,0 0-1 0 0,-1 0 1 0 0,1-1 0 0 0,0 1-1 0 0,-1 1 1 0 0,1-1-1 0 0,0 0 1 0 0,0 0-1 0 0,0 0 1 0 0,-1 3-1 0 0,-2 1 44 0 0,1 0 0 0 0,0 1-1 0 0,1-1 1 0 0,-1 1 0 0 0,-1 8-1 0 0,-1 6 36 0 0,2 1 0 0 0,0-1 0 0 0,1 0 0 0 0,1 1 0 0 0,1-1 0 0 0,1 1 0 0 0,5 28 0 0 0,-3-36-79 0 0,0-1 0 0 0,0 1-1 0 0,2 0 1 0 0,-1-1 0 0 0,10 16-1 0 0,-10-21-29 0 0,0 0 0 0 0,1 0 1 0 0,0-1-1 0 0,0 0 0 0 0,1 0 0 0 0,-1 0 0 0 0,1 0 0 0 0,0-1 0 0 0,13 8 0 0 0,-10-8-198 0 0,0 1 0 0 0,0-2 0 0 0,0 1 0 0 0,0-1 0 0 0,1-1 0 0 0,0 0 0 0 0,0 0-1 0 0,0-1 1 0 0,0 0 0 0 0,0-1 0 0 0,1 0 0 0 0,-1 0 0 0 0,14-2 0 0 0,23-4-3517 0 0,-23 0-1600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11 5527 0 0,'-2'0'423'0'0,"0"0"-448"0"0,-2 0 250 0 0,0-1-1 0 0,0 1 1 0 0,0 0 0 0 0,0 1-1 0 0,0-1 1 0 0,0 1 0 0 0,0-1 0 0 0,1 1-1 0 0,-1 1 1 0 0,0-1 0 0 0,0 0 0 0 0,1 1-1 0 0,-1 0 1 0 0,1 0 0 0 0,-1 0 0 0 0,1 0-1 0 0,-4 3 1 0 0,1 2 158 0 0,0-1 1 0 0,0 1-1 0 0,1 1 1 0 0,0-1-1 0 0,0 1 0 0 0,1 0 1 0 0,0 0-1 0 0,0 0 1 0 0,1 0-1 0 0,-4 14 1 0 0,4-10-192 0 0,1-1 0 0 0,0 1 1 0 0,0 0-1 0 0,1 0 1 0 0,1-1-1 0 0,0 1 1 0 0,3 19-1 0 0,0-17-163 0 0,0-1 0 0 0,2 0 0 0 0,-1 0 1 0 0,2 0-1 0 0,0 0 0 0 0,0-1 0 0 0,1 0 0 0 0,1 0 0 0 0,10 12 0 0 0,-15-21-23 0 0,0 1-1 0 0,1-1 1 0 0,-1 0 0 0 0,1 0 0 0 0,0-1 0 0 0,0 1-1 0 0,0-1 1 0 0,0 0 0 0 0,0 0 0 0 0,0 0-1 0 0,1 0 1 0 0,7 1 0 0 0,3 0 24 0 0,0-1 0 0 0,23 0-1 0 0,-30-2-14 0 0,2 0 23 0 0,0 0 0 0 0,0-1 1 0 0,0-1-1 0 0,-1 0 0 0 0,1 0 1 0 0,0-1-1 0 0,-1 0 0 0 0,1 0 1 0 0,-1-1-1 0 0,0 0 1 0 0,0-1-1 0 0,15-10 0 0 0,-20 11 25 0 0,0 0-1 0 0,-1 0 0 0 0,1 0 1 0 0,-1 0-1 0 0,1 0 0 0 0,-1-1 1 0 0,0 1-1 0 0,-1-1 0 0 0,1 0 1 0 0,-1 0-1 0 0,0 0 1 0 0,0 0-1 0 0,-1 0 0 0 0,0 0 1 0 0,0 0-1 0 0,0-1 0 0 0,0 1 1 0 0,-1-9-1 0 0,0 4 66 0 0,-1 0 0 0 0,0 1-1 0 0,-1-1 1 0 0,0 1 0 0 0,0 0 0 0 0,-1-1 0 0 0,-1 1-1 0 0,1 0 1 0 0,-9-13 0 0 0,-1 0-317 0 0,0 0 0 0 0,-2 1 0 0 0,-1 1 1 0 0,-35-36-1 0 0,32 33-2226 0 0,13 15 279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4143 0 0,'0'3'319'0'0,"2"15"20"0"0,4 32 2771 0 0,16 60 0 0 0,-18-94-2504 0 0,1 0-1 0 0,0-1 0 0 0,2 1 0 0 0,0-1 1 0 0,0-1-1 0 0,2 1 0 0 0,18 24 0 0 0,-27-39-599 0 0,7 9 167 0 0,0-1 0 0 0,0-1 0 0 0,16 14 0 0 0,-21-20-134 0 0,0 1 0 0 0,1-1 0 0 0,-1 1-1 0 0,0-1 1 0 0,1 0 0 0 0,0 0 0 0 0,-1 0-1 0 0,1 0 1 0 0,-1 0 0 0 0,1 0 0 0 0,0-1-1 0 0,0 0 1 0 0,-1 1 0 0 0,1-1 0 0 0,0 0-1 0 0,0 0 1 0 0,0-1 0 0 0,-1 1 0 0 0,1 0-1 0 0,3-2 1 0 0,2-1 36 0 0,-1 0-1 0 0,0-1 1 0 0,0 0-1 0 0,0 0 1 0 0,0 0-1 0 0,0-1 1 0 0,-1 0-1 0 0,0 0 1 0 0,0-1-1 0 0,7-9 1 0 0,6-9-1 0 0,23-37 1 0 0,-27 38-84 0 0,-7 10-18 0 0,-1 0 0 0 0,-1 0 0 0 0,0-1 0 0 0,-1 0-1 0 0,0 0 1 0 0,-1 0 0 0 0,3-20 0 0 0,7-104-666 0 0,-11 117 490 0 0,-2 19 47 0 0,-2 13 121 0 0,0 5 53 0 0,0 1 1 0 0,1-1-1 0 0,1 0 0 0 0,5 32 0 0 0,-2-26 89 0 0,0-1 1 0 0,2 0-1 0 0,1 0 1 0 0,10 23-1 0 0,-11-32-398 0 0,1-1-1 0 0,15 22 0 0 0,-14-24-907 0 0,-1 0 0 0 0,2 0-1 0 0,16 12 1 0 0,-2-3-3965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37 8895 0 0,'0'0'808'0'0,"-5"0"-664"0"0,2 1-124 0 0,1-1-14 0 0,1 0 0 0 0,0 0 0 0 0,0 0 1 0 0,0 0-1 0 0,-1 0 0 0 0,1 0 1 0 0,0 0-1 0 0,0 0 0 0 0,-1 0 0 0 0,1-1 1 0 0,0 1-1 0 0,0 0 0 0 0,0-1 1 0 0,0 1-1 0 0,-1-1 0 0 0,1 1 0 0 0,0-1 1 0 0,-1-1-1 0 0,1 1 630 0 0,0 0-410 0 0,0-1 1 0 0,0 0-1 0 0,0 1 0 0 0,-1-1 0 0 0,1 1 0 0 0,0 0 1 0 0,-1-1-1 0 0,1 1 0 0 0,-1 0 0 0 0,-3-2 1 0 0,5 3-105 0 0,-2-2 71 0 0,0 0-1 0 0,-1 1 1 0 0,1 0 0 0 0,0 0 0 0 0,-1-1 0 0 0,1 1 0 0 0,-1 1 0 0 0,1-1 0 0 0,-1 0-1 0 0,0 1 1 0 0,1-1 0 0 0,-1 1 0 0 0,0 0 0 0 0,-3 0 0 0 0,4 0 86 0 0,0 1-235 0 0,0 0 1 0 0,0 0-1 0 0,1 0 1 0 0,-1 0-1 0 0,0 1 1 0 0,0-1-1 0 0,1 0 1 0 0,-1 1-1 0 0,1 0 1 0 0,-1-1 0 0 0,1 1-1 0 0,-3 3 1 0 0,2-2-19 0 0,-1 1-24 0 0,0 0 0 0 0,0-1-1 0 0,1 1 1 0 0,0 0 0 0 0,-1 0 0 0 0,1 0 0 0 0,1 1 0 0 0,-1-1-1 0 0,0 0 1 0 0,1 1 0 0 0,0-1 0 0 0,0 1 0 0 0,1 0 0 0 0,-1-1 0 0 0,1 1-1 0 0,0-1 1 0 0,0 1 0 0 0,0 0 0 0 0,1-1 0 0 0,0 1 0 0 0,0-1-1 0 0,0 1 1 0 0,0-1 0 0 0,1 1 0 0 0,-1-1 0 0 0,1 0 0 0 0,0 0-1 0 0,5 7 1 0 0,1 0-21 0 0,2 1 0 0 0,-1-1 0 0 0,1-1 0 0 0,1 0 0 0 0,0 0 0 0 0,0-1 0 0 0,16 10 0 0 0,5 3 212 0 0,-2 2-1 0 0,0 1 1 0 0,-2 1-1 0 0,-1 1 0 0 0,41 53 1 0 0,-67-78-108 0 0,1 0-1 0 0,0 1 1 0 0,-1-1 0 0 0,1 0 0 0 0,-1 1 0 0 0,0 0 0 0 0,0-1-1 0 0,0 1 1 0 0,0-1 0 0 0,-1 1 0 0 0,1 0 0 0 0,0 0-1 0 0,-1-1 1 0 0,0 1 0 0 0,0 0 0 0 0,0 0 0 0 0,0 0-1 0 0,0-1 1 0 0,-1 1 0 0 0,1 0 0 0 0,-2 3 0 0 0,1-2 55 0 0,-1 0-1 0 0,0 0 1 0 0,0 0 0 0 0,0-1 0 0 0,-1 1 0 0 0,1-1 0 0 0,-1 1 0 0 0,0-1 0 0 0,0 0 0 0 0,0 0 0 0 0,0 0 0 0 0,0 0 0 0 0,-6 2 0 0 0,-10 7 154 0 0,-2-2-1 0 0,1 0 0 0 0,-1-2 1 0 0,-26 8-1 0 0,32-11-279 0 0,8-3 2 0 0,-1 0 0 0 0,0-1 0 0 0,-14 1 0 0 0,17-2-128 0 0,1 0 0 0 0,-1 1 0 0 0,0-1 0 0 0,0 1 0 0 0,1 0 0 0 0,-1 0 0 0 0,1 1 0 0 0,-1-1 0 0 0,1 1 0 0 0,-1 0 0 0 0,-5 4 1 0 0,-3-1-1325 0 0,-2-5-62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3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245 126 5983 0 0,'-2'-30'542'0'0,"1"8"-446"0"0,1 19-7 0 0,-1 1 0 0 0,0-1 0 0 0,0 0 0 0 0,0 1 1 0 0,0-1-1 0 0,0 1 0 0 0,-1-1 0 0 0,1 1 0 0 0,-1 0 0 0 0,1 0 1 0 0,-1-1-1 0 0,-2-1 0 0 0,-5-8 1378 0 0,7 10-1267 0 0,0 0 0 0 0,0 0-1 0 0,0 0 1 0 0,1 0 0 0 0,-2 0 0 0 0,1 0-1 0 0,0 1 1 0 0,0-1 0 0 0,-1 0-1 0 0,1 1 1 0 0,0 0 0 0 0,-1 0 0 0 0,0 0-1 0 0,1 0 1 0 0,-1 0 0 0 0,0 0-1 0 0,1 1 1 0 0,-1-1 0 0 0,0 1-1 0 0,0 0 1 0 0,1-1 0 0 0,-1 1 0 0 0,0 1-1 0 0,0-1 1 0 0,0 0 0 0 0,1 1-1 0 0,-1-1 1 0 0,0 1 0 0 0,1 0 0 0 0,-1 0-1 0 0,-4 2 1 0 0,1 1-71 0 0,0-1 0 0 0,0 1 0 0 0,0 1 0 0 0,1-1 1 0 0,0 1-1 0 0,-1 0 0 0 0,2 0 0 0 0,-1 0 0 0 0,0 1 0 0 0,1-1 0 0 0,0 1 0 0 0,1 0 0 0 0,-1 1 1 0 0,-3 9-1 0 0,-1 5 21 0 0,1 0-1 0 0,0 1 1 0 0,-4 27 0 0 0,3-4 164 0 0,2 0 0 0 0,-1 88-1 0 0,7-110-199 0 0,2 1-1 0 0,0-1 1 0 0,2 1-1 0 0,1-1 1 0 0,0 0-1 0 0,2-1 1 0 0,14 34-1 0 0,-12-39-67 0 0,0-1 0 0 0,1 0 0 0 0,1 0 0 0 0,0-1 0 0 0,2 0 0 0 0,-1-1 0 0 0,2-1 0 0 0,0 0 0 0 0,0 0 0 0 0,1-2 0 0 0,1 0 0 0 0,32 18 0 0 0,-32-23-45 0 0,1-1 0 0 0,0 0 0 0 0,0-1 0 0 0,22 2 0 0 0,-16-2-14 0 0,4-1-217 0 0,0-1 1 0 0,0-1 0 0 0,0-1 0 0 0,0-2 0 0 0,28-5 0 0 0,-47 6 37 0 0,1-1 0 0 0,-1-1 0 0 0,0 1 1 0 0,0-1-1 0 0,0-1 0 0 0,0 1 0 0 0,-1-1 0 0 0,10-7 0 0 0,-4 2-1143 0 0,0-1 0 0 0,0-1-1 0 0,15-17 1 0 0,-17 15-500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4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54 919 0 0,'1'1'67'0'0,"8"26"4122"0"0,8 34 0 0 0,-3-6-2722 0 0,12 45 482 0 0,-12-45-12 0 0,22 59 1 0 0,-35-112-1606 0 0,2 11 526 0 0,-1-10-290 0 0,-1-9-284 0 0,-7-100 292 0 0,8 49-516 0 0,2 1 1 0 0,13-65 0 0 0,-15 113-61 0 0,0 0 0 0 0,0 0 0 0 0,1 0 0 0 0,0 1 0 0 0,0-1 0 0 0,1 1 0 0 0,0 0 0 0 0,6-9 0 0 0,-7 12 0 0 0,0-1 0 0 0,1 2 0 0 0,-1-1 0 0 0,1 0 0 0 0,0 1 0 0 0,0 0 0 0 0,0 0 0 0 0,0 0 0 0 0,1 0 0 0 0,-1 1 0 0 0,1-1 0 0 0,0 1 0 0 0,0 1 0 0 0,6-3 0 0 0,62-7-232 0 0,-63 9-116 0 0,-1 1 0 0 0,0 1 0 0 0,1 0 0 0 0,17 2-1 0 0,-4 0-1483 0 0,0-2-3939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9215 0 0,'0'0'28'0'0,"0"0"0"0"0,0 0 1 0 0,0-1-1 0 0,0 1 0 0 0,0 0 0 0 0,0 0 0 0 0,0 0 0 0 0,0 0 0 0 0,0 0 0 0 0,-1 0 0 0 0,1 0 0 0 0,0-1 0 0 0,0 1 0 0 0,0 0 0 0 0,0 0 0 0 0,0 0 0 0 0,0 0 0 0 0,0 0 0 0 0,0 0 0 0 0,-1 0 0 0 0,1 0 1 0 0,0 0-1 0 0,0 0 0 0 0,0 0 0 0 0,0 0 0 0 0,0 0 0 0 0,0 0 0 0 0,-1 0 0 0 0,1 0 0 0 0,0 0 0 0 0,0 0 0 0 0,0 0 0 0 0,0 0 0 0 0,0 0 0 0 0,0 0 0 0 0,-1 0 0 0 0,1 0 0 0 0,0 0 0 0 0,0 0 0 0 0,0 0 0 0 0,0 0 1 0 0,0 0-1 0 0,0 0 0 0 0,-1 0 0 0 0,1 0 0 0 0,0 0 0 0 0,0 0 0 0 0,0 0 0 0 0,0 0 0 0 0,0 1 0 0 0,0-1 0 0 0,0 0 0 0 0,0 0 0 0 0,0 0 0 0 0,-1 0 0 0 0,1 12 1999 0 0,6 21 1306 0 0,-4-26-3001 0 0,7 67 1842 0 0,-1 110 1 0 0,-7-157-1971 0 0,-11 245 357 0 0,1-123-2128 0 0,9-115-732 0 0,2-13-3976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12 9007 0 0,'0'0'1503'0'0,"-2"-2"-916"0"0,-6-6 21 0 0,6 6-39 0 0,-3 3-29 0 0,-5-1-131 0 0,7 1-345 0 0,-1 0 0 0 0,0 1 0 0 0,0 0 0 0 0,1 0 0 0 0,-1 0 0 0 0,1 0 0 0 0,-1 0 0 0 0,1 1 0 0 0,0-1 0 0 0,0 1 0 0 0,0 0 0 0 0,0 0 0 0 0,0 0 0 0 0,1 1 0 0 0,-3 3 0 0 0,0 2-4 0 0,0 1 0 0 0,1-1 0 0 0,0 1 0 0 0,1-1 0 0 0,-3 12 0 0 0,-3 19 84 0 0,1 0 1 0 0,-5 59-1 0 0,12-81-95 0 0,1 0 0 0 0,1 0 0 0 0,1 0-1 0 0,0 0 1 0 0,1 0 0 0 0,1 0 0 0 0,11 31 0 0 0,-6-26-28 0 0,12 29 11 0 0,-18-47-30 0 0,-1 0-1 0 0,1-1 0 0 0,0 1 0 0 0,0-1 0 0 0,0 0 1 0 0,1 0-1 0 0,0 0 0 0 0,5 4 0 0 0,-7-7 9 0 0,1 1-1 0 0,0-1 0 0 0,0 0 1 0 0,-1 0-1 0 0,1 0 0 0 0,0 0 1 0 0,0 0-1 0 0,0-1 0 0 0,1 0 1 0 0,-1 1-1 0 0,0-1 0 0 0,0 0 1 0 0,0 0-1 0 0,0-1 0 0 0,0 1 1 0 0,0 0-1 0 0,0-1 0 0 0,0 0 1 0 0,0 0-1 0 0,4-2 0 0 0,-3 2 6 0 0,-1 0 0 0 0,1-1 0 0 0,-1 0-1 0 0,0 0 1 0 0,1 0 0 0 0,-1 0 0 0 0,0 0-1 0 0,0-1 1 0 0,0 1 0 0 0,0-1 0 0 0,-1 0-1 0 0,1 0 1 0 0,-1 0 0 0 0,0 0 0 0 0,4-6-1 0 0,-2 0 48 0 0,-1 0 1 0 0,0-1-1 0 0,0 1 0 0 0,-1-1 0 0 0,-1 1 0 0 0,1-1 0 0 0,-1-14 1 0 0,-1 21-22 0 0,0 0 0 0 0,-1-1 0 0 0,1 1 1 0 0,-1 0-1 0 0,1 0 0 0 0,-1 0 1 0 0,0 0-1 0 0,-1 0 0 0 0,1 0 0 0 0,0 0 1 0 0,-1 0-1 0 0,1 0 0 0 0,-1 0 1 0 0,0 1-1 0 0,0-1 0 0 0,0 1 0 0 0,-1 0 1 0 0,1-1-1 0 0,0 1 0 0 0,-1 0 1 0 0,1 0-1 0 0,-1 0 0 0 0,0 1 0 0 0,0-1 1 0 0,0 1-1 0 0,-3-2 0 0 0,0 1-19 0 0,2 0 9 0 0,0 0 0 0 0,0 1 1 0 0,-1-1-1 0 0,1 1 1 0 0,-6-1-1 0 0,8 2-24 0 0,0 0 0 0 0,0 1-1 0 0,1-1 1 0 0,-1 0 0 0 0,0 0-1 0 0,0 1 1 0 0,1-1 0 0 0,-1 1 0 0 0,0 0-1 0 0,1-1 1 0 0,-1 1 0 0 0,1 0-1 0 0,-1 0 1 0 0,1 0 0 0 0,-1 0 0 0 0,-2 2-1 0 0,1 0-270 0 0,-1 1-1 0 0,0-1 1 0 0,1 1 0 0 0,0 0-1 0 0,0 0 1 0 0,0 0 0 0 0,-3 6-1 0 0,5-8 19 0 0,0 0 0 0 0,0 0-1 0 0,0 0 1 0 0,1 1 0 0 0,-1-1 0 0 0,1 0-1 0 0,-1 1 1 0 0,1-1 0 0 0,0 0 0 0 0,0 1-1 0 0,0-1 1 0 0,0 0 0 0 0,0 1-1 0 0,1-1 1 0 0,-1 0 0 0 0,1 1 0 0 0,1 3-1 0 0,3 4-4637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17 101 919 0 0,'0'-1'67'0'0,"-3"-23"164"0"0,2 19 1060 0 0,0-1 0 0 0,1 0 0 0 0,-1 1 1 0 0,1-8-1 0 0,0-28 6143 0 0,0 41-7353 0 0,-1 0 0 0 0,1 0 0 0 0,-1 1 0 0 0,1-1 0 0 0,0 0 0 0 0,-1 0 0 0 0,1 0 0 0 0,-1 0-1 0 0,1 1 1 0 0,0-1 0 0 0,-1 0 0 0 0,1 0 0 0 0,0 1 0 0 0,-1-1 0 0 0,1 0 0 0 0,0 1 0 0 0,0-1 0 0 0,-1 0 0 0 0,1 1 0 0 0,0-1-1 0 0,0 0 1 0 0,-1 1 0 0 0,1-1 0 0 0,0 1 0 0 0,0-1 0 0 0,0 0 0 0 0,0 2 0 0 0,-3 18 434 0 0,7 20-526 0 0,4 9 90 0 0,9 38-52 0 0,7 28-334 0 0,9 31-2632 0 0,-26-121-785 0 0,-2-5-1034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2759 0 0,'-9'-4'10874'0'0,"113"-16"-6244"0"0,-82 16-4462 0 0,1 1-1 0 0,-1 1 1 0 0,40 2-1 0 0,-31 1-149 0 0,72-1-3435 0 0,-84 0 2146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4143 0 0,'15'20'1198'0'0,"-13"-18"-719"0"0,-1-1-1 0 0,1 1 1 0 0,-1 0-1 0 0,1 0 1 0 0,-1-1 0 0 0,0 1-1 0 0,0 0 1 0 0,0 0-1 0 0,0 0 1 0 0,-1 0-1 0 0,1 0 1 0 0,0 0-1 0 0,-1 1 1 0 0,1-1 0 0 0,-1 0-1 0 0,0 4 1 0 0,2 7-157 0 0,-2-10-7 0 0,0-1-22 0 0,-18 53 1369 0 0,18-54-1635 0 0,0-1 0 0 0,0 0 0 0 0,0 1 0 0 0,0-1 1 0 0,0 0-1 0 0,0 1 0 0 0,0-1 0 0 0,-1 0 0 0 0,1 0 1 0 0,0 1-1 0 0,0-1 0 0 0,0 0 0 0 0,0 1 0 0 0,0-1 1 0 0,-1 0-1 0 0,1 0 0 0 0,0 1 0 0 0,0-1 0 0 0,0 0 1 0 0,-1 0-1 0 0,1 0 0 0 0,0 1 0 0 0,-1-1 0 0 0,1 0 1 0 0,0 0-1 0 0,0 0 0 0 0,-1 0 0 0 0,1 1 0 0 0,-1-1 1 0 0,-14-5 330 0 0,12 0-280 0 0,1-1-71 0 0,-2-8 42 0 0,-4-30 0 0 0,7 45 7 0 0,3-15-59 0 0,-2 12-4 0 0,1 1-1 0 0,-1-1 1 0 0,1 0-1 0 0,0 0 1 0 0,-1 0 0 0 0,1 1-1 0 0,0-1 1 0 0,0 0-1 0 0,0 1 1 0 0,0-1-1 0 0,0 1 1 0 0,0-1 0 0 0,1 1-1 0 0,-1 0 1 0 0,0-1-1 0 0,1 1 1 0 0,-1 0-1 0 0,4-2 1 0 0,-2 2-1 0 0,1 1 0 0 0,-1-1 0 0 0,0 1 0 0 0,0-1 0 0 0,1 1 0 0 0,-1 0 0 0 0,0 1 0 0 0,1-1 0 0 0,4 1 0 0 0,-5 0 27 0 0,-1 0-9 0 0,0 0 0 0 0,0 0 1 0 0,-1 1-1 0 0,1-1 1 0 0,-1 0-1 0 0,1 1 0 0 0,-1-1 1 0 0,1 1-1 0 0,-1-1 0 0 0,0 1 1 0 0,0-1-1 0 0,0 1 1 0 0,0 0-1 0 0,2 3 0 0 0,1 2 27 0 0,-3-5 28 0 0,0-1 0 0 0,0 1 0 0 0,0-1 1 0 0,0 1-1 0 0,-1-1 0 0 0,1 1 0 0 0,0 0 0 0 0,-1-1 1 0 0,1 1-1 0 0,-1 0 0 0 0,1-1 0 0 0,-1 1 1 0 0,0 3-1 0 0,0-4 176 0 0,1 13-54 0 0,0-5-159 0 0,-1-8-22 0 0,0 0-1 0 0,0 0 1 0 0,1 0 0 0 0,-1 0 0 0 0,0 0-1 0 0,0 0 1 0 0,0 0 0 0 0,0 0 0 0 0,0 0-1 0 0,0 0 1 0 0,0 1 0 0 0,-1-1 0 0 0,1 0-1 0 0,0 0 1 0 0,0 0 0 0 0,-1 0-1 0 0,1 0 1 0 0,-1 0 0 0 0,1 0 0 0 0,-1-1-1 0 0,1 1 1 0 0,-1 0 0 0 0,0 0 0 0 0,0 0-1 0 0,1 0 1 0 0,-1-1 0 0 0,0 1 0 0 0,0 0-1 0 0,0-1 1 0 0,1 1 0 0 0,-1 0-1 0 0,-1 0 1 0 0,-7 5 14 0 0,9-5-16 0 0,0-1 0 0 0,0 0 0 0 0,-1 1 0 0 0,1-1 0 0 0,0 0 0 0 0,-1 1 1 0 0,1-1-1 0 0,0 0 0 0 0,-1 0 0 0 0,1 1 0 0 0,0-1 0 0 0,-1 0 0 0 0,1 0 0 0 0,-1 0 1 0 0,1 1-1 0 0,0-1 0 0 0,-1 0 0 0 0,1 0 0 0 0,-1 0 0 0 0,1 0 0 0 0,0 0 1 0 0,-2 0-1 0 0,0-1 7 0 0,0 0-1 0 0,0 0 1 0 0,0 0 0 0 0,0 0 0 0 0,1 0 0 0 0,-1 0 0 0 0,0-1-1 0 0,-2-1 1 0 0,2 2-8 0 0,-1-1-7 0 0,-2-10 59 0 0,3 6-61 0 0,1 0 0 0 0,0 0 1 0 0,0 0-1 0 0,0 0 1 0 0,1 0-1 0 0,0 0 1 0 0,0 0-1 0 0,1 0 1 0 0,-1 0-1 0 0,1 0 1 0 0,1 0-1 0 0,1-7 1 0 0,-2 12 1 0 0,1-1 0 0 0,-1 1 1 0 0,0 0-1 0 0,0-1 0 0 0,1 1 1 0 0,-1 0-1 0 0,0 0 0 0 0,1 0 1 0 0,0 0-1 0 0,-1 0 0 0 0,1 1 1 0 0,-1-1-1 0 0,4-1 0 0 0,-1 0-8 0 0,-1 1-7 0 0,-3 0 18 0 0,1 0 0 0 0,0 1-1 0 0,0-1 1 0 0,-1 1-1 0 0,1-1 1 0 0,0 1-1 0 0,0 0 1 0 0,0-1-1 0 0,0 1 1 0 0,-1 0-1 0 0,1 0 1 0 0,0 0-1 0 0,0-1 1 0 0,0 1-1 0 0,0 0 1 0 0,0 0-1 0 0,0 0 1 0 0,0 0 0 0 0,0 1-1 0 0,0-1 1 0 0,0 0-1 0 0,-1 0 1 0 0,3 1-1 0 0,-1 0 11 0 0,0 0-1 0 0,1-1 1 0 0,-1 2-1 0 0,0-1 0 0 0,0 0 1 0 0,0 0-1 0 0,0 1 1 0 0,0-1-1 0 0,0 1 1 0 0,0-1-1 0 0,0 1 1 0 0,-1 0-1 0 0,1 0 0 0 0,0 0 1 0 0,-1 0-1 0 0,0 0 1 0 0,1 0-1 0 0,-1 0 1 0 0,0 0-1 0 0,0 1 1 0 0,1 2-1 0 0,-1-1 141 0 0,1 1 0 0 0,-1 0 0 0 0,0-1 0 0 0,0 1 0 0 0,0 9 0 0 0,-2-5-99 0 0,0 0 0 0 0,-1 0-1 0 0,0 0 1 0 0,0 0 0 0 0,-1 0-1 0 0,0-1 1 0 0,-7 14 0 0 0,8-23 3 0 0,-4-10-26 0 0,-4 0 75 0 0,5 11-87 0 0,3 0 1 0 0,0-1-15 0 0,0 0 0 0 0,0 0 0 0 0,0-1 0 0 0,0 1 0 0 0,0 0 0 0 0,0-1 0 0 0,0 0 0 0 0,0 1 1 0 0,1-1-1 0 0,-1 0 0 0 0,1 0 0 0 0,-3-3 0 0 0,2 2-1 0 0,0 1 0 0 0,0-1 0 0 0,0 1-1 0 0,0-1 1 0 0,-1 1 0 0 0,-2-2 0 0 0,-4-4 0 0 0,7 5 0 0 0,1 2 0 0 0,-6-21 0 0 0,3 12-6 0 0,3 7 7 0 0,0 0 0 0 0,-1 0 0 0 0,1 0 0 0 0,0-1 0 0 0,1 1 0 0 0,-1 0 0 0 0,0-5 0 0 0,1 6-6 0 0,0 1 0 0 0,0 0 0 0 0,1 0-1 0 0,-1-1 1 0 0,0 1 0 0 0,1 0 0 0 0,-1 0-1 0 0,1 0 1 0 0,-1-1 0 0 0,1 1 0 0 0,0 0-1 0 0,-1 0 1 0 0,1 0 0 0 0,0 0-1 0 0,0 0 1 0 0,0 0 0 0 0,0 0 0 0 0,0 1-1 0 0,0-1 1 0 0,0 0 0 0 0,0 0 0 0 0,0 1-1 0 0,0-1 1 0 0,0 0 0 0 0,0 1-1 0 0,2-1 1 0 0,26-5-81 0 0,-27 6 79 0 0,0 0 0 0 0,0 1 0 0 0,0 0 0 0 0,0-1 0 0 0,0 1 0 0 0,0 0 0 0 0,0 0 0 0 0,-1 0 0 0 0,1 0 1 0 0,0 1-1 0 0,2 1 0 0 0,-2-2-17 0 0,15 12 13 0 0,-14-9 13 0 0,1-1 0 0 0,-1 1 1 0 0,1 1-1 0 0,3 5 0 0 0,-3-11 102 0 0,-4 1-101 0 0,0 0 0 0 0,0 0 0 0 0,0 0 0 0 0,0 0 0 0 0,0 0 0 0 0,0-1 0 0 0,0 1 0 0 0,0 0 0 0 0,0 0 0 0 0,0 0 0 0 0,0 0 0 0 0,0 0 0 0 0,0 0 1 0 0,0 0-1 0 0,0 0 0 0 0,0 0 0 0 0,0 0 0 0 0,0 0 0 0 0,1 0 0 0 0,-1 0 0 0 0,0 0 0 0 0,0 0 0 0 0,0 0 0 0 0,0 0 0 0 0,0 0 0 0 0,0 0 0 0 0,0-1 0 0 0,0 1 0 0 0,0 0 0 0 0,0 0 0 0 0,0 0 1 0 0,0 0-1 0 0,1 0 0 0 0,-1 0 0 0 0,0 0 0 0 0,0 0 0 0 0,0 0 0 0 0,0 1 0 0 0,0-1 0 0 0,0 0 0 0 0,0 0 0 0 0,0 0 0 0 0,0 0 0 0 0,0 0 0 0 0,0 0 0 0 0,1 0 0 0 0,-1 0 0 0 0,0 0 0 0 0,0 0 0 0 0,0 0 1 0 0,0 0-1 0 0,0 0 0 0 0,0 0 0 0 0,0 0 0 0 0,0 0 0 0 0,0 0 0 0 0,0 0 0 0 0,0 0 0 0 0,0 1 0 0 0,0-1 0 0 0,0 0 0 0 0,4 42 413 0 0,-4-39-261 0 0,0-3-82 0 0,-2 0-38 0 0,-5 11 209 0 0,-2-23-191 0 0,9 12-53 0 0,0 0 0 0 0,0-1 0 0 0,0 1 0 0 0,-1 0 0 0 0,1-1 0 0 0,0 1 0 0 0,0 0 0 0 0,0-1 0 0 0,-1 1 0 0 0,1 0 0 0 0,0 0 0 0 0,0-1 0 0 0,-1 1 0 0 0,1 0 0 0 0,0 0 0 0 0,-1-1 0 0 0,1 1 0 0 0,0 0 0 0 0,-1 0 0 0 0,1 0 0 0 0,0-1 0 0 0,-1 1 0 0 0,1 0 0 0 0,0 0 1 0 0,-1 0-1 0 0,1 0 0 0 0,-1 0 0 0 0,1 0 0 0 0,0 0 0 0 0,-1 0 0 0 0,1 0 0 0 0,-1 0 0 0 0,1 0 0 0 0,0 0 0 0 0,-1 0 0 0 0,1 0 0 0 0,0 0 0 0 0,-1 1 0 0 0,1-1 0 0 0,0 0 0 0 0,-1 0 0 0 0,1 0 0 0 0,0 1 0 0 0,-1-1 0 0 0,-10 16-4 0 0,6-10-9 0 0,4-4-61 0 0,-15-11-790 0 0,13 6 341 0 0,0 1 0 0 0,1-1 0 0 0,-1 0 0 0 0,1 0 0 0 0,-1 0 0 0 0,1-1 0 0 0,0 1 0 0 0,0 0 0 0 0,0-1 0 0 0,1 1 0 0 0,-2-5 0 0 0,1-2-4983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2 110 1839 0 0,'0'0'83'0'0,"9"-4"-6"0"0,37-16 11534 0 0,-45 34-10750 0 0,-1-13-791 0 0,0 1-1 0 0,0-1 0 0 0,0 1 0 0 0,0 0 0 0 0,0-1 1 0 0,0 1-1 0 0,-1 0 0 0 0,1-1 0 0 0,-1 1 1 0 0,1-1-1 0 0,-1 1 0 0 0,0-1 0 0 0,0 1 1 0 0,-1 1-1 0 0,2-2 60 0 0,-19-9 351 0 0,18 8-469 0 0,1 0 1 0 0,-1 0-1 0 0,1 0 0 0 0,-1 0 0 0 0,0 0 1 0 0,1 1-1 0 0,-1-1 0 0 0,1 0 0 0 0,-1 0 0 0 0,1 0 1 0 0,-1 1-1 0 0,1-1 0 0 0,-1 0 0 0 0,1 1 0 0 0,-1-1 1 0 0,1 0-1 0 0,-1 1 0 0 0,1-1 0 0 0,-1 0 0 0 0,1 1 1 0 0,0-1-1 0 0,-1 1 0 0 0,1-1 0 0 0,0 1 1 0 0,-1-1-1 0 0,1 1 0 0 0,0-1 0 0 0,0 1 0 0 0,0 0 1 0 0,-1-1-1 0 0,1 2 0 0 0,-3 3 62 0 0,2-4 85 0 0,1-1-158 0 0,0 0 1 0 0,0 0 0 0 0,-1 0 0 0 0,1 0 0 0 0,0 0-1 0 0,0 0 1 0 0,0 0 0 0 0,0 0 0 0 0,0 0 0 0 0,-1 0 0 0 0,1 0-1 0 0,0 0 1 0 0,0 0 0 0 0,0-1 0 0 0,0 1 0 0 0,0 0-1 0 0,0 0 1 0 0,-1 0 0 0 0,1 0 0 0 0,0 0 0 0 0,0 0 0 0 0,0-1-1 0 0,0 1 1 0 0,0 0 0 0 0,0 0 0 0 0,0 0 0 0 0,0 0-1 0 0,0 0 1 0 0,0-1 0 0 0,0 1 0 0 0,0 0 0 0 0,0 0 0 0 0,0 0-1 0 0,0 0 1 0 0,0-1 0 0 0,0 1 0 0 0,0 0 0 0 0,0 0-1 0 0,0 0 1 0 0,0 0 0 0 0,0-1 0 0 0,0 1 0 0 0,0 0-1 0 0,0 0 1 0 0,0 0 0 0 0,0 0 0 0 0,0 0 0 0 0,0-1 0 0 0,0 1-1 0 0,1 0 1 0 0,-1 0 0 0 0,0 0 0 0 0,0 0 0 0 0,0 0-1 0 0,0 0 1 0 0,0 0 0 0 0,1-1 0 0 0,4-6 10 0 0,-3 5-19 0 0,1 0 1 0 0,-1 0-1 0 0,0 0 0 0 0,1 1 0 0 0,-1-1 0 0 0,1 1 0 0 0,0 0 1 0 0,-1 0-1 0 0,1 0 0 0 0,0 0 0 0 0,0 0 0 0 0,0 0 1 0 0,0 1-1 0 0,5-1 0 0 0,4-3-3 0 0,-2-3 11 0 0,-2 11 1240 0 0,-9 1-1192 0 0,0 0 0 0 0,0 0 0 0 0,-1-1 0 0 0,0 1 0 0 0,0 0 0 0 0,0-1 0 0 0,0 1 0 0 0,-1-1 0 0 0,0 0 0 0 0,0 1 0 0 0,0-1 0 0 0,0-1 0 0 0,0 1 0 0 0,-1 0 0 0 0,-6 4 0 0 0,7-6 22 0 0,-4-1-47 0 0,2-1 28 0 0,4-1-47 0 0,0 1 0 0 0,0-1 1 0 0,0 0-1 0 0,0 1 0 0 0,0-1 0 0 0,0 0 0 0 0,0 0 0 0 0,0 0 0 0 0,0 0 1 0 0,0 0-1 0 0,0 0 0 0 0,0 0 0 0 0,1 0 0 0 0,-1 0 0 0 0,0 0 0 0 0,0-3 1 0 0,1 4-1 0 0,-3-7-6 0 0,0 1 0 0 0,1 0 0 0 0,0-1 0 0 0,0 0 0 0 0,1 1 0 0 0,-1-1 0 0 0,2 0 0 0 0,-1 0-1 0 0,1 0 1 0 0,0 0 0 0 0,0 1 0 0 0,1-1 0 0 0,0 0 0 0 0,2-11 0 0 0,0 11-58 0 0,-2 6-12 0 0,1 1 12 0 0,24-1 48 0 0,-11 0 12 0 0,-14 2 0 0 0,1-1 0 0 0,0 1 0 0 0,-1-1 0 0 0,1 1 0 0 0,-1 0 0 0 0,1 0 0 0 0,-1 0 0 0 0,1 0 0 0 0,-1 0 0 0 0,1 0 0 0 0,-1 0 0 0 0,0 0 0 0 0,1 2 0 0 0,22 29 0 0 0,-21-28 0 0 0,-2-2 23 0 0,0 0-1 0 0,0 0 0 0 0,0 1 1 0 0,0-1-1 0 0,0 0 1 0 0,-1 0-1 0 0,1 1 0 0 0,-1-1 1 0 0,1 0-1 0 0,-1 0 1 0 0,0 1-1 0 0,0-1 0 0 0,0 1 1 0 0,0-1-1 0 0,0 0 1 0 0,-1 1-1 0 0,1-1 0 0 0,-1 0 1 0 0,1 0-1 0 0,-1 1 1 0 0,0-1-1 0 0,0 0 0 0 0,0 0 1 0 0,0 0-1 0 0,0 0 1 0 0,-1 0-1 0 0,1 0 0 0 0,0 0 1 0 0,-1 0-1 0 0,0-1 1 0 0,1 1-1 0 0,-1-1 0 0 0,0 1 1 0 0,-2 1-1 0 0,3-2 66 0 0,-13-1 54 0 0,-4 2-41 0 0,16-2-95 0 0,1 0 1 0 0,0 1 0 0 0,-1-1-1 0 0,1 0 1 0 0,0 0 0 0 0,0 0-1 0 0,-1 0 1 0 0,1 0-1 0 0,0 0 1 0 0,-1 0 0 0 0,1 0-1 0 0,0-1 1 0 0,-1 1 0 0 0,1 0-1 0 0,0-1 1 0 0,0 1-1 0 0,0-1 1 0 0,-1 0 0 0 0,1 1-1 0 0,-1-2 1 0 0,-4-1 6 0 0,5 2-14 0 0,0 1 0 0 0,1-1 1 0 0,-1 1-1 0 0,0-1 0 0 0,1 0 1 0 0,-1 1-1 0 0,0-1 0 0 0,1 0 0 0 0,-1 1 1 0 0,1-1-1 0 0,-1 0 0 0 0,1 0 1 0 0,-1 0-1 0 0,1 1 0 0 0,0-1 0 0 0,-1 0 1 0 0,1 0-1 0 0,0 0 0 0 0,-1 0 1 0 0,1 0-1 0 0,0-1 0 0 0,-1-20-30 0 0,1 21 35 0 0,3-25-20 0 0,-2 25 3 0 0,1 0-1 0 0,0 0 0 0 0,0 0 1 0 0,-1 1-1 0 0,1-1 1 0 0,0 1-1 0 0,0-1 0 0 0,0 1 1 0 0,0 0-1 0 0,0 0 0 0 0,3 0 1 0 0,-4 0 12 0 0,15-2-47 0 0,-1 1 36 0 0,-12 2 12 0 0,-1-1 0 0 0,0 0 0 0 0,-1 1 0 0 0,1-1 0 0 0,-1 1 0 0 0,0-1 0 0 0,1 1 0 0 0,-1 0 0 0 0,1-1 0 0 0,-1 1 0 0 0,0 0 0 0 0,0 0 0 0 0,1 0 0 0 0,0 2 0 0 0,1-2 0 0 0,12 14 0 0 0,-14-15 19 0 0,-1 1 0 0 0,1-1-1 0 0,-1 1 1 0 0,1 0 0 0 0,-1-1-1 0 0,1 1 1 0 0,-1 0 0 0 0,1-1-1 0 0,-1 1 1 0 0,0 0 0 0 0,1 0-1 0 0,-1 0 1 0 0,0-1 0 0 0,0 1-1 0 0,0 0 1 0 0,1 0 0 0 0,-1 0-1 0 0,0-1 1 0 0,0 1 0 0 0,0 0-1 0 0,0 0 1 0 0,-1 0 0 0 0,1 0-1 0 0,0-1 1 0 0,0 1 0 0 0,0 0-1 0 0,-1 0 1 0 0,1 0 0 0 0,0-1-1 0 0,-1 1 1 0 0,1 0 0 0 0,0 0-1 0 0,-1-1 1 0 0,1 1 0 0 0,-1 0-1 0 0,1-1 1 0 0,-1 1 0 0 0,0-1-1 0 0,1 1 1 0 0,-1-1 0 0 0,-1 2-1 0 0,1-2 86 0 0,-1 0-5 0 0,-4 0-42 0 0,3 0-36 0 0,-1 0 1 0 0,1 0 0 0 0,0 0 0 0 0,0 0 0 0 0,0 0-1 0 0,0 1 1 0 0,0 0 0 0 0,0 0 0 0 0,-5 2 0 0 0,7-3-18 0 0,1 0 1 0 0,-1 0-1 0 0,0 0 1 0 0,1 0 0 0 0,-1 0-1 0 0,1 0 1 0 0,-1 0 0 0 0,1 0-1 0 0,-1 0 1 0 0,0 0-1 0 0,1 0 1 0 0,-1 0 0 0 0,1 0-1 0 0,-1-1 1 0 0,1 1 0 0 0,-1 0-1 0 0,1 0 1 0 0,-1-1 0 0 0,0 1-1 0 0,-1-1 10 0 0,1 1-9 0 0,1 0-1 0 0,-1 0 0 0 0,0-1 0 0 0,1 1 1 0 0,-1 0-1 0 0,0 0 0 0 0,1 0 1 0 0,-1-1-1 0 0,0 1 0 0 0,1 0 1 0 0,-1-1-1 0 0,0 1 0 0 0,1 0 1 0 0,-1-1-1 0 0,1 1 0 0 0,-1-1 1 0 0,1 1-1 0 0,-1-1 0 0 0,1 1 0 0 0,-1-1 1 0 0,1 1-1 0 0,-1-1 0 0 0,1 0 1 0 0,0 1-1 0 0,-1-1 0 0 0,1 1 1 0 0,0-1-1 0 0,-1-1 0 0 0,1 0 11 0 0,-4-6-15 0 0,0 0 0 0 0,0 0 1 0 0,1 0-1 0 0,1-1 0 0 0,0 1 0 0 0,0 0 0 0 0,0-1 0 0 0,1 0 0 0 0,0 1 0 0 0,1-12 1 0 0,0 19-52 0 0,0-1 0 0 0,0 1 0 0 0,0 0 1 0 0,0-1-1 0 0,0 1 0 0 0,0 0 1 0 0,1 0-1 0 0,-1-1 0 0 0,0 1 1 0 0,2-2-1 0 0,-2 3 3 0 0,0 0-1 0 0,1-1 1 0 0,-1 1 0 0 0,1-1-1 0 0,-1 1 1 0 0,1 0 0 0 0,-1-1-1 0 0,1 1 1 0 0,-1 0 0 0 0,1 0-1 0 0,-1-1 1 0 0,1 1 0 0 0,-1 0 0 0 0,1 0-1 0 0,-1 0 1 0 0,1 0 0 0 0,-1 0-1 0 0,1 0 1 0 0,0-1 0 0 0,-1 1-1 0 0,1 0 1 0 0,-1 1 0 0 0,1-1 0 0 0,0 0-1 0 0,1 0-186 0 0,0 0 0 0 0,0 1 1 0 0,-1-1-1 0 0,1 1 0 0 0,0-1 0 0 0,-1 1 0 0 0,1 0 0 0 0,0-1 0 0 0,-1 1 1 0 0,1 0-1 0 0,-1 0 0 0 0,3 2 0 0 0,9 9-1192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01T03:00:5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42 6991 0 0,'0'0'8158'0'0,"1"3"-7788"0"0,0 24 338 0 0,-1-25-485 0 0,0-1-196 0 0,0-1 1 0 0,1 1-1 0 0,-1-1 1 0 0,-1 0-1 0 0,1 1 1 0 0,0-1-1 0 0,0 1 1 0 0,0-1-1 0 0,0 1 1 0 0,0-1-1 0 0,0 0 1 0 0,0 1-1 0 0,-1-1 1 0 0,1 1-1 0 0,0-1 1 0 0,0 0-1 0 0,-1 1 1 0 0,1-1-1 0 0,0 0 1 0 0,-1 1-1 0 0,-3-4 3 0 0,-1-1 0 0 0,1 0 0 0 0,0 0 1 0 0,0 0-1 0 0,1 0 0 0 0,-1-1 0 0 0,1 1 0 0 0,-5-9 0 0 0,-7-18 23 0 0,12 26-53 0 0,4 3 0 0 0,3 4 0 0 0,3 3 0 0 0,-7-4 0 0 0,0-1 0 0 0,1 1 0 0 0,-1 0 0 0 0,1-1-1 0 0,-1 1 1 0 0,0-1 0 0 0,1 1 0 0 0,-1-1 0 0 0,1 1 0 0 0,-1-1-1 0 0,1 0 1 0 0,0 1 0 0 0,-1-1 0 0 0,1 0 0 0 0,-1 1 0 0 0,1-1 0 0 0,0 0-1 0 0,-1 0 1 0 0,1 1 0 0 0,0-1 0 0 0,0 0 1 0 0,0 0 0 0 0,0 0 0 0 0,0 0 0 0 0,0 1 0 0 0,-1-1-1 0 0,1 0 1 0 0,0 0 0 0 0,0 1 0 0 0,0-1 0 0 0,-1 1 0 0 0,1-1 0 0 0,0 1 0 0 0,0-1 0 0 0,-1 1 0 0 0,1-1 0 0 0,0 1 0 0 0,0 1 0 0 0,2 0 135 0 0,0 1-1 0 0,0-1 1 0 0,-1 1 0 0 0,1 0 0 0 0,-1 0 0 0 0,0 0 0 0 0,0 0 0 0 0,3 7 0 0 0,4 5 347 0 0,-8-14 13 0 0,-4 6-344 0 0,3-5-132 0 0,-1-1 0 0 0,1 1 0 0 0,-1 0 0 0 0,0 0 1 0 0,1-1-1 0 0,-1 1 0 0 0,0-1 0 0 0,0 1 0 0 0,0 0 0 0 0,-3 1 1 0 0,1-2-489 0 0,0-1 1 0 0,0 1 0 0 0,0-1-1 0 0,0 0 1 0 0,-5 0 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43 169 2303 0 0,'-1'-2'167'0'0,"-9"-20"-266"0"0,2 6 3227 0 0,1 0-1 0 0,-5-20 1 0 0,10 31-2350 0 0,1 0 0 0 0,0 0 0 0 0,1 0 0 0 0,-1 0 0 0 0,1 0 0 0 0,0-7 0 0 0,1 9-689 0 0,-1 1 1 0 0,1-1 0 0 0,0 0 0 0 0,-1 0 0 0 0,1 0-1 0 0,0 0 1 0 0,2-2 0 0 0,-2 4-45 0 0,-1 1 0 0 0,1-1 1 0 0,-1 0-1 0 0,1 1 0 0 0,0-1 0 0 0,-1 1 1 0 0,1-1-1 0 0,0 1 0 0 0,-1 0 0 0 0,1-1 1 0 0,0 1-1 0 0,0-1 0 0 0,-1 1 0 0 0,1 0 1 0 0,0 0-1 0 0,0 0 0 0 0,0-1 0 0 0,0 1 1 0 0,0 0-1 0 0,22 0 89 0 0,-7 0-41 0 0,-8-1-79 0 0,0 1 1 0 0,0 0-1 0 0,10 1 0 0 0,21 0-18 0 0,-31-2 4 0 0,-1 1 0 0 0,1 0 0 0 0,0 0 0 0 0,0 1 0 0 0,14 2 0 0 0,-19-2 0 0 0,1 0 0 0 0,-1 0 0 0 0,1 0 0 0 0,-1 1 0 0 0,1-1 0 0 0,-1 1 0 0 0,0 0 0 0 0,0 0 0 0 0,0 0 0 0 0,0 0 0 0 0,0 1 0 0 0,-1-1 0 0 0,1 1 0 0 0,3 3 0 0 0,0 5 24 0 0,1 1 0 0 0,-1 0 1 0 0,-1 0-1 0 0,0 0 0 0 0,6 24 0 0 0,-7-21-11 0 0,0-1-1 0 0,2 0 1 0 0,-1 0 0 0 0,11 17-1 0 0,-12-26-12 0 0,-1 1-1 0 0,2 0 0 0 0,-1-1 0 0 0,1 0 1 0 0,0 0-1 0 0,0 0 0 0 0,0-1 1 0 0,0 1-1 0 0,1-1 0 0 0,0-1 0 0 0,0 1 1 0 0,0-1-1 0 0,8 4 0 0 0,-9-6 14 0 0,-1 0-1 0 0,0 0 0 0 0,1 0 0 0 0,-1 0 0 0 0,0-1 0 0 0,1 0 0 0 0,-1 0 1 0 0,1 0-1 0 0,-1 0 0 0 0,1-1 0 0 0,-1 0 0 0 0,0 1 0 0 0,1-2 0 0 0,-1 1 1 0 0,0 0-1 0 0,0-1 0 0 0,0 0 0 0 0,0 0 0 0 0,0 0 0 0 0,0-1 0 0 0,5-3 1 0 0,-4 2 87 0 0,-1-1 0 0 0,0 0 1 0 0,0 1-1 0 0,0-1 1 0 0,0-1-1 0 0,-1 1 0 0 0,0 0 1 0 0,0-1-1 0 0,4-9 1 0 0,-3 2 252 0 0,1 0 1 0 0,-2 0 0 0 0,4-18-1 0 0,-7 27-267 0 0,1 0-1 0 0,-1 0 1 0 0,0 1 0 0 0,0-1-1 0 0,-1 0 1 0 0,1 0 0 0 0,-1 1-1 0 0,0-1 1 0 0,0 0 0 0 0,0 1-1 0 0,0-1 1 0 0,-1 0 0 0 0,1 1-1 0 0,-1 0 1 0 0,0-1 0 0 0,0 1-1 0 0,0 0 1 0 0,0 0 0 0 0,-1 0-1 0 0,0 0 1 0 0,1 1 0 0 0,-1-1-1 0 0,0 1 1 0 0,0-1 0 0 0,-4-1-1 0 0,-2-2 46 0 0,0 1 0 0 0,0 1 0 0 0,-1 0-1 0 0,1 0 1 0 0,-1 1 0 0 0,0 0 0 0 0,0 0-1 0 0,-11 0 1 0 0,5 0-162 0 0,10 2 56 0 0,1 0-1 0 0,-1 0 0 0 0,0 0 1 0 0,0 1-1 0 0,1 0 1 0 0,-9 1-1 0 0,12-1-133 0 0,0 1 0 0 0,0 0 0 0 0,1-1-1 0 0,-1 1 1 0 0,0 0 0 0 0,0 0 0 0 0,1 0 0 0 0,-1 0 0 0 0,1 0 0 0 0,-1 0 0 0 0,1 0 0 0 0,-1 1-1 0 0,1-1 1 0 0,0 0 0 0 0,0 1 0 0 0,0-1 0 0 0,0 1 0 0 0,0-1 0 0 0,0 1 0 0 0,0 0 0 0 0,0-1-1 0 0,0 1 1 0 0,1 0 0 0 0,-2 3 0 0 0,-2 14-5544 0 0,2 6-1738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89 3679 0 0,'0'0'167'0'0,"-3"-7"26"0"0,1-8 1027 0 0,1 9 63 0 0,0-1-1 0 0,0 1 0 0 0,-1 0 1 0 0,0-1-1 0 0,0 1 0 0 0,-4-8 0 0 0,5 13-1065 0 0,1 0-1 0 0,-1 0 1 0 0,0 0-1 0 0,0 0 1 0 0,0 0-1 0 0,0 0 1 0 0,0 0 0 0 0,0 0-1 0 0,0 0 1 0 0,0 1-1 0 0,0-1 1 0 0,0 0-1 0 0,0 1 1 0 0,0-1-1 0 0,-2 0 1 0 0,1 1-225 0 0,0-1 1 0 0,0 1 0 0 0,0 0 0 0 0,0 0 0 0 0,0 0 0 0 0,0 0-1 0 0,0 0 1 0 0,1 1 0 0 0,-1-1 0 0 0,0 1 0 0 0,0-1 0 0 0,0 1-1 0 0,-2 1 1 0 0,-2 1 73 0 0,1 0-1 0 0,0 0 1 0 0,0 1 0 0 0,0-1-1 0 0,1 1 1 0 0,-1 0 0 0 0,1 1-1 0 0,0-1 1 0 0,0 1-1 0 0,-6 9 1 0 0,-2 7 83 0 0,-13 28-1 0 0,23-46-133 0 0,0 3 7 0 0,-1 0 1 0 0,1 0 0 0 0,0 1 0 0 0,0-1 0 0 0,1 1 0 0 0,0-1-1 0 0,0 1 1 0 0,0-1 0 0 0,1 1 0 0 0,0-1 0 0 0,1 11-1 0 0,0-14-19 0 0,-1-1-1 0 0,1 1 1 0 0,0 0-1 0 0,0 0 0 0 0,0 0 1 0 0,0 0-1 0 0,0 0 0 0 0,1-1 1 0 0,-1 1-1 0 0,1-1 0 0 0,0 1 1 0 0,0-1-1 0 0,0 0 1 0 0,0 1-1 0 0,0-1 0 0 0,0 0 1 0 0,1 0-1 0 0,-1-1 0 0 0,0 1 1 0 0,1 0-1 0 0,0-1 0 0 0,-1 1 1 0 0,1-1-1 0 0,0 0 0 0 0,0 0 1 0 0,0 0-1 0 0,3 0 1 0 0,-2 0 3 0 0,0 0 0 0 0,-1 0 1 0 0,1-1-1 0 0,0 1 1 0 0,-1-1-1 0 0,1 0 1 0 0,0 0-1 0 0,-1-1 1 0 0,1 1-1 0 0,0-1 0 0 0,-1 1 1 0 0,1-1-1 0 0,-1 0 1 0 0,1-1-1 0 0,-1 1 1 0 0,1-1-1 0 0,-1 1 1 0 0,0-1-1 0 0,0 0 0 0 0,1 0 1 0 0,-2 0-1 0 0,1-1 1 0 0,5-4-1 0 0,10-9 127 0 0,25-29 0 0 0,-36 36-78 0 0,0 0 1 0 0,-1 0 0 0 0,0-1 0 0 0,0 0-1 0 0,6-16 1 0 0,-8 10 377 0 0,-3 12 286 0 0,-2 12-431 0 0,1 9-308 0 0,1 0 1 0 0,0-1-1 0 0,2 1 0 0 0,-1-1 0 0 0,2 0 0 0 0,0 0 0 0 0,9 21 1 0 0,-10-32-311 0 0,0 0 1 0 0,0 0-1 0 0,0 0 1 0 0,0-1-1 0 0,1 1 1 0 0,0-1-1 0 0,0 0 1 0 0,0 0 0 0 0,1 0-1 0 0,-1-1 1 0 0,10 6-1 0 0,-2-1-1878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8287 0 0,'-4'-6'169'0'0,"2"4"-46"0"0,1 0-1 0 0,0 0 1 0 0,0 0-1 0 0,0 0 1 0 0,0 0 0 0 0,0-1-1 0 0,-1-2 1275 0 0,5 43 4305 0 0,10 20-4756 0 0,-4-14-679 0 0,28 145-135 0 0,18 107-2072 0 0,-50-256 209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3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6 179 14855 0 0,'-3'-7'1590'0'0,"2"5"-1571"0"0,-1 0-18 0 0,2-10 76 0 0,1 10 7 0 0,0 0 1 0 0,-1 0-1 0 0,1-1 0 0 0,0 1 1 0 0,0 0-1 0 0,0 1 0 0 0,0-1 1 0 0,0 0-1 0 0,0 0 1 0 0,1 0-1 0 0,-1 1 0 0 0,0-1 1 0 0,1 0-1 0 0,0 1 0 0 0,-1-1 1 0 0,1 1-1 0 0,0 0 0 0 0,0 0 1 0 0,3-2-1 0 0,5-3 55 0 0,1 1 0 0 0,15-5 1 0 0,-17 7-168 0 0,42-14 41 0 0,15-6-102 0 0,30-9-479 0 0,-22 9-202 0 0,-73 23 738 0 0,-6 19 333 0 0,2-10-126 0 0,-1 1 0 0 0,-8 14-1 0 0,7-15-85 0 0,1 0-1 0 0,0 0 0 0 0,-5 16 0 0 0,6-14-59 0 0,1 0 0 0 0,0 0 0 0 0,0 1 0 0 0,1-1 0 0 0,1 1 0 0 0,-1 0 0 0 0,2-1 0 0 0,0 1 0 0 0,0-1-1 0 0,1 0 1 0 0,1 1 0 0 0,4 11 0 0 0,-5-19-26 0 0,0 0 1 0 0,1 0-1 0 0,-1 0 0 0 0,1-1 0 0 0,0 1 0 0 0,0-1 1 0 0,0 0-1 0 0,0 0 0 0 0,7 5 0 0 0,-3-3 4 0 0,0 0-1 0 0,0-1 0 0 0,1 0 1 0 0,10 4-1 0 0,-16-7 43 0 0,0 0-1 0 0,1-1 1 0 0,-1 0-1 0 0,0 1 1 0 0,1-1-1 0 0,-1 0 0 0 0,1 0 1 0 0,-1 0-1 0 0,0-1 1 0 0,1 1-1 0 0,-1-1 1 0 0,0 1-1 0 0,1-1 1 0 0,-1 0-1 0 0,0 0 1 0 0,0 0-1 0 0,1 0 1 0 0,-1 0-1 0 0,0 0 0 0 0,0 0 1 0 0,0-1-1 0 0,-1 1 1 0 0,1-1-1 0 0,0 0 1 0 0,2-2-1 0 0,0 0 84 0 0,-1 0 0 0 0,0-1 0 0 0,0 1 0 0 0,0-1 0 0 0,0 1 0 0 0,-1-1 0 0 0,1 0 0 0 0,-1 0 0 0 0,-1 0 0 0 0,3-9 0 0 0,-3 9-37 0 0,0 0 0 0 0,-1-1 1 0 0,0 1-1 0 0,0-1 0 0 0,0 1 0 0 0,-1 0 0 0 0,0-1 0 0 0,0 1 0 0 0,0 0 0 0 0,0 0 0 0 0,-1 0 0 0 0,0 0 1 0 0,0 0-1 0 0,0 0 0 0 0,-1 0 0 0 0,0 1 0 0 0,-3-5 0 0 0,-11-15-142 0 0,11 16-254 0 0,1 0-1 0 0,0 0 1 0 0,0 0 0 0 0,-5-11 0 0 0,-3-8-3875 0 0,10 19 2169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4607 0 0,'18'28'393'0'0,"-10"-15"-187"0"0,14 25-1 0 0,-12-11 4225 0 0,0 0-1 0 0,10 53 1 0 0,-13-45-3623 0 0,7 5 133 0 0,-14-39-606 0 0,22-85-180 0 0,-16 50-148 0 0,1-4-369 0 0,20-67 0 0 0,-25 100 318 0 0,0-1-1 0 0,1 0 0 0 0,-1 0 1 0 0,2 1-1 0 0,4-9 0 0 0,-7 14 45 0 0,0-1 0 0 0,-1 0 0 0 0,1 0 0 0 0,0 0-1 0 0,-1 1 1 0 0,1-1 0 0 0,0 0 0 0 0,0 1-1 0 0,0-1 1 0 0,0 1 0 0 0,-1-1 0 0 0,1 1 0 0 0,0-1-1 0 0,0 1 1 0 0,0-1 0 0 0,0 1 0 0 0,0 0-1 0 0,0 0 1 0 0,0-1 0 0 0,0 1 0 0 0,0 0 0 0 0,0 0-1 0 0,1 0 1 0 0,-1 0 0 0 0,0 0 0 0 0,0 1-1 0 0,0-1 1 0 0,0 0 0 0 0,0 0 0 0 0,0 1 0 0 0,0-1-1 0 0,0 1 1 0 0,0-1 0 0 0,-1 0 0 0 0,1 1-1 0 0,0 0 1 0 0,0-1 0 0 0,0 1 0 0 0,0 0 0 0 0,1 1 12 0 0,-1 0 1 0 0,0-1 0 0 0,0 1 0 0 0,0 0-1 0 0,-1-1 1 0 0,1 1 0 0 0,0 0 0 0 0,-1 0 0 0 0,1 0-1 0 0,-1 0 1 0 0,0 0 0 0 0,1 2 0 0 0,0 2 56 0 0,3 9 35 0 0,2 7 120 0 0,-1 1 1 0 0,3 28-1 0 0,-6-32-23 0 0,0 0-1 0 0,9 34 1 0 0,-11-52-40 0 0,3-2-147 0 0,-1 1 0 0 0,0-1 0 0 0,0 0 1 0 0,0 0-1 0 0,-1 0 0 0 0,1 0 0 0 0,0 0 1 0 0,0-1-1 0 0,-1 1 0 0 0,3-3 0 0 0,1-1-13 0 0,-1 1 0 0 0,1-1 0 0 0,-1-1 0 0 0,-1 1 0 0 0,1 0 0 0 0,4-12 0 0 0,14-39 0 0 0,-15 38 0 0 0,20-76 26 0 0,-18 62-7 0 0,21-56 0 0 0,-20 68-4 0 0,-9 21 11 0 0,1 0 0 0 0,-1 1 0 0 0,0-1 0 0 0,0 1-1 0 0,0-1 1 0 0,0 1 0 0 0,0-1 0 0 0,1 4 0 0 0,1 7 27 0 0,0 0 1 0 0,-1 0-1 0 0,-1 0 0 0 0,1 16 1 0 0,-2-15-5 0 0,1 1 0 0 0,1-1 1 0 0,3 17-1 0 0,0-14-416 0 0,0 0 1 0 0,1 0-1 0 0,1-1 0 0 0,9 18 1 0 0,-12-26 160 0 0,1-1 0 0 0,-1 1 0 0 0,1-1 0 0 0,1 0 0 0 0,-1-1 0 0 0,1 1 0 0 0,0-1 0 0 0,0 0 0 0 0,1 0 0 0 0,-1-1 0 0 0,9 5 0 0 0,-12-8 29 0 0,8 5-883 0 0,1 0 1 0 0,-1-1-1 0 0,1-1 0 0 0,1 0 1 0 0,14 3-1 0 0,-7-5-3444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4607 0 0,'-1'3'139'0'0,"-22"14"16629"0"0,26-17-15735 0 0,34 5-189 0 0,0-2-1 0 0,65-3 1 0 0,-47-4-985 0 0,47-2 517 0 0,-34 8-7400 0 0,-25 4-842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110 113 919 0 0,'1'-5'546'0'0,"-1"1"0"0"0,0-1-1 0 0,1 1 1 0 0,-1-1-1 0 0,-1 1 1 0 0,1-1 0 0 0,-1 1-1 0 0,0-1 1 0 0,0 1-1 0 0,0-1 1 0 0,0 1 0 0 0,-1 0-1 0 0,-2-5 1 0 0,2 6-73 0 0,0 0 0 0 0,0 0 0 0 0,0 0 0 0 0,-1 0-1 0 0,1 1 1 0 0,-1-1 0 0 0,1 1 0 0 0,-1 0 0 0 0,0-1 0 0 0,0 1 0 0 0,0 1 0 0 0,0-1 0 0 0,0 0 0 0 0,-1 1 0 0 0,1-1 0 0 0,-7 0 0 0 0,4 0 32 0 0,5 1-426 0 0,-1 0 1 0 0,0 1 0 0 0,1-1-1 0 0,-1 1 1 0 0,1-1 0 0 0,-1 1-1 0 0,0 0 1 0 0,1 0 0 0 0,-1 0-1 0 0,0 0 1 0 0,1 0 0 0 0,-1 0-1 0 0,0 0 1 0 0,1 0 0 0 0,-1 1-1 0 0,1-1 1 0 0,-1 1 0 0 0,-2 0 0 0 0,2 2-2 0 0,2-2-79 0 0,-1 1-1 0 0,1 0 1 0 0,-1 0-1 0 0,1 0 1 0 0,0-1-1 0 0,0 1 1 0 0,0 0-1 0 0,0 0 1 0 0,0 0-1 0 0,0 0 1 0 0,0 0-1 0 0,0-1 1 0 0,1 1-1 0 0,-1 0 1 0 0,1 0-1 0 0,0 0 1 0 0,-1-1-1 0 0,1 1 1 0 0,1 1-1 0 0,1 1-41 0 0,-1-1-1 0 0,1 1 0 0 0,0-1 1 0 0,0 0-1 0 0,6 4 0 0 0,-4-2-16 0 0,170 142-150 0 0,-170-141 568 0 0,1 0 0 0 0,-1 0 1 0 0,0 0-1 0 0,0 1 0 0 0,0-1 1 0 0,-1 1-1 0 0,5 11 0 0 0,-9-17-224 0 0,1 1-1 0 0,-1-1 1 0 0,0 1 0 0 0,1 0-1 0 0,-1-1 1 0 0,0 1 0 0 0,0 0-1 0 0,0-1 1 0 0,0 1-1 0 0,0 0 1 0 0,-1-1 0 0 0,1 1-1 0 0,0 0 1 0 0,-1-1-1 0 0,0 4 1 0 0,-12 20 904 0 0,9-20-820 0 0,0 1 1 0 0,0-1-1 0 0,-1 0 0 0 0,0 0 1 0 0,0-1-1 0 0,0 1 0 0 0,0-1 1 0 0,-1 0-1 0 0,-10 6 0 0 0,-1-2 102 0 0,1-1-1 0 0,-27 9 0 0 0,34-14-532 0 0,0-1-1 0 0,-1 0 0 0 0,1 0 1 0 0,0-1-1 0 0,-1 0 0 0 0,1 0 1 0 0,-13-3-1 0 0,12-1-6047 0 0,0-3-2062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62 13303 0 0,'0'0'1202'0'0,"0"-1"-988"0"0,-3-4 1213 0 0,-3 25 534 0 0,5-11-1812 0 0,-1-1-1 0 0,2 1 0 0 0,-1-1 1 0 0,1 1-1 0 0,0-1 0 0 0,1 1 1 0 0,2 11-1 0 0,17 58-18 0 0,-20-75-119 0 0,3 5-1 0 0,0 0-1 0 0,1 0 1 0 0,0-1-1 0 0,0 1 1 0 0,0-1-1 0 0,1 0 1 0 0,9 11-1 0 0,-2-2 50 0 0,-10-15-55 0 0,-1-1 0 0 0,0 1 0 0 0,1-1 0 0 0,-1 1 0 0 0,0-1 0 0 0,1 0 1 0 0,-1 1-1 0 0,1-1 0 0 0,-1 0 0 0 0,0 0 0 0 0,4 0 0 0 0,-2 0 0 0 0,0 0-7 0 0,0 0-1 0 0,0 0 1 0 0,0-1-1 0 0,0 1 1 0 0,0-1-1 0 0,0 0 1 0 0,0 0 0 0 0,0 0-1 0 0,0 0 1 0 0,-1 0-1 0 0,1 0 1 0 0,0-1-1 0 0,-1 1 1 0 0,1-1-1 0 0,3-3 1 0 0,3-3-208 0 0,-1 0 0 0 0,14-17 0 0 0,-9 9-237 0 0,-12 15 422 0 0,-1 1 1 0 0,1-1-1 0 0,0 1 0 0 0,0-1 0 0 0,0 1 1 0 0,0-1-1 0 0,0 1 0 0 0,0 0 0 0 0,0 0 1 0 0,0-1-1 0 0,0 1 0 0 0,0 0 0 0 0,0 0 1 0 0,0 0-1 0 0,0 0 0 0 0,0 0 0 0 0,0 0 1 0 0,0 0-1 0 0,0 1 0 0 0,0-1 0 0 0,0 0 0 0 0,0 1 1 0 0,0-1-1 0 0,0 0 0 0 0,0 1 0 0 0,0-1 1 0 0,1 2-1 0 0,27 17 141 0 0,-26-17-123 0 0,55 39 424 0 0,-46-34-105 0 0,0-1 1 0 0,0 0 0 0 0,24 8-1 0 0,-35-14-241 0 0,0 1-1 0 0,0-1 0 0 0,0 0 1 0 0,0 0-1 0 0,0 0 0 0 0,0 0 1 0 0,0 0-1 0 0,-1 0 0 0 0,1 0 1 0 0,0 0-1 0 0,0 0 0 0 0,0 0 1 0 0,0 0-1 0 0,0-1 0 0 0,0 1 1 0 0,0 0-1 0 0,0-1 0 0 0,-1 1 1 0 0,1-1-1 0 0,0 1 0 0 0,0-1 1 0 0,0 1-1 0 0,-1-1 0 0 0,1 1 1 0 0,0-1-1 0 0,0 0 0 0 0,0-1 456 0 0,0 1-410 0 0,0 0-1 0 0,1 0 1 0 0,-1 0-1 0 0,-1 0 1 0 0,1 0-1 0 0,0 0 0 0 0,0-1 1 0 0,0 1-1 0 0,-1 0 1 0 0,1-1-1 0 0,-1 1 0 0 0,1-1 1 0 0,-1 1-1 0 0,1 0 1 0 0,-1-3-1 0 0,2-8 278 0 0,-1 0 0 0 0,0-17 0 0 0,0 7-219 0 0,-4-56-199 0 0,1 13-446 0 0,-1 12-1828 0 0,1 31-1563 0 0,1 14 525 0 0,0-8-3200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9671 0 0,'1'2'748'0'0,"4"58"453"0"0,-3 83 7089 0 0,-3-83-7900 0 0,-3 121 1888 0 0,-6 91 303 0 0,8-156-4050 0 0,3-103 571 0 0,0-2-3501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78 4607 0 0,'-14'-44'7871'0'0,"14"42"-6943"0"0,-8-27 3588 0 0,-5 27-3415 0 0,10 2-999 0 0,0 0-1 0 0,0 1 0 0 0,0-1 0 0 0,0 1 1 0 0,0 0-1 0 0,0 0 0 0 0,0 0 1 0 0,0 1-1 0 0,0-1 0 0 0,1 1 1 0 0,-1-1-1 0 0,1 1 0 0 0,-1 0 1 0 0,1 0-1 0 0,-1 0 0 0 0,-2 4 1 0 0,-3 3 83 0 0,0-1 0 0 0,1 1 1 0 0,-6 11-1 0 0,11-17-151 0 0,-1 1 0 0 0,1-1 0 0 0,0 1 0 0 0,0-1 0 0 0,1 1 0 0 0,-1 0 0 0 0,1-1 0 0 0,-1 1 0 0 0,1 0 0 0 0,1 0 0 0 0,-2 7 0 0 0,4 1-34 0 0,-1-8 0 0 0,1 0 0 0 0,-1 0 0 0 0,1 0 0 0 0,0-1 0 0 0,0 1 0 0 0,1-1 0 0 0,-1 0 0 0 0,1 0 0 0 0,-1 0 0 0 0,5 4 0 0 0,4 3 0 0 0,20 12 0 0 0,-19-14 0 0 0,17 15 0 0 0,17 16 0 0 0,-40-35 0 0 0,-1 0 0 0 0,0 0 0 0 0,7 9 0 0 0,2 3 0 0 0,-12-11 0 0 0,-2-1 0 0 0,1-2 56 0 0,0 0-1 0 0,0 0 1 0 0,0 1-1 0 0,-1-1 1 0 0,1 0-1 0 0,-1 0 1 0 0,0 0-1 0 0,1 1 1 0 0,-1-1-1 0 0,0 0 1 0 0,0 0 0 0 0,-1 1-1 0 0,1-1 1 0 0,0 0-1 0 0,-1 0 1 0 0,1 1-1 0 0,-1-1 1 0 0,0 0-1 0 0,0 0 1 0 0,0 0-1 0 0,0 0 1 0 0,0 0-1 0 0,0 0 1 0 0,0 0-1 0 0,-1-1 1 0 0,1 1-1 0 0,-1 0 1 0 0,1-1 0 0 0,-1 1-1 0 0,0-1 1 0 0,0 1-1 0 0,1-1 1 0 0,-5 2-1 0 0,4-2 7 0 0,-1 2-7 0 0,0-1 1 0 0,0 0-1 0 0,-1 0 0 0 0,1 0 0 0 0,-1 0 1 0 0,0-1-1 0 0,1 1 0 0 0,-1-1 1 0 0,-6 1-1 0 0,0-2 116 0 0,8 0-310 0 0,1 1 1 0 0,-1-1 0 0 0,0 0 0 0 0,0 0 0 0 0,1 0 0 0 0,-1 0 0 0 0,0-1 0 0 0,0 1-1 0 0,1 0 1 0 0,-1-1 0 0 0,0 1 0 0 0,0-1 0 0 0,1 0 0 0 0,-1 1 0 0 0,1-1 0 0 0,-4-2-1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7831 0 0,'-1'1'7027'0'0,"-18"12"-5206"0"0,1 0 0 0 0,-32 32 1 0 0,42-37-1631 0 0,1 0 1 0 0,0 1 0 0 0,0 0 0 0 0,1 0-1 0 0,0 0 1 0 0,1 1 0 0 0,0 0-1 0 0,-4 11 1 0 0,8-18-141 0 0,0 1 1 0 0,0-1-1 0 0,0 1 0 0 0,1-1 0 0 0,-1 1 0 0 0,1-1 1 0 0,0 1-1 0 0,0-1 0 0 0,1 6 0 0 0,-1-8-41 0 0,1 1-1 0 0,-1 0 1 0 0,1 0 0 0 0,0 0-1 0 0,0 0 1 0 0,0 0 0 0 0,0-1-1 0 0,0 1 1 0 0,0 0-1 0 0,0-1 1 0 0,0 1 0 0 0,1-1-1 0 0,-1 1 1 0 0,0-1 0 0 0,1 0-1 0 0,0 0 1 0 0,-1 1 0 0 0,1-1-1 0 0,0 0 1 0 0,-1 0-1 0 0,4 1 1 0 0,-3-2-5 0 0,0 0-1 0 0,-1 0 1 0 0,1 0-1 0 0,0 0 1 0 0,-1 0-1 0 0,1 0 1 0 0,0 0-1 0 0,-1-1 0 0 0,1 1 1 0 0,0-1-1 0 0,-1 1 1 0 0,4-2-1 0 0,0 0 9 0 0,-1 0-7 0 0,0 1-1 0 0,1-2 1 0 0,-1 1 0 0 0,0 0 0 0 0,0-1 0 0 0,0 0-1 0 0,-1 0 1 0 0,1 0 0 0 0,6-7 0 0 0,-4 3-7 0 0,0 0 0 0 0,-1-1 0 0 0,0 0 0 0 0,5-10 0 0 0,-8 14 1 0 0,0 0 0 0 0,0 0 0 0 0,0-1 0 0 0,-1 1 0 0 0,0-1 0 0 0,0 0 0 0 0,0 1 0 0 0,0-1 0 0 0,-1 0 0 0 0,0 0 0 0 0,0 1 0 0 0,0-1 0 0 0,-1-5 0 0 0,1 9 0 0 0,-3-15-1 0 0,-2 5 13 0 0,-1 24 41 0 0,4-7-46 0 0,1 0-1 0 0,0 0 0 0 0,1 0 1 0 0,-1 0-1 0 0,1 0 1 0 0,1 0-1 0 0,-1 0 0 0 0,1 0 1 0 0,0 0-1 0 0,0 0 1 0 0,1 0-1 0 0,-1 0 0 0 0,2 0 1 0 0,-1-1-1 0 0,0 1 1 0 0,1-1-1 0 0,0 1 0 0 0,0-1 1 0 0,7 8-1 0 0,6 4 0 0 0,-10-14-8 0 0,0 0-31 0 0,0 1-79 0 0,0 0 0 0 0,1 0 0 0 0,-1-1 0 0 0,1 0 0 0 0,0-1 0 0 0,11 4 0 0 0,15-2-2394 0 0,-29-4 1387 0 0,0 0 0 0 0,0-1 0 0 0,0 1 0 0 0,0-1 0 0 0,6-1 0 0 0,4-5-4536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0,'1'4'113'0'0,"1"0"0"0"0,-1 0-1 0 0,0 1 1 0 0,0-1 0 0 0,0 0-1 0 0,-1 1 1 0 0,1-1 0 0 0,-1 1 0 0 0,0-1-1 0 0,-1 8 1 0 0,1 16 3139 0 0,10 64 3934 0 0,-3-47-5122 0 0,13 46 0 0 0,-5-57-1111 0 0,-11-26-800 0 0,-3-6 247 0 0,1-2-324 0 0,-1 0-58 0 0,0 0-1 0 0,0 0 1 0 0,0 0 0 0 0,0 0 0 0 0,0 0-1 0 0,0 0 1 0 0,0-1 0 0 0,0 1-1 0 0,0 0 1 0 0,0 0 0 0 0,0-1-1 0 0,-1 1 1 0 0,1-1 0 0 0,0 1-1 0 0,0-1 1 0 0,0 1 0 0 0,0-1-1 0 0,1-1 1 0 0,0 0-11 0 0,0 0 1 0 0,0-1-1 0 0,-1 1 1 0 0,1-1-1 0 0,-1 1 1 0 0,3-5-1 0 0,1-5-113 0 0,-1-1-1 0 0,4-15 1 0 0,-6 20 34 0 0,-1 3 60 0 0,5-15-339 0 0,0-1 0 0 0,14-31 0 0 0,0 3-505 0 0,-17 37 459 0 0,2 1 1 0 0,0-1-1 0 0,10-18 1 0 0,-12 24 258 0 0,-2 4 89 0 0,-1 1 0 0 0,1-1 0 0 0,0 1 0 0 0,0 0 1 0 0,0-1-1 0 0,-1 1 0 0 0,1 0 0 0 0,0 0 0 0 0,0 0 0 0 0,1 0 0 0 0,1-2 1 0 0,6 1 24 0 0,-8 3 39 0 0,0 0 0 0 0,1 0 1 0 0,-1 0-1 0 0,0 0 0 0 0,1 0 1 0 0,-1 0-1 0 0,0 0 1 0 0,0 1-1 0 0,0-1 0 0 0,0 1 1 0 0,-1-1-1 0 0,1 0 0 0 0,0 1 1 0 0,0-1-1 0 0,-1 1 1 0 0,1 2-1 0 0,9 29 346 0 0,-10-30-321 0 0,18 113 2284 0 0,-13-73-1648 0 0,-3-33-501 0 0,-2-9 689 0 0,2-1-783 0 0,1-1-75 0 0,0-1 0 0 0,0 1 0 0 0,-1 0 0 0 0,1-1 0 0 0,0 0 0 0 0,-1 0 0 0 0,1 0 0 0 0,-1 0 0 0 0,0 0 0 0 0,0 0 0 0 0,0-1 0 0 0,0 1 0 0 0,0-1 0 0 0,2-3 0 0 0,4-8-106 0 0,10-25 0 0 0,-8 16-138 0 0,46-96-2008 0 0,-55 118 2134 0 0,-1 1 77 0 0,0-1 0 0 0,0 1 0 0 0,0-1 0 0 0,1 1 1 0 0,-1-1-1 0 0,0 1 0 0 0,0 0 0 0 0,0-1 1 0 0,1 1-1 0 0,-1-1 0 0 0,0 1 0 0 0,0 0 0 0 0,1-1 1 0 0,-1 1-1 0 0,0 0 0 0 0,1-1 0 0 0,-1 1 1 0 0,1 0-1 0 0,-1 0 0 0 0,0-1 0 0 0,1 1 1 0 0,-1 0-1 0 0,1 0 0 0 0,0-1 0 0 0,11 5-5 0 0,-7 0 68 0 0,0 0 1 0 0,0 0-1 0 0,-1 1 0 0 0,1 0 0 0 0,-1 0 1 0 0,0 0-1 0 0,-1 0 0 0 0,1 1 0 0 0,4 9 1 0 0,7 11 123 0 0,-2-9 29 0 0,0-1 0 0 0,1 0 0 0 0,1 0 0 0 0,0-1 0 0 0,1-1 0 0 0,23 16 1 0 0,-27-22-19 0 0,0-1 0 0 0,0 0 0 0 0,1-1 0 0 0,-1 0 0 0 0,1-1 0 0 0,0-1 0 0 0,1 0 0 0 0,-1 0 0 0 0,1-2 0 0 0,22 3 0 0 0,-29-5-90 0 0,0 0 0 0 0,-1-1 0 0 0,1 0-1 0 0,0 0 1 0 0,0 0 0 0 0,-1-1 0 0 0,1 0 0 0 0,-1-1 0 0 0,0 1-1 0 0,1-1 1 0 0,8-5 0 0 0,-6 2 34 0 0,-1-1 0 0 0,1 1 1 0 0,-1-1-1 0 0,0-1 0 0 0,-1 1 0 0 0,11-15 0 0 0,-15 18-155 0 0,0-1 0 0 0,-1 1 0 0 0,0-1 0 0 0,0 0-1 0 0,0 0 1 0 0,0 0 0 0 0,-1 0 0 0 0,0 0 0 0 0,0 0 0 0 0,0 0 0 0 0,-1-1-1 0 0,1 1 1 0 0,-1 0 0 0 0,-1 0 0 0 0,1-1 0 0 0,-2-4 0 0 0,2 7 21 0 0,0 0 0 0 0,-1 1-1 0 0,0-1 1 0 0,0 0 0 0 0,0 1 0 0 0,0-1 0 0 0,0 1 0 0 0,0-1 0 0 0,0 1-1 0 0,-1 0 1 0 0,1-1 0 0 0,-1 1 0 0 0,0 0 0 0 0,0 0 0 0 0,0 0 0 0 0,0 0-1 0 0,0 0 1 0 0,0 1 0 0 0,0-1 0 0 0,0 1 0 0 0,-1-1 0 0 0,1 1 0 0 0,-1 0 0 0 0,1 0-1 0 0,-1 0 1 0 0,1 0 0 0 0,-1 0 0 0 0,0 1 0 0 0,0-1 0 0 0,1 1 0 0 0,-6 0-1 0 0,5 0 9 0 0,-1 0 0 0 0,1 1 1 0 0,0 0-1 0 0,0 0 0 0 0,0 0 0 0 0,0 0 0 0 0,0 0 0 0 0,0 1 0 0 0,0 0 0 0 0,0-1 0 0 0,0 1 0 0 0,1 0 0 0 0,-4 3 0 0 0,0 0 31 0 0,0 1-1 0 0,1 0 1 0 0,-1 0 0 0 0,-5 9 0 0 0,6-7 76 0 0,0 0 1 0 0,1 1 0 0 0,-1 0-1 0 0,2 0 1 0 0,-1 0-1 0 0,1 1 1 0 0,1-1-1 0 0,-3 16 1 0 0,4-20-16 0 0,1 1 0 0 0,0-1 0 0 0,0 1 0 0 0,0 0 0 0 0,0-1 1 0 0,1 1-1 0 0,0-1 0 0 0,0 1 0 0 0,1-1 0 0 0,-1 1 0 0 0,1-1 0 0 0,0 0 0 0 0,1 0 0 0 0,-1 0 1 0 0,1 0-1 0 0,4 6 0 0 0,-1-5 2 0 0,0 1 0 0 0,1-1-1 0 0,0 0 1 0 0,0-1 0 0 0,0 1 0 0 0,0-1 0 0 0,1-1 0 0 0,0 1 0 0 0,0-1 0 0 0,0-1 0 0 0,0 0 0 0 0,1 0-1 0 0,-1 0 1 0 0,17 2 0 0 0,7-1 124 0 0,1-1 0 0 0,55-3 0 0 0,-73 0-179 0 0,47-2-515 0 0,0-3 1 0 0,0-3 0 0 0,93-23-1 0 0,-106 17-1190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43 6911 0 0,'0'0'528'0'0,"-1"1"-341"0"0,1 0-184 0 0,-1 0 0 0 0,1-1 0 0 0,-1 1 0 0 0,0 0 0 0 0,1-1 0 0 0,-1 1 0 0 0,0-1 0 0 0,0 1-1 0 0,1-1 1 0 0,-1 0 0 0 0,0 1 0 0 0,0-1 0 0 0,1 0 0 0 0,-1 1 0 0 0,0-1 0 0 0,-1 0 0 0 0,1 0 19 0 0,1 0-1 0 0,-1 0 1 0 0,1 1 0 0 0,-1-1 0 0 0,0 0-1 0 0,1 0 1 0 0,-1 0 0 0 0,1 1-1 0 0,-1-1 1 0 0,1 0 0 0 0,-1 1 0 0 0,1-1-1 0 0,-1 0 1 0 0,1 1 0 0 0,0-1-1 0 0,-1 0 1 0 0,1 1 0 0 0,-1-1 0 0 0,1 1-1 0 0,0-1 1 0 0,-1 1 0 0 0,1-1-1 0 0,0 1 1 0 0,0-1 0 0 0,-1 1 0 0 0,1-1-1 0 0,0 1 1 0 0,0-1 0 0 0,0 1-1 0 0,0 0 1 0 0,0-1 0 0 0,0 1 0 0 0,0-1-1 0 0,0 1 1 0 0,0-1 0 0 0,0 2-1 0 0,-2 25 1698 0 0,2 0 0 0 0,4 44 0 0 0,15 53-99 0 0,-3-22-933 0 0,-13-74-567 0 0,20 119 530 0 0,-23-146-358 0 0,0-2-202 0 0,1-7-61 0 0,-1 0 1 0 0,0 0-1 0 0,-1 0 0 0 0,0 0 0 0 0,0 0 0 0 0,-3-10 0 0 0,-17-48 127 0 0,-26-55-19 0 0,25 67 61 0 0,-23-81-1 0 0,43 130-74 0 0,1 1-1 0 0,1-1 0 0 0,-1 1 0 0 0,1 0 1 0 0,-1-1-1 0 0,1 1 0 0 0,1-1 1 0 0,0-6-1 0 0,-1 9-86 0 0,1 1 0 0 0,-1 0 0 0 0,1-1 0 0 0,-1 1 0 0 0,1 0 1 0 0,-1-1-1 0 0,1 1 0 0 0,0 0 0 0 0,0 0 0 0 0,0 0 0 0 0,0 0 0 0 0,0 0 0 0 0,0 0 0 0 0,0 0 1 0 0,0 0-1 0 0,0 0 0 0 0,0 0 0 0 0,0 0 0 0 0,1 1 0 0 0,-1-1 0 0 0,0 0 0 0 0,1 1 0 0 0,-1-1 0 0 0,0 1 1 0 0,1 0-1 0 0,-1-1 0 0 0,0 1 0 0 0,1 0 0 0 0,-1 0 0 0 0,2 0 0 0 0,54-7 477 0 0,6 0-263 0 0,-33 4-316 0 0,0-2 0 0 0,0 0 0 0 0,-1-2-1 0 0,35-13 1 0 0,4 0-6296 0 0,-51 15 212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61 9671 0 0,'-34'24'6006'0'0,"44"-25"-5569"0"0,-1 0 0 0 0,0-1 0 0 0,0 0 0 0 0,0 0 1 0 0,-1-1-1 0 0,1-1 0 0 0,12-6 0 0 0,20-6 59 0 0,-32 13-412 0 0,8-3-40 0 0,1 0 0 0 0,30-4 0 0 0,23-5-4425 0 0,-56 12-1397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8287 0 0,'-4'5'169'0'0,"1"0"-1"0"0,-1 1 1 0 0,1-1-1 0 0,-3 7 0 0 0,-3 4 3022 0 0,13-5 149 0 0,-4-9-3188 0 0,1-1 0 0 0,1 1 0 0 0,-1-1 0 0 0,0 1 0 0 0,0-1 0 0 0,0 1 0 0 0,1-1 0 0 0,-1 0 0 0 0,1 0 0 0 0,-1 0 0 0 0,1 0 1 0 0,0 0-1 0 0,-1 0 0 0 0,1 0 0 0 0,0 0 0 0 0,-1 0 0 0 0,1-1 0 0 0,0 1 0 0 0,3 0 0 0 0,4 0 52 0 0,0 0 0 0 0,17 0 1 0 0,-12-1 126 0 0,6 0-83 0 0,25-3 0 0 0,-9 0-177 0 0,-27 2-222 0 0,0-1 0 0 0,0 0 0 0 0,-1 0-1 0 0,18-7 1 0 0,-2-1-5383 0 0,-9 2-449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9:4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87 12959 0 0,'-1'15'595'0'0,"0"-12"-18"0"0,-8 42-246 0 0,8 47 2262 0 0,-7 73-657 0 0,7-158-1908 0 0,1 1 0 0 0,0 0 0 0 0,0 0-1 0 0,0-1 1 0 0,1 1 0 0 0,2 9 0 0 0,-1-9 27 0 0,-2-8-54 0 0,0 0 0 0 0,0 0 1 0 0,0 1-1 0 0,0-1 0 0 0,0 0 1 0 0,0 0-1 0 0,1 0 0 0 0,-1 0 1 0 0,0 0-1 0 0,0 0 1 0 0,0 0-1 0 0,0 1 0 0 0,0-1 1 0 0,0 0-1 0 0,0 0 0 0 0,0 0 1 0 0,0 0-1 0 0,1 0 0 0 0,-1 0 1 0 0,0 0-1 0 0,0 0 1 0 0,0 0-1 0 0,0 0 0 0 0,0 0 1 0 0,0 0-1 0 0,1 0 0 0 0,-1 0 1 0 0,0 0-1 0 0,0 0 0 0 0,0 0 1 0 0,0 0-1 0 0,0 0 1 0 0,0 0-1 0 0,1 0 0 0 0,-1 0 1 0 0,0 0-1 0 0,0 0 0 0 0,0 0 1 0 0,0 0-1 0 0,0 0 1 0 0,0 0-1 0 0,1 0 0 0 0,1-4-2 0 0,1 1 0 0 0,-1-1 0 0 0,0 1-1 0 0,0-1 1 0 0,0 0 0 0 0,0 0 0 0 0,-1 0 0 0 0,1 0-1 0 0,0-7 1 0 0,3-5-68 0 0,28-83-189 0 0,-20 59 215 0 0,-8 20-19 0 0,0 0 0 0 0,2-38 1 0 0,-1 7 0 0 0,-4 35 42 0 0,1-8-38 0 0,2 40-3 0 0,18 75 75 0 0,-11-39 30 0 0,27 75 0 0 0,-33-112-32 0 0,1 0 0 0 0,0 0-1 0 0,1-1 1 0 0,0 0 0 0 0,2 0-1 0 0,-1-1 1 0 0,2-1 0 0 0,-1 1 0 0 0,17 13-1 0 0,-24-24 92 0 0,0 1-1 0 0,0-1 0 0 0,0 0 1 0 0,1 0-1 0 0,-1 0 1 0 0,1 0-1 0 0,-1-1 0 0 0,1 1 1 0 0,0-1-1 0 0,-1 0 1 0 0,1 0-1 0 0,0-1 0 0 0,0 1 1 0 0,0-1-1 0 0,0 1 1 0 0,0-1-1 0 0,0 0 0 0 0,0-1 1 0 0,0 1-1 0 0,0-1 1 0 0,-1 0-1 0 0,1 0 0 0 0,0 0 1 0 0,0 0-1 0 0,-1 0 1 0 0,1-1-1 0 0,0 0 0 0 0,-1 0 1 0 0,0 0-1 0 0,1 0 1 0 0,-1 0-1 0 0,0-1 0 0 0,0 0 1 0 0,0 1-1 0 0,-1-1 1 0 0,1 0-1 0 0,-1 0 0 0 0,1-1 1 0 0,1-2-1 0 0,2-5 185 0 0,0 0 1 0 0,-1-1-1 0 0,0 1 1 0 0,-1-1-1 0 0,0 0 0 0 0,-1 0 1 0 0,3-22-1 0 0,-3 4 162 0 0,-2-61 0 0 0,-2 67-264 0 0,-2 1 0 0 0,-1 0 0 0 0,-8-28 0 0 0,-5-8-1635 0 0,-3 1-5504 0 0,19 57 6674 0 0,-8-28-7543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0,'0'0'964'0'0,"2"1"-794"0"0,15 11 971 0 0,-1-2-1 0 0,2 0 1 0 0,-1-1 0 0 0,1 0 0 0 0,26 7 0 0 0,-22-10-787 0 0,1-2 0 0 0,-1 0 0 0 0,1-2 0 0 0,0 0 1 0 0,45-4-1 0 0,-20-3-2010 0 0,84-21 0 0 0,-92 15-4712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167 162 7799 0 0,'15'-72'3578'0'0,"-14"67"-2975"0"0,0 1 0 0 0,-1-1 0 0 0,0 0 0 0 0,0 0 0 0 0,-1 0 0 0 0,1 0 1 0 0,-1 0-1 0 0,0 0 0 0 0,0 1 0 0 0,-1-1 0 0 0,-1-4 0 0 0,2 7-484 0 0,0 0-1 0 0,0 0 0 0 0,0 1 1 0 0,0-1-1 0 0,0 0 1 0 0,-1 1-1 0 0,1-1 0 0 0,-1 1 1 0 0,1 0-1 0 0,-1-1 0 0 0,1 1 1 0 0,-1 0-1 0 0,0 0 1 0 0,1 0-1 0 0,-1 0 0 0 0,0 0 1 0 0,0 0-1 0 0,0 1 1 0 0,0-1-1 0 0,1 1 0 0 0,-1-1 1 0 0,0 1-1 0 0,0 0 0 0 0,0-1 1 0 0,0 1-1 0 0,0 0 1 0 0,0 0-1 0 0,0 1 0 0 0,-4 0 1 0 0,2 0-13 0 0,0 0 1 0 0,0 1-1 0 0,1-1 1 0 0,-1 1-1 0 0,0 0 1 0 0,1 0-1 0 0,-1 0 1 0 0,1 1-1 0 0,0-1 1 0 0,0 1-1 0 0,0 0 1 0 0,-5 6-1 0 0,0 0 12 0 0,0 1 0 0 0,1 0 0 0 0,-7 13 0 0 0,8-10-99 0 0,1 0 1 0 0,0 1-1 0 0,0 0 1 0 0,1 0-1 0 0,1 0 1 0 0,1 1-1 0 0,0-1 1 0 0,0 1 0 0 0,2-1-1 0 0,0 1 1 0 0,0-1-1 0 0,2 1 1 0 0,2 15-1 0 0,-2-25-56 0 0,-1 0 0 0 0,1 0 0 0 0,0 0 0 0 0,0 0 0 0 0,0-1 0 0 0,1 1 0 0 0,-1-1 0 0 0,1 0 1 0 0,0 1-1 0 0,0-1 0 0 0,1-1 0 0 0,-1 1 0 0 0,7 4 0 0 0,-4-3-110 0 0,1 0 0 0 0,0-1 1 0 0,0 0-1 0 0,0-1 0 0 0,0 1 0 0 0,1-2 1 0 0,14 5-1 0 0,2-3-263 0 0,0 0 1 0 0,0-2-1 0 0,0-1 1 0 0,41-2 0 0 0,-53 0-34 0 0,0 0 0 0 0,0 0 1 0 0,0-1-1 0 0,0 0 0 0 0,0-1 1 0 0,-1-1-1 0 0,1 0 0 0 0,-1 0 1 0 0,0-1-1 0 0,16-10 0 0 0,-11 5-273 0 0,-1 0-1 0 0,0-1 1 0 0,0-1 0 0 0,-1-1-1 0 0,21-24 1 0 0,-27 27 539 0 0,-4 5 227 0 0,1 0-1 0 0,-1 0 1 0 0,0-1 0 0 0,0 0 0 0 0,-1 0-1 0 0,1 0 1 0 0,-2 0 0 0 0,1 0 0 0 0,0-1 0 0 0,2-11-1 0 0,-4 12 200 0 0,-1 5-138 0 0,0-1 0 0 0,0 1 0 0 0,1 0 0 0 0,-1-1 0 0 0,0 1 0 0 0,0 0 0 0 0,0-1 0 0 0,0 1 0 0 0,0 0 0 0 0,0 0 0 0 0,-1-1 0 0 0,1 1 1 0 0,0 0-1 0 0,-1-1 0 0 0,-1-2 701 0 0,-11 3 1111 0 0,11 1-1826 0 0,0-1 0 0 0,1 1 0 0 0,-1 0 0 0 0,0 0 0 0 0,1 0 0 0 0,-1 0 1 0 0,0 0-1 0 0,1 0 0 0 0,-1 0 0 0 0,0 1 0 0 0,1-1 0 0 0,-1 1 0 0 0,1-1 0 0 0,-1 1 1 0 0,0 0-1 0 0,1-1 0 0 0,-1 1 0 0 0,1 0 0 0 0,-3 2 0 0 0,-1 2 36 0 0,0 0 1 0 0,1 0-1 0 0,-1 1 0 0 0,1-1 1 0 0,0 1-1 0 0,0 0 0 0 0,1 1 0 0 0,0-1 1 0 0,-5 13-1 0 0,5-11-27 0 0,1 1 0 0 0,-1 1 0 0 0,2-1 0 0 0,-1 0 0 0 0,1 1 0 0 0,0-1 0 0 0,1 10 1 0 0,1-14-93 0 0,-1 0 1 0 0,1 0 0 0 0,0 0-1 0 0,1 0 1 0 0,-1 0 0 0 0,1-1-1 0 0,4 9 1 0 0,-5-11-13 0 0,-1-1 1 0 0,1 0 0 0 0,-1 1-1 0 0,1-1 1 0 0,0 0-1 0 0,0 0 1 0 0,-1 1 0 0 0,1-1-1 0 0,0 0 1 0 0,0 0-1 0 0,0 0 1 0 0,0 0 0 0 0,1 0-1 0 0,-1 0 1 0 0,0-1-1 0 0,0 1 1 0 0,0 0-1 0 0,3 1 1 0 0,1-1 1 0 0,-2 1 3 0 0,1 0 0 0 0,0-1 0 0 0,0 0 0 0 0,0 0 0 0 0,0 0 0 0 0,0 0 0 0 0,0 0-1 0 0,0-1 1 0 0,0 0 0 0 0,8 0 0 0 0,-10 0-1 0 0,-1 0 0 0 0,0 0 1 0 0,1 0-1 0 0,-1 0 0 0 0,0-1 0 0 0,0 1 0 0 0,1 0 0 0 0,-1 0 0 0 0,0-1 0 0 0,0 1 0 0 0,1-1 1 0 0,-1 1-1 0 0,0-1 0 0 0,0 0 0 0 0,0 1 0 0 0,0-1 0 0 0,0 0 0 0 0,0 0 0 0 0,1-1 1 0 0,1-1 5 0 0,2-2-5 0 0,-1 0 1 0 0,0 0-1 0 0,0-1 0 0 0,0 0 1 0 0,-1 0-1 0 0,0 0 0 0 0,0 0 1 0 0,0 0-1 0 0,-1-1 0 0 0,0 1 1 0 0,0-1-1 0 0,0 0 0 0 0,-1 1 1 0 0,0-1-1 0 0,-1-8 0 0 0,0 10 41 0 0,0 0-1 0 0,0-1 1 0 0,-1 1-1 0 0,0 0 1 0 0,0-1 0 0 0,-1 1-1 0 0,1 0 1 0 0,-1 0-1 0 0,0 0 1 0 0,-1 0-1 0 0,-3-6 1 0 0,5 10 357 0 0,-5-2 1090 0 0,4 7-1494 0 0,1 0 1 0 0,0 0-1 0 0,1 1 1 0 0,-1-1-1 0 0,1 0 0 0 0,0 0 1 0 0,0 1-1 0 0,0-1 1 0 0,0 0-1 0 0,1 1 1 0 0,-1-1-1 0 0,1 0 1 0 0,0 0-1 0 0,1 0 0 0 0,-1 0 1 0 0,1 0-1 0 0,3 7 1 0 0,-1-4-555 0 0,0 0 1 0 0,1 0 0 0 0,0 0-1 0 0,0-1 1 0 0,1 0 0 0 0,-1 0-1 0 0,1 0 1 0 0,11 7 0 0 0,-7-7-1304 0 0,0-2-238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11455 0 0,'0'0'528'0'0,"0"2"-16"0"0,2 7-116 0 0,0 0-1 0 0,-1 0 1 0 0,0 0 0 0 0,-2 14-1 0 0,2 4 1571 0 0,-1-9-1164 0 0,0-8-393 0 0,1 1 0 0 0,0-1 1 0 0,3 16-1 0 0,-3-22-363 0 0,1 0-1 0 0,-1 0 1 0 0,1 0 0 0 0,-1-1 0 0 0,1 1-1 0 0,0-1 1 0 0,0 0 0 0 0,1 1-1 0 0,-1-1 1 0 0,1 0 0 0 0,-1 0-1 0 0,1 0 1 0 0,6 4 0 0 0,-9-7-39 0 0,1 0 0 0 0,0 0 0 0 0,0 0 0 0 0,-1 1 0 0 0,1-1 0 0 0,0 0 0 0 0,0 0 0 0 0,0 0 0 0 0,0 0 0 0 0,-1-1 0 0 0,1 1 1 0 0,0 0-1 0 0,0 0 0 0 0,-1 0 0 0 0,1-1 0 0 0,0 1 0 0 0,0 0 0 0 0,-1-1 0 0 0,1 1 0 0 0,0 0 0 0 0,1-2 0 0 0,13-9 7 0 0,-5 0-17 0 0,0 0 0 0 0,-1 0 0 0 0,0-1 0 0 0,-1 0 0 0 0,7-15 0 0 0,8-10-131 0 0,-12 19 81 0 0,-1-1 0 0 0,14-38 0 0 0,-18 41 58 0 0,0-1 1 0 0,2 1-1 0 0,0 0 0 0 0,19-28 0 0 0,-26 42 47 0 0,1 1 0 0 0,-1-1 0 0 0,0 1 0 0 0,0-1 0 0 0,1 1 0 0 0,-1-1 0 0 0,1 1 0 0 0,-1 0 0 0 0,1 0 0 0 0,-1 0 0 0 0,1 0 0 0 0,0 0 0 0 0,0 0 0 0 0,-1 0 0 0 0,1 0 0 0 0,0 1 0 0 0,0-1 0 0 0,0 1 0 0 0,0-1 0 0 0,0 1 0 0 0,0 0 0 0 0,0 0 0 0 0,0 0 0 0 0,0 0 0 0 0,0 0 0 0 0,0 0 0 0 0,0 0 0 0 0,0 1 0 0 0,0-1 0 0 0,-1 1 0 0 0,1 0 0 0 0,0-1 0 0 0,0 1 0 0 0,0 0 0 0 0,-1 0 0 0 0,1 0 0 0 0,0 0 0 0 0,2 3 0 0 0,3 1 186 0 0,-1 1 0 0 0,0 0-1 0 0,-1 1 1 0 0,0 0-1 0 0,0 0 1 0 0,0 0 0 0 0,7 14-1 0 0,94 187 189 0 0,-80-159-2368 0 0,-14-26-5930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9615 0 0,'1'-13'730'0'0,"0"1"0"0"0,7-21 6114 0 0,-8 33-6741 0 0,5 14 1171 0 0,2 20-1031 0 0,14 149 1097 0 0,-16-118-1150 0 0,8 47-84 0 0,5 103 74 0 0,-18-183-130 0 0,0-31-105 0 0,5-32-880 0 0,-1 11 687 0 0,0-10-77 0 0,2 1 0 0 0,1 0-1 0 0,1 0 1 0 0,1 0 0 0 0,19-39-1 0 0,-27 64 339 0 0,1 1-1 0 0,1-1 0 0 0,-1 1 1 0 0,0 0-1 0 0,1 0 1 0 0,0 0-1 0 0,0 0 0 0 0,-1 1 1 0 0,2-1-1 0 0,-1 1 0 0 0,0-1 1 0 0,0 1-1 0 0,1 0 1 0 0,-1 0-1 0 0,1 1 0 0 0,0-1 1 0 0,-1 1-1 0 0,1 0 0 0 0,0 0 1 0 0,0 0-1 0 0,0 0 1 0 0,0 1-1 0 0,0-1 0 0 0,0 1 1 0 0,0 0-1 0 0,0 0 0 0 0,0 1 1 0 0,0-1-1 0 0,0 1 1 0 0,0 0-1 0 0,-1 0 0 0 0,1 0 1 0 0,0 1-1 0 0,6 3 1 0 0,-2-2 138 0 0,0 1 1 0 0,0 0 0 0 0,-1 1 0 0 0,0 0 0 0 0,0 0 0 0 0,0 1 0 0 0,-1 0 0 0 0,0 0 0 0 0,0 0 0 0 0,0 1 0 0 0,-1-1 0 0 0,0 2 0 0 0,0-1 0 0 0,-1 0 0 0 0,0 1 0 0 0,0 0-1 0 0,-1 0 1 0 0,0 0 0 0 0,0 0 0 0 0,2 14 0 0 0,-3-14-15 0 0,-1 0-1 0 0,0 1 1 0 0,0-1 0 0 0,-1 1-1 0 0,0-1 1 0 0,-1 1 0 0 0,1-1-1 0 0,-2 0 1 0 0,1 1-1 0 0,-1-1 1 0 0,-1 0 0 0 0,1 0-1 0 0,-1 0 1 0 0,-1 0 0 0 0,1 0-1 0 0,-1-1 1 0 0,-1 0-1 0 0,-10 14 1 0 0,7-13-36 0 0,-1 1 1 0 0,0-2-1 0 0,0 1 0 0 0,-1-1 0 0 0,0-1 0 0 0,0 0 1 0 0,0 0-1 0 0,-1-1 0 0 0,-22 8 0 0 0,27-12-64 0 0,0 0-1 0 0,1 0 1 0 0,-1 0 0 0 0,0-1-1 0 0,1 0 1 0 0,-1 0-1 0 0,0-1 1 0 0,0 1 0 0 0,-9-4-1 0 0,6 2-20 0 0,0-1-1 0 0,0 0 1 0 0,0 0-1 0 0,0-1 0 0 0,-8-5 1 0 0,15 7-65 0 0,0 1 1 0 0,0 0-1 0 0,0-1 1 0 0,1 1-1 0 0,-1-1 1 0 0,0 1-1 0 0,1-1 1 0 0,0 0-1 0 0,-1 0 1 0 0,1 1-1 0 0,0-1 1 0 0,0 0-1 0 0,0 0 1 0 0,0 0-1 0 0,0-1 1 0 0,0 1-1 0 0,1 0 1 0 0,-1 0-1 0 0,1 0 1 0 0,-1-3-1 0 0,1-1-628 0 0,0 1 1 0 0,0-1-1 0 0,1 1 0 0 0,0-1 0 0 0,0 1 0 0 0,0 0 0 0 0,3-7 1 0 0,3-7-6598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79 149 9215 0 0,'0'0'707'0'0,"2"2"-464"0"0,-1-1-388 0 0,1 2 395 0 0,0 0 1 0 0,1 0 0 0 0,-1 0-1 0 0,1-1 1 0 0,5 5 0 0 0,-7-6-101 0 0,0-1-1 0 0,0 1 1 0 0,0-1 0 0 0,-1 1-1 0 0,1-1 1 0 0,0 0 0 0 0,0 1-1 0 0,0-1 1 0 0,0 0 0 0 0,0 0-1 0 0,0 0 1 0 0,0 0 0 0 0,0 1-1 0 0,1-2 1 0 0,-1 1 0 0 0,0 0-1 0 0,0 0 1 0 0,0 0 0 0 0,0 0-1 0 0,0-1 1 0 0,0 1 0 0 0,0 0-1 0 0,-1-1 1 0 0,1 1 0 0 0,0-1-1 0 0,0 1 1 0 0,0-1 0 0 0,0 1-1 0 0,1-2 1 0 0,1-1 37 0 0,1-1-1 0 0,0 0 1 0 0,-1 0-1 0 0,0 0 1 0 0,0 0-1 0 0,0-1 1 0 0,-1 1 0 0 0,1-1-1 0 0,-1 1 1 0 0,0-1-1 0 0,0 0 1 0 0,-1 0 0 0 0,1 0-1 0 0,0-7 1 0 0,-1 8-89 0 0,-1 0 0 0 0,1 0 0 0 0,-1 0 0 0 0,0 1 0 0 0,0-1 0 0 0,0 0 1 0 0,0 0-1 0 0,-1 0 0 0 0,0 0 0 0 0,0 0 0 0 0,0 0 0 0 0,0 0 0 0 0,0 1 0 0 0,-1-1 1 0 0,0 0-1 0 0,1 1 0 0 0,-1 0 0 0 0,-1-1 0 0 0,-3-4 0 0 0,5 7-22 0 0,-1-1 1 0 0,-1 0-1 0 0,1 1 0 0 0,0-1 0 0 0,0 1 1 0 0,-1 0-1 0 0,1-1 0 0 0,0 1 1 0 0,-1 0-1 0 0,1 1 0 0 0,-1-1 0 0 0,0 0 1 0 0,1 1-1 0 0,-1-1 0 0 0,1 1 0 0 0,-1 0 1 0 0,0 0-1 0 0,1 0 0 0 0,-1 0 0 0 0,0 0 1 0 0,1 1-1 0 0,-1-1 0 0 0,0 1 0 0 0,1 0 1 0 0,-1 0-1 0 0,1 0 0 0 0,-3 1 1 0 0,0 1-26 0 0,0-1 1 0 0,0 1-1 0 0,0 0 1 0 0,0 1 0 0 0,1-1-1 0 0,-1 1 1 0 0,1 0-1 0 0,0 0 1 0 0,0 1 0 0 0,1-1-1 0 0,-6 8 1 0 0,6-6-10 0 0,0 0 1 0 0,0 0 0 0 0,1 1-1 0 0,-1-1 1 0 0,1 0-1 0 0,1 1 1 0 0,-1-1 0 0 0,1 1-1 0 0,0 0 1 0 0,1-1-1 0 0,0 1 1 0 0,0 0 0 0 0,1 7-1 0 0,1-1 65 0 0,1-1-1 0 0,0 1 0 0 0,1-1 1 0 0,0 0-1 0 0,12 22 0 0 0,-11-23-79 0 0,1-1 0 0 0,0 0-1 0 0,1-1 1 0 0,0 0-1 0 0,0 0 1 0 0,1 0 0 0 0,0-1-1 0 0,15 12 1 0 0,-15-15-12 0 0,-1 0 1 0 0,1 0 0 0 0,0-1-1 0 0,0 0 1 0 0,1 0-1 0 0,-1-1 1 0 0,1 0 0 0 0,0-1-1 0 0,-1 0 1 0 0,1 0 0 0 0,15 1-1 0 0,3-4-734 0 0,1 0-1 0 0,-1-2 0 0 0,0-1 1 0 0,-1-1-1 0 0,31-10 1 0 0,-10 1-6956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0,'0'0'2050'0'0,"1"2"-749"0"0,4 13 238 0 0,10 23 928 0 0,15 64 0 0 0,-19-53-2095 0 0,4 14-3054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5527 0 0,'0'0'584'0'0,"-3"-8"3888"0"0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5527 0 0,'-6'3'65'0'0,"0"1"0"0"0,1-1 0 0 0,-1 1 0 0 0,1 0 0 0 0,0 1 0 0 0,0-1 0 0 0,1 1 0 0 0,-8 9-1 0 0,-11 12 306 0 0,13-17 1752 0 0,1 1 1 0 0,0 0 0 0 0,-14 21-1 0 0,21-28-1928 0 0,0 1 0 0 0,0-1-1 0 0,0 1 1 0 0,1-1 0 0 0,-1 1-1 0 0,1-1 1 0 0,0 1 0 0 0,0 0-1 0 0,0 0 1 0 0,0-1 0 0 0,1 1-1 0 0,0 0 1 0 0,0 0 0 0 0,0 0-1 0 0,0 0 1 0 0,0 0 0 0 0,1-1 0 0 0,0 5-1 0 0,0-6-184 0 0,-1 0 0 0 0,0-1 0 0 0,1 1-1 0 0,0 0 1 0 0,-1-1 0 0 0,1 1 0 0 0,0 0-1 0 0,0-1 1 0 0,0 1 0 0 0,0-1 0 0 0,0 1-1 0 0,0-1 1 0 0,0 1 0 0 0,0-1 0 0 0,1 0-1 0 0,-1 0 1 0 0,1 1 0 0 0,2 0 0 0 0,1 2-4 0 0,1 0-16 0 0,0 1 0 0 0,0-1 0 0 0,1 0 0 0 0,-1 0-1 0 0,1-1 1 0 0,0 0 0 0 0,0 0 0 0 0,0-1 0 0 0,0 0 0 0 0,14 2 0 0 0,-19-4-21 0 0,0-1 1 0 0,0 0 0 0 0,0 0-1 0 0,0 1 1 0 0,0-2 0 0 0,0 1-1 0 0,0 0 1 0 0,0 0 0 0 0,-1-1-1 0 0,1 1 1 0 0,0-1 0 0 0,-1 1-1 0 0,1-1 1 0 0,-1 0 0 0 0,2-1-1 0 0,-2 0-6 0 0,1 0 0 0 0,-1-1 0 0 0,0 1 1 0 0,-1 0-1 0 0,1 0 0 0 0,0-1 0 0 0,-1 1 0 0 0,0 0 0 0 0,0-6 0 0 0,-4-33-815 0 0,2 28 243 0 0,1 6 352 0 0,0 5 90 0 0,1 0 0 0 0,0 0-1 0 0,-1 0 1 0 0,1 0 0 0 0,0 0-1 0 0,0 1 1 0 0,0-1 0 0 0,1 0 0 0 0,-1 0-1 0 0,1 0 1 0 0,0 0 0 0 0,1-3-1 0 0,2-7-167 0 0,-3 12 301 0 0,-1 0-1 0 0,0-1 1 0 0,1 1-1 0 0,-1-1 1 0 0,1 1 0 0 0,0-1-1 0 0,-1 1 1 0 0,1 0-1 0 0,0 0 1 0 0,0-1 0 0 0,0 1-1 0 0,0 0 1 0 0,0 0-1 0 0,0 0 1 0 0,0 0-1 0 0,0 0 1 0 0,0 0 0 0 0,0 0-1 0 0,1 0 1 0 0,1 0-1 0 0,6-2 36 0 0,-7 4 52 0 0,1-1 0 0 0,-1 1 0 0 0,1 0 0 0 0,-1-1 0 0 0,0 1 0 0 0,1 0-1 0 0,-1 0 1 0 0,0 0 0 0 0,0 1 0 0 0,0-1 0 0 0,1 1 0 0 0,-2-1 0 0 0,1 1 0 0 0,0-1-1 0 0,3 5 1 0 0,2 1 320 0 0,-1 1-1 0 0,9 14 0 0 0,-6-6 129 0 0,0 1 0 0 0,-1 1 0 0 0,-1 0 0 0 0,-1 0 0 0 0,0 0 0 0 0,-1 1 1 0 0,-1 0-1 0 0,2 30 0 0 0,-4-31-31 0 0,-2 0 0 0 0,0 0 0 0 0,-1 0 0 0 0,-1 0 0 0 0,0-1 1 0 0,-1 1-1 0 0,-2 0 0 0 0,1-1 0 0 0,-11 23 0 0 0,1-11-112 0 0,-2-1-1 0 0,-1-1 1 0 0,-38 47 0 0 0,52-70-379 0 0,0-1 1 0 0,0 0 0 0 0,0 0-1 0 0,0 0 1 0 0,-8 4 0 0 0,10-6-109 0 0,-3-50-10209 0 0,5 26 3933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0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10135 0 0,'-6'98'2231'0'0,"3"-30"1021"0"0,-17 144 2769 0 0,20-182-5634 0 0,0-24-358 0 0,1 0 0 0 0,-1 0 0 0 0,0 0 0 0 0,-1-1 0 0 0,1 1-1 0 0,-1 0 1 0 0,-1-1 0 0 0,-1 8 0 0 0,2-11 143 0 0,6-9-23 0 0,2-6-195 0 0,11-29 0 0 0,1-4-214 0 0,-6 20-103 0 0,11-41-1 0 0,-8 24-38 0 0,-4 9 58 0 0,-7 17 220 0 0,0 1 0 0 0,2 1 1 0 0,15-28-1 0 0,-21 41 214 0 0,-1 2-79 0 0,0 0 1 0 0,1 0 0 0 0,-1 0-1 0 0,0 0 1 0 0,1 0 0 0 0,-1-1 0 0 0,0 1-1 0 0,1 0 1 0 0,-1 0 0 0 0,0 0-1 0 0,0 0 1 0 0,1 0 0 0 0,-1 0-1 0 0,0 0 1 0 0,1 0 0 0 0,-1 0 0 0 0,0 0-1 0 0,1 0 1 0 0,-1 0 0 0 0,0 0-1 0 0,1 0 1 0 0,-1 0 0 0 0,0 0 0 0 0,1 1-1 0 0,-1-1 1 0 0,0 0 0 0 0,0 0-1 0 0,1 0 1 0 0,-1 0 0 0 0,0 1 0 0 0,0-1-1 0 0,1 0 1 0 0,-1 0 0 0 0,0 0-1 0 0,0 1 1 0 0,0-1 0 0 0,1 0 0 0 0,-1 0-1 0 0,0 1 1 0 0,0-1 0 0 0,0 0-1 0 0,1 1 1 0 0,5 13 339 0 0,9 64 273 0 0,-12-55-496 0 0,12 43 0 0 0,-11-54-184 0 0,1 5 86 0 0,1 0 0 0 0,0-1 0 0 0,10 16 0 0 0,-15-28-93 0 0,1 0 0 0 0,1-1-1 0 0,-1 1 1 0 0,0-1 0 0 0,1 0 0 0 0,0 0 0 0 0,0 0 0 0 0,0 0 0 0 0,0-1-1 0 0,0 1 1 0 0,1-1 0 0 0,-1 1 0 0 0,1-1 0 0 0,-1 0 0 0 0,1-1 0 0 0,0 1-1 0 0,0-1 1 0 0,6 2 0 0 0,-6-2-102 0 0,0-1 0 0 0,0 0 0 0 0,0-1 0 0 0,-1 1 0 0 0,1 0 0 0 0,0-1 0 0 0,0 0 0 0 0,-1 0 0 0 0,1 0 1 0 0,0-1-1 0 0,-1 1 0 0 0,1-1 0 0 0,-1 0 0 0 0,0 0 0 0 0,0 0 0 0 0,1 0 0 0 0,-1 0 0 0 0,-1-1 0 0 0,5-3 0 0 0,2-4-220 0 0,0 0 0 0 0,0-1-1 0 0,14-23 1 0 0,-16 21 335 0 0,-1 0-1 0 0,0 0 0 0 0,-2-1 1 0 0,1 1-1 0 0,3-24 0 0 0,-7 28 102 0 0,1 1 0 0 0,-2 0 0 0 0,1 0 0 0 0,-1-1 0 0 0,-1 1 0 0 0,-2-16 0 0 0,2 19 63 0 0,0 0 0 0 0,-1 0 0 0 0,1 0 0 0 0,-1 0 0 0 0,0 0 0 0 0,0 1 0 0 0,-1-1 0 0 0,0 1 0 0 0,1-1 0 0 0,-1 1 0 0 0,-1 0 0 0 0,-4-5 0 0 0,7 8-94 0 0,1 0 0 0 0,-1 0-1 0 0,0 1 1 0 0,0-1 0 0 0,0 0 0 0 0,0 1-1 0 0,0-1 1 0 0,0 1 0 0 0,1-1 0 0 0,-1 1 0 0 0,0-1-1 0 0,-1 1 1 0 0,1 0 0 0 0,0-1 0 0 0,0 1 0 0 0,0 0-1 0 0,0 0 1 0 0,0 0 0 0 0,0 0 0 0 0,0 0 0 0 0,0 0-1 0 0,0 0 1 0 0,0 0 0 0 0,0 0 0 0 0,-1 0 0 0 0,1 1-1 0 0,0-1 1 0 0,0 0 0 0 0,0 1 0 0 0,0-1 0 0 0,0 1-1 0 0,0-1 1 0 0,1 1 0 0 0,-1-1 0 0 0,0 1 0 0 0,0 0-1 0 0,0 0 1 0 0,0-1 0 0 0,1 1 0 0 0,-1 0 0 0 0,-1 1-1 0 0,0 2 14 0 0,-1 0 1 0 0,1 0-1 0 0,0 0 0 0 0,0 0 0 0 0,0 1 0 0 0,0-1 0 0 0,1 0 0 0 0,-2 8 0 0 0,2-3-24 0 0,1 1 0 0 0,-1-1 0 0 0,1 1-1 0 0,1-1 1 0 0,0 1 0 0 0,0-1 0 0 0,1 1-1 0 0,0-1 1 0 0,1 0 0 0 0,0 0 0 0 0,0 0 0 0 0,1 0-1 0 0,0 0 1 0 0,1-1 0 0 0,6 10 0 0 0,-7-13 8 0 0,-1 0 1 0 0,1 0 0 0 0,0 0 0 0 0,0-1 0 0 0,0 0 0 0 0,1 1 0 0 0,0-2-1 0 0,-1 1 1 0 0,1 0 0 0 0,1-1 0 0 0,-1 0 0 0 0,0 0 0 0 0,1-1 0 0 0,-1 0-1 0 0,1 1 1 0 0,0-2 0 0 0,0 1 0 0 0,0-1 0 0 0,0 0 0 0 0,0 0-1 0 0,0-1 1 0 0,0 1 0 0 0,0-1 0 0 0,11-2 0 0 0,-14 2 51 0 0,0-1-1 0 0,0 0 1 0 0,0 0 0 0 0,0 0-1 0 0,0 0 1 0 0,0-1 0 0 0,0 1-1 0 0,-1-1 1 0 0,1 1 0 0 0,-1-1-1 0 0,1 0 1 0 0,-1 0 0 0 0,0 0-1 0 0,1-1 1 0 0,-1 1 0 0 0,0 0-1 0 0,-1-1 1 0 0,1 1 0 0 0,0-1 0 0 0,-1 0-1 0 0,1 1 1 0 0,-1-1 0 0 0,0 0-1 0 0,1-4 1 0 0,0 2 49 0 0,-1 0 1 0 0,0 0-1 0 0,-1 0 0 0 0,1 0 1 0 0,-1 0-1 0 0,0 0 0 0 0,0 0 1 0 0,-1 0-1 0 0,0 0 0 0 0,0 0 1 0 0,0 0-1 0 0,0 1 0 0 0,-1-1 0 0 0,-2-7 1 0 0,-4-1-37 0 0,0-1 1 0 0,-1 1 0 0 0,0 1-1 0 0,-1 0 1 0 0,0 0 0 0 0,-18-15-1 0 0,21 20-595 0 0,1 0 0 0 0,0 0-1 0 0,1 0 1 0 0,0 0-1 0 0,-5-9 1 0 0,-7-23-5257 0 0,14 27 3883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5527 0 0,'9'8'224'0'0,"0"1"-1"0"0,0-1 0 0 0,-1 1 1 0 0,0 1-1 0 0,0-1 0 0 0,6 13 1 0 0,35 66 5193 0 0,-36-62-3482 0 0,10 24 1173 0 0,17 54 0 0 0,-37-95-2784 0 0,0 0-199 0 0,-1-2 1478 0 0,-1-14-678 0 0,2-106 359 0 0,1-18-1376 0 0,-4 125 58 0 0,4-29-309 0 0,8-39 0 0 0,-9 64 143 0 0,-1 0 0 0 0,2-1 0 0 0,-1 2-1 0 0,2-1 1 0 0,-1 0 0 0 0,1 1-1 0 0,1 0 1 0 0,9-12 0 0 0,-14 19 97 0 0,0 0 1 0 0,1 1-1 0 0,-1-1 1 0 0,1 0-1 0 0,0 1 1 0 0,0 0-1 0 0,-1-1 1 0 0,1 1-1 0 0,0 0 0 0 0,0 0 1 0 0,0 0-1 0 0,0 0 1 0 0,0 1-1 0 0,0-1 1 0 0,0 1-1 0 0,1-1 1 0 0,-1 1-1 0 0,0-1 1 0 0,0 1-1 0 0,0 0 0 0 0,1 0 1 0 0,-1 0-1 0 0,4 1 1 0 0,0 1-583 0 0,-1-1 1 0 0,1 1-1 0 0,0 1 1 0 0,-1-1-1 0 0,1 1 1 0 0,-1 0-1 0 0,7 5 1 0 0,3 2-1246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199 229 2303 0 0,'0'0'102'0'0,"0"-1"-1"0"0,1-36 7152 0 0,-1-16-655 0 0,-1 27-5400 0 0,2 16-645 0 0,-2-1 0 0 0,-2-20 1 0 0,2 28-404 0 0,0-1-1 0 0,0 1 1 0 0,0 0 0 0 0,0 0 0 0 0,0 0 0 0 0,-1 0 0 0 0,0 0-1 0 0,1 0 1 0 0,-1 0 0 0 0,0 0 0 0 0,-1 1 0 0 0,1-1 0 0 0,-4-3 0 0 0,4 5-36 0 0,0-1 1 0 0,0 1 0 0 0,0-1 0 0 0,0 1 0 0 0,-1 0 0 0 0,1 0 0 0 0,0 0 0 0 0,-1 0 0 0 0,1 0 0 0 0,0 0 0 0 0,-1 1 0 0 0,1-1 0 0 0,-1 1 0 0 0,1 0 0 0 0,-6 0 0 0 0,4 0-42 0 0,0 1 1 0 0,0 0-1 0 0,1 0 0 0 0,-1 0 1 0 0,0 0-1 0 0,0 0 0 0 0,1 1 1 0 0,-1 0-1 0 0,-4 3 0 0 0,0 0-16 0 0,0 1 1 0 0,1 0-1 0 0,-1 1 0 0 0,2 0 0 0 0,-1 0 1 0 0,1 0-1 0 0,-10 16 0 0 0,13-17-50 0 0,0 0 0 0 0,0 0 0 0 0,1 1 0 0 0,0-1-1 0 0,0 1 1 0 0,0-1 0 0 0,1 1 0 0 0,0 0 0 0 0,1 0 0 0 0,-1-1 0 0 0,2 13-1 0 0,0-6 3 0 0,1 0-1 0 0,0 0 1 0 0,1-1-1 0 0,0 1 1 0 0,7 15-1 0 0,-7-21-90 0 0,0-1 0 0 0,0 1 0 0 0,1 0-1 0 0,0-1 1 0 0,0 0 0 0 0,1 0-1 0 0,0 0 1 0 0,0-1 0 0 0,0 0-1 0 0,1 1 1 0 0,0-2 0 0 0,0 1-1 0 0,0-1 1 0 0,0 0 0 0 0,1 0-1 0 0,0-1 1 0 0,-1 1 0 0 0,1-2-1 0 0,0 1 1 0 0,1-1 0 0 0,-1 0-1 0 0,12 1 1 0 0,0 1-640 0 0,48 4-2790 0 0,-57-8 1452 0 0,0 0 1 0 0,16-2-1 0 0,-3-3-3223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12175 0 0,'0'0'1106'0'0,"3"2"-806"0"0,5 4 70 0 0,0 1 0 0 0,0 0 0 0 0,-1 1 0 0 0,0-1 0 0 0,0 2 1 0 0,-1-1-1 0 0,0 1 0 0 0,-1 0 0 0 0,1 0 0 0 0,6 18 0 0 0,1 8 34 0 0,16 62 1 0 0,-8 1-552 0 0,15 179 0 0 0,-33-182-2269 0 0,-3-86 2002 0 0,0 22-1052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193 466 7831 0 0,'-7'-6'175'0'0,"4"3"-108"0"0,1 1 1 0 0,-2-1-1 0 0,1 1 0 0 0,0 0 1 0 0,0 0-1 0 0,-1 0 0 0 0,1 1 1 0 0,-1-1-1 0 0,-4-1 0 0 0,4 1 291 0 0,-1 1 0 0 0,0-1 0 0 0,1 1-1 0 0,-1 0 1 0 0,0 0 0 0 0,0 0 0 0 0,1 0-1 0 0,-1 1 1 0 0,-10 1 0 0 0,12-1-120 0 0,-1 1 0 0 0,0 0 0 0 0,1 0 0 0 0,-1 0 1 0 0,0 1-1 0 0,1-1 0 0 0,0 1 0 0 0,-1 0 0 0 0,1 0 1 0 0,0 0-1 0 0,0 1 0 0 0,0-1 0 0 0,-4 5 0 0 0,3-2-147 0 0,-1 0-1 0 0,1 0 1 0 0,1 1-1 0 0,-1 0 1 0 0,1 0-1 0 0,0-1 1 0 0,0 2 0 0 0,1-1-1 0 0,0 0 1 0 0,0 1-1 0 0,0-1 1 0 0,1 1-1 0 0,0-1 1 0 0,0 1-1 0 0,1 0 1 0 0,0-1-1 0 0,1 10 1 0 0,-1-6-32 0 0,2-1 1 0 0,-1 1 0 0 0,1 0-1 0 0,1 0 1 0 0,0-1 0 0 0,0 0-1 0 0,1 1 1 0 0,0-1-1 0 0,0 0 1 0 0,12 16 0 0 0,-9-16-30 0 0,1 1 0 0 0,0-1 0 0 0,1-1 0 0 0,0 0 0 0 0,0 0 0 0 0,1 0 0 0 0,18 9 0 0 0,-21-13 24 0 0,0 0 0 0 0,1-1-1 0 0,0 0 1 0 0,-1-1-1 0 0,1 1 1 0 0,0-1-1 0 0,0-1 1 0 0,1 0 0 0 0,-1 0-1 0 0,0 0 1 0 0,0-1-1 0 0,11-1 1 0 0,-12 0 51 0 0,0 0 1 0 0,0-1-1 0 0,0 0 1 0 0,-1 0-1 0 0,1-1 1 0 0,-1 0 0 0 0,1 0-1 0 0,-1 0 1 0 0,0-1-1 0 0,0 0 1 0 0,0 0-1 0 0,-1 0 1 0 0,1-1-1 0 0,-1 0 1 0 0,0 0-1 0 0,6-9 1 0 0,-2 1 6 0 0,0 0-1 0 0,-2 0 1 0 0,1-1 0 0 0,-2 0-1 0 0,0-1 1 0 0,6-22 0 0 0,-8 19-64 0 0,0 0-1 0 0,0-31 1 0 0,-2 33-38 0 0,-2-2 12 0 0,-1 0 0 0 0,0 0 0 0 0,-2 0 0 0 0,-5-23 0 0 0,5 28-6 0 0,-2-10 10 0 0,-2 0 1 0 0,-17-35 0 0 0,3 5 21 0 0,4 9-27 0 0,-1 1 0 0 0,-44-74 1 0 0,50 101-65 0 0,1 9 32 0 0,10 6 11 0 0,0 1 0 0 0,0 0 0 0 0,0 0 0 0 0,0 0 0 0 0,0 0 0 0 0,0 0 0 0 0,0 0 0 0 0,0 1 0 0 0,0-1 0 0 0,0 0 0 0 0,0 0 0 0 0,0 1-1 0 0,0-1 1 0 0,0 0 0 0 0,0 1 0 0 0,1-1 0 0 0,-1 1 0 0 0,0-1 0 0 0,-1 2 0 0 0,0 0 0 0 0,0 0 1 0 0,1 0-1 0 0,-1-1 1 0 0,1 1-1 0 0,0 1 0 0 0,-1-1 1 0 0,-1 4-1 0 0,0 2 14 0 0,1 0 1 0 0,-1 0 0 0 0,-1 14-1 0 0,2-2 94 0 0,0 1 0 0 0,2-1 0 0 0,0 0 1 0 0,1 1-1 0 0,1-1 0 0 0,1 0 0 0 0,1 0 0 0 0,9 28 0 0 0,-3-18 7 0 0,1-1 0 0 0,2-1 0 0 0,1 0 0 0 0,32 47 0 0 0,-32-54-154 0 0,-2-3-96 0 0,0-1 0 0 0,1 0 0 0 0,1 0 0 0 0,25 22-1 0 0,3-4-1174 0 0,-2-4-4901 0 0,-19-12-345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 20671 0 0,'-20'-7'920'0'0,"3"1"184"0"0,5 5-880 0 0,1-1-224 0 0,2 1 0 0 0,1 1 0 0 0,-1-2 0 0 0,1 2 0 0 0,7 12-2272 0 0,5 4 1104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7831 0 0,'0'0'603'0'0,"-3"-3"-242"0"0,3 3-314 0 0,0-1-1 0 0,-1 1 1 0 0,1 0-1 0 0,0-1 1 0 0,-1 1-1 0 0,1-1 1 0 0,0 1-1 0 0,-1-1 1 0 0,1 1-1 0 0,0-1 1 0 0,0 1-1 0 0,0-1 0 0 0,-1 0 1 0 0,1 1-1 0 0,0-1 1 0 0,0 1-1 0 0,0-1 1 0 0,0 1-1 0 0,0-1 1 0 0,0 0-1 0 0,0 1 1 0 0,0-1-1 0 0,0 1 1 0 0,1-1-1 0 0,-1 1 1 0 0,0-1-1 0 0,0 0 1 0 0,0 1-1 0 0,1-1 0 0 0,-1 1 1 0 0,0-1-1 0 0,1 0 1 0 0,1-1 131 0 0,-1 1 1 0 0,1-1-1 0 0,0 1 1 0 0,-1 0-1 0 0,1-1 1 0 0,0 1-1 0 0,0 0 0 0 0,0 0 1 0 0,4-1-1 0 0,-1 0 98 0 0,-1 0 0 0 0,1 0 0 0 0,1 1-1 0 0,-1 0 1 0 0,0 0 0 0 0,0 0 0 0 0,0 1 0 0 0,1 0-1 0 0,7 1 1 0 0,1 3 10 0 0,0 0-1 0 0,0 2 1 0 0,-1-1-1 0 0,0 2 0 0 0,0 0 1 0 0,0 1-1 0 0,-1 0 1 0 0,0 0-1 0 0,0 2 1 0 0,-1-1-1 0 0,-1 1 0 0 0,12 14 1 0 0,-15-14-162 0 0,0 0 0 0 0,0 1 0 0 0,-1 0 0 0 0,0 0 0 0 0,-1 1 0 0 0,0 0 0 0 0,-1-1 0 0 0,0 2-1 0 0,-1-1 1 0 0,0 0 0 0 0,-1 1 0 0 0,0-1 0 0 0,-1 1 0 0 0,-1 0 0 0 0,0-1 0 0 0,-1 1 0 0 0,0-1 0 0 0,-4 19 0 0 0,1-15-103 0 0,0 1 0 0 0,-1-1 1 0 0,0 0-1 0 0,-2 0 0 0 0,0-1 0 0 0,-1 1 0 0 0,0-2 1 0 0,-1 1-1 0 0,-1-1 0 0 0,0 0 0 0 0,-1-1 0 0 0,0-1 1 0 0,-15 14-1 0 0,25-25-36 0 0,-7 6-51 0 0,0-1 1 0 0,0 0-1 0 0,0 0 0 0 0,-18 8 0 0 0,24-13 62 0 0,0 0 1 0 0,0 0-1 0 0,0 0 0 0 0,0-1 0 0 0,0 1 0 0 0,0-1 1 0 0,-1 0-1 0 0,1 1 0 0 0,0-1 0 0 0,0 0 1 0 0,0 0-1 0 0,-1-1 0 0 0,1 1 0 0 0,0 0 0 0 0,0-1 1 0 0,0 1-1 0 0,0-1 0 0 0,-1 0 0 0 0,1 1 1 0 0,0-1-1 0 0,0 0 0 0 0,1 0 0 0 0,-1-1 0 0 0,0 1 1 0 0,0 0-1 0 0,0-1 0 0 0,1 1 0 0 0,-3-4 1 0 0,1 3-11 0 0,2 0 0 0 0,-1-1 0 0 0,0 1 0 0 0,0-1 0 0 0,1 1 0 0 0,0-1 0 0 0,-1 0 0 0 0,1 0 1 0 0,0 0-1 0 0,0 1 0 0 0,1-1 0 0 0,-1 0 0 0 0,1 0 0 0 0,-1 0 0 0 0,1 0 0 0 0,0 0 0 0 0,0 0 1 0 0,0 0-1 0 0,0 0 0 0 0,1 0 0 0 0,-1 0 0 0 0,1 0 0 0 0,0 0 0 0 0,0 0 0 0 0,0 0 0 0 0,0 0 1 0 0,0 0-1 0 0,1 1 0 0 0,2-4 0 0 0,-1 1 47 0 0,0 0 0 0 0,1 1 0 0 0,0 0 1 0 0,-1-1-1 0 0,1 1 0 0 0,1 1 0 0 0,-1-1 1 0 0,1 1-1 0 0,-1 0 0 0 0,1 0 0 0 0,0 0 0 0 0,0 0 1 0 0,0 1-1 0 0,1 0 0 0 0,6-2 0 0 0,3 1 132 0 0,1 1 0 0 0,0 1 1 0 0,-1 0-1 0 0,1 1 0 0 0,0 1 0 0 0,0 1 0 0 0,30 6 0 0 0,3 5 33 0 0,55 21 0 0 0,45 31-187 0 0,-134-56-793 0 0,0 1 1 0 0,-1 0-1 0 0,-1 1 0 0 0,13 12 0 0 0,1 1-678 0 0,-18-16-515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1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0,'0'0'778'0'0,"1"1"-506"0"0,6 1 111 0 0,0 1 1 0 0,-1 0 0 0 0,0 1-1 0 0,1-1 1 0 0,-1 1 0 0 0,-1 0-1 0 0,1 1 1 0 0,-1-1 0 0 0,1 1-1 0 0,6 9 1 0 0,7 9 436 0 0,20 32 0 0 0,-19-26-462 0 0,41 59 1799 0 0,88 176 0 0 0,-115-191-1230 0 0,-3 2-1 0 0,-3 2 1 0 0,18 84-1 0 0,-39-122-726 0 0,-1 0 0 0 0,-1 0 0 0 0,-3 0 0 0 0,-1 1 0 0 0,-5 46 0 0 0,-1-39 5 0 0,-2 0 0 0 0,-3-1-1 0 0,-1 0 1 0 0,-18 45 0 0 0,15-53-1510 0 0,-33 60-1 0 0,36-80-667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0,'0'2'8276'0'0,"0"21"-5607"0"0,5 25 0 0 0,16 59-1570 0 0,-1 2-1156 0 0,6 54-2821 0 0,-21-138 1412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82 17071 0 0,'-11'-4'786'0'0,"8"4"-21"0"0,3-1-743 0 0,0 1 1 0 0,0-1 0 0 0,0 1-1 0 0,0-1 1 0 0,0 1-1 0 0,0-1 1 0 0,0 1 0 0 0,-1 0-1 0 0,1-1 1 0 0,0 1-1 0 0,0-1 1 0 0,-1 1 0 0 0,1 0-1 0 0,0-1 1 0 0,-1 1-1 0 0,1-1 1 0 0,0 1 0 0 0,-1 0-1 0 0,1 0 1 0 0,-1-1-1 0 0,1 1 25 0 0,0 0 0 0 0,-1 0-1 0 0,1-1 1 0 0,0 1-1 0 0,0 0 1 0 0,0 0-1 0 0,-1 0 1 0 0,1 0-1 0 0,0-1 1 0 0,0 1-1 0 0,0 0 1 0 0,0 0 0 0 0,-1-1-1 0 0,1 1 1 0 0,0 0-1 0 0,0 0 1 0 0,0 0-1 0 0,0-1 1 0 0,0 1-1 0 0,0 0 1 0 0,0-1-1 0 0,0 1 1 0 0,0 0 0 0 0,0 0-1 0 0,0-1 1 0 0,0 1-1 0 0,0 0 1 0 0,0 0-1 0 0,0-1 1 0 0,0 1-1 0 0,0 0 1 0 0,0 0-1 0 0,0-1 1 0 0,0 1 0 0 0,0 0-1 0 0,0 0 1 0 0,0-1-1 0 0,1 1 1 0 0,-1 0-1 0 0,0 0 1 0 0,0-1-1 0 0,0 1 1 0 0,0 0-1 0 0,1 0 1 0 0,-1 0 0 0 0,0-1-1 0 0,0 1 1 0 0,0 0-1 0 0,1 0 1 0 0,-1 0-1 0 0,0 0 1 0 0,0 0-1 0 0,1 0 1 0 0,-1-1 0 0 0,4-2 40 0 0,1 0 0 0 0,-1 0 0 0 0,0 0 0 0 0,1 1 0 0 0,-1 0 0 0 0,1 0 0 0 0,0 0 0 0 0,0 0 0 0 0,6-1 0 0 0,7-1 398 0 0,24-1 0 0 0,-11 2-295 0 0,143-10-5538 0 0,-88 8 1182 0 0,-63 4-1968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10135 0 0,'-2'-11'1426'0'0,"3"20"2075"0"0,4 23-164 0 0,31 146 969 0 0,4 92-2420 0 0,-24-55-2055 0 0,-14-159-1635 0 0,2-27 729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34 455 0 0,'-4'-3'277'0'0,"0"0"-1"0"0,0 0 0 0 0,0 1 0 0 0,0 0 0 0 0,-1-1 1 0 0,1 2-1 0 0,-9-4 0 0 0,1 1 4317 0 0,8 2-3174 0 0,0 1 0 0 0,-1 0 0 0 0,1 0-1 0 0,0 0 1 0 0,-8 0 0 0 0,8 1-1009 0 0,1 0 0 0 0,0 0-1 0 0,0 1 1 0 0,0-1 0 0 0,0 1 0 0 0,0-1 0 0 0,-5 3-1 0 0,5-1-324 0 0,0-1-1 0 0,0 1 0 0 0,0-1 0 0 0,1 1 1 0 0,-1 0-1 0 0,1 0 0 0 0,-1 1 0 0 0,1-1 1 0 0,0 0-1 0 0,0 1 0 0 0,0-1 0 0 0,0 1 1 0 0,0 0-1 0 0,1 0 0 0 0,-1 0 0 0 0,1-1 1 0 0,-2 7-1 0 0,1 0-47 0 0,0 0 0 0 0,1 0 0 0 0,0 1 1 0 0,0-1-1 0 0,1 1 0 0 0,1 11 0 0 0,0-2-40 0 0,2 31 8 0 0,2-1-1 0 0,20 84 1 0 0,39 93-178 0 0,-63-221 164 0 0,29 71-572 0 0,-19-52-1904 0 0,13 44 1 0 0,-21-53 530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64 290 5063 0 0,'-8'-8'825'0'0,"1"-1"1"0"0,0 1-1 0 0,1-1 0 0 0,0 0 0 0 0,-9-19 0 0 0,13 23-368 0 0,-1 0 0 0 0,1 0 0 0 0,1-1 0 0 0,-1 1 0 0 0,1 0 1 0 0,0-1-1 0 0,0 0 0 0 0,0 1 0 0 0,1-1 0 0 0,0 1 0 0 0,0-1 1 0 0,0 0-1 0 0,2-6 0 0 0,0 7-258 0 0,0-1-1 0 0,1 0 1 0 0,0 1 0 0 0,0 0 0 0 0,0 0 0 0 0,1 0-1 0 0,0 0 1 0 0,0 0 0 0 0,0 1 0 0 0,5-5 0 0 0,0 2-149 0 0,1 0 1 0 0,18-9 0 0 0,-12 7-29 0 0,20-14 1 0 0,-35 22 306 0 0,0 2-276 0 0,0 0 0 0 0,1 0 0 0 0,-1 0-1 0 0,0 1 1 0 0,0-1 0 0 0,0 0 0 0 0,-1 1 0 0 0,1-1-1 0 0,0 0 1 0 0,0 1 0 0 0,-1-1 0 0 0,1 1 0 0 0,-1-1-1 0 0,1 4 1 0 0,1 6 77 0 0,0 0 0 0 0,-1 21 0 0 0,-1-23-66 0 0,0 0 1 0 0,1 0-1 0 0,0 0 0 0 0,0 0 1 0 0,4 13-1 0 0,-1-12-56 0 0,-1 0-1 0 0,2 0 1 0 0,-1-1-1 0 0,1 0 1 0 0,1 0-1 0 0,-1 0 1 0 0,2 0-1 0 0,10 10 1 0 0,-14-16-4 0 0,0 0 1 0 0,0 0 0 0 0,0-1 0 0 0,1 1-1 0 0,-1-1 1 0 0,1 0 0 0 0,-1 0 0 0 0,1-1-1 0 0,0 1 1 0 0,0-1 0 0 0,0 0 0 0 0,0 0 0 0 0,0 0-1 0 0,0 0 1 0 0,0-1 0 0 0,0 1 0 0 0,0-1-1 0 0,0 0 1 0 0,1 0 0 0 0,-1-1 0 0 0,0 1 0 0 0,0-1-1 0 0,0 0 1 0 0,6-2 0 0 0,-7 2 57 0 0,1-1 0 0 0,-1 1 1 0 0,1 0-1 0 0,-1-1 0 0 0,0 0 0 0 0,0 0 0 0 0,0 0 1 0 0,0 0-1 0 0,0 0 0 0 0,0-1 0 0 0,-1 1 1 0 0,1-1-1 0 0,-1 0 0 0 0,1 0 0 0 0,-1 0 0 0 0,0 0 1 0 0,0 0-1 0 0,1-4 0 0 0,-1 3 42 0 0,-1 0-1 0 0,0-1 1 0 0,0 1 0 0 0,-1 0-1 0 0,1 0 1 0 0,-1-1-1 0 0,0 1 1 0 0,0 0 0 0 0,0-1-1 0 0,-1 1 1 0 0,1 0-1 0 0,-1 0 1 0 0,0-1 0 0 0,-1 1-1 0 0,-1-5 1 0 0,1 3-83 0 0,-1 0-1 0 0,1-1 1 0 0,-1 1 0 0 0,-1 1 0 0 0,1-1-1 0 0,-1 0 1 0 0,0 1 0 0 0,0-1-1 0 0,-1 1 1 0 0,1 1 0 0 0,-1-1 0 0 0,0 0-1 0 0,-1 1 1 0 0,1 0 0 0 0,-1 1 0 0 0,0-1-1 0 0,-10-4 1 0 0,10 6-381 0 0,0-1-1 0 0,1 0 1 0 0,-1 0 0 0 0,-6-6-1 0 0,9 6-341 0 0,0 1-1 0 0,1-1 1 0 0,0 0-1 0 0,-1 0 0 0 0,1 0 1 0 0,-2-3-1 0 0,-2-7-1563 0 0,4 11-20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2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10967 0 0,'25'45'935'0'0,"-5"-8"1125"0"0,32 76 0 0 0,-38-78-707 0 0,-10-27-1012 0 0,0 1 0 0 0,-1-1 0 0 0,0 1-1 0 0,2 10 1 0 0,-4-17-25 0 0,-1-2-289 0 0,-1 0 1 0 0,1 1-1 0 0,0-1 0 0 0,0 0 1 0 0,0 1-1 0 0,0-1 0 0 0,-1 0 0 0 0,1 1 1 0 0,0-1-1 0 0,0 0 0 0 0,-1 0 0 0 0,1 1 1 0 0,0-1-1 0 0,-1 0 0 0 0,1 0 0 0 0,0 0 1 0 0,-1 1-1 0 0,1-1 0 0 0,-1 0 1 0 0,-4-4 115 0 0,1-1 1 0 0,-1 0 0 0 0,1 0 0 0 0,0 0 0 0 0,0 0 0 0 0,0-1-1 0 0,1 0 1 0 0,0 0 0 0 0,0 1 0 0 0,1-2 0 0 0,-4-10 0 0 0,1-2 14 0 0,0 0 0 0 0,-3-36 1 0 0,7 36-114 0 0,0-1 0 0 0,2 0 0 0 0,0 1 0 0 0,1-1 0 0 0,5-23-1 0 0,-5 33-37 0 0,1-1 0 0 0,0 1-1 0 0,1 0 1 0 0,0 0-1 0 0,1 0 1 0 0,0 1-1 0 0,0-1 1 0 0,1 1-1 0 0,0 0 1 0 0,1 1-1 0 0,8-10 1 0 0,-11 14 13 0 0,1 1 1 0 0,-1-1-1 0 0,1 1 1 0 0,0 0-1 0 0,-1 0 1 0 0,1 0-1 0 0,1 1 0 0 0,-1 0 1 0 0,0 0-1 0 0,1 0 1 0 0,-1 1-1 0 0,11-2 1 0 0,-7 2-563 0 0,0 0 0 0 0,15 2-1 0 0,19 5-5623 0 0,-16-1-286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13247 0 0,'0'0'1195'0'0,"2"3"-915"0"0,15 19 556 0 0,0 2 0 0 0,26 49 1 0 0,17 59-203 0 0,-17-36-584 0 0,69 161-1859 0 0,-99-221-36 0 0,0-1-3441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3679 0 0,'0'0'167'0'0,"1"0"-7"0"0,1 0 102 0 0,1 0 1 0 0,-1 0-1 0 0,0-1 0 0 0,1 1 1 0 0,-1-1-1 0 0,0 1 0 0 0,0-1 1 0 0,0 0-1 0 0,1 0 0 0 0,-1 0 1 0 0,0 0-1 0 0,0 0 0 0 0,-1-1 1 0 0,4-1-1 0 0,5-4 2342 0 0,-2 2-1609 0 0,0 1 0 0 0,0-2 0 0 0,-1 1 1 0 0,1-1-1 0 0,-1 0 0 0 0,10-12 0 0 0,-12 11-701 0 0,0 1 1 0 0,-1-1-1 0 0,0 0 0 0 0,0 0 0 0 0,0 0 0 0 0,-1 0 1 0 0,0-1-1 0 0,-1 1 0 0 0,1-1 0 0 0,-1 0 0 0 0,-1 0 0 0 0,0 0 1 0 0,1-8-1 0 0,-2 8-73 0 0,0 1 1 0 0,0-1-1 0 0,-2-8 1 0 0,2 14-108 0 0,-1-1 0 0 0,1 1 0 0 0,-1-1 0 0 0,0 1 0 0 0,0-1 1 0 0,0 1-1 0 0,0-1 0 0 0,-1 1 0 0 0,1 0 0 0 0,0 0 0 0 0,-1-1 0 0 0,-2-1 0 0 0,3 3-65 0 0,0 0-1 0 0,0 0 1 0 0,0 1-1 0 0,0-1 1 0 0,-1 0 0 0 0,1 0-1 0 0,0 1 1 0 0,-1-1-1 0 0,1 1 1 0 0,0-1-1 0 0,-1 1 1 0 0,1 0-1 0 0,0-1 1 0 0,-1 1 0 0 0,1 0-1 0 0,-1 0 1 0 0,1 0-1 0 0,-1 0 1 0 0,1 0-1 0 0,-1 0 1 0 0,1 1 0 0 0,0-1-1 0 0,-1 0 1 0 0,1 1-1 0 0,-1-1 1 0 0,1 1-1 0 0,0-1 1 0 0,-2 2-1 0 0,-1 0-7 0 0,1 0 0 0 0,-1 0 0 0 0,1 1 0 0 0,0-1-1 0 0,0 1 1 0 0,1-1 0 0 0,-1 1 0 0 0,0 0-1 0 0,-2 4 1 0 0,0 1-34 0 0,1 0-1 0 0,0 1 0 0 0,0 0 1 0 0,0 0-1 0 0,1 0 1 0 0,1 1-1 0 0,-1-1 0 0 0,2 0 1 0 0,-2 19-1 0 0,2-6-6 0 0,1-1 0 0 0,2 0 0 0 0,4 30 0 0 0,-3-39-179 0 0,0 0-1 0 0,0-1 1 0 0,1 0-1 0 0,1 1 1 0 0,-1-2-1 0 0,2 1 1 0 0,11 17-1 0 0,-13-21 44 0 0,1-1 0 0 0,0 0-1 0 0,0 0 1 0 0,0-1 0 0 0,1 0-1 0 0,0 0 1 0 0,0 0 0 0 0,0 0 0 0 0,0-1-1 0 0,1 0 1 0 0,0 0 0 0 0,0-1-1 0 0,7 3 1 0 0,-7-4-453 0 0,1-1 0 0 0,-1 0 0 0 0,0 0 0 0 0,1-1 0 0 0,-1 0 0 0 0,1 0 0 0 0,11-2-1 0 0,-7 0-571 0 0,0 0-1 0 0,0-1 0 0 0,21-8 0 0 0,-5-2-694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62 4607 0 0,'0'0'354'0'0,"0"-2"-233"0"0,-3-15 462 0 0,2 14 205 0 0,0 0 0 0 0,0 0 0 0 0,-1 0-1 0 0,1 1 1 0 0,0-1 0 0 0,-3-3 0 0 0,3 5-272 0 0,0-1 0 0 0,0 1 0 0 0,-1 0 0 0 0,1-1-1 0 0,-1 1 1 0 0,1 0 0 0 0,-1 0 0 0 0,1-1 0 0 0,-1 1 0 0 0,-3-1-1 0 0,-14-2 350 0 0,17 4-718 0 0,0 0 0 0 0,-1 0 0 0 0,1 0 0 0 0,0 0-1 0 0,0 0 1 0 0,0 1 0 0 0,0-1 0 0 0,0 1 0 0 0,0 0 0 0 0,0-1 0 0 0,0 1-1 0 0,0 0 1 0 0,0 0 0 0 0,0 1 0 0 0,-3 1 0 0 0,2 0-41 0 0,0 0 1 0 0,0 0-1 0 0,1 0 0 0 0,-1 0 1 0 0,1 0-1 0 0,0 1 0 0 0,0-1 1 0 0,-2 5-1 0 0,1 0-74 0 0,0 1-1 0 0,0-1 1 0 0,1 1 0 0 0,0 0-1 0 0,0 0 1 0 0,1 0 0 0 0,0 10-1 0 0,1-13-30 0 0,0 0 0 0 0,1 0 0 0 0,0 0 0 0 0,0 0 0 0 0,0 0 0 0 0,1 0-1 0 0,0-1 1 0 0,0 1 0 0 0,0-1 0 0 0,1 1 0 0 0,6 9 0 0 0,-8-14 1 0 0,0 1 0 0 0,1 0 1 0 0,0 0-1 0 0,-1-1 0 0 0,1 1 1 0 0,0-1-1 0 0,0 0 0 0 0,-1 1 1 0 0,1-1-1 0 0,0 0 0 0 0,0 0 1 0 0,1 0-1 0 0,-1-1 0 0 0,0 1 1 0 0,0 0-1 0 0,0-1 0 0 0,0 1 1 0 0,1-1-1 0 0,-1 0 0 0 0,0 0 1 0 0,0 0-1 0 0,3 0 0 0 0,10-3-2 0 0,-13 3 0 0 0,1-1 0 0 0,-1 1 0 0 0,1-1 0 0 0,-1 0 0 0 0,1 1 0 0 0,-1-1 0 0 0,1 0 0 0 0,-1 0 0 0 0,0-1 0 0 0,1 1 0 0 0,-1 0 0 0 0,0-1 0 0 0,0 0 0 0 0,0 1 0 0 0,3-4 0 0 0,0-3 5 0 0,0 1-1 0 0,0 0 0 0 0,0-1 1 0 0,-1 0-1 0 0,-1 0 1 0 0,6-14-1 0 0,8-53 46 0 0,-13 52-59 0 0,-1 2 320 0 0,-3 21-290 0 0,0-1 0 0 0,0 1-1 0 0,0 0 1 0 0,0 0 0 0 0,0 0 0 0 0,0 0-1 0 0,0 0 1 0 0,0-1 0 0 0,0 1-1 0 0,0 0 1 0 0,0 0 0 0 0,0 0-1 0 0,0 0 1 0 0,0 0 0 0 0,0-1-1 0 0,0 1 1 0 0,0 0 0 0 0,0 0-1 0 0,0 0 1 0 0,0 0 0 0 0,0 0-1 0 0,-1 0 1 0 0,1-1 0 0 0,0 1-1 0 0,0 0 1 0 0,0 0 0 0 0,0 0-1 0 0,0 0 1 0 0,0 0 0 0 0,0 0-1 0 0,0 0 1 0 0,-1 0 0 0 0,1-1-1 0 0,0 1 1 0 0,0 0 0 0 0,0 0-1 0 0,0 0 1 0 0,0 0 0 0 0,-1 0-1 0 0,1 0 1 0 0,0 0 0 0 0,0 0-1 0 0,0 0 1 0 0,-1 1 29 0 0,0 0 0 0 0,0-1 0 0 0,0 1 1 0 0,0 0-1 0 0,0 0 0 0 0,1 0 0 0 0,-1 0 0 0 0,0 0 0 0 0,1 0 0 0 0,-1 1 0 0 0,1-1 1 0 0,-1 0-1 0 0,1 2 0 0 0,-2 3-10 0 0,1 1 1 0 0,-1 0-1 0 0,2 0 0 0 0,-1 0 1 0 0,1 0-1 0 0,0 0 0 0 0,2 8 1 0 0,0-2-42 0 0,0 0 0 0 0,8 24 0 0 0,-8-33-126 0 0,-1 0 0 0 0,1 0 1 0 0,0 0-1 0 0,0 0 0 0 0,0-1 0 0 0,1 1 1 0 0,-1-1-1 0 0,1 0 0 0 0,0 1 1 0 0,0-1-1 0 0,0 0 0 0 0,0-1 0 0 0,0 1 1 0 0,1 0-1 0 0,-1-1 0 0 0,1 0 1 0 0,0 0-1 0 0,5 2 0 0 0,-5-2-367 0 0,0-1 0 0 0,0 0-1 0 0,1 0 1 0 0,-1-1 0 0 0,0 1 0 0 0,1-1-1 0 0,-1 0 1 0 0,0 0 0 0 0,1 0 0 0 0,-1-1 0 0 0,6-1-1 0 0,7-3-1521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 13535 0 0,'-7'-2'1224'0'0,"5"1"-1052"0"0,-1-1 0 0 0,0 1 0 0 0,0 0 0 0 0,0 0 0 0 0,0 0 0 0 0,0 0 0 0 0,0 0 0 0 0,0 1 0 0 0,0-1 0 0 0,0 1 0 0 0,0 0 0 0 0,0 0 0 0 0,0 0 0 0 0,0 0 0 0 0,0 1 0 0 0,0-1 0 0 0,0 1 0 0 0,0 0 0 0 0,0 0 0 0 0,0 0 0 0 0,0 0 0 0 0,0 0 0 0 0,0 1 0 0 0,1-1 0 0 0,-4 3 0 0 0,1 0-52 0 0,1 0-1 0 0,0 0 1 0 0,1 1 0 0 0,-1-1-1 0 0,1 1 1 0 0,0-1-1 0 0,0 1 1 0 0,0 0 0 0 0,1 1-1 0 0,-1-1 1 0 0,1 0-1 0 0,1 1 1 0 0,-1-1-1 0 0,1 1 1 0 0,0-1 0 0 0,0 1-1 0 0,0 0 1 0 0,1-1-1 0 0,1 11 1 0 0,-1-8-121 0 0,0 1 0 0 0,1-1-1 0 0,1 1 1 0 0,0-1 0 0 0,0 0 0 0 0,0 1-1 0 0,1-1 1 0 0,0 0 0 0 0,1 0 0 0 0,-1-1 0 0 0,2 1-1 0 0,7 10 1 0 0,-7-13-10 0 0,-1 0 0 0 0,1 0 0 0 0,0-1-1 0 0,1 0 1 0 0,-1 0 0 0 0,1 0 0 0 0,0-1 0 0 0,0 0 0 0 0,0 0-1 0 0,0 0 1 0 0,1-1 0 0 0,-1 0 0 0 0,9 2 0 0 0,-10-3-81 0 0,0 0 0 0 0,1 0 1 0 0,-1-1-1 0 0,1 1 0 0 0,-1-1 1 0 0,0-1-1 0 0,1 1 1 0 0,-1-1-1 0 0,0 0 0 0 0,1 0 1 0 0,-1-1-1 0 0,0 1 0 0 0,0-1 1 0 0,0 0-1 0 0,0 0 0 0 0,8-6 1 0 0,-2-1-812 0 0,-1 0 0 0 0,0-1 1 0 0,0 0-1 0 0,-1 0 1 0 0,0-1-1 0 0,-1 0 1 0 0,0-1-1 0 0,-1 0 1 0 0,-1 0-1 0 0,11-26 1 0 0,-8 15-840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16 129 455 0 0,'-8'-93'105'0'0,"7"73"3655"0"0,-1 4 7729 0 0,-2 65-8868 0 0,12 150-3 0 0,-4-162-2467 0 0,2-1 0 0 0,1 0 0 0 0,17 50 1 0 0,-19-75-142 0 0,0-4-20 0 0,-4-6-46 0 0,12-14-287 0 0,0-9 129 0 0,-1 0 0 0 0,-1-1 0 0 0,13-44 0 0 0,15-30-265 0 0,-38 95 502 0 0,0 0-1 0 0,0 1 1 0 0,0-1 0 0 0,0 0-1 0 0,0 0 1 0 0,1 1 0 0 0,-1-1-1 0 0,1 1 1 0 0,-1-1 0 0 0,1 1-1 0 0,0 0 1 0 0,0-1 0 0 0,-1 1-1 0 0,1 0 1 0 0,4-1 0 0 0,-5 1-4 0 0,0 1 1 0 0,0 0 0 0 0,1 0 0 0 0,-1-1 0 0 0,0 1 0 0 0,1 0 0 0 0,-1 0-1 0 0,0 1 1 0 0,0-1 0 0 0,1 0 0 0 0,-1 0 0 0 0,0 0 0 0 0,0 1 0 0 0,1-1 0 0 0,-1 1-1 0 0,0-1 1 0 0,0 1 0 0 0,0-1 0 0 0,0 1 0 0 0,0 0 0 0 0,0 0 0 0 0,0-1 0 0 0,0 1-1 0 0,0 0 1 0 0,0 0 0 0 0,0 0 0 0 0,1 2 0 0 0,10 13 590 0 0,-2 1 0 0 0,18 35 0 0 0,-21-36-705 0 0,1-1 1 0 0,1 0-1 0 0,0 0 1 0 0,20 24-1 0 0,-16-25-5257 0 0,-3 0-1876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9215 0 0,'0'0'707'0'0,"4"-7"-211"0"0,-3 7-337 0 0,-1-1 1 0 0,0 1-1 0 0,1-1 0 0 0,-1 1 1 0 0,0-1-1 0 0,1 1 0 0 0,-1-1 0 0 0,1 1 1 0 0,-1-1-1 0 0,1 1 0 0 0,-1-1 1 0 0,1 1-1 0 0,-1 0 0 0 0,1-1 1 0 0,-1 1-1 0 0,1 0 0 0 0,0 0 1 0 0,-1-1-1 0 0,1 1 0 0 0,-1 0 0 0 0,1 0 1 0 0,0 0-1 0 0,-1 0 0 0 0,1 0 1 0 0,0-1-1 0 0,-1 1 0 0 0,1 0 1 0 0,0 1-1 0 0,-1-1 0 0 0,1 0 0 0 0,0 0 1 0 0,1 1 67 0 0,-1 0 1 0 0,1 0-1 0 0,-1 0 1 0 0,1 0-1 0 0,-1 0 1 0 0,1 0-1 0 0,-1 0 1 0 0,0 1-1 0 0,0-1 0 0 0,3 4 1 0 0,3 7 131 0 0,0 1-1 0 0,-1 0 1 0 0,-1 0 0 0 0,0 0 0 0 0,0 1-1 0 0,3 23 1 0 0,-2-15-57 0 0,28 139 546 0 0,-29-126-774 0 0,-2-1 0 0 0,-2 60 0 0 0,-4-67-416 0 0,3-24-810 0 0,2-17 216 0 0,-1 1 667 0 0,2 0-1 0 0,0 0 0 0 0,0 1 0 0 0,1-1 1 0 0,1 1-1 0 0,6-13 0 0 0,-7 18 133 0 0,0 0 0 0 0,1 1-1 0 0,0-1 1 0 0,0 1 0 0 0,0 0-1 0 0,1 0 1 0 0,0 0 0 0 0,0 1-1 0 0,0 0 1 0 0,1 0 0 0 0,7-3-1 0 0,-5 2 238 0 0,1 1 0 0 0,18-7-1 0 0,-24 11-59 0 0,0 0-1 0 0,0 0 0 0 0,0 0 1 0 0,0 1-1 0 0,1-1 0 0 0,-1 1 1 0 0,0 0-1 0 0,0 0 1 0 0,1 1-1 0 0,4 0 0 0 0,7 2 300 0 0,0 1 0 0 0,-1 0 0 0 0,0 1 1 0 0,1 1-1 0 0,17 10 0 0 0,-30-15-253 0 0,1 1 0 0 0,-1 0 1 0 0,0 1-1 0 0,0-1 1 0 0,0 0-1 0 0,0 1 0 0 0,0 0 1 0 0,-1 0-1 0 0,1 0 1 0 0,-1 0-1 0 0,0 0 0 0 0,0 0 1 0 0,0 0-1 0 0,0 1 1 0 0,-1-1-1 0 0,1 1 0 0 0,-1-1 1 0 0,0 1-1 0 0,0 0 1 0 0,0 0-1 0 0,0-1 0 0 0,-1 1 1 0 0,1 0-1 0 0,-1 0 1 0 0,0 0-1 0 0,0-1 0 0 0,-1 1 1 0 0,0 5-1 0 0,-2 1 72 0 0,0 0 1 0 0,0 0-1 0 0,-1-1 0 0 0,0 1 1 0 0,-1-1-1 0 0,0 0 0 0 0,0 0 1 0 0,-1 0-1 0 0,0-1 0 0 0,-11 12 0 0 0,3-6-61 0 0,0-1 0 0 0,0 0-1 0 0,-1-1 1 0 0,-30 18-1 0 0,40-27-99 0 0,-1 0 0 0 0,0-1 0 0 0,1 1 0 0 0,-1-1 0 0 0,-10 2 1 0 0,14-3-27 0 0,0-1 0 0 0,0 0 0 0 0,0 1 0 0 0,-1-1 0 0 0,1 0 0 0 0,0 0 0 0 0,0 0 0 0 0,0 0 0 0 0,0-1 0 0 0,0 1 0 0 0,0-1 0 0 0,0 1 0 0 0,0-1 0 0 0,0 1 0 0 0,0-1-1 0 0,0 0 1 0 0,0 0 0 0 0,0 0 0 0 0,1 0 0 0 0,-3-2 0 0 0,3 1-98 0 0,-1 1-1 0 0,1-1 0 0 0,1 0 0 0 0,-1 0 0 0 0,0 0 0 0 0,0 1 0 0 0,1-1 0 0 0,-1 0 0 0 0,1 0 0 0 0,-1 0 0 0 0,1 0 1 0 0,0 0-1 0 0,0 0 0 0 0,0 0 0 0 0,0-2 0 0 0,5-30-2404 0 0,-4 29 1737 0 0,1 0 0 0 0,0 0 0 0 0,0 0 0 0 0,1 0 1 0 0,4-7-1 0 0,5-5-4431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 4143 0 0,'7'-4'8664'0'0,"-10"11"-6601"0"0,-14 34 323 0 0,8-19-1408 0 0,-12 43 1 0 0,19-57-933 0 0,1 0 0 0 0,0-1 1 0 0,0 1-1 0 0,1 0 0 0 0,0-1 0 0 0,0 1 1 0 0,1 0-1 0 0,0 0 0 0 0,4 14 0 0 0,-3-16-21 0 0,0 0-1 0 0,0 0 0 0 0,1 0 1 0 0,0-1-1 0 0,0 1 0 0 0,0-1 1 0 0,0 0-1 0 0,1 0 0 0 0,6 7 1 0 0,-7-9 9 0 0,0 0 0 0 0,1 0 0 0 0,-1-1 0 0 0,1 0 1 0 0,-1 0-1 0 0,1 0 0 0 0,0 0 0 0 0,0 0 0 0 0,0-1 1 0 0,0 0-1 0 0,0 1 0 0 0,0-2 0 0 0,0 1 0 0 0,0 0 1 0 0,5-1-1 0 0,1 1 92 0 0,-9 0-103 0 0,0-1-1 0 0,1 0 1 0 0,-1 1 0 0 0,0-1 0 0 0,1 0-1 0 0,-1 0 1 0 0,1 0 0 0 0,-1 0-1 0 0,0 0 1 0 0,1 0 0 0 0,-1-1 0 0 0,0 1-1 0 0,1 0 1 0 0,-1-1 0 0 0,0 1 0 0 0,1-1-1 0 0,-1 1 1 0 0,0-1 0 0 0,0 1 0 0 0,1-1-1 0 0,-1 0 1 0 0,0 0 0 0 0,0 0-1 0 0,0 0 1 0 0,0 0 0 0 0,0 0 0 0 0,0 0-1 0 0,0 0 1 0 0,0-1 0 0 0,3-4 102 0 0,-1-1 1 0 0,0 1-1 0 0,0 0 1 0 0,-1-1-1 0 0,0 0 0 0 0,0 0 1 0 0,0 0-1 0 0,-1 1 1 0 0,0-1-1 0 0,0-1 0 0 0,-1 1 1 0 0,0 0-1 0 0,0 0 1 0 0,-2-7-1 0 0,0 2 7 0 0,2 8-112 0 0,0 0 1 0 0,-1 1-1 0 0,0-1 1 0 0,1 1-1 0 0,-1-1 1 0 0,-1 1-1 0 0,1-1 1 0 0,0 1-1 0 0,-1 0 0 0 0,0-1 1 0 0,0 1-1 0 0,0 0 1 0 0,0 0-1 0 0,0 0 1 0 0,0 1-1 0 0,-1-1 1 0 0,-3-3-1 0 0,0 1-321 0 0,0 0 1 0 0,1 0-1 0 0,0-1 1 0 0,-6-8-1 0 0,-4-13-8009 0 0,12 17 2323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3223 0 0,'34'58'342'0'0,"-23"-34"2432"0"0,-1-1 1 0 0,-1 2-1 0 0,-1-1 0 0 0,6 32 1 0 0,-8-26-1400 0 0,-2 0 0 0 0,0 35 0 0 0,4-90-779 0 0,12-56-429 0 0,-11 51-68 0 0,-2 0 1 0 0,6-60-1 0 0,-5 49-99 0 0,-6 39-8 0 0,0 8-13 0 0,2 13-30 0 0,-3-16 40 0 0,2 10-91 0 0,1 1-1 0 0,1-1 1 0 0,0 1-1 0 0,1-1 1 0 0,0-1-1 0 0,1 1 1 0 0,0-1-1 0 0,1 0 1 0 0,9 10-1 0 0,-13-18-132 0 0,0 0 0 0 0,-1 0 0 0 0,1 0-1 0 0,1 0 1 0 0,-1-1 0 0 0,0 0 0 0 0,1 0-1 0 0,0 0 1 0 0,-1 0 0 0 0,1-1 0 0 0,0 0 0 0 0,1 0-1 0 0,-1 0 1 0 0,0-1 0 0 0,0 0 0 0 0,1 0-1 0 0,-1 0 1 0 0,1 0 0 0 0,-1-1 0 0 0,1 0-1 0 0,-1 0 1 0 0,0 0 0 0 0,1-1 0 0 0,-1 0-1 0 0,11-3 1 0 0,-6 0-526 0 0,0 0-1 0 0,-1 0 1 0 0,1-1-1 0 0,-1-1 1 0 0,0 1-1 0 0,0-2 1 0 0,-1 1-1 0 0,0-1 1 0 0,0 0-1 0 0,0-1 1 0 0,8-11-1 0 0,-8 9 81 0 0,-1-1 1 0 0,0 0-1 0 0,0 0 0 0 0,8-20 1 0 0,-11 19 1485 0 0,0 1 1 0 0,3-21-1 0 0,-6 28-266 0 0,0-1 1 0 0,-1 0-1 0 0,1 1 0 0 0,-1-1 0 0 0,-1 0 1 0 0,1 1-1 0 0,-1-1 0 0 0,1 0 1 0 0,-2 1-1 0 0,1-1 0 0 0,0 1 0 0 0,-1-1 1 0 0,0 1-1 0 0,-3-7 0 0 0,5 11-454 0 0,0-1 0 0 0,-1 0 0 0 0,1 1 0 0 0,-1-1-1 0 0,1 1 1 0 0,-1-1 0 0 0,1 0 0 0 0,-1 1 0 0 0,1-1-1 0 0,-1 1 1 0 0,0 0 0 0 0,1-1 0 0 0,-1 1 0 0 0,1-1 0 0 0,-1 1-1 0 0,0 0 1 0 0,0-1 0 0 0,1 1 0 0 0,-1 0 0 0 0,0 0-1 0 0,1 0 1 0 0,-1-1 0 0 0,0 1 0 0 0,0 0 0 0 0,-1 0 0 0 0,1 1-17 0 0,0-1 1 0 0,-1 0 0 0 0,1 1-1 0 0,0-1 1 0 0,0 1 0 0 0,0 0 0 0 0,-1-1-1 0 0,1 1 1 0 0,0 0 0 0 0,0 0-1 0 0,0 0 1 0 0,0 0 0 0 0,-1 1-1 0 0,-1 2-4 0 0,0 0-1 0 0,0 0 0 0 0,0 1 0 0 0,0-1 0 0 0,1 1 0 0 0,-3 7 1 0 0,1 1-56 0 0,1 1 1 0 0,0 0 0 0 0,1 1-1 0 0,1-1 1 0 0,0 0 0 0 0,1 0 0 0 0,1 1-1 0 0,0-1 1 0 0,1 0 0 0 0,0 0-1 0 0,1 0 1 0 0,1 0 0 0 0,0-1 0 0 0,9 22-1 0 0,-9-29 28 0 0,-1 1-1 0 0,1-1 1 0 0,0 0-1 0 0,0-1 1 0 0,1 1-1 0 0,-1-1 1 0 0,1 0-1 0 0,0 0 1 0 0,1 0-1 0 0,-1-1 0 0 0,10 6 1 0 0,-13-9 15 0 0,0 1 0 0 0,0-1 1 0 0,1 0-1 0 0,-1 0 0 0 0,0 0 0 0 0,1-1 1 0 0,-1 1-1 0 0,1 0 0 0 0,-1-1 0 0 0,1 0 1 0 0,0 0-1 0 0,-1 0 0 0 0,1 0 0 0 0,-1 0 1 0 0,1 0-1 0 0,-1 0 0 0 0,1-1 0 0 0,-1 1 1 0 0,1-1-1 0 0,-1 0 0 0 0,1 0 0 0 0,-1 0 1 0 0,0 0-1 0 0,1 0 0 0 0,-1-1 0 0 0,0 1 1 0 0,0 0-1 0 0,0-1 0 0 0,0 0 0 0 0,0 0 0 0 0,0 1 1 0 0,-1-1-1 0 0,4-4 0 0 0,2-5 55 0 0,0 1 0 0 0,-1-1 0 0 0,0 0 0 0 0,-1 0 0 0 0,-1-1 0 0 0,1 0 0 0 0,-2 0 0 0 0,0 0 0 0 0,0 0 0 0 0,-1 0 0 0 0,1-24 0 0 0,-2-7 109 0 0,-11-88 0 0 0,8 114-114 0 0,-7-53 8 0 0,-3 1-1 0 0,-3 1 1 0 0,-44-123 0 0 0,57 187-173 0 0,1 1 1 0 0,-1-1-1 0 0,0 0 1 0 0,-5-6-1 0 0,6 10 60 0 0,1-1 1 0 0,0 1-1 0 0,0 0 0 0 0,0 0 0 0 0,-1 0 0 0 0,1-1 0 0 0,0 1 1 0 0,0 0-1 0 0,0 0 0 0 0,-1 0 0 0 0,1 0 0 0 0,0 0 1 0 0,-1 0-1 0 0,1 0 0 0 0,0 0 0 0 0,0 0 0 0 0,-1-1 1 0 0,1 1-1 0 0,0 0 0 0 0,0 0 0 0 0,-1 0 0 0 0,1 1 0 0 0,0-1 1 0 0,0 0-1 0 0,-1 0 0 0 0,1 0 0 0 0,0 0 0 0 0,0 0 1 0 0,-1 0-1 0 0,1 0 0 0 0,0 0 0 0 0,0 0 0 0 0,-1 1 1 0 0,1-1-1 0 0,0 0 0 0 0,0 0 0 0 0,-1 0 0 0 0,1 0 0 0 0,0 1 1 0 0,0-1-1 0 0,-7 9 54 0 0,5-2-36 0 0,-1 0 1 0 0,1 1 0 0 0,0-1 0 0 0,1 1-1 0 0,0 0 1 0 0,0-1 0 0 0,1 1 0 0 0,0 0 0 0 0,1 9-1 0 0,1 11 4 0 0,9 32-1 0 0,2-3 92 0 0,3 0 1 0 0,28 65-1 0 0,62 102-3530 0 0,-86-187 1766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11519 0 0,'0'0'1384'0'0,"2"2"-352"0"0,2 0-602 0 0,0 1-1 0 0,0 0 0 0 0,1-1 0 0 0,-1 0 1 0 0,1 0-1 0 0,-1 0 0 0 0,1-1 0 0 0,6 2 1 0 0,45 7 917 0 0,-39-8-1090 0 0,231 16 1877 0 0,1-19-559 0 0,-12 0-52 0 0,79-3-451 0 0,-167-1-1110 0 0,-87 3-2176 0 0,0 0-4267 0 0,-21 0-838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4607 0 0,'0'0'208'0'0,"0"-2"-9"0"0,14-35 11274 0 0,-3 69-8617 0 0,-8-24-2701 0 0,0 0 1 0 0,0 0-1 0 0,1 10 1 0 0,11 67 464 0 0,52 276-292 0 0,-44-271-1509 0 0,-6-30-2176 0 0,-9-35-891 0 0,-1-8-1008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92 9215 0 0,'-4'-6'144'0'0,"3"4"-77"0"0,0 0 1 0 0,0 0 0 0 0,0 0-1 0 0,1 0 1 0 0,-1 0-1 0 0,0-1 1 0 0,1 1 0 0 0,-1 0-1 0 0,1 0 1 0 0,0 0 0 0 0,0 0-1 0 0,0-1 1 0 0,0 1-1 0 0,0 0 1 0 0,1-3 0 0 0,-1 4 212 0 0,1-1 0 0 0,-1 1 1 0 0,1 0-1 0 0,-1-1 0 0 0,1 1 0 0 0,0 0 1 0 0,-1-1-1 0 0,1 1 0 0 0,0 0 1 0 0,0 0-1 0 0,0 0 0 0 0,0-1 1 0 0,0 1-1 0 0,0 0 0 0 0,0 0 0 0 0,3-1 1 0 0,22-12 2111 0 0,-24 13-2365 0 0,4-1 5 0 0,-1 0 0 0 0,1 0 1 0 0,0 0-1 0 0,1 1 0 0 0,-1 0 1 0 0,0 0-1 0 0,0 1 0 0 0,0-1 1 0 0,1 1-1 0 0,-1 1 1 0 0,0-1-1 0 0,0 1 0 0 0,0 0 1 0 0,0 1-1 0 0,0-1 0 0 0,0 1 1 0 0,0 0-1 0 0,0 1 1 0 0,0 0-1 0 0,-1-1 0 0 0,0 2 1 0 0,1-1-1 0 0,-1 1 0 0 0,0-1 1 0 0,-1 1-1 0 0,1 1 0 0 0,-1-1 1 0 0,1 1-1 0 0,-1 0 1 0 0,-1-1-1 0 0,1 2 0 0 0,-1-1 1 0 0,0 0-1 0 0,0 1 0 0 0,0 0 1 0 0,-1-1-1 0 0,0 1 0 0 0,0 0 1 0 0,2 10-1 0 0,2 35 336 0 0,-4-32-232 0 0,0 0 0 0 0,2 0 0 0 0,0 0 0 0 0,1 0 0 0 0,14 34 0 0 0,-18-51-127 0 0,1 0-1 0 0,-1 1 0 0 0,1-1 0 0 0,0 0 1 0 0,0 0-1 0 0,0-1 0 0 0,0 1 1 0 0,0 0-1 0 0,1-1 0 0 0,-1 1 1 0 0,0-1-1 0 0,1 0 0 0 0,4 2 1 0 0,-2-1 10 0 0,1 0 0 0 0,-1 0 0 0 0,1-1 1 0 0,-1 0-1 0 0,10 1 0 0 0,-8-2 10 0 0,6 1 22 0 0,26-2 1 0 0,-34 0-46 0 0,-1 0 0 0 0,0 1 0 0 0,0-2 0 0 0,0 1 0 0 0,0 0 0 0 0,0-1 0 0 0,0 0 0 0 0,0 0 0 0 0,0 0 0 0 0,3-3 0 0 0,3-2 47 0 0,0-1 1 0 0,-1 0 0 0 0,0-1 0 0 0,-1 0 0 0 0,0 0-1 0 0,0-1 1 0 0,-1 0 0 0 0,0 0 0 0 0,-1-1 0 0 0,10-22 0 0 0,-14 31 15 0 0,-1-1 1 0 0,-1 0 0 0 0,1 0 0 0 0,0 0 0 0 0,-1 0 0 0 0,1 0 0 0 0,-1 0 0 0 0,0 0 0 0 0,0 0 0 0 0,0 1 0 0 0,0-1 0 0 0,-1 0 0 0 0,1 0 0 0 0,-1 0 0 0 0,0 0 0 0 0,-2-5 0 0 0,1 4 39 0 0,0 0 1 0 0,-1 0-1 0 0,1 0 1 0 0,-1 1-1 0 0,0-1 1 0 0,0 1 0 0 0,0 0-1 0 0,-1 0 1 0 0,1 0-1 0 0,-5-2 1 0 0,-6-4 133 0 0,0 1 0 0 0,0 1 1 0 0,-1 1-1 0 0,-31-10 0 0 0,-6-3-252 0 0,50 18-306 0 0,-1 0 484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15:3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15695 0 0,'0'0'719'0'0,"-1"1"-20"0"0,-8 2-449 0 0,3-1-108 0 0,5-2 442 0 0,1 1-500 0 0,0 0 0 0 0,0 0 0 0 0,0-1 1 0 0,1 1-1 0 0,-1 0 0 0 0,0 0 1 0 0,1-1-1 0 0,-1 1 0 0 0,0 0 1 0 0,1-1-1 0 0,-1 1 0 0 0,1-1 1 0 0,-1 1-1 0 0,1 0 0 0 0,-1-1 0 0 0,1 1 1 0 0,-1-1-1 0 0,1 1 0 0 0,0-1 1 0 0,-1 0-1 0 0,1 1 0 0 0,0-1 1 0 0,-1 1-1 0 0,1-1 0 0 0,1 0 0 0 0,22 7 879 0 0,-13-4-480 0 0,0 0-266 0 0,-1-1 1 0 0,1 0-1 0 0,0 0 1 0 0,-1-1-1 0 0,1-1 1 0 0,0 0 0 0 0,18-2-1 0 0,1 0-13 0 0,22 3 20 0 0,-35 0-492 0 0,0-1 1 0 0,0-1-1 0 0,21-2 0 0 0,5-6-5230 0 0,3 0-1932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4607 0 0,'0'0'778'0'0,"1"2"806"0"0,1 6-124 0 0,0 1 658 0 0,0 1-1 0 0,2 19 1 0 0,-1 2-908 0 0,1-1 0 0 0,2 1 1 0 0,1-1-1 0 0,1 0 0 0 0,22 52 0 0 0,-19-60-345 0 0,-9-23-775 0 0,2-1-118 0 0,0 0-1 0 0,0 0 1 0 0,-1 0 0 0 0,1-1-1 0 0,0 0 1 0 0,-1 0 0 0 0,1 0 0 0 0,-1 0-1 0 0,0 0 1 0 0,0-1 0 0 0,0 1 0 0 0,-1-1-1 0 0,1 0 1 0 0,-1 0 0 0 0,0 0 0 0 0,3-7-1 0 0,-5 10 22 0 0,51-130-2375 0 0,-20 46 608 0 0,-31 84 1780 0 0,9-17-509 0 0,-9 17 491 0 0,0 0 0 0 0,1 0 0 0 0,-1 0 1 0 0,1 0-1 0 0,-1 0 0 0 0,1 0 0 0 0,-1 1 0 0 0,1-1 0 0 0,0 0 0 0 0,-1 0 0 0 0,1 1 1 0 0,0-1-1 0 0,0 0 0 0 0,-1 1 0 0 0,1-1 0 0 0,1 0 0 0 0,-1 2 47 0 0,0-1-1 0 0,0 0 1 0 0,-1 1-1 0 0,1-1 1 0 0,0 1-1 0 0,-1-1 1 0 0,1 1-1 0 0,0-1 0 0 0,0 1 1 0 0,-1-1-1 0 0,1 1 1 0 0,-1 0-1 0 0,1-1 1 0 0,-1 1-1 0 0,1 0 1 0 0,-1-1-1 0 0,1 1 1 0 0,-1 0-1 0 0,0 0 1 0 0,1 1-1 0 0,6 17 578 0 0,-2 6 499 0 0,2 37-1 0 0,4 20 592 0 0,-10-78-1630 0 0,1 1 0 0 0,-1-1 0 0 0,1 0 0 0 0,-1 0 0 0 0,1 0 0 0 0,1 1 0 0 0,-1-2 0 0 0,1 1 1 0 0,-1 0-1 0 0,5 4 0 0 0,-3-3-41 0 0,-4-5-24 0 0,1 1 0 0 0,-1-1 0 0 0,1 1 0 0 0,-1-1 0 0 0,1 0 0 0 0,-1 1 0 0 0,1-1 0 0 0,-1 0 0 0 0,1 0 0 0 0,-1 1 0 0 0,1-1 0 0 0,0 0 0 0 0,-1 0-1 0 0,1 0 1 0 0,-1 1 0 0 0,1-1 0 0 0,1 0 0 0 0,0 0 10 0 0,11 1-2 0 0,-11-1-24 0 0,1-1 0 0 0,-1 0 0 0 0,1 0 0 0 0,-1 0 1 0 0,1 0-1 0 0,-1 0 0 0 0,1 0 0 0 0,-1-1 0 0 0,0 1 0 0 0,0-1 0 0 0,0 0 0 0 0,3-2 0 0 0,1-2-40 0 0,0 0-1 0 0,8-12 1 0 0,5-11-692 0 0,30-59 1 0 0,-36 64-112 0 0,0 1 1 0 0,1 1-1 0 0,25-29 0 0 0,-36 49 566 0 0,3-1 67 0 0,-5 2 348 0 0,5 17 266 0 0,0-3-132 0 0,-5-2 8 0 0,-1 0 1 0 0,-1 22 0 0 0,0-21-41 0 0,1 24 1 0 0,1-30-186 0 0,0 13 132 0 0,2-1 1 0 0,6 28 0 0 0,-7-40-120 0 0,0 0 0 0 0,1 0 0 0 0,-1-1 0 0 0,1 1 0 0 0,0 0 0 0 0,1-1 0 0 0,-1 0 0 0 0,1 0 0 0 0,0 0 0 0 0,0 0 0 0 0,6 5 0 0 0,-6-7-40 0 0,1 0 1 0 0,-1 0 0 0 0,0 0 0 0 0,1 0 0 0 0,-1-1 0 0 0,1 1 0 0 0,0-1 0 0 0,0 0 0 0 0,-1-1-1 0 0,1 1 1 0 0,1-1 0 0 0,-1 0 0 0 0,0 0 0 0 0,8 0 0 0 0,-5-2 35 0 0,0 1 0 0 0,-1-1 0 0 0,1 0 0 0 0,0-1 0 0 0,-1 0 0 0 0,1 0 0 0 0,-1-1 0 0 0,0 0 0 0 0,7-4 0 0 0,2-1 30 0 0,-2-2 0 0 0,1 0 0 0 0,-1 0 0 0 0,-1-2 1 0 0,0 0-1 0 0,0 0 0 0 0,-2-1 0 0 0,13-16 0 0 0,-16 18-77 0 0,0 0-1 0 0,-1-1 1 0 0,0 0 0 0 0,-1 0-1 0 0,-1-1 1 0 0,8-24-1 0 0,-11 33-6 0 0,-2 0-1 0 0,1 0 1 0 0,0 0-1 0 0,-1-1 1 0 0,1 1-1 0 0,-1 0 1 0 0,-1 0-1 0 0,1 0 1 0 0,0 0-1 0 0,-1 0 1 0 0,0 0-1 0 0,0 0 1 0 0,0 0-1 0 0,0 0 1 0 0,-1 0-1 0 0,0 0 1 0 0,1 1-1 0 0,-1-1 1 0 0,-1 0-1 0 0,1 1 0 0 0,0 0 1 0 0,-1-1-1 0 0,0 1 1 0 0,0 0-1 0 0,0 1 1 0 0,0-1-1 0 0,-4-3 1 0 0,4 4-19 0 0,0 1 0 0 0,0-1 0 0 0,0 0 0 0 0,-1 1 0 0 0,1 0 0 0 0,0 0 0 0 0,-1 0 0 0 0,1 0 0 0 0,-1 0 0 0 0,1 1 0 0 0,-1-1 1 0 0,1 1-1 0 0,-1 0 0 0 0,1 0 0 0 0,-1 1 0 0 0,1-1 0 0 0,-1 1 0 0 0,1-1 0 0 0,0 1 0 0 0,-1 0 0 0 0,1 0 0 0 0,0 1 0 0 0,-1-1 0 0 0,1 1 0 0 0,-4 2 0 0 0,1 0 19 0 0,-1 0-1 0 0,1 1 0 0 0,1 0 1 0 0,-1 0-1 0 0,1 0 0 0 0,-1 1 1 0 0,2 0-1 0 0,-1 0 0 0 0,1 0 1 0 0,-8 13-1 0 0,7-7 66 0 0,0-1-1 0 0,1 1 0 0 0,0 0 1 0 0,0 0-1 0 0,1 0 1 0 0,-1 15-1 0 0,4-22-46 0 0,-1-1 0 0 0,1 1-1 0 0,0-1 1 0 0,0 0 0 0 0,1 1 0 0 0,-1-1-1 0 0,1 0 1 0 0,0 1 0 0 0,0-1 0 0 0,0 0-1 0 0,1 0 1 0 0,0 0 0 0 0,-1 0 0 0 0,1 0-1 0 0,1 0 1 0 0,-1 0 0 0 0,0-1 0 0 0,1 1 0 0 0,0-1-1 0 0,0 0 1 0 0,4 4 0 0 0,-3-4-16 0 0,0-1 0 0 0,0 0 1 0 0,0 0-1 0 0,0 0 0 0 0,0 0 1 0 0,1-1-1 0 0,-1 0 0 0 0,0 1 0 0 0,1-2 1 0 0,-1 1-1 0 0,1 0 0 0 0,-1-1 1 0 0,1 0-1 0 0,0 0 0 0 0,-1 0 1 0 0,1-1-1 0 0,-1 0 0 0 0,9-2 0 0 0,-6 1 13 0 0,-1 0-1 0 0,0 0 1 0 0,1 0-1 0 0,-1-1 0 0 0,0 0 1 0 0,-1 0-1 0 0,1-1 1 0 0,-1 0-1 0 0,1 0 0 0 0,-1 0 1 0 0,0 0-1 0 0,6-8 0 0 0,-9 9-1 0 0,0 1-1 0 0,0-1 1 0 0,0-1-1 0 0,0 1 1 0 0,-1 0-1 0 0,1 0 0 0 0,-1-1 1 0 0,0 1-1 0 0,0-1 1 0 0,0 1-1 0 0,-1-1 1 0 0,1 1-1 0 0,-1-1 1 0 0,0 1-1 0 0,0-1 0 0 0,0 0 1 0 0,0 1-1 0 0,0-1 1 0 0,-1 1-1 0 0,0-1 1 0 0,0 1-1 0 0,0-1 0 0 0,0 1 1 0 0,0-1-1 0 0,-1 1 1 0 0,-1-4-1 0 0,-6-6-532 0 0,0-1 0 0 0,0 1-1 0 0,-2 0 1 0 0,-17-17 0 0 0,10 11-1457 0 0,10 10 80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7367 0 0,'1'2'568'0'0,"0"3"-242"0"0,-1 1 0 0 0,1-1 1 0 0,-1 1-1 0 0,-1 8 0 0 0,1 7 2231 0 0,4 20 2489 0 0,-3-25-3408 0 0,1 0 1 0 0,5 20-1 0 0,4 4 1989 0 0,-4-53-3313 0 0,-1 4-213 0 0,0-7 26 0 0,-1-1 1 0 0,6-31-1 0 0,-4 14-44 0 0,4-15-577 0 0,-7 27 19 0 0,0 1 1 0 0,2 0-1 0 0,0 0 1 0 0,10-20-1 0 0,-15 39 182 0 0,1 1 5 0 0,0 0 213 0 0,0 1 1 0 0,0-1-1 0 0,0 0 0 0 0,0 0 1 0 0,-1 0-1 0 0,1-1 0 0 0,0 1 1 0 0,1-2-1 0 0,11 6-108 0 0,-8 0 170 0 0,-1-1 0 0 0,1 1 0 0 0,-1 0-1 0 0,1 0 1 0 0,-1 0 0 0 0,0 1 0 0 0,-1 0-1 0 0,1 0 1 0 0,0 0 0 0 0,3 6-1 0 0,24 19-33 0 0,-1-7 49 0 0,-15-9 12 0 0,1-1 1 0 0,0-1 0 0 0,1 0-1 0 0,36 15 1 0 0,-39-21 154 0 0,1 0 0 0 0,0-1-1 0 0,0-1 1 0 0,28 3 0 0 0,-37-6-65 0 0,1 0 0 0 0,-1 0 0 0 0,1-1 0 0 0,-1 0 0 0 0,1 0 1 0 0,-1 0-1 0 0,1-1 0 0 0,-1 0 0 0 0,0-1 0 0 0,0 0 0 0 0,0 0 0 0 0,9-6 0 0 0,-10 6-51 0 0,0-1 1 0 0,-1-1-1 0 0,1 1 0 0 0,-1-1 1 0 0,-1 0-1 0 0,1 0 0 0 0,-1 0 1 0 0,1 0-1 0 0,-2-1 0 0 0,1 0 1 0 0,3-8-1 0 0,-4 10-41 0 0,6-16 63 0 0,-8 17-87 0 0,0 0-1 0 0,0 0 1 0 0,-1 0 0 0 0,1 0-1 0 0,-1 0 1 0 0,0 0 0 0 0,0-1 0 0 0,0 1-1 0 0,0 0 1 0 0,-1 0 0 0 0,1 0 0 0 0,-1 0-1 0 0,0 0 1 0 0,0 0 0 0 0,0 0 0 0 0,0 0-1 0 0,-1 0 1 0 0,1 0 0 0 0,-1 1 0 0 0,1-1-1 0 0,-1 0 1 0 0,0 1 0 0 0,-4-4 0 0 0,4 3-10 0 0,0 1 0 0 0,-1 0 1 0 0,1-1-1 0 0,-1 1 1 0 0,0 0-1 0 0,0 1 0 0 0,0-1 1 0 0,0 1-1 0 0,0-1 1 0 0,0 1-1 0 0,0 0 1 0 0,0 0-1 0 0,0 0 0 0 0,-1 0 1 0 0,1 1-1 0 0,0-1 1 0 0,0 1-1 0 0,-1 0 0 0 0,1 0 1 0 0,0 0-1 0 0,-1 0 1 0 0,-3 1-1 0 0,-2 2 40 0 0,1 0-1 0 0,-1 0 1 0 0,1 1 0 0 0,1 0 0 0 0,-1 0-1 0 0,0 1 1 0 0,1 0 0 0 0,0 0-1 0 0,0 1 1 0 0,0-1 0 0 0,1 2-1 0 0,0-1 1 0 0,0 1 0 0 0,1 0-1 0 0,0 0 1 0 0,0 0 0 0 0,0 1-1 0 0,1 0 1 0 0,0 0 0 0 0,1 0-1 0 0,0 0 1 0 0,-4 16 0 0 0,6-19 37 0 0,0 0 1 0 0,0 0 0 0 0,1-1-1 0 0,0 1 1 0 0,0 0 0 0 0,0 0-1 0 0,1-1 1 0 0,0 1 0 0 0,-1 0-1 0 0,2 0 1 0 0,-1-1-1 0 0,0 1 1 0 0,1-1 0 0 0,0 1-1 0 0,3 4 1 0 0,-1-3 20 0 0,0-1-1 0 0,0 1 1 0 0,1-1-1 0 0,0 0 1 0 0,0-1-1 0 0,0 1 1 0 0,0-1-1 0 0,1 0 1 0 0,-1 0 0 0 0,9 3-1 0 0,5 3 61 0 0,1-1 0 0 0,0-1 0 0 0,0-1 1 0 0,1-1-1 0 0,0-1 0 0 0,0-1 0 0 0,30 3 0 0 0,-17-5-232 0 0,-1-2 0 0 0,0-1-1 0 0,0-1 1 0 0,37-8 0 0 0,28-8-1434 0 0,-19 5-5390 0 0,-20 1-1094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2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6447 0 0,'0'2'298'0'0,"2"55"4689"0"0,18 112 0 0 0,28 55-2119 0 0,-46-217-2841 0 0,-2-5-16 0 0,1 1 0 0 0,-1-1 0 0 0,1 0 0 0 0,0 1 0 0 0,0-1-1 0 0,0 0 1 0 0,0 0 0 0 0,0 0 0 0 0,2 2 0 0 0,-2-2 15 0 0,-2-6-405 0 0,1 0 307 0 0,-1 0-1 0 0,0 0 0 0 0,0 1 0 0 0,-3-6 1 0 0,-1-5 16 0 0,-1-11-92 0 0,0 0 0 0 0,-3-45 0 0 0,3-6-119 0 0,-3-43 224 0 0,8 111 238 0 0,1-1 1 0 0,1 0 0 0 0,0 1 0 0 0,0-1 0 0 0,0 1 0 0 0,1-1 0 0 0,0 1 0 0 0,1 0 0 0 0,4-11-1 0 0,-5 15-87 0 0,1 0 0 0 0,-1-1 0 0 0,1 1-1 0 0,0 0 1 0 0,1 0 0 0 0,-1 1-1 0 0,0-1 1 0 0,1 1 0 0 0,0 0-1 0 0,0-1 1 0 0,0 2 0 0 0,0-1-1 0 0,0 0 1 0 0,1 1 0 0 0,-1 0-1 0 0,1 0 1 0 0,6-2 0 0 0,1 1-71 0 0,1 0 1 0 0,0 1 0 0 0,0 1-1 0 0,-1 0 1 0 0,25 1-1 0 0,66 12-1273 0 0,-69-7-520 0 0,-13-1 324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14335 0 0,'-1'14'662'0'0,"0"-11"-18"0"0,3-2-591 0 0,-1 0 1 0 0,0 0 0 0 0,0 0 0 0 0,1 0-1 0 0,-1 0 1 0 0,1 0 0 0 0,-1 0 0 0 0,0-1 0 0 0,1 1-1 0 0,0 0 1 0 0,2 0 0 0 0,11 1 362 0 0,1-1 0 0 0,-1 0 0 0 0,1-2 1 0 0,17-1-1 0 0,-10 0-80 0 0,103-11 140 0 0,-44-7-3072 0 0,-63 15-1568 0 0,-2 0-1192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44 14943 0 0,'-11'8'687'0'0,"9"-7"-16"0"0,-5 12-405 0 0,7-13-189 0 0,0 0 0 0 0,0 1 0 0 0,0-1-1 0 0,0 1 1 0 0,0-1 0 0 0,0 0 0 0 0,0 1-1 0 0,0-1 1 0 0,0 0 0 0 0,0 1 0 0 0,0-1 0 0 0,1 1-1 0 0,-1-1 1 0 0,0 0 0 0 0,0 1 0 0 0,0-1-1 0 0,0 0 1 0 0,0 1 0 0 0,1-1 0 0 0,-1 0-1 0 0,0 0 1 0 0,0 1 0 0 0,1-1 0 0 0,-1 0 0 0 0,0 0-1 0 0,1 1 1 0 0,-1-1 0 0 0,0 0 0 0 0,0 0-1 0 0,1 1 1 0 0,16 2 737 0 0,18-4-352 0 0,-34 1-383 0 0,172-33 841 0 0,-59 4-3915 0 0,-82 20 847 0 0,-7 3-3852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40 165 8751 0 0,'0'0'674'0'0,"-4"6"-412"0"0,-1 2 597 0 0,1 0 0 0 0,1 0 0 0 0,-1 0-1 0 0,1 0 1 0 0,0 1 0 0 0,1-1 0 0 0,-2 16 0 0 0,-3 64 1917 0 0,7-79-2567 0 0,-1 4 102 0 0,1 0-1 0 0,1-1 1 0 0,1 1-1 0 0,-1-1 1 0 0,2 1-1 0 0,7 22 1 0 0,-10-34-279 0 0,0 0 0 0 0,0-1 0 0 0,0 1 0 0 0,1-1 0 0 0,-1 1 0 0 0,0 0 0 0 0,1-1 0 0 0,-1 1 0 0 0,0-1 0 0 0,1 1 0 0 0,-1-1 0 0 0,0 1 0 0 0,1-1 0 0 0,-1 1 0 0 0,1-1 0 0 0,-1 0 0 0 0,1 1 0 0 0,-1-1 0 0 0,1 0 0 0 0,-1 1 1 0 0,1-1-1 0 0,0 0 0 0 0,-1 1 0 0 0,1-1 0 0 0,-1 0 0 0 0,1 0 0 0 0,0 0 0 0 0,0 0 0 0 0,1 0-17 0 0,-1 0 0 0 0,0-1 0 0 0,0 1 0 0 0,0-1 0 0 0,1 1 0 0 0,-1-1 0 0 0,0 1 0 0 0,0-1 0 0 0,0 0 0 0 0,0 0 0 0 0,0 1 0 0 0,0-1 1 0 0,1-2-1 0 0,3-3-3 0 0,1 0 0 0 0,-2-1 1 0 0,7-10-1 0 0,6-16-402 0 0,-1-1 1 0 0,-2 0-1 0 0,-1-1 1 0 0,-2 0-1 0 0,10-51 1 0 0,-17 72 206 0 0,1-5-1092 0 0,2 34 818 0 0,-3-8 388 0 0,17 41-157 0 0,-9-21 226 0 0,0 0 0 0 0,20 28 0 0 0,-12-24 93 0 0,2 0 1 0 0,28 28-1 0 0,-41-50 133 0 0,0 0 1 0 0,0-1-1 0 0,0 0 0 0 0,1-1 1 0 0,0 0-1 0 0,1-1 0 0 0,0 1 1 0 0,0-2-1 0 0,0 0 0 0 0,15 5 1 0 0,-23-9-79 0 0,0 0 1 0 0,0-1-1 0 0,0 1 1 0 0,1-1-1 0 0,-1 0 1 0 0,0 0 0 0 0,0 0-1 0 0,0 0 1 0 0,0 0-1 0 0,1-1 1 0 0,-1 1 0 0 0,0-1-1 0 0,0 0 1 0 0,0 0-1 0 0,0 0 1 0 0,0 0 0 0 0,4-3-1 0 0,-3 1 35 0 0,0 0 1 0 0,0 0-1 0 0,-1 0 0 0 0,1-1 1 0 0,-1 1-1 0 0,0-1 1 0 0,0 0-1 0 0,0 0 0 0 0,-1 0 1 0 0,4-7-1 0 0,0-4 93 0 0,0 1 0 0 0,-1-2 1 0 0,-1 1-1 0 0,0 0 0 0 0,-1-1 0 0 0,1-17 1 0 0,-2-1-236 0 0,-1 0 1 0 0,-1 0 0 0 0,-2 1 0 0 0,-9-51-1 0 0,6 60-1764 0 0,-16-43-1 0 0,9 38-7176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68 4607 0 0,'0'-1'354'0'0,"1"-2"176"0"0,-1 0 0 0 0,0 0 1 0 0,0 1-1 0 0,-1-1 0 0 0,1 0 0 0 0,-1 1 1 0 0,1-1-1 0 0,-1 0 0 0 0,0 1 0 0 0,0-1 1 0 0,0 1-1 0 0,0-1 0 0 0,0 1 0 0 0,-1-1 1 0 0,1 1-1 0 0,-1 0 0 0 0,1 0 0 0 0,-1 0 1 0 0,0 0-1 0 0,0 0 0 0 0,0 0 0 0 0,0 0 1 0 0,0 0-1 0 0,-4-1 0 0 0,3 2-379 0 0,1 0-1 0 0,-1 0 0 0 0,0 0 1 0 0,0 1-1 0 0,0-1 0 0 0,0 1 1 0 0,0-1-1 0 0,0 1 1 0 0,0 0-1 0 0,0 1 0 0 0,0-1 1 0 0,0 0-1 0 0,0 1 0 0 0,0-1 1 0 0,0 1-1 0 0,0 0 1 0 0,0 0-1 0 0,1 0 0 0 0,-1 1 1 0 0,-3 1-1 0 0,1 0-126 0 0,1 0-1 0 0,-1 1 1 0 0,1 0 0 0 0,-1 0-1 0 0,1 0 1 0 0,0 0-1 0 0,1 1 1 0 0,-1-1 0 0 0,1 1-1 0 0,0 0 1 0 0,0 0-1 0 0,1 0 1 0 0,-1 0 0 0 0,1 1-1 0 0,-3 8 1 0 0,2-3-26 0 0,1 1-1 0 0,0-1 1 0 0,1 0 0 0 0,0 0 0 0 0,0 1 0 0 0,1-1-1 0 0,2 13 1 0 0,-1-19-3 0 0,-1-1 0 0 0,1 1 0 0 0,0 0 0 0 0,1 0 0 0 0,-1-1 0 0 0,1 1 0 0 0,0 0 0 0 0,0-1 0 0 0,0 0 0 0 0,1 1 0 0 0,0-1 0 0 0,-1 0 0 0 0,1 0 0 0 0,1-1 0 0 0,6 7 0 0 0,-7-8-5 0 0,0 0 1 0 0,0 0-1 0 0,1 0 1 0 0,-1 0-1 0 0,1-1 1 0 0,-1 1-1 0 0,1-1 0 0 0,-1 0 1 0 0,1 0-1 0 0,0 0 1 0 0,0-1-1 0 0,-1 1 1 0 0,1-1-1 0 0,0 0 0 0 0,0 0 1 0 0,0 0-1 0 0,-1-1 1 0 0,1 1-1 0 0,0-1 1 0 0,0 0-1 0 0,4-2 1 0 0,-1 0 0 0 0,0 0 0 0 0,0 0 0 0 0,0-1 0 0 0,0 0 0 0 0,-1-1 1 0 0,0 1-1 0 0,0-1 0 0 0,0 0 0 0 0,0-1 0 0 0,6-7 0 0 0,0-2 4 0 0,-1 0 0 0 0,0-1 0 0 0,9-19 0 0 0,-15 26 48 0 0,-1-1 0 0 0,0 1-1 0 0,3-19 1 0 0,-6 27 136 0 0,0-3 1200 0 0,-2 16-1428 0 0,1 0 0 0 0,1 0 0 0 0,0 1 0 0 0,1-1 0 0 0,4 18-1 0 0,1 5-808 0 0,-6-28-70 0 0,1 1-1 0 0,0-1 0 0 0,0 1 1 0 0,1-1-1 0 0,7 13 0 0 0,-3-8-5203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14767 0 0,'0'0'1343'0'0,"-2"8"-1078"0"0,0 5-115 0 0,1 1 0 0 0,1-1 0 0 0,1 1-1 0 0,-1-1 1 0 0,5 19 0 0 0,19 67 725 0 0,-18-75-761 0 0,113 420-690 0 0,-104-376-4676 0 0,-9-38-112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28 234 10335 0 0,'-3'-5'93'0'0,"-1"0"0"0"0,1 0 0 0 0,1-1 0 0 0,-1 0-1 0 0,1 1 1 0 0,0-1 0 0 0,0 0 0 0 0,0 0 0 0 0,1 0 0 0 0,0 0-1 0 0,0-7 1 0 0,0 4 302 0 0,1 0 0 0 0,0 0 0 0 0,0 0 0 0 0,1 0 0 0 0,1 0 0 0 0,0 0 0 0 0,2-9 0 0 0,-2 14-240 0 0,0 1 1 0 0,0-1 0 0 0,0 1-1 0 0,0 0 1 0 0,1 0 0 0 0,-1-1-1 0 0,1 2 1 0 0,-1-1 0 0 0,1 0-1 0 0,0 0 1 0 0,1 1-1 0 0,-1 0 1 0 0,0 0 0 0 0,1 0-1 0 0,-1 0 1 0 0,1 0 0 0 0,-1 1-1 0 0,5-2 1 0 0,7-2-148 0 0,1 0 1 0 0,0 2-1 0 0,16-3 0 0 0,-13 3-40 0 0,-1 1 1 0 0,1 0-1 0 0,0 2 0 0 0,25 2 0 0 0,-39-2 15 0 0,1 1-1 0 0,-1 0 1 0 0,1 0 0 0 0,-1 1-1 0 0,0 0 1 0 0,0-1 0 0 0,0 2-1 0 0,0-1 1 0 0,0 1-1 0 0,0-1 1 0 0,-1 1 0 0 0,1 1-1 0 0,-1-1 1 0 0,0 1-1 0 0,0-1 1 0 0,0 1 0 0 0,0 0-1 0 0,-1 1 1 0 0,5 6 0 0 0,-6-7 54 0 0,0-1 1 0 0,-1 1 0 0 0,1 0 0 0 0,-1 1-1 0 0,0-1 1 0 0,0 0 0 0 0,0 0 0 0 0,-1 0-1 0 0,1 1 1 0 0,-1-1 0 0 0,0 7 0 0 0,-2 6 453 0 0,-6 27 0 0 0,0-3-36 0 0,7-28-312 0 0,0 0-1 0 0,1 0 1 0 0,0 0-1 0 0,4 23 1 0 0,-2-29-107 0 0,-1 1 0 0 0,2 0 0 0 0,-1-1 0 0 0,1 1-1 0 0,1-1 1 0 0,-1 0 0 0 0,1 0 0 0 0,9 12 0 0 0,-13-18-34 0 0,4 4 60 0 0,0 1-1 0 0,1-1 0 0 0,-1 0 1 0 0,1 0-1 0 0,9 7 1 0 0,-12-11-31 0 0,0 0 0 0 0,0 0 1 0 0,0 0-1 0 0,0 0 0 0 0,0-1 1 0 0,0 1-1 0 0,0-1 0 0 0,1 1 1 0 0,-1-1-1 0 0,0 0 0 0 0,0 1 1 0 0,0-1-1 0 0,1 0 0 0 0,-1-1 1 0 0,0 1-1 0 0,0 0 0 0 0,0-1 1 0 0,0 1-1 0 0,1-1 0 0 0,-1 0 1 0 0,3-1-1 0 0,0 0 31 0 0,-1-1 0 0 0,0 0 1 0 0,1 0-1 0 0,-1-1 0 0 0,0 1 0 0 0,-1-1 0 0 0,1 1 0 0 0,-1-1 0 0 0,1-1 0 0 0,-1 1 1 0 0,0 0-1 0 0,-1-1 0 0 0,4-6 0 0 0,1-4 97 0 0,0-1 1 0 0,8-29-1 0 0,-12 35-212 0 0,-1 1-1 0 0,0 0 1 0 0,-1-1 0 0 0,0 1-1 0 0,0-1 1 0 0,-1 0 0 0 0,0 1-1 0 0,-1-1 1 0 0,0 1 0 0 0,-1-1-1 0 0,0 1 1 0 0,0 0 0 0 0,-1-1-1 0 0,0 1 1 0 0,0 0 0 0 0,-1 1-1 0 0,-1-1 1 0 0,1 1 0 0 0,-1-1 0 0 0,-11-12-1 0 0,7 10-1342 0 0,-1 0-68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30T01:20:3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13703 0 0,'17'66'1380'0'0,"-1"-6"372"0"0,-15-55-1379 0 0,15 59 3418 0 0,-16-62-3539 0 0,7 8 91 0 0,-6-9-267 0 0,0-2-8 0 0,2-2-55 0 0,0 0 1 0 0,0-1 0 0 0,0 1-1 0 0,-1 0 1 0 0,1-1 0 0 0,-1 0-1 0 0,0 1 1 0 0,0-1-1 0 0,0 0 1 0 0,1-7 0 0 0,3-8-154 0 0,3-20-1 0 0,-4 15-35 0 0,1-2-422 0 0,12-30 1 0 0,-15 49 393 0 0,0 0 1 0 0,0 0 0 0 0,1 0 0 0 0,0 0 0 0 0,0 1 0 0 0,1-1 0 0 0,0 1-1 0 0,10-9 1 0 0,-9 10 175 0 0,-6 5 35 0 0,1-1-1 0 0,-1 1 1 0 0,1 0-1 0 0,-1 0 1 0 0,1 0 0 0 0,-1 0-1 0 0,1 0 1 0 0,-1 0-1 0 0,1 1 1 0 0,-1-1-1 0 0,1 0 1 0 0,-1 0-1 0 0,1 0 1 0 0,-1 0-1 0 0,1 0 1 0 0,-1 1 0 0 0,1-1-1 0 0,-1 0 1 0 0,0 0-1 0 0,1 1 1 0 0,-1-1-1 0 0,1 0 1 0 0,-1 1-1 0 0,10 7 252 0 0,-6-3-108 0 0,-1-1-1 0 0,1 1 1 0 0,-1 0 0 0 0,0 0-1 0 0,0 0 1 0 0,-1 1 0 0 0,0-1-1 0 0,4 11 1 0 0,8 51 1100 0 0,-10-48-914 0 0,-1-2-94 0 0,-1-5 64 0 0,0 0 0 0 0,8 23 0 0 0,-7-29-253 0 0,-1-2-57 0 0,-1-3-70 0 0,6-5-117 0 0,-2 0 68 0 0,0 0-1 0 0,-1 0 1 0 0,1-1 0 0 0,-1 0-1 0 0,0 0 1 0 0,-1 0-1 0 0,1 0 1 0 0,-1-1 0 0 0,0 1-1 0 0,4-13 1 0 0,3-3-40 0 0,-1 4 9 0 0,-1 1-108 0 0,0 1 1 0 0,1 0-1 0 0,20-25 0 0 0,-26 36 291 0 0,0 1-1 0 0,0 0 0 0 0,0 0 0 0 0,0 0 0 0 0,1 0 0 0 0,-1 1 0 0 0,1 0 0 0 0,0-1 0 0 0,0 1 0 0 0,0 0 1 0 0,0 1-1 0 0,0-1 0 0 0,0 1 0 0 0,0 0 0 0 0,1 0 0 0 0,-1 0 0 0 0,0 1 0 0 0,1-1 0 0 0,-1 1 0 0 0,8 0 1 0 0,-6 2 170 0 0,0-1 0 0 0,0 1 0 0 0,-1 0 0 0 0,1 0 0 0 0,0 0 0 0 0,-1 1 0 0 0,1 0 0 0 0,-1 0 0 0 0,0 0 0 0 0,0 1 0 0 0,0 0 0 0 0,-1 0 0 0 0,1 0 0 0 0,5 7 0 0 0,6 9 451 0 0,0 0 0 0 0,13 25 1 0 0,-20-31-524 0 0,3 4 8 0 0,-2 1-1 0 0,0 0 0 0 0,8 23 0 0 0,-12-26-962 0 0,-1 0 0 0 0,3 24 1 0 0,-5-16-424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8" Type="http://schemas.openxmlformats.org/officeDocument/2006/relationships/customXml" Target="../ink/ink4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170" Type="http://schemas.openxmlformats.org/officeDocument/2006/relationships/customXml" Target="../ink/ink103.xml"/><Relationship Id="rId226" Type="http://schemas.openxmlformats.org/officeDocument/2006/relationships/customXml" Target="../ink/ink131.xml"/><Relationship Id="rId268" Type="http://schemas.openxmlformats.org/officeDocument/2006/relationships/customXml" Target="../ink/ink152.xml"/><Relationship Id="rId32" Type="http://schemas.openxmlformats.org/officeDocument/2006/relationships/customXml" Target="../ink/ink34.xml"/><Relationship Id="rId74" Type="http://schemas.openxmlformats.org/officeDocument/2006/relationships/customXml" Target="../ink/ink55.xml"/><Relationship Id="rId128" Type="http://schemas.openxmlformats.org/officeDocument/2006/relationships/customXml" Target="../ink/ink82.xml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63.xml"/><Relationship Id="rId85" Type="http://schemas.openxmlformats.org/officeDocument/2006/relationships/image" Target="../media/image42.png"/><Relationship Id="rId150" Type="http://schemas.openxmlformats.org/officeDocument/2006/relationships/customXml" Target="../ink/ink93.xml"/><Relationship Id="rId192" Type="http://schemas.openxmlformats.org/officeDocument/2006/relationships/customXml" Target="../ink/ink114.xml"/><Relationship Id="rId206" Type="http://schemas.openxmlformats.org/officeDocument/2006/relationships/customXml" Target="../ink/ink121.xml"/><Relationship Id="rId248" Type="http://schemas.openxmlformats.org/officeDocument/2006/relationships/customXml" Target="../ink/ink142.xml"/><Relationship Id="rId269" Type="http://schemas.openxmlformats.org/officeDocument/2006/relationships/image" Target="../media/image134.png"/><Relationship Id="rId12" Type="http://schemas.openxmlformats.org/officeDocument/2006/relationships/customXml" Target="../ink/ink24.xml"/><Relationship Id="rId33" Type="http://schemas.openxmlformats.org/officeDocument/2006/relationships/image" Target="../media/image16.png"/><Relationship Id="rId108" Type="http://schemas.openxmlformats.org/officeDocument/2006/relationships/customXml" Target="../ink/ink72.xml"/><Relationship Id="rId129" Type="http://schemas.openxmlformats.org/officeDocument/2006/relationships/image" Target="../media/image64.png"/><Relationship Id="rId280" Type="http://schemas.openxmlformats.org/officeDocument/2006/relationships/customXml" Target="../ink/ink158.xml"/><Relationship Id="rId54" Type="http://schemas.openxmlformats.org/officeDocument/2006/relationships/customXml" Target="../ink/ink45.xml"/><Relationship Id="rId75" Type="http://schemas.openxmlformats.org/officeDocument/2006/relationships/image" Target="../media/image37.png"/><Relationship Id="rId96" Type="http://schemas.openxmlformats.org/officeDocument/2006/relationships/customXml" Target="../ink/ink66.xml"/><Relationship Id="rId140" Type="http://schemas.openxmlformats.org/officeDocument/2006/relationships/customXml" Target="../ink/ink88.xml"/><Relationship Id="rId161" Type="http://schemas.openxmlformats.org/officeDocument/2006/relationships/image" Target="../media/image80.png"/><Relationship Id="rId182" Type="http://schemas.openxmlformats.org/officeDocument/2006/relationships/customXml" Target="../ink/ink109.xml"/><Relationship Id="rId217" Type="http://schemas.openxmlformats.org/officeDocument/2006/relationships/image" Target="../media/image108.png"/><Relationship Id="rId6" Type="http://schemas.openxmlformats.org/officeDocument/2006/relationships/customXml" Target="../ink/ink21.xml"/><Relationship Id="rId238" Type="http://schemas.openxmlformats.org/officeDocument/2006/relationships/customXml" Target="../ink/ink137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53.xml"/><Relationship Id="rId291" Type="http://schemas.openxmlformats.org/officeDocument/2006/relationships/image" Target="../media/image145.png"/><Relationship Id="rId44" Type="http://schemas.openxmlformats.org/officeDocument/2006/relationships/customXml" Target="../ink/ink40.xml"/><Relationship Id="rId65" Type="http://schemas.openxmlformats.org/officeDocument/2006/relationships/image" Target="../media/image32.png"/><Relationship Id="rId86" Type="http://schemas.openxmlformats.org/officeDocument/2006/relationships/customXml" Target="../ink/ink61.xml"/><Relationship Id="rId130" Type="http://schemas.openxmlformats.org/officeDocument/2006/relationships/customXml" Target="../ink/ink83.xml"/><Relationship Id="rId151" Type="http://schemas.openxmlformats.org/officeDocument/2006/relationships/image" Target="../media/image75.png"/><Relationship Id="rId172" Type="http://schemas.openxmlformats.org/officeDocument/2006/relationships/customXml" Target="../ink/ink104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32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48.xml"/><Relationship Id="rId281" Type="http://schemas.openxmlformats.org/officeDocument/2006/relationships/image" Target="../media/image140.png"/><Relationship Id="rId34" Type="http://schemas.openxmlformats.org/officeDocument/2006/relationships/customXml" Target="../ink/ink35.xml"/><Relationship Id="rId55" Type="http://schemas.openxmlformats.org/officeDocument/2006/relationships/image" Target="../media/image27.png"/><Relationship Id="rId76" Type="http://schemas.openxmlformats.org/officeDocument/2006/relationships/customXml" Target="../ink/ink56.xml"/><Relationship Id="rId97" Type="http://schemas.openxmlformats.org/officeDocument/2006/relationships/image" Target="../media/image48.png"/><Relationship Id="rId120" Type="http://schemas.openxmlformats.org/officeDocument/2006/relationships/customXml" Target="../ink/ink78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99.xml"/><Relationship Id="rId183" Type="http://schemas.openxmlformats.org/officeDocument/2006/relationships/image" Target="../media/image91.png"/><Relationship Id="rId218" Type="http://schemas.openxmlformats.org/officeDocument/2006/relationships/customXml" Target="../ink/ink127.xml"/><Relationship Id="rId239" Type="http://schemas.openxmlformats.org/officeDocument/2006/relationships/image" Target="../media/image119.png"/><Relationship Id="rId250" Type="http://schemas.openxmlformats.org/officeDocument/2006/relationships/customXml" Target="../ink/ink143.xml"/><Relationship Id="rId271" Type="http://schemas.openxmlformats.org/officeDocument/2006/relationships/image" Target="../media/image135.png"/><Relationship Id="rId24" Type="http://schemas.openxmlformats.org/officeDocument/2006/relationships/customXml" Target="../ink/ink30.xml"/><Relationship Id="rId45" Type="http://schemas.openxmlformats.org/officeDocument/2006/relationships/image" Target="../media/image22.png"/><Relationship Id="rId66" Type="http://schemas.openxmlformats.org/officeDocument/2006/relationships/customXml" Target="../ink/ink51.xml"/><Relationship Id="rId87" Type="http://schemas.openxmlformats.org/officeDocument/2006/relationships/image" Target="../media/image43.png"/><Relationship Id="rId110" Type="http://schemas.openxmlformats.org/officeDocument/2006/relationships/customXml" Target="../ink/ink73.xml"/><Relationship Id="rId131" Type="http://schemas.openxmlformats.org/officeDocument/2006/relationships/image" Target="../media/image65.png"/><Relationship Id="rId152" Type="http://schemas.openxmlformats.org/officeDocument/2006/relationships/customXml" Target="../ink/ink94.xml"/><Relationship Id="rId173" Type="http://schemas.openxmlformats.org/officeDocument/2006/relationships/image" Target="../media/image86.png"/><Relationship Id="rId194" Type="http://schemas.openxmlformats.org/officeDocument/2006/relationships/customXml" Target="../ink/ink115.xml"/><Relationship Id="rId208" Type="http://schemas.openxmlformats.org/officeDocument/2006/relationships/customXml" Target="../ink/ink122.xml"/><Relationship Id="rId229" Type="http://schemas.openxmlformats.org/officeDocument/2006/relationships/image" Target="../media/image114.png"/><Relationship Id="rId240" Type="http://schemas.openxmlformats.org/officeDocument/2006/relationships/customXml" Target="../ink/ink138.xml"/><Relationship Id="rId261" Type="http://schemas.openxmlformats.org/officeDocument/2006/relationships/image" Target="../media/image130.png"/><Relationship Id="rId14" Type="http://schemas.openxmlformats.org/officeDocument/2006/relationships/customXml" Target="../ink/ink25.xml"/><Relationship Id="rId35" Type="http://schemas.openxmlformats.org/officeDocument/2006/relationships/image" Target="../media/image17.png"/><Relationship Id="rId56" Type="http://schemas.openxmlformats.org/officeDocument/2006/relationships/customXml" Target="../ink/ink46.xml"/><Relationship Id="rId77" Type="http://schemas.openxmlformats.org/officeDocument/2006/relationships/image" Target="../media/image38.png"/><Relationship Id="rId100" Type="http://schemas.openxmlformats.org/officeDocument/2006/relationships/customXml" Target="../ink/ink68.xml"/><Relationship Id="rId282" Type="http://schemas.openxmlformats.org/officeDocument/2006/relationships/customXml" Target="../ink/ink159.xml"/><Relationship Id="rId8" Type="http://schemas.openxmlformats.org/officeDocument/2006/relationships/customXml" Target="../ink/ink22.xml"/><Relationship Id="rId98" Type="http://schemas.openxmlformats.org/officeDocument/2006/relationships/customXml" Target="../ink/ink67.xml"/><Relationship Id="rId121" Type="http://schemas.openxmlformats.org/officeDocument/2006/relationships/image" Target="../media/image60.png"/><Relationship Id="rId142" Type="http://schemas.openxmlformats.org/officeDocument/2006/relationships/customXml" Target="../ink/ink89.xml"/><Relationship Id="rId163" Type="http://schemas.openxmlformats.org/officeDocument/2006/relationships/image" Target="../media/image81.png"/><Relationship Id="rId184" Type="http://schemas.openxmlformats.org/officeDocument/2006/relationships/customXml" Target="../ink/ink110.xml"/><Relationship Id="rId219" Type="http://schemas.openxmlformats.org/officeDocument/2006/relationships/image" Target="../media/image109.png"/><Relationship Id="rId230" Type="http://schemas.openxmlformats.org/officeDocument/2006/relationships/customXml" Target="../ink/ink133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41.xml"/><Relationship Id="rId67" Type="http://schemas.openxmlformats.org/officeDocument/2006/relationships/image" Target="../media/image33.png"/><Relationship Id="rId272" Type="http://schemas.openxmlformats.org/officeDocument/2006/relationships/customXml" Target="../ink/ink154.xml"/><Relationship Id="rId88" Type="http://schemas.openxmlformats.org/officeDocument/2006/relationships/customXml" Target="../ink/ink62.xml"/><Relationship Id="rId111" Type="http://schemas.openxmlformats.org/officeDocument/2006/relationships/image" Target="../media/image55.png"/><Relationship Id="rId132" Type="http://schemas.openxmlformats.org/officeDocument/2006/relationships/customXml" Target="../ink/ink84.xml"/><Relationship Id="rId153" Type="http://schemas.openxmlformats.org/officeDocument/2006/relationships/image" Target="../media/image76.png"/><Relationship Id="rId174" Type="http://schemas.openxmlformats.org/officeDocument/2006/relationships/customXml" Target="../ink/ink105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28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36.xml"/><Relationship Id="rId57" Type="http://schemas.openxmlformats.org/officeDocument/2006/relationships/image" Target="../media/image28.png"/><Relationship Id="rId262" Type="http://schemas.openxmlformats.org/officeDocument/2006/relationships/customXml" Target="../ink/ink149.xml"/><Relationship Id="rId283" Type="http://schemas.openxmlformats.org/officeDocument/2006/relationships/image" Target="../media/image141.png"/><Relationship Id="rId78" Type="http://schemas.openxmlformats.org/officeDocument/2006/relationships/customXml" Target="../ink/ink5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79.xml"/><Relationship Id="rId143" Type="http://schemas.openxmlformats.org/officeDocument/2006/relationships/image" Target="../media/image71.png"/><Relationship Id="rId164" Type="http://schemas.openxmlformats.org/officeDocument/2006/relationships/customXml" Target="../ink/ink100.xml"/><Relationship Id="rId185" Type="http://schemas.openxmlformats.org/officeDocument/2006/relationships/image" Target="../media/image92.png"/><Relationship Id="rId9" Type="http://schemas.openxmlformats.org/officeDocument/2006/relationships/image" Target="../media/image4.png"/><Relationship Id="rId210" Type="http://schemas.openxmlformats.org/officeDocument/2006/relationships/customXml" Target="../ink/ink123.xml"/><Relationship Id="rId26" Type="http://schemas.openxmlformats.org/officeDocument/2006/relationships/customXml" Target="../ink/ink31.xml"/><Relationship Id="rId231" Type="http://schemas.openxmlformats.org/officeDocument/2006/relationships/image" Target="../media/image115.png"/><Relationship Id="rId252" Type="http://schemas.openxmlformats.org/officeDocument/2006/relationships/customXml" Target="../ink/ink144.xml"/><Relationship Id="rId273" Type="http://schemas.openxmlformats.org/officeDocument/2006/relationships/image" Target="../media/image136.png"/><Relationship Id="rId47" Type="http://schemas.openxmlformats.org/officeDocument/2006/relationships/image" Target="../media/image23.png"/><Relationship Id="rId68" Type="http://schemas.openxmlformats.org/officeDocument/2006/relationships/customXml" Target="../ink/ink52.xml"/><Relationship Id="rId89" Type="http://schemas.openxmlformats.org/officeDocument/2006/relationships/image" Target="../media/image44.png"/><Relationship Id="rId112" Type="http://schemas.openxmlformats.org/officeDocument/2006/relationships/customXml" Target="../ink/ink74.xml"/><Relationship Id="rId133" Type="http://schemas.openxmlformats.org/officeDocument/2006/relationships/image" Target="../media/image66.png"/><Relationship Id="rId154" Type="http://schemas.openxmlformats.org/officeDocument/2006/relationships/customXml" Target="../ink/ink95.xml"/><Relationship Id="rId175" Type="http://schemas.openxmlformats.org/officeDocument/2006/relationships/image" Target="../media/image87.png"/><Relationship Id="rId196" Type="http://schemas.openxmlformats.org/officeDocument/2006/relationships/customXml" Target="../ink/ink116.xml"/><Relationship Id="rId200" Type="http://schemas.openxmlformats.org/officeDocument/2006/relationships/customXml" Target="../ink/ink118.xml"/><Relationship Id="rId16" Type="http://schemas.openxmlformats.org/officeDocument/2006/relationships/customXml" Target="../ink/ink26.xml"/><Relationship Id="rId221" Type="http://schemas.openxmlformats.org/officeDocument/2006/relationships/image" Target="../media/image110.png"/><Relationship Id="rId242" Type="http://schemas.openxmlformats.org/officeDocument/2006/relationships/customXml" Target="../ink/ink139.xml"/><Relationship Id="rId263" Type="http://schemas.openxmlformats.org/officeDocument/2006/relationships/image" Target="../media/image131.png"/><Relationship Id="rId284" Type="http://schemas.openxmlformats.org/officeDocument/2006/relationships/customXml" Target="../ink/ink160.xml"/><Relationship Id="rId37" Type="http://schemas.openxmlformats.org/officeDocument/2006/relationships/image" Target="../media/image18.png"/><Relationship Id="rId58" Type="http://schemas.openxmlformats.org/officeDocument/2006/relationships/customXml" Target="../ink/ink47.xml"/><Relationship Id="rId79" Type="http://schemas.openxmlformats.org/officeDocument/2006/relationships/image" Target="../media/image39.png"/><Relationship Id="rId102" Type="http://schemas.openxmlformats.org/officeDocument/2006/relationships/customXml" Target="../ink/ink69.xml"/><Relationship Id="rId123" Type="http://schemas.openxmlformats.org/officeDocument/2006/relationships/image" Target="../media/image61.png"/><Relationship Id="rId144" Type="http://schemas.openxmlformats.org/officeDocument/2006/relationships/customXml" Target="../ink/ink90.xml"/><Relationship Id="rId90" Type="http://schemas.openxmlformats.org/officeDocument/2006/relationships/customXml" Target="../ink/ink63.xml"/><Relationship Id="rId165" Type="http://schemas.openxmlformats.org/officeDocument/2006/relationships/image" Target="../media/image82.png"/><Relationship Id="rId186" Type="http://schemas.openxmlformats.org/officeDocument/2006/relationships/customXml" Target="../ink/ink111.xml"/><Relationship Id="rId211" Type="http://schemas.openxmlformats.org/officeDocument/2006/relationships/image" Target="../media/image105.png"/><Relationship Id="rId232" Type="http://schemas.openxmlformats.org/officeDocument/2006/relationships/customXml" Target="../ink/ink134.xml"/><Relationship Id="rId253" Type="http://schemas.openxmlformats.org/officeDocument/2006/relationships/image" Target="../media/image126.png"/><Relationship Id="rId274" Type="http://schemas.openxmlformats.org/officeDocument/2006/relationships/customXml" Target="../ink/ink155.xml"/><Relationship Id="rId27" Type="http://schemas.openxmlformats.org/officeDocument/2006/relationships/image" Target="../media/image13.png"/><Relationship Id="rId48" Type="http://schemas.openxmlformats.org/officeDocument/2006/relationships/customXml" Target="../ink/ink42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85.xml"/><Relationship Id="rId80" Type="http://schemas.openxmlformats.org/officeDocument/2006/relationships/customXml" Target="../ink/ink58.xml"/><Relationship Id="rId155" Type="http://schemas.openxmlformats.org/officeDocument/2006/relationships/image" Target="../media/image77.png"/><Relationship Id="rId176" Type="http://schemas.openxmlformats.org/officeDocument/2006/relationships/customXml" Target="../ink/ink106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29.xml"/><Relationship Id="rId243" Type="http://schemas.openxmlformats.org/officeDocument/2006/relationships/image" Target="../media/image121.png"/><Relationship Id="rId264" Type="http://schemas.openxmlformats.org/officeDocument/2006/relationships/customXml" Target="../ink/ink150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37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80.xml"/><Relationship Id="rId70" Type="http://schemas.openxmlformats.org/officeDocument/2006/relationships/customXml" Target="../ink/ink53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101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4.xml"/><Relationship Id="rId233" Type="http://schemas.openxmlformats.org/officeDocument/2006/relationships/image" Target="../media/image116.png"/><Relationship Id="rId254" Type="http://schemas.openxmlformats.org/officeDocument/2006/relationships/customXml" Target="../ink/ink145.xml"/><Relationship Id="rId28" Type="http://schemas.openxmlformats.org/officeDocument/2006/relationships/customXml" Target="../ink/ink32.xml"/><Relationship Id="rId49" Type="http://schemas.openxmlformats.org/officeDocument/2006/relationships/image" Target="../media/image24.png"/><Relationship Id="rId114" Type="http://schemas.openxmlformats.org/officeDocument/2006/relationships/customXml" Target="../ink/ink75.xml"/><Relationship Id="rId275" Type="http://schemas.openxmlformats.org/officeDocument/2006/relationships/image" Target="../media/image137.png"/><Relationship Id="rId60" Type="http://schemas.openxmlformats.org/officeDocument/2006/relationships/customXml" Target="../ink/ink48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96.xml"/><Relationship Id="rId177" Type="http://schemas.openxmlformats.org/officeDocument/2006/relationships/image" Target="../media/image88.png"/><Relationship Id="rId198" Type="http://schemas.openxmlformats.org/officeDocument/2006/relationships/customXml" Target="../ink/ink117.xml"/><Relationship Id="rId202" Type="http://schemas.openxmlformats.org/officeDocument/2006/relationships/customXml" Target="../ink/ink119.xml"/><Relationship Id="rId223" Type="http://schemas.openxmlformats.org/officeDocument/2006/relationships/image" Target="../media/image111.png"/><Relationship Id="rId244" Type="http://schemas.openxmlformats.org/officeDocument/2006/relationships/customXml" Target="../ink/ink140.xml"/><Relationship Id="rId18" Type="http://schemas.openxmlformats.org/officeDocument/2006/relationships/customXml" Target="../ink/ink27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61.xml"/><Relationship Id="rId50" Type="http://schemas.openxmlformats.org/officeDocument/2006/relationships/customXml" Target="../ink/ink43.xml"/><Relationship Id="rId104" Type="http://schemas.openxmlformats.org/officeDocument/2006/relationships/customXml" Target="../ink/ink70.xml"/><Relationship Id="rId125" Type="http://schemas.openxmlformats.org/officeDocument/2006/relationships/image" Target="../media/image62.png"/><Relationship Id="rId146" Type="http://schemas.openxmlformats.org/officeDocument/2006/relationships/customXml" Target="../ink/ink91.xml"/><Relationship Id="rId167" Type="http://schemas.openxmlformats.org/officeDocument/2006/relationships/image" Target="../media/image83.png"/><Relationship Id="rId188" Type="http://schemas.openxmlformats.org/officeDocument/2006/relationships/customXml" Target="../ink/ink112.xml"/><Relationship Id="rId71" Type="http://schemas.openxmlformats.org/officeDocument/2006/relationships/image" Target="../media/image35.png"/><Relationship Id="rId92" Type="http://schemas.openxmlformats.org/officeDocument/2006/relationships/customXml" Target="../ink/ink64.xml"/><Relationship Id="rId213" Type="http://schemas.openxmlformats.org/officeDocument/2006/relationships/image" Target="../media/image106.png"/><Relationship Id="rId234" Type="http://schemas.openxmlformats.org/officeDocument/2006/relationships/customXml" Target="../ink/ink135.xml"/><Relationship Id="rId2" Type="http://schemas.openxmlformats.org/officeDocument/2006/relationships/customXml" Target="../ink/ink19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56.xml"/><Relationship Id="rId40" Type="http://schemas.openxmlformats.org/officeDocument/2006/relationships/customXml" Target="../ink/ink38.xml"/><Relationship Id="rId115" Type="http://schemas.openxmlformats.org/officeDocument/2006/relationships/image" Target="../media/image57.png"/><Relationship Id="rId136" Type="http://schemas.openxmlformats.org/officeDocument/2006/relationships/customXml" Target="../ink/ink86.xml"/><Relationship Id="rId157" Type="http://schemas.openxmlformats.org/officeDocument/2006/relationships/image" Target="../media/image78.png"/><Relationship Id="rId178" Type="http://schemas.openxmlformats.org/officeDocument/2006/relationships/customXml" Target="../ink/ink107.xml"/><Relationship Id="rId61" Type="http://schemas.openxmlformats.org/officeDocument/2006/relationships/image" Target="../media/image30.png"/><Relationship Id="rId82" Type="http://schemas.openxmlformats.org/officeDocument/2006/relationships/customXml" Target="../ink/ink59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30.xml"/><Relationship Id="rId245" Type="http://schemas.openxmlformats.org/officeDocument/2006/relationships/image" Target="../media/image122.png"/><Relationship Id="rId266" Type="http://schemas.openxmlformats.org/officeDocument/2006/relationships/customXml" Target="../ink/ink151.xml"/><Relationship Id="rId287" Type="http://schemas.openxmlformats.org/officeDocument/2006/relationships/image" Target="../media/image143.png"/><Relationship Id="rId30" Type="http://schemas.openxmlformats.org/officeDocument/2006/relationships/customXml" Target="../ink/ink33.xml"/><Relationship Id="rId105" Type="http://schemas.openxmlformats.org/officeDocument/2006/relationships/image" Target="../media/image52.png"/><Relationship Id="rId126" Type="http://schemas.openxmlformats.org/officeDocument/2006/relationships/customXml" Target="../ink/ink81.xml"/><Relationship Id="rId147" Type="http://schemas.openxmlformats.org/officeDocument/2006/relationships/image" Target="../media/image73.png"/><Relationship Id="rId168" Type="http://schemas.openxmlformats.org/officeDocument/2006/relationships/customXml" Target="../ink/ink102.xml"/><Relationship Id="rId51" Type="http://schemas.openxmlformats.org/officeDocument/2006/relationships/image" Target="../media/image25.png"/><Relationship Id="rId72" Type="http://schemas.openxmlformats.org/officeDocument/2006/relationships/customXml" Target="../ink/ink54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25.xml"/><Relationship Id="rId235" Type="http://schemas.openxmlformats.org/officeDocument/2006/relationships/image" Target="../media/image117.png"/><Relationship Id="rId256" Type="http://schemas.openxmlformats.org/officeDocument/2006/relationships/customXml" Target="../ink/ink146.xml"/><Relationship Id="rId277" Type="http://schemas.openxmlformats.org/officeDocument/2006/relationships/image" Target="../media/image138.png"/><Relationship Id="rId116" Type="http://schemas.openxmlformats.org/officeDocument/2006/relationships/customXml" Target="../ink/ink76.xml"/><Relationship Id="rId137" Type="http://schemas.openxmlformats.org/officeDocument/2006/relationships/image" Target="../media/image68.png"/><Relationship Id="rId158" Type="http://schemas.openxmlformats.org/officeDocument/2006/relationships/customXml" Target="../ink/ink97.xml"/><Relationship Id="rId20" Type="http://schemas.openxmlformats.org/officeDocument/2006/relationships/customXml" Target="../ink/ink28.xml"/><Relationship Id="rId41" Type="http://schemas.openxmlformats.org/officeDocument/2006/relationships/image" Target="../media/image20.png"/><Relationship Id="rId62" Type="http://schemas.openxmlformats.org/officeDocument/2006/relationships/customXml" Target="../ink/ink49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113.xml"/><Relationship Id="rId204" Type="http://schemas.openxmlformats.org/officeDocument/2006/relationships/customXml" Target="../ink/ink120.xml"/><Relationship Id="rId225" Type="http://schemas.openxmlformats.org/officeDocument/2006/relationships/image" Target="../media/image112.png"/><Relationship Id="rId246" Type="http://schemas.openxmlformats.org/officeDocument/2006/relationships/customXml" Target="../ink/ink141.xml"/><Relationship Id="rId267" Type="http://schemas.openxmlformats.org/officeDocument/2006/relationships/image" Target="../media/image133.png"/><Relationship Id="rId288" Type="http://schemas.openxmlformats.org/officeDocument/2006/relationships/customXml" Target="../ink/ink162.xml"/><Relationship Id="rId106" Type="http://schemas.openxmlformats.org/officeDocument/2006/relationships/customXml" Target="../ink/ink71.xml"/><Relationship Id="rId127" Type="http://schemas.openxmlformats.org/officeDocument/2006/relationships/image" Target="../media/image63.png"/><Relationship Id="rId10" Type="http://schemas.openxmlformats.org/officeDocument/2006/relationships/customXml" Target="../ink/ink23.xml"/><Relationship Id="rId31" Type="http://schemas.openxmlformats.org/officeDocument/2006/relationships/image" Target="../media/image15.png"/><Relationship Id="rId52" Type="http://schemas.openxmlformats.org/officeDocument/2006/relationships/customXml" Target="../ink/ink44.xml"/><Relationship Id="rId73" Type="http://schemas.openxmlformats.org/officeDocument/2006/relationships/image" Target="../media/image36.png"/><Relationship Id="rId94" Type="http://schemas.openxmlformats.org/officeDocument/2006/relationships/customXml" Target="../ink/ink65.xml"/><Relationship Id="rId148" Type="http://schemas.openxmlformats.org/officeDocument/2006/relationships/customXml" Target="../ink/ink92.xml"/><Relationship Id="rId169" Type="http://schemas.openxmlformats.org/officeDocument/2006/relationships/image" Target="../media/image84.png"/><Relationship Id="rId4" Type="http://schemas.openxmlformats.org/officeDocument/2006/relationships/customXml" Target="../ink/ink20.xml"/><Relationship Id="rId180" Type="http://schemas.openxmlformats.org/officeDocument/2006/relationships/customXml" Target="../ink/ink108.xml"/><Relationship Id="rId215" Type="http://schemas.openxmlformats.org/officeDocument/2006/relationships/image" Target="../media/image107.png"/><Relationship Id="rId236" Type="http://schemas.openxmlformats.org/officeDocument/2006/relationships/customXml" Target="../ink/ink136.xml"/><Relationship Id="rId257" Type="http://schemas.openxmlformats.org/officeDocument/2006/relationships/image" Target="../media/image128.png"/><Relationship Id="rId278" Type="http://schemas.openxmlformats.org/officeDocument/2006/relationships/customXml" Target="../ink/ink157.xml"/><Relationship Id="rId42" Type="http://schemas.openxmlformats.org/officeDocument/2006/relationships/customXml" Target="../ink/ink39.xml"/><Relationship Id="rId84" Type="http://schemas.openxmlformats.org/officeDocument/2006/relationships/customXml" Target="../ink/ink60.xml"/><Relationship Id="rId138" Type="http://schemas.openxmlformats.org/officeDocument/2006/relationships/customXml" Target="../ink/ink87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95" Type="http://schemas.openxmlformats.org/officeDocument/2006/relationships/image" Target="../media/image47.png"/><Relationship Id="rId160" Type="http://schemas.openxmlformats.org/officeDocument/2006/relationships/customXml" Target="../ink/ink98.xml"/><Relationship Id="rId216" Type="http://schemas.openxmlformats.org/officeDocument/2006/relationships/customXml" Target="../ink/ink126.xml"/><Relationship Id="rId258" Type="http://schemas.openxmlformats.org/officeDocument/2006/relationships/customXml" Target="../ink/ink147.xml"/><Relationship Id="rId22" Type="http://schemas.openxmlformats.org/officeDocument/2006/relationships/customXml" Target="../ink/ink29.xml"/><Relationship Id="rId64" Type="http://schemas.openxmlformats.org/officeDocument/2006/relationships/customXml" Target="../ink/ink50.xml"/><Relationship Id="rId118" Type="http://schemas.openxmlformats.org/officeDocument/2006/relationships/customXml" Target="../ink/ink77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6.xml"/><Relationship Id="rId21" Type="http://schemas.openxmlformats.org/officeDocument/2006/relationships/image" Target="../media/image155.png"/><Relationship Id="rId42" Type="http://schemas.openxmlformats.org/officeDocument/2006/relationships/customXml" Target="../ink/ink184.xml"/><Relationship Id="rId47" Type="http://schemas.openxmlformats.org/officeDocument/2006/relationships/image" Target="../media/image168.png"/><Relationship Id="rId63" Type="http://schemas.openxmlformats.org/officeDocument/2006/relationships/image" Target="../media/image176.png"/><Relationship Id="rId68" Type="http://schemas.openxmlformats.org/officeDocument/2006/relationships/customXml" Target="../ink/ink197.xml"/><Relationship Id="rId16" Type="http://schemas.openxmlformats.org/officeDocument/2006/relationships/customXml" Target="../ink/ink171.xml"/><Relationship Id="rId11" Type="http://schemas.openxmlformats.org/officeDocument/2006/relationships/image" Target="../media/image150.png"/><Relationship Id="rId24" Type="http://schemas.openxmlformats.org/officeDocument/2006/relationships/customXml" Target="../ink/ink175.xml"/><Relationship Id="rId32" Type="http://schemas.openxmlformats.org/officeDocument/2006/relationships/customXml" Target="../ink/ink179.xml"/><Relationship Id="rId37" Type="http://schemas.openxmlformats.org/officeDocument/2006/relationships/image" Target="../media/image163.png"/><Relationship Id="rId40" Type="http://schemas.openxmlformats.org/officeDocument/2006/relationships/customXml" Target="../ink/ink183.xml"/><Relationship Id="rId45" Type="http://schemas.openxmlformats.org/officeDocument/2006/relationships/image" Target="../media/image167.png"/><Relationship Id="rId53" Type="http://schemas.openxmlformats.org/officeDocument/2006/relationships/image" Target="../media/image171.png"/><Relationship Id="rId58" Type="http://schemas.openxmlformats.org/officeDocument/2006/relationships/customXml" Target="../ink/ink192.xml"/><Relationship Id="rId66" Type="http://schemas.openxmlformats.org/officeDocument/2006/relationships/customXml" Target="../ink/ink196.xml"/><Relationship Id="rId74" Type="http://schemas.openxmlformats.org/officeDocument/2006/relationships/customXml" Target="../ink/ink200.xml"/><Relationship Id="rId5" Type="http://schemas.openxmlformats.org/officeDocument/2006/relationships/image" Target="../media/image147.png"/><Relationship Id="rId61" Type="http://schemas.openxmlformats.org/officeDocument/2006/relationships/image" Target="../media/image175.png"/><Relationship Id="rId19" Type="http://schemas.openxmlformats.org/officeDocument/2006/relationships/image" Target="../media/image154.png"/><Relationship Id="rId14" Type="http://schemas.openxmlformats.org/officeDocument/2006/relationships/customXml" Target="../ink/ink170.xml"/><Relationship Id="rId22" Type="http://schemas.openxmlformats.org/officeDocument/2006/relationships/customXml" Target="../ink/ink174.xml"/><Relationship Id="rId27" Type="http://schemas.openxmlformats.org/officeDocument/2006/relationships/image" Target="../media/image158.png"/><Relationship Id="rId30" Type="http://schemas.openxmlformats.org/officeDocument/2006/relationships/customXml" Target="../ink/ink178.xml"/><Relationship Id="rId35" Type="http://schemas.openxmlformats.org/officeDocument/2006/relationships/image" Target="../media/image162.png"/><Relationship Id="rId43" Type="http://schemas.openxmlformats.org/officeDocument/2006/relationships/image" Target="../media/image166.png"/><Relationship Id="rId48" Type="http://schemas.openxmlformats.org/officeDocument/2006/relationships/customXml" Target="../ink/ink187.xml"/><Relationship Id="rId56" Type="http://schemas.openxmlformats.org/officeDocument/2006/relationships/customXml" Target="../ink/ink191.xml"/><Relationship Id="rId64" Type="http://schemas.openxmlformats.org/officeDocument/2006/relationships/customXml" Target="../ink/ink195.xml"/><Relationship Id="rId69" Type="http://schemas.openxmlformats.org/officeDocument/2006/relationships/image" Target="../media/image179.png"/><Relationship Id="rId77" Type="http://schemas.openxmlformats.org/officeDocument/2006/relationships/image" Target="../media/image183.png"/><Relationship Id="rId8" Type="http://schemas.openxmlformats.org/officeDocument/2006/relationships/customXml" Target="../ink/ink167.xml"/><Relationship Id="rId51" Type="http://schemas.openxmlformats.org/officeDocument/2006/relationships/image" Target="../media/image170.png"/><Relationship Id="rId72" Type="http://schemas.openxmlformats.org/officeDocument/2006/relationships/customXml" Target="../ink/ink199.xml"/><Relationship Id="rId3" Type="http://schemas.openxmlformats.org/officeDocument/2006/relationships/image" Target="../media/image146.png"/><Relationship Id="rId12" Type="http://schemas.openxmlformats.org/officeDocument/2006/relationships/customXml" Target="../ink/ink169.xml"/><Relationship Id="rId17" Type="http://schemas.openxmlformats.org/officeDocument/2006/relationships/image" Target="../media/image153.png"/><Relationship Id="rId25" Type="http://schemas.openxmlformats.org/officeDocument/2006/relationships/image" Target="../media/image157.png"/><Relationship Id="rId33" Type="http://schemas.openxmlformats.org/officeDocument/2006/relationships/image" Target="../media/image161.png"/><Relationship Id="rId38" Type="http://schemas.openxmlformats.org/officeDocument/2006/relationships/customXml" Target="../ink/ink182.xml"/><Relationship Id="rId46" Type="http://schemas.openxmlformats.org/officeDocument/2006/relationships/customXml" Target="../ink/ink186.xml"/><Relationship Id="rId59" Type="http://schemas.openxmlformats.org/officeDocument/2006/relationships/image" Target="../media/image174.png"/><Relationship Id="rId67" Type="http://schemas.openxmlformats.org/officeDocument/2006/relationships/image" Target="../media/image178.png"/><Relationship Id="rId20" Type="http://schemas.openxmlformats.org/officeDocument/2006/relationships/customXml" Target="../ink/ink173.xml"/><Relationship Id="rId41" Type="http://schemas.openxmlformats.org/officeDocument/2006/relationships/image" Target="../media/image165.png"/><Relationship Id="rId54" Type="http://schemas.openxmlformats.org/officeDocument/2006/relationships/customXml" Target="../ink/ink190.xml"/><Relationship Id="rId62" Type="http://schemas.openxmlformats.org/officeDocument/2006/relationships/customXml" Target="../ink/ink194.xml"/><Relationship Id="rId70" Type="http://schemas.openxmlformats.org/officeDocument/2006/relationships/customXml" Target="../ink/ink198.xml"/><Relationship Id="rId75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.xml"/><Relationship Id="rId15" Type="http://schemas.openxmlformats.org/officeDocument/2006/relationships/image" Target="../media/image152.png"/><Relationship Id="rId23" Type="http://schemas.openxmlformats.org/officeDocument/2006/relationships/image" Target="../media/image156.png"/><Relationship Id="rId28" Type="http://schemas.openxmlformats.org/officeDocument/2006/relationships/customXml" Target="../ink/ink177.xml"/><Relationship Id="rId36" Type="http://schemas.openxmlformats.org/officeDocument/2006/relationships/customXml" Target="../ink/ink181.xml"/><Relationship Id="rId49" Type="http://schemas.openxmlformats.org/officeDocument/2006/relationships/image" Target="../media/image169.png"/><Relationship Id="rId57" Type="http://schemas.openxmlformats.org/officeDocument/2006/relationships/image" Target="../media/image173.png"/><Relationship Id="rId10" Type="http://schemas.openxmlformats.org/officeDocument/2006/relationships/customXml" Target="../ink/ink168.xml"/><Relationship Id="rId31" Type="http://schemas.openxmlformats.org/officeDocument/2006/relationships/image" Target="../media/image160.png"/><Relationship Id="rId44" Type="http://schemas.openxmlformats.org/officeDocument/2006/relationships/customXml" Target="../ink/ink185.xml"/><Relationship Id="rId52" Type="http://schemas.openxmlformats.org/officeDocument/2006/relationships/customXml" Target="../ink/ink189.xml"/><Relationship Id="rId60" Type="http://schemas.openxmlformats.org/officeDocument/2006/relationships/customXml" Target="../ink/ink193.xml"/><Relationship Id="rId65" Type="http://schemas.openxmlformats.org/officeDocument/2006/relationships/image" Target="../media/image177.png"/><Relationship Id="rId73" Type="http://schemas.openxmlformats.org/officeDocument/2006/relationships/image" Target="../media/image181.png"/><Relationship Id="rId4" Type="http://schemas.openxmlformats.org/officeDocument/2006/relationships/customXml" Target="../ink/ink165.xml"/><Relationship Id="rId9" Type="http://schemas.openxmlformats.org/officeDocument/2006/relationships/image" Target="../media/image149.png"/><Relationship Id="rId13" Type="http://schemas.openxmlformats.org/officeDocument/2006/relationships/image" Target="../media/image151.png"/><Relationship Id="rId18" Type="http://schemas.openxmlformats.org/officeDocument/2006/relationships/customXml" Target="../ink/ink172.xml"/><Relationship Id="rId39" Type="http://schemas.openxmlformats.org/officeDocument/2006/relationships/image" Target="../media/image164.png"/><Relationship Id="rId34" Type="http://schemas.openxmlformats.org/officeDocument/2006/relationships/customXml" Target="../ink/ink180.xml"/><Relationship Id="rId50" Type="http://schemas.openxmlformats.org/officeDocument/2006/relationships/customXml" Target="../ink/ink188.xml"/><Relationship Id="rId55" Type="http://schemas.openxmlformats.org/officeDocument/2006/relationships/image" Target="../media/image172.png"/><Relationship Id="rId76" Type="http://schemas.openxmlformats.org/officeDocument/2006/relationships/customXml" Target="../ink/ink201.xml"/><Relationship Id="rId7" Type="http://schemas.openxmlformats.org/officeDocument/2006/relationships/image" Target="../media/image148.png"/><Relationship Id="rId71" Type="http://schemas.openxmlformats.org/officeDocument/2006/relationships/image" Target="../media/image180.png"/><Relationship Id="rId2" Type="http://schemas.openxmlformats.org/officeDocument/2006/relationships/customXml" Target="../ink/ink164.xml"/><Relationship Id="rId29" Type="http://schemas.openxmlformats.org/officeDocument/2006/relationships/image" Target="../media/image159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4.xml"/><Relationship Id="rId21" Type="http://schemas.openxmlformats.org/officeDocument/2006/relationships/image" Target="../media/image193.png"/><Relationship Id="rId42" Type="http://schemas.openxmlformats.org/officeDocument/2006/relationships/customXml" Target="../ink/ink222.xml"/><Relationship Id="rId47" Type="http://schemas.openxmlformats.org/officeDocument/2006/relationships/image" Target="../media/image206.png"/><Relationship Id="rId63" Type="http://schemas.openxmlformats.org/officeDocument/2006/relationships/image" Target="../media/image214.png"/><Relationship Id="rId68" Type="http://schemas.openxmlformats.org/officeDocument/2006/relationships/customXml" Target="../ink/ink235.xml"/><Relationship Id="rId84" Type="http://schemas.openxmlformats.org/officeDocument/2006/relationships/customXml" Target="../ink/ink243.xml"/><Relationship Id="rId89" Type="http://schemas.openxmlformats.org/officeDocument/2006/relationships/image" Target="../media/image227.png"/><Relationship Id="rId16" Type="http://schemas.openxmlformats.org/officeDocument/2006/relationships/customXml" Target="../ink/ink209.xml"/><Relationship Id="rId11" Type="http://schemas.openxmlformats.org/officeDocument/2006/relationships/image" Target="../media/image188.png"/><Relationship Id="rId32" Type="http://schemas.openxmlformats.org/officeDocument/2006/relationships/customXml" Target="../ink/ink217.xml"/><Relationship Id="rId37" Type="http://schemas.openxmlformats.org/officeDocument/2006/relationships/image" Target="../media/image201.png"/><Relationship Id="rId53" Type="http://schemas.openxmlformats.org/officeDocument/2006/relationships/image" Target="../media/image209.png"/><Relationship Id="rId58" Type="http://schemas.openxmlformats.org/officeDocument/2006/relationships/customXml" Target="../ink/ink230.xml"/><Relationship Id="rId74" Type="http://schemas.openxmlformats.org/officeDocument/2006/relationships/customXml" Target="../ink/ink238.xml"/><Relationship Id="rId79" Type="http://schemas.openxmlformats.org/officeDocument/2006/relationships/image" Target="../media/image222.png"/><Relationship Id="rId102" Type="http://schemas.openxmlformats.org/officeDocument/2006/relationships/customXml" Target="../ink/ink252.xml"/><Relationship Id="rId5" Type="http://schemas.openxmlformats.org/officeDocument/2006/relationships/image" Target="../media/image185.png"/><Relationship Id="rId90" Type="http://schemas.openxmlformats.org/officeDocument/2006/relationships/customXml" Target="../ink/ink246.xml"/><Relationship Id="rId95" Type="http://schemas.openxmlformats.org/officeDocument/2006/relationships/image" Target="../media/image230.png"/><Relationship Id="rId22" Type="http://schemas.openxmlformats.org/officeDocument/2006/relationships/customXml" Target="../ink/ink212.xml"/><Relationship Id="rId27" Type="http://schemas.openxmlformats.org/officeDocument/2006/relationships/image" Target="../media/image196.png"/><Relationship Id="rId43" Type="http://schemas.openxmlformats.org/officeDocument/2006/relationships/image" Target="../media/image204.png"/><Relationship Id="rId48" Type="http://schemas.openxmlformats.org/officeDocument/2006/relationships/customXml" Target="../ink/ink225.xml"/><Relationship Id="rId64" Type="http://schemas.openxmlformats.org/officeDocument/2006/relationships/customXml" Target="../ink/ink233.xml"/><Relationship Id="rId69" Type="http://schemas.openxmlformats.org/officeDocument/2006/relationships/image" Target="../media/image217.png"/><Relationship Id="rId80" Type="http://schemas.openxmlformats.org/officeDocument/2006/relationships/customXml" Target="../ink/ink241.xml"/><Relationship Id="rId85" Type="http://schemas.openxmlformats.org/officeDocument/2006/relationships/image" Target="../media/image225.png"/><Relationship Id="rId12" Type="http://schemas.openxmlformats.org/officeDocument/2006/relationships/customXml" Target="../ink/ink207.xml"/><Relationship Id="rId17" Type="http://schemas.openxmlformats.org/officeDocument/2006/relationships/image" Target="../media/image191.png"/><Relationship Id="rId33" Type="http://schemas.openxmlformats.org/officeDocument/2006/relationships/image" Target="../media/image199.png"/><Relationship Id="rId38" Type="http://schemas.openxmlformats.org/officeDocument/2006/relationships/customXml" Target="../ink/ink220.xml"/><Relationship Id="rId59" Type="http://schemas.openxmlformats.org/officeDocument/2006/relationships/image" Target="../media/image212.png"/><Relationship Id="rId103" Type="http://schemas.openxmlformats.org/officeDocument/2006/relationships/image" Target="../media/image234.png"/><Relationship Id="rId20" Type="http://schemas.openxmlformats.org/officeDocument/2006/relationships/customXml" Target="../ink/ink211.xml"/><Relationship Id="rId41" Type="http://schemas.openxmlformats.org/officeDocument/2006/relationships/image" Target="../media/image203.png"/><Relationship Id="rId54" Type="http://schemas.openxmlformats.org/officeDocument/2006/relationships/customXml" Target="../ink/ink228.xml"/><Relationship Id="rId62" Type="http://schemas.openxmlformats.org/officeDocument/2006/relationships/customXml" Target="../ink/ink232.xml"/><Relationship Id="rId70" Type="http://schemas.openxmlformats.org/officeDocument/2006/relationships/customXml" Target="../ink/ink236.xml"/><Relationship Id="rId75" Type="http://schemas.openxmlformats.org/officeDocument/2006/relationships/image" Target="../media/image220.png"/><Relationship Id="rId83" Type="http://schemas.openxmlformats.org/officeDocument/2006/relationships/image" Target="../media/image224.png"/><Relationship Id="rId88" Type="http://schemas.openxmlformats.org/officeDocument/2006/relationships/customXml" Target="../ink/ink245.xml"/><Relationship Id="rId91" Type="http://schemas.openxmlformats.org/officeDocument/2006/relationships/image" Target="../media/image228.png"/><Relationship Id="rId96" Type="http://schemas.openxmlformats.org/officeDocument/2006/relationships/customXml" Target="../ink/ink24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4.xml"/><Relationship Id="rId15" Type="http://schemas.openxmlformats.org/officeDocument/2006/relationships/image" Target="../media/image190.png"/><Relationship Id="rId23" Type="http://schemas.openxmlformats.org/officeDocument/2006/relationships/image" Target="../media/image194.png"/><Relationship Id="rId28" Type="http://schemas.openxmlformats.org/officeDocument/2006/relationships/customXml" Target="../ink/ink215.xml"/><Relationship Id="rId36" Type="http://schemas.openxmlformats.org/officeDocument/2006/relationships/customXml" Target="../ink/ink219.xml"/><Relationship Id="rId49" Type="http://schemas.openxmlformats.org/officeDocument/2006/relationships/image" Target="../media/image207.png"/><Relationship Id="rId57" Type="http://schemas.openxmlformats.org/officeDocument/2006/relationships/image" Target="../media/image211.png"/><Relationship Id="rId10" Type="http://schemas.openxmlformats.org/officeDocument/2006/relationships/customXml" Target="../ink/ink206.xml"/><Relationship Id="rId31" Type="http://schemas.openxmlformats.org/officeDocument/2006/relationships/image" Target="../media/image198.png"/><Relationship Id="rId44" Type="http://schemas.openxmlformats.org/officeDocument/2006/relationships/customXml" Target="../ink/ink223.xml"/><Relationship Id="rId52" Type="http://schemas.openxmlformats.org/officeDocument/2006/relationships/customXml" Target="../ink/ink227.xml"/><Relationship Id="rId60" Type="http://schemas.openxmlformats.org/officeDocument/2006/relationships/customXml" Target="../ink/ink231.xml"/><Relationship Id="rId65" Type="http://schemas.openxmlformats.org/officeDocument/2006/relationships/image" Target="../media/image215.png"/><Relationship Id="rId73" Type="http://schemas.openxmlformats.org/officeDocument/2006/relationships/image" Target="../media/image219.png"/><Relationship Id="rId78" Type="http://schemas.openxmlformats.org/officeDocument/2006/relationships/customXml" Target="../ink/ink240.xml"/><Relationship Id="rId81" Type="http://schemas.openxmlformats.org/officeDocument/2006/relationships/image" Target="../media/image223.png"/><Relationship Id="rId86" Type="http://schemas.openxmlformats.org/officeDocument/2006/relationships/customXml" Target="../ink/ink244.xml"/><Relationship Id="rId94" Type="http://schemas.openxmlformats.org/officeDocument/2006/relationships/customXml" Target="../ink/ink248.xml"/><Relationship Id="rId99" Type="http://schemas.openxmlformats.org/officeDocument/2006/relationships/image" Target="../media/image232.png"/><Relationship Id="rId101" Type="http://schemas.openxmlformats.org/officeDocument/2006/relationships/image" Target="../media/image233.png"/><Relationship Id="rId4" Type="http://schemas.openxmlformats.org/officeDocument/2006/relationships/customXml" Target="../ink/ink203.xml"/><Relationship Id="rId9" Type="http://schemas.openxmlformats.org/officeDocument/2006/relationships/image" Target="../media/image187.png"/><Relationship Id="rId13" Type="http://schemas.openxmlformats.org/officeDocument/2006/relationships/image" Target="../media/image189.png"/><Relationship Id="rId18" Type="http://schemas.openxmlformats.org/officeDocument/2006/relationships/customXml" Target="../ink/ink210.xml"/><Relationship Id="rId39" Type="http://schemas.openxmlformats.org/officeDocument/2006/relationships/image" Target="../media/image202.png"/><Relationship Id="rId34" Type="http://schemas.openxmlformats.org/officeDocument/2006/relationships/customXml" Target="../ink/ink218.xml"/><Relationship Id="rId50" Type="http://schemas.openxmlformats.org/officeDocument/2006/relationships/customXml" Target="../ink/ink226.xml"/><Relationship Id="rId55" Type="http://schemas.openxmlformats.org/officeDocument/2006/relationships/image" Target="../media/image210.png"/><Relationship Id="rId76" Type="http://schemas.openxmlformats.org/officeDocument/2006/relationships/customXml" Target="../ink/ink239.xml"/><Relationship Id="rId97" Type="http://schemas.openxmlformats.org/officeDocument/2006/relationships/image" Target="../media/image231.png"/><Relationship Id="rId104" Type="http://schemas.openxmlformats.org/officeDocument/2006/relationships/customXml" Target="../ink/ink253.xml"/><Relationship Id="rId7" Type="http://schemas.openxmlformats.org/officeDocument/2006/relationships/image" Target="../media/image186.png"/><Relationship Id="rId71" Type="http://schemas.openxmlformats.org/officeDocument/2006/relationships/image" Target="../media/image218.png"/><Relationship Id="rId92" Type="http://schemas.openxmlformats.org/officeDocument/2006/relationships/customXml" Target="../ink/ink247.xml"/><Relationship Id="rId2" Type="http://schemas.openxmlformats.org/officeDocument/2006/relationships/customXml" Target="../ink/ink202.xml"/><Relationship Id="rId29" Type="http://schemas.openxmlformats.org/officeDocument/2006/relationships/image" Target="../media/image197.png"/><Relationship Id="rId24" Type="http://schemas.openxmlformats.org/officeDocument/2006/relationships/customXml" Target="../ink/ink213.xml"/><Relationship Id="rId40" Type="http://schemas.openxmlformats.org/officeDocument/2006/relationships/customXml" Target="../ink/ink221.xml"/><Relationship Id="rId45" Type="http://schemas.openxmlformats.org/officeDocument/2006/relationships/image" Target="../media/image205.png"/><Relationship Id="rId66" Type="http://schemas.openxmlformats.org/officeDocument/2006/relationships/customXml" Target="../ink/ink234.xml"/><Relationship Id="rId87" Type="http://schemas.openxmlformats.org/officeDocument/2006/relationships/image" Target="../media/image226.png"/><Relationship Id="rId61" Type="http://schemas.openxmlformats.org/officeDocument/2006/relationships/image" Target="../media/image213.png"/><Relationship Id="rId82" Type="http://schemas.openxmlformats.org/officeDocument/2006/relationships/customXml" Target="../ink/ink242.xml"/><Relationship Id="rId19" Type="http://schemas.openxmlformats.org/officeDocument/2006/relationships/image" Target="../media/image192.png"/><Relationship Id="rId14" Type="http://schemas.openxmlformats.org/officeDocument/2006/relationships/customXml" Target="../ink/ink208.xml"/><Relationship Id="rId30" Type="http://schemas.openxmlformats.org/officeDocument/2006/relationships/customXml" Target="../ink/ink216.xml"/><Relationship Id="rId35" Type="http://schemas.openxmlformats.org/officeDocument/2006/relationships/image" Target="../media/image200.png"/><Relationship Id="rId56" Type="http://schemas.openxmlformats.org/officeDocument/2006/relationships/customXml" Target="../ink/ink229.xml"/><Relationship Id="rId77" Type="http://schemas.openxmlformats.org/officeDocument/2006/relationships/image" Target="../media/image221.png"/><Relationship Id="rId100" Type="http://schemas.openxmlformats.org/officeDocument/2006/relationships/customXml" Target="../ink/ink251.xml"/><Relationship Id="rId105" Type="http://schemas.openxmlformats.org/officeDocument/2006/relationships/image" Target="../media/image235.png"/><Relationship Id="rId8" Type="http://schemas.openxmlformats.org/officeDocument/2006/relationships/customXml" Target="../ink/ink205.xml"/><Relationship Id="rId51" Type="http://schemas.openxmlformats.org/officeDocument/2006/relationships/image" Target="../media/image208.png"/><Relationship Id="rId72" Type="http://schemas.openxmlformats.org/officeDocument/2006/relationships/customXml" Target="../ink/ink237.xml"/><Relationship Id="rId93" Type="http://schemas.openxmlformats.org/officeDocument/2006/relationships/image" Target="../media/image229.png"/><Relationship Id="rId98" Type="http://schemas.openxmlformats.org/officeDocument/2006/relationships/customXml" Target="../ink/ink250.xml"/><Relationship Id="rId3" Type="http://schemas.openxmlformats.org/officeDocument/2006/relationships/image" Target="../media/image184.png"/><Relationship Id="rId25" Type="http://schemas.openxmlformats.org/officeDocument/2006/relationships/image" Target="../media/image195.png"/><Relationship Id="rId46" Type="http://schemas.openxmlformats.org/officeDocument/2006/relationships/customXml" Target="../ink/ink224.xml"/><Relationship Id="rId67" Type="http://schemas.openxmlformats.org/officeDocument/2006/relationships/image" Target="../media/image216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6.xml"/><Relationship Id="rId21" Type="http://schemas.openxmlformats.org/officeDocument/2006/relationships/image" Target="../media/image245.png"/><Relationship Id="rId42" Type="http://schemas.openxmlformats.org/officeDocument/2006/relationships/customXml" Target="../ink/ink274.xml"/><Relationship Id="rId47" Type="http://schemas.openxmlformats.org/officeDocument/2006/relationships/image" Target="../media/image258.png"/><Relationship Id="rId63" Type="http://schemas.openxmlformats.org/officeDocument/2006/relationships/image" Target="../media/image266.png"/><Relationship Id="rId68" Type="http://schemas.openxmlformats.org/officeDocument/2006/relationships/customXml" Target="../ink/ink287.xml"/><Relationship Id="rId84" Type="http://schemas.openxmlformats.org/officeDocument/2006/relationships/customXml" Target="../ink/ink295.xml"/><Relationship Id="rId89" Type="http://schemas.openxmlformats.org/officeDocument/2006/relationships/image" Target="../media/image279.png"/><Relationship Id="rId16" Type="http://schemas.openxmlformats.org/officeDocument/2006/relationships/customXml" Target="../ink/ink261.xml"/><Relationship Id="rId11" Type="http://schemas.openxmlformats.org/officeDocument/2006/relationships/image" Target="../media/image240.png"/><Relationship Id="rId32" Type="http://schemas.openxmlformats.org/officeDocument/2006/relationships/customXml" Target="../ink/ink269.xml"/><Relationship Id="rId37" Type="http://schemas.openxmlformats.org/officeDocument/2006/relationships/image" Target="../media/image253.png"/><Relationship Id="rId53" Type="http://schemas.openxmlformats.org/officeDocument/2006/relationships/image" Target="../media/image261.png"/><Relationship Id="rId58" Type="http://schemas.openxmlformats.org/officeDocument/2006/relationships/customXml" Target="../ink/ink282.xml"/><Relationship Id="rId74" Type="http://schemas.openxmlformats.org/officeDocument/2006/relationships/customXml" Target="../ink/ink290.xml"/><Relationship Id="rId79" Type="http://schemas.openxmlformats.org/officeDocument/2006/relationships/image" Target="../media/image274.png"/><Relationship Id="rId5" Type="http://schemas.openxmlformats.org/officeDocument/2006/relationships/image" Target="../media/image237.png"/><Relationship Id="rId90" Type="http://schemas.openxmlformats.org/officeDocument/2006/relationships/customXml" Target="../ink/ink298.xml"/><Relationship Id="rId95" Type="http://schemas.openxmlformats.org/officeDocument/2006/relationships/image" Target="../media/image282.png"/><Relationship Id="rId22" Type="http://schemas.openxmlformats.org/officeDocument/2006/relationships/customXml" Target="../ink/ink264.xml"/><Relationship Id="rId27" Type="http://schemas.openxmlformats.org/officeDocument/2006/relationships/image" Target="../media/image248.png"/><Relationship Id="rId43" Type="http://schemas.openxmlformats.org/officeDocument/2006/relationships/image" Target="../media/image256.png"/><Relationship Id="rId48" Type="http://schemas.openxmlformats.org/officeDocument/2006/relationships/customXml" Target="../ink/ink277.xml"/><Relationship Id="rId64" Type="http://schemas.openxmlformats.org/officeDocument/2006/relationships/customXml" Target="../ink/ink285.xml"/><Relationship Id="rId69" Type="http://schemas.openxmlformats.org/officeDocument/2006/relationships/image" Target="../media/image269.png"/><Relationship Id="rId8" Type="http://schemas.openxmlformats.org/officeDocument/2006/relationships/customXml" Target="../ink/ink257.xml"/><Relationship Id="rId51" Type="http://schemas.openxmlformats.org/officeDocument/2006/relationships/image" Target="../media/image260.png"/><Relationship Id="rId72" Type="http://schemas.openxmlformats.org/officeDocument/2006/relationships/customXml" Target="../ink/ink289.xml"/><Relationship Id="rId80" Type="http://schemas.openxmlformats.org/officeDocument/2006/relationships/customXml" Target="../ink/ink293.xml"/><Relationship Id="rId85" Type="http://schemas.openxmlformats.org/officeDocument/2006/relationships/image" Target="../media/image277.png"/><Relationship Id="rId93" Type="http://schemas.openxmlformats.org/officeDocument/2006/relationships/image" Target="../media/image281.png"/><Relationship Id="rId3" Type="http://schemas.openxmlformats.org/officeDocument/2006/relationships/image" Target="../media/image236.png"/><Relationship Id="rId12" Type="http://schemas.openxmlformats.org/officeDocument/2006/relationships/customXml" Target="../ink/ink259.xml"/><Relationship Id="rId17" Type="http://schemas.openxmlformats.org/officeDocument/2006/relationships/image" Target="../media/image243.png"/><Relationship Id="rId25" Type="http://schemas.openxmlformats.org/officeDocument/2006/relationships/image" Target="../media/image247.png"/><Relationship Id="rId33" Type="http://schemas.openxmlformats.org/officeDocument/2006/relationships/image" Target="../media/image251.png"/><Relationship Id="rId38" Type="http://schemas.openxmlformats.org/officeDocument/2006/relationships/customXml" Target="../ink/ink272.xml"/><Relationship Id="rId46" Type="http://schemas.openxmlformats.org/officeDocument/2006/relationships/customXml" Target="../ink/ink276.xml"/><Relationship Id="rId59" Type="http://schemas.openxmlformats.org/officeDocument/2006/relationships/image" Target="../media/image264.png"/><Relationship Id="rId67" Type="http://schemas.openxmlformats.org/officeDocument/2006/relationships/image" Target="../media/image268.png"/><Relationship Id="rId20" Type="http://schemas.openxmlformats.org/officeDocument/2006/relationships/customXml" Target="../ink/ink263.xml"/><Relationship Id="rId41" Type="http://schemas.openxmlformats.org/officeDocument/2006/relationships/image" Target="../media/image255.png"/><Relationship Id="rId54" Type="http://schemas.openxmlformats.org/officeDocument/2006/relationships/customXml" Target="../ink/ink280.xml"/><Relationship Id="rId62" Type="http://schemas.openxmlformats.org/officeDocument/2006/relationships/customXml" Target="../ink/ink284.xml"/><Relationship Id="rId70" Type="http://schemas.openxmlformats.org/officeDocument/2006/relationships/customXml" Target="../ink/ink288.xml"/><Relationship Id="rId75" Type="http://schemas.openxmlformats.org/officeDocument/2006/relationships/image" Target="../media/image272.png"/><Relationship Id="rId83" Type="http://schemas.openxmlformats.org/officeDocument/2006/relationships/image" Target="../media/image276.png"/><Relationship Id="rId88" Type="http://schemas.openxmlformats.org/officeDocument/2006/relationships/customXml" Target="../ink/ink297.xml"/><Relationship Id="rId91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6.xml"/><Relationship Id="rId15" Type="http://schemas.openxmlformats.org/officeDocument/2006/relationships/image" Target="../media/image242.png"/><Relationship Id="rId23" Type="http://schemas.openxmlformats.org/officeDocument/2006/relationships/image" Target="../media/image246.png"/><Relationship Id="rId28" Type="http://schemas.openxmlformats.org/officeDocument/2006/relationships/customXml" Target="../ink/ink267.xml"/><Relationship Id="rId36" Type="http://schemas.openxmlformats.org/officeDocument/2006/relationships/customXml" Target="../ink/ink271.xml"/><Relationship Id="rId49" Type="http://schemas.openxmlformats.org/officeDocument/2006/relationships/image" Target="../media/image259.png"/><Relationship Id="rId57" Type="http://schemas.openxmlformats.org/officeDocument/2006/relationships/image" Target="../media/image263.png"/><Relationship Id="rId10" Type="http://schemas.openxmlformats.org/officeDocument/2006/relationships/customXml" Target="../ink/ink258.xml"/><Relationship Id="rId31" Type="http://schemas.openxmlformats.org/officeDocument/2006/relationships/image" Target="../media/image250.png"/><Relationship Id="rId44" Type="http://schemas.openxmlformats.org/officeDocument/2006/relationships/customXml" Target="../ink/ink275.xml"/><Relationship Id="rId52" Type="http://schemas.openxmlformats.org/officeDocument/2006/relationships/customXml" Target="../ink/ink279.xml"/><Relationship Id="rId60" Type="http://schemas.openxmlformats.org/officeDocument/2006/relationships/customXml" Target="../ink/ink283.xml"/><Relationship Id="rId65" Type="http://schemas.openxmlformats.org/officeDocument/2006/relationships/image" Target="../media/image267.png"/><Relationship Id="rId73" Type="http://schemas.openxmlformats.org/officeDocument/2006/relationships/image" Target="../media/image271.png"/><Relationship Id="rId78" Type="http://schemas.openxmlformats.org/officeDocument/2006/relationships/customXml" Target="../ink/ink292.xml"/><Relationship Id="rId81" Type="http://schemas.openxmlformats.org/officeDocument/2006/relationships/image" Target="../media/image275.png"/><Relationship Id="rId86" Type="http://schemas.openxmlformats.org/officeDocument/2006/relationships/customXml" Target="../ink/ink296.xml"/><Relationship Id="rId94" Type="http://schemas.openxmlformats.org/officeDocument/2006/relationships/customXml" Target="../ink/ink300.xml"/><Relationship Id="rId4" Type="http://schemas.openxmlformats.org/officeDocument/2006/relationships/customXml" Target="../ink/ink255.xml"/><Relationship Id="rId9" Type="http://schemas.openxmlformats.org/officeDocument/2006/relationships/image" Target="../media/image239.png"/><Relationship Id="rId13" Type="http://schemas.openxmlformats.org/officeDocument/2006/relationships/image" Target="../media/image241.png"/><Relationship Id="rId18" Type="http://schemas.openxmlformats.org/officeDocument/2006/relationships/customXml" Target="../ink/ink262.xml"/><Relationship Id="rId39" Type="http://schemas.openxmlformats.org/officeDocument/2006/relationships/image" Target="../media/image254.png"/><Relationship Id="rId34" Type="http://schemas.openxmlformats.org/officeDocument/2006/relationships/customXml" Target="../ink/ink270.xml"/><Relationship Id="rId50" Type="http://schemas.openxmlformats.org/officeDocument/2006/relationships/customXml" Target="../ink/ink278.xml"/><Relationship Id="rId55" Type="http://schemas.openxmlformats.org/officeDocument/2006/relationships/image" Target="../media/image262.png"/><Relationship Id="rId76" Type="http://schemas.openxmlformats.org/officeDocument/2006/relationships/customXml" Target="../ink/ink291.xml"/><Relationship Id="rId7" Type="http://schemas.openxmlformats.org/officeDocument/2006/relationships/image" Target="../media/image238.png"/><Relationship Id="rId71" Type="http://schemas.openxmlformats.org/officeDocument/2006/relationships/image" Target="../media/image270.png"/><Relationship Id="rId92" Type="http://schemas.openxmlformats.org/officeDocument/2006/relationships/customXml" Target="../ink/ink299.xml"/><Relationship Id="rId2" Type="http://schemas.openxmlformats.org/officeDocument/2006/relationships/customXml" Target="../ink/ink254.xml"/><Relationship Id="rId29" Type="http://schemas.openxmlformats.org/officeDocument/2006/relationships/image" Target="../media/image249.png"/><Relationship Id="rId24" Type="http://schemas.openxmlformats.org/officeDocument/2006/relationships/customXml" Target="../ink/ink265.xml"/><Relationship Id="rId40" Type="http://schemas.openxmlformats.org/officeDocument/2006/relationships/customXml" Target="../ink/ink273.xml"/><Relationship Id="rId45" Type="http://schemas.openxmlformats.org/officeDocument/2006/relationships/image" Target="../media/image257.png"/><Relationship Id="rId66" Type="http://schemas.openxmlformats.org/officeDocument/2006/relationships/customXml" Target="../ink/ink286.xml"/><Relationship Id="rId87" Type="http://schemas.openxmlformats.org/officeDocument/2006/relationships/image" Target="../media/image278.png"/><Relationship Id="rId61" Type="http://schemas.openxmlformats.org/officeDocument/2006/relationships/image" Target="../media/image265.png"/><Relationship Id="rId82" Type="http://schemas.openxmlformats.org/officeDocument/2006/relationships/customXml" Target="../ink/ink294.xml"/><Relationship Id="rId19" Type="http://schemas.openxmlformats.org/officeDocument/2006/relationships/image" Target="../media/image244.png"/><Relationship Id="rId14" Type="http://schemas.openxmlformats.org/officeDocument/2006/relationships/customXml" Target="../ink/ink260.xml"/><Relationship Id="rId30" Type="http://schemas.openxmlformats.org/officeDocument/2006/relationships/customXml" Target="../ink/ink268.xml"/><Relationship Id="rId35" Type="http://schemas.openxmlformats.org/officeDocument/2006/relationships/image" Target="../media/image252.png"/><Relationship Id="rId56" Type="http://schemas.openxmlformats.org/officeDocument/2006/relationships/customXml" Target="../ink/ink281.xml"/><Relationship Id="rId77" Type="http://schemas.openxmlformats.org/officeDocument/2006/relationships/image" Target="../media/image27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0.png"/><Relationship Id="rId21" Type="http://schemas.openxmlformats.org/officeDocument/2006/relationships/image" Target="../media/image292.png"/><Relationship Id="rId42" Type="http://schemas.openxmlformats.org/officeDocument/2006/relationships/customXml" Target="../ink/ink321.xml"/><Relationship Id="rId63" Type="http://schemas.openxmlformats.org/officeDocument/2006/relationships/image" Target="../media/image313.png"/><Relationship Id="rId84" Type="http://schemas.openxmlformats.org/officeDocument/2006/relationships/customXml" Target="../ink/ink342.xml"/><Relationship Id="rId138" Type="http://schemas.openxmlformats.org/officeDocument/2006/relationships/customXml" Target="../ink/ink369.xml"/><Relationship Id="rId159" Type="http://schemas.openxmlformats.org/officeDocument/2006/relationships/image" Target="../media/image361.png"/><Relationship Id="rId170" Type="http://schemas.openxmlformats.org/officeDocument/2006/relationships/customXml" Target="../ink/ink385.xml"/><Relationship Id="rId191" Type="http://schemas.openxmlformats.org/officeDocument/2006/relationships/image" Target="../media/image377.png"/><Relationship Id="rId107" Type="http://schemas.openxmlformats.org/officeDocument/2006/relationships/image" Target="../media/image335.png"/><Relationship Id="rId11" Type="http://schemas.openxmlformats.org/officeDocument/2006/relationships/image" Target="../media/image287.png"/><Relationship Id="rId32" Type="http://schemas.openxmlformats.org/officeDocument/2006/relationships/customXml" Target="../ink/ink316.xml"/><Relationship Id="rId53" Type="http://schemas.openxmlformats.org/officeDocument/2006/relationships/image" Target="../media/image308.png"/><Relationship Id="rId74" Type="http://schemas.openxmlformats.org/officeDocument/2006/relationships/customXml" Target="../ink/ink337.xml"/><Relationship Id="rId128" Type="http://schemas.openxmlformats.org/officeDocument/2006/relationships/customXml" Target="../ink/ink364.xml"/><Relationship Id="rId149" Type="http://schemas.openxmlformats.org/officeDocument/2006/relationships/image" Target="../media/image356.png"/><Relationship Id="rId5" Type="http://schemas.openxmlformats.org/officeDocument/2006/relationships/image" Target="../media/image284.png"/><Relationship Id="rId95" Type="http://schemas.openxmlformats.org/officeDocument/2006/relationships/image" Target="../media/image329.png"/><Relationship Id="rId160" Type="http://schemas.openxmlformats.org/officeDocument/2006/relationships/customXml" Target="../ink/ink380.xml"/><Relationship Id="rId181" Type="http://schemas.openxmlformats.org/officeDocument/2006/relationships/image" Target="../media/image372.png"/><Relationship Id="rId22" Type="http://schemas.openxmlformats.org/officeDocument/2006/relationships/customXml" Target="../ink/ink311.xml"/><Relationship Id="rId43" Type="http://schemas.openxmlformats.org/officeDocument/2006/relationships/image" Target="../media/image303.png"/><Relationship Id="rId64" Type="http://schemas.openxmlformats.org/officeDocument/2006/relationships/customXml" Target="../ink/ink332.xml"/><Relationship Id="rId118" Type="http://schemas.openxmlformats.org/officeDocument/2006/relationships/customXml" Target="../ink/ink359.xml"/><Relationship Id="rId139" Type="http://schemas.openxmlformats.org/officeDocument/2006/relationships/image" Target="../media/image351.png"/><Relationship Id="rId85" Type="http://schemas.openxmlformats.org/officeDocument/2006/relationships/image" Target="../media/image324.png"/><Relationship Id="rId150" Type="http://schemas.openxmlformats.org/officeDocument/2006/relationships/customXml" Target="../ink/ink375.xml"/><Relationship Id="rId171" Type="http://schemas.openxmlformats.org/officeDocument/2006/relationships/image" Target="../media/image367.png"/><Relationship Id="rId192" Type="http://schemas.openxmlformats.org/officeDocument/2006/relationships/customXml" Target="../ink/ink396.xml"/><Relationship Id="rId12" Type="http://schemas.openxmlformats.org/officeDocument/2006/relationships/customXml" Target="../ink/ink306.xml"/><Relationship Id="rId33" Type="http://schemas.openxmlformats.org/officeDocument/2006/relationships/image" Target="../media/image298.png"/><Relationship Id="rId108" Type="http://schemas.openxmlformats.org/officeDocument/2006/relationships/customXml" Target="../ink/ink354.xml"/><Relationship Id="rId129" Type="http://schemas.openxmlformats.org/officeDocument/2006/relationships/image" Target="../media/image346.png"/><Relationship Id="rId54" Type="http://schemas.openxmlformats.org/officeDocument/2006/relationships/customXml" Target="../ink/ink327.xml"/><Relationship Id="rId75" Type="http://schemas.openxmlformats.org/officeDocument/2006/relationships/image" Target="../media/image319.png"/><Relationship Id="rId96" Type="http://schemas.openxmlformats.org/officeDocument/2006/relationships/customXml" Target="../ink/ink348.xml"/><Relationship Id="rId140" Type="http://schemas.openxmlformats.org/officeDocument/2006/relationships/customXml" Target="../ink/ink370.xml"/><Relationship Id="rId161" Type="http://schemas.openxmlformats.org/officeDocument/2006/relationships/image" Target="../media/image362.png"/><Relationship Id="rId182" Type="http://schemas.openxmlformats.org/officeDocument/2006/relationships/customXml" Target="../ink/ink391.xml"/><Relationship Id="rId6" Type="http://schemas.openxmlformats.org/officeDocument/2006/relationships/customXml" Target="../ink/ink303.xml"/><Relationship Id="rId23" Type="http://schemas.openxmlformats.org/officeDocument/2006/relationships/image" Target="../media/image293.png"/><Relationship Id="rId119" Type="http://schemas.openxmlformats.org/officeDocument/2006/relationships/image" Target="../media/image341.png"/><Relationship Id="rId44" Type="http://schemas.openxmlformats.org/officeDocument/2006/relationships/customXml" Target="../ink/ink322.xml"/><Relationship Id="rId65" Type="http://schemas.openxmlformats.org/officeDocument/2006/relationships/image" Target="../media/image314.png"/><Relationship Id="rId86" Type="http://schemas.openxmlformats.org/officeDocument/2006/relationships/customXml" Target="../ink/ink343.xml"/><Relationship Id="rId130" Type="http://schemas.openxmlformats.org/officeDocument/2006/relationships/customXml" Target="../ink/ink365.xml"/><Relationship Id="rId151" Type="http://schemas.openxmlformats.org/officeDocument/2006/relationships/image" Target="../media/image357.png"/><Relationship Id="rId172" Type="http://schemas.openxmlformats.org/officeDocument/2006/relationships/customXml" Target="../ink/ink386.xml"/><Relationship Id="rId193" Type="http://schemas.openxmlformats.org/officeDocument/2006/relationships/image" Target="../media/image378.png"/><Relationship Id="rId13" Type="http://schemas.openxmlformats.org/officeDocument/2006/relationships/image" Target="../media/image288.png"/><Relationship Id="rId109" Type="http://schemas.openxmlformats.org/officeDocument/2006/relationships/image" Target="../media/image336.png"/><Relationship Id="rId34" Type="http://schemas.openxmlformats.org/officeDocument/2006/relationships/customXml" Target="../ink/ink317.xml"/><Relationship Id="rId55" Type="http://schemas.openxmlformats.org/officeDocument/2006/relationships/image" Target="../media/image309.png"/><Relationship Id="rId76" Type="http://schemas.openxmlformats.org/officeDocument/2006/relationships/customXml" Target="../ink/ink338.xml"/><Relationship Id="rId97" Type="http://schemas.openxmlformats.org/officeDocument/2006/relationships/image" Target="../media/image330.png"/><Relationship Id="rId120" Type="http://schemas.openxmlformats.org/officeDocument/2006/relationships/customXml" Target="../ink/ink360.xml"/><Relationship Id="rId141" Type="http://schemas.openxmlformats.org/officeDocument/2006/relationships/image" Target="../media/image352.png"/><Relationship Id="rId7" Type="http://schemas.openxmlformats.org/officeDocument/2006/relationships/image" Target="../media/image285.png"/><Relationship Id="rId71" Type="http://schemas.openxmlformats.org/officeDocument/2006/relationships/image" Target="../media/image317.png"/><Relationship Id="rId92" Type="http://schemas.openxmlformats.org/officeDocument/2006/relationships/customXml" Target="../ink/ink346.xml"/><Relationship Id="rId162" Type="http://schemas.openxmlformats.org/officeDocument/2006/relationships/customXml" Target="../ink/ink381.xml"/><Relationship Id="rId183" Type="http://schemas.openxmlformats.org/officeDocument/2006/relationships/image" Target="../media/image373.png"/><Relationship Id="rId2" Type="http://schemas.openxmlformats.org/officeDocument/2006/relationships/customXml" Target="../ink/ink301.xml"/><Relationship Id="rId29" Type="http://schemas.openxmlformats.org/officeDocument/2006/relationships/image" Target="../media/image296.png"/><Relationship Id="rId24" Type="http://schemas.openxmlformats.org/officeDocument/2006/relationships/customXml" Target="../ink/ink312.xml"/><Relationship Id="rId40" Type="http://schemas.openxmlformats.org/officeDocument/2006/relationships/customXml" Target="../ink/ink320.xml"/><Relationship Id="rId45" Type="http://schemas.openxmlformats.org/officeDocument/2006/relationships/image" Target="../media/image304.png"/><Relationship Id="rId66" Type="http://schemas.openxmlformats.org/officeDocument/2006/relationships/customXml" Target="../ink/ink333.xml"/><Relationship Id="rId87" Type="http://schemas.openxmlformats.org/officeDocument/2006/relationships/image" Target="../media/image325.png"/><Relationship Id="rId110" Type="http://schemas.openxmlformats.org/officeDocument/2006/relationships/customXml" Target="../ink/ink355.xml"/><Relationship Id="rId115" Type="http://schemas.openxmlformats.org/officeDocument/2006/relationships/image" Target="../media/image339.png"/><Relationship Id="rId131" Type="http://schemas.openxmlformats.org/officeDocument/2006/relationships/image" Target="../media/image347.png"/><Relationship Id="rId136" Type="http://schemas.openxmlformats.org/officeDocument/2006/relationships/customXml" Target="../ink/ink368.xml"/><Relationship Id="rId157" Type="http://schemas.openxmlformats.org/officeDocument/2006/relationships/image" Target="../media/image360.png"/><Relationship Id="rId178" Type="http://schemas.openxmlformats.org/officeDocument/2006/relationships/customXml" Target="../ink/ink389.xml"/><Relationship Id="rId61" Type="http://schemas.openxmlformats.org/officeDocument/2006/relationships/image" Target="../media/image312.png"/><Relationship Id="rId82" Type="http://schemas.openxmlformats.org/officeDocument/2006/relationships/customXml" Target="../ink/ink341.xml"/><Relationship Id="rId152" Type="http://schemas.openxmlformats.org/officeDocument/2006/relationships/customXml" Target="../ink/ink376.xml"/><Relationship Id="rId173" Type="http://schemas.openxmlformats.org/officeDocument/2006/relationships/image" Target="../media/image368.png"/><Relationship Id="rId194" Type="http://schemas.openxmlformats.org/officeDocument/2006/relationships/customXml" Target="../ink/ink397.xml"/><Relationship Id="rId199" Type="http://schemas.openxmlformats.org/officeDocument/2006/relationships/image" Target="../media/image381.png"/><Relationship Id="rId19" Type="http://schemas.openxmlformats.org/officeDocument/2006/relationships/image" Target="../media/image291.png"/><Relationship Id="rId14" Type="http://schemas.openxmlformats.org/officeDocument/2006/relationships/customXml" Target="../ink/ink307.xml"/><Relationship Id="rId30" Type="http://schemas.openxmlformats.org/officeDocument/2006/relationships/customXml" Target="../ink/ink315.xml"/><Relationship Id="rId35" Type="http://schemas.openxmlformats.org/officeDocument/2006/relationships/image" Target="../media/image299.png"/><Relationship Id="rId56" Type="http://schemas.openxmlformats.org/officeDocument/2006/relationships/customXml" Target="../ink/ink328.xml"/><Relationship Id="rId77" Type="http://schemas.openxmlformats.org/officeDocument/2006/relationships/image" Target="../media/image320.png"/><Relationship Id="rId100" Type="http://schemas.openxmlformats.org/officeDocument/2006/relationships/customXml" Target="../ink/ink350.xml"/><Relationship Id="rId105" Type="http://schemas.openxmlformats.org/officeDocument/2006/relationships/image" Target="../media/image334.png"/><Relationship Id="rId126" Type="http://schemas.openxmlformats.org/officeDocument/2006/relationships/customXml" Target="../ink/ink363.xml"/><Relationship Id="rId147" Type="http://schemas.openxmlformats.org/officeDocument/2006/relationships/image" Target="../media/image355.png"/><Relationship Id="rId168" Type="http://schemas.openxmlformats.org/officeDocument/2006/relationships/customXml" Target="../ink/ink384.xml"/><Relationship Id="rId8" Type="http://schemas.openxmlformats.org/officeDocument/2006/relationships/customXml" Target="../ink/ink304.xml"/><Relationship Id="rId51" Type="http://schemas.openxmlformats.org/officeDocument/2006/relationships/image" Target="../media/image307.png"/><Relationship Id="rId72" Type="http://schemas.openxmlformats.org/officeDocument/2006/relationships/customXml" Target="../ink/ink336.xml"/><Relationship Id="rId93" Type="http://schemas.openxmlformats.org/officeDocument/2006/relationships/image" Target="../media/image328.png"/><Relationship Id="rId98" Type="http://schemas.openxmlformats.org/officeDocument/2006/relationships/customXml" Target="../ink/ink349.xml"/><Relationship Id="rId121" Type="http://schemas.openxmlformats.org/officeDocument/2006/relationships/image" Target="../media/image342.png"/><Relationship Id="rId142" Type="http://schemas.openxmlformats.org/officeDocument/2006/relationships/customXml" Target="../ink/ink371.xml"/><Relationship Id="rId163" Type="http://schemas.openxmlformats.org/officeDocument/2006/relationships/image" Target="../media/image363.png"/><Relationship Id="rId184" Type="http://schemas.openxmlformats.org/officeDocument/2006/relationships/customXml" Target="../ink/ink392.xml"/><Relationship Id="rId189" Type="http://schemas.openxmlformats.org/officeDocument/2006/relationships/image" Target="../media/image376.png"/><Relationship Id="rId3" Type="http://schemas.openxmlformats.org/officeDocument/2006/relationships/image" Target="../media/image283.png"/><Relationship Id="rId25" Type="http://schemas.openxmlformats.org/officeDocument/2006/relationships/image" Target="../media/image294.png"/><Relationship Id="rId46" Type="http://schemas.openxmlformats.org/officeDocument/2006/relationships/customXml" Target="../ink/ink323.xml"/><Relationship Id="rId67" Type="http://schemas.openxmlformats.org/officeDocument/2006/relationships/image" Target="../media/image315.png"/><Relationship Id="rId116" Type="http://schemas.openxmlformats.org/officeDocument/2006/relationships/customXml" Target="../ink/ink358.xml"/><Relationship Id="rId137" Type="http://schemas.openxmlformats.org/officeDocument/2006/relationships/image" Target="../media/image350.png"/><Relationship Id="rId158" Type="http://schemas.openxmlformats.org/officeDocument/2006/relationships/customXml" Target="../ink/ink379.xml"/><Relationship Id="rId20" Type="http://schemas.openxmlformats.org/officeDocument/2006/relationships/customXml" Target="../ink/ink310.xml"/><Relationship Id="rId41" Type="http://schemas.openxmlformats.org/officeDocument/2006/relationships/image" Target="../media/image302.png"/><Relationship Id="rId62" Type="http://schemas.openxmlformats.org/officeDocument/2006/relationships/customXml" Target="../ink/ink331.xml"/><Relationship Id="rId83" Type="http://schemas.openxmlformats.org/officeDocument/2006/relationships/image" Target="../media/image323.png"/><Relationship Id="rId88" Type="http://schemas.openxmlformats.org/officeDocument/2006/relationships/customXml" Target="../ink/ink344.xml"/><Relationship Id="rId111" Type="http://schemas.openxmlformats.org/officeDocument/2006/relationships/image" Target="../media/image337.png"/><Relationship Id="rId132" Type="http://schemas.openxmlformats.org/officeDocument/2006/relationships/customXml" Target="../ink/ink366.xml"/><Relationship Id="rId153" Type="http://schemas.openxmlformats.org/officeDocument/2006/relationships/image" Target="../media/image358.png"/><Relationship Id="rId174" Type="http://schemas.openxmlformats.org/officeDocument/2006/relationships/customXml" Target="../ink/ink387.xml"/><Relationship Id="rId179" Type="http://schemas.openxmlformats.org/officeDocument/2006/relationships/image" Target="../media/image371.png"/><Relationship Id="rId195" Type="http://schemas.openxmlformats.org/officeDocument/2006/relationships/image" Target="../media/image379.png"/><Relationship Id="rId190" Type="http://schemas.openxmlformats.org/officeDocument/2006/relationships/customXml" Target="../ink/ink395.xml"/><Relationship Id="rId15" Type="http://schemas.openxmlformats.org/officeDocument/2006/relationships/image" Target="../media/image289.png"/><Relationship Id="rId36" Type="http://schemas.openxmlformats.org/officeDocument/2006/relationships/customXml" Target="../ink/ink318.xml"/><Relationship Id="rId57" Type="http://schemas.openxmlformats.org/officeDocument/2006/relationships/image" Target="../media/image310.png"/><Relationship Id="rId106" Type="http://schemas.openxmlformats.org/officeDocument/2006/relationships/customXml" Target="../ink/ink353.xml"/><Relationship Id="rId127" Type="http://schemas.openxmlformats.org/officeDocument/2006/relationships/image" Target="../media/image345.png"/><Relationship Id="rId10" Type="http://schemas.openxmlformats.org/officeDocument/2006/relationships/customXml" Target="../ink/ink305.xml"/><Relationship Id="rId31" Type="http://schemas.openxmlformats.org/officeDocument/2006/relationships/image" Target="../media/image297.png"/><Relationship Id="rId52" Type="http://schemas.openxmlformats.org/officeDocument/2006/relationships/customXml" Target="../ink/ink326.xml"/><Relationship Id="rId73" Type="http://schemas.openxmlformats.org/officeDocument/2006/relationships/image" Target="../media/image318.png"/><Relationship Id="rId78" Type="http://schemas.openxmlformats.org/officeDocument/2006/relationships/customXml" Target="../ink/ink339.xml"/><Relationship Id="rId94" Type="http://schemas.openxmlformats.org/officeDocument/2006/relationships/customXml" Target="../ink/ink347.xml"/><Relationship Id="rId99" Type="http://schemas.openxmlformats.org/officeDocument/2006/relationships/image" Target="../media/image331.png"/><Relationship Id="rId101" Type="http://schemas.openxmlformats.org/officeDocument/2006/relationships/image" Target="../media/image332.png"/><Relationship Id="rId122" Type="http://schemas.openxmlformats.org/officeDocument/2006/relationships/customXml" Target="../ink/ink361.xml"/><Relationship Id="rId143" Type="http://schemas.openxmlformats.org/officeDocument/2006/relationships/image" Target="../media/image353.png"/><Relationship Id="rId148" Type="http://schemas.openxmlformats.org/officeDocument/2006/relationships/customXml" Target="../ink/ink374.xml"/><Relationship Id="rId164" Type="http://schemas.openxmlformats.org/officeDocument/2006/relationships/customXml" Target="../ink/ink382.xml"/><Relationship Id="rId169" Type="http://schemas.openxmlformats.org/officeDocument/2006/relationships/image" Target="../media/image366.png"/><Relationship Id="rId185" Type="http://schemas.openxmlformats.org/officeDocument/2006/relationships/image" Target="../media/image374.png"/><Relationship Id="rId4" Type="http://schemas.openxmlformats.org/officeDocument/2006/relationships/customXml" Target="../ink/ink302.xml"/><Relationship Id="rId9" Type="http://schemas.openxmlformats.org/officeDocument/2006/relationships/image" Target="../media/image286.png"/><Relationship Id="rId180" Type="http://schemas.openxmlformats.org/officeDocument/2006/relationships/customXml" Target="../ink/ink390.xml"/><Relationship Id="rId26" Type="http://schemas.openxmlformats.org/officeDocument/2006/relationships/customXml" Target="../ink/ink313.xml"/><Relationship Id="rId47" Type="http://schemas.openxmlformats.org/officeDocument/2006/relationships/image" Target="../media/image305.png"/><Relationship Id="rId68" Type="http://schemas.openxmlformats.org/officeDocument/2006/relationships/customXml" Target="../ink/ink334.xml"/><Relationship Id="rId89" Type="http://schemas.openxmlformats.org/officeDocument/2006/relationships/image" Target="../media/image326.png"/><Relationship Id="rId112" Type="http://schemas.openxmlformats.org/officeDocument/2006/relationships/customXml" Target="../ink/ink356.xml"/><Relationship Id="rId133" Type="http://schemas.openxmlformats.org/officeDocument/2006/relationships/image" Target="../media/image348.png"/><Relationship Id="rId154" Type="http://schemas.openxmlformats.org/officeDocument/2006/relationships/customXml" Target="../ink/ink377.xml"/><Relationship Id="rId175" Type="http://schemas.openxmlformats.org/officeDocument/2006/relationships/image" Target="../media/image369.png"/><Relationship Id="rId196" Type="http://schemas.openxmlformats.org/officeDocument/2006/relationships/customXml" Target="../ink/ink398.xml"/><Relationship Id="rId16" Type="http://schemas.openxmlformats.org/officeDocument/2006/relationships/customXml" Target="../ink/ink308.xml"/><Relationship Id="rId37" Type="http://schemas.openxmlformats.org/officeDocument/2006/relationships/image" Target="../media/image300.png"/><Relationship Id="rId58" Type="http://schemas.openxmlformats.org/officeDocument/2006/relationships/customXml" Target="../ink/ink329.xml"/><Relationship Id="rId79" Type="http://schemas.openxmlformats.org/officeDocument/2006/relationships/image" Target="../media/image321.png"/><Relationship Id="rId102" Type="http://schemas.openxmlformats.org/officeDocument/2006/relationships/customXml" Target="../ink/ink351.xml"/><Relationship Id="rId123" Type="http://schemas.openxmlformats.org/officeDocument/2006/relationships/image" Target="../media/image343.png"/><Relationship Id="rId144" Type="http://schemas.openxmlformats.org/officeDocument/2006/relationships/customXml" Target="../ink/ink372.xml"/><Relationship Id="rId90" Type="http://schemas.openxmlformats.org/officeDocument/2006/relationships/customXml" Target="../ink/ink345.xml"/><Relationship Id="rId165" Type="http://schemas.openxmlformats.org/officeDocument/2006/relationships/image" Target="../media/image364.png"/><Relationship Id="rId186" Type="http://schemas.openxmlformats.org/officeDocument/2006/relationships/customXml" Target="../ink/ink393.xml"/><Relationship Id="rId27" Type="http://schemas.openxmlformats.org/officeDocument/2006/relationships/image" Target="../media/image295.png"/><Relationship Id="rId48" Type="http://schemas.openxmlformats.org/officeDocument/2006/relationships/customXml" Target="../ink/ink324.xml"/><Relationship Id="rId69" Type="http://schemas.openxmlformats.org/officeDocument/2006/relationships/image" Target="../media/image316.png"/><Relationship Id="rId113" Type="http://schemas.openxmlformats.org/officeDocument/2006/relationships/image" Target="../media/image338.png"/><Relationship Id="rId134" Type="http://schemas.openxmlformats.org/officeDocument/2006/relationships/customXml" Target="../ink/ink367.xml"/><Relationship Id="rId80" Type="http://schemas.openxmlformats.org/officeDocument/2006/relationships/customXml" Target="../ink/ink340.xml"/><Relationship Id="rId155" Type="http://schemas.openxmlformats.org/officeDocument/2006/relationships/image" Target="../media/image359.png"/><Relationship Id="rId176" Type="http://schemas.openxmlformats.org/officeDocument/2006/relationships/customXml" Target="../ink/ink388.xml"/><Relationship Id="rId197" Type="http://schemas.openxmlformats.org/officeDocument/2006/relationships/image" Target="../media/image380.png"/><Relationship Id="rId17" Type="http://schemas.openxmlformats.org/officeDocument/2006/relationships/image" Target="../media/image290.png"/><Relationship Id="rId38" Type="http://schemas.openxmlformats.org/officeDocument/2006/relationships/customXml" Target="../ink/ink319.xml"/><Relationship Id="rId59" Type="http://schemas.openxmlformats.org/officeDocument/2006/relationships/image" Target="../media/image311.png"/><Relationship Id="rId103" Type="http://schemas.openxmlformats.org/officeDocument/2006/relationships/image" Target="../media/image333.png"/><Relationship Id="rId124" Type="http://schemas.openxmlformats.org/officeDocument/2006/relationships/customXml" Target="../ink/ink362.xml"/><Relationship Id="rId70" Type="http://schemas.openxmlformats.org/officeDocument/2006/relationships/customXml" Target="../ink/ink335.xml"/><Relationship Id="rId91" Type="http://schemas.openxmlformats.org/officeDocument/2006/relationships/image" Target="../media/image327.png"/><Relationship Id="rId145" Type="http://schemas.openxmlformats.org/officeDocument/2006/relationships/image" Target="../media/image354.png"/><Relationship Id="rId166" Type="http://schemas.openxmlformats.org/officeDocument/2006/relationships/customXml" Target="../ink/ink383.xml"/><Relationship Id="rId187" Type="http://schemas.openxmlformats.org/officeDocument/2006/relationships/image" Target="../media/image37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14.xml"/><Relationship Id="rId49" Type="http://schemas.openxmlformats.org/officeDocument/2006/relationships/image" Target="../media/image306.png"/><Relationship Id="rId114" Type="http://schemas.openxmlformats.org/officeDocument/2006/relationships/customXml" Target="../ink/ink357.xml"/><Relationship Id="rId60" Type="http://schemas.openxmlformats.org/officeDocument/2006/relationships/customXml" Target="../ink/ink330.xml"/><Relationship Id="rId81" Type="http://schemas.openxmlformats.org/officeDocument/2006/relationships/image" Target="../media/image322.png"/><Relationship Id="rId135" Type="http://schemas.openxmlformats.org/officeDocument/2006/relationships/image" Target="../media/image349.png"/><Relationship Id="rId156" Type="http://schemas.openxmlformats.org/officeDocument/2006/relationships/customXml" Target="../ink/ink378.xml"/><Relationship Id="rId177" Type="http://schemas.openxmlformats.org/officeDocument/2006/relationships/image" Target="../media/image370.png"/><Relationship Id="rId198" Type="http://schemas.openxmlformats.org/officeDocument/2006/relationships/customXml" Target="../ink/ink399.xml"/><Relationship Id="rId18" Type="http://schemas.openxmlformats.org/officeDocument/2006/relationships/customXml" Target="../ink/ink309.xml"/><Relationship Id="rId39" Type="http://schemas.openxmlformats.org/officeDocument/2006/relationships/image" Target="../media/image301.png"/><Relationship Id="rId50" Type="http://schemas.openxmlformats.org/officeDocument/2006/relationships/customXml" Target="../ink/ink325.xml"/><Relationship Id="rId104" Type="http://schemas.openxmlformats.org/officeDocument/2006/relationships/customXml" Target="../ink/ink352.xml"/><Relationship Id="rId125" Type="http://schemas.openxmlformats.org/officeDocument/2006/relationships/image" Target="../media/image344.png"/><Relationship Id="rId146" Type="http://schemas.openxmlformats.org/officeDocument/2006/relationships/customXml" Target="../ink/ink373.xml"/><Relationship Id="rId167" Type="http://schemas.openxmlformats.org/officeDocument/2006/relationships/image" Target="../media/image365.png"/><Relationship Id="rId188" Type="http://schemas.openxmlformats.org/officeDocument/2006/relationships/customXml" Target="../ink/ink39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7.png"/><Relationship Id="rId18" Type="http://schemas.openxmlformats.org/officeDocument/2006/relationships/customXml" Target="../ink/ink408.xml"/><Relationship Id="rId26" Type="http://schemas.openxmlformats.org/officeDocument/2006/relationships/customXml" Target="../ink/ink412.xml"/><Relationship Id="rId39" Type="http://schemas.openxmlformats.org/officeDocument/2006/relationships/image" Target="../media/image400.png"/><Relationship Id="rId21" Type="http://schemas.openxmlformats.org/officeDocument/2006/relationships/image" Target="../media/image391.png"/><Relationship Id="rId34" Type="http://schemas.openxmlformats.org/officeDocument/2006/relationships/customXml" Target="../ink/ink416.xml"/><Relationship Id="rId42" Type="http://schemas.openxmlformats.org/officeDocument/2006/relationships/customXml" Target="../ink/ink420.xml"/><Relationship Id="rId47" Type="http://schemas.openxmlformats.org/officeDocument/2006/relationships/image" Target="../media/image404.png"/><Relationship Id="rId50" Type="http://schemas.openxmlformats.org/officeDocument/2006/relationships/customXml" Target="../ink/ink424.xml"/><Relationship Id="rId55" Type="http://schemas.openxmlformats.org/officeDocument/2006/relationships/image" Target="../media/image408.png"/><Relationship Id="rId63" Type="http://schemas.openxmlformats.org/officeDocument/2006/relationships/image" Target="../media/image412.png"/><Relationship Id="rId7" Type="http://schemas.openxmlformats.org/officeDocument/2006/relationships/image" Target="../media/image384.png"/><Relationship Id="rId2" Type="http://schemas.openxmlformats.org/officeDocument/2006/relationships/customXml" Target="../ink/ink400.xml"/><Relationship Id="rId16" Type="http://schemas.openxmlformats.org/officeDocument/2006/relationships/customXml" Target="../ink/ink407.xml"/><Relationship Id="rId29" Type="http://schemas.openxmlformats.org/officeDocument/2006/relationships/image" Target="../media/image395.png"/><Relationship Id="rId11" Type="http://schemas.openxmlformats.org/officeDocument/2006/relationships/image" Target="../media/image386.png"/><Relationship Id="rId24" Type="http://schemas.openxmlformats.org/officeDocument/2006/relationships/customXml" Target="../ink/ink411.xml"/><Relationship Id="rId32" Type="http://schemas.openxmlformats.org/officeDocument/2006/relationships/customXml" Target="../ink/ink415.xml"/><Relationship Id="rId37" Type="http://schemas.openxmlformats.org/officeDocument/2006/relationships/image" Target="../media/image399.png"/><Relationship Id="rId40" Type="http://schemas.openxmlformats.org/officeDocument/2006/relationships/customXml" Target="../ink/ink419.xml"/><Relationship Id="rId45" Type="http://schemas.openxmlformats.org/officeDocument/2006/relationships/image" Target="../media/image403.png"/><Relationship Id="rId53" Type="http://schemas.openxmlformats.org/officeDocument/2006/relationships/image" Target="../media/image407.png"/><Relationship Id="rId58" Type="http://schemas.openxmlformats.org/officeDocument/2006/relationships/customXml" Target="../ink/ink428.xml"/><Relationship Id="rId5" Type="http://schemas.openxmlformats.org/officeDocument/2006/relationships/image" Target="../media/image383.png"/><Relationship Id="rId61" Type="http://schemas.openxmlformats.org/officeDocument/2006/relationships/image" Target="../media/image411.png"/><Relationship Id="rId19" Type="http://schemas.openxmlformats.org/officeDocument/2006/relationships/image" Target="../media/image390.png"/><Relationship Id="rId14" Type="http://schemas.openxmlformats.org/officeDocument/2006/relationships/customXml" Target="../ink/ink406.xml"/><Relationship Id="rId22" Type="http://schemas.openxmlformats.org/officeDocument/2006/relationships/customXml" Target="../ink/ink410.xml"/><Relationship Id="rId27" Type="http://schemas.openxmlformats.org/officeDocument/2006/relationships/image" Target="../media/image394.png"/><Relationship Id="rId30" Type="http://schemas.openxmlformats.org/officeDocument/2006/relationships/customXml" Target="../ink/ink414.xml"/><Relationship Id="rId35" Type="http://schemas.openxmlformats.org/officeDocument/2006/relationships/image" Target="../media/image398.png"/><Relationship Id="rId43" Type="http://schemas.openxmlformats.org/officeDocument/2006/relationships/image" Target="../media/image402.png"/><Relationship Id="rId48" Type="http://schemas.openxmlformats.org/officeDocument/2006/relationships/customXml" Target="../ink/ink423.xml"/><Relationship Id="rId56" Type="http://schemas.openxmlformats.org/officeDocument/2006/relationships/customXml" Target="../ink/ink427.xml"/><Relationship Id="rId8" Type="http://schemas.openxmlformats.org/officeDocument/2006/relationships/customXml" Target="../ink/ink403.xml"/><Relationship Id="rId51" Type="http://schemas.openxmlformats.org/officeDocument/2006/relationships/image" Target="../media/image406.png"/><Relationship Id="rId3" Type="http://schemas.openxmlformats.org/officeDocument/2006/relationships/image" Target="../media/image382.png"/><Relationship Id="rId12" Type="http://schemas.openxmlformats.org/officeDocument/2006/relationships/customXml" Target="../ink/ink405.xml"/><Relationship Id="rId17" Type="http://schemas.openxmlformats.org/officeDocument/2006/relationships/image" Target="../media/image389.png"/><Relationship Id="rId25" Type="http://schemas.openxmlformats.org/officeDocument/2006/relationships/image" Target="../media/image393.png"/><Relationship Id="rId33" Type="http://schemas.openxmlformats.org/officeDocument/2006/relationships/image" Target="../media/image397.png"/><Relationship Id="rId38" Type="http://schemas.openxmlformats.org/officeDocument/2006/relationships/customXml" Target="../ink/ink418.xml"/><Relationship Id="rId46" Type="http://schemas.openxmlformats.org/officeDocument/2006/relationships/customXml" Target="../ink/ink422.xml"/><Relationship Id="rId59" Type="http://schemas.openxmlformats.org/officeDocument/2006/relationships/image" Target="../media/image410.png"/><Relationship Id="rId20" Type="http://schemas.openxmlformats.org/officeDocument/2006/relationships/customXml" Target="../ink/ink409.xml"/><Relationship Id="rId41" Type="http://schemas.openxmlformats.org/officeDocument/2006/relationships/image" Target="../media/image401.png"/><Relationship Id="rId54" Type="http://schemas.openxmlformats.org/officeDocument/2006/relationships/customXml" Target="../ink/ink426.xml"/><Relationship Id="rId62" Type="http://schemas.openxmlformats.org/officeDocument/2006/relationships/customXml" Target="../ink/ink4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2.xml"/><Relationship Id="rId15" Type="http://schemas.openxmlformats.org/officeDocument/2006/relationships/image" Target="../media/image388.png"/><Relationship Id="rId23" Type="http://schemas.openxmlformats.org/officeDocument/2006/relationships/image" Target="../media/image392.png"/><Relationship Id="rId28" Type="http://schemas.openxmlformats.org/officeDocument/2006/relationships/customXml" Target="../ink/ink413.xml"/><Relationship Id="rId36" Type="http://schemas.openxmlformats.org/officeDocument/2006/relationships/customXml" Target="../ink/ink417.xml"/><Relationship Id="rId49" Type="http://schemas.openxmlformats.org/officeDocument/2006/relationships/image" Target="../media/image405.png"/><Relationship Id="rId57" Type="http://schemas.openxmlformats.org/officeDocument/2006/relationships/image" Target="../media/image409.png"/><Relationship Id="rId10" Type="http://schemas.openxmlformats.org/officeDocument/2006/relationships/customXml" Target="../ink/ink404.xml"/><Relationship Id="rId31" Type="http://schemas.openxmlformats.org/officeDocument/2006/relationships/image" Target="../media/image396.png"/><Relationship Id="rId44" Type="http://schemas.openxmlformats.org/officeDocument/2006/relationships/customXml" Target="../ink/ink421.xml"/><Relationship Id="rId52" Type="http://schemas.openxmlformats.org/officeDocument/2006/relationships/customXml" Target="../ink/ink425.xml"/><Relationship Id="rId60" Type="http://schemas.openxmlformats.org/officeDocument/2006/relationships/customXml" Target="../ink/ink429.xml"/><Relationship Id="rId4" Type="http://schemas.openxmlformats.org/officeDocument/2006/relationships/customXml" Target="../ink/ink401.xml"/><Relationship Id="rId9" Type="http://schemas.openxmlformats.org/officeDocument/2006/relationships/image" Target="../media/image3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4.xml"/><Relationship Id="rId13" Type="http://schemas.openxmlformats.org/officeDocument/2006/relationships/image" Target="../media/image418.png"/><Relationship Id="rId18" Type="http://schemas.openxmlformats.org/officeDocument/2006/relationships/customXml" Target="../ink/ink439.xml"/><Relationship Id="rId26" Type="http://schemas.openxmlformats.org/officeDocument/2006/relationships/customXml" Target="../ink/ink443.xml"/><Relationship Id="rId3" Type="http://schemas.openxmlformats.org/officeDocument/2006/relationships/image" Target="../media/image413.png"/><Relationship Id="rId21" Type="http://schemas.openxmlformats.org/officeDocument/2006/relationships/image" Target="../media/image422.png"/><Relationship Id="rId7" Type="http://schemas.openxmlformats.org/officeDocument/2006/relationships/image" Target="../media/image415.png"/><Relationship Id="rId12" Type="http://schemas.openxmlformats.org/officeDocument/2006/relationships/customXml" Target="../ink/ink436.xml"/><Relationship Id="rId17" Type="http://schemas.openxmlformats.org/officeDocument/2006/relationships/image" Target="../media/image420.png"/><Relationship Id="rId25" Type="http://schemas.openxmlformats.org/officeDocument/2006/relationships/image" Target="../media/image424.png"/><Relationship Id="rId2" Type="http://schemas.openxmlformats.org/officeDocument/2006/relationships/customXml" Target="../ink/ink431.xml"/><Relationship Id="rId16" Type="http://schemas.openxmlformats.org/officeDocument/2006/relationships/customXml" Target="../ink/ink438.xml"/><Relationship Id="rId20" Type="http://schemas.openxmlformats.org/officeDocument/2006/relationships/customXml" Target="../ink/ink440.xml"/><Relationship Id="rId29" Type="http://schemas.openxmlformats.org/officeDocument/2006/relationships/image" Target="../media/image4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3.xml"/><Relationship Id="rId11" Type="http://schemas.openxmlformats.org/officeDocument/2006/relationships/image" Target="../media/image417.png"/><Relationship Id="rId24" Type="http://schemas.openxmlformats.org/officeDocument/2006/relationships/customXml" Target="../ink/ink442.xml"/><Relationship Id="rId5" Type="http://schemas.openxmlformats.org/officeDocument/2006/relationships/image" Target="../media/image414.png"/><Relationship Id="rId15" Type="http://schemas.openxmlformats.org/officeDocument/2006/relationships/image" Target="../media/image419.png"/><Relationship Id="rId23" Type="http://schemas.openxmlformats.org/officeDocument/2006/relationships/image" Target="../media/image423.png"/><Relationship Id="rId28" Type="http://schemas.openxmlformats.org/officeDocument/2006/relationships/customXml" Target="../ink/ink444.xml"/><Relationship Id="rId10" Type="http://schemas.openxmlformats.org/officeDocument/2006/relationships/customXml" Target="../ink/ink435.xml"/><Relationship Id="rId19" Type="http://schemas.openxmlformats.org/officeDocument/2006/relationships/image" Target="../media/image421.png"/><Relationship Id="rId31" Type="http://schemas.openxmlformats.org/officeDocument/2006/relationships/image" Target="../media/image427.png"/><Relationship Id="rId4" Type="http://schemas.openxmlformats.org/officeDocument/2006/relationships/customXml" Target="../ink/ink432.xml"/><Relationship Id="rId9" Type="http://schemas.openxmlformats.org/officeDocument/2006/relationships/image" Target="../media/image416.png"/><Relationship Id="rId14" Type="http://schemas.openxmlformats.org/officeDocument/2006/relationships/customXml" Target="../ink/ink437.xml"/><Relationship Id="rId22" Type="http://schemas.openxmlformats.org/officeDocument/2006/relationships/customXml" Target="../ink/ink441.xml"/><Relationship Id="rId27" Type="http://schemas.openxmlformats.org/officeDocument/2006/relationships/image" Target="../media/image425.png"/><Relationship Id="rId30" Type="http://schemas.openxmlformats.org/officeDocument/2006/relationships/customXml" Target="../ink/ink4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0113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br>
              <a:rPr lang="en-US" sz="3600"/>
            </a:br>
            <a:r>
              <a:rPr lang="en-US" sz="3600"/>
              <a:t>Oxidation State &amp; Oxidation of Alcohols</a:t>
            </a:r>
            <a:br>
              <a:rPr lang="en-US" sz="3600"/>
            </a:br>
            <a:endParaRPr lang="en-US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4334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2/1/2023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9CD-10EE-4D2C-D74D-664DFEDD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Oxidation States							(12.4)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B93-E2DD-E8F7-C5F0-5B2D54A04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91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Formal charge:				Oxidation state: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FEAD483B-7D92-0F53-E336-F92DBB9A6558}"/>
                  </a:ext>
                </a:extLst>
              </p14:cNvPr>
              <p14:cNvContentPartPr/>
              <p14:nvPr/>
            </p14:nvContentPartPr>
            <p14:xfrm>
              <a:off x="6477500" y="4893636"/>
              <a:ext cx="416880" cy="39312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FEAD483B-7D92-0F53-E336-F92DBB9A65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8500" y="4884636"/>
                <a:ext cx="43452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844BC438-5CC8-9B90-3DE1-4BCC36D22D08}"/>
                  </a:ext>
                </a:extLst>
              </p14:cNvPr>
              <p14:cNvContentPartPr/>
              <p14:nvPr/>
            </p14:nvContentPartPr>
            <p14:xfrm>
              <a:off x="7095620" y="5049516"/>
              <a:ext cx="244440" cy="1512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844BC438-5CC8-9B90-3DE1-4BCC36D22D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6607" y="5040296"/>
                <a:ext cx="262106" cy="33190"/>
              </a:xfrm>
              <a:prstGeom prst="rect">
                <a:avLst/>
              </a:prstGeom>
            </p:spPr>
          </p:pic>
        </mc:Fallback>
      </mc:AlternateContent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0FA37B8-46C8-8ABC-B5E8-192C6333BE00}"/>
              </a:ext>
            </a:extLst>
          </p:cNvPr>
          <p:cNvGrpSpPr/>
          <p:nvPr/>
        </p:nvGrpSpPr>
        <p:grpSpPr>
          <a:xfrm>
            <a:off x="7582700" y="4880676"/>
            <a:ext cx="245880" cy="434520"/>
            <a:chOff x="7582700" y="4880676"/>
            <a:chExt cx="24588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C17B7A3-7FBD-2E82-4954-07A5F8D738BE}"/>
                    </a:ext>
                  </a:extLst>
                </p14:cNvPr>
                <p14:cNvContentPartPr/>
                <p14:nvPr/>
              </p14:nvContentPartPr>
              <p14:xfrm>
                <a:off x="7582700" y="4897956"/>
                <a:ext cx="32760" cy="3531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C17B7A3-7FBD-2E82-4954-07A5F8D738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73700" y="4888956"/>
                  <a:ext cx="50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84E7091-8DB1-7F7F-06AD-B35E4AC52264}"/>
                    </a:ext>
                  </a:extLst>
                </p14:cNvPr>
                <p14:cNvContentPartPr/>
                <p14:nvPr/>
              </p14:nvContentPartPr>
              <p14:xfrm>
                <a:off x="7712300" y="4880676"/>
                <a:ext cx="116280" cy="4345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84E7091-8DB1-7F7F-06AD-B35E4AC522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03328" y="4871676"/>
                  <a:ext cx="133866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A8ADA21-2CFF-8484-702B-C6A844A44B31}"/>
                    </a:ext>
                  </a:extLst>
                </p14:cNvPr>
                <p14:cNvContentPartPr/>
                <p14:nvPr/>
              </p14:nvContentPartPr>
              <p14:xfrm>
                <a:off x="7633460" y="5144196"/>
                <a:ext cx="161280" cy="108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A8ADA21-2CFF-8484-702B-C6A844A44B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24460" y="5134886"/>
                  <a:ext cx="178920" cy="290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E29A1BA2-B58B-1278-627D-1A2D8D78494B}"/>
                  </a:ext>
                </a:extLst>
              </p14:cNvPr>
              <p14:cNvContentPartPr/>
              <p14:nvPr/>
            </p14:nvContentPartPr>
            <p14:xfrm>
              <a:off x="5957660" y="5073276"/>
              <a:ext cx="192240" cy="30960"/>
            </p14:xfrm>
          </p:contentPart>
        </mc:Choice>
        <mc:Fallback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E29A1BA2-B58B-1278-627D-1A2D8D7849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48660" y="5064276"/>
                <a:ext cx="2098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CF5B019E-EB0F-C2D6-3635-5F3E485BE5E3}"/>
              </a:ext>
            </a:extLst>
          </p:cNvPr>
          <p:cNvGrpSpPr/>
          <p:nvPr/>
        </p:nvGrpSpPr>
        <p:grpSpPr>
          <a:xfrm>
            <a:off x="5500460" y="4962036"/>
            <a:ext cx="248040" cy="298080"/>
            <a:chOff x="5500460" y="4962036"/>
            <a:chExt cx="24804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B54DAF3-BD9B-5F39-13E2-60431B461EE5}"/>
                    </a:ext>
                  </a:extLst>
                </p14:cNvPr>
                <p14:cNvContentPartPr/>
                <p14:nvPr/>
              </p14:nvContentPartPr>
              <p14:xfrm>
                <a:off x="5500460" y="4989756"/>
                <a:ext cx="66600" cy="2703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B54DAF3-BD9B-5F39-13E2-60431B461E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91508" y="4980756"/>
                  <a:ext cx="84145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FCAFB2B-B144-7764-8ADE-25DD04C532AC}"/>
                    </a:ext>
                  </a:extLst>
                </p14:cNvPr>
                <p14:cNvContentPartPr/>
                <p14:nvPr/>
              </p14:nvContentPartPr>
              <p14:xfrm>
                <a:off x="5632940" y="4962036"/>
                <a:ext cx="115560" cy="2444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FCAFB2B-B144-7764-8ADE-25DD04C532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23940" y="4953036"/>
                  <a:ext cx="133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5EB947D-E64D-6BD0-60F6-65D8A627705C}"/>
                    </a:ext>
                  </a:extLst>
                </p14:cNvPr>
                <p14:cNvContentPartPr/>
                <p14:nvPr/>
              </p14:nvContentPartPr>
              <p14:xfrm>
                <a:off x="5567420" y="5122956"/>
                <a:ext cx="148680" cy="154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5EB947D-E64D-6BD0-60F6-65D8A62770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58420" y="5113742"/>
                  <a:ext cx="166320" cy="335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B70DCE50-33F1-C49C-AF2B-088AD67AF9FA}"/>
                  </a:ext>
                </a:extLst>
              </p14:cNvPr>
              <p14:cNvContentPartPr/>
              <p14:nvPr/>
            </p14:nvContentPartPr>
            <p14:xfrm>
              <a:off x="6658580" y="5523276"/>
              <a:ext cx="13680" cy="255240"/>
            </p14:xfrm>
          </p:contentPart>
        </mc:Choice>
        <mc:Fallback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B70DCE50-33F1-C49C-AF2B-088AD67AF9F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49337" y="5514289"/>
                <a:ext cx="31797" cy="272855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oup 365">
            <a:extLst>
              <a:ext uri="{FF2B5EF4-FFF2-40B4-BE49-F238E27FC236}">
                <a16:creationId xmlns:a16="http://schemas.microsoft.com/office/drawing/2014/main" id="{62CBB00A-1B3E-E1BA-C90B-44255CEFDEDF}"/>
              </a:ext>
            </a:extLst>
          </p:cNvPr>
          <p:cNvGrpSpPr/>
          <p:nvPr/>
        </p:nvGrpSpPr>
        <p:grpSpPr>
          <a:xfrm>
            <a:off x="6627620" y="6002436"/>
            <a:ext cx="965160" cy="500040"/>
            <a:chOff x="6627620" y="6002436"/>
            <a:chExt cx="96516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03DCBD2-1A72-B908-6D3C-64C441431E56}"/>
                    </a:ext>
                  </a:extLst>
                </p14:cNvPr>
                <p14:cNvContentPartPr/>
                <p14:nvPr/>
              </p14:nvContentPartPr>
              <p14:xfrm>
                <a:off x="6627620" y="6048156"/>
                <a:ext cx="271080" cy="2725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03DCBD2-1A72-B908-6D3C-64C441431E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18620" y="6039156"/>
                  <a:ext cx="288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F616835-1F98-609B-A8ED-C011192F184E}"/>
                    </a:ext>
                  </a:extLst>
                </p14:cNvPr>
                <p14:cNvContentPartPr/>
                <p14:nvPr/>
              </p14:nvContentPartPr>
              <p14:xfrm>
                <a:off x="7031900" y="6002436"/>
                <a:ext cx="37440" cy="3067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F616835-1F98-609B-A8ED-C011192F18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22900" y="5993436"/>
                  <a:ext cx="55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49D701F-A2F6-BCA0-7D50-4F70EA0B157A}"/>
                    </a:ext>
                  </a:extLst>
                </p14:cNvPr>
                <p14:cNvContentPartPr/>
                <p14:nvPr/>
              </p14:nvContentPartPr>
              <p14:xfrm>
                <a:off x="7085540" y="6018276"/>
                <a:ext cx="159120" cy="3247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49D701F-A2F6-BCA0-7D50-4F70EA0B15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76540" y="6009276"/>
                  <a:ext cx="1767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B3FFFE6-9F03-D006-6856-C101D34CD6AC}"/>
                    </a:ext>
                  </a:extLst>
                </p14:cNvPr>
                <p14:cNvContentPartPr/>
                <p14:nvPr/>
              </p14:nvContentPartPr>
              <p14:xfrm>
                <a:off x="7376060" y="6242556"/>
                <a:ext cx="216720" cy="2599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B3FFFE6-9F03-D006-6856-C101D34CD6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67075" y="6233556"/>
                  <a:ext cx="234331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520FB8E1-D058-42E4-F620-111B08E50B1A}"/>
                  </a:ext>
                </a:extLst>
              </p14:cNvPr>
              <p14:cNvContentPartPr/>
              <p14:nvPr/>
            </p14:nvContentPartPr>
            <p14:xfrm>
              <a:off x="6546980" y="4528596"/>
              <a:ext cx="61560" cy="22032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520FB8E1-D058-42E4-F620-111B08E50B1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37980" y="4519596"/>
                <a:ext cx="7920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D71C5D4-4220-092B-E28A-CD79D6023BF2}"/>
              </a:ext>
            </a:extLst>
          </p:cNvPr>
          <p:cNvGrpSpPr/>
          <p:nvPr/>
        </p:nvGrpSpPr>
        <p:grpSpPr>
          <a:xfrm>
            <a:off x="6512780" y="4006956"/>
            <a:ext cx="478080" cy="378360"/>
            <a:chOff x="6512780" y="4006956"/>
            <a:chExt cx="47808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E50E9B8-06C2-3B44-CF64-56296EF6BEE8}"/>
                    </a:ext>
                  </a:extLst>
                </p14:cNvPr>
                <p14:cNvContentPartPr/>
                <p14:nvPr/>
              </p14:nvContentPartPr>
              <p14:xfrm>
                <a:off x="6512780" y="4143756"/>
                <a:ext cx="127800" cy="2318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E50E9B8-06C2-3B44-CF64-56296EF6BE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03780" y="4134742"/>
                  <a:ext cx="145440" cy="24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9D05741-A485-8186-63DD-39D0350D9CC0}"/>
                    </a:ext>
                  </a:extLst>
                </p14:cNvPr>
                <p14:cNvContentPartPr/>
                <p14:nvPr/>
              </p14:nvContentPartPr>
              <p14:xfrm>
                <a:off x="6767300" y="4073916"/>
                <a:ext cx="65880" cy="3114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9D05741-A485-8186-63DD-39D0350D9C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58300" y="4064916"/>
                  <a:ext cx="83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5041FF7-BBF7-BAD4-DDA7-07273986C89D}"/>
                    </a:ext>
                  </a:extLst>
                </p14:cNvPr>
                <p14:cNvContentPartPr/>
                <p14:nvPr/>
              </p14:nvContentPartPr>
              <p14:xfrm>
                <a:off x="6849380" y="4006956"/>
                <a:ext cx="141480" cy="3200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5041FF7-BBF7-BAD4-DDA7-07273986C8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40380" y="3997956"/>
                  <a:ext cx="159120" cy="33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60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39CD-10EE-4D2C-D74D-664DFEDD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Oxidation States							(12.4)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FEAD483B-7D92-0F53-E336-F92DBB9A6558}"/>
                  </a:ext>
                </a:extLst>
              </p14:cNvPr>
              <p14:cNvContentPartPr/>
              <p14:nvPr/>
            </p14:nvContentPartPr>
            <p14:xfrm>
              <a:off x="1215882" y="2290814"/>
              <a:ext cx="416880" cy="39312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FEAD483B-7D92-0F53-E336-F92DBB9A65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6882" y="2281814"/>
                <a:ext cx="43452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844BC438-5CC8-9B90-3DE1-4BCC36D22D08}"/>
                  </a:ext>
                </a:extLst>
              </p14:cNvPr>
              <p14:cNvContentPartPr/>
              <p14:nvPr/>
            </p14:nvContentPartPr>
            <p14:xfrm>
              <a:off x="1834002" y="2446694"/>
              <a:ext cx="244440" cy="1512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844BC438-5CC8-9B90-3DE1-4BCC36D22D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4989" y="2437474"/>
                <a:ext cx="262106" cy="33190"/>
              </a:xfrm>
              <a:prstGeom prst="rect">
                <a:avLst/>
              </a:prstGeom>
            </p:spPr>
          </p:pic>
        </mc:Fallback>
      </mc:AlternateContent>
      <p:grpSp>
        <p:nvGrpSpPr>
          <p:cNvPr id="356" name="Group 355">
            <a:extLst>
              <a:ext uri="{FF2B5EF4-FFF2-40B4-BE49-F238E27FC236}">
                <a16:creationId xmlns:a16="http://schemas.microsoft.com/office/drawing/2014/main" id="{A0FA37B8-46C8-8ABC-B5E8-192C6333BE00}"/>
              </a:ext>
            </a:extLst>
          </p:cNvPr>
          <p:cNvGrpSpPr/>
          <p:nvPr/>
        </p:nvGrpSpPr>
        <p:grpSpPr>
          <a:xfrm>
            <a:off x="2321082" y="2277854"/>
            <a:ext cx="245880" cy="434520"/>
            <a:chOff x="8962513" y="4523749"/>
            <a:chExt cx="24588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C17B7A3-7FBD-2E82-4954-07A5F8D738BE}"/>
                    </a:ext>
                  </a:extLst>
                </p14:cNvPr>
                <p14:cNvContentPartPr/>
                <p14:nvPr/>
              </p14:nvContentPartPr>
              <p14:xfrm>
                <a:off x="8962513" y="4541029"/>
                <a:ext cx="32760" cy="35316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C17B7A3-7FBD-2E82-4954-07A5F8D738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53513" y="4532029"/>
                  <a:ext cx="50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84E7091-8DB1-7F7F-06AD-B35E4AC52264}"/>
                    </a:ext>
                  </a:extLst>
                </p14:cNvPr>
                <p14:cNvContentPartPr/>
                <p14:nvPr/>
              </p14:nvContentPartPr>
              <p14:xfrm>
                <a:off x="9092113" y="4523749"/>
                <a:ext cx="116280" cy="4345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84E7091-8DB1-7F7F-06AD-B35E4AC522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83141" y="4514749"/>
                  <a:ext cx="133866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A8ADA21-2CFF-8484-702B-C6A844A44B31}"/>
                    </a:ext>
                  </a:extLst>
                </p14:cNvPr>
                <p14:cNvContentPartPr/>
                <p14:nvPr/>
              </p14:nvContentPartPr>
              <p14:xfrm>
                <a:off x="9013273" y="4787269"/>
                <a:ext cx="161280" cy="1080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A8ADA21-2CFF-8484-702B-C6A844A44B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04273" y="4777959"/>
                  <a:ext cx="178920" cy="290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E29A1BA2-B58B-1278-627D-1A2D8D78494B}"/>
                  </a:ext>
                </a:extLst>
              </p14:cNvPr>
              <p14:cNvContentPartPr/>
              <p14:nvPr/>
            </p14:nvContentPartPr>
            <p14:xfrm>
              <a:off x="696042" y="2470454"/>
              <a:ext cx="192240" cy="30960"/>
            </p14:xfrm>
          </p:contentPart>
        </mc:Choice>
        <mc:Fallback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E29A1BA2-B58B-1278-627D-1A2D8D7849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7042" y="2461454"/>
                <a:ext cx="20988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5" name="Group 354">
            <a:extLst>
              <a:ext uri="{FF2B5EF4-FFF2-40B4-BE49-F238E27FC236}">
                <a16:creationId xmlns:a16="http://schemas.microsoft.com/office/drawing/2014/main" id="{CF5B019E-EB0F-C2D6-3635-5F3E485BE5E3}"/>
              </a:ext>
            </a:extLst>
          </p:cNvPr>
          <p:cNvGrpSpPr/>
          <p:nvPr/>
        </p:nvGrpSpPr>
        <p:grpSpPr>
          <a:xfrm>
            <a:off x="238842" y="2359214"/>
            <a:ext cx="248040" cy="298080"/>
            <a:chOff x="6880273" y="4605109"/>
            <a:chExt cx="24804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B54DAF3-BD9B-5F39-13E2-60431B461EE5}"/>
                    </a:ext>
                  </a:extLst>
                </p14:cNvPr>
                <p14:cNvContentPartPr/>
                <p14:nvPr/>
              </p14:nvContentPartPr>
              <p14:xfrm>
                <a:off x="6880273" y="4632829"/>
                <a:ext cx="66600" cy="2703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B54DAF3-BD9B-5F39-13E2-60431B461E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71321" y="4623829"/>
                  <a:ext cx="84145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FCAFB2B-B144-7764-8ADE-25DD04C532AC}"/>
                    </a:ext>
                  </a:extLst>
                </p14:cNvPr>
                <p14:cNvContentPartPr/>
                <p14:nvPr/>
              </p14:nvContentPartPr>
              <p14:xfrm>
                <a:off x="7012753" y="4605109"/>
                <a:ext cx="115560" cy="2444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FCAFB2B-B144-7764-8ADE-25DD04C532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03753" y="4596109"/>
                  <a:ext cx="133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5EB947D-E64D-6BD0-60F6-65D8A627705C}"/>
                    </a:ext>
                  </a:extLst>
                </p14:cNvPr>
                <p14:cNvContentPartPr/>
                <p14:nvPr/>
              </p14:nvContentPartPr>
              <p14:xfrm>
                <a:off x="6947233" y="4766029"/>
                <a:ext cx="148680" cy="154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5EB947D-E64D-6BD0-60F6-65D8A62770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38233" y="4756815"/>
                  <a:ext cx="166320" cy="335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B70DCE50-33F1-C49C-AF2B-088AD67AF9FA}"/>
                  </a:ext>
                </a:extLst>
              </p14:cNvPr>
              <p14:cNvContentPartPr/>
              <p14:nvPr/>
            </p14:nvContentPartPr>
            <p14:xfrm>
              <a:off x="1396962" y="2920454"/>
              <a:ext cx="13680" cy="255240"/>
            </p14:xfrm>
          </p:contentPart>
        </mc:Choice>
        <mc:Fallback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B70DCE50-33F1-C49C-AF2B-088AD67AF9F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87719" y="2911467"/>
                <a:ext cx="31797" cy="272855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oup 365">
            <a:extLst>
              <a:ext uri="{FF2B5EF4-FFF2-40B4-BE49-F238E27FC236}">
                <a16:creationId xmlns:a16="http://schemas.microsoft.com/office/drawing/2014/main" id="{62CBB00A-1B3E-E1BA-C90B-44255CEFDEDF}"/>
              </a:ext>
            </a:extLst>
          </p:cNvPr>
          <p:cNvGrpSpPr/>
          <p:nvPr/>
        </p:nvGrpSpPr>
        <p:grpSpPr>
          <a:xfrm>
            <a:off x="1366002" y="3399614"/>
            <a:ext cx="965160" cy="500040"/>
            <a:chOff x="8007433" y="5645509"/>
            <a:chExt cx="96516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03DCBD2-1A72-B908-6D3C-64C441431E56}"/>
                    </a:ext>
                  </a:extLst>
                </p14:cNvPr>
                <p14:cNvContentPartPr/>
                <p14:nvPr/>
              </p14:nvContentPartPr>
              <p14:xfrm>
                <a:off x="8007433" y="5691229"/>
                <a:ext cx="271080" cy="2725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03DCBD2-1A72-B908-6D3C-64C441431E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98433" y="5682229"/>
                  <a:ext cx="288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F616835-1F98-609B-A8ED-C011192F184E}"/>
                    </a:ext>
                  </a:extLst>
                </p14:cNvPr>
                <p14:cNvContentPartPr/>
                <p14:nvPr/>
              </p14:nvContentPartPr>
              <p14:xfrm>
                <a:off x="8411713" y="5645509"/>
                <a:ext cx="37440" cy="3067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F616835-1F98-609B-A8ED-C011192F18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02713" y="5636509"/>
                  <a:ext cx="55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49D701F-A2F6-BCA0-7D50-4F70EA0B157A}"/>
                    </a:ext>
                  </a:extLst>
                </p14:cNvPr>
                <p14:cNvContentPartPr/>
                <p14:nvPr/>
              </p14:nvContentPartPr>
              <p14:xfrm>
                <a:off x="8465353" y="5661349"/>
                <a:ext cx="159120" cy="3247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49D701F-A2F6-BCA0-7D50-4F70EA0B15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56353" y="5652349"/>
                  <a:ext cx="1767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B3FFFE6-9F03-D006-6856-C101D34CD6AC}"/>
                    </a:ext>
                  </a:extLst>
                </p14:cNvPr>
                <p14:cNvContentPartPr/>
                <p14:nvPr/>
              </p14:nvContentPartPr>
              <p14:xfrm>
                <a:off x="8755873" y="5885629"/>
                <a:ext cx="216720" cy="2599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B3FFFE6-9F03-D006-6856-C101D34CD6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46888" y="5876629"/>
                  <a:ext cx="234331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520FB8E1-D058-42E4-F620-111B08E50B1A}"/>
                  </a:ext>
                </a:extLst>
              </p14:cNvPr>
              <p14:cNvContentPartPr/>
              <p14:nvPr/>
            </p14:nvContentPartPr>
            <p14:xfrm>
              <a:off x="1285362" y="1925774"/>
              <a:ext cx="61560" cy="220320"/>
            </p14:xfrm>
          </p:contentPart>
        </mc:Choice>
        <mc:Fallback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520FB8E1-D058-42E4-F620-111B08E50B1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76362" y="1916774"/>
                <a:ext cx="7920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D71C5D4-4220-092B-E28A-CD79D6023BF2}"/>
              </a:ext>
            </a:extLst>
          </p:cNvPr>
          <p:cNvGrpSpPr/>
          <p:nvPr/>
        </p:nvGrpSpPr>
        <p:grpSpPr>
          <a:xfrm>
            <a:off x="1251162" y="1404134"/>
            <a:ext cx="478080" cy="378360"/>
            <a:chOff x="7892593" y="3650029"/>
            <a:chExt cx="47808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E50E9B8-06C2-3B44-CF64-56296EF6BEE8}"/>
                    </a:ext>
                  </a:extLst>
                </p14:cNvPr>
                <p14:cNvContentPartPr/>
                <p14:nvPr/>
              </p14:nvContentPartPr>
              <p14:xfrm>
                <a:off x="7892593" y="3786829"/>
                <a:ext cx="127800" cy="2318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E50E9B8-06C2-3B44-CF64-56296EF6BE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83593" y="3777815"/>
                  <a:ext cx="145440" cy="24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9D05741-A485-8186-63DD-39D0350D9CC0}"/>
                    </a:ext>
                  </a:extLst>
                </p14:cNvPr>
                <p14:cNvContentPartPr/>
                <p14:nvPr/>
              </p14:nvContentPartPr>
              <p14:xfrm>
                <a:off x="8147113" y="3716989"/>
                <a:ext cx="65880" cy="3114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9D05741-A485-8186-63DD-39D0350D9C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38113" y="3707989"/>
                  <a:ext cx="83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5041FF7-BBF7-BAD4-DDA7-07273986C89D}"/>
                    </a:ext>
                  </a:extLst>
                </p14:cNvPr>
                <p14:cNvContentPartPr/>
                <p14:nvPr/>
              </p14:nvContentPartPr>
              <p14:xfrm>
                <a:off x="8229193" y="3650029"/>
                <a:ext cx="141480" cy="3200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5041FF7-BBF7-BAD4-DDA7-07273986C8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20193" y="3641029"/>
                  <a:ext cx="15912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28B675-D5BC-1DA5-3338-E96D82BAADAA}"/>
              </a:ext>
            </a:extLst>
          </p:cNvPr>
          <p:cNvGrpSpPr/>
          <p:nvPr/>
        </p:nvGrpSpPr>
        <p:grpSpPr>
          <a:xfrm>
            <a:off x="5458344" y="988737"/>
            <a:ext cx="313560" cy="620640"/>
            <a:chOff x="5458344" y="988737"/>
            <a:chExt cx="313560" cy="62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449D8F9-4AB6-1236-DFCA-6EBBE494C01F}"/>
                    </a:ext>
                  </a:extLst>
                </p14:cNvPr>
                <p14:cNvContentPartPr/>
                <p14:nvPr/>
              </p14:nvContentPartPr>
              <p14:xfrm>
                <a:off x="5458344" y="1076217"/>
                <a:ext cx="66600" cy="335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449D8F9-4AB6-1236-DFCA-6EBBE494C0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49392" y="1067207"/>
                  <a:ext cx="84145" cy="353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D5A64A-148B-CB35-3F50-90333E02E8C3}"/>
                    </a:ext>
                  </a:extLst>
                </p14:cNvPr>
                <p14:cNvContentPartPr/>
                <p14:nvPr/>
              </p14:nvContentPartPr>
              <p14:xfrm>
                <a:off x="5531064" y="988737"/>
                <a:ext cx="240840" cy="620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D5A64A-148B-CB35-3F50-90333E02E8C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22064" y="979742"/>
                  <a:ext cx="258480" cy="6382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ED38028-4B60-55C5-4395-7850CE16C1C2}"/>
              </a:ext>
            </a:extLst>
          </p:cNvPr>
          <p:cNvGrpSpPr/>
          <p:nvPr/>
        </p:nvGrpSpPr>
        <p:grpSpPr>
          <a:xfrm>
            <a:off x="5957806" y="1104745"/>
            <a:ext cx="739080" cy="257040"/>
            <a:chOff x="5957806" y="1104745"/>
            <a:chExt cx="73908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618AF3C-6B7A-68AA-C02E-0D9498F406A4}"/>
                    </a:ext>
                  </a:extLst>
                </p14:cNvPr>
                <p14:cNvContentPartPr/>
                <p14:nvPr/>
              </p14:nvContentPartPr>
              <p14:xfrm>
                <a:off x="5957806" y="1104745"/>
                <a:ext cx="189360" cy="237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618AF3C-6B7A-68AA-C02E-0D9498F406A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48806" y="1095745"/>
                  <a:ext cx="207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B83DA54-1F5D-007A-003C-5CEE1C2999B6}"/>
                    </a:ext>
                  </a:extLst>
                </p14:cNvPr>
                <p14:cNvContentPartPr/>
                <p14:nvPr/>
              </p14:nvContentPartPr>
              <p14:xfrm>
                <a:off x="6189286" y="1237225"/>
                <a:ext cx="82080" cy="124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B83DA54-1F5D-007A-003C-5CEE1C2999B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80286" y="1228251"/>
                  <a:ext cx="99720" cy="142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B40A79-694A-7290-D527-11BFB450CA06}"/>
                    </a:ext>
                  </a:extLst>
                </p14:cNvPr>
                <p14:cNvContentPartPr/>
                <p14:nvPr/>
              </p14:nvContentPartPr>
              <p14:xfrm>
                <a:off x="6289726" y="1201225"/>
                <a:ext cx="150480" cy="157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B40A79-694A-7290-D527-11BFB450CA0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80726" y="1192225"/>
                  <a:ext cx="168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C505D3-2DBB-0741-EEFD-4226DE78241F}"/>
                    </a:ext>
                  </a:extLst>
                </p14:cNvPr>
                <p14:cNvContentPartPr/>
                <p14:nvPr/>
              </p14:nvContentPartPr>
              <p14:xfrm>
                <a:off x="6448126" y="1122745"/>
                <a:ext cx="90000" cy="219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C505D3-2DBB-0741-EEFD-4226DE7824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39126" y="1113745"/>
                  <a:ext cx="107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F030F95-1A85-5CC7-2CC9-029D81977AC2}"/>
                    </a:ext>
                  </a:extLst>
                </p14:cNvPr>
                <p14:cNvContentPartPr/>
                <p14:nvPr/>
              </p14:nvContentPartPr>
              <p14:xfrm>
                <a:off x="6578086" y="1196185"/>
                <a:ext cx="118800" cy="160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F030F95-1A85-5CC7-2CC9-029D81977A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69086" y="1187165"/>
                  <a:ext cx="136440" cy="17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CE423E-A4F6-0001-2EF8-374A8678F76E}"/>
              </a:ext>
            </a:extLst>
          </p:cNvPr>
          <p:cNvGrpSpPr/>
          <p:nvPr/>
        </p:nvGrpSpPr>
        <p:grpSpPr>
          <a:xfrm>
            <a:off x="7138966" y="1066945"/>
            <a:ext cx="204840" cy="293400"/>
            <a:chOff x="7138966" y="1066945"/>
            <a:chExt cx="20484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449E95-2D57-2EEB-4AF2-6F1CB529F1F3}"/>
                    </a:ext>
                  </a:extLst>
                </p14:cNvPr>
                <p14:cNvContentPartPr/>
                <p14:nvPr/>
              </p14:nvContentPartPr>
              <p14:xfrm>
                <a:off x="7190446" y="1066945"/>
                <a:ext cx="9720" cy="293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449E95-2D57-2EEB-4AF2-6F1CB529F1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81446" y="1057945"/>
                  <a:ext cx="273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4A48FB-2D21-0A3D-DC6F-50F2151C205D}"/>
                    </a:ext>
                  </a:extLst>
                </p14:cNvPr>
                <p14:cNvContentPartPr/>
                <p14:nvPr/>
              </p14:nvContentPartPr>
              <p14:xfrm>
                <a:off x="7138966" y="1224625"/>
                <a:ext cx="204840" cy="105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4A48FB-2D21-0A3D-DC6F-50F2151C20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29966" y="1215594"/>
                  <a:ext cx="222480" cy="1231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7A9CE5-8C1B-BF10-4DFC-AFFFA3907E1C}"/>
              </a:ext>
            </a:extLst>
          </p:cNvPr>
          <p:cNvGrpSpPr/>
          <p:nvPr/>
        </p:nvGrpSpPr>
        <p:grpSpPr>
          <a:xfrm>
            <a:off x="7893526" y="1020145"/>
            <a:ext cx="820080" cy="243720"/>
            <a:chOff x="7893526" y="1020145"/>
            <a:chExt cx="82008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8A0D25-B413-9007-7A39-D1D6C34A7D81}"/>
                    </a:ext>
                  </a:extLst>
                </p14:cNvPr>
                <p14:cNvContentPartPr/>
                <p14:nvPr/>
              </p14:nvContentPartPr>
              <p14:xfrm>
                <a:off x="7893526" y="1147225"/>
                <a:ext cx="126000" cy="116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8A0D25-B413-9007-7A39-D1D6C34A7D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84526" y="1138225"/>
                  <a:ext cx="143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53441B-6E1E-9A11-CD04-5EE2B074E673}"/>
                    </a:ext>
                  </a:extLst>
                </p14:cNvPr>
                <p14:cNvContentPartPr/>
                <p14:nvPr/>
              </p14:nvContentPartPr>
              <p14:xfrm>
                <a:off x="8112406" y="1020145"/>
                <a:ext cx="43920" cy="240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53441B-6E1E-9A11-CD04-5EE2B074E6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03479" y="1011131"/>
                  <a:ext cx="61417" cy="257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9D284C-FD76-CD8E-CF73-65D00A4A8E21}"/>
                    </a:ext>
                  </a:extLst>
                </p14:cNvPr>
                <p14:cNvContentPartPr/>
                <p14:nvPr/>
              </p14:nvContentPartPr>
              <p14:xfrm>
                <a:off x="8104846" y="1130305"/>
                <a:ext cx="181800" cy="123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9D284C-FD76-CD8E-CF73-65D00A4A8E2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95846" y="1121305"/>
                  <a:ext cx="199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390999-5B11-D433-E504-16C105B3E5FA}"/>
                    </a:ext>
                  </a:extLst>
                </p14:cNvPr>
                <p14:cNvContentPartPr/>
                <p14:nvPr/>
              </p14:nvContentPartPr>
              <p14:xfrm>
                <a:off x="8325526" y="1078105"/>
                <a:ext cx="249480" cy="159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390999-5B11-D433-E504-16C105B3E5F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16526" y="1069105"/>
                  <a:ext cx="267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08ED76C-A9EF-BEFC-394F-DA12D7D70431}"/>
                    </a:ext>
                  </a:extLst>
                </p14:cNvPr>
                <p14:cNvContentPartPr/>
                <p14:nvPr/>
              </p14:nvContentPartPr>
              <p14:xfrm>
                <a:off x="8620366" y="1104385"/>
                <a:ext cx="93240" cy="153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08ED76C-A9EF-BEFC-394F-DA12D7D704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11366" y="1095364"/>
                  <a:ext cx="110880" cy="1710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7B5D95-5E1B-DA1C-8E98-120A14B99A00}"/>
              </a:ext>
            </a:extLst>
          </p:cNvPr>
          <p:cNvGrpSpPr/>
          <p:nvPr/>
        </p:nvGrpSpPr>
        <p:grpSpPr>
          <a:xfrm>
            <a:off x="9301486" y="971545"/>
            <a:ext cx="229320" cy="309240"/>
            <a:chOff x="9301486" y="971545"/>
            <a:chExt cx="229320" cy="3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0C3D6D-1AB7-65BD-CBC9-B4C131C7580D}"/>
                    </a:ext>
                  </a:extLst>
                </p14:cNvPr>
                <p14:cNvContentPartPr/>
                <p14:nvPr/>
              </p14:nvContentPartPr>
              <p14:xfrm>
                <a:off x="9301486" y="1086025"/>
                <a:ext cx="156240" cy="126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0C3D6D-1AB7-65BD-CBC9-B4C131C758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92486" y="1076999"/>
                  <a:ext cx="173880" cy="143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849047-EC47-F52A-63EA-37C2414D4F9F}"/>
                    </a:ext>
                  </a:extLst>
                </p14:cNvPr>
                <p14:cNvContentPartPr/>
                <p14:nvPr/>
              </p14:nvContentPartPr>
              <p14:xfrm>
                <a:off x="9524326" y="971545"/>
                <a:ext cx="6480" cy="309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849047-EC47-F52A-63EA-37C2414D4F9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15326" y="962545"/>
                  <a:ext cx="2412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AFA485-FEC4-7CE4-4AF4-F74F3FFC5560}"/>
              </a:ext>
            </a:extLst>
          </p:cNvPr>
          <p:cNvGrpSpPr/>
          <p:nvPr/>
        </p:nvGrpSpPr>
        <p:grpSpPr>
          <a:xfrm>
            <a:off x="9758686" y="1048945"/>
            <a:ext cx="889560" cy="155520"/>
            <a:chOff x="9758686" y="1048945"/>
            <a:chExt cx="88956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8106EA-CD2B-4E04-4A44-28EA8A1A1A88}"/>
                    </a:ext>
                  </a:extLst>
                </p14:cNvPr>
                <p14:cNvContentPartPr/>
                <p14:nvPr/>
              </p14:nvContentPartPr>
              <p14:xfrm>
                <a:off x="9758686" y="1053625"/>
                <a:ext cx="75240" cy="150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8106EA-CD2B-4E04-4A44-28EA8A1A1A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49686" y="1044625"/>
                  <a:ext cx="92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40785AD-7800-4FDB-D6CF-656FFEE72ECE}"/>
                    </a:ext>
                  </a:extLst>
                </p14:cNvPr>
                <p14:cNvContentPartPr/>
                <p14:nvPr/>
              </p14:nvContentPartPr>
              <p14:xfrm>
                <a:off x="9923566" y="1094305"/>
                <a:ext cx="117720" cy="88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40785AD-7800-4FDB-D6CF-656FFEE72E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14566" y="1085305"/>
                  <a:ext cx="135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813C67E-C53A-4765-AE30-C938AE428AB9}"/>
                    </a:ext>
                  </a:extLst>
                </p14:cNvPr>
                <p14:cNvContentPartPr/>
                <p14:nvPr/>
              </p14:nvContentPartPr>
              <p14:xfrm>
                <a:off x="10112566" y="1048945"/>
                <a:ext cx="535680" cy="139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813C67E-C53A-4765-AE30-C938AE428A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03560" y="1039945"/>
                  <a:ext cx="553332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892BAD84-F676-2110-6AD3-FC44FA5677A4}"/>
              </a:ext>
            </a:extLst>
          </p:cNvPr>
          <p:cNvGrpSpPr/>
          <p:nvPr/>
        </p:nvGrpSpPr>
        <p:grpSpPr>
          <a:xfrm>
            <a:off x="5998846" y="1636825"/>
            <a:ext cx="409680" cy="222840"/>
            <a:chOff x="5998846" y="1636825"/>
            <a:chExt cx="409680" cy="22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ED1F834-FAB8-E3C0-4D93-B81040C569FE}"/>
                    </a:ext>
                  </a:extLst>
                </p14:cNvPr>
                <p14:cNvContentPartPr/>
                <p14:nvPr/>
              </p14:nvContentPartPr>
              <p14:xfrm>
                <a:off x="5998846" y="1636825"/>
                <a:ext cx="152280" cy="214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ED1F834-FAB8-E3C0-4D93-B81040C569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89867" y="1627825"/>
                  <a:ext cx="169878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6A5334-BFF8-0E6F-9DC0-082D440D7DC0}"/>
                    </a:ext>
                  </a:extLst>
                </p14:cNvPr>
                <p14:cNvContentPartPr/>
                <p14:nvPr/>
              </p14:nvContentPartPr>
              <p14:xfrm>
                <a:off x="6029086" y="1737985"/>
                <a:ext cx="109440" cy="30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6A5334-BFF8-0E6F-9DC0-082D440D7DC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20086" y="1728879"/>
                  <a:ext cx="127080" cy="48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613143-63F2-0A07-E53F-9461AE6CB2D3}"/>
                    </a:ext>
                  </a:extLst>
                </p14:cNvPr>
                <p14:cNvContentPartPr/>
                <p14:nvPr/>
              </p14:nvContentPartPr>
              <p14:xfrm>
                <a:off x="6052126" y="1828345"/>
                <a:ext cx="106560" cy="31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613143-63F2-0A07-E53F-9461AE6CB2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43126" y="1819345"/>
                  <a:ext cx="12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ED5AE9-AB6D-2F67-3037-C57103DABD17}"/>
                    </a:ext>
                  </a:extLst>
                </p14:cNvPr>
                <p14:cNvContentPartPr/>
                <p14:nvPr/>
              </p14:nvContentPartPr>
              <p14:xfrm>
                <a:off x="6237166" y="1638265"/>
                <a:ext cx="171360" cy="198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ED5AE9-AB6D-2F67-3037-C57103DABD1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28147" y="1629265"/>
                  <a:ext cx="189037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E016792-41DA-3E04-22B2-CB79B6A941B2}"/>
              </a:ext>
            </a:extLst>
          </p:cNvPr>
          <p:cNvGrpSpPr/>
          <p:nvPr/>
        </p:nvGrpSpPr>
        <p:grpSpPr>
          <a:xfrm>
            <a:off x="6828646" y="1670665"/>
            <a:ext cx="486360" cy="148680"/>
            <a:chOff x="6828646" y="1670665"/>
            <a:chExt cx="48636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896C94B-D4A0-C1B7-F51E-99200017E051}"/>
                    </a:ext>
                  </a:extLst>
                </p14:cNvPr>
                <p14:cNvContentPartPr/>
                <p14:nvPr/>
              </p14:nvContentPartPr>
              <p14:xfrm>
                <a:off x="6828646" y="1670665"/>
                <a:ext cx="250560" cy="1486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896C94B-D4A0-C1B7-F51E-99200017E0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19646" y="1661665"/>
                  <a:ext cx="268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9524342-6D5C-AF9D-5D94-2006C35AA58B}"/>
                    </a:ext>
                  </a:extLst>
                </p14:cNvPr>
                <p14:cNvContentPartPr/>
                <p14:nvPr/>
              </p14:nvContentPartPr>
              <p14:xfrm>
                <a:off x="7124206" y="1671385"/>
                <a:ext cx="190800" cy="1306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9524342-6D5C-AF9D-5D94-2006C35AA58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15206" y="1662385"/>
                  <a:ext cx="2084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D70EC865-2A25-E124-6C36-327E3F5A180A}"/>
              </a:ext>
            </a:extLst>
          </p:cNvPr>
          <p:cNvGrpSpPr/>
          <p:nvPr/>
        </p:nvGrpSpPr>
        <p:grpSpPr>
          <a:xfrm>
            <a:off x="7664566" y="1538905"/>
            <a:ext cx="369000" cy="282240"/>
            <a:chOff x="7664566" y="1538905"/>
            <a:chExt cx="36900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8CBD213-20E6-F412-6625-671A9962482C}"/>
                    </a:ext>
                  </a:extLst>
                </p14:cNvPr>
                <p14:cNvContentPartPr/>
                <p14:nvPr/>
              </p14:nvContentPartPr>
              <p14:xfrm>
                <a:off x="7664566" y="1538905"/>
                <a:ext cx="143280" cy="2685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8CBD213-20E6-F412-6625-671A9962482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55566" y="1529905"/>
                  <a:ext cx="1609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E7AC22C-EDD2-54B1-4613-0FA513830C12}"/>
                    </a:ext>
                  </a:extLst>
                </p14:cNvPr>
                <p14:cNvContentPartPr/>
                <p14:nvPr/>
              </p14:nvContentPartPr>
              <p14:xfrm>
                <a:off x="7865806" y="1680745"/>
                <a:ext cx="167760" cy="1404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E7AC22C-EDD2-54B1-4613-0FA513830C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56787" y="1671745"/>
                  <a:ext cx="185438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F81E2F61-4038-2296-F60A-C3CFFA23A18E}"/>
              </a:ext>
            </a:extLst>
          </p:cNvPr>
          <p:cNvGrpSpPr/>
          <p:nvPr/>
        </p:nvGrpSpPr>
        <p:grpSpPr>
          <a:xfrm>
            <a:off x="8410486" y="1475185"/>
            <a:ext cx="1067040" cy="451080"/>
            <a:chOff x="8410486" y="1475185"/>
            <a:chExt cx="1067040" cy="45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DF1F553-5E84-C656-EF92-BA99A8B15AFF}"/>
                    </a:ext>
                  </a:extLst>
                </p14:cNvPr>
                <p14:cNvContentPartPr/>
                <p14:nvPr/>
              </p14:nvContentPartPr>
              <p14:xfrm>
                <a:off x="8410486" y="1682185"/>
                <a:ext cx="28080" cy="972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DF1F553-5E84-C656-EF92-BA99A8B15A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01486" y="1673185"/>
                  <a:ext cx="45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26185AB-E06A-D671-C330-0996EBF720A3}"/>
                    </a:ext>
                  </a:extLst>
                </p14:cNvPr>
                <p14:cNvContentPartPr/>
                <p14:nvPr/>
              </p14:nvContentPartPr>
              <p14:xfrm>
                <a:off x="8415526" y="1627465"/>
                <a:ext cx="1440" cy="32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26185AB-E06A-D671-C330-0996EBF720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06526" y="1618465"/>
                  <a:ext cx="1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1083EAD-E746-8352-E304-EFE1A254DAE5}"/>
                    </a:ext>
                  </a:extLst>
                </p14:cNvPr>
                <p14:cNvContentPartPr/>
                <p14:nvPr/>
              </p14:nvContentPartPr>
              <p14:xfrm>
                <a:off x="8538646" y="1671745"/>
                <a:ext cx="111960" cy="25452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1083EAD-E746-8352-E304-EFE1A254DAE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29617" y="1662745"/>
                  <a:ext cx="129657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198A2B9-9091-6A0E-698F-7E49A9D2FF0A}"/>
                    </a:ext>
                  </a:extLst>
                </p14:cNvPr>
                <p14:cNvContentPartPr/>
                <p14:nvPr/>
              </p14:nvContentPartPr>
              <p14:xfrm>
                <a:off x="8733406" y="1640785"/>
                <a:ext cx="220680" cy="1692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198A2B9-9091-6A0E-698F-7E49A9D2FF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24406" y="1631785"/>
                  <a:ext cx="238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3CBB8A8-AB45-F955-D159-F2D616715409}"/>
                    </a:ext>
                  </a:extLst>
                </p14:cNvPr>
                <p14:cNvContentPartPr/>
                <p14:nvPr/>
              </p14:nvContentPartPr>
              <p14:xfrm>
                <a:off x="8974606" y="1625305"/>
                <a:ext cx="139320" cy="1753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3CBB8A8-AB45-F955-D159-F2D6167154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65583" y="1616305"/>
                  <a:ext cx="157006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76EED28-AE01-360F-4173-8881D07B63AF}"/>
                    </a:ext>
                  </a:extLst>
                </p14:cNvPr>
                <p14:cNvContentPartPr/>
                <p14:nvPr/>
              </p14:nvContentPartPr>
              <p14:xfrm>
                <a:off x="9160366" y="1649065"/>
                <a:ext cx="114120" cy="1386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76EED28-AE01-360F-4173-8881D07B63A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51366" y="1640065"/>
                  <a:ext cx="131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825BB1E-0E27-D919-6E37-030E3E1F887C}"/>
                    </a:ext>
                  </a:extLst>
                </p14:cNvPr>
                <p14:cNvContentPartPr/>
                <p14:nvPr/>
              </p14:nvContentPartPr>
              <p14:xfrm>
                <a:off x="9295006" y="1475185"/>
                <a:ext cx="182520" cy="2872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825BB1E-0E27-D919-6E37-030E3E1F88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86006" y="1466185"/>
                  <a:ext cx="20016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8EEE9C7E-29E9-06AC-2CE3-256CFC7A2036}"/>
                  </a:ext>
                </a:extLst>
              </p14:cNvPr>
              <p14:cNvContentPartPr/>
              <p14:nvPr/>
            </p14:nvContentPartPr>
            <p14:xfrm>
              <a:off x="9678046" y="1736545"/>
              <a:ext cx="34560" cy="1044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8EEE9C7E-29E9-06AC-2CE3-256CFC7A203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669046" y="1727545"/>
                <a:ext cx="5220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Group 383">
            <a:extLst>
              <a:ext uri="{FF2B5EF4-FFF2-40B4-BE49-F238E27FC236}">
                <a16:creationId xmlns:a16="http://schemas.microsoft.com/office/drawing/2014/main" id="{C65C75EE-278B-11FB-6971-1B11F11D3F98}"/>
              </a:ext>
            </a:extLst>
          </p:cNvPr>
          <p:cNvGrpSpPr/>
          <p:nvPr/>
        </p:nvGrpSpPr>
        <p:grpSpPr>
          <a:xfrm>
            <a:off x="5393686" y="2438185"/>
            <a:ext cx="414000" cy="579960"/>
            <a:chOff x="5393686" y="2438185"/>
            <a:chExt cx="414000" cy="57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851EFE82-6604-63EB-63AD-550FBA8186F5}"/>
                    </a:ext>
                  </a:extLst>
                </p14:cNvPr>
                <p14:cNvContentPartPr/>
                <p14:nvPr/>
              </p14:nvContentPartPr>
              <p14:xfrm>
                <a:off x="5393686" y="2564185"/>
                <a:ext cx="257760" cy="2412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851EFE82-6604-63EB-63AD-550FBA8186F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84686" y="2555185"/>
                  <a:ext cx="275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E2B5DF4-9555-A906-C2B7-53DD4C506A21}"/>
                    </a:ext>
                  </a:extLst>
                </p14:cNvPr>
                <p14:cNvContentPartPr/>
                <p14:nvPr/>
              </p14:nvContentPartPr>
              <p14:xfrm>
                <a:off x="5619406" y="2438185"/>
                <a:ext cx="188280" cy="57996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E2B5DF4-9555-A906-C2B7-53DD4C506A2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10406" y="2429185"/>
                  <a:ext cx="205920" cy="59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36624788-8CFF-3F0E-1D53-4DDB2A2D9A92}"/>
              </a:ext>
            </a:extLst>
          </p:cNvPr>
          <p:cNvGrpSpPr/>
          <p:nvPr/>
        </p:nvGrpSpPr>
        <p:grpSpPr>
          <a:xfrm>
            <a:off x="6049606" y="2556265"/>
            <a:ext cx="284040" cy="284400"/>
            <a:chOff x="6049606" y="2556265"/>
            <a:chExt cx="28404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AB87CF54-FD65-0BA2-751A-1DEEDCA81657}"/>
                    </a:ext>
                  </a:extLst>
                </p14:cNvPr>
                <p14:cNvContentPartPr/>
                <p14:nvPr/>
              </p14:nvContentPartPr>
              <p14:xfrm>
                <a:off x="6123046" y="2607025"/>
                <a:ext cx="28080" cy="1720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AB87CF54-FD65-0BA2-751A-1DEEDCA816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14046" y="2598025"/>
                  <a:ext cx="45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B62FBA0-90CA-A2BC-40AF-253A81513326}"/>
                    </a:ext>
                  </a:extLst>
                </p14:cNvPr>
                <p14:cNvContentPartPr/>
                <p14:nvPr/>
              </p14:nvContentPartPr>
              <p14:xfrm>
                <a:off x="6049606" y="2708185"/>
                <a:ext cx="155160" cy="2952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B62FBA0-90CA-A2BC-40AF-253A815133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40606" y="2699185"/>
                  <a:ext cx="172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9A74696B-9668-7D51-4C97-DCF94B4B3128}"/>
                    </a:ext>
                  </a:extLst>
                </p14:cNvPr>
                <p14:cNvContentPartPr/>
                <p14:nvPr/>
              </p14:nvContentPartPr>
              <p14:xfrm>
                <a:off x="6295846" y="2556265"/>
                <a:ext cx="37800" cy="28440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9A74696B-9668-7D51-4C97-DCF94B4B312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86846" y="2547265"/>
                  <a:ext cx="5544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92D1AAD1-6E07-4EFA-94D1-8C089FDFAFE8}"/>
              </a:ext>
            </a:extLst>
          </p:cNvPr>
          <p:cNvGrpSpPr/>
          <p:nvPr/>
        </p:nvGrpSpPr>
        <p:grpSpPr>
          <a:xfrm>
            <a:off x="6746926" y="2563465"/>
            <a:ext cx="347400" cy="286200"/>
            <a:chOff x="6746926" y="2563465"/>
            <a:chExt cx="34740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9F41948-2AF8-C3B5-6945-B74266159856}"/>
                    </a:ext>
                  </a:extLst>
                </p14:cNvPr>
                <p14:cNvContentPartPr/>
                <p14:nvPr/>
              </p14:nvContentPartPr>
              <p14:xfrm>
                <a:off x="6746926" y="2563465"/>
                <a:ext cx="60840" cy="28620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9F41948-2AF8-C3B5-6945-B742661598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37926" y="2554465"/>
                  <a:ext cx="784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5C0539A9-5096-D0A4-0FA3-8A8337E54915}"/>
                    </a:ext>
                  </a:extLst>
                </p14:cNvPr>
                <p14:cNvContentPartPr/>
                <p14:nvPr/>
              </p14:nvContentPartPr>
              <p14:xfrm>
                <a:off x="6761686" y="2720425"/>
                <a:ext cx="139680" cy="10440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5C0539A9-5096-D0A4-0FA3-8A8337E5491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52663" y="2711425"/>
                  <a:ext cx="157366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0E813917-1388-C71F-E3B8-DD955E67B187}"/>
                    </a:ext>
                  </a:extLst>
                </p14:cNvPr>
                <p14:cNvContentPartPr/>
                <p14:nvPr/>
              </p14:nvContentPartPr>
              <p14:xfrm>
                <a:off x="6978406" y="2666425"/>
                <a:ext cx="115920" cy="16992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0E813917-1388-C71F-E3B8-DD955E67B1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69406" y="2657425"/>
                  <a:ext cx="1335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6CA0CA9A-AFF3-A40D-E0DC-F11FFD84E566}"/>
              </a:ext>
            </a:extLst>
          </p:cNvPr>
          <p:cNvGrpSpPr/>
          <p:nvPr/>
        </p:nvGrpSpPr>
        <p:grpSpPr>
          <a:xfrm>
            <a:off x="7462966" y="2607385"/>
            <a:ext cx="565920" cy="208800"/>
            <a:chOff x="7462966" y="2607385"/>
            <a:chExt cx="565920" cy="20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08A99CE-4D13-D5DB-8205-14624689A40A}"/>
                    </a:ext>
                  </a:extLst>
                </p14:cNvPr>
                <p14:cNvContentPartPr/>
                <p14:nvPr/>
              </p14:nvContentPartPr>
              <p14:xfrm>
                <a:off x="7462966" y="2657425"/>
                <a:ext cx="121680" cy="15876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08A99CE-4D13-D5DB-8205-14624689A40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53966" y="2648425"/>
                  <a:ext cx="139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6FE292A9-39B4-CABD-CB50-28052962E72E}"/>
                    </a:ext>
                  </a:extLst>
                </p14:cNvPr>
                <p14:cNvContentPartPr/>
                <p14:nvPr/>
              </p14:nvContentPartPr>
              <p14:xfrm>
                <a:off x="7622086" y="2696665"/>
                <a:ext cx="113760" cy="8136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6FE292A9-39B4-CABD-CB50-28052962E72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613086" y="2687625"/>
                  <a:ext cx="131400" cy="99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E7FCF60-2CCE-584D-C7EA-2D138DB0CB39}"/>
                    </a:ext>
                  </a:extLst>
                </p14:cNvPr>
                <p14:cNvContentPartPr/>
                <p14:nvPr/>
              </p14:nvContentPartPr>
              <p14:xfrm>
                <a:off x="7768966" y="2683705"/>
                <a:ext cx="122400" cy="1069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E7FCF60-2CCE-584D-C7EA-2D138DB0CB3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59966" y="2674705"/>
                  <a:ext cx="140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D54725C5-66ED-8E4C-BD89-A4096EB90BEF}"/>
                    </a:ext>
                  </a:extLst>
                </p14:cNvPr>
                <p14:cNvContentPartPr/>
                <p14:nvPr/>
              </p14:nvContentPartPr>
              <p14:xfrm>
                <a:off x="7896406" y="2607385"/>
                <a:ext cx="132480" cy="1666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D54725C5-66ED-8E4C-BD89-A4096EB90B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87406" y="2598385"/>
                  <a:ext cx="15012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5DBA5B01-0FF1-97E3-628C-3671668BF37B}"/>
              </a:ext>
            </a:extLst>
          </p:cNvPr>
          <p:cNvGrpSpPr/>
          <p:nvPr/>
        </p:nvGrpSpPr>
        <p:grpSpPr>
          <a:xfrm>
            <a:off x="8387806" y="2440705"/>
            <a:ext cx="555120" cy="317160"/>
            <a:chOff x="8387806" y="2440705"/>
            <a:chExt cx="555120" cy="31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CABDAC1-D671-2A41-0EF2-3EECCD9DCAB5}"/>
                    </a:ext>
                  </a:extLst>
                </p14:cNvPr>
                <p14:cNvContentPartPr/>
                <p14:nvPr/>
              </p14:nvContentPartPr>
              <p14:xfrm>
                <a:off x="8387806" y="2526745"/>
                <a:ext cx="177480" cy="2311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CABDAC1-D671-2A41-0EF2-3EECCD9DCAB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78806" y="2517759"/>
                  <a:ext cx="195120" cy="248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21183D5-DD5C-2313-3ECE-C43CF89D7EA9}"/>
                    </a:ext>
                  </a:extLst>
                </p14:cNvPr>
                <p14:cNvContentPartPr/>
                <p14:nvPr/>
              </p14:nvContentPartPr>
              <p14:xfrm>
                <a:off x="8586526" y="2636185"/>
                <a:ext cx="64440" cy="11520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21183D5-DD5C-2313-3ECE-C43CF89D7EA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77526" y="2627185"/>
                  <a:ext cx="82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973E842-6E9E-0500-AFE1-B04DDAAFE3CD}"/>
                    </a:ext>
                  </a:extLst>
                </p14:cNvPr>
                <p14:cNvContentPartPr/>
                <p14:nvPr/>
              </p14:nvContentPartPr>
              <p14:xfrm>
                <a:off x="8667526" y="2440705"/>
                <a:ext cx="275400" cy="29988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973E842-6E9E-0500-AFE1-B04DDAAFE3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58526" y="2431716"/>
                  <a:ext cx="293040" cy="3174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4CAA4BA1-7DBA-3964-6B63-181674136F69}"/>
                  </a:ext>
                </a:extLst>
              </p14:cNvPr>
              <p14:cNvContentPartPr/>
              <p14:nvPr/>
            </p14:nvContentPartPr>
            <p14:xfrm>
              <a:off x="8386366" y="2866945"/>
              <a:ext cx="534960" cy="19080"/>
            </p14:xfrm>
          </p:contentPart>
        </mc:Choice>
        <mc:Fallback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4CAA4BA1-7DBA-3964-6B63-181674136F6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377366" y="2857945"/>
                <a:ext cx="5526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4" name="Group 403">
            <a:extLst>
              <a:ext uri="{FF2B5EF4-FFF2-40B4-BE49-F238E27FC236}">
                <a16:creationId xmlns:a16="http://schemas.microsoft.com/office/drawing/2014/main" id="{C54D5E65-2879-6D65-0146-EA81ED98C4FE}"/>
              </a:ext>
            </a:extLst>
          </p:cNvPr>
          <p:cNvGrpSpPr/>
          <p:nvPr/>
        </p:nvGrpSpPr>
        <p:grpSpPr>
          <a:xfrm>
            <a:off x="9379606" y="2546185"/>
            <a:ext cx="235800" cy="266400"/>
            <a:chOff x="9379606" y="2546185"/>
            <a:chExt cx="23580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9FFA485-F58E-0F84-B81E-5F048F8975A1}"/>
                    </a:ext>
                  </a:extLst>
                </p14:cNvPr>
                <p14:cNvContentPartPr/>
                <p14:nvPr/>
              </p14:nvContentPartPr>
              <p14:xfrm>
                <a:off x="9379606" y="2546185"/>
                <a:ext cx="63360" cy="25668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9FFA485-F58E-0F84-B81E-5F048F8975A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70606" y="2537185"/>
                  <a:ext cx="81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3BD2382-28A1-18E6-5600-B26D6190543F}"/>
                    </a:ext>
                  </a:extLst>
                </p14:cNvPr>
                <p14:cNvContentPartPr/>
                <p14:nvPr/>
              </p14:nvContentPartPr>
              <p14:xfrm>
                <a:off x="9409486" y="2684065"/>
                <a:ext cx="205920" cy="12852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3BD2382-28A1-18E6-5600-B26D6190543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00486" y="2675065"/>
                  <a:ext cx="2235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03C6288E-164E-7343-4D0F-72AE13E9AC24}"/>
              </a:ext>
            </a:extLst>
          </p:cNvPr>
          <p:cNvGrpSpPr/>
          <p:nvPr/>
        </p:nvGrpSpPr>
        <p:grpSpPr>
          <a:xfrm>
            <a:off x="9946606" y="2584345"/>
            <a:ext cx="890280" cy="192600"/>
            <a:chOff x="9946606" y="2584345"/>
            <a:chExt cx="89028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7565BCE-076B-0BC9-BA68-EE9C9A37BE27}"/>
                    </a:ext>
                  </a:extLst>
                </p14:cNvPr>
                <p14:cNvContentPartPr/>
                <p14:nvPr/>
              </p14:nvContentPartPr>
              <p14:xfrm>
                <a:off x="9946606" y="2637985"/>
                <a:ext cx="351720" cy="1389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7565BCE-076B-0BC9-BA68-EE9C9A37BE2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37615" y="2628985"/>
                  <a:ext cx="369342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80AC527-F583-F3E9-40B3-0676C5C79A2E}"/>
                    </a:ext>
                  </a:extLst>
                </p14:cNvPr>
                <p14:cNvContentPartPr/>
                <p14:nvPr/>
              </p14:nvContentPartPr>
              <p14:xfrm>
                <a:off x="10422526" y="2584345"/>
                <a:ext cx="414360" cy="1263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80AC527-F583-F3E9-40B3-0676C5C79A2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13526" y="2575345"/>
                  <a:ext cx="4320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24D4F02D-0679-3357-7F66-BED2947A5A4D}"/>
              </a:ext>
            </a:extLst>
          </p:cNvPr>
          <p:cNvGrpSpPr/>
          <p:nvPr/>
        </p:nvGrpSpPr>
        <p:grpSpPr>
          <a:xfrm>
            <a:off x="6145726" y="3148825"/>
            <a:ext cx="489960" cy="189000"/>
            <a:chOff x="6145726" y="3148825"/>
            <a:chExt cx="48996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767AA5BB-4281-BC65-F39D-D83C838C733A}"/>
                    </a:ext>
                  </a:extLst>
                </p14:cNvPr>
                <p14:cNvContentPartPr/>
                <p14:nvPr/>
              </p14:nvContentPartPr>
              <p14:xfrm>
                <a:off x="6145726" y="3149545"/>
                <a:ext cx="137520" cy="18828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767AA5BB-4281-BC65-F39D-D83C838C733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36726" y="3140545"/>
                  <a:ext cx="155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04E95A59-F066-7925-50C3-B7FF92D87BD5}"/>
                    </a:ext>
                  </a:extLst>
                </p14:cNvPr>
                <p14:cNvContentPartPr/>
                <p14:nvPr/>
              </p14:nvContentPartPr>
              <p14:xfrm>
                <a:off x="6171286" y="3236305"/>
                <a:ext cx="137520" cy="172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04E95A59-F066-7925-50C3-B7FF92D87BD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62309" y="3227489"/>
                  <a:ext cx="155114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2AC178EA-FC59-91E6-7954-7AF60CB871EB}"/>
                    </a:ext>
                  </a:extLst>
                </p14:cNvPr>
                <p14:cNvContentPartPr/>
                <p14:nvPr/>
              </p14:nvContentPartPr>
              <p14:xfrm>
                <a:off x="6192886" y="3302545"/>
                <a:ext cx="145080" cy="288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2AC178EA-FC59-91E6-7954-7AF60CB871E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83886" y="3293431"/>
                  <a:ext cx="162720" cy="46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876E7CC3-3BB6-CDFB-C687-A05DDD4637C1}"/>
                    </a:ext>
                  </a:extLst>
                </p14:cNvPr>
                <p14:cNvContentPartPr/>
                <p14:nvPr/>
              </p14:nvContentPartPr>
              <p14:xfrm>
                <a:off x="6414286" y="3148825"/>
                <a:ext cx="221400" cy="18756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876E7CC3-3BB6-CDFB-C687-A05DDD4637C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405286" y="3139808"/>
                  <a:ext cx="239040" cy="2052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A548842D-8B98-0E78-4DC5-568CBEA339A9}"/>
              </a:ext>
            </a:extLst>
          </p:cNvPr>
          <p:cNvGrpSpPr/>
          <p:nvPr/>
        </p:nvGrpSpPr>
        <p:grpSpPr>
          <a:xfrm>
            <a:off x="6939166" y="3087985"/>
            <a:ext cx="711360" cy="278280"/>
            <a:chOff x="6939166" y="3087985"/>
            <a:chExt cx="71136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8402E5A-077C-E781-DCC1-DDA78C064472}"/>
                    </a:ext>
                  </a:extLst>
                </p14:cNvPr>
                <p14:cNvContentPartPr/>
                <p14:nvPr/>
              </p14:nvContentPartPr>
              <p14:xfrm>
                <a:off x="6939166" y="3207145"/>
                <a:ext cx="115920" cy="10404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8402E5A-077C-E781-DCC1-DDA78C06447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30166" y="3198145"/>
                  <a:ext cx="133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F01F91DE-BB7D-0107-2561-8C2A112B0D3C}"/>
                    </a:ext>
                  </a:extLst>
                </p14:cNvPr>
                <p14:cNvContentPartPr/>
                <p14:nvPr/>
              </p14:nvContentPartPr>
              <p14:xfrm>
                <a:off x="7135366" y="3087985"/>
                <a:ext cx="63720" cy="27828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F01F91DE-BB7D-0107-2561-8C2A112B0D3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26366" y="3078985"/>
                  <a:ext cx="81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576EA98-C699-AC0D-7090-7FC3D6A4C247}"/>
                    </a:ext>
                  </a:extLst>
                </p14:cNvPr>
                <p14:cNvContentPartPr/>
                <p14:nvPr/>
              </p14:nvContentPartPr>
              <p14:xfrm>
                <a:off x="7126006" y="3200305"/>
                <a:ext cx="206280" cy="15588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576EA98-C699-AC0D-7090-7FC3D6A4C24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17006" y="3191305"/>
                  <a:ext cx="223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56831B5D-DB62-ED18-795E-9EEF5E9D2FDB}"/>
                    </a:ext>
                  </a:extLst>
                </p14:cNvPr>
                <p14:cNvContentPartPr/>
                <p14:nvPr/>
              </p14:nvContentPartPr>
              <p14:xfrm>
                <a:off x="7391686" y="3218305"/>
                <a:ext cx="258840" cy="12672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56831B5D-DB62-ED18-795E-9EEF5E9D2FD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82673" y="3209330"/>
                  <a:ext cx="276505" cy="1443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AE8AA422-5411-B66D-52A1-1D0A7C2B5488}"/>
              </a:ext>
            </a:extLst>
          </p:cNvPr>
          <p:cNvGrpSpPr/>
          <p:nvPr/>
        </p:nvGrpSpPr>
        <p:grpSpPr>
          <a:xfrm>
            <a:off x="5456686" y="3833545"/>
            <a:ext cx="432360" cy="572040"/>
            <a:chOff x="5456686" y="3833545"/>
            <a:chExt cx="432360" cy="57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E6407B9B-2384-BB9C-C89E-94969DD42796}"/>
                    </a:ext>
                  </a:extLst>
                </p14:cNvPr>
                <p14:cNvContentPartPr/>
                <p14:nvPr/>
              </p14:nvContentPartPr>
              <p14:xfrm>
                <a:off x="5456686" y="3968185"/>
                <a:ext cx="228600" cy="28332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E6407B9B-2384-BB9C-C89E-94969DD4279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47686" y="3959185"/>
                  <a:ext cx="2462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800FEC62-97F9-BE3C-1CD3-34C4D51F7C6B}"/>
                    </a:ext>
                  </a:extLst>
                </p14:cNvPr>
                <p14:cNvContentPartPr/>
                <p14:nvPr/>
              </p14:nvContentPartPr>
              <p14:xfrm>
                <a:off x="5706526" y="3833545"/>
                <a:ext cx="182520" cy="57204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800FEC62-97F9-BE3C-1CD3-34C4D51F7C6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97526" y="3824545"/>
                  <a:ext cx="200160" cy="58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BAF7174F-39DF-130A-7B76-94F5B2B913F6}"/>
              </a:ext>
            </a:extLst>
          </p:cNvPr>
          <p:cNvGrpSpPr/>
          <p:nvPr/>
        </p:nvGrpSpPr>
        <p:grpSpPr>
          <a:xfrm>
            <a:off x="6137086" y="3891145"/>
            <a:ext cx="361080" cy="316800"/>
            <a:chOff x="6137086" y="3891145"/>
            <a:chExt cx="36108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2A1A0C2E-4402-E3FF-ED06-BF1AB215428B}"/>
                    </a:ext>
                  </a:extLst>
                </p14:cNvPr>
                <p14:cNvContentPartPr/>
                <p14:nvPr/>
              </p14:nvContentPartPr>
              <p14:xfrm>
                <a:off x="6137086" y="4080865"/>
                <a:ext cx="168120" cy="183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2A1A0C2E-4402-E3FF-ED06-BF1AB215428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28086" y="4071865"/>
                  <a:ext cx="18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87AE230A-7B46-9EC2-24E9-2A18CD5D06F9}"/>
                    </a:ext>
                  </a:extLst>
                </p14:cNvPr>
                <p14:cNvContentPartPr/>
                <p14:nvPr/>
              </p14:nvContentPartPr>
              <p14:xfrm>
                <a:off x="6422566" y="3891145"/>
                <a:ext cx="75600" cy="31680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7AE230A-7B46-9EC2-24E9-2A18CD5D06F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13609" y="3882155"/>
                  <a:ext cx="93156" cy="3344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03FCC867-1FE5-8578-1210-BD7DFB840487}"/>
              </a:ext>
            </a:extLst>
          </p:cNvPr>
          <p:cNvGrpSpPr/>
          <p:nvPr/>
        </p:nvGrpSpPr>
        <p:grpSpPr>
          <a:xfrm>
            <a:off x="6822166" y="3879265"/>
            <a:ext cx="336240" cy="339120"/>
            <a:chOff x="6822166" y="3879265"/>
            <a:chExt cx="33624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AC62D24-FAF1-96D5-1FBA-AB2B7933FD42}"/>
                    </a:ext>
                  </a:extLst>
                </p14:cNvPr>
                <p14:cNvContentPartPr/>
                <p14:nvPr/>
              </p14:nvContentPartPr>
              <p14:xfrm>
                <a:off x="6822166" y="3879265"/>
                <a:ext cx="95040" cy="33912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AC62D24-FAF1-96D5-1FBA-AB2B7933FD4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13166" y="3870265"/>
                  <a:ext cx="1126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1D664E3-9B0E-2CB0-69D9-1DE23BA67EE4}"/>
                    </a:ext>
                  </a:extLst>
                </p14:cNvPr>
                <p14:cNvContentPartPr/>
                <p14:nvPr/>
              </p14:nvContentPartPr>
              <p14:xfrm>
                <a:off x="6852766" y="4040545"/>
                <a:ext cx="173160" cy="14292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1D664E3-9B0E-2CB0-69D9-1DE23BA67EE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43766" y="4031545"/>
                  <a:ext cx="190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05B4DA1E-37EA-AD01-94EF-D0E8106AF132}"/>
                    </a:ext>
                  </a:extLst>
                </p14:cNvPr>
                <p14:cNvContentPartPr/>
                <p14:nvPr/>
              </p14:nvContentPartPr>
              <p14:xfrm>
                <a:off x="7049686" y="4034425"/>
                <a:ext cx="108720" cy="11988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5B4DA1E-37EA-AD01-94EF-D0E8106AF13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40716" y="4025398"/>
                  <a:ext cx="126302" cy="1375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67EAD52A-4316-3B5A-3247-8C1178AEC64A}"/>
              </a:ext>
            </a:extLst>
          </p:cNvPr>
          <p:cNvGrpSpPr/>
          <p:nvPr/>
        </p:nvGrpSpPr>
        <p:grpSpPr>
          <a:xfrm>
            <a:off x="7477366" y="3902665"/>
            <a:ext cx="640080" cy="245880"/>
            <a:chOff x="7477366" y="3902665"/>
            <a:chExt cx="64008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F3B87C5-E2FE-C5E4-2FF7-FC0F93EEB30C}"/>
                    </a:ext>
                  </a:extLst>
                </p14:cNvPr>
                <p14:cNvContentPartPr/>
                <p14:nvPr/>
              </p14:nvContentPartPr>
              <p14:xfrm>
                <a:off x="7477366" y="3989785"/>
                <a:ext cx="314280" cy="15876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F3B87C5-E2FE-C5E4-2FF7-FC0F93EEB30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68366" y="3980785"/>
                  <a:ext cx="331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3E5A3CFE-6563-BF7F-BFD2-124113E48D12}"/>
                    </a:ext>
                  </a:extLst>
                </p14:cNvPr>
                <p14:cNvContentPartPr/>
                <p14:nvPr/>
              </p14:nvContentPartPr>
              <p14:xfrm>
                <a:off x="7845646" y="4004905"/>
                <a:ext cx="80280" cy="11376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3E5A3CFE-6563-BF7F-BFD2-124113E48D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36646" y="3995905"/>
                  <a:ext cx="97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51B2BAB9-9F88-53F1-09EF-58ADD2CC070C}"/>
                    </a:ext>
                  </a:extLst>
                </p14:cNvPr>
                <p14:cNvContentPartPr/>
                <p14:nvPr/>
              </p14:nvContentPartPr>
              <p14:xfrm>
                <a:off x="7960126" y="3902665"/>
                <a:ext cx="157320" cy="19836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51B2BAB9-9F88-53F1-09EF-58ADD2CC070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51126" y="3893681"/>
                  <a:ext cx="174960" cy="2159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E98C1E4D-9C55-9431-3683-06281E53882A}"/>
              </a:ext>
            </a:extLst>
          </p:cNvPr>
          <p:cNvGrpSpPr/>
          <p:nvPr/>
        </p:nvGrpSpPr>
        <p:grpSpPr>
          <a:xfrm>
            <a:off x="8385646" y="3802225"/>
            <a:ext cx="568440" cy="301320"/>
            <a:chOff x="8385646" y="3802225"/>
            <a:chExt cx="56844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81B0F2D6-94B4-0316-F9F8-FC19068355E7}"/>
                    </a:ext>
                  </a:extLst>
                </p14:cNvPr>
                <p14:cNvContentPartPr/>
                <p14:nvPr/>
              </p14:nvContentPartPr>
              <p14:xfrm>
                <a:off x="8385646" y="3895465"/>
                <a:ext cx="163440" cy="20808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81B0F2D6-94B4-0316-F9F8-FC19068355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76646" y="3886465"/>
                  <a:ext cx="181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8A260F34-2369-14AB-9897-81342D35E822}"/>
                    </a:ext>
                  </a:extLst>
                </p14:cNvPr>
                <p14:cNvContentPartPr/>
                <p14:nvPr/>
              </p14:nvContentPartPr>
              <p14:xfrm>
                <a:off x="8575006" y="3964585"/>
                <a:ext cx="257760" cy="1346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8A260F34-2369-14AB-9897-81342D35E82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65993" y="3955585"/>
                  <a:ext cx="275425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0CC0AF60-BF55-1F08-725F-2B94C3BBA0B0}"/>
                    </a:ext>
                  </a:extLst>
                </p14:cNvPr>
                <p14:cNvContentPartPr/>
                <p14:nvPr/>
              </p14:nvContentPartPr>
              <p14:xfrm>
                <a:off x="8841766" y="3802225"/>
                <a:ext cx="112320" cy="28152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0CC0AF60-BF55-1F08-725F-2B94C3BBA0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32737" y="3793225"/>
                  <a:ext cx="130017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6AE7878D-14C5-9E66-AA39-72B0B64FCBF7}"/>
              </a:ext>
            </a:extLst>
          </p:cNvPr>
          <p:cNvGrpSpPr/>
          <p:nvPr/>
        </p:nvGrpSpPr>
        <p:grpSpPr>
          <a:xfrm>
            <a:off x="9416686" y="3806905"/>
            <a:ext cx="207000" cy="299520"/>
            <a:chOff x="9416686" y="3806905"/>
            <a:chExt cx="20700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58353776-1681-E50A-4880-606A7D1DB26A}"/>
                    </a:ext>
                  </a:extLst>
                </p14:cNvPr>
                <p14:cNvContentPartPr/>
                <p14:nvPr/>
              </p14:nvContentPartPr>
              <p14:xfrm>
                <a:off x="9416686" y="3806905"/>
                <a:ext cx="71640" cy="29952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58353776-1681-E50A-4880-606A7D1DB26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07686" y="3797905"/>
                  <a:ext cx="892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8B006EDE-D744-851C-7DA7-37B50E56F794}"/>
                    </a:ext>
                  </a:extLst>
                </p14:cNvPr>
                <p14:cNvContentPartPr/>
                <p14:nvPr/>
              </p14:nvContentPartPr>
              <p14:xfrm>
                <a:off x="9452326" y="3933625"/>
                <a:ext cx="171360" cy="13212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8B006EDE-D744-851C-7DA7-37B50E56F79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43345" y="3924625"/>
                  <a:ext cx="188963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12AD5B62-73BC-D131-729D-1723A83CB803}"/>
              </a:ext>
            </a:extLst>
          </p:cNvPr>
          <p:cNvGrpSpPr/>
          <p:nvPr/>
        </p:nvGrpSpPr>
        <p:grpSpPr>
          <a:xfrm>
            <a:off x="9985846" y="3793225"/>
            <a:ext cx="465120" cy="295200"/>
            <a:chOff x="9985846" y="3793225"/>
            <a:chExt cx="46512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45133FC1-34BF-8BCD-2DF5-3B6F7577E713}"/>
                    </a:ext>
                  </a:extLst>
                </p14:cNvPr>
                <p14:cNvContentPartPr/>
                <p14:nvPr/>
              </p14:nvContentPartPr>
              <p14:xfrm>
                <a:off x="9985846" y="3793225"/>
                <a:ext cx="221040" cy="26820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45133FC1-34BF-8BCD-2DF5-3B6F7577E71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76861" y="3784237"/>
                  <a:ext cx="238651" cy="285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FB69C211-BF02-19B3-E8D5-6FDFA0F5AE1A}"/>
                    </a:ext>
                  </a:extLst>
                </p14:cNvPr>
                <p14:cNvContentPartPr/>
                <p14:nvPr/>
              </p14:nvContentPartPr>
              <p14:xfrm>
                <a:off x="10232446" y="3882145"/>
                <a:ext cx="114480" cy="14940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FB69C211-BF02-19B3-E8D5-6FDFA0F5AE1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23446" y="3873145"/>
                  <a:ext cx="13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D07E921E-A055-0013-6306-0F4DA9D07B0A}"/>
                    </a:ext>
                  </a:extLst>
                </p14:cNvPr>
                <p14:cNvContentPartPr/>
                <p14:nvPr/>
              </p14:nvContentPartPr>
              <p14:xfrm>
                <a:off x="10337206" y="3864865"/>
                <a:ext cx="113760" cy="22356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D07E921E-A055-0013-6306-0F4DA9D07B0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28206" y="3855865"/>
                  <a:ext cx="1314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B80A5E45-8D06-08C7-4017-71DDF92709DC}"/>
              </a:ext>
            </a:extLst>
          </p:cNvPr>
          <p:cNvGrpSpPr/>
          <p:nvPr/>
        </p:nvGrpSpPr>
        <p:grpSpPr>
          <a:xfrm>
            <a:off x="6285406" y="4553545"/>
            <a:ext cx="446760" cy="196560"/>
            <a:chOff x="6285406" y="4553545"/>
            <a:chExt cx="44676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E5C00F69-227A-5336-1ACE-0CD84DFEB7EB}"/>
                    </a:ext>
                  </a:extLst>
                </p14:cNvPr>
                <p14:cNvContentPartPr/>
                <p14:nvPr/>
              </p14:nvContentPartPr>
              <p14:xfrm>
                <a:off x="6285406" y="4554625"/>
                <a:ext cx="83880" cy="19548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E5C00F69-227A-5336-1ACE-0CD84DFEB7E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76406" y="4545625"/>
                  <a:ext cx="101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58D58740-B919-2D42-8618-D8458142354D}"/>
                    </a:ext>
                  </a:extLst>
                </p14:cNvPr>
                <p14:cNvContentPartPr/>
                <p14:nvPr/>
              </p14:nvContentPartPr>
              <p14:xfrm>
                <a:off x="6305926" y="4637785"/>
                <a:ext cx="99000" cy="1980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58D58740-B919-2D42-8618-D8458142354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96926" y="4628785"/>
                  <a:ext cx="116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960D3414-6805-4AA5-F448-65019E159FF4}"/>
                    </a:ext>
                  </a:extLst>
                </p14:cNvPr>
                <p14:cNvContentPartPr/>
                <p14:nvPr/>
              </p14:nvContentPartPr>
              <p14:xfrm>
                <a:off x="6299806" y="4704745"/>
                <a:ext cx="155160" cy="3492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960D3414-6805-4AA5-F448-65019E159FF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90806" y="4695837"/>
                  <a:ext cx="172800" cy="52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EED6C4C1-6223-A8D6-E45E-97F6A8C49C47}"/>
                    </a:ext>
                  </a:extLst>
                </p14:cNvPr>
                <p14:cNvContentPartPr/>
                <p14:nvPr/>
              </p14:nvContentPartPr>
              <p14:xfrm>
                <a:off x="6539206" y="4553545"/>
                <a:ext cx="192960" cy="19368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EED6C4C1-6223-A8D6-E45E-97F6A8C49C4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30206" y="4544545"/>
                  <a:ext cx="21060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30E8D94F-3ABA-0687-82CF-0224CE26BDFC}"/>
              </a:ext>
            </a:extLst>
          </p:cNvPr>
          <p:cNvGrpSpPr/>
          <p:nvPr/>
        </p:nvGrpSpPr>
        <p:grpSpPr>
          <a:xfrm>
            <a:off x="6958966" y="4513225"/>
            <a:ext cx="864000" cy="302400"/>
            <a:chOff x="6958966" y="4513225"/>
            <a:chExt cx="86400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9BF3D844-B8D1-9F22-9AE3-60EF2890BB82}"/>
                    </a:ext>
                  </a:extLst>
                </p14:cNvPr>
                <p14:cNvContentPartPr/>
                <p14:nvPr/>
              </p14:nvContentPartPr>
              <p14:xfrm>
                <a:off x="7238326" y="4513225"/>
                <a:ext cx="74520" cy="30240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9BF3D844-B8D1-9F22-9AE3-60EF2890BB8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29326" y="4504236"/>
                  <a:ext cx="92160" cy="320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B66556EE-A0E7-1DDA-12C2-AEAE4CF17D82}"/>
                    </a:ext>
                  </a:extLst>
                </p14:cNvPr>
                <p14:cNvContentPartPr/>
                <p14:nvPr/>
              </p14:nvContentPartPr>
              <p14:xfrm>
                <a:off x="7221406" y="4620505"/>
                <a:ext cx="106920" cy="4464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B66556EE-A0E7-1DDA-12C2-AEAE4CF17D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12436" y="4611505"/>
                  <a:ext cx="124501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63CCB36C-1915-ACD4-E164-C94BDFF2BFBC}"/>
                    </a:ext>
                  </a:extLst>
                </p14:cNvPr>
                <p14:cNvContentPartPr/>
                <p14:nvPr/>
              </p14:nvContentPartPr>
              <p14:xfrm>
                <a:off x="7404286" y="4598905"/>
                <a:ext cx="108720" cy="14472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63CCB36C-1915-ACD4-E164-C94BDFF2BFB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95286" y="4589927"/>
                  <a:ext cx="126360" cy="162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3ABB84F7-81C9-3BB7-38E2-22469F98252F}"/>
                    </a:ext>
                  </a:extLst>
                </p14:cNvPr>
                <p14:cNvContentPartPr/>
                <p14:nvPr/>
              </p14:nvContentPartPr>
              <p14:xfrm>
                <a:off x="7562686" y="4618705"/>
                <a:ext cx="260280" cy="16920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3ABB84F7-81C9-3BB7-38E2-22469F98252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553674" y="4609705"/>
                  <a:ext cx="277944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EE4F96C8-27DE-49D2-4A4C-85D5FF453BFF}"/>
                    </a:ext>
                  </a:extLst>
                </p14:cNvPr>
                <p14:cNvContentPartPr/>
                <p14:nvPr/>
              </p14:nvContentPartPr>
              <p14:xfrm>
                <a:off x="6958966" y="4607185"/>
                <a:ext cx="192600" cy="15696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EE4F96C8-27DE-49D2-4A4C-85D5FF453B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49966" y="4598206"/>
                  <a:ext cx="210240" cy="17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EAE90600-D52E-B8F7-91A7-14C634774196}"/>
              </a:ext>
            </a:extLst>
          </p:cNvPr>
          <p:cNvGrpSpPr/>
          <p:nvPr/>
        </p:nvGrpSpPr>
        <p:grpSpPr>
          <a:xfrm>
            <a:off x="5596831" y="5219363"/>
            <a:ext cx="487440" cy="761760"/>
            <a:chOff x="5596831" y="5219363"/>
            <a:chExt cx="487440" cy="76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DD3A5AE8-2F92-96EC-B2E1-7FD391AF764A}"/>
                    </a:ext>
                  </a:extLst>
                </p14:cNvPr>
                <p14:cNvContentPartPr/>
                <p14:nvPr/>
              </p14:nvContentPartPr>
              <p14:xfrm>
                <a:off x="5596831" y="5383883"/>
                <a:ext cx="214920" cy="25308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DD3A5AE8-2F92-96EC-B2E1-7FD391AF764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87846" y="5374883"/>
                  <a:ext cx="232531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D3B304D1-18E3-026F-56A9-B749FE932E11}"/>
                    </a:ext>
                  </a:extLst>
                </p14:cNvPr>
                <p14:cNvContentPartPr/>
                <p14:nvPr/>
              </p14:nvContentPartPr>
              <p14:xfrm>
                <a:off x="5775391" y="5374883"/>
                <a:ext cx="45360" cy="42624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D3B304D1-18E3-026F-56A9-B749FE932E1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66391" y="5365891"/>
                  <a:ext cx="63000" cy="443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BBE95DB3-C04F-8161-2AEE-B4AE6C074E35}"/>
                    </a:ext>
                  </a:extLst>
                </p14:cNvPr>
                <p14:cNvContentPartPr/>
                <p14:nvPr/>
              </p14:nvContentPartPr>
              <p14:xfrm>
                <a:off x="5858191" y="5219363"/>
                <a:ext cx="226080" cy="76176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BBE95DB3-C04F-8161-2AEE-B4AE6C074E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49177" y="5210363"/>
                  <a:ext cx="243748" cy="77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8B1A84D5-C228-07BF-C541-A602E406D6F2}"/>
              </a:ext>
            </a:extLst>
          </p:cNvPr>
          <p:cNvGrpSpPr/>
          <p:nvPr/>
        </p:nvGrpSpPr>
        <p:grpSpPr>
          <a:xfrm>
            <a:off x="6378031" y="5350763"/>
            <a:ext cx="624960" cy="370800"/>
            <a:chOff x="6378031" y="5350763"/>
            <a:chExt cx="62496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9E958CB8-9E03-0312-E6C3-50E9705ECEF9}"/>
                    </a:ext>
                  </a:extLst>
                </p14:cNvPr>
                <p14:cNvContentPartPr/>
                <p14:nvPr/>
              </p14:nvContentPartPr>
              <p14:xfrm>
                <a:off x="6378031" y="5571443"/>
                <a:ext cx="201600" cy="15012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9E958CB8-9E03-0312-E6C3-50E9705ECEF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69031" y="5562443"/>
                  <a:ext cx="219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2440C90D-BB13-9D50-AE2F-C7DBA3823B11}"/>
                    </a:ext>
                  </a:extLst>
                </p14:cNvPr>
                <p14:cNvContentPartPr/>
                <p14:nvPr/>
              </p14:nvContentPartPr>
              <p14:xfrm>
                <a:off x="6608071" y="5442563"/>
                <a:ext cx="144360" cy="27576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2440C90D-BB13-9D50-AE2F-C7DBA3823B1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99071" y="5433563"/>
                  <a:ext cx="162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B52D5630-30DE-6BAB-3F25-15BC04E888A5}"/>
                    </a:ext>
                  </a:extLst>
                </p14:cNvPr>
                <p14:cNvContentPartPr/>
                <p14:nvPr/>
              </p14:nvContentPartPr>
              <p14:xfrm>
                <a:off x="6828751" y="5350763"/>
                <a:ext cx="174240" cy="35640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B52D5630-30DE-6BAB-3F25-15BC04E888A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19751" y="5341763"/>
                  <a:ext cx="19188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4C744DD6-908B-F4CA-06DB-A60E3B6639DD}"/>
              </a:ext>
            </a:extLst>
          </p:cNvPr>
          <p:cNvGrpSpPr/>
          <p:nvPr/>
        </p:nvGrpSpPr>
        <p:grpSpPr>
          <a:xfrm>
            <a:off x="7442191" y="5218643"/>
            <a:ext cx="1056960" cy="502200"/>
            <a:chOff x="7442191" y="5218643"/>
            <a:chExt cx="1056960" cy="50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0EC219D6-A69F-D0AB-9E74-140934CC6C3D}"/>
                    </a:ext>
                  </a:extLst>
                </p14:cNvPr>
                <p14:cNvContentPartPr/>
                <p14:nvPr/>
              </p14:nvContentPartPr>
              <p14:xfrm>
                <a:off x="7451551" y="5345363"/>
                <a:ext cx="120960" cy="37548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0EC219D6-A69F-D0AB-9E74-140934CC6C3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42551" y="5336363"/>
                  <a:ext cx="1386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B961E8C0-5BB3-D37A-0FD8-30E606ED9BB1}"/>
                    </a:ext>
                  </a:extLst>
                </p14:cNvPr>
                <p14:cNvContentPartPr/>
                <p14:nvPr/>
              </p14:nvContentPartPr>
              <p14:xfrm>
                <a:off x="7442191" y="5535803"/>
                <a:ext cx="274320" cy="13680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B961E8C0-5BB3-D37A-0FD8-30E606ED9BB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33191" y="5526803"/>
                  <a:ext cx="291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24048221-C7A6-659C-B8CA-C7990725B721}"/>
                    </a:ext>
                  </a:extLst>
                </p14:cNvPr>
                <p14:cNvContentPartPr/>
                <p14:nvPr/>
              </p14:nvContentPartPr>
              <p14:xfrm>
                <a:off x="7771591" y="5456603"/>
                <a:ext cx="74880" cy="19980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24048221-C7A6-659C-B8CA-C7990725B72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62591" y="5447603"/>
                  <a:ext cx="92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726CCAFA-F898-848D-FBCD-063B6B5AE328}"/>
                    </a:ext>
                  </a:extLst>
                </p14:cNvPr>
                <p14:cNvContentPartPr/>
                <p14:nvPr/>
              </p14:nvContentPartPr>
              <p14:xfrm>
                <a:off x="7918471" y="5470283"/>
                <a:ext cx="431640" cy="17352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726CCAFA-F898-848D-FBCD-063B6B5AE32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09471" y="5461283"/>
                  <a:ext cx="449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4782B6C8-F321-0CB4-320F-A03055509266}"/>
                    </a:ext>
                  </a:extLst>
                </p14:cNvPr>
                <p14:cNvContentPartPr/>
                <p14:nvPr/>
              </p14:nvContentPartPr>
              <p14:xfrm>
                <a:off x="8457751" y="5218643"/>
                <a:ext cx="41400" cy="45036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4782B6C8-F321-0CB4-320F-A0305550926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48829" y="5209650"/>
                  <a:ext cx="58888" cy="4679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4" name="Group 513">
            <a:extLst>
              <a:ext uri="{FF2B5EF4-FFF2-40B4-BE49-F238E27FC236}">
                <a16:creationId xmlns:a16="http://schemas.microsoft.com/office/drawing/2014/main" id="{143FF340-D8AE-214F-82EF-980771905574}"/>
              </a:ext>
            </a:extLst>
          </p:cNvPr>
          <p:cNvGrpSpPr/>
          <p:nvPr/>
        </p:nvGrpSpPr>
        <p:grpSpPr>
          <a:xfrm>
            <a:off x="8824591" y="5330963"/>
            <a:ext cx="1167480" cy="357480"/>
            <a:chOff x="8824591" y="5330963"/>
            <a:chExt cx="1167480" cy="35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C1FBD9F6-0542-A7D5-1206-8C3AD91C80A6}"/>
                    </a:ext>
                  </a:extLst>
                </p14:cNvPr>
                <p14:cNvContentPartPr/>
                <p14:nvPr/>
              </p14:nvContentPartPr>
              <p14:xfrm>
                <a:off x="8824591" y="5390363"/>
                <a:ext cx="163800" cy="18828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C1FBD9F6-0542-A7D5-1206-8C3AD91C80A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15591" y="5381363"/>
                  <a:ext cx="181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737783E1-F0A5-8CCE-779C-C5C301CD5A03}"/>
                    </a:ext>
                  </a:extLst>
                </p14:cNvPr>
                <p14:cNvContentPartPr/>
                <p14:nvPr/>
              </p14:nvContentPartPr>
              <p14:xfrm>
                <a:off x="9023671" y="5330963"/>
                <a:ext cx="358200" cy="24984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737783E1-F0A5-8CCE-779C-C5C301CD5A0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014671" y="5321963"/>
                  <a:ext cx="375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B163062B-4E5A-BE84-1E6B-52CFCBC79CFB}"/>
                    </a:ext>
                  </a:extLst>
                </p14:cNvPr>
                <p14:cNvContentPartPr/>
                <p14:nvPr/>
              </p14:nvContentPartPr>
              <p14:xfrm>
                <a:off x="9464671" y="5346083"/>
                <a:ext cx="124560" cy="22248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B163062B-4E5A-BE84-1E6B-52CFCBC79CF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455671" y="5337083"/>
                  <a:ext cx="1422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27E9916E-F138-4C8F-6D0C-9C2692C0FA4E}"/>
                    </a:ext>
                  </a:extLst>
                </p14:cNvPr>
                <p14:cNvContentPartPr/>
                <p14:nvPr/>
              </p14:nvContentPartPr>
              <p14:xfrm>
                <a:off x="9642871" y="5352563"/>
                <a:ext cx="128160" cy="33588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27E9916E-F138-4C8F-6D0C-9C2692C0FA4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633871" y="5343573"/>
                  <a:ext cx="145800" cy="353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6743B0DB-6D49-85C3-7311-2DB38C35130E}"/>
                    </a:ext>
                  </a:extLst>
                </p14:cNvPr>
                <p14:cNvContentPartPr/>
                <p14:nvPr/>
              </p14:nvContentPartPr>
              <p14:xfrm>
                <a:off x="9865351" y="5406923"/>
                <a:ext cx="126720" cy="12816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6743B0DB-6D49-85C3-7311-2DB38C35130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56351" y="5397898"/>
                  <a:ext cx="144360" cy="145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C6FC9864-8638-6279-D6CB-673EF4F96962}"/>
                    </a:ext>
                  </a:extLst>
                </p14:cNvPr>
                <p14:cNvContentPartPr/>
                <p14:nvPr/>
              </p14:nvContentPartPr>
              <p14:xfrm>
                <a:off x="9311311" y="5424923"/>
                <a:ext cx="31680" cy="1224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C6FC9864-8638-6279-D6CB-673EF4F9696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302311" y="5415923"/>
                  <a:ext cx="493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5AD90C14-4B5D-2F30-ABF1-F75192045F3F}"/>
              </a:ext>
            </a:extLst>
          </p:cNvPr>
          <p:cNvGrpSpPr/>
          <p:nvPr/>
        </p:nvGrpSpPr>
        <p:grpSpPr>
          <a:xfrm>
            <a:off x="10296631" y="5165363"/>
            <a:ext cx="404280" cy="326520"/>
            <a:chOff x="10296631" y="5165363"/>
            <a:chExt cx="40428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6811414D-60A6-B4E8-EE33-8674C6E62A63}"/>
                    </a:ext>
                  </a:extLst>
                </p14:cNvPr>
                <p14:cNvContentPartPr/>
                <p14:nvPr/>
              </p14:nvContentPartPr>
              <p14:xfrm>
                <a:off x="10296631" y="5310803"/>
                <a:ext cx="144360" cy="15984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6811414D-60A6-B4E8-EE33-8674C6E62A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87631" y="5301803"/>
                  <a:ext cx="162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4B75F06A-0FDE-2AAE-AEC7-72D735A68F15}"/>
                    </a:ext>
                  </a:extLst>
                </p14:cNvPr>
                <p14:cNvContentPartPr/>
                <p14:nvPr/>
              </p14:nvContentPartPr>
              <p14:xfrm>
                <a:off x="10527751" y="5165363"/>
                <a:ext cx="74880" cy="32652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4B75F06A-0FDE-2AAE-AEC7-72D735A68F1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518751" y="5156363"/>
                  <a:ext cx="925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B9F08D72-C6FF-3FF2-8CD4-8CBC65E61006}"/>
                    </a:ext>
                  </a:extLst>
                </p14:cNvPr>
                <p14:cNvContentPartPr/>
                <p14:nvPr/>
              </p14:nvContentPartPr>
              <p14:xfrm>
                <a:off x="10512631" y="5321603"/>
                <a:ext cx="188280" cy="5292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B9F08D72-C6FF-3FF2-8CD4-8CBC65E6100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03631" y="5312541"/>
                  <a:ext cx="205920" cy="70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37E81FA1-2018-7961-E064-9A88D88CEDCC}"/>
                    </a:ext>
                  </a:extLst>
                </p14:cNvPr>
                <p14:cNvContentPartPr/>
                <p14:nvPr/>
              </p14:nvContentPartPr>
              <p14:xfrm>
                <a:off x="10356031" y="5337803"/>
                <a:ext cx="73080" cy="2772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37E81FA1-2018-7961-E064-9A88D88CEDC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47031" y="5328803"/>
                  <a:ext cx="907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8FB562A7-F42C-AC94-E492-13DA7A27A739}"/>
              </a:ext>
            </a:extLst>
          </p:cNvPr>
          <p:cNvGrpSpPr/>
          <p:nvPr/>
        </p:nvGrpSpPr>
        <p:grpSpPr>
          <a:xfrm>
            <a:off x="6434191" y="5998763"/>
            <a:ext cx="900360" cy="312480"/>
            <a:chOff x="6434191" y="5998763"/>
            <a:chExt cx="90036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57622D81-5B59-BBB9-72E2-93FE13F739D2}"/>
                    </a:ext>
                  </a:extLst>
                </p14:cNvPr>
                <p14:cNvContentPartPr/>
                <p14:nvPr/>
              </p14:nvContentPartPr>
              <p14:xfrm>
                <a:off x="6434191" y="6095603"/>
                <a:ext cx="175320" cy="18216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57622D81-5B59-BBB9-72E2-93FE13F739D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25191" y="6086621"/>
                  <a:ext cx="192960" cy="199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54E48D3B-71C6-B3B1-A704-E84DFEA94089}"/>
                    </a:ext>
                  </a:extLst>
                </p14:cNvPr>
                <p14:cNvContentPartPr/>
                <p14:nvPr/>
              </p14:nvContentPartPr>
              <p14:xfrm>
                <a:off x="6699511" y="5998763"/>
                <a:ext cx="67680" cy="25920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54E48D3B-71C6-B3B1-A704-E84DFEA9408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90463" y="5989775"/>
                  <a:ext cx="85414" cy="276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5831E70D-D76A-E8D8-4872-9B9F02C770BA}"/>
                    </a:ext>
                  </a:extLst>
                </p14:cNvPr>
                <p14:cNvContentPartPr/>
                <p14:nvPr/>
              </p14:nvContentPartPr>
              <p14:xfrm>
                <a:off x="6692671" y="6130163"/>
                <a:ext cx="244080" cy="18108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5831E70D-D76A-E8D8-4872-9B9F02C770B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83671" y="6121163"/>
                  <a:ext cx="261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54343AC4-CD2B-51B7-027A-1CB7E4B5308E}"/>
                    </a:ext>
                  </a:extLst>
                </p14:cNvPr>
                <p14:cNvContentPartPr/>
                <p14:nvPr/>
              </p14:nvContentPartPr>
              <p14:xfrm>
                <a:off x="7000471" y="6122243"/>
                <a:ext cx="334080" cy="16200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54343AC4-CD2B-51B7-027A-1CB7E4B5308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91461" y="6113243"/>
                  <a:ext cx="351739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7AD67812-A2E2-10B0-474A-1B35B77507F4}"/>
              </a:ext>
            </a:extLst>
          </p:cNvPr>
          <p:cNvGrpSpPr/>
          <p:nvPr/>
        </p:nvGrpSpPr>
        <p:grpSpPr>
          <a:xfrm>
            <a:off x="7716151" y="5965643"/>
            <a:ext cx="446760" cy="315360"/>
            <a:chOff x="7716151" y="5965643"/>
            <a:chExt cx="446760" cy="31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E9EFE927-D35E-D235-C612-A8EDA3F75A1D}"/>
                    </a:ext>
                  </a:extLst>
                </p14:cNvPr>
                <p14:cNvContentPartPr/>
                <p14:nvPr/>
              </p14:nvContentPartPr>
              <p14:xfrm>
                <a:off x="7716151" y="5965643"/>
                <a:ext cx="113760" cy="29916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E9EFE927-D35E-D235-C612-A8EDA3F75A1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07179" y="5956643"/>
                  <a:ext cx="131344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4EE58217-10EB-6FAB-5D68-39589C6D1DA1}"/>
                    </a:ext>
                  </a:extLst>
                </p14:cNvPr>
                <p14:cNvContentPartPr/>
                <p14:nvPr/>
              </p14:nvContentPartPr>
              <p14:xfrm>
                <a:off x="7910551" y="6166883"/>
                <a:ext cx="8640" cy="7236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4EE58217-10EB-6FAB-5D68-39589C6D1DA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01551" y="6157838"/>
                  <a:ext cx="26280" cy="90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30D457A8-B3F0-5AAB-BC9F-0F8DB5815A16}"/>
                    </a:ext>
                  </a:extLst>
                </p14:cNvPr>
                <p14:cNvContentPartPr/>
                <p14:nvPr/>
              </p14:nvContentPartPr>
              <p14:xfrm>
                <a:off x="7900111" y="5996603"/>
                <a:ext cx="262800" cy="28440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30D457A8-B3F0-5AAB-BC9F-0F8DB5815A1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91099" y="5987614"/>
                  <a:ext cx="280464" cy="3020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FC117FDC-12BD-64F8-6CD1-F82AF3F96A19}"/>
              </a:ext>
            </a:extLst>
          </p:cNvPr>
          <p:cNvGrpSpPr/>
          <p:nvPr/>
        </p:nvGrpSpPr>
        <p:grpSpPr>
          <a:xfrm>
            <a:off x="8485471" y="5937203"/>
            <a:ext cx="189000" cy="232200"/>
            <a:chOff x="8485471" y="5937203"/>
            <a:chExt cx="189000" cy="23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5B7B1722-DE9B-791E-E9B4-15D1358375C4}"/>
                    </a:ext>
                  </a:extLst>
                </p14:cNvPr>
                <p14:cNvContentPartPr/>
                <p14:nvPr/>
              </p14:nvContentPartPr>
              <p14:xfrm>
                <a:off x="8496631" y="6122243"/>
                <a:ext cx="15840" cy="4572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5B7B1722-DE9B-791E-E9B4-15D1358375C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487831" y="6113243"/>
                  <a:ext cx="33088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33869DD4-A263-A174-42B1-C95056E8E1F3}"/>
                    </a:ext>
                  </a:extLst>
                </p14:cNvPr>
                <p14:cNvContentPartPr/>
                <p14:nvPr/>
              </p14:nvContentPartPr>
              <p14:xfrm>
                <a:off x="8485471" y="5937203"/>
                <a:ext cx="147600" cy="23220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33869DD4-A263-A174-42B1-C95056E8E1F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76471" y="5928189"/>
                  <a:ext cx="165240" cy="249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BB6178D0-AB5B-0AE8-DB86-B302378FE7E7}"/>
                    </a:ext>
                  </a:extLst>
                </p14:cNvPr>
                <p14:cNvContentPartPr/>
                <p14:nvPr/>
              </p14:nvContentPartPr>
              <p14:xfrm>
                <a:off x="8572951" y="6021443"/>
                <a:ext cx="101520" cy="4464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BB6178D0-AB5B-0AE8-DB86-B302378FE7E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563951" y="6012443"/>
                  <a:ext cx="1191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2E4CC623-AD7B-6A8C-40A9-1AF21D47EEFC}"/>
              </a:ext>
            </a:extLst>
          </p:cNvPr>
          <p:cNvGrpSpPr/>
          <p:nvPr/>
        </p:nvGrpSpPr>
        <p:grpSpPr>
          <a:xfrm>
            <a:off x="8967871" y="5919203"/>
            <a:ext cx="496080" cy="275400"/>
            <a:chOff x="8967871" y="5919203"/>
            <a:chExt cx="49608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F7FE4AAF-876D-C8D0-0483-EBA338CF312B}"/>
                    </a:ext>
                  </a:extLst>
                </p14:cNvPr>
                <p14:cNvContentPartPr/>
                <p14:nvPr/>
              </p14:nvContentPartPr>
              <p14:xfrm>
                <a:off x="8967871" y="5919203"/>
                <a:ext cx="213840" cy="24300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F7FE4AAF-876D-C8D0-0483-EBA338CF312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958871" y="5910216"/>
                  <a:ext cx="231480" cy="2606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884C0CC1-6E0E-273A-E4E2-A76D9BD9AFCB}"/>
                    </a:ext>
                  </a:extLst>
                </p14:cNvPr>
                <p14:cNvContentPartPr/>
                <p14:nvPr/>
              </p14:nvContentPartPr>
              <p14:xfrm>
                <a:off x="9191431" y="6041243"/>
                <a:ext cx="115920" cy="9432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884C0CC1-6E0E-273A-E4E2-A76D9BD9AFC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82459" y="6032243"/>
                  <a:ext cx="133505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3995C4F4-C9EB-2CF5-15EF-DA219BD51DAC}"/>
                    </a:ext>
                  </a:extLst>
                </p14:cNvPr>
                <p14:cNvContentPartPr/>
                <p14:nvPr/>
              </p14:nvContentPartPr>
              <p14:xfrm>
                <a:off x="9374671" y="6023243"/>
                <a:ext cx="89280" cy="17136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3995C4F4-C9EB-2CF5-15EF-DA219BD51DA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65671" y="6014243"/>
                  <a:ext cx="1069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BCC66EAB-5CC0-ED98-D01B-476A4555147E}"/>
              </a:ext>
            </a:extLst>
          </p:cNvPr>
          <p:cNvGrpSpPr/>
          <p:nvPr/>
        </p:nvGrpSpPr>
        <p:grpSpPr>
          <a:xfrm>
            <a:off x="9697951" y="5804003"/>
            <a:ext cx="643320" cy="494280"/>
            <a:chOff x="9697951" y="5804003"/>
            <a:chExt cx="64332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5CCE7699-F3AB-0091-6F47-C6C248DFE1DF}"/>
                    </a:ext>
                  </a:extLst>
                </p14:cNvPr>
                <p14:cNvContentPartPr/>
                <p14:nvPr/>
              </p14:nvContentPartPr>
              <p14:xfrm>
                <a:off x="9697951" y="6008483"/>
                <a:ext cx="77040" cy="12888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5CCE7699-F3AB-0091-6F47-C6C248DFE1D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88951" y="5999483"/>
                  <a:ext cx="94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9F533C2B-2500-1D4B-B7B8-BE4BA73AD7E5}"/>
                    </a:ext>
                  </a:extLst>
                </p14:cNvPr>
                <p14:cNvContentPartPr/>
                <p14:nvPr/>
              </p14:nvContentPartPr>
              <p14:xfrm>
                <a:off x="9753751" y="5977163"/>
                <a:ext cx="433080" cy="16164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9F533C2B-2500-1D4B-B7B8-BE4BA73AD7E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44751" y="5968163"/>
                  <a:ext cx="450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E56401EC-17E8-F189-50AD-7469B9417283}"/>
                    </a:ext>
                  </a:extLst>
                </p14:cNvPr>
                <p14:cNvContentPartPr/>
                <p14:nvPr/>
              </p14:nvContentPartPr>
              <p14:xfrm>
                <a:off x="10162711" y="5804003"/>
                <a:ext cx="178560" cy="49428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E56401EC-17E8-F189-50AD-7469B941728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53729" y="5795003"/>
                  <a:ext cx="196165" cy="51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07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340D-C8CD-AF2D-10A4-812164F7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1" y="-252298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Oxidation</a:t>
            </a:r>
            <a:r>
              <a:rPr lang="en-US"/>
              <a:t> and </a:t>
            </a:r>
            <a:r>
              <a:rPr lang="en-US" b="1">
                <a:solidFill>
                  <a:srgbClr val="0070C0"/>
                </a:solidFill>
              </a:rPr>
              <a:t>Reduction</a:t>
            </a:r>
            <a:r>
              <a:rPr lang="en-US"/>
              <a:t> (of Hydrocarbons)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4D46-5D62-B52A-C825-4C66A1BAD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914" y="800702"/>
            <a:ext cx="7745475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Oxidation</a:t>
            </a:r>
            <a:r>
              <a:rPr lang="en-US"/>
              <a:t> is the _________ of electrons.  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Oxidizing </a:t>
            </a:r>
            <a:r>
              <a:rPr lang="en-US"/>
              <a:t>an atom _______________ its oxidation state.</a:t>
            </a:r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Reduction </a:t>
            </a:r>
            <a:r>
              <a:rPr lang="en-US"/>
              <a:t>is the __________ of electrons. </a:t>
            </a: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</a:rPr>
              <a:t>Reducing </a:t>
            </a:r>
            <a:r>
              <a:rPr lang="en-US"/>
              <a:t>an atom ________________ its oxidation state.</a:t>
            </a:r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9DF4BB-DD2B-B186-30EC-C13415524DA5}"/>
              </a:ext>
            </a:extLst>
          </p:cNvPr>
          <p:cNvGrpSpPr/>
          <p:nvPr/>
        </p:nvGrpSpPr>
        <p:grpSpPr>
          <a:xfrm>
            <a:off x="1283939" y="2339010"/>
            <a:ext cx="1074072" cy="483246"/>
            <a:chOff x="1185791" y="2837846"/>
            <a:chExt cx="1117800" cy="5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A127D6C-41C0-DB07-0669-0B5D6BF61AE8}"/>
                    </a:ext>
                  </a:extLst>
                </p14:cNvPr>
                <p14:cNvContentPartPr/>
                <p14:nvPr/>
              </p14:nvContentPartPr>
              <p14:xfrm>
                <a:off x="1185791" y="2837846"/>
                <a:ext cx="497880" cy="502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A127D6C-41C0-DB07-0669-0B5D6BF61A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6432" y="2828477"/>
                  <a:ext cx="516223" cy="521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6D27EE3-89F2-195C-0CA5-ABDBD66F5C1E}"/>
                    </a:ext>
                  </a:extLst>
                </p14:cNvPr>
                <p14:cNvContentPartPr/>
                <p14:nvPr/>
              </p14:nvContentPartPr>
              <p14:xfrm>
                <a:off x="1672511" y="2843966"/>
                <a:ext cx="631080" cy="376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6D27EE3-89F2-195C-0CA5-ABDBD66F5C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3142" y="2834599"/>
                  <a:ext cx="649443" cy="3952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9ADBBFD-32E9-6FF0-D340-2590EFA282DC}"/>
                    </a:ext>
                  </a:extLst>
                </p14:cNvPr>
                <p14:cNvContentPartPr/>
                <p14:nvPr/>
              </p14:nvContentPartPr>
              <p14:xfrm>
                <a:off x="1627151" y="2964566"/>
                <a:ext cx="516600" cy="370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9ADBBFD-32E9-6FF0-D340-2590EFA282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7786" y="2955211"/>
                  <a:ext cx="534956" cy="3887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7A43540-02CC-DD33-FCF2-DE12A6B5B4F1}"/>
                  </a:ext>
                </a:extLst>
              </p14:cNvPr>
              <p14:cNvContentPartPr/>
              <p14:nvPr/>
            </p14:nvContentPartPr>
            <p14:xfrm>
              <a:off x="3129299" y="2519010"/>
              <a:ext cx="1233202" cy="47045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7A43540-02CC-DD33-FCF2-DE12A6B5B4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0298" y="2510032"/>
                <a:ext cx="1250845" cy="64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CFF1C55-E212-350C-CD3C-44F56BF915B0}"/>
                  </a:ext>
                </a:extLst>
              </p14:cNvPr>
              <p14:cNvContentPartPr/>
              <p14:nvPr/>
            </p14:nvContentPartPr>
            <p14:xfrm>
              <a:off x="4306499" y="2408130"/>
              <a:ext cx="171229" cy="254941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CFF1C55-E212-350C-CD3C-44F56BF915B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97506" y="2399128"/>
                <a:ext cx="188856" cy="272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1EE526-EBEC-8626-E109-2271A79C4BD8}"/>
                  </a:ext>
                </a:extLst>
              </p14:cNvPr>
              <p14:cNvContentPartPr/>
              <p14:nvPr/>
            </p14:nvContentPartPr>
            <p14:xfrm>
              <a:off x="5447699" y="2206530"/>
              <a:ext cx="227959" cy="243871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1EE526-EBEC-8626-E109-2271A79C4B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8696" y="2197524"/>
                <a:ext cx="245605" cy="261522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5CF7385-B5CB-C20D-FBBA-AD47F2581BA4}"/>
              </a:ext>
            </a:extLst>
          </p:cNvPr>
          <p:cNvGrpSpPr/>
          <p:nvPr/>
        </p:nvGrpSpPr>
        <p:grpSpPr>
          <a:xfrm>
            <a:off x="4977540" y="2167840"/>
            <a:ext cx="1028142" cy="624889"/>
            <a:chOff x="4879391" y="2666676"/>
            <a:chExt cx="1070001" cy="65033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46BFAFA-05B1-9B54-2986-C0DCD73AA79A}"/>
                    </a:ext>
                  </a:extLst>
                </p14:cNvPr>
                <p14:cNvContentPartPr/>
                <p14:nvPr/>
              </p14:nvContentPartPr>
              <p14:xfrm>
                <a:off x="4879391" y="2968526"/>
                <a:ext cx="480240" cy="348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46BFAFA-05B1-9B54-2986-C0DCD73AA7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70026" y="2959158"/>
                  <a:ext cx="498596" cy="366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1623CFA-89D3-82C3-371F-B7D1AFBB140B}"/>
                    </a:ext>
                  </a:extLst>
                </p14:cNvPr>
                <p14:cNvContentPartPr/>
                <p14:nvPr/>
              </p14:nvContentPartPr>
              <p14:xfrm>
                <a:off x="5353871" y="2973566"/>
                <a:ext cx="552600" cy="233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1623CFA-89D3-82C3-371F-B7D1AFBB14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44505" y="2964220"/>
                  <a:ext cx="570958" cy="251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30C809F-3E19-FCE6-C378-7BDA153DB33F}"/>
                    </a:ext>
                  </a:extLst>
                </p14:cNvPr>
                <p14:cNvContentPartPr/>
                <p14:nvPr/>
              </p14:nvContentPartPr>
              <p14:xfrm>
                <a:off x="5373311" y="2703566"/>
                <a:ext cx="264600" cy="265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30C809F-3E19-FCE6-C378-7BDA153DB3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63941" y="2694198"/>
                  <a:ext cx="282965" cy="284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E47A9DF-50C5-3324-7D38-2A9D9696741D}"/>
                    </a:ext>
                  </a:extLst>
                </p14:cNvPr>
                <p14:cNvContentPartPr/>
                <p14:nvPr/>
              </p14:nvContentPartPr>
              <p14:xfrm>
                <a:off x="5383751" y="2847206"/>
                <a:ext cx="73440" cy="98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47A9DF-50C5-3324-7D38-2A9D969674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74384" y="2837828"/>
                  <a:ext cx="91800" cy="11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EA86A5-408B-E542-3328-D95C1081813F}"/>
                    </a:ext>
                  </a:extLst>
                </p14:cNvPr>
                <p14:cNvContentPartPr/>
                <p14:nvPr/>
              </p14:nvContentPartPr>
              <p14:xfrm>
                <a:off x="5417231" y="2667206"/>
                <a:ext cx="245520" cy="292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EA86A5-408B-E542-3328-D95C108181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07860" y="2657837"/>
                  <a:ext cx="263887" cy="311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BBB9A61-F2A2-006B-9476-7A5F3D9DFB78}"/>
                    </a:ext>
                  </a:extLst>
                </p14:cNvPr>
                <p14:cNvContentPartPr/>
                <p14:nvPr/>
              </p14:nvContentPartPr>
              <p14:xfrm>
                <a:off x="5598311" y="2680166"/>
                <a:ext cx="56160" cy="43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BBB9A61-F2A2-006B-9476-7A5F3D9DFB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88888" y="2670775"/>
                  <a:ext cx="74629" cy="61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A3C991-CCF6-9EF4-CB0E-D131891AE7C9}"/>
                    </a:ext>
                  </a:extLst>
                </p14:cNvPr>
                <p14:cNvContentPartPr/>
                <p14:nvPr/>
              </p14:nvContentPartPr>
              <p14:xfrm>
                <a:off x="5484632" y="2672076"/>
                <a:ext cx="158040" cy="138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A3C991-CCF6-9EF4-CB0E-D131891AE7C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75269" y="2662711"/>
                  <a:ext cx="176391" cy="156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5F9E644-934F-3D0C-E60E-0B903F13EFEE}"/>
                    </a:ext>
                  </a:extLst>
                </p14:cNvPr>
                <p14:cNvContentPartPr/>
                <p14:nvPr/>
              </p14:nvContentPartPr>
              <p14:xfrm>
                <a:off x="5421632" y="2766396"/>
                <a:ext cx="101880" cy="145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5F9E644-934F-3D0C-E60E-0B903F13EFE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12268" y="2757026"/>
                  <a:ext cx="120233" cy="164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80AFD24-5E83-E6DA-DBD9-500CD555B7D2}"/>
                    </a:ext>
                  </a:extLst>
                </p14:cNvPr>
                <p14:cNvContentPartPr/>
                <p14:nvPr/>
              </p14:nvContentPartPr>
              <p14:xfrm>
                <a:off x="5379512" y="2706996"/>
                <a:ext cx="222840" cy="255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80AFD24-5E83-E6DA-DBD9-500CD555B7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70149" y="2697626"/>
                  <a:ext cx="241192" cy="273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9D82AF0-E45B-A925-F032-D0CF966E0166}"/>
                    </a:ext>
                  </a:extLst>
                </p14:cNvPr>
                <p14:cNvContentPartPr/>
                <p14:nvPr/>
              </p14:nvContentPartPr>
              <p14:xfrm>
                <a:off x="5619272" y="2666676"/>
                <a:ext cx="25200" cy="50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9D82AF0-E45B-A925-F032-D0CF966E01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09869" y="2657343"/>
                  <a:ext cx="43630" cy="68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7B976E6-5258-BC4D-EABE-898E47FF7C17}"/>
                    </a:ext>
                  </a:extLst>
                </p14:cNvPr>
                <p14:cNvContentPartPr/>
                <p14:nvPr/>
              </p14:nvContentPartPr>
              <p14:xfrm>
                <a:off x="5827712" y="2757756"/>
                <a:ext cx="121320" cy="7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7B976E6-5258-BC4D-EABE-898E47FF7C1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18351" y="2748327"/>
                  <a:ext cx="139668" cy="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30D27E7-BDA6-69BD-48F1-B17388FE40C2}"/>
                    </a:ext>
                  </a:extLst>
                </p14:cNvPr>
                <p14:cNvContentPartPr/>
                <p14:nvPr/>
              </p14:nvContentPartPr>
              <p14:xfrm>
                <a:off x="5834552" y="2771436"/>
                <a:ext cx="74880" cy="411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30D27E7-BDA6-69BD-48F1-B17388FE40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25192" y="2762067"/>
                  <a:ext cx="93226" cy="429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34E340D-C918-B7E9-E54F-0F12FF693AD1}"/>
                    </a:ext>
                  </a:extLst>
                </p14:cNvPr>
                <p14:cNvContentPartPr/>
                <p14:nvPr/>
              </p14:nvContentPartPr>
              <p14:xfrm>
                <a:off x="5907992" y="2769276"/>
                <a:ext cx="41400" cy="442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34E340D-C918-B7E9-E54F-0F12FF693AD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98751" y="2759910"/>
                  <a:ext cx="59513" cy="460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3948300-41CE-0F3F-30BA-F88E0AC1C6C9}"/>
                    </a:ext>
                  </a:extLst>
                </p14:cNvPr>
                <p14:cNvContentPartPr/>
                <p14:nvPr/>
              </p14:nvContentPartPr>
              <p14:xfrm>
                <a:off x="5903312" y="2848836"/>
                <a:ext cx="7200" cy="245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3948300-41CE-0F3F-30BA-F88E0AC1C6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93838" y="2839466"/>
                  <a:ext cx="25768" cy="264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AE0AA70-F81E-7210-0045-41BBC71E4888}"/>
                    </a:ext>
                  </a:extLst>
                </p14:cNvPr>
                <p14:cNvContentPartPr/>
                <p14:nvPr/>
              </p14:nvContentPartPr>
              <p14:xfrm>
                <a:off x="5852912" y="2768196"/>
                <a:ext cx="83160" cy="331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AE0AA70-F81E-7210-0045-41BBC71E48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43547" y="2758840"/>
                  <a:ext cx="101515" cy="34953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156814A-184B-B1F7-2B61-68729F44FDB9}"/>
                  </a:ext>
                </a:extLst>
              </p14:cNvPr>
              <p14:cNvContentPartPr/>
              <p14:nvPr/>
            </p14:nvContentPartPr>
            <p14:xfrm>
              <a:off x="5781780" y="1923093"/>
              <a:ext cx="207000" cy="198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156814A-184B-B1F7-2B61-68729F44FDB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72764" y="1914093"/>
                <a:ext cx="224671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DFEF5C8-5BAC-3EEE-70BE-54CD0ED802DF}"/>
              </a:ext>
            </a:extLst>
          </p:cNvPr>
          <p:cNvGrpSpPr/>
          <p:nvPr/>
        </p:nvGrpSpPr>
        <p:grpSpPr>
          <a:xfrm>
            <a:off x="3142128" y="5485542"/>
            <a:ext cx="3527640" cy="421200"/>
            <a:chOff x="4095671" y="5646206"/>
            <a:chExt cx="352764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14908F8-48B3-5E59-AB2D-CCBDC70C71CD}"/>
                    </a:ext>
                  </a:extLst>
                </p14:cNvPr>
                <p14:cNvContentPartPr/>
                <p14:nvPr/>
              </p14:nvContentPartPr>
              <p14:xfrm>
                <a:off x="4095671" y="5688326"/>
                <a:ext cx="1434600" cy="81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14908F8-48B3-5E59-AB2D-CCBDC70C71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86671" y="5679326"/>
                  <a:ext cx="1452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84308EB-79DC-468F-A72E-B904C3F5D0B8}"/>
                    </a:ext>
                  </a:extLst>
                </p14:cNvPr>
                <p14:cNvContentPartPr/>
                <p14:nvPr/>
              </p14:nvContentPartPr>
              <p14:xfrm>
                <a:off x="5431271" y="5646206"/>
                <a:ext cx="209880" cy="325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84308EB-79DC-468F-A72E-B904C3F5D0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22286" y="5637206"/>
                  <a:ext cx="22749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0A2EEA-FC82-E39B-59D2-C8D20B2D87A2}"/>
                    </a:ext>
                  </a:extLst>
                </p14:cNvPr>
                <p14:cNvContentPartPr/>
                <p14:nvPr/>
              </p14:nvContentPartPr>
              <p14:xfrm>
                <a:off x="6253871" y="5678246"/>
                <a:ext cx="1369440" cy="389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0A2EEA-FC82-E39B-59D2-C8D20B2D87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44871" y="5669246"/>
                  <a:ext cx="1387080" cy="40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1CAEFBC-F14C-CEC8-9B56-AFF4AC9E1129}"/>
              </a:ext>
            </a:extLst>
          </p:cNvPr>
          <p:cNvGrpSpPr/>
          <p:nvPr/>
        </p:nvGrpSpPr>
        <p:grpSpPr>
          <a:xfrm>
            <a:off x="5944008" y="5121222"/>
            <a:ext cx="88920" cy="398880"/>
            <a:chOff x="6897551" y="5281886"/>
            <a:chExt cx="8892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E74C6A-BEFD-289C-8D1D-1538B98BED19}"/>
                    </a:ext>
                  </a:extLst>
                </p14:cNvPr>
                <p14:cNvContentPartPr/>
                <p14:nvPr/>
              </p14:nvContentPartPr>
              <p14:xfrm>
                <a:off x="6905471" y="5291966"/>
                <a:ext cx="8280" cy="350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E74C6A-BEFD-289C-8D1D-1538B98BED1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96846" y="5282966"/>
                  <a:ext cx="25185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0BE17FF-7E2C-ACCD-C024-498A4A8056FA}"/>
                    </a:ext>
                  </a:extLst>
                </p14:cNvPr>
                <p14:cNvContentPartPr/>
                <p14:nvPr/>
              </p14:nvContentPartPr>
              <p14:xfrm>
                <a:off x="6898991" y="5306726"/>
                <a:ext cx="15120" cy="369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0BE17FF-7E2C-ACCD-C024-498A4A8056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89991" y="5297717"/>
                  <a:ext cx="32760" cy="387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CEC3B1A-DC0D-75F2-E647-E109026B4E6D}"/>
                    </a:ext>
                  </a:extLst>
                </p14:cNvPr>
                <p14:cNvContentPartPr/>
                <p14:nvPr/>
              </p14:nvContentPartPr>
              <p14:xfrm>
                <a:off x="6897551" y="5281886"/>
                <a:ext cx="88920" cy="398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CEC3B1A-DC0D-75F2-E647-E109026B4E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88514" y="5272886"/>
                  <a:ext cx="106632" cy="41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08AC69E-A3BE-06F3-E2DB-FF0FBC1A61F4}"/>
              </a:ext>
            </a:extLst>
          </p:cNvPr>
          <p:cNvGrpSpPr/>
          <p:nvPr/>
        </p:nvGrpSpPr>
        <p:grpSpPr>
          <a:xfrm>
            <a:off x="5926008" y="4761222"/>
            <a:ext cx="144000" cy="254520"/>
            <a:chOff x="6879551" y="4921886"/>
            <a:chExt cx="14400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797959-BD66-6EBE-9AED-6FC3BEDDEFBB}"/>
                    </a:ext>
                  </a:extLst>
                </p14:cNvPr>
                <p14:cNvContentPartPr/>
                <p14:nvPr/>
              </p14:nvContentPartPr>
              <p14:xfrm>
                <a:off x="6879551" y="4921886"/>
                <a:ext cx="29880" cy="197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797959-BD66-6EBE-9AED-6FC3BEDDEF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70441" y="4912886"/>
                  <a:ext cx="47735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B0FD24-82B5-1B1B-4098-7DACD10AAA38}"/>
                    </a:ext>
                  </a:extLst>
                </p14:cNvPr>
                <p14:cNvContentPartPr/>
                <p14:nvPr/>
              </p14:nvContentPartPr>
              <p14:xfrm>
                <a:off x="7008071" y="4926566"/>
                <a:ext cx="15480" cy="249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B0FD24-82B5-1B1B-4098-7DACD10AAA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99071" y="4917566"/>
                  <a:ext cx="33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E18C24-B8DA-1EA5-AC00-ADB276824C96}"/>
                    </a:ext>
                  </a:extLst>
                </p14:cNvPr>
                <p14:cNvContentPartPr/>
                <p14:nvPr/>
              </p14:nvContentPartPr>
              <p14:xfrm>
                <a:off x="6900791" y="5034206"/>
                <a:ext cx="104400" cy="38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E18C24-B8DA-1EA5-AC00-ADB276824C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91791" y="5025206"/>
                  <a:ext cx="122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371985C-490B-D2DA-D275-AA7B56212193}"/>
              </a:ext>
            </a:extLst>
          </p:cNvPr>
          <p:cNvGrpSpPr/>
          <p:nvPr/>
        </p:nvGrpSpPr>
        <p:grpSpPr>
          <a:xfrm>
            <a:off x="6779568" y="5080542"/>
            <a:ext cx="163800" cy="300600"/>
            <a:chOff x="7733111" y="5241206"/>
            <a:chExt cx="16380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8E84C7-D25E-D4BA-2A24-9BDB63ACC9B5}"/>
                    </a:ext>
                  </a:extLst>
                </p14:cNvPr>
                <p14:cNvContentPartPr/>
                <p14:nvPr/>
              </p14:nvContentPartPr>
              <p14:xfrm>
                <a:off x="7733111" y="5241206"/>
                <a:ext cx="89280" cy="271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8E84C7-D25E-D4BA-2A24-9BDB63ACC9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24075" y="5232206"/>
                  <a:ext cx="106991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5AB9292-72AF-E42A-C59E-D49988E6E47A}"/>
                    </a:ext>
                  </a:extLst>
                </p14:cNvPr>
                <p14:cNvContentPartPr/>
                <p14:nvPr/>
              </p14:nvContentPartPr>
              <p14:xfrm>
                <a:off x="7827791" y="5250206"/>
                <a:ext cx="69120" cy="291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5AB9292-72AF-E42A-C59E-D49988E6E4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18791" y="5241206"/>
                  <a:ext cx="86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0E8D9E-CF5F-9588-56AA-91B4DF8E818D}"/>
                    </a:ext>
                  </a:extLst>
                </p14:cNvPr>
                <p14:cNvContentPartPr/>
                <p14:nvPr/>
              </p14:nvContentPartPr>
              <p14:xfrm>
                <a:off x="7798271" y="5379806"/>
                <a:ext cx="47880" cy="33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0E8D9E-CF5F-9588-56AA-91B4DF8E81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89271" y="5370806"/>
                  <a:ext cx="6552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1546B54-5BC1-ED92-4BB8-72E6DA52A2D3}"/>
                  </a:ext>
                </a:extLst>
              </p14:cNvPr>
              <p14:cNvContentPartPr/>
              <p14:nvPr/>
            </p14:nvContentPartPr>
            <p14:xfrm>
              <a:off x="1181568" y="5297622"/>
              <a:ext cx="1325880" cy="5331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1546B54-5BC1-ED92-4BB8-72E6DA52A2D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72568" y="5288622"/>
                <a:ext cx="134352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62F1E58-CEF1-ED3A-9F19-1921249433C2}"/>
                  </a:ext>
                </a:extLst>
              </p14:cNvPr>
              <p14:cNvContentPartPr/>
              <p14:nvPr/>
            </p14:nvContentPartPr>
            <p14:xfrm>
              <a:off x="1710048" y="5405982"/>
              <a:ext cx="613080" cy="4953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62F1E58-CEF1-ED3A-9F19-1921249433C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701048" y="5396982"/>
                <a:ext cx="63072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E43936B-A768-744B-BC4D-F0A93CEE8566}"/>
                  </a:ext>
                </a:extLst>
              </p14:cNvPr>
              <p14:cNvContentPartPr/>
              <p14:nvPr/>
            </p14:nvContentPartPr>
            <p14:xfrm>
              <a:off x="6634271" y="5487702"/>
              <a:ext cx="97920" cy="408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E43936B-A768-744B-BC4D-F0A93CEE856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25271" y="5478702"/>
                <a:ext cx="11556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A3617B5-5A60-81C8-A91C-C655DABCD3C3}"/>
                  </a:ext>
                </a:extLst>
              </p14:cNvPr>
              <p14:cNvContentPartPr/>
              <p14:nvPr/>
            </p14:nvContentPartPr>
            <p14:xfrm>
              <a:off x="6662351" y="5475102"/>
              <a:ext cx="149040" cy="405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A3617B5-5A60-81C8-A91C-C655DABCD3C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53351" y="5466094"/>
                <a:ext cx="166680" cy="4230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907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86E9-BCB4-E076-EFF5-23AD1C95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Oxidation States and Functional Groups 					(12.10)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6B454C-CFE7-E110-7990-414E04A4D528}"/>
              </a:ext>
            </a:extLst>
          </p:cNvPr>
          <p:cNvGrpSpPr/>
          <p:nvPr/>
        </p:nvGrpSpPr>
        <p:grpSpPr>
          <a:xfrm>
            <a:off x="2920052" y="1469968"/>
            <a:ext cx="802239" cy="251105"/>
            <a:chOff x="2920052" y="1469968"/>
            <a:chExt cx="802239" cy="25110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CC404F-C9DD-8E33-5F89-FF4C0F1D9FE4}"/>
                    </a:ext>
                  </a:extLst>
                </p14:cNvPr>
                <p14:cNvContentPartPr/>
                <p14:nvPr/>
              </p14:nvContentPartPr>
              <p14:xfrm>
                <a:off x="2920052" y="1586610"/>
                <a:ext cx="715729" cy="26892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CC404F-C9DD-8E33-5F89-FF4C0F1D9FE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11056" y="1577525"/>
                  <a:ext cx="733361" cy="44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24A473-2EF4-B463-A3B6-3E7F2F724F14}"/>
                    </a:ext>
                  </a:extLst>
                </p14:cNvPr>
                <p14:cNvContentPartPr/>
                <p14:nvPr/>
              </p14:nvContentPartPr>
              <p14:xfrm>
                <a:off x="3564500" y="1469968"/>
                <a:ext cx="157791" cy="251105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24A473-2EF4-B463-A3B6-3E7F2F724F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55514" y="1460974"/>
                  <a:ext cx="175403" cy="2687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CCB885-45EF-A47C-649A-3AE9B48C29C0}"/>
              </a:ext>
            </a:extLst>
          </p:cNvPr>
          <p:cNvGrpSpPr/>
          <p:nvPr/>
        </p:nvGrpSpPr>
        <p:grpSpPr>
          <a:xfrm>
            <a:off x="884970" y="1501396"/>
            <a:ext cx="1553932" cy="441297"/>
            <a:chOff x="884970" y="1501396"/>
            <a:chExt cx="1553932" cy="44129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0A20D2-7F1E-37AB-540F-E887DC6DF04C}"/>
                    </a:ext>
                  </a:extLst>
                </p14:cNvPr>
                <p14:cNvContentPartPr/>
                <p14:nvPr/>
              </p14:nvContentPartPr>
              <p14:xfrm>
                <a:off x="884970" y="1501396"/>
                <a:ext cx="897497" cy="374227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B0A20D2-7F1E-37AB-540F-E887DC6DF04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5970" y="1492392"/>
                  <a:ext cx="915137" cy="391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89A0A4-7BE7-D508-E4BC-6EB4E06CF8A6}"/>
                    </a:ext>
                  </a:extLst>
                </p14:cNvPr>
                <p14:cNvContentPartPr/>
                <p14:nvPr/>
              </p14:nvContentPartPr>
              <p14:xfrm>
                <a:off x="1973306" y="1657567"/>
                <a:ext cx="147099" cy="224536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89A0A4-7BE7-D508-E4BC-6EB4E06CF8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64315" y="1648586"/>
                  <a:ext cx="164722" cy="242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169283-0A7C-1494-4C42-FAC6E6B2AF10}"/>
                    </a:ext>
                  </a:extLst>
                </p14:cNvPr>
                <p14:cNvContentPartPr/>
                <p14:nvPr/>
              </p14:nvContentPartPr>
              <p14:xfrm>
                <a:off x="2239639" y="1657243"/>
                <a:ext cx="27865" cy="236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169283-0A7C-1494-4C42-FAC6E6B2AF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30592" y="1648241"/>
                  <a:ext cx="45597" cy="253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D385DF4-77E0-3D6B-6F83-E916AEB411E7}"/>
                    </a:ext>
                  </a:extLst>
                </p14:cNvPr>
                <p14:cNvContentPartPr/>
                <p14:nvPr/>
              </p14:nvContentPartPr>
              <p14:xfrm>
                <a:off x="2258755" y="1582074"/>
                <a:ext cx="180147" cy="360619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D385DF4-77E0-3D6B-6F83-E916AEB411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49748" y="1573077"/>
                  <a:ext cx="197801" cy="3782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ED4123-F19E-E848-D04E-4042264159C3}"/>
              </a:ext>
            </a:extLst>
          </p:cNvPr>
          <p:cNvGrpSpPr/>
          <p:nvPr/>
        </p:nvGrpSpPr>
        <p:grpSpPr>
          <a:xfrm>
            <a:off x="4690744" y="936654"/>
            <a:ext cx="1063712" cy="927629"/>
            <a:chOff x="4690744" y="936654"/>
            <a:chExt cx="1063712" cy="92762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F13269-7767-E84B-2CC0-A64B7163E1D9}"/>
                    </a:ext>
                  </a:extLst>
                </p14:cNvPr>
                <p14:cNvContentPartPr/>
                <p14:nvPr/>
              </p14:nvContentPartPr>
              <p14:xfrm>
                <a:off x="4690744" y="1541249"/>
                <a:ext cx="1063712" cy="323034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F13269-7767-E84B-2CC0-A64B7163E1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81745" y="1532246"/>
                  <a:ext cx="1081351" cy="3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B54F64D-ADCC-A1EC-406F-8794CF835C88}"/>
                    </a:ext>
                  </a:extLst>
                </p14:cNvPr>
                <p14:cNvContentPartPr/>
                <p14:nvPr/>
              </p14:nvContentPartPr>
              <p14:xfrm>
                <a:off x="5078256" y="1251912"/>
                <a:ext cx="59617" cy="334698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B54F64D-ADCC-A1EC-406F-8794CF835C8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69278" y="1242905"/>
                  <a:ext cx="77215" cy="352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D26970D-1881-2EF8-96DD-C4C6CE341447}"/>
                    </a:ext>
                  </a:extLst>
                </p14:cNvPr>
                <p14:cNvContentPartPr/>
                <p14:nvPr/>
              </p14:nvContentPartPr>
              <p14:xfrm>
                <a:off x="5214986" y="1246080"/>
                <a:ext cx="46657" cy="335346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D26970D-1881-2EF8-96DD-C4C6CE3414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06013" y="1237085"/>
                  <a:ext cx="64243" cy="352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073C1F-1748-9A5A-27EA-8789393C6E5D}"/>
                    </a:ext>
                  </a:extLst>
                </p14:cNvPr>
                <p14:cNvContentPartPr/>
                <p14:nvPr/>
              </p14:nvContentPartPr>
              <p14:xfrm>
                <a:off x="5068859" y="936654"/>
                <a:ext cx="140943" cy="217408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073C1F-1748-9A5A-27EA-8789393C6E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59870" y="927655"/>
                  <a:ext cx="158561" cy="2350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61FFC6-2A07-B009-ABBF-6A98AA072259}"/>
              </a:ext>
            </a:extLst>
          </p:cNvPr>
          <p:cNvGrpSpPr/>
          <p:nvPr/>
        </p:nvGrpSpPr>
        <p:grpSpPr>
          <a:xfrm>
            <a:off x="6567387" y="1351706"/>
            <a:ext cx="905273" cy="304566"/>
            <a:chOff x="6567387" y="1351706"/>
            <a:chExt cx="905273" cy="30456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B6CEF8-08BB-9DB4-2E19-35C6197529CF}"/>
                    </a:ext>
                  </a:extLst>
                </p14:cNvPr>
                <p14:cNvContentPartPr/>
                <p14:nvPr/>
              </p14:nvContentPartPr>
              <p14:xfrm>
                <a:off x="6567387" y="1503989"/>
                <a:ext cx="787011" cy="57673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B6CEF8-08BB-9DB4-2E19-35C6197529C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58386" y="1494978"/>
                  <a:ext cx="804652" cy="75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BC997E-4E7E-3149-F357-402AD96AF07A}"/>
                    </a:ext>
                  </a:extLst>
                </p14:cNvPr>
                <p14:cNvContentPartPr/>
                <p14:nvPr/>
              </p14:nvContentPartPr>
              <p14:xfrm>
                <a:off x="7296401" y="1351706"/>
                <a:ext cx="176259" cy="304566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BC997E-4E7E-3149-F357-402AD96AF0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87390" y="1342706"/>
                  <a:ext cx="193921" cy="3222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B5E3F7-D4B8-2042-EF9E-EA663C164F38}"/>
              </a:ext>
            </a:extLst>
          </p:cNvPr>
          <p:cNvGrpSpPr/>
          <p:nvPr/>
        </p:nvGrpSpPr>
        <p:grpSpPr>
          <a:xfrm>
            <a:off x="5883086" y="1719776"/>
            <a:ext cx="153579" cy="247865"/>
            <a:chOff x="5883086" y="1719776"/>
            <a:chExt cx="153579" cy="24786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ECF4302-9293-94CA-52E6-BC5074B65C18}"/>
                    </a:ext>
                  </a:extLst>
                </p14:cNvPr>
                <p14:cNvContentPartPr/>
                <p14:nvPr/>
              </p14:nvContentPartPr>
              <p14:xfrm>
                <a:off x="5883086" y="1733061"/>
                <a:ext cx="50869" cy="2345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ECF4302-9293-94CA-52E6-BC5074B65C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4130" y="1724053"/>
                  <a:ext cx="68422" cy="252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BFAC70-8FAB-8FEC-242E-F49A53355FBB}"/>
                    </a:ext>
                  </a:extLst>
                </p14:cNvPr>
                <p14:cNvContentPartPr/>
                <p14:nvPr/>
              </p14:nvContentPartPr>
              <p14:xfrm>
                <a:off x="5978344" y="1719776"/>
                <a:ext cx="58321" cy="246245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BFAC70-8FAB-8FEC-242E-F49A53355F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69344" y="1710789"/>
                  <a:ext cx="75961" cy="2638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8981A1D-AD8C-57BB-8DDB-DA3CB366C8F4}"/>
                    </a:ext>
                  </a:extLst>
                </p14:cNvPr>
                <p14:cNvContentPartPr/>
                <p14:nvPr/>
              </p14:nvContentPartPr>
              <p14:xfrm>
                <a:off x="5933631" y="1832855"/>
                <a:ext cx="94934" cy="27216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8981A1D-AD8C-57BB-8DDB-DA3CB366C8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24641" y="1823902"/>
                  <a:ext cx="112554" cy="447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83A3A95-286D-73EC-BE94-0FC19E141876}"/>
                  </a:ext>
                </a:extLst>
              </p14:cNvPr>
              <p14:cNvContentPartPr/>
              <p14:nvPr/>
            </p14:nvContentPartPr>
            <p14:xfrm>
              <a:off x="8304059" y="1485844"/>
              <a:ext cx="1021915" cy="351546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83A3A95-286D-73EC-BE94-0FC19E14187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295057" y="1476848"/>
                <a:ext cx="1039559" cy="369177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452DC105-842A-DFFD-C595-FD70D3E84F50}"/>
              </a:ext>
            </a:extLst>
          </p:cNvPr>
          <p:cNvGrpSpPr/>
          <p:nvPr/>
        </p:nvGrpSpPr>
        <p:grpSpPr>
          <a:xfrm>
            <a:off x="8721379" y="765903"/>
            <a:ext cx="173343" cy="768866"/>
            <a:chOff x="8721379" y="765903"/>
            <a:chExt cx="173343" cy="76886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FF5134A-3320-BA4F-7BA5-812BBB5C0306}"/>
                    </a:ext>
                  </a:extLst>
                </p14:cNvPr>
                <p14:cNvContentPartPr/>
                <p14:nvPr/>
              </p14:nvContentPartPr>
              <p14:xfrm>
                <a:off x="8721379" y="1118421"/>
                <a:ext cx="62857" cy="416348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FF5134A-3320-BA4F-7BA5-812BBB5C030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12399" y="1109425"/>
                  <a:ext cx="80457" cy="433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2D3330-B106-AB22-28B2-A28B445E3757}"/>
                    </a:ext>
                  </a:extLst>
                </p14:cNvPr>
                <p14:cNvContentPartPr/>
                <p14:nvPr/>
              </p14:nvContentPartPr>
              <p14:xfrm>
                <a:off x="8854869" y="1072737"/>
                <a:ext cx="35965" cy="441296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2D3330-B106-AB22-28B2-A28B445E37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45878" y="1063738"/>
                  <a:ext cx="53588" cy="458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9652F6-5112-75FF-FCD7-3D0137A8D19A}"/>
                    </a:ext>
                  </a:extLst>
                </p14:cNvPr>
                <p14:cNvContentPartPr/>
                <p14:nvPr/>
              </p14:nvContentPartPr>
              <p14:xfrm>
                <a:off x="8738551" y="765903"/>
                <a:ext cx="156171" cy="239764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9652F6-5112-75FF-FCD7-3D0137A8D1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29555" y="756903"/>
                  <a:ext cx="173803" cy="2574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007206-1A3B-E722-1080-59C81193B7A2}"/>
              </a:ext>
            </a:extLst>
          </p:cNvPr>
          <p:cNvGrpSpPr/>
          <p:nvPr/>
        </p:nvGrpSpPr>
        <p:grpSpPr>
          <a:xfrm>
            <a:off x="9483765" y="1641043"/>
            <a:ext cx="378763" cy="234580"/>
            <a:chOff x="9483765" y="1641043"/>
            <a:chExt cx="378763" cy="2345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8DC426-9127-9349-690F-36BBB272B5B8}"/>
                    </a:ext>
                  </a:extLst>
                </p14:cNvPr>
                <p14:cNvContentPartPr/>
                <p14:nvPr/>
              </p14:nvContentPartPr>
              <p14:xfrm>
                <a:off x="9483765" y="1688348"/>
                <a:ext cx="140943" cy="175611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8DC426-9127-9349-690F-36BBB272B5B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74753" y="1679352"/>
                  <a:ext cx="158606" cy="193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27C32D5-5B37-07D7-B1FF-B86AC1207239}"/>
                    </a:ext>
                  </a:extLst>
                </p14:cNvPr>
                <p14:cNvContentPartPr/>
                <p14:nvPr/>
              </p14:nvContentPartPr>
              <p14:xfrm>
                <a:off x="9708625" y="1654651"/>
                <a:ext cx="37261" cy="206392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27C32D5-5B37-07D7-B1FF-B86AC120723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99581" y="1645662"/>
                  <a:ext cx="54987" cy="224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55721A4-715F-7A75-07A8-8CB677002038}"/>
                    </a:ext>
                  </a:extLst>
                </p14:cNvPr>
                <p14:cNvContentPartPr/>
                <p14:nvPr/>
              </p14:nvContentPartPr>
              <p14:xfrm>
                <a:off x="9827535" y="1641043"/>
                <a:ext cx="34993" cy="2345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55721A4-715F-7A75-07A8-8CB6770020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18516" y="1632035"/>
                  <a:ext cx="52670" cy="252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5EEDFC9-6C46-38C8-CEFF-4367B9099231}"/>
                    </a:ext>
                  </a:extLst>
                </p14:cNvPr>
                <p14:cNvContentPartPr/>
                <p14:nvPr/>
              </p14:nvContentPartPr>
              <p14:xfrm>
                <a:off x="9746858" y="1732089"/>
                <a:ext cx="92990" cy="9072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5EEDFC9-6C46-38C8-CEFF-4367B909923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37847" y="1723017"/>
                  <a:ext cx="110651" cy="2685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C6D7679-9F7C-F196-2DA9-79FA6A8F3860}"/>
                  </a:ext>
                </a:extLst>
              </p14:cNvPr>
              <p14:cNvContentPartPr/>
              <p14:nvPr/>
            </p14:nvContentPartPr>
            <p14:xfrm>
              <a:off x="1175969" y="3919171"/>
              <a:ext cx="972031" cy="309041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C6D7679-9F7C-F196-2DA9-79FA6A8F386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66969" y="3910166"/>
                <a:ext cx="989672" cy="32669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AF90C0B0-3073-5D1D-25BD-482662506950}"/>
              </a:ext>
            </a:extLst>
          </p:cNvPr>
          <p:cNvGrpSpPr/>
          <p:nvPr/>
        </p:nvGrpSpPr>
        <p:grpSpPr>
          <a:xfrm>
            <a:off x="2882019" y="3890169"/>
            <a:ext cx="692265" cy="323678"/>
            <a:chOff x="3227480" y="4020964"/>
            <a:chExt cx="692265" cy="3236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3888F77-9695-3F3C-0244-5BB8E4E5B0C5}"/>
                    </a:ext>
                  </a:extLst>
                </p14:cNvPr>
                <p14:cNvContentPartPr/>
                <p14:nvPr/>
              </p14:nvContentPartPr>
              <p14:xfrm>
                <a:off x="3227480" y="4146377"/>
                <a:ext cx="654341" cy="55221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3888F77-9695-3F3C-0244-5BB8E4E5B0C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18477" y="4137413"/>
                  <a:ext cx="671987" cy="72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72FAB6B-B3A1-10FB-03ED-6EB54F67A26B}"/>
                    </a:ext>
                  </a:extLst>
                </p14:cNvPr>
                <p14:cNvContentPartPr/>
                <p14:nvPr/>
              </p14:nvContentPartPr>
              <p14:xfrm>
                <a:off x="3768718" y="4020964"/>
                <a:ext cx="151027" cy="323678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72FAB6B-B3A1-10FB-03ED-6EB54F67A2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59728" y="4011963"/>
                  <a:ext cx="168647" cy="34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08550F6-F6A4-B4A7-B51B-D6E0B4AF6507}"/>
                  </a:ext>
                </a:extLst>
              </p14:cNvPr>
              <p14:cNvContentPartPr/>
              <p14:nvPr/>
            </p14:nvContentPartPr>
            <p14:xfrm>
              <a:off x="4759045" y="4083837"/>
              <a:ext cx="586811" cy="405512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08550F6-F6A4-B4A7-B51B-D6E0B4AF650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50045" y="4074842"/>
                <a:ext cx="604451" cy="423143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C27A97BD-36B4-6231-902F-30D76875D28E}"/>
              </a:ext>
            </a:extLst>
          </p:cNvPr>
          <p:cNvGrpSpPr/>
          <p:nvPr/>
        </p:nvGrpSpPr>
        <p:grpSpPr>
          <a:xfrm>
            <a:off x="1606098" y="3277803"/>
            <a:ext cx="358939" cy="679623"/>
            <a:chOff x="1606098" y="3277803"/>
            <a:chExt cx="358939" cy="67962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61F9C30-EF32-27D7-B39C-DB3DAFA0C61F}"/>
                    </a:ext>
                  </a:extLst>
                </p14:cNvPr>
                <p14:cNvContentPartPr/>
                <p14:nvPr/>
              </p14:nvContentPartPr>
              <p14:xfrm>
                <a:off x="1625059" y="3607801"/>
                <a:ext cx="19627" cy="349625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61F9C30-EF32-27D7-B39C-DB3DAFA0C61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16138" y="3598799"/>
                  <a:ext cx="37113" cy="367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0AE60A6-F3EF-392A-32E2-C51B2C6C87A4}"/>
                    </a:ext>
                  </a:extLst>
                </p14:cNvPr>
                <p14:cNvContentPartPr/>
                <p14:nvPr/>
              </p14:nvContentPartPr>
              <p14:xfrm>
                <a:off x="1606098" y="3277803"/>
                <a:ext cx="95806" cy="17631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0AE60A6-F3EF-392A-32E2-C51B2C6C87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97094" y="3268789"/>
                  <a:ext cx="113454" cy="193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3C383E0-7844-81A2-8606-692D72F66E79}"/>
                    </a:ext>
                  </a:extLst>
                </p14:cNvPr>
                <p14:cNvContentPartPr/>
                <p14:nvPr/>
              </p14:nvContentPartPr>
              <p14:xfrm>
                <a:off x="1807024" y="3285122"/>
                <a:ext cx="47238" cy="243507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3C383E0-7844-81A2-8606-692D72F66E7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98009" y="3276117"/>
                  <a:ext cx="64907" cy="261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C0CF9E1-4A2C-6082-A67E-A1849B8E07B6}"/>
                    </a:ext>
                  </a:extLst>
                </p14:cNvPr>
                <p14:cNvContentPartPr/>
                <p14:nvPr/>
              </p14:nvContentPartPr>
              <p14:xfrm>
                <a:off x="1902830" y="3294103"/>
                <a:ext cx="62207" cy="206914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C0CF9E1-4A2C-6082-A67E-A1849B8E07B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93788" y="3285107"/>
                  <a:ext cx="79929" cy="2245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FF2D833-61D2-0969-872F-2AB5949C821C}"/>
                    </a:ext>
                  </a:extLst>
                </p14:cNvPr>
                <p14:cNvContentPartPr/>
                <p14:nvPr/>
              </p14:nvContentPartPr>
              <p14:xfrm>
                <a:off x="1849605" y="3410534"/>
                <a:ext cx="89818" cy="1131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FF2D833-61D2-0969-872F-2AB5949C82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40623" y="3401413"/>
                  <a:ext cx="107422" cy="2918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60A93FA-17F5-14DE-2807-027D2FA1E5D4}"/>
                  </a:ext>
                </a:extLst>
              </p14:cNvPr>
              <p14:cNvContentPartPr/>
              <p14:nvPr/>
            </p14:nvContentPartPr>
            <p14:xfrm>
              <a:off x="5345524" y="4071196"/>
              <a:ext cx="566519" cy="36027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60A93FA-17F5-14DE-2807-027D2FA1E5D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36520" y="4062198"/>
                <a:ext cx="584166" cy="3779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680366D-6F35-D0E5-B368-E0CDAB767788}"/>
                  </a:ext>
                </a:extLst>
              </p14:cNvPr>
              <p14:cNvContentPartPr/>
              <p14:nvPr/>
            </p14:nvContentPartPr>
            <p14:xfrm>
              <a:off x="568170" y="1607640"/>
              <a:ext cx="309960" cy="2635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680366D-6F35-D0E5-B368-E0CDAB76778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9160" y="1598652"/>
                <a:ext cx="327621" cy="281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805A555-EE8A-81D0-1D63-5FC73225764E}"/>
                  </a:ext>
                </a:extLst>
              </p14:cNvPr>
              <p14:cNvContentPartPr/>
              <p14:nvPr/>
            </p14:nvContentPartPr>
            <p14:xfrm>
              <a:off x="4340250" y="1514760"/>
              <a:ext cx="363600" cy="3430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805A555-EE8A-81D0-1D63-5FC73225764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31250" y="1505760"/>
                <a:ext cx="3812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EC087B9-5A11-4A63-264C-5337BA009066}"/>
                  </a:ext>
                </a:extLst>
              </p14:cNvPr>
              <p14:cNvContentPartPr/>
              <p14:nvPr/>
            </p14:nvContentPartPr>
            <p14:xfrm>
              <a:off x="7920450" y="1534200"/>
              <a:ext cx="383400" cy="3056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EC087B9-5A11-4A63-264C-5337BA00906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11450" y="1525200"/>
                <a:ext cx="4010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EAE79A8-DA87-767C-3C96-698F1E159910}"/>
                  </a:ext>
                </a:extLst>
              </p14:cNvPr>
              <p14:cNvContentPartPr/>
              <p14:nvPr/>
            </p14:nvContentPartPr>
            <p14:xfrm>
              <a:off x="830016" y="3958198"/>
              <a:ext cx="339313" cy="27012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EAE79A8-DA87-767C-3C96-698F1E15991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1011" y="3949194"/>
                <a:ext cx="356963" cy="287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D7CC5D4-D77D-7994-7EFE-5F9F77694CCE}"/>
                  </a:ext>
                </a:extLst>
              </p14:cNvPr>
              <p14:cNvContentPartPr/>
              <p14:nvPr/>
            </p14:nvContentPartPr>
            <p14:xfrm>
              <a:off x="4363193" y="4089599"/>
              <a:ext cx="383556" cy="396863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D7CC5D4-D77D-7994-7EFE-5F9F77694CC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54189" y="4080596"/>
                <a:ext cx="401203" cy="414509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5709FBA-AF4B-3B58-332C-6F857E854617}"/>
              </a:ext>
            </a:extLst>
          </p:cNvPr>
          <p:cNvGrpSpPr/>
          <p:nvPr/>
        </p:nvGrpSpPr>
        <p:grpSpPr>
          <a:xfrm>
            <a:off x="5189519" y="3422616"/>
            <a:ext cx="223880" cy="666317"/>
            <a:chOff x="5189519" y="3422616"/>
            <a:chExt cx="223880" cy="66631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43C3D38-D51F-476E-60D3-0B8EBC1FD546}"/>
                    </a:ext>
                  </a:extLst>
                </p14:cNvPr>
                <p14:cNvContentPartPr/>
                <p14:nvPr/>
              </p14:nvContentPartPr>
              <p14:xfrm>
                <a:off x="5227110" y="3713028"/>
                <a:ext cx="93810" cy="375905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43C3D38-D51F-476E-60D3-0B8EBC1FD54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18124" y="3704035"/>
                  <a:ext cx="111422" cy="393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3C29D8A-390A-8102-A1A3-6AE1267D54B0}"/>
                    </a:ext>
                  </a:extLst>
                </p14:cNvPr>
                <p14:cNvContentPartPr/>
                <p14:nvPr/>
              </p14:nvContentPartPr>
              <p14:xfrm>
                <a:off x="5354851" y="3693401"/>
                <a:ext cx="58548" cy="393536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3C29D8A-390A-8102-A1A3-6AE1267D54B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45816" y="3684400"/>
                  <a:ext cx="76257" cy="411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FE4DAF8-CEE2-9E77-4A27-A34B6C49E807}"/>
                    </a:ext>
                  </a:extLst>
                </p14:cNvPr>
                <p14:cNvContentPartPr/>
                <p14:nvPr/>
              </p14:nvContentPartPr>
              <p14:xfrm>
                <a:off x="5189519" y="3422616"/>
                <a:ext cx="158013" cy="207247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FE4DAF8-CEE2-9E77-4A27-A34B6C49E80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80521" y="3413621"/>
                  <a:ext cx="175650" cy="22487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933B50E-13DA-6D56-3760-02DCFC7832CD}"/>
                  </a:ext>
                </a:extLst>
              </p14:cNvPr>
              <p14:cNvContentPartPr/>
              <p14:nvPr/>
            </p14:nvContentPartPr>
            <p14:xfrm>
              <a:off x="1024111" y="6237083"/>
              <a:ext cx="1177560" cy="4093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933B50E-13DA-6D56-3760-02DCFC7832C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15111" y="6228075"/>
                <a:ext cx="1195200" cy="426976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79B0145-BDE5-308E-48BD-8A833EA15D95}"/>
              </a:ext>
            </a:extLst>
          </p:cNvPr>
          <p:cNvGrpSpPr/>
          <p:nvPr/>
        </p:nvGrpSpPr>
        <p:grpSpPr>
          <a:xfrm>
            <a:off x="1263535" y="5614036"/>
            <a:ext cx="1079640" cy="643320"/>
            <a:chOff x="1263535" y="5614036"/>
            <a:chExt cx="1079640" cy="64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8237859-7119-AA7B-C595-C223EEC255B4}"/>
                    </a:ext>
                  </a:extLst>
                </p14:cNvPr>
                <p14:cNvContentPartPr/>
                <p14:nvPr/>
              </p14:nvContentPartPr>
              <p14:xfrm>
                <a:off x="1546855" y="6222436"/>
                <a:ext cx="29520" cy="34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8237859-7119-AA7B-C595-C223EEC255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37963" y="6213528"/>
                  <a:ext cx="46947" cy="52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4EAEDF2-C005-DC53-3116-289DC3BE443E}"/>
                    </a:ext>
                  </a:extLst>
                </p14:cNvPr>
                <p14:cNvContentPartPr/>
                <p14:nvPr/>
              </p14:nvContentPartPr>
              <p14:xfrm>
                <a:off x="1263535" y="5864236"/>
                <a:ext cx="298440" cy="370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4EAEDF2-C005-DC53-3116-289DC3BE44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54524" y="5855236"/>
                  <a:ext cx="316101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AABD350-F621-D0E5-F645-A7B655CEA7F8}"/>
                    </a:ext>
                  </a:extLst>
                </p14:cNvPr>
                <p14:cNvContentPartPr/>
                <p14:nvPr/>
              </p14:nvContentPartPr>
              <p14:xfrm>
                <a:off x="1556935" y="5884036"/>
                <a:ext cx="345240" cy="344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AABD350-F621-D0E5-F645-A7B655CEA7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47944" y="5875036"/>
                  <a:ext cx="362862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960D2AE-22B7-4930-F7DA-F1D7EF7BA830}"/>
                    </a:ext>
                  </a:extLst>
                </p14:cNvPr>
                <p14:cNvContentPartPr/>
                <p14:nvPr/>
              </p14:nvContentPartPr>
              <p14:xfrm>
                <a:off x="1970935" y="5692516"/>
                <a:ext cx="151560" cy="152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960D2AE-22B7-4930-F7DA-F1D7EF7BA8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61935" y="5683516"/>
                  <a:ext cx="169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8E264B6-B3EC-6108-4930-69F5142C34D1}"/>
                    </a:ext>
                  </a:extLst>
                </p14:cNvPr>
                <p14:cNvContentPartPr/>
                <p14:nvPr/>
              </p14:nvContentPartPr>
              <p14:xfrm>
                <a:off x="2182975" y="5628436"/>
                <a:ext cx="54000" cy="1684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8E264B6-B3EC-6108-4930-69F5142C34D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73975" y="5619455"/>
                  <a:ext cx="71640" cy="186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5F09BAD-7BA3-7E80-E9C0-E15A3DBC75D9}"/>
                    </a:ext>
                  </a:extLst>
                </p14:cNvPr>
                <p14:cNvContentPartPr/>
                <p14:nvPr/>
              </p14:nvContentPartPr>
              <p14:xfrm>
                <a:off x="2251735" y="5614036"/>
                <a:ext cx="91440" cy="159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5F09BAD-7BA3-7E80-E9C0-E15A3DBC75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42735" y="5605036"/>
                  <a:ext cx="109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09E214A-FDE8-E60E-B67E-A5D5987A9500}"/>
                    </a:ext>
                  </a:extLst>
                </p14:cNvPr>
                <p14:cNvContentPartPr/>
                <p14:nvPr/>
              </p14:nvContentPartPr>
              <p14:xfrm>
                <a:off x="2226535" y="5687116"/>
                <a:ext cx="104040" cy="21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09E214A-FDE8-E60E-B67E-A5D5987A950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17535" y="5678116"/>
                  <a:ext cx="1216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E807501-2F62-E37C-D86B-3E42F6CCA5A9}"/>
              </a:ext>
            </a:extLst>
          </p:cNvPr>
          <p:cNvGrpSpPr/>
          <p:nvPr/>
        </p:nvGrpSpPr>
        <p:grpSpPr>
          <a:xfrm>
            <a:off x="2855815" y="5958196"/>
            <a:ext cx="636120" cy="288000"/>
            <a:chOff x="2855815" y="5958196"/>
            <a:chExt cx="63612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F80C4D6-3F98-7777-BB59-F5EEEDB11394}"/>
                    </a:ext>
                  </a:extLst>
                </p14:cNvPr>
                <p14:cNvContentPartPr/>
                <p14:nvPr/>
              </p14:nvContentPartPr>
              <p14:xfrm>
                <a:off x="2855815" y="5958196"/>
                <a:ext cx="636120" cy="1616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F80C4D6-3F98-7777-BB59-F5EEEDB113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46815" y="5949196"/>
                  <a:ext cx="653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B39BEFC-F5A1-3845-A151-827D6C126513}"/>
                    </a:ext>
                  </a:extLst>
                </p14:cNvPr>
                <p14:cNvContentPartPr/>
                <p14:nvPr/>
              </p14:nvContentPartPr>
              <p14:xfrm>
                <a:off x="3356935" y="6093556"/>
                <a:ext cx="132120" cy="152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B39BEFC-F5A1-3845-A151-827D6C1265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47910" y="6084556"/>
                  <a:ext cx="149808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E96DD09-C994-C556-B755-4E2F5FD83744}"/>
                  </a:ext>
                </a:extLst>
              </p14:cNvPr>
              <p14:cNvContentPartPr/>
              <p14:nvPr/>
            </p14:nvContentPartPr>
            <p14:xfrm>
              <a:off x="6544254" y="3795457"/>
              <a:ext cx="1020960" cy="4881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E96DD09-C994-C556-B755-4E2F5FD8374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535254" y="3786457"/>
                <a:ext cx="1038600" cy="5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41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D000-8332-8139-9210-ADC20894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Chromium-based Reagents for Oxidizing Alcohols				(12.10)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3174475-FE1E-92CA-DF1F-1F7FEA4C6BB9}"/>
                  </a:ext>
                </a:extLst>
              </p14:cNvPr>
              <p14:cNvContentPartPr/>
              <p14:nvPr/>
            </p14:nvContentPartPr>
            <p14:xfrm>
              <a:off x="2452984" y="2129863"/>
              <a:ext cx="212040" cy="3150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3174475-FE1E-92CA-DF1F-1F7FEA4C6B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3984" y="2120863"/>
                <a:ext cx="22968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5C375C27-EF8C-F8E6-1E36-6C55E2578856}"/>
              </a:ext>
            </a:extLst>
          </p:cNvPr>
          <p:cNvGrpSpPr/>
          <p:nvPr/>
        </p:nvGrpSpPr>
        <p:grpSpPr>
          <a:xfrm>
            <a:off x="2186582" y="1871545"/>
            <a:ext cx="205200" cy="242640"/>
            <a:chOff x="1866772" y="1752593"/>
            <a:chExt cx="20520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C06C5D5-8A03-BBB2-6D45-34B004A238DE}"/>
                    </a:ext>
                  </a:extLst>
                </p14:cNvPr>
                <p14:cNvContentPartPr/>
                <p14:nvPr/>
              </p14:nvContentPartPr>
              <p14:xfrm>
                <a:off x="1919332" y="1896953"/>
                <a:ext cx="116280" cy="7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C06C5D5-8A03-BBB2-6D45-34B004A238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0360" y="1887953"/>
                  <a:ext cx="133866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13F411-ADFF-9647-7B2C-68DCCE64F001}"/>
                    </a:ext>
                  </a:extLst>
                </p14:cNvPr>
                <p14:cNvContentPartPr/>
                <p14:nvPr/>
              </p14:nvContentPartPr>
              <p14:xfrm>
                <a:off x="1866772" y="1752593"/>
                <a:ext cx="205200" cy="242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13F411-ADFF-9647-7B2C-68DCCE64F0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57756" y="1743593"/>
                  <a:ext cx="222871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610BAAA-5AC9-C7C9-D159-3E4C1F2AE549}"/>
                  </a:ext>
                </a:extLst>
              </p14:cNvPr>
              <p14:cNvContentPartPr/>
              <p14:nvPr/>
            </p14:nvContentPartPr>
            <p14:xfrm>
              <a:off x="3112448" y="1380941"/>
              <a:ext cx="136800" cy="1738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610BAAA-5AC9-C7C9-D159-3E4C1F2AE54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3448" y="1371922"/>
                <a:ext cx="154440" cy="191557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6A76E1EE-A039-60AE-05C4-9E66D5137A14}"/>
              </a:ext>
            </a:extLst>
          </p:cNvPr>
          <p:cNvGrpSpPr/>
          <p:nvPr/>
        </p:nvGrpSpPr>
        <p:grpSpPr>
          <a:xfrm>
            <a:off x="3102728" y="1717901"/>
            <a:ext cx="431280" cy="1141200"/>
            <a:chOff x="2782918" y="1598949"/>
            <a:chExt cx="431280" cy="11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D0CD5F1-7E9D-3767-E211-A59FCB59E86F}"/>
                    </a:ext>
                  </a:extLst>
                </p14:cNvPr>
                <p14:cNvContentPartPr/>
                <p14:nvPr/>
              </p14:nvContentPartPr>
              <p14:xfrm>
                <a:off x="2782918" y="1991349"/>
                <a:ext cx="249840" cy="318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D0CD5F1-7E9D-3767-E211-A59FCB59E86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73918" y="1982349"/>
                  <a:ext cx="267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8EB75F-CA7B-7EE6-0EA2-9A52F29C1E61}"/>
                    </a:ext>
                  </a:extLst>
                </p14:cNvPr>
                <p14:cNvContentPartPr/>
                <p14:nvPr/>
              </p14:nvContentPartPr>
              <p14:xfrm>
                <a:off x="3061558" y="2122389"/>
                <a:ext cx="152640" cy="176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8EB75F-CA7B-7EE6-0EA2-9A52F29C1E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2558" y="2113389"/>
                  <a:ext cx="170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FA676D-135D-F140-237C-751F5A6CF3DE}"/>
                    </a:ext>
                  </a:extLst>
                </p14:cNvPr>
                <p14:cNvContentPartPr/>
                <p14:nvPr/>
              </p14:nvContentPartPr>
              <p14:xfrm>
                <a:off x="2810998" y="1599309"/>
                <a:ext cx="54360" cy="315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FA676D-135D-F140-237C-751F5A6CF3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01998" y="1590309"/>
                  <a:ext cx="720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3F96A52-6B4F-A925-9A09-4B2B6695177B}"/>
                    </a:ext>
                  </a:extLst>
                </p14:cNvPr>
                <p14:cNvContentPartPr/>
                <p14:nvPr/>
              </p14:nvContentPartPr>
              <p14:xfrm>
                <a:off x="2923318" y="1598949"/>
                <a:ext cx="54720" cy="270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3F96A52-6B4F-A925-9A09-4B2B669517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14318" y="1589937"/>
                  <a:ext cx="72360" cy="288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EA9AB5C-F066-6FAA-A531-7D83EC7AF24D}"/>
                    </a:ext>
                  </a:extLst>
                </p14:cNvPr>
                <p14:cNvContentPartPr/>
                <p14:nvPr/>
              </p14:nvContentPartPr>
              <p14:xfrm>
                <a:off x="2912158" y="2433069"/>
                <a:ext cx="52920" cy="307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EA9AB5C-F066-6FAA-A531-7D83EC7AF2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3158" y="2424080"/>
                  <a:ext cx="70560" cy="324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42727C8-41C2-8F7B-E64B-4B778CF97720}"/>
                    </a:ext>
                  </a:extLst>
                </p14:cNvPr>
                <p14:cNvContentPartPr/>
                <p14:nvPr/>
              </p14:nvContentPartPr>
              <p14:xfrm>
                <a:off x="3026998" y="2408589"/>
                <a:ext cx="54360" cy="282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42727C8-41C2-8F7B-E64B-4B778CF977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7998" y="2399589"/>
                  <a:ext cx="72000" cy="29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2AD4A38-A4DB-57C3-19B2-1286FDC182AB}"/>
                  </a:ext>
                </a:extLst>
              </p14:cNvPr>
              <p14:cNvContentPartPr/>
              <p14:nvPr/>
            </p14:nvContentPartPr>
            <p14:xfrm>
              <a:off x="3291728" y="3006701"/>
              <a:ext cx="131400" cy="2102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2AD4A38-A4DB-57C3-19B2-1286FDC182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82728" y="2997686"/>
                <a:ext cx="149040" cy="22791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8F729C3-4A3A-E05E-8266-2899DFAF70E5}"/>
              </a:ext>
            </a:extLst>
          </p:cNvPr>
          <p:cNvGrpSpPr/>
          <p:nvPr/>
        </p:nvGrpSpPr>
        <p:grpSpPr>
          <a:xfrm>
            <a:off x="4051629" y="2008348"/>
            <a:ext cx="305280" cy="363240"/>
            <a:chOff x="3731819" y="1889396"/>
            <a:chExt cx="30528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02FB37A-B627-4632-6180-D8552F06A23A}"/>
                    </a:ext>
                  </a:extLst>
                </p14:cNvPr>
                <p14:cNvContentPartPr/>
                <p14:nvPr/>
              </p14:nvContentPartPr>
              <p14:xfrm>
                <a:off x="3970139" y="1889756"/>
                <a:ext cx="66960" cy="362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02FB37A-B627-4632-6180-D8552F06A23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61139" y="1880756"/>
                  <a:ext cx="846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1A162E-92EA-ABE7-DFEC-982FB1D34F32}"/>
                    </a:ext>
                  </a:extLst>
                </p14:cNvPr>
                <p14:cNvContentPartPr/>
                <p14:nvPr/>
              </p14:nvContentPartPr>
              <p14:xfrm>
                <a:off x="3731819" y="1889396"/>
                <a:ext cx="160920" cy="288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1A162E-92EA-ABE7-DFEC-982FB1D34F3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22819" y="1880396"/>
                  <a:ext cx="178560" cy="30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558B893-0D84-049B-D298-E110A0AEDC54}"/>
                  </a:ext>
                </a:extLst>
              </p14:cNvPr>
              <p14:cNvContentPartPr/>
              <p14:nvPr/>
            </p14:nvContentPartPr>
            <p14:xfrm>
              <a:off x="2717109" y="2268628"/>
              <a:ext cx="234360" cy="115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558B893-0D84-049B-D298-E110A0AEDC5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08109" y="2259628"/>
                <a:ext cx="252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0377872-522C-17DC-5657-EB32612D0E0B}"/>
                  </a:ext>
                </a:extLst>
              </p14:cNvPr>
              <p14:cNvContentPartPr/>
              <p14:nvPr/>
            </p14:nvContentPartPr>
            <p14:xfrm>
              <a:off x="3640509" y="2171068"/>
              <a:ext cx="239040" cy="187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0377872-522C-17DC-5657-EB32612D0E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31495" y="2162068"/>
                <a:ext cx="256707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9AA01D5-7773-4522-371E-4F05CF2358FA}"/>
              </a:ext>
            </a:extLst>
          </p:cNvPr>
          <p:cNvGrpSpPr/>
          <p:nvPr/>
        </p:nvGrpSpPr>
        <p:grpSpPr>
          <a:xfrm>
            <a:off x="5932930" y="2246516"/>
            <a:ext cx="1616040" cy="375480"/>
            <a:chOff x="475014" y="5069137"/>
            <a:chExt cx="161604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EDA5982-41B1-6314-5CC1-204FA222814E}"/>
                    </a:ext>
                  </a:extLst>
                </p14:cNvPr>
                <p14:cNvContentPartPr/>
                <p14:nvPr/>
              </p14:nvContentPartPr>
              <p14:xfrm>
                <a:off x="475014" y="5141857"/>
                <a:ext cx="558360" cy="3027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EDA5982-41B1-6314-5CC1-204FA22281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6008" y="5132857"/>
                  <a:ext cx="576011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FC3DEBB-22DA-D5B2-5DB9-7B8FFA8972D1}"/>
                    </a:ext>
                  </a:extLst>
                </p14:cNvPr>
                <p14:cNvContentPartPr/>
                <p14:nvPr/>
              </p14:nvContentPartPr>
              <p14:xfrm>
                <a:off x="1019694" y="5117737"/>
                <a:ext cx="406440" cy="144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FC3DEBB-22DA-D5B2-5DB9-7B8FFA8972D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0694" y="5108737"/>
                  <a:ext cx="424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CC398AC-86DE-EB73-94B4-72F32A2567CC}"/>
                    </a:ext>
                  </a:extLst>
                </p14:cNvPr>
                <p14:cNvContentPartPr/>
                <p14:nvPr/>
              </p14:nvContentPartPr>
              <p14:xfrm>
                <a:off x="1607934" y="5161657"/>
                <a:ext cx="168480" cy="1983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CC398AC-86DE-EB73-94B4-72F32A2567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98953" y="5152657"/>
                  <a:ext cx="186082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EB40ACD-A4E7-745D-3A1B-69034FC29709}"/>
                    </a:ext>
                  </a:extLst>
                </p14:cNvPr>
                <p14:cNvContentPartPr/>
                <p14:nvPr/>
              </p14:nvContentPartPr>
              <p14:xfrm>
                <a:off x="1870374" y="5110177"/>
                <a:ext cx="63000" cy="263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EB40ACD-A4E7-745D-3A1B-69034FC297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61374" y="5101189"/>
                  <a:ext cx="80640" cy="280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26558B4-C5D6-4587-282A-784646BF85A5}"/>
                    </a:ext>
                  </a:extLst>
                </p14:cNvPr>
                <p14:cNvContentPartPr/>
                <p14:nvPr/>
              </p14:nvContentPartPr>
              <p14:xfrm>
                <a:off x="1990974" y="5069137"/>
                <a:ext cx="97920" cy="269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26558B4-C5D6-4587-282A-784646BF85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81974" y="5060149"/>
                  <a:ext cx="115560" cy="287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EA2AFE0-40D1-632E-0D7E-C2349D28D6FF}"/>
                    </a:ext>
                  </a:extLst>
                </p14:cNvPr>
                <p14:cNvContentPartPr/>
                <p14:nvPr/>
              </p14:nvContentPartPr>
              <p14:xfrm>
                <a:off x="1941654" y="5258497"/>
                <a:ext cx="149400" cy="15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EA2AFE0-40D1-632E-0D7E-C2349D28D6F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32654" y="5249697"/>
                  <a:ext cx="167040" cy="330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3ABE536-D388-CED1-641F-D643C6A7DD54}"/>
              </a:ext>
            </a:extLst>
          </p:cNvPr>
          <p:cNvGrpSpPr/>
          <p:nvPr/>
        </p:nvGrpSpPr>
        <p:grpSpPr>
          <a:xfrm>
            <a:off x="8187250" y="2123036"/>
            <a:ext cx="1050120" cy="326520"/>
            <a:chOff x="2729334" y="4945657"/>
            <a:chExt cx="105012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DD0B4B8-D719-14F3-702A-826FFB45E309}"/>
                    </a:ext>
                  </a:extLst>
                </p14:cNvPr>
                <p14:cNvContentPartPr/>
                <p14:nvPr/>
              </p14:nvContentPartPr>
              <p14:xfrm>
                <a:off x="2729334" y="5102977"/>
                <a:ext cx="992880" cy="56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DD0B4B8-D719-14F3-702A-826FFB45E3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20334" y="5093977"/>
                  <a:ext cx="1010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EBC33B7-CAC0-3501-2D65-17ECD347D47A}"/>
                    </a:ext>
                  </a:extLst>
                </p14:cNvPr>
                <p14:cNvContentPartPr/>
                <p14:nvPr/>
              </p14:nvContentPartPr>
              <p14:xfrm>
                <a:off x="3622494" y="4945657"/>
                <a:ext cx="156960" cy="326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EBC33B7-CAC0-3501-2D65-17ECD347D47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3515" y="4936657"/>
                  <a:ext cx="17456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7906F07-1D4A-DA50-15E9-14993AEA25DD}"/>
              </a:ext>
            </a:extLst>
          </p:cNvPr>
          <p:cNvGrpSpPr/>
          <p:nvPr/>
        </p:nvGrpSpPr>
        <p:grpSpPr>
          <a:xfrm>
            <a:off x="6271166" y="4521926"/>
            <a:ext cx="1096200" cy="803160"/>
            <a:chOff x="562494" y="5866177"/>
            <a:chExt cx="1096200" cy="80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4190B04-73F0-18D4-2F37-E5266F63DAC4}"/>
                    </a:ext>
                  </a:extLst>
                </p14:cNvPr>
                <p14:cNvContentPartPr/>
                <p14:nvPr/>
              </p14:nvContentPartPr>
              <p14:xfrm>
                <a:off x="562494" y="6384217"/>
                <a:ext cx="1096200" cy="285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4190B04-73F0-18D4-2F37-E5266F63DA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3494" y="6375217"/>
                  <a:ext cx="11138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3BC5E0F-1886-D341-6DBD-393844A64A8B}"/>
                    </a:ext>
                  </a:extLst>
                </p14:cNvPr>
                <p14:cNvContentPartPr/>
                <p14:nvPr/>
              </p14:nvContentPartPr>
              <p14:xfrm>
                <a:off x="1101414" y="6153817"/>
                <a:ext cx="33120" cy="213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3BC5E0F-1886-D341-6DBD-393844A64A8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2414" y="6144817"/>
                  <a:ext cx="50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A23B6D7-6D11-B6FC-53CD-7197DD0EB25F}"/>
                    </a:ext>
                  </a:extLst>
                </p14:cNvPr>
                <p14:cNvContentPartPr/>
                <p14:nvPr/>
              </p14:nvContentPartPr>
              <p14:xfrm>
                <a:off x="1047774" y="5888497"/>
                <a:ext cx="99360" cy="154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A23B6D7-6D11-B6FC-53CD-7197DD0EB2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38774" y="5879497"/>
                  <a:ext cx="117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737E0EE-9A4C-D1A5-E0AB-A311363D9E7B}"/>
                    </a:ext>
                  </a:extLst>
                </p14:cNvPr>
                <p14:cNvContentPartPr/>
                <p14:nvPr/>
              </p14:nvContentPartPr>
              <p14:xfrm>
                <a:off x="1255134" y="5906137"/>
                <a:ext cx="59400" cy="195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737E0EE-9A4C-D1A5-E0AB-A311363D9E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46134" y="5897137"/>
                  <a:ext cx="77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FE42C78-0A69-24C3-062F-D8E4EB036AE4}"/>
                    </a:ext>
                  </a:extLst>
                </p14:cNvPr>
                <p14:cNvContentPartPr/>
                <p14:nvPr/>
              </p14:nvContentPartPr>
              <p14:xfrm>
                <a:off x="1312734" y="5866177"/>
                <a:ext cx="105120" cy="189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FE42C78-0A69-24C3-062F-D8E4EB036A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03734" y="5857177"/>
                  <a:ext cx="12276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628A508-E38F-74E5-5E2F-E84E31685334}"/>
              </a:ext>
            </a:extLst>
          </p:cNvPr>
          <p:cNvGrpSpPr/>
          <p:nvPr/>
        </p:nvGrpSpPr>
        <p:grpSpPr>
          <a:xfrm>
            <a:off x="8105366" y="4880486"/>
            <a:ext cx="1005120" cy="415800"/>
            <a:chOff x="2396694" y="6224737"/>
            <a:chExt cx="100512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63895B7-3819-4FE9-082E-5285404D942D}"/>
                    </a:ext>
                  </a:extLst>
                </p14:cNvPr>
                <p14:cNvContentPartPr/>
                <p14:nvPr/>
              </p14:nvContentPartPr>
              <p14:xfrm>
                <a:off x="2396694" y="6375937"/>
                <a:ext cx="897480" cy="63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63895B7-3819-4FE9-082E-5285404D94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87694" y="6366937"/>
                  <a:ext cx="915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49F829F-276B-57D0-F8A2-FE7A35DA3688}"/>
                    </a:ext>
                  </a:extLst>
                </p14:cNvPr>
                <p14:cNvContentPartPr/>
                <p14:nvPr/>
              </p14:nvContentPartPr>
              <p14:xfrm>
                <a:off x="3191934" y="6224737"/>
                <a:ext cx="209880" cy="415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49F829F-276B-57D0-F8A2-FE7A35DA36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82934" y="6215737"/>
                  <a:ext cx="22752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BC0A957-4218-7A36-7DE6-9D36A2374841}"/>
              </a:ext>
            </a:extLst>
          </p:cNvPr>
          <p:cNvGrpSpPr/>
          <p:nvPr/>
        </p:nvGrpSpPr>
        <p:grpSpPr>
          <a:xfrm>
            <a:off x="951424" y="1719463"/>
            <a:ext cx="855000" cy="1593386"/>
            <a:chOff x="631614" y="1600511"/>
            <a:chExt cx="855000" cy="159338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B8AB796-0AED-D16B-0D1B-C14E1B096241}"/>
                    </a:ext>
                  </a:extLst>
                </p14:cNvPr>
                <p14:cNvContentPartPr/>
                <p14:nvPr/>
              </p14:nvContentPartPr>
              <p14:xfrm>
                <a:off x="970374" y="2334551"/>
                <a:ext cx="180720" cy="342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B8AB796-0AED-D16B-0D1B-C14E1B0962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1356" y="2325542"/>
                  <a:ext cx="198395" cy="359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436CAF-AAA3-9601-9F2F-7EE7708B07A9}"/>
                    </a:ext>
                  </a:extLst>
                </p14:cNvPr>
                <p14:cNvContentPartPr/>
                <p14:nvPr/>
              </p14:nvContentPartPr>
              <p14:xfrm>
                <a:off x="631614" y="2260751"/>
                <a:ext cx="275400" cy="224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436CAF-AAA3-9601-9F2F-7EE7708B07A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2614" y="2251751"/>
                  <a:ext cx="293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A8E019-99C8-7260-E848-B1FB60B16A4E}"/>
                    </a:ext>
                  </a:extLst>
                </p14:cNvPr>
                <p14:cNvContentPartPr/>
                <p14:nvPr/>
              </p14:nvContentPartPr>
              <p14:xfrm>
                <a:off x="654294" y="1815791"/>
                <a:ext cx="7920" cy="414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A8E019-99C8-7260-E848-B1FB60B16A4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4865" y="1806783"/>
                  <a:ext cx="26400" cy="432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D98934-D136-7A74-D24E-E3555FFC3890}"/>
                    </a:ext>
                  </a:extLst>
                </p14:cNvPr>
                <p14:cNvContentPartPr/>
                <p14:nvPr/>
              </p14:nvContentPartPr>
              <p14:xfrm>
                <a:off x="667614" y="1600511"/>
                <a:ext cx="365400" cy="207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D98934-D136-7A74-D24E-E3555FFC389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8614" y="1591511"/>
                  <a:ext cx="383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ADD745A-B298-25DC-B354-76889E10BE01}"/>
                    </a:ext>
                  </a:extLst>
                </p14:cNvPr>
                <p14:cNvContentPartPr/>
                <p14:nvPr/>
              </p14:nvContentPartPr>
              <p14:xfrm>
                <a:off x="1031934" y="1617431"/>
                <a:ext cx="359640" cy="186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ADD745A-B298-25DC-B354-76889E10BE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2934" y="1608431"/>
                  <a:ext cx="377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BF8FE07-0216-D96E-2038-B17ABB998335}"/>
                    </a:ext>
                  </a:extLst>
                </p14:cNvPr>
                <p14:cNvContentPartPr/>
                <p14:nvPr/>
              </p14:nvContentPartPr>
              <p14:xfrm>
                <a:off x="1377534" y="1793111"/>
                <a:ext cx="109080" cy="442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BF8FE07-0216-D96E-2038-B17ABB9983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68504" y="1784104"/>
                  <a:ext cx="126778" cy="460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31462FC-E76B-5CFC-ABB7-505DC85F9579}"/>
                    </a:ext>
                  </a:extLst>
                </p14:cNvPr>
                <p14:cNvContentPartPr/>
                <p14:nvPr/>
              </p14:nvContentPartPr>
              <p14:xfrm>
                <a:off x="1246494" y="2229071"/>
                <a:ext cx="216000" cy="201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31462FC-E76B-5CFC-ABB7-505DC85F957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37494" y="2220071"/>
                  <a:ext cx="233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AC6009-B16E-571F-9A79-A35DD6D0C99A}"/>
                    </a:ext>
                  </a:extLst>
                </p14:cNvPr>
                <p14:cNvContentPartPr/>
                <p14:nvPr/>
              </p14:nvContentPartPr>
              <p14:xfrm>
                <a:off x="736374" y="2217911"/>
                <a:ext cx="185400" cy="109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AC6009-B16E-571F-9A79-A35DD6D0C9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7374" y="2208911"/>
                  <a:ext cx="203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E5573D4-FDBC-E0D9-58AD-B59640C81BF8}"/>
                    </a:ext>
                  </a:extLst>
                </p14:cNvPr>
                <p14:cNvContentPartPr/>
                <p14:nvPr/>
              </p14:nvContentPartPr>
              <p14:xfrm>
                <a:off x="761934" y="1780871"/>
                <a:ext cx="263520" cy="67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E5573D4-FDBC-E0D9-58AD-B59640C81BF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2934" y="1771919"/>
                  <a:ext cx="281160" cy="84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F443E0-50B4-AA94-FCFB-3712C3532FD1}"/>
                    </a:ext>
                  </a:extLst>
                </p14:cNvPr>
                <p14:cNvContentPartPr/>
                <p14:nvPr/>
              </p14:nvContentPartPr>
              <p14:xfrm>
                <a:off x="1262694" y="1888151"/>
                <a:ext cx="57600" cy="228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F443E0-50B4-AA94-FCFB-3712C3532F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53694" y="1879165"/>
                  <a:ext cx="75240" cy="246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5297D3-EEAB-0DC5-855E-75DBC1370D23}"/>
                    </a:ext>
                  </a:extLst>
                </p14:cNvPr>
                <p14:cNvContentPartPr/>
                <p14:nvPr/>
              </p14:nvContentPartPr>
              <p14:xfrm>
                <a:off x="766254" y="2621831"/>
                <a:ext cx="67320" cy="174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5297D3-EEAB-0DC5-855E-75DBC1370D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7254" y="2612831"/>
                  <a:ext cx="84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1C9959-63ED-F885-336E-2AD06BB822F2}"/>
                    </a:ext>
                  </a:extLst>
                </p14:cNvPr>
                <p14:cNvContentPartPr/>
                <p14:nvPr/>
              </p14:nvContentPartPr>
              <p14:xfrm>
                <a:off x="735294" y="2707511"/>
                <a:ext cx="140760" cy="47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1C9959-63ED-F885-336E-2AD06BB822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6317" y="2698579"/>
                  <a:ext cx="158355" cy="65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48280AF-C8B6-2FFA-E99E-065E2578ADDD}"/>
                    </a:ext>
                  </a:extLst>
                </p14:cNvPr>
                <p14:cNvContentPartPr/>
                <p14:nvPr/>
              </p14:nvContentPartPr>
              <p14:xfrm>
                <a:off x="681294" y="2563511"/>
                <a:ext cx="272160" cy="335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48280AF-C8B6-2FFA-E99E-065E2578AD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2294" y="2554511"/>
                  <a:ext cx="2898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CCF132-589A-CEEC-325B-03FF94D39F78}"/>
                    </a:ext>
                  </a:extLst>
                </p14:cNvPr>
                <p14:cNvContentPartPr/>
                <p14:nvPr/>
              </p14:nvContentPartPr>
              <p14:xfrm>
                <a:off x="1081254" y="2739217"/>
                <a:ext cx="62640" cy="1296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CCF132-589A-CEEC-325B-03FF94D39F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72254" y="2730217"/>
                  <a:ext cx="80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147FDA-BCC0-02B4-AA79-009A355BA4AE}"/>
                    </a:ext>
                  </a:extLst>
                </p14:cNvPr>
                <p14:cNvContentPartPr/>
                <p14:nvPr/>
              </p14:nvContentPartPr>
              <p14:xfrm>
                <a:off x="1097454" y="2997697"/>
                <a:ext cx="43560" cy="196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147FDA-BCC0-02B4-AA79-009A355BA4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8528" y="2988697"/>
                  <a:ext cx="61055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5EA2AF3-94B0-77FE-D949-E2BDAA2010B6}"/>
                    </a:ext>
                  </a:extLst>
                </p14:cNvPr>
                <p14:cNvContentPartPr/>
                <p14:nvPr/>
              </p14:nvContentPartPr>
              <p14:xfrm>
                <a:off x="1170534" y="2949457"/>
                <a:ext cx="90360" cy="229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5EA2AF3-94B0-77FE-D949-E2BDAA2010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1570" y="2940457"/>
                  <a:ext cx="10793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1942EFF-93A7-2FCA-E54E-FE14D5B20DB2}"/>
                    </a:ext>
                  </a:extLst>
                </p14:cNvPr>
                <p14:cNvContentPartPr/>
                <p14:nvPr/>
              </p14:nvContentPartPr>
              <p14:xfrm>
                <a:off x="1130934" y="3087697"/>
                <a:ext cx="114480" cy="349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1942EFF-93A7-2FCA-E54E-FE14D5B20D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1934" y="3078697"/>
                  <a:ext cx="132120" cy="5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990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D000-8332-8139-9210-ADC20894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Chromium-based Reagents for Oxidizing Alcohols				(12.10)</a:t>
            </a:r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D77C834B-E7B6-4C43-BFFC-EC4D6D67EFFD}"/>
              </a:ext>
            </a:extLst>
          </p:cNvPr>
          <p:cNvGrpSpPr/>
          <p:nvPr/>
        </p:nvGrpSpPr>
        <p:grpSpPr>
          <a:xfrm>
            <a:off x="6278890" y="1545669"/>
            <a:ext cx="1817640" cy="415800"/>
            <a:chOff x="6745134" y="4793377"/>
            <a:chExt cx="181764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7FB1263-0EAB-E9B8-651B-09BBDA6F605A}"/>
                    </a:ext>
                  </a:extLst>
                </p14:cNvPr>
                <p14:cNvContentPartPr/>
                <p14:nvPr/>
              </p14:nvContentPartPr>
              <p14:xfrm>
                <a:off x="6745134" y="4793377"/>
                <a:ext cx="1147320" cy="4158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7FB1263-0EAB-E9B8-651B-09BBDA6F605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36134" y="4784377"/>
                  <a:ext cx="11649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64A9E16-79DE-9458-3431-007CAA6F4801}"/>
                    </a:ext>
                  </a:extLst>
                </p14:cNvPr>
                <p14:cNvContentPartPr/>
                <p14:nvPr/>
              </p14:nvContentPartPr>
              <p14:xfrm>
                <a:off x="8084334" y="4964737"/>
                <a:ext cx="165600" cy="201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64A9E16-79DE-9458-3431-007CAA6F48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75334" y="4955737"/>
                  <a:ext cx="18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BC8FC66-64FD-1C93-A871-13EBECAE2261}"/>
                    </a:ext>
                  </a:extLst>
                </p14:cNvPr>
                <p14:cNvContentPartPr/>
                <p14:nvPr/>
              </p14:nvContentPartPr>
              <p14:xfrm>
                <a:off x="8370894" y="4917577"/>
                <a:ext cx="36720" cy="2836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BC8FC66-64FD-1C93-A871-13EBECAE22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61894" y="4908588"/>
                  <a:ext cx="54360" cy="301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3482544-7A73-B3EF-7865-36F56A5DD8FE}"/>
                    </a:ext>
                  </a:extLst>
                </p14:cNvPr>
                <p14:cNvContentPartPr/>
                <p14:nvPr/>
              </p14:nvContentPartPr>
              <p14:xfrm>
                <a:off x="8397894" y="4892737"/>
                <a:ext cx="164880" cy="2930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3482544-7A73-B3EF-7865-36F56A5DD8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88894" y="4883748"/>
                  <a:ext cx="182520" cy="3106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3EDEAA6C-2C6A-0E94-1173-5FC83AAE9C69}"/>
              </a:ext>
            </a:extLst>
          </p:cNvPr>
          <p:cNvGrpSpPr/>
          <p:nvPr/>
        </p:nvGrpSpPr>
        <p:grpSpPr>
          <a:xfrm>
            <a:off x="8525470" y="1660869"/>
            <a:ext cx="931320" cy="349920"/>
            <a:chOff x="9176214" y="4828297"/>
            <a:chExt cx="93132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21FEA00-120D-A224-F7EB-DD6CF9D26F18}"/>
                    </a:ext>
                  </a:extLst>
                </p14:cNvPr>
                <p14:cNvContentPartPr/>
                <p14:nvPr/>
              </p14:nvContentPartPr>
              <p14:xfrm>
                <a:off x="9176214" y="4937017"/>
                <a:ext cx="860760" cy="478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21FEA00-120D-A224-F7EB-DD6CF9D26F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67218" y="4928084"/>
                  <a:ext cx="878393" cy="65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0E9EEE8-32A4-FEC6-1190-D1BE0CB20770}"/>
                    </a:ext>
                  </a:extLst>
                </p14:cNvPr>
                <p14:cNvContentPartPr/>
                <p14:nvPr/>
              </p14:nvContentPartPr>
              <p14:xfrm>
                <a:off x="9970734" y="4828297"/>
                <a:ext cx="136800" cy="3499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0E9EEE8-32A4-FEC6-1190-D1BE0CB207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61758" y="4819297"/>
                  <a:ext cx="154394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7AB8D029-5447-284E-F17E-0E11E950B705}"/>
              </a:ext>
            </a:extLst>
          </p:cNvPr>
          <p:cNvGrpSpPr/>
          <p:nvPr/>
        </p:nvGrpSpPr>
        <p:grpSpPr>
          <a:xfrm>
            <a:off x="6457270" y="4550726"/>
            <a:ext cx="1377360" cy="983160"/>
            <a:chOff x="6976614" y="5672497"/>
            <a:chExt cx="1377360" cy="9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17C58F2-9FC4-175D-7AAA-9322676A6127}"/>
                    </a:ext>
                  </a:extLst>
                </p14:cNvPr>
                <p14:cNvContentPartPr/>
                <p14:nvPr/>
              </p14:nvContentPartPr>
              <p14:xfrm>
                <a:off x="6976614" y="6295657"/>
                <a:ext cx="1377360" cy="3600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17C58F2-9FC4-175D-7AAA-9322676A61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67614" y="6286657"/>
                  <a:ext cx="13950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28C780C-64CE-445C-2037-D2D629F7E89B}"/>
                    </a:ext>
                  </a:extLst>
                </p14:cNvPr>
                <p14:cNvContentPartPr/>
                <p14:nvPr/>
              </p14:nvContentPartPr>
              <p14:xfrm>
                <a:off x="7603374" y="6040417"/>
                <a:ext cx="56880" cy="3002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28C780C-64CE-445C-2037-D2D629F7E8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94374" y="6031417"/>
                  <a:ext cx="745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A71E4B3-708A-48C1-6ED1-04737FA4C92C}"/>
                    </a:ext>
                  </a:extLst>
                </p14:cNvPr>
                <p14:cNvContentPartPr/>
                <p14:nvPr/>
              </p14:nvContentPartPr>
              <p14:xfrm>
                <a:off x="7551534" y="5688697"/>
                <a:ext cx="155520" cy="2347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A71E4B3-708A-48C1-6ED1-04737FA4C9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2513" y="5679697"/>
                  <a:ext cx="173201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67EEC72-79F4-2FAC-E537-25F16FA94E8F}"/>
                    </a:ext>
                  </a:extLst>
                </p14:cNvPr>
                <p14:cNvContentPartPr/>
                <p14:nvPr/>
              </p14:nvContentPartPr>
              <p14:xfrm>
                <a:off x="7758174" y="5681137"/>
                <a:ext cx="38160" cy="2628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67EEC72-79F4-2FAC-E537-25F16FA94E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49174" y="5672137"/>
                  <a:ext cx="558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4FDA7B5-F83D-562D-3D9C-F48F4119CA1A}"/>
                    </a:ext>
                  </a:extLst>
                </p14:cNvPr>
                <p14:cNvContentPartPr/>
                <p14:nvPr/>
              </p14:nvContentPartPr>
              <p14:xfrm>
                <a:off x="7849614" y="5672497"/>
                <a:ext cx="64080" cy="2163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4FDA7B5-F83D-562D-3D9C-F48F4119CA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40563" y="5663497"/>
                  <a:ext cx="818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6BC1A21-C89A-A835-06E5-24D1BAFDABD9}"/>
                    </a:ext>
                  </a:extLst>
                </p14:cNvPr>
                <p14:cNvContentPartPr/>
                <p14:nvPr/>
              </p14:nvContentPartPr>
              <p14:xfrm>
                <a:off x="7803174" y="5814337"/>
                <a:ext cx="110520" cy="82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6BC1A21-C89A-A835-06E5-24D1BAFDAB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94174" y="5805712"/>
                  <a:ext cx="128160" cy="251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07D6429-2E30-ED05-6DA6-2A6F0C24B7C7}"/>
                  </a:ext>
                </a:extLst>
              </p14:cNvPr>
              <p14:cNvContentPartPr/>
              <p14:nvPr/>
            </p14:nvContentPartPr>
            <p14:xfrm>
              <a:off x="1622185" y="908284"/>
              <a:ext cx="145078" cy="165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07D6429-2E30-ED05-6DA6-2A6F0C24B7C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13185" y="899284"/>
                <a:ext cx="162718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5C88D38-9629-EACF-CAFB-2DA3BDBF2F83}"/>
              </a:ext>
            </a:extLst>
          </p:cNvPr>
          <p:cNvGrpSpPr/>
          <p:nvPr/>
        </p:nvGrpSpPr>
        <p:grpSpPr>
          <a:xfrm>
            <a:off x="1659501" y="1200964"/>
            <a:ext cx="892936" cy="1204920"/>
            <a:chOff x="2041122" y="1392650"/>
            <a:chExt cx="892936" cy="12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7B85DC-BEF4-ED15-98CE-51FBBD8BFBA6}"/>
                    </a:ext>
                  </a:extLst>
                </p14:cNvPr>
                <p14:cNvContentPartPr/>
                <p14:nvPr/>
              </p14:nvContentPartPr>
              <p14:xfrm>
                <a:off x="2041122" y="1395170"/>
                <a:ext cx="18278" cy="268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07B85DC-BEF4-ED15-98CE-51FBBD8BFB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32162" y="1386182"/>
                  <a:ext cx="35839" cy="285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A863FB-84EF-D23A-46BA-A83DCC5743F0}"/>
                    </a:ext>
                  </a:extLst>
                </p14:cNvPr>
                <p14:cNvContentPartPr/>
                <p14:nvPr/>
              </p14:nvContentPartPr>
              <p14:xfrm>
                <a:off x="2123752" y="1392650"/>
                <a:ext cx="9139" cy="211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A863FB-84EF-D23A-46BA-A83DCC5743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14964" y="1383650"/>
                  <a:ext cx="26363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053A4C-820D-772D-4BF5-4E685EC7A97D}"/>
                    </a:ext>
                  </a:extLst>
                </p14:cNvPr>
                <p14:cNvContentPartPr/>
                <p14:nvPr/>
              </p14:nvContentPartPr>
              <p14:xfrm>
                <a:off x="2380400" y="2208050"/>
                <a:ext cx="237608" cy="182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053A4C-820D-772D-4BF5-4E685EC7A9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71413" y="2199050"/>
                  <a:ext cx="255222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684E91-BA1C-D64B-997F-89FEFF36002C}"/>
                    </a:ext>
                  </a:extLst>
                </p14:cNvPr>
                <p14:cNvContentPartPr/>
                <p14:nvPr/>
              </p14:nvContentPartPr>
              <p14:xfrm>
                <a:off x="2469503" y="2093930"/>
                <a:ext cx="249794" cy="203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684E91-BA1C-D64B-997F-89FEFF36002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60505" y="2084930"/>
                  <a:ext cx="267431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029A33A-6A7F-8219-6963-E00E3198F69D}"/>
                    </a:ext>
                  </a:extLst>
                </p14:cNvPr>
                <p14:cNvContentPartPr/>
                <p14:nvPr/>
              </p14:nvContentPartPr>
              <p14:xfrm>
                <a:off x="2746332" y="2462930"/>
                <a:ext cx="187726" cy="134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029A33A-6A7F-8219-6963-E00E3198F6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37324" y="2453906"/>
                  <a:ext cx="205382" cy="1523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7FE12CD-AA6B-EEB8-0D74-7624072825D6}"/>
              </a:ext>
            </a:extLst>
          </p:cNvPr>
          <p:cNvGrpSpPr/>
          <p:nvPr/>
        </p:nvGrpSpPr>
        <p:grpSpPr>
          <a:xfrm>
            <a:off x="976113" y="2005371"/>
            <a:ext cx="534600" cy="488520"/>
            <a:chOff x="1357734" y="2197057"/>
            <a:chExt cx="53460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0AE73B-17AB-6890-C931-2BDCDB47BEA2}"/>
                    </a:ext>
                  </a:extLst>
                </p14:cNvPr>
                <p14:cNvContentPartPr/>
                <p14:nvPr/>
              </p14:nvContentPartPr>
              <p14:xfrm>
                <a:off x="1606134" y="2197057"/>
                <a:ext cx="162000" cy="1494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0AE73B-17AB-6890-C931-2BDCDB47BE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97114" y="2188079"/>
                  <a:ext cx="179679" cy="166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EF4FE6C-AFD3-381C-E32B-CD57C2C2E8DF}"/>
                    </a:ext>
                  </a:extLst>
                </p14:cNvPr>
                <p14:cNvContentPartPr/>
                <p14:nvPr/>
              </p14:nvContentPartPr>
              <p14:xfrm>
                <a:off x="1675254" y="2238817"/>
                <a:ext cx="217080" cy="184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EF4FE6C-AFD3-381C-E32B-CD57C2C2E8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66239" y="2229817"/>
                  <a:ext cx="234749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0351BCE-728B-30C9-ECC0-17B546B82177}"/>
                    </a:ext>
                  </a:extLst>
                </p14:cNvPr>
                <p14:cNvContentPartPr/>
                <p14:nvPr/>
              </p14:nvContentPartPr>
              <p14:xfrm>
                <a:off x="1357734" y="2419537"/>
                <a:ext cx="152280" cy="266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0351BCE-728B-30C9-ECC0-17B546B821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48734" y="2410525"/>
                  <a:ext cx="169920" cy="2837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562E4CA-762B-9201-8DC3-A7E4CD1F0C47}"/>
              </a:ext>
            </a:extLst>
          </p:cNvPr>
          <p:cNvGrpSpPr/>
          <p:nvPr/>
        </p:nvGrpSpPr>
        <p:grpSpPr>
          <a:xfrm>
            <a:off x="182485" y="3081960"/>
            <a:ext cx="429840" cy="207720"/>
            <a:chOff x="537190" y="3240880"/>
            <a:chExt cx="42984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7F441FC-06E4-ED23-4D1A-C5868D4FA80D}"/>
                    </a:ext>
                  </a:extLst>
                </p14:cNvPr>
                <p14:cNvContentPartPr/>
                <p14:nvPr/>
              </p14:nvContentPartPr>
              <p14:xfrm>
                <a:off x="537190" y="3250600"/>
                <a:ext cx="132480" cy="1850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7F441FC-06E4-ED23-4D1A-C5868D4FA8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8190" y="3241600"/>
                  <a:ext cx="150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EA2B88A-5D82-4B60-858E-A637298A82F7}"/>
                    </a:ext>
                  </a:extLst>
                </p14:cNvPr>
                <p14:cNvContentPartPr/>
                <p14:nvPr/>
              </p14:nvContentPartPr>
              <p14:xfrm>
                <a:off x="725110" y="3240880"/>
                <a:ext cx="241920" cy="2077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EA2B88A-5D82-4B60-858E-A637298A82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6110" y="3231864"/>
                  <a:ext cx="259560" cy="2253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055615D6-7330-0499-5CA9-FA88C8876F7D}"/>
                  </a:ext>
                </a:extLst>
              </p14:cNvPr>
              <p14:cNvContentPartPr/>
              <p14:nvPr/>
            </p14:nvContentPartPr>
            <p14:xfrm>
              <a:off x="101125" y="3405600"/>
              <a:ext cx="500760" cy="2340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055615D6-7330-0499-5CA9-FA88C8876F7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125" y="3396600"/>
                <a:ext cx="5184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29E6B3C6-0EA9-8725-6F9C-DB13D38990C2}"/>
                  </a:ext>
                </a:extLst>
              </p14:cNvPr>
              <p14:cNvContentPartPr/>
              <p14:nvPr/>
            </p14:nvContentPartPr>
            <p14:xfrm>
              <a:off x="8419886" y="5076869"/>
              <a:ext cx="1039320" cy="32472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29E6B3C6-0EA9-8725-6F9C-DB13D38990C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410889" y="5067869"/>
                <a:ext cx="1056954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695AA83-271F-9B40-2C89-49875B804FD0}"/>
              </a:ext>
            </a:extLst>
          </p:cNvPr>
          <p:cNvGrpSpPr/>
          <p:nvPr/>
        </p:nvGrpSpPr>
        <p:grpSpPr>
          <a:xfrm>
            <a:off x="1530049" y="1646994"/>
            <a:ext cx="408960" cy="270360"/>
            <a:chOff x="1911670" y="1838680"/>
            <a:chExt cx="40896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D9E8FB-C5D7-974F-02E5-A3A40568F63C}"/>
                    </a:ext>
                  </a:extLst>
                </p14:cNvPr>
                <p14:cNvContentPartPr/>
                <p14:nvPr/>
              </p14:nvContentPartPr>
              <p14:xfrm>
                <a:off x="1911670" y="1838680"/>
                <a:ext cx="222840" cy="270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D9E8FB-C5D7-974F-02E5-A3A40568F6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02670" y="1829680"/>
                  <a:ext cx="240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87594A-12BF-F2EB-5AD2-D7E9F3EC69CA}"/>
                    </a:ext>
                  </a:extLst>
                </p14:cNvPr>
                <p14:cNvContentPartPr/>
                <p14:nvPr/>
              </p14:nvContentPartPr>
              <p14:xfrm>
                <a:off x="2194270" y="1912120"/>
                <a:ext cx="126360" cy="143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87594A-12BF-F2EB-5AD2-D7E9F3EC69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85270" y="1903120"/>
                  <a:ext cx="1440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1403095-A05D-40E0-6D50-A511080AD90D}"/>
              </a:ext>
            </a:extLst>
          </p:cNvPr>
          <p:cNvGrpSpPr/>
          <p:nvPr/>
        </p:nvGrpSpPr>
        <p:grpSpPr>
          <a:xfrm>
            <a:off x="168791" y="3952766"/>
            <a:ext cx="3266280" cy="1656000"/>
            <a:chOff x="168791" y="3952766"/>
            <a:chExt cx="3266280" cy="165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82B53EB-6419-1495-CDD5-CD3F305F48BD}"/>
                    </a:ext>
                  </a:extLst>
                </p14:cNvPr>
                <p14:cNvContentPartPr/>
                <p14:nvPr/>
              </p14:nvContentPartPr>
              <p14:xfrm>
                <a:off x="976750" y="4608520"/>
                <a:ext cx="231480" cy="327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82B53EB-6419-1495-CDD5-CD3F305F48B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7750" y="4599520"/>
                  <a:ext cx="249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B9BE3B-997B-A76B-C276-3080F062399A}"/>
                    </a:ext>
                  </a:extLst>
                </p14:cNvPr>
                <p14:cNvContentPartPr/>
                <p14:nvPr/>
              </p14:nvContentPartPr>
              <p14:xfrm>
                <a:off x="1228750" y="4704640"/>
                <a:ext cx="188280" cy="217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B9BE3B-997B-A76B-C276-3080F062399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19750" y="4695640"/>
                  <a:ext cx="205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A6EA4E-09AE-B63E-8D3C-E8021AAE2BD4}"/>
                    </a:ext>
                  </a:extLst>
                </p14:cNvPr>
                <p14:cNvContentPartPr/>
                <p14:nvPr/>
              </p14:nvContentPartPr>
              <p14:xfrm>
                <a:off x="741911" y="5038166"/>
                <a:ext cx="183240" cy="287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A6EA4E-09AE-B63E-8D3C-E8021AAE2BD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2911" y="5029166"/>
                  <a:ext cx="200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618D6FF-125B-1811-EECB-94FA975DEE2B}"/>
                    </a:ext>
                  </a:extLst>
                </p14:cNvPr>
                <p14:cNvContentPartPr/>
                <p14:nvPr/>
              </p14:nvContentPartPr>
              <p14:xfrm>
                <a:off x="517631" y="5377286"/>
                <a:ext cx="146160" cy="184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618D6FF-125B-1811-EECB-94FA975DEE2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8653" y="5368286"/>
                  <a:ext cx="163757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F5EE40-856F-50D2-F6B5-0BB3155377CD}"/>
                    </a:ext>
                  </a:extLst>
                </p14:cNvPr>
                <p14:cNvContentPartPr/>
                <p14:nvPr/>
              </p14:nvContentPartPr>
              <p14:xfrm>
                <a:off x="168791" y="5348846"/>
                <a:ext cx="104040" cy="259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F5EE40-856F-50D2-F6B5-0BB3155377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9791" y="5339846"/>
                  <a:ext cx="121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1844DE-799D-E7EA-4B8E-42FADD59201E}"/>
                    </a:ext>
                  </a:extLst>
                </p14:cNvPr>
                <p14:cNvContentPartPr/>
                <p14:nvPr/>
              </p14:nvContentPartPr>
              <p14:xfrm>
                <a:off x="319991" y="5497526"/>
                <a:ext cx="106560" cy="75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1844DE-799D-E7EA-4B8E-42FADD5920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0960" y="5488526"/>
                  <a:ext cx="1242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EDF125-F7FE-C3A2-B767-D02CC0AD70A7}"/>
                    </a:ext>
                  </a:extLst>
                </p14:cNvPr>
                <p14:cNvContentPartPr/>
                <p14:nvPr/>
              </p14:nvContentPartPr>
              <p14:xfrm>
                <a:off x="317111" y="5209526"/>
                <a:ext cx="32040" cy="122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EDF125-F7FE-C3A2-B767-D02CC0AD70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8111" y="5200526"/>
                  <a:ext cx="49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AD67F7E-AC30-20B2-7CEC-DB4F31AD6CA3}"/>
                    </a:ext>
                  </a:extLst>
                </p14:cNvPr>
                <p14:cNvContentPartPr/>
                <p14:nvPr/>
              </p14:nvContentPartPr>
              <p14:xfrm>
                <a:off x="278951" y="5260286"/>
                <a:ext cx="112680" cy="42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AD67F7E-AC30-20B2-7CEC-DB4F31AD6CA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9980" y="5251286"/>
                  <a:ext cx="130264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1FAC9B-DB1B-DD1B-F407-A61C57FDD7F1}"/>
                    </a:ext>
                  </a:extLst>
                </p14:cNvPr>
                <p14:cNvContentPartPr/>
                <p14:nvPr/>
              </p14:nvContentPartPr>
              <p14:xfrm>
                <a:off x="252311" y="5158046"/>
                <a:ext cx="165960" cy="198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1FAC9B-DB1B-DD1B-F407-A61C57FDD7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3291" y="5149062"/>
                  <a:ext cx="183638" cy="216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76846BD-51DF-B3AD-A3E4-BD3CA83E351A}"/>
                    </a:ext>
                  </a:extLst>
                </p14:cNvPr>
                <p14:cNvContentPartPr/>
                <p14:nvPr/>
              </p14:nvContentPartPr>
              <p14:xfrm>
                <a:off x="497111" y="5199086"/>
                <a:ext cx="45360" cy="10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76846BD-51DF-B3AD-A3E4-BD3CA83E35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8039" y="5190086"/>
                  <a:ext cx="63141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EE55CB3-29E1-9816-1E67-48FF9A8AC51B}"/>
                    </a:ext>
                  </a:extLst>
                </p14:cNvPr>
                <p14:cNvContentPartPr/>
                <p14:nvPr/>
              </p14:nvContentPartPr>
              <p14:xfrm>
                <a:off x="474431" y="5098286"/>
                <a:ext cx="133920" cy="182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EE55CB3-29E1-9816-1E67-48FF9A8AC5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5407" y="5089286"/>
                  <a:ext cx="151608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B339A3-EB71-4596-7D43-0E5BFE12F1DE}"/>
                    </a:ext>
                  </a:extLst>
                </p14:cNvPr>
                <p14:cNvContentPartPr/>
                <p14:nvPr/>
              </p14:nvContentPartPr>
              <p14:xfrm>
                <a:off x="497111" y="5187206"/>
                <a:ext cx="66240" cy="22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B339A3-EB71-4596-7D43-0E5BFE12F1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8111" y="5178206"/>
                  <a:ext cx="83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8421596-659D-3BE6-66FE-6E7856E01E83}"/>
                    </a:ext>
                  </a:extLst>
                </p14:cNvPr>
                <p14:cNvContentPartPr/>
                <p14:nvPr/>
              </p14:nvContentPartPr>
              <p14:xfrm>
                <a:off x="650831" y="4394846"/>
                <a:ext cx="192600" cy="200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8421596-659D-3BE6-66FE-6E7856E01E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1814" y="4385846"/>
                  <a:ext cx="210273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8A2B956-8E2E-5103-BAD1-B6F33863D46E}"/>
                    </a:ext>
                  </a:extLst>
                </p14:cNvPr>
                <p14:cNvContentPartPr/>
                <p14:nvPr/>
              </p14:nvContentPartPr>
              <p14:xfrm>
                <a:off x="703751" y="4317446"/>
                <a:ext cx="195480" cy="160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8A2B956-8E2E-5103-BAD1-B6F33863D46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4751" y="4308446"/>
                  <a:ext cx="213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B330D1A-AF2E-7BDB-115D-457680BB0728}"/>
                    </a:ext>
                  </a:extLst>
                </p14:cNvPr>
                <p14:cNvContentPartPr/>
                <p14:nvPr/>
              </p14:nvContentPartPr>
              <p14:xfrm>
                <a:off x="453911" y="4057526"/>
                <a:ext cx="127080" cy="187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B330D1A-AF2E-7BDB-115D-457680BB07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4936" y="4048543"/>
                  <a:ext cx="144670" cy="205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28CF301-EB40-B8FE-AD8F-85F583C74F33}"/>
                    </a:ext>
                  </a:extLst>
                </p14:cNvPr>
                <p14:cNvContentPartPr/>
                <p14:nvPr/>
              </p14:nvContentPartPr>
              <p14:xfrm>
                <a:off x="1327991" y="4236086"/>
                <a:ext cx="157680" cy="252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28CF301-EB40-B8FE-AD8F-85F583C74F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18991" y="4227073"/>
                  <a:ext cx="175320" cy="270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D33D4AA-36D8-58C1-38C9-CF625DA7949C}"/>
                    </a:ext>
                  </a:extLst>
                </p14:cNvPr>
                <p14:cNvContentPartPr/>
                <p14:nvPr/>
              </p14:nvContentPartPr>
              <p14:xfrm>
                <a:off x="1408991" y="4358126"/>
                <a:ext cx="145800" cy="203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D33D4AA-36D8-58C1-38C9-CF625DA794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99991" y="4349126"/>
                  <a:ext cx="163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D6F9E9-D818-9312-54BB-3519805E4C41}"/>
                    </a:ext>
                  </a:extLst>
                </p14:cNvPr>
                <p14:cNvContentPartPr/>
                <p14:nvPr/>
              </p14:nvContentPartPr>
              <p14:xfrm>
                <a:off x="1586471" y="3971846"/>
                <a:ext cx="133560" cy="185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D6F9E9-D818-9312-54BB-3519805E4C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77471" y="3962846"/>
                  <a:ext cx="151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50FD02C-13AC-54DF-0178-774611FFCF6B}"/>
                    </a:ext>
                  </a:extLst>
                </p14:cNvPr>
                <p14:cNvContentPartPr/>
                <p14:nvPr/>
              </p14:nvContentPartPr>
              <p14:xfrm>
                <a:off x="1473431" y="4909286"/>
                <a:ext cx="297000" cy="224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50FD02C-13AC-54DF-0178-774611FFCF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64442" y="4900286"/>
                  <a:ext cx="314619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38EBAC-208C-586A-FA5B-2B2C6D21DE9C}"/>
                    </a:ext>
                  </a:extLst>
                </p14:cNvPr>
                <p14:cNvContentPartPr/>
                <p14:nvPr/>
              </p14:nvContentPartPr>
              <p14:xfrm>
                <a:off x="1889951" y="5173886"/>
                <a:ext cx="153360" cy="174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38EBAC-208C-586A-FA5B-2B2C6D21DE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80951" y="5164886"/>
                  <a:ext cx="171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964A925-E1C2-3668-1BAA-0F6CF2F54C82}"/>
                    </a:ext>
                  </a:extLst>
                </p14:cNvPr>
                <p14:cNvContentPartPr/>
                <p14:nvPr/>
              </p14:nvContentPartPr>
              <p14:xfrm>
                <a:off x="2124311" y="4898486"/>
                <a:ext cx="313920" cy="271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964A925-E1C2-3668-1BAA-0F6CF2F54C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15311" y="4889486"/>
                  <a:ext cx="331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D59D4C-70C8-7B40-136D-F230315CFA2F}"/>
                    </a:ext>
                  </a:extLst>
                </p14:cNvPr>
                <p14:cNvContentPartPr/>
                <p14:nvPr/>
              </p14:nvContentPartPr>
              <p14:xfrm>
                <a:off x="2567831" y="4573046"/>
                <a:ext cx="190800" cy="252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D59D4C-70C8-7B40-136D-F230315CFA2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58848" y="4564046"/>
                  <a:ext cx="208407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48E93B7-8C4A-0456-00B9-53215B781186}"/>
                    </a:ext>
                  </a:extLst>
                </p14:cNvPr>
                <p14:cNvContentPartPr/>
                <p14:nvPr/>
              </p14:nvContentPartPr>
              <p14:xfrm>
                <a:off x="2798231" y="4626686"/>
                <a:ext cx="133200" cy="178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48E93B7-8C4A-0456-00B9-53215B78118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89231" y="4617686"/>
                  <a:ext cx="150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891D0FC-2634-D72B-357B-E0F5F40068F2}"/>
                    </a:ext>
                  </a:extLst>
                </p14:cNvPr>
                <p14:cNvContentPartPr/>
                <p14:nvPr/>
              </p14:nvContentPartPr>
              <p14:xfrm>
                <a:off x="2387471" y="4232486"/>
                <a:ext cx="130320" cy="206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891D0FC-2634-D72B-357B-E0F5F40068F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78471" y="4223470"/>
                  <a:ext cx="147960" cy="223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3AAEB13-87B4-421D-0DB7-962600F19B0D}"/>
                    </a:ext>
                  </a:extLst>
                </p14:cNvPr>
                <p14:cNvContentPartPr/>
                <p14:nvPr/>
              </p14:nvContentPartPr>
              <p14:xfrm>
                <a:off x="2466311" y="4170566"/>
                <a:ext cx="114480" cy="186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3AAEB13-87B4-421D-0DB7-962600F19B0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57311" y="4161566"/>
                  <a:ext cx="132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2793E91-FB42-8878-C956-5E5B4AB8F8FA}"/>
                    </a:ext>
                  </a:extLst>
                </p14:cNvPr>
                <p14:cNvContentPartPr/>
                <p14:nvPr/>
              </p14:nvContentPartPr>
              <p14:xfrm>
                <a:off x="2286671" y="3952766"/>
                <a:ext cx="147960" cy="151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2793E91-FB42-8878-C956-5E5B4AB8F8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77649" y="3943787"/>
                  <a:ext cx="165643" cy="168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32F340-6C8B-7771-E711-556090576340}"/>
                    </a:ext>
                  </a:extLst>
                </p14:cNvPr>
                <p14:cNvContentPartPr/>
                <p14:nvPr/>
              </p14:nvContentPartPr>
              <p14:xfrm>
                <a:off x="2972471" y="4217726"/>
                <a:ext cx="174960" cy="228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32F340-6C8B-7771-E711-55609057634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63489" y="4208726"/>
                  <a:ext cx="192564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24880F-DE16-8823-22A8-720D18332F31}"/>
                    </a:ext>
                  </a:extLst>
                </p14:cNvPr>
                <p14:cNvContentPartPr/>
                <p14:nvPr/>
              </p14:nvContentPartPr>
              <p14:xfrm>
                <a:off x="3022511" y="4304846"/>
                <a:ext cx="186480" cy="245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24880F-DE16-8823-22A8-720D18332F3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13511" y="4295846"/>
                  <a:ext cx="204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5FABEB-33A4-20D3-CA65-C179B9B44659}"/>
                    </a:ext>
                  </a:extLst>
                </p14:cNvPr>
                <p14:cNvContentPartPr/>
                <p14:nvPr/>
              </p14:nvContentPartPr>
              <p14:xfrm>
                <a:off x="3260111" y="4051406"/>
                <a:ext cx="174960" cy="181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5FABEB-33A4-20D3-CA65-C179B9B446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51111" y="4042406"/>
                  <a:ext cx="1926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F577FA-5882-3D4F-2DA8-D5C16FFE0C8D}"/>
              </a:ext>
            </a:extLst>
          </p:cNvPr>
          <p:cNvGrpSpPr/>
          <p:nvPr/>
        </p:nvGrpSpPr>
        <p:grpSpPr>
          <a:xfrm>
            <a:off x="2971751" y="4890566"/>
            <a:ext cx="1442520" cy="439920"/>
            <a:chOff x="2971751" y="4890566"/>
            <a:chExt cx="144252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CCD6D1-E667-D6CE-8DD2-8898EA1D7D4E}"/>
                    </a:ext>
                  </a:extLst>
                </p14:cNvPr>
                <p14:cNvContentPartPr/>
                <p14:nvPr/>
              </p14:nvContentPartPr>
              <p14:xfrm>
                <a:off x="2971751" y="4890566"/>
                <a:ext cx="227520" cy="239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CCD6D1-E667-D6CE-8DD2-8898EA1D7D4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62751" y="4881566"/>
                  <a:ext cx="245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6AFDF2-3476-8763-503E-6BD96D1605B9}"/>
                    </a:ext>
                  </a:extLst>
                </p14:cNvPr>
                <p14:cNvContentPartPr/>
                <p14:nvPr/>
              </p14:nvContentPartPr>
              <p14:xfrm>
                <a:off x="3307271" y="5145446"/>
                <a:ext cx="142920" cy="185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6AFDF2-3476-8763-503E-6BD96D1605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98271" y="5136446"/>
                  <a:ext cx="160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D91D013-3E45-0A94-EA32-1471E660F5AE}"/>
                    </a:ext>
                  </a:extLst>
                </p14:cNvPr>
                <p14:cNvContentPartPr/>
                <p14:nvPr/>
              </p14:nvContentPartPr>
              <p14:xfrm>
                <a:off x="3547391" y="5084966"/>
                <a:ext cx="85320" cy="12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D91D013-3E45-0A94-EA32-1471E660F5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38391" y="5075966"/>
                  <a:ext cx="102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CE45B6A-53F9-EC43-7BC8-EDE90A275C7F}"/>
                    </a:ext>
                  </a:extLst>
                </p14:cNvPr>
                <p14:cNvContentPartPr/>
                <p14:nvPr/>
              </p14:nvContentPartPr>
              <p14:xfrm>
                <a:off x="3504911" y="5003966"/>
                <a:ext cx="212040" cy="174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CE45B6A-53F9-EC43-7BC8-EDE90A275C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95926" y="4994966"/>
                  <a:ext cx="22965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9B0A90B-8129-68D7-A2D9-661AF328BCF0}"/>
                    </a:ext>
                  </a:extLst>
                </p14:cNvPr>
                <p14:cNvContentPartPr/>
                <p14:nvPr/>
              </p14:nvContentPartPr>
              <p14:xfrm>
                <a:off x="3863111" y="4997846"/>
                <a:ext cx="34560" cy="117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9B0A90B-8129-68D7-A2D9-661AF328BC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54111" y="4988874"/>
                  <a:ext cx="52200" cy="1349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DC1488E-1D8A-1E46-1B84-E0370209710F}"/>
                    </a:ext>
                  </a:extLst>
                </p14:cNvPr>
                <p14:cNvContentPartPr/>
                <p14:nvPr/>
              </p14:nvContentPartPr>
              <p14:xfrm>
                <a:off x="3856991" y="5053286"/>
                <a:ext cx="58320" cy="20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DC1488E-1D8A-1E46-1B84-E037020971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47991" y="5044286"/>
                  <a:ext cx="75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D705D3-4256-AA04-8B64-7CF69F18ED3B}"/>
                    </a:ext>
                  </a:extLst>
                </p14:cNvPr>
                <p14:cNvContentPartPr/>
                <p14:nvPr/>
              </p14:nvContentPartPr>
              <p14:xfrm>
                <a:off x="3815231" y="4955726"/>
                <a:ext cx="163800" cy="179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D705D3-4256-AA04-8B64-7CF69F18ED3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06231" y="4946726"/>
                  <a:ext cx="181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68CD410-9714-B260-CFB0-633F0900725E}"/>
                    </a:ext>
                  </a:extLst>
                </p14:cNvPr>
                <p14:cNvContentPartPr/>
                <p14:nvPr/>
              </p14:nvContentPartPr>
              <p14:xfrm>
                <a:off x="4062911" y="5039606"/>
                <a:ext cx="131760" cy="209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68CD410-9714-B260-CFB0-633F090072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53936" y="5030606"/>
                  <a:ext cx="149352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E55D16D-2429-0908-A799-9375A0A34C32}"/>
                    </a:ext>
                  </a:extLst>
                </p14:cNvPr>
                <p14:cNvContentPartPr/>
                <p14:nvPr/>
              </p14:nvContentPartPr>
              <p14:xfrm>
                <a:off x="4267031" y="5139686"/>
                <a:ext cx="147240" cy="113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E55D16D-2429-0908-A799-9375A0A34C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58031" y="5130686"/>
                  <a:ext cx="16488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9A22C4-B7F7-E41E-4653-B7AA432CDCF0}"/>
              </a:ext>
            </a:extLst>
          </p:cNvPr>
          <p:cNvGrpSpPr/>
          <p:nvPr/>
        </p:nvGrpSpPr>
        <p:grpSpPr>
          <a:xfrm>
            <a:off x="2963055" y="1135834"/>
            <a:ext cx="239760" cy="292680"/>
            <a:chOff x="3062831" y="1487538"/>
            <a:chExt cx="23976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C0582BD-F58D-B3DB-67C4-30C0A0220C05}"/>
                    </a:ext>
                  </a:extLst>
                </p14:cNvPr>
                <p14:cNvContentPartPr/>
                <p14:nvPr/>
              </p14:nvContentPartPr>
              <p14:xfrm>
                <a:off x="3149231" y="1487538"/>
                <a:ext cx="44280" cy="292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C0582BD-F58D-B3DB-67C4-30C0A0220C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40231" y="1478538"/>
                  <a:ext cx="619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7F35AAF-43A2-DBBE-3FDB-D4667D8477FC}"/>
                    </a:ext>
                  </a:extLst>
                </p14:cNvPr>
                <p14:cNvContentPartPr/>
                <p14:nvPr/>
              </p14:nvContentPartPr>
              <p14:xfrm>
                <a:off x="3062831" y="1600938"/>
                <a:ext cx="239760" cy="66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7F35AAF-43A2-DBBE-3FDB-D4667D8477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53831" y="1591938"/>
                  <a:ext cx="25740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947B61-777F-A5E2-B50D-F03DE48B6ED9}"/>
              </a:ext>
            </a:extLst>
          </p:cNvPr>
          <p:cNvGrpSpPr/>
          <p:nvPr/>
        </p:nvGrpSpPr>
        <p:grpSpPr>
          <a:xfrm>
            <a:off x="3458415" y="1043314"/>
            <a:ext cx="1026000" cy="455040"/>
            <a:chOff x="3558191" y="1395018"/>
            <a:chExt cx="102600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35D3334-2361-5C7C-9757-3D16FEB7ABF3}"/>
                    </a:ext>
                  </a:extLst>
                </p14:cNvPr>
                <p14:cNvContentPartPr/>
                <p14:nvPr/>
              </p14:nvContentPartPr>
              <p14:xfrm>
                <a:off x="3558191" y="1460538"/>
                <a:ext cx="53280" cy="289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35D3334-2361-5C7C-9757-3D16FEB7ABF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49191" y="1451538"/>
                  <a:ext cx="709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513460-9F38-870D-B6C2-A1AE4382D59E}"/>
                    </a:ext>
                  </a:extLst>
                </p14:cNvPr>
                <p14:cNvContentPartPr/>
                <p14:nvPr/>
              </p14:nvContentPartPr>
              <p14:xfrm>
                <a:off x="3688871" y="1395018"/>
                <a:ext cx="60480" cy="353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513460-9F38-870D-B6C2-A1AE4382D59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9871" y="1386009"/>
                  <a:ext cx="78120" cy="37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4B30BD-B6DD-FC3A-5450-42B42BA85F39}"/>
                    </a:ext>
                  </a:extLst>
                </p14:cNvPr>
                <p14:cNvContentPartPr/>
                <p14:nvPr/>
              </p14:nvContentPartPr>
              <p14:xfrm>
                <a:off x="3622991" y="1630098"/>
                <a:ext cx="91080" cy="43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4B30BD-B6DD-FC3A-5450-42B42BA85F3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13991" y="1621098"/>
                  <a:ext cx="108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000739-B1BD-CCD5-FD72-7DAF7A4E7D76}"/>
                    </a:ext>
                  </a:extLst>
                </p14:cNvPr>
                <p14:cNvContentPartPr/>
                <p14:nvPr/>
              </p14:nvContentPartPr>
              <p14:xfrm>
                <a:off x="3807311" y="1694538"/>
                <a:ext cx="194040" cy="155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000739-B1BD-CCD5-FD72-7DAF7A4E7D7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98328" y="1685538"/>
                  <a:ext cx="211647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48D878-9D38-9CA0-DB23-9767773635CB}"/>
                    </a:ext>
                  </a:extLst>
                </p14:cNvPr>
                <p14:cNvContentPartPr/>
                <p14:nvPr/>
              </p14:nvContentPartPr>
              <p14:xfrm>
                <a:off x="4025111" y="1472058"/>
                <a:ext cx="173520" cy="286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48D878-9D38-9CA0-DB23-9767773635C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16111" y="1463069"/>
                  <a:ext cx="191160" cy="304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F24650-3FDB-51C1-CCDD-4F586ACA7929}"/>
                    </a:ext>
                  </a:extLst>
                </p14:cNvPr>
                <p14:cNvContentPartPr/>
                <p14:nvPr/>
              </p14:nvContentPartPr>
              <p14:xfrm>
                <a:off x="4228151" y="1447218"/>
                <a:ext cx="151560" cy="242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F24650-3FDB-51C1-CCDD-4F586ACA792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19151" y="1438218"/>
                  <a:ext cx="169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995595-25FA-B8F9-4422-F3187536DC92}"/>
                    </a:ext>
                  </a:extLst>
                </p14:cNvPr>
                <p14:cNvContentPartPr/>
                <p14:nvPr/>
              </p14:nvContentPartPr>
              <p14:xfrm>
                <a:off x="4469351" y="1583298"/>
                <a:ext cx="100440" cy="65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995595-25FA-B8F9-4422-F3187536DC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60351" y="1574298"/>
                  <a:ext cx="118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741F4D-AF38-5018-41DF-7CCD2EE146F6}"/>
                    </a:ext>
                  </a:extLst>
                </p14:cNvPr>
                <p14:cNvContentPartPr/>
                <p14:nvPr/>
              </p14:nvContentPartPr>
              <p14:xfrm>
                <a:off x="4550351" y="1540098"/>
                <a:ext cx="33840" cy="253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741F4D-AF38-5018-41DF-7CCD2EE146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41254" y="1531098"/>
                  <a:ext cx="5167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632FF77-C770-E66F-7FD5-86D4AAD91854}"/>
              </a:ext>
            </a:extLst>
          </p:cNvPr>
          <p:cNvGrpSpPr/>
          <p:nvPr/>
        </p:nvGrpSpPr>
        <p:grpSpPr>
          <a:xfrm>
            <a:off x="3148455" y="1959514"/>
            <a:ext cx="158400" cy="207360"/>
            <a:chOff x="3248231" y="2311218"/>
            <a:chExt cx="15840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CC509E0-E258-DFC8-6AED-462953598857}"/>
                    </a:ext>
                  </a:extLst>
                </p14:cNvPr>
                <p14:cNvContentPartPr/>
                <p14:nvPr/>
              </p14:nvContentPartPr>
              <p14:xfrm>
                <a:off x="3310151" y="2311218"/>
                <a:ext cx="26640" cy="207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CC509E0-E258-DFC8-6AED-4629535988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01028" y="2302218"/>
                  <a:ext cx="44522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AA2915-92BC-7047-8FED-D01E00412C99}"/>
                    </a:ext>
                  </a:extLst>
                </p14:cNvPr>
                <p14:cNvContentPartPr/>
                <p14:nvPr/>
              </p14:nvContentPartPr>
              <p14:xfrm>
                <a:off x="3248231" y="2424978"/>
                <a:ext cx="158400" cy="374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AA2915-92BC-7047-8FED-D01E00412C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39210" y="2415978"/>
                  <a:ext cx="1760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EE0D8DF-B6C2-5953-B051-5C2123CD43BA}"/>
              </a:ext>
            </a:extLst>
          </p:cNvPr>
          <p:cNvGrpSpPr/>
          <p:nvPr/>
        </p:nvGrpSpPr>
        <p:grpSpPr>
          <a:xfrm>
            <a:off x="3581175" y="1849714"/>
            <a:ext cx="605160" cy="347040"/>
            <a:chOff x="3680951" y="2201418"/>
            <a:chExt cx="60516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F2EEDA4-E1D7-16B9-3B9E-E7DE388B01B0}"/>
                    </a:ext>
                  </a:extLst>
                </p14:cNvPr>
                <p14:cNvContentPartPr/>
                <p14:nvPr/>
              </p14:nvContentPartPr>
              <p14:xfrm>
                <a:off x="3680951" y="2238498"/>
                <a:ext cx="38160" cy="251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F2EEDA4-E1D7-16B9-3B9E-E7DE388B01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71951" y="2229498"/>
                  <a:ext cx="55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E755EB-AC13-A96A-1C0A-42102747E758}"/>
                    </a:ext>
                  </a:extLst>
                </p14:cNvPr>
                <p14:cNvContentPartPr/>
                <p14:nvPr/>
              </p14:nvContentPartPr>
              <p14:xfrm>
                <a:off x="3787151" y="2201418"/>
                <a:ext cx="41040" cy="284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E755EB-AC13-A96A-1C0A-42102747E75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78151" y="2192418"/>
                  <a:ext cx="58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6143EBC-94D6-AF6A-75FC-895D6A16E059}"/>
                    </a:ext>
                  </a:extLst>
                </p14:cNvPr>
                <p14:cNvContentPartPr/>
                <p14:nvPr/>
              </p14:nvContentPartPr>
              <p14:xfrm>
                <a:off x="3732071" y="2386818"/>
                <a:ext cx="74520" cy="36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6143EBC-94D6-AF6A-75FC-895D6A16E05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23071" y="2377818"/>
                  <a:ext cx="92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F48BEF-EA2E-4906-BEEB-D3C3C01F152D}"/>
                    </a:ext>
                  </a:extLst>
                </p14:cNvPr>
                <p14:cNvContentPartPr/>
                <p14:nvPr/>
              </p14:nvContentPartPr>
              <p14:xfrm>
                <a:off x="3908111" y="2432178"/>
                <a:ext cx="176400" cy="116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F48BEF-EA2E-4906-BEEB-D3C3C01F15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899111" y="2423178"/>
                  <a:ext cx="194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185E04-40A6-D23F-F7E6-3719A79042F7}"/>
                    </a:ext>
                  </a:extLst>
                </p14:cNvPr>
                <p14:cNvContentPartPr/>
                <p14:nvPr/>
              </p14:nvContentPartPr>
              <p14:xfrm>
                <a:off x="4118351" y="2263698"/>
                <a:ext cx="167760" cy="215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185E04-40A6-D23F-F7E6-3719A79042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09351" y="2254698"/>
                  <a:ext cx="1854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4C6FDA9-A472-9144-913E-CD29E27F5E8B}"/>
              </a:ext>
            </a:extLst>
          </p:cNvPr>
          <p:cNvGrpSpPr/>
          <p:nvPr/>
        </p:nvGrpSpPr>
        <p:grpSpPr>
          <a:xfrm>
            <a:off x="4240390" y="3929726"/>
            <a:ext cx="122400" cy="181440"/>
            <a:chOff x="4623431" y="4117338"/>
            <a:chExt cx="12240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1F99D8B-9F81-82C9-4264-D2C02E4384FD}"/>
                    </a:ext>
                  </a:extLst>
                </p14:cNvPr>
                <p14:cNvContentPartPr/>
                <p14:nvPr/>
              </p14:nvContentPartPr>
              <p14:xfrm>
                <a:off x="4676711" y="4117338"/>
                <a:ext cx="25920" cy="181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1F99D8B-9F81-82C9-4264-D2C02E4384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67834" y="4108338"/>
                  <a:ext cx="43318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6CD9AE-1D24-DC96-28F5-417DF0AD92AE}"/>
                    </a:ext>
                  </a:extLst>
                </p14:cNvPr>
                <p14:cNvContentPartPr/>
                <p14:nvPr/>
              </p14:nvContentPartPr>
              <p14:xfrm>
                <a:off x="4623431" y="4218498"/>
                <a:ext cx="122400" cy="28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6CD9AE-1D24-DC96-28F5-417DF0AD92A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14431" y="4209498"/>
                  <a:ext cx="1400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9AFB7BB-2AEE-CD7D-CCE7-8B779896C55D}"/>
              </a:ext>
            </a:extLst>
          </p:cNvPr>
          <p:cNvGrpSpPr/>
          <p:nvPr/>
        </p:nvGrpSpPr>
        <p:grpSpPr>
          <a:xfrm>
            <a:off x="4841950" y="3860966"/>
            <a:ext cx="632160" cy="306000"/>
            <a:chOff x="5224991" y="4048578"/>
            <a:chExt cx="63216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85C96B0-7454-6FBB-8AFB-13D10BF93355}"/>
                    </a:ext>
                  </a:extLst>
                </p14:cNvPr>
                <p14:cNvContentPartPr/>
                <p14:nvPr/>
              </p14:nvContentPartPr>
              <p14:xfrm>
                <a:off x="5224991" y="4227498"/>
                <a:ext cx="167400" cy="127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85C96B0-7454-6FBB-8AFB-13D10BF933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15991" y="4218498"/>
                  <a:ext cx="185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8978976-1051-2599-48AB-809FF63C51CA}"/>
                    </a:ext>
                  </a:extLst>
                </p14:cNvPr>
                <p14:cNvContentPartPr/>
                <p14:nvPr/>
              </p14:nvContentPartPr>
              <p14:xfrm>
                <a:off x="5456471" y="4083138"/>
                <a:ext cx="99360" cy="219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8978976-1051-2599-48AB-809FF63C51C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47471" y="4074138"/>
                  <a:ext cx="117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E23A00E-BD02-465E-CBD1-0D906B75531A}"/>
                    </a:ext>
                  </a:extLst>
                </p14:cNvPr>
                <p14:cNvContentPartPr/>
                <p14:nvPr/>
              </p14:nvContentPartPr>
              <p14:xfrm>
                <a:off x="5587151" y="4048578"/>
                <a:ext cx="118800" cy="2062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E23A00E-BD02-465E-CBD1-0D906B75531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78151" y="4039578"/>
                  <a:ext cx="136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A7D1A25-B449-38B3-721B-B1B219326380}"/>
                    </a:ext>
                  </a:extLst>
                </p14:cNvPr>
                <p14:cNvContentPartPr/>
                <p14:nvPr/>
              </p14:nvContentPartPr>
              <p14:xfrm>
                <a:off x="5759591" y="4158378"/>
                <a:ext cx="97560" cy="89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A7D1A25-B449-38B3-721B-B1B21932638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50591" y="4149378"/>
                  <a:ext cx="115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BD31633-781F-01A1-A6D0-A7BEE1C891C5}"/>
                    </a:ext>
                  </a:extLst>
                </p14:cNvPr>
                <p14:cNvContentPartPr/>
                <p14:nvPr/>
              </p14:nvContentPartPr>
              <p14:xfrm>
                <a:off x="5833751" y="4158378"/>
                <a:ext cx="15120" cy="190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BD31633-781F-01A1-A6D0-A7BEE1C891C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24751" y="4149361"/>
                  <a:ext cx="32760" cy="2077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5235B80-2DE9-BFFA-0E26-F7132EDA0BED}"/>
              </a:ext>
            </a:extLst>
          </p:cNvPr>
          <p:cNvGrpSpPr/>
          <p:nvPr/>
        </p:nvGrpSpPr>
        <p:grpSpPr>
          <a:xfrm>
            <a:off x="4410310" y="4569446"/>
            <a:ext cx="112680" cy="171000"/>
            <a:chOff x="4793351" y="4757058"/>
            <a:chExt cx="11268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FC5E35-1C1A-8CD6-5B66-9BB11DE6A794}"/>
                    </a:ext>
                  </a:extLst>
                </p14:cNvPr>
                <p14:cNvContentPartPr/>
                <p14:nvPr/>
              </p14:nvContentPartPr>
              <p14:xfrm>
                <a:off x="4810991" y="4757058"/>
                <a:ext cx="36720" cy="171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FC5E35-1C1A-8CD6-5B66-9BB11DE6A7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01991" y="4748077"/>
                  <a:ext cx="54360" cy="188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F29E1A-E2BC-4DC9-96C3-E90EFF9ECE75}"/>
                    </a:ext>
                  </a:extLst>
                </p14:cNvPr>
                <p14:cNvContentPartPr/>
                <p14:nvPr/>
              </p14:nvContentPartPr>
              <p14:xfrm>
                <a:off x="4793351" y="4848858"/>
                <a:ext cx="112680" cy="34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F29E1A-E2BC-4DC9-96C3-E90EFF9ECE7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84351" y="4839858"/>
                  <a:ext cx="1303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7555390-93EE-1495-7176-806544CA8A96}"/>
              </a:ext>
            </a:extLst>
          </p:cNvPr>
          <p:cNvGrpSpPr/>
          <p:nvPr/>
        </p:nvGrpSpPr>
        <p:grpSpPr>
          <a:xfrm>
            <a:off x="4737910" y="4488446"/>
            <a:ext cx="671040" cy="347040"/>
            <a:chOff x="5120951" y="4676058"/>
            <a:chExt cx="67104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42CDA28-11A4-378F-594F-37B59E1E881C}"/>
                    </a:ext>
                  </a:extLst>
                </p14:cNvPr>
                <p14:cNvContentPartPr/>
                <p14:nvPr/>
              </p14:nvContentPartPr>
              <p14:xfrm>
                <a:off x="5120951" y="4676058"/>
                <a:ext cx="121680" cy="275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42CDA28-11A4-378F-594F-37B59E1E881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11951" y="4667058"/>
                  <a:ext cx="139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E6002D-075E-AD0F-6518-56CFCB5B42BB}"/>
                    </a:ext>
                  </a:extLst>
                </p14:cNvPr>
                <p14:cNvContentPartPr/>
                <p14:nvPr/>
              </p14:nvContentPartPr>
              <p14:xfrm>
                <a:off x="5181791" y="4863978"/>
                <a:ext cx="46080" cy="15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E6002D-075E-AD0F-6518-56CFCB5B42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72791" y="4854978"/>
                  <a:ext cx="63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8524FF-D8B3-58F5-A9C6-A56EB799F73B}"/>
                    </a:ext>
                  </a:extLst>
                </p14:cNvPr>
                <p14:cNvContentPartPr/>
                <p14:nvPr/>
              </p14:nvContentPartPr>
              <p14:xfrm>
                <a:off x="5357471" y="4854618"/>
                <a:ext cx="226440" cy="168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8524FF-D8B3-58F5-A9C6-A56EB799F73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48471" y="4845599"/>
                  <a:ext cx="244080" cy="186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D6AF619-6954-CF35-9B11-1A97FF38EDB8}"/>
                    </a:ext>
                  </a:extLst>
                </p14:cNvPr>
                <p14:cNvContentPartPr/>
                <p14:nvPr/>
              </p14:nvContentPartPr>
              <p14:xfrm>
                <a:off x="5626391" y="4723218"/>
                <a:ext cx="165600" cy="257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D6AF619-6954-CF35-9B11-1A97FF38EDB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17371" y="4714218"/>
                  <a:ext cx="183278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0A7C4C-335D-7C0B-C6F8-58FE9972E8A7}"/>
                    </a:ext>
                  </a:extLst>
                </p14:cNvPr>
                <p14:cNvContentPartPr/>
                <p14:nvPr/>
              </p14:nvContentPartPr>
              <p14:xfrm>
                <a:off x="5122751" y="4862898"/>
                <a:ext cx="90720" cy="26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0A7C4C-335D-7C0B-C6F8-58FE9972E8A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13751" y="4853898"/>
                  <a:ext cx="1083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2162DFEA-5698-2E8E-C2A2-B0E2DF287C2C}"/>
                  </a:ext>
                </a:extLst>
              </p14:cNvPr>
              <p14:cNvContentPartPr/>
              <p14:nvPr/>
            </p14:nvContentPartPr>
            <p14:xfrm>
              <a:off x="4598230" y="3817766"/>
              <a:ext cx="52560" cy="3175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2162DFEA-5698-2E8E-C2A2-B0E2DF287C2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589291" y="3808776"/>
                <a:ext cx="70080" cy="3351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86DFAD8-E2DB-ABEF-8AD3-875402D79DE0}"/>
              </a:ext>
            </a:extLst>
          </p:cNvPr>
          <p:cNvGrpSpPr/>
          <p:nvPr/>
        </p:nvGrpSpPr>
        <p:grpSpPr>
          <a:xfrm>
            <a:off x="4620190" y="3791126"/>
            <a:ext cx="148680" cy="341280"/>
            <a:chOff x="5003231" y="3978738"/>
            <a:chExt cx="148680" cy="3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CE45D3F-5760-8ACA-376F-423659F9572F}"/>
                    </a:ext>
                  </a:extLst>
                </p14:cNvPr>
                <p14:cNvContentPartPr/>
                <p14:nvPr/>
              </p14:nvContentPartPr>
              <p14:xfrm>
                <a:off x="5088911" y="3978738"/>
                <a:ext cx="63000" cy="341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CE45D3F-5760-8ACA-376F-423659F957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079911" y="3969738"/>
                  <a:ext cx="806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336359-E2A2-F1DF-7007-65DAE1A12523}"/>
                    </a:ext>
                  </a:extLst>
                </p14:cNvPr>
                <p14:cNvContentPartPr/>
                <p14:nvPr/>
              </p14:nvContentPartPr>
              <p14:xfrm>
                <a:off x="5003231" y="4146498"/>
                <a:ext cx="100080" cy="24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336359-E2A2-F1DF-7007-65DAE1A1252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94231" y="4137498"/>
                  <a:ext cx="117720" cy="4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817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C22F-A2A1-79B6-69B6-04CFC0CD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Oxidizing Alcohols with Chromium: Mechanism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A87FDBB-5770-C705-F623-894041CFEA83}"/>
              </a:ext>
            </a:extLst>
          </p:cNvPr>
          <p:cNvGrpSpPr/>
          <p:nvPr/>
        </p:nvGrpSpPr>
        <p:grpSpPr>
          <a:xfrm>
            <a:off x="577031" y="815418"/>
            <a:ext cx="1743120" cy="343080"/>
            <a:chOff x="577031" y="815418"/>
            <a:chExt cx="174312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9ACE9E3-A7EA-4968-D4D9-5656E9AD39B8}"/>
                    </a:ext>
                  </a:extLst>
                </p14:cNvPr>
                <p14:cNvContentPartPr/>
                <p14:nvPr/>
              </p14:nvContentPartPr>
              <p14:xfrm>
                <a:off x="577031" y="815418"/>
                <a:ext cx="281160" cy="343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9ACE9E3-A7EA-4968-D4D9-5656E9AD39B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8019" y="806418"/>
                  <a:ext cx="298823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0C050F-2E0F-15E6-6866-784B8F22769B}"/>
                    </a:ext>
                  </a:extLst>
                </p14:cNvPr>
                <p14:cNvContentPartPr/>
                <p14:nvPr/>
              </p14:nvContentPartPr>
              <p14:xfrm>
                <a:off x="703031" y="979578"/>
                <a:ext cx="208080" cy="32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0C050F-2E0F-15E6-6866-784B8F2276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4031" y="970578"/>
                  <a:ext cx="225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797310-DAEF-ED44-65D3-F3B63E00E9C1}"/>
                    </a:ext>
                  </a:extLst>
                </p14:cNvPr>
                <p14:cNvContentPartPr/>
                <p14:nvPr/>
              </p14:nvContentPartPr>
              <p14:xfrm>
                <a:off x="999671" y="984258"/>
                <a:ext cx="171360" cy="124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797310-DAEF-ED44-65D3-F3B63E00E9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0671" y="975258"/>
                  <a:ext cx="189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AA68FE-AA0F-F78A-FF0E-D909B87E011D}"/>
                    </a:ext>
                  </a:extLst>
                </p14:cNvPr>
                <p14:cNvContentPartPr/>
                <p14:nvPr/>
              </p14:nvContentPartPr>
              <p14:xfrm>
                <a:off x="1214591" y="946458"/>
                <a:ext cx="390600" cy="140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AA68FE-AA0F-F78A-FF0E-D909B87E01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5591" y="937458"/>
                  <a:ext cx="408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902EDE-D5AE-ADCB-BF55-E2C48F3CE06D}"/>
                    </a:ext>
                  </a:extLst>
                </p14:cNvPr>
                <p14:cNvContentPartPr/>
                <p14:nvPr/>
              </p14:nvContentPartPr>
              <p14:xfrm>
                <a:off x="1680071" y="919818"/>
                <a:ext cx="310320" cy="151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902EDE-D5AE-ADCB-BF55-E2C48F3CE0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71071" y="910818"/>
                  <a:ext cx="327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6EC022F-B83D-3CEE-E8AA-62019BA6D919}"/>
                    </a:ext>
                  </a:extLst>
                </p14:cNvPr>
                <p14:cNvContentPartPr/>
                <p14:nvPr/>
              </p14:nvContentPartPr>
              <p14:xfrm>
                <a:off x="2029991" y="817218"/>
                <a:ext cx="95040" cy="287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6EC022F-B83D-3CEE-E8AA-62019BA6D9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21025" y="808218"/>
                  <a:ext cx="112613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09B069-DD9A-E4A0-8654-9375B33B638D}"/>
                    </a:ext>
                  </a:extLst>
                </p14:cNvPr>
                <p14:cNvContentPartPr/>
                <p14:nvPr/>
              </p14:nvContentPartPr>
              <p14:xfrm>
                <a:off x="1495751" y="929178"/>
                <a:ext cx="84240" cy="82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09B069-DD9A-E4A0-8654-9375B33B63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6751" y="920178"/>
                  <a:ext cx="101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D2B2C9-FF5A-0C3E-C768-9CBC7D5937F0}"/>
                    </a:ext>
                  </a:extLst>
                </p14:cNvPr>
                <p14:cNvContentPartPr/>
                <p14:nvPr/>
              </p14:nvContentPartPr>
              <p14:xfrm>
                <a:off x="2254991" y="890658"/>
                <a:ext cx="29520" cy="44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D2B2C9-FF5A-0C3E-C768-9CBC7D5937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45991" y="881658"/>
                  <a:ext cx="47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B76322-E27B-8225-2D8A-1F2657B625CA}"/>
                    </a:ext>
                  </a:extLst>
                </p14:cNvPr>
                <p14:cNvContentPartPr/>
                <p14:nvPr/>
              </p14:nvContentPartPr>
              <p14:xfrm>
                <a:off x="2282711" y="1067058"/>
                <a:ext cx="37440" cy="41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B76322-E27B-8225-2D8A-1F2657B625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73624" y="1058058"/>
                  <a:ext cx="55251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21E547-45C9-0163-3F7A-BA04E03A6FD2}"/>
              </a:ext>
            </a:extLst>
          </p:cNvPr>
          <p:cNvGrpSpPr/>
          <p:nvPr/>
        </p:nvGrpSpPr>
        <p:grpSpPr>
          <a:xfrm>
            <a:off x="736046" y="1857850"/>
            <a:ext cx="1265400" cy="909360"/>
            <a:chOff x="736046" y="1857850"/>
            <a:chExt cx="1265400" cy="90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CFC0EC-77EE-4863-6837-CC3E9C231E92}"/>
                    </a:ext>
                  </a:extLst>
                </p14:cNvPr>
                <p14:cNvContentPartPr/>
                <p14:nvPr/>
              </p14:nvContentPartPr>
              <p14:xfrm>
                <a:off x="736046" y="2357890"/>
                <a:ext cx="486000" cy="352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CFC0EC-77EE-4863-6837-CC3E9C231E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7039" y="2348890"/>
                  <a:ext cx="503653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6C7476-ABFE-94E8-D228-74ACDAFA9799}"/>
                    </a:ext>
                  </a:extLst>
                </p14:cNvPr>
                <p14:cNvContentPartPr/>
                <p14:nvPr/>
              </p14:nvContentPartPr>
              <p14:xfrm>
                <a:off x="1191806" y="2330170"/>
                <a:ext cx="490680" cy="358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6C7476-ABFE-94E8-D228-74ACDAFA97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82806" y="2321170"/>
                  <a:ext cx="5083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C08D10-CDDA-68FF-DDE7-1928D8F52DCD}"/>
                    </a:ext>
                  </a:extLst>
                </p14:cNvPr>
                <p14:cNvContentPartPr/>
                <p14:nvPr/>
              </p14:nvContentPartPr>
              <p14:xfrm>
                <a:off x="1072286" y="2114890"/>
                <a:ext cx="127800" cy="277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C08D10-CDDA-68FF-DDE7-1928D8F52D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3286" y="2105890"/>
                  <a:ext cx="145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772E480-6023-150B-55EF-98469DFB4746}"/>
                    </a:ext>
                  </a:extLst>
                </p14:cNvPr>
                <p14:cNvContentPartPr/>
                <p14:nvPr/>
              </p14:nvContentPartPr>
              <p14:xfrm>
                <a:off x="950606" y="1857850"/>
                <a:ext cx="136080" cy="159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772E480-6023-150B-55EF-98469DFB47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1606" y="1848850"/>
                  <a:ext cx="153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7BFE52B-76B3-E011-AF23-DD34208D2558}"/>
                    </a:ext>
                  </a:extLst>
                </p14:cNvPr>
                <p14:cNvContentPartPr/>
                <p14:nvPr/>
              </p14:nvContentPartPr>
              <p14:xfrm>
                <a:off x="1198646" y="2178970"/>
                <a:ext cx="217440" cy="171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7BFE52B-76B3-E011-AF23-DD34208D25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89646" y="2169970"/>
                  <a:ext cx="235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0C4AD1-CE64-F22D-F40A-F75E163F2B8E}"/>
                    </a:ext>
                  </a:extLst>
                </p14:cNvPr>
                <p14:cNvContentPartPr/>
                <p14:nvPr/>
              </p14:nvContentPartPr>
              <p14:xfrm>
                <a:off x="1867166" y="2576770"/>
                <a:ext cx="11160" cy="190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0C4AD1-CE64-F22D-F40A-F75E163F2B8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57866" y="2567770"/>
                  <a:ext cx="29388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72386A-0FB3-C5B9-640E-408DE69E527E}"/>
                    </a:ext>
                  </a:extLst>
                </p14:cNvPr>
                <p14:cNvContentPartPr/>
                <p14:nvPr/>
              </p14:nvContentPartPr>
              <p14:xfrm>
                <a:off x="1898486" y="2572090"/>
                <a:ext cx="102960" cy="155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72386A-0FB3-C5B9-640E-408DE69E52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89486" y="2563111"/>
                  <a:ext cx="120600" cy="1727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9CC6A5-930D-C486-CBDF-FAB831507F9F}"/>
              </a:ext>
            </a:extLst>
          </p:cNvPr>
          <p:cNvGrpSpPr/>
          <p:nvPr/>
        </p:nvGrpSpPr>
        <p:grpSpPr>
          <a:xfrm>
            <a:off x="1087766" y="1483450"/>
            <a:ext cx="358560" cy="349560"/>
            <a:chOff x="1087766" y="1483450"/>
            <a:chExt cx="35856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A2E62CB-6FF2-7773-C9F7-34A0AB2EC789}"/>
                    </a:ext>
                  </a:extLst>
                </p14:cNvPr>
                <p14:cNvContentPartPr/>
                <p14:nvPr/>
              </p14:nvContentPartPr>
              <p14:xfrm>
                <a:off x="1087766" y="1710250"/>
                <a:ext cx="110520" cy="122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A2E62CB-6FF2-7773-C9F7-34A0AB2EC7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8737" y="1701224"/>
                  <a:ext cx="128218" cy="140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01C6BF2-64E7-A546-BBB3-35C65E84CDA3}"/>
                    </a:ext>
                  </a:extLst>
                </p14:cNvPr>
                <p14:cNvContentPartPr/>
                <p14:nvPr/>
              </p14:nvContentPartPr>
              <p14:xfrm>
                <a:off x="1314566" y="1534570"/>
                <a:ext cx="30600" cy="147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01C6BF2-64E7-A546-BBB3-35C65E84CDA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05671" y="1525570"/>
                  <a:ext cx="48035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6139FF-BC74-29BE-9322-C09E6EFBC36D}"/>
                    </a:ext>
                  </a:extLst>
                </p14:cNvPr>
                <p14:cNvContentPartPr/>
                <p14:nvPr/>
              </p14:nvContentPartPr>
              <p14:xfrm>
                <a:off x="1363886" y="1483450"/>
                <a:ext cx="82440" cy="173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6139FF-BC74-29BE-9322-C09E6EFBC3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54886" y="1474469"/>
                  <a:ext cx="100080" cy="190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7E2A87-B513-BF69-AFED-330F3D040734}"/>
                    </a:ext>
                  </a:extLst>
                </p14:cNvPr>
                <p14:cNvContentPartPr/>
                <p14:nvPr/>
              </p14:nvContentPartPr>
              <p14:xfrm>
                <a:off x="1344446" y="1571650"/>
                <a:ext cx="90360" cy="33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7E2A87-B513-BF69-AFED-330F3D0407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35446" y="1562650"/>
                  <a:ext cx="1080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B92EDFF-68AD-6354-C2BE-E3B141FF97BA}"/>
              </a:ext>
            </a:extLst>
          </p:cNvPr>
          <p:cNvGrpSpPr/>
          <p:nvPr/>
        </p:nvGrpSpPr>
        <p:grpSpPr>
          <a:xfrm>
            <a:off x="1478111" y="1980378"/>
            <a:ext cx="162720" cy="217800"/>
            <a:chOff x="1478111" y="1980378"/>
            <a:chExt cx="162720" cy="21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62EC01-D86A-B5B2-9534-B80A10106492}"/>
                    </a:ext>
                  </a:extLst>
                </p14:cNvPr>
                <p14:cNvContentPartPr/>
                <p14:nvPr/>
              </p14:nvContentPartPr>
              <p14:xfrm>
                <a:off x="1478111" y="2026818"/>
                <a:ext cx="57600" cy="171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62EC01-D86A-B5B2-9534-B80A101064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69111" y="2017799"/>
                  <a:ext cx="75240" cy="189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2DEA173-6FE3-02EC-9A41-D9CAF815823C}"/>
                    </a:ext>
                  </a:extLst>
                </p14:cNvPr>
                <p14:cNvContentPartPr/>
                <p14:nvPr/>
              </p14:nvContentPartPr>
              <p14:xfrm>
                <a:off x="1549391" y="1980378"/>
                <a:ext cx="91440" cy="205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2DEA173-6FE3-02EC-9A41-D9CAF81582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40391" y="1971378"/>
                  <a:ext cx="109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4108236-4F69-8405-B724-D8067545375A}"/>
                    </a:ext>
                  </a:extLst>
                </p14:cNvPr>
                <p14:cNvContentPartPr/>
                <p14:nvPr/>
              </p14:nvContentPartPr>
              <p14:xfrm>
                <a:off x="1514471" y="2122218"/>
                <a:ext cx="92880" cy="25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4108236-4F69-8405-B724-D8067545375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05506" y="2113218"/>
                  <a:ext cx="110452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EDD7615-0082-A1CB-1728-A7F610FC117A}"/>
              </a:ext>
            </a:extLst>
          </p:cNvPr>
          <p:cNvGrpSpPr/>
          <p:nvPr/>
        </p:nvGrpSpPr>
        <p:grpSpPr>
          <a:xfrm>
            <a:off x="2462711" y="1999098"/>
            <a:ext cx="1234080" cy="426240"/>
            <a:chOff x="2462711" y="1999098"/>
            <a:chExt cx="1234080" cy="42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70F5198-984C-F8E3-AE37-79519A23AA88}"/>
                    </a:ext>
                  </a:extLst>
                </p14:cNvPr>
                <p14:cNvContentPartPr/>
                <p14:nvPr/>
              </p14:nvContentPartPr>
              <p14:xfrm>
                <a:off x="2462711" y="2196378"/>
                <a:ext cx="1113480" cy="57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70F5198-984C-F8E3-AE37-79519A23AA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53711" y="2187321"/>
                  <a:ext cx="1131120" cy="75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ACFC02F-2382-36B7-0C2C-D1F33974FEF7}"/>
                    </a:ext>
                  </a:extLst>
                </p14:cNvPr>
                <p14:cNvContentPartPr/>
                <p14:nvPr/>
              </p14:nvContentPartPr>
              <p14:xfrm>
                <a:off x="3495191" y="1999098"/>
                <a:ext cx="201600" cy="426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ACFC02F-2382-36B7-0C2C-D1F33974FE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86191" y="1990098"/>
                  <a:ext cx="219240" cy="44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245EDCC-CF53-08F7-015C-8FCF210796B6}"/>
                  </a:ext>
                </a:extLst>
              </p14:cNvPr>
              <p14:cNvContentPartPr/>
              <p14:nvPr/>
            </p14:nvContentPartPr>
            <p14:xfrm>
              <a:off x="785" y="3244920"/>
              <a:ext cx="12108240" cy="4420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245EDCC-CF53-08F7-015C-8FCF210796B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-8215" y="3235927"/>
                <a:ext cx="12125881" cy="459706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6D1F0785-52DF-C64E-E691-7292A6189A3C}"/>
              </a:ext>
            </a:extLst>
          </p:cNvPr>
          <p:cNvGrpSpPr/>
          <p:nvPr/>
        </p:nvGrpSpPr>
        <p:grpSpPr>
          <a:xfrm>
            <a:off x="463025" y="3820920"/>
            <a:ext cx="1142280" cy="344160"/>
            <a:chOff x="463025" y="3820920"/>
            <a:chExt cx="114228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027A28-B384-D5D2-6569-C9A41B7CBC00}"/>
                    </a:ext>
                  </a:extLst>
                </p14:cNvPr>
                <p14:cNvContentPartPr/>
                <p14:nvPr/>
              </p14:nvContentPartPr>
              <p14:xfrm>
                <a:off x="463025" y="3820920"/>
                <a:ext cx="188640" cy="344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027A28-B384-D5D2-6569-C9A41B7CBC0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4025" y="3811920"/>
                  <a:ext cx="2062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706DCD6-4C31-7628-9D68-2FE828450608}"/>
                    </a:ext>
                  </a:extLst>
                </p14:cNvPr>
                <p14:cNvContentPartPr/>
                <p14:nvPr/>
              </p14:nvContentPartPr>
              <p14:xfrm>
                <a:off x="805385" y="3868440"/>
                <a:ext cx="238320" cy="292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706DCD6-4C31-7628-9D68-2FE82845060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6385" y="3859440"/>
                  <a:ext cx="255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8ED31CA-8705-0C60-8CDE-EE2E8A7E6987}"/>
                    </a:ext>
                  </a:extLst>
                </p14:cNvPr>
                <p14:cNvContentPartPr/>
                <p14:nvPr/>
              </p14:nvContentPartPr>
              <p14:xfrm>
                <a:off x="1116065" y="3830280"/>
                <a:ext cx="239400" cy="264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8ED31CA-8705-0C60-8CDE-EE2E8A7E69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7065" y="3821280"/>
                  <a:ext cx="257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2A0867C-53AB-68E5-791B-A9B70D736300}"/>
                    </a:ext>
                  </a:extLst>
                </p14:cNvPr>
                <p14:cNvContentPartPr/>
                <p14:nvPr/>
              </p14:nvContentPartPr>
              <p14:xfrm>
                <a:off x="1537985" y="3842880"/>
                <a:ext cx="54720" cy="47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2A0867C-53AB-68E5-791B-A9B70D73630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28985" y="3833880"/>
                  <a:ext cx="723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5F49C7-D553-4454-C08A-59F141CE2B47}"/>
                    </a:ext>
                  </a:extLst>
                </p14:cNvPr>
                <p14:cNvContentPartPr/>
                <p14:nvPr/>
              </p14:nvContentPartPr>
              <p14:xfrm>
                <a:off x="1557065" y="4041600"/>
                <a:ext cx="48240" cy="39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5F49C7-D553-4454-C08A-59F141CE2B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48065" y="4032681"/>
                  <a:ext cx="65880" cy="570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709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C22F-A2A1-79B6-69B6-04CFC0CD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Oxidizing Alcohols with Chromium: Mechanism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7F7E08-3FF1-4277-68FF-B5FEB12C23F0}"/>
              </a:ext>
            </a:extLst>
          </p:cNvPr>
          <p:cNvGrpSpPr/>
          <p:nvPr/>
        </p:nvGrpSpPr>
        <p:grpSpPr>
          <a:xfrm>
            <a:off x="424865" y="935880"/>
            <a:ext cx="1368000" cy="452160"/>
            <a:chOff x="424865" y="935880"/>
            <a:chExt cx="136800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8DA734-03BD-2260-EA27-7EBA2E90FEF2}"/>
                    </a:ext>
                  </a:extLst>
                </p14:cNvPr>
                <p14:cNvContentPartPr/>
                <p14:nvPr/>
              </p14:nvContentPartPr>
              <p14:xfrm>
                <a:off x="424865" y="935880"/>
                <a:ext cx="189720" cy="387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8DA734-03BD-2260-EA27-7EBA2E90FE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5865" y="926872"/>
                  <a:ext cx="207360" cy="404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00D409-DA3F-611E-08D0-7C54679028EC}"/>
                    </a:ext>
                  </a:extLst>
                </p14:cNvPr>
                <p14:cNvContentPartPr/>
                <p14:nvPr/>
              </p14:nvContentPartPr>
              <p14:xfrm>
                <a:off x="456905" y="1192560"/>
                <a:ext cx="119520" cy="42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00D409-DA3F-611E-08D0-7C54679028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7905" y="1183560"/>
                  <a:ext cx="137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AC850D-B624-568C-502E-C4B0C282CB26}"/>
                    </a:ext>
                  </a:extLst>
                </p14:cNvPr>
                <p14:cNvContentPartPr/>
                <p14:nvPr/>
              </p14:nvContentPartPr>
              <p14:xfrm>
                <a:off x="739865" y="1148640"/>
                <a:ext cx="244800" cy="239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AC850D-B624-568C-502E-C4B0C282CB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0865" y="1139640"/>
                  <a:ext cx="262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63BA32-2BEC-7EEB-21AD-5AF696F45953}"/>
                    </a:ext>
                  </a:extLst>
                </p14:cNvPr>
                <p14:cNvContentPartPr/>
                <p14:nvPr/>
              </p14:nvContentPartPr>
              <p14:xfrm>
                <a:off x="1026425" y="1118400"/>
                <a:ext cx="370800" cy="172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363BA32-2BEC-7EEB-21AD-5AF696F459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7425" y="1109419"/>
                  <a:ext cx="388440" cy="19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8CFA31-F987-D606-7CAA-50F566779E40}"/>
                    </a:ext>
                  </a:extLst>
                </p14:cNvPr>
                <p14:cNvContentPartPr/>
                <p14:nvPr/>
              </p14:nvContentPartPr>
              <p14:xfrm>
                <a:off x="1427465" y="1118760"/>
                <a:ext cx="139320" cy="151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8CFA31-F987-D606-7CAA-50F566779E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8465" y="1109760"/>
                  <a:ext cx="156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6EC4DA-B8B7-7075-CB3D-8FF8215B1CDC}"/>
                    </a:ext>
                  </a:extLst>
                </p14:cNvPr>
                <p14:cNvContentPartPr/>
                <p14:nvPr/>
              </p14:nvContentPartPr>
              <p14:xfrm>
                <a:off x="1585145" y="1104000"/>
                <a:ext cx="207720" cy="165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6EC4DA-B8B7-7075-CB3D-8FF8215B1C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6129" y="1095000"/>
                  <a:ext cx="225391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FE0D892-CF4A-07E4-0E46-2540D8397874}"/>
                  </a:ext>
                </a:extLst>
              </p14:cNvPr>
              <p14:cNvContentPartPr/>
              <p14:nvPr/>
            </p14:nvContentPartPr>
            <p14:xfrm>
              <a:off x="1940105" y="1092480"/>
              <a:ext cx="124920" cy="235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FE0D892-CF4A-07E4-0E46-2540D83978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31105" y="1083466"/>
                <a:ext cx="142560" cy="253467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C0AFCB8-5085-7AD7-E498-5B4A21810D02}"/>
              </a:ext>
            </a:extLst>
          </p:cNvPr>
          <p:cNvGrpSpPr/>
          <p:nvPr/>
        </p:nvGrpSpPr>
        <p:grpSpPr>
          <a:xfrm>
            <a:off x="2573345" y="902400"/>
            <a:ext cx="419040" cy="334440"/>
            <a:chOff x="2573345" y="902400"/>
            <a:chExt cx="41904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7F6095-EA2A-A097-23B5-B95FA24D8CF9}"/>
                    </a:ext>
                  </a:extLst>
                </p14:cNvPr>
                <p14:cNvContentPartPr/>
                <p14:nvPr/>
              </p14:nvContentPartPr>
              <p14:xfrm>
                <a:off x="2573345" y="902400"/>
                <a:ext cx="259560" cy="317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7F6095-EA2A-A097-23B5-B95FA24D8C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64345" y="893410"/>
                  <a:ext cx="277200" cy="335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70E10A-3396-60E4-4A75-C8AB73D2B270}"/>
                    </a:ext>
                  </a:extLst>
                </p14:cNvPr>
                <p14:cNvContentPartPr/>
                <p14:nvPr/>
              </p14:nvContentPartPr>
              <p14:xfrm>
                <a:off x="2838665" y="1061880"/>
                <a:ext cx="153720" cy="174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70E10A-3396-60E4-4A75-C8AB73D2B2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9665" y="1052861"/>
                  <a:ext cx="171360" cy="1926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FDB653-A80E-E25A-21DB-228207361724}"/>
              </a:ext>
            </a:extLst>
          </p:cNvPr>
          <p:cNvGrpSpPr/>
          <p:nvPr/>
        </p:nvGrpSpPr>
        <p:grpSpPr>
          <a:xfrm>
            <a:off x="3138905" y="763080"/>
            <a:ext cx="286200" cy="214200"/>
            <a:chOff x="3138905" y="763080"/>
            <a:chExt cx="28620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5D965A-D33F-EAE6-71D9-94127819E275}"/>
                    </a:ext>
                  </a:extLst>
                </p14:cNvPr>
                <p14:cNvContentPartPr/>
                <p14:nvPr/>
              </p14:nvContentPartPr>
              <p14:xfrm>
                <a:off x="3138905" y="763080"/>
                <a:ext cx="82080" cy="213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5D965A-D33F-EAE6-71D9-94127819E2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29905" y="754080"/>
                  <a:ext cx="99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DBBAB56-0191-6487-8301-585B2039501C}"/>
                    </a:ext>
                  </a:extLst>
                </p14:cNvPr>
                <p14:cNvContentPartPr/>
                <p14:nvPr/>
              </p14:nvContentPartPr>
              <p14:xfrm>
                <a:off x="3317105" y="792960"/>
                <a:ext cx="35640" cy="184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DBBAB56-0191-6487-8301-585B2039501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8105" y="783960"/>
                  <a:ext cx="53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4FCE25-8059-F003-1CB9-B15A72FD1AD8}"/>
                    </a:ext>
                  </a:extLst>
                </p14:cNvPr>
                <p14:cNvContentPartPr/>
                <p14:nvPr/>
              </p14:nvContentPartPr>
              <p14:xfrm>
                <a:off x="3285785" y="859200"/>
                <a:ext cx="139320" cy="12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4FCE25-8059-F003-1CB9-B15A72FD1A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76785" y="850200"/>
                  <a:ext cx="1569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225E328-4372-D9CE-1787-B831B32E5E72}"/>
                  </a:ext>
                </a:extLst>
              </p14:cNvPr>
              <p14:cNvContentPartPr/>
              <p14:nvPr/>
            </p14:nvContentPartPr>
            <p14:xfrm>
              <a:off x="3735425" y="1151880"/>
              <a:ext cx="52200" cy="626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225E328-4372-D9CE-1787-B831B32E5E7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26425" y="1142828"/>
                <a:ext cx="69840" cy="80382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88E8B10-9184-CB46-929F-E5E898FF6145}"/>
              </a:ext>
            </a:extLst>
          </p:cNvPr>
          <p:cNvGrpSpPr/>
          <p:nvPr/>
        </p:nvGrpSpPr>
        <p:grpSpPr>
          <a:xfrm>
            <a:off x="3722465" y="905640"/>
            <a:ext cx="47520" cy="71280"/>
            <a:chOff x="3722465" y="905640"/>
            <a:chExt cx="4752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6444EF-2AFB-EDB8-0245-2E440295B466}"/>
                    </a:ext>
                  </a:extLst>
                </p14:cNvPr>
                <p14:cNvContentPartPr/>
                <p14:nvPr/>
              </p14:nvContentPartPr>
              <p14:xfrm>
                <a:off x="3728945" y="914640"/>
                <a:ext cx="41040" cy="62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6444EF-2AFB-EDB8-0245-2E440295B46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19945" y="905692"/>
                  <a:ext cx="58680" cy="79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D1BAFA-8742-5702-9E82-1D12EA1592AD}"/>
                    </a:ext>
                  </a:extLst>
                </p14:cNvPr>
                <p14:cNvContentPartPr/>
                <p14:nvPr/>
              </p14:nvContentPartPr>
              <p14:xfrm>
                <a:off x="3722465" y="905640"/>
                <a:ext cx="26280" cy="36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D1BAFA-8742-5702-9E82-1D12EA1592A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13587" y="896640"/>
                  <a:ext cx="43682" cy="5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7783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Oxidation State &amp; Oxidation of Alcohols </vt:lpstr>
      <vt:lpstr>Calculating Oxidation States       (12.4)</vt:lpstr>
      <vt:lpstr>Calculating Oxidation States       (12.4)</vt:lpstr>
      <vt:lpstr>Oxidation and Reduction (of Hydrocarbons)</vt:lpstr>
      <vt:lpstr>Oxidation States and Functional Groups      (12.10)</vt:lpstr>
      <vt:lpstr>Chromium-based Reagents for Oxidizing Alcohols    (12.10)</vt:lpstr>
      <vt:lpstr>Chromium-based Reagents for Oxidizing Alcohols    (12.10)</vt:lpstr>
      <vt:lpstr>Oxidizing Alcohols with Chromium: Mechanism</vt:lpstr>
      <vt:lpstr>Oxidizing Alcohols with Chromium: Mechanism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revision>1</cp:revision>
  <cp:lastPrinted>2022-11-01T15:06:03Z</cp:lastPrinted>
  <dcterms:created xsi:type="dcterms:W3CDTF">2022-03-01T00:08:26Z</dcterms:created>
  <dcterms:modified xsi:type="dcterms:W3CDTF">2023-02-01T03:20:23Z</dcterms:modified>
</cp:coreProperties>
</file>