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62" r:id="rId3"/>
    <p:sldId id="365" r:id="rId4"/>
    <p:sldId id="363" r:id="rId5"/>
    <p:sldId id="364" r:id="rId6"/>
    <p:sldId id="366" r:id="rId7"/>
    <p:sldId id="367" r:id="rId8"/>
    <p:sldId id="368" r:id="rId9"/>
    <p:sldId id="3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C2160-856E-4865-AAA4-77D6014A98EB}" v="945" dt="2023-02-03T03:16:53.431"/>
    <p1510:client id="{8DE20F2F-5812-4892-9A45-EABB2214213F}" v="21" dt="2023-02-03T03:11:32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208 140 5527 0 0,'0'0'423'0'0,"0"0"-375"0"0,0 0 0 0 0,0 0 0 0 0,0 1 1 0 0,0-1-1 0 0,1 0 0 0 0,-1 0 0 0 0,0 0 0 0 0,0 0 0 0 0,0 0 0 0 0,0 0 0 0 0,1 0 1 0 0,-1 0-1 0 0,0 0 0 0 0,0 0 0 0 0,0 0 0 0 0,0 0 0 0 0,1 0 0 0 0,-1 0 0 0 0,0-1 0 0 0,0 1 1 0 0,0 0-1 0 0,0 0 0 0 0,1 0 0 0 0,-1 0 0 0 0,0 0 0 0 0,0 0 0 0 0,0 0 0 0 0,0 0 1 0 0,0-1-1 0 0,1 1 0 0 0,-1 0 0 0 0,0 0 0 0 0,-4-5 845 0 0,0 1 1 0 0,-1 0-1 0 0,1 0 0 0 0,-1 1 1 0 0,0-1-1 0 0,-8-3 0 0 0,9 5-405 0 0,1 0-1 0 0,-1 0 0 0 0,0 0 0 0 0,0 1 0 0 0,0 0 1 0 0,0-1-1 0 0,0 1 0 0 0,0 1 0 0 0,0-1 1 0 0,0 1-1 0 0,-9 0 0 0 0,10 0-399 0 0,1 0 0 0 0,-1 1 1 0 0,0-1-1 0 0,0 1 0 0 0,0 0 0 0 0,0 0 0 0 0,1 0 1 0 0,-1 0-1 0 0,0 1 0 0 0,1-1 0 0 0,-1 1 0 0 0,1 0 1 0 0,-1-1-1 0 0,1 1 0 0 0,0 0 0 0 0,0 0 0 0 0,0 1 1 0 0,-2 2-1 0 0,-4 6-54 0 0,0 1 1 0 0,0 1-1 0 0,2-1 1 0 0,0 1-1 0 0,0 0 1 0 0,1 1-1 0 0,0 0 1 0 0,-4 24 0 0 0,6-18 2 0 0,1 0 0 0 0,1-1 0 0 0,1 1 0 0 0,1 0 0 0 0,5 36 0 0 0,0-22-43 0 0,1 0-1 0 0,1-1 1 0 0,2 0 0 0 0,2 0-1 0 0,1-1 1 0 0,1 0-1 0 0,2-2 1 0 0,1 1 0 0 0,29 38-1 0 0,-39-59 3 0 0,1-2-1 0 0,0 1 1 0 0,0-1-1 0 0,0 0 1 0 0,1-1-1 0 0,0 0 1 0 0,1-1 0 0 0,20 11-1 0 0,-24-14 3 0 0,1 0-1 0 0,0-1 1 0 0,1 0-1 0 0,-1 0 1 0 0,0 0-1 0 0,0-1 1 0 0,1 0-1 0 0,-1-1 1 0 0,0 0-1 0 0,1 0 1 0 0,-1 0-1 0 0,1-1 1 0 0,-1 0-1 0 0,0-1 1 0 0,8-1-1 0 0,-4-1 52 0 0,0-1 0 0 0,0 0 0 0 0,0 0 1 0 0,-1-1-1 0 0,1 0 0 0 0,-2-1 0 0 0,1 0 0 0 0,-1 0 0 0 0,0-1 0 0 0,0-1 0 0 0,-1 1 0 0 0,12-17 0 0 0,-10 11 33 0 0,-1-1 0 0 0,0-1 0 0 0,-1 1 0 0 0,0-1 0 0 0,-2-1-1 0 0,0 1 1 0 0,-1-1 0 0 0,4-18 0 0 0,-7 16 62 0 0,-1 1 1 0 0,-1 0 0 0 0,0-1-1 0 0,-1 1 1 0 0,-6-32-1 0 0,6 44-115 0 0,-3-13 48 0 0,0 1-1 0 0,-1 0 1 0 0,-1 0 0 0 0,-8-17 0 0 0,-37-67 71 0 0,41 85-130 0 0,-3-6-105 0 0,-2 0-1 0 0,0 1 1 0 0,-2 1-1 0 0,0 1 1 0 0,-2 0-1 0 0,0 1 1 0 0,-27-20-1 0 0,37 32-177 0 0,0 1 0 0 0,0 0-1 0 0,-11-5 1 0 0,15 9-242 0 0,1 0 0 0 0,0 0-1 0 0,-1 1 1 0 0,1-1 0 0 0,-1 1 0 0 0,1 1 0 0 0,-1-1 0 0 0,1 1-1 0 0,-10-1 1 0 0,3 3-6081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5063 0 0,'0'0'232'0'0,"-1"6"32"0"0,-1 2 724 0 0,0 1-1 0 0,1-1 0 0 0,1 0 0 0 0,-1 1 0 0 0,1-1 0 0 0,2 11 0 0 0,-1 3 753 0 0,3 40-302 0 0,2 1 1 0 0,16 61 0 0 0,14 14-502 0 0,-16-68-762 0 0,-4-12-193 0 0,9 36-736 0 0,-10-31-2918 0 0,-12-49-1914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0,'0'2'9379'0'0,"18"31"-4855"0"0,15 18-3076 0 0,-3-7-815 0 0,39 77 52 0 0,5 7-492 0 0,-59-105-266 0 0,27 43-308 0 0,-11-24-3068 0 0,-26-35 1458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12783 0 0,'0'0'290'0'0,"-1"1"39"0"0,-9 2 150 0 0,-8 0-177 0 0,16-2-172 0 0,0 0 0 0 0,-1 1-1 0 0,1-1 1 0 0,0 0-1 0 0,0 1 1 0 0,0-1 0 0 0,0 1-1 0 0,0 0 1 0 0,0 0 0 0 0,0-1-1 0 0,1 1 1 0 0,-1 0 0 0 0,0 1-1 0 0,1-1 1 0 0,0 0 0 0 0,0 0-1 0 0,-1 1 1 0 0,1-1-1 0 0,1 1 1 0 0,-1-1 0 0 0,0 0-1 0 0,1 1 1 0 0,-1 5 0 0 0,-1 5 59 0 0,0 1 0 0 0,2 0 0 0 0,0 16 0 0 0,0-26-162 0 0,1 10 7 0 0,0 0 1 0 0,1 1-1 0 0,1-1 1 0 0,0 0-1 0 0,0 0 1 0 0,2-1-1 0 0,0 1 0 0 0,0-1 1 0 0,10 17-1 0 0,-11-22-27 0 0,1-1 0 0 0,1 1 0 0 0,-1-1 0 0 0,1 0 0 0 0,1 0 0 0 0,-1-1 0 0 0,1 0 0 0 0,0 0 0 0 0,1-1 0 0 0,-1 1 0 0 0,1-2 0 0 0,0 1 0 0 0,0-1 0 0 0,0 0 0 0 0,15 4 0 0 0,-16-6 48 0 0,0 0 1 0 0,0-1-1 0 0,0 0 1 0 0,0 0-1 0 0,0-1 0 0 0,0 1 1 0 0,0-2-1 0 0,0 1 1 0 0,0-1-1 0 0,-1 0 0 0 0,1 0 1 0 0,0-1-1 0 0,0 0 1 0 0,-1 0-1 0 0,9-4 0 0 0,-7 1 45 0 0,0 1-1 0 0,0-1 1 0 0,0-1-1 0 0,-1 0 1 0 0,0 0-1 0 0,-1 0 1 0 0,1-1-1 0 0,-1 0 0 0 0,0 0 1 0 0,-1-1-1 0 0,6-8 1 0 0,-6 6-1 0 0,1 1 0 0 0,-2-1-1 0 0,1 0 1 0 0,-1-1 0 0 0,-1 1 0 0 0,0 0 0 0 0,0-1 0 0 0,-1 0-1 0 0,-1 0 1 0 0,0 0 0 0 0,0-14 0 0 0,-1 17-8 0 0,-1 0 1 0 0,0-1-1 0 0,-1 1 1 0 0,1 0-1 0 0,-2 0 1 0 0,1 0-1 0 0,-1 0 1 0 0,0 1-1 0 0,-1-1 0 0 0,0 1 1 0 0,0 0-1 0 0,-1 0 1 0 0,1 0-1 0 0,-2 1 1 0 0,-8-10-1 0 0,9 11 0 0 0,0 1 0 0 0,0-1-1 0 0,-1 1 1 0 0,1 0 0 0 0,-1 0 0 0 0,-1 1-1 0 0,1 0 1 0 0,-11-5 0 0 0,6 5-27 0 0,0 1 1 0 0,0-1-1 0 0,0 2 0 0 0,-19-2 1 0 0,24 3-122 0 0,1 0 0 0 0,-1 0 0 0 0,0 1 0 0 0,1 0 0 0 0,-1 0 0 0 0,0 0 0 0 0,1 0 0 0 0,-1 1 0 0 0,1 0 0 0 0,-8 4 0 0 0,-14 11-7103 0 0,19-11 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8287 0 0,'0'0'1035'0'0,"2"-1"-119"0"0,3-1-318 0 0,0 0 1 0 0,0-1-1 0 0,0 0 1 0 0,0 0-1 0 0,-1-1 1 0 0,1 1-1 0 0,-1-1 1 0 0,0 0-1 0 0,5-6 1 0 0,33-46 1599 0 0,-37 49-1924 0 0,88-138 2504 0 0,-8 15-1991 0 0,-41 64-688 0 0,-6 11-104 0 0,-29 42-216 0 0,0 0 1 0 0,2 1-1 0 0,13-14 0 0 0,7-7-1639 0 0,-13 14-664 0 0,-5 8-1928 0 0,-12 10 3915 0 0,9-8-4706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1 667 4143 0 0,'0'0'319'0'0,"0"2"-210"0"0,1 3-1644 0 0,0 3 7753 0 0,-1-8-6083 0 0,0 0-1 0 0,0 0 1 0 0,0 0-1 0 0,1 0 1 0 0,-1 0-1 0 0,0 0 1 0 0,0 0-1 0 0,0 0 1 0 0,0 1-1 0 0,1-1 1 0 0,-1 0-1 0 0,0 0 1 0 0,0 0 0 0 0,0 0-1 0 0,1 0 1 0 0,-1 0-1 0 0,0 0 1 0 0,0 0-1 0 0,0 0 1 0 0,1-1-1 0 0,-1 1 1 0 0,0 0-1 0 0,0 0 1 0 0,0 0-1 0 0,1 0 1 0 0,-1 0-1 0 0,1-1 808 0 0,-1 1-808 0 0,0 0 1 0 0,0 0-1 0 0,1-1 1 0 0,24-21 2280 0 0,-1-1 0 0 0,41-52 0 0 0,-8 9-1087 0 0,-21 29-864 0 0,-2-2 0 0 0,-2-2 0 0 0,30-48 0 0 0,-55 77-439 0 0,9-15-19 0 0,27-36 0 0 0,-26 40-528 0 0,-2 0 0 0 0,24-50 0 0 0,-12 21-3135 0 0,-18 38 1999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70 14799 0 0,'0'0'679'0'0,"-14"-8"250"0"0,3 0-871 0 0,8 5 185 0 0,0 1 0 0 0,0 0 0 0 0,0 1 0 0 0,0-1 0 0 0,0 0 0 0 0,0 1 0 0 0,0 0 0 0 0,-4-1 0 0 0,6 2-195 0 0,0 0 1 0 0,0 0-1 0 0,-1 0 1 0 0,1 0-1 0 0,0 0 1 0 0,0 0-1 0 0,0 1 1 0 0,0-1-1 0 0,0 1 1 0 0,0-1-1 0 0,0 0 1 0 0,0 1-1 0 0,0 0 1 0 0,0-1 0 0 0,0 1-1 0 0,0 0 1 0 0,0-1-1 0 0,0 1 1 0 0,0 0-1 0 0,0 0 1 0 0,1 0-1 0 0,-1 0 1 0 0,0 0-1 0 0,1 0 1 0 0,-1 0-1 0 0,1 0 1 0 0,-1 0-1 0 0,1 0 1 0 0,-1 1-1 0 0,-2 5-41 0 0,0 0 0 0 0,1 0 0 0 0,0 0 0 0 0,0 0 0 0 0,1 1-1 0 0,-1 11 1 0 0,2 47-12 0 0,0-62 6 0 0,1 22-1 0 0,1 1 0 0 0,1-1 0 0 0,11 45 0 0 0,-11-61 0 0 0,0-1 0 0 0,0 0 0 0 0,1 0 0 0 0,0 0 0 0 0,0 0 0 0 0,1-1 0 0 0,0 0 0 0 0,1 0 0 0 0,0 0 0 0 0,0 0 0 0 0,1-1 0 0 0,0 0 0 0 0,11 9 0 0 0,-11-11 0 0 0,1 0 0 0 0,0-1 0 0 0,0 0 0 0 0,1 0 0 0 0,-1 0 0 0 0,1-1 0 0 0,-1 0 0 0 0,1-1 0 0 0,0 0 0 0 0,0-1 0 0 0,0 1 0 0 0,0-2 0 0 0,0 1 0 0 0,1-1 0 0 0,-1-1 0 0 0,0 0 0 0 0,0 0 0 0 0,0 0 0 0 0,0-1 0 0 0,0-1 0 0 0,-1 0 0 0 0,1 0 0 0 0,-1 0 0 0 0,0-1 0 0 0,1 0 0 0 0,-2-1 0 0 0,12-8 0 0 0,-9 6 3 0 0,0-1-1 0 0,-1-1 1 0 0,0 1-1 0 0,0-1 1 0 0,-1-1 0 0 0,-1 0-1 0 0,1 0 1 0 0,10-20-1 0 0,-10 13 210 0 0,0-1 1 0 0,-1 0-1 0 0,-1 0 0 0 0,-1 0 0 0 0,3-20 0 0 0,-7 28-8 0 0,0 0-1 0 0,0 0 0 0 0,-2 0 1 0 0,1-1-1 0 0,-1 1 1 0 0,0 1-1 0 0,-1-1 0 0 0,-1 0 1 0 0,1 0-1 0 0,-1 1 1 0 0,-1-1-1 0 0,0 1 0 0 0,0 0 1 0 0,-1 0-1 0 0,0 0 1 0 0,0 1-1 0 0,-12-14 0 0 0,12 18-154 0 0,0-1 0 0 0,0 1 0 0 0,-1 0 0 0 0,1 1 0 0 0,-1-1 0 0 0,0 1 0 0 0,0 0 0 0 0,0 1 0 0 0,-1-1 0 0 0,1 1 0 0 0,-1 0-1 0 0,1 1 1 0 0,-9-2 0 0 0,-1 2-150 0 0,-1-1 0 0 0,0 2 0 0 0,0 0-1 0 0,-17 3 1 0 0,27-2-255 0 0,1 0 0 0 0,0 0 0 0 0,-1 0 0 0 0,1 1 0 0 0,0 0 0 0 0,0 1 0 0 0,-10 5 0 0 0,1 3-1092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0,'0'0'1567'0'0,"10"9"1110"0"0,47 45 3253 0 0,22 42-2822 0 0,133 145-270 0 0,-97-119-1870 0 0,-85-91-850 0 0,42 36 0 0 0,-25-30-4238 0 0,-38-29-3388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72 12295 0 0,'0'0'563'0'0,"-8"-4"181"0"0,5 3-522 0 0,0-1 0 0 0,-1 1 0 0 0,1 0 0 0 0,-1 0 0 0 0,1 0 0 0 0,-1 0 0 0 0,0 0 0 0 0,1 1 0 0 0,-1 0 0 0 0,0 0 0 0 0,0 0 0 0 0,1 0 0 0 0,-1 0 0 0 0,0 1 0 0 0,1 0 0 0 0,-1-1 0 0 0,1 1 0 0 0,-1 1 0 0 0,1-1 1 0 0,-1 0-1 0 0,1 1 0 0 0,0 0 0 0 0,0 0 0 0 0,-1 0 0 0 0,1 0 0 0 0,1 0 0 0 0,-1 1 0 0 0,0-1 0 0 0,0 1 0 0 0,-2 3 0 0 0,0 1-159 0 0,0 1-1 0 0,0-1 1 0 0,1 1 0 0 0,0 0 0 0 0,0 0-1 0 0,1 1 1 0 0,0-1 0 0 0,0 1 0 0 0,1-1-1 0 0,-2 15 1 0 0,2-8-46 0 0,2 0-1 0 0,0 0 1 0 0,0-1 0 0 0,1 1-1 0 0,1 0 1 0 0,1 0 0 0 0,0-1-1 0 0,0 1 1 0 0,2-1 0 0 0,0 0-1 0 0,10 20 1 0 0,-10-25-8 0 0,0 0 0 0 0,0-1 0 0 0,1 0 0 0 0,0 0 0 0 0,0 0 0 0 0,1-1 0 0 0,-1 0 0 0 0,2 0 0 0 0,-1-1 0 0 0,1 0 0 0 0,0 0 0 0 0,1-1 0 0 0,-1 0 0 0 0,1 0 0 0 0,0-1 0 0 0,0 0 0 0 0,0-1 0 0 0,14 4 0 0 0,-17-6 31 0 0,0 0-1 0 0,0-1 1 0 0,1 0 0 0 0,-1 0-1 0 0,0 0 1 0 0,1-1 0 0 0,-1 0-1 0 0,0 0 1 0 0,0 0 0 0 0,1-1 0 0 0,-1 0-1 0 0,0 0 1 0 0,-1 0 0 0 0,1-1-1 0 0,0 0 1 0 0,-1 0 0 0 0,0-1-1 0 0,1 0 1 0 0,-1 1 0 0 0,-1-2-1 0 0,8-7 1 0 0,-4 5 66 0 0,-1-2 0 0 0,-1 1 1 0 0,0-1-1 0 0,0 0 0 0 0,-1 0 0 0 0,0 0 0 0 0,0-1 0 0 0,-1 0 1 0 0,0 0-1 0 0,-1 0 0 0 0,0 0 0 0 0,2-14 0 0 0,-4 13-19 0 0,1 0-1 0 0,-2 0 1 0 0,1 0 0 0 0,-2 0-1 0 0,1 0 1 0 0,-1 0-1 0 0,-1 0 1 0 0,0 0-1 0 0,-1 0 1 0 0,0 0 0 0 0,0 1-1 0 0,-1 0 1 0 0,-1 0-1 0 0,0 0 1 0 0,0 0 0 0 0,0 0-1 0 0,-10-10 1 0 0,7 9-69 0 0,-1 0 1 0 0,0 1-1 0 0,-1 0 1 0 0,0 1-1 0 0,0 0 1 0 0,-1 1-1 0 0,-1 0 0 0 0,1 0 1 0 0,-1 1-1 0 0,0 1 1 0 0,-1 0-1 0 0,-18-6 1 0 0,23 9-76 0 0,0 1-510 0 0,0-1 0 0 0,-1 1 0 0 0,1 1 0 0 0,-14-2 0 0 0,10 4-868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12439 0 0,'0'0'3056'0'0,"2"0"-2466"0"0,24 0 643 0 0,-9 1-852 0 0,1-1 0 0 0,-1-1 0 0 0,23-4 0 0 0,-14 0-580 0 0,21-5 179 0 0,-16 2-5538 0 0,-19 4-60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 11087 0 0,'-8'-3'1002'0'0,"5"1"-961"0"0,0 1 0 0 0,0 0 0 0 0,0 0 0 0 0,0 0 0 0 0,-1 1 0 0 0,1-1 0 0 0,0 1 0 0 0,0 0 1 0 0,-1-1-1 0 0,1 2 0 0 0,0-1 0 0 0,0 0 0 0 0,-1 1 0 0 0,1-1 0 0 0,0 1 0 0 0,-6 2 0 0 0,5-1 78 0 0,0 0 0 0 0,0 0-1 0 0,1 1 1 0 0,-1 0 0 0 0,0-1-1 0 0,1 1 1 0 0,0 1 0 0 0,-1-1 0 0 0,1 0-1 0 0,-5 8 1 0 0,2-1 84 0 0,0 1 0 0 0,1 0 0 0 0,0 0 0 0 0,0 1 0 0 0,1-1-1 0 0,1 1 1 0 0,0 0 0 0 0,-2 15 0 0 0,3-16-195 0 0,1 0 0 0 0,0 0 0 0 0,1 1-1 0 0,1-1 1 0 0,-1 0 0 0 0,2 0 0 0 0,-1 0 0 0 0,2 0 0 0 0,-1 0-1 0 0,2 0 1 0 0,-1-1 0 0 0,1 1 0 0 0,1-1 0 0 0,0 0-1 0 0,1 0 1 0 0,-1-1 0 0 0,2 1 0 0 0,-1-1 0 0 0,2-1-1 0 0,10 12 1 0 0,-8-10-5 0 0,1-1 0 0 0,0-1 0 0 0,0 1 0 0 0,0-2 0 0 0,1 1-1 0 0,1-2 1 0 0,-1 0 0 0 0,1 0 0 0 0,0-1 0 0 0,0 0 0 0 0,0-2 0 0 0,1 1-1 0 0,0-2 1 0 0,-1 1 0 0 0,1-2 0 0 0,0 0 0 0 0,0-1 0 0 0,0 0 0 0 0,0-1-1 0 0,25-5 1 0 0,-22 2 166 0 0,1 0-1 0 0,-1-1 1 0 0,0-1 0 0 0,0-1-1 0 0,21-12 1 0 0,-31 15-90 0 0,0 0 0 0 0,-1 0-1 0 0,1 0 1 0 0,-1-1 0 0 0,0 0 0 0 0,-1-1 0 0 0,1 1 0 0 0,-1-1 0 0 0,0 0-1 0 0,-1 0 1 0 0,0-1 0 0 0,1 1 0 0 0,-2-1 0 0 0,1 0 0 0 0,2-9 0 0 0,-4 9 179 0 0,-1 0 1 0 0,0 0 0 0 0,0-1 0 0 0,0 1 0 0 0,-1-1 0 0 0,-1 1 0 0 0,1 0 0 0 0,-1-1-1 0 0,0 1 1 0 0,-1 0 0 0 0,-3-13 0 0 0,1 10-180 0 0,1 0 0 0 0,-2 1 0 0 0,1-1 0 0 0,-1 1 0 0 0,-1 0 0 0 0,1 1 0 0 0,-13-15 0 0 0,11 17-336 0 0,0 1 0 0 0,-1 0 0 0 0,1 0 0 0 0,-1 1 0 0 0,0 0-1 0 0,0 0 1 0 0,0 0 0 0 0,0 1 0 0 0,-14-2 0 0 0,5-1-2553 0 0,5 1-3453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1839 0 0,'1'-8'160'0'0,"1"-4"2888"0"0,-2 9-1742 0 0,1 1 0 0 0,-1-1-1 0 0,1 0 1 0 0,-1 0 0 0 0,0 0 0 0 0,0 0 0 0 0,0-3 0 0 0,7 25-723 0 0,0 0 0 0 0,5 21 0 0 0,-12-36-577 0 0,57 221-1665 0 0,-53-215 63 0 0,-1-1-3543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 1839 0 0,'0'0'83'0'0,"-6"-2"1673"0"0,-8-2 6409 0 0,12 4-7565 0 0,0 0 0 0 0,0 0-1 0 0,0 0 1 0 0,1 0-1 0 0,-1 0 1 0 0,0 0 0 0 0,0 1-1 0 0,1-1 1 0 0,-3 1 0 0 0,-16 10 1179 0 0,14-6-1570 0 0,-1 0 0 0 0,1 0-1 0 0,-6 7 1 0 0,7-6-76 0 0,0 1 1 0 0,1-1-1 0 0,-1 1 1 0 0,1 0 0 0 0,1 0-1 0 0,-1 0 1 0 0,1 0-1 0 0,1 0 1 0 0,-3 10-1 0 0,1 1 48 0 0,1 1 0 0 0,-2 31 0 0 0,5-21-117 0 0,0 0 0 0 0,2-1-1 0 0,1 1 1 0 0,2-1 0 0 0,0 0-1 0 0,12 34 1 0 0,-13-52-63 0 0,0 0 0 0 0,1 0 1 0 0,0-1-1 0 0,0 1 0 0 0,1-1 1 0 0,0 0-1 0 0,1-1 0 0 0,0 1 1 0 0,0-2-1 0 0,10 10 0 0 0,-12-13-1 0 0,-1-1 0 0 0,1 1 0 0 0,0-1 0 0 0,0 0 0 0 0,0 0 0 0 0,1 0 0 0 0,-1 0 0 0 0,1-1 0 0 0,-1 0 0 0 0,1-1 0 0 0,0 1 0 0 0,0-1 0 0 0,-1 0 0 0 0,1 0-1 0 0,0-1 1 0 0,0 0 0 0 0,0 0 0 0 0,0 0 0 0 0,11-2 0 0 0,-11 0 3 0 0,0 0 1 0 0,1-1-1 0 0,-1 0 0 0 0,-1 0 1 0 0,1 0-1 0 0,0 0 0 0 0,-1-1 0 0 0,1 0 1 0 0,-1 0-1 0 0,0-1 0 0 0,5-6 1 0 0,-2 3 62 0 0,-1-1 1 0 0,0-1 0 0 0,-1 1 0 0 0,0-1-1 0 0,8-17 1 0 0,-10 17 36 0 0,-1 0-1 0 0,-1 0 1 0 0,1 0-1 0 0,-1 0 0 0 0,-1-1 1 0 0,1-12-1 0 0,-2 4 225 0 0,-1 0-1 0 0,-4-29 0 0 0,2 31-168 0 0,0 1 1 0 0,-1 0-1 0 0,-1 0 0 0 0,-1 1 1 0 0,0-1-1 0 0,-15-25 0 0 0,16 32-116 0 0,-1 1-1 0 0,0-1 1 0 0,-1 1-1 0 0,0 0 1 0 0,0 1-1 0 0,-1 0 0 0 0,1 0 1 0 0,-2 1-1 0 0,1-1 1 0 0,-1 2-1 0 0,-17-10 0 0 0,19 12-104 0 0,-34-14 307 0 0,38 17-360 0 0,0-1 0 0 0,1 0 0 0 0,-1 0 0 0 0,0 1 0 0 0,1 0 0 0 0,-1-1 0 0 0,0 1 0 0 0,0 0 0 0 0,0 0 0 0 0,1 1 0 0 0,-1-1 0 0 0,-5 2-1 0 0,8-2-81 0 0,-1 1 0 0 0,0 0-1 0 0,0 0 1 0 0,1 0-1 0 0,-1 1 1 0 0,0-1 0 0 0,1 0-1 0 0,-1 0 1 0 0,1 0-1 0 0,-1 0 1 0 0,1 0 0 0 0,0 1-1 0 0,-1-1 1 0 0,1 2-1 0 0,0 6-1438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6911 0 0,'-8'0'8020'0'0,"26"-6"-5489"0"0,-12 2-2351 0 0,-1 0-1 0 0,1 1 1 0 0,0 0 0 0 0,0 0-1 0 0,0 0 1 0 0,0 1-1 0 0,10-3 1 0 0,49-8-1927 0 0,-54 11 533 0 0,-8 1-815 0 0,4-5-3185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 10911 0 0,'0'0'498'0'0,"-8"-1"168"0"0,-10-3-735 0 0,15 3 345 0 0,-1 0 0 0 0,0 1 1 0 0,0-1-1 0 0,0 0 0 0 0,1 1 1 0 0,-1 0-1 0 0,0 0 0 0 0,0 0 0 0 0,-8 2 1 0 0,-13-1 1304 0 0,21-2-1310 0 0,0 1-1 0 0,-1 0 0 0 0,1 0 1 0 0,-8 2-1 0 0,-1 1 164 0 0,5-2-276 0 0,0 1 0 0 0,0 1 0 0 0,-9 3 0 0 0,15-5-143 0 0,-1 0 0 0 0,1 1 0 0 0,-1-1 0 0 0,1 1 1 0 0,0 0-1 0 0,-1 0 0 0 0,1 0 0 0 0,0 0 0 0 0,0 0 0 0 0,0 0 0 0 0,1 0 0 0 0,-4 6 1 0 0,-1 4 8 0 0,0 0 1 0 0,0 0 0 0 0,2 1-1 0 0,-1 0 1 0 0,2 0 0 0 0,0 0-1 0 0,0 0 1 0 0,1 1 0 0 0,1-1-1 0 0,0 0 1 0 0,2 25 0 0 0,0-24-15 0 0,1 0-1 0 0,0 0 1 0 0,0-1 0 0 0,2 1 0 0 0,0 0 0 0 0,0-1 0 0 0,1 0 0 0 0,1 0 0 0 0,0-1 0 0 0,11 17 0 0 0,-11-21-3 0 0,0 0-1 0 0,0 0 1 0 0,1-1-1 0 0,1 0 1 0 0,-1 0-1 0 0,1 0 1 0 0,0-1-1 0 0,0-1 1 0 0,1 1-1 0 0,0-1 0 0 0,0-1 1 0 0,0 1-1 0 0,0-2 1 0 0,1 1-1 0 0,11 2 1 0 0,-7-3 10 0 0,0 0 0 0 0,0 0 1 0 0,1-1-1 0 0,-1-1 0 0 0,1-1 0 0 0,19-1 1 0 0,-27 0-3 0 0,-1 0 0 0 0,0-1 0 0 0,0 1 0 0 0,0-1 0 0 0,0-1 0 0 0,-1 1 0 0 0,1-1 0 0 0,0 0 0 0 0,-1 0 0 0 0,0 0 0 0 0,0-1 0 0 0,0 0 1 0 0,0 0-1 0 0,0 0 0 0 0,-1 0 0 0 0,0-1 0 0 0,6-7 0 0 0,-5 4 101 0 0,-1 0-1 0 0,1 0 1 0 0,-1 0 0 0 0,-1 0-1 0 0,1-1 1 0 0,-1 1 0 0 0,-1-1-1 0 0,0 0 1 0 0,2-14 0 0 0,-3 6 157 0 0,0-1 1 0 0,-1 1 0 0 0,-1-1-1 0 0,-3-17 1 0 0,2 25-212 0 0,0 0 1 0 0,-1 1-1 0 0,0-1 0 0 0,-1 0 1 0 0,-6-11-1 0 0,-28-44 212 0 0,37 63-274 0 0,-8-10-231 0 0,0 1 0 0 0,-1 0 0 0 0,0 1 0 0 0,-15-13 1 0 0,22 21-97 0 0,1 1 1 0 0,0-1 0 0 0,0 0 0 0 0,-1 1 0 0 0,1 0 0 0 0,-4-2-1 0 0,5 2-203 0 0,0 1-1 0 0,0 0 0 0 0,0 0 0 0 0,-1-1 0 0 0,1 1 0 0 0,0 0 0 0 0,0 0 1 0 0,0 0-1 0 0,0 0 0 0 0,0 0 0 0 0,-2 1 0 0 0,-5 2-5197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143 211 6911 0 0,'0'0'315'0'0,"-8"4"102"0"0,-11 11 366 0 0,15-9 679 0 0,-1-1 0 0 0,1 1 0 0 0,-6 11 0 0 0,-8 22 4028 0 0,10-16-5345 0 0,-6 21 940 0 0,-11 61 0 0 0,-2-2-494 0 0,26-101-519 0 0,2-3-4 0 0,2-6-114 0 0,0 1 0 0 0,-1 0 0 0 0,0-1 0 0 0,0 0-1 0 0,-1 1 1 0 0,1-1 0 0 0,-1-8 0 0 0,6-21-213 0 0,2-8-175 0 0,4-49 0 0 0,-9 64 281 0 0,2-71-123 0 0,-2 14 156 0 0,3 59-170 0 0,9 41-99 0 0,-10-5 369 0 0,0 0 0 0 0,-1 1 0 0 0,-1-1 0 0 0,1 1 0 0 0,-2 0 0 0 0,5 17 0 0 0,4 8-7 0 0,13 37 39 0 0,17 42 48 0 0,-34-96-39 0 0,1 0-1 0 0,1-1 1 0 0,0 0-1 0 0,15 17 1 0 0,-23-31 50 0 0,0-1-1 0 0,0 0 1 0 0,0 0 0 0 0,0 1-1 0 0,1-2 1 0 0,-1 1 0 0 0,1 0-1 0 0,-1 0 1 0 0,1-1 0 0 0,0 1-1 0 0,-1-1 1 0 0,1 0-1 0 0,0 0 1 0 0,0 0 0 0 0,6 1-1 0 0,-8-2-13 0 0,1 0 0 0 0,0 0-1 0 0,0 0 1 0 0,0-1-1 0 0,0 1 1 0 0,-1 0-1 0 0,1-1 1 0 0,0 1-1 0 0,0-1 1 0 0,-1 0-1 0 0,1 0 1 0 0,0 1-1 0 0,-1-1 1 0 0,1 0-1 0 0,-1 0 1 0 0,1-1-1 0 0,-1 1 1 0 0,1 0-1 0 0,-1 0 1 0 0,0-1-1 0 0,0 1 1 0 0,1-1 0 0 0,-1 1-1 0 0,0-1 1 0 0,0 1-1 0 0,-1-1 1 0 0,2-2-1 0 0,1-3 104 0 0,0-1-1 0 0,0 0 1 0 0,-1 0-1 0 0,0 0 1 0 0,-1 0-1 0 0,0 0 1 0 0,0 0-1 0 0,0-10 1 0 0,-7-69 581 0 0,3 62-575 0 0,-4-36-448 0 0,-4 1 0 0 0,-20-66 0 0 0,24 104-2821 0 0,-19-42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61 6447 0 0,'-13'-6'215'0'0,"0"-11"4948"0"0,11 15-4330 0 0,1-1 1 0 0,-1 1-1 0 0,0 0 0 0 0,0 0 0 0 0,0 0 1 0 0,0 0-1 0 0,0 0 0 0 0,-4-3 1 0 0,1 3-511 0 0,1-1 1 0 0,-1 1 0 0 0,1 0 0 0 0,-1 1 0 0 0,0-1 0 0 0,0 1 0 0 0,0 0 0 0 0,-7-1 0 0 0,9 2-292 0 0,0 0 0 0 0,1 0-1 0 0,-1 1 1 0 0,0-1 0 0 0,1 1 0 0 0,-1-1 0 0 0,1 1-1 0 0,-1 0 1 0 0,1 0 0 0 0,-1 0 0 0 0,1 0 0 0 0,-1 0-1 0 0,1 1 1 0 0,0-1 0 0 0,0 1 0 0 0,0-1 0 0 0,-4 5-1 0 0,0 1-15 0 0,0 0-1 0 0,0 1 1 0 0,1 0-1 0 0,0 0 0 0 0,0 0 1 0 0,1 0-1 0 0,0 1 1 0 0,0 0-1 0 0,-4 18 0 0 0,6-21 4 0 0,1 0 0 0 0,0 0 0 0 0,1 0 0 0 0,0 0-1 0 0,0 0 1 0 0,0 1 0 0 0,1 7 0 0 0,0-10-5 0 0,0 0 0 0 0,0-1 1 0 0,0 1-1 0 0,1-1 0 0 0,-1 0 0 0 0,1 1 1 0 0,-1-1-1 0 0,1 0 0 0 0,0 0 0 0 0,1 0 1 0 0,-1 0-1 0 0,0 0 0 0 0,4 2 0 0 0,3 3-3 0 0,3-4-11 0 0,-9-4-7 0 0,1 0-1 0 0,0 0 0 0 0,-1 0 1 0 0,1 0-1 0 0,0-1 0 0 0,-1 0 1 0 0,1 1-1 0 0,-1-2 1 0 0,1 1-1 0 0,-1 0 0 0 0,1-1 1 0 0,-1 1-1 0 0,0-1 0 0 0,0 0 1 0 0,6-4-1 0 0,1-3-31 0 0,0 1-1 0 0,-1-1 1 0 0,9-11-1 0 0,-13 14 14 0 0,0-1 0 0 0,0 0 0 0 0,-1 0-1 0 0,0 0 1 0 0,0-1 0 0 0,0 1 0 0 0,-1-1 0 0 0,-1 0 0 0 0,1 0-1 0 0,2-17 1 0 0,-4 20 27 0 0,-1 0-1 0 0,0 0 1 0 0,-1 0 0 0 0,1-1-1 0 0,-1 1 1 0 0,-2-9 0 0 0,1 5 5 0 0,-2 0 260 0 0,-1 9 354 0 0,5 1-584 0 0,-1 0 1 0 0,1-1-1 0 0,-1 1 1 0 0,1 0-1 0 0,-1 0 1 0 0,1-1-1 0 0,-1 1 1 0 0,1 0-1 0 0,0 0 0 0 0,-1 0 1 0 0,1 0-1 0 0,0 0 1 0 0,0 0-1 0 0,0 0 1 0 0,0 1-1 0 0,0 4 14 0 0,1-1 1 0 0,0 1-1 0 0,0-1 0 0 0,1 1 1 0 0,-1-1-1 0 0,1 0 0 0 0,1 1 1 0 0,-1-1-1 0 0,1 0 0 0 0,3 5 0 0 0,5 7 26 0 0,19 21-1 0 0,23 34-57 0 0,-38-52-20 0 0,-8-9-599 0 0,1-2 0 0 0,15 15 0 0 0,-18-19-299 0 0,1 0 0 0 0,0-1-1 0 0,0 0 1 0 0,0 0-1 0 0,11 6 1 0 0,-5-7-6727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0,'0'0'2260'0'0,"2"2"-1414"0"0,3 6-302 0 0,-1 1 0 0 0,0 1 0 0 0,0-1 0 0 0,0 0 0 0 0,-1 1 0 0 0,2 11 0 0 0,9 64 1057 0 0,-11-63-1265 0 0,7 62 561 0 0,10 61 19 0 0,1 44-1044 0 0,-13-100-1001 0 0,2 5-2356 0 0,-5-68 1875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5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46 149 7367 0 0,'-3'1'110'0'0,"-1"-1"0"0"0,1 1-1 0 0,-1 0 1 0 0,1 0 0 0 0,-1 0-1 0 0,1 0 1 0 0,-1 1 0 0 0,-4 2 0 0 0,3-1 1 0 0,1 13 9672 0 0,10-14-9490 0 0,0-1 0 0 0,1 0 1 0 0,-1-1-1 0 0,1 1 0 0 0,-1-1 1 0 0,1 0-1 0 0,-1-1 1 0 0,8-1-1 0 0,53-13 752 0 0,221-79 1248 0 0,-148 46-2856 0 0,-70 29-2220 0 0,-35 14-4819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9991 0 0,'2'-9'1063'0'0,"-2"9"-1028"0"0,0-1 0 0 0,0 0 0 0 0,0 1 0 0 0,0-1 0 0 0,0 1 0 0 0,0-1 1 0 0,0 0-1 0 0,0 1 0 0 0,1-1 0 0 0,-1 1 0 0 0,0-1 0 0 0,0 0 0 0 0,1 1 0 0 0,-1-1 0 0 0,0 1 0 0 0,1-1 0 0 0,6 0 1390 0 0,5 10 282 0 0,-7-2-1399 0 0,0 1-1 0 0,0 0 1 0 0,-1 0-1 0 0,0 0 1 0 0,6 18-1 0 0,9 47 349 0 0,-15-58-520 0 0,33 243 619 0 0,-22-121-746 0 0,-9-35-489 0 0,0-1-1953 0 0,-3-79 861 0 0,-3-2-55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11143 0 0,'0'0'1008'0'0,"1"1"-788"0"0,10 39 627 0 0,-3 1 0 0 0,7 62 1 0 0,-5-30-666 0 0,68 408-54 0 0,-63-405-368 0 0,1 4-926 0 0,-8-28-2588 0 0,-3-19-582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48 121 919 0 0,'-7'-1'358'0'0,"-8"-2"2559"0"0,11 1-2307 0 0,1 0-1 0 0,0 0 1 0 0,0 0-1 0 0,0-1 1 0 0,-3-3-1 0 0,5 5-328 0 0,1 1-1 0 0,0 0 0 0 0,-1-1 1 0 0,1 1-1 0 0,0 0 0 0 0,0-1 1 0 0,-1 1-1 0 0,1-1 0 0 0,0 1 0 0 0,0-1 1 0 0,0 1-1 0 0,0 0 0 0 0,0-1 1 0 0,-1 1-1 0 0,1-1 0 0 0,0 1 1 0 0,0-1-1 0 0,0 1 0 0 0,0-1 1 0 0,0 1-1 0 0,0-1 0 0 0,0 1 1 0 0,1-1-1 0 0,-1 1 0 0 0,0-1 0 0 0,0 1 1 0 0,0-1-1 0 0,11-13 1721 0 0,-5 10-1975 0 0,-1 1 1 0 0,0-1 0 0 0,9-3-1 0 0,8-3-284 0 0,0 1 0 0 0,1 1 0 0 0,0 1 0 0 0,0 1 0 0 0,0 1 0 0 0,29-3 0 0 0,-30 7-832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97 919 0 0,'2'-1'2128'0'0,"23"-24"5369"0"0,-21 20-7098 0 0,1-1 1 0 0,0 2 0 0 0,0-1 0 0 0,0 1-1 0 0,0-1 1 0 0,10-4 0 0 0,-6 4-115 0 0,0 1-1 0 0,-1 0 1 0 0,2 0-1 0 0,-1 1 1 0 0,0 0-1 0 0,1 0 1 0 0,-1 1 0 0 0,13 0-1 0 0,-13 1-87 0 0,3 0 89 0 0,0 1 1 0 0,0 0-1 0 0,0 1 0 0 0,16 2 1 0 0,-25-2-224 0 0,1 0 0 0 0,0 0 1 0 0,-1 1-1 0 0,1-1 0 0 0,-1 1 1 0 0,0 0-1 0 0,1 0 0 0 0,-1 0 1 0 0,0 0-1 0 0,0 0 0 0 0,0 1 1 0 0,0-1-1 0 0,-1 1 1 0 0,1 0-1 0 0,-1 0 0 0 0,1 0 1 0 0,-1 0-1 0 0,2 4 0 0 0,-1-1 12 0 0,0 1 0 0 0,0 0 0 0 0,0 0 0 0 0,-1 0 0 0 0,1 0 0 0 0,-2 0 0 0 0,1 1 0 0 0,-1-1 0 0 0,0 1 0 0 0,-1-1 0 0 0,0 0 0 0 0,0 1 0 0 0,-1 7 0 0 0,-3 2-40 0 0,1 1 1 0 0,-2-2-1 0 0,0 1 0 0 0,-12 23 1 0 0,11-26-42 0 0,0 0 0 0 0,-2 0 0 0 0,0-1 0 0 0,0 0 0 0 0,-1 0-1 0 0,-1-1 1 0 0,0 0 0 0 0,0-1 0 0 0,-1 0 0 0 0,-22 16 0 0 0,30-25-8 0 0,1-1-1 0 0,-1 1 0 0 0,0-1 1 0 0,0 0-1 0 0,0 0 0 0 0,0 0 1 0 0,0 0-1 0 0,0 0 1 0 0,0-1-1 0 0,0 1 0 0 0,0-1 1 0 0,0 0-1 0 0,0 0 1 0 0,-5 0-1 0 0,7-1 0 0 0,-1 1 1 0 0,1 0-1 0 0,0 0 1 0 0,-1-1-1 0 0,1 1 1 0 0,0-1-1 0 0,-1 1 1 0 0,1-1-1 0 0,0 0 1 0 0,0 0-1 0 0,0 1 1 0 0,0-1-1 0 0,-1 0 0 0 0,1 0 1 0 0,0 0-1 0 0,0 0 1 0 0,1 0-1 0 0,-1 0 1 0 0,0 0-1 0 0,0-1 1 0 0,0 1-1 0 0,1 0 1 0 0,-1 0-1 0 0,1-1 1 0 0,-1 1-1 0 0,1 0 1 0 0,-1-1-1 0 0,1 1 1 0 0,0 0-1 0 0,0-1 0 0 0,-1 1 1 0 0,1 0-1 0 0,1-3 1 0 0,-1-3-47 0 0,0 1 1 0 0,1-1 0 0 0,0 0-1 0 0,0 1 1 0 0,1-1 0 0 0,0 0-1 0 0,0 1 1 0 0,0 0-1 0 0,1 0 1 0 0,0 0 0 0 0,0 0-1 0 0,1 0 1 0 0,7-10-1 0 0,-8 12 79 0 0,0 1-1 0 0,1 0 0 0 0,-1 0 1 0 0,1 0-1 0 0,-1 0 0 0 0,1 1 1 0 0,0-1-1 0 0,0 1 0 0 0,0 0 1 0 0,0 0-1 0 0,0 0 0 0 0,0 1 1 0 0,1 0-1 0 0,-1-1 1 0 0,0 2-1 0 0,1-1 0 0 0,-1 0 1 0 0,1 1-1 0 0,-1 0 0 0 0,1 0 1 0 0,7 1-1 0 0,2 1 74 0 0,-1 1 0 0 0,0 1 0 0 0,0 0 1 0 0,0 1-1 0 0,13 6 0 0 0,58 37 152 0 0,-83-48-244 0 0,59 31 262 0 0,1 1-3610 0 0,-52-27-812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16295 0 0,'0'2'366'0'0,"-4"10"-16"0"0,1 1 1 0 0,1-1 0 0 0,0 1 0 0 0,1 0 0 0 0,0-1 0 0 0,2 22 0 0 0,14 80 2463 0 0,-7-66-2101 0 0,99 508 2445 0 0,-97-513-3340 0 0,10 40 489 0 0,-16-72-1482 0 0,1 0 0 0 0,10 19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63 11055 0 0,'-28'-13'415'0'0,"-1"1"0"0"0,1 1-1 0 0,-44-10 1 0 0,63 20-196 0 0,1-1 0 0 0,-1 1 0 0 0,0 0 0 0 0,1 1 0 0 0,-1-1 1 0 0,0 2-1 0 0,1-1 0 0 0,-14 4 0 0 0,19-3-183 0 0,0 0 1 0 0,0 0-1 0 0,0 0 0 0 0,0 0 1 0 0,0 1-1 0 0,0-1 0 0 0,0 1 1 0 0,0 0-1 0 0,0-1 0 0 0,1 2 1 0 0,-1-1-1 0 0,1 0 1 0 0,0 0-1 0 0,0 1 0 0 0,-1-1 1 0 0,2 1-1 0 0,-1 0 0 0 0,0-1 1 0 0,0 1-1 0 0,1 0 0 0 0,0 0 1 0 0,-1 0-1 0 0,1 0 1 0 0,0 1-1 0 0,-1 4 0 0 0,2-3-49 0 0,0 0 0 0 0,0 0 0 0 0,0 0 0 0 0,1-1 0 0 0,0 1 0 0 0,0 0-1 0 0,0 0 1 0 0,0-1 0 0 0,1 1 0 0 0,-1-1 0 0 0,1 1 0 0 0,0-1 0 0 0,1 0 0 0 0,2 5-1 0 0,7 9-209 0 0,25 29-1 0 0,-35-45 204 0 0,28 29-139 0 0,0-1 0 0 0,3-2 0 0 0,42 30-1 0 0,-25-21 141 0 0,-21-14 107 0 0,-4-5 295 0 0,0 3-1 0 0,30 31 0 0 0,-46-44 17 0 0,-1 1 0 0 0,-1 1 0 0 0,0 0-1 0 0,9 16 1 0 0,-14-22-247 0 0,0 0 0 0 0,-1-1 0 0 0,1 1 0 0 0,-1 0 0 0 0,0 0 0 0 0,-1 0 0 0 0,1-1 0 0 0,-1 1 0 0 0,1 0 0 0 0,-1 0 0 0 0,0 0 0 0 0,-1 0 0 0 0,1 0 0 0 0,-1 0 0 0 0,0 0 1 0 0,1 0-1 0 0,-4 6 0 0 0,0-1-42 0 0,0-1 0 0 0,0 0 0 0 0,-1 0 1 0 0,0 0-1 0 0,-1-1 0 0 0,0 0 1 0 0,0 0-1 0 0,0 0 0 0 0,-1-1 1 0 0,0 1-1 0 0,-14 8 0 0 0,6-6-188 0 0,-1 0 0 0 0,0-1-1 0 0,0-1 1 0 0,0 0-1 0 0,-21 5 1 0 0,35-12-40 0 0,0 1 1 0 0,0-1-1 0 0,0 1 0 0 0,1-1 1 0 0,-1 0-1 0 0,0 1 0 0 0,0-1 1 0 0,0 0-1 0 0,0 0 0 0 0,0 0 1 0 0,0-1-1 0 0,0 1 0 0 0,1 0 1 0 0,-1-1-1 0 0,0 1 0 0 0,0-1 1 0 0,0 0-1 0 0,1 1 0 0 0,-1-1 1 0 0,0 0-1 0 0,1 0 0 0 0,-1 0 1 0 0,1 0-1 0 0,-1 0 0 0 0,1-1 1 0 0,-1 1-1 0 0,-1-3 0 0 0,-4-5-2102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46 12551 0 0,'-3'2'122'0'0,"0"0"-1"0"0,0 0 1 0 0,1 0-1 0 0,-1 0 1 0 0,1 0-1 0 0,-1 0 1 0 0,1 1 0 0 0,0-1-1 0 0,0 1 1 0 0,-2 4-1 0 0,-16 32-128 0 0,10-16 108 0 0,4-12 105 0 0,1 1 1 0 0,0 0-1 0 0,1 0 1 0 0,0 0-1 0 0,1 1 0 0 0,1 0 1 0 0,0-1-1 0 0,0 1 1 0 0,1 16-1 0 0,1 1-62 0 0,1-1 0 0 0,1 1 0 0 0,10 48 0 0 0,-8-62-151 0 0,1 0 1 0 0,0 0-1 0 0,1 0 1 0 0,0-1-1 0 0,2 0 1 0 0,0 0-1 0 0,0-1 1 0 0,12 15-1 0 0,-15-23 1 0 0,1 0 0 0 0,0-1 0 0 0,0 1-1 0 0,1-1 1 0 0,-1 0 0 0 0,1-1 0 0 0,0 0-1 0 0,0 0 1 0 0,1 0 0 0 0,-1-1 0 0 0,11 3-1 0 0,-1-1 14 0 0,-1-1-1 0 0,1 0 0 0 0,0-1 0 0 0,25 0 0 0 0,-37-2 108 0 0,0-1 0 0 0,0 0 0 0 0,0 0 0 0 0,-1-1 0 0 0,1 1-1 0 0,0-1 1 0 0,0 0 0 0 0,0-1 0 0 0,0 1 0 0 0,-1-1 0 0 0,1 0 0 0 0,-1 0 0 0 0,1 0-1 0 0,-1-1 1 0 0,0 1 0 0 0,0-1 0 0 0,0 0 0 0 0,0 0 0 0 0,0-1 0 0 0,-1 1 0 0 0,1-1-1 0 0,-1 0 1 0 0,0 0 0 0 0,0 0 0 0 0,0 0 0 0 0,-1 0 0 0 0,0-1 0 0 0,0 1 0 0 0,0-1-1 0 0,0 0 1 0 0,1-4 0 0 0,1-7 149 0 0,-1 0 1 0 0,0 0-1 0 0,-1 0 0 0 0,-1 0 1 0 0,-1 0-1 0 0,0 0 0 0 0,-1 0 0 0 0,-4-22 1 0 0,1 17-156 0 0,-1 0 0 0 0,-1 0 1 0 0,-1 1-1 0 0,-1 0 1 0 0,-18-33-1 0 0,-71-101-251 0 0,60 106-2609 0 0,-4 3-3982 0 0,25 29 859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10135 0 0,'0'0'778'0'0,"0"1"-506"0"0,-20 34 2466 0 0,17-30-2236 0 0,0-1-1 0 0,0 1 0 0 0,0 0 1 0 0,0 0-1 0 0,1 1 0 0 0,0-1 1 0 0,0 0-1 0 0,0 1 0 0 0,1-1 1 0 0,-2 12-1 0 0,2 0-101 0 0,0-15-375 0 0,1 0 1 0 0,0 0 0 0 0,-1 0 0 0 0,1 0-1 0 0,0 0 1 0 0,0 0 0 0 0,1 0-1 0 0,-1 1 1 0 0,0-1 0 0 0,1 0-1 0 0,-1 0 1 0 0,1 0 0 0 0,0 0-1 0 0,1 3 1 0 0,6 6 1 0 0,-5-9-11 0 0,0-1-5 0 0,-1 0-6 0 0,1 1 0 0 0,-1-1 1 0 0,1 1-1 0 0,0-1 0 0 0,0 0 1 0 0,-1 0-1 0 0,1 0 0 0 0,0 0 1 0 0,0-1-1 0 0,0 1 0 0 0,0-1 1 0 0,0 1-1 0 0,3-1 1 0 0,2 0 4 0 0,12 0 27 0 0,-1-1 1 0 0,30-5-1 0 0,-37 3-498 0 0,0 0 0 0 0,0 0 0 0 0,0-2 1 0 0,0 1-1 0 0,-1-2 0 0 0,0 1 0 0 0,15-11 0 0 0,-14 9-1535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1 919 0 0,'-2'16'-465'0'0,"-5"48"3162"0"0,5 1 6051 0 0,11 71-1698 0 0,11-1-4028 0 0,37 130-5699 0 0,-51-242-4338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11231 0 0,'0'0'1016'0'0,"2"-3"-836"0"0,5-3-202 0 0,-3 10 126 0 0,-1 23 552 0 0,-2-13-131 0 0,0 6-114 0 0,22 226 2513 0 0,6 0-5804 0 0,-27-228 1590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11055 0 0,'0'-2'329'0'0,"2"-2"163"0"0,-3-5 3041 0 0,14 13-1708 0 0,-2-2-1483 0 0,0 0-1 0 0,0-1 1 0 0,0 0-1 0 0,0-1 1 0 0,1 0 0 0 0,-1 0-1 0 0,0-1 1 0 0,17-4-1 0 0,6-4-65 0 0,45-18 1 0 0,-13 3-211 0 0,33-1-1266 0 0,-70 18-48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9239 0 0,'0'-3'92'0'0,"1"-1"0"0"0,-1 1 0 0 0,1 0 0 0 0,0 0 0 0 0,0 0 0 0 0,0-1-1 0 0,0 1 1 0 0,3-5 0 0 0,-4 7-81 0 0,2-3 1506 0 0,0 4-1341 0 0,-1 1 0 0 0,1-1-1 0 0,-1 0 1 0 0,1 1 0 0 0,-1-1 0 0 0,0 1 0 0 0,1 0-1 0 0,-1-1 1 0 0,0 1 0 0 0,1 0 0 0 0,-1 0 0 0 0,0 0-1 0 0,0 0 1 0 0,0 0 0 0 0,0 0 0 0 0,0 0 0 0 0,0 0-1 0 0,0 0 1 0 0,0 0 0 0 0,0 1 0 0 0,0-1 0 0 0,1 3-1 0 0,1 3 228 0 0,1 1-1 0 0,3 14 0 0 0,-6-19-264 0 0,7 31 447 0 0,-2-1 0 0 0,-1 1 1 0 0,0 61-1 0 0,-4-56-446 0 0,4 80 41 0 0,6 99-1051 0 0,-7-190 148 0 0,0 7-2932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0,'0'0'674'0'0,"0"2"-280"0"0,11 116 5434 0 0,3-4-4608 0 0,-2-12-960 0 0,1-1-172 0 0,10 52-121 0 0,-7-71-242 0 0,-4-20-1370 0 0,-3-22-2634 0 0,-6-24-465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22 101 11863 0 0,'-4'-3'170'0'0,"-14"-5"3222"0"0,19 6-2650 0 0,11-7-491 0 0,-1 0 0 0 0,2 0 0 0 0,-1 1 0 0 0,1 0 0 0 0,20-8 0 0 0,-16 10-958 0 0,0 0 1 0 0,0 1 0 0 0,24-4-1 0 0,-22 6-725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5983 0 0,'0'0'464'0'0,"6"7"1604"0"0,7-11-118 0 0,-4 3-1301 0 0,-1-1 0 0 0,0-1 0 0 0,12-4 0 0 0,-13 3-276 0 0,1 1 1 0 0,0 0 0 0 0,0 0 0 0 0,12-2 0 0 0,-17 4-219 0 0,1 1 0 0 0,-1-1 0 0 0,0 1 1 0 0,1 0-1 0 0,-1 0 0 0 0,0 0 0 0 0,1 0 1 0 0,-1 1-1 0 0,0 0 0 0 0,1-1 0 0 0,-1 1 1 0 0,0 0-1 0 0,6 3 0 0 0,10 6 533 0 0,-15-9-581 0 0,0 1-1 0 0,-1 0 1 0 0,1 0 0 0 0,0 0 0 0 0,-1 0 0 0 0,0 0 0 0 0,1 1 0 0 0,-1 0 0 0 0,0 0 0 0 0,0 0 0 0 0,0 0-1 0 0,-1 0 1 0 0,5 7 0 0 0,-3-3 26 0 0,0 1 0 0 0,-1 0-1 0 0,1 0 1 0 0,1 10 0 0 0,-4-14-115 0 0,0 0 0 0 0,0-1 1 0 0,-1 1-1 0 0,1 0 0 0 0,-1 0 0 0 0,0 0 1 0 0,0 0-1 0 0,-1 0 0 0 0,1 0 0 0 0,-1 0 1 0 0,-1 5-1 0 0,-5 15 36 0 0,7-19-54 0 0,-1-1 0 0 0,-1 1 0 0 0,1-1 0 0 0,-1 1 0 0 0,1-1 0 0 0,-1 1-1 0 0,-6 7 1 0 0,-10 15-134 0 0,14-20 48 0 0,0-1 1 0 0,-1 0 0 0 0,1 0 0 0 0,-1 0 0 0 0,-1 0 0 0 0,1-1-1 0 0,-11 8 1 0 0,12-10 9 0 0,3-2 59 0 0,0 0 1 0 0,0 0-1 0 0,1-1 1 0 0,-1 1-1 0 0,0 0 1 0 0,0-1 0 0 0,0 1-1 0 0,0-1 1 0 0,0 1-1 0 0,0-1 1 0 0,0 1-1 0 0,0-1 1 0 0,0 0-1 0 0,0 1 1 0 0,0-1 0 0 0,0 0-1 0 0,0 0 1 0 0,-1 0-1 0 0,1 0 1 0 0,0 0-1 0 0,0 0 1 0 0,0 0 0 0 0,0 0-1 0 0,0 0 1 0 0,-1-1-1 0 0,1 0-71 0 0,-4-6-105 0 0,4 5 191 0 0,0-1-1 0 0,0 0 1 0 0,1 1 0 0 0,-1-1 0 0 0,0 0 0 0 0,1 0-1 0 0,0 0 1 0 0,0 0 0 0 0,0 1 0 0 0,0-1 0 0 0,0 0-1 0 0,1 0 1 0 0,-1 0 0 0 0,1 1 0 0 0,0-1 0 0 0,-1 0-1 0 0,1 0 1 0 0,0 1 0 0 0,3-5 0 0 0,-3 6 33 0 0,0 1 0 0 0,-1-1 0 0 0,1 0 0 0 0,0 1 0 0 0,0-1 0 0 0,0 1 1 0 0,0-1-1 0 0,0 1 0 0 0,0 0 0 0 0,0-1 0 0 0,0 1 0 0 0,0 0 0 0 0,0 0 0 0 0,0-1 0 0 0,0 1 0 0 0,1 0 1 0 0,18 1 236 0 0,-17-1-213 0 0,22 3 253 0 0,-13-2-189 0 0,1 0 0 0 0,14-1 0 0 0,-18 0-108 0 0,0 1 0 0 0,0 0 0 0 0,0 0-1 0 0,0 1 1 0 0,0 0 0 0 0,10 4 0 0 0,-7-2-13 0 0,0-1 1 0 0,16 2 0 0 0,-17-4-269 0 0,0 0 0 0 0,0-1-1 0 0,18-2 1 0 0,-21 1-606 0 0,-1 0 1 0 0,1-1-1 0 0,10-5 0 0 0,-6 1-812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75 6159 0 0,'0'0'556'0'0,"1"-3"179"0"0,1-1-322 0 0,-1 0 1 0 0,0 1-1 0 0,0-1 0 0 0,-1 0 1 0 0,1 0-1 0 0,-1 0 0 0 0,0 0 1 0 0,0 0-1 0 0,0 0 0 0 0,-1-5 1 0 0,0 7-166 0 0,0 1 1 0 0,-1-1 0 0 0,1 0-1 0 0,-1 1 1 0 0,0-1-1 0 0,1 1 1 0 0,-1-1 0 0 0,0 1-1 0 0,0 0 1 0 0,1-1 0 0 0,-1 1-1 0 0,0 0 1 0 0,0 1-1 0 0,-1-1 1 0 0,1 0 0 0 0,-3 0-1 0 0,1 0-99 0 0,0 1 0 0 0,0-1-1 0 0,-1 1 1 0 0,1 0 0 0 0,0 1-1 0 0,0-1 1 0 0,0 1 0 0 0,0 0-1 0 0,0 0 1 0 0,0 0 0 0 0,0 0-1 0 0,0 1 1 0 0,0 0 0 0 0,0 0-1 0 0,1 0 1 0 0,-1 0-1 0 0,1 0 1 0 0,-1 1 0 0 0,1-1-1 0 0,-4 5 1 0 0,-4 4-17 0 0,1 0-1 0 0,0 0 1 0 0,0 1 0 0 0,-10 17-1 0 0,7-6-78 0 0,0 0-1 0 0,2 1 1 0 0,1 0-1 0 0,0 0 1 0 0,2 1-1 0 0,1 1 1 0 0,1-1-1 0 0,1 1 1 0 0,-1 33-1 0 0,4-36 13 0 0,2 0-1 0 0,0 0 0 0 0,2 0 1 0 0,1-1-1 0 0,0 1 1 0 0,2 0-1 0 0,1-1 0 0 0,0 0 1 0 0,2 0-1 0 0,18 38 1 0 0,-20-50-25 0 0,0 0 1 0 0,1 0-1 0 0,0 0 1 0 0,0-1-1 0 0,1 0 1 0 0,0-1 0 0 0,1 1-1 0 0,11 7 1 0 0,-13-11-15 0 0,0 0 1 0 0,1-1-1 0 0,-1 0 1 0 0,1 0-1 0 0,0-1 1 0 0,0 0-1 0 0,1 0 0 0 0,-1-1 1 0 0,1 0-1 0 0,-1 0 1 0 0,17 0-1 0 0,4-3-1508 0 0,47-6-1 0 0,-9 0-2678 0 0,-42 5-2209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223 129 7831 0 0,'-1'-1'603'0'0,"-7"-5"32"0"0,0 0 0 0 0,0 0 0 0 0,-1 0-1 0 0,0 1 1 0 0,-17-7 0 0 0,23 11-398 0 0,0 0-1 0 0,-1 0 1 0 0,1 0-1 0 0,-1 1 1 0 0,1-1-1 0 0,0 1 1 0 0,-1 0 0 0 0,1 0-1 0 0,-1 0 1 0 0,1 1-1 0 0,-1-1 1 0 0,1 1-1 0 0,0-1 1 0 0,-1 1-1 0 0,1 0 1 0 0,0 1-1 0 0,0-1 1 0 0,0 0 0 0 0,0 1-1 0 0,0 0 1 0 0,-5 3-1 0 0,1 1-127 0 0,1 0-1 0 0,0 0 0 0 0,1 1 0 0 0,-1 0 1 0 0,1 0-1 0 0,0 0 0 0 0,1 0 1 0 0,0 1-1 0 0,0 0 0 0 0,0 0 1 0 0,1 0-1 0 0,1 0 0 0 0,-4 16 1 0 0,2-5-96 0 0,2 0 1 0 0,0 0 0 0 0,1 1 0 0 0,0-1 0 0 0,4 23 0 0 0,-1-27-9 0 0,0 1-1 0 0,1-1 1 0 0,1 1 0 0 0,0-1-1 0 0,1 0 1 0 0,1-1 0 0 0,9 18-1 0 0,-11-24 20 0 0,1-1-1 0 0,0 1 1 0 0,1 0 0 0 0,0-1-1 0 0,0 0 1 0 0,0-1 0 0 0,1 1-1 0 0,0-1 1 0 0,0-1 0 0 0,0 1-1 0 0,1-1 1 0 0,0 0 0 0 0,14 6-1 0 0,-16-9 21 0 0,1 0 0 0 0,-1 0 1 0 0,1 0-1 0 0,0-1 0 0 0,0 0 0 0 0,0 0 0 0 0,0-1 0 0 0,0 0 0 0 0,0 0 0 0 0,-1-1 0 0 0,1 0 1 0 0,0 0-1 0 0,0 0 0 0 0,0-1 0 0 0,-1 0 0 0 0,1 0 0 0 0,-1-1 0 0 0,1 0 0 0 0,-1 0 0 0 0,0 0 1 0 0,0-1-1 0 0,-1 0 0 0 0,6-4 0 0 0,2-3 86 0 0,-1 0 1 0 0,-1-1-1 0 0,0 0 0 0 0,-1 0 1 0 0,0-1-1 0 0,-1-1 0 0 0,0 1 1 0 0,12-28-1 0 0,-12 20 142 0 0,0-1 1 0 0,-2-1-1 0 0,0 0 0 0 0,7-46 1 0 0,-13 58-163 0 0,0 0 0 0 0,0 0 0 0 0,-1 0 0 0 0,0 0 0 0 0,-1 0 0 0 0,-1-1 0 0 0,0 1 0 0 0,0 1 0 0 0,-1-1 0 0 0,0 0 0 0 0,-1 1 0 0 0,-9-18 0 0 0,10 23-55 0 0,0 0 0 0 0,-1 0 0 0 0,0 1 1 0 0,0 0-1 0 0,0 0 0 0 0,0 0 0 0 0,-1 0 0 0 0,0 1 0 0 0,-5-4 0 0 0,-8-3 176 0 0,-23-10 0 0 0,26 13-183 0 0,5 3-50 0 0,1 0 0 0 0,-1 1 0 0 0,0 0 0 0 0,0 1-1 0 0,0 0 1 0 0,0 0 0 0 0,-15 0 0 0 0,20 2-163 0 0,0 0 0 0 0,-1 0-1 0 0,1 1 1 0 0,0-1 0 0 0,0 1 0 0 0,0 1 0 0 0,-1-1 0 0 0,1 1 0 0 0,0 0-1 0 0,1 0 1 0 0,-1 0 0 0 0,0 1 0 0 0,1-1 0 0 0,-1 1 0 0 0,-7 7-1 0 0,-3 5-1755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9559 0 0,'0'0'860'0'0,"0"2"-705"0"0,-2 5 170 0 0,0 0 0 0 0,1 0 1 0 0,0 1-1 0 0,1-1 0 0 0,-1 1 0 0 0,1-1 0 0 0,2 14 1 0 0,13 55 1885 0 0,-8-41-1984 0 0,18 120 288 0 0,-11-61-911 0 0,-7-46-4150 0 0,-5-27-274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8751 0 0,'0'0'674'0'0,"0"-2"-214"0"0,1-1-125 0 0,0 0 1 0 0,0 1 0 0 0,0-1 0 0 0,0 0-1 0 0,0 0 1 0 0,0 1 0 0 0,0-1 0 0 0,1 1 0 0 0,0 0-1 0 0,-1-1 1 0 0,1 1 0 0 0,0 0 0 0 0,0 0-1 0 0,0 0 1 0 0,0 0 0 0 0,1 0 0 0 0,-1 0-1 0 0,0 1 1 0 0,1-1 0 0 0,-1 1 0 0 0,1 0-1 0 0,0 0 1 0 0,-1 0 0 0 0,1 0 0 0 0,5-1-1 0 0,7-1-59 0 0,0 0 0 0 0,0 1 0 0 0,29 1 0 0 0,-8 0 77 0 0,-3-2-308 0 0,47-3-971 0 0,-56 5-3737 0 0,-1-2-1585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10567 0 0,'0'0'1686'0'0,"2"-1"-1088"0"0,6-2-56 0 0,-1 1-1 0 0,1-1 0 0 0,16-2 1 0 0,10-2 34 0 0,-28 5-446 0 0,0 1-1 0 0,0-1 1 0 0,0 2 0 0 0,0-1 0 0 0,0 1 0 0 0,0 0 0 0 0,0 0 0 0 0,0 0 0 0 0,1 1 0 0 0,-1 0 0 0 0,0 0 0 0 0,-1 1 0 0 0,1 0 0 0 0,0 0 0 0 0,0 0-1 0 0,-1 1 1 0 0,1 0 0 0 0,-1 0 0 0 0,0 0 0 0 0,0 0 0 0 0,0 1 0 0 0,0 0 0 0 0,-1 0 0 0 0,8 8 0 0 0,-7-6 22 0 0,0 0 0 0 0,-1 0 0 0 0,0 0 0 0 0,0 0-1 0 0,0 0 1 0 0,-1 1 0 0 0,0 0 0 0 0,0 0 0 0 0,-1 0 0 0 0,0 0 0 0 0,0 0 0 0 0,-1 0 0 0 0,0 0 0 0 0,0 1 0 0 0,0-1 0 0 0,-1 0-1 0 0,0 1 1 0 0,-1-1 0 0 0,1 0 0 0 0,-3 10 0 0 0,-1-5-352 0 0,1 0 0 0 0,-2 0-1 0 0,1-1 1 0 0,-2 1 0 0 0,-10 17 0 0 0,12-24 96 0 0,0 1 0 0 0,-1-1 0 0 0,1 0 0 0 0,-1 0 0 0 0,0 0 0 0 0,0 0 0 0 0,-1-1 0 0 0,1 0 0 0 0,-1 0 0 0 0,0-1 0 0 0,-11 6 0 0 0,16-9 94 0 0,0 0 1 0 0,0 0-1 0 0,0 1 0 0 0,0-1 1 0 0,0 0-1 0 0,0 0 1 0 0,0 0-1 0 0,0 0 0 0 0,0 0 1 0 0,0 0-1 0 0,0-1 1 0 0,0 1-1 0 0,0 0 0 0 0,0 0 1 0 0,0-1-1 0 0,0 1 1 0 0,1-1-1 0 0,-1 1 0 0 0,0-1 1 0 0,0 1-1 0 0,0-1 1 0 0,0 1-1 0 0,1-1 0 0 0,-1 0 1 0 0,0 1-1 0 0,1-1 1 0 0,-1 0-1 0 0,0 0 0 0 0,1 0 1 0 0,-1 1-1 0 0,1-1 1 0 0,-1-1-1 0 0,-1-2 0 0 0,0 1 0 0 0,0-1 0 0 0,1 0 0 0 0,-1 0 0 0 0,-1-8 0 0 0,2 5 26 0 0,0 1 0 0 0,1-1 0 0 0,0 0 0 0 0,0 0 0 0 0,1 0 0 0 0,-1 0 0 0 0,1 0 0 0 0,1 0 0 0 0,0 0 0 0 0,0 0 0 0 0,0 1 0 0 0,6-12 0 0 0,-7 15 23 0 0,0 1-1 0 0,1-1 1 0 0,-1 1 0 0 0,1 0-1 0 0,0 0 1 0 0,-1 0-1 0 0,1 0 1 0 0,0 0-1 0 0,0 0 1 0 0,0 0 0 0 0,1 0-1 0 0,-1 1 1 0 0,0-1-1 0 0,1 1 1 0 0,-1 0-1 0 0,1 0 1 0 0,-1 0 0 0 0,1 0-1 0 0,-1 0 1 0 0,1 0-1 0 0,0 1 1 0 0,0-1-1 0 0,-1 1 1 0 0,1 0-1 0 0,0-1 1 0 0,0 1 0 0 0,-1 1-1 0 0,1-1 1 0 0,0 0-1 0 0,-1 1 1 0 0,1-1-1 0 0,0 1 1 0 0,-1 0 0 0 0,5 2-1 0 0,59 27 83 0 0,10 4 70 0 0,-64-30-1242 0 0,-1 0-1 0 0,1-1 1 0 0,0 0-1 0 0,24 1 1 0 0,-20-4-4872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 8287 0 0,'-20'-2'651'0'0,"-56"-1"2248"0"0,73 3-2592 0 0,0 0 1 0 0,-1 1 0 0 0,1-1 0 0 0,0 1 0 0 0,-1 0-1 0 0,1 0 1 0 0,0 0 0 0 0,0 0 0 0 0,0 0 0 0 0,0 1-1 0 0,0-1 1 0 0,-5 5 0 0 0,7-5-272 0 0,-1 0 0 0 0,1 1-1 0 0,0-1 1 0 0,0 1 0 0 0,0 0-1 0 0,-1-1 1 0 0,2 1 0 0 0,-1 0 0 0 0,0-1-1 0 0,0 1 1 0 0,1 0 0 0 0,-1 0-1 0 0,1 0 1 0 0,-1 0 0 0 0,1 0 0 0 0,0-1-1 0 0,0 1 1 0 0,0 0 0 0 0,0 0-1 0 0,0 0 1 0 0,0 0 0 0 0,0 0 0 0 0,1 3-1 0 0,6 20 69 0 0,2-7-116 0 0,-4-13-17 0 0,0-2 4 0 0,6 9 36 0 0,1-1 1 0 0,0-1 0 0 0,1 0 0 0 0,17 10-1 0 0,-7-3 673 0 0,-1 0 0 0 0,0 2 0 0 0,35 39 0 0 0,-53-53-528 0 0,1 1-1 0 0,-1 0 0 0 0,1-1 1 0 0,-1 1-1 0 0,-1 1 0 0 0,1-1 1 0 0,-1 0-1 0 0,-1 1 0 0 0,1 0 1 0 0,-1 0-1 0 0,0-1 0 0 0,0 1 1 0 0,-1 0-1 0 0,0 1 0 0 0,0-1 1 0 0,-1 0-1 0 0,0 0 1 0 0,0 0-1 0 0,-1 0 0 0 0,0 0 1 0 0,0 1-1 0 0,0-1 0 0 0,-1-1 1 0 0,0 1-1 0 0,-1 0 0 0 0,1 0 1 0 0,-1-1-1 0 0,-1 1 0 0 0,1-1 1 0 0,-7 8-1 0 0,2-2-246 0 0,-1 0 0 0 0,0-1 0 0 0,-1 0 0 0 0,0-1 0 0 0,0 0-1 0 0,-2 0 1 0 0,1-1 0 0 0,-21 12 0 0 0,31-21-95 0 0,0 1 0 0 0,1-1 0 0 0,-1 1 0 0 0,0-1 0 0 0,0 0 0 0 0,0 0 0 0 0,0 1 0 0 0,0-1 0 0 0,1 0 0 0 0,-1 0 0 0 0,0 0 0 0 0,0 0 0 0 0,0 0 0 0 0,-1 0 0 0 0,1 0 10 0 0,1-1-1 0 0,-1 1 1 0 0,1 0 0 0 0,-1-1 0 0 0,1 1-1 0 0,-1 0 1 0 0,1-1 0 0 0,-1 1-1 0 0,1-1 1 0 0,0 1 0 0 0,-1-1-1 0 0,1 1 1 0 0,0-1 0 0 0,0 1-1 0 0,-1-1 1 0 0,1 1 0 0 0,0-1-1 0 0,0 0 1 0 0,0 1 0 0 0,-1-1-1 0 0,1 1 1 0 0,0-1 0 0 0,0 1 0 0 0,0-1-1 0 0,0 0 1 0 0,0 0 0 0 0,0-11-1630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93 7831 0 0,'0'-2'603'0'0,"1"1"-379"0"0,-1-1 0 0 0,0 1 0 0 0,0-1 0 0 0,0 0 1 0 0,0 1-1 0 0,0-1 0 0 0,-1 0 0 0 0,1 1 0 0 0,0-1 0 0 0,-1 1 0 0 0,1-1 0 0 0,-1 1 0 0 0,1-1 1 0 0,-2-1-1 0 0,1 2-84 0 0,1 0-1 0 0,-1 1 1 0 0,1-1 0 0 0,-1 1 0 0 0,1-1 0 0 0,-1 1-1 0 0,1-1 1 0 0,-1 1 0 0 0,0-1 0 0 0,1 1 0 0 0,-1-1 0 0 0,0 1-1 0 0,0 0 1 0 0,1 0 0 0 0,-1-1 0 0 0,0 1 0 0 0,0 0 0 0 0,1 0-1 0 0,-1 0 1 0 0,0 0 0 0 0,0 0 0 0 0,1 0 0 0 0,-1 0-1 0 0,0 0 1 0 0,0 0 0 0 0,0 0 0 0 0,1 0 0 0 0,-1 0 0 0 0,0 1-1 0 0,0-1 1 0 0,1 0 0 0 0,-2 1 0 0 0,0 0-30 0 0,1 0 0 0 0,-1 0 0 0 0,1 0 0 0 0,-1 0 0 0 0,1 0 0 0 0,0 0 0 0 0,0 1 0 0 0,-1-1 0 0 0,1 0 0 0 0,0 1 0 0 0,0-1 0 0 0,0 1-1 0 0,-1 2 1 0 0,-9 24 334 0 0,8-21-311 0 0,-4 14-90 0 0,1 1 0 0 0,0-1 1 0 0,2 1-1 0 0,0 0 0 0 0,2 0 1 0 0,0 0-1 0 0,1 0 0 0 0,4 36 1 0 0,-1-45-20 0 0,0 0 1 0 0,1 0-1 0 0,1 0 1 0 0,0 0-1 0 0,0-1 1 0 0,12 22 0 0 0,-11-26-19 0 0,0 0 1 0 0,0 0-1 0 0,1-1 1 0 0,1 1-1 0 0,-1-1 1 0 0,1-1-1 0 0,0 1 1 0 0,0-1-1 0 0,1 0 1 0 0,9 5-1 0 0,-8-6 66 0 0,0 0 0 0 0,0 0 0 0 0,0-1 0 0 0,0-1 0 0 0,19 5 0 0 0,-24-7-34 0 0,1 0 1 0 0,0-1-1 0 0,-1 1 1 0 0,1-1-1 0 0,0-1 1 0 0,0 1-1 0 0,-1-1 1 0 0,1 1-1 0 0,0-1 1 0 0,-1-1-1 0 0,1 1 1 0 0,-1 0 0 0 0,1-1-1 0 0,5-4 1 0 0,-5 3 64 0 0,-1 0 1 0 0,0 0-1 0 0,0-1 1 0 0,0 1 0 0 0,-1-1-1 0 0,1 0 1 0 0,-1 0-1 0 0,0-1 1 0 0,0 1 0 0 0,-1-1-1 0 0,1 1 1 0 0,-1-1-1 0 0,0 0 1 0 0,0 0 0 0 0,0 0-1 0 0,1-7 1 0 0,0-4 140 0 0,0-1-1 0 0,-1 1 1 0 0,0-31-1 0 0,-3 10-10 0 0,-10-55 0 0 0,7 70-393 0 0,-2 0 1 0 0,-1 0-1 0 0,0 1 0 0 0,-2 0 1 0 0,0 0-1 0 0,-1 1 1 0 0,-1 0-1 0 0,-1 1 0 0 0,-15-19 1 0 0,24 35-514 0 0,0-1 0 0 0,0 1 0 0 0,0-1 1 0 0,0 1-1 0 0,-1 0 0 0 0,1 0 0 0 0,-5-2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10591 0 0,'0'0'819'0'0,"0"2"-534"0"0,-50 111 7397 0 0,47-106-7507 0 0,-2 8 271 0 0,-7 28-1 0 0,12-40-423 0 0,0 0 0 0 0,0 0-1 0 0,0 0 1 0 0,0 0 0 0 0,1 0 0 0 0,-1-1-1 0 0,2 4 1 0 0,-1 0 55 0 0,0-4 4 0 0,0 0-1 0 0,0 0-46 0 0,0 0 0 0 0,0 0 0 0 0,1 0-1 0 0,-1 0 1 0 0,1 0 0 0 0,0 0 0 0 0,-1 0-1 0 0,1 0 1 0 0,0-1 0 0 0,0 1 0 0 0,0-1-1 0 0,0 1 1 0 0,0-1 0 0 0,0 0 0 0 0,1 0 0 0 0,-1 0-1 0 0,0 0 1 0 0,1 0 0 0 0,-1-1 0 0 0,0 1-1 0 0,1-1 1 0 0,-1 1 0 0 0,1-1 0 0 0,-1 0 0 0 0,1 0-1 0 0,2 0 1 0 0,18-1 125 0 0,21-3-46 0 0,-34 2-108 0 0,1 1-337 0 0,0-1 1 0 0,1 0-1 0 0,-1-1 1 0 0,0-1-1 0 0,-1 0 1 0 0,20-9-1 0 0,-28 11-52 0 0,1 0 0 0 0,-1-1 0 0 0,1 1 0 0 0,-1 0 0 0 0,0-1 0 0 0,0 0 0 0 0,0 1 0 0 0,0-1 0 0 0,1-4 0 0 0,1 1-828 0 0,3-6-4332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12239 0 0,'-1'2'562'0'0,"-11"25"231"0"0,9-20-769 0 0,0 0-1 0 0,0 0 1 0 0,0 0 0 0 0,-2 11 0 0 0,0 17 1661 0 0,1 0 1 0 0,2 63 0 0 0,17 71-81 0 0,-4-116-1994 0 0,-4-21-346 0 0,-2-3 19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0,'0'0'10994'0'0,"1"2"-10092"0"0,7 11-438 0 0,-1-1-1 0 0,0 1 1 0 0,-1 0 0 0 0,0 0-1 0 0,-1 1 1 0 0,5 26-1 0 0,11 93-265 0 0,-11-62-145 0 0,-2-6-89 0 0,-4-31-1187 0 0,1-2-3587 0 0,-2-12-793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0,'0'0'3711'0'0,"6"-6"-764"0"0,-3 4-2668 0 0,0-1 0 0 0,0 1 0 0 0,0 0 0 0 0,0 0 0 0 0,0 1 0 0 0,0-1 0 0 0,1 1 0 0 0,6-3 1 0 0,31-4 352 0 0,-31 6-483 0 0,112-29 30 0 0,-69 15-3565 0 0,-30 9 137 0 0,-1 0-2030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4575 0 0,'-1'9'12579'0'0,"16"-6"-11851"0"0,-9-3-563 0 0,-1 0 0 0 0,1 0 1 0 0,-1-1-1 0 0,1 0 0 0 0,-1 0 0 0 0,6-2 1 0 0,-4 1 34 0 0,-1 1 0 0 0,1 0 0 0 0,12-1 0 0 0,65-3 916 0 0,-76 5-1044 0 0,1 0 0 0 0,0 1 0 0 0,-1 0-1 0 0,11 2 1 0 0,-10-1-25 0 0,-1-1-1 0 0,1 0 1 0 0,13 0 0 0 0,23 0 183 0 0,-35 0-149 0 0,0 0 0 0 0,0-1 0 0 0,0 0 0 0 0,11-2 0 0 0,-8 1 87 0 0,1 0 0 0 0,-1 1-1 0 0,18 2 1 0 0,-26-1-117 0 0,37 6 221 0 0,-12 2-192 0 0,-26-8-66 0 0,-1 0-10 0 0,-1-1 1 0 0,1 0-1 0 0,0 1 0 0 0,-1-1 1 0 0,1 0-1 0 0,-1 0 0 0 0,1-1 1 0 0,3 0-1 0 0,12-3 7 0 0,-12 3 0 0 0,-2 0 13 0 0,25 0-6 0 0,-4-2-1816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12 165 13991 0 0,'0'0'33'0'0,"-1"0"0"0"0,1 0 0 0 0,-1 0 0 0 0,1 0 0 0 0,-1 0 0 0 0,1 0 0 0 0,-1 0 0 0 0,1 1 0 0 0,-1-1-1 0 0,1 0 1 0 0,-1 0 0 0 0,1 1 0 0 0,0-1 0 0 0,-1 0 0 0 0,1 1 0 0 0,-1-1 0 0 0,1 0 0 0 0,0 1 0 0 0,-1-1 0 0 0,1 1 0 0 0,0-1 0 0 0,-1 1-1 0 0,1-1 1 0 0,0 0 0 0 0,0 1 0 0 0,0-1 0 0 0,-1 1 0 0 0,1-1 0 0 0,0 1 0 0 0,0-1 0 0 0,0 1 0 0 0,0-1 0 0 0,0 1 0 0 0,0 0 0 0 0,0-1-1 0 0,0 1 1 0 0,0-1 0 0 0,0 1 0 0 0,0-1 0 0 0,0 1 0 0 0,0-1 0 0 0,0 1 0 0 0,1-1 0 0 0,-1 1 0 0 0,0 0 0 0 0,1-1-53 0 0,1 17 5 0 0,1-3 445 0 0,-1-1 0 0 0,0 19 0 0 0,6 98 2524 0 0,0-20-2516 0 0,-8-32-454 0 0,1 25-706 0 0,6-35-2579 0 0,-5-59 1110 0 0,-1-2-3061 0 0</inkml:trace>
  <inkml:trace contextRef="#ctx0" brushRef="#br0" timeOffset="1">274 1 13247 0 0,'0'0'604'0'0,"0"1"-13"0"0,-3 25-275 0 0,1-12 39 0 0,18 170 2384 0 0,-5-92-2712 0 0,13 114-259 0 0,-11-118-4994 0 0,-8-56-116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14943 0 0,'-32'-7'1624'0'0,"32"7"-1607"0"0,0 0 0 0 0,-1 0 0 0 0,1 0 0 0 0,0 0 0 0 0,0 0 0 0 0,-1 0 0 0 0,1 0 0 0 0,0-1 0 0 0,-1 1 0 0 0,1 0 0 0 0,0 0 0 0 0,0 0 0 0 0,-1 0 0 0 0,1 0 0 0 0,0-1 0 0 0,0 1 0 0 0,-1 0 0 0 0,1 0 0 0 0,0-1 0 0 0,0 1 0 0 0,0 0 0 0 0,-1 0 0 0 0,1-1 0 0 0,0 1 0 0 0,0 0 0 0 0,0 0 0 0 0,0-1 0 0 0,0 1-1 0 0,-1 0 1 0 0,1-1 0 0 0,0 1 0 0 0,0 0 0 0 0,0 0 0 0 0,0-1 0 0 0,0 1 0 0 0,0 0 0 0 0,0-1 0 0 0,0 1 0 0 0,0 0 0 0 0,0-1 0 0 0,0 1 0 0 0,0 0 0 0 0,1-1 0 0 0,-1 1 0 0 0,0-1 50 0 0,1 0 1 0 0,-1 1-1 0 0,0-1 0 0 0,1 0 0 0 0,-1 1 1 0 0,1-1-1 0 0,-1 1 0 0 0,1-1 0 0 0,-1 1 1 0 0,1-1-1 0 0,-1 1 0 0 0,1-1 0 0 0,0 1 1 0 0,-1 0-1 0 0,1-1 0 0 0,-1 1 0 0 0,1 0 1 0 0,0-1-1 0 0,0 1 0 0 0,-1 0 0 0 0,1 0 1 0 0,1 0-1 0 0,31-6 92 0 0,3 0-1115 0 0,-11 4-3866 0 0,-7 2-886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11807 0 0,'0'0'1068'0'0,"7"-4"-332"0"0,1-2-470 0 0,0 1 0 0 0,0 0 0 0 0,1 0 0 0 0,0 1 0 0 0,-1 0 0 0 0,2 1 1 0 0,-1 0-1 0 0,0 0 0 0 0,17-1 0 0 0,-18 2-220 0 0,0 1 1 0 0,0 1 0 0 0,0 0 0 0 0,0 0-1 0 0,0 0 1 0 0,0 1 0 0 0,0 0 0 0 0,0 1-1 0 0,0 0 1 0 0,0 0 0 0 0,0 1 0 0 0,8 3-1 0 0,-9-2 118 0 0,-1 1-1 0 0,1 0 1 0 0,-1 0 0 0 0,1 0-1 0 0,-1 1 1 0 0,-1-1-1 0 0,1 1 1 0 0,-1 1-1 0 0,0-1 1 0 0,-1 1 0 0 0,0 0-1 0 0,0 0 1 0 0,0 0-1 0 0,-1 1 1 0 0,0-1-1 0 0,4 13 1 0 0,-3-4 54 0 0,-1 2 1 0 0,0-1 0 0 0,-1 0-1 0 0,-1 1 1 0 0,0-1-1 0 0,-3 29 1 0 0,0-32-200 0 0,-1 0 1 0 0,-1-1-1 0 0,1 0 0 0 0,-2 0 1 0 0,-10 22-1 0 0,10-24-106 0 0,-1 0 0 0 0,-14 18 0 0 0,18-26 73 0 0,0-1-1 0 0,0 1 1 0 0,0-1-1 0 0,0 0 1 0 0,-1 0-1 0 0,1 0 1 0 0,-1 0-1 0 0,1-1 1 0 0,-1 1-1 0 0,0 0 1 0 0,1-1 0 0 0,-1 0-1 0 0,0 0 1 0 0,0 0-1 0 0,0 0 1 0 0,-5 1-1 0 0,7-2 15 0 0,0 0-1 0 0,0 0 1 0 0,0 0-1 0 0,0 0 0 0 0,0 0 1 0 0,0 0-1 0 0,0 0 1 0 0,0 0-1 0 0,0 0 1 0 0,0 0-1 0 0,0-1 1 0 0,0 1-1 0 0,0 0 1 0 0,0-1-1 0 0,0 1 1 0 0,0-1-1 0 0,0 1 0 0 0,0-1 1 0 0,0 1-1 0 0,1-1 1 0 0,-1 1-1 0 0,0-1 1 0 0,0 0-1 0 0,0 0 1 0 0,1 1-1 0 0,-1-1 1 0 0,1 0-1 0 0,-1 0 1 0 0,0 0-1 0 0,1 0 0 0 0,0 0 1 0 0,-1 0-1 0 0,1 0 1 0 0,-1-1-1 0 0,-1-2-9 0 0,-4-11-58 0 0,6 10 67 0 0,1 1-10 0 0,-1-7 6 0 0,0 0 1 0 0,1 0 0 0 0,0 0-1 0 0,1 0 1 0 0,0 0 0 0 0,0 1-1 0 0,1-1 1 0 0,1 1 0 0 0,0-1-1 0 0,7-13 1 0 0,-9 21 46 0 0,0 0 1 0 0,0 1-1 0 0,0-1 1 0 0,0 1-1 0 0,0 0 1 0 0,1-1-1 0 0,-1 1 1 0 0,1 0-1 0 0,-1 1 1 0 0,1-1 0 0 0,0 0-1 0 0,0 1 1 0 0,0-1-1 0 0,0 1 1 0 0,0 0-1 0 0,0 0 1 0 0,0 0-1 0 0,0 1 1 0 0,0-1-1 0 0,0 1 1 0 0,0-1-1 0 0,1 1 1 0 0,-1 0-1 0 0,5 1 1 0 0,4 0 34 0 0,0 1 1 0 0,0 0 0 0 0,0 1 0 0 0,0 0-1 0 0,11 5 1 0 0,24 12-43 0 0,-33-13-124 0 0,-1-1-1 0 0,1-1 1 0 0,0 0 0 0 0,24 4-1 0 0,-22-6-94 0 0,-7-2-467 0 0,-1 1-1 0 0,0-1 1 0 0,1-1 0 0 0,-1 0-1 0 0,1 0 1 0 0,9-1-1 0 0,2-1-3766 0 0,0 3-1036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234 157 7831 0 0,'-1'-2'603'0'0,"-3"-4"-341"0"0,1 0 0 0 0,-1 0 0 0 0,0 0 0 0 0,-1 1 0 0 0,1 0 0 0 0,-7-6 0 0 0,9 10 35 0 0,0-1 0 0 0,0 1 0 0 0,0-1 0 0 0,-1 1 0 0 0,1 0 0 0 0,0-1 0 0 0,-1 1 0 0 0,1 1 0 0 0,-1-1 0 0 0,1 0 0 0 0,-1 0 0 0 0,0 1 0 0 0,1 0 0 0 0,-1-1 0 0 0,0 1 0 0 0,1 0 0 0 0,-1 0 0 0 0,0 1 0 0 0,1-1 0 0 0,-4 1 0 0 0,3 0-161 0 0,0 1 0 0 0,-1-1 0 0 0,1 1 1 0 0,0 0-1 0 0,0-1 0 0 0,1 1 1 0 0,-1 1-1 0 0,0-1 0 0 0,1 0 0 0 0,-1 1 1 0 0,1-1-1 0 0,0 1 0 0 0,0 0 0 0 0,-3 5 1 0 0,-2 2 105 0 0,2 0 1 0 0,-10 22 0 0 0,9-14-170 0 0,1 0 0 0 0,0 0 1 0 0,2 1-1 0 0,0-1 0 0 0,1 1 1 0 0,0 0-1 0 0,2 0 0 0 0,0 0 1 0 0,1-1-1 0 0,4 22 1 0 0,-2-24-74 0 0,1 0 1 0 0,0 0 0 0 0,1 0 0 0 0,1-1 0 0 0,1 0 0 0 0,0 0 0 0 0,0-1 0 0 0,2 0 0 0 0,-1 0 0 0 0,2-1 0 0 0,21 25 0 0 0,-10-16-1 0 0,-14-15 0 0 0,-1 1 0 0 0,1-2 0 0 0,0 1 0 0 0,1-1 0 0 0,15 11 0 0 0,-15-13-14 0 0,-1 0-1 0 0,1 0 1 0 0,1 0-1 0 0,-1-1 1 0 0,18 4-1 0 0,-23-6 7 0 0,1-1 0 0 0,-1 0 0 0 0,1 0 0 0 0,-1 0 0 0 0,1 0 0 0 0,-1-1 0 0 0,1 1 0 0 0,-1-1 0 0 0,1 0 0 0 0,-1 0 0 0 0,0 0 0 0 0,1 0-1 0 0,-1-1 1 0 0,0 1 0 0 0,0-1 0 0 0,0 0 0 0 0,0 0 0 0 0,3-3 0 0 0,3-2 40 0 0,-1-1 0 0 0,-1 0-1 0 0,1 0 1 0 0,-1-1 0 0 0,-1 0-1 0 0,0 0 1 0 0,0-1 0 0 0,0 0 0 0 0,-2 0-1 0 0,1 0 1 0 0,-1 0 0 0 0,0-1-1 0 0,-1 0 1 0 0,2-11 0 0 0,-3 5 132 0 0,1-1 1 0 0,-2 0-1 0 0,-1 0 1 0 0,0 0 0 0 0,-1 0-1 0 0,-1 0 1 0 0,-8-35-1 0 0,4 30-82 0 0,-1 0 0 0 0,-2 1 0 0 0,0 0 0 0 0,-1 0 0 0 0,-1 1 1 0 0,-1 0-1 0 0,-1 1 0 0 0,-1 1 0 0 0,-1 0 0 0 0,-32-32 0 0 0,34 40-323 0 0,-1 0 1 0 0,0 1-1 0 0,-1 0 1 0 0,0 1-1 0 0,0 1 0 0 0,-1 1 1 0 0,0 0-1 0 0,0 1 1 0 0,-29-7-1 0 0,32 10-1063 0 0,0 1 0 0 0,-1 0 0 0 0,1 1-1 0 0,-18 1 1 0 0,2 3-4568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8431 0 0,'0'0'766'0'0,"-6"0"4622"0"0,20-14-2868 0 0,-10 11-2203 0 0,0 1 1 0 0,0-1-1 0 0,1 1 1 0 0,-1 0 0 0 0,1 0-1 0 0,0 1 1 0 0,-1-1 0 0 0,6 0-1 0 0,43-6 1451 0 0,-37 6-1637 0 0,-6 1-77 0 0,0-1 1 0 0,0 0 0 0 0,0-1-1 0 0,13-5 1 0 0,-16 5-269 0 0,0 1-1 0 0,0 1 1 0 0,10-2 0 0 0,-8 1-262 0 0,4-1-303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6447 0 0,'0'0'499'0'0,"1"-1"-328"0"0,1-3 29 0 0,-1 3 738 0 0,2 0 316 0 0,-2 0-1021 0 0,0 1 1 0 0,0-1-1 0 0,0 1 0 0 0,0-1 1 0 0,0 1-1 0 0,0-1 1 0 0,0 1-1 0 0,0 0 1 0 0,1 0-1 0 0,1-1 1 0 0,-1 3 35 0 0,0 0 0 0 0,-1 0 0 0 0,1 0 0 0 0,0 1 0 0 0,-1-1 0 0 0,1 0 0 0 0,-1 1 0 0 0,1-1 1 0 0,-1 1-1 0 0,1 2 0 0 0,2 3 227 0 0,3 7-17 0 0,-1 1 1 0 0,0-1 0 0 0,-1 1 0 0 0,-1 0 0 0 0,3 17 0 0 0,7 85 742 0 0,-9-65-793 0 0,28 370-206 0 0,-29-366-560 0 0,1-19-279 0 0,0-10-1295 0 0,-3-10-2378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4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6335 0 0,'0'0'3975'0'0,"2"0"-3227"0"0,-1 1-660 0 0,0-1 0 0 0,0 0 0 0 0,0 1 0 0 0,0-1 0 0 0,0 1 0 0 0,0-1 0 0 0,0 1 0 0 0,0-1 0 0 0,0 1 0 0 0,0 0 0 0 0,0-1 0 0 0,-1 1-1 0 0,1 0 1 0 0,0 0 0 0 0,0 0 0 0 0,-1 0 0 0 0,1 0 0 0 0,-1 0 0 0 0,1 0 0 0 0,-1 0 0 0 0,1 0 0 0 0,-1 0 0 0 0,1 2 0 0 0,10 34 1651 0 0,-8-23-1169 0 0,12 38 1106 0 0,11 78 0 0 0,2 53-474 0 0,13 117-672 0 0,-27-177-477 0 0,-2-52-1015 0 0,-11-66 711 0 0,1 3-189 0 0,-2-4-2753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4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5983 0 0,'0'0'1976'0'0,"-2"12"2582"0"0,2-10-4305 0 0,0 0 0 0 0,0 0 0 0 0,1-1 1 0 0,-1 1-1 0 0,0 0 0 0 0,1 0 0 0 0,0 0 1 0 0,-1 0-1 0 0,1-1 0 0 0,0 1 0 0 0,0 0 0 0 0,0-1 1 0 0,0 1-1 0 0,0 0 0 0 0,0-1 0 0 0,0 0 1 0 0,0 1-1 0 0,1-1 0 0 0,2 2 0 0 0,0 0 73 0 0,0 0 1 0 0,1 0-1 0 0,-1-1 0 0 0,1 0 0 0 0,9 3 0 0 0,-11-4-212 0 0,-1-1 1 0 0,0 0 0 0 0,1 0-1 0 0,-1 0 1 0 0,1 0 0 0 0,-1 0-1 0 0,1 0 1 0 0,3-2-1 0 0,7 1 195 0 0,152 1-1469 0 0,-146 0-5919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02:57:20.5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5575 3974 16575 0,'0'0'1472'0,"0"0"-1168"0,-6-5-304 0,8 4 0 0,-10-3 2496 0,1 1 448 15,2-1 96-15,-3 4 16 0,-1 0-928 0,0 2-176 16,-1 0-32-16,-1 3-16 0,1 3-1088 0,-1 4-224 16,2 2-32-16,0 3-16 0,0 2-544 0,1 1 0 15,2 3 0-15,2 1 0 0,1 4 0 0,2-1 0 16,2-1 0-16,2 0 0 0,1 0 0 0,2-2 0 15,2-3 0-15,2 1 0 0,4-3-128 0,1 0 128 16,-2-4 0-16,-1-2-144 0,2 0 144 0,1-5-160 16,-1 0 160-16,2-3-160 0,-1-2 16 0,0-2 0 15,-2-2 0-15,-2 0 0 0,1-2 144 0,-1-1 0 16,-2 1 0-16,-2-3 0 0,-1-1 0 0,-4 1 144 0,0-2 0 0,-4 2 0 16,0-1 128-16,-4 0 32 0,-1 1 0 0,-2 1 0 15,-2 0-48-15,-1-1-16 0,-1 2 0 0,0 0 0 16,0 2-240-16,2-1 128 0,-1 2-128 0,3 0 0 31,1 1-288-31,1 1-160 0,7-1-16 0,0 0-16 0,-5 5-2400 0,5-5-464 16,-3 8-112-16,3 0-9088 0</inkml:trace>
  <inkml:trace contextRef="#ctx0" brushRef="#br0" timeOffset="1">5841 4075 16575 0,'4'-25'1472'15,"-2"16"-1168"-15,1-4-304 0,-1-2 0 0,0 0 2432 0,-1 0 448 16,-1 1 64-16,0 1 32 0,1 1-928 0,-1 3-192 16,0 1-48-16,2 3 0 0,-2 5-880 0,0 0-176 15,0 0-48-15,0 0 0 0,4 9-400 0,-1 2-96 16,0 2-16-16,1 0 0 16,1 4-192-16,0 2 176 0,2 5-176 0,-2-3 160 0,0 2-160 0,1 2-224 15,0 1 48-15,1 1 16 16,-2-3-1696-16,0 2-320 0,0-3-80 0,0-1-16 15,1-1-1136-15,-4-4-240 0</inkml:trace>
  <inkml:trace contextRef="#ctx0" brushRef="#br0" timeOffset="2">5862 4205 11967 0,'-14'-4'528'0,"14"4"112"0,-7-1-512 0,-1-3-128 15,0 1 0-15,1-2 0 0,1 0 5120 0,1 1 976 16,0 0 208-16,5 4 32 0,0 0-3552 0,-2-6-720 0,2 0-144 0,3 0-16 16,1-1-800-16,4 1-144 0,2-2-48 0,2 3 0 15,-1 0-272-15,4 1-64 0,-1 0-16 0,2 1 0 16,-2 2-320-16,2-3-64 0,1 1-16 0,0 3 0 16,0 0-160-16,2 0-256 0,3 0 64 0,-1 0-13776 15,0 3-2768-15</inkml:trace>
  <inkml:trace contextRef="#ctx0" brushRef="#br0" timeOffset="3">4201 7372 22463 0,'0'0'496'0,"0"0"96"0,0 0 32 0,0 0 0 0,14 5-496 0,-18-17-128 0,-1 2 0 0,0-1 0 15,-1 2 1344-15,-1 3 256 0,-3-1 64 0,-1 1 0 16,-4 1-512-16,4 3-80 0,-4 2-32 0,1 3 0 16,0 1-80-16,-2 2-32 0,0 5 0 0,-1 2 0 15,3 1-16-15,-3 6 0 0,1 3 0 0,1 3 0 0,3 3-528 0,3 1-96 16,1 1-32-16,3 2 0 0,1-1-64 0,5 1-32 15,3-1 0-15,3-2 0 0,3-2-160 0,3-1 0 16,2-2 0-16,1-2 0 16,4-2 0-16,3-1-256 0,4-1 64 0,1-6 16 15,4-1-1776-15,-1-3-352 0,1-2-80 0,-2-2-12848 16</inkml:trace>
  <inkml:trace contextRef="#ctx0" brushRef="#br0" timeOffset="4">4465 7578 25391 0,'-1'22'1120'0,"1"-9"240"0,0 4-1088 0,0 2-272 0,1 4 0 0,1 0 0 16,0 2 960-16,2-3 128 0,0 2 16 0,0-2 16 16,1 0-144-16,2 0-16 0,-2 0-16 0,0-2 0 15,0-2-624-15,0-1-112 0,-1-1-16 0,0-2-16 16,-1-1 112-16,0-5 32 0,-1 1 0 0,1-3 0 15,-3-6-128-15,0 0-32 0,0 0 0 0,0 0 0 16,0 0 208-16,0 0 32 0,0 0 16 0,0 0 0 16,0-10-144-16,0-2-16 0,0-2-16 0,0-3 0 15,0-5 16-15,1 1 16 0,2-5 0 0,1 2 0 16,2-2 0-16,1 2 0 0,-2-1 0 0,3 1 0 16,1 3-64-16,0 3-16 0,0 4 0 0,0 0 0 15,2 2-192-15,-1 3 0 0,2 1 128 0,2 1-128 16,2 3 0-16,-1 2-208 0,1-1 32 0,1 2 16 15,0-2-3344-15,1 1-656 0</inkml:trace>
  <inkml:trace contextRef="#ctx0" brushRef="#br0" timeOffset="5">5177 7412 16575 0,'1'-8'736'0,"-1"6"160"0,-1-5-720 0,-2 2-176 16,1 0 0-16,-1 0 0 0,-2-2 3600 0,-3-1 688 15,-1 2 144-15,-1 1 32 0,-2 1-2480 0,0 2-512 0,-1 4-80 0,-1 4-32 16,-1 5-944-16,1 4-192 0,2 5-32 0,2 3-16 15,0 7-176-15,2 4 0 0,0 1 0 0,3 2-176 16,2 2 176-16,2-1 0 0,2-2 0 0,3 1 0 16,2-2 0-16,4-4 0 0,1-2 0 0,6-4 0 15,2-4 0-15,0-3 0 0,2-3 0 0,2-3 0 16,2-4 0-16,1-4 0 0,2-3 0 0,2-2 0 0,-2-7 192 0,1-1 64 16,-2-4 0-16,-3 0 16 0,-3-4 304 0,-2-1 64 15,-2-1 16-15,-2 0 0 0,-4-5 48 0,-2 1 16 16,-3-2 0-16,-2 3 0 0,-2 0-96 0,-2-3-32 15,-2 2 0-15,-4 0 0 0,-1 0-256 0,-3 1-48 16,-1 0-16-16,-4 1 0 16,0 3-272-16,-4 2 0 0,-1 3 0 0,0 1 0 15,3 4-1280-15,0-1-256 0,-1 5-48 0,2 0-16 16,1 3-624-16,2 2-128 0,1 3-16 0,3-1-13568 16</inkml:trace>
  <inkml:trace contextRef="#ctx0" brushRef="#br0" timeOffset="6">5636 7785 23039 0,'0'0'2048'0,"0"0"-1648"0,0 0-400 0,0 0 0 16,0 0 1664-16,0 0 256 0,6-6 64 0,4-2 0 16,0 1-1152-16,2 1-240 0,1 2-32 0,2 0-16 15,4-1-176-15,0 2-48 0,1 2 0 0,-1 2 0 16,0-1-192-16,-1 3-128 0,1 2 160 0,-2-1-160 16,-2 0 608-16,-2 1 32 0,-2-1 0 0,0 2 0 15,-5 1-48-15,0 1 0 0,-1 0 0 0,-3 2 0 16,-3 3-208-16,-1 1-32 0,-2 1-16 0,-2-1 0 0,0 0-112 0,-1-1-32 15,2 2 0-15,0-2 0 0,-2-3-192 0,1-1 176 16,-2-2-176-16,2-2 160 16,-1-1-160-16,7-4-224 0,0 0 48 0,0 0 16 15,-5 0-192-15,5 0-32 0,0 0-16 0,0 0 0 16,0 0 144-16,0 0 16 0,0 0 16 0,9 0 0 0,1 3 224 0,2 2-144 16,2 0 144-16,1 2-128 0,-2-1 128 0,0 2 256 15,0 1-64-15,0 1-16 0,0 0 288 0,0 0 64 16,-3-1 16-16,1-1 0 0,-2 1 464 0,0 1 80 15,-2 4 32-15,-3-5 0 0,-4 0-96 0,-2-1-32 16,0-1 0-16,-2 3 0 0,-3-3-144 0,-2 4-16 16,-1 1-16-16,-3-5 0 0,0 0-384 0,-3-1-80 15,-2 1-16-15,-2-1 0 0,-1 0-192 0,0-2-144 16,1-1 192-16,0 1-192 16,2 0-1008-16,2-1-304 0,2-2-64 0,1-1-20272 0</inkml:trace>
  <inkml:trace contextRef="#ctx0" brushRef="#br0" timeOffset="7">7348 7750 26719 0,'0'0'1184'0,"13"-14"240"0,-21 10-1136 0,0 0-288 16,0-1 0-16,-1-1 0 0,-1 0 1056 0,-1-1 160 16,0 2 16-16,0 1 16 0,-1 0-544 0,2 3-128 15,0 2 0-15,-1 3-16 0,1 1-560 0,1 3 0 16,1 4 0-16,1 0 0 0,1-2 0 0,1 4 0 15,-1-1 0-15,4 2 0 0,-1 0-128 0,3-3 128 0,0 6 0 0,1-5-144 16,2 2 144-16,0-2 0 0,-1-1 0 0,2-1 0 16,0 0-160-16,3-2 160 0,0 0-192 0,3-5 192 15,0 0-160-15,-1-2 160 0,-1-2-128 0,1-1 128 16,1-3-128-16,0-1 128 0,-1-2-128 0,0-2 128 16,-1-1-272-16,-1-3 16 0,1-1 16 0,-1-1 0 15,-2 0 240-15,0-2 0 0,2 1 0 0,-3-1 0 16,-2 1 0-16,1 2 0 0,-1 1 0 0,0 1 160 0,-2 4 272 0,0-1 48 15,0 3 16-15,0 6 0 0,0 0 48 0,0 0 16 16,0 0 0-16,4 9 0 0,0-1-400 0,0 3-160 16,2 4 128-16,1 0-128 0,-1 1 0 0,2 1 0 15,1 1 0-15,3 1 0 16,3-3-192-16,1 3-64 0,0-2 0 0,-1-2-16 31,2 1-1680-31,0-4-336 0,-1-1-64 0,-2-1-10528 0</inkml:trace>
  <inkml:trace contextRef="#ctx0" brushRef="#br0" timeOffset="8">7658 7472 26543 0,'0'-14'1168'0,"0"9"256"0,-1-3-1136 0,-1 3-288 0,0-1 0 0,2 6 0 16,0 0 1312-16,0 0 208 15,0 0 32-15,-3 7 16 0,1 1-864 0,-1 5-192 16,2 6-16-16,2 3-16 0,-1 6-480 0,0 2 0 15,-1 4 0-15,1 2 0 0,0 3 0 0,1-2-160 16,3 1 160-16,0 1-192 16,0-3-2736-16,0-2-544 0,0 27-112 0,2-23-7680 0</inkml:trace>
  <inkml:trace contextRef="#ctx0" brushRef="#br0" timeOffset="9">7808 7677 9215 0,'0'-18'816'0,"0"10"-656"0,-3 0-160 0,2 0 0 16,0 0 4736-16,-1 1 896 0,0 0 192 0,-1 0 48 16,-1 1-3344-16,0 3-672 0,4 3-128 0,-6-2-16 0,-1 2-912 0,1 2-176 15,-1 5-48-15,0-1 0 0,-1 1-384 0,0 3-192 16,1 3 160-16,2-1-160 0,0 2 144 0,1 3-144 16,1-2 128-16,1 2-128 0,-1-2 0 0,2 2 0 15,1 0 0-15,2-1 0 16,1-2-448-16,1 1 16 0,0-1 16 0,2-1 0 15,2-5-704-15,1 2-144 16,2 2-16-16,1-4-16 0,1 0-288 0,1-3-48 0,2-3-16 16,1 2 0-16,-1-2-1408 0,3-4-272 0,-1-2-64 0</inkml:trace>
  <inkml:trace contextRef="#ctx0" brushRef="#br0" timeOffset="10">8090 7674 6447 0,'0'0'576'0,"0"-8"-576"15,-3 1 0-15,-1 0 0 0,-1 2 3264 0,-3 2 560 16,-1 2 96-16,0 5 32 0,-4 0-2000 0,0 5-400 15,1 3-80-15,0 1 0 0,0 1-256 0,3 3-64 16,2 0 0-16,1 0 0 0,4-3-576 0,2 1-128 0,1-1-32 0,2-4 0 16,1 1-416-16,2-1 0 0,3-2 0 0,4-1 0 15,0-2 0-15,3-1 0 0,1-3 0 0,0-1 0 32,-2-3-448-32,2-1-128 0,-2-2-32 0,-1-1 0 15,-1-4-288-15,0 0-64 0,-1 0-16 0,-2-1 0 16,-2-1 0-16,-1-2 0 0,-2 4 0 0,-1-2 0 0,-2-2 752 0,0 2 224 0,-4 2 0 0,1-1 0 15,-2 1 720-15,1 1 272 0,-1 2 48 0,1 3 16 0,-1-2 480 0,3 7 112 16,0 0 16-16,0 0 0 0,0 0-304 0,0 0-48 16,0 0-16-16,-1 11 0 0,1 2-160 0,2 2-48 15,1 4 0-15,2 0 0 0,2 1-448 0,1-1-112 16,-1 0-16-16,4-4 0 16,0 1-512-16,4-4 0 0,2-1-192 0,2-3-12304 15,2 0-2464-15</inkml:trace>
  <inkml:trace contextRef="#ctx0" brushRef="#br0" timeOffset="11">9331 7369 4607 0,'0'0'400'0,"0"0"-400"16,0 0 0-16,0 0 0 0,0 0 4560 0,0 0 832 16,0 0 176-16,0 0 16 0,2 8-3744 0,2 0-752 15,3 2-160-15,1 1-32 0,1 2 368 0,2 1 64 0,1 2 16 0,0 2 0 16,0 3-352-16,-2-2-64 0,2 1-16 0,-3 0 0 16,-1 0-320-16,-2 3-64 15,-2-3-16-15,0-1 0 0,-1 0-192 0,-3 1-32 16,-2-2-16-16,0-1 0 0,-5 0-112 0,-1-5-32 15,-1-1 0-15,-1 2 0 0,-2-6-128 0,0-1-224 16,-2-2 48-16,0-4 16 16,-1-4-672-16,0-2-144 0,-1-1-32 0,0-6-9888 15,0-2-1984-15</inkml:trace>
  <inkml:trace contextRef="#ctx0" brushRef="#br0" timeOffset="12">9160 7389 18431 0,'0'0'816'0,"0"0"160"0,0 0-784 0,0 0-192 0,3-8 0 0,0-1 0 15,3-3 3152-15,0 0 592 0,2-1 112 0,2 2 32 16,1-2-1792-16,2 1-368 0,1-1-64 0,2 1 0 16,1 3-1152-16,1 1-208 0,2 0-48 0,0 2-16 15,1 2-496-15,2 1-80 0,0 1-32 0,0 0 0 32,2 1-2640-32,1 2-544 0</inkml:trace>
  <inkml:trace contextRef="#ctx0" brushRef="#br0" timeOffset="13">9711 7338 11055 0,'-19'17'480'0,"11"-7"112"0,-4 6-464 0,1 2-128 15,-2 2 0-15,-1 2 0 0,3 1 3872 0,0 1 752 16,3 1 160-16,3-2 16 0,3-1-2864 0,2-1-576 16,2 0-112-16,5-3-32 0,2-2-832 0,3-2-160 0,2-2-32 0,4-2-16 15,0-6-48-15,1-1-128 0,-2-3 192 0,2-3-64 16,1-1 384-16,-1-5 64 0,1-1 0 0,-3-3 16 15,-3-2-320-15,-3 0-64 0,-2-1-16 0,-3 0 0 16,-2 1 48-16,-3-2 0 0,-2 1 0 0,-4 2 0 16,-2 0-96-16,-2 2-16 0,-2-1 0 0,-1-2 0 31,-1 4-736-31,1 0-160 0,0-2-16 0,2 3-16 16,0-3-2176-16,0 2-432 0</inkml:trace>
  <inkml:trace contextRef="#ctx0" brushRef="#br0" timeOffset="14">9968 7428 15663 0,'2'17'688'0,"-1"-7"144"0,3 5-656 0,-2 3-176 0,1-1 0 0,0 2 0 16,-2 2 3536-16,1-1 688 0,1-2 128 0,0 0 16 16,-1-1-2496-16,1-1-496 0,1-3-96 0,-2-1-32 15,1-1-896-15,0-3-176 0,-3-8-48 0,1 7 0 16,-1-7-128-16,0 0 128 0,0 0-128 0,0 0 128 15,0 0 16-15,5-4 0 0,0-5 0 0,-1-2 0 0,0 1-144 0,-3-5-144 16,1-1 144-16,-1-4-208 0,0-1 16 0,2 0 0 16,-3 2 0-16,3 0 0 0,-1 2-48 0,1 2 0 15,-1-3 0-15,2 3 0 0,0 2 240 0,1 3-144 16,1 1 144-16,0 3-128 0,-1 4 128 0,-5 2 0 16,0 0 0-16,10 2-128 0,-1 5 128 0,1 1 0 0,1 1 0 0,-1 1 0 15,3 2 0-15,-1 1 128 16,-1 0-128-16,3 3 176 0,-3-2-176 0,2 2 160 0,0-1-160 0,0 0 160 15,-1-1 32-15,0 0 0 0,0-1 0 0,-1-1 0 16,1-1 64-16,0-2 32 0,-1-3 0 0,1-1 0 16,1-1 128-16,0-1 32 15,0-3 0-15,-1-1 0 0,0-1-448 0,-2-2 0 16,1-2 0-16,-1-1 0 0,1 0 0 0,-2-2 192 16,0-3-32-16,-1-1 0 0,-2-2-160 0,1 2 128 15,-2-2-128-15,-3-1 128 0,1 0-128 0,-2 1 0 0,-2-1 0 0,-2-1 0 16,0 3 0-16,-3 1 0 0,0 1 0 0,-1 2 0 15,-1 2 176-15,1 1 0 0,-2 5 0 0,-1 2 0 16,1 2-176-16,0 5 0 0,0 2 0 0,0 3 128 16,1 1 64-16,2 2 0 0,-1 2 0 0,3 0 0 15,3 0-192-15,2 0 0 0,3 0 0 0,3-1 0 16,2-2-128-16,1-1-64 0,3-1-16 0,3-2 0 16,2-1-1840-16,4-2-384 0,3-2-64 0,2 0-7872 15,2-2-1600-15</inkml:trace>
  <inkml:trace contextRef="#ctx0" brushRef="#br0" timeOffset="15">10874 7337 13823 0,'-6'-4'1216'0,"-3"0"-960"15,-4-3-256-15,-3-1 0 16,-1 3 1904-16,-1 1 336 0,0 2 64 0,-1 0 0 0,1 4-784 0,2 0-176 16,2 2-16-16,2 3-16 0,2 1-480 0,3 3-112 15,5-2-16-15,2 3 0 0,1 0-704 0,4 0 0 16,3-1 0-16,4 1 0 0,3 0 0 0,4 0-128 15,0-1 128-15,1-2-160 0,-1 1 160 0,2-1-160 16,1 0 160-16,-1 0-160 0,-1 1 160 0,-3-2 0 16,0 3 0-16,-4 0 0 0,-4 0 640 0,-3 1 176 15,-2-2 16-15,-1 2 16 0,-2-1 672 0,-2 2 128 16,-4 0 16-16,-3 2 16 0,-4-1-448 0,-1 0-80 0,1 2-32 16,-3-3 0-16,-2 0-384 0,0 0-80 0,-1-1-16 0,-1 0 0 15,0-1-640-15,2 1 0 0,-1-3-128 0,-2 0-19392 16</inkml:trace>
  <inkml:trace contextRef="#ctx0" brushRef="#br0" timeOffset="16">11767 7455 13823 0,'0'0'608'0,"-7"-1"128"0,-1-2-592 0,1-1-144 0,2 2 0 0,1-3 0 15,4 5 1232-15,0 0 224 0,0-7 32 0,0 7 16 16,0 0 48-16,0 0 16 0,9-1 0 0,0 3 0 16,0 4-96-16,1 1-32 0,-1 3 0 0,0 1 0 15,-1 2-368-15,-2 0-80 0,-1 2-16 0,1 0 0 16,-2 1-96-16,-1-2-32 0,1-1 0 0,-1-1 0 16,0-1-224-16,-2-4-48 0,-1-7-16 0,0 0 0 0,0 0-160 0,0 0-16 15,0 0-16-15,0 0 0 0,-1-7 208 0,-1-4 32 16,2 1 16-16,0-3 0 0,-1-3-320 0,1 0-64 15,0-3-16-15,0-1 0 0,-1-2-224 0,-1-1 0 16,5-2 0-16,0 0 0 31,0 0-400-31,3 2-128 0,0 1-32 0,1 1 0 16,1-1-1920-16,1 2-384 0,1 2-80 0,2 5 0 0,1 2-896 0,1 5-192 16,2 3-16-16,-1 5-16 0,0 3 1856 0,0 1 368 0,0 1 80 0,2 2 16 15,0 0-256-15,1 3-48 0,-1-4-16 0,1 1 0 0,0-1 1584 0,1-1 320 16,0 4 160-16,1-2-160 0,-1 3 2016 0,1 1 416 15,1 1 80-15,-2-1 16 0,1 0-16 0,-2 0 0 16,-1-1 0-16,-1 0 0 0,-2-2-400 0,-2-1-80 0,-2 0-16 0,-1-2 0 16,-1-1-64-16,-1-3-32 0,-7-3 0 0,7 3 0 15,-7-3-208-15,0 0-32 16,0 0-16-16,0 0 0 0,0 0-336 0,2-8-64 0,-4 0-16 0,-1-1 0 16,-3 0-208-16,0 1-48 15,-3-1-16-15,-2 1 0 0,-2 1-320 0,0 2-64 16,0 0-16-16,-1 2 0 0,-1 3-288 0,1 2-128 0,1 0 128 0,1 2-128 15,2 5 0-15,2 0 0 0,2 4 0 0,2 0 0 16,1 2-128-16,3 0-16 0,4 2 0 0,3 0 0 31,0-1-512-31,4 1-112 0,4 1 0 0,2-2-16 16,3-3-1648-16,2-1-336 0,2-1-64 0,0-3-7984 0,0-1-1600 0</inkml:trace>
  <inkml:trace contextRef="#ctx0" brushRef="#br0" timeOffset="17">12617 7460 6447 0,'0'0'576'0,"-4"-7"-576"16,1-1 0-16,-1 1 0 0,0-3 4096 0,0 2 704 16,1 0 128-16,-1 4 48 0,0-2-2480 0,4 6-512 15,0 0-80-15,0 0-32 0,0 0-720 0,-6 1-128 16,-1 4-48-16,2 2 0 0,3 1-592 0,-1 3-112 0,0 1-16 0,2 1-16 16,0 3-240-16,2-3 144 15,0 2-144-15,2 1 128 0,1 0-128 0,0-2 0 16,1-1 0-16,0-1 128 0,2 0-128 0,-1-3 0 15,1 0 0-15,1-3 0 0,1 0 0 0,0-1-144 16,0-1 144-16,1-2 0 0,-2 0-240 0,0-2 64 16,-8 0 16-16,8-4 0 0,1-1-64 0,-1-3-16 0,-3 0 0 0,0-4 0 15,0-1 240-15,-1-1 0 0,-1-1 0 0,-2 2 0 16,1 0 0-16,-2 0 0 0,-2 2 0 0,1 0 0 16,1 3 272-16,-3 2-48 0,1 1-16 0,2 5 0 15,-5-3 544-15,5 3 96 0,0 0 32 0,0 0 0 16,-6 5-512-16,2 4-112 0,2 0 0 0,0 2-16 15,2 1-240-15,0 1 0 0,2 0 128 0,0 2-128 16,4-2-176-16,0-1-80 0,1 2 0 0,2-1-16 31,0-1-1840-31,3 0-352 0,1-2-80 0,0-3-11856 0</inkml:trace>
  <inkml:trace contextRef="#ctx0" brushRef="#br0" timeOffset="18">13048 7475 11055 0,'0'0'480'0,"0"0"112"0,-4-4-464 0,-3 0-128 0,-1-1 0 0,1 2 0 16,-4 1 3968-16,1 2 784 0,-1 0 160 0,1 2 16 0,-2 2-2496 0,3 1-512 15,-3 2-112-15,3-1-16 0,0 1-1008 0,2 2-208 16,2 1-32-16,3 2-16 0,0 0-272 0,2-2-48 16,2 3-16-16,3-5 0 0,1 0-192 0,2-2 0 15,1 0 0-15,2-2 0 0,-1 0 0 0,2-3 0 16,0-2-192-16,-1-1 192 15,0 1-480-15,-1-2 16 0,-1 1 0 0,0-2 0 16,-1 0-64-16,-1-3-16 0,-3 2 0 0,0 0 0 0,-3-2 224 0,0 1 32 16,-1-2 16-16,0 3 0 0,-1-2 96 0,-2 1 32 15,-1-1 0-15,2 2 0 0,2 5 144 0,-3-5-160 16,3 5 160-16,0 0-160 0,0 0 160 0,0 0 0 16,0 0 0-16,0 0 0 0,0 0 144 0,9 2 16 15,0 4 0-15,1 3 0 0,-3 0 176 0,3 4 48 0,0 1 0 0,-1 1 0 16,0 2 176-16,0 1 32 0,-2-1 16 0,-2 4 0 15,-1 1 256-15,-1 1 48 0,-5 1 16 0,-2 1 0 16,-1-1-32-16,-1 0 0 0,-3-1 0 0,1 1 0 16,-1-3-336-16,-3-1-80 0,-1-4-16 0,0 0 0 15,2-2-464-15,1-2 128 0,-1-3-128 0,2-3 0 16,2-3-720 0,-1-2-192-16,1-2-48 0,2-2 0 0,1-6-2704 15,1 0-560-15,2-1-96 0</inkml:trace>
  <inkml:trace contextRef="#ctx0" brushRef="#br0" timeOffset="19">13110 7726 18655 0,'0'0'832'0,"11"-2"160"0,-2 2-800 0,2-1-192 0,5-2 0 0,0-1 0 15,-2-3 464-15,2 1 48 0,-1-1 16 0,1 1 0 16,1-5 32-16,-1 2 0 0,-2-5 0 0,2 1 0 0,-2-1 144 0,-1 1 48 16,-3 1 0-16,0-1 0 0,-4 0-64 0,-1 2-16 15,-1-2 0-15,-3 2 0 0,-2-1 512 0,-1 1 96 16,-2 1 32-16,-2 3 0 0,-3 1-48 0,0 3-16 15,-1-1 0-15,1 3 0 0,-2 1-320 0,2 1-64 16,0 3-16-16,0-2 0 0,2 4-256 0,1 2-48 16,-1 1-16-16,2 3 0 0,1-3-336 0,3 3-192 15,1-2 192-15,1 2-192 0,3 1 0 0,1 0 0 0,2-1 0 0,3-2 0 32,2-1-720-32,4 0-48 0,2 0-16 0,1-1 0 15,1-1-2304-15,2-1-464 0,0-3-96 0,-1-2-10096 0</inkml:trace>
  <inkml:trace contextRef="#ctx0" brushRef="#br0" timeOffset="20">13585 7433 26607 0,'0'0'1168'0,"0"0"256"0,0 0-1136 0,0 0-288 0,0 0 0 0,-2 12 0 16,1-3 1200-16,1 1 176 0,-1 2 32 0,1 0 16 15,2 2-304-15,1 2-64 0,0-1-16 0,2 1 0 16,-1 0-752-16,1-2-160 0,2-1-128 0,-1-1 192 15,1-4-192-15,-1 0 0 0,2-3 144 0,-2-1-144 16,1 1 0-16,-7-5 0 0,6 0 0 0,1 0 0 16,-1 0 0-16,1-4 0 0,0-1 0 0,-2-2 0 15,-1-1 0-15,1-3 0 0,1-2 0 0,2-2 0 16,0-2-352-16,0-1 16 0,0 0 0 0,-1-2 0 16,1-1 48-16,1 1 16 0,1-3 0 0,-1 4 0 0,0 1 272 0,-1 2 176 15,-2 2-32-15,1 3 0 0,-2 2 608 0,0 4 112 16,-5 5 32-16,0 0 0 0,0 0-400 0,5 6-80 15,-1 5-16-15,0-1 0 0,-1 5-80 0,-1 0-32 16,2 2 0-16,0 1 0 0,-1 1-288 0,1 3 0 16,0-3 0-16,2 5 0 15,-1-2-288-15,1 0-160 0,0 0-48 0,2-2 0 16,1-2-2592-16,0-4-528 0</inkml:trace>
  <inkml:trace contextRef="#ctx0" brushRef="#br0" timeOffset="21">14138 6974 11967 0,'0'0'1072'0,"0"0"-864"0,0 0-208 0,0 0 0 15,0 0 4416-15,0 0 848 0,-2 13 176 0,1 4 16 16,1 4-3792-16,1 4-752 0,2 2-144 0,1 3-48 16,-2 3-448-16,4-1-80 0,1 4-32 0,2-1 0 15,-1 1-16-15,-1-1 0 0,1 1 0 0,1-2 0 0,1-3-16 0,2-1 0 16,1 0 0-16,0-3 0 0,1 2-128 0,-1-3-272 15,-1-1 64-15,1-2 16 16,0-2-1984-16,-1-3-400 0,-3-1-80 0,0-1-10288 16</inkml:trace>
  <inkml:trace contextRef="#ctx0" brushRef="#br0" timeOffset="22">14058 7330 2751 0,'-4'-6'256'0,"0"-1"-256"15,2 1 0-15,2 6 0 0,0 0 7616 0,-2-7 1472 16,2 2 288-16,0 5 64 0,0 0-6400 0,7-7-1280 16,2 2-256-16,4 1-48 0,4 0-496 0,4-1-112 0,2-1-16 0,3-2 0 15,3 0-288-15,4 0-64 0,3-2-16 0,21-5 0 32,-1 2-1296-32,1 0-272 0,-1-1-48 0</inkml:trace>
  <inkml:trace contextRef="#ctx0" brushRef="#br0" timeOffset="23">3497 7299 21183 0,'0'0'1888'0,"0"0"-1504"0,0 0-384 15,0 0 0-15,0 0 752 0,0 0 80 0,0 0 0 0,15 4 16 0,-15-4-848 0,5 8-128 16,2-1-64-16,-1 0-10384 0</inkml:trace>
  <inkml:trace contextRef="#ctx0" brushRef="#br0" timeOffset="24">3662 7219 18431 0,'0'0'1632'0,"4"9"-1312"0,-3 2-320 0,2 1 0 15,1-1 2544-15,0 2 432 0,0 0 96 0,1 2 0 16,0 0-1968-16,3 0-400 0,0-2-64 0,2 0-32 31,3-3-1872-31,0-1-368 0</inkml:trace>
  <inkml:trace contextRef="#ctx0" brushRef="#br0" timeOffset="25">5929 7084 21183 0,'0'6'1888'0,"-1"2"-1504"0,1-8-384 0,-3 9 0 16,1 0 2048-16,-2 2 320 0,0-5 80 0,0 2 16 16,1 0-1376-16,2 0-256 0,1 0-64 0,0-1-16 31,0-7-1648-31,1 8-320 0,1-1-64 0</inkml:trace>
  <inkml:trace contextRef="#ctx0" brushRef="#br0" timeOffset="26">6024 7062 26207 0,'0'0'1152'0,"0"0"256"0,0 9-1136 0,0 1-272 16,0-1 0-16,-1 2 0 0,-1 0 1024 0,-1 1 160 0,0 1 32 0,2 0 0 15,1 2-816-15,1 0-144 0,1 1-48 0</inkml:trace>
  <inkml:trace contextRef="#ctx0" brushRef="#br0" timeOffset="27">10043 6417 1839 0,'-4'-2'160'0,"-2"-1"-160"0,1 1 0 0,-3 0 0 0,2 1 2704 0,1 0 512 0,-3-2 112 0,3 1 0 16,-3-2-1536-16,3 1-320 0,-3-2-64 0,3 1-16 16,-1 0-496-16,0 1-80 0,1-1-32 0,1 3 0 15,4 1 16-15,-6-1 0 0,1 1 0 0,1 0 0 16,4 0 48-16,0 0 16 0,-6 0 0 0,6 0 0 15,0 0-288-15,0 0-48 0,0 0-16 0,0 0 0 16,0 0-320-16,2-7-192 0,2 0 192 0,2 0-192 16,0-2 0-16,-1 0 0 0,2-2 0 0,-1 1 0 0,1-1 0 0,1 2 0 15,-1 0 0-15,1 1 0 0,1-1 0 0,1 3 0 16,-3 1 0-16,1 1 0 0,1 1 0 0,0 2 128 16,-1 1-128-16,1 4 0 0,2 3 320 0,-1 3-64 15,-1 3 0-15,1 1 0 0,0 0 64 0,0 3 16 16,2 1 0-16,-1-2 0 0,-1-2-192 0,0-1-144 15,1-1 192-15,1-1-192 0,-2-4 144 0,2 0-144 16,-2-3 0-16,2-1 144 0,-2-2-144 0,2-2 0 16,-2-2 0-16,1-1 128 0,-1-3-128 0,2 1 0 0,1-3 144 0,0-2-144 15,-1 1 0-15,0-2 0 16,-2 1 0-16,0-3 128 0,0 0-128 0,-1 0 0 16,0-1 0-16,0 1 128 0,0 0-128 0,0 1 0 15,-1 0 0-15,1 2 0 0,-1 3 0 0,1 3 0 0,0 1 0 0,-1 3 0 16,0 1 0-16,0 4 0 0,0 2 0 0,-1 5-128 15,1 1 128-15,1 3 0 16,0 2 160-16,2 1-160 0,-3-3 176 0,3-1-176 16,4 0 192-16,2-3-192 0,-2-1 0 0,2-2 0 0,0 0 0 0,1-5 0 15,2 0 0-15,0-3 0 0,-3-3 0 0,1 0-144 16,-4-5 144-16,0 2 0 0,0-2 0 0,-1-3 0 16,0-2 0-16,-2 0 0 0,0 2 0 0,0-1 0 15,3-1 0-15,-3 1 0 0,1 0 0 0,-2 2 128 16,0-1-128-16,-1 5 0 0,0-3 0 0,0 5 0 15,0-1 0-15,0 2 0 0,-1 3 0 0,0 3 0 16,0 2 0-16,-1 1 0 0,1 2 0 0,0 1 0 0,1 2 0 0,0-1 176 16,1-1-176-16,0-1 192 0,0 0-192 0,2-1 0 15,0-2 0-15,0 0 128 0,1-4-128 0,1 1 0 16,3-4 0-16,-1 1 0 16,0-4 0-16,-1 1 0 0,-1-1 0 0,1-1 0 15,-1 1 0-15,0 0 0 0,-1 0 0 0,0-2 0 16,0-1 0-16,-1 2 128 0,-2-1-128 0,1 1 0 0,-2-2 0 0,0 0 0 15,0 0 128-15,-1 2-128 0,0 1 0 0,-2 1 0 16,1 0 0-16,-1 1 128 0,1 2-128 0,-7 1 0 16,8 0 0-16,-2 4 0 0,1 1 0 0,1 4-144 15,-1 3 144-15,3-3 0 0,-1 0-144 0,0 0 144 16,1 0 0-16,-1-2-144 0,1-1 144 0,-1-2 0 16,0 0 0-16,1-1 0 0,1-2 0 0,-2-1 0 15,0 0 0-15,1-1 0 0,1-3 0 0,-1-1 0 0,1-2 0 16,-1-1 0-16,2-1 0 0,0-1 0 0,-2-1 0 0,2 1 0 15,-1-2 0-15,1 2 0 0,1-1 0 0,-1 2 0 16,0 3 144-16,-1 1-144 0,0 2 192 0,-1-1-192 16,1 1 352-16,0 0-32 0,1 0-16 0,1-1 0 15,2 3-112-15,1 1 0 0,0 0-16 0,0-2 0 16,-1 0-176-16,1-2 0 0,0 0 0 0,1 0 0 31,0 0-608-31,1-1-48 0,3-2-16 0</inkml:trace>
  <inkml:trace contextRef="#ctx0" brushRef="#br0" timeOffset="28">12724 5109 27871 0,'0'0'1232'0,"0"0"256"0,-8 2-1184 0,1 3-304 0,-1 2 0 0,0 1 0 16,0 2 832-16,0 2 96 15,1 6 32-15,0 3 0 0,0 5 336 0,2 7 80 16,-1 4 16-16,2 5 0 0,0 3-928 0,1 1-176 16,2 3-32-16,2-2-16 0,2 1-240 0,2-1 128 15,0-2-128-15,3-4 0 0,1-5 0 0,2-3 0 16,0-4 0-16,4-3 0 15,3-4-352-15,0-1-112 0,3-3-32 0,0-4 0 16,0-1-1856-16,1-5-368 0,0 1-80 0,-1-5-10176 0</inkml:trace>
  <inkml:trace contextRef="#ctx0" brushRef="#br0" timeOffset="29">13228 5410 5519 0,'0'0'496'0,"0"0"-496"0,0 0 0 0,0 0 0 16,-7 0 4368-16,-1 0 784 15,0-3 160-15,1 3 16 0,0 3-2848 0,-1-3-576 0,0 1-112 0,1 2-32 16,-1 3-1056-16,1 2-224 0,1 1-32 0,-1 3-16 16,1 2-304-16,0 1-128 0,3-2 0 0,0 3 128 15,0 4-128-15,3-2 0 16,3-1 0-16,0-1-176 0,2-2 176 0,0-1-160 16,0 0 160-16,4-1-160 0,-1 0 0 0,1-6 0 0,-1-2 0 0,1-2 0 15,2-4 160-15,-2 0-208 0,0 0 80 0,0-3 128 16,-2-3-144-16,0 2 144 0,1-1 0 0,0-1 0 15,-3-1 0-15,0-4 0 0,1 0 192 0,-2 0-48 16,-3 0 96-16,0 3 16 0,2 1 0 0,-3 1 0 16,-2-3 128-16,1 3 16 0,1 8 16 0,0 0 0 15,0 0-16-15,0 0 0 0,0 0 0 0,0 0 0 16,0 8-400-16,1 3 128 0,2 2-128 0,1 4 0 31,0-3-320-31,1 3-160 0,3 1-32 0,2-2 0 0,1 1-2576 0,1-4-528 0</inkml:trace>
  <inkml:trace contextRef="#ctx0" brushRef="#br0" timeOffset="30">13611 5446 13823 0,'0'0'608'0,"-9"0"128"0,-3 0-592 0,0 2-144 0,2 3 0 0,-1 0 0 16,1 3 3872-16,-1 0 736 0,1 1 160 0,0 0 32 15,1 5-3136-15,1 2-640 16,2-2-112-16,1 2-16 0,3 1-672 0,2-4-224 15,0-1 144-15,2 1-144 0,2 0 0 0,4-2 0 16,-1-3 0-16,0-1 0 16,2-2-592-16,1-1 0 0,0-3 0 0,2-1 0 15,-1-1-240-15,1 0-32 0,-1-5-16 0,-1 1 0 0,-2 1 576 0,0 0 112 0,-2-6 32 0,1 1 0 16,-1 0 160-16,-1-2 0 0,-1-3 160 0,0 2-160 16,0 2 176-16,-1-1-176 0,-2 1 192 0,0 1-192 15,1 0 704-15,-2-1 16 0,-2 1 16 0,1 3 0 16,1 6 224-16,0 0 32 0,-4-5 16 0,0 1 0 15,4 4-80-15,0 0-16 0,0 0 0 0,-4 9 0 16,0 1-448-16,1 3-80 0,0-2-32 0,2 4 0 16,1 6-208-16,0 1-144 0,1-1 192 0,0 3-192 15,2 0 0-15,1 4 0 0,0-5 0 0,1 1 0 0,3-3 0 0,1-2-320 16,1-2 32-16,2-1 16 16,2-2-1712-16,1-2-320 0,-1-2-80 0,2-2-7792 15,1-1-1568-15</inkml:trace>
  <inkml:trace contextRef="#ctx0" brushRef="#br0" timeOffset="31">14002 5521 9215 0,'0'0'816'0,"0"0"-656"16,-5-4-160-16,-1 0 0 0,6 4 4352 0,-6 0 848 16,-2 1 176-16,2 4 16 0,0-1-3536 0,1 3-720 15,0 0-144-15,4 5-32 0,2 4-464 0,0-1-112 16,-1 0 0-16,3 2-16 0,1-3-224 0,2 2-144 15,3-2 192-15,1 2-192 0,-1-6 0 0,1 2 0 0,1-2 0 0,0 1 0 16,1-1 0-16,0-2 0 0,-2-3 0 0,-1-1 0 16,-1 0-240-16,1-1 0 0,3-1 0 0,-2-2 0 15,-2-2 64-15,0-1 16 0,-1 0 0 0,-1-2 0 16,1-3-96-16,-2-1 0 0,-1-2-16 0,0-2 0 16,0 1 272-16,-2-4 0 15,1-2 0-15,-1 2 0 0,-2-2 0 0,0 1 0 16,0-1 0-16,0 0 0 0,-1-2 0 0,0 3 0 0,1 1-128 0,-2 5 128 15,1 2 0-15,1 2 0 0,0 2 0 0,0 5 0 16,0 0 384-16,0 0 48 0,0 0 0 0,-1 8 0 16,2 2-112-16,0 3-32 0,1 3 0 0,0-1 0 15,2 0-160-15,2-1-128 0,0 0 192 0,2 1-192 16,1-2 128-16,0-1-128 0,0-1 0 0,2-3 0 0,0-1 0 16,1-1 0-16,0-1 0 0,1 2 0 0,0 1 0 0,-1-3 0 15,-1-1 0-15,0 0 0 0,-2 0 144 0,0-2-144 16,2-2 0-16,-2-1 144 0,-2-2-144 0,3 3 128 15,-1 0-128-15,-1-5 128 0,-1-3-128 0,1-1 0 16,-1 0 144-16,1-1-144 0,-2-2 0 0,-1 0 0 16,0-1 0-16,-2 3 0 0,-2-1 0 0,1-3 144 15,-2-2-144-15,0 2 0 0,-3 1 144 0,-1 0-144 16,2-2 0-16,-2 5 144 0,-2 2 32 0,1 2 0 16,0 1 0-16,0 1 0 0,-2 1 368 0,-1 3 80 0,2 1 16 0,1 3 0 15,0 3-336-15,2 1-64 16,2 5-16-16,-1 0 0 0,1-3-224 0,2 2 0 15,3 2 0-15,1 2 0 0,2-3 0 0,2 0 0 16,3-1 0-16,0-2 0 0,-1-1-256 0,2 0-80 16,3-2-32-16,0-1 0 15,-1 0-768-15,2-1-144 0,-1-1-48 0,-3 0 0 16,-1 1-1888-16,-2-5-384 0,-1 0-80 0,0 0-3824 16,-1 1-768-16</inkml:trace>
  <inkml:trace contextRef="#ctx0" brushRef="#br0" timeOffset="32">14679 5532 7359 0,'0'0'320'0,"0"0"80"0,0-9-400 0,0 3 0 0,0 6 0 0,-3-4 0 16,3 4 3776-16,0 0 656 0,0 0 144 0,0 0 32 15,0 0-2448-15,-5 6-496 0,0-2-80 0,1 5-32 0,2 0-544 0,0 3-112 16,-1 1-32-16,2 0 0 16,1 0-480-16,2 0-112 0,4-5-16 0,1 1 0 15,3 0-256-15,-1-1 160 0,-1-3-160 0,-1-1 128 16,1-1-128-16,1 0 160 0,-1-2-160 0,0-1 160 15,0-3-32-15,0-1-128 0,-2-1 192 0,1-3-64 16,-2-2 80-16,-1-2 16 0,0-2 0 0,-2-1 0 0,0 1-224 0,-1 0 0 16,-1-2 0-16,-3 2 0 0,-1-5-320 0,-1 3 32 15,0-3 16-15,0 4 0 16,-2 0-1664-16,2 2-336 0,1 0-64 0,0 3-6368 16,0 1-1280-16</inkml:trace>
  <inkml:trace contextRef="#ctx0" brushRef="#br0" timeOffset="33">14836 5440 12895 0,'0'0'1152'0,"2"9"-928"16,0 5-224-16,1 2 0 0,-1 1 2080 0,2 0 368 15,-1-2 80-15,1 0 16 0,2-1-832 0,1-1-176 16,-1-1-16-16,2 0-16 0,3-1-736 0,-1-4-128 0,2-2-48 0,1-1 0 16,0-3-336-16,0-2-80 0,-3-3-16 0,2-1 0 15,1 0-160-15,0-3 160 0,2-5-160 0,-4 0 160 16,0 0-160-16,-1-3-176 0,-1-2 48 0,-1-1 0 15,-1 1 128-15,-2 1-208 0,-1 0 80 0,0 3 128 16,-3 2 0-16,0 2 0 0,-2 1 0 0,0 2 0 16,1 7 512-16,0 0 0 0,0 0 16 0,-7 1 0 15,1 5 80-15,0 0 16 0,1 2 0 0,1 2 0 16,3 2-496-16,1 3-128 0,4 0 0 0,0-2 0 16,1 2-288-16,3-2-80 0,2-3-16 0,2 0-9456 15,1 2-1888-15</inkml:trace>
  <inkml:trace contextRef="#ctx0" brushRef="#br0" timeOffset="34">15325 5345 16575 0,'-9'1'1472'0,"-3"-1"-1168"16,1 1-304-16,-2 2 0 0,0-1 1792 0,-1 1 288 15,3 0 64-15,2 0 16 0,1 3-768 0,8-6-160 16,0 0-16-16,0 0-16 0,5 4-944 0,3 0-256 15,1-1 0-15,4 0 0 0,3 0 0 0,2-1-176 16,1 1 16-16,4-1 0 0,0 1-128 0,2 0-32 16,0-1 0-16,-2 2 0 0,-1 0 320 0,-2 1 0 15,-3 1-128-15,-3 1 128 0,-3 2 464 0,-4 3 160 0,-1-4 16 0,-4 5 16 16,-3 3 400-16,-4 1 80 0,-3-3 16 0,-1 0 0 16,-4-1-464-16,0 2-96 0,-2-1-16 0,2-1 0 15,0-1-368-15,0 0-80 0,1-2 0 0,1-1-128 16,0-2 0-16,3-2 0 0,1-1-240 0,7-4-10320 15,-7 0-2080-15</inkml:trace>
  <inkml:trace contextRef="#ctx0" brushRef="#br0" timeOffset="35">15427 5030 28159 0,'0'0'1248'0,"0"0"256"0,4 8-1200 0,0 3-304 16,1-2 0-16,3 2 0 0,1 2 640 0,3 3 64 16,3-3 0-16,4 1 16 0,-1 2 176 0,1-2 16 15,2 2 16-15,0-2 0 0,0 2-96 0,0 4 0 16,-2-3-16-16,0 2 0 0,-4-1 32 0,0 2 16 16,-2 1 0-16,-3 2 0 0,-2 2-80 0,0 0-16 0,-4 2 0 0,-2-3 0 15,-2 2-320-15,0 0-64 0,-1 1 0 0,0 1-16 31,-1 2-896-31,-2 1-176 0,0 3-48 0,1 2-11904 16,-3-3-2384-16</inkml:trace>
  <inkml:trace contextRef="#ctx0" brushRef="#br0" timeOffset="36">3188 16410 12895 0,'0'0'576'0,"0"0"112"0,-4-3-560 0,4 3-128 16,-3-4 0-16,3 4 0 0,0 0 3200 0,0 0 624 15,0 0 112-15,0 0 32 16,0 0-2000-16,0 0-400 0,0 0-80 0,0 0-16 15,0 9-624-15,0 4-128 0,0 2-16 0,0 5-16 0,0 0-224 0,1 0-32 16,2 1-16-16,0 0 0 0,-1-1-272 0,1 1-144 16,-1-4 160-16,0-1-160 0,-1 0 0 0,0-3 128 15,1-2-128-15,-1-4 0 0,-1-7 0 0,0 0 0 16,4 7 0-16,-4-7 0 0,0 0 0 0,0 0-128 16,5-7 128-16,-1 0-160 0,0-8 160 0,0 1 0 15,-2 0 0-15,1-6 128 0,-2 0-128 0,1 0 0 16,-2-4 0-16,-2-1 128 0,1-1-128 0,0-1 0 0,-1 0 0 0,1-5 0 15,0 1-256-15,-1 0 48 0,1 2 0 0,0 2 0 16,1 2-144-16,0 5-32 0,0 6 0 0,1 1 0 31,0 5-96-31,-1 8-32 0,0 0 0 0,0 0 0 16,8 9 64-16,-1 4 16 0,1 5 0 0,1 2 0 0,1 9 432 0,5 2 0 0,1-1 0 0,1 4 176 16,2 2 96-16,0 1 32 15,1-3 0-15,2-2 0 0,1 0 144 0,1-5 48 0,1-3 0 16,-3-5 0-16,0-2 112 0,-1-3 32 0,-2-2 0 0,0-4 0 15,-4-5 128-15,0-2 16 0,-1-2 16 0,-1-3 0 16,-4-3 256-16,-1-5 48 0,0-2 16 0,-3-3 0 16,-1-4-480-16,0-1-80 0,-4-5-32 0,-1-2 0 15,-2-1-368-15,-1 0-160 0,-3-4 128 0,0 2-128 16,-2-1-448-16,-1 2-192 0,1 2-16 16,0-1-16-16,0 3-2096 0,1 4-432 0,2 0-64 0,0 6-7552 15,1 5-1520-15</inkml:trace>
  <inkml:trace contextRef="#ctx0" brushRef="#br0" timeOffset="37">4056 16493 14735 0,'0'0'1312'0,"0"0"-1056"15,0 0-256-15,0 0 0 0,4-7 2512 0,-4 7 448 16,-2-6 96-16,0-1 16 0,-2 2-1344 0,-1 1-272 15,-2 0-48-15,-1 1-16 0,-1 3-224 0,0 3-32 16,0-2-16-16,0 5 0 0,1-4-544 0,0 5-128 0,0 2 0 0,2 3-16 16,-1-2-304-16,3 3-128 0,1 1 0 0,1 1 128 15,2-2-128-15,3 1 0 0,-1-1 0 0,4-2 0 16,0-1 0-16,3-1 0 0,2-1 0 0,-1-2 0 16,2 0-256-16,1-4 32 0,1-2 0 0,2-2 0 15,-2-4-240-15,2-1-48 0,-2-5-16 16,1 0 0-16,-2-1-64 0,-2 0-16 0,-1-1 0 0,-1-2 0 15,-3 0 288-15,-2 2 48 0,-3 1 16 0,-1 0 0 0,-2 0 256 16,-2 3 128-16,-1 3-128 0,-1 1 192 16,3 0 352-16,3 6 64 0,-7 0 16 0,0 3 0 15,2 1 32-15,1 2 16 0,0 5 0 0,2 0 0 16,2 3-400-16,2-1-80 0,2 0 0 0,3-2-16 16,2 4-176-16,4-2 0 0,-3-3-192 0,5 1 192 15,3-1-2432-15,0 2-384 0,1 2-64 0</inkml:trace>
  <inkml:trace contextRef="#ctx0" brushRef="#br0" timeOffset="38">4537 16551 11967 0,'0'0'1072'0,"0"0"-864"0,0 0-208 0,0 0 0 16,10 0 3024-16,1 0 560 0,1 2 128 0,-1-2 0 15,1 0-2288-15,1 0-464 0,3 1-80 0,1 0-32 16,1 0 224-16,0 2 32 0,0 0 16 0,1 1 0 16,-1 1-272-16,0 3-48 0,-2-1-16 0,-2 3 0 15,-1 0 16-15,-2 3 0 16,-2 0 0-16,-1 4 0 0,-3-3-32 0,-3 5-16 0,-2-2 0 0,0 1 0 15,-4 1-272-15,-1 1-48 0,-1-2-16 0,-2-1 0 16,0 0-240-16,-1-4-48 0,0-2-128 0,0-1 192 16,-2-1-192-16,1-5 144 0,-1 1-144 0,1-3 128 15,0-4-368-15,-1 0-80 0,1-5 0 0,1 1-16 16,-1-1-112 0,3-1-32-16,-1 0 0 0,1 1 0 0,2-2 240 0,2 2 48 0,2 0 16 0,1 7 0 15,0 0 176-15,4-6 0 0,1 1 0 0,3 2 128 16,4-1 224-16,1 3 48 0,3 2 16 0,0 1 0 15,3 0 240-15,2 1 48 0,1 1 16 0,0 1 0 0,-3 0 80 0,2 2 16 16,-1 0 0-16,-1 0 0 0,0-1-368 0,0 1-64 16,1-2 0-16,-1 0-16 0,0 1-368 0,-1 0 0 15,0 1 0-15,0-2-128 16,-1 1-2496-16,-1 2-512 0</inkml:trace>
  <inkml:trace contextRef="#ctx0" brushRef="#br0" timeOffset="39">5759 16075 26719 0,'-19'-18'2368'0,"13"17"-1888"16,-1 1-480-16,-1 0 0 0,-1 0 1360 0,-2 0 176 0,-1 0 48 0,0 1 0 16,-1 2-304-16,0 2-64 15,0 2-16-15,0 0 0 0,-1 2-496 0,-1 3-112 0,2 0-16 0,1 1 0 16,2 4-192-16,4 0-64 0,-1 4 0 0,3 3 0 16,1 6-96-16,3 0-32 0,2 0 0 0,0 3 0 15,2 0-32-15,3 8-16 16,2-2 0-16,1-2 0 0,5-3 32 0,-1-3 0 15,2-2 0-15,1-3 0 0,2-3-176 0,2 0 0 16,1-4 0-16,2-2 128 0,2-4-128 0,0-2-256 0,0-4 64 0,0-1 16 31,0-1-1376-31,-4-4-288 0,-2-2-48 0,-2-3-16 16,-1-1-1280-16,-3-2-256 0,-1-6-48 0</inkml:trace>
  <inkml:trace contextRef="#ctx0" brushRef="#br0" timeOffset="40">6010 16433 9215 0,'0'0'816'0,"0"0"-656"0,0 0-160 0,0 0 0 0,4 7 3600 0,0 3 688 16,1 0 144-16,3 2 32 0,1 2-2672 0,-1 3-544 16,0 0-96-16,0 0-32 0,1 0-96 0,0 0 0 15,0-2-16-15,0 1 0 16,3 1-368-16,-3-3-64 0,0 2 0 0,-1-3-16 16,-2-1-176-16,1 0-48 0,1-5 0 0,-4 1 0 15,-2-1-16-15,-2-7 0 0,0 0 0 0,0 0 0 0,0 0 176 0,0 0 16 16,0 0 16-16,0 0 0 0,0-9-96 0,0-3-32 15,-1-1 0-15,1-2 0 0,-1-3-400 0,-1-3 0 16,1-2 0-16,1-1 0 0,1 0 0 0,2 0 0 16,0 2 0-16,2-1 0 0,1 3 0 0,1 2 0 15,1 2 0-15,1 3 0 0,1 1-320 0,1 2 48 16,-1 1 16-16,3 1 0 16,3 1-1152-16,1 4-240 0,1-1-32 0,3 1-9008 15,0 0-1808-15</inkml:trace>
  <inkml:trace contextRef="#ctx0" brushRef="#br0" timeOffset="41">6517 16816 2751 0,'0'0'256'0,"0"0"-256"15,0 0 0-15,-4-5 0 0,2 2 2496 0,-2-3 448 0,0-1 80 0,4 7 32 16,-3-6-1152-16,3 6-240 16,0-4-32-16,0 4-16 0,0-7-288 0,0 1-64 15,2-4-16-15,0 5 0 0,-2 5-480 0,5-6-112 16,2-2-16-16,-1 1 0 0,1 2-80 0,0 0-32 16,2-2 0-16,1 2 0 0,1 3 128 0,-1-1 32 15,-1 2 0-15,2-1 0 0,-2 5-32 0,0 2 0 16,-1 2 0-16,2 1 0 0,0-1 48 0,0 3 0 0,-3 0 0 0,0 2 0 15,-1 1-128-15,1 0-32 0,-2 1 0 0,-1-1 0 16,-1 0-176-16,-2 2-48 0,0-1 0 0,-1 0 0 16,-1-1-192-16,-2 0-128 0,-1-1 160 0,1 0-160 15,-4-2 224-15,2-2-48 16,-2 1-16-16,2-2 0 0,-1-1-160 0,-1-3 0 0,7-3 0 0,-8 1-176 16,0-2-48-16,2-2-16 0,-1-2 0 0,1-2 0 31,1 0-160-31,1-3-48 0,0 3 0 0,0-2 0 0,0-1 176 0,3 3 16 0,2-3 16 0,2 3 0 15,1 0 240-15,1 2 0 0,-5 5 0 0,8-1 0 16,1 1 256-16,0 1-16 0,1 2 0 0,1-1 0 16,3 2 112-16,2 1 32 0,-1 2 0 0,1-1 0 15,0 1-240-15,1 1-144 0,-1-1 192 0,3 3-192 16,2-1 0-16,-2 1-272 0,-1 3 16 0,1-2 16 16,-1-1-3440-16,-1 2-688 0</inkml:trace>
  <inkml:trace contextRef="#ctx0" brushRef="#br0" timeOffset="42">7375 16351 2751 0,'0'0'256'0,"-2"-7"-256"0,-1 0 0 0,2 1 0 0,-5-4 3600 0,1-1 688 16,0-2 128-16,0 0 16 0,-2 0-2384 0,1 0-496 0,-3 0-80 0,-1 0-32 15,1 0-416-15,0 1-64 16,-1 0-32-16,-1 3 0 0,1 1-272 0,1 2-48 16,0 1-16-16,-2 1 0 0,2 1-176 0,0 4-32 15,0 5-16-15,1 3 0 0,0 4-368 0,-1 10 0 16,3 7 0-16,0 4 0 0,4 4 0 0,0-1 0 16,4 2 0-16,3 1 0 0,3-3 0 0,2-1-160 15,2-3 160-15,2-3-160 0,3-3 160 0,3-1 0 0,-1-5-144 0,4-3 144 16,0-3 0-16,2-5 0 15,-2-4-144-15,2-2 144 0,-2-5 256 0,0-3 128 0,-3-1 0 0,0-4 16 16,-2-3 672-16,-2-4 128 0,-4-2 16 0,-3-1 16 16,-1-1-768-16,-3-5-144 0,-1 1-48 0,-2-5 0 15,-2 0 16-15,-1 1 0 0,-4-2 0 0,-3-2 0 16,-2 1-80-16,-3 1-16 0,-3 0 0 0,-1 0 0 0,-1 0-192 0,-1 4-256 16,1 2 48-16,0 2 16 15,1 4-704-15,0 5-144 0,1 4-32 0,2 4 0 16,2 5-2640-16,3 2-512 0</inkml:trace>
  <inkml:trace contextRef="#ctx0" brushRef="#br0" timeOffset="43">7834 16589 3679 0,'0'0'160'0,"0"0"32"0,0 0-192 0,0 0 0 0,0 0 0 0,13-13 0 15,-25 21 4048-15,2-3 768 0,1 0 160 0,1-1 16 16,0-1-2720-16,2-1-544 0,6-2-128 0,0 0 0 0,0 0-96 0,0 0-16 15,0 0 0-15,0 0 0 0,0 0-592 0,0 0-112 16,0 0-16-16,6 2-16 0,2-2-304 0,2-2-64 16,1 0-16-16,1-1 0 15,1 1-176-15,1-1-16 0,-1 0-16 0,1 2 0 16,1-3-160-16,-1 2 0 0,0-5 0 0,1 2 0 16,-2 1 0-16,1 1 0 0,-4 3 0 0,1 0 0 15,-2-1 0-15,0 1 0 0,-1 1 0 0,1 1 128 16,-9-2-128-16,7 4 0 0,-2 2 0 0,0 2 128 0,-1 1-128 15,0 1 192-15,0 3-192 0,-3 3 192 0,0 2-192 0,-1 2 128 16,0 3-128-16,0 0 128 0,0 0-128 0,2 3-224 16,-2-2 48-16,0 2 16 15,0-4-656-15,1 0-128 0,2 0-16 0,-2-2-16 16,2-3-2064-16,-1-3-416 0,1-2-64 0</inkml:trace>
  <inkml:trace contextRef="#ctx0" brushRef="#br0" timeOffset="44">7884 16881 11055 0,'0'0'976'0,"-4"-6"-784"15,0 0-192-15,1 1 0 0,2-1 3168 0,0 0 592 0,1 1 112 0,2 0 32 16,3-2-1600-16,3 2-304 0,3 1-64 0,0 0-16 16,4 1-336-16,2 0-80 0,1 2-16 0,4 1 0 15,-1 0-576-15,0-3-112 0,0 2-32 0,1 1 0 16,0 0-320-16,3-2-80 0,1 1-16 0,0 1 0 15,0-2-1056-15,0 0-192 0,1 2-64 0,1-1-16480 16</inkml:trace>
  <inkml:trace contextRef="#ctx0" brushRef="#br0" timeOffset="45">3287 17697 911 0,'0'0'0'0,"0"0"0"0,0-6 0 0,0-1 0 0,-2 2 4176 0,2 5 752 16,-2-5 160-16,2 5 32 0,-4-4-2240 0,-1-3-432 15,-1 2-80-15,1 3-32 0,0-1-656 0,5 3-128 16,-8 1-16-16,0 1-16 0,1 0-688 0,0 1-128 16,0-2-16-16,0 0-16 0,-1 2-336 0,0 1-64 15,0-2-16-15,0 2 0 0,2 0-256 0,-1 3 0 16,2-1 0-16,3 2 0 0,2 0-256 0,1 2 0 16,3-2 0-16,1 3 0 0,3-2-16 0,1 0-16 0,1-1 0 0,2 2 0 15,1 2 96-15,0 1 32 16,1-3 0-16,1 3 0 0,2-2 160 0,0 1 0 15,0-1 0-15,0 1 0 0,-3 0 0 0,-1-2 192 16,-1-1-32-16,-1 0-16 0,-1-1 48 0,-3 0 0 16,0-1 0-16,-2 0 0 0,-5-7-32 0,0 10 0 15,-1-3 0-15,-2 1 0 0,-1 0-160 0,-1-1 0 16,-3-1 0-16,-1-1 128 16,-1 0-736-16,-2 1-160 0,-1-2-16 0,1-2-9344 0,0 1-1872 15</inkml:trace>
  <inkml:trace contextRef="#ctx0" brushRef="#br0" timeOffset="46">3626 17786 17503 0,'-7'0'1552'0,"-1"0"-1232"16,-1 3-320-16,0 0 0 0,0 1 2144 0,0 2 368 15,0-1 80-15,1 0 16 0,1 0-1136 0,2 2-208 16,3 1-48-16,0 2-16 0,2-1-784 0,2 3-160 15,1 0-16-15,5-1-16 0,3 0-224 0,2-2 0 16,1 0 0-16,2-1 0 16,-1 0 0-16,2-2 0 0,2 2 0 0,-1-5 0 15,-3-2 0-15,0-1 0 0,-2-1 0 0,-1-1 0 16,-3 1 176-16,-2-4-16 0,0 0 0 0,-3-2 0 0,-1 0 144 0,-2-2 16 16,0 0 16-16,-2 0 0 0,-3 0-112 0,-1 0-32 15,-2-2 0-15,1 1 0 0,-2 0-192 0,0 0-128 16,2 1 128-16,-2 0-10256 15,-1 0-1936-15</inkml:trace>
  <inkml:trace contextRef="#ctx0" brushRef="#br0" timeOffset="47">3935 17709 29023 0,'0'0'1280'0,"0"0"272"0,-4 6-1232 0,0 0-320 0,-1-1 0 0,-1 1 0 15,1 2 480-15,-1 1 32 0,-2 2 16 0,1 1 0 16,2 2 176-16,0 0 48 0,0 2 0 0,1 3 0 16,1-4-560-16,2 0-192 0,0 1 0 0,2-2 144 0,3-1-144 0,0 0 0 15,0 1 0-15,1-1 0 0,3-2 304 0,1 0 16 16,-3-2 16-16,2 0 0 0,1-1 176 0,2-2 48 16,-1-3 0-16,2-2 0 15,0 1-16-15,-1-4 0 0,0-2 0 0,-1-4 0 16,-1 2 80-16,-1-3 16 0,0-3 0 0,-2-1 0 15,0-3-192-15,-2-1-16 0,-2-1-16 0,1-3 0 16,-2-1-208-16,-1 0-32 0,-1 1-16 0,-1-1 0 16,0 0-160-16,-1 0 0 0,-1 0 144 0,0 1-144 15,-1 0-288-15,0 0-128 0,-2 1-32 0,1 1 0 16,-1-2-2816-16,1 3-576 0,-1-1-128 0</inkml:trace>
  <inkml:trace contextRef="#ctx0" brushRef="#br0" timeOffset="48">4227 17731 15663 0,'4'12'1392'15,"1"2"-1120"-15,1 3-272 0,1 3 0 0,-1-1 1568 0,1 3 256 0,1-2 48 0,-1 1 16 16,1 0-1488-16,0-3-400 0,0-1 128 0,0-1-10112 16</inkml:trace>
  <inkml:trace contextRef="#ctx0" brushRef="#br0" timeOffset="49">4259 17550 27471 0,'-10'-8'1216'0,"10"8"256"0,0 0-1184 0,0 0-288 0,0 0 0 0,0 0 0 31,0 0-1392-31,0 0-336 0</inkml:trace>
  <inkml:trace contextRef="#ctx0" brushRef="#br0" timeOffset="50">4474 17838 28959 0,'-5'14'1280'0,"5"-4"272"0,0 1-1232 0,0 2-320 16,0 0 0-16,1-1 0 0,1-2 832 0,0 1 96 16,1-3 32-16,1 0 0 0,1-2 0 0,-5-6 0 15,9 4 0-15,0-4 0 0,0 0-624 0,1 0-112 16,-1-4-32-16,0 1 0 0,0-3-192 0,0-3 144 15,0-2-144-15,-1 1 128 0,-1-2-128 0,-2 1 0 16,0-3 0-16,-1 3 0 0,0-1-288 0,-2 0-32 16,1 1-16-16,-2 3 0 0,-1 0 336 0,0 1-176 0,0 7 176 0,0 0-128 15,0 0 288-15,0 0 64 0,0 0 16 0,0 0 0 16,0 0 96-16,0 0 32 0,2 11 0 0,0-1 0 16,1 2-240-16,1 1-128 0,1 1 160 0,2-1-160 15,-1 0-176-15,2 0-128 0,2 0-16 0,2-1-16 31,1 0-1952-31,0-4-384 0,0 0-80 0,-1-3-10736 0</inkml:trace>
  <inkml:trace contextRef="#ctx0" brushRef="#br0" timeOffset="51">4907 17713 15663 0,'0'0'688'0,"-1"9"144"0,-4-4-656 0,2 4-176 0,2 2 0 0,-1 2 0 15,1 1 3456-15,-1 1 640 0,-1 0 144 0,2 1 32 16,-1-1-2288-16,2 2-448 0,0 0-80 0,0 0-32 0,2-1-736 0,-1-3-160 16,2 1-16-16,-1-1-16 0,1-1-496 0,1-1 0 15,0-2 0-15,-1-2 0 0,-3-7-192 0,0 0-144 16,0 0-32-16,0 0 0 16,0 0-272-16,8 2-48 0,-2-4-16 0,-1-4 0 15,0-1-272-15,-1 0-64 0,0-3-16 0,0-1 0 16,0 0 208-16,0 0 32 0,-2-1 16 0,1 1 0 0,-1 0 560 0,2 0 240 15,1 1-192-15,2-1 192 0,0 2 336 0,-2 3 192 0,-1 1 48 0,-4 5 0 16,0 0 640-16,0 0 144 0,6 3 32 0,-1 4 0 16,-1 1-288-16,1 1-48 0,1 1-16 0,-1 1 0 15,-2-1-432-15,0 2-96 0,1-3 0 0,0 1-16 16,0-3-256-16,0 0-48 0,-4-7-16 0,0 0 0 16,7 5-176-16,-7-5 0 15,0 0 0-15,7 1 128 0,-7-1-128 0,8-3 0 16,-1-2 0-16,1-4 0 0,-2-3-128 0,1 2-64 15,-2-3-16-15,0 2 0 0,0-4-144 0,0 2-32 0,1 0 0 0,0 1 0 16,1 0 192-16,1 3 16 0,-1 0 16 0,3 1 0 16,-1 2 160-16,0 0 176 0,0 3-48 0,1 0 0 15,1 2 592-15,0 2 112 0,1 3 32 0,0 2 0 16,0 4 96-16,-1 3 32 0,1 1 0 0,-1 0 0 16,-1-1-416-16,-1 2-96 0,0 2-16 0,2 0 0 15,0-3-464-15,-1-2 128 0,0-1-128 0,0 1 0 16,1-2-2624-16,-1 0-560 0</inkml:trace>
  <inkml:trace contextRef="#ctx0" brushRef="#br0" timeOffset="52">6496 17786 2751 0,'0'0'256'0,"0"0"-256"0,0 0 0 0,0 0 0 16,0 0 3600-16,0 0 688 0,-5-4 128 0,-1 1 16 15,-2 2-3008-15,0 0-592 0,0 1-128 0,0 1-32 16,-1 3 144-16,0 3 16 0,0 0 16 0,0 2 0 16,0 2-288-16,2 2-64 0,1 1-16 0,1 2 0 15,1 1 160-15,1 0 16 0,2-2 16 0,2 1 0 16,3 0-224-16,2-2-32 0,2-1-16 0,1 1 0 16,2-3-96-16,-1 1-32 0,2-5 0 0,0 0 0 0,-1-1 176 0,0-4 48 15,-2 0 0-15,1-2 0 0,0-1 256 0,-1-2 48 16,-2-2 16-16,1-1 0 0,-1-2 32 0,-1-3 16 15,0-2 0-15,-4-1 0 0,-2-2-96 0,0-3 0 16,0-1-16-16,-1-2 0 0,-2-1-368 0,1-2-80 16,-2-1-16-16,0-1 0 0,0 0-288 0,-1-1 160 15,-2 0-160-15,1 0 128 16,-1 0-1392-16,2 2-272 0,0 3-64 0,0 3-16 16,1 6-1248-16,1-2-240 0,0 4-48 0</inkml:trace>
  <inkml:trace contextRef="#ctx0" brushRef="#br0" timeOffset="53">6713 17606 16575 0,'10'12'1472'0,"-6"-3"-1168"0,1 1-304 0,1 3 0 15,0-1 2368-15,1 2 432 0,-1 5 80 0,1-1 0 16,-1-1-1664-16,1 2-320 0,-1-2-80 0,1 3-16 16,-2-3-416-16,3 2-64 0,-2 1-32 0,1-4-9312 15,-1-1-1872-15</inkml:trace>
  <inkml:trace contextRef="#ctx0" brushRef="#br0" timeOffset="54">6704 17613 25791 0,'0'0'2304'0,"-6"-3"-1856"15,1 0-448-15,5 3 0 0,0 0 1008 0,0 0 96 16,0 0 32-16,0 0 0 15,0 0-1264-15,0 0-256 0,0 0-64 0,0 0-8128 16,9-1-1648-16</inkml:trace>
  <inkml:trace contextRef="#ctx0" brushRef="#br0" timeOffset="55">7133 17726 28799 0,'0'0'1280'0,"0"0"256"0,0 0-1232 0,0 0-304 15,0 0 0-15,-4-7 0 0,-1-2 1440 0,-1 3 224 0,0-1 64 0,-1 2 0 16,1 0-368-16,-1 1-64 0,7 4-16 0,-8 0 0 16,-1 0-576-16,1 1-112 0,1 3-16 0,-1 3-16 15,0 0-368-15,1 5-192 0,4 0 192 0,-1 2-192 16,0 2 128-16,2-2-128 0,2 3 0 0,2 0 0 16,0 1 0-16,2-3 0 0,1-1 0 0,3 0 0 15,3-3-192-15,0 1 48 0,4-2 16 0,-1-2 0 16,2-3-1440-16,-1-1-288 0,1-7-48 0,0-1-9216 15,-1-2-1840-15</inkml:trace>
  <inkml:trace contextRef="#ctx0" brushRef="#br0" timeOffset="56">7215 17498 31551 0,'0'0'1408'0,"0"0"272"0,-3 9-1344 0,2 3-336 16,0 2 0-16,-1 3 0 0,2 2 512 0,2 2 48 15,0-1 0-15,1 3 0 0,1 3 528 0,0 2 96 16,0-2 32-16,1 0 0 0,1 0-592 0,1-1-112 16,-1 0-32-16,2-3 0 0,1-1-352 0,0-3-128 15,0-2 0-15,1-3 144 0,0-2-144 0,-1 0 0 16,0-6-192-16,0-1 192 0,1-3-320 0,-3-1 64 0,1-1 16 0,-1-2 0 16,-2-2-16-16,0-2 0 0,0-2 0 0,2 0 0 15,-3-2 64-15,0-1 0 0,0-1 0 0,0 1 0 16,-1 0 192-16,1 1 0 0,0-1 0 0,1 1 0 15,-1 1 0-15,0 1 0 0,0 1 0 0,1 1 0 16,1 1 160-16,0 2-32 0,-6 4 0 0,9 1 0 16,-1 3-128-16,0 4 0 0,0 1 144 0,1 3-144 15,0-2 128-15,0 3-128 16,0-2 128-16,3 1-128 16,-2 1-1088-16,1 1-304 0,-1-1-48 0</inkml:trace>
  <inkml:trace contextRef="#ctx0" brushRef="#br0" timeOffset="57">7739 17729 24879 0,'0'0'2208'0,"-1"11"-1760"0,-1 5-448 0,2-3 0 0,2 4 1936 0,-1-1 304 16,1 0 64-16,2 1 16 0,0 0-976 0,0-1-208 15,0 0-48-15,1-2 0 0,1-2-240 0,-1-1-48 16,-1-1-16-16,1-1 0 0,0-3-528 0,0-1-128 15,-5-5 0-15,0 0-128 0,0 0 144 0,0 0-144 16,0 0 0-16,0 0 144 0,0 0-144 0,7-5-272 16,-2-1 64-16,-1-3 16 15,-1-4-320-15,-1 1-48 0,-1-1-16 0,3-2 0 16,-2-3-144-16,0 1-48 0,1-1 0 0,1 1 0 16,1 1-144-16,0 2-48 0,0-2 0 0,2-1 0 0,0 2 592 0,-1 2 112 15,1 0 32-15,0 2 0 0,1 2 224 0,0 3 0 16,0 2 0-16,0 0-144 0,-4 0 144 0,-4 4 0 15,7 4 0-15,1 4 128 0,0 3 432 0,0 4 80 16,-2 0 32-16,2 1 0 0,0 1 16 0,0-1 0 0,0-1 0 16,1 1 0-16,0 0-256 0,0-1-48 0,0 0-16 0,0-1 0 15,2-1-144-15,-1 0-32 0,1-1 0 0,0-1 0 16,-2-3-64-16,1-1 0 0,-1-2-128 0,0-1 192 16,-1-1 0-16,-1-2-16 0,-7-1 0 0,8-3 0 15,-1-2 64-15,-2-2 16 0,-1 1 0 0,-1-4 0 16,-3-1 48-16,0 1 16 0,-2-1 0 0,0 0 0 15,-2-3-144-15,0 1-32 0,1 0 0 0,-2 2 0 16,0 2-368-16,-2-1-80 0,2 4-16 0,-3-2 0 16,-1 2-2368-16,0-2-464 0,0 0-112 0,2 1-6672 15,1 2-1344-15</inkml:trace>
  <inkml:trace contextRef="#ctx0" brushRef="#br0" timeOffset="58">8152 17734 22799 0,'11'10'1008'0,"-11"-10"208"0,6 7-960 0,1-2-256 15,0 3 0-15,0 1 0 0,1 4 2176 0,0 0 400 16,-1-1 80-16,1 2 16 0,-1 3-528 0,-1-3-96 16,-1 2-32-16,-1-2 0 0,0-1-800 0,2-1-176 15,-3-2-16-15,3 1-16 0,-1-2-592 0,-5-9-112 16,5 7-32-16,-5-7 0 0,0 0-272 0,0 0 128 0,8 3-128 0,-8-3 0 16,6-3 0-16,0 0 0 0,-1-4 0 0,-1 0 0 15,0-3 0-15,0-1 0 0,-2-4 0 0,2 1 0 31,-1-2-512-31,1-1 0 0,0-2 0 0,-2-1 0 16,3 1-352-16,2-2-80 0,-1 1-16 0,1 1 0 0,-2 3 512 0,2 2 80 16,-1 1 32-16,2 2 0 0,-1 2 336 0,-1 7 0 15,-6 2-144-15,8 5 144 0,0-1 160 0,-1 5 96 16,-1 5 0-16,-1 3 16 0,0 0 240 0,0 3 32 0,1 1 16 0,-1-1 0 16,1 0 16-16,2 0 16 0,-3-2 0 0,1-1 0 15,-1-2-192-15,0-2-32 0,0-2-16 0,2-1 0 16,-3-2-224-16,-4-8-128 0,7 4 128 0,0-1-128 15,-7-3 128-15,8-2-128 0,0-3 128 0,-1-1-128 16,3-4 0-16,-3 1 0 0,0-1 0 0,1-1 128 16,-2-2-128-16,1 2 0 0,-1-1 0 0,1 0 0 15,1 0 0-15,1-1 0 0,-3 0 0 0,-1 3 0 0,-1 2 0 0,0 2 0 16,0-2 0-16,0 4 0 0,-4 4 0 0,0 0-160 16,0 0 160-16,0 0 0 0,7 1-192 0,-1 4 64 15,-1 3 128-15,1 1-208 0,-2 4-112 0,1-2-32 16,0 2 0-16,4 6 0 15,1-2-1600-15,2-1-320 0,1-2-64 0,3-3-16 16,0-5-400-16,-1 0-64 0,-2-3-32 0,2-3 0 16,-1-2 864-16,0-1 160 0,1-2 32 0,-4 1 16 15,1-2 528-15,-2-1 96 0,0 1 32 0,-5 0 0 0,0-1 2160 0,-2 0 432 16,-1-1 96-16,1 0 16 0,-2 1 704 0,-1-1 144 16,0-1 16-16,-1-1 16 0,-2 4-800 0,-1-1-144 15,0 2-48-15,1 1 0 0,-3 2-672 0,1 0-144 16,-1 4-16-16,-2 3-16 0,0-1-240 0,0 5-32 15,0 0-16-15,0 3 0 0,3 0 48 0,-1 1 0 16,1-2 0-16,1 1 0 0,1 0-112 0,3-2-16 0,0-1 0 16,3 0 0-16,-3-9-256 0,6 7 160 0,1-3-160 0,2-2 128 15,0 1-128-15,1-3 0 0,1-1 0 0,0-1 0 16,1-4 0-16,0 1 0 0,0 0 0 0,-1-2 0 16,1 2 0-16,-1-2 0 0,-1-1 0 0,0 2 0 15,0-4 0-15,-1 2 0 0,-1 0 0 0,-1 1 128 16,1 1-128-16,-3 2 0 0,-5 4 0 0,0 0 0 15,0 0 0-15,0 0 0 0,0 0 0 0,0 0 0 16,0 0 0-16,-4 8 0 0,2 1 0 0,-1 1 0 16,-1 1-192-16,3 0 192 0,1 1-160 0,1 0 160 31,2-3-528-31,1 1-16 0,1 1 0 0,2-3 0 16,-1-2-2736-16,3-1-560 0,9-2-96 0,1-6-32 0</inkml:trace>
  <inkml:trace contextRef="#ctx0" brushRef="#br0" timeOffset="59">9208 17275 18431 0,'-1'8'1632'0,"-2"2"-1312"16,1 4-320-16,0 5 0 0,1 4 2608 0,1 5 448 15,1 0 80-15,1 2 32 0,0 0-1728 0,2 1-352 16,0 2-64-16,3 1 0 0,0 0-448 0,3-2-96 0,-1 1-16 0,1 0 0 15,1-2-464-15,0 0 0 0,1-2 0 0,-2 0 0 32,0-2-1344-32,-1-1-256 0,0-1-48 0,0-2-7728 0,0-1-1552 0</inkml:trace>
  <inkml:trace contextRef="#ctx0" brushRef="#br0" timeOffset="60">9215 17740 14735 0,'-6'-9'1312'0,"-1"-3"-1056"0,-1-1-256 0,1-1 0 16,2 5 4144-16,0-4 768 0,0-1 144 0,2 2 48 16,0 1-2672-16,3 5-512 0,3-1-128 0,2 1 0 15,2 1-736-15,2-1-144 0,1 1-16 0,3 0-16 16,2 0-704-16,0 2-176 0,2 2 0 0,8-2 0 16,-4 3-512-16,-3 0-144 0,0 2-32 0,2 0 0 15,-2 1-3024-15,0-1-624 0,1-4-112 0</inkml:trace>
  <inkml:trace contextRef="#ctx0" brushRef="#br0" timeOffset="61">9590 17624 11967 0,'0'0'1072'0,"0"0"-864"15,0 0-208-15,0 0 0 0,5 9 3248 0,1 2 592 16,-3-2 128-16,3 0 32 0,0 0-1504 0,-1-1-320 0,-1-1-48 0,0-1-16 16,1-1-672-16,2-1-144 0,2 1-16 0,-1-3-16 15,-2-2-640-15,2 0-128 16,1-2-32-16,2 2 0 0,-3-6-112 0,-1-1-32 15,0-2 0-15,0-1 0 0,-2-2-176 0,1-1-144 16,-2 0 192-16,0 1-192 0,-1 2 0 0,-2-1-272 16,-1 2 16-16,-1-2 16 15,-2-1-704-15,-2 3-144 0,-2 2-16 0,-2 3-16 16,-4 2-96-16,0 0-32 0,-1 4 0 0,-2 3 0 16,-1 3 624-16,2 3 128 0,-1 6 32 0,5-4 0 0,1 2 1216 0,0 2 240 0,2 1 48 0,1 1 16 15,2 4 336-15,2-1 64 0,5 0 16 0,3-2 0 16,3-2-176-16,4-1-16 0,2-2-16 0,5 0 0 15,5-4-432-15,3 0-96 0,2-6-16 0,1-1 0 16,1-1-320-16,3-3-64 0,1-2-16 0,2 0 0 16,-1-4-320-16,2 0 0 0,1-3-192 0,19-6 64 15,-4 1-2752-15,-3-4-528 0</inkml:trace>
  <inkml:trace contextRef="#ctx0" brushRef="#br0" timeOffset="62">3078 11971 16575 0,'0'0'736'0,"0"0"160"0,0 0-720 0,0 0-176 0,0 0 0 0,9-8 0 16,-17 5 2800-16,1 0 528 0,-3-1 96 0,4 1 32 16,-1 2-1664-16,7 1-320 0,-7 0-64 0,0 0 0 15,1 0-704-15,-1 1-128 0,-1 2-16 0,0 2-16 0,1 2-320 0,-1 2-64 16,0 3-16-16,1 2 0 0,1 3-144 0,-1 5-192 15,3 0 32-15,2 0 16 0,2-1 144 0,1 0 0 16,3 0-144-16,1-1 144 16,3-1 0-16,3-1-144 0,0-2 144 0,4-2 0 15,2-1-176-15,2-1 176 0,1-3-160 0,1-1 160 16,1-3 0-16,0-2 0 0,0-3-128 0,-2-1 128 16,-3-3 0-16,-2 0 0 0,2-3 0 0,-4-2 0 15,-2 1 0-15,-4 2 256 0,-1-1-48 0,-1 1-16 16,-1-1-192-16,-4 7 144 0,-2-6-144 0,2 6 128 0,-6-4 384 0,-2 1 80 15,-2 2 16-15,-2 1 0 0,-2 0-64 0,-2 3-16 16,-1 2 0-16,0-3 0 0,0 4-272 0,1 0-48 16,2 1-16-16,1 2 0 0,1 1-192 0,2 1 0 15,2-1 0-15,2 2 0 16,0-2-928-16,5 1-128 0,2-1-32 0,3-1 0 16,4-2-1776-16,1-2-352 0,2-1-80 0</inkml:trace>
  <inkml:trace contextRef="#ctx0" brushRef="#br0" timeOffset="63">3352 11887 28671 0,'0'0'1280'0,"-4"-7"256"0,-3-1-1232 0,4 2-304 16,3 6 0-16,-3-5 0 0,3 5 1104 0,0 0 176 0,0 0 16 0,0 0 16 15,5 6-848-15,2 6-160 0,0 2-48 0,4 6 0 16,-2 1-256-16,1 3 0 0,2 4 0 0,0-4 0 31,1 1-1232-31,0-1-160 0,0-2-16 0,0-1-7872 0,0-3-1552 0</inkml:trace>
  <inkml:trace contextRef="#ctx0" brushRef="#br0" timeOffset="64">3315 12104 24879 0,'0'0'2208'0,"0"0"-1760"16,0 0-448-16,0 0 0 0,0 0 2896 0,0 0 496 16,0 0 112-16,8-6 16 0,0 1-1440 0,2-3-288 15,2-1-48-15,1-2-16 0,2 1-1088 0,3-2-240 0,3-2-32 0,2-1-16 16,10-4-352-16,1 1 0 0,1-1 0 0,0 1 0 31,0 0-2016-31,0 0-416 0</inkml:trace>
  <inkml:trace contextRef="#ctx0" brushRef="#br0" timeOffset="65">7663 12053 5519 0,'-1'-6'240'0,"0"-2"64"0,-2 2-304 0,2-2 0 16,-1 0 0-16,1 0 0 0,-1 0 4416 0,-1 2 816 15,0-1 160-15,3 7 48 0,-5-5-3328 0,0 1-672 16,0 2-128-16,5 2-32 0,-7-2-512 0,1 2-128 15,6 0 0-15,-7 5-16 0,1 2-288 0,-1 5-48 0,2-1-16 0,0 8 0 16,-1-1-272-16,3 3 0 0,-1 1 0 0,2 3 0 16,2 1 0-16,3 1 0 0,1 1 0 0,2 0 0 15,2-3 0-15,3 0 0 0,2-2-144 0,1-3 144 16,0-5-128-16,2 1 128 0,0-2-128 0,-1-3 128 16,1-5 0-16,0 0-128 0,-2-4 128 0,2-2 0 15,-3-1 0-15,-2-2 0 0,0-1 0 0,-2-1 0 16,-3-1 0-16,0-2 192 0,-4-1-64 0,-1 0 0 0,-1-1 176 0,-2 0 32 15,-3-2 16-15,-2 1 0 16,-1 3-112-16,-2 0-32 0,-2 1 0 0,0 1 0 16,-1 1-208-16,-1 1 176 0,0 0-176 0,-1 1 160 15,2-1-304-15,0 0-64 0,2 2-16 0,1-1 0 32,3 1-1872-32,1 0-368 0,6 2-80 0</inkml:trace>
  <inkml:trace contextRef="#ctx0" brushRef="#br0" timeOffset="66">7893 11833 22111 0,'0'0'1968'0,"0"0"-1584"15,0 0-384-15,0 0 0 0,0 0 1744 0,-7 7 272 16,2 0 48-16,1 4 16 0,1 1-992 0,5 3-192 0,-1 2-32 0,2 4-16 16,2 1-416-16,3 3-96 15,0 1-16-15,1 0 0 0,0 2-320 0,1-4 128 0,1 0-128 0,0-2 0 16,2 0-208-16,2-1-112 0,-1-3-32 0,0-1-9488 31,-1-1-1888-31</inkml:trace>
  <inkml:trace contextRef="#ctx0" brushRef="#br0" timeOffset="67">7851 12043 21183 0,'0'0'1888'0,"0"0"-1504"0,-8 5-384 0,2 2 0 15,0-1 3360-15,3 1 608 0,3-7 112 0,-2 8 16 16,2-1-2048-16,0-7-400 0,0 0-96 0,7 6-16 16,3-2-752-16,3-2-144 0,2-2-48 0,3-2 0 15,4-4-384-15,1-1-80 0,2-4 0 0,3-2-128 16,0-1-1056-16,1-6-320 0,0 1-64 0</inkml:trace>
  <inkml:trace contextRef="#ctx0" brushRef="#br1" timeOffset="68">17107 1921 32255 0,'-4'-8'2864'0,"-12"9"-2288"0,-3 9-576 0,1 5 0 32,-2 6-768-32,2 6-272 0,-1 6-48 0,0 5-16 15,1 4 208-15,1 3 32 0,3 5 16 0,1 3 0 0,2 6-624 0,1 5-128 0,0 1-32 0,0 5 0 16,3 3 576-16,0 4 112 0,1 0 32 0,-1 5 0 16,1 0 448-16,-1 4 80 0,0 4 32 0,1 3 0 0,-2 1 352 0,-2 4 0 15,-1 3-144-15,-3 5 144 0,-2 2 0 0,-2 2 0 16,-4 4 0-16,-3 1 0 0,-1 1 304 0,1 3 16 15,0 2 0-15,1 0 0 0,0 1 384 0,3-3 96 16,2-4 16-16,1 3 0 0,-1 4 144 0,4 1 48 16,-1-6 0-16,0 6 0 0,1 3-256 0,0 0-48 15,1 0-16-15,2 4 0 0,1 2-176 0,-1 2-16 16,-4-2-16-16,1 7 0 0,-1 3-224 0,0 3-32 0,-1-2-16 0,0 3 0 16,2 2-208-16,-1-2 0 0,2-2 128 0,2 1-128 15,0-4 0-15,3 1 0 0,4 0 0 0,2 2 0 16,3-4 0-16,4 1 0 0,3-4 0 0,-1 1 0 15,1-2 0-15,1 3 0 0,-1 2 0 0,4 4 0 16,-1 0 0-16,1-1 0 16,-3 0 128-16,-1 2-128 0,0 1 0 0,-1 0 0 15,-2 2 0-15,0 2 0 0,0 2 0 0,0 2 0 0,-1-5 0 0,-2 5 0 16,0-1 144-16,2 3-16 0,-2 0 0 0,-1 1 0 16,0-2 384-16,0 3 64 0,-1 0 0 0,0 0 16 15,-3 0-192-15,-2 0-32 0,0 6-16 0,-1 0 0 16,-2 1 32-16,0 5 16 0,-1-1 0 0,-1 5 0 15,-2 4 112-15,2-1 32 0,0 2 0 0,1 1 0 16,-1-3-64-16,3-1-16 0,2-1 0 0,3-3 0 16,3 3 0-16,4-5 0 0,4-4 0 0,4 3 0 0,0 2-272 0,3 0-48 15,3 0-16-15,5 3 0 0,1-6-128 0,6 6 0 16,4 3 0-16,7 6 0 16,3 1-816-16,11 4-240 0,7 7-48 0</inkml:trace>
  <inkml:trace contextRef="#ctx0" brushRef="#br1" timeOffset="69">24071 3269 11055 0,'0'0'480'0,"-3"-5"112"0,13-13-464 0,-12 11-128 0,-2-2 0 0,-3 1 0 16,-3-1 3568-16,1 1 688 0,-2 0 144 0,-2 2 16 15,-1 1-2192-15,-2 3-448 0,-1 2-96 0,0 4-16 0,-1 4-560 0,1 2-112 16,0 2-32-16,0 3 0 0,2 1-320 0,-1 4-80 16,2 2-16-16,1 2 0 0,2 2-208 0,2 1-32 15,3 0-16-15,3 1 0 0,2 1-288 0,2-1 0 16,4 0 0-16,3-1 0 0,4-1 0 0,1 0 0 15,1 0 0-15,3-5-192 16,3 0-480-16,-3-7-96 0,1 1 0 0,3-2-16 16,1-3-1696-16,1 0-336 0,1 0-64 0,-1-3-10368 15</inkml:trace>
  <inkml:trace contextRef="#ctx0" brushRef="#br1" timeOffset="70">24215 3565 21023 0,'0'0'928'0,"0"0"192"0,3 12-896 0,1 1-224 0,1 4 0 0,0-2 0 16,0 4 1312-16,1-4 224 0,0 3 32 0,1 3 16 16,-1 3-240-16,2-1-64 0,0 1 0 0,0-3 0 15,-2 1-768-15,2 3-144 0,-1-2-48 0,-1-5 0 16,-1-3 112-16,0-5 16 0,-1 2 0 0,-4-12 0 16,0 0 96-16,0 0 32 0,0 0 0 0,0 0 0 0,0 0 112 0,2-8 16 15,-2-1 16-15,-2-4 0 0,1-3-320 0,0-3-64 16,-1-4-16-16,2-1 0 15,0-5-320-15,0-1-320 0,0-1 64 0,-1 1 16 32,2 1-512-32,2 8-96 0,1 2-32 0,1 2 0 0,2-2-464 0,1 2-80 15,-1 2-32-15,4 0 0 0,1 2 64 0,2-2 16 0,0 2 0 0,2 1 0 16,1 2 160-16,1-1 16 0,0-1 16 0,-1 1 0 16,-1-1 416-16,1 0 64 0,-3-1 32 0,1 1 0 0,-2 2 1056 0,-3 1 192 15,-3 1 64-15,-1 2 0 0,-1 2 896 0,-5 4 192 16,0 0 48-16,0 0 0 0,0 0-432 0,-4 5-96 15,-2 1-16-15,-1 6 0 0,1 1-688 0,-2 7-144 16,-1 2-16-16,1 4-16 0,0 3-112 0,3-1-32 16,2 5 0-16,3-2 0 0,3-1-224 0,2-1 0 15,2-3 0-15,3-1 0 0,4-6 0 0,3-1 0 0,4-3 0 16,3-5 0-16,1-3 0 0,1-3 128 0,2-8-128 0,-2-4 0 16,-1-2 288-16,-3-5-32 0,-1-6-16 0,-4-1 0 15,-3-1 320-15,-2-6 64 16,-4-1 16-16,-3-1 0 0,-2-1-128 0,-3 1 0 15,-2-3-16-15,0 2 0 0,-6 0-496 0,-2 2 0 16,-3 2 0-16,-3 0 0 16,-2 1-1984-16,-2 1-400 0,-1 0-80 0,-1 4-12512 0</inkml:trace>
  <inkml:trace contextRef="#ctx0" brushRef="#br1" timeOffset="71">25044 3577 21183 0,'0'0'944'0,"-5"-3"192"0,5 3-912 0,0 0-224 15,-6-4 0-15,0 0 0 0,6 4 3456 0,0 0 656 16,-2-6 128-16,2 6 32 15,6-3-2640-15,3-2-528 0,2 2-96 0,2 2-32 0,3 0-784 0,1 1-192 16,1 4 0-16,3-2 0 0,-2 2 0 0,1 0 0 16,-1 3 0-16,0 0 0 0,-2 0 0 0,-3-1 0 15,-2 2 0-15,-2 3 0 0,-3-2 0 0,-4 1 0 16,-3 2 0-16,2 2 0 0,-4-1 160 0,-1 2-160 16,-4-2 160-16,1-2-160 0,-4 1 0 0,1-1 0 15,-1-1 0-15,-1-1 0 0,2-1 0 0,-1 0 0 0,1-2 0 0,1-2 0 16,0 0-240-16,3 0-32 0,5-4-16 0,0 0 0 31,0 0-112-31,0 0-32 0,0 0 0 0,0 0 0 0,5 5 48 0,4-1 16 0,3-1 0 0,1 3 0 16,1 5 368-16,2-3-144 0,0-2 144 0,-1 3 0 15,2 4 128-15,0-4 144 0,-1-1 32 0,-3 3 0 16,-3 6 448-16,1-4 80 0,-3-2 32 0,-3 0 0 16,0-1 288-16,-4 1 64 0,-3 0 16 0,-2 1 0 0,-3 0-112 15,-3 1-32-15,-5-1 0 0,-2-1 0 16,-1 0-464-16,-4-1-112 0,-5-1 0 0,1 0-16 15,-2-1-304-15,2-1-64 0,0-1-128 0,3-3 192 16,0 1-1312-16,4-3-272 0,-1-1-48 0,2-1-19760 16</inkml:trace>
  <inkml:trace contextRef="#ctx0" brushRef="#br1" timeOffset="72">24204 6613 37727 0,'0'0'832'0,"-6"7"160"0,-2-1 32 0,1 1 48 0,0 4-864 0,1 1-208 16,-2-2 0-16,0 4 0 0,0 1 992 0,2 5 160 15,-1 1 16-15,2 1 16 0,1 5-944 0,1 3-240 16,2 0 0-16,0 0 0 16,-1 0-1424-16,4-1-336 0,0-4-64 0,2-2-9504 15,0-1-1920-15</inkml:trace>
  <inkml:trace contextRef="#ctx0" brushRef="#br1" timeOffset="73">24360 6550 28559 0,'-1'-6'2544'0,"1"6"-2032"0,0 0-512 0,0 0 0 16,0 0 912-16,-2 6 96 0,2 10 16 0,-1-3 0 15,1-2 240-15,1 0 48 0,2 10 16 0,0-1 0 16,0 1-1024-16,3-1-304 0,0 4 128 0,1 5-128 31,2-2-400-31,-1 2-160 0,-2 1-16 0,1 0-16 16,-2-2-2576-16,0 0-512 0,-1-2-96 0,-1-3-32 0</inkml:trace>
  <inkml:trace contextRef="#ctx0" brushRef="#br1" timeOffset="74">24273 6981 26079 0,'-10'-17'1152'0,"7"9"256"0,-1 0-1136 0,1-2-272 16,2-1 0-16,-1 2 0 0,4 1 1136 0,2 2 160 15,1 1 48-15,1 1 0 0,1 0-960 0,2 1-176 16,3-2-32-16,1 2-16 15,1-1-2368-15,0-1-480 0,20-10-80 0,-1 13-32 0</inkml:trace>
  <inkml:trace contextRef="#ctx0" brushRef="#br1" timeOffset="75">24537 7000 14735 0,'0'0'1312'0,"-2"5"-1056"16,-4 1-256-16,3 0 0 0,-1-2 3008 0,0 3 528 0,2-1 112 15,1 3 32-15,1-1-2128 0,3-1-416 0,-3-7-96 0,6 2-16 16,2-2-752-16,1-2-144 0,0-2-128 0,4-2 144 16,0-3-144-16,3 0 0 0,0 3 0 0,-1-3 0 15,2-2 0-15,0-1 0 0,0 5 144 0,-1 0-144 16,-2 3 352-16,-1 0 0 0,2 6 0 0,-4-2 0 16,1-3 96-16,-2 4 32 0,0 4 0 0,-1 1 0 15,-3-4-96-15,-1 2 0 0,1 4-16 0,-1-1 0 16,-5-7-144-16,0 0-32 0,0 0 0 0,-1 9 0 0,-2 6-64 15,-2 0 0-15,-1-9-128 0,-1 7 192 0,-2 8-64 0,-1-5 0 16,0-10-128-16,-2-1 192 0,1 5 192 0,-1 0 48 16,0 2 0-16,2-2 0 0,-1 3 128 0,2-2 16 15,3-4 16-15,2 3 0 0,2 1-336 0,2 0-64 16,0-11 0-16,4 6-16 0,0 3-176 0,1-1 0 16,2-1 0-16,1-1 0 0,0 1-272 0,1 1-48 15,0-2 0-15,3 1 0 16,1-1-512-16,2-1-96 0,0-1-32 0,-1-2 0 15,2 0-1600-15,0-2-336 0,-1-2-64 0</inkml:trace>
  <inkml:trace contextRef="#ctx0" brushRef="#br1" timeOffset="76">25106 6859 24879 0,'-7'2'2208'0,"-2"2"-1760"0,1 2-448 0,-1 2 0 15,0-1 2496-15,-1 4 400 0,0 6 96 0,3 0 16 16,-1-4-1328-16,4 4-256 0,1 4-48 0,3 1-16 16,3-1-1040-16,2-3-320 0,2-1 128 0,2 0-128 15,6 11 0-15,1-5-192 0,1-6 32 0,1-3 0 16,2 1-160-16,3-6-16 0,-1-8-16 0,-1-1 0 16,0-1 224-16,-1-2 128 0,-1-1-160 0,-1 4 160 0,-1 0 176 0,-1-6 128 15,-3-10 16-15,-2 6 16 0,-4 2 416 0,1-4 80 16,-3-7 0-16,-2 2 16 0,-2 5 64 0,-1-2 16 15,-2-5 0-15,-4 1 0 0,0 1-192 0,-3-1-32 16,-4-4-16-16,-2 1 0 16,-1 0-272-16,-4-1-48 0,0 0-16 0,0 2 0 15,-3 2-352-15,6 5 0 0,0 0-192 0,2 1 64 16,-2 2-1664-16,1 0-336 0,2 7-64 0</inkml:trace>
  <inkml:trace contextRef="#ctx0" brushRef="#br1" timeOffset="77">27858 5759 26495 0,'-9'3'1168'0,"-2"-1"240"0,2 2-1120 0,0 0-288 0,9-4 0 0,-8 7 0 16,8-7 1424-16,0 0 240 0,0 0 32 0,0 0 16 16,0 0-160-16,0 0-16 0,12-2-16 0,4-2 0 0,3-2-784 0,3-3-160 15,3-4-16-15,5-2-16 16,3 0 96-16,1-7 0 0,-1-4 16 0,4-2 0 16,2 1-48-16,0-2-16 0,-1 2 0 0,2-2 0 15,2-1-272-15,1 1-64 0,0 1-16 0,1-1 0 16,1 3-240-16,-2 1 144 0,-4-4-144 0,-1 2 128 15,-3-2-128-15,-2 2 0 0,-1 4 0 0,-1-1 0 0,-4 2 0 0,-3 2 0 16,1 3 0-16,-3 0 0 0,-1-1 144 0,-3 3-144 16,-1-2 160-16,0 4-160 0,-1 1 128 0,-2 1-128 15,-2 1 0-15,1 1 0 0,-3-2 256 0,0 2-64 16,-3 0 0-16,2 0 0 0,1-3 0 0,-3 1-16 16,0-2 0-16,-1 2 0 0,2 5-48 0,0 0-128 15,-8 6 192-15,9-5-64 0,-1-1-128 0,2 2 192 16,1 0-192-16,-1 3 192 0,2 1-192 0,0 0 0 15,0 1 144-15,2 3-144 0,0 2 0 0,4 3 0 16,-1 3 0-16,3 2 128 0,1 2-128 0,2 2 176 16,6 2-176-16,0 5 192 0,1-1-192 0,2 3 0 15,2-1 0-15,3 1 0 0,-1-1 0 0,1 3 0 16,-2 1 224-16,0-2-64 0,0 1-32 0,-1-1 0 0,-3-2 0 16,-2-2 0-16,-1-1-128 0,-2-1 128 0,1 0-128 0,-2 1 128 15,-2-1-128-15,-1 3 0 0,2-3 0 0,-2 2 0 16,0-6 0-16,-1 0-256 0,-1 1 48 0,-1-1 0 31,2-1-1456-31,-1 0-272 0,-4-4-64 0,0-1-11344 0,-2-1-2272 0</inkml:trace>
  <inkml:trace contextRef="#ctx0" brushRef="#br1" timeOffset="78">28764 4324 19343 0,'3'-17'848'0,"-1"8"192"0,1 0-832 0,-1-3-208 16,2 1 0-16,0 2 0 0,0 3 3008 0,1-1 544 0,-5 7 112 0,8-4 32 15,-8 4-1776-15,11 2-368 0,-11-2-64 0,13 11-16 16,-3 4-896-16,-1 4-192 0,-1 3-48 0,-2 8 0 16,0 2 144-16,-1 2 32 0,0 3 0 0,0 4 0 15,-1 0-304-15,1 3-48 0,1-3-16 0,-1 1 0 16,0-2-144-16,2-1-192 0,-1-6 32 0,-1-2 16 16,-1-2-512-16,0-3-112 0,-1 1 0 0,-2 0-16 15,0-7-1024-15,-2 3-208 0,-2-5-32 0,1 0-16 16,1-1-1200-16,-3-4-256 0</inkml:trace>
  <inkml:trace contextRef="#ctx0" brushRef="#br1" timeOffset="79">29056 4385 25919 0,'0'0'1152'0,"0"0"224"0,0 0-1104 0,0 0-272 15,0 0 0-15,0 0 0 0,0 0 1552 0,9 7 256 16,2-1 48-16,-2 6 16 0,-3 3-368 0,1 1-80 16,-1 2-16-16,1 4 0 0,-1 5-736 0,1 3-160 15,-1 2-16-15,1 2-16 0,-1 0-480 0,0-1 128 0,-1 3-128 0,-1-2 0 16,0-2 0-16,-2-2-256 0,1-2 48 0,-1-3 16 31,1-2-560-31,0 1-96 0,-2-6-32 0,1-3 0 16,0 0-2752-16,-1-5-544 0</inkml:trace>
  <inkml:trace contextRef="#ctx0" brushRef="#br1" timeOffset="80">29030 3677 24879 0,'-12'-10'2208'0,"-1"-2"-1760"0,0 0-448 0,-3 0 0 16,-1 1 720-16,1 4 64 0,-1 1 16 0,1 6 0 16,2 0 240-16,-1 7 48 0,2 7 16 0,1 4 0 0,1 4-720 0,0 4-160 15,3 3-32-15,5-2 0 0,3 3-192 0,5-1 0 16,4-3 0-16,3-3-160 0,3 2 160 0,4-3 0 16,0-2 128-16,3-6-128 0,3-2 224 0,-3-4-32 15,-2-4 0-15,1-4 0 0,3-4 576 0,-3-4 96 16,-2-4 32-16,-3-2 0 0,1-4-128 0,-1-6-32 0,-3-1 0 0,-2 1 0 15,-4-1-320-15,-1-3-64 0,-3 0-16 0,0-5 0 16,-4-1 48-16,-6 2 0 16,-4 0 0-16,-5 1 0 0,-2 0-240 0,-3 2-144 15,-4 3 192-15,-2 5-192 0,-5 3 0 0,2 6-304 16,2 2 48-16,2 7 0 16,0 3-2080-16,2 4-416 0,2 5-64 0</inkml:trace>
  <inkml:trace contextRef="#ctx0" brushRef="#br1" timeOffset="81">30532 5626 13823 0,'0'0'1216'0,"0"0"-960"16,-8-8-256-16,0 3 0 0,0 4 3456 0,-1-2 656 15,-3 2 128-15,2 5 32 0,-3 0-2288 0,0 2-464 0,0 2-96 0,0 1-16 16,1 2-384-16,3 2-64 0,1 2-32 0,2 2 0 16,0 4-416-16,3 1-96 15,0-1-16-15,2 0 0 0,3 0-208 0,2-4-64 16,0 2 0-16,1-3 0 0,2 0 32 0,2-1 0 16,1-2 0-16,3 0 0 0,3-6 80 0,0-1 16 15,-2 0 0-15,2-3 0 0,1 0-64 0,-2-4 0 0,-2-3 0 16,-1-1 0-16,-2-2 192 0,0-1 16 0,-4-1 16 0,-2-1 0 15,-1-1 96-15,-3-2 0 0,-4-2 16 0,-2 0 0 16,1-3-160-16,-3 0-48 0,-1-4 0 0,-1 1 0 31,-1-4-1472-31,1 2-288 0,0-2-64 0,-1 4-16 0,-1 3-1456 16,2 5-288-16,0 2-64 0</inkml:trace>
  <inkml:trace contextRef="#ctx0" brushRef="#br1" timeOffset="82">30777 5526 30463 0,'9'-16'1344'0,"-4"8"288"0,-1-2-1312 0,-4 10-320 0,0 0 0 0,0 0 0 0,0 0 1728 0,0 0 288 16,8 10 48-16,-4 3 16 0,-3 0-864 0,0 4-160 15,1 3-32-15,-2 5-16 0,-2 2-560 0,1 2-128 16,0-1 0-16,1 4-16 0,0 0-304 0,0-2 0 15,0-1 0-15,2 0 0 16,4-2-384-16,-1 0-16 0,0-2-16 0,2-1 0 16,0-4-1504-16,1 1-320 0,-1-1-48 0,-1-6-16 15,1-2-944-15,-1-4-192 0</inkml:trace>
  <inkml:trace contextRef="#ctx0" brushRef="#br1" timeOffset="83">31055 5345 18431 0,'0'0'816'0,"2"11"160"15,1 4-784-15,-2 3-192 0,-1 3 0 0,1 3 0 0,1 5 2240 0,-2 1 384 0,-2 3 96 0,4-2 16 16,2 4-960-16,1-1-192 0,1-1-48 0,1 1 0 16,-1 2-1072-16,2 1-208 0,-1-2-64 0,1 1 0 15,1-4-192-15,0 2 144 0,0-2-144 0,-1 1 128 16,-3-1-448-16,3 1-112 0,1-7-16 0,0 0 0 15,0 1-2048-15,-1-3-400 0,0-5-96 0</inkml:trace>
  <inkml:trace contextRef="#ctx0" brushRef="#br1" timeOffset="84">30909 5840 23039 0,'0'0'1024'0,"0"0"192"0,0 0-960 0,0 0-256 16,0 0 0-16,0 0 0 0,7-7 3696 0,-7 7 688 16,9-5 144-16,1 1 16 0,0 2-2384 0,2-1-496 15,1 2-80-15,1-2-32 0,0 1-1168 0,5-1-224 16,3 0-160-16,5 1 192 16,5-2-1632-16,5-3-320 0</inkml:trace>
  <inkml:trace contextRef="#ctx0" brushRef="#br1" timeOffset="85">28046 6889 22575 0,'0'0'992'0,"0"0"224"0,0 0-976 0,0 0-240 0,13 6 0 0,-28-12 0 16,5 1 832-16,1 3 112 0,1-1 16 0,8 3 16 0,0 0 720 0,-9 5 144 16,-3 3 16-16,3 2 16 0,4 1-784 0,-3 2-144 15,-3 3-48-15,1 3 0 0,1 5-192 0,0 2-64 16,-2 2 0-16,6-5 0 0,1 0-448 0,2 3-192 15,-2 3 176-15,2 1-176 0,4-4-128 0,2 2-128 16,2 0-32-16,7 8 0 16,1-4-704-16,5-6-144 0,0-5-16 0,5-6-16 15,2-2-1424-15,1-6-288 0,-1-5-48 0,3-4-16 16,4-9-672-16,-3-3-144 0</inkml:trace>
  <inkml:trace contextRef="#ctx0" brushRef="#br1" timeOffset="86">28422 7127 9215 0,'0'-15'816'16,"0"1"-656"-16,0 0-160 0,-2 1 0 0,-5 2 3600 0,1-1 688 15,0 5 144-15,0 1 32 0,-2 3-2176 0,-2 3-432 16,-2 3-96-16,0 4-16 0,1 2-464 0,-1 3-112 16,1 1-16-16,2 1 0 0,0 1-688 0,4 0-144 0,0 1-16 0,2 1-16 15,2 1-288-15,1-1 0 0,4-1 0 0,1-1 0 16,0-2 0-16,3-1 0 0,1 0 0 0,1-3 0 16,-2-1 0-16,1-2 0 0,2 1 0 0,-11-7 0 15,10 1 0-15,1 0 0 0,-1-1 0 0,-10 0 0 16,11 0 0-16,-11 0 0 0,11-5 144 0,0 1-144 15,-3-4 192-15,-8 8-64 0,5-10-128 0,-1 1 192 16,0 0 80-16,-4 9 16 0,-2-11 0 0,2 11 0 16,0 0 304-16,0 0 64 0,0 0 16 0,0 0 0 15,0 0-208-15,0 0-32 0,0 0-16 0,-2 11 0 16,2-1-416-16,1 2 0 0,2 2 0 0,1-1 0 16,1-1-480-16,1 2-80 0,2 1-16 15,1-2 0-15,0 0-2032 0,2-4-400 0,0-1-96 0,3-3-11600 16</inkml:trace>
  <inkml:trace contextRef="#ctx0" brushRef="#br1" timeOffset="87">28713 7159 16575 0,'0'0'1472'0,"0"0"-1168"0,0 0-304 0,0 0 0 16,7 15 2560-16,-3 2 464 0,2 0 96 0,-1 1 16 15,-1 1-1248-15,0 1-240 0,4 1-48 0,-3 0-16 16,-2 1-912-16,1-4-176 0,1 0-48 0,1-3 0 15,1-2-80-15,-1-2-32 16,-6-11 0-16,11 11 0 0,-11-11 64 0,10 6 16 16,-10-6 0-16,0 0 0 0,11-2 112 0,-11 2 32 15,7-9 0-15,0-2 0 0,-3-1-240 0,-1-2-64 16,-2-4 0-16,-1 0 0 0,0-1-256 0,-1 2-272 16,-2-1 48-16,2 1 16 15,-1 0-1488-15,2-2-288 0,0-2-64 0,3-1-8592 0,1 0-1712 0</inkml:trace>
  <inkml:trace contextRef="#ctx0" brushRef="#br1" timeOffset="88">29030 6848 15663 0,'0'0'1392'0,"0"0"-1120"0,0 0-272 0,10 0 0 0,-10 0 2832 0,9 8 512 16,-1 1 112-16,-4 2 0 0,-1 5-960 0,1 4-208 16,0 0-48-16,-2 4 0 0,-3 1-752 0,1 5-144 15,1 0-48-15,1 2 0 16,-2-2-688-16,2 0-144 0,-2-2-16 0,1-1-16 15,1-1-272-15,0-4-160 0,1-2 192 0,0-3-192 16,-2-2 0-16,0 0 0 0,0-2 0 0,-1 0 0 0,0-13 0 0,0 9 0 16,0-9 0-16,0 0 0 0,0 0-256 0,0 0 64 15,0 0 0-15,0 0 0 0,0 0-176 0,3-13-16 16,0-1-16-16,2-2 0 16,0 0-288-16,2-3-48 0,3-1-16 0,0-1 0 15,4 2-32-15,-1-2-16 0,-2 5 0 0,2-1 0 0,3 4 368 0,0 1 80 16,-1 3 16-16,2 5 0 0,0 4 336 0,0 3 128 15,0 2 0-15,-1 3 0 0,-1 3 304 0,0 2 48 16,-4 2 16-16,0 1 0 0,-5-1 496 0,0 1 96 0,-4 0 32 0,-2 1 0 16,-1 0-64-16,-4 2-16 0,-3-2 0 0,-3 1 0 15,0-1-432-15,-1-1-96 0,0-2 0 0,-1-1-16 16,-4-1-288-16,0-1-48 0,3-4-16 0,0 0 0 16,-2-2-144-16,3-1-176 0,2-3 48 0,1-2 0 31,1-2-1264-31,2-2-240 0,2-4-48 0,3-1-10784 0,2-3-2144 0</inkml:trace>
  <inkml:trace contextRef="#ctx0" brushRef="#br1" timeOffset="89">29553 7221 14735 0,'0'0'1312'0,"0"0"-1056"0,0 0-256 0,0 0 0 15,0 0 2944-15,0 0 544 0,0 0 96 0,0 0 32 16,-7 10-1376-16,-1 2-256 0,-1-3-64 0,1 3-16 0,1 3-944 15,1 0-192-15,2-1-48 0,3 4 0 0,1 0-464 0,7-1-80 16,3-2-32-16,3-4 0 0,1 4-144 0,5-5 0 16,-1-1 144-16,2-2-144 0,-1-1 0 0,1-2 0 15,-2-1 0-15,-2-2 0 0,-2-1 0 0,-1-1 144 16,-3-2-16-16,-1-2-128 0,-1 0 400 0,0-2-16 0,-1 1-16 0,-1-1 0 16,-1-2-112-16,-2 0 0 0,-3 0-16 0,-1 0 0 15,-2-2-96-15,-2 2-16 0,-2-1 0 0,-1 1 0 16,-1-2-128-16,-1 5 0 15,0 1 0-15,-2-1 0 16,0 1-1152-16,0 0-304 0,2 0-64 0,-1-2-15120 16</inkml:trace>
  <inkml:trace contextRef="#ctx0" brushRef="#br1" timeOffset="90">29815 7140 19343 0,'0'0'848'0,"0"0"192"0,0 0-832 0,9 6-208 0,-1 3 0 0,1 2 0 16,0-1 2352-16,0 2 416 0,0 0 96 0,2 1 16 15,0 0-1056-15,0 1-208 0,-1-1-32 0,-1 2-16 16,2 0-2064-16,-1 1-400 0,1-3-96 0,0 4-16 16,0-4 432-16,3 1 64 0,3-2 32 0,-3-2-8640 15,-3 1-1728-15</inkml:trace>
  <inkml:trace contextRef="#ctx0" brushRef="#br1" timeOffset="91">30216 7171 29023 0,'0'0'1280'0,"0"0"272"0,0 0-1232 0,0 0-320 16,0 0 0-16,-11 0 0 0,-1 5 1472 0,-4 3 224 15,-5 2 48-15,0 4 16 0,-1 1-352 0,-3 5-80 0,-3-3-16 0,-1 4 0 16,0 2-752-16,3 2-160 0,3-2-16 0,2 2-16 31,1 0-1536-31,5-4-304 0,2-2-64 0,2-1-9808 0,2-1-1968 0</inkml:trace>
  <inkml:trace contextRef="#ctx0" brushRef="#br1" timeOffset="92">30274 7189 14735 0,'0'0'640'0,"0"0"160"0,0 0-640 0,0 0-160 0,0 0 0 0,-2 13 0 16,0 2 3136-16,0-1 576 0,0 2 128 0,0-1 32 15,0 2-2320-15,2 0-464 0,0 0-80 0,1 1-32 16,0-2-976-16,2 2-192 0,1-5-32 0,1 2-16 16,0-2-1792-16,2-2-352 0,2 1-80 0</inkml:trace>
  <inkml:trace contextRef="#ctx0" brushRef="#br1" timeOffset="93">30543 7188 19343 0,'0'0'1728'0,"0"0"-1392"16,0 0-336-16,0 0 0 0,0 0 4352 0,-9 1 784 0,-2 6 176 0,-2 6 16 16,-3 4-3104-16,0 6-624 15,1 1-128-15,-1 3-32 0,0 2-848 0,3 1-160 16,2-2-48-16,-2 1 0 0,1-3-384 0,0 0 0 15,3 0-144-15,2 0 144 16,2-1-832-16,3-1-64 0,0-2-16 0,5-3 0 16,1-2-2224-16,1-2-432 0,2-4-80 0</inkml:trace>
  <inkml:trace contextRef="#ctx0" brushRef="#br1" timeOffset="94">30877 6802 35295 0,'9'-9'1568'0,"-9"9"320"0,0 0-1504 0,0 0-384 0,0 0 0 0,4 13 0 15,-8 0 640-15,-2 5 64 0,-3 6 16 0,-2 3 0 16,-2 3 112-16,-1 3 32 0,-2-1 0 0,3 2 0 16,1 3-688-16,1-1-176 0,-1 1 0 0,3-5 0 31,1 1-880-31,0-2-208 0,0-1-32 0,5-2-16 0,3-2-2480 0,-2-4-496 0</inkml:trace>
  <inkml:trace contextRef="#ctx0" brushRef="#br1" timeOffset="95">30982 7305 11055 0,'0'0'976'0,"0"0"-784"0,0 0-192 0,0 0 0 0,-2 15 3072 0,1 0 560 16,-2-2 112-16,1 2 32 15,-1-1-3392-15,1 0-656 0,-4 1-144 0,1-1-6624 16,1-1-1312-16</inkml:trace>
  <inkml:trace contextRef="#ctx0" brushRef="#br1" timeOffset="96">31296 7032 24879 0,'8'-11'2208'0,"-8"11"-1760"0,0 0-448 0,6-9 0 16,2 1 1664-16,-2 0 240 0,-6 8 48 0,0 0 16 16,0 0-1568-16,0 0-400 0,0 0 0 0,0 0 128 15,6 11-128-15,-5 2-192 0,-2 1 64 0,-5 3 0 0,-4 0 128 0,-2 1 0 16,-2-1 0-16,0 0 0 16,-2-1 576-16,0 1 32 0,1 1 16 0,2 2 0 15,0-1 352-15,3 1 80 0,4-1 16 0,2-2 0 16,1 0 224-16,3 1 48 0,2 1 16 0,3-1 0 15,3-2-224-15,3-1-48 0,4 0-16 0,4-2 0 16,6-2-624-16,1-2-112 0,-1-2-16 0,4-2-16 0,2-4-304 0,5-2 0 16,5-1 0-16,2-2 0 15,1 0-1312-15,-1 0-272 0,0-3-48 0,-1 2-11472 16,-2 1-2288-16</inkml:trace>
  <inkml:trace contextRef="#ctx0" brushRef="#br1" timeOffset="97">28678 8191 28383 0,'0'0'1264'0,"0"0"256"0,-3-11-1216 0,3 11-304 0,0 0 0 0,-2-8 0 16,-5 2 1296-16,7 6 208 0,0 0 32 0,-10-2 16 15,1 2-400-15,-1 4-96 0,1 3-16 0,0 3 0 0,0 5-336 0,0 2-80 16,-1 1-16-16,-1 1 0 0,-1 1-416 0,3 0-192 16,4-1 160-16,1-1-160 0,0 1 0 0,3-5 0 15,4 2 0-15,3-3 0 0,2-4 0 0,2 0 0 16,-1-3-208-16,3 0 64 16,0-6-128-16,0-4-32 0,-1 1 0 0,1-3 0 15,-2-4-80-15,2 0-32 0,0 0 0 0,0-5 0 0,-1 1 80 16,2 1 16-16,1 0 0 0,-3-2 0 0,-3 1 64 0,-1 0 32 15,-2-2 0-15,-1 2 0 0,-2-1 224 0,-2 2 0 16,-1 2 192-16,0 3-192 0,1 8 752 0,0 0 32 16,-11-3 16-16,1 6 0 0,-1 3-160 0,2 6-16 15,-1 1-16-15,-1 3 0 0,0 2-368 0,0 2-80 16,2 0-16-16,1 3 0 0,3-2-144 0,2-1 0 16,2 0-192-16,4-1 192 15,2-2-880-15,3-1-48 0,2-2-16 0,5-2 0 16,2-1-1744-16,2-5-336 0,2-5-80 0,2-1-10400 0</inkml:trace>
  <inkml:trace contextRef="#ctx0" brushRef="#br1" timeOffset="98">29126 8346 10127 0,'0'0'448'0,"4"-9"96"0,-4-3-544 0,0 12 0 0,-2-11 0 0,2 11 0 16,-7-7 4768-16,7 7 848 0,0 0 160 0,-9-6 48 15,9 6-3568-15,-9 2-704 0,9-2-144 0,-9 6-16 16,2 1-688-16,3 3-144 0,0 2-32 0,3 2 0 15,2 2-336-15,2 2-192 0,1 2 192 0,1-1-192 16,2-1 0-16,2 1-320 0,4-2 32 0,1 0 16 16,2-4-2480-16,1-2-512 0,1-1-80 0</inkml:trace>
  <inkml:trace contextRef="#ctx0" brushRef="#br1" timeOffset="99">29502 8376 7359 0,'0'0'656'0,"8"-6"-528"0,-8 6-128 0,0 0 0 16,0 0 4160-16,0 0 816 0,0 0 144 0,10 2 48 15,-10-2-2800-15,8 9-544 0,-3 3-112 0,-1 1-32 16,-3 1-400-16,2 2-96 0,1-1-16 0,-3 2 0 15,-2 0-800-15,1 0-176 0,0-4-16 0,1-1-16 16,2 0-1264-16,-3-12-256 0,4 9-48 0,-4-9-8640 16,0 0-1728-16</inkml:trace>
  <inkml:trace contextRef="#ctx0" brushRef="#br1" timeOffset="100">29448 8148 3679 0,'0'0'320'0,"-9"0"-320"15,9 0 0-15,-10 2 0 0,1 2 4688 0,2 3 880 16,2 3 160-16,2 3 32 0,3-3-4656 0,3 5-928 0,1-1-176 16,4 3-7232-16,5-3-1408 0</inkml:trace>
  <inkml:trace contextRef="#ctx0" brushRef="#br1" timeOffset="101">29853 8343 27983 0,'9'-6'1232'0,"-9"6"272"0,5-12-1200 0,-1 3-304 15,0 0 0-15,-3-1 0 0,-2 0 1696 0,-2 0 288 16,0 0 48-16,-2 3 16 0,-1-1-624 0,-1 0-112 0,1-1-32 0,-2 5 0 16,-4 0-768-16,-1 4-144 0,0 1-48 0,1 5 0 15,1-3-320-15,0 7 0 0,1 1 0 0,-1 2 0 16,2 2 0-16,1 0 0 0,2 2 0 0,1 2-128 16,2-2 128-16,2 1 0 0,2 0 0 0,3-2 0 15,0 1 0-15,4-4 0 0,2-2 0 0,2 1 0 16,1-3 0-16,0 0 128 0,0-1-128 0,3-1 0 15,1-2 0-15,-1 0 0 0,1-4 0 0,0 1 128 16,-1-4-128-16,-2 1 0 0,-1-4 0 0,0 0 128 16,2-3-128-16,-3-3 0 0,-5 0 0 0,1-4 0 0,1-2-208 0,-1-2 32 15,-3-5 16-15,1 1 0 16,0-2-80-16,-1-1-16 0,-5-3 0 0,-1 1 0 16,-3-1 256-16,-2-4 0 0,-5 2-160 0,-2-1 160 15,-3-4-1472-15,1 0-208 0,-3-1-48 0,1 3-16 16,0-1-80-16,4 7-16 0,1 3 0 0,4 10 0 15,3 2 1120-15,5 13 208 0,0 0 64 0,0 0 0 0,-3 13 2208 0,2 3 448 16,1 5 96-16,1 5 0 0,3 4-432 0,1 4-80 16,2 1-32-16,2 3 0 0,3 0-784 0,-1 2-144 15,2 2-48-15,2 0 0 0,2-3-528 0,1 2-128 16,4-1 0-16,0-3-128 16,1 0-2384-16,1-5-592 0</inkml:trace>
  <inkml:trace contextRef="#ctx0" brushRef="#br1" timeOffset="102">28005 8831 26319 0,'0'0'1152'0,"0"0"256"0,-14 5-1120 0,14-5-288 0,-7 10 0 0,2 5 0 16,1 2 1648-16,-1 6 272 0,0 6 48 0,-2 9 16 16,-1 6-256-16,2 7-64 0,-1 5 0 0,1 1 0 15,2-2-976-15,1-23-208 16,1 8-32-16,2 0-16 0,1 2-432 0,3-1 128 16,2 0-128-16,4-3 0 0,1-2 0 0,13 25-256 0,-1-14 48 0,1-7 0 31,-1-13-432-31,2-4-64 0,-2 0-32 0,2-12-10784 0,0-2-2176 0</inkml:trace>
  <inkml:trace contextRef="#ctx0" brushRef="#br1" timeOffset="103">28680 9389 13823 0,'0'0'1216'0,"-5"-11"-960"0,1 1-256 0,4 10 0 0,0 0 1344 0,-9-3 240 16,9-5 32-16,0-2 16 0,2 2-272 0,-1 0-48 16,1-2-16-16,-2 10 0 0,0 0-16 0,0 0 0 15,0 0 0-15,0 0 0 0,8 6-512 0,-1 2-128 0,-3 4 0 0,-2 1-16 16,1 4 16-16,-2 0 16 0,1 4 0 0,-2 1 0 15,-3 0-368-15,-1 3-80 0,0 0-16 0,1-2 0 16,2-2-192-16,1-4 128 0,0-1-128 0,1-3 0 16,-1-13 0-16,0 0-256 0,6 10 16 0,-6-10 16 31,0 0-336-31,13 1-64 0,0-5-16 0,-1-3 0 0,-5-3-64 0,1 0-32 0,1-3 0 0,0-3 0 16,-1 1 368-16,0-4 80 0,0 2 16 0,0 1 0 15,-2-4 272-15,3 2-160 0,-1 1 160 0,0 2-128 0,-2 2 128 16,0 4 0-16,-1 1 0 0,-5 8 0 0,0 0 0 0,0 0 0 15,0 0 0-15,0 0 0 0,0 0 192 0,6 12 64 16,0 1 0-16,-2 3 16 0,-2 3-80 0,2 0-32 16,1 0 0-16,2-1 0 0,-1-1-160 0,2 0 0 15,3-4 0-15,-1 0 0 16,2-2 0-16,2-3 0 0,2-2 0 0,1-2 0 16,-2-1 0-16,2-2 0 0,0-2 0 0,0-2 128 0,-2 1-128 0,1-4 0 15,1 0 0-15,-1-2 0 0,-3-4 0 0,0 0 0 16,-1 2 144-16,-2-3-144 0,-2 1 128 0,0 2-128 15,-2-1 128-15,0 1-128 0,-2 0 0 0,-2-1 144 16,-2 2-144-16,0 9 0 0,0-9 128 0,0 9-128 16,-2-9 0-16,2 9 0 0,0 0 0 0,-4-7 0 15,-4 2-160-15,8 5 160 0,-8 3-288 0,-1 2 64 16,0 4 16-16,1 3 0 0,0 1 208 0,3 2 0 0,0 1 0 16,3 0 0-16,2-1 304 0,4 1-48 0,2-7-16 0,0 0 0 15,2-1-32-15,1-1 0 0,-9-7 0 0,13 3 0 16,0-3-80-16,-1-2-128 0,-2-1 176 0,-2-2-176 15,-4-3 160-15,0 0-160 0,0 1 128 0,-4 7-128 16,-2-10 128-16,1 0-128 0,-1 2 128 0,-2 0-128 16,-2 2-384-16,1-1-176 0,0 3-16 0,1-2-16 15,-1-5-2512-15,0 2-496 0</inkml:trace>
  <inkml:trace contextRef="#ctx0" brushRef="#br1" timeOffset="104">29321 9074 19343 0,'0'0'1728'0,"0"0"-1392"0,0 0-336 0,9-1 0 15,-9 1 1328-15,10 3 192 0,-10-3 32 0,11 8 16 0,-4 3-496 0,1 2-112 16,0 6 0-16,0 3-16 0,1 4-496 0,0 4-80 16,3 2-32-16,-2 4 0 0,1 0-336 0,-1 2 0 15,-1-4 0-15,3 0-192 16,0-2-800-16,-1-2-160 0,0-1-48 0,1-4-10640 15</inkml:trace>
  <inkml:trace contextRef="#ctx0" brushRef="#br1" timeOffset="105">29268 9249 13823 0,'0'0'608'0,"0"0"128"0,0 0-592 0,11-1-144 0,1-3 0 0,3 5 0 15,4 2 2736-15,1 1 512 0,1 0 96 0,4 0 32 16,1 1-1632-16,3 1-320 0,2 1-64 0,2-1-16 16,-1 1-912-16,2-1-192 0,-3-3-48 0,-2 0 0 15,-4-2-400-15,0 2-96 0,-2-1-16 0,-1-1 0 16,-1-2-2160-16,-1 1-432 0</inkml:trace>
  <inkml:trace contextRef="#ctx0" brushRef="#br1" timeOffset="106">28826 9878 20271 0,'-19'6'896'0,"10"-2"192"0,0 4-880 0,3 0-208 16,6-8 0-16,0 10 0 0,0-10 3040 0,10 9 560 15,3-2 112-15,5-2 32 0,7-1-1760 0,3-3-368 16,8 0-64-16,4-2-16 0,7-3-752 0,4 0-144 16,-2-1-48-16,3-1 0 0,-1-1-448 0,4 1-144 0,2-1 0 0,5 2 0 31,2 1-1856-31,1 0-496 0,0 0-80 0</inkml:trace>
  <inkml:trace contextRef="#ctx0" brushRef="#br1" timeOffset="107">30739 9613 21183 0,'0'0'1888'0,"-9"-3"-1504"0,0 2-384 15,9 1 0-15,0 0 1872 0,-13 0 304 16,-3 0 64-16,3 0 16 0,1 0-1296 0,-2 4-272 16,-3 1-48-16,3 3-16 0,1 0-272 0,-2 3-48 15,-3 0-16-15,1 2 0 0,3 0-288 0,2 1 0 16,0 2-128-16,3-2 128 0,1 1 0 0,4-1 0 16,3-4 0-16,0 1 0 0,0-1 0 0,1 2 0 15,1-3 0-15,1 3 0 0,1-2 0 0,2-1 0 16,1 1 0-16,-6-10 0 0,9 6 128 0,-9-6-128 0,11 4 144 0,1-1-144 15,-12-3 192-15,13 0-48 0,-2-2-16 0,-11 2 0 16,10-5-128-16,0 0 192 0,2 0-192 0,-1-3 192 16,-1-3-192-16,-1 2 0 0,-1 0 0 0,-3 1 0 15,-5 8 0-15,7-10-176 0,-1 3 48 0,-6 7 0 32,0 0-256-32,0 0-32 0,0 0-16 0,0 0 0 0,0 0 16 0,0 0 0 0,0 0 0 15,0 0 0-15,-2 12 128 0,-1 0 32 0,0 0 0 0,2 1 0 31,0 0-864-31,1 0-160 0,0 1-48 0,4-4-10304 0</inkml:trace>
  <inkml:trace contextRef="#ctx0" brushRef="#br1" timeOffset="108">30927 9308 6447 0,'5'-21'272'0,"-2"12"80"0,-3 9-352 0,0 0 0 15,0 0 0-15,0 0 0 0,0 0 4800 0,0 0 896 16,0 10 192-16,-3 6 16 0,-1 3-3920 0,0 6-800 16,0 4-160-16,0 4-16 0,0 2-496 0,-1 1-80 0,-1 1-32 0,0-1 0 15,3-1-400-15,-1 2 0 0,-2 2 0 0,4-2-176 32,1-4-2064-32,2 1-400 0,-1-1-96 0</inkml:trace>
  <inkml:trace contextRef="#ctx0" brushRef="#br1" timeOffset="109">31232 9686 15663 0,'0'-20'688'0,"2"9"144"0,2-2-656 0,-4 0-176 0,-4 0 0 0,1 2 0 16,-1 2 1856-16,4 9 320 0,-7-7 80 0,-1 5 16 15,-1 2-1312-15,0 5-272 0,0 5-48 0,-2 2-16 16,-3 6-320-16,1 3-64 0,0 3-16 0,3 1 0 15,1 1-48-15,3-2-16 0,2-1 0 0,3-3 0 16,1 0 160-16,4 0 16 0,3-6 16 0,0-1 0 16,2-3 272-16,2-2 48 0,-1-1 16 0,2-3 0 0,1-4 320 0,-1-3 64 15,-3-1 16-15,-1-2 0 0,0-7 80 0,-1-2 32 16,1 0 0-16,0-2 0 0,0-3-288 0,-2-5-48 16,0-2-16-16,-2-1 0 0,-2 0-304 0,1 0-64 15,-3 1-16-15,2 1 0 16,1-5-464-16,-2-1 0 0,-1 0 0 0,0-2 0 15,2 0-3744-15,-2 1-800 0</inkml:trace>
  <inkml:trace contextRef="#ctx0" brushRef="#br1" timeOffset="110">31413 9622 19455 0,'0'0'864'0,"13"5"176"0,-1-2-832 0,0-1-208 0,-2-2 0 0,0 0 0 15,0-3 1200-15,0 0 192 0,-1-1 32 0,0-1 16 16,-1-3 352-16,0 1 64 0,0 1 0 0,1-2 16 16,-1 0-1216-16,-2 2-240 0,-2-2-48 0,-3 1-16 15,-1 7-208-15,-2-10-144 0,-2 3 192 0,-3 2-192 16,-2 4 128-16,-1 4-128 0,-3 2 0 0,-2 4 0 16,1 4 0-16,0-1 0 0,-1 3 0 0,1 4 0 0,1 1 160 0,3-1 32 15,2 0 0-15,3 1 0 0,2-2 0 0,2 2 16 16,1-2 0-16,2-1 0 15,3 0-32-15,2 1-16 0,1-4 0 0,0 2 0 16,1-3-160-16,1-1-192 0,2 0 32 0,1-6 16 16,1 1-1872-16,2-4-368 15,0 1-80-15</inkml:trace>
  <inkml:trace contextRef="#ctx0" brushRef="#br1" timeOffset="111">31729 9307 30575 0,'0'0'1344'0,"0"0"304"0,3 11-1328 0,0 1-320 15,0 1 0-15,-1 1 0 0,-2 3 384 0,-1 4 16 0,-2 3 0 0,1 2 0 16,0 2 560-16,0 0 128 0,-1 0 0 0,2-3 16 16,0-3-656-16,-1 1-144 0,1-1-32 0,1 2 0 15,0-3-80-15,1 2-32 0,2-3 0 0,0-3 0 16,-1-2-160-16,1-4 0 0,1 0 144 0,-4-11-144 15,0 0 0-15,5 8-256 16,-5-8 32-16,0 0 16 0,0 0-48 0,0 0-16 16,0 0 0-16,0 0 0 0,8-7 80 0,-2 1 0 0,-1-4 16 0,1-1 0 31,-1-1-464-31,0-4-112 0,0-2-16 0,2 2 0 16,-1 0-240-16,2 2-48 0,0 1-16 0,1 0 0 0,-1 3 672 0,1-2 128 0,-1 2 16 0,-8 10 16 15,0 0 1216-15,0 0 240 0,0 0 64 0,0 0 0 16,0 0-560-16,5 12-96 0,-1-1-32 0,-1 1 0 15,-1 1-464-15,1 0-128 0,-1 0 0 0,2 1 0 16,0 1-160-16,0-2-48 0,0 0-16 0,0-3 0 16,-4-10-704-16,7 11-144 0,-7-11-16 0,3 11-16 15,-3-11-384-15,6 8-80 0,-6-8-16 0,0 0-10096 16</inkml:trace>
  <inkml:trace contextRef="#ctx0" brushRef="#br1" timeOffset="112">32027 9550 8287 0,'0'0'736'0,"0"0"-592"16,0 0-144-16,0 0 0 0,0 0 4576 0,0 0 880 16,0 0 176-16,0 12 48 0,1-2-3728 0,-1 2-736 15,0 0-160-15,0 1-32 0,0 1-576 0,0 2-128 16,2 0-32-16,0-1 0 0,0 0-288 0,0-2-224 0,1-3 32 16,-3-10 16-1,0 0-448-15,5 10-80 0,-5-10-32 0,0 0 0 16,0 0-544-16,0 0-96 0,0 0-32 0,10 0 0 15,0-3-1664-15,-3-5-320 0</inkml:trace>
  <inkml:trace contextRef="#ctx0" brushRef="#br1" timeOffset="113">32184 9539 25791 0,'0'0'1152'0,"0"0"224"0,0 0-1104 0,0 0-272 0,0 0 0 0,0 10 0 16,-2 2 2032-16,-3 2 336 16,-3 2 80-16,-2 5 16 0,-2 3-800 0,-1 2-176 0,-1 1-16 0,-1 2-16 15,0 1-864-15,0 0-160 0,1 0-48 0,2-1 0 16,1 0-512-16,1-2-128 0,3-2 0 0,3-2-16 31,0 0-1696-31,1-5-336 0,1-4-64 0,-1-3-8128 0,3-11-1648 0</inkml:trace>
  <inkml:trace contextRef="#ctx0" brushRef="#br1" timeOffset="114">32300 9574 9215 0,'6'-18'816'0,"2"-2"-656"16,1-2-160-16,0 1 0 0,-1-4 3760 0,-3 7 720 15,-2 5 128-15,-4 4 48 16,1 9-4464-16,0 0-880 0,-11 6-176 0,-1 7-32 0,-1 6 896 0,0 4 272 16,0 4 16-16,0 3 0 0,0 2 816 0,3-1 176 15,2 0 16-15,3-1 16 0,3 0-160 0,1-2-16 0,1-5-16 0,3-2 0 16,1-1-416-16,0-6-64 0,-1 0-32 0,3 1 0 16,-1-9 80-16,-5-6 16 0,9 4 0 0,-9-4 0 15,9-4 128-15,0-1 48 0,2-3 0 0,-1-2 0 16,-1-2-304-16,0 0-48 15,-1-5-16-15,-1-1 0 0,-2-3-192 0,0-1-64 16,-1-3 0-16,0 0 0 0,0-1-256 0,0-1 128 16,0 0-128-16,0-3 0 15,0-2-944-15,-2-2-288 0,1-1-64 0,-1-7-16640 0</inkml:trace>
  <inkml:trace contextRef="#ctx0" brushRef="#br1" timeOffset="115">32577 9639 22511 0,'2'10'992'0,"-1"1"224"0,0 4-976 0,3-1-240 16,3-5 0-16,-1 0 0 0,-6-9 1408 0,9 6 256 16,-9-6 32-16,12 3 16 15,0-3 208-15,-2-3 64 0,-2-1 0 0,1-3 0 16,0-4-800-16,-1 2-160 0,-1-4-16 0,-1-1-16 15,-1-1-352-15,-1 1-64 0,-1-3 0 0,-1 1-16 16,-2 1-48-16,-1 0-16 0,0 0 0 0,-2 2 0 0,-1-2-304 0,0 6-48 16,4 9-16-16,-6-5 0 0,-2 4 96 0,0 2 16 15,-1 3 0-15,0 4 0 0,0 5 144 0,0-2 16 16,1 4 16-16,3 0 0 0,1 0-16 0,1 0 0 16,2 1 0-16,3 1 0 0,2 1-272 0,3 1-128 15,1-2 0-15,2-1 128 0,3 1-128 0,2 0-224 16,0 2 48-16,2-2 16 15,0 0-224-15,1-2-32 0,2-1-16 0,-1 0 0 16,2-4-304-16,0-2-64 0,-1-3-16 0,-2-1 0 16,-2-1-1440-16,-1-3-304 0,1-4-48 0,0-2-16 15,-2-3-160-15,-1-2-32 0,-1-3-16 0,-1 0 0 16,-1-1 1040-16,-3-4 224 0,0-3 32 0,-2-1 16 16,-1-1-1600-16,-3-1-320 0</inkml:trace>
  <inkml:trace contextRef="#ctx0" brushRef="#br1" timeOffset="116">32796 8986 20271 0,'-4'-7'1792'0,"4"7"-1424"0,0 0-368 0,0 0 0 16,0 0 2688-16,0 0 448 0,12 2 112 0,0 4 16 15,0 3-1632-15,1 6-320 0,0 0-64 0,2 6-16 16,2 4-160-16,2 5-48 0,0 2 0 0,1 2 0 16,0 0-432-16,3 5-80 0,-1 0-32 0,-9-15 0 15,1 2-240-15,1 5-48 0,0 4-16 0,1 3 0 0,-1 3-176 0,0 0 0 16,-3-3 144-16,3 31-144 0,-6-13 0 0,-6-10 0 15,-6-8 0-15,-2-7 0 0,-4-4 0 0,-3 0-192 16,-1-4 32-16,5-10 0 16,-2 3-352-16,-2-1-64 0,0 2 0 0</inkml:trace>
  <inkml:trace contextRef="#ctx0" brushRef="#br1" timeOffset="117">32447 9129 20271 0,'0'0'1792'0,"0"0"-1424"0,0 0-368 0,0 0 0 0,0 0 2864 15,0 0 496-15,-4 11 96 0,1 0 32 0,2 1-768 0,0 1-160 16,-2 1-16-16,2 3-16 0,0 3-944 0,1 2-192 16,0 3-48-16,0 1 0 15,-2 1-976-15,2 3-208 0,0 2-32 0,0 11-9408 31,2-4-1856-31,0-4-384 0</inkml:trace>
  <inkml:trace contextRef="#ctx0" brushRef="#br1" timeOffset="118">24464 14835 9215 0,'19'-26'816'0,"-26"22"-656"0,-3 0-160 0,0-1 0 15,0-1 4720-15,-2 1 912 0,-2 0 176 0,-1 1 32 0,0 1-3632 0,0 2-736 16,1 2-128-16,0 3-48 0,-3 3-240 0,1 2-48 16,0 3-16-16,1 2 0 15,0 2-224-15,-2 7-32 0,2 3-16 0,3 3 0 16,3 1-272-16,4-5-48 0,1 3-16 0,2 0 0 15,2-1-256-15,4 0-128 0,0-1 0 0,3 1 128 0,1-5-128 0,5 5 0 16,2-7 0-16,2-2 0 16,1-2-448-16,3-3-32 0,0-6 0 0,3 0 0 15,0-2-2240-15,1-5-448 0,0 0-96 0,-2-5-11600 16</inkml:trace>
  <inkml:trace contextRef="#ctx0" brushRef="#br1" timeOffset="119">24691 15003 27295 0,'-3'22'1216'0,"3"-9"240"0,0 4-1168 0,1 4-288 16,1 4 0-16,0-2 0 0,0 4 784 0,0-1 112 15,2 1 0-15,1-4 16 0,-2-2-96 0,0-2-32 16,0-2 0-16,1-1 0 0,-1-3-80 0,0-2-32 16,-1-2 0-16,-2-9 0 0,0 0-32 0,0 0 0 0,0 0 0 0,0 0 0 15,0 0-144-15,0 0-48 0,4-7 0 0,0-2 0 16,-1-1-208-16,-1-3-48 0,1-2-16 0,-2-2 0 15,0-2-352-15,2-1-64 0,0-1-16 0,1 0 0 16,1-1-768-16,1 1-176 16,2 3-16-16,1 1-16 0,-1 0-368 0,3 2-64 0,0-1 0 0,4 2-16 15,-1-3 496-15,-1 4 96 0,-1 1 32 0,1 0 0 0,0 3 816 0,0-3 240 16,0 1 0-16,-1 1 0 0,-1 1-208 0,-2 3 80 16,-1-1 128-16,0 2-208 0,0 0 944 0,-3 1 192 15,-1 0 32-15,-4 4 16 16,0 0-160-16,0 0-48 0,0 7 0 0,-1 4 0 15,-3 4-240-15,1 2-48 0,1 2-16 0,-1 5 0 16,0-1-256-16,2 2-48 0,1 1-16 0,1-3 0 16,3-3-144-16,2 5 160 0,4 1-160 0,2-4 160 0,1-5-32 15,2-1-128-15,2-5 192 0,2-3-64 0,0-1 272 0,2-6 48 16,-1-2 16-16,-1-5 0 0,-1-3 224 0,-1-2 32 16,0-3 16-16,-2 0 0 0,-2-5-80 0,-3-2-16 15,-2-1 0-15,-2-2 0 0,-2-5 0 0,-1 3 0 16,-6-2 0-16,-1 0 0 0,-1 0-320 0,-4 2-80 15,-1 1-16-15,-2 1 0 16,-1 2-928-16,1 6-192 0,-1-3-48 0,-1 2 0 16,-2-3-2864-16,2 3-576 0</inkml:trace>
  <inkml:trace contextRef="#ctx0" brushRef="#br1" timeOffset="120">25427 15115 17503 0,'0'0'1552'0,"0"0"-1232"0,0 0-320 0,0 0 0 0,0 0 3008 0,0-7 560 0,2 0 96 0,0 0 32 15,-2 7-2160-15,7-6-416 0,2 0-96 0,1 2 0 16,2 1-512-16,2 0-80 0,3-2-32 0,2 2 0 0,-1-2-256 0,-1 4-144 15,-3-3 160-15,2 2-160 0,-2 2 0 0,-1 2 128 16,-2 2-128-16,-4-1 0 0,-7-3 208 0,7 4 0 16,-3 4 0-16,-2-1 0 0,-3 1 144 0,-1-1 32 15,-2 2 0-15,-2 1 0 0,0-1-208 0,-2 0-48 16,0-1 0-16,0 2 0 0,1-3-128 0,-1-1-192 16,1-3 32-16,2 1 16 15,0 2-256-15,2 2-48 0,3-8-16 0,0 0 0 16,0 0 0-16,4 8 0 0,1-2 0 0,3 1 0 0,3-1 144 0,0 0 48 0,4 0 0 0,0-2 0 15,2 0 144-15,2 2 128 0,-3 1-192 0,1 0 192 16,-2-4 0-16,-1 3 320 16,-1 1-32-16,0 1-16 0,-1 1 576 0,-3 1 112 15,-2-1 32-15,-4 2 0 0,0 1 320 0,-4 1 64 16,-3-1 16-16,-4 1 0 0,-6 5-64 0,-2-1-16 0,-2 0 0 0,-3 0 0 16,-3-1-528-16,4-7-96 0,-1 1-32 0,0 1 0 15,-1-2-400-15,0-1-96 16,1-2-16-16,1-1 0 15,2 1-1280-15,-3-3-256 0,4 0-48 0,1-3-19680 0</inkml:trace>
  <inkml:trace contextRef="#ctx0" brushRef="#br1" timeOffset="121">24352 16990 20271 0,'0'0'1792'0,"0"0"-1424"0,0 0-368 0,0 0 0 0,0 0 2016 0,0 0 336 0,0 0 64 0,0 0 16 15,18 7-1152-15,-17 4-240 16,2 1-32-16,1 2-16 0,1 3-144 0,-1 1-16 16,0 2-16-16,0 3 0 0,0 3-336 0,0 3-64 15,0 0-16-15,-1 1 0 0,0 2-144 0,0 6-48 0,-2 0 0 0,0 0 0 16,1 1-208-16,-2-3-192 0,0 3 48 0,0-1 0 31,0-1-2336-31,0-5-464 0,0-2-80 0</inkml:trace>
  <inkml:trace contextRef="#ctx0" brushRef="#br1" timeOffset="122">24648 16981 31215 0,'0'0'1376'0,"-4"3"288"0,-3 3-1328 0,2 0-336 0,1 2 0 0,2 2 0 16,-1 2 208-16,2 3-16 0,2 1-16 0,0 7 0 15,1 0-176-15,0 3 0 0,2-2 144 0,1 3-144 16,3 3 0-16,0 12 0 0,1-6 0 0,0-2 0 16,2 1-208-16,-2-1-112 0,-1 0-32 0,-1 1 0 15,1-2-3040-15,0 1-592 0</inkml:trace>
  <inkml:trace contextRef="#ctx0" brushRef="#br1" timeOffset="123">24517 17451 17503 0,'-13'-8'768'0,"8"4"176"0,1-1-752 0,0 1-192 0,0 0 0 0,4 4 0 15,0 0 2720-15,0 0 512 0,0 0 96 0,8-2 32 16,3-2-2752-16,2 4-608 0,2 1 0 0,4 2 0 31,1-1-1600-31,3 2-256 0</inkml:trace>
  <inkml:trace contextRef="#ctx0" brushRef="#br1" timeOffset="124">24773 17540 26895 0,'0'0'1184'0,"0"0"256"0,0 0-1152 0,0 0-288 0,0 0 0 0,0 0 0 16,0 0 528-16,0 0 48 0,0 0 16 0,12 0 0 16,-1-3-336-16,4 1-80 0,2-2-16 0,-2 0 0 15,0 0 0-15,-2-1 0 0,2 1 0 0,1 1 0 0,0 2-32 16,-2 0 0-16,0-1 0 0,-3 1 0 0,-1 1 32 0,-1 1 0 16,-1 1 0-16,-8-2 0 0,0 0-16 15,0 0 0-15,0 0 0 0,0 0 0 0,3 7 48 0,-2 1 16 16,-1 1 0-16,-3-2 0 0,-1 2-64 0,1 0-16 15,-4-1 0-15,0 2 0 0,1-1 96 0,-1 2 16 16,2-1 0-16,0 3 0 0,0 0 16 0,0 2 16 16,1-2 0-16,2 1 0 0,1 0-128 0,2-1-16 0,2-2-128 15,1-1 192-15,1 1-192 0,2-2 0 0,-1-1 128 0,3-2-128 16,2 1-192-16,0-3-64 0,2-4-32 0,3-2 0 31,1 0-2960-31,3-5-592 0</inkml:trace>
  <inkml:trace contextRef="#ctx0" brushRef="#br1" timeOffset="125">25307 17086 18431 0,'-5'-4'1632'16,"-1"0"-1312"-16,-3-1-320 0,1 1 0 0,0 2 2752 0,3 0 464 0,-1 2 112 0,3 2 0 15,3-2-2272-15,0 0-464 0,0 0-80 0,0 9-32 16,2 0-320-16,2 3-160 0,1-1 160 0,3 6-160 15,1 0-144-15,0-1-128 0,0 1-32 0,2 1 0 16,-2 0 768-16,1-1 160 0,1-1 16 0,-1 1 16 16,-2 1-48-16,-1 0-16 0,-2-2 0 0,-4 0 0 0,-1-1 0 0,-2 1 0 15,-2 0 0-15,-2-1 0 0,-1 0-144 0,-1-1-16 16,-3 0-16-16,1 1 0 16,-1-4-224-16,0 2-64 0,-1-2 0 0,2-2 0 15,-1-1-672-15,3-2-144 0,3-1-16 0,5-5-16 16,0 0-2096-16,0 0-400 0,5-3-96 0,2-4-9968 15</inkml:trace>
  <inkml:trace contextRef="#ctx0" brushRef="#br1" timeOffset="126">25571 17046 23551 0,'-5'-11'1040'0,"5"11"224"0,-3-2-1008 0,-1-2-256 16,-3 2 0-16,1 1 0 0,-1 4 1920 0,-2 2 320 0,0 3 80 15,0 2 16-15,1 2-1472 0,2 2-288 0,-1 5-64 0,1 3-16 16,0 1-496-16,3 3 0 0,-1 2 0 0,2-1-160 15,4 2 160-15,0 2 0 0,2-2-144 0,3-3 144 16,0-7-128-16,3 0 128 0,0-4-160 0,2-2 160 16,-3-5 0-16,1-1 0 15,2-1 208-15,-1-2-64 0,-1-4 656 0,0-1 128 0,-1-3 32 0,3-1 0 16,-1-3 288-16,-2-1 64 0,-1-2 16 0,-1-2 0 16,0-1-512-16,-4-2-112 0,-1 1 0 0,-1-8-16 15,-1 3-448-15,-3 0-96 0,-4 2-16 0,2-2 0 16,0 1-384-16,-2-1-96 0,-2 0-16 0,1 2 0 15,0 1-1936-15,2 2-400 0,-1 4-80 16,1 5-8368-16,2-1-1680 0</inkml:trace>
  <inkml:trace contextRef="#ctx0" brushRef="#br1" timeOffset="127">25777 17288 3679 0,'0'15'320'0,"0"-15"-320"16,-3 6 0-16,2 5 0 15,-1 2 5760-15,1-2 1072 0,0 0 208 0,0-1 64 0,-2 1-4544 0,2-2-896 0,1-1-176 0,1-3-32 16,0 1-640-16,2-2-128 16,1 1-32-16,0-1 0 0,1 0-272 0,0 0-64 15,2-3-16-15,-1 1 0 0,1-1-176 0,-1-1-128 16,1-1 144-16,-1 1-144 0,1 0 0 0,-1 1 0 16,1 0 0-16,-1 1 0 15,2 0-256-15,0 1-128 0,0-2-48 0,0 0 0 16,2 1-2144-16,2-2-432 0,0-3-96 0</inkml:trace>
  <inkml:trace contextRef="#ctx0" brushRef="#br1" timeOffset="128">25951 17286 20271 0,'0'0'1792'0,"-4"6"-1424"0,2 3-368 0,-1 2 0 16,1-1 2768-16,-1 3 496 0,0 3 80 0,1 1 32 15,1 1-2320-15,-1 0-464 0,5-1-80 0,-1 1-32 16,2 1-480-16,0-1 0 0,1-1 0 0,2 0 0 31,-2 1-2496-31,0-2-384 0,2-6-64 0</inkml:trace>
  <inkml:trace contextRef="#ctx0" brushRef="#br1" timeOffset="129">26178 17514 1839 0,'0'0'0'0,"0"0"160"0,-2 8-160 0,-1 3 0 0,-2 0 0 0,2 3 0 0,1 0 6288 0,0 1 1232 15,1 0 240-15,0 2 48 16,1 3-7024-16,0-1-1408 0,0 2-272 0</inkml:trace>
  <inkml:trace contextRef="#ctx0" brushRef="#br1" timeOffset="130">25182 18261 23951 0,'0'0'1056'0,"-4"6"224"0,-1 6-1024 0,1 0-256 0,0 2 0 0,0 3 0 15,2 3 2112-15,-1 0 384 0,-1 3 64 0,2-2 0 16,-1-1-1568-16,2 3-320 0,-5-1-64 15,3 1-16-15,0 2-400 0,-1 1-64 0,-1 1-128 0,1 2 176 0,1 0-384 16,-1-2-80-16,2-1-16 0,1-6-10096 16,1-2-2016-16</inkml:trace>
  <inkml:trace contextRef="#ctx0" brushRef="#br1" timeOffset="131">25293 18209 17503 0,'0'0'1552'0,"0"0"-1232"16,0 0-320-16,0 0 0 0,0 0 3648 0,0 0 656 16,0 7 144-16,1 4 32 0,1 1-3072 0,2 3-592 15,-1 0-128-15,1 3-32 0,0 4-416 0,1 1-96 16,1 4-16-16,0-4 0 0,1 2-272 0,1 2-64 16,-2 1-16-16,1-4 0 15,-2 4-736-15,0-1-160 0,0 2-32 0,-1-1 0 16,-3 1-2624-16,-1 1-544 0</inkml:trace>
  <inkml:trace contextRef="#ctx0" brushRef="#br1" timeOffset="132">25197 18673 13823 0,'-7'-9'608'0,"7"9"128"0,0-7-592 0,0 2-144 0,0 0 0 0,3-1 0 15,-1 1 3664-15,3 0 704 0,2-1 144 0,2-1 32 16,4-1-3712-16,1 2-832 0,1 0 0 0,0 1 0 31,2 0-1216-31,2 1-240 0,2-1-32 0</inkml:trace>
  <inkml:trace contextRef="#ctx0" brushRef="#br1" timeOffset="133">25466 18713 14735 0,'0'0'1312'0,"0"0"-1056"16,0 0-256-16,0 0 0 15,0 0 2464-15,0 0 432 0,0 0 96 0,0 0 16 16,7-2-1648-16,-1-2-320 0,2 0-64 0,1 1-16 0,2-2-256 0,2 1-48 16,1 0-16-16,2 0 0 0,-3 0-368 0,1 2-80 15,1-4 0-15,-1 3-16 0,2-1 176 0,-1-3 32 16,-3 5 16-16,0-2 0 0,1 1 48 0,-2 0 0 16,-11 3 0-16,7 0 0 0,-7 0-128 0,0 0-32 15,0 0 0-15,0 0 0 0,1 8 32 0,-1 3 0 0,-2-4 0 0,-2 4 0 16,-3-1-80-16,-1 5-16 0,1-4 0 0,-3 4 0 15,0-1 32-15,1 0 0 0,2 1 0 0,0-1 0 16,-1 0 64-16,0 1 0 0,4-1 16 0,0 0 0 16,1 1 128-16,2-1 32 0,0 0 0 0,1 0 0 15,2-1-352-15,2-2-144 0,2 0 128 0,0-1-128 16,3-1 0-16,3-1 0 0,1-3-144 0,3 1 144 31,1-1-1328-31,3-5-144 0,1-3-48 0,2-1 0 16,0-4-1904-16,-1-5-384 0</inkml:trace>
  <inkml:trace contextRef="#ctx0" brushRef="#br1" timeOffset="134">25981 18524 20959 0,'-10'-6'928'0,"6"0"192"0,-1-1-896 0,-2 0-224 0,-1 3 0 0,-2 3 0 16,0 1 1488-16,1 4 256 0,-1 4 48 0,3 2 16 16,-1 2-544-16,1 2-112 0,5 2-32 0,-1 3 0 0,2 3-464 0,2 3-80 15,2 3-32-15,3-1 0 0,3-1-544 0,3-1 0 16,1-3 0-16,1-1 0 0,3-4 0 0,3-3 0 15,1-1 0-15,2-5-192 0,1-1 192 0,-1-2-192 16,1-5 192-16,-1 0-192 16,2-4 192-16,-2-1 160 0,-1-3-32 0,-2-3 0 0,-3 0 512 15,0-2 112-15,-4-4 16 0,-3-3 0 0,0-1 48 0,-4-2 16 16,1-2 0-16,-5 2 0 0,-1 2 32 0,-2-4 16 16,-1 0 0-16,-2 2 0 0,-4 3-80 0,-4 2-16 15,-2 6 0-15,-3 0 0 0,-3 2-336 0,-2 0-80 16,-1-1-16-16,-2 2 0 0,-1 2-352 0,1 2-192 15,0-1 32-15,3 3 0 16,0-2-2256-16,4 4-448 0</inkml:trace>
  <inkml:trace contextRef="#ctx0" brushRef="#br1" timeOffset="135">28050 17074 23039 0,'-6'2'2048'16,"-1"-2"-1648"-16,-2 1-400 0,3 0 0 0,-2-2 2320 0,4 0 384 0,-1 1 80 0,5 0 16 15,0 0-1264-15,0 0-256 0,0 0-64 0,0 0 0 16,15-13-336-16,4 2-80 0,0 1-16 0,5-3 0 15,-1-3-128-15,8-2-16 0,5-4-16 0,4-3 0 0,3 0-48 0,4 0 0 16,6-3 0-16,1-2 0 0,-2-2-128 0,0-1-48 16,0-1 0-16,3 1 0 0,0 3-176 0,-2-1-32 15,1 1-16-15,-3 0 0 0,-6 2-176 0,0 1 0 16,-4 1 0-16,-4 3 0 0,-6-1 0 0,-4 4 0 16,-3-4 0-16,-2 3 0 0,-2 1 0 0,-3 2 0 15,-3 1 128-15,-2 3-128 0,-3 1 0 0,-3 1 0 16,0-1 0-16,0 3 128 0,-1 0-128 0,0 0 128 0,-1 1-128 0,-1 0 128 15,1 1 16-15,-1 0 0 0,-1 0 0 0,-2 8 0 16,3-8 112-16,-3 8 32 0,4-10 0 0,0 2 0 16,-4 8 64-16,5-6 16 0,-5 6 0 0,8-6 0 15,1 3-128-15,1 3-32 0,2 2 0 0,4 3 0 16,3 3-208-16,6 5 0 0,1 4 128 0,5 4-128 16,4 1 0-16,2 3 0 0,2 1 0 0,0 3 0 15,0 1 0-15,2 4 0 16,-1 1 0-16,3 0 0 0,0-1 128 0,-1-2-128 0,-2-3 0 0,-1 0 0 15,-2-4 160-15,-1-1-160 0,-3-1 160 0,-2-1-160 16,-1-1 160-16,-1-3-160 0,0 0 160 0,-5-4-160 16,0-1 128-16,-2-1-128 0,-1-1 0 0,2-4 0 15,2-1-560-15,-4-2-208 0,-3-2-32 16,-1 2-16-16,0-4-2016 0,-3 4-416 0,0 1-80 0,-4-1-15040 16</inkml:trace>
  <inkml:trace contextRef="#ctx0" brushRef="#br1" timeOffset="136">28891 15699 20271 0,'0'0'1792'0,"0"0"-1424"0,0 0-368 0,0 0 0 15,0 0 2480-15,0 0 416 0,0 0 96 0,0 0 16 16,11-1-992-16,-1 6-192 0,-1 5-32 0,-1 5-16 15,0 3-576-15,-2 3-112 0,0 0-32 0,-1 5 0 16,0 6-400-16,2 1-80 0,-1 2 0 0,1 2-16 16,0-1-368-16,4-1-192 0,1 1 192 0,-1-3-192 15,1 1 0-15,0-1-256 0,1-1 32 0,-3-2 0 16,1-3-1456-16,-1 0-304 0,-1-6-48 0,0 1-16 16,-1-4-1552-16,0-2-320 0</inkml:trace>
  <inkml:trace contextRef="#ctx0" brushRef="#br1" timeOffset="137">29271 15644 17503 0,'4'-27'1552'0,"-2"13"-1232"0,-2-1-320 0,1 2 0 16,-1 3 3584-16,0 1 672 0,0 9 128 0,0 0 32 0,0 0-2576 0,0 0-512 15,0 0-112-15,7 15 0 0,0-2-384 0,-2 7-80 16,0 1-16-16,0 5 0 0,0 6-304 0,2 2-64 15,1 0-16-15,1 0 0 0,1-1-224 0,-1 2-128 16,1 1 160-16,-1 2-160 0,1-1-128 0,1-2-128 0,-2 1-32 0,0-7 0 31,-1-4-896-31,-2-4-176 0,-2-2-48 0,-1-2 0 16,-2-3-2176-16,0-3-448 0</inkml:trace>
  <inkml:trace contextRef="#ctx0" brushRef="#br1" timeOffset="138">29130 15058 22111 0,'-11'-13'1968'0,"5"3"-1584"0,-2 0-384 0,-1 1 0 16,0 0 1712-16,1-2 256 0,-1 3 48 0,-2 5 16 0,0-3-1168 0,0 5-224 15,1 1-64-15,-1 4 0 0,0 2-64 0,-1 4 0 16,2 1-16-16,-1 5 0 0,1 2-304 0,1 3-48 15,1-1-16-15,3 4 0 0,1 2-128 0,4 2 0 16,1-1 144-16,4-3-144 0,4-3 0 0,3-4 0 16,1-2 0-16,3-4 128 0,1-2 0 0,1-4 16 15,1-4 0-15,1-3 0 0,-2-4 304 0,0-3 64 0,1-2 16 16,-4-2 0 0,0-6 176-16,-4 1 16 0,-1-2 16 0,-5 1 0 0,-4-2-64 0,-3 0-16 15,-4-2 0-15,-3 3 0 0,-3 2-32 0,-2 1-16 16,-2-3 0-16,-1 3 0 0,1 2-432 0,-3 0-176 15,-2 2 128-15,2 3-128 0,1 1-144 0,1 4-112 16,-2 3-32-16,1 5 0 16,1 2-2480-16,-1 7-496 0,-2 4-112 0</inkml:trace>
  <inkml:trace contextRef="#ctx0" brushRef="#br1" timeOffset="139">29117 17421 20271 0,'-7'-10'1792'0,"7"10"-1424"16,0 0-368-16,0 0 0 0,-8-5 3488 0,8 5 624 16,0 0 128-16,-7 9 32 0,1 4-2864 0,3 4-560 15,0 2-112-15,0 7-32 0,2-1-224 0,1 5-48 0,0 3-16 0,1 2 0 16,2-1-416-16,0 2 0 0,-1 3 0 0,2-2 0 31,1-1-2336-31,2-3-400 0,-1-2-80 0</inkml:trace>
  <inkml:trace contextRef="#ctx0" brushRef="#br1" timeOffset="140">29358 17541 9215 0,'0'0'400'0,"0"0"96"0,-8-8-496 0,-1 2 0 0,-1 2 0 0,-2 3 0 16,0 1 6320-16,-1 5 1168 0,-3 1 224 0,0 1 48 16,0 2-5152-16,2 5-1040 0,1-1-208 0,-2 3-32 15,2 1-752-15,0 1-128 0,1 0-48 0,3 2 0 16,1 1-400-16,3-3 0 0,0 0 0 0,2 1 0 16,2-1 0-16,2-1 0 0,3-2 0 0,3 2 0 0,2-4-128 0,1 0 128 15,1-1 0-15,2-1 0 0,2-4 0 0,4 1 0 16,-1-3 0-16,3 1 0 15,1-1 0-15,0-4 0 0,-1-1-224 0,1 0 80 16,3-1 144-16,-2-3 0 0,0 1 0 0,-3-3-128 16,0-2 128-16,1 0 0 0,-2-2 0 0,-4-1 0 15,-3 2 0-15,-2-1 0 0,-1-1 0 0,-1-2 0 16,-2 0 0-16,0 0 0 0,-2 0 0 0,-6 2 0 0,-2 1 0 0,-1 0 0 16,-1 1 0-16,-4 2 128 0,-1 1-128 0,-1 2 144 15,-1 1-144-15,3 3 160 0,-1 3 96 0,-1 1 32 16,1 1 0-16,0 3 0 0,3 2 32 0,2 5 0 15,-1-1 0-15,3 3 0 0,2-3-320 0,4 3 0 16,5 0 0-16,1 1 0 0,1-3-192 0,4-1-80 16,5 0-32-16,-1-4 0 15,0-1-1488-15,1-3-320 0,2-3-48 0,1-2-16 16,-3-5-1360-16,0-2-288 0</inkml:trace>
  <inkml:trace contextRef="#ctx0" brushRef="#br1" timeOffset="141">29752 17381 21423 0,'-4'-37'944'0,"3"15"208"0,-1 1-928 0,2 2-224 0,2 6 0 0,-5 4 0 16,3 9 2816-16,0 0 528 0,0 0 112 0,-9 10 0 15,4 4-1984-15,1 6-416 0,0 5-80 0,2 7-16 16,1 6-560-16,2 2-112 0,3 5-32 0,2-1 0 16,-1-1-256-16,0 0 0 0,0 0 0 0,2-1 0 15,2 1-896-15,-1-1-256 0,2-3-32 16,-1 0-16-16,0-1-2000 0,-2-4-384 0,1 6-96 15,-2-9-16-15</inkml:trace>
  <inkml:trace contextRef="#ctx0" brushRef="#br1" timeOffset="142">29739 17896 12895 0,'-7'-25'576'0,"3"9"112"0,-1-1-560 0,0 0-128 16,-2 0 0-16,3 2 0 0,2-2 4704 0,1 4 912 15,2-4 176-15,1 5 32 0,1 4-3536 0,5-2-720 0,2 1-144 0,1 0-16 16,-1 1-992-16,4 1-192 0,2-3-32 0,2 3-16 15,1 1-176-15,1-3 0 16,3 0 0-16,-2 1 0 0,-1-1 0 0,0 3 0 16,-2 4-192-16,-1-2 192 0,-3 3-320 0,0 1 64 15,-4 1 16-15,-10-1 0 0,0 0 96 0,8 10 16 16,-6 1 0-16,-2 2 0 0,-2 1 128 0,-2 1 144 16,-1-4-16-16,-1 5-128 0,0-2 384 0,-1 3-16 15,1 1-16-15,1 1 0 0,2-2-112 0,2 1-32 0,-1-2 0 0,5-1 0 16,1 0 16-16,4-2 0 0,4-2 0 0,-1-2 0 15,1-2-32-15,2-1 0 0,1-4 0 0,0-1 0 16,-2-4 128-16,-1-2 32 0,-2-1 0 0,1-2 0 16,1-3 48-16,-5-2 16 0,0 0 0 0,-2-1 0 15,-1 1-176-15,-1-1-48 0,-3-2 0 0,-3 2 0 16,-2-1-192-16,0 1 0 0,-2 0 0 0,-1-1 0 31,-1 0-640-31,0-2 0 0,0-2-16 0,0 4 0 16,1 0-2224-16,2 4-448 0,3 0-96 0,2 0-7168 0,1 0-1440 0</inkml:trace>
  <inkml:trace contextRef="#ctx0" brushRef="#br1" timeOffset="143">30188 17550 2751 0,'15'8'128'0,"-5"0"16"0,1 2-144 0,-3-1 0 15,-2 2 0-15,3 2 0 0,-2 3 5760 0,-2 2 1104 16,-1-1 240-16,-2 2 32 0,1-3-3920 0,-2 2-784 16,-1 0-144-16,-1 1-48 0,-2-2-672 0,2-2-144 15,0-2-16-15,1 0-16 0,1-3-656 0,-1-10-128 16,1 11-32-16,-1-11 0 0,3 11-448 0,-3-11-128 15,0 0 0-15,0 0 0 0,9 0 0 0,-9 0 0 16,7-7 0-16,-2-2 0 0,0-3-272 0,0-3 16 0,1-2 16 0,-1 0 0 31,0-1-144-31,0-1-48 0,-1 0 0 0,3 0 0 16,-1 0-80-16,1 1 0 0,-1 1-16 0,3-2 0 0,0 0 272 0,-1 5 64 0,0 2 16 0,-1 5 0 16,-7 7 176-16,7-6-160 0,-7 6 160 0,10 2-160 15,-4 5 160-15,1 5-160 16,-1 2 160-16,1 4-160 0,-2 3 160 0,1 1 192 15,2-2-32-15,3 2-16 0,0-1 176 0,1 0 48 0,2-3 0 0,5 0 0 16,1-1-112-16,1-3-32 0,-2 1 0 0,0-3 0 16,2-3-32-16,0-3 0 0,-2-1 0 0,0 1 0 15,-1-6-48-15,0-2-16 0,2-2 0 0,-2-1 0 16,-1-3-128-16,0-1 0 0,-1 0 0 0,-1-1 0 16,-2-5-128-16,-1-2-128 0,-2 0 0 0,-2 1-16 15,-3 0-48-15,-1-1-16 0,-1-1 0 0,-4 1 0 16,-2 0 16-16,-2 2 0 0,-3 4 0 0,-1 0 0 15,-2 2-144-15,-2 5-32 0,-2 3 0 0,-2 5 0 0,0-2 752 0,0 5 128 16,0 3 48-16,3 3 0 0,-1 3 640 0,5 0 128 16,2-1 16-16,4 4 16 0,3-1-288 0,5 1-64 15,2 1-16-15,7-2 0 0,3-1-416 0,3 0-64 16,5-1-32-16,5-1 0 0,3-3-144 0,7 0-16 16,6-3-16-16,4-4 0 15,6-2-1008-15,5-3-192 0,4-3-32 0,-3 5-12448 16,-4 4-2480-16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02:57:23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23900 15214 20271 0,'0'0'1792'0,"0"0"-1424"0,0 0-368 0,0 0 0 0,0 0 2016 0,0 0 336 0,0 0 64 0,0 0 16 15,18 7-1152-15,-17 4-240 16,2 1-32-16,1 2-16 0,1 3-144 0,-1 1-16 16,0 2-16-16,0 3 0 0,0 3-336 0,0 3-64 15,0 0-16-15,-1 1 0 0,0 2-144 0,0 6-48 0,-2 0 0 0,0 0 0 16,1 1-208-16,-2-3-192 0,0 3 48 0,0-1 0 31,0-1-2336-31,0-5-464 0,0-2-80 0</inkml:trace>
  <inkml:trace contextRef="#ctx0" brushRef="#br0" timeOffset="1">24196 15205 31215 0,'0'0'1376'0,"-4"3"288"0,-3 3-1328 0,2 0-336 0,1 2 0 0,2 2 0 16,-1 2 208-16,2 3-16 0,2 1-16 0,0 7 0 15,1 0-176-15,0 3 0 0,2-2 144 0,1 3-144 16,3 3 0-16,0 12 0 0,1-6 0 0,0-2 0 16,2 1-208-16,-2-1-112 0,-1 0-32 0,-1 1 0 15,1-2-3040-15,0 1-592 0</inkml:trace>
  <inkml:trace contextRef="#ctx0" brushRef="#br0" timeOffset="2">24065 15675 17503 0,'-13'-8'768'0,"8"4"176"0,1-1-752 0,0 1-192 0,0 0 0 0,4 4 0 15,0 0 2720-15,0 0 512 0,0 0 96 0,8-2 32 16,3-2-2752-16,2 4-608 0,2 1 0 0,4 2 0 31,1-1-1600-31,3 2-256 0</inkml:trace>
  <inkml:trace contextRef="#ctx0" brushRef="#br0" timeOffset="3">24321 15764 26895 0,'0'0'1184'0,"0"0"256"0,0 0-1152 0,0 0-288 0,0 0 0 0,0 0 0 16,0 0 528-16,0 0 48 0,0 0 16 0,12 0 0 16,-1-3-336-16,4 1-80 0,2-2-16 0,-2 0 0 15,0 0 0-15,-2-1 0 0,2 1 0 0,1 1 0 0,0 2-32 16,-2 0 0-16,0-1 0 0,-3 1 0 0,-1 1 32 0,-1 1 0 16,-1 1 0-16,-8-2 0 0,0 0-16 15,0 0 0-15,0 0 0 0,0 0 0 0,3 7 48 0,-2 1 16 16,-1 1 0-16,-3-2 0 0,-1 2-64 0,1 0-16 15,-4-1 0-15,0 2 0 0,1-1 96 0,-1 2 16 16,2-1 0-16,0 3 0 0,0 0 16 0,0 2 16 16,1-2 0-16,2 1 0 0,1 0-128 0,2-1-16 0,2-2-128 15,1-1 192-15,1 1-192 0,2-2 0 0,-1-1 128 0,3-2-128 16,2 1-192-16,0-3-64 0,2-4-32 0,3-2 0 31,1 0-2960-31,3-5-592 0</inkml:trace>
  <inkml:trace contextRef="#ctx0" brushRef="#br0" timeOffset="4">24855 15310 18431 0,'-5'-4'1632'16,"-1"0"-1312"-16,-3-1-320 0,1 1 0 0,0 2 2752 0,3 0 464 0,-1 2 112 0,3 2 0 15,3-2-2272-15,0 0-464 0,0 0-80 0,0 9-32 16,2 0-320-16,2 3-160 0,1-1 160 0,3 6-160 15,1 0-144-15,0-1-128 0,0 1-32 0,2 1 0 16,-2 0 768-16,1-1 160 0,1-1 16 0,-1 1 16 16,-2 1-48-16,-1 0-16 0,-2-2 0 0,-4 0 0 0,-1-1 0 0,-2 1 0 15,-2 0 0-15,-2-1 0 0,-1 0-144 0,-1-1-16 16,-3 0-16-16,1 1 0 16,-1-4-224-16,0 2-64 0,-1-2 0 0,2-2 0 15,-1-1-672-15,3-2-144 0,3-1-16 0,5-5-16 16,0 0-2096-16,0 0-400 0,5-3-96 0,2-4-9968 15</inkml:trace>
  <inkml:trace contextRef="#ctx0" brushRef="#br0" timeOffset="5">25119 15270 23551 0,'-5'-11'1040'0,"5"11"224"0,-3-2-1008 0,-1-2-256 16,-3 2 0-16,1 1 0 0,-1 4 1920 0,-2 2 320 0,0 3 80 15,0 2 16-15,1 2-1472 0,2 2-288 0,-1 5-64 0,1 3-16 16,0 1-496-16,3 3 0 0,-1 2 0 0,2-1-160 15,4 2 160-15,0 2 0 0,2-2-144 0,3-3 144 16,0-7-128-16,3 0 128 0,0-4-160 0,2-2 160 16,-3-5 0-16,1-1 0 15,2-1 208-15,-1-2-64 0,-1-4 656 0,0-1 128 0,-1-3 32 0,3-1 0 16,-1-3 288-16,-2-1 64 0,-1-2 16 0,-1-2 0 16,0-1-512-16,-4-2-112 0,-1 1 0 0,-1-8-16 15,-1 3-448-15,-3 0-96 0,-4 2-16 0,2-2 0 16,0 1-384-16,-2-1-96 0,-2 0-16 0,1 2 0 15,0 1-1936-15,2 2-400 0,-1 4-80 16,1 5-8368-16,2-1-1680 0</inkml:trace>
  <inkml:trace contextRef="#ctx0" brushRef="#br0" timeOffset="6">25325 15512 3679 0,'0'15'320'0,"0"-15"-320"16,-3 6 0-16,2 5 0 15,-1 2 5760-15,1-2 1072 0,0 0 208 0,0-1 64 0,-2 1-4544 0,2-2-896 0,1-1-176 0,1-3-32 16,0 1-640-16,2-2-128 16,1 1-32-16,0-1 0 0,1 0-272 0,0 0-64 15,2-3-16-15,-1 1 0 0,1-1-176 0,-1-1-128 16,1-1 144-16,-1 1-144 0,1 0 0 0,-1 1 0 16,1 0 0-16,-1 1 0 15,2 0-256-15,0 1-128 0,0-2-48 0,0 0 0 16,2 1-2144-16,2-2-432 0,0-3-96 0</inkml:trace>
  <inkml:trace contextRef="#ctx0" brushRef="#br0" timeOffset="7">25499 15510 20271 0,'0'0'1792'0,"-4"6"-1424"0,2 3-368 0,-1 2 0 16,1-1 2768-16,-1 3 496 0,0 3 80 0,1 1 32 15,1 1-2320-15,-1 0-464 0,5-1-80 0,-1 1-32 16,2 1-480-16,0-1 0 0,1-1 0 0,2 0 0 31,-2 1-2496-31,0-2-384 0,2-6-64 0</inkml:trace>
  <inkml:trace contextRef="#ctx0" brushRef="#br0" timeOffset="8">25726 15738 1839 0,'0'0'0'0,"0"0"160"0,-2 8-160 0,-1 3 0 0,-2 0 0 0,2 3 0 0,1 0 6288 0,0 1 1232 15,1 0 240-15,0 2 48 16,1 3-7024-16,0-1-1408 0,0 2-272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4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6047 0 0,'0'0'8176'0'0,"1"1"-7856"0"0,47 27 3332 0 0,-44-27-3552 0 0,-1 0-1 0 0,1-1 1 0 0,0 1-1 0 0,-1-1 0 0 0,1 1 1 0 0,0-1-1 0 0,-1 0 1 0 0,1-1-1 0 0,0 1 1 0 0,5-2-1 0 0,7 0 243 0 0,10 1 114 0 0,9-1 344 0 0,52-10 0 0 0,-7 0-340 0 0,30-2-99 0 0,-93 12-307 0 0,7 2 25 0 0,8-2 4 0 0,-26 2-52 0 0,1-1 0 0 0,-1 1-1 0 0,12 1 1 0 0,11-1 41 0 0,4 4 76 0 0,2 0-3622 0 0,-29-4 2080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37.3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120 979 4607 0 0,'-1'1'208'0'0,"-40"26"566"0"0,25-16 2479 0 0,-1 0 0 0 0,-21 21-1 0 0,31-31 2312 0 0,11-1-5423 0 0,0-1-1 0 0,1 0 0 0 0,-1 0 1 0 0,0 0-1 0 0,0-1 1 0 0,0 1-1 0 0,0-1 1 0 0,5-3-1 0 0,32-20 786 0 0,-41 25-900 0 0,26-19 491 0 0,22-22-1 0 0,-7 6-198 0 0,139-110 272 0 0,-14 11-430 0 0,29-29-103 0 0,-80 64-39 0 0,-74 65-18 0 0,93-81 0 0 0,-71 65 85 0 0,2-2 38 0 0,-44 31-41 0 0,2 0 157 0 0,27-21 0 0 0,-4 12 1 0 0,-43 27-234 0 0,0 1 0 0 0,-1 0-1 0 0,1 0 1 0 0,0 0 0 0 0,1 1 0 0 0,-1-1 0 0 0,0 1-1 0 0,0 0 1 0 0,1-1 0 0 0,-1 1 0 0 0,1 1 0 0 0,-1-1-1 0 0,6 0 1 0 0,-3 1 9 0 0,-1 0-1 0 0,1 1 1 0 0,0-1-1 0 0,-1 1 1 0 0,0 0 0 0 0,1 1-1 0 0,9 3 1 0 0,2 4 23 0 0,1 0 1 0 0,-2 1-1 0 0,29 22 1 0 0,-43-31-39 0 0,152 125 29 0 0,-75-59-5 0 0,-15-12-7 0 0,70 52 121 0 0,197 104 369 0 0,-65-44-835 0 0,-261-163-585 0 0,0-1 0 0 0,-1 1 0 0 0,0 0 1 0 0,5 6-1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43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5527 0 0,'0'0'498'0'0,"4"11"1092"0"0,4 33 4655 0 0,-2 27-2732 0 0,-2-17-2384 0 0,1 34-594 0 0,6 40-1454 0 0,-9-121-510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44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7831 0 0,'2'1'5450'0'0,"4"7"-4870"0"0,-1 0 1 0 0,0 0 0 0 0,0 0 0 0 0,0 1 0 0 0,-1 0-1 0 0,0 0 1 0 0,4 16 0 0 0,-2-7-303 0 0,66 228 876 0 0,-13-37-4698 0 0,-53-192 2096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44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0 15375 0 0,'-18'9'1813'0'0,"8"-4"2588"0"0,24 6-3146 0 0,-12-9-1193 0 0,0 0 0 0 0,0 0 0 0 0,0-1 0 0 0,0 1 0 0 0,0 0 0 0 0,3 1 0 0 0,3 0-8 0 0,0-1 0 0 0,0 1 0 0 0,0-2 0 0 0,0 1 0 0 0,0-1 0 0 0,1 0 0 0 0,8 0 0 0 0,22-3-2815 0 0,-3-2-3497 0 0,-5-3 966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1.8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5 6911 0 0,'-1'-1'86'0'0,"1"1"-76"0"0,0 0 0 0 0,0-1 0 0 0,0 1 0 0 0,0 0 0 0 0,0 0 0 0 0,0 0 1 0 0,0-1-1 0 0,-1 1 0 0 0,1 0 0 0 0,0 0 0 0 0,0 0 0 0 0,0 0 0 0 0,0 0 1 0 0,-1-1-1 0 0,1 1 0 0 0,0 0 0 0 0,0 0 0 0 0,0 0 0 0 0,-1 0 0 0 0,1 0 1 0 0,0 0-1 0 0,0 0 0 0 0,-1 0 0 0 0,1 0 0 0 0,0 0 0 0 0,0 0 0 0 0,-1 0 1 0 0,1 0-1 0 0,0 0 0 0 0,0 0 0 0 0,0 0 0 0 0,-1 0 0 0 0,1 0 0 0 0,0 0 1 0 0,0 0-1 0 0,-1 0 0 0 0,1 0 0 0 0,0 0 0 0 0,0 0 0 0 0,0 0 0 0 0,-1 0 1 0 0,1 1-1 0 0,0-1 0 0 0,0 0 0 0 0,0 0 0 0 0,-1 0 0 0 0,1 0 0 0 0,0 1 0 0 0,0-1 1 0 0,0 0-1 0 0,0 0 0 0 0,0 1 0 0 0,-11 17 99 0 0,11-18-108 0 0,0 0 0 0 0,0 0 0 0 0,-1 1 0 0 0,1-1 0 0 0,0 0 0 0 0,0 0 0 0 0,0 0 0 0 0,-1 0 0 0 0,1 0 0 0 0,0 0 0 0 0,0 1 0 0 0,-1-1 0 0 0,1 0 0 0 0,0 0 0 0 0,-1 0 0 0 0,1 0 0 0 0,0 0 0 0 0,0 0 0 0 0,-1 0 0 0 0,1 0 0 0 0,0 0 0 0 0,0 0 0 0 0,-1 0 0 0 0,1-1 0 0 0,0 1 0 0 0,0 0 0 0 0,-1 0 0 0 0,1 0 0 0 0,0 0 0 0 0,0 0 1 0 0,-1 0-1 0 0,1-1 0 0 0,-10-6 586 0 0,6 4 224 0 0,2 2-297 0 0,-1 0 0 0 0,0 0 0 0 0,1 0 0 0 0,-1 0 0 0 0,0 1 0 0 0,1-1 0 0 0,-1 1 0 0 0,0-1 0 0 0,0 1-1 0 0,0 0 1 0 0,-4 1 0 0 0,5-1-354 0 0,0 0 0 0 0,0 0 0 0 0,0 1 0 0 0,0-1 0 0 0,0 1 0 0 0,0-1 0 0 0,0 1 0 0 0,0 0-1 0 0,1 0 1 0 0,-1 0 0 0 0,0 0 0 0 0,0 0 0 0 0,1 0 0 0 0,-1 0 0 0 0,1 1 0 0 0,-1-1 0 0 0,-1 2 0 0 0,0 3 70 0 0,-1 1 1 0 0,1-1 0 0 0,0 0 0 0 0,0 1-1 0 0,1 0 1 0 0,0 0 0 0 0,0 0 0 0 0,1 0-1 0 0,-2 12 1 0 0,2 2 53 0 0,1-1 0 0 0,3 24-1 0 0,-1-31-185 0 0,0 0 0 0 0,1-1 0 0 0,0 1 0 0 0,1-1 1 0 0,1 0-1 0 0,0 0 0 0 0,0 0 0 0 0,2-1 0 0 0,-1 0 0 0 0,1 0 0 0 0,1 0 0 0 0,0-1 0 0 0,16 16 0 0 0,-17-20-98 0 0,-1 0 0 0 0,1-1 0 0 0,0 1 0 0 0,1-2 0 0 0,-1 1 0 0 0,1-1 1 0 0,0 0-1 0 0,0-1 0 0 0,11 4 0 0 0,-12-6-78 0 0,0 1 0 0 0,-1-1 0 0 0,1-1 0 0 0,0 1 0 0 0,-1-1 0 0 0,1 0 0 0 0,0-1 0 0 0,0 1 0 0 0,-1-1 0 0 0,1-1 1 0 0,-1 1-1 0 0,1-1 0 0 0,7-3 0 0 0,-10 3-433 0 0,1 0 0 0 0,-1-1 0 0 0,0 1 0 0 0,0-1 0 0 0,0 0 1 0 0,0 0-1 0 0,-1 0 0 0 0,1 0 0 0 0,-1-1 0 0 0,0 0 0 0 0,5-6 0 0 0,-1-2-1249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2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1 356 455 0 0,'36'49'7855'0'0,"70"73"-1"0"0,-78-91-7371 0 0,-9-7 3557 0 0,-20-30-3882 0 0,0 0-1 0 0,0 0 1 0 0,0 0-1 0 0,-1 0 1 0 0,-2-6-1 0 0,-2-3-88 0 0,0-7-306 0 0,1 0 1 0 0,1-1 0 0 0,1 1-1 0 0,0-32 1 0 0,3 48-70 0 0,1 1-1 0 0,-1-1 1 0 0,1 0-1 0 0,0 1 1 0 0,1 0 0 0 0,0-1-1 0 0,-1 1 1 0 0,2 0-1 0 0,-1 0 1 0 0,4-6-1 0 0,4-5-1988 0 0,22-25 0 0 0,-22 30 1667 0 0,-1-1 1 0 0,0-1 0 0 0,7-14 0 0 0,-10 16 687 0 0,-1 0 0 0 0,6-18 1 0 0,-10 23 901 0 0,0 1 1 0 0,0-1 0 0 0,0 0 0 0 0,0-7-1 0 0,-9 29 182 0 0,2-4-828 0 0,3-2-186 0 0,1 0-1 0 0,0 1 1 0 0,0-1 0 0 0,1 1-1 0 0,1 0 1 0 0,0-1-1 0 0,0 1 1 0 0,1 0 0 0 0,0-1-1 0 0,3 12 1 0 0,-2-15-86 0 0,0 0 1 0 0,0 0-1 0 0,1 0 0 0 0,0 0 1 0 0,0 0-1 0 0,0 0 1 0 0,1-1-1 0 0,0 0 0 0 0,0 1 1 0 0,1-2-1 0 0,0 1 1 0 0,0 0-1 0 0,0-1 0 0 0,1 0 1 0 0,6 5-1 0 0,-10-9-9 0 0,1 1-1 0 0,-1-1 0 0 0,1 0 1 0 0,-1 1-1 0 0,1-1 0 0 0,0 0 1 0 0,-1-1-1 0 0,1 1 0 0 0,0 0 1 0 0,0-1-1 0 0,0 0 0 0 0,0 1 1 0 0,0-1-1 0 0,-1 0 1 0 0,1-1-1 0 0,0 1 0 0 0,0 0 1 0 0,0-1-1 0 0,0 0 0 0 0,-1 1 1 0 0,1-1-1 0 0,0 0 0 0 0,-1-1 1 0 0,1 1-1 0 0,0 0 0 0 0,-1-1 1 0 0,0 1-1 0 0,5-4 0 0 0,-2 1 75 0 0,-1-1-1 0 0,1 1 0 0 0,-1-1 0 0 0,0 0 0 0 0,-1 0 0 0 0,1 0 0 0 0,-1 0 0 0 0,0-1 0 0 0,0 1 0 0 0,0-1 0 0 0,-1 0 0 0 0,2-8 1 0 0,-1 3 31 0 0,-2-1 1 0 0,1 0-1 0 0,-2 0 1 0 0,0 0-1 0 0,0 1 1 0 0,-1-1-1 0 0,0 0 1 0 0,-1 0-1 0 0,0 1 1 0 0,-1-1 0 0 0,-1 1-1 0 0,1 0 1 0 0,-2 0-1 0 0,0 0 1 0 0,-11-19-1 0 0,12 23-161 0 0,-1 0-1 0 0,-1 1 1 0 0,1-1-1 0 0,-1 1 0 0 0,0 0 1 0 0,0 0-1 0 0,-1 1 1 0 0,0 0-1 0 0,0 0 1 0 0,-8-4-1 0 0,9 6-144 0 0,0 0-1 0 0,-1 1 1 0 0,1-1 0 0 0,-1 1-1 0 0,0 1 1 0 0,1 0 0 0 0,-1 0-1 0 0,0 0 1 0 0,0 0 0 0 0,0 1-1 0 0,0 1 1 0 0,0-1 0 0 0,-10 3-1 0 0,4-1-1425 0 0,1 3-3381 0 0,4 0-1146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2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15 104 919 0 0,'-1'0'67'0'0,"-9"-3"222"0"0,9 2 45 0 0,1 1 0 0 0,0-1 0 0 0,-1 1 0 0 0,1-1 0 0 0,0 1-1 0 0,0-1 1 0 0,-1 1 0 0 0,1-1 0 0 0,0 1 0 0 0,0-1 0 0 0,0 1 0 0 0,0-1-1 0 0,-1 1 1 0 0,1-1 0 0 0,0 1 0 0 0,0-1 0 0 0,0 1 0 0 0,0-1 0 0 0,0 1-1 0 0,0-1 1 0 0,1 0 0 0 0,4-13 7097 0 0,-2 9-6989 0 0,1 0-191 0 0,0 0-1 0 0,1 0 1 0 0,0 0 0 0 0,0 1 0 0 0,0 0 0 0 0,1 0 0 0 0,0 0 0 0 0,-1 1 0 0 0,8-4 0 0 0,-4 3-15 0 0,1 0 0 0 0,-1 0-1 0 0,1 1 1 0 0,0 1 0 0 0,14-3 0 0 0,-22 4-182 0 0,0 1 0 0 0,1 0 0 0 0,-1 0 0 0 0,0-1 1 0 0,0 1-1 0 0,0 1 0 0 0,1-1 0 0 0,-1 0 1 0 0,0 0-1 0 0,0 1 0 0 0,0-1 0 0 0,0 1 1 0 0,1 0-1 0 0,-1 0 0 0 0,0 0 0 0 0,0 0 0 0 0,0 0 1 0 0,-1 0-1 0 0,1 0 0 0 0,0 1 0 0 0,0-1 1 0 0,-1 0-1 0 0,1 1 0 0 0,-1 0 0 0 0,1-1 1 0 0,-1 1-1 0 0,0 0 0 0 0,1 0 0 0 0,-1 0 0 0 0,0 0 1 0 0,0 0-1 0 0,0 0 0 0 0,-1 0 0 0 0,1 0 1 0 0,0 0-1 0 0,-1 0 0 0 0,0 0 0 0 0,1 1 1 0 0,-1-1-1 0 0,0 0 0 0 0,0 0 0 0 0,0 0 0 0 0,0 1 1 0 0,-1-1-1 0 0,1 2 0 0 0,-3 12-24 0 0,0 0 0 0 0,-1-1 1 0 0,-1 0-1 0 0,-11 26 0 0 0,11-33-445 0 0,4-2-1300 0 0,14-9 1402 0 0,2 0 43 0 0,-3 0 134 0 0,0 0 0 0 0,22-1 0 0 0,-30 3 151 0 0,0 2 1 0 0,1-1 0 0 0,-1 0-1 0 0,0 1 1 0 0,1 0 0 0 0,-1 0-1 0 0,0 0 1 0 0,0 0 0 0 0,0 1-1 0 0,1-1 1 0 0,5 5 0 0 0,-2-2 234 0 0,-1 1 0 0 0,1 0-1 0 0,-1 1 1 0 0,8 7 0 0 0,-13-11-133 0 0,0 0-1 0 0,0 0 1 0 0,0 1 0 0 0,-1 0-1 0 0,1-1 1 0 0,-1 1-1 0 0,1 0 1 0 0,-1-1-1 0 0,0 1 1 0 0,0 0-1 0 0,0 0 1 0 0,0 0-1 0 0,-1 0 1 0 0,1 0-1 0 0,-1 0 1 0 0,0 4-1 0 0,0 2 65 0 0,-1-1 0 0 0,-1 1 0 0 0,1-1 0 0 0,-1 0-1 0 0,0 1 1 0 0,-5 8 0 0 0,-23 49-366 0 0,26-58 40 0 0,-16 30-2219 0 0,14-27 312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3.3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12495 0 0,'0'0'1416'0'0,"1"2"-957"0"0,51 174 4220 0 0,-44-150-4953 0 0,2 0 1 0 0,1-1 0 0 0,1 0 0 0 0,18 29 0 0 0,-25-47-1040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3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10967 0 0,'3'-2'4698'0'0,"-3"2"-4622"0"0,11 14 768 0 0,11 20-871 0 0,36 57 269 0 0,-3-7-1194 0 0,-23-26-4030 0 0,-24-40 299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4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1 130 13303 0 0,'0'0'1508'0'0,"-1"-14"266"0"0,3 7-1605 0 0,1 0 0 0 0,-1-1 0 0 0,2 1 1 0 0,-1 0-1 0 0,1 0 0 0 0,0 1 1 0 0,0-1-1 0 0,8-8 0 0 0,-5 7-1361 0 0,0 0 0 0 0,16-13 1 0 0,-13 14-4175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75 836 5063 0 0,'-4'-52'390'0'0,"4"52"-388"0"0,0-1 1 0 0,0 1-1 0 0,0 0 1 0 0,0 0-1 0 0,0 0 1 0 0,0 0 0 0 0,0 0-1 0 0,0 0 1 0 0,0 0-1 0 0,0 0 1 0 0,0 0-1 0 0,0 0 1 0 0,0-1-1 0 0,0 1 1 0 0,0 0-1 0 0,0 0 1 0 0,0 0 0 0 0,0 0-1 0 0,0 0 1 0 0,0 0-1 0 0,0 0 1 0 0,0 0-1 0 0,0 0 1 0 0,0 0-1 0 0,0 0 1 0 0,0-1-1 0 0,0 1 1 0 0,0 0-1 0 0,0 0 1 0 0,0 0 0 0 0,0 0-1 0 0,-1 0 1 0 0,1 0-1 0 0,0 0 1 0 0,0 0-1 0 0,0 0 1 0 0,0 0-1 0 0,0 0 1 0 0,0 0-1 0 0,0 0 1 0 0,0 0 0 0 0,0 0-1 0 0,0 0 1 0 0,-1 0-1 0 0,1 0 1 0 0,0 0-1 0 0,0 0 1 0 0,0 0-1 0 0,0 0 1 0 0,0 0-1 0 0,0 0 1 0 0,0 0-1 0 0,0 0 1 0 0,0 0 0 0 0,0 0-1 0 0,-1 0 1 0 0,-4 6 21 0 0,-6 10 500 0 0,10-16-369 0 0,-4 7 1240 0 0,0 0 1 0 0,-13 11-1 0 0,14-13 1685 0 0,3-5-2911 0 0,0 0 0 0 0,0 1 0 0 0,1-1 0 0 0,-1 0 0 0 0,0 0 0 0 0,0 0 0 0 0,1 0 0 0 0,-1 0 0 0 0,0 0 0 0 0,0 0 0 0 0,1 0 0 0 0,-1-1-1 0 0,0 1 1 0 0,0 0 0 0 0,1 0 0 0 0,-1-1 0 0 0,0 1 0 0 0,1 0 0 0 0,-1-1 0 0 0,0 1 0 0 0,1-1 0 0 0,-1 1 0 0 0,0-1 0 0 0,1-1-58 0 0,1 1 1 0 0,-1 0-1 0 0,1-1 1 0 0,0 1-1 0 0,0 0 0 0 0,-1-1 1 0 0,1 1-1 0 0,0 0 1 0 0,0 0-1 0 0,0 0 1 0 0,3-3-1 0 0,3-4 179 0 0,2 1-1 0 0,-1-1 1 0 0,1 1-1 0 0,0 1 1 0 0,1 0-1 0 0,-1 0 1 0 0,20-8-1 0 0,6 1 162 0 0,38-10 0 0 0,14-4-86 0 0,43-30 25 0 0,-67 28-227 0 0,-5-1 161 0 0,84-56 0 0 0,-8 4 68 0 0,-30 16-105 0 0,-14 9-39 0 0,12-7 25 0 0,-78 49-202 0 0,45-21 1 0 0,-5 4 20 0 0,-9 2-61 0 0,-32 19-15 0 0,-1-1-1 0 0,40-29 0 0 0,-53 34-204 0 0,0 1 1 0 0,0 0-1 0 0,11-5 0 0 0,-16 9-10 0 0,1 0 0 0 0,0 0-1 0 0,0 0 1 0 0,1 0 0 0 0,-1 1-1 0 0,0 0 1 0 0,8-1 0 0 0,-8 3-1580 0 0,5 2-77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4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63 5983 0 0,'0'0'464'0'0,"14"-7"676"0"0,81-48 5032 0 0,-94 55-5702 0 0,0 0-323 0 0,0-1 0 0 0,0 1 0 0 0,-1 0 0 0 0,1 0 0 0 0,0 0 0 0 0,0 0 0 0 0,-1 1 0 0 0,1-1 0 0 0,0 0-1 0 0,0 0 1 0 0,-1 0 0 0 0,1 1 0 0 0,0-1 0 0 0,0 0 0 0 0,-1 1 0 0 0,1-1 0 0 0,0 0 0 0 0,-1 1 0 0 0,1-1 0 0 0,-1 1 0 0 0,1-1 0 0 0,-1 1 0 0 0,1-1 0 0 0,0 1 0 0 0,-1 0 0 0 0,0-1 0 0 0,1 1 0 0 0,-1 0 0 0 0,1-1 0 0 0,-1 1 0 0 0,0 0 0 0 0,1 0 0 0 0,0 4 43 0 0,1-1 0 0 0,-1 1 1 0 0,1-1-1 0 0,-1 1 0 0 0,-1-1 0 0 0,1 1 0 0 0,-1 9 0 0 0,-4 35 507 0 0,0-4-43 0 0,4-31-406 0 0,0-8-163 0 0,-1 1 1 0 0,1-1-1 0 0,1 1 1 0 0,-1-1-1 0 0,1 0 1 0 0,1 1-1 0 0,-1-1 1 0 0,5 12-1 0 0,1-6-67 0 0,-4-10-19 0 0,0-1-1 0 0,9 5-13 0 0,-7-7-27 0 0,-3 0 6 0 0,1 1-36 0 0,1 0 0 0 0,-1-1-1 0 0,1 0 1 0 0,-1 0 0 0 0,0 0 0 0 0,0 0 0 0 0,1 0 0 0 0,-1-1-1 0 0,0 1 1 0 0,0-1 0 0 0,0 0 0 0 0,-1 0 0 0 0,1 0 0 0 0,0 0-1 0 0,2-4 1 0 0,0 0-663 0 0,0 0 0 0 0,0 0 1 0 0,-1 0-1 0 0,0-1 0 0 0,6-12 0 0 0,-2 0-1272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4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2 5983 0 0,'-14'-2'640'0'0,"10"2"-518"0"0,1 0 632 0 0,-1 0-1 0 0,0 0 1 0 0,1 0 0 0 0,-1 1-1 0 0,0-1 1 0 0,1 1 0 0 0,-1 0 0 0 0,0 0-1 0 0,-5 2 1200 0 0,6-1-1595 0 0,3-1-339 0 0,-1-1 0 0 0,1 1 0 0 0,0-1 0 0 0,0 1 0 0 0,0-1 0 0 0,-1 1 0 0 0,1 0 0 0 0,0-1 0 0 0,0 1 0 0 0,0-1 0 0 0,0 1 0 0 0,0-1 0 0 0,0 1 0 0 0,0-1 0 0 0,0 1 0 0 0,1-1 0 0 0,-1 1 0 0 0,0-1 0 0 0,0 1 0 0 0,1 0 0 0 0,0 3-24 0 0,1-1-1 0 0,-1 1 1 0 0,1-1 0 0 0,0 0-1 0 0,0 0 1 0 0,1 0-1 0 0,-1 0 1 0 0,1 0 0 0 0,-1-1-1 0 0,1 1 1 0 0,3 2 0 0 0,6 4 127 0 0,20 11-1 0 0,-3-3 307 0 0,-10-4 44 0 0,-10-8-174 0 0,-1 1 0 0 0,0-1 1 0 0,0 2-1 0 0,-1-1 0 0 0,1 1 1 0 0,-2 0-1 0 0,11 13 0 0 0,-13-14-110 0 0,1 1 0 0 0,-1 0 0 0 0,-1 0 0 0 0,1 0 0 0 0,-1 0 0 0 0,0 0 0 0 0,-1 1 0 0 0,0 0 0 0 0,0-1 0 0 0,-1 1 0 0 0,2 10 0 0 0,-3-6-151 0 0,-1-1-1 0 0,0 1 1 0 0,-1-1 0 0 0,0 0-1 0 0,0 0 1 0 0,-1 0-1 0 0,0 0 1 0 0,-1 0 0 0 0,-1 0-1 0 0,-5 9 1 0 0,9-18-379 0 0,4-18-12679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5.1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16 11775 0 0,'0'0'539'0'0,"-14"-6"202"0"0,13 6-590 0 0,-1-1-1 0 0,0 1 0 0 0,0-1 1 0 0,0 1-1 0 0,0 0 1 0 0,0 0-1 0 0,0 0 0 0 0,0 0 1 0 0,0 0-1 0 0,0 0 1 0 0,1 0-1 0 0,-1 1 0 0 0,0-1 1 0 0,0 1-1 0 0,0-1 1 0 0,0 1-1 0 0,1 0 0 0 0,-1 0 1 0 0,0-1-1 0 0,1 1 1 0 0,-1 0-1 0 0,-1 2 0 0 0,0-1 126 0 0,-1 1-156 0 0,1-1 1 0 0,-1 1-1 0 0,1 0 0 0 0,0 0 0 0 0,0 0 1 0 0,0 1-1 0 0,1-1 0 0 0,-1 1 1 0 0,1 0-1 0 0,0-1 0 0 0,0 1 1 0 0,0 0-1 0 0,0 0 0 0 0,1 1 1 0 0,0-1-1 0 0,0 0 0 0 0,0 0 1 0 0,0 1-1 0 0,1-1 0 0 0,-1 0 0 0 0,1 1 1 0 0,0 4-1 0 0,1 0-118 0 0,0 0 0 0 0,0 0-1 0 0,0 0 1 0 0,1 0 0 0 0,1 0 0 0 0,-1-1 0 0 0,1 1 0 0 0,1-1-1 0 0,7 14 1 0 0,-7-17-2 0 0,0 0 0 0 0,0-1 0 0 0,1 1 0 0 0,-1-1 0 0 0,1 0 0 0 0,0 0 0 0 0,0 0 0 0 0,1-1 0 0 0,-1 1 0 0 0,1-1 0 0 0,0-1 0 0 0,0 1 0 0 0,0-1 0 0 0,0 0 0 0 0,0-1 0 0 0,8 2 0 0 0,-12-2 15 0 0,0-1-1 0 0,0 0 0 0 0,0 0 0 0 0,-1 0 1 0 0,1 0-1 0 0,0-1 0 0 0,0 1 1 0 0,-1 0-1 0 0,1-1 0 0 0,0 1 1 0 0,0-1-1 0 0,-1 0 0 0 0,1 1 0 0 0,0-1 1 0 0,-1 0-1 0 0,1 0 0 0 0,-1 0 1 0 0,1 0-1 0 0,-1 0 0 0 0,0 0 1 0 0,1-1-1 0 0,-1 1 0 0 0,0 0 1 0 0,0-1-1 0 0,0 1 0 0 0,0-1 0 0 0,0 1 1 0 0,0-1-1 0 0,0 0 0 0 0,-1 1 1 0 0,2-4-1 0 0,-1 2 91 0 0,0-1 0 0 0,0 0 0 0 0,0 0 0 0 0,-1 0 0 0 0,1 1 0 0 0,-1-1 0 0 0,0 0 0 0 0,0 0 0 0 0,-1 0 0 0 0,1 0 0 0 0,-1 0 0 0 0,1 1 0 0 0,-3-8 0 0 0,0 5-15 0 0,0 0 0 0 0,-1 0 0 0 0,1 0 0 0 0,-1 0 0 0 0,0 1 0 0 0,-1 0 0 0 0,1-1 0 0 0,-1 1 0 0 0,0 1 0 0 0,0-1 0 0 0,-1 1 0 0 0,-7-5-1 0 0,3 3-694 0 0,0 1 0 0 0,0 0 0 0 0,-1 0 0 0 0,1 1 0 0 0,-1 1 0 0 0,-17-4 0 0 0</inkml:trace>
  <inkml:trace contextRef="#ctx0" brushRef="#br0" timeOffset="1">283 0 1839 0 0,'0'0'83'0'0,"0"3"-6"0"0,3 26-786 0 0,-2-13 4483 0 0,1 0-1 0 0,0 1 1 0 0,8 25 0 0 0,-7-35-3378 0 0,0 1 0 0 0,0-1 0 0 0,6 8 0 0 0,-7-11-246 0 0,0-1 0 0 0,0 0 1 0 0,0 0-1 0 0,0 0 0 0 0,1 0 1 0 0,-1-1-1 0 0,1 1 0 0 0,0-1 1 0 0,0 1-1 0 0,0-1 0 0 0,6 3 1 0 0,-7-4-101 0 0,-1-1 0 0 0,1 0 0 0 0,-1 0 0 0 0,1-1 0 0 0,-1 1 0 0 0,0 0 0 0 0,1 0 0 0 0,-1-1 0 0 0,1 1 0 0 0,1-1 0 0 0,1-1 74 0 0,5 0-36 0 0,0-1-1 0 0,0 0 1 0 0,-1-1 0 0 0,0 0-1 0 0,15-9 1 0 0,4-2 26 0 0,-19 11-796 0 0,-1-1 0 0 0,0 0-1 0 0,-1-1 1 0 0,1 1 0 0 0,-1-1 0 0 0,0 0-1 0 0,0-1 1 0 0,-1 1 0 0 0,0-1 0 0 0,0 0-1 0 0,0 0 1 0 0,5-14 0 0 0,-3 9-4609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5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2303 0 0,'1'2'167'0'0,"4"20"-235"0"0,-4-12 1530 0 0,2 0 0 0 0,-1-1 0 0 0,1 1 0 0 0,5 10 1 0 0,6 5-451 0 0,1-1 1 0 0,0 0-1 0 0,2-1 1 0 0,28 30-1 0 0,7 9-5337 0 0,-40-48-174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5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5063 0 0,'0'0'232'0'0,"0"8"423"0"0,0-2 1199 0 0,1 0 0 0 0,0-1 0 0 0,0 1 0 0 0,3 9 0 0 0,2 3-176 0 0,11 20-1 0 0,-12-27-1449 0 0,90 180 88 0 0,-90-182-706 0 0,1 0 1 0 0,9 13-1 0 0,8 2-6682 0 0,-18-20 2361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6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5983 0 0,'2'1'5548'0'0,"9"8"-4962"0"0,-1 1-1 0 0,0-1 1 0 0,0 1-1 0 0,-1 1 1 0 0,12 17-1 0 0,21 24-143 0 0,111 104-1403 0 0,-139-141-2605 0 0,-2-1-1154 0 0</inkml:trace>
  <inkml:trace contextRef="#ctx0" brushRef="#br0" timeOffset="1">154 345 4143 0 0,'-3'-1'266'0'0,"-35"-3"102"0"0,35 3 724 0 0,0 0 0 0 0,1 1-1 0 0,-1-1 1 0 0,0-1 0 0 0,0 1 0 0 0,-4-2 3599 0 0,8-1-4584 0 0,0 1 0 0 0,0 0 0 0 0,-1 0 0 0 0,2 0 0 0 0,-1 0 0 0 0,0 0 0 0 0,1 0 0 0 0,-1 1 0 0 0,1-1 0 0 0,0 0 1 0 0,0 1-1 0 0,0-1 0 0 0,0 1 0 0 0,0 0 0 0 0,1-1 0 0 0,4-2 0 0 0,21-15-1226 0 0,-2 7-3784 0 0,-14 9-187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6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1 142 2759 0 0,'3'-9'2116'0'0,"2"-2"1706"0"0,13-21 0 0 0,-5 12-3157 0 0,2 2 0 0 0,31-33 2725 0 0,-43 58-3077 0 0,-1 0 0 0 0,0 1 0 0 0,0-1 0 0 0,-1 1 0 0 0,1 0-1 0 0,-2-1 1 0 0,1 1 0 0 0,-1 0 0 0 0,-1 8 0 0 0,0-5 102 0 0,1 1 0 0 0,1-1-1 0 0,2 16 1 0 0,-1-21-327 0 0,0 0 1 0 0,-1 0-1 0 0,2 0 0 0 0,-1 0 0 0 0,1-1 1 0 0,0 1-1 0 0,0-1 0 0 0,1 0 0 0 0,-1 0 0 0 0,1 0 1 0 0,0 0-1 0 0,1 0 0 0 0,7 6 0 0 0,-10-9-145 0 0,1 0 0 0 0,0 0 0 0 0,0-1 0 0 0,1 1 0 0 0,-1 0-1 0 0,0-1 1 0 0,0 0 0 0 0,1 0 0 0 0,-1 0 0 0 0,1 0 0 0 0,-1 0 0 0 0,1-1-1 0 0,-1 0 1 0 0,1 1 0 0 0,-1-1 0 0 0,1-1 0 0 0,-1 1 0 0 0,1 0 0 0 0,-1-1-1 0 0,1 0 1 0 0,-1 0 0 0 0,1 0 0 0 0,-1 0 0 0 0,0 0 0 0 0,5-3-1 0 0,-2 1-430 0 0,-1-1 0 0 0,0 1 0 0 0,0-1 0 0 0,-1 0-1 0 0,1 0 1 0 0,-1 0 0 0 0,0 0 0 0 0,0-1-1 0 0,4-6 1 0 0,-2 1-1357 0 0,1-1-1 0 0,-2 0 0 0 0,7-17 0 0 0,-4 7-2282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6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101 171 2303 0 0,'-8'-21'-631'0'0,"5"15"1418"0"0,0 1-1 0 0,0-1 0 0 0,-1 1 1 0 0,-3-5-1 0 0,6 8-505 0 0,0 1 0 0 0,0 0 0 0 0,0-1 0 0 0,-1 1 0 0 0,1 0 0 0 0,0 0-1 0 0,-1 0 1 0 0,1 0 0 0 0,0 0 0 0 0,-1 0 0 0 0,0 0 0 0 0,1 0 0 0 0,-1 1 0 0 0,1-1 0 0 0,-1 0-1 0 0,0 1 1 0 0,1 0 0 0 0,-1-1 0 0 0,0 1 0 0 0,0 0 0 0 0,1 0 0 0 0,-1 0 0 0 0,0 0 0 0 0,0 0-1 0 0,1 0 1 0 0,-1 0 0 0 0,0 1 0 0 0,1-1 0 0 0,-1 1 0 0 0,0-1 0 0 0,-2 2 0 0 0,2 0-144 0 0,1-1 1 0 0,-1 0-1 0 0,1 0 1 0 0,-1 1-1 0 0,1-1 1 0 0,0 1-1 0 0,0 0 1 0 0,0-1-1 0 0,0 1 1 0 0,0 0-1 0 0,0-1 1 0 0,0 1-1 0 0,0 0 1 0 0,1 0-1 0 0,-1 0 1 0 0,1 0-1 0 0,-1 0 1 0 0,1 0-1 0 0,0 0 1 0 0,0 2-1 0 0,-1 5 113 0 0,1 0 0 0 0,0 0 0 0 0,2 9-1 0 0,-1-9-207 0 0,1-1-1 0 0,0 1 0 0 0,0-1 1 0 0,1 0-1 0 0,0 0 1 0 0,1 0-1 0 0,0 0 0 0 0,0-1 1 0 0,0 1-1 0 0,1-1 1 0 0,0 0-1 0 0,1-1 0 0 0,0 1 1 0 0,0-1-1 0 0,12 10 1 0 0,-12-11-44 0 0,1 0 0 0 0,-1-1 1 0 0,1 0-1 0 0,1 0 0 0 0,-1-1 1 0 0,0 1-1 0 0,1-2 0 0 0,-1 1 0 0 0,1-1 1 0 0,0 0-1 0 0,0-1 0 0 0,0 0 1 0 0,0 0-1 0 0,0 0 0 0 0,0-1 1 0 0,0-1-1 0 0,9 0 0 0 0,-13 0 30 0 0,0 0-1 0 0,0 0 1 0 0,0 0-1 0 0,-1 0 1 0 0,1-1-1 0 0,0 0 1 0 0,-1 1 0 0 0,1-1-1 0 0,-1-1 1 0 0,0 1-1 0 0,1 0 1 0 0,-1-1-1 0 0,0 0 1 0 0,-1 1-1 0 0,6-7 1 0 0,-5 4 81 0 0,0 0 0 0 0,0 0 1 0 0,0 0-1 0 0,-1 0 0 0 0,0-1 0 0 0,0 1 1 0 0,0-1-1 0 0,-1 0 0 0 0,1 1 0 0 0,-1-8 0 0 0,0 6 17 0 0,0-1-1 0 0,-1 1 0 0 0,0-1 0 0 0,-1 1 0 0 0,1 0 0 0 0,-1-1 0 0 0,-1 1 1 0 0,1 0-1 0 0,-2 0 0 0 0,1-1 0 0 0,-1 2 0 0 0,1-1 0 0 0,-2 0 0 0 0,1 0 0 0 0,-1 1 1 0 0,0 0-1 0 0,-7-8 0 0 0,-2 1-113 0 0,-1 1-1 0 0,0 1 1 0 0,0 0 0 0 0,-1 1-1 0 0,-1 0 1 0 0,1 2 0 0 0,-1 0-1 0 0,-23-8 1 0 0,23 10-1248 0 0,-2 0-1212 0 0,6 1-2822 0 0,4 1-856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7.2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3223 0 0,'0'0'14047'0'0,"1"2"-13271"0"0,8 14 655 0 0,11 32 0 0 0,1 22-3232 0 0,-18-57-3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9:03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3195 1839 0 0,'0'0'83'0'0,"2"-1"158"0"0,43-15 4223 0 0,116-48 468 0 0,-26 13-3533 0 0,-108 40-1195 0 0,-15 6-81 0 0,0 0 1 0 0,-1 0-1 0 0,17-11 0 0 0,184-144 1197 0 0,11 12-936 0 0,-155 110-341 0 0,-51 30-21 0 0,0-2 0 0 0,-1 1 0 0 0,23-19 0 0 0,-3 0 39 0 0,12-13 71 0 0,-16 11 111 0 0,2 1 0 0 0,1 1 0 0 0,67-41 0 0 0,-43 29 108 0 0,-42 27-195 0 0,38-21 0 0 0,89-53 97 0 0,-109 61-150 0 0,-1-1 0 0 0,38-42 0 0 0,31-25 432 0 0,74-38 95 0 0,11 3-244 0 0,-68 43-130 0 0,-41 34-179 0 0,63-39-82 0 0,-68 40 43 0 0,-4 3 128 0 0,-9 5 124 0 0,5-2 16 0 0,-51 35-259 0 0,0-1-1 0 0,13-12 1 0 0,18-13 48 0 0,-10 10-83 0 0,-9 7 27 0 0,31-17-1 0 0,63-38 184 0 0,-40 23-2 0 0,38-28 50 0 0,-84 55-215 0 0,-12 9 9 0 0,0-2 0 0 0,34-33 0 0 0,-45 37-21 0 0,1 1 0 0 0,0 0-1 0 0,1 0 1 0 0,0 2 0 0 0,1-1 0 0 0,0 2 0 0 0,31-14-1 0 0,-16 9 28 0 0,-1 0-1 0 0,41-28 0 0 0,-55 33-35 0 0,40-28 43 0 0,13-7-1 0 0,27-20 16 0 0,-47 30-49 0 0,17-12 98 0 0,-8 6-52 0 0,91-49 1 0 0,-68 44 42 0 0,-35 19-83 0 0,-17 9 19 0 0,50-39 0 0 0,21-15-4 0 0,-79 55-65 0 0,5-4 13 0 0,-23 19-7 0 0,0 0 0 0 0,0-1 1 0 0,1 0-1 0 0,-1 1 0 0 0,0-1 1 0 0,0 0-1 0 0,0 0 0 0 0,-1 0 1 0 0,3-3-1 0 0,2-1-5 0 0,1 2 11 0 0,0-2 31 0 0,1 1-31 0 0,-3-2-11 0 0,-2 2 13 0 0,-3 4 51 0 0,-1 0-8 0 0,0 0-55 0 0,0 0 0 0 0,-1 1 0 0 0,1-1-1 0 0,0 0 1 0 0,0 1 0 0 0,0-1 0 0 0,0 1-1 0 0,-1-1 1 0 0,1 1 0 0 0,0-1-1 0 0,-1 1 1 0 0,1 0 0 0 0,0 0 0 0 0,-1-1-1 0 0,1 1 1 0 0,-2 1 0 0 0,-4-2-3 0 0,-11-1 2 0 0,-1 0 0 0 0,1 1 0 0 0,-1 1 0 0 0,0 1 0 0 0,1 0 0 0 0,-26 6 0 0 0,34-6 0 0 0,8-1 0 0 0,0 0 0 0 0,-1 0 0 0 0,1 0 0 0 0,-1 0 0 0 0,1 0 0 0 0,0 1 0 0 0,-1-1 0 0 0,-2 2 0 0 0,-10 3-19 0 0,11-3 4 0 0,-1-1 1 0 0,0 1 0 0 0,0-1-1 0 0,1 0 1 0 0,-1 0-1 0 0,0-1 1 0 0,-7 1-1 0 0,46-7-114 0 0,32-4 54 0 0,70 4-60 0 0,-48 0 73 0 0,-74 5 55 0 0,-7 1-3 0 0,1 0-1 0 0,0 0 1 0 0,-1 0 0 0 0,1 1-1 0 0,-1 1 1 0 0,14 3-1 0 0,-7-1 18 0 0,-12-2 13 0 0,-2-1-18 0 0,1-1 1 0 0,-1 1-1 0 0,0-1 0 0 0,0 1 0 0 0,1-1 1 0 0,-1 1-1 0 0,0-1 0 0 0,1 1 1 0 0,-1-1-1 0 0,0 0 0 0 0,1 1 0 0 0,-1-1 1 0 0,0 0-1 0 0,1 1 0 0 0,-1-1 1 0 0,1 0-1 0 0,-1 1 0 0 0,1-1 0 0 0,-1 0 1 0 0,1 0-1 0 0,-1 0 0 0 0,1 1 1 0 0,-1-1-1 0 0,2 0 0 0 0,-3 3 55 0 0,0 4 23 0 0,0 1-1 0 0,-1 0 1 0 0,0-1-1 0 0,-1 1 0 0 0,-4 9 1 0 0,-22 39 500 0 0,24-47-506 0 0,-103 180 1254 0 0,102-176-1318 0 0,-1 0 0 0 0,2 1 0 0 0,0 0 0 0 0,1 0 0 0 0,0 0 1 0 0,1 1-1 0 0,1-1 0 0 0,-1 25 0 0 0,3-36-722 0 0,0-1 0 0 0,0 1 1 0 0,1 0-1 0 0,0 0 0 0 0,-1-1 0 0 0,1 1 1 0 0,2 4-1 0 0,-1-2-2086 0 0,2 9-4641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0,'0'0'11008'0'0,"2"1"-10532"0"0,7 3-16 0 0,-7-3 452 0 0,-1 1-462 0 0,62 40 1972 0 0,-54-36-2131 0 0,0-1 0 0 0,1 0 0 0 0,-1 0 0 0 0,1-1-1 0 0,0 0 1 0 0,0 0 0 0 0,0-1 0 0 0,21 3 0 0 0,-16-3 18 0 0,0 1 1 0 0,-1 0 0 0 0,22 10-1 0 0,50 23 717 0 0,-31-14-540 0 0,66 18 341 0 0,-115-39-794 0 0,8 1 74 0 0,0 0 1 0 0,19 0-1 0 0,-20-2 3 0 0,0 1-1 0 0,24 6 1 0 0,-10 0 94 0 0,0-1 0 0 0,1-1 0 0 0,44 3 0 0 0,-52-6-146 0 0,0 1 1 0 0,-1 0 0 0 0,1 1-1 0 0,-1 2 1 0 0,24 10 0 0 0,-27-10-47 0 0,-5-2 30 0 0,24 19-31 0 0,-29-19 1 0 0,1 0 0 0 0,0-1 0 0 0,9 5 0 0 0,-7-5-1144 0 0,1 1 1 0 0,13 3-1 0 0,-17-6 610 0 0,-4-2-802 0 0,-1 0 1131 0 0,0 1 0 0 0,0-1 0 0 0,0 0 0 0 0,0 0 1 0 0,0 0-1 0 0,-1 1 0 0 0,1-1 0 0 0,0 1 0 0 0,0-1 0 0 0,0 0 0 0 0,0 1 1 0 0,0 0-1 0 0,2 1-311 0 0,10 4-1220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9:16.8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0 124 919 0 0,'0'-1'3'0'0,"0"-1"-1"0"0,0 1 0 0 0,0-1 0 0 0,1 1 0 0 0,-1-1 0 0 0,0 1 0 0 0,1 0 0 0 0,-1-1 0 0 0,1 1 0 0 0,-1-1 0 0 0,1 1 0 0 0,0 0 1 0 0,0 0-1 0 0,0-1 0 0 0,-1 1 0 0 0,1 0 0 0 0,0 0 0 0 0,0 0 0 0 0,3-2 0 0 0,-3 2 0 0 0,0 0 0 0 0,0 0 1 0 0,0 0-1 0 0,0 0 0 0 0,0 0 0 0 0,0-1 0 0 0,0 1 0 0 0,0 0 0 0 0,-1-1 0 0 0,1 1 1 0 0,0 0-1 0 0,-1-1 0 0 0,1 1 0 0 0,-1-1 0 0 0,1 1 0 0 0,-1-1 0 0 0,0-2 0 0 0,2-16-525 0 0,6-29 12966 0 0,-7 51-11833 0 0,7 16-21 0 0,-1 0 0 0 0,0 1 0 0 0,-2 0 0 0 0,0 0 0 0 0,4 38 0 0 0,-1 105 820 0 0,-6-74-987 0 0,5 164-17 0 0,-7-195-366 0 0,5 77 54 0 0,-1-90-114 0 0,-3-23-36 0 0,0-1 0 0 0,6 22 0 0 0,0 0-265 0 0,-6-30-348 0 0,1-1 0 0 0,0 0 0 0 0,1 0 0 0 0,7 20 0 0 0,-1-16-954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9:17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73 2303 0 0,'0'-2'370'0'0,"0"-61"8559"0"0,0 63-8769 0 0,0-1 1 0 0,0 1-1 0 0,0-1 0 0 0,0 1 0 0 0,0 0 1 0 0,0-1-1 0 0,0 1 0 0 0,0-1 0 0 0,0 1 1 0 0,0 0-1 0 0,0-1 0 0 0,1 1 1 0 0,-1-1-1 0 0,0 1 0 0 0,0 0 0 0 0,0-1 1 0 0,1 1-1 0 0,0-1 0 0 0,1 7 100 0 0,1 0 0 0 0,-1 0 0 0 0,0 0 0 0 0,0 0 0 0 0,0 0 0 0 0,-1 0-1 0 0,0 1 1 0 0,-1-1 0 0 0,1 11 0 0 0,0 2 148 0 0,11 198 1824 0 0,-2-27-1541 0 0,-3-77-589 0 0,-5-57-159 0 0,2 0 0 0 0,22 100 1 0 0,-23-147 63 0 0,0-1-1029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9:17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316 154 7223 0 0,'0'-4'106'0'0,"0"-1"0"0"0,0 1 0 0 0,0-1 0 0 0,-1 1 0 0 0,0-1 0 0 0,1 1 0 0 0,-2 0 0 0 0,1-1 0 0 0,0 1 0 0 0,-1 0-1 0 0,-2-5 1 0 0,0 1 753 0 0,-1-1 0 0 0,0 1-1 0 0,0 0 1 0 0,-9-9-1 0 0,10 13-544 0 0,-1-1-1 0 0,0 1 0 0 0,0 0 1 0 0,0 0-1 0 0,-1 1 0 0 0,1-1 1 0 0,-1 1-1 0 0,0 0 0 0 0,0 1 1 0 0,0 0-1 0 0,0 0 0 0 0,-1 0 1 0 0,1 0-1 0 0,0 1 1 0 0,-1 0-1 0 0,1 1 0 0 0,-1-1 1 0 0,1 1-1 0 0,-13 2 0 0 0,13-2-248 0 0,1 1 0 0 0,-1 0 0 0 0,1 0 0 0 0,0 1 0 0 0,-1 0 0 0 0,1 0 1 0 0,0 0-1 0 0,0 0 0 0 0,0 1 0 0 0,0 0 0 0 0,1 0 0 0 0,-1 0 0 0 0,1 1 0 0 0,-1 0 0 0 0,1-1 0 0 0,0 1 0 0 0,1 1 0 0 0,-1-1 0 0 0,1 1 0 0 0,0-1 0 0 0,0 1 0 0 0,0 0 0 0 0,-2 6 0 0 0,-3 10-59 0 0,2 1 0 0 0,0 0 0 0 0,2 0-1 0 0,0 1 1 0 0,1 0 0 0 0,1-1 0 0 0,2 1-1 0 0,3 41 1 0 0,-1-46-3 0 0,1-1-1 0 0,0 1 0 0 0,2-1 1 0 0,0 0-1 0 0,1 0 0 0 0,0 0 1 0 0,1-1-1 0 0,1 0 0 0 0,1 0 1 0 0,0-1-1 0 0,21 25 0 0 0,-25-35 8 0 0,0 1 1 0 0,1-1-1 0 0,-1-1 0 0 0,1 1 1 0 0,0-1-1 0 0,1 0 0 0 0,-1 0 1 0 0,1 0-1 0 0,-1-1 0 0 0,1 0 1 0 0,0-1-1 0 0,0 1 0 0 0,1-1 0 0 0,-1-1 1 0 0,0 0-1 0 0,1 1 0 0 0,-1-2 1 0 0,1 1-1 0 0,-1-1 0 0 0,0-1 1 0 0,1 1-1 0 0,-1-1 0 0 0,1-1 1 0 0,-1 1-1 0 0,0-1 0 0 0,0 0 0 0 0,0-1 1 0 0,0 0-1 0 0,0 0 0 0 0,0 0 1 0 0,-1-1-1 0 0,1 0 0 0 0,-1 0 1 0 0,0-1-1 0 0,-1 1 0 0 0,8-8 1 0 0,-3 0 110 0 0,-1 0 0 0 0,0 0 0 0 0,0-1 0 0 0,-1 0 1 0 0,-1 0-1 0 0,0-1 0 0 0,-1 0 0 0 0,-1 0 1 0 0,8-29-1 0 0,-9 24 32 0 0,-1 0 1 0 0,-1-1-1 0 0,0 1 1 0 0,-1 0-1 0 0,-1-1 1 0 0,-1 1-1 0 0,-5-28 0 0 0,5 39-103 0 0,-1 1 0 0 0,1 0-1 0 0,-2 0 1 0 0,1 0 0 0 0,-1 0-1 0 0,0 0 1 0 0,0 1 0 0 0,-1-1-1 0 0,1 1 1 0 0,-2 0 0 0 0,1 0-1 0 0,-1 0 1 0 0,0 0-1 0 0,0 1 1 0 0,0 0 0 0 0,-1 0-1 0 0,1 1 1 0 0,-1-1 0 0 0,-1 1-1 0 0,1 0 1 0 0,0 1 0 0 0,-1 0-1 0 0,0 0 1 0 0,0 0-1 0 0,-11-2 1 0 0,10 2-73 0 0,-1 1 0 0 0,1 1 0 0 0,-1-1 0 0 0,0 1-1 0 0,-10 1 1 0 0,13 0-52 0 0,1 1 0 0 0,0-1 1 0 0,-1 1-1 0 0,1 1 0 0 0,0-1 0 0 0,0 1 0 0 0,0 0 0 0 0,0 0 0 0 0,-7 5 0 0 0,-18 12-1890 0 0,17-5 90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1:58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167 0 10591 0 0,'-1'3'488'0'0,"1"-2"-457"0"0,0 0 0 0 0,-1 0-1 0 0,1 0 1 0 0,0-1 0 0 0,0 1 0 0 0,0 0-1 0 0,0 0 1 0 0,0 0 0 0 0,0 0-1 0 0,0-1 1 0 0,0 1 0 0 0,0 0 0 0 0,1 0-1 0 0,-1 0 1 0 0,1 1 0 0 0,1 14 123 0 0,-3-11-151 0 0,0 1 1 0 0,0 0-1 0 0,-1 0 1 0 0,0-1 0 0 0,-5 10-1 0 0,-1 4-6 0 0,-19 60 1185 0 0,3 2-1 0 0,-24 153 0 0 0,6 172 2387 0 0,37-306-3458 0 0,10 154-1 0 0,-3-234-220 0 0,0 0 1 0 0,8 27 0 0 0,-8-41-351 0 0,0 1 0 0 0,0-1 0 0 0,1 1 0 0 0,0-1 0 0 0,0 0-1 0 0,0-1 1 0 0,1 1 0 0 0,0 0 0 0 0,0-1 0 0 0,8 8 0 0 0,-1-4-4699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1:59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9 6911 0 0,'0'0'528'0'0,"-2"-1"-341"0"0,-2 0 123 0 0,1 0 0 0 0,0 0 0 0 0,-1 0 0 0 0,0 0 0 0 0,1 0 0 0 0,-1 1-1 0 0,1-1 1 0 0,-1 1 0 0 0,0 0 0 0 0,1 0 0 0 0,-1 0 0 0 0,0 1 0 0 0,1-1 0 0 0,-1 1 0 0 0,1 0 0 0 0,-1 0 0 0 0,1 0 0 0 0,-1 1-1 0 0,1-1 1 0 0,0 1 0 0 0,-1 0 0 0 0,1 0 0 0 0,0 0 0 0 0,-3 2 0 0 0,-2 4-99 0 0,1-1-1 0 0,-1 1 1 0 0,1 1 0 0 0,1-1-1 0 0,0 1 1 0 0,0 0 0 0 0,-8 17-1 0 0,5-5-60 0 0,0 2-1 0 0,-9 31 0 0 0,16-43-115 0 0,-1 0 0 0 0,1 0 0 0 0,1 0 1 0 0,0 0-1 0 0,1 0 0 0 0,0 1 0 0 0,2 14 0 0 0,-1-22-30 0 0,0 1 0 0 0,0-1 1 0 0,0 0-1 0 0,0 0 0 0 0,1 0 0 0 0,0 0 1 0 0,0 0-1 0 0,0 0 0 0 0,4 5 0 0 0,-4-7-4 0 0,0 1 0 0 0,0-1 0 0 0,1 0 0 0 0,-1 0-1 0 0,1 0 1 0 0,-1-1 0 0 0,1 1 0 0 0,-1-1 0 0 0,1 1-1 0 0,0-1 1 0 0,0 0 0 0 0,0 0 0 0 0,-1 0 0 0 0,1 0-1 0 0,4 0 1 0 0,-4-1-24 0 0,0 0-1 0 0,1 0 1 0 0,-1-1-1 0 0,1 1 0 0 0,-1-1 1 0 0,0 1-1 0 0,1-1 1 0 0,-1 0-1 0 0,4-2 1 0 0,1 0-64 0 0,-1-1 1 0 0,14-8-1 0 0,-15 7 77 0 0,1-1 0 0 0,-1 0-1 0 0,0 0 1 0 0,0 0 0 0 0,-1-1-1 0 0,0 0 1 0 0,0 0 0 0 0,0 0-1 0 0,4-12 1 0 0,-4 9 12 0 0,-1 0 1 0 0,0-1-1 0 0,0 0 0 0 0,-1 0 1 0 0,-1 0-1 0 0,2-19 0 0 0,-3 25 6 0 0,-1 3-1 0 0,0 0-1 0 0,0-1 1 0 0,1 1 0 0 0,-1 0 0 0 0,1 0-1 0 0,0 0 1 0 0,0 0 0 0 0,-1 0-1 0 0,3-4 1 0 0,2-9 48 0 0,-5 15-54 0 0,0 0 0 0 0,0 0 0 0 0,0-1 0 0 0,0 1 1 0 0,0 0-1 0 0,0 0 0 0 0,0 0 0 0 0,0 0 0 0 0,1 0 1 0 0,-1 0-1 0 0,0-1 0 0 0,0 1 0 0 0,0 0 0 0 0,0 0 1 0 0,0 0-1 0 0,0 0 0 0 0,0 0 0 0 0,0 0 0 0 0,0 0 1 0 0,0-1-1 0 0,0 1 0 0 0,0 0 0 0 0,1 0 0 0 0,-1 0 1 0 0,0 0-1 0 0,0 0 0 0 0,0 0 0 0 0,0 0 0 0 0,0 0 0 0 0,0 0 1 0 0,1 0-1 0 0,-1 0 0 0 0,0 0 0 0 0,0 0 0 0 0,0 0 1 0 0,0 0-1 0 0,0 0 0 0 0,0 0 0 0 0,1 0 0 0 0,-1 0 1 0 0,0 0-1 0 0,0 0 0 0 0,0 0 0 0 0,0 0 0 0 0,0 0 1 0 0,0 0-1 0 0,1 0 0 0 0,-1 0 0 0 0,0 0 0 0 0,0 0 1 0 0,0 0-1 0 0,0 0 0 0 0,0 0 0 0 0,0 0 0 0 0,0 0 1 0 0,1 1-1 0 0,-1-1 0 0 0,0 0 0 0 0,0 0 0 0 0,0 0 1 0 0,0 0-1 0 0,0 0 0 0 0,0 0 0 0 0,0 0 0 0 0,0 0 1 0 0,0 1-1 0 0,7 8-2 0 0,-6-7 1 0 0,18 29-944 0 0,-15-24 359 0 0,0 0 1 0 0,1 1 0 0 0,10 11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1:59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1 919 0 0,'0'1'4902'0'0,"5"53"2265"0"0,-6 30-5050 0 0,0-27-901 0 0,9 57 934 0 0,-8-112-1556 0 0,2-3-476 0 0,3-3-62 0 0,-1 1 0 0 0,0-1 0 0 0,0 0 1 0 0,-1 0-1 0 0,1 0 0 0 0,-1-1 0 0 0,0 1 0 0 0,6-10 0 0 0,17-47-70 0 0,-15 33-143 0 0,2-7 379 0 0,12-47 1 0 0,-19 61-194 0 0,-5 22-69 0 0,1 9-54 0 0,0 10-100 0 0,-3-9 57 0 0,2 0 0 0 0,-1-1 0 0 0,1 1 0 0 0,1 0 0 0 0,0-1 0 0 0,0 1 0 0 0,8 19 0 0 0,-8-27-35 0 0,-1 0-1 0 0,1-1 1 0 0,0 1 0 0 0,0-1-1 0 0,0 1 1 0 0,0-1 0 0 0,1 0-1 0 0,-1 0 1 0 0,0 0-1 0 0,1 0 1 0 0,0 0 0 0 0,-1 0-1 0 0,1-1 1 0 0,0 1 0 0 0,0-1-1 0 0,0 0 1 0 0,0 0-1 0 0,0 0 1 0 0,5 1 0 0 0,-4-2-362 0 0,1 1 0 0 0,-1-1 0 0 0,1 0 0 0 0,-1 0 0 0 0,0 0 0 0 0,1-1 0 0 0,-1 1 0 0 0,1-1 0 0 0,-1 0 0 0 0,0 0 0 0 0,1-1 0 0 0,7-3 0 0 0,1-4-3013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1:59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122 468 7855 0 0,'0'0'363'0'0,"0"-2"-12"0"0,-2-1-282 0 0,1-1 0 0 0,0 1 0 0 0,-1 0-1 0 0,0 0 1 0 0,0 0 0 0 0,0 0 0 0 0,0 0 0 0 0,0 0 0 0 0,-1 1 0 0 0,1-1 0 0 0,-1 1 0 0 0,-3-3 0 0 0,5 4 51 0 0,0 0 1 0 0,0 1-1 0 0,-1-1 1 0 0,1 0-1 0 0,-1 1 0 0 0,1-1 1 0 0,0 1-1 0 0,-1-1 1 0 0,1 1-1 0 0,-1-1 0 0 0,1 1 1 0 0,-1 0-1 0 0,1 0 1 0 0,-1 0-1 0 0,0 0 0 0 0,1 0 1 0 0,-1 0-1 0 0,1 1 1 0 0,-1-1-1 0 0,1 0 1 0 0,-1 1-1 0 0,1-1 0 0 0,0 1 1 0 0,-1-1-1 0 0,1 1 1 0 0,-1 0-1 0 0,1 0 0 0 0,0-1 1 0 0,0 1-1 0 0,-1 0 1 0 0,0 2-1 0 0,-3 1-29 0 0,1 1-1 0 0,0 1 1 0 0,0-1 0 0 0,0 0-1 0 0,0 1 1 0 0,1 0-1 0 0,0 0 1 0 0,1 0 0 0 0,-1 0-1 0 0,1 0 1 0 0,0 1 0 0 0,1-1-1 0 0,-1 1 1 0 0,1-1 0 0 0,0 1-1 0 0,1-1 1 0 0,0 1 0 0 0,0 0-1 0 0,0-1 1 0 0,1 1 0 0 0,1 6-1 0 0,-1-6-96 0 0,1 1 1 0 0,0-1-1 0 0,0 0 0 0 0,0 0 0 0 0,1 0 0 0 0,0 0 1 0 0,0-1-1 0 0,1 1 0 0 0,0-1 0 0 0,0 0 0 0 0,0 0 1 0 0,1 0-1 0 0,0 0 0 0 0,0-1 0 0 0,1 0 0 0 0,-1 0 1 0 0,1-1-1 0 0,9 7 0 0 0,-11-10 11 0 0,-1 0 0 0 0,0 0 1 0 0,0 0-1 0 0,1 0 0 0 0,-1 0 0 0 0,1-1 1 0 0,-1 0-1 0 0,0 1 0 0 0,1-1 0 0 0,4-1 1 0 0,0 0-8 0 0,0 0 1 0 0,0 0 0 0 0,9-4 0 0 0,-14 4 4 0 0,0-1 1 0 0,0 1-1 0 0,0-1 0 0 0,0 0 0 0 0,-1 0 0 0 0,1 0 1 0 0,-1 0-1 0 0,1 0 0 0 0,-1-1 0 0 0,0 1 0 0 0,3-4 0 0 0,0-2 6 0 0,0 1 0 0 0,8-17-1 0 0,-9 11-10 0 0,0 0-1 0 0,-1 0 0 0 0,-1 0 0 0 0,0 0 0 0 0,0 0 1 0 0,-1-16-1 0 0,1-3-119 0 0,2-20-499 0 0,-2-1 1 0 0,-3 1-1 0 0,-14-103 0 0 0,10 123 203 0 0,-1 0 0 0 0,-2 1 0 0 0,-15-40 0 0 0,23 71 420 0 0,0 0-1 0 0,0 0 0 0 0,0-1 0 0 0,0 1 1 0 0,0 0-1 0 0,0-1 0 0 0,0 1 1 0 0,0 0-1 0 0,0-1 0 0 0,0 1 0 0 0,0 0 1 0 0,-1-1-1 0 0,1 1 0 0 0,0 0 1 0 0,0 0-1 0 0,0-1 0 0 0,-1 1 0 0 0,1 0 1 0 0,0 0-1 0 0,0-1 0 0 0,-1 1 1 0 0,1 0-1 0 0,0 0 0 0 0,0 0 0 0 0,-1-1 1 0 0,1 1-1 0 0,0 0 0 0 0,-1 0 1 0 0,1 0-1 0 0,0 0 0 0 0,0 0 0 0 0,-1 0 1 0 0,1 0-1 0 0,0 0 0 0 0,-1 0 1 0 0,1 0-1 0 0,0 0 0 0 0,-1 0 0 0 0,1 0 1 0 0,0 0-1 0 0,-1 0 0 0 0,1 0 1 0 0,0 0-1 0 0,-1 0 0 0 0,1 0 0 0 0,0 0 1 0 0,-1 0-1 0 0,1 1 0 0 0,0-1 1 0 0,0 0-1 0 0,-1 0 0 0 0,1 0 0 0 0,-1 1 1 0 0,0 0 47 0 0,0-1 1 0 0,0 1-1 0 0,0 0 1 0 0,0 0-1 0 0,0 0 1 0 0,0 0 0 0 0,0 0-1 0 0,0 0 1 0 0,0 0-1 0 0,0 0 1 0 0,1 1-1 0 0,-1-1 1 0 0,0 0 0 0 0,1 0-1 0 0,-1 1 1 0 0,1-1-1 0 0,0 0 1 0 0,-1 3-1 0 0,-4 28 583 0 0,4-24-463 0 0,-1 23 112 0 0,1 1-1 0 0,1-1 1 0 0,2 0-1 0 0,1 1 1 0 0,2-1-1 0 0,1-1 0 0 0,1 1 1 0 0,18 45-1 0 0,6-5-1441 0 0,-14-39-3926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4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277 0 8751 0 0,'0'0'1734'0'0,"3"0"78"0"0,-21 6-186 0 0,10-4-1333 0 0,1 0-1 0 0,0 0 1 0 0,0 1-1 0 0,0 0 1 0 0,0 1-1 0 0,0-1 1 0 0,-8 8-1 0 0,-4 4-228 0 0,1 1 0 0 0,-30 37 0 0 0,30-31-13 0 0,2 1 0 0 0,-19 32 0 0 0,28-41 76 0 0,0 0-1 0 0,1 0 1 0 0,1 0-1 0 0,0 1 1 0 0,-5 27-1 0 0,9-35-54 0 0,0 0 0 0 0,0 0 0 0 0,1 0 0 0 0,0 0-1 0 0,1 0 1 0 0,0 8 0 0 0,0-13-65 0 0,-1 0 0 0 0,1 0 0 0 0,-1 0-1 0 0,1 0 1 0 0,0 0 0 0 0,-1 0 0 0 0,1-1 0 0 0,0 1-1 0 0,0 0 1 0 0,1 0 0 0 0,-1-1 0 0 0,0 1 0 0 0,0-1-1 0 0,1 1 1 0 0,-1-1 0 0 0,1 0 0 0 0,-1 0 0 0 0,1 1 0 0 0,0-1-1 0 0,-1 0 1 0 0,1 0 0 0 0,0 0 0 0 0,0-1 0 0 0,0 1-1 0 0,3 0 1 0 0,-2 0 0 0 0,0 0-1 0 0,1-1 1 0 0,-1 1 0 0 0,1-1-1 0 0,-1 0 1 0 0,1 0-1 0 0,-1 0 1 0 0,1-1 0 0 0,-1 1-1 0 0,0-1 1 0 0,1 0-1 0 0,4-1 1 0 0,-3-1 12 0 0,0 0 0 0 0,1 0 0 0 0,-1 0 0 0 0,0-1 0 0 0,-1 1 0 0 0,8-7 0 0 0,-1-2-16 0 0,-1 0 0 0 0,0-1 0 0 0,-1 0 0 0 0,0 0 0 0 0,0-1 0 0 0,6-15 0 0 0,-11 20 3 0 0,0 1 0 0 0,-1-1 0 0 0,0 0-1 0 0,0 0 1 0 0,-1 0 0 0 0,0 0 0 0 0,0 0 0 0 0,-1-1 0 0 0,0 1-1 0 0,-1-14 1 0 0,-1 12-7 0 0,2 8 14 0 0,-1-1-1 0 0,-1 1 1 0 0,1 0 0 0 0,0 0-1 0 0,-2-6 1 0 0,1 8 40 0 0,6 14 11 0 0,3 12-274 0 0,1-1 0 0 0,1 0 0 0 0,2-1 0 0 0,26 42 0 0 0,-31-56-2202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4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1 11143 0 0,'0'1'507'0'0,"-1"4"-406"0"0,1 0 0 0 0,-1 1 0 0 0,-1-2 0 0 0,1 1 0 0 0,-1 0 0 0 0,-2 6 1 0 0,-5 15 35 0 0,-4 30 2555 0 0,-10 110-1 0 0,20-133-2347 0 0,0 17-147 0 0,3 78-1 0 0,2-106-234 0 0,5 25 0 0 0,-5-40-102 0 0,-1-1-1 0 0,1 0 1 0 0,0-1-1 0 0,1 1 1 0 0,-1 0 0 0 0,1-1-1 0 0,0 1 1 0 0,7 8-1 0 0,-9-13-184 0 0,1 0-1 0 0,-1 0 1 0 0,0 0 0 0 0,0 0-1 0 0,1 0 1 0 0,-1 0-1 0 0,1-1 1 0 0,-1 1-1 0 0,1 0 1 0 0,-1-1 0 0 0,1 1-1 0 0,-1-1 1 0 0,3 1-1 0 0,7-2-4498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4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120 220 1839 0 0,'0'-1'46'0'0,"-1"-4"37"0"0,0 0-1 0 0,-1 0 1 0 0,0 1 0 0 0,-2-7-1 0 0,3 10 169 0 0,1 1-1 0 0,-1-1 0 0 0,1 0 1 0 0,-1 1-1 0 0,0-1 0 0 0,1 1 1 0 0,-1-1-1 0 0,1 1 0 0 0,-1 0 1 0 0,0-1-1 0 0,0 1 1 0 0,1 0-1 0 0,-1-1 0 0 0,0 1 1 0 0,1 0-1 0 0,-1 0 0 0 0,0-1 1 0 0,0 1-1 0 0,0 0 1 0 0,1 0-1 0 0,-1 0 0 0 0,0 0 1 0 0,-1 0-1 0 0,1 1-23 0 0,-1-1 0 0 0,1 1 0 0 0,-1-1 0 0 0,1 1 0 0 0,0 0 0 0 0,0 0 0 0 0,-1-1 1 0 0,1 1-1 0 0,0 0 0 0 0,0 0 0 0 0,-2 2 0 0 0,-2 3 126 0 0,0 0 0 0 0,1 1 0 0 0,-7 11 0 0 0,11-18-331 0 0,-8 17 155 0 0,0 1 0 0 0,1 0 0 0 0,1 0 0 0 0,0 1 0 0 0,2 0 1 0 0,0 0-1 0 0,1 0 0 0 0,1 0 0 0 0,1 0 0 0 0,1 0 0 0 0,0 1 0 0 0,1-1 0 0 0,1 0 0 0 0,1 0 0 0 0,1 0 1 0 0,10 31-1 0 0,-11-44-158 0 0,-1-1 0 0 0,1 1 1 0 0,-1-1-1 0 0,1 0 1 0 0,1 1-1 0 0,-1-1 1 0 0,6 5-1 0 0,-8-8 7 0 0,1-1 0 0 0,-1 1 0 0 0,1 0 0 0 0,0-1 0 0 0,0 0 0 0 0,-1 1 0 0 0,1-1 0 0 0,0 0 0 0 0,0 0 0 0 0,0 0 0 0 0,1 0 0 0 0,-1 0 0 0 0,0 0 0 0 0,0-1 0 0 0,0 1 0 0 0,1-1 0 0 0,-1 1 0 0 0,0-1 0 0 0,1 0 0 0 0,-1 0 0 0 0,0 0 0 0 0,4-1 0 0 0,-4 0 43 0 0,0 0 0 0 0,0 0 0 0 0,0 0-1 0 0,0 0 1 0 0,0-1 0 0 0,0 1 0 0 0,0-1 0 0 0,0 1 0 0 0,0-1 0 0 0,-1 0 0 0 0,1 0 0 0 0,0 1-1 0 0,-1-1 1 0 0,2-4 0 0 0,17-32 1037 0 0,-10 13-816 0 0,-2 0 1 0 0,0 0 0 0 0,-2 0 0 0 0,-1-1 0 0 0,-1 0 0 0 0,2-37 0 0 0,-6 8-263 0 0,-1-1 1 0 0,-10-54 0 0 0,7 87-561 0 0,-10-36 0 0 0,-4 7-6756 0 0,13 41 2028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168 144 2759 0 0,'3'-6'56'0'0,"1"-9"2072"0"0,-7 2 2309 0 0,-4-8-2005 0 0,3 12-1439 0 0,2 2-535 0 0,-1 1 1 0 0,0 1-1 0 0,0-1 1 0 0,0 0-1 0 0,-1 1 1 0 0,1-1-1 0 0,-2 1 1 0 0,1 0 0 0 0,0 1-1 0 0,-1-1 1 0 0,-8-6-1 0 0,10 10-286 0 0,0 1 0 0 0,0-1 0 0 0,-1 0 0 0 0,1 1 0 0 0,0-1 0 0 0,-1 1-1 0 0,1 0 1 0 0,0 0 0 0 0,-1 1 0 0 0,1-1 0 0 0,0 1 0 0 0,-7 1 0 0 0,8-1-137 0 0,-1 1 0 0 0,1-1 0 0 0,-1 0 0 0 0,1 1 0 0 0,0 0 0 0 0,-1 0 0 0 0,1 0 0 0 0,0 0 0 0 0,0 0 0 0 0,0 0 0 0 0,1 0 0 0 0,-1 0 0 0 0,1 1 0 0 0,-1-1 0 0 0,1 1 0 0 0,-2 2 0 0 0,0 4-4 0 0,-1 0 1 0 0,1 0 0 0 0,-3 15-1 0 0,2-2-51 0 0,2 0-1 0 0,0 0 0 0 0,1 0 1 0 0,2 0-1 0 0,0 0 1 0 0,8 43-1 0 0,-5-48 8 0 0,1 0-1 0 0,1 0 1 0 0,0 0-1 0 0,1-1 1 0 0,1 0 0 0 0,1 0-1 0 0,0-1 1 0 0,1 0-1 0 0,0-1 1 0 0,15 16-1 0 0,-19-23 16 0 0,0-1-1 0 0,1 0 1 0 0,0-1 0 0 0,0 0-1 0 0,0 0 1 0 0,0 0-1 0 0,1-1 1 0 0,-1 0-1 0 0,1 0 1 0 0,0-1-1 0 0,1 0 1 0 0,-1 0 0 0 0,0-1-1 0 0,1 0 1 0 0,-1-1-1 0 0,1 0 1 0 0,0 0-1 0 0,-1-1 1 0 0,1 0-1 0 0,0 0 1 0 0,-1-1 0 0 0,16-3-1 0 0,-16 1 27 0 0,1 1 0 0 0,-1-1 1 0 0,1-1-1 0 0,-1 0 0 0 0,-1 0 0 0 0,1-1 0 0 0,0 1 0 0 0,-1-2 1 0 0,0 1-1 0 0,0-1 0 0 0,-1 0 0 0 0,0 0 0 0 0,0-1 0 0 0,0 0 0 0 0,-1 0 1 0 0,1 0-1 0 0,-2-1 0 0 0,1 0 0 0 0,3-10 0 0 0,-3 7 50 0 0,-1 0-1 0 0,-1 0 1 0 0,0 0 0 0 0,0 0-1 0 0,-1-1 1 0 0,0 0 0 0 0,-1 1-1 0 0,-1-1 1 0 0,1 0 0 0 0,-2 1-1 0 0,0-1 1 0 0,0 0 0 0 0,-1 1-1 0 0,-4-15 1 0 0,1 14-22 0 0,1-1 0 0 0,-2 1 1 0 0,1 0-1 0 0,-2 1 0 0 0,1-1 0 0 0,-2 1 0 0 0,1 0 0 0 0,-2 1 1 0 0,1 0-1 0 0,-1 0 0 0 0,-1 1 0 0 0,0 0 0 0 0,0 1 0 0 0,-1 0 1 0 0,-18-11-1 0 0,11 9-94 0 0,-5-3-388 0 0,0 1 0 0 0,-36-13 0 0 0,58 25 313 0 0,-1-1 1 0 0,1 1-1 0 0,0 0 1 0 0,0-1 0 0 0,0 1-1 0 0,0 0 1 0 0,-1 0-1 0 0,1 0 1 0 0,0 0-1 0 0,0 0 1 0 0,0 0-1 0 0,0 1 1 0 0,-1-1-1 0 0,1 0 1 0 0,0 0 0 0 0,0 1-1 0 0,0-1 1 0 0,0 1-1 0 0,0-1 1 0 0,-2 2-1 0 0,3-2-264 0 0,-1 1 1 0 0,1 0-1 0 0,-1-1 0 0 0,0 1 0 0 0,1 0 0 0 0,-1-1 0 0 0,1 1 1 0 0,0 0-1 0 0,-1 0 0 0 0,1 0 0 0 0,-1-1 0 0 0,1 1 0 0 0,0 0 0 0 0,0 0 1 0 0,0 0-1 0 0,-1 0 0 0 0,1 0 0 0 0,0 0 0 0 0,0 0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5.3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112 251 4143 0 0,'2'-7'254'0'0,"0"-1"-1"0"0,0 1 0 0 0,0 0 0 0 0,1 0 0 0 0,5-8 0 0 0,-5 8 694 0 0,1-1 1 0 0,-1 0-1 0 0,5-16 0 0 0,-6 12-223 0 0,0 0-1 0 0,0-1 0 0 0,-1 0 0 0 0,-2-19 0 0 0,1 28-573 0 0,0 1 0 0 0,0 0 0 0 0,-1-1 0 0 0,0 1 0 0 0,0 0 0 0 0,0 0-1 0 0,0-1 1 0 0,0 1 0 0 0,0 0 0 0 0,-1 0 0 0 0,0 0 0 0 0,1 0-1 0 0,-1 1 1 0 0,0-1 0 0 0,0 0 0 0 0,-1 1 0 0 0,1 0 0 0 0,-1-1 0 0 0,1 1-1 0 0,-1 0 1 0 0,0 0 0 0 0,-3-2 0 0 0,5 4-86 0 0,0-1 0 0 0,-1 0 0 0 0,1 1-1 0 0,-1 0 1 0 0,1-1 0 0 0,-1 1 0 0 0,1 0 0 0 0,-1-1 0 0 0,1 1 0 0 0,-1 0-1 0 0,1 0 1 0 0,-1 0 0 0 0,0 1 0 0 0,1-1 0 0 0,-1 0 0 0 0,1 0 0 0 0,0 1-1 0 0,-1-1 1 0 0,1 1 0 0 0,-1 0 0 0 0,1-1 0 0 0,-1 1 0 0 0,1 0 0 0 0,0 0 0 0 0,0-1-1 0 0,-1 1 1 0 0,1 0 0 0 0,0 1 0 0 0,-2 1 0 0 0,-2 3 93 0 0,1 0 0 0 0,-1 1 1 0 0,1-1-1 0 0,-6 12 0 0 0,4-6 1 0 0,0-3-34 0 0,1 1 1 0 0,1 0-1 0 0,0 0 1 0 0,0 0-1 0 0,1 1 1 0 0,0 0-1 0 0,0-1 1 0 0,1 1-1 0 0,1 0 1 0 0,0 0-1 0 0,1 0 1 0 0,0 15 0 0 0,2-19-118 0 0,0 0 0 0 0,0 0 0 0 0,0 0 1 0 0,1 0-1 0 0,0 0 0 0 0,0-1 0 0 0,1 0 1 0 0,0 1-1 0 0,0-1 0 0 0,0-1 1 0 0,1 1-1 0 0,0-1 0 0 0,0 1 0 0 0,10 7 1 0 0,-11-10-148 0 0,0 1 1 0 0,1-1-1 0 0,0 0 1 0 0,0 0 0 0 0,0 0-1 0 0,0-1 1 0 0,0 0 0 0 0,1 0-1 0 0,-1 0 1 0 0,1-1-1 0 0,-1 1 1 0 0,1-1 0 0 0,-1-1-1 0 0,1 1 1 0 0,0-1-1 0 0,-1 0 1 0 0,1 0 0 0 0,0 0-1 0 0,6-2 1 0 0,6-7-1704 0 0,-2-5-77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5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9991 0 0,'0'0'456'0'0,"-1"2"-8"0"0,-4 14-196 0 0,1 0-1 0 0,0 0 1 0 0,-2 24-1 0 0,3-19 595 0 0,-4 48 1287 0 0,3-1 1 0 0,8 103-1 0 0,-3-150-1774 0 0,-1-5-104 0 0,1 0 0 0 0,1 0 0 0 0,0-1 0 0 0,8 27 0 0 0,-9-41 27 0 0,0-1-212 0 0,2-2-57 0 0,-1 0 0 0 0,1 0 0 0 0,-1-1 1 0 0,0 1-1 0 0,0-1 0 0 0,0 1 1 0 0,0-1-1 0 0,0 1 0 0 0,0-1 1 0 0,-1 0-1 0 0,1 0 0 0 0,1-5 1 0 0,11-42-192 0 0,-11 37 67 0 0,19-103-391 0 0,-21 112 454 0 0,2-4 47 0 0,-3 8 2 0 0,0 0-1 0 0,0 0 1 0 0,0 0 0 0 0,0 0-1 0 0,0 0 1 0 0,0 0 0 0 0,0 0-1 0 0,0 0 1 0 0,0 0 0 0 0,0 0-1 0 0,0 0 1 0 0,0 0 0 0 0,0 0-1 0 0,0-1 1 0 0,0 1 0 0 0,1 0-1 0 0,-1 0 1 0 0,0 0 0 0 0,0 0-1 0 0,0 0 1 0 0,0 0 0 0 0,0 0-1 0 0,0 0 1 0 0,0 0 0 0 0,0 0-1 0 0,0 0 1 0 0,0 0 0 0 0,0 0-1 0 0,0 0 1 0 0,0 0-1 0 0,0 0 1 0 0,0 0 0 0 0,1 0-1 0 0,-1 0 1 0 0,0 0 0 0 0,0 0-1 0 0,0 0 1 0 0,0 0 0 0 0,0 0-1 0 0,0 0 1 0 0,0 0 0 0 0,0 0-1 0 0,0 0 1 0 0,0 0 0 0 0,0 0-1 0 0,0 0 1 0 0,0 0 0 0 0,1 0-1 0 0,-1 0 1 0 0,0 0 0 0 0,0 0-1 0 0,0 0 1 0 0,0 0 0 0 0,0 0-1 0 0,0 0 1 0 0,0 0 0 0 0,0 0-1 0 0,0 0 1 0 0,0 1 0 0 0,0-1-1 0 0,0 0 1 0 0,0 0 0 0 0,0 0 0 0 0,6 4 8 0 0,-1 1 1 0 0,0 0 0 0 0,0 0 0 0 0,0 1 0 0 0,-1-1 0 0 0,0 1 0 0 0,4 6 0 0 0,-1-2-16 0 0,-1 0 0 0 0,12 10 0 0 0,-2-4-1314 0 0,26 17 0 0 0,-29-29-9851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6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21 127 11199 0 0,'-2'2'514'0'0,"0"2"-358"0"0,-1 0-1 0 0,1 1 1 0 0,0 0 0 0 0,0-1 0 0 0,0 1 0 0 0,1 0 0 0 0,0 0 0 0 0,0 0 0 0 0,0 0 0 0 0,0 0 0 0 0,1 0 0 0 0,0 0 0 0 0,0 0 0 0 0,0 0-1 0 0,1 0 1 0 0,1 8 0 0 0,-1-9-183 0 0,1 0-1 0 0,0 0 1 0 0,0 0 0 0 0,0 0-1 0 0,0 0 1 0 0,1-1-1 0 0,-1 1 1 0 0,1-1 0 0 0,0 1-1 0 0,0-1 1 0 0,0 0-1 0 0,1 0 1 0 0,-1-1-1 0 0,1 1 1 0 0,7 3 0 0 0,-10-5-1069 0 0,2-2-315 0 0,8-1-56 0 0</inkml:trace>
  <inkml:trace contextRef="#ctx0" brushRef="#br0" timeOffset="1">265 1 5983 0 0,'0'0'464'0'0,"-1"1"-76"0"0,-31 64 6300 0 0,-14 35-2649 0 0,-10 23-2282 0 0,51-106-1804 0 0,-1 0-1 0 0,2-1 1 0 0,0 1-1 0 0,1 1 0 0 0,-1 19 1 0 0,4-33-81 0 0,0-1 1 0 0,0 1-1 0 0,0-1 1 0 0,1 0-1 0 0,-1 1 1 0 0,1-1-1 0 0,0 0 1 0 0,0 1-1 0 0,0-1 1 0 0,2 5-1 0 0,-1-6-1120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6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157 243 10391 0 0,'0'0'942'0'0,"-3"-2"-774"0"0,-4-3-320 0 0,4 3 372 0 0,-1-1 1 0 0,1 1-1 0 0,-1 0 0 0 0,1 0 0 0 0,-5-2 1 0 0,6 3-128 0 0,1 1-1 0 0,-1 0 1 0 0,1-1 0 0 0,-1 1 0 0 0,1 0-1 0 0,-1 0 1 0 0,0 0 0 0 0,1 0 0 0 0,-1 0-1 0 0,1 0 1 0 0,-1 0 0 0 0,1 0 0 0 0,-1 1-1 0 0,1-1 1 0 0,-1 1 0 0 0,1-1 0 0 0,-1 1-1 0 0,1 0 1 0 0,-2 0 0 0 0,-2 3 51 0 0,-1 0 0 0 0,1 0 0 0 0,0 1-1 0 0,0-1 1 0 0,1 1 0 0 0,0 0 0 0 0,-1 1 0 0 0,2-1 0 0 0,-1 0 0 0 0,1 1-1 0 0,-1 0 1 0 0,2 0 0 0 0,-4 7 0 0 0,1 2 31 0 0,1-1 0 0 0,0 1 0 0 0,1 0 0 0 0,-2 25 0 0 0,2-7-55 0 0,1-24-97 0 0,1 0 1 0 0,0 0-1 0 0,0 1 0 0 0,1-1 0 0 0,1 0 0 0 0,-1 1 1 0 0,1-1-1 0 0,1 0 0 0 0,2 11 0 0 0,2-5-16 0 0,-4-8 7 0 0,1 1 0 0 0,-1-1-1 0 0,2 1 1 0 0,-1-1 0 0 0,1 0-1 0 0,0 0 1 0 0,0-1 0 0 0,1 1-1 0 0,0-1 1 0 0,9 9 0 0 0,-13-13 90 0 0,12-2 81 0 0,-12 0-146 0 0,1 1 0 0 0,0-1 0 0 0,-1 0 0 0 0,1 0 0 0 0,0 0 0 0 0,0 0 0 0 0,-1 0 0 0 0,1-1 0 0 0,0 1 0 0 0,-1 0 0 0 0,1-1 0 0 0,-1 0 0 0 0,1 1 0 0 0,-1-1 0 0 0,1 0 0 0 0,-1 1 0 0 0,1-1 0 0 0,-1 0 0 0 0,1 0 1 0 0,-1 0-1 0 0,1-2 0 0 0,6-4 171 0 0,-1-1 1 0 0,-1 0-1 0 0,0 0 1 0 0,0-1 0 0 0,0 0-1 0 0,-1 0 1 0 0,-1 0-1 0 0,1-1 1 0 0,-2 1 0 0 0,1-1-1 0 0,-1 0 1 0 0,2-14-1 0 0,1-13 51 0 0,-2 1-1 0 0,0-41 0 0 0,-4 77-260 0 0,-2-110 111 0 0,0 70-89 0 0,1 20-467 0 0,-1 0-1 0 0,-1 1 0 0 0,0 0 0 0 0,-2 0 1 0 0,-11-31-1 0 0,11 39-1729 0 0,-12-20-1 0 0,16 31 2030 0 0,-5-8-1952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6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1 194 9615 0 0,'0'0'439'0'0,"3"1"-10"0"0,1 1-299 0 0,1 0 0 0 0,0-1 0 0 0,0 0 0 0 0,-1 1 0 0 0,1-2 0 0 0,0 1 0 0 0,0-1 0 0 0,0 0-1 0 0,0 0 1 0 0,0 0 0 0 0,0 0 0 0 0,0-1 0 0 0,0 0 0 0 0,0 0 0 0 0,-1 0 0 0 0,1-1 0 0 0,0 0-1 0 0,-1 0 1 0 0,1 0 0 0 0,-1 0 0 0 0,1-1 0 0 0,4-3 0 0 0,-2 0 93 0 0,1 1 0 0 0,-2-2-1 0 0,1 1 1 0 0,-1-1 0 0 0,0 1 0 0 0,0-2 0 0 0,-1 1-1 0 0,0-1 1 0 0,0 0 0 0 0,-1 0 0 0 0,6-12 0 0 0,-4 4-47 0 0,-4 13-120 0 0,-1 0 0 0 0,1-1 1 0 0,-1 1-1 0 0,0 0 1 0 0,0 0-1 0 0,0-7 0 0 0,-1 8 19 0 0,0 0 1 0 0,0 1-1 0 0,0-1 0 0 0,0 0 0 0 0,0 1 1 0 0,0-1-1 0 0,-1 0 0 0 0,1 0 0 0 0,-1 1 0 0 0,1-1 1 0 0,-1 1-1 0 0,0-1 0 0 0,1 0 0 0 0,-1 1 0 0 0,0 0 1 0 0,0-1-1 0 0,0 1 0 0 0,0-1 0 0 0,-1 1 0 0 0,-1-2 1 0 0,2 2-41 0 0,0 1 0 0 0,0-1 0 0 0,0 1-1 0 0,0-1 1 0 0,0 1 0 0 0,0-1 0 0 0,0 1 0 0 0,-1 0 0 0 0,1 0 0 0 0,0 0 0 0 0,0-1 0 0 0,0 1 0 0 0,0 0 0 0 0,0 1 0 0 0,0-1 0 0 0,-1 0 0 0 0,1 0-1 0 0,0 0 1 0 0,0 1 0 0 0,0-1 0 0 0,0 0 0 0 0,0 1 0 0 0,0-1 0 0 0,0 1 0 0 0,0-1 0 0 0,0 1 0 0 0,0 0 0 0 0,0-1 0 0 0,0 1 0 0 0,1 0 0 0 0,-2 0 0 0 0,-14 14 410 0 0,10-10-308 0 0,0 0 0 0 0,0 0 1 0 0,1 1-1 0 0,-1-1 0 0 0,1 2 1 0 0,1-1-1 0 0,-1 0 0 0 0,1 1 1 0 0,-6 12-1 0 0,0 8 108 0 0,-8 29 0 0 0,15-44-173 0 0,0 1-1 0 0,1-1 1 0 0,1 1 0 0 0,0 24-1 0 0,2-32-74 0 0,0 0-1 0 0,1 0 0 0 0,-1 0 1 0 0,1 0-1 0 0,0-1 0 0 0,1 1 1 0 0,-1-1-1 0 0,1 1 0 0 0,-1-1 1 0 0,1 0-1 0 0,1 0 0 0 0,4 5 1 0 0,-7-8-1 0 0,2 2-99 0 0,0-1-1 0 0,1 1 0 0 0,-1-1 0 0 0,1 0 1 0 0,0 0-1 0 0,-1 0 0 0 0,1 0 0 0 0,0-1 0 0 0,0 1 1 0 0,0-1-1 0 0,0 0 0 0 0,9 1 0 0 0,-4-1-699 0 0,1-1 1 0 0,-1 1-1 0 0,11-2 0 0 0,13-4-4794 0 0,-8 1 453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7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0 3679 0 0,'-10'9'237'0'0,"-20"14"-1"0"0,21-17 1305 0 0,-1 2 0 0 0,-8 8 1 0 0,15-13-974 0 0,1 0 1 0 0,-1 0 0 0 0,1 0-1 0 0,-1 1 1 0 0,1-1-1 0 0,0 1 1 0 0,0 0 0 0 0,0-1-1 0 0,-1 8 1 0 0,2-9-498 0 0,1 1 1 0 0,0-1-1 0 0,0 1 1 0 0,0 0-1 0 0,0-1 0 0 0,0 1 1 0 0,0-1-1 0 0,1 1 1 0 0,-1-1-1 0 0,1 1 0 0 0,-1-1 1 0 0,1 1-1 0 0,0-1 1 0 0,0 1-1 0 0,0-1 1 0 0,1 0-1 0 0,-1 0 0 0 0,1 1 1 0 0,-1-1-1 0 0,1 0 1 0 0,-1 0-1 0 0,1-1 0 0 0,4 4 1 0 0,3 3-46 0 0,0-1 0 0 0,1 0-1 0 0,16 9 1 0 0,2-2 69 0 0,46 17-1 0 0,17 8 1784 0 0,-88-37-1639 0 0,-1-1 0 0 0,1 1 0 0 0,-1 0 0 0 0,1-1 0 0 0,-1 1-1 0 0,0 0 1 0 0,0 1 0 0 0,0-1 0 0 0,2 3 0 0 0,-3-4 175 0 0,-16 15 524 0 0,2-8-797 0 0,0 0-1 0 0,-1-1 0 0 0,0-1 1 0 0,0 0-1 0 0,0 0 1 0 0,-1-2-1 0 0,1 0 1 0 0,-29 4-1 0 0,40-7-519 0 0,0-1-1 0 0,1 1 1 0 0,-1-1 0 0 0,0 0-1 0 0,1 0 1 0 0,-1 0 0 0 0,0 0-1 0 0,0-1 1 0 0,1 1 0 0 0,-1-1-1 0 0,1 1 1 0 0,-1-1 0 0 0,0 0-1 0 0,1 0 1 0 0,-1 0-1 0 0,1-1 1 0 0,0 1 0 0 0,-1-1-1 0 0,1 1 1 0 0,0-1 0 0 0,0 1-1 0 0,-3-4 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7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13039 0 0,'0'0'4538'0'0,"2"1"-3528"0"0,2 1-906 0 0,-1 0 0 0 0,0 0 0 0 0,0 0 0 0 0,0 0 0 0 0,0 1-1 0 0,-1-1 1 0 0,1 1 0 0 0,-1 0 0 0 0,1 0 0 0 0,-1 0 0 0 0,3 4 0 0 0,-2 0-33 0 0,0 0 0 0 0,0 0 0 0 0,0-1 0 0 0,-1 2 0 0 0,2 8 0 0 0,0 7-59 0 0,-2 1 0 0 0,0 39-1 0 0,3 84-309 0 0,7-49-3182 0 0,-9-79 1506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7.7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39 455 0 0,'-11'22'1314'0'0,"-3"14"9378"0"0,2-18-7100 0 0,11-17-3472 0 0,0 0 0 0 0,1 0 0 0 0,-1 0 1 0 0,0 0-1 0 0,0 0 0 0 0,0-1 1 0 0,0 1-1 0 0,0 0 0 0 0,0-1 1 0 0,0 1-1 0 0,0 0 0 0 0,0-1 0 0 0,0 1 1 0 0,0-1-1 0 0,0 0 0 0 0,0 1 1 0 0,0-1-1 0 0,-1 0 0 0 0,-1 1 0 0 0,-3 0 223 0 0,5 0 390 0 0,-2-1-534 0 0,2 0-184 0 0,0 0 0 0 0,0 0 0 0 0,0 0 1 0 0,0 0-1 0 0,0 0 0 0 0,0 0 0 0 0,0-1 1 0 0,0 1-1 0 0,0 0 0 0 0,0-1 0 0 0,0 1 1 0 0,0-1-1 0 0,0 1 0 0 0,0-1 0 0 0,0 0 1 0 0,0 1-1 0 0,0-1 0 0 0,1 0 0 0 0,-1 0 1 0 0,0 1-1 0 0,0-1 0 0 0,1 0 0 0 0,-1 0 1 0 0,0-1-1 0 0,-3-3 4 0 0,2 2-11 0 0,1 1 0 0 0,-1 0 0 0 0,1-1 0 0 0,0 1 0 0 0,-1-1 0 0 0,1 1 0 0 0,0-1 0 0 0,1 0 0 0 0,-1 0 0 0 0,0-5 0 0 0,-2-16 2 0 0,5 12-24 0 0,0 8-13 0 0,0 1 1 0 0,0 0 0 0 0,0-1 0 0 0,1 1 0 0 0,-1 0 0 0 0,1 1 0 0 0,0-1 0 0 0,0 0 0 0 0,0 1-1 0 0,0 0 1 0 0,4-3 0 0 0,-6 4 15 0 0,0 1 1 0 0,-1-1-1 0 0,1 1 0 0 0,0-1 0 0 0,0 1 0 0 0,0 0 1 0 0,-1-1-1 0 0,1 1 0 0 0,0 0 0 0 0,0 0 0 0 0,0-1 1 0 0,0 1-1 0 0,0 0 0 0 0,-1 0 0 0 0,1 0 1 0 0,0 0-1 0 0,0 0 0 0 0,0 0 0 0 0,0 0 0 0 0,1 1 1 0 0,8 3-4 0 0,-2 2 4 0 0,-7-5 4 0 0,0 0 1 0 0,0 1 0 0 0,0-1 0 0 0,0 1 0 0 0,0 0 0 0 0,0-1 0 0 0,0 1 0 0 0,-1-1 0 0 0,1 1 0 0 0,0 2 0 0 0,0 0-19 0 0,-1-3-107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8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 9671 0 0,'0'0'1207'0'0,"1"2"-130"0"0,2 14 238 0 0,0 0 0 0 0,0 1 0 0 0,-2-1 0 0 0,0 0 0 0 0,-2 25 0 0 0,1 15-290 0 0,0-17-809 0 0,-1-1 1 0 0,-2 1-1 0 0,-14 64 0 0 0,-4-31-364 0 0,16-53-1427 0 0,-7 20 0 0 0,9-30 329 0 0,2-7-166 0 0,1 0-116 0 0,-1 11-28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8.4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13 1375 0 0,'0'0'66'0'0,"-1"2"-8"0"0,1 1 10 0 0,-9 18 2568 0 0,-11 11 7980 0 0,7-28-9037 0 0,-20 10 840 0 0,31-13-2158 0 0,-1-2-160 0 0,2 1-93 0 0,-1-1-1 0 0,1 1 0 0 0,-1-1 1 0 0,1 1-1 0 0,-1-1 1 0 0,1 0-1 0 0,-1 0 1 0 0,1 0-1 0 0,0 1 0 0 0,-1-1 1 0 0,1-1-1 0 0,0 1 1 0 0,0 0-1 0 0,0 0 1 0 0,0 0-1 0 0,0-1 0 0 0,0 1 1 0 0,0 0-1 0 0,0-1 1 0 0,-1-1-1 0 0,0-1-14 0 0,1 1 29 0 0,0-16-245 0 0,11 7 5 0 0,-6 6 195 0 0,-4 5 8 0 0,1-1 0 0 0,0 1 1 0 0,0 0-1 0 0,-1-1 1 0 0,1 1-1 0 0,0 0 1 0 0,1 0-1 0 0,-1-1 0 0 0,2 0 1 0 0,-1 0 4 0 0,0 1 1 0 0,0 0 0 0 0,0 0-1 0 0,0 1 1 0 0,0-1 0 0 0,1 0-1 0 0,-1 1 1 0 0,0 0-1 0 0,0-1 1 0 0,0 1 0 0 0,1 0-1 0 0,2 0 1 0 0,-3 0 28 0 0,1 0-1 0 0,-1 0 1 0 0,1 1 0 0 0,-1-1 0 0 0,1 1 0 0 0,-1-1-1 0 0,0 1 1 0 0,1 0 0 0 0,-1 0 0 0 0,0 0-1 0 0,0 0 1 0 0,0 1 0 0 0,0-1 0 0 0,0 0-1 0 0,3 3 1 0 0,0 1 150 0 0,0 1-1 0 0,-1-1 1 0 0,8 12-1 0 0,-7-10-1 0 0,-4-5 625 0 0,-2 1-522 0 0,0 7-13 0 0,1-8 240 0 0,-1 1-267 0 0,0 1-199 0 0,0 0 0 0 0,-1-1 1 0 0,0 1-1 0 0,1 0 1 0 0,-1-1-1 0 0,-1 1 1 0 0,1-1-1 0 0,0 1 1 0 0,-1-1-1 0 0,0 0 0 0 0,0 0 1 0 0,0-1-1 0 0,0 1 1 0 0,0 0-1 0 0,-1-1 1 0 0,-5 4-1 0 0,7-5-186 0 0,-19-3-2374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0,'0'0'5779'0'0,"3"2"-4951"0"0,0 0-652 0 0,1 0 1 0 0,-1 0 0 0 0,1 1-1 0 0,-1-1 1 0 0,0 1-1 0 0,0 0 1 0 0,0 0-1 0 0,0 0 1 0 0,-1 0-1 0 0,1 0 1 0 0,-1 1-1 0 0,0-1 1 0 0,1 1 0 0 0,-2 0-1 0 0,1 0 1 0 0,1 4-1 0 0,15 67 291 0 0,-3 1 0 0 0,5 87 0 0 0,0 3-465 0 0,-15-132-651 0 0,2 1-1 0 0,1-1 1 0 0,17 47 0 0 0,-22-77 266 0 0,0 1-525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8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9415 0 0,'1'2'431'0'0,"112"199"1606"0"0,33 68 2193 0 0,-137-251-3965 0 0,18 36 647 0 0,-3 1 1 0 0,-2 1-1 0 0,21 82 1 0 0,-37-110-677 0 0,-1 0 1 0 0,-1 0-1 0 0,-1 1 0 0 0,-2-1 1 0 0,0 1-1 0 0,-2 0 0 0 0,-2-1 1 0 0,0 1-1 0 0,-10 35 0 0 0,5-34-160 0 0,-2 0 0 0 0,-1-1 0 0 0,-2 0 0 0 0,-1-1 0 0 0,-24 37 0 0 0,6-9-1656 0 0,16-31-6032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11.2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59 294 7367 0 0,'0'2'568'0'0,"0"-1"-563"0"0,0-1-1 0 0,0 0 1 0 0,0 0-1 0 0,0 1 0 0 0,0-1 1 0 0,0 0-1 0 0,0 0 0 0 0,0 1 1 0 0,0-1-1 0 0,0 0 1 0 0,0 0-1 0 0,0 1 0 0 0,0-1 1 0 0,0 0-1 0 0,0 0 1 0 0,-1 1-1 0 0,1-1 0 0 0,0 0 1 0 0,0 0-1 0 0,0 0 0 0 0,0 1 1 0 0,0-1-1 0 0,-1 0 1 0 0,1 0-1 0 0,0 0 0 0 0,0 1 1 0 0,0-1-1 0 0,-1 0 0 0 0,1 0 1 0 0,0 0-1 0 0,0 0 1 0 0,-1 0-1 0 0,1 0 0 0 0,0 0 1 0 0,0 1-1 0 0,0-1 1 0 0,-1 0-1 0 0,1 0 0 0 0,0 0 1 0 0,-1 0-1 0 0,1 0 0 0 0,0 0 1 0 0,0 0-1 0 0,-1 0 1 0 0,1 0-1 0 0,0 0 0 0 0,-15-10 134 0 0,-1 0 982 0 0,15 8-1017 0 0,-1 0 1 0 0,0 1-1 0 0,0-1 0 0 0,1 0 0 0 0,-1 0 0 0 0,1 0 0 0 0,0 0 0 0 0,-1 0 0 0 0,1 0 0 0 0,0 0 1 0 0,0 0-1 0 0,0-1 0 0 0,1 1 0 0 0,-2-4 0 0 0,2 5 217 0 0,0 1-270 0 0,0 0-1 0 0,0-1 1 0 0,0 1 0 0 0,0 0-1 0 0,0 0 1 0 0,0-1 0 0 0,0 1 0 0 0,0 0-1 0 0,0 0 1 0 0,0-1 0 0 0,0 1-1 0 0,0 0 1 0 0,0-1 0 0 0,0 1-1 0 0,0 0 1 0 0,0 0 0 0 0,0-1-1 0 0,0 1 1 0 0,0 0 0 0 0,0 0 0 0 0,1-1-1 0 0,-1 1 1 0 0,0 0 0 0 0,0 0-1 0 0,1-1 1 0 0,53-11 895 0 0,-37 8-810 0 0,14 0 114 0 0,47-2 1 0 0,-24 3-124 0 0,127-5 207 0 0,35-2 102 0 0,337-48 900 0 0,-312 31-674 0 0,465-31 21 0 0,-340 31-570 0 0,166 2-1398 0 0,-429 25-4642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438 157 3223 0 0,'5'-8'1336'0'0,"-4"-5"113"0"0,-1 1 1 0 0,0 0-1 0 0,-1 0 0 0 0,-3-20 0 0 0,3 29-1309 0 0,0 0 1 0 0,-1 0-1 0 0,1 0 0 0 0,-1 0 1 0 0,1 0-1 0 0,-1 0 1 0 0,0 0-1 0 0,0 1 1 0 0,0-1-1 0 0,-1 1 1 0 0,-2-3-1 0 0,1 0 155 0 0,-1 1 0 0 0,-1 0 1 0 0,1 0-1 0 0,-10-5 0 0 0,13 8-236 0 0,-1 0 0 0 0,1 0 0 0 0,-1 1 0 0 0,1-1 0 0 0,-1 1 0 0 0,1-1 0 0 0,-1 1 0 0 0,0 0 0 0 0,1 0 0 0 0,-1 0 1 0 0,0 0-1 0 0,1 1 0 0 0,-1-1 0 0 0,1 1 0 0 0,-1-1 0 0 0,0 1 0 0 0,1 0 0 0 0,0 0 0 0 0,-1 0 0 0 0,1 0 0 0 0,-3 2 0 0 0,-5 4 46 0 0,0 0-1 0 0,0 0 1 0 0,-11 12 0 0 0,13-12-62 0 0,-24 23-24 0 0,2 1 0 0 0,0 2 0 0 0,2 1 0 0 0,-39 62 0 0 0,55-74 54 0 0,1 0 0 0 0,2 1 0 0 0,0 0 1 0 0,1 0-1 0 0,2 1 0 0 0,0 0 0 0 0,-3 30 0 0 0,5-4 147 0 0,3 63 0 0 0,2-98-182 0 0,0 0-1 0 0,1-1 0 0 0,0 1 0 0 0,2-1 1 0 0,0 1-1 0 0,0-1 0 0 0,1 0 0 0 0,8 14 1 0 0,-8-19-8 0 0,0 1 1 0 0,1-1 0 0 0,0 0 0 0 0,1 0-1 0 0,0 0 1 0 0,0-1 0 0 0,1 0-1 0 0,0-1 1 0 0,0 1 0 0 0,1-2 0 0 0,14 10-1 0 0,-10-9 29 0 0,1 0-1 0 0,0-1 1 0 0,23 8-1 0 0,-29-12-30 0 0,0 0 1 0 0,1-1-1 0 0,-1 0 0 0 0,0 0 0 0 0,0-1 1 0 0,1 0-1 0 0,-1 0 0 0 0,11-3 0 0 0,-5 0 14 0 0,0-1 0 0 0,0 0 0 0 0,-1-1-1 0 0,0 0 1 0 0,0-1 0 0 0,14-9 0 0 0,3-5 50 0 0,35-27 1 0 0,-20 8-148 0 0,41-46 0 0 0,-43 33-339 0 0,-30 35-336 0 0,19-21 0 0 0,10-5-2690 0 0,-25 21-1898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2759 0 0,'0'0'126'0'0,"2"0"-5"0"0,2 2 368 0 0,1-1 0 0 0,0 0-1 0 0,0-1 1 0 0,0 1 0 0 0,0-1-1 0 0,-1 0 1 0 0,1 0 0 0 0,9-1-1 0 0,2-3 1771 0 0,21-6-1 0 0,13-2-1124 0 0,208-22 216 0 0,-190 26-1602 0 0,-20-2-839 0 0,-22 5-2312 0 0,-6 1-761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12 193 5063 0 0,'1'1'390'0'0,"4"2"-20"0"0,1-1 0 0 0,-1 1 0 0 0,1-1 0 0 0,0 0 0 0 0,0 0 0 0 0,0-1 0 0 0,0 0 0 0 0,1 0 0 0 0,6 0 0 0 0,-9-1-217 0 0,0 0-1 0 0,0-1 0 0 0,0 0 1 0 0,0 0-1 0 0,0 0 1 0 0,0-1-1 0 0,0 1 1 0 0,0-1-1 0 0,0 0 1 0 0,0 0-1 0 0,-1 0 0 0 0,1-1 1 0 0,3-2-1 0 0,-4 2-60 0 0,1 0-1 0 0,-1 0 0 0 0,0-1 0 0 0,0 1 1 0 0,0-1-1 0 0,0 1 0 0 0,-1-1 0 0 0,1 0 1 0 0,-1 0-1 0 0,0-1 0 0 0,2-5 0 0 0,0-3 48 0 0,-1 0 0 0 0,3-22 0 0 0,-6 32-93 0 0,0 0 0 0 0,0 1-1 0 0,0-1 1 0 0,0 0-1 0 0,0 0 1 0 0,-1 0 0 0 0,1 0-1 0 0,-1 1 1 0 0,0-1-1 0 0,0 0 1 0 0,0 1 0 0 0,0-1-1 0 0,0 0 1 0 0,-1 1-1 0 0,1-1 1 0 0,-1 1 0 0 0,0 0-1 0 0,0 0 1 0 0,1-1 0 0 0,-1 1-1 0 0,-1 0 1 0 0,1 1-1 0 0,0-1 1 0 0,0 0 0 0 0,-1 1-1 0 0,-4-3 1 0 0,4 2 43 0 0,0 1-1 0 0,0-1 1 0 0,0 1 0 0 0,0 0 0 0 0,-1 0-1 0 0,1 0 1 0 0,0 1 0 0 0,-1-1 0 0 0,1 1-1 0 0,-1 0 1 0 0,1-1 0 0 0,-1 2 0 0 0,1-1-1 0 0,-1 0 1 0 0,1 1 0 0 0,0-1 0 0 0,-1 1-1 0 0,1 0 1 0 0,0 0 0 0 0,0 1 0 0 0,-6 2-1 0 0,3 0 5 0 0,1 0 0 0 0,0 0 0 0 0,0 0 0 0 0,1 1 0 0 0,-1 0 0 0 0,1 0 0 0 0,0 0 0 0 0,0 0 0 0 0,0 1 0 0 0,1-1 0 0 0,0 1 0 0 0,0 0-1 0 0,1 0 1 0 0,-1 0 0 0 0,1 1 0 0 0,0-1 0 0 0,1 0 0 0 0,0 1 0 0 0,0-1 0 0 0,0 1 0 0 0,1 0 0 0 0,0-1 0 0 0,1 10 0 0 0,0-8-69 0 0,0 0 0 0 0,0 0-1 0 0,1-1 1 0 0,0 1 0 0 0,1 0 0 0 0,0-1 0 0 0,0 0 0 0 0,0 0 0 0 0,1 1 0 0 0,0-2-1 0 0,0 1 1 0 0,1 0 0 0 0,0-1 0 0 0,0 0 0 0 0,1 0 0 0 0,-1-1 0 0 0,1 1-1 0 0,0-1 1 0 0,7 4 0 0 0,1-1-53 0 0,0-1 0 0 0,0 0 0 0 0,0-1 0 0 0,1-1 0 0 0,-1 0 0 0 0,1-1 0 0 0,1-1 0 0 0,-1 0 0 0 0,0-1 0 0 0,27 0 0 0 0,-25-2-662 0 0,0-1 0 0 0,0-1 0 0 0,0-1 0 0 0,0 0 0 0 0,27-10 0 0 0,-37 11 123 0 0,0-1 1 0 0,-1-1-1 0 0,1 1 1 0 0,-1-1-1 0 0,0 0 0 0 0,6-6 1 0 0,12-10-1471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5063 0 0,'0'0'390'0'0,"2"3"-252"0"0,11 22 1608 0 0,0 2-1 0 0,-2-1 0 0 0,-1 1 1 0 0,10 41-1 0 0,-17-55-1261 0 0,-1 1 0 0 0,1 17 1 0 0,1 11 251 0 0,-4-42-719 0 0,0 1-1 0 0,0-1 1 0 0,0 1 0 0 0,0 0-1 0 0,0-1 1 0 0,0 1-1 0 0,0 0 1 0 0,0-1 0 0 0,0 1-1 0 0,1-1 1 0 0,-1 1-1 0 0,0 0 1 0 0,0-1-1 0 0,0 1 1 0 0,1-1 0 0 0,-1 1-1 0 0,0-1 1 0 0,1 1-1 0 0,-1-1 1 0 0,1 1 0 0 0,-1-1-1 0 0,1 1 1 0 0,6-17 317 0 0,-7 15-334 0 0,27-93-649 0 0,-17 52-7 0 0,24-56 1 0 0,-33 95 612 0 0,1-3 6 0 0,0 0 0 0 0,1 0 0 0 0,0 1-1 0 0,0-1 1 0 0,0 1 0 0 0,0 0 0 0 0,1 0 0 0 0,0 0 0 0 0,0 0-1 0 0,6-5 1 0 0,-8 9-63 0 0,-1 1 86 0 0,1 0-1 0 0,0 0 0 0 0,-1 0 0 0 0,1 1 1 0 0,-1-1-1 0 0,1 0 0 0 0,-1 1 0 0 0,1-1 1 0 0,-1 1-1 0 0,1 0 0 0 0,-1-1 1 0 0,0 1-1 0 0,3 2 0 0 0,18 14 44 0 0,-16-11-44 0 0,15 14 194 0 0,-1 2 0 0 0,22 28 0 0 0,20 23 462 0 0,-52-64-531 0 0,-1-1-1 0 0,1 1 0 0 0,0-1 1 0 0,1-1-1 0 0,17 9 1 0 0,-5-4-3 0 0,-5-2-32 0 0,0-2 1 0 0,28 10-1 0 0,-39-16-49 0 0,0 0-1 0 0,0-1 0 0 0,0 0 1 0 0,0 0-1 0 0,1 0 1 0 0,-1-1-1 0 0,0-1 1 0 0,1 1-1 0 0,-1-1 1 0 0,11-2-1 0 0,-11 1 2 0 0,0-1 0 0 0,0 1 0 0 0,0-1 0 0 0,-1 0 0 0 0,1 0 0 0 0,-1-1-1 0 0,1 0 1 0 0,-1 0 0 0 0,-1-1 0 0 0,1 0 0 0 0,7-8 0 0 0,-5 4 10 0 0,0-1 0 0 0,0-1 0 0 0,-2 1-1 0 0,1-2 1 0 0,8-20 0 0 0,-11 22-53 0 0,0-1-1 0 0,-1 1 1 0 0,-1 0-1 0 0,0-1 1 0 0,0 1 0 0 0,-1-1-1 0 0,-1 0 1 0 0,0 1-1 0 0,0-1 1 0 0,-1 0-1 0 0,0 1 1 0 0,-1-1-1 0 0,0 1 1 0 0,-4-13 0 0 0,-26-43-338 0 0,32 66 354 0 0,0 0 1 0 0,0 0-1 0 0,0-1 0 0 0,0 1 0 0 0,0 0 0 0 0,-1 0 1 0 0,1 0-1 0 0,0 0 0 0 0,0-1 0 0 0,0 1 0 0 0,0 0 0 0 0,0 0 1 0 0,-1 0-1 0 0,1 0 0 0 0,0 0 0 0 0,0 0 0 0 0,0 0 1 0 0,0 0-1 0 0,-1-1 0 0 0,1 1 0 0 0,0 0 0 0 0,0 0 1 0 0,0 0-1 0 0,-1 0 0 0 0,1 0 0 0 0,0 0 0 0 0,0 0 0 0 0,0 0 1 0 0,-1 0-1 0 0,1 0 0 0 0,0 0 0 0 0,0 0 0 0 0,0 0 1 0 0,-1 0-1 0 0,1 0 0 0 0,0 1 0 0 0,0-1 0 0 0,0 0 0 0 0,0 0 1 0 0,-1 0-1 0 0,1 0 0 0 0,0 0 0 0 0,0 0 0 0 0,0 0 1 0 0,0 0-1 0 0,0 1 0 0 0,-1-1 0 0 0,1 0 0 0 0,0 0 1 0 0,0 0-1 0 0,0 0 0 0 0,0 1 0 0 0,0-1 0 0 0,0 0 0 0 0,0 0 1 0 0,0 0-1 0 0,-1 0 0 0 0,1 1 0 0 0,0-1 0 0 0,0 0 1 0 0,0 0-1 0 0,0 0 0 0 0,0 1 0 0 0,-4 11 102 0 0,4-12-101 0 0,-3 7 48 0 0,2 1 0 0 0,-1 0-1 0 0,1 0 1 0 0,1 0 0 0 0,-1 0 0 0 0,1 0 0 0 0,1 0-1 0 0,-1 0 1 0 0,2 0 0 0 0,-1 0 0 0 0,1-1 0 0 0,0 1-1 0 0,4 11 1 0 0,-1-9-35 0 0,-1 0 0 0 0,2 0 0 0 0,-1 0 1 0 0,1-1-1 0 0,1 0 0 0 0,0 0 0 0 0,0 0 0 0 0,0-1 0 0 0,10 7 0 0 0,5 5-8 0 0,1-2 0 0 0,29 17-1 0 0,-41-29-578 0 0,0 0 0 0 0,0 0 0 0 0,1-2 0 0 0,0 1 0 0 0,0-1-1 0 0,0-1 1 0 0,21 3 0 0 0,-11-4-4406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5527 0 0,'2'21'306'0'0,"10"36"0"0"0,-4-27 2516 0 0,-5-19-975 0 0,2 0 0 0 0,8 18 0 0 0,5 10 1274 0 0,-15-61-2595 0 0,5-85-285 0 0,-2 15-669 0 0,-4 74-316 0 0,0 1 0 0 0,2-1 1 0 0,0 1-1 0 0,1 0 0 0 0,12-29 0 0 0,-15 42 329 0 0,1-1-1 0 0,-1 1 0 0 0,1 0 0 0 0,-1 0 1 0 0,1 0-1 0 0,0 0 0 0 0,1 1 0 0 0,-1 0 1 0 0,0-1-1 0 0,1 1 0 0 0,0 0 0 0 0,0 0 1 0 0,0 1-1 0 0,0-1 0 0 0,0 1 0 0 0,1 0 1 0 0,-1 0-1 0 0,1 1 0 0 0,-1-1 0 0 0,1 1 1 0 0,0 0-1 0 0,-1 0 0 0 0,1 0 0 0 0,0 1 1 0 0,0 0-1 0 0,6 0 0 0 0,12 3 195 0 0,0 1 1 0 0,0 0-1 0 0,0 2 0 0 0,24 10 1 0 0,-3-2 348 0 0,-33-11 610 0 0,0 1 0 0 0,15 7 0 0 0,-23-9-487 0 0,0-1 1 0 0,-1 1-1 0 0,1-1 1 0 0,-1 1-1 0 0,1 0 1 0 0,-1 0-1 0 0,0 0 1 0 0,0 0-1 0 0,0 1 0 0 0,0-1 1 0 0,0 1-1 0 0,0-1 1 0 0,-1 1-1 0 0,2 2 1 0 0,-3-3-110 0 0,0-1 1 0 0,0 1-1 0 0,0-1 0 0 0,0 1 1 0 0,0-1-1 0 0,0 1 1 0 0,-1-1-1 0 0,1 1 0 0 0,-1-1 1 0 0,1 0-1 0 0,-1 1 1 0 0,1-1-1 0 0,-1 0 0 0 0,0 0 1 0 0,0 1-1 0 0,-1 0 1 0 0,-1 4 389 0 0,-3 6 298 0 0,-1 0 0 0 0,-8 10 0 0 0,8-12-406 0 0,0 0 0 0 0,1 1-1 0 0,-5 11 1 0 0,-8 12 503 0 0,14-28-714 0 0,2 1-1 0 0,-1-1 1 0 0,0 1-1 0 0,-3 12 1 0 0,6-15-107 0 0,0 0 1 0 0,0 1 0 0 0,0-1-1 0 0,0 0 1 0 0,1 7 0 0 0,2-1-35 0 0,3-1 2 0 0,-3-8-73 0 0,-1 0 0 0 0,1 0 0 0 0,0 0 0 0 0,-1-1 0 0 0,1 1 0 0 0,0 0 0 0 0,0-1 0 0 0,0 1 0 0 0,-1-1 0 0 0,1 1 0 0 0,0-1 0 0 0,0 0 0 0 0,0 0 0 0 0,0 0 0 0 0,0 0 0 0 0,0 0 0 0 0,-1 0 0 0 0,4-1 0 0 0,4-1-47 0 0,1-1 0 0 0,12-4-1 0 0,-12 3-47 0 0,-3 1 1 0 0,1-1 0 0 0,-1 0 1 0 0,0 0-1 0 0,8-7 0 0 0,11-6-317 0 0,-20 13 346 0 0,0 0-1 0 0,-1-1 0 0 0,1 1 0 0 0,-1-1 1 0 0,0 0-1 0 0,-1-1 0 0 0,1 1 0 0 0,-1-1 1 0 0,0 0-1 0 0,6-12 0 0 0,-3 4-85 0 0,-1 0 0 0 0,0-1 0 0 0,6-28 0 0 0,-9 29 146 0 0,-4 11 7 0 0,0 2 17 0 0,0-1 643 0 0,-2 10-225 0 0,2-2-355 0 0,0 0 0 0 0,0 0-1 0 0,0 0 1 0 0,1-1-1 0 0,0 1 1 0 0,1 0 0 0 0,-1 0-1 0 0,1 0 1 0 0,0 0 0 0 0,0 0-1 0 0,1-1 1 0 0,0 1 0 0 0,0 0-1 0 0,0-1 1 0 0,0 0-1 0 0,6 9 1 0 0,-2-5-68 0 0,-1 0 0 0 0,2-1 0 0 0,-1 0 0 0 0,1 0-1 0 0,0 0 1 0 0,1-1 0 0 0,0 0 0 0 0,15 10 0 0 0,-13-11-168 0 0,0 0 1 0 0,1-1 0 0 0,19 6-1 0 0,-23-9-209 0 0,-1 0 0 0 0,1 0-1 0 0,-1-1 1 0 0,1 0 0 0 0,-1-1-1 0 0,1 1 1 0 0,0-1 0 0 0,6-1-1 0 0,3-2-1425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0,'5'87'1200'0'0,"4"31"2578"0"0,2-54-2141 0 0,3-1 0 0 0,24 67 0 0 0,-23-90-1558 0 0,1-1-1 0 0,2 0 0 0 0,2-2 0 0 0,30 45 0 0 0,-27-46-1195 0 0,10 12-5083 0 0,-21-34 1325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1839 0 0,'0'0'6372'0'0,"8"-6"-4537"0"0,-1 3-1511 0 0,-1 0-1 0 0,1 0 0 0 0,0 1 1 0 0,0 0-1 0 0,11-2 1 0 0,-13 3-181 0 0,-1 1 0 0 0,0 0 1 0 0,0 0-1 0 0,1 0 0 0 0,-1 0 0 0 0,0 1 1 0 0,0 0-1 0 0,1 0 0 0 0,-1 0 0 0 0,0 0 1 0 0,5 3-1 0 0,-5-2 2 0 0,7 2 398 0 0,0 1 0 0 0,0 1 0 0 0,0 0 0 0 0,-1 0 0 0 0,1 1 0 0 0,-2 1 0 0 0,18 16 0 0 0,-16-9 173 0 0,-10-14-364 0 0,-2 2-8 0 0,1 1-238 0 0,-1 0 1 0 0,0 0-1 0 0,0 1 0 0 0,0-1 0 0 0,-1 0 0 0 0,1 0 1 0 0,-1 0-1 0 0,0 0 0 0 0,0-1 0 0 0,0 1 0 0 0,-1 0 0 0 0,1-1 1 0 0,-6 6-1 0 0,4-6-61 0 0,1 0 0 0 0,-1 0 0 0 0,0 0 0 0 0,1 0 0 0 0,-1 0 0 0 0,0-1 0 0 0,-1 0 0 0 0,1 0 0 0 0,0 0-1 0 0,-1 0 1 0 0,-5 1 0 0 0,-5 2 43 0 0,8-2-98 0 0,0 0 1 0 0,1 1-1 0 0,-1 0 1 0 0,-6 5-1 0 0,-5 4-1124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3223 0 0,'1'-2'240'0'0,"11"-8"134"0"0,10-5 8531 0 0,-20 25-7591 0 0,-1-9-1161 0 0,-1 0 1 0 0,0 1-1 0 0,1-1 0 0 0,-1 0 1 0 0,0 1-1 0 0,0-1 1 0 0,0 1-1 0 0,0-1 0 0 0,0 0 1 0 0,0 3-1 0 0,-1-1-33 0 0,0 0-1 0 0,-1 1 0 0 0,1-1 1 0 0,0 0-1 0 0,-1 0 1 0 0,0 0-1 0 0,0 0 0 0 0,0 0 1 0 0,0 0-1 0 0,0-1 0 0 0,-1 1 1 0 0,-2 2-1 0 0,4-4-7 0 0,-1 0 42 0 0,1-1-145 0 0,1 0 0 0 0,0 1 0 0 0,0-1 0 0 0,-1 0 0 0 0,1 0 0 0 0,0 1 0 0 0,0-1 0 0 0,-1 0 0 0 0,1 0 0 0 0,0 0 0 0 0,0 1 0 0 0,-1-1-1 0 0,1 0 1 0 0,0 0 0 0 0,-1 0 0 0 0,1 0 0 0 0,0 0 0 0 0,-1 0 0 0 0,1 0 0 0 0,0 0 0 0 0,-1 0 0 0 0,1 1 0 0 0,0-1 0 0 0,-1 0 0 0 0,1-1 0 0 0,0 1 0 0 0,-1 0 0 0 0,1 0 0 0 0,0 0 0 0 0,-1 0 0 0 0,1 0 0 0 0,0 0 0 0 0,-1 0 0 0 0,1 0 0 0 0,0-1 0 0 0,0 1 0 0 0,-1 0 0 0 0,1 0 0 0 0,0 0 0 0 0,0-1 0 0 0,-1 1 0 0 0,1 0 0 0 0,0 0 0 0 0,0-1 0 0 0,-1 1 0 0 0,1 0-1 0 0,0 0 1 0 0,0-1 0 0 0,0 1 0 0 0,0 0 0 0 0,0-1 0 0 0,-1 1 0 0 0,1 0 0 0 0,0-1 0 0 0,0 1 0 0 0,-1-10-9 0 0,2 0 0 0 0,0 10 0 0 0,-1-1 0 0 0,0 0 0 0 0,0 1 0 0 0,0-1 0 0 0,0 1 0 0 0,1-1 0 0 0,-1 0 0 0 0,0 1 0 0 0,0-1 0 0 0,1 1 0 0 0,-1-1 0 0 0,0 0 0 0 0,1 1 0 0 0,-1-1 0 0 0,1 1 0 0 0,-1-1 0 0 0,1 1 0 0 0,-1 0 0 0 0,1-1 0 0 0,-1 1 0 0 0,1-1 0 0 0,-1 1 0 0 0,2-1 0 0 0,0 1 0 0 0,2-5 0 0 0,-3 4 0 0 0,0 0 0 0 0,1-1 0 0 0,-1 1 0 0 0,0 0 0 0 0,1 0 0 0 0,-1 0 0 0 0,1 0 0 0 0,0 0 0 0 0,-1 1 0 0 0,1-1 0 0 0,2 0 0 0 0,13-4 90 0 0,-17 4-61 0 0,1 1 0 0 0,0 0 0 0 0,0 0 0 0 0,-1 0 1 0 0,1 0-1 0 0,0 0 0 0 0,0 0 0 0 0,-1 0 0 0 0,1 0 1 0 0,0 0-1 0 0,0 0 0 0 0,0 0 0 0 0,-1 0 1 0 0,1 0-1 0 0,0 1 0 0 0,0-1 0 0 0,-1 0 0 0 0,1 1 1 0 0,0-1-1 0 0,-1 0 0 0 0,1 1 0 0 0,0-1 0 0 0,-1 1 1 0 0,1-1-1 0 0,-1 1 0 0 0,1-1 0 0 0,-1 1 0 0 0,1 0 1 0 0,-1-1-1 0 0,1 1 0 0 0,-1 0 0 0 0,1-1 1 0 0,-1 1-1 0 0,0 0 0 0 0,0-1 0 0 0,1 1 0 0 0,-1 0 1 0 0,0 0-1 0 0,0-1 0 0 0,0 1 0 0 0,0 0 0 0 0,1 0 1 0 0,-1 0-1 0 0,0-1 0 0 0,-1 1 0 0 0,1 1 1 0 0,0 2 108 0 0,0 0 1 0 0,-1-1 0 0 0,1 1-1 0 0,-1 0 1 0 0,0-1 0 0 0,0 1-1 0 0,-1-1 1 0 0,-1 5 0 0 0,2-7-94 0 0,0 2-11 0 0,-1 0 0 0 0,0 0 0 0 0,0 0 1 0 0,0 0-1 0 0,0-1 0 0 0,0 1 0 0 0,-1-1 0 0 0,1 1 0 0 0,-1-1 0 0 0,1 0 0 0 0,-1 0 0 0 0,0 0 0 0 0,0-1 0 0 0,0 1 0 0 0,-4 1 1 0 0,-21 11-1829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1839 0 0,'0'0'16043'0'0,"2"0"-15558"0"0,3 0-161 0 0,-1 0 0 0 0,1 0-1 0 0,-1 0 1 0 0,1-1 0 0 0,-1 0 0 0 0,6-1-1 0 0,8-1 314 0 0,-16 2-568 0 0,1 1 1 0 0,-1 0-1 0 0,1 1 0 0 0,-1-1 1 0 0,1 0-1 0 0,-1 1 0 0 0,0-1 1 0 0,1 1-1 0 0,2 1 1 0 0,18 3 288 0 0,-3-4-186 0 0,-15-1-146 0 0,0 1 0 0 0,-1-1 0 0 0,1 0 0 0 0,0-1 0 0 0,0 1 0 0 0,0-1 0 0 0,8-2 0 0 0,-7 1-39 0 0,1 0 0 0 0,0 0 0 0 0,1 1 1 0 0,-1 0-1 0 0,0 0 0 0 0,0 0 0 0 0,0 1 0 0 0,1 0 0 0 0,-1 1 1 0 0,0-1-1 0 0,0 2 0 0 0,8 1 0 0 0,-3-1-394 0 0,-10-2 24 0 0,-1 0 0 0 0,1 0 0 0 0,-1 1-1 0 0,1-1 1 0 0,0 1 0 0 0,-1-1 0 0 0,1 1 0 0 0,-1-1 0 0 0,3 2 0 0 0,4 3-4304 0 0,3-3-1196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6911 0 0,'-1'-11'615'0'0,"0"1"-1"0"0,1-1 1 0 0,1 0-1 0 0,0 1 1 0 0,3-13-1 0 0,-4 22-301 0 0,0 0-1 0 0,0 0 1 0 0,0 0 0 0 0,0 0-1 0 0,0 0 1 0 0,1 0 0 0 0,-1 1-1 0 0,0-1 1 0 0,1 0 0 0 0,-1 0-1 0 0,1 0 1 0 0,-1 0 0 0 0,1 0 0 0 0,-1 0-1 0 0,1 1 1 0 0,0-1 0 0 0,1-1-1 0 0,-1 3-225 0 0,0-1 0 0 0,0 1 0 0 0,0-1 0 0 0,0 1 0 0 0,0 0-1 0 0,0-1 1 0 0,0 1 0 0 0,0 0 0 0 0,0 0 0 0 0,0 0 0 0 0,-1 0 0 0 0,1-1 0 0 0,0 1-1 0 0,0 0 1 0 0,-1 1 0 0 0,1-1 0 0 0,0 1 0 0 0,8 15 87 0 0,0 0 0 0 0,-1 1 0 0 0,-1 0-1 0 0,9 36 1 0 0,-14-44-130 0 0,97 315 34 0 0,-29-110-2876 0 0,-60-185 1312 0 0,1-1-60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6647 0 0,'0'0'600'0'0,"-1"0"-492"0"0,-2 0-1 0 0,2 0 382 0 0,0 0-377 0 0,0-1-1 0 0,0 1 0 0 0,1 0 0 0 0,-1-1 0 0 0,0 1 0 0 0,0 0 0 0 0,0-1 0 0 0,0 1 0 0 0,1-1 1 0 0,-1 1-1 0 0,0-1 0 0 0,0 0 0 0 0,1 1 0 0 0,-1-1 0 0 0,1 0 0 0 0,-1 1 0 0 0,0-1 1 0 0,1 0-1 0 0,-1-1 0 0 0,-7-17 889 0 0,6 14-783 0 0,1-1 0 0 0,0 1 0 0 0,0-1 0 0 0,1 1 0 0 0,0-1 0 0 0,0 0 0 0 0,0 1 0 0 0,3-12 0 0 0,-3 16-14 0 0,0 0-165 0 0,0 1 0 0 0,0-1 0 0 0,1 1 0 0 0,-1-1 0 0 0,0 1 1 0 0,0-1-1 0 0,1 1 0 0 0,-1-1 0 0 0,0 1 0 0 0,1-1 0 0 0,-1 1 0 0 0,0-1 0 0 0,1 1 0 0 0,-1-1 0 0 0,1 1 0 0 0,-1 0 1 0 0,1-1-1 0 0,-1 1 0 0 0,1 0 0 0 0,0-1 0 0 0,12-6 679 0 0,-11 6-633 0 0,1 0-1 0 0,-1 1 0 0 0,0-1 1 0 0,1 1-1 0 0,-1-1 0 0 0,1 1 1 0 0,-1 0-1 0 0,1 0 1 0 0,-1 0-1 0 0,1 0 0 0 0,-1 0 1 0 0,1 0-1 0 0,-1 1 0 0 0,1-1 1 0 0,-1 1-1 0 0,0 0 1 0 0,1 0-1 0 0,3 2 0 0 0,-5-2 109 0 0,9 8 224 0 0,7 16 274 0 0,-17-24-452 0 0,0 10 681 0 0,-2-8-865 0 0,0 0 1 0 0,-1 0-1 0 0,1 0 0 0 0,-1-1 1 0 0,1 1-1 0 0,-1-1 0 0 0,0 1 1 0 0,1-1-1 0 0,-1 0 1 0 0,-1 0-1 0 0,1-1 0 0 0,0 1 1 0 0,0-1-1 0 0,0 1 0 0 0,-1-1 1 0 0,1 0-1 0 0,-1 0 1 0 0,1-1-1 0 0,-1 1 0 0 0,1-1 1 0 0,-1 1-1 0 0,0-1 0 0 0,1 0 1 0 0,-1-1-1 0 0,1 1 0 0 0,-5-1 1 0 0,7 0-184 0 0,-1 0-207 0 0,0-1 291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2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1 978 2303 0 0,'0'0'9564'0'0,"2"1"-8593"0"0,3-2-697 0 0,1 0-1 0 0,-1 0 1 0 0,0 0-1 0 0,0-1 1 0 0,0 1 0 0 0,0-1-1 0 0,0 0 1 0 0,0-1-1 0 0,-1 1 1 0 0,8-6 0 0 0,15-6 449 0 0,-10 6-349 0 0,0-1 0 0 0,-1-1 0 0 0,26-20 1 0 0,39-41 584 0 0,-51 44-652 0 0,-9 7-104 0 0,29-26 400 0 0,84-60 0 0 0,416-304 549 0 0,-456 338-1182 0 0,-38 30 0 0 0,-36 28-1168 0 0,40-21 1 0 0,-11 7-2053 0 0,-29 16 1331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0,'0'0'12114'0'0,"8"7"-10772"0"0,78 60 1401 0 0,-42-32-2138 0 0,240 204 2503 0 0,-278-233-3069 0 0,283 252 1521 0 0,-259-236-1375 0 0,45 25 1 0 0,-25-17 20 0 0,-13-7-49 0 0,-4 0 97 0 0,2-2 0 0 0,54 23 0 0 0,-29-16-393 0 0,-2 2 1 0 0,55 38-1 0 0,-74-43-1863 0 0,-20-10-1137 0 0,-12-7 1377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349 771 1375 0 0,'0'-5'260'0'0,"0"1"0"0"0,0 0-1 0 0,1-1 1 0 0,-1 1 0 0 0,4-15 9769 0 0,-9-1-7965 0 0,1 6-1298 0 0,0 0 0 0 0,-1 0 0 0 0,-8-15-1 0 0,-5-12 284 0 0,-41-90 1482 0 0,35 80-1750 0 0,3 11-120 0 0,-35-50-1 0 0,24 41-397 0 0,23 34-235 0 0,-48-79 252 0 0,47 75-455 0 0,1 1-1 0 0,1-2 1 0 0,-7-23 0 0 0,10 17-1576 0 0,5 25 1142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183 102 5983 0 0,'0'0'464'0'0,"-9"-1"-288"0"0,6-1 159 0 0,-1 0-1 0 0,1 0 1 0 0,0 0-1 0 0,0 0 1 0 0,0-1-1 0 0,0 1 1 0 0,1-1-1 0 0,-4-4 1 0 0,2 3 238 0 0,1 1 1 0 0,-1-1-1 0 0,0 1 0 0 0,-6-5 1 0 0,7 6-387 0 0,1 1-1 0 0,0-1 1 0 0,-1 1 0 0 0,1 0 0 0 0,-1 0 0 0 0,0 0 0 0 0,1 0 0 0 0,-1 1-1 0 0,0-1 1 0 0,1 1 0 0 0,-1 0 0 0 0,0 0 0 0 0,1-1 0 0 0,-1 2 0 0 0,0-1 0 0 0,0 0-1 0 0,1 1 1 0 0,-4 0 0 0 0,3 0-96 0 0,0 0 0 0 0,1 1-1 0 0,-1 0 1 0 0,0-1 0 0 0,1 1 0 0 0,-1 0-1 0 0,1 0 1 0 0,0 0 0 0 0,-1 1 0 0 0,1-1-1 0 0,0 1 1 0 0,0-1 0 0 0,1 1 0 0 0,-1-1-1 0 0,-2 5 1 0 0,0 3-42 0 0,0-1 0 0 0,0 1 0 0 0,1 0-1 0 0,0 0 1 0 0,0 1 0 0 0,1-1 0 0 0,-1 21-1 0 0,2-23-49 0 0,1 1 0 0 0,1-1 0 0 0,-1 0-1 0 0,2 0 1 0 0,-1 1 0 0 0,1-1-1 0 0,0 0 1 0 0,0 0 0 0 0,1-1 0 0 0,6 14-1 0 0,1-4-18 0 0,0-1 1 0 0,14 17-1 0 0,-17-26 8 0 0,0 1 0 0 0,0-2 0 0 0,0 1 0 0 0,1-1-1 0 0,0 0 1 0 0,9 5 0 0 0,-4-4 18 0 0,0-1 0 0 0,0 0-1 0 0,0-1 1 0 0,25 7 0 0 0,-29-10 32 0 0,-1-1-1 0 0,1 1 1 0 0,0-1 0 0 0,0-1 0 0 0,0 0 0 0 0,0 0 0 0 0,0-1 0 0 0,15-3 0 0 0,-20 4 3 0 0,-1-1 1 0 0,0-1-1 0 0,0 1 0 0 0,0 0 1 0 0,0-1-1 0 0,0 0 1 0 0,0 1-1 0 0,-1-1 1 0 0,1 0-1 0 0,-1 0 1 0 0,1-1-1 0 0,-1 1 1 0 0,0-1-1 0 0,1 1 1 0 0,1-5-1 0 0,-1 2 73 0 0,0 0 0 0 0,-1 0 0 0 0,0 0 0 0 0,0 0 0 0 0,0 0 0 0 0,-1-1 0 0 0,0 1 0 0 0,1-10 0 0 0,-1 3 52 0 0,-1 1 0 0 0,0 0 0 0 0,-1 0 0 0 0,0 0-1 0 0,-1-1 1 0 0,0 1 0 0 0,-1 1 0 0 0,-7-20 0 0 0,5 21-117 0 0,1 0 0 0 0,-1 1-1 0 0,-1-1 1 0 0,0 1 0 0 0,-12-12-1 0 0,-39-34 30 0 0,30 31-72 0 0,9 6-433 0 0,-38-25-1 0 0,47 36-820 0 0,-1 0 0 0 0,0 1 0 0 0,-16-6-1 0 0,17 8-4647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0 446 919 0 0,'1'6'-4'0'0,"0"16"2376"0"0,-1-23-1947 0 0,0 1 0 0 0,1-1 0 0 0,-1 0 0 0 0,0 0-1 0 0,1 0 1 0 0,-1 1 0 0 0,1-1 0 0 0,-1 0-1 0 0,1 0 1 0 0,0 1 0 0 0,-1-1 0 0 0,1 0 0 0 0,0 1-1 0 0,-1-1 1 0 0,1 1 0 0 0,1-1 0 0 0,15-10 1938 0 0,-12 9-1766 0 0,11-9 562 0 0,-1 0 0 0 0,0-1 0 0 0,22-24 0 0 0,1-1 150 0 0,172-134 1212 0 0,-55 51-2930 0 0,-88 79-4823 0 0,-51 31-879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7367 0 0,'-1'4'115'0'0,"1"-3"-76"0"0,0 0 1 0 0,0-1-1 0 0,-1 1 0 0 0,1 0 1 0 0,0 0-1 0 0,0 0 1 0 0,-1 0-1 0 0,1-1 1 0 0,-1 1-1 0 0,1 0 1 0 0,0 0-1 0 0,-1-1 1 0 0,0 2-1 0 0,0-1-25 0 0,1 0 0 0 0,0 0 0 0 0,0 0 0 0 0,-1 0 0 0 0,1 0 0 0 0,0 0 0 0 0,0 0 0 0 0,0 0-1 0 0,0 1 1 0 0,0-1 0 0 0,0 1 0 0 0,1 3 214 0 0,-8 110 8348 0 0,14 59-7462 0 0,-3-116-1140 0 0,4 35-1663 0 0,-1-54-3672 0 0,-4-25 589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7831 0 0,'0'0'706'0'0,"0"3"-578"0"0,39 139 5600 0 0,9 1-5317 0 0,-17-53-1525 0 0,-21-63-2257 0 0,2-1-1077 0 0</inkml:trace>
  <inkml:trace contextRef="#ctx0" brushRef="#br0" timeOffset="1">12 270 14831 0 0,'-8'13'1582'0'0,"5"-7"2056"0"0,49-8-2206 0 0,82-15-1 0 0,-91 11-1386 0 0,6 4-1422 0 0,-32 2 788 0 0,9 0-517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5527 0 0,'1'0'349'0'0,"1"-1"-128"0"0,4-11-207 0 0,12-29 120 0 0,-13 31 6604 0 0,-4 9-5712 0 0,13-4-492 0 0,-1-1 0 0 0,0-1 0 0 0,-1 0 0 0 0,0-1 1 0 0,0-1-1 0 0,0 1 0 0 0,-1-2 0 0 0,19-20 1 0 0,53-76-598 0 0,-30 36-4153 0 0,-46 62 2837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0,'1'6'7004'0'0,"23"66"-1369"0"0,-1 44-3971 0 0,-1 26-1587 0 0,-10-81-2986 0 0,-9-50-1818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13791 0 0,'0'0'1578'0'0,"2"-1"-1002"0"0,22-1 680 0 0,-14 2-786 0 0,0-1 1 0 0,18-4 0 0 0,-9-1-162 0 0,1 2 1 0 0,-1 0 0 0 0,28-2-1 0 0,26 1 145 0 0,33 0-1300 0 0,-77 4-3872 0 0,-2-3-1624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2303 0 0,'0'-10'85'0'0,"0"1"84"0"0,0 0 0 0 0,7-20 10603 0 0,6 27-9859 0 0,-12 3-843 0 0,0-1 0 0 0,1 1 0 0 0,-1-1 0 0 0,0 1 0 0 0,0-1 0 0 0,0 1 0 0 0,0 0 0 0 0,0-1 0 0 0,0 1 0 0 0,0 0 0 0 0,0 0 0 0 0,0 0 0 0 0,0 0 0 0 0,0 0 0 0 0,0 0 0 0 0,0 1 0 0 0,13 21 285 0 0,-11-18-258 0 0,16 35 185 0 0,-2 1 1 0 0,17 59 0 0 0,10 22-378 0 0,6-5-2872 0 0,-41-98-2105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10135 0 0,'0'2'778'0'0,"2"3"-350"0"0,-2-3 408 0 0,2-3-396 0 0,0 0 0 0 0,1 1 0 0 0,-1-1 0 0 0,0 0 0 0 0,0 0 0 0 0,0 0 1 0 0,0-1-1 0 0,3-2 0 0 0,7-3 587 0 0,62-23 1767 0 0,-52 20-2915 0 0,1 2 0 0 0,1 0-1 0 0,30-6 1 0 0,-37 10-522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7511 0 0,'0'0'2076'0'0,"-1"3"-1376"0"0,1-2-630 0 0,0 0-1 0 0,0 1 0 0 0,-1-1 0 0 0,1 0 0 0 0,0 0 0 0 0,0 0 1 0 0,0 0-1 0 0,0 1 0 0 0,0-1 0 0 0,1 0 0 0 0,-1 0 1 0 0,0 0-1 0 0,0 0 0 0 0,1 0 0 0 0,-1 0 0 0 0,1 0 0 0 0,-1 0 1 0 0,1 0-1 0 0,-1 0 0 0 0,1 0 0 0 0,0 0 0 0 0,-1 0 1 0 0,1 0-1 0 0,0 0 0 0 0,0 0 0 0 0,0-1 0 0 0,1 2 0 0 0,9 11 738 0 0,-1 1-218 0 0,0 1-1 0 0,-1 1 0 0 0,-1 0 1 0 0,0 0-1 0 0,9 29 0 0 0,17 92 323 0 0,-17-64-824 0 0,-10-38-89 0 0,-4-20-845 0 0,0 0 0 0 0,7 16 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2303 0 0,'0'-7'741'0'0,"2"10"1132"0"0,5 19 2854 0 0,-1-1-2773 0 0,80 200 2022 0 0,20-6-4087 0 0,-68-144-2650 0 0,-30-55-1902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8287 0 0,'0'0'639'0'0,"-9"3"-390"0"0,-6 0 1407 0 0,15-3-1588 0 0,0 0-1 0 0,0 0 1 0 0,0 0 0 0 0,0 0-1 0 0,-1-1 1 0 0,1 1 0 0 0,0 0 0 0 0,0 0-1 0 0,0 0 1 0 0,0 0 0 0 0,0 0-1 0 0,0 0 1 0 0,0 0 0 0 0,0-1-1 0 0,0 1 1 0 0,0 0 0 0 0,0 0 0 0 0,0 0-1 0 0,0 0 1 0 0,0 0 0 0 0,0 0-1 0 0,0 0 1 0 0,0-1 0 0 0,0 1-1 0 0,0 0 1 0 0,0 0 0 0 0,1 0-1 0 0,-1 0 1 0 0,0 0 0 0 0,0 0 0 0 0,0 0-1 0 0,0 0 1 0 0,0 0 0 0 0,0-1-1 0 0,0 1 1 0 0,0 0 0 0 0,0 0-1 0 0,0 0 1 0 0,0 0 0 0 0,1 0 0 0 0,-1 0-1 0 0,0 0 1 0 0,0 0 0 0 0,0 0-1 0 0,0 0 1 0 0,0 0 0 0 0,0 0-1 0 0,0 0 1 0 0,1 0 0 0 0,-1 0 0 0 0,0 0-1 0 0,0 0 1 0 0,0 0 0 0 0,3-2 709 0 0,0 0 1 0 0,1 0-1 0 0,-1 1 1 0 0,1-1 0 0 0,-1 1-1 0 0,6-1 1 0 0,158-37-21 0 0,-139 31-2262 0 0,3 1-5382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9959 0 0,'0'0'904'0'0,"2"0"-745"0"0,18 0-139 0 0,14-2 908 0 0,-26 2-502 0 0,-1-1 1 0 0,1 1-1 0 0,-1 0 1 0 0,14 1-1 0 0,16 1 1070 0 0,14-4-449 0 0,164-6 1227 0 0,-145 10-1730 0 0,46-2 259 0 0,31-17 240 0 0,-90 9-626 0 0,77-2 0 0 0,65-1 191 0 0,-150 2-457 0 0,-34 6-77 0 0,1 1 1 0 0,25-2 0 0 0,149 0 487 0 0,-125-2-357 0 0,-40 2-100 0 0,26 1 0 0 0,126 1 242 0 0,-39-10-12 0 0,1 1-41 0 0,73 1 106 0 0,-115 3-117 0 0,102 7-1 0 0,-47 2 98 0 0,-93-3-266 0 0,-38 2-83 0 0,28-1 30 0 0,87-10-1 0 0,-97 5 94 0 0,-27 5-173 0 0,0-1 0 0 0,-1-1 0 0 0,15-4 0 0 0,-25 6-127 0 0,11-2-158 0 0,-4 0-5096 0 0,-1 1 3553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10735 0 0,'-14'28'496'0'0,"11"-22"-13"0"0,1-5-312 0 0,-1 1-226 0 0,1-1 211 0 0,1 0 0 0 0,0-1 0 0 0,-1 1 1 0 0,1 0-1 0 0,0 0 0 0 0,-1 0 0 0 0,1 1 0 0 0,0-1 0 0 0,0 0 1 0 0,0 0-1 0 0,0 0 0 0 0,0 1 0 0 0,0-1 0 0 0,1 1 0 0 0,-2 2 1 0 0,1-1 45 0 0,0-1 0 0 0,1 1 0 0 0,0-1 0 0 0,0 1 0 0 0,0 0 0 0 0,0 0 0 0 0,0-1 0 0 0,0 1 0 0 0,0 0 0 0 0,1-1 0 0 0,0 1 0 0 0,-1-1 0 0 0,3 5 0 0 0,-1-2-24 0 0,1 0-1 0 0,-1 0 1 0 0,1-1 0 0 0,1 1 0 0 0,-1-1 0 0 0,5 5 0 0 0,2 2-24 0 0,1-1 1 0 0,1-1 0 0 0,-1 0 0 0 0,17 9-1 0 0,130 70 393 0 0,-61-35-454 0 0,-83-44-81 0 0,11 4 139 0 0,0 2-1 0 0,44 35 0 0 0,-63-45 5 0 0,0 1 0 0 0,0 0-1 0 0,0 0 1 0 0,-1 0-1 0 0,0 1 1 0 0,0-1-1 0 0,-1 1 1 0 0,0 0-1 0 0,0 1 1 0 0,-1-1-1 0 0,0 1 1 0 0,0 0 0 0 0,-1-1-1 0 0,0 1 1 0 0,2 10-1 0 0,-4-9 77 0 0,1 0 0 0 0,-1 1 0 0 0,-1-1-1 0 0,0 1 1 0 0,0-1 0 0 0,-1 0 0 0 0,0 1 0 0 0,0-1 0 0 0,-1 0-1 0 0,-8 16 1 0 0,-3 1 153 0 0,-1 0 0 0 0,-20 26 0 0 0,-3 4-91 0 0,-5 8 22 0 0,18-28-125 0 0,-23 46 1 0 0,29-46-141 0 0,8-17-180 0 0,2 0 0 0 0,-11 28 0 0 0,15-36-345 0 0,4-9 258 0 0,0 0-1 0 0,0 0 0 0 0,1 0 0 0 0,-1 0 0 0 0,0 0 1 0 0,1 1-1 0 0,-1-1 0 0 0,1 0 0 0 0,0 0 0 0 0,-1 0 1 0 0,1 0-1 0 0,0 1 0 0 0,1-1 0 0 0,-1 0 0 0 0,0 0 1 0 0,1 5-1 0 0,4 2-1273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128 995 6911 0 0,'-20'-8'442'0'0,"17"6"-405"0"0,0 0 0 0 0,0 1-1 0 0,0-1 1 0 0,0 1 0 0 0,-1 0 0 0 0,1 0 0 0 0,-6 0-1 0 0,-10 0 301 0 0,10 0-13 0 0,0 1 0 0 0,0-1 0 0 0,-9-2 1 0 0,15 2 577 0 0,3 1-879 0 0,-1 0 0 0 0,1 0-1 0 0,-1 0 1 0 0,1 0 0 0 0,0 0-1 0 0,-1 0 1 0 0,1 0 0 0 0,-1 0-1 0 0,1 0 1 0 0,0 0 0 0 0,-1-1-1 0 0,1 1 1 0 0,0 0 0 0 0,-1 0-1 0 0,1 0 1 0 0,0-1 0 0 0,-1 1-1 0 0,-1-2 2269 0 0,19 0-2270 0 0,1 1 1 0 0,0 1-1 0 0,0 1 0 0 0,0 0 1 0 0,-1 1-1 0 0,32 9 0 0 0,-35-9-21 0 0,0 1 0 0 0,0-2 0 0 0,0 0 0 0 0,0 0 0 0 0,15-3 0 0 0,16 2 0 0 0,23-3 24 0 0,-49 2 5 0 0,-1 0 1 0 0,0 1-1 0 0,30 3 1 0 0,226 40 700 0 0,-62-20-483 0 0,-52-8-143 0 0,142 14 102 0 0,-184-20-147 0 0,189 5 66 0 0,-27-3-20 0 0,399 18 221 0 0,-280-12-29 0 0,-47-2-76 0 0,36 4 39 0 0,58 0-90 0 0,670-15 411 0 0,-629-6-122 0 0,88-6 29 0 0,320 4 56 0 0,986-38 104 0 0,-1145 24-402 0 0,-26 2 36 0 0,82-5-42 0 0,-579 14-167 0 0,54-1-12 0 0,380-13 13 0 0,-187 4-10 0 0,-165 5-18 0 0,27 0 40 0 0,-132 13-40 0 0,229-7 83 0 0,6-9-43 0 0,50-3 23 0 0,-94 6-44 0 0,-38 3-2 0 0,82-9 7 0 0,129-13 14 0 0,-527 29-84 0 0,248-11 57 0 0,9-1 20 0 0,263-14 8 0 0,-186 6-29 0 0,-35 1-59 0 0,602-23 67 0 0,-497 21-36 0 0,-79 2 8 0 0,-30 5-9 0 0,378-16 10 0 0,-489 26-37 0 0,70-4 0 0 0,312-12 0 0 0,-241 12 0 0 0,18 3 0 0 0,-54 3 0 0 0,473-9 7 0 0,-227 5 114 0 0,-76-3-121 0 0,-296 6 0 0 0,84-3 0 0 0,-48-1-1 0 0,61-4 16 0 0,275-14 146 0 0,-533 26-160 0 0,200-17-1 0 0,-92 5 0 0 0,326-22 0 0 0,-137 6 44 0 0,-84 6-16 0 0,181-13-28 0 0,-147 18 0 0 0,-82 7 0 0 0,-144 8 0 0 0,237-20 11 0 0,17 2 75 0 0,90-11-55 0 0,-186 11 107 0 0,-138 15-73 0 0,-35 2 30 0 0,54 1-1 0 0,3 4 39 0 0,112-13 1 0 0,-105 0-61 0 0,61-5 31 0 0,-73 6-24 0 0,-1-1-20 0 0,-6 3-12 0 0,-47 5-4 0 0,55-1 0 0 0,-72 5-42 0 0,7 1 18 0 0,0-1-1 0 0,24-3 0 0 0,27-4 14 0 0,-43 5-7 0 0,50-10-1 0 0,-78 11-25 0 0,22-5 0 0 0,44-5 0 0 0,17 0 44 0 0,-7 1-13 0 0,-63 8-4 0 0,28-7 1 0 0,3-2-30 0 0,-27 9 4 0 0,66-13 49 0 0,-67 12-38 0 0,-1 0 0 0 0,1 2-1 0 0,24 0 1 0 0,-20 1-1 0 0,35-5 0 0 0,19-3 44 0 0,20-4 45 0 0,-83 10-71 0 0,0 0-1 0 0,0 1 0 0 0,21 2 0 0 0,-19 0-3 0 0,1-1 0 0 0,17-3 0 0 0,19-1-3 0 0,-36 3-6 0 0,-1 0 0 0 0,21-5 1 0 0,-30 5-10 0 0,1 0-1 0 0,-1 1 1 0 0,0 0 0 0 0,0 0 0 0 0,0 1 0 0 0,11 2-1 0 0,21 1-8 0 0,-8-4 1 0 0,60-2 0 0 0,10-4 0 0 0,-15 2 537 0 0,-44 3-1941 0 0,0-3-5702 0 0,-26 2 399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11287 0 0,'1'2'515'0'0,"2"4"-439"0"0,0 0 0 0 0,0 0 1 0 0,-1 1-1 0 0,0-1 0 0 0,0 1 0 0 0,0-1 1 0 0,-1 1-1 0 0,1 13 0 0 0,1 6 17 0 0,13 40 1447 0 0,25 64-1 0 0,-31-99-1080 0 0,52 128 745 0 0,-35-94-594 0 0,28 98 0 0 0,-47-133-414 0 0,22 52 0 0 0,-30-80-36 0 0,-10-14 168 0 0,-10-50-65 0 0,-14-43-190 0 0,15 48-153 0 0,4-2 0 0 0,-10-62 0 0 0,0-43-476 0 0,20 120 242 0 0,3-77 0 0 0,3 98 215 0 0,2-1 0 0 0,6-27 1 0 0,-7 43 80 0 0,0 0 0 0 0,0 0 0 0 0,1 0 0 0 0,1 0 0 0 0,-1 0 0 0 0,1 1 0 0 0,0-1 0 0 0,1 1 0 0 0,7-10 0 0 0,-9 15 14 0 0,0-1 0 0 0,1 1 0 0 0,-1-1 0 0 0,0 1-1 0 0,1 0 1 0 0,-1 0 0 0 0,1 0 0 0 0,0 1 0 0 0,-1 0-1 0 0,1-1 1 0 0,0 1 0 0 0,0 0 0 0 0,0 1 0 0 0,0-1 0 0 0,0 1-1 0 0,0 0 1 0 0,0 0 0 0 0,0 0 0 0 0,7 1 0 0 0,0 1-4 0 0,-1 0 0 0 0,1 0 1 0 0,-1 1-1 0 0,0 1 0 0 0,0 0 1 0 0,13 7-1 0 0,-4 0 115 0 0,-1 0 1 0 0,0 1 0 0 0,-1 1-1 0 0,-1 1 1 0 0,24 24-1 0 0,-33-28 25 0 0,0 0-1 0 0,0 0 0 0 0,-1 1 1 0 0,0 0-1 0 0,-1 0 0 0 0,0 0 1 0 0,6 22-1 0 0,-10-26-9 0 0,0 0 1 0 0,-1 0-1 0 0,1 0 1 0 0,-1 0 0 0 0,0 0-1 0 0,-1 0 1 0 0,0-1-1 0 0,-3 13 1 0 0,2-9 60 0 0,-2 0 1 0 0,1 1-1 0 0,-1-1 0 0 0,-10 17 1 0 0,3-11 37 0 0,0-1 0 0 0,-1 0 0 0 0,-20 19 0 0 0,-46 36-49 0 0,62-56-171 0 0,-15 8-22 0 0,24-19-932 0 0,1 2 0 0 0,-1-1 1 0 0,-9 9-1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58 5063 0 0,'0'0'390'0'0,"-2"-3"-2"0"0,0-2 227 0 0,0 1 0 0 0,0 0 0 0 0,-1 0 0 0 0,0 0 0 0 0,0 0 0 0 0,0 0 0 0 0,0 1 0 0 0,-7-7 0 0 0,8 9-390 0 0,0 0-1 0 0,0-1 1 0 0,0 1-1 0 0,0 0 1 0 0,0 0 0 0 0,0 0-1 0 0,0 0 1 0 0,-1 0-1 0 0,1 1 1 0 0,0-1 0 0 0,-1 0-1 0 0,1 1 1 0 0,0 0-1 0 0,-1 0 1 0 0,1 0 0 0 0,0 0-1 0 0,-1 0 1 0 0,1 0-1 0 0,0 0 1 0 0,-1 1 0 0 0,1-1-1 0 0,-4 2 1 0 0,-3 2 104 0 0,0 0 1 0 0,1 1-1 0 0,-1-1 0 0 0,1 2 1 0 0,0-1-1 0 0,0 1 1 0 0,1 1-1 0 0,-13 13 0 0 0,11-9-88 0 0,0 0 1 0 0,1 1-1 0 0,0 0 0 0 0,1 0 0 0 0,-9 21 0 0 0,7-8-47 0 0,0 1 1 0 0,2 1-1 0 0,1-1 0 0 0,1 1 1 0 0,-3 52-1 0 0,7-52-95 0 0,1 0 0 0 0,2 0 0 0 0,1-1-1 0 0,1 1 1 0 0,1-1 0 0 0,9 28 0 0 0,-9-38-69 0 0,1 0 0 0 0,0 0 0 0 0,2 0 0 0 0,0-1 0 0 0,0 0 0 0 0,2 0 0 0 0,0-1 0 0 0,0-1 0 0 0,1 1 0 0 0,19 16-1 0 0,-22-23-14 0 0,0-2 0 0 0,1 1 0 0 0,-1-1 0 0 0,1-1 0 0 0,0 1 0 0 0,0-1 0 0 0,0-1 0 0 0,0 0 0 0 0,1 0 0 0 0,0-1 0 0 0,-1 0 0 0 0,1-1 0 0 0,0 0 0 0 0,12 0 0 0 0,-3-2 4 0 0,0 0 0 0 0,0-1 0 0 0,0-1 1 0 0,0-1-1 0 0,0 0 0 0 0,24-10 0 0 0,-33 9-35 0 0,1 0-1 0 0,-1 0 1 0 0,0-1 0 0 0,-1 0-1 0 0,10-8 1 0 0,43-41-852 0 0,-33 28-354 0 0,9-11-2666 0 0,-21 19-2624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4143 0 0,'0'0'588'0'0,"2"0"252"0"0,3 1-114 0 0,0 0-1 0 0,1 0 1 0 0,-1 0-1 0 0,-1 1 1 0 0,1-1-1 0 0,9 6 1 0 0,-10-5-458 0 0,1 0 0 0 0,0 0 0 0 0,-1 0 0 0 0,1-1 0 0 0,0 0 0 0 0,-1 1 0 0 0,1-2 0 0 0,0 1 0 0 0,0 0 0 0 0,6-1 0 0 0,25-5 1136 0 0,0 1 1 0 0,37 2-1 0 0,15 0-199 0 0,2 0-70 0 0,-57 2-666 0 0,0-2-1 0 0,35-7 1 0 0,36-2 373 0 0,20 5-138 0 0,-25-2-355 0 0,-1 1-90 0 0,-17 2-59 0 0,15 0 80 0 0,25 3 131 0 0,-28-1-63 0 0,51-3 37 0 0,24 6 15 0 0,-130-2-259 0 0,68-12-1 0 0,-68 7-23 0 0,70-3 0 0 0,79 3 39 0 0,1-1-19 0 0,-102 3-137 0 0,-52 2 0 0 0,45 2 0 0 0,7 1-16 0 0,-16-6-1852 0 0,-62 4 333 0 0,0 0-1 0 0,13-5 1 0 0,-10 3-7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274 182 5983 0 0,'-1'-22'413'0'0,"-9"-37"-1"0"0,9 51-321 0 0,0 1 756 0 0,-1 1 0 0 0,0-1 0 0 0,0 0 0 0 0,0 1 0 0 0,0 0 0 0 0,-1-1 0 0 0,0 1 0 0 0,-8-10 0 0 0,9 13-686 0 0,1 1-1 0 0,-1 0 0 0 0,0 1 0 0 0,0-1 0 0 0,0 0 0 0 0,-1 0 0 0 0,1 1 0 0 0,0-1 1 0 0,-1 1-1 0 0,1 0 0 0 0,-1 0 0 0 0,1 0 0 0 0,-1 0 0 0 0,1 0 0 0 0,-1 1 1 0 0,0-1-1 0 0,0 1 0 0 0,1-1 0 0 0,-1 1 0 0 0,0 0 0 0 0,1 0 0 0 0,-1 0 1 0 0,0 1-1 0 0,-5 0 0 0 0,1 1-32 0 0,0-1 1 0 0,1 1-1 0 0,-1 1 1 0 0,0-1-1 0 0,1 1 1 0 0,-1 0-1 0 0,1 1 1 0 0,0 0-1 0 0,0 0 0 0 0,0 0 1 0 0,0 0-1 0 0,-7 9 1 0 0,6-4-37 0 0,0-1 0 0 0,1 1 0 0 0,1-1 0 0 0,-1 2-1 0 0,1-1 1 0 0,1 1 0 0 0,0-1 0 0 0,-3 12 0 0 0,0 3 18 0 0,1 1 0 0 0,1 0-1 0 0,1 0 1 0 0,1 1 0 0 0,2-1-1 0 0,1 30 1 0 0,3-20 30 0 0,1 1 0 0 0,2-1 0 0 0,17 62 0 0 0,-19-86-88 0 0,-1-1 0 0 0,1-1-1 0 0,1 1 1 0 0,-1 0 0 0 0,2-1-1 0 0,-1 0 1 0 0,1 0 0 0 0,1-1-1 0 0,0 1 1 0 0,0-1 0 0 0,0-1-1 0 0,1 0 1 0 0,0 0 0 0 0,1 0 0 0 0,-1-1-1 0 0,1 0 1 0 0,1-1 0 0 0,-1 0-1 0 0,1 0 1 0 0,0-1 0 0 0,0 0-1 0 0,0-1 1 0 0,0 0 0 0 0,0-1-1 0 0,13 2 1 0 0,-3-2 21 0 0,-1 0 1 0 0,1-2-1 0 0,-1 0 1 0 0,1-1-1 0 0,0-1 0 0 0,20-5 1 0 0,-12 0-91 0 0,-1-1 0 0 0,0-1 0 0 0,40-20-1 0 0,21-13-3740 0 0,-64 28-3705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81 123 1375 0 0,'0'0'4098'0'0,"5"1"-1956"0"0,-34-4 1794 0 0,23-11-3558 0 0,5 13-309 0 0,1 1 0 0 0,0-1 0 0 0,-1 0 0 0 0,1 0 0 0 0,0 0 0 0 0,0 0 0 0 0,-1 0 0 0 0,1 0-1 0 0,0 0 1 0 0,0 0 0 0 0,0 0 0 0 0,0 0 0 0 0,0 0 0 0 0,0 0 0 0 0,1 0 0 0 0,-1 0 0 0 0,0 0 0 0 0,1-1 0 0 0,0 0 146 0 0,10-2 146 0 0,8 4 111 0 0,-17 0 304 0 0,-1 1-694 0 0,0-1-1 0 0,0 0 0 0 0,1 1 1 0 0,-1-1-1 0 0,0 1 0 0 0,0-1 0 0 0,0 1 1 0 0,0 0-1 0 0,0-1 0 0 0,0 1 1 0 0,0 0-1 0 0,-1 0 0 0 0,1-1 1 0 0,0 1-1 0 0,0 0 0 0 0,-1 0 1 0 0,1 0-1 0 0,0 0 0 0 0,-1 0 1 0 0,1 0-1 0 0,0 2 0 0 0,2 2-94 0 0,-2-3 1012 0 0,-18 1-635 0 0,2 3-238 0 0,14-5-120 0 0,0-1 0 0 0,0 1-1 0 0,-1-1 1 0 0,1 1 0 0 0,0-1-1 0 0,-1 1 1 0 0,1-1 0 0 0,-1 0-1 0 0,1 0 1 0 0,0 0 0 0 0,-1 1-1 0 0,1-1 1 0 0,-1-1 0 0 0,1 1 0 0 0,0 0-1 0 0,-1 0 1 0 0,1 0 0 0 0,-1-1-1 0 0,-1 0 1 0 0,0-1 3 0 0,0 0-1 0 0,-1 0 1 0 0,1 0 0 0 0,0 0-1 0 0,0-1 1 0 0,1 0-1 0 0,-1 1 1 0 0,0-1 0 0 0,-3-5-1 0 0,0 0-1 0 0,5 7-7 0 0,1 1 0 0 0,-1-1 0 0 0,1 1 0 0 0,-1 0 0 0 0,1-1 0 0 0,0 1 0 0 0,-1-1 0 0 0,1 1 0 0 0,0-1 0 0 0,-1 0 0 0 0,1 1 0 0 0,0-1 0 0 0,-1 1 0 0 0,1-1 0 0 0,0 1 0 0 0,0-1 0 0 0,0 0 0 0 0,0 1 0 0 0,0-1 0 0 0,0 0 0 0 0,0 1 0 0 0,0-1 0 0 0,0 1 0 0 0,0-1 0 0 0,0 0 0 0 0,0 1 0 0 0,0-2 0 0 0,1 0 0 0 0,-1 0-3 0 0,0 0 0 0 0,0 1 0 0 0,0-1 0 0 0,0 0 0 0 0,0 0 0 0 0,0 1 0 0 0,0-1 0 0 0,1 0 0 0 0,-1 0 0 0 0,1 1 0 0 0,-1-1 0 0 0,1 0 0 0 0,0 1 0 0 0,0-1 0 0 0,0 1 0 0 0,0-1 0 0 0,0 1 0 0 0,0-1 0 0 0,1-1 0 0 0,3-3-9 0 0,-2 2 8 0 0,-3 3 1 0 0,1 0 0 0 0,-1 0 1 0 0,1 0-1 0 0,-1 0 0 0 0,1 0 0 0 0,0 0 0 0 0,-1 0 0 0 0,1 0 0 0 0,0 0 0 0 0,0 1 0 0 0,1-2 0 0 0,-1 1 1 0 0,1 1 0 0 0,0-1 0 0 0,-1 1 0 0 0,1-1 1 0 0,0 1-1 0 0,-1-1 0 0 0,1 1 0 0 0,0 0 0 0 0,0 0 0 0 0,-1 0 0 0 0,1 0 0 0 0,3 1 0 0 0,-2-1 4 0 0,-1 0 0 0 0,1 0 1 0 0,0 1-1 0 0,0-1 0 0 0,-1 1 0 0 0,1 0 0 0 0,3 1 0 0 0,18 17 44 0 0,-5-4-17 0 0,-4 0 201 0 0,-13-13 96 0 0,4 10-98 0 0,-5-8-216 0 0,4 14 124 0 0,-5-16 512 0 0,-4 12 24 0 0,3-12-613 0 0,0 0 0 0 0,0 0 0 0 0,0 0 1 0 0,0 0-1 0 0,0-1 0 0 0,0 1 0 0 0,-1 0 0 0 0,-2 2 0 0 0,0 0-40 0 0,3-2 53 0 0,-5-2-60 0 0,1 0 1 0 0,0-1-1 0 0,-1 0 0 0 0,1 0 1 0 0,0 0-1 0 0,0 0 0 0 0,0-1 1 0 0,0 0-1 0 0,0 0 0 0 0,-5-3 1 0 0,9 5-109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6935 0 0,'0'0'630'0'0,"2"0"-520"0"0,5 3-7 0 0,-6-2 366 0 0,5 4 663 0 0,-5-5-938 0 0,-1 1 0 0 0,1-1 0 0 0,0 1 0 0 0,0-1 1 0 0,-1 1-1 0 0,1-1 0 0 0,0 1 0 0 0,-1 0 0 0 0,1-1 1 0 0,0 1-1 0 0,-1 0 0 0 0,1 0 0 0 0,6 15 1230 0 0,-6-15-1008 0 0,-1 1-18 0 0,0 1-195 0 0,0 1 1 0 0,0-1 0 0 0,0 1 0 0 0,0 0-1 0 0,-1-1 1 0 0,1 1 0 0 0,-1-1 0 0 0,0 1 0 0 0,0-1-1 0 0,-1 1 1 0 0,-2 4 0 0 0,4-7-171 0 0,-1 0 1 0 0,1 0-1 0 0,-1 0 1 0 0,0-1-1 0 0,1 1 0 0 0,-1 0 1 0 0,0-1-1 0 0,0 1 1 0 0,1-1-1 0 0,-1 1 0 0 0,0-1 1 0 0,0 1-1 0 0,0-1 1 0 0,0 1-1 0 0,0-1 0 0 0,-1 1 1 0 0,-24 2 182 0 0,25-3-209 0 0,0-1 0 0 0,-1 1 1 0 0,1 0-1 0 0,-1-1 0 0 0,1 0 0 0 0,0 1 0 0 0,-1-1 1 0 0,1 1-1 0 0,0-1 0 0 0,0 0 0 0 0,0 0 0 0 0,0 0 1 0 0,0 0-1 0 0,-1 0 0 0 0,2 0 0 0 0,-3-2 1 0 0,0-4 14 0 0,2 4 26 0 0,0-6-36 0 0,0-1-12 0 0,4-2 0 0 0,-2 9-6 0 0,0 0-1 0 0,0 1 0 0 0,1-1 1 0 0,-1 0-1 0 0,1 0 1 0 0,0 1-1 0 0,0-1 1 0 0,0 1-1 0 0,0-1 0 0 0,0 1 1 0 0,1 0-1 0 0,-1 0 1 0 0,1 0-1 0 0,3-3 1 0 0,8 0 41 0 0,-10 5 35 0 0,-2 1-3 0 0,0-1 198 0 0,3 0 45 0 0,11 3 367 0 0,-15-3-658 0 0,-1 0 1 0 0,1 0-1 0 0,-1 1 1 0 0,1-1-1 0 0,-1 0 1 0 0,0 0-1 0 0,1 0 1 0 0,-1 1-1 0 0,1-1 1 0 0,-1 0-1 0 0,1 0 1 0 0,-1 1-1 0 0,0-1 1 0 0,1 0-1 0 0,-1 1 1 0 0,0-1-1 0 0,1 0 1 0 0,-1 1-1 0 0,0-1 1 0 0,0 0-1 0 0,1 1 1 0 0,-1-1-1 0 0,0 1 1 0 0,0-1-1 0 0,0 1 1 0 0,1 0-1 0 0,-1 4 30 0 0,0-2-2 0 0,0 0 0 0 0,0 0 0 0 0,0 0 0 0 0,0 0 0 0 0,-1 0 0 0 0,1-1 0 0 0,-1 1 0 0 0,0 0 0 0 0,0 0 0 0 0,0-1 0 0 0,0 1 0 0 0,0 0 0 0 0,-3 4 0 0 0,3-7-41 0 0,1 1 0 0 0,-1 0-1 0 0,1-1 1 0 0,-1 1 0 0 0,1-1 0 0 0,-1 1 0 0 0,0-1 0 0 0,1 1 0 0 0,-1-1-1 0 0,0 1 1 0 0,1-1 0 0 0,-1 0 0 0 0,0 1 0 0 0,1-1 0 0 0,-1 0 0 0 0,0 0-1 0 0,0 0 1 0 0,0 1 0 0 0,1-1 0 0 0,-1 0 0 0 0,0 0 0 0 0,0 0-1 0 0,1 0 1 0 0,-1 0 0 0 0,0 0 0 0 0,-1-1 0 0 0,1 1-11 0 0,1 0 5 0 0,-1 0 0 0 0,1 0 0 0 0,-1 0 0 0 0,1 0 0 0 0,-1 1 0 0 0,1-2 0 0 0,-1 1 0 0 0,1 0 0 0 0,-1 0 0 0 0,1 0 0 0 0,-1 0 0 0 0,1 0 0 0 0,-1 0 0 0 0,1 0 0 0 0,-1-1 0 0 0,1 1 0 0 0,-1 0 0 0 0,1 0 0 0 0,-1-1 0 0 0,1 1 0 0 0,0 0 0 0 0,-1-1 0 0 0,1 1 0 0 0,0 0 0 0 0,-1-1 0 0 0,1 1 0 0 0,0 0 0 0 0,-1-1 0 0 0,1 1 0 0 0,0-1 0 0 0,0 1 0 0 0,-1-1 0 0 0,1 1 0 0 0,0-1 0 0 0,0 0 0 0 0,0 0 0 0 0,-3-3-4 0 0,3 4 4 0 0,-1-1 0 0 0,1 1 0 0 0,-1 0 0 0 0,1-1 0 0 0,0 1 0 0 0,-1-1 0 0 0,1 0 0 0 0,0 1 1 0 0,-1-1-1 0 0,1 1 0 0 0,0-1 0 0 0,0 1 0 0 0,0-1 0 0 0,-1 0 0 0 0,1 1 0 0 0,0-1 1 0 0,0 1-1 0 0,0-1 0 0 0,0 0 0 0 0,0 0 0 0 0,1-11-75 0 0,0 8 19 0 0,5-4 45 0 0,6-2 11 0 0,-8 9 0 0 0,-1 0 0 0 0,6-3-28 0 0,-7 4 37 0 0,1-1 0 0 0,0 1 0 0 0,-1 0 0 0 0,1 0 0 0 0,-1 0-1 0 0,1 0 1 0 0,0 0 0 0 0,-1 1 0 0 0,1-1 0 0 0,-1 1 0 0 0,1-1 0 0 0,-1 1-1 0 0,1 0 1 0 0,-1 0 0 0 0,0 0 0 0 0,1 1 0 0 0,-1-1 0 0 0,0 0 0 0 0,3 3 0 0 0,-4-3 35 0 0,0 0 0 0 0,0 0 1 0 0,0 0-1 0 0,-1 0 1 0 0,1 0-1 0 0,0 0 1 0 0,0 0-1 0 0,-1 0 1 0 0,1 0-1 0 0,0 0 1 0 0,-1 0-1 0 0,0 1 1 0 0,1-1-1 0 0,-1 0 1 0 0,1 0-1 0 0,-1 0 1 0 0,0 1-1 0 0,0-1 1 0 0,0 0-1 0 0,0 1 1 0 0,0-1-1 0 0,0 0 1 0 0,0 0-1 0 0,-1 3 1 0 0,1-2-38 0 0,1 2-5 0 0,-6 10 10 0 0,-1-6 31 0 0,5-8-26 0 0,0 1 1 0 0,1 0 0 0 0,-1-1-1 0 0,0 0 1 0 0,0 1 0 0 0,0-1-1 0 0,0 1 1 0 0,0-1 0 0 0,1 0-1 0 0,-1 0 1 0 0,0 1 0 0 0,0-1-1 0 0,0 0 1 0 0,0 0 0 0 0,0 0-1 0 0,0 0 1 0 0,0 0 0 0 0,0 0-1 0 0,0-1 1 0 0,0 1 0 0 0,0 0-1 0 0,0 0 1 0 0,1-1 0 0 0,-1 1-1 0 0,0 0 1 0 0,-2-2 0 0 0,-4 0 119 0 0,6 2-199 0 0,-1-2-249 0 0,-2-3 225 0 0,2 3 116 0 0,1 0 0 0 0,-1 0 0 0 0,1-1-1 0 0,-1 1 1 0 0,1 0 0 0 0,0-1 0 0 0,0 1 0 0 0,0-1 0 0 0,0 1 0 0 0,0-1 0 0 0,0 1 0 0 0,1-1 0 0 0,-1 0 0 0 0,1 1 0 0 0,0-6 0 0 0,-1 5-30 0 0,3-11-11 0 0,-1 13-43 0 0,4-5-16 0 0,6-2 4 0 0,-10 8 58 0 0,0 0 1 0 0,0 0-1 0 0,-1 0 0 0 0,1 0 1 0 0,0-1-1 0 0,-1 1 0 0 0,1 0 1 0 0,0 0-1 0 0,0 0 0 0 0,-1 1 1 0 0,1-1-1 0 0,0 0 0 0 0,0 0 1 0 0,-1 0-1 0 0,1 0 1 0 0,0 1-1 0 0,-1-1 0 0 0,1 0 1 0 0,0 1-1 0 0,-1-1 0 0 0,1 0 1 0 0,0 1-1 0 0,-1-1 0 0 0,2 2 1 0 0,13 11-290 0 0,-15-13 282 0 0,1 2-228 0 0,1-1 0 0 0,0 1-1 0 0,-1-1 1 0 0,0 1 0 0 0,1 0-1 0 0,-1 0 1 0 0,0 0 0 0 0,0 0-1 0 0,1 4 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15:13:51.57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7766 4639 24351 0,'0'0'1088'0,"0"0"208"0,-2-14-1040 0,-4 10-256 15,6 4 0-15,-5-5 0 0,-1-2 1280 0,-1 1 208 16,1-1 48-16,-1 3 0 0,1 3-368 0,-1-3-64 16,1 1-16-16,-2 1 0 0,-1 4-384 0,-2 0-96 0,-2 3-16 0,0-1 0 15,0 2-208-15,0 5-32 0,-1 2-16 0,2 3 0 16,-2 0-144-16,1 7-16 0,-2 1-16 0,2 5 0 15,0 2-32-15,1 3 0 0,3 3 0 0,3 2 0 16,1 0 0-16,2 0-128 0,3-2 192 16,1-1-64-16,2-3 144 0,3 1 32 0,2-4 0 0,3-2 0 15,-1-3-112-15,2-1 0 0,2-2-16 0,2-7 0 16,2 0 64-16,0-4 16 0,1 0 0 0,0-3 0 16,1-2-64-16,-1-3-16 0,1 1 0 0,-1-3 0 15,2 0-176-15,0-1-192 0,-1-2 32 0,0-1 16 16,-1-1-560-16,-1 0-96 0,-2 2-32 0,-1-2 0 31,0-1-1504-31,-2-2-304 0,0-1-64 0,-3-1-7024 0,-1-1-1408 0</inkml:trace>
  <inkml:trace contextRef="#ctx0" brushRef="#br0" timeOffset="369.64">8034 4951 10127 0,'0'0'896'0,"0"0"-704"15,2 10-192-15,1 1 0 0,1-1 2800 0,2 3 528 16,2 1 96-16,1 2 32 0,0 0-1904 0,0 2-368 16,-1 0-80-16,1 3-16 0,0-3-64 0,-1 2-32 15,0-2 0-15,0 0 0 0,-2 1-224 0,1-1-32 16,-1-1-16-16,0-3 0 0,-2-2-240 0,-3-2-48 16,1 0-16-16,0-1 0 0,-2-9-32 0,0 0 0 15,0 0 0-15,0 0 0 0,0 0 144 0,0 0 32 16,-5-3 0-16,-1-1 0 0,1-2 16 0,0-5 16 15,-2-2 0-15,3-5 0 0,-1 0-304 0,1-3-64 16,2-4-16-16,-1-1 0 0,2-4-208 0,1-1 0 0,0-2 0 0,1 0 0 16,2 1 0-16,-1 1 0 0,4 5 0 0,-1 2 0 15,1 3 0-15,1 6-128 0,1-1 128 0,-1 4 0 16,1 3-224-16,1 3 64 0,2 0 16 0,1 2 0 16,-2 2 144-16,2 0 0 0,-2 2-144 0,2 0 144 31,0 0-448-31,1 0 0 0,0 0-16 0,0-1 0 15,1-1-2352-15,-1-1-480 0,0-2-96 0</inkml:trace>
  <inkml:trace contextRef="#ctx0" brushRef="#br0" timeOffset="732.65">8684 4118 26895 0,'0'0'1184'0,"-3"-7"256"0,1 3-1152 0,-2-2-288 15,4 6 0-15,0 0 0 0,-8-3 992 16,-1 3 144-16,0 4 16 0,-2 3 16 0,2 4-208 0,-2 2-64 16,-2 7 0-16,-1 5 0 0,1 1-688 15,3 4-208-15,0 2 0 0,2 2 128 0,3 5-128 0,2-1 0 0,2 1 0 0,3 0 0 16,5-1 0-16,1-4 0 0,1-3 0 0,2-2 0 16,2-4 0-16,3 0-160 0,-2-5 160 0,1-1 0 15,-1-5 0-15,2-2 0 16,1-3 0-16,1-3 0 0,-1-2 272 0,0-2 16 15,-1-4 0-15,-2-3 0 0,-2-4 0 0,-1-1 0 16,0-1 0-16,-2-2 0 0,0-3-16 0,-2 0 0 16,-2-1 0-16,-1-2 0 0,-2 0-32 0,-2-1-16 15,-2-1 0-15,-1 0 0 0,-2 2-80 0,-2 1-16 0,-2 1 0 0,-1 2 0 16,-2 4-128-16,-1 3 0 0,-1 4-160 0,-1 4 160 31,0 4-784-31,-1 4-64 0,2 3-16 0,1 0 0 16,1 1-2208-16,3-1-448 0</inkml:trace>
  <inkml:trace contextRef="#ctx0" brushRef="#br0" timeOffset="950.96">9155 3961 3679 0,'0'0'320'0,"-4"-5"-320"0,4 5 0 0,0 0 0 0,-4-1 5360 0,4 1 992 15,0 0 208-15,-5 6 32 0,1 3-4224 0,1 7-832 16,-1 5-192-16,3 4-16 0,1 3-896 0,-1 5-176 16,1 2-48-16,2 2 0 0,2-1-208 0,0-1 0 15,1-3 0-15,2 0 0 0,-1 0 0 0,2-2 0 16,-1-3 0-16,-1 0 0 16,1-1-1680-16,-1 0-288 0,2-5-48 0,-3-1-10544 0</inkml:trace>
  <inkml:trace contextRef="#ctx0" brushRef="#br0" timeOffset="1171.39">8963 4187 22111 0,'0'0'1968'0,"0"0"-1584"0,0 0-384 0,0 0 0 16,3 8 2240-16,-3-8 384 0,6 6 64 0,5 1 0 15,0-3-704-15,4-2-128 0,3 0-48 0,0-1 0 0,2-1-784 0,1-1-144 16,-1-2-48-16,1 0 0 0,0-2-432 0,0 0-80 16,0-2-32-16,1 1 0 0,-2-1-288 0,0 2-176 15,1 0 32-15,0 0-18560 16</inkml:trace>
  <inkml:trace contextRef="#ctx0" brushRef="#br0" timeOffset="16935.47">11770 7249 1839 0,'0'0'160'0,"0"11"-160"16,-7-7 0-16,2 0 0 0,5-4 2384 0,-5 2 448 15,-2 1 96-15,1-2 16 0,-1 0-1120 0,7-1-224 16,-5 2-32-16,5-2-16 0,0 0-16 0,0 0 0 0,-6-2 0 16,6 2 0-16,0 0-64 0,0 0-32 0,-4-2 0 0,4 2 0 15,0 0-160-15,0 0-16 16,0-5-16-16,2-1 0 0,4 0-464 0,0-1-80 16,3-2-32-16,2-1 0 0,-1-1-112 0,1 0-32 15,3-1 0-15,2 0 0 0,-1 0-16 0,2-2 0 16,0-3 0-16,1 0 0 0,2-1-176 0,1-2-32 15,1-1-16-15,0-1 0 0,0 3 96 0,2-5 32 0,-1 2 0 0,5 1 0 16,-1 2-416-16,2-5 0 0,1-1 0 0,2 1-176 16,1-1 176-16,1 0 0 0,-2-1 128 0,1 0-128 15,-3 0 160-15,-1-1-32 0,-2-2-128 0,2 4 192 16,-1-2 96-16,-2-1 16 0,-2 1 0 16,-2 1 0-16,-1 1 0 0,-2 2 0 0,0 0 0 0,-2 4 0 15,-2 1-48-15,1 2 0 0,-3-1 0 0,0 4 0 16,-1 0-128-16,-1 0-128 0,0 3 192 0,-2-1-192 15,-1 2 144-15,0-1-144 0,-2 0 0 0,1 3 144 16,-2 0-144-16,-1 1 0 0,0-1 0 0,0 1 128 16,0 0-128-16,-2 1 0 0,-1 0 0 0,2 1 0 31,0-3-1808-31,1 2-352 0,1-1-64 0,-1 0-15952 0</inkml:trace>
  <inkml:trace contextRef="#ctx0" brushRef="#br0" timeOffset="17734.06">12774 6214 14335 0,'0'0'320'0,"0"0"64"0,0 0 0 0,0 0 16 0,0 0-400 0,-5 0 0 15,-1 0 0-15,6 0 0 0,0 0 1328 0,-5 0 176 0,1 0 32 0,4 0 16 16,0 0-112-16,0 0-32 0,0 0 0 0,0 0 0 16,0 0-288-16,0 0-64 0,0 0-16 0,0 0 0 15,0 0-144-15,2 8-16 16,-2-8-16-16,3 9 0 0,1-1-80 0,3 1-16 15,-1 1 0-15,2 1 0 0,3 1-176 0,-1-1-32 16,2 2-16-16,2 0 0 0,3 2-112 0,1 3-32 16,2-2 0-16,1 2 0 0,0 3-176 0,1 0-32 0,0 1-16 15,1 0 0-15,1 0-176 0,1-1 192 0,-1-1-192 0,1-1 192 16,1-1 80-16,2 2 32 0,0-1 0 0,5 1 0 16,0 1 32-16,0 0 16 0,1 0 0 0,2-2 0 15,-3-1-48-15,0 2-16 0,-2-1 0 0,-1 1 0 16,2 0 16-16,-2-3 0 0,-3 2 0 0,0 1 0 15,1-1-64-15,-2 1-16 0,-1 1 0 0,1-1 0 16,-2 3-16-16,0-1 0 0,-1-1 0 0,0-2 0 16,-1-1-208-16,-1-1 176 0,-2-1-176 0,-1 0 160 15,2-6-160-15,-3 2 0 0,-3-2 0 0,2 2 128 0,-2-3-128 0,-2 0 0 16,-2-1 0-16,1 1 0 0,-2-4 0 0,-1 2 0 16,-2-1-144-16,1 1 144 15,2-2-576-15,-3 2-16 0,0-3 0 0,-6-4 0 31,0 0-1760-31,6 0-336 0,-6 0-80 0,5-4-13568 0</inkml:trace>
  <inkml:trace contextRef="#ctx0" brushRef="#br0" timeOffset="18472.15">12722 6213 911 0,'0'0'0'0,"0"0"0"0,0 0 0 0,0 0 0 0,-6 1 3520 0,6-1 640 16,-5 0 112-16,5 0 16 0,0 0-1824 0,0 0-368 15,0 0-80-15,0 0-16 0,0 0-160 0,0 0-48 16,0 0 0-16,0 0 0 0,0 0-384 0,0 0-64 16,0 0-32-16,0 0 0 0,7-4-256 0,1 0-48 0,2-2-16 0,3-1 0 15,3-1-288-15,1 1-48 0,1-4-16 0,3-1 0 16,1-1-160-16,1 0-32 0,1 0-16 0,-1-1 0 16,1-3-160-16,2 1-16 0,1-3-16 0,1 2 0 15,-2-3-112-15,1-1 0 0,-1 1-128 0,2-1 192 16,-1 1-192-16,0 2 176 0,-1 0-176 0,-1 1 160 15,0 1-160-15,0 0 0 0,-3 1 0 0,-1 0 128 16,0 1-128-16,-3 0 128 0,-3-2-128 0,0 2 128 16,-2 1-128-16,0 1 160 0,-3 0-160 0,-2 2 160 15,1 1-160-15,-1 2 0 0,-1 3 144 0,-2-2-144 16,-1-1 0-16,1 2 0 0,-1 0 0 0,-4 5 0 31,0 0-1152-31,0 0-256 0,5-4-64 0,-5 4 0 16,0 0-2256-16,0 0-464 0</inkml:trace>
  <inkml:trace contextRef="#ctx0" brushRef="#br0" timeOffset="18771.88">13819 5184 19919 0,'0'0'880'0,"0"0"192"0,0 0-864 16,7 7-208-16,-1 1 0 0,0 1 0 0,-2-2 1568 0,1 4 272 0,0 1 48 0,2 3 16 16,-1 5-432-16,1 2-64 0,-2 3-32 0,1 2 0 15,2 4-544-15,-1 3-96 0,0 3-32 0,0 1 0 16,1 2-432-16,0 2-80 0,-1-3-32 0,1 3 0 15,-3-3-160-15,3-3 0 0,-1-2 0 0,-1-1-176 16,1-2-592 0,-2 0-112-16,0-3-16 0,0-5-8816 0,-1-5-1744 0</inkml:trace>
  <inkml:trace contextRef="#ctx0" brushRef="#br0" timeOffset="19006.2">14079 5159 24639 0,'0'0'1088'0,"1"10"240"0,-1 0-1072 0,0 2-256 16,0-1 0-16,3 5 0 0,1 2 1216 0,1 3 192 16,1 3 48-16,2-1 0 0,1 3-960 0,0 4-192 15,1-1-48-15,0 1 0 0,-1 1-256 0,2-1 0 16,-1-3 0-16,2 1 0 15,-1-1-624-15,1 3-16 0,-3-5-16 0,2 0 0 16,-1 0-2448-16,-1-3-480 0</inkml:trace>
  <inkml:trace contextRef="#ctx0" brushRef="#br0" timeOffset="19288.37">13965 5571 17503 0,'-7'7'1552'0,"-3"-2"-1232"0,1-1-320 0,2-1 0 16,7-3 3216-16,0 0 592 0,0 0 112 0,0 0 32 0,0 0-1648 0,0 0-320 15,3-6-64-15,4 1 0 0,2-3-848 0,4 1-176 16,1-1-16-16,2-3-16 0,0 2-32 0,-1-1-16 15,2-3 0-15,2 1 0 0,-2 3-448 0,1 0-96 16,1-2-16-16,1 2 0 0,-2 1-256 0,-1 2 0 16,0 1 0-16,0 1 0 15,0-4-1488-15,0 3-368 0,-3 2-64 0</inkml:trace>
  <inkml:trace contextRef="#ctx0" brushRef="#br0" timeOffset="20967.03">12439 5283 17567 0,'0'0'768'0,"0"0"176"0,0 0-752 0,0 0-192 0,0 0 0 0,0 0 0 0,0 0 1632 0,0 0 288 15,0 0 64-15,0 0 16 0,-3 21-688 0,6-13-144 16,-1 4-16-16,2 1-16 0,0 2-176 0,1 0-48 16,1 2 0-16,1 3 0 0,1 4-16 0,1 1-16 15,2 0 0-15,-1 3 0 0,-1 3-208 0,3 11-32 0,0 0-16 0,-2 0 0 16,1-2-112-16,-1-2-32 15,-1-2 0-15,0 1 0 0,2-1-160 0,-2 1-16 16,0-1-16-16,0-3 0 0,-1 1-160 0,1-4-128 16,-1 1 192-16,0-2-192 0,0-3 128 0,-2-1-128 15,-1-1 0-15,1-3 0 0,-1 1 0 0,1-3 0 16,-2-1 0-16,0-1 0 0,-1-3-304 0,-1-2-16 16,0-2 0-16,-1-2 0 15,-1-8-1968-15,0 0-400 0,0 0-64 0</inkml:trace>
  <inkml:trace contextRef="#ctx0" brushRef="#br0" timeOffset="21532.43">12355 4475 9215 0,'-2'-7'816'0,"-2"2"-656"15,-1 0-160-15,-1 2 0 0,1-2 3456 0,-1 0 672 16,-1 0 128-16,-1 0 32 0,-1 2-1664 0,1-1-336 16,1 1-64-16,-1 3-16 0,-1-2-992 0,-1 0-208 0,1 2-48 0,0 2 0 15,-1 2-448-15,1 1-80 16,0 3-32-16,-1 1 0 0,4 4-400 0,1 3 0 16,-1 2 128-16,4 1-128 0,1 4 0 0,1 0 0 15,1 3 0-15,4 1 0 0,4 2-160 0,3 0 160 0,1-1 0 0,3-1-144 16,2-1 144-16,1-2-128 0,4 0 128 0,-1-2-128 15,-1-4 128-15,-1-2 0 0,0-4-144 0,0-5 144 16,-1-1 0-16,-1-5-144 0,-1-4 144 0,0-3 0 16,-1-5 0-16,-3-2 0 0,-3-1 128 0,-2-2-128 15,-1-2 576-15,-3-3 32 0,-2-1 0 0,-2 0 0 16,-1-5 16-16,-2 1 0 0,-2-1 0 0,-3 0 0 16,-2 1-80-16,-1 1-16 0,0 2 0 0,-2 2 0 0,-3-3-48 0,-2 4-16 15,0-1 0-15,-3 1 0 16,-3 2-80-16,-2 2 0 0,-1 1-16 0,1 0 0 15,0 2-240-15,2 3-128 0,2 1 128 0,2 2-128 16,3 6 0-16,2-2 0 0,-1 2-192 0,4 1 64 31,3 4-1200-31,3-2-224 0,6-2-48 0,-3 8-11104 0,3 3-2208 0</inkml:trace>
  <inkml:trace contextRef="#ctx0" brushRef="#br0" timeOffset="22133.99">12732 4209 7359 0,'-16'7'320'0,"16"-7"80"0,-6 2-400 0,6-2 0 0,-7 3 0 0,7-3 0 16,0 0 4416-16,0 0 816 0,0 0 144 0,0 0 48 15,0 0-2624-15,0 0-528 0,0 0-96 0,0 0-32 0,7-7-592 0,1 1-112 16,1-2-32-16,3 1 0 0,1-3-272 0,1 1-64 15,3-2-16-15,1 0 0 0,2-2-352 0,-1 1-80 16,2 0-16-16,-1-1 0 0,-3-1-112 0,0-1-32 16,0 0 0-16,0 0 0 0,-2 1-160 0,2 0-48 15,1-1 0-15,-1 1 0 0,-1 0-128 0,-2-1-128 0,-1 1 144 0,0 0-144 16,-1 1 0-16,-1 0 128 0,-1 0-128 0,-1-2 0 16,-1 5 0-16,0-1 0 15,-2 2 0-15,-1-1 0 16,-1 2-1184-16,0 1-176 0,-1 2-48 0,-3 5 0 15,0 0-2432-15,0 0-480 0</inkml:trace>
  <inkml:trace contextRef="#ctx0" brushRef="#br0" timeOffset="23702.72">13672 3299 22799 0,'0'0'1008'0,"-8"-9"208"0,8 9-960 0,-2-8-256 16,-1-1 0-16,-1 0 0 0,0-2 1520 0,0 1 256 15,-1-2 48-15,0 3 16 16,0-1-432-16,-2 1-96 0,1 1-16 0,-2 0 0 0,0 1-352 0,1 3-80 16,0 3-16-16,-2 0 0 0,-2 0-208 0,1 2-32 15,1 1-16-15,-2 2 0 0,1 3-192 0,-2 6-32 16,0 4-16-16,2 4 0 0,-1 2-112 0,2 5-32 16,1 3 0-16,1 3 0 0,-1 1 48 0,3 3 0 15,2 1 0-15,3 0 0 0,3-1 48 0,0-2 16 16,3-2 0-16,1-4 0 0,5-5-64 0,1 0 0 15,2-6 0-15,2 0 0 0,2-4-256 0,2-2 128 16,0-6-128-16,1-3 0 0,1-4 128 0,2-3-128 0,3-2 0 16,-1-2 0-16,3-2 0 0,-3 0-256 0,-1 1 64 0,0-4 0 31,1 1-656-31,-3-1-128 0,0 0-32 0,-2 1 0 16,-2-1-1296-16,-4 3-256 0,0-3-48 0,-3 2-16 15,-2-1-1264-15,-1 1-256 0</inkml:trace>
  <inkml:trace contextRef="#ctx0" brushRef="#br0" timeOffset="24032.2">14025 3415 17327 0,'0'0'768'0,"0"0"160"0,0 0-736 0,0 0-192 0,8 7 0 0,1 0 0 16,-1 2 1600-16,1 2 272 0,2 1 64 0,2 2 16 16,0 3-624-16,0 0-128 0,-3 1-32 0,1-2 0 15,-1 1-512-15,1-2-96 0,-2 1-32 0,-2-3 0 0,1-1-144 0,-1-3-48 16,-2-1 0-16,-1-2 0 0,-4-6-16 0,0 0 0 15,0 0 0-15,0 0 0 0,0 0-32 0,0 0-16 16,-3-6 0-16,-1-3 0 0,-1-2-80 0,0-1 0 16,-2-2-16-16,1-3 0 0,-1-2-176 0,0-2 0 15,-2-1 144-15,-1-2-144 0,3-5 0 0,1 1 144 16,2-1-144-16,2-1 0 0,-1 3 304 0,3 2-48 16,3 4-16-16,1 0 0 0,1 3 400 0,1 2 96 0,2 3 16 0,1 2 0 15,2 0-304-15,1 3-48 0,2 2-16 0,2-1 0 16,1 2-224-16,1 1-160 0,1-1 192 0,2 1-192 15,0-3 0-15,3 4 0 16,0-1-160-16,2 0-17568 16</inkml:trace>
  <inkml:trace contextRef="#ctx0" brushRef="#br0" timeOffset="39897.18">16081 6090 13759 0,'0'0'608'0,"0"0"128"0,0 0-592 0,0 0-144 0,0 0 0 0,0 0 0 15,0 0 1408-15,0 0 256 0,0 0 64 0,0 0 0 16,0 0-320-16,0 0-64 0,0 0-16 0,0 0 0 16,15 4-416-16,-9-5-80 15,3 2 0-15,-1-1-16 0,0-1-128 0,0 0-32 0,1-2 0 0,0 3 0 16,0 0 0-16,0 1 0 0,0 1 0 0,2-1 0 16,-1-1-144-16,2 1-48 0,0 0 0 0,-1 1 0 15,4-2-96-15,0 0-32 0,1 2 0 0,1 1 0 16,-1 1-144-16,1-4-48 0,0 1 0 0,0 1 0 15,0-2 0-15,-3 0 0 0,1 0 0 0,1 0 0 16,0 1-16-16,1 1 0 0,1-2 0 0,-1 0 0 16,0 0 160-16,0 0 32 0,-2-2 0 0,1 1 0 15,0-1 32-15,-1 1 16 0,1-2 0 0,0 1 0 0,-1-1-48 0,0 2-16 16,-1-2 0-16,-1 2 0 0,0 0-96 16,0-1-16-16,-1-2 0 0,1 3 0 0,0 0-32 0,0 1-16 15,1-2 0-15,1 2 0 0,-2-3-144 0,0 1 160 16,-2 1-160-16,3 1 160 0,-3-3 0 0,0 2 0 15,-1-2 0-15,2 1 0 0,0-1 16 0,-1 2 0 16,1-4 0-16,0 1 0 0,-2 1 0 0,3 1 0 16,0-1 0-16,0 2 0 0,-1 1-32 0,0-2 0 15,1 1 0-15,0 0 0 0,0 1-16 0,1 0-128 0,1-2 192 0,-1 2-64 16,2-2 0-16,-1 2-128 16,2-2 192-16,1 1-64 0,-1 0 0 0,0-3-128 15,-1 1 192-15,0 1-64 0,-1-1 0 0,0 1 0 16,-1-1 0-16,0 2 0 0,-1 1-128 0,2 0 192 15,0 0-192-15,1-2 192 0,-2 1-48 0,1-2 0 16,-2 1 0-16,0 1 0 0,0-1-144 0,1 1 160 16,0 1-160-16,1-3 160 0,-1 2-160 0,0 0 0 0,-1-1 144 0,0 2-144 15,2-4 160-15,-2 2-32 0,-1-2-128 0,2 1 192 16,2 1-48-16,-1-1-16 0,1 1 0 0,0-1 0 16,0 0 0-16,1 1-128 0,2 0 192 0,-4-2-64 15,0 2 0-15,2-2-128 0,0 1 192 0,-2 1-64 16,-2 0 16-16,0 1 0 0,0 0 0 0,0-2 0 15,0 2 16-15,0 0 0 0,0-1 0 0,2 1 0 16,-1 0 0-16,2-1 0 0,-4 1 0 0,1 0 0 16,0-2-32-16,-2 1-128 0,0-1 192 0,-1 0-64 0,2 1 16 15,0 0 0-15,-1 0 0 0,1 2 0 0,0-3-144 16,0 2 160-16,-2-2-160 0,2 1 160 0,1-1-160 0,1 1 0 16,-1-1 144-16,-1 0-144 0,0 1 0 0,-1-1 0 15,4 0 0-15,-1 1 128 0,-1-1-128 0,0 2 0 16,-1-2 0-16,1 3 0 0,1-2 0 0,-1 0 128 15,0 1-128-15,0 1 0 0,2-1 0 0,-1 1 144 16,-1-4-144-16,0 1 0 0,0 3 128 0,0-2-128 16,0 0 0-16,0 1 0 0,0 0 0 0,0-1 0 15,-1 2 0-15,2 0 0 0,2-1 0 0,0 1 0 16,-3 0 0-16,0 0 0 0,0-1 128 0,0 0-128 16,1-1 0-16,1 1 0 0,-1 1 0 0,2-1 0 15,-1-1 0-15,1 1 0 0,-2 0 128 0,2-1-128 16,-2 1 0-16,0 0 0 0,2 1 0 0,0-3 0 15,-1 3 0-15,1 0 0 0,-2 0 0 0,1 3 0 16,-2-3 128-16,1 1-128 0,2-1 0 0,-2 1 160 16,-1 1-160-16,1-1 128 0,1-1-128 0,0 0 128 0,-2 0-128 0,2 1 128 15,-1-1-128-15,1 0 0 0,-1 0 0 0,0-1 0 16,1 0 0-16,-1-1 0 0,-1 1 0 0,0 0 0 16,-3 1 0-16,1 0 0 0,-2 0 128 0,0 0-128 15,-1-3 0-15,0 2 0 0,-8 1-160 0,8-3 160 31,-1 1-1184-31,0-1-144 0,-2-1-16 0,2 0-16 0,2-1-1472 0,-3 0-304 16,1-2-48-16</inkml:trace>
  <inkml:trace contextRef="#ctx0" brushRef="#br0" timeOffset="40499.43">18884 5446 21535 0,'-11'7'960'0,"5"-7"192"0,0-3-928 0,-2 2-224 0,0 0 0 0,-1 1 0 15,0 0 2192-15,0 0 400 16,1 0 80-16,0 1 16 0,0 3-512 0,1-3-80 15,0 2-32-15,1 1 0 0,0-1-592 0,6-3-112 0,-5 6-16 0,5-6-16 16,0 0-512-16,0 0-112 0,0 0 0 0,0 0-16 16,3 10-256-16,2 1-48 0,3-4-16 0,1 2 0 15,0 1-112-15,3 0 0 0,2 0-16 0,0 1 0 16,1-2-96-16,-1 0-16 0,2 2 0 0,-1-2 0 16,1-1-128-16,2-1 0 0,2 0 144 0,-2-1-144 15,-1 2 0-15,0 0 0 0,-1-3 0 0,-2 3 128 16,-1 0 0-16,1 0 16 0,-1-2 0 0,-1 1 0 0,-1-1-144 15,-2 1-144-15,-2-3 144 0,0 1-208 0,-7-5 208 0,4 6 0 16,-1 1 144-16,-2 1-144 0,-1 1 256 0,0 1-32 16,-3-1-16-16,-1 3 0 0,-1 1 128 0,-1 2 32 15,-2 0 0-15,0 0 0 0,-1-1 0 0,0 3 0 16,0 0 0-16,-1 2 0 0,1-3-144 0,0 2-32 16,1 0 0-16,-1 1 0 0,0-1-192 0,1 3 128 15,2-3-128-15,-1 2 0 0,2-2 0 0,1 0 0 0,2 2 0 0,2-1-160 31,0 0-1088-31,0-1-224 0,1 0-32 0,0-1-13344 0,0 0-2656 0</inkml:trace>
  <inkml:trace contextRef="#ctx0" brushRef="#br0" timeOffset="44737.2">16579 4939 16575 0,'0'0'1472'0,"0"0"-1168"0,0 0-304 0,0 0 0 0,0 0 1344 0,12 3 224 16,-11 6 32-16,3 1 16 0,3 2-384 0,2 1-80 15,0 1 0-15,2 5-16 0,0-1-384 0,2 3-80 16,0 1-16-16,0 3 0 0,0 1 0 0,0 1 0 16,0 2 0-16,1 1 0 15,-1-2-480-15,0 1-176 0,0 1 0 0,0-1 144 16,-2-2 416-16,1-3 80 0,-3-1 0 0,0-2 16 15,-1-3-208-15,-1-3-64 0,-3 0 0 0,-2-4 0 0,1-2-32 0,-2-3-16 16,-1-6 0-16,0 0 0 0,0 0 0 0,-6 2 0 16,-3-6 0-16,-1-3 0 0,0-2 48 0,-2-4 16 15,-1-5 0-15,0-4 0 0,0-6-224 0,-1-2-48 16,-1-2-128-16,0-5 192 0,-1-2-192 0,0-3 0 16,2-2 0-16,0 0 0 0,1-2 0 0,1 0 0 15,3 1-128-15,1 2 128 0,3 2 0 0,2 3-128 0,2 3 128 16,2 4 0-16,2 1 0 0,1 1 0 0,2 5 0 0,2 1 144 15,1 3-144-15,3 0 0 0,1 2 144 0,1 2-144 16,1 2 128-16,-1 2-128 0,0 2 128 0,1 3-128 16,-1 2 160-16,-1 2-32 0,0 3-128 0,0 3 192 15,-1 1-192-15,-2 1 0 0,-1 1-192 0,-1 5 192 16,-2 2 0-16,-3 3 0 16,1 2 192-16,-1 1-48 0,-2 2-144 0,-1 1 0 0,-2 2 0 0,-2-1 0 15,-3 0-368-15,-1 0 0 0,-1-2 0 0,0-2 0 16,0 0 208-16,-1-4 160 0,0-2-208 0,3-1 80 15,-2-1 0-15,2-4 0 0,-1-1 0 0,2-3 0 16,6-3-224-16,0 0-32 0,-6 3-16 0,6-3 0 0,0 0 32 0,0 0 16 16,-1-6 0-16,2-4 0 0,3 1 112 0,2 1 32 15,1 2 0-15,3 3 0 0,1 3 208 0,4 2-176 16,2 2 176-16,-1 1-160 0,1 1 160 0,3 2 0 16,1 0 0-16,0 1 0 0,1 1 0 0,0 2 224 15,3 0-32-15,0 0 0 0,-2-3 336 0,-1 3 64 16,-1-2 16-16,0 2 0 15,-4-1 288-15,-1 2 48 0,-2 2 16 0,-2 0 0 16,-5 1 64-16,-1-2 32 0,-4 2 0 0,-2 1 0 0,-2 3-96 0,-4-2-32 16,0 0 0-16,-3-2 0 0,-3-1-224 0,0 1-32 15,-3-2-16-15,-2 1 0 0,0-2-208 0,-2-1-32 16,-1-3-16-16,-1 0 0 0,-1 1-192 0,1-6-32 16,1 1-16-16,3-1 0 0,-1 0-160 0,0-1 0 15,-2-2 0-15,2 0 0 16,2-1-1056-16,3 0-192 0,3 0-32 0,3 0-16 15,7 0-2048-15,0 0-416 0</inkml:trace>
  <inkml:trace contextRef="#ctx0" brushRef="#br0" timeOffset="45560.24">16274 4951 11055 0,'0'0'480'0,"0"0"112"0,0 0-464 0,0 0-128 0,0 0 0 0,0 0 0 16,0 0 2976-16,0 0 576 0,0 0 112 0,0 0 32 0,9 2-2032 0,-1 1-384 16,-8-3-96-16,8 4-16 0,-1 0-736 0,-3 2-160 15,-4-6-16-15,3 7-16 0,-3-7 224 0,3 8 48 16,-2 0 16-16,-1-1 0 0,0 1-160 0,-1 0-48 15,1-8 0-15,-3 7 0 0,3-7-80 0,-3 7-32 16,-1 0 0-16,4-7 0 0,-7 2-208 0,7-2 144 0,0 0-144 0,0 0 128 16,0 0-128-16,0 0 0 15,0 0 144-15,0 0-144 16,0 0 0-16,0 0 144 0,0 0-144 0,3-7 0 0,-1-4 256 0,1 2-64 16,0 3-16-16,0-4 0 0,4 3-176 0,-2 1 0 15,3 2 144-15,0 1-144 0,1-3 336 0,0 5 0 16,-1-2 0-16,0 2 0 0,-8 1 112 0,8 1 32 15,-8-1 0-15,6 4 0 0,-6-4-16 0,5 6 0 16,-5-6 0-16,0 0 0 0,0 0-128 0,2 7-16 16,-2 3-16-16,-2-3 0 0,2-7-304 0,-5 7 0 0,0 1 0 0,0-2 0 31,-2-1-448-31,1 2-192 0,-1-1-32 0,2 0-16 16,0-2-2192-16,-1-1-448 0,1 0-96 0</inkml:trace>
  <inkml:trace contextRef="#ctx0" brushRef="#br0" timeOffset="46004.59">16479 5376 21647 0,'0'0'960'0,"0"0"192"0,-5 4-912 0,0-3-240 0,-1-2 0 0,1-1 0 0,0-1 1152 0,0-1 176 15,-1 0 32-15,1-3 16 0,0-1-672 0,0 1-128 16,1-1-16-16,0-1-16 0,1-1-336 0,2 1-64 16,-2 0-16-16,3-3 0 0,0 2 80 0,2 0 16 15,-1 0 0-15,2 3 0 0,-1-4 448 0,1 5 96 16,-3 6 0-16,0 0 16 0,6-4-176 0,2 2-32 16,1 5-16-16,-1 1 0 0,0 0-176 0,0 2-48 0,0 4 0 15,-2 0 0-15,1 0-144 0,-2 2-48 0,0-1 0 0,-1-1 0 16,-1-1-16-16,-2 0-128 0,0 2 192 0,-1-2-64 15,0-9-128-15,-2 9 192 16,-1-1-192-16,-1-2 192 0,4-6-32 0,-5 6 0 16,0-3 0-16,5-3 0 0,-8 2-160 0,0-2 0 15,0-2 0-15,2-1 0 0,-1-3 0 0,2 0 0 16,0-3 0-16,1 0 0 0,1-2 0 0,1 1-224 0,0-1 48 0,1 2 16 16,0 0 160-16,1 1-192 0,0 2 192 0,0 6-192 15,0 0 16-15,0 0 0 0,0 0 0 0,0 0 0 31,8 0-416-31,-1 2-96 0,1 2-16 0,0 3 0 16,0-1-2112-16,1-1-448 0,8 6-64 0,-1-3-32 0</inkml:trace>
  <inkml:trace contextRef="#ctx0" brushRef="#br0" timeOffset="46500.07">17407 4987 12895 0,'0'0'1152'0,"0"0"-928"16,0 0-224-16,0 0 0 0,-1-5 2688 0,-2 0 480 15,1 0 96-15,2 5 32 0,0 0-1232 0,0 0-240 16,0 0-48-16,0 0-16 0,-8-2-784 0,0 2-144 0,0 3-48 0,2 2 0 15,-2 2-272-15,1 2-64 0,2 3-16 0,1-3 0 16,0 1-112-16,2 1 0 16,-1 2-16-16,2 1 0 0,1 2-304 0,1-2 0 15,2-1 0-15,1 0 0 0,1-1 0 0,1-2 0 16,1-2 0-16,1-2 0 0,-2 0 0 0,2-2-192 0,-1-4 16 0,0 0 16 16,1-3-160-16,0 0-48 0,-1-2 0 0,-1-1 0 15,1-1 96-15,-2 1 16 0,0-7 0 0,0 1 0 16,-1 0 80-16,0 0 32 0,-1 1 0 0,-2-2 0 15,0 0 144-15,-1-3 0 0,-1 2 0 0,0-2-128 16,-2 2 128-16,0 1 0 0,1 1 160 0,-1 3-160 16,2 1 640-16,0 3 48 0,1 5 0 0,0 0 0 15,0 0 128-15,0 0 16 0,0 0 16 0,-4 7 0 0,1 3-336 0,2 1-80 16,1 2-16-16,1 2 0 0,0-1-416 0,2 2 128 16,1-1-128-16,1 1 0 0,0 0 0 0,2-2-176 15,1-1 16-15,1-1 0 31,0-2-1504-31,1 1-288 0,2-4-64 0,1 1-8608 0,-1-1-1712 0</inkml:trace>
  <inkml:trace contextRef="#ctx0" brushRef="#br0" timeOffset="47099.65">17912 4832 11967 0,'-7'1'1072'0,"-1"-1"-864"16,2 0-208-16,-3 0 0 0,-2 0 3872 0,1 2 736 15,-2-1 128-15,0 0 48 0,1 2-2464 0,-2 0-480 16,0-1-112-16,2 1 0 0,1 2-1120 0,1-2-224 0,2 1-32 0,7-4-16 16,0 0-336-16,0 0 0 0,1 7 0 0,3 1 0 15,2 0-160-15,1 0 160 0,3 0-192 0,3-2 192 16,-2-1 0-16,2 2-128 0,2-1 128 0,-1 4 0 16,4-3-176-16,-1 1 32 0,0 0 0 0,-1 0 0 15,-1 0 144-15,1 2 144 0,-4-3-16 0,1 0-128 16,-1 3 480-16,-3-3-16 15,-3 1 0-15,-1 0 0 0,-2 1 368 0,-3 2 64 16,0-5 0-16,-3 2 16 0,-2 0-304 0,0 0-64 0,-4-1-16 16,0 3 0-16,-2-1-192 0,0 0-32 0,-2 0-16 0,-3-3 0 15,-1 0-288-15,0-2 0 0,0 1-128 0,0-3 128 16,3 0 0-16,1-1 0 0,0-1-128 0,4 0 128 16,9 0 0-16,0 0 0 0,0 0 0 0,0 0 0 15,0 0-592-15,0 0-128 0,6-3-32 0,5 1 0 0,2-1 352 0,2 3 64 16,5-2 16-16,-1 0 0 0,0 0 176 0,1-1 144 15,3-1-192-15,1-1 192 0,1 1-192 0,0 0 192 16,0-1-192-16,1 0 192 16,0 1 0-16,0-3 0 0,1 1 0 0,-2-1 0 15,-3-1 0-15,0-1 0 0,-1 0 0 0,-2-1 0 16,-3-2 0-16,-3 0 192 0,-1 3 0 0,-3-4 0 0,-2 1 64 0,-3 1 16 16,-2-1 0-16,1 0 0 0,-4-1-96 0,-3 0-32 15,-1 0 0-15,-3 3 0 0,-4-3-16 0,-1 1-128 16,-1 0 192-16,-2 2-64 0,-2 1-128 0,1 1 192 15,1 1-192-15,1 5 192 0,-1-1-32 0,3 6 0 16,1-1 0-16,3 6 0 0,2 2 80 0,4 6 16 16,0 1 0-16,4 3 0 0,4-1 32 0,3 5 16 15,5-1 0-15,0-1 0 0,3-1-128 0,2-3-32 16,3 2 0-16,3-4 0 0,-1-5-144 0,0-2 192 16,1-1-192-16,2-3 192 0,-1-2-192 0,1 0 0 0,0-2 0 0,0-2 0 31,1-2-576-31,1-1-192 0,-1 2-32 0,-1-2-12160 0,4-3-2432 0</inkml:trace>
  <inkml:trace contextRef="#ctx0" brushRef="#br0" timeOffset="49708.12">15877 5252 15663 0,'0'0'688'0,"0"0"144"0,0 0-656 0,0 0-176 15,6-10 0-15,-16 12 0 0,-1-2 1984 0,1 0 384 16,-1 1 64-16,1 1 0 0,0-2-1360 0,0 1-288 16,3 2-48-16,-1-3-16 0,-3 1-208 0,0 2-32 15,-1-1-16-15,0-1 0 0,0 2 112 0,1 0 32 16,-2-1 0-16,0 2 0 0,0 0-96 0,1-1-32 16,-2 1 0-16,-1-3 0 0,-2 2-64 0,2 0-16 15,-2 3 0-15,0-4 0 0,0 2-112 0,-1 0-32 16,2 1 0-16,-1 1 0 0,0 0-16 0,0 1-16 15,0-1 0-15,1 2 0 0,1-2-32 0,0 2-16 0,1 0 0 0,0 1 0 16,-2-2-16-16,3 1 0 0,0 1 0 0,1-3 0 16,1 1 80-16,-1-3 16 0,1 1 0 0,0-1 0 15,2-2 112-15,-1 0 16 0,3-1 16 0,-3 0 0 16,1 1 16-16,-1-1 0 0,-2 0 0 0,-1 0 0 16,1 1-96-16,2-1 0 0,0 2-16 0,-1-3 0 15,1 0-96-15,-1 1-16 0,1 0 0 0,1 3 0 0,1-2-48 0,0 0-16 16,-1 1 0-16,0 1 0 0,0-3-128 0,0 2 192 15,-2 0-192-15,2 1 192 16,0 0-64-16,0 0-128 0,0-1 192 0,0 1-64 16,-1-3-128-16,1 0 160 0,-1-1-160 0,2 2 160 15,-1-2-160-15,0 2 128 0,0-2-128 0,0 2 128 16,-1-2-128-16,3 0 0 0,-3 0 144 0,4 1-144 16,-1 3 144-16,2-3-144 0,0 0 192 0,5-1-192 0,-5 4 128 15,5-4-128-15,-5 5 0 0,5-5 0 0,-4 4 0 16,4-4 0-16,0 0 0 0,0 0 0 0,-6 4 0 0,6-4 0 15,0 0 0-15,0 0 0 0,0 0 0 0,0 0 0 16,-5 6 0-16,5-6 0 0,0 0 0 0,0 0 0 16,0 0 0-16,0 0 0 0,0 0 160 0,0 0-160 15,0 0 128-15,0 0-128 0,0 0 160 0,0 0-160 0,0 0 192 0,0 0-192 16,3-8 176-16,-1 0-176 16,2-1 160-16,0 2-160 0,0-2 0 0,1 0 128 15,2 0-128-15,1 0 0 0,-2 0 0 0,2-1 0 16,1-1 0-16,2-1 0 0,-5 2 0 0,2-1 0 15,2 2 0-15,-1 1 0 0,1-4 0 0,-1 2 0 16,0 0 0-16,0-1 0 0,-1 1 0 0,0 1 0 0,-2 1 0 0,1 0 0 16,-1 0 0-16,-1 2 0 0,1-1 0 0,-2 2 0 15,-4 5 0-15,0 0 0 0,0 0 0 0,0 0 0 16,0 0 0-16,0 0 0 0,0 0 0 0,0 0 0 16,0 0 0-16,0 0 0 0,-6 5 0 0,1 2 0 15,0-3 0-15,0 2 0 0,-1 3 0 0,0-2 0 16,-1 1 0-16,1 1 0 0,-1 0 0 0,0 0 0 15,-3 1 0-15,1 5 0 0,-1-4-128 0,-1 2 128 0,0-1 0 0,0 1 0 16,1-2 0-16,-1 3 0 0,1 2-144 0,0-2 144 16,0-2 0-16,1 1-144 15,0-2 144-15,3 1 0 0,-1-1 0 0,2-2 0 16,1-1 0-16,4-8 0 0,-4 5 0 0,4-5 0 16,-2 8 0-16,2-8 0 0,0 0 0 0,0 0-128 15,0 0 128-15,6 6 0 0,-6-6 0 0,8 5 0 0,0 1 0 0,1-1 0 16,-1 0 0-16,1 0 0 0,1 2 224 0,2-1-32 15,0 2 0-15,-1 1 0 0,2 0 128 0,0 2 32 16,0-3 0-16,2 2 0 0,-2 2 0 0,-1 1 0 16,-1-1 0-16,1 2 0 0,-1-1-160 0,-1-1-48 15,0-2 0-15,-2 2 0 0,-1-3-144 0,-1 1 0 16,1 1 0-16,1-1 128 16,-3 1-448-16,1-2-80 0,1 0-32 0,-1-1 0 15,1 1-2352-15,-1-3-480 0,1 1-80 0</inkml:trace>
  <inkml:trace contextRef="#ctx0" brushRef="#br0" timeOffset="77535.33">12643 3660 2751 0,'0'0'256'0,"0"0"-256"0,0 0 0 0,0 0 0 0,4 13 2816 0,-4-13 528 0,0 0 112 0,0 0 0 16,0 0-1824-16,-1 7-368 0,1-7-80 15,0 0-16-15,0 6-400 0,0-6-96 0,0 0-16 0,0 0 0 16,0 0-224-16,0 0-48 0,0 0-16 15,0 0 0-15,0 0 16 0,0 0 16 0,0 0 0 0,0 0 0 16,0 0 240-16,0 0 64 0,-4-6 0 0,0-1 0 0,0-2-208 16,-1 0-48-16,0-3 0 0,0 0 0 0,1-1 32 0,-1 2 0 15,-1-1 0-15,2 0 0 16,-1-1-96-16,0 0-32 0,0-1 0 0,0-1 0 16,-1 0-48-16,1-1-16 0,0-1 0 0,0-1 0 15,-2-2 96-15,2 0 0 0,0-3 16 0,0 1 0 16,-1 0-400-16,1 1 0 0,0 0 0 0,1 3 0 0,-1-1 0 0,1 2 240 15,0 0-64-15,0 0-16 0,-1 1-32 0,1-1 0 16,1 4 0-16,1-3 0 0,-2 1 16 0,0-1 0 16,1 0 0-16,1 2 0 0,-2-2-144 0,1 1-256 15,-1 0 64-15,2-1 16 0,-1-1 656 0,0 1 128 16,1-2 32-16,-1 2 0 0,1 2-272 0,0 2-48 16,0-4-16-16,0 5 0 0,1-1-80 0,0 1-16 0,1 1 0 0,0 1 0 15,0 1-208-15,1 0 0 0,0 0-192 0,2-1 192 16,0 3 0-16,-1-1 304 0,2 1-48 0,0-1 0 15,0 1-256-15,1-1 160 0,2 2-160 0,0 1 128 16,0 0-128-16,1 0 128 0,0 0-128 0,-1 2 128 16,1 0 0-16,1-1-128 0,1 1 192 0,0 1-64 15,-1 1 32-15,2-3 0 0,-1 3 0 0,0 0 0 16,1 0-32-16,-1 3-128 0,1 0 192 0,0 0-64 16,1-1-128-16,0 0 0 15,0 2 0-15,-1 1 0 0,0-1 0 0,1 2 0 0,1-3 128 0,1 3-128 16,-1-1 0-16,0 1 0 0,0-3 0 0,1 2 0 15,-1 0-192-15,0-1 16 0,0 0 16 0,0-1 0 32,1 0-496-32,-1 0-112 0,-2-3 0 0,1 0-16 0,0 0-2336 0,-3 0-464 15,0-3-80-15</inkml:trace>
  <inkml:trace contextRef="#ctx0" brushRef="#br0" timeOffset="77931.25">12791 2581 21647 0,'0'0'960'0,"0"0"192"0,0 0-912 15,-5 2-240-15,-3 1 0 0,0-1 0 0,0 2 1552 0,3 0 272 16,5-4 48-16,0 0 16 0,0 0-800 0,0 0-144 15,0 0-48-15,0 0 0 0,2 8-528 0,2 0-112 0,3 0-32 0,2 1 0 16,0-3-224-16,3 2 0 0,1 1 0 0,3 0 0 16,1 2 0-16,-1-2 0 0,0 0 0 0,0 3 0 15,-2-4 0-15,0 1 0 0,-1 0 0 0,-1-1 0 16,-3 1 0-16,0-3 0 0,-1 1 0 0,-1-1 0 16,-2 1 0-16,0 1 128 0,0-2-128 0,-1 2 0 15,-1 0 304-15,0 2-48 0,-1-2 0 0,-1 1 0 16,-1 2 304-16,0-2 48 0,0 0 16 15,0 1 0-15,-1 0-192 0,0 0-48 0,0 0 0 0,-1 1 0 16,0 1-128-16,-1-1-48 0,0 2 0 0,1 2 0 16,-2 0 32-16,0 1 0 0,-1-3 0 0,1 0 0 15,1 0 0-15,-1-1 0 0,2 0 0 0,0-2 0 32,2-1-1808-32,2-1-352 0,2 0-80 0</inkml:trace>
  <inkml:trace contextRef="#ctx0" brushRef="#br0" timeOffset="112037.18">13191 5676 17903 0,'0'0'384'0,"0"0"96"0,0 0 16 0,0 0 16 0,0 0-512 0,0 0 0 0,0 0 0 0,0 0 0 16,0 0 864-16,0 0 80 0,0 0 16 0,0 0 0 16,7 9-512-16,-7-9-80 0,0 0-32 0,0 0 0 15,0 0 448-15,0 0 96 0,0 0 16 0,-4-5 0 0,-2-1 0 0,1 0 0 16,-1-3 0-16,-1 0 0 0,1-2-192 0,-1-1-48 16,1-1 0-16,-2-2 0 0,0-1-240 0,0 2-48 15,0-2-16-15,0 0 0 0,1 1-32 0,0-1 0 16,1-1 0-16,0 2 0 0,0 0-64 0,-1 2-32 15,0-1 0-15,-1 0 0 0,1-1-96 0,1 1 0 16,-2 1-128-16,0 1 192 0,0 0-192 0,0 1 176 16,2 0-176-16,-1-2 160 0,1 1-160 0,-1 2 192 0,1 0-192 0,-1 0 192 15,2 3 16-15,0-1 16 0,0 1 0 16,-1 2 0-16,6 5 32 16,-5-4 0-16,0 0 0 0,5 4 0 0,0 0-256 0,0 0 144 15,-5-2-144-15,5 2 128 0,-8-3-128 0,1 0 0 16,2-1 144-16,5 4-144 0,0 0 128 0,0 0-128 15,-8 2 128-15,8-2-128 0,-7 4 144 0,7-4-144 16,-7 4 192-16,2 2-192 0,-2-2 176 0,2 0-176 16,0-1 160-16,5-3-160 0,0 0 160 0,-7 2-160 15,1 1 160-15,-1-1-160 0,1 1 144 0,-1 0-144 0,1-1 128 0,6-2-128 16,-7 3 0-16,1 1 0 0,-1 0 128 0,1-3-128 16,-1 2 0-16,7-3 0 0,-5 3 0 0,5-3 0 15,-5 6 0-15,5-6 0 0,0 0 0 0,0 0 0 16,-5 4 0-16,5-4 0 0,0 0 0 0,0 0 0 15,0 0 0-15,0 0 0 0,0 0 0 0,0 0 0 16,0 0 0-16,0 0-176 0,0 0 176 0,0 0-192 16,0 0-304-16,0 0-64 0,0 0-16 15,0 0 0-15,7 2-2432 0,0-2-480 0</inkml:trace>
  <inkml:trace contextRef="#ctx0" brushRef="#br0" timeOffset="112569.61">12769 5300 17439 0,'0'0'768'0,"0"0"176"0,0 0-752 16,0 0-192-16,0 0 0 0,0 0 0 0,0 0 1744 0,0 0 320 0,0 0 64 0,0 0 16 16,0 0-576-16,0 0-112 0,0 0-32 0,0 0 0 15,2-6-448-15,0-1-80 0,0 1-32 0,2-3 0 16,0-1-112-16,0 1-32 0,1 0 0 0,-1-3 0 16,1 1-144-16,0-1-48 0,1 0 0 0,-1 0 0 0,1-1-272 0,1 2-48 15,-1-2-16-15,1 1 0 0,1 1-192 0,0 2 144 16,-1 2-144-16,3-1 128 0,-4 0-128 0,2 0 0 15,-2-2 0-15,2 1 0 0,-1 1 0 0,-2-1 0 16,0-1 0-16,0 3 0 0,1 1 0 0,-3 1-192 16,1-1 64-16,-4 6 128 15,0 0-464-15,4-6 16 0,-4 6 16 0,0 0 0 16,0 0-576-16,0 0-112 0,0 0-32 0,0 0 0 16,0 0-2480-16,0 0-496 0</inkml:trace>
  <inkml:trace contextRef="#ctx0" brushRef="#br0" timeOffset="112936.42">12771 5223 14447 0,'0'0'640'0,"0"0"128"0,0 0-608 0,0 0-160 0,0 0 0 0,0 0 0 16,0 0 1472-16,0 0 256 0,-1 8 48 0,1-8 16 0,3 8-496 0,-2 0-80 16,0 0-32-16,-1-8 0 15,3 7-128-15,-1 1-32 0,1 0 0 0,1-1 0 16,-4-7-48-16,5 9-16 0,0-3 0 0,2 2 0 15,-2 0-16-15,0 0-16 0,0-1 0 0,1 3 0 16,-1 0-400-16,0 2-80 0,0-2 0 0,-1 2-16 0,0 0-288 0,0-2-144 16,0 1 160-16,1 0-160 0,-1 1-192 0,1 0-128 15,1-6-16-15,-1 2-10560 16,0 1-2112-16</inkml:trace>
  <inkml:trace contextRef="#ctx0" brushRef="#br0" timeOffset="119564.39">14014 8613 1839 0,'0'0'0'0,"0"0"160"0,0 0-160 0,0 0 0 0,-4 6 0 0,1 1 0 15,2-1 5424-15,0 2 1040 0,1 0 224 0,1 3 32 16,0 2-4272-16,2 2-848 0,1 2-192 0,1-1-16 15,0 1-880-15,0-3-160 0,1 0-32 0,-1 1-16 16,0-2-304-16,0 1 0 0,0-3 0 0,1 0 0 16,-1 1 128-16,0 1-128 0,-2-4 0 0,-3-9 0 15,0 0 0-15,0 0 0 0,0 0 0 0,0 0 0 16,-6-5 0-16,1-3 0 0,0-1 0 0,-2-3 0 0,1-3 0 0,-2-2 208 16,0-3-64-16,-2-1-16 0,-1-1 128 0,0 0 0 15,-1-3 16-15,2 2 0 0,2 2 112 0,1 0 32 16,2-1 0-16,4 1 0 0,1 0 224 0,1 2 32 0,3-1 16 0,1 3 0 15,3-2-384-15,2 2-80 0,2-3-16 0,1 3 0 16,0-4-208-16,2 2 0 16,0 0 0-16,2 3 0 0,3-1 0 0,-3-2 0 15,0 2 0-15,0 3 0 16,-1 4-624-16,1 0-112 0,-1 3-32 0,1 0-10112 16,-1 1-2048-16</inkml:trace>
  <inkml:trace contextRef="#ctx0" brushRef="#br0" timeOffset="119741.34">14092 8575 17503 0,'0'0'1552'0,"-5"4"-1232"0,5-4-320 0,-6 5 0 16,6-5 2576-16,0 0 464 0,0 0 96 0,0 0 0 16,0 0-2336-16,12 0-480 0,1-2-80 0,2-1-32 15,-1-1-208-15,2-1 0 0,-1-3 0 0,2 0 0 16,0 0-320-16,1 2-48 0,1-2-16 0,-2 2-12352 15</inkml:trace>
  <inkml:trace contextRef="#ctx0" brushRef="#br0" timeOffset="119941.26">14070 8887 28559 0,'0'0'2544'0,"0"0"-2032"15,0 0-512-15,0 0 0 0,0 0 1024 0,6 4 128 16,3-2 0-16,3-2 16 0,2-2-208 0,2-2-64 16,0-3 0-16,2-1 0 0,3-1-640 0,1 0-128 15,0 0-128-15,3 0 192 0,1 0-192 0,1 0 0 16,3-1-192-16,-1 1 192 16,0 0-2688-16,-2 0-400 0,0-1-96 0</inkml:trace>
  <inkml:trace contextRef="#ctx0" brushRef="#br0" timeOffset="120126.71">14608 8141 7359 0,'0'0'656'0,"0"0"-528"0,0 0-128 0,-2 7 0 16,-2 0 5552-16,1 4 1072 0,0 3 224 0,2 3 32 16,0 3-4704-16,1 3-928 0,1 4-192 0,2 6-32 15,2 1-704-15,-1 2-144 0,1 1-32 0,3 1 0 16,1 2-144-16,1-1-256 0,2-1 64 0,0-3 16 31,0-1-2256-31,-1-4-464 0,1-4-96 0,0-2-9872 0</inkml:trace>
  <inkml:trace contextRef="#ctx0" brushRef="#br0" timeOffset="120266.76">14866 8481 25503 0,'0'0'1136'0,"0"0"224"0,-1 8-1088 0,1 1-272 16,0 2 0-16,1 0 0 0,1 5 480 0,2 0 32 15,-2 1 16-15,3 0 0 16,3-2-1232-16,1 2-256 0,-1-3-64 0</inkml:trace>
  <inkml:trace contextRef="#ctx0" brushRef="#br0" timeOffset="120402.69">14866 8324 27647 0,'-5'-6'2448'15,"-1"1"-1952"-15,-1-1-496 0,2 0 0 0,1 0 1312 0,0 1 160 0,0-1 48 0,4 6 0 16,1-5-1328-16,3 0-192 0,3 1-192 0,2 4-9552 16,0 0-1904-16</inkml:trace>
  <inkml:trace contextRef="#ctx0" brushRef="#br0" timeOffset="120800.22">15117 8527 22463 0,'0'21'992'0,"1"-11"208"0,0 3-960 0,1 0-240 0,-1 0 0 0,0 2 0 0,0-2 1424 0,1-3 240 15,0-1 64-15,1-1 0 0,-3-8-784 0,0 0-160 16,0 0-16-16,0 0-16 0,0 0-496 0,8-1-112 16,-2-3-16-16,1-3 0 15,-2-2-400-15,0-3-96 0,-1-1-16 0,0-1 0 16,-3-2 144-16,2 1 32 0,0-1 0 0,-1 1 0 16,1 0 208-16,-1 2 0 0,0 1 0 0,0 2 0 15,2 2 384-15,0 2 32 0,-1-1 0 0,-3 7 0 0,0 0-112 0,0 0-32 16,8 3 0-16,-2 5 0 0,1 2 48 0,-2 6 0 15,0-2 0-15,0 4 0 0,0 0-48 0,1 2 0 0,0-2 0 0,-1-1 0 16,2-2-272-16,-1-5 0 0,1-1 0 0,-1-1 0 31,1-2 0-31,0 0-224 0,-7-6 16 0,7 0 0 0,-7 0-48 0,8-7-16 16,-1-1 0-16,-1-1 0 0,-1-4 272 0,1-4-192 16,-1 2 192-16,1-2-160 0,-2 0 160 0,0-2 0 15,0 1 0-15,0 1 0 0,-1 0 336 0,1 2 0 16,1-5 0-16,0 4 0 0,-1 2 304 0,0 2 64 0,-2 2 16 15,4 2 0-15,-1 2-176 0,-5 6-32 0,0 0-16 0,6 0 0 16,0 2-320-16,-1 5-176 0,0 3 192 0,1 2-192 16,1 1 128-16,2 1-128 0,0 2 0 0,0 0 0 31,1-1-1184-31,-1 2-288 0,1-4-64 0,1 0-8960 0,0 0-1792 0</inkml:trace>
  <inkml:trace contextRef="#ctx0" brushRef="#br0" timeOffset="120937.55">15656 8466 14735 0,'0'0'1312'0,"0"0"-1056"0,0 0-256 0,2 7 0 0,-2 1 2288 0,2 1 400 16,1 1 64-16,2 0 32 0,-2 0-1696 0,2 2-352 15,0 1-64-15,2-2-16 32,-2 0-1312-32,1 0-272 0,1-1-48 0,-1-2-16 0</inkml:trace>
  <inkml:trace contextRef="#ctx0" brushRef="#br0" timeOffset="121334.89">15690 8277 18431 0,'-1'-12'1632'0,"0"0"-1312"15,-1-1-320-15,2 1 0 0,0 1 1792 0,2 0 304 16,-1 2 48-16,2 3 16 0,-3 6-1456 0,0 0-272 16,7-3-64-16,1 6-16 0,1-1-352 0,2 6 0 0,0 1 0 0,1 4-192 15,-1 4 192-15,-1 3 0 0,0 2 0 0,1 3 0 16,-2 5 144-16,1-2 64 0,-2 4 16 0,0 0 0 15,-1-1 240-15,-1-1 48 0,2-1 16 0,-1-3 0 16,-1-1-288-16,1-4-64 0,-1-4-16 0,-1-3 0 16,0-2 0-16,-1-3 0 0,-4-9 0 0,0 0 0 15,0 0 128-15,0 0 32 16,0 0 0-16,0 0 0 0,6-9 64 0,-2-4 0 16,-2-2 16-16,-1-2 0 0,2-2-96 0,-2-2-32 0,-1-2 0 15,2-3 0-15,-1-2-128 0,2 1-16 0,-2 1-128 0,1 0 192 16,2-2 32-16,0 3 0 0,0 1 0 0,1 3 0 15,1 3-48-15,-1 5-16 0,0 1 0 0,2 5 0 16,-1 6-16-16,2 5 0 0,-2 5 0 0,4 5 0 0,-3 3-144 0,1 5 128 16,1 5-128-16,0-4 128 0,1 3-128 0,0-2-192 15,0-1 32-15,3-1 16 16,3-1-2080-16,0-1-400 0,-1-3-96 0,2-3-10832 0</inkml:trace>
  <inkml:trace contextRef="#ctx0" brushRef="#br0" timeOffset="121636.12">16330 8383 5519 0,'0'0'496'0,"0"0"-496"0,-6-1 0 0,-2 0 0 0,-2 1 4480 0,-1 2 816 15,1 2 144-15,-1 3 48 0,1 2-2720 0,1 1-528 16,1 2-128-16,0 1 0 0,0 2-1056 0,3-1-208 16,1 0-32-16,2 1-16 0,0-1-544 0,4 0-96 15,1 1-32-15,3-5 0 0,0 0-128 0,2-2 0 16,0 0 0-16,2-4 0 0,1-1-272 0,0-2 64 0,1-2 16 15,0-2 0-15,0-1-128 0,-1-2 0 16,1-1-16-16,0-1 0 0,-2-1 144 0,-1-1 48 16,-1-1 0-16,0 1 0 0,-1-1 144 0,-2 1 0 15,-1 1 0-15,0 0 128 0,-2 0 128 0,1 2 16 16,-2-2 16-16,-1 2 0 0,0 7 368 0,0 0 80 0,0 0 16 0,0 0 0 16,0 0-160-16,0 0-16 0,0 0-16 0,-3 8 0 15,2 1-352-15,0 3-64 0,1-1-16 0,0 2 0 16,0 0-128-16,2 1 0 0,2 2 0 0,0-3-176 31,0-2-1680-31,1 1-352 0,2-1-64 0</inkml:trace>
  <inkml:trace contextRef="#ctx0" brushRef="#br0" timeOffset="121808.33">16688 7986 16575 0,'-7'-18'736'0,"4"11"160"0,0 1-720 0,0 0-176 15,3 6 0-15,0 0 0 0,0 0 4128 0,0 0 800 16,-4 9 144-16,4 5 48 0,3 5-3904 0,1 6-784 16,2 5-160-16,2 2-16 0,1 2-256 0,1 3 0 0,1-1 0 0,1 1 0 31,-1-1-1280-31,2 2-128 0,2 0-48 0,-2-3-8256 16,-3-2-1648-16</inkml:trace>
  <inkml:trace contextRef="#ctx0" brushRef="#br0" timeOffset="122008.25">16758 8576 6447 0,'-13'-19'576'0,"8"10"-576"0,-3-4 0 0,0-2 0 16,-1 0 4112-16,1 2 720 0,4 4 144 0,0-2 16 16,0 1-3104-16,3-1-624 0,2 2-128 0,3 0-32 15,2 0-240-15,0 1-48 0,2-2-16 0,0 1 0 0,0-2-528 0,2-1-96 16,2 2-32-16,-1 2 0 15,1-2-272-15,0 2-64 0,1 0-16 0,1 2 0 32,-2-2-2016-32,1 0-400 0,0 1-64 0</inkml:trace>
  <inkml:trace contextRef="#ctx0" brushRef="#br0" timeOffset="122137.57">16984 8321 5519 0,'0'0'496'0,"0"0"-496"0,1 10 0 0,0 2 0 0,0 1 3984 0,1-2 704 15,-1 3 144-15,0 0 32 0,1 1-3152 0,-2-1-624 16,0 0-128-16,1 1-32 0,0-2-96 0,1-2-32 15,0 0 0-15,1-2 0 16,1-1-976-16,-4-8-192 0,4 5-32 0,-4-5-8016 16,0 0-1600-16</inkml:trace>
  <inkml:trace contextRef="#ctx0" brushRef="#br0" timeOffset="122468.02">17072 8071 24063 0,'0'0'1072'0,"-1"-7"208"0,1 7-1024 0,0 0-256 15,0 0 0-15,0 0 0 0,0 0 928 0,0 0 128 16,-7 7 32-16,2 3 0 0,1-1-496 0,2 5-80 16,-1 3-32-16,2 4 0 0,1 3-80 0,0 2-16 0,1 3 0 15,2-3 0-15,-1 0-160 0,3-2-32 0,3 1-16 0,1-1 0 16,1 0-176-16,1-4 0 0,1-4 0 0,1-2 0 16,1-2 0-16,2-3 0 0,1-3 0 0,-1 0 0 15,1-3 0-15,0 0 0 0,-4-6 0 0,0 2 0 16,-3 0 192-16,-1-4 64 0,0-4 16 0,-1-2 0 15,-3-1 384-15,-1-1 80 0,0 2 16 0,-3-2 0 16,-1-4-112-16,-1 1-32 0,-1 2 0 0,-1-2 0 16,-4 0-304-16,-2 3-64 0,-1 2-16 0,-3-2 0 15,-2-2-224-15,1 2 0 0,-2-1 0 0,2 1 0 32,0 1-1920-32,2 2-288 0,2-1-48 0,3 3-12448 0</inkml:trace>
  <inkml:trace contextRef="#ctx0" brushRef="#br0" timeOffset="122768.22">17390 8163 10127 0,'0'0'896'0,"3"11"-704"0,-2 3-192 0,3 3 0 0,-1 0 4832 0,-1 2 928 15,0 1 192-15,-1 1 48 0,0 0-3504 0,1 0-704 16,-1-2-144-16,0 1-32 0,0-1-720 0,1-2-128 16,-1-3-48-16,2-2 0 0,-1-1-304 0,-2-11-64 15,0 0-16-15,0 0 0 0,0 0 0 0,0 0 0 16,0 0 0-16,7-9 0 15,-3-2-800-15,0-2-176 0,-2-1-16 0,0-3-16 0,-1-1 224 0,-1 1 64 0,0-6 0 0,0 3 0 32,1-1-64-32,0 0 0 0,1 0 0 0,0 1 0 0,0 1 240 0,2 1 32 0,1 1 16 0,1 1 0 15,1 2 160-15,2 2 0 0,0 4-144 0,0 5 144 16,0 1 0-16,2 4 0 0,-1 5 160 0,1 2-160 16,-1 0 304-16,-1 4-48 0,0 2-16 0,-1 0 0 15,-1 1 16-15,-1 1 16 0,2-1 0 0,-2-1 0 0,1-2-272 0,0 2 0 16,-1-6 0-16,2 0 0 31,0-1-512-31,0-1-144 0,1 0-48 0,-2-1 0 0,0 0-2432 16,-1-1-480-16</inkml:trace>
  <inkml:trace contextRef="#ctx0" brushRef="#br0" timeOffset="123001.21">17942 7775 34783 0,'0'0'1536'0,"0"10"320"0,-3 4-1472 0,1 1-384 0,-1 2 0 0,3 4 0 16,-1 1 848-16,-1 4 112 0,2 0 0 0,2 1 16 15,-1 2-272-15,2 0-64 0,0-2-16 0,1 3 0 16,0-1-448-16,1 1-176 15,1-3 128-15,-1 0-128 16,1 5-1344-16,1-4-368 0,-1-2-64 0</inkml:trace>
  <inkml:trace contextRef="#ctx0" brushRef="#br0" timeOffset="123294.03">18133 8559 9215 0,'-4'10'816'0,"-1"3"-656"0,-1-2-160 0,1 2 0 16,-1-1 5680-16,1-4 1104 0,-1 1 208 0,0-1 48 15,1 0-4992-15,0-2-992 0,0-2-208 0,5-4-32 16,0 0-512-16,0 0-112 0,0 0 0 0,0 0-16 16,-5 0-176-16,5 0-224 0,-4-4 48 0,1-1 16 15,2-1-96-15,-1-2 0 0,1-1-16 0,2-1 0 16,1 3 144-16,0-2 128 0,0 1-192 0,0 1 192 0,-2 7 0 0,0 0 304 15,0 0-48-15,0 0 0 0,0 0 384 0,7-4 80 16,-7 4 16-16,6-2 0 0,-6 2-240 0,0 0-48 16,9 0-16-16,-9 0 0 0,7-3-304 0,-7 3-128 15,0 0 0-15,0 0-12192 16,0 0-2528-16</inkml:trace>
  <inkml:trace contextRef="#ctx0" brushRef="#br0" timeOffset="134770.49">21902 7200 19343 0,'0'0'1728'0,"0"0"-1392"0,0 0-336 0,0 0 0 0,0 0 1536 0,21 0 224 16,-12 0 48-16,2-4 16 0,2 0-64 0,3-3-16 15,2 0 0-15,4-5 0 0,3-5-656 0,1-1-144 16,0-2-32-16,3-1 0 0,2-1-384 0,1-1-80 16,2-5 0-16,2 0-16 0,3-4-48 0,4 0-16 15,4-2 0-15,2-1 0 0,2 1-48 0,-1-3 0 16,-2 3 0-16,0 0 0 15,0 0-64-15,-9 7-32 0,0-3 0 0,2-1 0 16,1-1-224-16,-2 3 176 0,-1 1-176 0,-1 2 160 0,-2 1 112 0,9-5 32 16,-7 4 0-16,-3 0 0 0,-5 1 16 0,-3 3 16 15,-1 4 0-15,-2-3 0 0,-2 3 80 0,-3 1 16 16,0 1 0-16,-2 2 0 0,-3-3-144 0,-1 1-32 16,1-1 0-16,1 2 0 0,-2 0 160 0,0 1 32 15,-2 0 0-15,1-1 0 0,1 2-448 0,-1 0 0 16,1 3 0-16,-3-2 0 0,0 2 128 0,-1 2 80 0,-1-3 32 0,-1 4 0 15,1 0-96-15,-1 2-16 0,-1-4 0 0,1 5 0 16,-1-3-128-16,2 2 160 0,-3 0-160 0,3 1 160 16,1 3-160-16,0-1 0 0,0 2 0 0,2 0 128 15,1 0-128-15,1 0 0 0,1 2 0 0,2 2 128 16,-1 1-128-16,4 3 0 0,0 1 0 0,3 3 0 16,2 1 0-16,2 1 0 0,3 3 0 0,0 2 128 15,4 2-128-15,1 1 0 0,4 2 144 0,2 2-144 16,5 0 176-16,-1 3-48 0,1 1 0 0,5 2 0 0,-3-3-128 0,1-2 160 15,-2 1-160-15,1-2 160 16,-4 0-160-16,0-1 160 0,0-1-160 0,0 0 160 16,1-2-160-16,-2-4 128 0,0 3-128 0,-5-3 128 15,-1-2-128-15,-4 0 192 0,0-1-192 0,-6-2 192 16,-3-2-192-16,2-1 192 0,-3 2-192 0,-1-3 192 16,-2-2-192-16,-2-1 0 0,-1-1 144 0,-3 1-144 0,-4-6 0 15,0 1 0-15,0 0 0 0,2 0-128 16,-2 2-1024-16,-1-3-192 0,0 1-32 0,-2 1-16 15,2 2-1168-15,0 0-256 0,0 1-32 0,-8-5-14672 16</inkml:trace>
  <inkml:trace contextRef="#ctx0" brushRef="#br0" timeOffset="135870.96">23283 5106 911 0,'-1'-7'0'0,"-1"1"0"0,0-1 0 0,1 1 0 0,1-2 0 0,0 3 0 15,0 5 5184-15,0 0 944 0,0 0 192 0,0 0 32 16,0 0-4032-16,5-4-800 0,1 3-176 0,-6 1-16 15,7 0-608-15,-1 4-112 0,1 1-32 0,-1 1 0 0,1 3 64 16,-2 3 16-16,2 2 0 0,-1 9 0 16,1 3 64-16,-1 6 16 0,1 7 0 0,1 3 0 15,-2 2-336-15,-1 2-64 0,0 1-16 0,1 0 0 16,-2 1-176-16,0-1-144 0,-2 1 192 0,2 2-192 16,1-1 144-16,-2-2-144 0,-1-4 0 0,1-2 144 15,1-2-352-15,0-4-80 0,-2-5-16 0,2-3 0 16,0 1-2208-16,0-7-448 0,0-3-96 0</inkml:trace>
  <inkml:trace contextRef="#ctx0" brushRef="#br0" timeOffset="136130">23670 4914 18431 0,'0'0'1632'0,"0"0"-1312"16,0 0-320-16,0 0 0 0,0 0 2576 0,0 0 448 15,2 8 96-15,-1 4 16 0,0 2-1344 0,2 4-272 16,-1 3-48-16,1 4-16 0,4 2-848 0,-2 5-160 16,1 2-48-16,1 5 0 0,-2-5-224 0,0 2-48 0,0 7-128 0,2 2 192 15,-1 0-192-15,1 1 0 0,0 1 0 0,-2-4 0 31,1 6-624-31,-1-3-160 0,1-3-48 0,-2-3 0 16,0-2-2864-16,-3-3-576 0</inkml:trace>
  <inkml:trace contextRef="#ctx0" brushRef="#br0" timeOffset="136669.82">23557 4077 22111 0,'0'0'1968'0,"-5"-5"-1584"0,-2-3-384 0,1 3 0 16,0 0 1552-16,-1 2 240 0,-1-3 32 0,-1 2 16 16,0 0-320-16,-2 1-64 0,2-2-16 0,0 4 0 15,0 2-864-15,-2 4-192 0,1 2-16 0,-2 5-16 16,0 6-352-16,2 3 144 0,0 7-144 0,0 2 0 16,3 4 240-16,0 1-64 0,2 6-16 0,2-3 0 15,3 1-336-15,3 0-64 16,2 1-16-16,2-1 0 0,4 0 256 0,4-2 0 15,0-4-160-15,4-5 160 0,1-4 0 0,3-3 0 0,0-6 0 0,2-3 0 16,1-4 480-16,1-7 160 0,3-3 48 0,-2-5 0 16,-2-5 80-16,-3-3 32 0,-1-5 0 0,-1-2 0 15,-4-4-64-15,-1-2-16 0,-2 0 0 0,-2-2 0 16,-3-2 16-16,-3 1 0 0,-2 0 0 0,-2-3 0 16,-5 3-112-16,-2-1-32 0,-3 0 0 0,-2-2 0 15,-3 4-160-15,-3 3-48 0,-2 3 0 0,-4 3 0 16,-3 2-64-16,0 3-32 0,0 4 0 0,0 3 0 0,-1 5-288 0,2 4 0 15,-1 2 0-15,1 3 0 16,4-1-960-16,0 5-208 0,2 4-48 0,2 4 0 16,3 1-2096-16,3 3-416 0</inkml:trace>
  <inkml:trace contextRef="#ctx0" brushRef="#br0" timeOffset="140037.01">14446 7133 11055 0,'0'0'976'0,"0"0"-784"0,0 0-192 0,0 0 0 0,0 0 3152 0,0 0 592 0,0 0 112 0,0 0 32 15,16 3-1840-15,-12 7-384 0,0 2-64 0,1 4 0 16,2 3-640-16,-1 5-128 0,1 2-32 0,1 1 0 15,-1 4-528-15,4 3-96 0,-2 0-32 0,-1 1 0 16,0-1-144-16,-1 0 0 0,1-1 0 0,0-2 0 31,-1-2-1376-31,-1-2-256 0,1-3-48 0,0-4-7408 0,0-1-1472 0</inkml:trace>
  <inkml:trace contextRef="#ctx0" brushRef="#br0" timeOffset="140237.95">14656 7064 18431 0,'-4'-14'816'0,"4"14"160"0,-3-7-784 0,1 2-192 0,2 5 0 0,0 0 0 0,0 0 2432 0,0 0 432 15,0 0 80-15,0 0 32 0,5 9-1888 0,2 4-384 16,1 4-80-16,0 3-16 0,-1 2-288 0,3 4-64 16,-1 3-16-16,1 3 0 0,2 1-240 0,-2 1 0 15,2-2 128-15,0 1-128 16,0-2-304-16,-1 2-96 0,1-3-32 0,-2-2 0 15,2 0-2080-15,-3-6-432 0,-2-4-64 0</inkml:trace>
  <inkml:trace contextRef="#ctx0" brushRef="#br0" timeOffset="140452.19">14612 7351 22111 0,'-14'1'976'0,"7"2"208"0,1 2-944 0,-2 2-240 0,0-1 0 0,2-1 0 16,-2-1 3760-16,1 0 704 0,1-1 144 0,6-3 16 16,0 0-2608-16,0 0-528 0,0 0-96 0,0 0-32 15,7 4-800-15,4-2-176 0,1 1-16 0,6-2-16 16,4-1-352-16,2-1 0 0,0-2 0 0,4-1 128 16,2-2-1408-16,2-1-288 0,3 1-48 0</inkml:trace>
  <inkml:trace contextRef="#ctx0" brushRef="#br0" timeOffset="141869.21">25467 6607 36159 0,'0'0'1600'0,"-4"6"336"0,-1 2-1552 0,1 4-384 0,1-2 0 0,-1 3 0 16,-1 3 896-16,1 5 112 0,2 2 16 0,-1 6 0 15,0 6-416-15,1 7-80 16,0 5-16-16,1-3 0 0,-2-1-512 0,2-8 0 16,0 3 0-16,1 0-144 15,1 0-384-15,0-2-80 0,1-1-16 0,0-5 0 16,2-1-1952-16,2-4-400 0,-1-6-80 0,-3-6-11280 0</inkml:trace>
  <inkml:trace contextRef="#ctx0" brushRef="#br0" timeOffset="142072.62">25673 6471 25791 0,'0'0'2304'0,"0"9"-1856"0,-2 0-448 0,1 6 0 0,0-1 1568 0,0 5 224 16,-1 4 32-16,1 1 16 0,1 5-560 0,1 2-96 15,2 5-32-15,-1 4 0 0,1 2-768 0,1 2-176 16,3 2-16-16,-1-3-16 0,1-4-176 0,-1-8 0 16,2 2 0-16,-2-2 0 15,2 2-464-15,0-2-80 0,0 0-16 16,-2-1 0-16,1-1-3008 0,1 7-592 0</inkml:trace>
  <inkml:trace contextRef="#ctx0" brushRef="#br0" timeOffset="142267.12">25447 6974 36623 0,'-13'0'1616'0,"13"0"352"0,-5 3-1584 0,5-3-384 0,0 0 0 0,-5 6 0 16,1 1 1536-16,4-7 208 15,0 0 48-15,0 0 16 0,0 0-784 0,5 6-144 16,3 2-48-16,2-4 0 0,2 1-576 0,2-1-128 15,2-4-128-15,4 0 176 0,2 1-176 0,-3 1 0 0,5-5-160 0,6 1 160 32,2-1-2688-32,4-1-448 0</inkml:trace>
  <inkml:trace contextRef="#ctx0" brushRef="#br1" timeOffset="151302.63">4190 9758 14735 0,'0'0'1312'0,"0"0"-1056"0,0 0-256 0,0 0 0 15,0 0 1664-15,12-12 256 0,-19 21 64 0,1-2 16 16,-1-7-464-16,7 0-80 0,0 0-32 0,-1-7 0 0,1-7-512 0,3-2-96 16,1-7-32-16,-1-4 0 0,1-3-272 0,2-2-48 15,0-2-16-15,1-3 0 0,-1-2-128 0,1-1-48 16,-2-2 0-16,0 1 0 0,-2-2-144 0,-2-1-128 15,3 1 192-15,-1 2-192 0,-2 0 0 0,0 5 0 16,0 1 0-16,2 7-192 0,0 6-96 16,1 5-16-16,-1 4 0 0,4 5 0 15,-1 2-416-15,2 6-96 0,0 6-16 0,3 2 0 16,0 8 192-16,1 6 16 0,0 7 16 0,3 3 0 0,4 3 352 0,0 2 64 16,1 2 0-16,1-1 16 0,-1 1 176 0,1-3 0 15,0-2 0-15,0-1 0 0,-1-7 0 0,-2-3 0 16,-2-2 0-16,-1-4 0 0,-2-2 0 0,-2-4 0 15,-5 0 0-15,1-6 0 0,-7-5 448 0,0 0 32 16,0 0 0-16,0 0 0 0,-8-1 128 0,-3-3 32 16,-3-3 0-16,-3 1 0 0,-4-3-352 0,-2-1-64 0,-2 1-16 0,-4 0 0 15,-3-1 64-15,-2-1 16 0,-3 1 0 0,-2-3 0 16,-2 0-32-16,-1 0 0 0,0 0 0 0,3 0 0 16,5-2-16-16,3 2-16 0,3 0 0 0,6 3 0 15,4-1 16-15,4 2 0 16,3 2 0-16,6 0 0 0,4-1-240 0,5 3 0 0,3 0-192 0,6 1 192 15,6 0-256-15,4-1 64 0,5-3 16 0,4 1 0 16,5-3-208-16,-1 0-64 0,-1-2 0 0,1 1 0 31,-3-2 0-31,1 0-16 0,0-1 0 0,0 0 0 0,-1-2 80 0,-2 2 32 0,-1 1 0 0,1 1 0 16,-1-1 160-16,-1-2 16 0,-2 4 16 0,-1 0 0 16,-5 5 160-16,-4-2 0 0,-2 3 0 0,-5 2 0 15,-2 2 192-15,-8 1 64 0,0 0 0 0,-7 9 16 16,-2 5 752-16,-5 2 128 0,-4 6 48 0,-3 3 0 15,-4 5-160-15,-1 5-16 0,-3 4-16 0,-1 4 0 0,0 3-304 0,-1-1-48 16,0 2-16-16,1-4 0 0,4-3-304 0,2 0-64 16,6-4-16-16,1-2 0 15,4-2-1968-15,4-4-400 0,4-2-64 0</inkml:trace>
  <inkml:trace contextRef="#ctx0" brushRef="#br1" timeOffset="152736.47">5204 9647 27407 0,'0'0'1216'0,"0"0"256"0,0 0-1184 0,0 0-288 0,0 0 0 0,0 0 0 0,0 0 576 0,0 0 48 15,0 0 16-15,15 0 0 0,-15 0 256 0,10 1 64 16,-1-4 16-16,2-2 0 0,-1-1-352 0,2-3-80 16,0 0-16-16,-1-5 0 0,0-1-96 0,-2-2-32 15,0 0 0-15,0-1 0 0,-1-1-64 0,-1 0-16 16,-1 2 0-16,-2-3 0 0,-1 3-192 0,-2-1-128 0,-1 1 160 16,-3 3-160-16,-1 1 304 0,-2 0-48 15,-3 2 0-15,-2 0 0 0,0 2 192 0,-2 3 16 0,-2 2 16 0,1 4 0 16,1 0-48-16,0 4-16 0,0 4 0 0,1 4 0 15,2 2-256-15,0 6-160 0,1 5 192 0,3 3-192 16,1 5 160-16,1-1-160 16,2 4 128-16,4 0-128 0,0 2 0 0,3-2 0 0,3-2 0 0,3-1 0 15,2-3 0-15,2-3 0 0,5-2 0 0,0-5 0 16,0-3-816-16,3-3-32 0,0-4-16 0,0-2 0 31,2-4-2064-31,1-3-400 0,3-2-96 0,-2-5-16 16,-4-2-192-16,0-1-32 0,0-2-16 0</inkml:trace>
  <inkml:trace contextRef="#ctx0" brushRef="#br1" timeOffset="153036.65">5693 9702 911 0,'8'-16'0'0,"-4"8"0"0,-1-4 0 0,-2-1 0 0,2 2 0 0,-2-2 0 0,-1 0 5264 0,-1-1 976 16,-2 1 192-16,0 2 32 0,-1 0-3648 0,-1 3-720 15,0-1-160-15,0 4-16 0,-2 2-608 0,-1 2-112 16,1 1-32-16,-1 3 0 0,-3 1-416 0,4 2-96 16,-1 2-16-16,1 2 0 0,2 2-448 0,1 1-192 15,2 0 176-15,2 2-176 0,1 0 0 0,1 1 0 16,1-2 0-16,1 1 0 0,1-2 0 0,2-2 0 15,0 0 0-15,3-1 0 16,0-1-464-16,0-2-48 0,1-2 0 0,1-1 0 16,2-3-400-16,0-2-96 0,2-3-16 0,0-2 0 15,-2-4 416-15,-1 0 80 0,-1-2 16 0,-1 1 0 0,0-2 304 0,-2-1 64 16,-2 1 16-16,-2 0 0 0,-3 3 256 0,1-3 48 16,-3 3 16-16,0 0 0 0,-1 1 544 0,-2 1 112 15,-1 2 32-15,4 6 0 0,-4-4 48 0,4 4 16 16,0 0 0-16,-6 1 0 0,6-1-304 0,-6 7-64 0,1 2-16 15,1-1 0-15,2 2-560 0,0 3 0 0,2 3 0 0,3 0 0 32,1 0-304-32,2 0-160 0,2 0-48 0,3-1 0 15,0-2-1968-15,4-2-400 0,0-1-64 0,1-1-6336 0,0-2-1248 0</inkml:trace>
  <inkml:trace contextRef="#ctx0" brushRef="#br1" timeOffset="153271.81">6107 9609 9215 0,'1'-16'816'0,"-1"16"-656"0,-1-6-160 0,-2-2 0 15,-1 1 3456-15,0 1 640 0,0-1 144 0,4 7 32 16,-6-3-1632-16,-1 0-320 0,-1 3-64 0,1 3-16 0,-3 2-896 0,1 3-192 16,2 2-48-16,0 3 0 0,0 4-576 0,4 0-112 15,1 2-32-15,1 1 0 0,1 0-176 0,3 0-32 16,2 1-16-16,3-2 0 0,-1-2-160 0,3-1 0 16,0 0 0-16,2-2 0 0,2-2-192 0,2-3-64 15,-1-1 0-15,4-4-16 16,3-4-640-16,0-3-128 0,-1 0-32 0,0-4 0 15,0-6-2384-15,-1-1-496 0</inkml:trace>
  <inkml:trace contextRef="#ctx0" brushRef="#br1" timeOffset="153572">6361 9205 21183 0,'0'0'1888'0,"0"0"-1504"0,-3 13-384 0,2 3 0 15,0 4 1776-15,-1 4 272 16,2 1 64-16,0 6 16 0,0 0-896 0,2 4-176 15,-1 2-32-15,3-1-16 0,-2 0-608 0,4-3-112 0,0-3-32 0,2 0 0 16,2-6-256-16,1-2 0 0,-2-1 0 0,1-4 0 16,0-3-256-16,-1-2-96 0,-3-3-32 0,-1-2 0 31,-5-7-160-31,0 0-32 0,7 2-16 0,-7-2 0 0,4-5 144 0,0-2 48 0,-2-3 0 0,0 0 0 16,-1-5 400-16,0 1 0 0,-1-3 0 0,2 1 0 0,-1 1 336 0,1-1 48 15,4 0 16-15,-2 3 0 0,0 0 496 0,1 3 80 16,0 1 32-16,3 4 0 15,0 2 192-15,2 3 32 0,2 0 16 0,1 6 0 16,1 5-320-16,-1 3-64 0,0 2-16 0,0 3 0 16,-1 4-256-16,1 0-48 0,-1 1-16 0,1-1 0 15,1 0-528-15,3 0 0 0,0-1 0 0,1-1-19040 16</inkml:trace>
  <inkml:trace contextRef="#ctx0" brushRef="#br1" timeOffset="154131.4">7873 9582 9151 0,'0'0'400'0,"0"-7"96"0,0-1-496 0,0 0 0 0,-1-3 0 0,-2 0 0 0,1 1 2336 0,-2-1 368 16,0 1 80-16,0 1 16 0,-1 1-448 0,-1 3-96 16,1 1-16-16,5 4 0 15,-8 4-896-15,1 5-176 0,0-1-32 0,-1 7-16 16,-1 4-544-16,1 2-96 0,2 3-32 0,2 5 0 0,1-2-448 0,2 1 0 15,2-1 0-15,3 0 0 0,1-4 0 0,5-1 0 16,1-1 0-16,2-3 0 0,3-2 0 0,2-5 0 16,3-2 0-16,0-3 0 0,1-4 272 0,0-3-32 15,3-3-16-15,-3-2 0 0,-1-8 96 0,-1 1 0 16,-3-1 16-16,-4-2 0 0,-3 0-80 0,-2-1 0 16,-3 0-16-16,-2 1 0 0,-3-2-112 0,-3-1-128 0,-5 1 176 0,-4 0-176 15,-2 2-144-15,-1 2-144 0,-4-2-32 0,0 3 0 31,-2 2-1728-31,1 1-336 0,2 4-80 0,2 2-6432 0,3 3-1280 0</inkml:trace>
  <inkml:trace contextRef="#ctx0" brushRef="#br1" timeOffset="154317.76">8301 9546 10127 0,'0'0'448'0,"0"0"96"0,1 10-544 0,0 1 0 0,1 2 0 0,0 0 0 16,2 3 3920-16,1-2 688 0,1 2 128 0,0 1 16 0,1 0-2896 0,0 0-576 16,4 0-112-16,-1-2-16 0,1 0-768 0,2-2-128 15,2-1-48-15,4-1 0 0,-2 0-208 0,1-2-128 16,1-3 128-16,4 1-9552 16,-3-2-1792-16</inkml:trace>
  <inkml:trace contextRef="#ctx0" brushRef="#br1" timeOffset="154504.39">8704 9570 29823 0,'0'0'1328'0,"-7"0"272"0,-1 2-1280 0,2 0-320 16,-2 2 0-16,0 1 0 0,-4 0 960 0,1 3 144 16,-4 0 32-16,1 1 0 0,-2 0-64 0,-1 4-16 15,-1 0 0-15,0 0 0 0,1 1-704 0,0 0-144 16,1-3-16-16,2 2-16 0,1 0-448 0,1 0-96 0,2-1-16 0,1 0 0 31,2-3-3072-31,3 0-640 0</inkml:trace>
  <inkml:trace contextRef="#ctx0" brushRef="#br1" timeOffset="154664.38">8826 9672 11055 0,'-4'14'480'0,"3"-5"112"0,-2 3-464 0,1 3-128 15,0 5 0-15,1 1 0 0,0 0 4272 0,0 0 832 16,1-2 160-16,1 1 48 16,3 1-4032-16,-2-6-784 0,2-1-176 0,0 0-16 31,1-7-2160-31,1-1-448 0,-6-6-64 0</inkml:trace>
  <inkml:trace contextRef="#ctx0" brushRef="#br1" timeOffset="154784.26">8805 9597 6447 0,'-10'-18'272'0,"3"9"80"0,-2-2-352 0,0 0 0 0,-1-1 0 0,1 0 0 0,-1 4 5488 0,4-1 1024 16,-1 3 208-16,2 1 32 0,5 5-4992 0,0 0-992 16,0 0-208-16,0 0-48 15,0 0-2432-15,9-2-480 0</inkml:trace>
  <inkml:trace contextRef="#ctx0" brushRef="#br1" timeOffset="155171.1">9229 9639 16575 0,'0'0'1472'0,"0"0"-1168"15,-5 1-304-15,-2-1 0 0,1-1 3408 0,-2-3 624 16,0 1 128-16,0 1 32 0,2-1-2288 0,-3 1-464 0,0-1-96 0,-1 2 0 16,1 1-672-16,0 1-128 0,0 2-32 0,0 2 0 15,-2 4-512-15,4-1 0 0,0 5 0 0,2 2 0 16,1 0 0-16,1 2 0 0,3 1 0 0,4-1-144 15,0 3 144-15,3-4 0 0,2 4 0 0,4-4-128 16,1-1 128-16,2 0 0 0,0-4-144 0,0 1 144 16,3-1 0-16,-1-5-176 0,2 1 176 0,-1-5-128 15,-2-2 128-15,0-2-160 0,-1-2 160 0,-1-3-160 16,0-2 288-16,-2-5 48 0,-3-2 16 0,-2-2 0 0,0 0 240 0,-2-5 48 16,-3 3 16-16,-2-7 0 0,-2 0 80 0,-2-2 0 15,-2 1 16-15,-1-2 0 0,-2-2-64 0,-3 2-16 16,-3-2 0-16,0-2 0 0,-3-1-512 0,-2 0 0 15,1 1 0-15,4 4 0 16,-2 1-2000-16,3 4-416 0,3 4-80 0,2 6-8896 16,1 3-1776-16</inkml:trace>
  <inkml:trace contextRef="#ctx0" brushRef="#br1" timeOffset="155503.73">9757 9591 35295 0,'-20'5'1568'0,"11"-1"320"0,-4 5-1504 0,-2 0-384 0,-2 2 0 0,-2 0 0 16,1 1 496-16,0 1 16 0,0 4 16 0,1-3 0 15,1 3 144-15,3 0 32 0,4 1 0 0,2-2 0 16,2 1-544-16,4 0-160 0,2-5 0 0,4-1 0 16,3 0 0-16,3-2 0 0,0-1 0 0,4-2 0 15,2-2-176-15,0-1-32 0,1-4-16 0,0-1 0 16,0-3 32-16,-1-1 16 0,-2-1 0 0,-2 1 0 15,-2-4 176-15,0 1 0 0,-2-1 0 0,0 2-128 16,-1-1 128-16,-2 1 0 0,0-1 0 0,-1 0 128 0,-1 1 0 0,-2-1 0 16,1 1 0-16,-3 3 0 15,0 5 192-15,0 0 32 0,0 0 16 0,0 0 0 16,0 0-128-16,0 0-32 0,0 0 0 0,1 6 0 16,-2 3-208-16,1 1 0 0,1 0 0 0,1-1 0 15,0 3-192-15,2 0 0 0,3-1 16 0,1 1 0 16,1 0-1744-16,1-3-336 0,0 0-80 0,2-1-13152 15</inkml:trace>
  <inkml:trace contextRef="#ctx0" brushRef="#br1" timeOffset="155664.35">10144 9125 23039 0,'-4'-6'2048'0,"0"-1"-1648"0,-1 3-400 0,5 4 0 16,-5 0 2320-16,1 7 384 0,1 5 80 0,2 5 16 15,0 5-2304-15,2 5-496 0,3 6 0 0,3 2 0 16,-1 3-144-16,3 0 144 0,2 2-128 0,2-2 128 16,2 1 0-16,2 0-128 0,0 1 128 0,1 1-14512 15</inkml:trace>
  <inkml:trace contextRef="#ctx0" brushRef="#br1" timeOffset="155865.69">10146 9636 13823 0,'-10'-6'1216'0,"3"1"-960"0,-1-2-256 0,3 2 0 16,1 1 4928-16,1-3 960 0,3 7 176 0,1-6 32 0,3-2-4560 0,4 0-928 16,2 0-176-16,5-2-48 0,2 1-384 0,2-3 0 15,4 2 0-15,9-5 0 16,-2-2-320-16,-1 4-112 0,-1 0-16 0,0 2 0 15,-3-1-2112-15,-1-1-448 0,0 1-64 0</inkml:trace>
  <inkml:trace contextRef="#ctx0" brushRef="#br1" timeOffset="155979.2">10574 9518 1839 0,'-2'14'160'0,"-1"-1"-160"16,-1 4 0-16,2 1 0 0,0 1 5040 0,0-1 976 16,1-1 192-16,-1 0 32 0,1 2-4960 0,1 0-1008 15,1-3-272-15,1 0 0 0,0 0 0 0,1-3 0 16,-2-1 0-16,2-6-7152 15,1 1-1536-15</inkml:trace>
  <inkml:trace contextRef="#ctx0" brushRef="#br1" timeOffset="156336.01">10702 9266 25167 0,'-5'-10'1104'0,"5"10"240"0,0 0-1072 0,0 0-272 0,0 0 0 0,0 0 0 16,0 0-144-16,-1 7-96 0,-2 3-16 0,2 1 0 15,-1 2 256-15,2 3 240 0,0 0-48 0,2 1-16 0,0 1 0 0,2 1 0 16,0 5 0-16,1-2 0 16,2 3 144-16,1 1 16 0,0 1 16 0,2 1 0 15,2-4-80-15,1-1-16 0,0 0 0 0,0-1 0 16,0 0-256-16,1-2 128 0,2 0-128 0,0-6 0 16,-1-1 288-16,2-3-48 0,0-3-16 0,-3-2 0 15,-2-2 352-15,0-3 64 0,-3-3 0 0,1-1 16 16,0-1 464-16,-3-2 96 0,0-2 0 0,-2-4 16 0,-1-2-336 0,0-1-64 15,-3-4 0-15,-2 3-16 0,-2-2-464 0,-2 2-96 16,-3-4 0-16,-1 2-16 0,-1-1 16 0,-2 2 0 16,-1-1 0-16,-9-5 0 15,2 0-1184-15,2 6-224 0,2 2-64 0,3 6 0 16,3 3-880-16,2 3-176 0,8 4-32 0,0 0-11312 0</inkml:trace>
  <inkml:trace contextRef="#ctx0" brushRef="#br1" timeOffset="156635.34">11190 9520 31551 0,'0'20'1408'0,"0"-10"272"0,-1 3-1344 0,1 3-336 0,-2 2 0 0,2 2 0 15,0 2 1408-15,-2-1 224 0,-4 2 32 0,2-1 16 16,1-2-560-16,0-2-112 0,-4-2-32 0,2-3 0 16,-1-3-96-16,3 0-32 0,3-10 0 0,0 0 0 15,0 0-576-15,0 0-112 0,0 0-32 0,7-8 0 16,-1-1-288-16,1-4-64 0,-1-4-16 0,1-2 0 15,-1 0-96-15,2-2-32 0,-1-1 0 0,0 1 0 16,-1 0-112-16,0 1-32 0,1 0 0 0,0 0 0 0,1 3 208 0,1 4 48 16,2-1 0-16,-1 5 0 15,2 2 256-15,-2 3 144 0,1 4-16 0,-1 5 0 16,1 2 48-16,-1 3 0 0,1 6 0 0,-1-3 0 16,-1 4-176-16,2 1 128 0,-2 2-128 0,1-1 128 15,-1 1-128-15,0-1 0 0,2 1 0 0,-3-2 0 16,-3 0-464-16,0 1-128 0,-1 0-32 0,-1 2 0 15,-3 1-3088-15,-2 0-640 0</inkml:trace>
  <inkml:trace contextRef="#ctx0" brushRef="#br1" timeOffset="156981.48">10331 9454 16575 0,'0'0'1472'0,"0"0"-1168"0,2 8-304 0,1-1 0 15,-1 4 3328-15,0-1 624 0,-1 5 112 0,0 3 32 16,1 1-1776-16,-1 1-336 0,0 4-80 0,2 0-16 16,-3 1-1008-16,3 1-208 0,-1-1-32 0,1-2-16 0,1 0-416 0,0 0-80 15,-1-3 0-15,3 3-128 16,-1-5-816-16,1 2-272 0,0-3-48 0,-1 1-15824 15</inkml:trace>
  <inkml:trace contextRef="#ctx0" brushRef="#br1" timeOffset="157736.31">12926 9456 17503 0,'2'-3'1552'0,"-2"-3"-1232"0,-2 2-320 0,8-9 0 0,-6 13 1840 0,0 0 304 0,-4-5 64 0,-2 0 16 16,0 1-496-16,-2 1-80 0,-2 1-32 0,-1 2 0 15,0 2-592-15,-1-2-128 0,-1 4-32 0,0 2 0 16,0 0-496-16,0 2-112 0,-2 1 0 0,2 1-16 16,2 0-240-16,-1 0-160 0,0 2 32 0,4-1 0 15,2 1-96-15,0 0-16 0,4 1 0 0,1-4 0 31,2 2-176-31,4-1-32 0,3-1-16 0,2 2 0 0,3-1 128 0,3-4 16 0,1 2 16 0,3 1 0 16,0 1 160-16,3-3 144 16,-1 2-208-16,-3-3 80 0,-2 2 128 0,-1-1 0 0,-3 2 160 0,-3-2-160 15,-2 2 192-15,-1 0-64 0,-5 0-128 0,0 2 192 16,-5-1 432-16,-1 2 80 0,-1 1 0 0,-2-4 16 16,0 3-576-16,-3-3-144 0,-1-1 0 0,0-2 0 31,-2 0-704-31,-1-4-192 0,0-2-16 0,-1-1-16 15,2-3-2240-15,1 0-448 0</inkml:trace>
  <inkml:trace contextRef="#ctx0" brushRef="#br1" timeOffset="157907.96">13007 9325 1839 0,'5'-25'0'0,"-2"16"160"0,0-4-160 0,1 0 0 16,-1 2 0-16,3 0 0 0,0 3 6080 0,1 1 1200 15,-2 3 224-15,-5 4 48 0,0 0-5520 0,9 8-1120 16,-1 3-208-16,0 4-64 0,-2 7-16 0,2 6-16 15,0 4 0-15,1 5 0 0,1-1-400 0,1 1-80 0,1 1 0 0,1 0-128 32,1 2-304-32,-2-4-160 0,-1 1-48 0,1-1-9248 15,0-3-1856-15</inkml:trace>
  <inkml:trace contextRef="#ctx0" brushRef="#br1" timeOffset="158269.65">13041 9630 23039 0,'0'0'2048'0,"-6"-1"-1648"0,6 1-400 0,0 0 0 16,0 0 1504-16,0 0 224 0,0 0 32 0,0 0 16 15,9-4-1264-15,1 0-240 0,1 0-48 0,0 1-16 16,5 1-80-16,1-1 0 0,1 0-128 0,3 1 192 16,1 0-192-16,2 2 0 0,0-2 0 0,4 1 0 0,0 1 0 0,1 0 0 15,1-2 0-15,-3 1 0 0,1-2 0 0,-2 1 0 16,-5-1 0-16,-3-1 0 15,-2-1 128-15,-2 0-128 0,-4-2 0 0,0-1 144 16,-3 2 0-16,-1-3 0 0,-2 1 0 0,-3 3 0 16,0-3 48-16,-2 1 0 0,1 7 0 0,-5-6 0 15,-1-1 352-15,1 2 80 0,-3 0 16 0,1 1 0 0,-3 1 112 0,1 3 16 16,0 2 16-16,1 3 0 0,-1 3-176 0,1 4-32 16,1 2-16-16,1 3 0 0,4 0-304 0,2 2-48 15,2 3-16-15,2 1 0 0,0-1-192 0,3 0 144 16,2-2-144-16,4-2 128 0,0 0-128 0,1-1-144 15,2-1 144-15,1-3-208 16,0 0-512-16,2 1-112 0,2-4 0 0,1 1-16 16,-1-2-1936-16,1-2-384 0,1-1-80 0</inkml:trace>
  <inkml:trace contextRef="#ctx0" brushRef="#br1" timeOffset="158663.78">13836 9579 24239 0,'0'0'1072'0,"-2"7"224"0,0 3-1040 0,1 0-256 0,1 5 0 0,3 3 0 16,1 0 464-16,2 7 48 16,3 0 0-16,2 1 0 0,-2 0 32 0,0 0 16 0,-1-1 0 0,0 0 0 15,-2-6 144-15,2 1 48 0,2-2 0 0,-2 0 0 16,-1-4-240-16,-1 0-32 0,-1-1-16 0,-1-6 0 16,-2 0-192-16,-2-7-32 0,0 0-16 0,0 0 0 15,0 0 96-15,0 0 0 0,0 0 16 0,-8-1 0 16,-1-5 0-16,0-1 0 0,1-4 0 0,3-2 0 15,1-4-336-15,0-2-160 0,-3-5 16 0,2-2 0 16,1-4-432 0,0-3-64-16,2-3-32 0,0-1 0 0,1 1-304 0,1-1-64 0,1 2-16 0,3 4 0 0,3 1 624 15,1 1 128-15,1 6 32 0,2 3 0 0,4 6 784 0,0 1 176 16,2 5 16-16,-1 5 16 0,0 2 176 0,-2 5 16 16,0 4 16-16,-1 2 0 0,0 5-96 0,-1 0-32 15,-1 2 0-15,-4 2 0 0,-1 0 224 0,-3-3 32 16,-1 2 16-16,-4-2 0 0,-3 1-160 0,-1 1-16 15,-3 0-16-15,-3 0 0 0,-1 2-432 0,-4-2-96 0,-3 0-16 16,-2-2 0-16,-1-3-336 0,-2-3-208 0,-1 0 16 0,2-4-13056 16,4-2-2608-16</inkml:trace>
  <inkml:trace contextRef="#ctx0" brushRef="#br1" timeOffset="159436.5">15111 9447 23839 0,'0'0'512'0,"0"0"128"0,0 0 0 0,0 0 48 0,0 0-560 0,8 0-128 0,-8 0 0 0,8 3 0 0,-1 2 0 0,0 3 0 16,1 2 0-16,0 3-176 0,0 0 496 0,0 4 80 15,2 2 32-15,1-1 0 0,0-1 768 0,0 1 144 16,-2 3 48-16,-1-1 0 0,-2 0-368 0,2 0-64 16,-2 0 0-16,2-2-16 0,-2-3-512 0,-3 0-112 15,-1-2 0-15,0-4-16 0,0 0-144 0,-2-9-32 0,0 0 0 0,0 0 0 16,0 0 0-16,0 0-128 0,0 0 192 0,0 0-64 15,-7-6 240-15,2-1 32 0,0-5 16 0,-1-1 0 16,3-2-128-16,-3-4-32 0,1 0 0 0,0-2 0 16,0 0-256-16,1-1 0 0,1-2 0 0,3 5 0 15,0-1-192-15,2 3-32 0,0 0-16 0,1 0 0 16,1 4-32-16,1 3-16 0,0 1 0 0,2 1 0 31,0 3-304-31,3 1-64 0,0 0-16 0,3 3 0 16,0 1-192-16,3 1-32 0,2 3-16 0,1-1 0 15,1 2 96-15,2 1 32 0,2 1 0 0,-1-2 0 0,1-1 432 0,-2 0 96 0,0 1 0 0,-1-1 16 16,-2-3 240-16,1 1 0 0,-3-2 0 0,-2 0 0 16,-3-2 240-16,0 1 80 0,-3-3 32 0,-1-1 0 15,-2-2 224-15,0-1 64 0,-2 1 0 0,-2-1 0 0,-1-1 128 0,-1 1 48 16,0 0 0-16,-1 0 0 0,-1 0 80 0,-4-1 0 16,0 5 16-16,-3-2 0 0,-2 2-64 0,0 3-16 15,-3 2 0-15,1 3 0 0,-1 2-208 0,1 4-48 16,1 1-16-16,2 5 0 0,-1 1-336 0,4 2-64 15,-1 2-16-15,4 1 0 0,3-2-144 0,2 1 0 16,2 1 0-16,2 1 0 0,3-3-128 0,1 0-16 16,1-3 0-16,2-1 0 15,1-1-624-15,3-2-128 0,-1-1-32 0,2-2 0 16,-1-6-1904-16,1-1-384 0,1-3-80 0</inkml:trace>
  <inkml:trace contextRef="#ctx0" brushRef="#br1" timeOffset="159838.16">15968 9391 3679 0,'0'0'320'0,"0"0"-320"16,-8-1 0-16,0 2 0 0,-2 3 5824 0,-1 1 1104 0,1 2 224 0,0 1 32 15,-1 1-4960-15,1 4-1008 0,-2 0-192 0,2 1-32 16,0 2-576-16,1 0-112 0,4-1-32 0,1 1 0 16,0 1-272-16,3 0 0 0,1 0 0 0,1-2 0 15,2 1 0-15,1-3-144 0,0 0 144 0,1-1-128 31,1-3-560-31,2-3-96 0,1-2-32 0,3 0 0 0,0-1-144 0,0-3-48 0,-2-4 0 0,0-3 0 16,1-2 480-16,-1 1 80 0,1-3 32 0,0-1 0 16,-1 2 416-16,-3-2-128 0,1 0 128 0,-1 0 0 0,-2-1 304 0,0 0 144 15,-1 0 16-15,1 2 16 0,-1 1 480 0,-1 0 112 16,-2 1 16-16,0 1 0 0,1 0 64 0,-2 8 32 16,1-6 0-16,-1 6 0 0,0 0-32 0,0 0 0 15,-6 1 0-15,0 3 0 0,1 2-432 0,0 2-80 16,0 4-32-16,-1 5 0 15,1 0-352-15,1 4-64 0,0 1 0 0,2 4-16 0,0-3-176 16,2 4 0-16,2-1 0 0,0-2 0 0,2-1 0 0,2-3 0 16,1 0 0-16,2 0 0 15,2-4-512-15,1 0-64 0,1-3-32 0,2-1 0 16,4 0-1568-16,-1-5-320 0,1-1-64 0,2-2-12736 0</inkml:trace>
  <inkml:trace contextRef="#ctx0" brushRef="#br1" timeOffset="160200.41">16441 9443 23039 0,'0'0'2048'0,"-6"7"-1648"0,-5-1-400 0,3 4 0 16,1 0 2304-16,-1 2 384 0,0 2 80 0,1 3 16 16,2 1-1472-16,3 2-288 0,0 1-64 0,2 1-16 15,0 1-256-15,4 1-48 0,3-2-16 0,1 0 0 0,2-1-624 0,0-4-368 16,2-1 48-16,1-2 16 0,2-1 304 0,-1-1 0 15,2-3 128-15,-1-1-128 0,1-2 0 0,1-2 128 16,2-3-128-16,0-1 0 0,-4-2 0 0,2-3 144 16,-3-5-144-16,1 0 128 0,-2 0-128 0,-1-2 0 15,-2-1 144-15,2 0-144 16,-2-3 128-16,-1-1-128 0,-1-2 128 0,0-1-128 16,-2 2 128-16,0 0-128 0,-2-1 128 0,0 2-128 15,-1 0 320-15,-1 2-16 0,-1 2 0 0,-1 1 0 16,-1 3 272-16,1 2 64 0,0 7 16 0,0 0 0 0,0 0-32 0,0 0-16 15,-3 7 0-15,2 2 0 0,0 3-448 0,2 1-160 16,0 1 0-16,0 0 144 0,5 2-144 0,-1 0-176 16,0-1 48-16,3 0 0 15,1-2-464-15,1-2-96 0,2-3-16 0,0-1 0 16,1 1-1760-16,0-3-352 0,0-1-80 0,0 1-16 16,-1-4-688-16,0-1-144 0,-1-1-32 0,0-3 0 0</inkml:trace>
  <inkml:trace contextRef="#ctx0" brushRef="#br1" timeOffset="160336.43">16997 9578 8287 0,'0'0'736'0,"0"0"-592"0,0 0-144 0,0 0 0 16,1-6 3008-16,-1 6 576 0,0 0 128 0,0 0 0 16,0 0-1728-16,0 0-336 0,0 0-80 0,0 0-16 15,2 10-960-15,2 0-192 0,2 2-32 0,-1-3-16 16,1 1-352-16,0 1 0 16,3 0 0-16,0-1 0 15,0 0-2112-15,0 0-384 0</inkml:trace>
  <inkml:trace contextRef="#ctx0" brushRef="#br1" timeOffset="160499.93">17118 9372 20271 0,'-20'-22'896'0,"12"11"192"0,-2-1-880 0,2-3-208 0,2 3 0 0,-2 3 0 16,3-4 1984-16,1 5 368 0,0 1 64 0,4 2 16 15,1 1-2640-15,-1 4-528 0,7-4-96 0,3 3-32 16,3 0-2160-16,3 2-432 0,1 0-96 0</inkml:trace>
  <inkml:trace contextRef="#ctx0" brushRef="#br1" timeOffset="160768.91">17336 9446 22575 0,'6'27'992'0,"-3"-14"224"0,-1 3-976 0,1 1-240 15,-1 0 0-15,1 0 0 0,0-1 2272 0,-2-2 416 16,0-1 64-16,1 0 32 0,-2-5-1248 0,0 0-256 16,0-8-64-16,0 0 0 0,0 0-464 0,0 0-112 15,0 0 0-15,0 0-16 0,0 0-288 0,0 0-48 16,0-8-16-16,0-3 0 0,0 1-112 0,0-4-32 15,-2-2 0-15,2 0 0 0,-1 1-128 0,1-4 0 0,0-4 144 0,0-1-144 16,0 1 0-16,0 0 0 0,1-4-192 0,2 4 64 16,0 0 128-16,0 3-192 0,3 3 192 0,0 3-192 31,3 2-304-31,0 3-64 0,-1 4-16 0,1 2 0 0,3 4 144 0,0 2 32 0,0 5 0 0,1 2 0 16,0 2 208-16,0 0 32 0,0 1 16 0,0 0 0 0,0 0-16 0,-1 0 0 15,3 0 0-15,0-1 0 31,-2-2-800-31,1 0-144 0,2-3-48 0,0-1 0 16,1 0-1520-16,0-1-304 0,-1-4-64 0</inkml:trace>
  <inkml:trace contextRef="#ctx0" brushRef="#br1" timeOffset="161138.18">17797 9493 16575 0,'0'0'1472'0,"0"0"-1168"0,0 0-304 0,0 0 0 0,4 8 2848 0,1-2 512 16,0 0 96-16,2-3 32 0,-1 1-1760 0,1 0-368 15,1-5-64-15,1 1-16 0,1-4-384 0,1 1-96 16,-1-4-16-16,1-3 0 0,-1-1-192 0,2-1-32 15,1 0-16-15,-3-1 0 0,-1-1-320 0,-1-2-64 0,-3 2-16 0,-1-2 0 16,-1 3-144-16,-3 1 128 0,-3-1-128 0,-1 3 128 16,-2 2 64-16,-2 0 0 0,-2 2 0 0,-2-2 0 15,-2 2 208-15,1 4 48 0,-1 5 16 0,1 2 0 16,0 0-32-16,3 4-16 0,-2 2 0 0,1 3 0 16,-1 0-32-16,4 6-16 0,1 2 0 0,4 0 0 15,-3 1-368-15,6 0 144 0,4 0-144 0,3 1 0 16,1-6 0-16,2 0-304 0,2 1 48 0,7 3 0 15,2-5-928-15,4-4-176 0,2-4-48 0,-1-6 0 16,0-5-1600-16,1-3-336 0,-4 0-64 0</inkml:trace>
  <inkml:trace contextRef="#ctx0" brushRef="#br1" timeOffset="161437.76">18389 9119 1839 0,'-12'1'160'0,"-2"2"-160"0,-4 1 0 0,1 1 0 16,1 1 5536-16,3 5 1072 0,3 3 224 0,-1-1 32 0,1 0-4384 0,3 3-880 16,3-2-192-16,3 2-16 0,6-2-688 0,6 3-144 15,3 1-32-15,2 1 0 0,1-1-336 0,1-4-192 16,-1-1 192-16,0 0-192 0,0 0 192 0,1 0-192 16,-1 2 192-16,-3-4-192 0,-1 1 752 0,-1 0 32 15,-3 1 16-15,-2 1 0 0,-4-2 400 0,-3 0 80 0,-2-1 0 16,-2-1 16-16,-3-3-16 0,-2 3-16 0,-2 0 0 0,0-1 0 15,-1 0-640-15,-2-1-128 0,-3 0-32 0,-4 0 0 16,-1 0-288-16,0-1-176 0,1 0 192 0,-6 2-192 16,2-6-960-16,4 1-320 15,3-1-48-15,7 0-18768 0</inkml:trace>
  <inkml:trace contextRef="#ctx0" brushRef="#br1" timeOffset="163301.82">19399 9237 9215 0,'0'0'400'0,"0"0"96"0,0 0-496 0,0 0 0 0,0 0 0 0,0 0 0 15,-5-3 3552-15,0 0 608 0,0-1 128 0,-1 0 32 0,3 0-2400 0,-3 3-464 16,1-3-112-16,0 1 0 0,-2-1-464 0,-2 3-96 16,0 0-16-16,-3 1 0 0,2 2-160 0,-2 2-32 15,0 3-16-15,1 1 0 0,-2 5-336 0,1 2-64 16,0 4-16-16,3-1 0 0,0 1-144 0,2 1 0 15,2 1 0-15,1-2 128 16,2-2-128-16,0 0 0 0,2 0 0 0,2-1 0 16,0-3 0-16,2-1 0 0,1-3 0 0,3-3 0 15,1-2-272-15,2-1 64 0,-1-1 16 0,2-4 0 16,1-2 0-16,0-5 0 0,1 0 0 0,2-3 0 0,-3 0 48 0,0-1 16 16,2-1 0-16,-4-1 0 0,0 0 128 0,-2 0 0 15,-1 2 0-15,-2 2 0 0,1 0 144 0,-2 2 16 16,0 3 0-16,-5 6 0 0,0 0 496 0,0 0 112 15,7 0 0-15,-1 5 16 0,1 1 0 0,-1 2 0 16,-1 4 0-16,1 1 0 0,-1 0-352 0,1 3-80 16,1-1-16-16,1 2 0 0,-1 0-336 0,3-1 144 0,1-1-144 15,2 2 0 1,-1-4-1408-16,2 2-384 0,2-2-64 0</inkml:trace>
  <inkml:trace contextRef="#ctx0" brushRef="#br1" timeOffset="164364.32">20277 9074 14735 0,'0'0'1312'0,"0"0"-1056"0,0 0-256 0,0 0 0 15,0 0 2400-15,0 0 416 0,0 0 96 0,2 11 16 0,0 2-1744 0,2 5-352 16,2 4-64-16,2 8 0 0,1 2-304 0,3 4-48 16,-1 6-16-16,4-3 0 0,-3 1-224 0,1 1-48 15,1-2-128-15,2-3 192 0,-3-4-192 0,0-1 128 16,0-6-128-16,0-3 0 0,-4-3 176 0,1-5-176 15,-3-5 192-15,-1-4-192 0,-6-5 192 0,0 0-64 16,6-5 0-16,-4-3-128 0,-1-3 192 0,1-4-192 16,-5-4 192-16,-1-4-192 0,0-2 192 0,-1 0-64 15,-1-5 0-15,-2-2-128 0,0-3 0 0,0-3 0 16,0-3 0-16,-1-2 0 0,-1-2-304 0,2-2-16 0,3-3 0 0,-1 2 0 31,3 4-64-31,0 1-32 0,2 6 0 0,2 2 0 0,2 5 688 0,2 7 144 0,-1 4 32 0,2 6 0 16,1 3-16-16,1 3 0 0,-2 5 0 0,2 4 0 15,1 4-272-15,-1 3-160 0,0 4 192 0,-1-2-192 16,0 5 128-16,0 1-128 0,-2 0 0 0,-1 1 0 16,-2 1 176-16,2-1-176 0,-4-1 160 0,0 0-160 15,-1-2 176-15,0 1-176 0,-1-2 192 0,0 1-192 0,-2-2 0 0,0 0 0 16,-1-2 0-16,1 0 0 31,1-1-384-31,-1-3-64 0,0-1-32 0,4-6 0 16,0 0-416-16,0 0-96 0,0 0-16 0,0 0 0 15,0 0-336-15,5-6-80 0,2-1-16 0,0 1 0 16,-1 2 816-16,2 1 176 0,1 1 16 0,0 2 16 0,0-2 608 0,2 6 128 0,-1 3 32 0,2-1 0 16,0 2 672-16,-1 1 128 0,4 2 16 0,-4 2 16 0,0 1 48 0,-2 0 16 15,0-1 0-15,-1 0 0 0,-2-1-176 0,0 0-48 16,-4 0 0-16,0-1 0 0,-2 0-320 0,-2-2-64 16,-2 3 0-16,0-2-16 0,0-2-368 0,-2 0-80 15,-1-2-16-15,0-2 0 16,-2 0-1456-16,1-1-304 0,0-1-48 0,0-2-13264 15</inkml:trace>
  <inkml:trace contextRef="#ctx0" brushRef="#br1" timeOffset="164517.63">20773 9099 24879 0,'0'0'2208'0,"0"0"-1760"15,0 0-448-15,0 0 0 0,10 0 2176 0,-3 3 368 16,3-2 64-16,0-1 16 0,0-1-1696 0,3 1-336 15,3-3-64-15,0 1-16 0,1 0-512 0,1-2-192 16,3 2 0-16,0-3 0 16,-1-1-2928-16,1 1-576 0</inkml:trace>
  <inkml:trace contextRef="#ctx0" brushRef="#br1" timeOffset="164705.15">21202 8878 7359 0,'0'0'656'0,"0"0"-528"0,0 10-128 0,2 4 0 0,-1 3 4896 16,0 3 944-16,1 1 192 0,-1 2 48 16,0 5-3984-16,2 2-800 0,-1 2-144 0,1 2-48 15,0 0-576-15,1 1-112 0,1 0-32 0,0-1 0 16,0-1-576-16,0-2-112 0,2-3-16 0,-1-4-9728 16,2-3-1952-16</inkml:trace>
  <inkml:trace contextRef="#ctx0" brushRef="#br1" timeOffset="164883.93">21440 8780 30751 0,'0'0'1360'0,"0"0"288"0,-4 10-1328 0,4 3-320 0,0 2 0 0,1 2 0 16,3 1 384-16,-1 3 0 15,-1 2 0-15,3 3 0 0,2 2-96 0,2 0-16 16,0 2 0-16,2-4 0 0,2 6-272 0,1-1 0 15,2 3 0-15,-2 0 0 16,2 0-1520-16,-3 1-256 0,0 1-48 0,-2-2-11008 0</inkml:trace>
  <inkml:trace contextRef="#ctx0" brushRef="#br1" timeOffset="165077.13">21283 9201 37311 0,'0'0'1664'0,"-6"4"320"0,6-4-1584 0,0 0-400 16,-7-3 0-16,7 3 0 0,0 0 1280 0,0 0 160 15,0 0 32-15,9-4 16 0,4 0-720 0,2-1-128 16,2 0-48-16,3 0 0 0,1 1-432 0,4-3-160 16,2 3 0-16,3-2-13200 15,2-1-2752-15</inkml:trace>
  <inkml:trace contextRef="#ctx0" brushRef="#br1" timeOffset="170369.75">11492 4287 911 0,'0'0'0'0,"0"0"0"0,0 0 0 0,0 0 0 0,0 0 2320 0,3 7 384 0,-1-1 80 0,1 1 16 16,0-1-1584-16,1 1-304 0,-2-1-64 0,1 3-16 16,1 2 0-16,-2-1 0 0,0 1 0 0,2-1 0 0,-3 2 0 0,1 0 0 15,0 2 0-15,0 3 0 0,1 0-288 0,1 2-64 16,-3 0-16-16,1 0 0 0,-1 3-208 0,-1-1-32 16,1-1-16-16,-2-1 0 15,0 0 128-15,-1-1 32 0,0 1 0 0,-1-2 0 0,2 0-160 16,-2-1-16-16,-2-3-16 0,0-1 0 0,-1-1-48 0,1 0-128 15,0-1 192-15,0-2-64 0,-2-1-128 0,1-2 192 16,-1-1-192-16,-1-2 192 0,-2 1-192 0,-2-3 160 16,1-3-160-16,-1 1 160 0,0-3-160 0,2-1 0 15,-1 1 0-15,2-1 0 0,0-2-160 0,1 0 160 16,3-1-208-16,0-2 80 0,1 1 128 0,0-3 0 16,1 1 0-16,2 1 0 0,1-5 0 0,1 3 0 0,1-2 128 15,0 2-128-15,1 0 128 0,-1 0-128 0,1 0 160 0,1 3-160 16,0 1 256-16,0 1-64 0,1 1 0 0,0 2 0 15,2 1 0-15,-7 4 0 0,7-1 0 0,3 1 0 16,-3 1 144-16,3 3 32 0,-1 1 0 0,-1 3 0 16,-2 1-96-16,1 2-16 0,-1 1 0 15,2 2 0-15,0 2-256 0,1 0 0 0,-1 0 0 0,-1 1 0 16,3-1 0-16,-1-2 0 0,0-1 0 0,3 0 0 16,-1 1 0-16,2-3 0 0,2 1 0 0,0-1 0 15,0 1 0-15,0 0 0 0,1-2 0 0,2 2 0 16,0-3 0-16,2-1-192 0,0 0 16 0,-2-2-12560 15</inkml:trace>
  <inkml:trace contextRef="#ctx0" brushRef="#br1" timeOffset="171301.31">11989 6011 15839 0,'0'0'704'0,"0"0"128"0,0 0-656 0,0 0-176 15,0 0 0-15,4 6 0 16,-1 1 1280-16,0 2 208 0,1 0 48 0,3 4 16 15,-2 3-592-15,2 2-112 0,0 3-16 0,1-2-16 0,0 1-496 0,0 1-80 16,0 1-32-16,0 0 0 0,-1-1-64 0,2 0-16 16,-2-2 0-16,-1 0 0 0,0-4 64 0,-2-2 16 15,0-1 0-15,-1-2 0 0,0-3-16 0,-3-7 0 16,0 0 0-16,0 0 0 0,0 0 48 0,0 0 0 16,0 0 0-16,0 0 0 0,0 0-16 0,-3-5 0 15,-2-6 0-15,0-2 0 0,0-1-96 0,1-3-128 16,0-3 176-16,-1-4-176 0,-2-1 160 0,2-1-160 0,-1 0 128 0,0 0-128 15,1 1 128-15,0-2-128 0,2 2 0 0,2 1 128 16,0 1 256-16,1 1 64 0,1 1 0 0,2 0 0 16,0 1 32-16,1 2 16 15,2 3 0-15,-1 0 0 0,0 2 128 0,2 3 16 0,3-1 16 16,-1 2 0-16,0 3-656 0,2 0-272 0,-2 4 16 0,0-1 0 16,0 3 256-16,0 0 0 0,-1 3 176 0,0-2-176 15,-8-1 224-15,5 5-64 0,-1 2-16 0,0 1 0 16,-2-1 48-16,0 3 0 0,-2 1 0 0,-2-2 0 15,0 3-192-15,-1 0 192 0,-1 1-192 0,0 0 192 16,1 1-192-16,-3-1 128 0,0-3-128 0,-1-1 128 16,2-2-128-16,0 1 0 0,5-8 0 0,-4 7 0 15,4-7 0-15,-4 6 0 0,4-6 0 0,0 0-176 16,0 0-80-16,0 0 0 0,0 0-16 0,0 0 0 0,7 6 16 0,-1-1 0 16,1-1 0-16,0 1 0 0,1-4 256 0,1 4 0 15,0-1-128-15,2 2 128 0,-2-1 0 0,0 1 176 16,-1 1-32-16,-2 2 0 0,1-3 384 0,-3 4 80 15,-1-1 16-15,-2 0 0 0,-2 0-48 0,1 0 0 0,-3 1 0 0,-1 1 0 16,-3-2-160-16,1 0-32 16,-1-1-16-16,1-1 0 0,-2-2-368 0,2-3 0 15,-2 1 0-15,0-3-11952 16,0 0-2336-16</inkml:trace>
  <inkml:trace contextRef="#ctx0" brushRef="#br1" timeOffset="175530.86">22327 9038 27647 0,'0'0'2448'0,"0"0"-1952"15,0 0-496-15,0 0 0 0,0 0 1312 0,0 0 160 16,0 0 48-16,0 0 0 0,6 8-368 0,1-2-80 16,5-2-16-16,3-1 0 0,2-2-480 0,2-1-112 15,1-1-16-15,3-2 0 0,4-1-192 0,-6-1-64 16,2-1 0-16,0-1 0 0,2-1-192 0,1 0 128 15,0 1-128-15,1-4 0 0,2 1 0 0,0-1 0 16,-3-2-176-16,0-1 176 16,0 0-1888-16,-1-1-256 0,-2 1-48 0,-1 1-12928 0</inkml:trace>
  <inkml:trace contextRef="#ctx0" brushRef="#br1" timeOffset="175806.07">22720 8722 16575 0,'0'0'1472'0,"-3"8"-1168"0,1-1-304 0,0 1 0 16,2-1 3008-16,3 1 560 0,-3-8 96 0,6 8 32 15,4-1-2736-15,0-1-528 0,3-1-112 0,3-1-32 16,1 0-288-16,2-1 0 0,2-2 0 0,1 0 0 0,0 1 0 0,1-1 128 16,-1 0-128-16,0 1 0 0,1 0 160 0,-3-1-160 15,-2 5 128-15,-2-5-128 0,-3 2 368 0,-1 3-16 16,-5 3 0-16,-1 3 0 15,-4 2 480-15,-2 5 112 0,-2 3 16 0,-4 1 0 16,-1 5-208-16,-3 2-48 0,0 1 0 0,1-1 0 16,-2-1-400-16,0-2-96 0,0 0-16 0,2-3 0 15,1-2-864-15,3-1-176 0,1-2-48 0</inkml:trace>
  <inkml:trace contextRef="#ctx0" brushRef="#br1" timeOffset="176405.84">23799 8868 22111 0,'0'0'1968'0,"0"0"-1584"15,0 0-384-15,0 0 0 0,0 0 864 0,0 0 96 16,0 0 0-16,9-1 16 0,2-3 368 0,-1-5 64 16,-2 1 0-16,1-3 16 0,2-2-320 0,-1-1-64 15,1 0-16-15,-1 0 0 16,0 1-496-16,0-3-96 0,-1-1-32 0,-1 2 0 0,-2-2-128 0,-1 1-16 15,-1 3-16-15,-1-1 0 0,-2-1-240 0,-1 2 144 16,-1 1-144-16,-2 1 128 0,-1 0-128 0,-1 2 0 16,-1 3 0-16,-1-1 0 0,-1 3-192 0,0 3 0 15,-1 4-16-15,1 0 0 0,1 4 48 0,-3 2 16 0,0 3 0 0,2 2 0 16,2 0 144-16,2 3-160 0,1 3 160 0,2 2-160 16,0-5 160-16,3 1 128 0,3-1-128 0,2 0 176 15,-1 0-176-15,4-4 0 0,1 2 0 0,5-2 0 16,1 0 0-16,2-2 0 0,2 1 0 0,3 0 0 15,1-2-256-15,1 1-16 0,1-3-16 0,3-2 0 16,-1-1-2256-16,-1-5-448 0,0 0-80 0</inkml:trace>
  <inkml:trace contextRef="#ctx0" brushRef="#br1" timeOffset="176575.45">24296 8652 14735 0,'0'0'1312'0,"0"0"-1056"0,0 0-256 0,0 0 0 15,0 0 3600-15,-5 4 672 0,5-4 128 0,-4 6 16 16,1 2-2880-16,3 3-576 0,3 0-112 0,1 1-16 16,2-1-512-16,2-1-112 0,1-1-16 0,4 2 0 0,3-1-192 0,1-1 0 15,-1 2 0-15,1-1 0 0,0-1-240 0,-1 0-32 16,1-2-16-16,2 1 0 16,-1 1-2224-16,-1-4-448 0,-2 1-96 0,1-2-16 0</inkml:trace>
  <inkml:trace contextRef="#ctx0" brushRef="#br1" timeOffset="176785.45">24632 8554 30175 0,'-18'2'1344'0,"9"1"256"0,-4 4-1280 0,1 2-320 16,-2 2 0-16,-2 2 0 0,-3 0 992 0,-1 2 128 15,1 2 32-15,-2 1 0 0,-1 1-224 0,-4 4-32 0,2 1-16 0,3 2 0 16,4-1-688-16,2-1-192 0,0 0 0 0,5-1 128 15,1-1-416-15,2-1-80 0,3 0-16 0,3-4 0 32,1-3-2320-32,3-3-480 0,3-3-80 0,1-3-32 0,8-1 3040 0,2-8 592 0</inkml:trace>
  <inkml:trace contextRef="#ctx0" brushRef="#br1" timeOffset="177199.53">24773 8704 22111 0,'0'0'1968'0,"0"0"-1584"0,0 0-384 0,5 11 0 0,1 2 1488 0,-1 1 224 16,0 0 32-16,2 1 16 0,-1 0-544 0,-1 2-128 16,1 3 0-16,-1 1-16 0,-1 0-496 0,0 1-80 15,0 0-32-15,-1-1 0 0,1-2-208 0,-1 0-64 16,-2-2 0-16,1-4 0 16,-1 0-64-16,0-2-128 0,0-3 176 0,-1 0-176 15,0-8 224-15,0 0-64 0,0 0-16 0,0 0 0 0,0 0-16 0,-6 1 0 16,1-3 0-16,0-4 0 0,-1-1-128 0,2-1-256 15,0-3 64-15,2-2 16 16,-3-2-256-16,1-4-48 0,0-3-16 0,0 0 0 16,0 1-384-16,0-9-80 0,1-2 0 0,1 2-16 15,2 1 224-15,2-1 48 0,2 0 16 0,2 5 0 0,0 6 896 0,2-3 176 0,0 1 48 0,0 4 0 16,1 5 432-16,1 2 96 0,1 0 0 0,-2 4 16 16,1 3-368-16,-1 5-80 15,-1 4-16-15,-1 1 0 0,-3 2-96 0,1 3-32 16,-1-1 0-16,-2 4 0 0,0 0 32 0,-2 2 0 15,-2-2 0-15,-2 3 0 0,-1 1-208 0,-1 2-32 16,-4-4-16-16,1 3 0 0,-1-5-160 0,1 1-176 0,-2-2 48 0,2-3 0 31,0-3-816-31,0-2-144 0,0-2-48 0,1-3 0 16,8-1-864-16,0 0-176 0,0 0-48 0,-1-10-6336 0,-1-6-1264 0</inkml:trace>
  <inkml:trace contextRef="#ctx0" brushRef="#br1" timeOffset="177336.99">24957 8267 21183 0,'0'0'944'0,"0"0"192"0,7-2-912 0,-1 1-224 16,-1-3 0-16,-5 4 0 0,0 0 1024 0,4 10 144 16,0 0 48-16,-3 6 0 0,2 4 272 0,-3 3 64 15,-1 3 16-15,-1 4 0 0,1 4-976 0,0-3-192 16,1 1-32-16,0-1-16 16,0 0-528-16,1 3-96 0,0-1-32 0,3 7 0 15,3-10-2080-15,1-2-432 0,-3-2-64 0</inkml:trace>
  <inkml:trace contextRef="#ctx0" brushRef="#br1" timeOffset="177666.53">25313 8569 2751 0,'0'0'256'0,"0"0"-256"16,-5-6 0-16,-2 2 0 0,1 2 5232 0,-1 1 992 16,-1 1 208-16,1 1 32 0,-4 0-3824 0,1 3-768 0,-2 3-144 15,0 2-48-15,-1 1-848 0,3 3-192 0,1 4-16 0,2-1-16 16,1 1-416-16,2 0-64 0,2 0-128 0,2-2 176 15,3-2-176-15,1 0 0 0,2-1 144 0,2-1-144 16,3-4 0-16,-1 1 0 0,2-1 0 0,1-6-128 16,1-2-80-16,2-2-16 0,-3 0 0 0,1-2 0 15,2-3-48-15,-2-1-16 0,-1-2 0 0,0-2 0 16,-1-2 96-16,-2 2 0 0,0-1 16 0,-4 5 0 16,1-3 176-16,-1 0 0 0,-1 0 0 0,-1 2 0 15,-1 1 256-15,-1 1 48 0,-2 0 0 0,0 2 0 0,-1 1 432 0,1 5 96 16,0 0 0-16,0 0 16 15,0 0-272-15,-4 5-64 0,2 3-16 0,-1-1 0 16,2 1-496-16,1 3 0 0,1-2 0 0,-1 3 0 16,1-1-800-16,3 0-96 0,0-2-32 15,3-1-9760-15,-1 1-1968 0</inkml:trace>
  <inkml:trace contextRef="#ctx0" brushRef="#br1" timeOffset="177803.59">25595 8619 21183 0,'-2'19'1888'0,"0"-5"-1504"16,-1-5-384-16,0 2 0 0,2 6 2048 0,0-4 320 16,1-4 80-16,2-1 16 0,0 5-2016 0,0-3-448 0,-2-10 0 0,7 5-8848 15,2-3-1792-15</inkml:trace>
  <inkml:trace contextRef="#ctx0" brushRef="#br1" timeOffset="178168.31">25647 8413 21647 0,'0'0'960'0,"0"0"192"0,0 0-912 0,0 0-240 0,0 0 0 0,0 0 0 15,0 0 128-15,6 6 0 0,1-1-128 0,2 0 192 16,3 2-192-16,-1-1 144 0,1 3-144 0,2 2 128 16,1-1 0-16,-2 3-128 0,-1 2 192 0,-1 0-64 15,0 2 304-15,-1 3 48 0,-1-1 16 0,-2 5 0 16,-1-3 208-16,-2-1 32 0,1 1 16 0,-2-1 0 15,1-3 16-15,-3-3 16 0,-1-1 0 0,2-2 0 16,-1-2-288-16,-1-3-64 0,0-6-16 0,2 7 0 16,-2-7-80-16,0 0-16 0,3-9 0 0,0 2 0 0,1 4-176 0,2-6-144 15,-1-10 192-15,1-2-192 0,-1 0 0 0,1-1-144 16,-2 0-16-16,1 0 0 16,1-1-208-16,-1 3-32 0,1-1-16 0,2 2 0 0,-3 1 416 0,3 1 0 15,-1 2 0-15,-1 2 0 16,-1 2 544-16,1 5 96 0,-6 6 0 0,0 0 16 15,7 2-400-15,0 5-96 0,-2 3-16 0,0 3 0 0,1 0 48 0,-1 3 0 16,0 1 0-16,2 2 0 0,-1 2-192 0,2 1 0 16,0 1 0-16,-2-1 0 15,0 0-2272-15,1-4-480 0,2-1-112 0</inkml:trace>
  <inkml:trace contextRef="#ctx0" brushRef="#br1" timeOffset="178468.4">26400 8330 11055 0,'-10'1'976'0,"-3"2"-784"0,-3 0-192 0,-1 3 0 15,0 1 3184-15,3-1 592 0,2 2 112 0,2 2 16 16,-1 2-2144-16,5-1-432 16,1 0-96-16,5 5-16 0,4-3-448 0,3 0-112 0,6 0-16 0,4 0 0 15,3-1-448-15,2 0-192 0,5-2 176 0,-3 0-176 16,-3 0 128-16,-2-1-128 0,0-2 0 0,-3 4 144 15,-1-2 144-15,-2 3 32 0,-3 1 0 0,-2-1 0 0,-3-2 720 16,-2 2 160-16,-3 1 16 0,-3 4 16 0,-2 0 192 0,-3 2 48 16,-2 1 0-16,-3-1 0 0,-3 1-656 0,-2 1-128 15,-3-2-32-15,5-2 0 0,-3-2-400 0,-2-1-96 16,1 0-16-16,2-3 0 16,-1-1-1424-16,0-2-304 0,4 0-48 0</inkml:trace>
  <inkml:trace contextRef="#ctx0" brushRef="#br1" timeOffset="191671.04">27362 7983 20671 0,'6'-8'912'0,"9"7"192"0,-7-11-880 0,3 2-224 0,2-3 0 0,1 2 0 15,2 2 1136-15,2 3 176 0,1-1 32 0,0 3 16 16,-2 2 64-16,0 2 16 0,-1 2 0 0,3 5 0 0,-4-1-544 0,1 1-96 16,0 2-32-16,-3 3 0 0,-2 3-288 0,-1-1-64 15,-4 0-16-15,-1 1 0 0,-1 4-16 0,-3 0 0 16,-3 3 0-16,-2 2 0 0,1-1-128 0,-2 3-16 15,-5 1-16-15,-1 0 0 0,1 0-224 0,-2-2 144 16,0-4-144-16,1-2 128 0,-2 2-128 0,1-4 0 16,3-2 144-16,0-2-144 0,1-3 0 0,1-3 0 15,1-1 0-15,6-6 0 16,0 0 0-16,0 0 0 0,0 0 0 0,0 0 0 0,0 0 0 0,0 0-192 16,0 0 64-16,0 0 0 0,0 0 128 0,15 3 0 15,1-1 0-15,0 1 0 0,-1 0 0 0,1-3 192 16,0 1 0-16,-2 4-16 0,-1-5-176 0,-1 1 0 0,-1-2 144 0,3 1-144 15,-1-3 0-15,1 1-288 0,0-3 48 0,2-2 16 32,1-2-1760-32,-3-1-336 0,2-3-80 0,1-2-7104 0,0 0-1424 0</inkml:trace>
  <inkml:trace contextRef="#ctx0" brushRef="#br1" timeOffset="191933.31">28004 7895 10127 0,'-5'-16'448'0,"1"3"96"0,-1 0-544 0,-1 2 0 0,2-2 0 0,-1 3 0 15,-3 0 3680-15,1 3 624 0,7 7 128 0,-11-3 32 16,1 3-2656-16,1 3-528 0,2 4-96 0,0 4-32 16,2 5-704-16,1 2-128 0,3 3-48 0,2 3 0 15,5-1-128-15,0 0-16 0,3-3-128 0,2-3 192 16,2-3-192-16,2-2 0 0,0-3 0 0,2-1 0 16,1-5 288-16,-1-5 16 0,-2-3 0 0,-1-1 0 15,-3-4 336-15,1 0 80 0,0-6 16 0,-3 2 0 16,-4-4-176-16,-2 1-48 0,-1 0 0 0,-3 1 0 15,-3-1-224-15,-1 3-48 0,0-3-16 0,-4 4 0 16,-2-3-96-16,-1 6 0 0,-1-1-128 0,0 2 192 0,-4 1-192 16,0 3-240-16,0 3 48 0,3 0 16 15,1 1-496-15,0 1-96 0,4 0-32 0,9 0-9952 16,-8 4-1984-16</inkml:trace>
  <inkml:trace contextRef="#ctx0" brushRef="#br1" timeOffset="192271.24">28939 7732 8575 0,'0'0'384'0,"0"0"64"0,0 0-448 0,0 0 0 16</inkml:trace>
  <inkml:trace contextRef="#ctx0" brushRef="#br1" timeOffset="192765.15">28913 7583 17503 0,'0'0'1552'0,"0"0"-1232"0,0 0-320 0,0 0 0 16,-3 14 2112-16,0-1 352 0,-1 3 80 0,2 5 16 16,1 4-704-16,1 3-128 0,1 6-16 0,1 3-16 15,2 2-544-15,2 1-128 0,-1 1 0 0,3-2-16 0,1-1-624 0,1-1-112 16,4 3-16-16,-2-4-16 16,-1-5-240-16,0-1 128 0,1-4-128 0,-3-2 0 15,-2-2 160-15,2-2-160 0,-1-9 160 0,-4 2-160 16,-3-1 192-16,-1-5-64 0,0-7-128 0,0 0 192 15,0 0-192-15,-5 6 0 0,5-6 0 0,-13 4 0 16,-2-4 0-16,1-3-208 0,-2-1 32 0,2-2 16 0,0-3-64 16,-3-3-16-16,-2 0 0 0,3-1 0 0,0-2 240 0,0-1-176 15,1 3 176-15,2-1-160 0,1 1 160 0,1 1-128 16,2 3 128-16,4 2-128 0,1 1 448 0,4 6 80 16,0 0 32-16,0 0 0 0,0 0 16 0,8-5 16 15,2-2 0-15,2 3 0 0,2-1-64 0,3 1-16 16,0 1 0-16,3-1 0 0,2-1-256 0,3 0-128 15,0 1 128-15,1 2-128 16,1-5-896-16,3 2-272 0,-1-3-48 0,-1 0-10224 0,0-1-2032 0</inkml:trace>
  <inkml:trace contextRef="#ctx0" brushRef="#br1" timeOffset="193168.32">29392 7597 25791 0,'0'0'1152'0,"12"-5"224"0,-2-1-1104 0,4-1-272 0,-1 2 0 0,2 0 0 15,3 3 864-15,1 0 112 0,0 0 32 0,2 6 0 16,0-1-272-16,1 1-48 0,0 1-16 0,-1 2 0 16,-3-1-432-16,1 1-96 0,-5-1-16 0,-1 2 0 0,-3 0 112 0,-2 0 16 15,-8-8 0-15,6 9 0 0,-6-9 128 0,2 11 48 16,-3 1 0-16,0-1 0 0,-5-4-112 0,0 4-32 15,-3 1 0-15,-2-1 0 0,-1-4-160 0,1 1-128 16,-2 0 192-16,2-1-192 0,11-7 0 0,-8 7 0 16,-1-1 0-16,9-6-192 15,0 0-112-15,0 0-16 0,0 0 0 0,0 0 0 16,8 10-16-16,3-3-16 0,0 0 0 0,2-1 0 0,0 1 224 0,0 1 128 16,2 1-160-16,0 0 160 0,-2-1 0 0,0 2 256 15,2 2-16-15,-2 0-16 0,-1 1 288 0,-2 0 48 16,-2-1 16-16,-3-1 0 0,-2 1 64 0,-3-2 32 15,-4 1 0-15,-3 1 0 0,-2 1-48 0,-1 0-16 16,-3-2 0-16,-2 0 0 0,0-3-448 0,-1-2-160 16,0 2 0-16,1-4 144 15,-1-2-1360-15,0-2-288 0,-2-5-48 0,3-1-9584 0,3-3-1920 0</inkml:trace>
  <inkml:trace contextRef="#ctx0" brushRef="#br1" timeOffset="193435.33">30032 7377 25791 0,'0'0'1152'0,"0"0"224"0,4-9-1104 0,-4 9-272 0,0 0 0 0,0 0 0 15,0 0 0-15,-11 4 0 0,-2 1 0 0,-2 5-144 0,0 6 288 0,2 2 64 16,1 2 16-16,1 1 0 16,2 0-224-16,4-1 0 0,4 1 0 0,1 0 0 15,4-1 0-15,1-2 0 0,3-2 0 0,0-2 144 16,-1-4 160-16,5 1 16 0,2-7 16 0,3-2 0 15,-1-2 560-15,0-2 96 0,-1-2 32 0,1-5 0 0,-2-4 176 0,1-2 32 16,-2 0 16-16,-3 0 0 0,-2-3-608 0,-2 1-128 16,1-1-32-16,-4 1 0 0,-3 1-272 0,-2-2-48 15,-2 0-16-15,-1 1 0 0,-4 0-368 0,-3 1-80 16,-1 2-16-16,-2 0-10784 16,-4-1-2160-16</inkml:trace>
  <inkml:trace contextRef="#ctx0" brushRef="#br1" timeOffset="193865.16">30752 7567 14735 0,'0'0'1312'0,"-9"-5"-1056"0,-1 0-256 0,-1 0 0 16,1 1 2576-16,-3 1 464 0,-3 1 96 0,-1 4 0 15,0 3-2256-15,0 3-464 0,-2 1-96 0,2 2 0 16,1 1 576-16,3 2 112 0,3-1 16 0,2 1 16 16,1-1-208-16,5 0-32 0,2 0-16 0,2-2 0 15,-2-11-352-15,5 12-80 0,3-2-16 0,0-2 0 16,-8-8-336-16,14 9 0 0,5-3 0 0,0-3 0 16,-1 0 0-16,3-3-128 0,-2-3 0 0,-1 0 0 15,-1 1 128-15,0-2-208 0,-2-3 80 0,0 0 128 16,-4-3-192-16,0 4 192 0,-2-5-192 0,0 4 192 15,-2-2 0-15,-7 9 0 0,5-11 0 0,-5 11 0 16,4-10 0-16,-4 10 0 0,0 0 144 0,0 0-144 16,0 0 192-16,0 0-48 0,0 0 0 0,0 0 0 0,0 0 208 15,0 0 32-15,-7 6 16 0,7-6 0 0,-6 12-160 0,2 0-48 16,2-1 0-16,2 2 0 0,0-1-192 0,2 1-192 16,0 2 48-16,2-1 0 15,2-1-688-15,-1-1-144 0,0-2-32 0,1-1 0 16,2-2-1920-16,-8-7-384 0</inkml:trace>
  <inkml:trace contextRef="#ctx0" brushRef="#br1" timeOffset="194042.11">31174 7209 28559 0,'0'0'2544'0,"0"0"-2032"16,-13 10-512-16,0 5 0 0,2 0 1600 0,-2 4 208 0,0 0 48 0,1 3 16 15,0 4-1184-15,2 2-240 0,-1 0-64 0,2 1 0 16,1 0-192-16,2-1-64 0,-2-2 0 0,5 2 0 31,1 2-688-31,0-4-144 0,1 0-16 0,4-1-16 16,2-2-3168-16,3-1-640 0</inkml:trace>
  <inkml:trace contextRef="#ctx0" brushRef="#br1" timeOffset="194258.94">31392 7472 25791 0,'-6'-8'2304'0,"6"8"-1856"0,-6-2-448 0,0 2 0 15,-2 0 1232-15,-1 4 160 0,-1 1 16 0,-2 0 16 0,3 4-688 16,-2 3-144-16,0 2-16 0,1 3-16 0,4 2-160 0,1 1-16 16,1 0-16-16,2-1 0 0,6 0-368 0,2-4 0 15,1-2 0-15,1 0 0 0,0-5 0 0,3-1 0 16,-1-3 0-16,2 1 0 0,1-2-240 0,0-1-16 15,0-2 0-15,1-1 0 16,2-2-800-16,-1-1-160 0,1 0-48 0,0-2-7824 16,-2-1-1552-16</inkml:trace>
  <inkml:trace contextRef="#ctx0" brushRef="#br1" timeOffset="194548.4">31666 7479 19343 0,'0'0'1728'0,"0"0"-1392"0,0 0-336 0,0 0 0 16,0 0 1456-16,-10 0 208 0,-2 2 64 0,0 2 0 15,0 3-784-15,1 1-160 0,-2-2-16 0,0 3-16 16,1 3 16-16,1 1 0 0,1 1 0 0,1-1 0 16,2 0-464-16,2 0-96 0,1-1-16 0,3 0 0 0,2-2 48 0,-1-10 0 15,0 0 0-15,5 11 0 0,2-2-32 0,-1-4 0 16,-6-5 0-16,12 5 0 15,-1-2-16-15,-1-2-16 0,0-1 0 0,1-2 0 16,1-2 48-16,-3-3 16 0,-3-1 0 0,1-1 0 16,-2 0-240-16,-1-1-128 0,0-2 128 0,-3 2-208 15,-3-1-1904-15,-1 2-384 0,-1-7-80 16,-4 1-16-16</inkml:trace>
  <inkml:trace contextRef="#ctx0" brushRef="#br1" timeOffset="195105.58">31762 7257 26367 0,'0'0'1168'0,"-2"12"240"0,2 2-1120 0,0 4-288 16,-1 3 0-16,-1 0 0 0,1 1 1296 0,0-2 208 0,-1-1 32 0,1 1 16 16,0-2-80-16,-1-2 0 0,2 1-16 0,0-3 0 15,-1 0-736-15,1 1-144 0,3-6-16 0,-3 1-16 16,-2 2-160-16,2-12-48 0,4 9 0 0,-4-9 0 15,0 0-64-15,9 5-16 0,-9-5 0 0,14 0 0 16,-3-2-80-16,1-2-32 16,1-1 0-16,-1-2 0 0,-1-2-272 0,1 0-64 0,3 0-16 0,-4-3 0 31,0 2-256-31,-1 2-48 0,-1-3-16 0,-1 4 0 16,-1-1 64-16,-7 8 16 0,0 0 0 0,0 0 0 0,0 0 224 0,0 0 48 0,0 0 16 0,0 0 0 15,0 0 160-15,-2 14 224 0,0-1-48 0,0-1-16 16,2-2 0-16,3 1 0 0,0 0 0 0,1 0 0 15,-4-11-160-15,7 10 0 0,-7-10 0 0,13 9 0 0,0-2-144 0,2-2-64 16,-2-2-16-16,0-3 0 16,1-3-192-16,1-1-32 0,-1 0-16 0,0-2 0 15,1-3-16-15,-1 0 0 0,-1-2 0 0,0 1 0 0,-1-1 64 0,-2 2 16 16,-2 1 0-16,-2-2 0 16,1 1-160-1,-2 0-16-15,-4 0-16 0,1-1 0 0,-2 1 80 0,0 9 0 16,-5-10 16-16,-2 5 0 0,1 1-512 0,6 4-96 0,-12 1-32 0,1 3 0 15,1 2 864-15,1 2 272 0,1 1-160 0,1 2 160 0,1-1 352 0,3 1 160 16,2-1 16-16,2 1 16 0,-1-11-240 0,7 11-48 16,2-2-16-16,0 2 0 0,-1-5 32 0,1 1 16 15,2-2 0-15,-1 0 0 0,-1-1 208 0,-9-4 32 16,0 0 16-16,12 3 0 0,-12-3 272 0,10-5 48 16,-2 1 16-16,-8 4 0 0,4-8-400 0,-1 0-80 15,-3-1-16-15,0 1 0 16,0 8-656-16,-4-10-144 0,-4-1-32 0,1 1-9536 0,-1-3-1904 15</inkml:trace>
  <inkml:trace contextRef="#ctx0" brushRef="#br1" timeOffset="195309.15">32281 7140 26719 0,'0'0'2368'0,"8"13"-1888"16,-3 1-480-16,2 2 0 0,-1 1 1408 0,1-2 176 15,-3 4 32-15,1-1 16 16,0 0 240-16,3 4 48 0,-1 0 16 0,-1 5 0 16,-1-1-1360-16,1 0-288 0,0 0-48 0,-1 0-16 15,1-3-224-15,-1 3 0 0,1 4 0 0,-1 0-160 16,1-4-2128-16,-2 2-416 0</inkml:trace>
  <inkml:trace contextRef="#ctx0" brushRef="#br1" timeOffset="195800.04">29527 8621 10127 0,'7'10'896'0,"1"2"-704"16,0 6-192-16,1 0 0 0,2 5 3104 0,-1 0 592 15,-3-1 112-15,-1 2 32 0,3-3-1472 0,-2-2-272 16,-3-1-64-16,0-1-16 0,-1-2-544 0,1-2-128 16,0 0 0-16,-1-3-16 15,-2 1-496-15,-1-4-112 0,0-7-16 0,0 0 0 16,0 0-256-16,0 0-48 0,0 0-16 0,0 0 0 15,0 0-48-15,0 0-16 0,0 0 0 0,1-9 0 16,2-4-144-16,1-2-48 0,0 0 0 0,2-4 0 16,1-1-544-16,1-3-112 0,0-3-32 0,-1-2 0 15,3 1-2192-15,-1-1-448 0,0 1-96 0</inkml:trace>
  <inkml:trace contextRef="#ctx0" brushRef="#br1" timeOffset="196101.99">29970 8708 12895 0,'0'0'1152'0,"6"11"-928"0,2 2-224 0,0-2 0 16,-1 1 2384-16,0-2 432 0,4-2 96 0,-1-1 16 16,-2-1-1264-16,1 0-256 0,2-4-64 0,-1-1 0 15,-2-1-32-15,1-1-16 0,0-1 0 0,0-2 0 16,-1 0-400-16,-8 4-64 0,5-9-32 0,3-2 0 16,0-1-112-16,-3 1-32 0,-2-4 0 0,-1 2 0 15,2 0-144-15,-1-1-48 0,-2-3 0 0,2 0 0 16,1 0-16-16,-3 1-16 0,-5 2 0 0,0 2 0 0,-1 2 16 0,0 3 0 15,-3 1 0-15,-3 3 0 16,-3 2-144-16,1 5-32 0,0 5 0 0,-1 1 0 16,-3 4-272-16,1 4 0 0,2 4 0 0,1 0 0 15,1 0-128-15,3 2 128 0,1-3 0 0,4 1-144 16,2 1-272-16,2-1-48 0,2-1-16 0,3-4 0 16,5-1-1504-16,0-2-320 0,0-1-48 0,6-2-16 15,4-2-1344 1,0-5-288-16</inkml:trace>
  <inkml:trace contextRef="#ctx0" brushRef="#br1" timeOffset="196471.23">30322 8595 13823 0,'0'0'1216'0,"0"0"-960"16,0 0-256-16,-8 4 0 0,2 2 2384 0,-1 1 432 15,-1 0 96-15,2 5 16 0,0 0-912 0,1 1-176 16,0 0-48-16,1 1 0 0,1 2-432 0,2 0-80 15,1-3-32-15,0 1 0 0,-1-2-544 0,2-2-128 0,3-2 0 0,0 0-16 16,-4-8-176-16,7 10-16 0,-1-2-16 0,-6-8 0 16,8 5-224-16,-8-5-128 0,10-2 128 0,2-2-128 15,-12 4 0-15,12-9 0 0,0-2 0 0,-1-2 0 16,0 1-256-16,-1 1-64 0,1-4 0 0,-1 2-16 16,0 0-160-1,1 0-16-15,-1 0-16 0,-1 0 0 0,-1 0 208 0,0 0 32 0,-1 3 16 0,-1 3 0 16,-6 7 272-16,0 0-128 0,0 0 128 0,0 0 0 15,0 0 0-15,0 0 256 0,0 0-32 0,0 0 0 16,0 0 112-16,0 0 32 0,0 0 0 0,-1 14 0 16,-1 2-160-16,1-2-16 0,1 0-16 0,-1-1 0 15,1-2-176-15,2 0 0 0,2-1-160 0,3-1 160 16,-1-1-1616 0,2 1-240-16,-1-2-32 0,3-1-12640 0</inkml:trace>
  <inkml:trace contextRef="#ctx0" brushRef="#br1" timeOffset="196664.29">30815 8612 18431 0,'-8'-7'816'0,"1"3"160"0,-2 2-784 0,0-2-192 15,0 0 0-15,-1 1 0 0,-2 3 3200 0,0 0 608 16,0 3 112-16,-1 1 32 0,-1 2-2192 0,1 6-432 16,1 2-96-16,0 3-16 0,1 1-320 0,2 1-80 0,3-1-16 0,1-1 0 15,1-1-448-15,4-1-96 0,4 1 0 0,3-2-16 16,0 1-240-16,4 0 0 0,2-6 128 0,4-1-128 15,2-4-192-15,1 1-64 0,0-1-32 0,-2-1 0 32,0-5-2208-32,0 1-448 0,1-4-96 0,-1 0-11616 0</inkml:trace>
  <inkml:trace contextRef="#ctx0" brushRef="#br1" timeOffset="196842.12">31028 8303 1839 0,'0'0'160'0,"0"0"-160"0,0 0 0 0,0 0 0 16,0 0 6640-16,-5 13 1296 0,-1 1 256 0,1 6 48 16,-1 3-6400-16,2 4-1280 0,0 2-256 0,1 1-48 15,0-3-128-15,2 2-128 0,1-1 176 0,1 0-176 16,2 0 128-16,-1 0-128 0,1 2 0 0,1 0 0 0,0-4 0 0,1 2 0 16,-1-5-192-16,0 1 48 15,1-4-1536-15,-1-1-304 0,0-2-64 0,0-4-10304 16</inkml:trace>
  <inkml:trace contextRef="#ctx0" brushRef="#br1" timeOffset="197009.97">30925 8644 29423 0,'0'0'1296'0,"-2"-9"288"0,-1-1-1264 0,1-1-320 16,-1-2 0-16,3 4 0 0,0 1 992 0,0 8 144 15,0 0 16-15,0 0 16 0,1-9-480 0,-1 9-112 16,9-9 0-16,3 5-16 0,0 3-560 0,0-1-272 15,2 4 16-15,0 0 16 16,1 0-1488-16,0 0-320 0,1 1-48 0,2 0-6928 16,2-1-1408-16</inkml:trace>
  <inkml:trace contextRef="#ctx0" brushRef="#br1" timeOffset="197134.48">31378 8524 14735 0,'0'0'640'0,"0"0"160"0,0 0-640 0,0 0-160 0,1 12 0 0,-2 0 0 16,1-12 2576-16,-4 17 496 0,0 0 80 0,3 2 32 15,-2 2-2640-15,-1 1-544 0,-1-2 0 0,1-2-160 32,-1-2-2656-32,1-2-512 0</inkml:trace>
  <inkml:trace contextRef="#ctx0" brushRef="#br1" timeOffset="197464.81">31427 8437 16287 0,'-2'-27'720'0,"2"10"160"0,2 1-704 0,0 3-176 15,-1 1 0-15,-1 12 0 0,0 0 128 0,0 0 0 16,1-12 0-16,-1 12 0 0,0 0 704 0,0 0 128 16,0 0 16-16,-5 10 16 0,0 0-352 0,2 4-80 15,1 5-16-15,0 0 0 16,1 2-864-16,1-1-192 0,3-1-16 0,1 1-16 16,1-1-1440-16,0 2-304 0,0 0-48 0,0 1-16 15,2-2 1280-15,1 1 256 0,0-2 48 0,-1 1 16 0,1-5 2496 0,1 4 496 0,2-1 112 0,-1-3 16 16,2 0 208-16,0-3 48 0,1-3 16 0,0-3 0 15,-1-2-592-15,-2-1-128 16,-10-3-32-16,14-3 0 0,-1-1-480 0,-1-1-112 16,-4-3-16-16,1-1 0 0,0 1-448 0,-1-6-112 15,-2 0-16-15,0-1 0 0,-5-2-384 0,2 2-96 16,-2-2-16-16,-1 0 0 16,0-4-512-16,0 1-96 0,0-1-32 0,-3 1 0 15,-2-3-2992-15,1 3-608 0,0 0-112 0</inkml:trace>
  <inkml:trace contextRef="#ctx0" brushRef="#br1" timeOffset="197628.33">31804 8502 1839 0,'0'0'160'0,"4"12"-160"0,1-2 0 0,1 2 0 16,-1-2 3968-16,0 2 768 0,1-1 160 0,0 2 32 15,-2 0-3968-15,-2 0-800 0,1-3-160 0,-2 1 0 16,0-1 0-16,-1-10 128 0,-1 10-128 0,1-10 192 15,0 0 448-15,0 0 112 0,0 0 16 0,0 0-7104 16,0 0-1424-16</inkml:trace>
  <inkml:trace contextRef="#ctx0" brushRef="#br1" timeOffset="197968.76">32101 8167 18431 0,'0'0'1632'0,"8"-6"-1312"16,-3-5-320-16,2 2 0 0,0-1 3744 0,-1 0 672 0,1 1 144 0,-7 9 32 15,0 0-3552-15,0 0-704 0,0 0-144 0,0 0-16 16,0 0-176-16,5 13-272 0,-5 6 64 0,-2 3 16 16,1 4 192-16,-3 3-144 0,-2-1 144 0,1 1-128 15,1 0 128-15,1 2 0 0,-2 1-144 0,1 0 144 16,1-4-512-16,2 1-48 0,0-2 0 0,-1 0 0 16,2-1-1904-16,0-4-384 0,0 0-80 0,2-1-16 0</inkml:trace>
  <inkml:trace contextRef="#ctx0" brushRef="#br1" timeOffset="198177.69">32022 8432 8287 0,'-4'-7'736'0,"4"7"-592"15,0 0-144-15,0 0 0 0,0 0 4096 0,0 0 800 16,0 0 160-16,0 0 16 0,0 0-2960 0,0 0-608 15,13 4-112-15,-1 0-32 0,-2-1-80 0,2 1-32 16,-2 1 0-16,2 0 0 0,0 1-784 0,1 1-144 16,1 0-48-16,1-1 0 0,0 1-512 0,2-1-96 0,1 1-32 0,2-3 0 31,1-2-1552-31,2 1-320 0,2-3-64 0,0-2-11232 0</inkml:trace>
  <inkml:trace contextRef="#ctx0" brushRef="#br1" timeOffset="198345.71">32553 8368 30751 0,'0'0'1360'0,"0"0"288"0,-3 9-1328 0,0 0-320 0,3-9 0 0,-1 14 0 15,0-1 384-15,-1 1 16 0,0-3 0 0,0 1 0 16,0 0-400-16,1 1 0 0,-2 0 0 0,2 1 0 16,-2-2-192-16,2 0 48 0,1-12 0 0,0 15 0 31,0 0-544-31,2-2-96 0,1 0-32 0</inkml:trace>
  <inkml:trace contextRef="#ctx0" brushRef="#br1" timeOffset="198565.68">32785 8317 3679 0,'0'0'160'0,"-12"13"32"15,-4 4-192-15,2 5 0 0,1 4 0 0,-2 4 0 0,0 4 7264 0,-3-3 1408 16,-2 3 288-16,-2 0 48 0,0 3-6112 0,0-1-1216 16,-1 1-240-16,0-1-48 0,-1 1-752 0,5 1-128 15,-1-3-48-15,3-1 0 0,3-2-464 0,0-2 0 16,2 0-176-16,3-1-12448 0,2-2-2496 16</inkml:trace>
  <inkml:trace contextRef="#ctx0" brushRef="#br0" timeOffset="-188200.81">13624 2333 23839 0,'0'0'1056'0,"0"0"224"0,0 0-1024 0,0 0-256 0,0 0 0 0,2-5 0 15,-3-2 1856-15,1 7 336 0,0 0 64 0,0 0 16 16,0 0-1008-16,0 0-208 0,4 8-32 0,0 4-16 15,-1 2-560-15,0 3-96 0,1 4-32 0,0 2 0 16,0 5-192-16,-1 2-128 0,1 2 128 0,0-2-128 31,0 0-256-31,-1-2-128 0,1-4-32 0,2-1 0 0,0-3-2832 0,-1-3-560 0,-1-5-112 16</inkml:trace>
  <inkml:trace contextRef="#ctx0" brushRef="#br0" timeOffset="-188055.76">13770 2274 12895 0,'0'0'576'0,"-1"-6"112"0,1-5-560 0,1 3-128 0,-1 8 0 0,0 0 0 16,0 0 3328-16,0 0 624 0,0 0 128 0,0 0 16 15,1 7-2624-15,0 5-544 0,1 1-96 0,0 2-32 0,1 2-640 16,0 3-160-16,-1 2 0 0,3-1 0 16,-1-3-2656-16,0-1-560 0</inkml:trace>
  <inkml:trace contextRef="#ctx0" brushRef="#br0" timeOffset="-187730.9">13660 1744 8287 0,'-5'-6'736'0,"-1"1"-592"16,-2 0-144-16,1 1 0 0,-1 1 4352 0,1 2 848 15,-1 2 176-15,0 3 16 0,3 3-3200 0,0 3-640 16,2 3-128-16,0 4-16 0,2 4-1120 0,1 1-288 0,1 3 0 0,3-3 0 15,0 2 0-15,1-3 0 0,1-2-176 16,0-4 176-16,2-4-192 0,0 0 192 0,0-6-160 0,1-2 160 16,0-5-240-16,0-2 48 0,-1-1 16 0,0-4 0 15,-1-3 480-15,0-1 80 0,1 1 32 0,-3-1 0 16,-1-1 224-16,-2 0 64 0,-2-2 0 0,-1 0 0 16,-3 2-304-16,0 1-48 0,0 0-16 0,-1 0 0 15,-1-1-128-15,-1 1-16 0,-1 0-16 0,1 1 0 16,-1 1-176-16,0 4 0 0,0-3 0 0,-1 3 0 15,-1 0-1696-15,-1 3-368 0,1 3-80 0,-1 2-12320 16</inkml:trace>
  <inkml:trace contextRef="#ctx0" brushRef="#br0" timeOffset="-187432.87">14277 2538 36911 0,'0'0'816'0,"0"0"160"0,0 0 48 0,0 0 0 0,0 0-816 0,0 0-208 0,1-8 0 0,2-3 0 16,2 1 976-16,3-3 160 0,2-3 16 0,3 2 16 15,3 0-928-15,1 1-240 0,1 1 0 0,3-3 0 32,3 0-1280-32,-1-2-320 0,1 3-48 0,-1 2-9536 0,-2-1-1904 0</inkml:trace>
  <inkml:trace contextRef="#ctx0" brushRef="#br0" timeOffset="-187247.93">14343 2659 16575 0,'0'0'1472'0,"0"0"-1168"16,0 0-304-16,0 0 0 0,0 0 4848 0,0 0 912 15,0 0 176-15,7-3 32 0,1-1-4064 0,4-3-816 16,1-3-176-16,2 0-16 15,4-2-1152-15,1 1-208 0,5-3-48 0,0 1-11408 0,0-1-2288 16</inkml:trace>
  <inkml:trace contextRef="#ctx0" brushRef="#br0" timeOffset="-186962.65">14770 2045 30399 0,'0'0'2704'0,"-8"5"-2160"15,-1 0-544-15,-2 2 0 0,1-2 1056 0,1 4 96 0,1 3 32 0,2 2 0 16,0 2-112-16,4 2-32 0,-2 4 0 0,3-1 0 16,2 3-896-16,3-1-144 0,1-1 0 0,4-1-160 15,1-1-32-15,4-3-16 0,1-2 0 0,2-3 0 32,0-4-208-32,3-6-32 0,-2 2-16 0,0-8 0 0,0-2 256 0,2-5 48 0,-1-2 16 0,1-1 0 15,-4-3 144-15,-3 0 176 0,-3-1-48 0,-3 0 0 0,-2-2 192 0,-4 3 48 16,-1-1 0-16,-4 2 0 0,-4-1-48 0,-1 3 0 15,-2 0 0-15,-2 1 0 16,-2 1-320-16,0 3 0 0,-4 0 0 0,1 2 0 16,-1 2-2816-16,0 4-624 0</inkml:trace>
  <inkml:trace contextRef="#ctx0" brushRef="#br0" timeOffset="-186721.16">14694 3225 23951 0,'0'0'2128'0,"0"0"-1696"0,0 0-432 0,0 0 0 15,0 0 3632-15,0 0 640 0,0 0 128 0,8-2 16 16,2 1-2736-16,3-3-544 0,2 3-112 0,2 0-32 15,2-3-992-15,3 1-288 16,2 0-16-16,3 2 0 16,5 0-1424-16,0 1-304 0,1 0-48 0,1 0-14672 0</inkml:trace>
  <inkml:trace contextRef="#ctx0" brushRef="#br0" timeOffset="-186430.67">15346 2957 14735 0,'0'0'1312'0,"-6"6"-1056"16,-2 1-256-16,0 4 0 0,0-1 3888 0,2 3 720 16,0 4 128-16,1 0 48 0,3 1-2512 0,0 2-496 15,4 4-112-15,1-4 0 0,3 3-1328 0,1-4-336 16,4 2 0-16,2-1 0 0,3-4 0 0,-1-1 0 16,2-3-160-16,1-6 160 0,2 1-432 0,0-6 48 15,-1-2 0-15,2-3 0 0,-3-2 48 0,0-3 16 16,-3-2 0-16,-5 0 0 0,-1 2 320 0,-3-4 0 15,-5 1 128-15,-1-2-128 0,-1 0 400 0,-3-2 0 16,-2 0 0-16,-1 2 0 0,-4 0-48 0,-2-1-16 16,-1 1 0-16,-1 0 0 0,1-2-336 0,1 2 0 15,-1 1 0-15,2 2-128 16,2 2-1616-16,0 2-320 0,3 1-64 0,-1-1-7760 16,4 2-1552-16</inkml:trace>
  <inkml:trace contextRef="#ctx0" brushRef="#br0" timeOffset="-186268.6">15667 2874 23039 0,'0'0'2048'0,"0"0"-1648"0,0 0-400 0,0 0 0 15,0 0 2288-15,4 8 368 0,-2 1 80 16,1 4 16-16,0 0-992 0,-1 5-192 0,1 3-32 0,-1 1-16 16,1 2-832-16,0 1-176 0,-1 1-16 0,3 0-16 31,-2-2-1120-31,2 0-240 0,2-2-32 0,-1-2-16 15,1-3-2592-15,1-6-512 0</inkml:trace>
  <inkml:trace contextRef="#ctx0" brushRef="#br0" timeOffset="-186090.41">15806 2807 5519 0,'0'0'496'0,"0"0"-496"0,0 0 0 0,0 0 0 0,0 0 4912 0,0 0 880 15,0 0 176-15,0 0 48 0,5 8-3504 0,2 3-688 16,1 2-144-16,1 4-16 0,1 4-1152 0,2 2-208 15,0 4-48-15,1-2-16 0,-1 0-240 0,1 0-128 0,1 0 128 0,-1-2-208 32,0-1-1440-32,0 0-272 0,-1-3-64 0,1-2-6768 15,-4-3-1344-15</inkml:trace>
  <inkml:trace contextRef="#ctx0" brushRef="#br0" timeOffset="-185905.7">15796 2995 14735 0,'0'0'1312'0,"0"0"-1056"0,0 0-256 0,-5 0 0 16,-2-1 4944-16,7 1 944 0,0 0 176 0,0 0 32 15,-6-1-2896-15,6 1-592 0,0 0-112 0,0 0-32 16,0 0-1504-16,0 0-288 0,0 0-64 0,9-3-16 16,2 0-400-16,2 1-192 0,1-2 160 0,1 0-160 15,1 0-1408-15,1 1-368 0,1 1-80 0</inkml:trace>
  <inkml:trace contextRef="#ctx0" brushRef="#br0" timeOffset="-166758.37">2450 14839 12895 0,'-8'3'1152'0,"0"1"-928"0,-1 3-224 16,1-1 0-16,-1-2 2560 0,1 1 480 0,0-1 96 0,2-1 0 15,-1 1-1024-15,7-4-192 0,0 0-64 0,0 0 0 16,0 0-256-16,0 0-64 16,0 0-16-16,4-8 0 0,3-1-464 0,-1 1-96 15,3 0 0-15,0-1-16 0,2 0-240 0,1-2-64 16,1 1 0-16,4-2 0 0,3-1-192 0,9-5-64 0,0-3 0 0,3-1 0 15,1-2-144-15,2 0-48 0,0-5 0 0,2 0 0 16,-1-1-64-16,2-1-128 0,1-2 176 0,2-2-176 16,1-1 144-16,1-1-144 0,2-1 0 0,-1 2 144 15,1 1-144-15,-2-1 0 0,-4 1 144 0,-1 3-144 16,-3 0 0-16,-2 1 128 0,-3 1-128 0,-3 3 0 16,-4 2 0-16,0 3 0 0,-3 2 0 0,0 3 128 15,-3 0-128-15,-1 3 128 0,-2 0-128 0,-1 1 128 0,-1 0 16 0,-2 1 16 16,-2 0 0-16,0 2 0 0,0-1 64 0,-2 2 16 15,-2-3 0-15,1 3 0 0,0 3 0 0,-1-1 0 16,-1 1 0-16,1-1 0 0,-2 1-48 0,-2 6-16 16,0 0 0-16,4-7 0 0,0 1-176 0,0 2 192 15,-4 4-192-15,4-7 192 0,-4 7-192 0,4-5 0 16,1 1 144-16,-5 4-144 16,7-3 0-16,-1 1 0 0,1-1 0 0,2 3 128 0,4 2-128 15,0 1 0-15,3 3 0 0,2 2 0 0,3 2 128 0,4 3-128 16,-1 1 128-16,5 6-128 0,2 2 128 0,2 3-128 15,-1 1 160-15,4 1-160 0,0-2 144 0,2 0-144 16,0-2 128-16,2 1-128 0,1-2 128 0,-1-1-128 16,-1-2 0-16,0 1 128 0,0-1-128 0,-1 1 128 15,0-2-128-15,-4-1 128 0,-3-1-128 0,0 1 0 16,-1-2 0-16,0 2 0 0,0 0 0 0,-1 3 0 16,-3-3 128-16,2 2-128 0,2-2 0 0,-2 3 0 0,-2-3 0 0,0 0 0 15,2-2-128-15,-1-2-128 0,-3 1 0 0,-2-3-16 31,-3 1-2192-31,2-2-432 0,-4-3-96 0</inkml:trace>
  <inkml:trace contextRef="#ctx0" brushRef="#br0" timeOffset="-166331.18">5384 14296 24879 0,'0'0'2208'15,"0"0"-1760"-15,0 0-448 0,0 0 0 0,0 0 2176 0,-5-4 336 16,-3 0 80-16,0 1 16 0,2 1-1120 0,-1-1-208 16,-2-1-64-16,-1 3 0 0,-2 1-528 0,2 3-112 15,-1 1-32-15,2 3 0 0,1 6-336 0,2 2-64 16,-1 7-16-16,3 1 0 0,3 6-128 0,1 2 0 15,1 2-160-15,3 1 160 0,4 0 0 0,4-2-144 16,2 0 144-16,2-4 0 0,1-2-128 0,1-1 128 0,3-3-128 16,0-3 128-16,-2-4 0 0,4 0 0 0,1-8 0 0,0 0 0 15,-2-5 0-15,0-2 176 0,0-3-176 0,-1-4 192 16,-3-2 0-16,-1-3 16 0,-2-2 0 0,-2-1 0 16,-3-3 112-16,-2 0 0 0,-4-3 16 0,-2 0 0 15,-2-1 96-15,-2 0 16 16,-5 0 0-16,-1 0 0 0,-3-1-144 0,-4 1-32 15,0-1 0-15,-3 1 0 0,-5 1-128 0,-1 1-16 0,-2 1-128 0,-2 2 192 32,5 2-512-32,-2 0-128 0,-1 2 0 0,2 5-16 15,2-1-736-15,4 5-144 0,1 4-16 0,4 0-16 16,3 2-3152-16,4 4-624 0</inkml:trace>
  <inkml:trace contextRef="#ctx0" brushRef="#br0" timeOffset="-166096.15">5742 14231 23039 0,'0'0'1024'0,"0"0"192"0,5-6-960 0,0 1-256 16,-5 5 0-16,8-4 0 0,0 2 3312 0,-8 2 608 15,0 0 128-15,7 0 32 16,1 2-2128-16,0 1-416 0,-1 5-96 0,-1 2-16 16,1 3-688-16,0 4-144 0,3 5-16 0,-1 6-16 0,1 4-320 0,1 3-64 15,-1 2-16-15,0 3 0 0,2-3-160 0,0-1 0 16,-2-2 0-16,-1 0 0 15,1-1-416-15,-1-2-112 0,0-2-32 0,0-3 0 16,-1-4-1648-16,0-2-336 0,-1-3-64 0,1-3-16 16,-1-4-960-16,-1-2-208 0</inkml:trace>
  <inkml:trace contextRef="#ctx0" brushRef="#br0" timeOffset="-165894.86">6006 13976 20271 0,'0'0'896'0,"2"8"192"0,-1 3-880 0,1 4-208 0,2 6 0 0,3 4 0 16,3 4 2496-16,1 2 464 0,-1 3 96 0,1-2 16 15,0 4-1568-15,2 0-304 0,0 1-64 0,2 2-16 0,0-1-672 0,0-2-144 16,-1-1-32-16,2 0 0 0,1-1-272 0,-2-1 0 16,0-2 0-16,0-1 0 31,2-2-1936-31,-1-1-352 0,-2-2-64 0,-1 0-6960 0,0-7-1392 0</inkml:trace>
  <inkml:trace contextRef="#ctx0" brushRef="#br0" timeOffset="-165670.16">5978 14577 37887 0,'0'0'1680'0,"-3"8"352"0,0 0-1632 0,1 0-400 16,2-8 0-16,-2 8 0 0,2-8 1616 0,3 8 240 16,-3-8 64-16,7 6 0 0,2 1-672 0,2-3-128 0,4-2-32 0,-1 1 0 15,-1-2-704-15,1 0-160 0,1-1-32 0,0-1 0 16,1 0-192-16,1-2 0 0,0-1 0 0,0 0 0 31,-1 3-1808-31,1-3-416 0,-1 1-80 0</inkml:trace>
  <inkml:trace contextRef="#ctx0" brushRef="#br0" timeOffset="-163962.74">800 16785 20271 0,'0'0'1792'0,"0"0"-1424"0,0 0-368 0,19-3 0 16,-19 3 1728-16,0 0 256 0,9 4 64 0,-3 2 16 16,1 4-400-16,-1 3-96 0,0 0-16 0,-1 5 0 0,0 3-704 15,0 4-144-15,0 2-16 0,1 0-16 16,-2 2-336-16,-2-7-64 0,0 0-16 0,-2 2 0 15,0 1-128-15,-2-1-128 0,1 0 192 0,0-1-192 16,1 1-208-16,1 2-160 0,-1-3-16 0,0-6-16 16,0-2-928-16,3-4-176 0,0-4-32 0</inkml:trace>
  <inkml:trace contextRef="#ctx0" brushRef="#br0" timeOffset="-163698.42">1126 16676 9215 0,'0'0'400'0,"0"0"96"16,-5-2-496-16,5 2 0 0,-6 1 0 0,-1 3 0 0,1 3 3680 0,-1 2 640 16,-1 1 128-16,2 4 32 0,1 5-2896 0,2 0-576 0,0 2-112 0,2-1-32 15,2 3-560-15,3-2-112 0,1 0-32 0,3-2 0 16,1 0-160-16,3-6 160 0,3-3-160 0,0-2 160 16,2-3 64-16,0-5 16 0,0-4 0 0,-1-2 0 15,-1-5 240-15,-2 0 48 16,-1-5 16-16,-3-1 0 0,-1-1 224 0,-1-2 64 15,-4 1 0-15,-1-2 0 0,-2 1-192 0,-2 1-16 16,-1-1-16-16,-4 1 0 0,-1 2-288 0,-1 1-64 16,1 2-16-16,-4 1 0 0,-1 1-240 0,-2 1 0 0,0 1 0 0,1 2-160 31,0 2-1872-31,2 2-368 0,0 2-80 0</inkml:trace>
  <inkml:trace contextRef="#ctx0" brushRef="#br0" timeOffset="-162963.9">2382 16924 14735 0,'0'0'640'0,"0"0"160"15,0-8-640-15,0 8-160 0,-3-6 0 0,-1 1 0 16,0 1 1440-16,1-3 256 0,-1 2 48 0,-2 0 16 15,0 0-112-15,-1 1-32 0,0 1 0 0,0 0 0 16,1 2-496-16,-1 1-96 0,0 0-32 0,0 3 0 16,-1 3-560-16,0 1-112 0,0 1-32 0,2 1 0 15,0 2-288-15,0 4 0 0,-1 0 0 0,4 4 0 16,0-2 128-16,3 2-128 0,0 1 0 0,1-3 0 16,2-2 0-16,2-2 0 0,2-2 0 0,0-3-144 0,1-3-192 15,1-1-48-15,-1-4 0 0,3-3 0 0,-2-1 64 0,1-1 0 16,1-2 0-16,-1 0 0 0,-1-4 320 0,0-1 0 15,0-1-144-15,0-1 144 0,1-2 0 0,-1 1 0 16,-3-1 0-16,1-1 0 0,-1 2 0 0,1-1 0 16,-1 0 0-16,0 2 0 0,-3 1 272 0,0 2 16 15,0 1 0-15,-1 2 0 0,1 2 272 0,-3 6 48 16,0 0 16-16,0 0 0 0,0 0 16 0,0 0 0 0,5 8 0 0,-1 1 0 16,-1 1-288-16,-1 3-48 0,0 3-16 0,0 2 0 15,2 2-160-15,0 0-128 16,1 3 192-16,3-1-192 0,-4 0 0 0,4 0 0 15,3 0 0-15,0-2-144 16,-2-2-2144-16,0-2-416 0,0-3-96 0,2-5-10176 16</inkml:trace>
  <inkml:trace contextRef="#ctx0" brushRef="#br0" timeOffset="-162819.97">2723 16580 8287 0,'-2'-14'368'0,"2"14"80"0,-1-7-448 0,1 7 0 0,0 0 0 0,0 0 0 15,0 0 4544-15,-4 11 832 0,0 4 176 0,1 5 16 16,1 5-4048-16,0 4-816 0,1 5-176 0,2 4-16 16,2 3-384-16,1 2-128 0,0-3 0 0,2 0 0 0,2 2-192 15,1-4-144-15,0-2-32 0,2 0-8384 16,0-8-1680-16</inkml:trace>
  <inkml:trace contextRef="#ctx0" brushRef="#br0" timeOffset="-162555.5">3010 16769 15663 0,'-5'0'1392'0,"-1"3"-1120"15,-1 1-272-15,-1 1 0 0,0 1 1984 0,1 3 352 16,-1 3 64-16,0 2 16 0,1 3-1488 0,2 2-288 16,3-1-64-16,0 1-16 0,2 2-432 0,3 0-128 15,1-1 0-15,1-1 0 0,3 1 0 0,1-2 0 16,1-1 0-16,2-1 0 0,1-3 0 0,3-4 0 15,1-1 0-15,0-2 0 0,-3 1 0 0,-1-5-144 16,-1 2 144-16,1-4-128 0,0 0 128 0,0 0 0 0,-1 0 0 0,-5-2 0 16,0 0 0-16,-7 2 128 0,5-2-128 0,-1-5 0 15,-1 1 128-15,-1-1-128 0,-2 7 160 0,2-6-160 32,-2 6-912-32,0 0-288 0</inkml:trace>
  <inkml:trace contextRef="#ctx0" brushRef="#br0" timeOffset="-162128.11">3421 16882 22511 0,'0'0'992'0,"0"0"224"0,-7-1-976 0,1 1-240 16,-1-2 0-16,1 2 0 0,-2 2 1088 0,2-1 160 16,-1 5 32-16,1-2 16 0,-2 2-48 0,1 3-16 15,1 2 0-15,0 2 0 0,3-2-496 0,0 4-96 16,2 2-32-16,1-2 0 0,4 2-416 0,1 0-64 0,1 0-128 0,2-4 176 15,1 0-176-15,2-4 0 0,0-1 0 0,2-1 0 16,-1-3 192-16,1-2 0 0,0-2 0 0,-1-2 0 16,-3-2-16-16,0-2 0 0,0-1 0 0,-1-1 0 15,-3-1-16-15,1-2 0 0,-5 2 0 0,-1-3 0 16,-1 2-160-16,-3 0 0 16,-3-2 144-16,2 0-144 15,0 2-272-15,-3-3-128 0,-3 1-32 0,1 0 0 16,0-1-1760-16,-1 0-368 0,1 0-64 0,-1 3 0 0</inkml:trace>
  <inkml:trace contextRef="#ctx0" brushRef="#br0" timeOffset="-161490.6">3523 16609 22111 0,'0'0'1968'0,"0"0"-1584"15,0 0-384-15,4 10 0 0,-1-1 2720 0,3 4 464 16,0 3 80-16,-2 1 32 0,0 1-1888 0,1 2-368 15,0 0-80-15,1 3 0 0,-1 0-224 0,1 3-32 16,2 2-16-16,-1-1 0 0,-1 2-400 0,1-2-80 16,-2-1-16-16,0 0 0 0,0-4-192 0,1-1 176 15,-1-1-176-15,1-3 160 0,1-3-160 0,-1-2 128 16,0-4-128-16,0-3 128 0,3-1-128 0,-2-7 0 0,-1-1-160 0,1-4 160 16,1-1-240-16,-1-2 48 0,1-4 16 0,0-2 0 15,-1 0-80-15,0-1 0 0,-1 0-16 0,-1 0 0 16,0-1 96-16,0 2 32 15,-1 2 0-15,1 2 0 0,1 0 144 0,0 3 0 16,-2 4 0-16,-4 6 0 0,0 0 0 0,8 0-160 16,-8 0 160-16,8 8 0 0,1 1-128 0,-1 3 128 15,-1 1 0-15,1 0 0 0,0 0 0 0,3 0 0 16,0 0 0-16,1 1 0 0,-2-1 0 0,1-2 0 0,-2-1 0 0,1 0 0 16,1-2-224-16,1 0 64 0,-1-1 16 0,1-1 0 15,0-3-160-15,0-2-16 0,-1-1-16 0,0 0 0 16,-1 0 112-16,-1-1 32 0,-1-2 0 0,-1-1 0 15,-1 0 192-15,-1-1 0 0,1-1 0 0,-3-1 0 16,-1 1 0-16,-1-1 0 0,-1 1 144 0,-1-1-144 0,1 7 128 0,-2-8-128 16,-1 2 0-16,-1-3 144 0,0 2-144 0,0 1 0 15,-1 0 0-15,5 6 128 16,0 0-128-16,-6 0 0 0,6 0 144 0,0 0-144 16,-4 7 160-16,3 1-32 0,0 1-128 0,2 1 192 15,2 2 48-15,3 1 0 0,3-1 0 0,2-1 0 16,1 1-112-16,2-3 0 0,-2-2-128 0,2-2 192 15,4-1-192-15,-2-3 144 0,-2-1-144 0,-1-1 128 16,0-3-128-16,-1 0 160 0,0-2-160 0,-4-4 160 0,-3 0 0 0,-1 0 0 16,-2-1 0-16,1-2 0 0,-3 0-16 0,-1 0 0 15,-3-1 0-15,-1 1 0 0,-5 1-144 0,-1 2 128 16,-4 0-128-16,1 3 128 0,1 3-128 0,0-2 0 16,0 1 0-16,0 3 0 15,-2-2-576-15,2 1 0 0,2 1 0 0,2-1 0 16,-1 0-1264-16,5 1-240 0,5 2-48 0,-1-6-7808 0,4-1-1568 0</inkml:trace>
  <inkml:trace contextRef="#ctx0" brushRef="#br0" timeOffset="-161338.28">4370 16482 33231 0,'0'0'1472'0,"0"0"304"0,0 0-1424 0,0 0-352 15,5 12 0-15,-1 1 0 0,-1 1 768 0,1 5 96 16,0 1 16-16,1 5 0 0,3 4 160 0,-1 1 48 0,0 1 0 0,1 2 0 15,2 1-416-15,-1 0-80 0,2-2-16 0,-2 2 0 16,1-4-384-16,2-1-192 0,0-3 160 0,1-1-160 31,-3-2-1264-31,2-2-336 0,0-3-80 0,-1-1-9952 0,-1-1-1984 0</inkml:trace>
  <inkml:trace contextRef="#ctx0" brushRef="#br0" timeOffset="-160799.22">2265 17949 10127 0,'0'0'896'0,"0"0"-704"0,0 0-192 0,0 0 0 16,0 0 3536-16,0 0 688 0,0 0 128 0,0 0 16 0,0 0-2208 0,0 0-448 16,6 6-96-16,2 1-16 0,0-1-192 0,2 1-32 15,1-1-16-15,2 1 0 0,2-1-336 0,1 4-80 16,2-3-16-16,4 1 0 0,4-1-384 0,2-1-80 15,2 0-16-15,1-1 0 16,2 0-320-16,-1 0-128 0,2-1 0 0,-3 0 0 16,-1-1 0-16,0 1 0 0,2-4 0 0,-2 0 0 15,-3 0-320-15,-1 0-96 0,1 0-32 0,-2-3 0 16,0 0-1664-16,-1-1-352 0,-2-1-64 0,-1 0-12704 16</inkml:trace>
  <inkml:trace contextRef="#ctx0" brushRef="#br0" timeOffset="-160462.52">2864 17775 24879 0,'0'0'2208'0,"0"0"-1760"16,-5 8-448-16,1 1 0 0,4-9 928 0,0 7 96 15,1-1 32-15,3 1 0 0,4-1-592 0,0 0-112 0,2-1-32 0,3-2 0 16,3 0-48-16,2-1-16 0,3-1 0 0,3 3 0 16,-2-4-256-16,3 3 0 0,-1 0 0 0,2 1 0 0,2-1 0 0,-2 1 0 15,0 0 0-15,-4 1 0 16,-2 3 224-16,-3 0-64 0,-3 1-16 0,-1 0 0 16,-1 0 624-16,-2 1 128 0,-2 1 32 0,-1 2 0 15,-2 0 176-15,-3 0 48 0,-2 4 0 0,-1 0 0 16,-2 2-448-16,0 0-64 0,-3 2-32 0,0 1 0 15,-2 0-304-15,0 0-64 0,2 2-16 0,-3-4 0 16,-1 1-224-16,1-1 0 0,-1-1-144 0,-1-2 144 16,2 2-1856-16,-1-5-288 0,-1-1-48 0,1-1-14064 15</inkml:trace>
  <inkml:trace contextRef="#ctx0" brushRef="#br0" timeOffset="-140962.33">3974 17757 20207 0,'0'0'896'0,"0"0"192"0,0 0-880 0,0 0-208 16,0 0 0-16,0 0 0 0,0 0 1104 0,0 0 176 15,6-1 48-15,-7-6 0 0,-4 1 144 0,0 1 48 16,-1 1 0-16,0 0 0 0,-2 0-480 0,0 1-80 16,0 1-32-16,-1 0 0 0,0 2-368 0,-1 0-80 0,-2 2-16 0,0 0 0 15,0 2-240-15,-2 4-48 16,0 2-16-16,1 4 0 0,0 0-160 0,2 2 0 16,1-1 0-16,1 3 0 0,1-2 0 0,3 0 0 15,1-1 0-15,1 1 0 0,2-2 0 0,2-2 0 16,0-2 0-16,3-2 0 0,2 0 0 0,-1 0 0 0,-5-8 0 15,10 0 0-15,2 0 0 0,1-3 0 0,3-3 0 0,2-2 0 16,-2-1 0-16,-1-2-224 0,0-5 80 0,-1-1 16 16,1 0-224-16,0 1-32 0,-3-4-16 0,-1 5 0 15,1 0 240-15,-2 4 160 0,0 0-192 0,-3 3 192 16,0 2 0-16,-7 6 0 0,0 0 0 0,0 0 0 16,0 0 0-16,0 0 256 0,0 0-64 0,0 0 0 15,5 8 80-15,-1 3 16 0,0 4 0 0,-1 2 0 0,-1 2-288 16,1 2 0-16,1 1 128 0,1 1-128 0,1 0 0 0,2-2 0 15,0 1 0-15,1-2 0 32,0 2-2176-32,3-3-400 0,2-3-80 0</inkml:trace>
  <inkml:trace contextRef="#ctx0" brushRef="#br0" timeOffset="-140808.68">4277 17541 30751 0,'-14'9'1360'0,"9"-1"288"0,0 2-1328 0,0 3-320 16,1 3 0-16,1 2 0 0,0 3 0 0,3 2 0 0,2 2 0 0,2 1 0 15,2 2-208-15,3-1-16 16,2 0 0-16,0 3 0 16,2-2-2208-16,0-2-432 0,1-3-80 0</inkml:trace>
  <inkml:trace contextRef="#ctx0" brushRef="#br0" timeOffset="-140531.89">4491 17811 20959 0,'-6'-19'928'0,"4"13"192"0,-1-6-896 0,0 2-224 0,-1-1 0 0,-1 3 0 15,0-1 1360-15,1 4 240 0,-2 3 32 0,6 2 16 16,-6 2-784-16,1 6-160 0,2 4-16 0,3 3-16 16,0 5-672-16,3 1 0 0,2 2 0 0,3 1 0 15,2 0-176-15,3-4-16 0,2 0 0 0,2-3 0 16,0-4-160-16,1-3-32 0,1-2-16 0,1-3 0 15,-1-1 256-15,1-5 144 0,0-3-160 0,-4-1 160 0,0-2 384 0,-3-2 160 16,-1-3 32-16,-3-4 16 0,-4-2 576 0,-2-1 112 16,-2-2 32-16,-3-4 0 15,-4-2-384-15,0-2-80 0,-3-1-16 0,-4-1 0 16,0-1-512-16,-2 1-128 0,0 0 0 0,-1-3-16 16,-2 3-1968-16,-1 1-400 0,1 1-80 0</inkml:trace>
  <inkml:trace contextRef="#ctx0" brushRef="#br0" timeOffset="-140225.12">4792 17813 20447 0,'15'12'896'0,"-7"-7"192"0,1 0-864 0,1 2-224 0,1-3 0 0,-2 0 0 16,-1-2 1536-16,1 0 272 0,0-2 48 0,-1-2 16 15,-8 2-400-15,7-4-64 0,0-2-32 0,-2-1 0 16,-2-2-544-16,1 0-128 0,-2-1 0 0,0-1-16 15,-2 1-240-15,-2-3-32 16,0 0-16-16,-2 2 0 0,-1-2-64 0,-3 3-16 16,0-2 0-16,0 4 0 0,0 3 96 0,0 3 16 15,1 3 0-15,0 3 0 0,-1 1-144 0,-1 5-32 16,3 3 0-16,0 4 0 0,3-2-256 0,1 2 0 0,2 1 0 0,4-1 0 16,1 0 0-16,3 0 0 0,3-2 0 0,0 0 0 15,2-2-208-15,3-3 48 0,1-2 16 0,0-3 0 31,2-3-1808-31,1-5-352 0,1-1-80 0,-2-2-12544 0</inkml:trace>
  <inkml:trace contextRef="#ctx0" brushRef="#br0" timeOffset="-139895.48">5065 17360 5519 0,'0'0'496'0,"0"0"-496"15,-7-2 0-15,7 2 0 16,0 0 5920-16,0 0 1088 0,-3 8 224 0,0 4 32 15,3 5-5248-15,1 1-1056 0,2 4-192 0,2 4-64 16,3 4 0-16,1 3-16 0,1-3 0 0,1 1 0 0,1-2-416 0,1-1-80 16,0 0 0-16,0-2-16 0,0-1-176 0,-2-3 0 15,1 0 0-15,-1-1 0 0,-1-5 0 0,0-1-176 16,1-2 48-16,-1-1 0 16,-2-6-320-16,-1 1-64 0,-1-2-16 0,3-3 0 15,-2-2-64-15,1-2-16 0,-1-2 0 0,3-2 0 16,-4-2-224-16,2 1-64 0,1-6 0 0,-2-1 0 0,-2-2 400 0,3-2 80 15,-2 3 16-15,1-2 0 0,0-3 400 0,1 2 128 16,-1 1 0-16,-1 1 0 0,1 3-128 0,-2 3 176 0,-1 3-176 0,0 2 192 16,0 0 128-16,-4 5 48 15,0 0 0-15,8 0 0 0,-1 2 176 0,1 1 32 0,-1 3 16 0,-1 1 0 16,2 0-432-16,-1 0-160 0,0 2 0 0,3-1 144 16,0-1-144-16,0-1-256 0,1 0 64 0,-1-1 16 15,1 0-1920-15,-2 0-384 0,0 0-80 0</inkml:trace>
  <inkml:trace contextRef="#ctx0" brushRef="#br0" timeOffset="-139563.87">5622 17652 1839 0,'0'0'160'0,"0"0"-160"0,-3-6 0 0,0 1 0 16,1 0 3504-16,2 5 656 0,-3-3 144 0,3 3 32 16,-1-6-2688-16,1 6-544 0,-3-4-96 0,3 4-32 15,0 0-320-15,0 0-64 0,0 0-16 0,0 0 0 0,0 0-128 0,0 0-48 16,4 10 0-16,1-3 0 0,1-1-176 0,-1 1-32 15,1-1-16-15,1 1 0 16,-1-2-496-16,1 0-80 0,1-3-32 0,1 0 0 16,0 2-1216-16,0-2-240 0,0-4-48 0,0 1-16 15,-1 1-208-15,1-4-32 0,-2 1-16 0,-1-2 0 0,1 0 2032 0,-3-2 416 16,-2 1 80-16,-2 6 0 0,0 0 2064 0,4-5 416 16,-1-2 80-16,0 1 0 0,-2 0-464 0,-1 6-112 15,0 0 0-15,0 0-16 0,0 0-272 0,0 0-48 0,0 0-16 0,-3 11 0 16,-1 1-576-16,0 3-112 0,-1 2-32 0,0 5 0 15,0-1-272-15,0 3-48 0,-1 0-16 0,2 0 0 16,0-5-576-16,2 2-128 0,-1-1-32 0,2-1 0 31,1-4-1168-31,1-2-224 0,3-4-48 0,1-3-16 16,2 0-2400-16,1-2-464 0</inkml:trace>
  <inkml:trace contextRef="#ctx0" brushRef="#br0" timeOffset="-139292.28">6071 17465 18431 0,'0'0'1632'16,"0"0"-1312"-16,-5-4-320 0,0 0 0 0,-2 0 2608 0,0 2 448 16,-1 2 80-16,0 0 32 15,-1 5-1696-15,1 4-352 0,-1 7-64 0,1 1-16 16,2 4-592-16,2 2-112 0,1 4-16 0,3 3-16 16,3 2-304-16,1-1 0 0,1-1 0 0,4-1 0 15,3-3 0-15,2-3 0 0,0-1 0 0,1-6 0 0,0-2 0 0,1-6 0 16,1-3 0-16,-1-3 0 0,-2-4 208 0,-1-4 144 15,-1-1 32-15,-2-6 0 0,-2-2 704 0,0-4 128 16,-4 0 48-16,0-3 0 16,-2-3-464-16,-2-1-96 0,-2 0 0 0,-4-2-16 15,1 0-368-15,-1-1-64 0,-4 0 0 0,1 1-16 0,-1-2-240 0,-2 0 0 16,0-2 0-16,-1 0-160 16,0-1-2912-16,-1-3-592 0</inkml:trace>
  <inkml:trace contextRef="#ctx0" brushRef="#br0" timeOffset="-138963.49">6354 17567 30639 0,'0'0'1344'0,"8"6"304"0,1 2-1328 0,2-1-320 0,0-2 0 0,2-1 0 15,3-3 480-15,0-2 32 0,-2-2 0 0,0-1 0 16,-1-5 368-16,1 0 80 0,-1-1 0 0,-2-1 16 15,1 1-432-15,-2-2-96 0,-2 0 0 0,0 1-16 16,-3-2-160-16,1 1-16 0,-3 0-16 0,-1 2 0 0,-2 2 144 16,-2-1 16-16,-1 1 16 0,-3 3 0 0,0 1 32 0,-2 1 16 15,-1 2 0-15,1 3 0 0,-2 6-224 0,-1 1-48 16,1 6-16-16,-1 6 0 0,2 1 80 0,0 4 0 16,1 4 16-16,3-1 0 15,2-1 288-15,5 1 48 0,-1-2 16 0,4-1 0 16,3 0-304-16,2-3-64 0,4-3-16 0,1-1 0 15,5-5-240-15,2-1 0 0,3-3 0 0,7-3-9152 32,1-3-1808-32,1-4-368 0</inkml:trace>
  <inkml:trace contextRef="#ctx0" brushRef="#br0" timeOffset="-134560.36">7735 14070 2751 0,'0'0'128'0,"0"0"16"0,0 0-144 0,0 0 0 15,0 0 0-15,0 0 0 0,0 0 5184 0,0 0 1024 16,0 0 192-16,8 4 32 0,0-1-4320 0,2-2-848 15,3-1-176-15,1 0-48 0,2 0-80 0,-3-1 0 16,3 1-16-16,2-3 0 0,2 2-160 0,0 0-16 16,1-1-16-16,1 0 0 0,3-1-144 0,4-1-32 0,-2 0 0 0,1 0 0 15,-1 0-192-15,0 2-64 0,2-1 0 0,0 1 0 16,-3-2 0-16,3 0 0 0,0 0 0 0,3 1 0 16,-1 3 0-16,2-2 0 0,1 0 0 0,1 1 0 15,0 0-64-15,0 1 0 0,0-4-16 0,-1 3 0 16,-1-1 0-16,-1 1 0 0,1 1 0 0,0 0 0 15,-3 0-16-15,0 0 0 0,0 0 0 0,0 0 0 16,1-1-32-16,1-1-16 0,1-2 0 0,0 2 0 0,-1-1-16 0,2 1 0 16,3 0 0-16,-3-3 0 0,-3 0-16 0,0 0 0 15,-1 1 0-15,0 1 0 16,1 1-16-16,-1-1 0 0,0 0 0 0,0 2 0 16,0 1 0-16,0 1-128 0,0 1 192 0,2-2-64 15,0-2-128-15,-1 4 192 0,1-2-192 0,0 1 192 16,0 0-16-16,0 1 0 0,-3-2 0 0,0 0 0 15,-3 0 0-15,0 0 0 0,1 0 0 0,-1 0 0 16,-2 0-48-16,0 0 0 0,1-2 0 0,0 2 0 0,0 0 16 0,1 2 0 16,-3-1 0-16,1 0 0 0,-1 0 0 0,1 1 0 15,2-1 0-15,-1 0 0 0,-1 1-16 0,1 0-128 16,-1 2 192-16,0-1-64 0,-2-2-128 0,-1 0 0 16,1 3 0-16,-1-2 128 0,-1-1-128 0,-1-1 0 15,2 0 144-15,-1 0-144 0,-3 1 128 0,0-1-128 16,-2 0 160-16,1 0-160 0,0 0 128 0,-1 0-128 15,1-1 0-15,1 1 144 0,-3 0-144 0,1 1 0 0,-1 1 0 16,0-2 0-16,1-2 0 0,-1 1 0 0,-1-2 0 0,1 3 0 16,2-2 0-16,-2 2 0 0,1 0 0 0,-4-2-176 31,0 0-1104-31,-1-2-208 0,3-1-48 0,-2 1-16 16,-1 1-1504-16,1-1-288 0,-1-1-64 0</inkml:trace>
  <inkml:trace contextRef="#ctx0" brushRef="#br0" timeOffset="-134198.25">10434 13498 2751 0,'-7'6'256'0,"-1"0"-256"16,-1 0 0-16,1 1 0 0,2 1 7280 0,1-1 1408 15,1 1 272-15,0 0 64 0,4-8-6576 0,0 9-1312 16,2-1-272-16,4 1-48 0,0 0-416 0,5 2-80 16,4-4 0-16,2 4-16 0,3 1-176 0,3-3-128 15,2 1 192-15,5 1-192 0,0-1 128 0,3 2-128 16,-3 0 0-16,1-2 0 0,-3 2 0 0,0-3 0 16,-5 3 0-16,-3 1 0 0,-2 2 432 0,-2 0-32 0,-4 2 0 0,-3 1 0 15,-4 5 560-15,-1-3 128 0,-4-1 0 0,-3 4 16 16,-1 3-192-16,-1 0-32 0,-1 0-16 0,-2 0 0 15,-3-1-480-15,1-1-80 0,-1 0-32 0,4-1 0 32,-3 1-1184-32,3 2-240 0,0-1-64 0,2 1-19456 0</inkml:trace>
  <inkml:trace contextRef="#ctx0" brushRef="#br0" timeOffset="-132895.59">8022 12983 23039 0,'0'0'1024'0,"0"0"192"0,0 0-960 0,8 13-256 0,-12-3 0 0,1-2 0 0,2 3 944 0,3 2 144 16,2 2 16-16,3 4 16 0,2 3-288 0,1 3-64 15,2 1-16-15,2 1 0 0,1 3-320 0,2 0-64 16,0 0-16-16,0 3 0 0,0-3-80 0,0-3-16 16,-2-1 0-16,-2-3 0 0,-2 0-256 0,-1-4 128 15,-3-2-128-15,-1-2 0 0,-1-5 288 0,-1-2-48 0,-4-8-16 0,0 0 0 16,0 0 16-16,0 0 0 0,0 0 0 0,-4-5 0 15,0-5-16-15,-1-1 0 0,-1-2 0 0,-3-7 0 16,-1-2-224-16,0-4-160 0,-2-2 32 0,-1-2 0 31,-1-1-272-31,0-4-48 0,-1-3-16 0,1-1 0 16,1-3-416-16,1 1-80 0,3 0 0 0,1 3-16 0,3 2 624 0,2 2 128 16,5 3 32-16,2 2 0 0,2 3 528 0,3 3 112 15,2 0 32-15,3 2 0 0,2 3-80 0,3 4-16 16,2 0 0-16,0 4 0 0,0 1 144 0,0 5 32 15,-2 2 0-15,1 2 0 0,-3 2-176 0,-3 5-16 0,-1 1-16 0,-4 3 0 16,-1 4 304-16,-4 3 64 0,-3 4 16 0,-2 3 0 16,-3 2-320-16,-4 2-64 0,-1 2-16 0,-1 1 0 15,-1-1-336-15,-2 2 0 0,-1-4 0 0,-1-1 128 16,0-1-608-16,-2-2-112 16,0-5-32-16,3-2 0 0,1-4-2960 0,2-2-576 0</inkml:trace>
  <inkml:trace contextRef="#ctx0" brushRef="#br0" timeOffset="-132629.54">8704 12937 18431 0,'0'0'816'0,"0"0"160"0,0 0-784 0,-4-4-192 15,-2 2 0-15,0-2 0 0,-1 1 3248 0,0 3 592 16,-2 0 128-16,-1 3 32 0,0 1-2160 0,-2 1-432 15,-1 2-96-15,-1 2-16 0,-2 2-208 0,3 2-64 16,-1 3 0-16,1 5 0 0,0 1-400 0,2 3-96 0,2 1-16 0,3 1 0 16,2 1-144-16,2-1-48 15,5 1 0-15,1-2 0 0,2-3-128 0,4 1-48 0,0-4 0 0,4 0 0 16,2-2-144-16,1-1 0 0,0-3 144 0,1-2-144 16,2-3 0-16,1-2 0 0,-1-2 0 0,3-1 0 31,-3-1-320-31,0-3-64 0,0 0-32 0,-1-3 0 15,-1 2-2016-15,1-1-384 0,-1-2-96 0,-1-1-13408 0</inkml:trace>
  <inkml:trace contextRef="#ctx0" brushRef="#br0" timeOffset="-132359.85">9140 12851 29311 0,'0'0'1296'0,"-5"-2"272"0,0 0-1248 0,0 0-320 0,-2-1 0 0,-1 3 0 15,-1 2 1216-15,0 1 176 0,-3 4 32 0,2-1 16 0,0 6-32 0,0 1-16 16,1 5 0-16,0 2 0 0,1 3-496 0,1 5-112 16,4 2-16-16,0 1 0 15,2 3-64-15,2-1-32 0,3 1 0 0,3-3 0 16,1 0-96-16,2-1 0 0,2-3-16 0,2 0 0 16,4 0-272-16,3-4-48 0,0 0-16 0,1-8 0 15,0-3-224-15,4-3 176 0,2-2-176 0,2-4 160 0,1 0-160 0,3-3 0 16,0-4 0-16,2-1 128 15,3-4-2048-15,3 1-400 0,0 0-96 0</inkml:trace>
  <inkml:trace contextRef="#ctx0" brushRef="#br0" timeOffset="-125930.89">11898 14770 23039 0,'0'0'1024'0,"0"0"192"0,0 0-960 0,0 0-256 0,-5 6 0 0,5-6 0 0,0 0 1248 0,0 0 208 16,0 0 32-16,0 0 16 0,0 0-224 0,0 0-64 15,5-6 0-15,0 0 0 0,1-3-384 0,1 1-64 16,1 0-32-16,1-1 0 16,3-4 160-16,1 0 16 0,1-1 16 0,2-3 0 15,2-2-256-15,7-5-48 0,-2-1-16 0,2-1 0 16,1-3-288-16,1 0-48 0,1-1-16 0,2 0 0 16,0 0-64-16,0 0-32 0,-2 0 0 0,0 2 0 15,-1 0-160-15,-2 1 128 0,-2-2-128 0,1 2 128 0,-1 1-128 0,0 1 0 16,-3 2 0-16,-1-1 0 0,-4 1 0 0,0-1 128 15,-1 5-128-15,-1 2 0 0,-1 1 128 0,-3 2-128 16,0-2 0-16,-1 4 128 0,0 3 64 0,-2 1 0 16,-1 1 0-16,1 0 0 0,-1 2 0 0,0-2 0 15,0 2 0-15,-1 1 0 0,0-4-16 0,0 3 0 16,0 0 0-16,-4 5 0 0,5-4 0 0,-5 4 0 0,4-5 0 16,0 0 0-16,0 1-32 0,-4 4 0 0,4-7 0 0,0 3 0 15,-4 4 0-15,5-5 0 0,0 0 0 0,-5 5 0 16,7-3-144-16,-1 3 192 0,1 0-192 0,0 2 192 15,3 0-192-15,0 1 128 0,2 1-128 0,1 1 128 16,0 0-128-16,4 2 192 16,1-2-192-16,4 4 192 0,3 3-192 0,1 1 192 15,0 0-192-15,3-1 192 0,-2 1-64 0,2 0-128 0,-1 4 192 0,2 1-64 16,0 1 64-16,0 1 0 0,3-2 0 0,-2 2 0 16,1 1 0-16,0-1 0 0,1 3 0 0,-1-4 0 15,1-1-192-15,0-1 128 0,-3-1-128 0,-2 0 128 16,0-1-128-16,-1 0 0 0,2-2 0 0,-5 0 128 0,-1 0-128 0,-3-2 0 15,0 0 0-15,-2 1 128 16,-1-1-128-16,0-2 0 0,-1 2 0 0,-1-1 0 31,1-1-1072-31,-2-1-192 0,-1-1-32 0,1-1-16 0,-3 0-1952 0,0-1-384 16</inkml:trace>
  <inkml:trace contextRef="#ctx0" brushRef="#br0" timeOffset="-125392.39">12647 13860 26367 0,'0'0'576'0,"0"0"128"0,0 0 32 0,0 0 0 0,0 0-592 0,0 0-144 16,0 0 0-16,0 0 0 0,0 0 1472 0,0 0 256 15,6-2 48-15,-3-3 16 0,3-3-688 0,0-1-128 16,2-2-16-16,1-3-16 0,2 0-48 0,2-3-16 16,2-9 0-16,1-1 0 0,0 0-256 0,1 1-48 15,-3-1-16-15,0-2 0 0,1-2-336 0,-2-2-64 16,0-1-16-16,-2 0 0 0,0 2-144 0,-1-2 0 16,-1 2 144-16,0 5-144 0,-1 0 0 0,-1 2-288 15,-2 0 48-15,0 3 16 16,0 2-2096-16,-1 2-432 0,0 3-64 0,-1-2-12688 0</inkml:trace>
  <inkml:trace contextRef="#ctx0" brushRef="#br0" timeOffset="-125164.35">13005 12696 22575 0,'0'0'992'0,"2"-6"224"0,-2 6-976 0,4-6-240 0,-4 6 0 0,0 0 0 0,8-1 960 0,0 2 160 16,0 3 32-16,-1 4 0 16,1 4-352-16,1 1-64 0,-2 8-16 0,-1 2 0 15,1 3-352-15,-1 3-80 0,1 1-16 0,-1 1 0 16,1 2-272-16,-1-2 0 0,1 0 0 0,0-1 0 31,-2-1-784-31,0-3-224 0,1-1-32 0,0-7-11376 0</inkml:trace>
  <inkml:trace contextRef="#ctx0" brushRef="#br0" timeOffset="-124966.93">13198 12562 16575 0,'1'-7'1472'0,"0"1"-1168"0,0-1-304 0,-1 7 0 16,0 0 2144-16,0 0 368 0,0 0 80 0,0 0 16 15,6 7-1520-15,0 1-288 16,1 5-64-16,10 23 256 0,-6-12-800 0,0 4-32 0,-1 0 0 15,1 0-160-15,0 2 0 0,0-2 0 0,1 0 0 32,1 2-528-32,1 0-144 0,2-5-32 0,-3 1 0 15,-3 3-2032-15,0-6-400 0</inkml:trace>
  <inkml:trace contextRef="#ctx0" brushRef="#br0" timeOffset="-124759.11">13100 12884 23039 0,'0'0'1024'0,"0"0"192"0,0 0-960 0,0 0-256 0,0 0 0 0,0 0 0 16,-3 6 2864-16,3-6 528 0,3 7 96 0,1-1 32 16,1 0-1664-16,4-1-336 0,1-2-64 0,2-2-16 15,0 1-928-15,2-2-192 0,2-1-48 0,2-1 0 0,-1-1-272 0,3 0 0 16,1 1 0-16,-1-1-12368 15,1 0-2496-15</inkml:trace>
  <inkml:trace contextRef="#ctx0" brushRef="#br0" timeOffset="-124114.64">12245 13574 29887 0,'0'0'656'0,"5"19"144"0,-5-19 32 0,0 0 0 0,0 0-672 0,6 7-160 0,2-1 0 0,1-1 0 15,4 3 864-15,0 3 144 0,2-5 16 0,2 5 16 16,-2 0-176-16,2 4-32 0,-1-1-16 0,1 2 0 16,0-1-304-16,1 1-64 0,0 0-16 0,2 1 0 15,-2 1-432-15,0 0 0 0,-2-1 128 0,0-1-128 31,-2-2-448-31,-1-1-112 0,-1 0-16 0,-1-1-16 0,0-3-2448 0,-2-1-480 0,-1-6-112 0,-8-2-16 0</inkml:trace>
  <inkml:trace contextRef="#ctx0" brushRef="#br0" timeOffset="-123833.79">11860 12862 22111 0,'-9'-12'976'0,"9"12"208"0,-5-3-944 0,-2-2-240 15,2 0 0-15,1 2 0 0,4 3 2272 0,0 0 416 16,0 0 64-16,0 0 32 0,0 0-1584 0,3 13-320 0,0 0-64 0,3 7-16 15,-1 0-320-15,1 3-64 0,1 3-16 0,1 3 0 16,0-1-400-16,-1 2 0 0,1 0 0 0,1-1-176 31,0-1-1376-31,1-6-288 0,0-1-48 0,-1-5-7680 0,-1-1-1536 0</inkml:trace>
  <inkml:trace contextRef="#ctx0" brushRef="#br0" timeOffset="-123646.74">11996 12666 1839 0,'0'0'160'0,"0"0"-160"0,0 0 0 0,0 0 0 15,0 0 5376-15,0 0 1056 0,1 9 208 0,1 4 32 0,2 0-4928 0,2 2-976 16,0 3-208-16,1 4-48 0,3 3-256 0,0 1-48 16,1 0-16-16,-1 3 0 0,1-1-192 0,-1-1 0 15,-1 0 0-15,2 2 0 16,-1-2-2416-16,-1 0-368 0</inkml:trace>
  <inkml:trace contextRef="#ctx0" brushRef="#br0" timeOffset="-123428.77">11911 13020 30639 0,'0'0'1344'0,"0"0"304"0,0 0-1328 0,0 0-320 0,4 5 0 0,0 0 0 16,1-1 1088-16,3 0 128 15,2-2 48-15,0 1 0 0,2-2-304 0,1 1-64 0,6-2-16 0,-1-2 0 16,0 1-656-16,2 1-224 0,-1-3 144 0,3 1-11536 16,-1-1-2304-16</inkml:trace>
  <inkml:trace contextRef="#ctx0" brushRef="#br0" timeOffset="-121829.9">14259 14371 9215 0,'0'0'816'0,"0"0"-656"0,0 0-160 0,0 0 0 16,0 0 2304-16,0 0 448 0,0 0 64 0,0 0 32 15,8-11-720-15,-14 9-144 0,1 1-16 0,5 1-16 16,-5 1-656-16,-2 2-128 0,0 1-16 0,-1 2-16 0,0 5-384 0,0-1-80 16,0 6-16-16,0 1 0 0,1 1-144 0,-1 2-48 15,1 2 0-15,3 4 0 0,3-1 32 0,-2 5 0 16,2 2 0-16,1 2 0 0,3 1-304 0,2 1-64 15,2-2-128-15,0-3 192 0,4-1-192 0,2-3 0 16,2-2 0-16,2-4 0 0,3-3 0 0,1-4 0 16,2-6 128-16,1-5-128 0,1-6 224 0,-1-3 0 0,0-3 0 15,-1-7 0-15,-3-2 240 0,-2-3 48 0,-2-3 16 0,-3-2 0 16,-2-1-96-16,0 0-32 0,-2-3 0 0,-4-3 0 16,-3 3-64-16,-4 0-16 0,-2 3 0 0,-2 1 0 15,-3 1 160-15,-3 1 32 16,-2 3 0-16,-2 1 0 0,-1 4-16 0,-3 0 0 15,0 3 0-15,0 3 0 0,0 1-336 0,2 3-160 0,0 4 160 0,1 4-160 32,0 5-2112-32,1 6-528 0</inkml:trace>
  <inkml:trace contextRef="#ctx0" brushRef="#br0" timeOffset="-110993.91">14984 14276 29711 0,'0'0'1312'0,"0"0"288"0,0 0-1280 0,0 0-320 0,0 0 0 0,0 0 0 15,0 0 960-15,0 0 144 0,18 3 32 0,-14-10 0 16,4 1 16-16,-1-1 0 0,1 0 0 0,0-1 0 15,4 0-320-15,0-1-64 0,1 1-16 0,1-1 0 16,3 0-144-16,2 1-32 0,4-3 0 0,-1 1 0 16,0-2-240-16,7-3-48 0,-2-1-16 0,0 2 0 15,-1 1-112-15,1 0-32 0,-3 1 0 0,0-1 0 16,-1 0-128-16,-1-2 0 0,-1 0 0 0,-1 2 128 16,-2 2-128-16,-1 1 0 0,0 1 0 0,-1-2 0 31,-2 1-320-31,0 1-80 0,-1-3-32 0,0 3 0 15,-1 0-2704-15,0 0-528 0,-3-2-112 0</inkml:trace>
  <inkml:trace contextRef="#ctx0" brushRef="#br0" timeOffset="-110628.83">16203 13416 11967 0,'0'0'1072'0,"0"0"-864"16,1-8-208-16,2 1 0 0,-1 1 3232 0,1-2 608 16,-2 0 112-16,-1 1 16 0,0-1-1728 0,-1 0-336 15,-2 1-80-15,1 1-16 0,-2-1-592 0,-2 2-128 16,6 5-32-16,-7-4 0 0,-4 2-96 0,-1 2-32 15,-1 2 0-15,0 2 0 0,-1 3-144 0,0 0-16 0,-1 4-16 0,2 3 0 16,0 4-352-16,1 5-64 0,2-3-16 0,1 5 0 16,1 3-128-16,4-4-16 0,3 4-16 0,1-1 0 15,5-2-160-15,4 1 128 0,2-1-128 0,2-2 128 16,2-3-128-16,4-1 0 0,1-2 0 0,3-1 0 0,-3-3-192 16,3-1 192-16,0-6-160 0,2 1 160 15,0-1-496-15,-2-2 0 0,3-3 0 0,0-1 0 31,-1-2-2352-31,0-3-480 0,-2-3-80 0,-1 0-32 0</inkml:trace>
  <inkml:trace contextRef="#ctx0" brushRef="#br0" timeOffset="-110298.87">16625 13521 27759 0,'1'23'1216'0,"2"-13"272"0,0 3-1184 0,0 3-304 15,4 1 0-15,1 1 0 0,0 0 1040 0,-1 0 160 16,3 1 16-16,-1-5 16 0,0-1-128 0,0-1-16 16,0 0-16-16,-1-1 0 0,0 0-624 0,-2-2-112 0,-1-1-16 0,-1-3-16 15,-4-5-160-15,0 0-16 0,0 0-128 0,0 0 192 16,0 0 48-16,0 0 0 0,0 0 0 0,0 0 0 16,-4-8 144-16,-1 0 16 0,0 2 16 0,-2-6 0 15,0-2-128-15,-1-2-32 0,0-1 0 0,1-3 0 16,1 2-256-16,2-4 0 0,0 1 0 0,3-1 0 15,1-1-160-15,1 0 160 16,3 3-160-16,1 1 160 0,3 4 0 0,1 3 0 16,0 3 0-16,2 1 0 0,-1 0 144 0,2 3 80 0,0 1 16 0,1 3 0 15,-2 1-112-15,4 1-128 0,0-1 176 0,0 0-176 16,-3-1-192-16,1-1-128 0,-2 2-48 0,0-1 0 31,-1-4-3280-31,-1 1-640 0</inkml:trace>
  <inkml:trace contextRef="#ctx0" brushRef="#br0" timeOffset="-109939.43">15506 12665 27759 0,'0'0'1216'0,"0"0"272"0,0 0-1184 0,0 0-304 0,0 0 0 0,3 8 0 15,0-2 1136-15,2 3 160 0,1-1 48 0,1 4 0 16,1 0-672-16,1 1-128 0,0 0-32 0,0 2 0 16,2 5-512-16,-1-3 0 15,0 2 0-15,-1 0 0 16,1 0-512-16,-3-1-96 0,1-1-32 0,-1-1 0 16,-2-2-2224-16,0-1-448 0,-1-3-80 0</inkml:trace>
  <inkml:trace contextRef="#ctx0" brushRef="#br0" timeOffset="-109745.09">15649 12559 12895 0,'0'0'1152'0,"0"0"-928"15,0 0-224-15,0 0 0 0,0 0 3248 0,0 0 592 16,7 9 128-16,1 2 32 0,1-2-1968 0,0 1-400 16,2 2-80-16,1 0-16 0,2 1-656 0,0 1-144 15,-1 2-32-15,-1-3 0 16,-2 0-528-16,3 0-176 0,1 0 0 0,-3-1 0 15,-2 0-1104-15,1-2-336 0,-1-2-64 0,-2-2-12752 16</inkml:trace>
  <inkml:trace contextRef="#ctx0" brushRef="#br0" timeOffset="-109391.39">15478 12009 22399 0,'-16'1'992'0,"10"-1"208"0,-1 2-960 0,-1 0-240 0,0 2 0 0,1 3 0 15,-1 3 1216-15,1-1 208 0,2 3 48 0,0 5 0 16,0 4-528-16,2 1-112 0,3 3 0 0,1 0-16 16,2-1-560-16,2 0-128 0,3-1 0 0,2-3-128 15,2-3 0-15,2-4 0 0,2-1 0 0,1-5 0 16,0-1 432-16,0-4-32 0,1-3 0 0,-1-2 0 15,0-3 352-15,-1-3 64 0,-3-2 16 0,-2 1 0 16,0-3-32-16,-3-3 0 0,-2-1 0 0,-2-1 0 16,0 0-192-16,-3-2-32 0,-2-1-16 0,1 2 0 15,-3-1-240-15,0 1-32 0,-5-1-16 0,-1 2 0 16,-1 0-272-16,-1 3 160 0,-4 1-160 0,0 5 128 0,-2 0-320 0,0 2-80 16,0 3-16-16,0 2 0 15,1 2-1344-15,3 3-272 0,3 7-48 0,1 0-14112 16</inkml:trace>
  <inkml:trace contextRef="#ctx0" brushRef="#br0" timeOffset="-108985.47">16669 12323 12895 0,'0'0'1152'0,"0"0"-928"16,0 0-224-16,-2 9 0 0,-2 2 3744 0,-1 2 704 16,-1 0 144-16,0 3 16 15,-3 1-2288-15,0 1-464 0,-1 3-80 0,0 1-32 16,-3 0-960-16,1 1-192 0,1 2-32 0,0 0-16 15,1 0-544-15,1-2 0 0,1-1 0 0,3-1 0 16,-1-1-2128-16,2-3-496 0,2-2-80 0,-1-4-11328 0</inkml:trace>
  <inkml:trace contextRef="#ctx0" brushRef="#br0" timeOffset="-108796.83">16879 12292 30351 0,'0'0'1344'0,"-2"8"272"0,-1 2-1296 0,-1 3-320 16,0 0 0-16,-1 4 0 0,-3-1 1024 0,0 5 144 15,3 0 32-15,-3 3 0 0,0 4-400 0,2-3-80 16,-2-1-16-16,2 1 0 0,-1-1-704 0,3 0 0 0,-1-4 0 0,1-2 0 31,0-2-2432-31,0-3-416 0,2-3-96 0</inkml:trace>
  <inkml:trace contextRef="#ctx0" brushRef="#br0" timeOffset="-108425.92">16920 11780 17503 0,'0'0'1552'0,"-4"-4"-1232"0,-1-1-320 0,-1 1 0 0,0 4 2544 0,-1 0 448 16,1 5 80-16,-1 3 32 0,2 2-1536 0,0 3-304 15,-2 4-64-15,1 3-16 0,1 1-848 0,1 3-160 16,1 5-48-16,2 1 0 0,2 4-128 0,3-3 0 16,1-2-160-16,2-2 160 0,0-3-160 0,4-3 160 15,-2-3-160-15,4-1 160 0,1-4 0 0,5-5 0 16,-4-3 0-16,4-3 0 0,-1-2 0 0,0-2 256 16,-1-5-16-16,0 1-16 0,0-6 320 0,-1 0 64 15,-3-1 16-15,-2-2 0 0,-3-2 336 0,-1 0 80 0,-3-3 16 16,-3 1 0-16,-4-1-368 0,-1-1-80 0,-2 0-16 0,-3 0 0 15,0 1-176-15,-3 0-32 0,-2 0-16 0,-1 4 0 16,-2 0-160-16,-2 2-16 0,-1-1-16 0,-1 2 0 31,0 5-2144-31,2 3-416 0,-1 3-96 0,-1 4-14480 0</inkml:trace>
  <inkml:trace contextRef="#ctx0" brushRef="#br0" timeOffset="-107968.05">17184 13770 23951 0,'0'0'2128'0,"0"0"-1696"0,-4 6-432 0,4-6 0 16,0 0 2656-16,0 7 448 0,2 1 96 0,2 0 0 16,2 0-1088-16,3 2-240 0,4 2-32 0,2 1-16 15,0 0-800-15,2 2-144 0,1 0-48 0,2 1 0 16,1-3-384-16,0-1-64 0,-3-1-32 0,3 0 0 15,0-1-352-15,1 1 144 0,0-4-144 0,0 1 0 16,-1 0 0-16,-1 0-352 0,-1-2 48 0,1 1 16 16,-2 1-2480-16,-1-2-496 0,0-2-112 0</inkml:trace>
  <inkml:trace contextRef="#ctx0" brushRef="#br0" timeOffset="-107192.05">17997 14078 30287 0,'0'0'1344'0,"0"0"272"0,-3-1-1296 0,-6 1-320 16,-2 1 0-16,1-1 0 0,-2 0 1360 0,0 3 208 15,-1 1 32-15,0 1 16 0,2 1-544 0,2 5-112 16,-2-2-32-16,3 5 0 0,0 3-592 0,3 3-112 16,3 1-32-16,2 1 0 0,1 0-192 0,3 0 0 0,2 0 0 0,5 0 0 15,3-1 0-15,3-1-160 0,-3-2 160 0,3-2-192 16,2-3 16-16,0-3 0 0,2-2 0 0,0-4 0 16,0-3 176-16,-2-3 256 0,-2-2-64 0,0-3-16 15,0-1-48-15,0-5-128 0,1 0 192 0,-5-1-64 16,-5-2 64-16,-1 1 0 0,-1 0 0 0,-3 0 0 15,-4-2 64-15,-3 0 0 0,-3 1 16 0,-1 2 0 16,0-4-144-16,-2 1-128 0,-2 0 144 0,-1 2-144 16,0 0-256-16,0 0-128 0,0 0-48 0,1 2 0 31,1 1-2032-31,0 3-416 0,0 0-64 0,1 2-32 0</inkml:trace>
  <inkml:trace contextRef="#ctx0" brushRef="#br0" timeOffset="-106998.53">18386 13927 17503 0,'0'0'1552'0,"6"8"-1232"16,-3 0-320-16,1 1 0 0,-1 2 3136 0,2 2 576 15,-1 2 128-15,0 0 0 0,-3 2-1808 0,2 2-368 16,0 0-80-16,-1 3-16 0,1 2-832 0,1 1-160 16,1 3-48-16,0 1 0 0,0 0-528 0,1 1 0 15,-3 0 0-15,3 1 0 16,0-5-896-16,-1 0-272 0,-1-3-64 0,0-3-16 15,-1-6-2272-15,1-1-464 0,1 2-96 0,-5-15-16 0</inkml:trace>
  <inkml:trace contextRef="#ctx0" brushRef="#br0" timeOffset="-106814.5">18642 13783 31215 0,'-4'14'688'0,"1"-5"144"0,1 4 16 0,-1 4 32 0,2 1-704 0,0 4-176 0,-1 2 0 0,2 3 0 16,2 4 752-16,0 2 112 0,2-1 32 0,1 1 0 16,3 0-560-16,0-1-96 0,0 1-32 0,1-1 0 15,0-2-208-15,3-4-128 0,-2 0 128 0,2-1-208 16,1 0-2288-16,1-3-464 0,-2-1-96 0</inkml:trace>
  <inkml:trace contextRef="#ctx0" brushRef="#br0" timeOffset="-106573.02">18475 14268 27647 0,'0'0'2448'16,"-7"4"-1952"-16,2-2-496 0,5-2 0 0,-6 2 3024 0,6-2 512 15,0 0 112-15,0 0 0 0,0 0-1856 0,0 0-384 16,0 0-80-16,9 4-16 0,0-2-560 0,3-1-112 16,1-1-32-16,2 0 0 0,2-3-304 0,0 1-64 15,3-2-16-15,-1 0 0 16,4 0-1600-16,-1-3-320 0,1 1-64 0</inkml:trace>
  <inkml:trace contextRef="#ctx0" brushRef="#br2" timeOffset="-90924.38">7756 14962 3679 0,'0'0'160'0,"-4"-4"32"0,-1 2-192 0,5 2 0 15,-4-2 0-15,4 2 0 0,0 0 4528 0,0 0 848 16,-4 3 192-16,0 3 16 16,1 2-3744-16,3 3-752 0,-1 0-160 0,1 8-32 15,0 0-384-15,0 5-64 0,0-1-32 0,1 2 0 16,3 1-96-16,-1 0-32 0,-2 0 0 0,0-4 0 15,2-2-96-15,0-2-32 0,-2-2 0 0,2-6 0 0,-2-1 0 0,0-2 0 16,-1-7 0-16,0 0 0 0,0 0 16 0,0 0 0 16,0 0 0-16,5-9 0 0,1-3 16 0,-1 0 16 15,-1-6 0-15,1 0 0 0,0-6-16 0,0-2-16 16,1-1 0-16,-1-3 0 0,1-2-176 0,1 1 0 16,-2 1 0-16,2 2 0 0,-1 1 0 0,-1 7 0 15,-1-1 0-15,1 5 0 0,1 3 192 0,-1 4-64 0,0 4 0 0,-5 5 0 16,0 0 256-16,0 0 32 15,7 10 16-15,-2 4 0 0,0 3-240 0,0 6-32 16,0 0-16-16,2 3 0 0,1 0-144 0,2-1 0 16,-2-2 0-16,1 0 0 15,2-6-512-15,0-2 32 0,2-2 0 0,3-4 0 16,0-2-176-16,1-3-48 0,-2-2 0 0,2-3 0 16,-1-3-400-16,0-2-96 0,-2-5-16 0,-2-1 0 15,-1-2 128-15,0 1 0 0,-1-4 16 0,-2 0 0 0,-1-1 800 0,-2 1 272 0,-1 0-192 0,-3 3 192 16,-1 1 336-16,-1-2 176 0,-2 4 16 0,-2 0 16 15,0 3 224-15,-2 2 32 0,1 2 16 0,-2 4 0 16,1 4-176-16,-1 2-48 0,2 3 0 0,1 3 0 16,1 4-592-16,1 2 0 0,2 0 0 0,2 2 0 15,2 2 0-15,2-4 0 0,2 2-192 0,2-3 64 0,1-3 128 0,3-2-160 16,3-3 160-16,1-2-160 0,1-4 160 0,0-3 0 16,0-2 0-16,1-5 0 0,-4-2 528 0,1-3 96 15,0-2 16-15,-3 1 0 0,-4-4 128 0,0 2 16 16,-4-2 16-16,-1 0 0 0,-1 0-208 0,-3 0-32 15,-4 1-16-15,-1 0 0 0,-5 1-192 0,3-1-32 16,-3 1-16-16,1-2 0 0,0 1-304 0,0 0 0 16,-1-1 0-16,-1 2 0 15,1-1-1152-15,-1 0-352 0,1-1-64 0,1 3-13312 16</inkml:trace>
  <inkml:trace contextRef="#ctx0" brushRef="#br2" timeOffset="-90529.67">9043 15034 27407 0,'0'0'1216'0,"0"0"256"0,-6-2-1184 0,0-1-288 0,-3-5 0 0,1 1 0 16,0 1 672-16,-2-1 80 0,-1-1 16 0,1 2 0 0,-1 1 0 15,1-1 16-15,-3 5 0 0,2 1 0 0,1 1-256 0,1 5-48 16,0-2-16-16,2 3 0 0,2 2-144 0,0 1-48 16,1-1 0-16,1 1 0 0,2 1-272 0,2-1 128 15,1 0-128-15,0 1 0 16,2 1 0-16,1-5 0 0,2 1 0 0,1-1 0 16,1-2 0-16,0-1 0 0,0-3 0 0,2-1 0 15,0-1 0-15,2-3 0 0,0-3 0 0,0 0 0 16,-2 0 0-16,-1-2 0 0,-1 2 0 0,-1-2 160 0,-1 0-160 0,0 0 192 15,-1 0-192-15,-2 0 192 0,0 0-192 0,-2 2 128 16,-2 7-128-16,0 0 128 0,0 0-128 0,0 0 0 16,0 0 0-16,0 0 128 0,0 0-128 0,0 0 0 15,0 0 0-15,0 0 0 0,3 9 0 0,2 2 0 16,1-1 0-16,2 1 0 0,1-4-256 0,3 3 80 16,-1-1 16-16,0-1 0 15,1 1-672-15,0-3-144 0,0 2-32 0,1-3-8992 0,-3-1-1808 0</inkml:trace>
  <inkml:trace contextRef="#ctx0" brushRef="#br2" timeOffset="-89830.37">9344 14932 21183 0,'0'0'1888'0,"0"0"-1504"0,0 0-384 0,1 12 0 16,2 1 1344-16,1 2 192 0,-1 1 32 0,1 1 16 15,0 1-448-15,2 1-96 0,0 0-16 0,1-1 0 16,0 1-112-16,1-6-16 0,-1 0-16 0,-1-2 0 15,2 0-288-15,-1-2-48 0,-1-2-16 0,2-1 0 0,-3-2-112 16,-5-4-32-16,0 0 0 0,0 0 0 16,0 0 0-16,0 0-16 0,1-8 0 0,-1-4 0 15,-1 2-48-15,0-3 0 0,-2-1 0 0,1-2 0 16,-1 2-176-16,0-5-144 0,-1 1 192 0,2-1-192 16,1-1-224-16,1-1-160 0,0-2-16 0,1-1-16 15,0 2-1872-15,2 1-368 0,-1 0-80 0,2 3-16 16,2 2-80-16,0 2-32 0,1 2 0 0,-1 5 0 15,1-3 1584-15,0 5 304 0,1 3 64 0,0 2 16 0,1 1 432 0,2 1 80 16,0 4 32-16,1 2 0 0,-1 1 800 0,0 2 144 16,2 5 48-16,-2 0 0 0,-2 1 480 0,1 1 96 15,1 0 32-15,-1 0 0 0,-2 1 384 0,0-1 80 16,0-1 16-16,-2-2 0 0,1 1-256 0,-2-3-64 0,1 0 0 0,0-2 0 16,0-2-320-16,-1-1-80 0,-1-2-16 0,-4-6 0 15,0 0-256-15,0 0-48 0,0 0-16 0,0 0 0 16,4-8 16-16,-3-1 0 15,-1-3 0-15,0-1 0 0,-1-2-240 0,0-1-32 16,0-5-16-16,-1 3 0 0,1-3-400 0,1 2 128 16,0-4-128-16,1 3 0 15,1 0-752-15,0 0-224 0,2 3-48 0,0 3-16 16,1 2-640-16,0 2-128 0,1 1-32 0,0 2 0 16,1 2-80-16,-1 2-32 0,-6 3 0 0,11 2 0 15,-2-1 864-15,0 3 192 0,0-1 16 0,1 2 16 0,0 1 608 0,0 1 256 0,-1-1-192 0,-1 4 192 16,-2-3 512-16,0 4 208 0,-2 0 48 0,-1 3 16 15,0-4 256-15,-2 4 48 0,2 5 16 0,0-4 0 16,-1 3 752-16,1 1 128 0,-1-1 48 0,2 0 0 0,0-1-2032 0,3 0-240 16,-2-4-128-16,1 0-16 0,2-2 624 0,0-1 128 15,0-5 16-15,1-1 16 0,0 0-96 0,0-4-32 16,0-3 0-16,-1 0 0 16,-1-4 304-16,-1-1 48 0,0-1 16 0,-1-4 0 15,-1 0-192-15,-2-1-48 0,0-2 0 0,-2-1 0 16,-2 0-208-16,-2 0-64 0,-1 2 0 0,0-1 0 15,-2 2-128-15,1-2 0 0,-2 2-192 0,-1 1 192 16,0-1-1840-16,0 3-240 0,0 0-48 0,1 4-16 16,1-3-1280-16,2 5-256 0</inkml:trace>
  <inkml:trace contextRef="#ctx0" brushRef="#br2" timeOffset="-89491.79">10028 14847 15663 0,'1'9'1392'0,"1"3"-1120"16,0 4-272-16,1-1 0 0,0 2 3136 0,2 0 576 15,-1 0 128-15,0-1 0 0,0 0-1856 0,1-5-368 0,0 1-80 0,2-4 0 16,-1 0-784-16,2-2-160 0,1-2-16 0,-1 0-16 16,-2-4-240-16,1-1-64 0,-1-3 0 0,1-3 0 15,1-1-16-15,0-2-16 0,-1-6 0 0,1-1 0 16,0-1-368-16,0 0-80 0,0-2-16 0,-2 1 0 31,-1-1-416-31,2 2-96 0,-3 0-16 0,0 1 0 16,-2 3-336-16,1 2-80 0,-2 3-16 0,2 2 0 15,-3 7-288-15,0 0-64 0,0 0-16 0,0 0 0 16,4 11 816-16,0 0 176 0,1 4 16 0,1-1 16 0,1 0 784 0,1 1 144 0,1-1 48 0,0 0 0 16,1-1 160-16,1-1 48 0,-1-1 0 0,2-4 0 15,1 0 304-15,0-2 64 0,-2-1 16 0,-1-1 0 16,-1-3 0-16,-1-2 16 0,-2 0 0 0,0-2 0 16,-1-1-64-16,0-2-16 0,-1 1 0 0,-1-5 0 15,-2-1-368-15,0 1-80 0,-1-2 0 0,-2 0-16 0,-1 0-320 0,0-2-176 16,-1 1 192-16,2 0-192 15,-5-3-2064-15,0-2-528 0</inkml:trace>
  <inkml:trace contextRef="#ctx0" brushRef="#br2" timeOffset="-89198.56">10679 14615 11967 0,'-13'7'528'0,"5"-2"112"0,-4 2-512 0,0 0-128 15,-1 2 0-15,0 1 0 0,0-3 4960 0,0 3 960 16,-1 0 192-16,1-1 32 0,0-1-4720 0,2-2-944 16,4 1-192-16,0-1-32 0,2 1-256 0,5-7 0 15,0 0 0-15,0 0 0 16,0 0-864-16,0 0-160 0,5 7-48 0,2-1 0 16,0-1-96-16,1 2-32 0,1-1 0 0,3 1 0 0,1-1 816 0,3 1 144 0,2 1 48 0,0-1 0 15,1 1 768-15,-3 1 144 0,-1 1 48 0,-1-1 0 16,-2 0 544-16,-2 0 112 0,-2 0 32 0,-3 0 0 15,-1 2-48-15,-2-1 0 0,-2 0 0 0,-3 1 0 16,-1-1-640-16,-2-1-144 0,-1 1-32 0,-1-1 0 0,-1 1-464 16,0 1-128-16,-1 2 0 0,-4-3 0 31,-2 3-3008-31,-4 0-608 0</inkml:trace>
  <inkml:trace contextRef="#ctx0" brushRef="#br2" timeOffset="-88264.17">8172 15742 28735 0,'-11'9'1280'0,"7"-3"256"0,0 2-1232 0,1 4-304 0,-1 6 0 0,1 2 0 16,0 2 704-16,2 3 96 0,0 2 16 0,1 2 0 15,1 1-416-15,2-2-80 0,-1-2 0 0,1-1-16 16,0-3-304-16,-1-1 0 0,1-3 0 0,-1-1 0 0,1-2 0 0,0-2 128 16,-1-1-128-16,-1-5 0 0,-1-7 144 0,0 0-144 15,0 0 0-15,0 0 144 0,0 0-320 0,0 0-64 16,2-9-16-16,0-3 0 15,1-1-192-15,0-4-64 0,-2-1 0 0,2-3 0 16,0-2 0-16,3-1-16 0,-1 1 0 0,0 2 0 16,0 3-176-16,2-2-48 0,-1 3 0 0,1 4 0 15,1 0 208-15,-1 5 32 0,1 3 16 0,0 3 0 16,-1 2 496-16,2 2 192 0,0 3-16 0,1 3 0 16,1 3 400-16,1 2 64 0,1 2 32 0,1 2 0 0,2 2 0 0,-1-1 0 15,0-2 0-15,1-1 0 0,4-1-256 0,2 0-48 16,0-3-16-16,1 0 0 0,-3 0-96 0,0-5-32 15,1-2 0-15,-3-2 0 0,-2-1 112 0,-2-2 32 16,0-3 0-16,-1-2 0 0,-1-2 32 0,-1-3 16 16,-2 0 0-16,-1-2 0 0,-2-2-160 0,-1 0-16 0,0-2-16 15,-1 1 0-15,-4 0-224 0,0 1 144 0,-1-2-144 0,0 1 128 16,-4 1-128-16,-2 0 160 0,-2 1-160 0,0 0 160 16,-2 2-160-16,1 0 192 0,-2 3-192 0,2 2 192 15,-1 4-192-15,3 1 128 0,8 2-128 0,-6 5 128 16,-2 2 32-16,3 3 0 0,1 2 0 0,4 2 0 15,4 3-160-15,1 2 0 0,2-1 0 0,0 1 0 16,1 0 0-16,1-1 0 0,2-1 0 0,1 0 0 16,1-3 0-16,1-1 0 0,2-2 0 0,1-1 0 15,0-1 0-15,-1 0 0 0,0-2 0 0,0-3 128 16,1 0-128-16,-2-2 160 0,1-2-160 0,0-1 160 16,-2-2 32-16,0-2 16 0,-2-1 0 0,-2-1 0 15,4 1 16-15,-4-2 0 0,0-1 0 0,-2-3 0 16,-3-1 16-16,-1 0 0 0,0-3 0 0,-1 2 0 15,-2 1-80-15,-1-4-16 0,-1 1 0 0,-2 1 0 16,-1-1-16-16,-2 2 0 0,-2 1 0 0,-1 2 0 0,0 3 64 0,0-1 0 16,-2 5 0-16,2 0 0 0,-1 3 224 0,1 4 48 15,1 1 16-15,1 2 0 0,2 3-304 0,1 4-176 16,0 2 192-16,4 2-192 0,1 1 0 0,3 1 0 16,2 1 0-16,3 0 0 0,2-2-224 0,2-1 48 15,4-2 16-15,0-2 0 16,3-2-1472-16,1-3-288 0,2-3-64 0,3-3-9424 15,2-2-1888-15</inkml:trace>
  <inkml:trace contextRef="#ctx0" brushRef="#br2" timeOffset="-87958.54">9302 15796 16575 0,'0'0'1472'0,"-8"-1"-1168"16,-1 0-304-16,-1-2 0 0,-2 3 2416 0,0 3 416 15,0-3 96-15,1 4 16 0,0 2-1776 0,2 3-336 16,1 2-80-16,1 2-16 0,0 2-96 0,2 4-32 0,2 2 0 15,3 3 0-15,1 1-352 0,5 0-64 0,2-2 0 0,1 0-16 16,0-1-176-16,2-3 0 0,4-2 0 0,0-2 0 16,2-5 0-16,0 0 0 0,0-3 0 0,-1-4 0 15,0-3 288-15,-1-2 176 0,0 1 48 0,-2-6 0 16,-3-4 400-16,-1-2 96 0,-2-2 16 0,-2-3 0 16,-2-2-192-16,-2-2-16 0,-2-1-16 0,-2-1 0 15,-1-4-352-15,-1 0-64 0,-3 0 0 0,0-2-16 16,-2-3-176-16,-1 0-16 0,0 0-16 0,-1-3 0 15,0 0-928-15,-2-1-192 0,-2 0-48 0,2-1 0 16,1 1-2896-16,1 3-592 0</inkml:trace>
  <inkml:trace contextRef="#ctx0" brushRef="#br2" timeOffset="-87692.99">9567 15867 21183 0,'0'0'1888'0,"6"6"-1504"16,1 1-384-16,3 1 0 0,1-3 1984 0,-1-1 336 16,-1-3 64-16,0-2 16 0,0-2-736 0,1-2-160 15,-3-2-32-15,1 0 0 0,0-4-448 0,1 1-80 16,-2-1-32-16,-2-2 0 0,-1 0-432 0,-2 0-96 16,0 0 0-16,-2 1-16 0,0 1-192 0,-2 0-48 0,-2 2 0 0,-1 1 0 15,-1 2 48-15,-5 2 0 0,-2 1 0 0,2 5 0 16,-3 2 80-16,3 3 32 0,0 4 0 0,2 3 0 15,0 3-288-15,3 3-144 0,-1 2 16 0,3-3 0 16,3 2 128-16,3-1-192 0,4-3 192 0,3 1-192 16,4-1-448-16,4 0-112 0,2-3-16 0,1-2 0 15,1-4-2384-15,0-4-496 0,1-3-80 0,1-2-32 0</inkml:trace>
  <inkml:trace contextRef="#ctx0" brushRef="#br2" timeOffset="-87426.35">10009 15779 911 0,'0'0'0'0,"-7"-2"0"0,-1-1 0 0,-1 2 0 16,0 1 4800-16,-1 1 896 0,-2-1 160 0,1 4 32 16,1 0-4448-16,1 3-896 0,0 4-176 0,1 1-48 15,1 2 144-15,2 3 32 0,1 2 0 0,3-1 0 16,2 0-160-16,3 2-16 0,1-1-16 0,3-1 0 0,1-1-112 0,3-2-32 16,2-2 0-16,2-4 0 0,1-3 416 0,1-2 96 15,1-2 16-15,0-2 0 0,2-2 272 0,-1-3 48 16,-4-3 16-16,3-2 0 0,-2-6-112 0,-3 1-16 15,-2-2 0-15,-3 0 0 0,-1-4-240 0,-2-4-48 16,-2 0-16-16,-1-1 0 0,-5 0-304 0,-1-1-64 16,-5-1-16-16,-3 1 0 0,-2 0-208 0,-2 1 0 15,-4 1 128-15,-2-4-128 16,-2 2-2656-16,-3-3-576 0</inkml:trace>
  <inkml:trace contextRef="#ctx0" brushRef="#br2" timeOffset="-87097.38">8837 16623 22287 0,'-4'-13'976'0,"1"6"224"0,0-2-960 0,0-1-240 0,-3-3 0 0,0 0 0 16,-1-2 1312-16,-2 2 224 0,3 2 32 0,-3 2 16 15,-2 2-240-15,-1 1-64 0,-2 2 0 0,-2 1 0 0,1 3-448 0,-2 0-80 16,2 4-32-16,1 5 0 0,0 0-192 0,-1 6-32 16,2 4-16-16,2 2 0 0,0 4-480 0,2 3 0 15,4 4 0-15,2 2 0 0,5 1 0 0,1 3 0 16,4-1 0-16,3 1-160 0,0 0 0 0,1 0 0 0,2-2 0 15,3-2 0 1,0-4-2080-16,-1-2-432 0,2-4-80 0</inkml:trace>
  <inkml:trace contextRef="#ctx0" brushRef="#br2" timeOffset="-86727.12">8627 17022 20319 0,'0'0'896'0,"0"0"192"0,0 0-864 0,0 0-224 0,0-8 0 0,1 2 0 15,2-1 880-15,1 1 128 0,1-2 16 0,3 1 16 16,-1-2-560-16,3 1-112 0,0-1-32 0,2 0 0 16,1 1-128-16,0-1-16 0,0 0-16 0,0 0 0 15,-1 0-48-15,-1 2 0 0,0-3 0 0,-2 2 0 16,0 1-128-16,-1 3 192 0,-8 4-192 0,0 0 192 16,0 0-192-16,5 7 160 0,-1 2-160 0,-3 4 160 15,-1 0 96-15,0 4 0 0,-1 3 16 0,0 1 0 16,-2 1 80-16,3 1 16 0,1-3 0 0,2 1 0 0,1-3 400 0,0-1 96 15,1-3 16-15,3-1 0 0,2-2-384 0,3-2-80 16,2-5-16-16,-1 0 0 0,0-4 80 0,2-4 16 16,1-4 0-16,1-1 0 15,-1-6-112-15,0 1 0 0,-1-2-16 0,-2 1 0 16,-4-4-112-16,0 3 0 0,-7-1-16 0,0 0 0 16,-2 0-112-16,-1 0 0 0,-2 1-128 0,-2 2 192 15,-3 1-192-15,-3 1-256 0,-3-1 48 0,0 3 16 16,0 0-576-16,0 1-128 0,0 1 0 0,0 2-16 15,0 1-640-15,1 1-128 0,0 0-32 0,4 0-7440 16,3-1-1472-16</inkml:trace>
  <inkml:trace contextRef="#ctx0" brushRef="#br2" timeOffset="-86490.83">9087 16794 2751 0,'22'14'256'0,"-13"-7"-256"0,2 2 0 0,-1 2 0 16,-1 5 4288-16,0-2 800 0,0 2 160 0,1-2 48 15,-3 3-2240-15,1 2-448 0,-1-4-96 0,-1 4-16 16,-1-2-1024-16,1-1-192 0,-2 0-64 0,-1-3 0 15,0-2-752-15,0-2-144 0,-3-9-48 0,1 8 0 16,-1-8-16-16,0 0-16 16,0 0 0-16,0 0 0 0,0 0 304 0,-5-7 64 15,0-3 16-15,-1-2 0 0,0-3-144 0,1 0-32 0,-2-1 0 0,2-3 0 16,1 0-256-16,1-1-64 0,2-4-128 0,2-1 192 16,2 1-192-16,2-1 0 0,3 1 0 0,1 2 0 15,2-3-192-15,2 4 192 0,2 2-192 0,2 5 192 16,0-2-192-16,1 4 64 0,2 3 128 0,1 3-208 15,0 0-176-15,1 5-48 0,0 1 0 0,0 3-11280 16,-1 2-2240-16</inkml:trace>
  <inkml:trace contextRef="#ctx0" brushRef="#br2" timeOffset="-85879.02">8457 17275 26367 0,'0'0'1168'0,"-1"10"240"0,0-3-1120 0,1-2-288 0,2 4 0 0,0 0 0 16,-1-1 960-16,1 4 144 0,4 2 32 0,1 8 0 16,3 2-528-16,0-1-96 0,2 3-32 0,1 4 0 15,0 4-352-15,0 0-128 16,1-1 0-16,-1-2 0 15,0 0-768-15,-1 2-240 0,0-4-48 0,-2-2-7872 16,-1-4-1568-16</inkml:trace>
  <inkml:trace contextRef="#ctx0" brushRef="#br2" timeOffset="-85719.09">8494 17731 16575 0,'-5'-5'1472'0,"-1"0"-1168"0,2-2-304 0,0 1 0 15,-1-1 2304-15,3-1 416 0,-1-2 80 0,2 1 16 16,1 0-1264-16,2 1-240 0,2 1-48 0,3 1-16 15,2-2-960-15,3 0-288 0,1-1 128 0,2 0-128 16,2 0-368-16,2 0-144 0,-1-2-16 0,0 1-16 16,-1-1-2304-16,0-2-464 0,-1 0-80 0</inkml:trace>
  <inkml:trace contextRef="#ctx0" brushRef="#br2" timeOffset="-85429.46">8777 17360 6447 0,'0'0'272'0,"0"0"80"0,0 0-352 0,0 0 0 16,0 0 0-16,1 11 0 0,0-2 4224 0,2 6 768 15,-1 0 144-15,1 6 48 0,1 0-3360 0,0 8-672 16,1 1-128-16,0 2-16 16,2 1-560-16,-1-2-96 0,0-1-32 0,-1-1 0 0,-1-2-144 0,0-1-48 15,0-5 0-15,1-2 0 0,1-6-128 0,1-3 0 16,-2-2 144-16,0-3-144 0,-5-5 0 0,0 0-128 16,7-3 0-16,-1-3 0 0,2-6-128 0,-1 0-32 15,-1-5 0-15,-1 1 0 0,1-3 80 0,-3 1 16 16,1-2 0-16,2 1 0 0,-1-1 192 0,0 2 0 15,-1 0 0-15,-1 1-144 0,-1 0 144 0,1 4 0 16,1 2 0-16,0 4 0 0,1 0 304 0,-5 7-16 0,0 0 0 0,8 0 0 16,1 3 32-16,0 2 0 0,0 1 0 0,1 4 0 15,2-1-320-15,1 1 0 0,0 1 0 0,2-2 0 32,-2 0-640-32,1-1-192 0,0-2-48 0,-1-1-7616 0,-1-2-1520 0</inkml:trace>
  <inkml:trace contextRef="#ctx0" brushRef="#br2" timeOffset="-85293.51">9282 17512 7359 0,'3'8'656'0,"1"2"-528"16,-1 3-128-16,1 2 0 0,1 0 3328 0,1 2 624 15,1-1 128-15,1 0 16 0,-1-1-2992 0,1-2-592 16,0-2-128-16,0-2-32 16,0-1-1408-1,-2-3-288-15</inkml:trace>
  <inkml:trace contextRef="#ctx0" brushRef="#br2" timeOffset="-84923.77">9320 17279 17439 0,'0'0'384'0,"0"0"64"0,8-4 32 0,0 3 32 0,0 1-512 0,1 0 0 16,0 0 0-16,1 1 0 0,1 3 512 0,-1-3 16 15,1 2 0-15,0 1 0 0,0 1-224 0,-1-3-48 0,1 4-16 16,-2-1 0-16,-1 1-64 0,-2 1-16 0,-1 1 0 0,1 0 0 15,-2 1 32-15,-3 2 16 0,-1 1 0 0,-1 1 0 16,-1 0-208-16,-2 0 128 0,-2 2-128 0,-1-1 0 16,-1-1 0-16,2 0 0 0,-1-1 0 0,2-3 0 15,1-1 176-15,2-2-176 0,2-6 192 0,0 0-192 16,0 0 208-16,0 0-64 0,9 5-16 0,3-1 0 16,1-1 64-16,2-2 0 0,2-1 0 0,1 0 0 15,2-1 96-15,0 1 32 0,-1 0 0 0,2 0 0 16,-1 1 448-16,-2 3 112 0,-3 1 16 0,-2 2 0 15,-3-1 240-15,-1 2 48 0,-4 1 16 0,-1 4 0 16,-3-1 176-16,-1 4 32 0,-1-1 16 0,-3 1 0 16,-4 0-784-16,-1-1-176 0,1 0-16 0,-1 0-16 15,1 1-432-15,-1-2 0 0,0-2 0 0,0-3 0 16,1-1-2544-16,1-2-592 0</inkml:trace>
  <inkml:trace contextRef="#ctx0" brushRef="#br2" timeOffset="-84626.43">10391 17176 28159 0,'0'0'1248'0,"-7"6"256"0,-5 1-1200 0,-1 1-304 0,-1 1 0 0,0-1 0 16,-1 2 768-16,1 2 80 0,0 1 32 0,-1-4 0 15,4 1-176-15,-1 1-16 0,1-1-16 0,2-1 0 16,1-1-544-16,5 1-128 15,-1-2 0-15,4-7 0 0,0 0-144 0,4 6-64 16,1 1-16-16,1-2 0 0,2 0-64 0,1 2-16 16,2-1 0-16,0 1 0 0,2-1 304 0,2 0 0 15,0 0 0-15,1 2 0 0,-2 2 480 0,1-2 160 16,-2 1 16-16,-1 0 16 0,-3 2 320 0,-2-2 64 0,0 1 16 0,-2 2 0 16,-1 0-416-16,-1 2-80 0,-2 2 0 0,-2 1-16 15,-2 0-304-15,-1 0-64 0,0-2-16 0,-1 2 0 31,-3 0-528-31,-1-1-96 0,0-2-32 0,0-1-11312 0,-2-1-2272 0</inkml:trace>
  <inkml:trace contextRef="#ctx0" brushRef="#br2" timeOffset="-84425.02">10490 17147 24879 0,'-3'-14'2208'0,"2"9"-1760"16,-1-2-448-16,1 0 0 0,1 0 2656 0,1 0 448 15,1 1 96-15,-2 6 0 16,0 0-1728-16,0 0-336 0,0 0-80 0,9 6-16 16,0 6-304-16,1 2-64 0,2 3-16 0,3 3 0 0,0 3-784 0,2 3-176 15,3 0-16-15,1 0-16 16,-3 2-112-16,-1-2-32 0,0 1 0 0,-2 1 0 16,2 0-2048-16,-2-2-416 0,-4 3-64 0,-1-2-11568 15</inkml:trace>
  <inkml:trace contextRef="#ctx0" brushRef="#br2" timeOffset="-84253.28">10558 17417 32831 0,'0'0'720'0,"-3"-5"160"0,-2 1 16 0,1-3 16 0,0 1-720 0,3-2-192 0,1 0 0 0,0 0 0 16,1 2 320-16,1-5 48 0,0 1 0 0,3 1 0 15,3 0-368-15,4 0 0 0,2 1 0 0,2 0 0 31,2 1-3120-31,0 2-528 0,20-4-128 0,-6 1 0 0</inkml:trace>
  <inkml:trace contextRef="#ctx0" brushRef="#br2" timeOffset="-83996.35">10883 17358 24991 0,'0'0'1104'0,"0"0"240"0,0 0-1088 0,6 7-256 0,-1-5 0 0,-5-2 0 15,0 0 1040-15,6 2 160 0,1-2 16 0,-1-3 16 0,-2-2-304 0,2-2-64 16,-3-2-16-16,1-1 0 0,0 1-432 0,0 0-96 15,-1-1 0-15,-2 0-16 0,0 0-160 0,-1-1-16 16,-1 2-128-16,-2 1 192 0,0 4 0 0,3 4-16 16,-6-5 0-16,-1 5 0 0,-3 5 528 0,1 0 96 15,1 6 32-15,2 3 0 0,-2-1-128 0,2 6 0 16,2 0-16-16,2 3 0 0,5 0-320 0,2 1-64 16,2-1-16-16,2 0 0 0,1-1-288 0,2 0 0 0,1-2 0 0,3-1 0 15,1-2-320-15,2-2-64 0,3-1 0 0,1-2-11552 31,0-3-2304-31</inkml:trace>
  <inkml:trace contextRef="#ctx0" brushRef="#br2" timeOffset="-83592.86">11267 17272 28671 0,'-9'20'1280'0,"6"-12"256"0,3 3-1232 0,1 6-304 0,2 2 0 0,2 3 0 15,3 1 1024-15,1 3 128 0,3 2 48 0,1 0 0 16,0-2-240-16,0 2-64 0,1-2 0 0,-1-3 0 16,2 1-160-16,-2-2-32 0,-2-1-16 0,1-4 0 15,-1-4-816-15,-2-1-176 0,-3-2-16 0,1-4-16 0,-7-6 336 0,0 0 208 16,0 0-16-16,0 0-16 0,0 0 192 0,-7 2 32 16,-1-4 16-16,-1-1 0 0,0-5-32 0,0-3 0 15,-1-2 0-15,0-4 0 16,3-4-384-16,-1-3 0 0,0-4 0 0,0-2 0 15,0-4-1408-15,1-2-224 0,-1-3-32 16,1-3-16-16,3 2 336 0,2 2 80 0,-1 0 16 0,3 3 0 16,3 2 512-16,1 5 96 0,2 2 32 0,3 5 0 0,2 4 1152 15,0 4 224-15,1 2 64 0,1 7 0 0,5 3 160 0,-1 4 32 16,-1 3 16-16,0 3 0 0,-2 2 160 0,-1 2 16 16,-3-3 16-16,1 3 0 0,-2-2-144 0,-2 4-16 15,-5 4-16-15,-2-1 0 0,-2-1-208 0,-2 2-32 16,-3 0-16-16,-2 0 0 0,0 1-288 0,-3-1-64 15,-1-2-16-15,0-1 0 0,-1-2-432 0,1-2-192 16,0-2 0-16,2-3-13776 0,1-5-2768 0</inkml:trace>
  <inkml:trace contextRef="#ctx0" brushRef="#br1" timeOffset="-49025.36">13565 15916 24991 0,'-1'-5'1104'0,"14"-33"240"0,-17 33-1088 0,0 1-256 16,-1-1 0-16,0 0 0 0,-2 2 960 0,2-1 128 16,-3 0 16-16,-1 2 16 0,0 0 16 0,0 4 0 15,1 0 0-15,0 2 0 0,-1 1-640 0,1 5-128 0,0 1-32 0,2 1 0 16,2 4 32-16,1 3 0 15,2 3 0-15,0 2 0 0,-1 1-128 0,2 1-32 16,3 1 0-16,1 1 0 0,1-1-208 0,2-1 128 16,0-3-128-16,1 0 0 0,1-1 0 0,3-4 0 15,1-1 0-15,1-1 0 0,2-2-224 0,0-5-32 16,-2-1-16-16,0-3 0 16,2-2-1568-16,-2-3-304 0,1-4-64 0,0-4-6960 15,-2-4-1392-15</inkml:trace>
  <inkml:trace contextRef="#ctx0" brushRef="#br1" timeOffset="-48695.39">13775 15660 26319 0,'0'0'1152'0,"0"0"256"0,0 0-1120 0,0 0-288 0,0 0 0 0,0 0 0 16,0 0 1104-16,0 0 176 0,-1 11 16 0,-1 4 16 16,2 4-736-16,2 5-128 0,0 4-48 0,4 2 0 0,-2 4-256 0,-1 1-144 15,3 1 160-15,-1 0-160 0,1-1 0 0,1-2 128 16,-3-3-128-16,1-5 0 0,2-1 0 0,0-4 0 15,-1 1 0-15,-1-4 0 0,0-2 0 0,0-4 0 16,-1-2 128-16,-4-9-128 16,0 0 0-16,0 0 128 0,0 0-128 0,0 0 0 15,8-4 0-15,0-2 0 0,-2-2 0 0,1-3 0 16,-2-2-128-16,0-1 128 0,0-4-192 0,2-1 192 16,1-1 0-16,0-1 0 0,-1 0 0 0,3 4 0 15,-4-3 336-15,1 5-16 0,-1 2-16 0,1 2 0 0,-1 3 0 0,1 4 0 16,-7 4 0-16,7 2 0 0,1 0-96 0,0 5-16 15,0 3 0-15,0 3 0 0,1 2-192 0,-1 2-288 16,-2 1 64-16,2 0 16 16,1 0-1968-16,0 1-384 0,-1-4-64 0,0-2-10256 0</inkml:trace>
  <inkml:trace contextRef="#ctx0" brushRef="#br1" timeOffset="-48227.19">14222 15867 911 0,'0'0'0'0,"0"0"0"0,0 0 0 0,-1 9 0 16,1 0 5824-16,0 3 1088 0,3 1 224 0,-1 2 32 16,-1 2-4864-16,1 0-992 0,-1 0-192 0,2 0-32 15,-2 0-192-15,2-1-16 0,-1-3-16 0,0-1 0 0,3-1-560 0,-3-1-112 16,1-1-32-16,0-2 0 16,-3-7-16-16,0 0 0 0,0 0 0 0,0 0 0 15,0 0 32-15,0 0 0 0,0 0 0 0,0 0 0 16,0 0-32-16,0-9 0 0,-2-1 0 0,2-2 0 15,0-2-144-15,2-3 192 0,-1-1-192 0,0-1 192 16,3 0-192-16,1-1-256 0,2 1 64 0,1-1 16 16,1 1-656-16,1 0-128 0,2 2-16 0,1 4-16 15,0-4-128-15,1 3-32 0,3 2 0 0,-1 2 0 16,1 1 192-16,-1 2 16 0,-1 3 16 0,-3 2 0 16,-2 2 160-16,-1 1 48 0,-9-1 0 0,7 7 0 0,-2 2 720 0,-1 1 192 15,-1 1 0-15,-2 2 16 16,-2 2 544-16,1 2 96 0,1 1 32 0,-1 1 0 0,0 0-32 15,0 2 0-15,0-1 0 0,1-1 0 0,3 1-352 0,0-2-80 16,0 0-16-16,1-1 0 0,2-4-256 0,2-2-144 16,-1-5 160-16,0 1-160 0,-1-1 176 0,2-1-176 15,-1-2 192-15,0-3-192 0,0-4 512 0,-2 2 0 16,1-2 0-16,0-2 0 0,-4 0 288 0,1-5 48 16,0 0 16-16,-2-2 0 0,-2 0-224 0,0-2-64 15,0 1 0-15,-3 0 0 0,-1-2-272 0,0 0-64 16,0 1-16-16,-1-2 0 0,0 0-224 0,0 1 0 0,-2 2-144 15,1 1 144 1,-2 0-1728-16,1 2-240 0,2-2-48 0,-3 2-13136 0</inkml:trace>
  <inkml:trace contextRef="#ctx0" brushRef="#br1" timeOffset="-47460.93">14754 15817 24991 0,'1'16'1104'0,"2"-4"240"0,0 5-1088 0,-1 2-256 15,0 1 0-15,-1 2 0 0,0-3 1440 0,1 2 224 16,-1-1 64-16,0-2 0 16,2 0-560-16,-1-5-96 0,2-1-32 0,0-3 0 15,0 2-720-15,0-5-128 0,-4-6-48 0,0 0 0 16,6 2-144-16,-6-2 0 0,8-2 0 0,-1 1 0 16,-7 1-256-16,4-9-144 0,-2-2-32 0,1 1 0 15,0-3-48-15,-2-3-16 0,-1 2 0 0,0-2 0 0,0 1 112 0,1-2 32 16,2-2 0-16,-1 1 0 0,0 1 160 0,0 3 16 15,2-2 16-15,0 4 0 0,0 3 160 0,0 0 0 16,0 5 160-16,-4 4-160 0,0 0 464 0,8 0 0 16,-2 4 0-16,1 3 0 0,-1 2-128 0,1 3-16 15,-2 1-16-15,0 0 0 0,-1-2 0 0,0 2 0 16,-1 0 0-16,-1 1 0 0,2-3-16 0,-1 1 0 16,-1-2 0-16,1-2 0 0,0-1-288 0,-3-7 128 0,5 5-128 0,1 0 0 15,-6-5 144-15,7 2-144 0,-7-2 0 0,6-6 144 16,2-2-144-16,-1-2-144 15,-1-2 144-15,1-1-208 0,-1-1-64 0,1-3-16 16,1-3 0-16,1 1 0 0,-3 1 160 0,1-1 128 0,-1 1-192 0,2 0 192 16,-1 1-128-16,-1 3 128 0,1 2 0 0,-1 0 0 15,-1 4 0-15,1 3 0 0,-6 5 128 0,0 0-128 16,0 0 352-16,6 5-32 0,1 2 0 0,-2 2 0 16,1 1-320-16,1 2 0 0,-1 2 0 0,2 2 0 15,-1 0-192-15,2-1 0 0,1 2 0 0,2-1 0 16,1-3-960-16,1-1-208 0,1-2-48 0,-1-1 0 15,-1-2-704-15,1-2-160 0,-1-4-32 0,2-1 0 16,-2-1 0-16,0-2-16 0,-1-1 0 0,-2-1 0 16,1-1 1072-16,-2-2 224 0,-2-1 32 0,0 0 16 0,-2-2 1888 0,-1 1 384 15,0-1 80-15,-1 2 16 0,-2 1 656 0,0 1 128 16,-2-1 16-16,-2 1 16 0,1 1-528 0,2 6-96 16,-6-5-32-16,6 5 0 0,-7 0-480 0,-1 1-112 15,0 3 0-15,2 0-16 16,0 1-624-16,1 1-112 0,1 2-16 0,2 1-16 15,-1-2-48-15,3-7-128 0,-1 8 192 0,2 1-64 0,-1-9-128 0,5 6 0 16,-5-6 0-16,8 4 0 0,1-1 0 0,0-2 0 16,-1-1 0-16,0-1 0 0,0-2 0 0,0-1 128 15,-2-1-128-15,2 0 0 0,-2-2 128 0,1 2-128 16,-2-1 128-16,0-1-128 0,1-1 128 0,-1 2-128 16,-3-2 0-16,2 1 128 0,-4 7-128 0,0 0 0 15,0 0 0-15,0 0 128 0,0 0-128 0,0 0 0 16,0 0 144-16,0 0-144 0,0 0 256 0,2 10-32 15,-1 1 0-15,-1 2 0 0,0 0-96 0,2 2-128 0,2-1 176 0,0 2-176 16,0-1 0-16,1-2 0 0,2 0 0 0,1-1-192 31,1-1-2368-31,0-2-448 0,0-4-112 0</inkml:trace>
  <inkml:trace contextRef="#ctx0" brushRef="#br1" timeOffset="-47283.82">15679 15409 17503 0,'0'0'1552'0,"0"0"-1232"0,0 0-320 0,0 0 0 16,0 0 3280-16,0 0 608 0,0 0 112 0,0 0 32 15,-2 9-2960-15,2 6-592 0,3 4-112 0,1 5-32 16,1 3-96-16,3 6-32 0,0 3 0 0,2 3 0 16,3 3-208-16,1 1 0 0,2 0 0 0,0 0 0 15,-1-1-1920-15,1-4-384 0,0-2-80 0</inkml:trace>
  <inkml:trace contextRef="#ctx0" brushRef="#br1" timeOffset="-47099.09">15665 15791 34319 0,'-14'-14'1520'0,"9"7"320"0,-2 1-1472 0,2-3-368 0,1-2 0 0,2 1 0 15,0-1 752-15,4 2 80 0,2-1 0 0,1-1 16 16,1 2-400-16,3-2-96 0,3-1-16 0,3 0 0 15,-1 2-336-15,4 1 0 0,2-1 0 0,1 4 0 32,1-1-1744-32,1 1-272 0,-1 3-48 0,2-1-12928 0</inkml:trace>
  <inkml:trace contextRef="#ctx0" brushRef="#br1" timeOffset="-46759.9">15990 15804 7359 0,'0'0'320'0,"-4"5"80"0,0 1-400 0,4-6 0 0,0 9 0 0,2-3 0 16,-2-6 5696-16,0 0 1040 0,6 7 224 0,3-6 32 16,3-1-4608-16,2-1-912 0,3-2-192 0,0-1-48 15,1-6-656-15,1-2-128 0,2-1-16 0,-3-1-16 16,-1-1-272-16,-2 0-144 0,-2-1 160 0,-1 2-160 0,-1-3 0 0,-2 1-208 16,-3 1 16-16,-2 0 0 0,-1 5-112 0,-3-2-16 15,-2 2 0-15,-1 2 0 16,-3 3-416-16,-1 2-96 0,-4 2 0 0,-1 3-16 15,-5 5 256-15,-1 3 48 0,-1 3 16 0,0 3 0 0,1 1 528 0,1 2 0 16,1 2 0-16,3 1 0 0,3 2 448 0,2-1 192 16,4 1 32-16,3-1 16 0,2-1-80 0,5-1-16 15,0-5 0-15,6 0 0 0,3-1-352 0,5 0-80 0,2-4-16 0,2 0 0 32,-1-2-560-32,1-3-112 0,-1-2-32 0,2-2 0 0,0-2 160 0,-2-3 16 15,-1 0 16-15,-1 1-9808 16,-4-3-1984-16</inkml:trace>
  <inkml:trace contextRef="#ctx0" brushRef="#br1" timeOffset="-46360.37">14492 17142 18431 0,'0'0'816'0,"0"0"160"0,0 0-784 0,0 0-192 0,11-1 0 0,2-1 0 15,0 1 2080-15,0 0 368 0,0-2 80 0,1-1 16 16,0 0-1056-16,3-2-208 0,-1-6-32 0,2 2-16 0,0-1-336 0,-2-1-64 15,0 1 0-15,-1 0-16 0,0-2-496 0,-2-1-80 16,-1 1-32-16,-3 1 0 0,-3 0 0 0,-1 3 0 16,-2-1 0-16,-2 1 0 0,1 1 48 0,-2 1 0 15,0 7 0-15,-4-4 0 0,-3 2 160 0,1 0 32 0,-2 2 16 0,-1 3 0 16,0 2-160-16,-1 3-48 16,1 3 0-16,2 2 0 0,-3 2-256 0,1 2 0 15,0 0 0-15,3 0 0 0,0-1 0 0,4-1-192 16,2 0 192-16,2-2-192 15,2-2-368-15,3 1-64 0,1-5-16 0,3 1 0 16,4-2-1952-16,2-1-400 0,1-1-80 0,3-4-6080 0,5-2-1232 0</inkml:trace>
  <inkml:trace contextRef="#ctx0" brushRef="#br1" timeOffset="-46092.25">15188 16879 11967 0,'0'0'528'0,"-6"0"112"0,-2-2-512 0,-1 2-128 0,-3 2 0 0,0 0 0 16,-1-2 2720-16,-2 4 512 0,-4 0 96 0,0 1 32 15,-1-1-2272-15,2 1-448 0,2 0-80 0,2 1-32 0,2-1 64 16,3 0 16-16,4-1 0 0,5-4 0 0,0 0-224 0,0 0-64 16,5 7 0-16,4-1 0 0,4 1-192 0,2-2-128 15,0 0 160-15,1 0-160 0,0 0 736 0,-1 1 48 16,0 0 16-16,-2-1 0 16,-3 2 192-16,1-1 32 0,-2 2 16 0,-4 3 0 15,-1-1-256-15,-2 3-48 0,0 0-16 0,-2 0 0 16,-4 0-272-16,0 0-48 0,-1 0-16 0,-1 2 0 15,-1-5-384-15,-1 2-320 0,0 0 48 0,-1-3-11504 16,0 0-2288-16</inkml:trace>
  <inkml:trace contextRef="#ctx0" brushRef="#br1" timeOffset="-45929.66">15282 16585 19343 0,'0'0'1728'0,"0"0"-1392"15,0 0-336-15,0 0 0 0,0 0 3008 0,5 11 544 16,1 3 96-16,0 4 32 0,1 3-2528 0,0 4-512 16,1 2-112-16,0 4-16 0,0 2-48 0,1 1-16 15,1 0 0-15,2-2 0 0,-1 1-320 0,-1 0-128 16,1-2 0-16,-1 0 144 0,-1-2-384 0,1 0-80 0,0-2 0 0,-1-1-10224 16,0-2-2032-16</inkml:trace>
  <inkml:trace contextRef="#ctx0" brushRef="#br1" timeOffset="-45594.42">15290 16945 21423 0,'0'0'944'0,"0"0"208"0,0 0-928 0,0 0-224 16,0 0 0-16,9 1 0 0,2-1 1200 0,-1 0 192 16,2-1 32-16,2 0 16 15,0-2-160-15,3-1-48 0,0-1 0 0,3-2 0 16,1 1-592-16,2-1-128 0,-2 0-32 0,0-1 0 15,-2 0-208-15,0-2-32 0,-1-2-16 0,-2 3 0 0,-2-3 16 0,-2 1 0 16,-1 2 0-16,-1 2 0 0,-4-3-48 0,-1 3 0 16,-2 0 0-16,-2 1 0 0,0-1 144 0,-1 7 32 15,0 0 0-15,0 0 0 0,-7-4 144 0,-1 4 16 16,0 0 16-16,0 3 0 0,0 2-160 0,2 4-16 16,-1 4-16-16,1 3 0 0,-1 2 80 0,3 2 16 0,2-1 0 0,0 1 0 15,2-2-240-15,3 3-32 0,2 0-16 0,2-2 0 16,1-2-160-16,2-1-192 15,2-3 32-15,1-1 16 16,0-1-1616-16,0 0-320 0,0-5-64 0,-1-1-16 16,-2-2-1232-16,1-3-256 0,-2-3-64 0,-2-2-7488 0</inkml:trace>
  <inkml:trace contextRef="#ctx0" brushRef="#br1" timeOffset="-45330.56">15825 16765 13823 0,'0'0'1216'0,"0"0"-960"0,2 9-256 0,2 2 0 15,1 0 3040-15,-1 4 560 0,0 0 112 0,0 4 32 16,1-2-1744-16,-1 2-336 0,0-2-80 0,0 1-16 0,0-1-352 0,1-1-64 16,-1 0 0-16,0-1-16 0,0-3-576 0,-2 0-112 15,0-5-32-15,-2 1 0 0,0-8-64 0,0 0-16 16,0 0 0-16,0 0 0 16,0 0-144-16,0 0-16 0,-6-2-16 0,1-5 0 15,0 1 560-15,1-5 112 0,0 0 32 0,0-3 0 16,0 0-528-16,2-2-96 0,1-2-32 0,1 0 0 15,0-2-208-15,1 1 0 0,1 1 0 0,2-2 0 16,2 3 0-16,0 0 0 0,2 2 0 0,1 0 0 16,1 2-496-16,2 3 16 0,1 2 0 0,2 0 0 15,0 2-1728-15,2-1-352 0,0 3-64 0,1-2-13520 16</inkml:trace>
  <inkml:trace contextRef="#ctx0" brushRef="#br1" timeOffset="-45186.1">16360 16408 12895 0,'0'0'576'0,"-6"6"112"0,-1 4-560 0,2-3-128 0,0 4 0 0,1 1 0 15,-1-3 4496-15,1 1 880 0,0 0 160 0,3 1 32 32,1-2-6144-32,0-1-1216 0,0-8-256 0</inkml:trace>
  <inkml:trace contextRef="#ctx0" brushRef="#br1" timeOffset="-45024.8">16475 16394 6447 0,'-4'7'576'0,"0"4"-576"0,0 1 0 0,0-1 0 16,2 0 6368-16,-1 0 1168 0,1 2 224 0,0-1 48 16,2-1-6144-16,2-1-1248 0,-2-1-240 0,2 0-10480 15,2-1-2112-15</inkml:trace>
  <inkml:trace contextRef="#ctx0" brushRef="#br1" timeOffset="-44541.32">13113 15589 15663 0,'0'0'1392'15,"-3"9"-1120"-15,2-1-272 0,0-1 0 0,1-7 1040 0,-2 7 160 16,2 1 16-16,0 1 16 0,3 2-928 0,-1-3-304 16,1 1 160-16,0-1-6128 15,-3-8-1232-15</inkml:trace>
  <inkml:trace contextRef="#ctx0" brushRef="#br1" timeOffset="-44393.73">13224 15568 4607 0,'0'0'400'0,"0"0"-400"0,0 0 0 0,2 9 0 15,0 1 4240-15,-1-1 768 0,0 0 160 16,2 1 16-16,-1 1-3456 0,1-1-704 0,1-1-144 0,1 0-32 16,2 0-672-16,2 2-176 0,1-1 0 0</inkml:trace>
  <inkml:trace contextRef="#ctx0" brushRef="#br0" timeOffset="-19660.99">20248 13537 18431 0,'0'0'816'0,"0"0"160"0,0 0-784 0,0 0-192 15,0 0 0-15,0 0 0 16,0 0 1504-16,0 0 256 0,8-3 48 0,4 1 16 15,2 1-880-15,3 1-176 0,1 0-48 0,3 0 0 16,1 0 176-16,4 1 16 0,2 1 16 0,-2 0 0 16,0-1-32-16,1 2-16 0,3 1 0 0,1-3 0 15,1 0-160-15,2 1-16 0,1 0-16 0,0-1 0 16,1 2-240-16,2 1-32 0,4-1-16 0,0 0 0 16,-1-3 0-16,0 0 0 0,-2-1 0 0,3-1 0 0,-3-1-16 0,-1 2-16 15,-1-3 0-15,3 1 0 0,-1 1-48 0,1-1 0 16,0 0 0-16,2 1 0 0,0 0 32 0,1 1 0 15,0 0 0-15,0-1 0 0,-4-3-80 0,0 0-16 16,0 1 0-16,-1 0 0 0,1 3-128 0,-1 1-128 16,0 0 192-16,-3-1-192 0,-1-2 208 0,0 2-64 15,1-2-16-15,0 2 0 0,-2 1 64 0,-1 0 0 16,0-2 0-16,-1 1 0 0,-2 0-32 0,1 0 0 0,-2-1 0 16,0 1 0-16,-1-2 16 0,1 2 0 15,-1 0 0-15,2-1 0 0,-1 1-32 0,2-1 0 16,2 2 0-16,-2-2 0 0,-1 1-16 0,3-3-128 15,-4 0 192-15,1 2-64 0,1 0-128 0,-2 2 0 16,-2-1 0-16,0 0 0 0,0-2 0 0,0 0 0 16,1 1 128-16,10 0-128 0,-7 2 0 0,0 3 0 0,-2 0 0 0,0-3 0 15,-2-2 0-15,1 2 0 0,2-1 0 0,-2 2 0 16,2 2 0-16,-2 0 0 0,2-3 128 0,-9-3-128 16,2 0 128-16,1 1-128 0,-1-1 192 0,2 2-64 15,-2 0-128-15,0 1 160 0,0 0-160 0,0 0 160 16,1-2-160-16,-1 2 0 0,-1 2 0 0,-1-1 128 15,1-1-128-15,2 1 0 0,-3 0 0 0,1-1 0 16,0 0 0-16,1 0 0 0,-1 2 0 0,1-2 0 16,2-2-160-16,-2 1-64 0,-1-1-16 0,0-1 0 15,-1 2-1168-15,0 1-224 0,-2 0-48 0,-1 0-16 16,-1-6-576-16,0 3-112 0,-5-1-32 0,1-2-8528 16,0 1-1696-16</inkml:trace>
  <inkml:trace contextRef="#ctx0" brushRef="#br0" timeOffset="-19362.57">23455 13053 21183 0,'0'0'1888'0,"0"0"-1504"15,0 0-384-15,0 7 0 0,3 1 832 0,2 0 80 16,3-1 32-16,4 3 0 0,1-4-64 0,4 3-16 0,2 3 0 0,2 0 0 15,0-1-176-15,2 2-48 0,2 3 0 0,0-2 0 16,0 3-240-16,-3 0-48 0,-1-1-16 0,-3 0 0 16,-2-1-16-16,-2 1-16 0,0-2 0 0,-2 3 0 15,-3 1 544-15,-2 2 112 0,-5 3 32 0,-2 0 0 16,0 0 320-16,-4 1 64 0,-2 2 16 0,-1 0 0 16,-2 1-176-16,-3 3-16 0,-2-1-16 0,-2 1 0 15,1 0-480-15,0 0-112 0,0-4-16 0,0 0 0 16,2-4-384-16,2 1-192 0,-2 0 160 0,-2 5-160 31,4-3-1600-31,0-1-432 0,-1-2-80 0,6-7-16880 0</inkml:trace>
  <inkml:trace contextRef="#ctx0" brushRef="#br0" timeOffset="-17694.63">20857 11565 18655 0,'0'-6'832'0,"22"-21"160"0,-22 27-800 0,0 0-192 16,0 0 0-16,0 0 0 0,0 0 1264 0,0 0 208 16,0 0 32-16,0 0 16 0,0 0 128 0,3 9 16 15,-2 2 16-15,-1 2 0 0,0 1-464 0,0 3-112 16,-1 2-16-16,-2 4 0 0,0-4-512 0,1 2-128 15,1 1 0-15,-1 2-16 0,1-4-304 0,0 0-128 16,2-6 128-16,-1-2-128 0,0-3 144 0,0-9-144 0,0 0 160 0,0 0-160 16,0 0 320-16,0 0-48 0,0 0 0 0,0 0 0 15,5-12 96-15,0-2 16 0,1-4 0 0,0-2 0 16,1-1-256-16,-1-1-128 0,-1-2 128 0,2-4-128 16,-2 1 0-16,0-1 144 0,2 1-144 0,-2 1 0 15,0 1 128-15,-1 3-128 0,0-1 0 0,-3 3 0 16,2 3 0-16,0 4 0 15,0 3 0-15,0 3 0 0,-3 7 0 0,0 0 0 0,0 0 0 0,5 5 0 16,1 3 0-16,-3 4-144 0,1 3 144 0,2 5-192 16,1 4 16-16,1 0 0 0,1 5 0 0,0 1 0 15,2 0 176-15,1-1 0 0,1-6-144 0,0 1 144 16,-2-5 0-16,2-1 0 0,0 1 0 0,2-5 0 16,-1-4 0-16,-1-3 0 0,-1-6 144 0,-2-1-16 15,1-1 688-15,-1-3 144 0,-1-5 16 0,-2-3 16 16,1-1-48-16,-2-5-16 0,-1 0 0 0,-1-2 0 0,-1-2-416 0,0-2-64 15,-2-2-32-15,0-1 0 0,0-3-416 0,-1-3 0 16,-1-1 0-16,-1 2 0 16,-2-1-1792-16,0 2-304 0,0 1-48 0,-1 0-10288 15,-2 4-2064-15</inkml:trace>
  <inkml:trace contextRef="#ctx0" brushRef="#br0" timeOffset="-16724.3">20689 11655 2751 0,'0'0'128'0,"0"0"16"0,0 0-144 0,0 0 0 16,-3 7 0-16,-1-1 0 15,4-6 3936-15,-5 2 752 0,0-1 160 0,0 2 16 0,-1 0-2784 0,0 1-560 16,-6 0-112-16,-1 1-32 0,-1 0-240 0,-2 3-48 16,2 0-16-16,-2-1 0 0,0 0-496 0,-1 2-112 15,-1 0-16-15,1 2 0 0,-1-4 0 0,0 1-16 16,0-1 0-16,1 2 0 0,1 0-432 0,3 0 0 15,1-1 0-15,2 0-176 0,1 0 176 0,-1-2 144 16,1 1-16-16,3-3-128 0,-1 1 0 0,7-5 0 16,-4 5 0-16,4-5 0 0,-4 7 128 0,2-1-128 15,2-6 0-15,0 0 0 0,0 0 176 0,-3 7-32 0,3-7 0 0,0 0 0 16,0 9 96-16,0-9 16 0,0 5 0 0,2 1 0 16,0 1-64-16,1 1 0 15,-2 0 0-15,2-2 0 0,2 1 16 0,-1 2 0 16,-2 2 0-16,2 2 0 0,-1 2 16 0,1 0 0 15,0 0 0-15,0 2 0 0,0 2 32 0,-1 2 16 16,0 0 0-16,1 1 0 0,1 2-80 0,-1-2 0 0,-1 0-16 0,-1 3 0 16,1-2 16-16,1-1 16 0,-2-1 0 0,2 0 0 15,0 1 96-15,-1-3 16 0,-2-1 0 0,2 0 0 16,-1 0-320-16,0-3 0 0,-1 0 0 0,0 1 0 16,1-3 0-16,-1 1 0 0,-1-3 160 0,1 0-160 15,-1-1 144-15,0-1-144 0,0 0 160 0,0 0-160 16,-1 1 144-16,0-2-144 0,-2 1 128 0,2-2-128 0,1-7 128 15,0 5-128-15,0 2 128 0,0-7-128 0,0 0 192 0,0 0-32 16,0 6-16-16,0-6 0 0,0 0 80 0,0 0 16 16,0 0 0-16,0 0 0 0,0 0-112 0,0 0 0 15,0 0-128-15,0 0 192 16,0 0-192-16,0 0 0 0,0 0 0 0,1 7 0 16,0-1 0-16,-1-6 0 0,7 7 0 0,-1-1 0 0,2 1 0 0,1-1 0 15,2-1 0-15,0 2 0 0,1 1 0 0,3 0 0 16,-1-1 128-16,0 1-128 0,4 1 192 0,2-2-16 15,0-1 0-15,0 4 0 0,-1 0 16 0,0 0 16 16,1 1 0-16,-1-1 0 0,1 2-32 0,-1 0-16 16,-2-1 0-16,0 1 0 0,-1 0-16 0,-2 1 0 15,-1-3 0-15,0 1 0 0,-1-2-16 0,0 0 0 16,-2-1 0-16,1 0 0 0,-2 0-128 0,-1-3 128 16,-8-5-128-16,8 5 128 0,-2-1-128 0,-6-4 192 0,7 5-192 0,-2-1 192 15,0 1-192-15,-5-5 0 0,0 0 144 0,0 0-144 16,0 0 0-16,0 0 0 0,0 0 0 0,0 0 0 31,0 0-816-31,9 0-224 0,0-1-48 0,0-2-16 16,-1-1-2160-16,0 0-416 0</inkml:trace>
  <inkml:trace contextRef="#ctx0" brushRef="#br0" timeOffset="-15963.17">20979 12863 8287 0,'0'0'368'0,"0"0"80"16,0 0-448-16,0 0 0 0,0 0 0 0,0 0 0 0,0 0 3376 0,0 0 592 16,0 0 112-16,0 0 16 0,0 0-1824 0,6-6-368 15,0 0-80-15,2 2-16 0,1 1-320 0,0-1-64 16,0 0-16-16,0 0 0 0,2-1-208 0,-2-1-48 15,3 2-16-15,1-2 0 0,1 1-416 0,3-2-80 0,0 1 0 0,0-1-16 16,0 2-176-16,1-2-48 0,0-2 0 0,1 3 0 16,2-1-272-16,-1 1-128 0,0 1 128 0,0-1-128 15,-2 0 192-15,0 1-32 0,0-1-16 0,1 2 0 16,-1-1-144-16,1 0 192 16,-2 0-192-16,2 1 192 0,-3-1-192 0,1 1 0 15,0 1 144-15,0-1-144 0,-2 0 0 0,-2 0 128 16,-2 2-128-16,0-1 0 0,-2 2 0 0,-1-2 144 15,0 2-144-15,-8 1 0 0,7-3 0 0,0 1 0 0,-7 2 0 16,7-4 0 0,-1 0-496-16,-6 4-96 0,7-3-32 0,-2-1 0 15,0-1-2048-15,-5 5-400 0,5-5-96 0,-5 5-12160 0</inkml:trace>
  <inkml:trace contextRef="#ctx0" brushRef="#br0" timeOffset="-15530.68">21689 12568 19919 0,'0'0'880'0,"0"0"192"0,0 0-864 0,0 0-208 0,0 0 0 0,0 0 0 16,0 0 1744-16,0 0 304 0,-3-3 64 0,0-4 16 16,1-1-816-16,1 0-160 0,1-1-48 0,1 0 0 15,-1-1-272-15,0-3-48 0,0-6-16 0,-1 1 0 16,1 1 64-16,1-1 0 15,0-3 0-15,0 0 0 0,-2 2-32 0,0-2 0 16,0-1 0-16,1 1 0 0,-2 1-400 0,2 3-80 0,-1-2 0 0,0 2-16 16,-1-3-304-16,1 3 0 0,0-1 128 0,-1 0-128 15,0-1 0-15,-1 1 0 0,1-1 0 0,-1 2 0 16,-1 1-256-16,1 0-16 0,1 1 0 0,-1 2 0 16,-1 1-544-16,2 3-96 0,-1 1-32 15,0 2 0-15,3 6-2688 0,-2-4-528 0</inkml:trace>
  <inkml:trace contextRef="#ctx0" brushRef="#br0" timeOffset="-15181.81">21610 11958 16575 0,'0'0'1472'0,"0"0"-1168"0,-5-2-304 0,0-5 0 15,-2 2 3008-15,1 0 528 0,-2-2 112 0,-1 1 32 16,-1-1-1632-16,-3 1-336 0,0-1-64 0,-2-2-16 15,0 0-528-15,-4 0-96 0,1 4-32 0,0 1 0 16,-2-4-224-16,2 0-48 0,-2 0-16 0,3-1 0 16,0 1-432-16,2 2-64 0,2-1-32 0,1 3 0 15,2 2-160-15,1-1 0 16,2-1-160-16,3 4 160 16,0-2-2144-16,4 2-336 0,0 0-64 0</inkml:trace>
  <inkml:trace contextRef="#ctx0" brushRef="#br0" timeOffset="-13784.45">20570 11889 911 0,'-10'24'0'0,"10"-24"0"0,0 0 0 0,0 0 0 16,0 0 6208-16,0 0 1168 15,6 6 240-15,1-5 32 0,-1 1-5680 0,3-2-1136 16,2-2-240-16,2 1-32 0,0-5-304 0,1 0-64 16,2 0-16-16,1-3 0 15,1 0-608-15,2-4-112 0,2 1-32 0,-1-2-12672 0</inkml:trace>
  <inkml:trace contextRef="#ctx0" brushRef="#br0" timeOffset="-13402.06">20626 12456 25055 0,'0'0'1104'0,"0"0"240"0,0 0-1088 0,0 0-256 16,0 0 0-16,0 0 0 0,9 3 1424 0,0 1 240 15,0-4 32-15,2 1 16 0,1 0-464 16,2 1-96-16,-4 0 0 0,3-2-16 0,0 3-720 0,1 0-144 16,0-1-16-16,-1 3-16 0,0-1-240 0,1 0-256 15,-1 1 48-15,2 1-10400 16,0-1-2064-16</inkml:trace>
  <inkml:trace contextRef="#ctx0" brushRef="#br0" timeOffset="-13013.9">21355 12158 22287 0,'0'0'976'0,"0"0"224"0,0 0-960 0,0 0-240 16,0 0 0-16,0 0 0 0,0 0 2096 0,0 0 368 15,0 0 80-15,0 9 16 0,0 1-960 0,1 3-192 16,0 2-48-16,2 0 0 0,-2 4-656 0,2 0-144 16,-2 1-32-16,1 1 0 0,0-1-352 0,0-1-176 15,-1 0 160-15,0-2-160 0,2 1-144 0,-2-3-128 0,-1-2-32 0,0-3-10944 16,0-2-2192-16</inkml:trace>
  <inkml:trace contextRef="#ctx0" brushRef="#br0" timeOffset="-12379.09">20926 10961 23615 0,'29'0'512'0,"-29"0"128"0,0 0 0 0,0 0 16 0,2 8-528 0,-2-8-128 15,3 9 0-15,-3-9 0 0,1 6 976 0,0 2 176 16,1-1 16-16,-2-7 16 0,0 0-768 0,-2 6-160 16,2-6-16-16,-3 7-16 0,-1-2-96 0,4-5-128 15,0 0 176-15,-6 4-176 0,0-4 192 0,1 0-64 0,-1 0 0 0,0 0-128 16,6 0 256-16,-5-3-64 0,5 3-16 0,0 0 0 16,-4-4-32-16,4 4 0 0,0 0 0 0,0 0 0 15,-1-5-144-15,1 5 0 16,0 0 144-16,3-6-144 0,1 0 0 0,-4 6 0 15,7-5 0-15,1 1 0 0,0 2 192 0,1-1-16 0,0 2-16 0,-1-1 0 16,-1 2 192-16,3 2 32 0,-10-2 16 0,0 0 0 16,0 0 128-16,7 2 32 0,0 2 0 0,-7-4 0 15,0 0 80-15,2 8 0 0,-2-8 16 0,0 0 0 16,0 0 32-16,-2 7 0 0,-2-1 0 0,-1-1 0 16,0 2-560-16,-2-4-128 0,1-2 0 0,-1 0 0 15,0 0 0-15,1-1 0 0,-1-1 0 0,1 0 0 31,-1 1-384-31,7 0-176 0,0 0-16 0,0 0-16 16,0 0-2352-16,0 0-448 0,0 0-112 0</inkml:trace>
  <inkml:trace contextRef="#ctx0" brushRef="#br0" timeOffset="-11961.06">21195 10949 1839 0,'0'0'0'0,"0"0"160"0,0 0-160 0,0 0 0 16,0 0 0-16,0 0 0 0,0 0 5392 0,0 0 1056 16,0 0 208-16,0 0 32 0,0 0-4208 0,-2 8-848 15,1 0-160-15,0-2-48 0,-2 1-880 0,0-2-176 0,3-5-48 0,-4 7 0 16,-2-3 208-16,-1-1 48 0,1 3 0 0,-1-1 0 16,1-3-112-16,-1 0-16 0,1-2 0 0,6 0 0 15,-7-2-448-15,7 2 0 0,-5-2 0 0,5 2 0 16,-5-4 336-16,5 4-16 15,0 0-16-15,-1-7 0 0,1 1-304 0,4-2 0 16,2 0 0-16,1 0 0 0,-2 1 0 0,1 0-176 0,2 1 176 0,0 0-208 16,-2 0 208-16,1 1-144 0,-1-1 144 0,1 3-128 15,-7 3 128-15,8-2 0 0,-8 2 0 0,8 2-128 16,-8-2 128-16,6 5 224 0,-6-5-48 0,0 0-16 16,4 9 224-16,-1-3 32 0,-3-6 16 0,2 8 0 15,0 1-160-15,-2-9-16 0,0 7-16 0,0-7 0 16,-3 6-240-16,3-6 176 0,-4 7-176 0,0-2 160 0,4-5-160 15,0 0 192-15,-6 4-192 0,-1 0 192 0,1-1-192 0,6-3 128 16,0 0-128-16,-7 1 128 0,7-1-128 0,-6 1 0 16,6-1 0-16,0 0-11904 15,0 0-2320-15</inkml:trace>
  <inkml:trace contextRef="#ctx0" brushRef="#br3" timeOffset="16841.56">20888 10703 21423 0,'26'-46'464'16,"-26"46"112"-16,0 0 0 0,0 0 32 0,-2 9-480 0,2-9-128 0,0 0 0 0,0 0 0 0,-6 4 976 0,6-4 176 15,0 0 48-15,0 0 0 0,-7-1-240 0,7 1-32 16,-6-3-16-16,1-3 0 0,-1 1-32 0,-1-2-16 16,2 1 0-16,0-2 0 0,-1 0 16 0,1 0 0 15,0 0 0-15,0-1 0 0,-2 0-288 0,2 0-48 16,0 0-16-16,0 1 0 0,-2 0-176 0,1 0-32 16,-2-2-16-16,0-1 0 0,0 1-32 0,-1 0 0 0,0-1 0 0,-2 2 0 15,0 0-80-15,-1 1 0 16,-1 0-16-16,-1 2 0 0,-1-3-48 0,1 1-128 15,0 1 192-15,-2 1-64 0,-1-1-128 0,0 3 160 16,0 2-160-16,0-4 160 0,2 3 32 0,-2-1 0 16,0-2 0-16,-2 3 0 0,2-3-192 0,-1 0 160 15,1-1-160-15,-1 1 160 0,0-2-160 0,-1 0 0 16,1 0 0-16,0 0 0 0,-2 1 128 0,2-1-128 0,1 1 128 0,-1 1-128 16,0-2 176-16,-1 3-48 0,1-2-128 0,-8-1 192 15,1 3-192-15,3 1 176 0,1 2-176 0,2-2 160 16,1 1-160-16,-1-2 0 0,0 2 0 0,-1-1 0 15,1 1 0-15,-1-1 0 0,1 0 0 0,-2 1 0 16,-4-1 0-16,1-2 0 0,0-1 0 0,-2 1 0 0,-2 2 0 16,2 0 0-16,0-1 0 0,1 1 128 0,-2 0-128 0,2 1 0 15,0-2 0-15,2 4 0 0,-1-3 0 0,1 2 0 16,1 1 0-16,-2 0 0 16,0-1 176-16,-1 1-48 0,1 0-128 0,2 1 192 15,1-1-192-15,-1 1 0 0,-3 0 0 0,-1 0 0 16,-1 0 0-16,-3 1 0 0,-1 0 0 0,1 2 0 15,1-1 0-15,2 1 0 0,-3 0 0 0,-2 3 0 16,1-2 0-16,1 1 0 0,0 0 0 0,-3 1 0 0,0-1 0 0,-1 1 0 16,0 2 0-16,-3 3 0 0,-2-3 0 0,-1 1 0 15,-2 0 0-15,3 1 0 0,2-3 0 0,2 1 0 16,0-2 0-16,1 3 0 0,0 0 0 0,0 0 0 16,0 3 0-16,2 1 0 0,-3-2 0 0,-1 0 0 15,1 1 0-15,-1 0 0 0,-2-2 0 0,-1 1 0 16,0-1 0-16,0-1 0 0,-1 0 0 0,4 0 0 0,-1 1 0 0,4-1 0 15,0 1 0-15,0-1 0 0,-1-2 0 0,2 1 0 16,-1 2 0-16,-2 0 0 0,-4-2 0 0,0 3 0 16,-2-3 0-16,2 2 0 0,0 2 0 0,0-3 0 15,1 1 0-15,2 1 0 0,2-2 0 0,-1 1 0 16,-2-2 0-16,3 0 0 0,0 0 0 0,-2 0 0 16,-3 1 0-16,-2-1 0 0,-2-1 0 0,4 4 0 15,1-2 0-15,1 1 0 16,-1 1 0-16,1-1 0 0,2-1 0 0,3 0 0 0,-2 1 0 15,0 1 0-15,0 0 0 0,0-1 0 0,-1-2 0 0,-2 1 0 16,-1 3 0-16,1-4 0 0,-3-1 0 0,1 1 0 16,2 0 0-16,0 0 0 0,1 0 0 0,0 1 0 15,1 1 0-15,1-1 0 0,2 2 0 0,-1-1 0 16,2-1 0-16,-3 2 0 0,-3-3 0 0,1 2 0 16,-1 2 0-16,2-3 0 0,-1 1 0 0,0 2 0 15,1 1 0-15,1 0 0 0,2-1 0 0,-1 0 0 0,2 1 0 0,0 0 0 16,-2-2 0-16,10 0 0 0,-2-2 0 0,-1 4 0 15,-4-1 0-15,-2 0 0 0,1-2 0 0,-1 2 0 16,-1-1 0-16,2 2 0 0,1 1 208 0,0-1-48 16,0 0-16-16,2-2 0 0,2 0-144 0,2-1 192 15,0 1-192-15,1-2 192 0,-2 0-192 0,1 0 0 16,2-2 144-16,1 0-144 0,0 2 0 0,1-2 0 16,-1 1 0-16,-1 0 128 0,-3 1-128 0,1 0 0 0,1 0 0 0,-1 1 0 15,1 0 0-15,1 0 0 16,1-2 0-16,0 0 128 0,0 1-128 0,2 2 0 15,-2-3 0-15,1 1 0 0,1 2 144 0,-1-1-144 16,1 2 192-16,0 0-192 0,1-1 272 0,0 3-48 0,-4-5-16 0,2 2 0 16,1 2-48-16,0 0-16 15,1 1 0-15,-2 0 0 0,-2-1-16 0,0 1 0 16,0 1 0-16,0 0 0 0,-2 1 0 0,2 0-128 16,0-1 192-16,1 2-64 0,0 1 64 0,3 1 0 15,0-5 0-15,0 3 0 0,1 1-64 0,0-2 0 16,-2-1 0-16,2 0 0 0,0-3 0 0,2 1-128 0,-1 1 192 0,2-1-64 15,1-1-128-15,0-1 192 0,1 2-192 0,-1 2 192 16,-3-1-192-16,1 0 128 0,0-1-128 0,2 2 128 16,0-1-128-16,2-1 0 0,-1 2 0 0,0-2 0 15,0 0 0-15,2 0 128 0,0 0-128 0,-1-3 0 16,2 1 0-16,0-1 128 0,1 2-128 0,-1-2 0 16,0 1 0-16,0 0 128 0,-2 1-128 0,1 0 0 15,1 0 0-15,-2-1 0 0,-1 2 0 0,2-1 0 0,1 2 0 16,0 1 0-16,-2-2 0 0,1 0 0 0,-2 0 0 0,2-1 0 15,-2-1 0-15,3 2 0 0,0 0 0 0,0-1-224 16,0 0 48-16,1-4 16 16,-1 1-1056-16,2-1-192 0,1-2-64 0,0-1 0 15,6-5-640-15,-5 2-144 0,1-2-32 0,4 0 0 32,-4-4-576-32,2 0-112 0,-1-3-32 0,2-2-5632 0,-1 0-1152 0</inkml:trace>
  <inkml:trace contextRef="#ctx0" brushRef="#br3" timeOffset="17174.41">13698 12138 13823 0,'0'0'608'0,"0"0"128"0,0 0-592 0,0 0-144 16,0 0 0-16,0 0 0 0,0 0 2352 0,0 0 432 0,0 0 96 0,8 0 0 16,1 0-1104-16,-1 0-240 0,0 0-32 0,0 0-16 15,-8 0-144-15,9 0-16 0,-1 3-16 0,-1-2 0 16,-7-1-208-16,8 3-32 0,-1 1-16 0,-2 1 0 15,-1 1-432-15,-2 3-96 0,0 3-16 0,-2 1 0 16,0 2-208-16,-2 3-48 16,0 3-16-16,-1 1 0 0,1 3-240 0,-2-1 176 15,-2 0-176-15,1-1 160 0,0-2-160 0,1 0 128 0,0 0-128 16,3-2 128-16,1 0 16 0,1-2 0 0,2-2 0 0,-1 0 0 16,1-2 0-16,1-2 0 0,1 0 0 0,3-2 0 15,2-1 64-15,5-2 16 0,-1-2 0 0,3 0 0 16,1 1-32-16,2-3-16 0,1-1 0 0,1-1 0 15,3 0-176-15,1 0 128 0,-2-1-128 0,5-1 128 16,0-2-448-16,0 2-80 0,-1-3-32 0,1 3-18720 16</inkml:trace>
  <inkml:trace contextRef="#ctx0" brushRef="#br3" timeOffset="19609.48">12993 13477 1839 0,'0'0'160'0,"0"0"-160"0,0 0 0 0,0 0 0 0,0 0 4224 0,0 0 800 0,0 0 160 0,0 0 48 16,0 0-2960-16,0 0-592 0,0 0-112 0,0 0-32 15,0 0-208-15,0 0-48 0,0 0-16 0,0 0 0 16,6 14-192-16,2-15-48 0,0 1 0 0,0 0 0 15,1 0-192-15,0 0-64 0,2 0 0 0,0-2 0 16,1 0-192-16,5 1-64 0,-1 0 0 0,-1 1 0 0,2 0-192 0,0 0-64 16,0 0 0-16,1 0 0 0,-1 0 0 0,2 0-16 15,-1 1 0-15,0 2 0 0,-2 0-96 0,-1 1-16 16,2 2 0-16,-1-1 0 16,0 0 32-16,-1 0 0 0,0 2 0 0,0 1 0 15,-2-1-160-15,0 3 192 0,0-1-192 0,-2 1 192 16,-1 0 0-16,-2 2 0 0,-2 1 0 0,1 0 0 15,-2-1 80-15,0 1 32 0,-1 0 0 0,0 1 0 16,-1 2 0-16,-2 0 0 0,-1 1 0 0,-1-3 0 0,0 2-160 0,-1-1-16 16,-2 1-128-16,0-2 192 0,1 1-192 0,-1-2 0 15,-2 0 0-15,2 0 0 0,-2-4-144 0,-2 1-128 16,-1 1-32-16,1-3 0 16,2-2-1488-16,-1-1-320 0,-1-2-48 0,1 1-16 15,0 0-1520-15,0-2-304 0</inkml:trace>
  <inkml:trace contextRef="#ctx0" brushRef="#br3" timeOffset="19902.59">13329 13772 13823 0,'0'0'608'0,"0"0"128"0,0 0-592 0,0 0-144 0,0 0 0 0,0 0 0 16,0 0 3632-16,0 0 688 15,0 0 144-15,4 6 16 0,-4-6-2240 0,5 8-448 16,-1-1-80-16,0 2-32 0,0-4-544 0,0 1-112 0,0 1-32 0,0 0 0 15,-3 0-208-15,0 4-32 0,1-3-16 0,0 1 0 16,0-1-80-16,-2 1-16 0,-2 1 0 0,2 1 0 16,2 0-128-16,0 1-16 0,3-2-16 0,-1 2 0 15,-2 0-224-15,0 0-32 0,1-1-16 0,1 0 0 16,1-2-208-16,0 0 176 0,0 0-176 0,1 0 160 16,1-2 0-16,3-3 0 0,0-2 0 0,0 0 0 15,0-2 0-15,0-2 0 0,2 0 0 0,2-1 0 0,0-2-160 0,3 0 0 16,3 1 0-16,1-4 128 31,0 0-1296-31,0 0-272 0,1-3-48 0,1 0-18608 0</inkml:trace>
  <inkml:trace contextRef="#ctx0" brushRef="#br3" timeOffset="21805.84">15622 14443 10127 0,'0'0'896'0,"0"0"-704"0,0 0-192 0,2 4 0 16,-5 4 4096-16,2 1 800 0,1 0 160 0,4 2 16 15,-2 0-3920-15,5 2-800 0,2 2-160 0,3-1-16 0,1-1-176 0,2 0 0 16,4 1-160-16,0-2 160 0,2 0 0 0,-3-3 0 15,2 1 0-15,-1-2 0 0,1 1 0 0,1 1 256 16,0-3-16-16,0 2-16 0,1-1 160 0,5 0 48 16,1 0 0-16,-1-2 0 15,-2 1-48-15,-2-3 0 0,2-1 0 0,-3-2 0 16,-1 0-192-16,-2-2-64 0,0-3 0 0,-2 0 0 16,-2-3 16-16,0-2 0 0,-2 0 0 0,0-1 0 0,-3-2 112 15,1-1 0-15,-2 0 16 0,0-4 0 0,0 0-128 0,0 1-16 16,0 1-128-16,-2 0 192 0,-3 0-192 0,0 0 176 15,-1 2-176-15,1 2 160 0,-1-1-160 0,-2 2 0 16,-1 0 0-16,0 0 0 0,0 2 0 0,0 0 128 0,-1 2-128 0,0-1 0 16,-1 1 128-16,2 6-128 0,-2-8 0 0,-2 0 128 15,-3 2-128-15,0 0 0 0,-1 0 144 0,-1 1-144 16,-1-2 144-16,0 3-144 0,-2 0 192 0,1 2-192 16,-2-1 240-16,-1 3-64 0,1-1-16 0,-1 1 0 15,0 0-32-15,1 1-128 16,0 0 192-16,1 2-64 0,2 0-128 0,2-1 0 15,1 2 0-15,7-4 0 0,0 0 0 0,0 0 0 16,0 0 0-16,0 0 0 0,0 0 0 0,0 0-224 0,7-4 80 16,1-1 16-16,1 0-32 0,1-2 0 0,1 1 0 0,0-1 0 15,0-1-96-15,-1 2-32 0,1-1 0 0,0 2 0 16,1 1 288-16,-2 0-160 0,1 2 160 0,-2 0-128 16,3 0 128-16,-1 2 128 0,2 1-128 0,-2 2 176 15,-2-1 304-15,-1 2 64 0,1 1 16 0,-1 2 0 16,-2 1-48-16,1 1 0 0,-1 1 0 0,1 0 0 15,-2-1-144-15,2 2-48 0,0 2 0 0,3 0 0 0,-3 0-320 0,3 1 128 16,0-1-128-16,2 1 0 16,1-4-1504-16,1 2-368 0,2 0-80 0</inkml:trace>
  <inkml:trace contextRef="#ctx0" brushRef="#br0" timeOffset="47909.31">25482 14508 15023 0,'0'0'656'0,"0"0"160"0,0 0-656 0,0 0-160 15,0 0 0-15,13 17 0 0,-13-17 1280 0,0 0 240 16,0 0 32-16,0 0 16 0,0 0-32 0,0 0 0 16,0 0 0-16,0 0 0 0,0 0-208 0,0 0-48 15,0 0-16-15,7-4 0 0,1-1-112 0,0 0-32 0,-2-2 0 0,5 1 0 16,-1-6-144-16,3 3-16 0,1 0-16 0,2-4 0 16,0 1-304-16,3 0-64 0,1-5-16 0,-1 1 0 15,1 0-112-15,1-5-32 0,0 1 0 0,0-2 0 16,1 1-64-16,1-2-16 0,2-2 0 0,-2 0 0 15,0-1-16-15,-5 7 0 0,1-1 0 0,2-1 0 16,1-1-16-16,1-1-16 0,-1-3 0 0,1 0 0 16,1 0-112-16,8-6-32 0,0-2 0 0,-3 4 0 0,-1 2 80 15,1 0 16-15,-2 2 0 0,-1 1 0 0,-3 2-96 0,0 1-16 16,-1 4 0-16,-3-1 0 0,0 1 32 0,-1 4 0 16,-1-2 0-16,-2 2 0 0,0-1 16 0,-3 1 0 15,-1 0 0-15,0-1 0 0,-1 5-176 0,3-7 128 16,-4 3-128-16,0 1 128 0,-1 2-128 0,-1 1 0 15,-2 1 0-15,0 0 0 16,0 1-1344-16,-5 8-160 0,3-7-32 0,-3 7-11824 0,0 0-2368 16</inkml:trace>
  <inkml:trace contextRef="#ctx0" brushRef="#br0" timeOffset="48806.49">26554 13472 911 0,'0'0'0'0,"0"0"0"0,0 0 0 0,0 0 0 16,0 0 2080-16,0 0 336 0,0 0 64 0,0 0 16 16,0 0-1472-16,0 0-272 0,0 0-64 0,0 0-16 15,0 0 288-15,0 0 64 0,0 0 16 0,0 0 0 16,0 0-48-16,0 0-16 0,0 0 0 0,0 0 0 16,0 0 128-16,0 0 32 0,0 0 0 0,0 0 0 15,0 0-176-15,-6-4-16 0,6 4-16 0,0 0 0 16,0 0-32-16,0 0-16 0,-10-5 0 0,10 5 0 15,0 0 16-15,0 0 16 0,-10-2 0 0,10 2 0 16,-10-3 48-16,3 0 0 0,1 2 0 0,-2-3 0 16,8 4-112-16,0 0-16 0,-9-7 0 0,-1 2 0 0,1-2-48 0,-2 0-16 15,0 0 0-15,1 1 0 0,-2-6-112 0,0 3-16 16,2 0-16-16,-2 0 0 0,-2-2-112 0,-2-3 0 16,-1-2-16-16,2-1 0 15,-1 2-16-15,-2-2 0 0,-3-2 0 0,1 1 0 16,1-4-64-16,-1-2-16 0,-1 1 0 0,2-2 0 15,-1-2-160-15,1 2-48 0,-1-1 0 0,3 2 0 16,1 0 48-16,2 3 0 0,1 0 0 0,-3 3 0 16,0 2 16-16,0 0 0 0,0 2 0 0,2 1 0 0,-2 0-64 0,3 1-16 15,0-2 0-15,1 2 0 0,1 1-176 0,3 3 128 16,-1 0-128-16,-4-3 128 0,4 2-128 0,-1 1 0 16,3 2 0-16,0-1 0 0,1 2 0 0,-1 0 0 15,7 5 0-15,-8-7 0 0,2 0 0 0,1 3 0 16,-1-1 0-16,0-1 0 0,-1 2 0 0,7 4 0 0,0 0-176 0,0 0 176 31,-8-6-912-31,8 6-112 0,0 0 0 0,0 0-16 16,0 0-1344-16,0 0-272 0,0 0-48 0,0 0-16432 0</inkml:trace>
  <inkml:trace contextRef="#ctx0" brushRef="#br0" timeOffset="50839.24">25318 11978 3679 0,'0'0'320'0,"0"0"-320"0,0 0 0 0,0 0 0 0,-6 0 6912 0,6 0 1328 0,0 0 256 0,0 0 48 15,0 0-6176-15,0 0-1216 0,-4 8-256 0,1-2-64 16,2 2-128-16,0 2-48 0,-1 3 0 0,1 3 0 16,1 4-400-16,-1-1-96 0,-1 2-16 0,0 4 0 15,-1 2-16-15,2-1-128 0,0 2 192 0,-1-1-64 0,1 2-128 0,0 3-176 16,1 2 48-16,1-5 0 31,0-6-1952-31,1-3-384 0,-1-6-80 0,0-1-12816 0</inkml:trace>
  <inkml:trace contextRef="#ctx0" brushRef="#br0" timeOffset="51023.28">25499 11776 10127 0,'4'-13'896'0,"-4"13"-704"0,3-7-192 0,-3 7 0 0,0 0 4416 0,0 0 832 16,0 0 192-16,0 0 16 0,0 0-3584 0,3 8-720 15,0 4-128-15,0 2-48 0,-2 3-304 0,2 4-64 16,0 2-16-16,-1 3 0 0,1 4-464 0,1 6-128 15,-2 0 0-15,2 3 0 0,0-1-192 0,-3-7-128 16,3 5 0-16,2-1-16 16,-3-5-2656-16,3 2-528 0</inkml:trace>
  <inkml:trace contextRef="#ctx0" brushRef="#br0" timeOffset="51268.11">25288 12209 19343 0,'0'0'1728'0,"0"0"-1392"0,-4 9-336 0,0-3 0 16,0 2 4352-16,2-1 816 0,2-7 144 0,0 0 48 15,5 6-2816-15,3-2-560 0,2-1-128 0,3-2 0 16,2-1-976-16,3-1-192 0,2-2-48 0,2-2 0 15,2-2-464-15,3 1-176 0,-1-5 0 0,2 2 144 16,4-1-1232-16,-1-1-256 0,4 2-64 0,2 0-18400 16</inkml:trace>
  <inkml:trace contextRef="#ctx0" brushRef="#br0" timeOffset="52108.02">26602 13326 7359 0,'0'0'656'0,"0"0"-528"0,-6 0-128 0,6 0 0 16,0 0 2944-16,0 0 544 0,0 0 112 0,0 0 32 15,-7 0-1392-15,7 0-256 0,0 0-64 0,0 0-16 16,0 0-80-16,0 0-16 0,0 0 0 0,0 0 0 15,0 0-416-15,0 0-96 0,0 0-16 0,0 0 0 0,0 0-432 0,12 2-80 16,0 1-32-16,-2-3 0 0,3 0-352 0,3 1-64 16,3-1 0-16,5 0-16 0,2-1-304 0,3 1 0 15,2-3 128-15,3 1-128 0,2 1 0 0,0-3 0 16,-4 1 128-16,15-3-128 0,-4-1 0 0,-5 2 0 16,-3 0 0-16,-1-2-144 15,0-2-640-15,0 5-128 0,0-2-32 0,-2-1 0 16,1-1-2784-16,-3-1-560 0</inkml:trace>
  <inkml:trace contextRef="#ctx0" brushRef="#br0" timeOffset="52541.01">26588 13686 25503 0,'-12'1'1136'0,"7"0"224"0,-3 2-1088 0,0 0-272 0,2-2 0 0,-1 1 0 16,1 0 1504-16,6-2 240 0,0 0 48 0,0 0 16 16,0 0-336-16,0 0-64 0,0 0 0 0,5 5-16 15,3 0-432-15,2-2-96 0,2 1-16 0,2 0 0 0,2-2-272 0,5 1-48 16,5-1-16-16,3 1 0 0,1 0-144 0,1-2-48 16,3 0 0-16,1-1 0 0,2 2-96 0,-1-2-32 15,-2-2 0-15,0 0 0 0,0-1-192 0,0 0 0 16,-2 1 128-16,0-1-128 0,-2-2 0 0,1 1-128 15,-3 0 128-15,12-4-208 16,-8 2-1488-16,-2-1-288 0,-1-1-64 0,-10 3-9600 16,4 3-1920-16</inkml:trace>
  <inkml:trace contextRef="#ctx0" brushRef="#br0" timeOffset="52976.11">27883 13240 3679 0,'0'0'160'0,"-4"-15"32"0,-3 1-192 0,1 2 0 0,-1 2 0 0,-2 0 0 15,-1 0 6304-15,-1 0 1216 0,-2 0 240 0,0 3 48 16,-1 3-5344-16,-2 4-1072 0,-1 3-224 0,-1 3-32 15,0 3-752-15,2 4-160 0,3 4-32 0,-1 6 0 16,-3 1-192-16,4 2 0 0,1 3 0 0,4 2 0 0,0 5 0 0,6-10 0 16,0 4 0-16,6 0 0 0,1 0 0 0,5-3 0 15,0-1 0-15,2 1 0 16,1 1 0-16,2-3 0 0,5-3 0 0,2-4 0 16,3-4 208-16,2-3 0 0,3-3 0 0,2-5 0 15,-1-3 112-15,1 0 0 0,2-3 16 0,-2-4 0 16,-2-1 96-16,-4-2 16 0,-3-3 0 0,1-3 0 0,-5-1 288 15,-2-1 64-15,-3 0 16 0,-2-2 0 0,-3-3 64 0,2-7 16 16,-3 4 0-16,-6 2 0 0,-4 2-240 0,-4 1-32 16,-3-1-16-16,-2 1 0 0,-6-1-128 0,-3 1-32 15,-3 2 0-15,-4 2 0 0,0-4-208 0,-2 5-48 16,-2-2-16-16,4 6 0 16,2 2-880-16,2 2-160 0,0 3-32 0,4 2-16 15,-1 3-2016-15,2 3-400 0</inkml:trace>
  <inkml:trace contextRef="#ctx0" brushRef="#br0" timeOffset="96637.84">24720 16310 14735 0,'-8'-3'1312'0,"0"-3"-1056"0,-1-1-256 0,2-2 0 0,4 1 3200 0,-1-1 576 0,0-1 112 0,4 1 16 15,2-2-2624-15,1 2-544 0,0 1-96 0,2 3-32 0,1 1 384 0,2 2 80 16,-8 2 16-16,11 5 0 0,0 1-544 0,0 4-96 16,-1 4-32-16,-1 7 0 0,-1 2-96 0,0 2 0 15,0 2-16-15,0 6 0 0,-2 3-304 0,2 0 128 16,0 3-128-16,0 0 0 15,-2 0-224-15,2 11-160 0,-2-6-16 0,1 2-16 16,-2-2-2208-16,0-1-448 0,-1-1-96 0</inkml:trace>
  <inkml:trace contextRef="#ctx0" brushRef="#br0" timeOffset="96831.95">24623 16590 32991 0,'-11'-6'1472'0,"11"6"288"0,0 0-1408 0,0 0-352 0,0 0 0 0,6-5 0 16,3-3 960-16,2 1 112 0,-1 1 16 0,4-1 16 16,2 2 80-16,1-1 16 0,1 0 0 0,3 1 0 15,0 1-848-15,1 0-160 0,0 2-48 0,4-2 0 16,3 0-144-16,1 3-272 0,0-3 64 0,1 1 16 31,5-2-3216-31,1 1-640 0</inkml:trace>
  <inkml:trace contextRef="#ctx0" brushRef="#br0" timeOffset="97109.51">26102 15893 26719 0,'-9'-3'2368'0,"-2"1"-1888"15,1 0-480-15,-2 0 0 16,-2-1 1936-16,-2 2 304 0,-2 2 48 0,-2 2 16 15,-1 1-624-15,2 2-112 0,1 3-32 0,-2 0 0 0,-1 4-864 0,2 6-176 16,0 3-48-16,1 4 0 0,1 3-288 0,5 2-160 16,2 2 160-16,3 2-160 0,4 0 192 0,1 1-64 15,5 1-128-15,3-3 192 0,6 0-192 0,2-2 0 16,3 0 0-16,3-2 0 0,1-3 0 0,1-2 0 16,3-3 0-16,-1-3 0 0,1-2 0 0,3-4 0 15,0-2-128-15,2-2 128 16,0-2-1440-16,0-6-176 0,0-2-48 0,0-3-9936 0,0-4-2000 0</inkml:trace>
  <inkml:trace contextRef="#ctx0" brushRef="#br0" timeOffset="97406.03">26484 16066 18431 0,'-2'22'1632'0,"2"-7"-1312"0,3 7-320 0,0 3 0 0,1 3 1728 0,1 2 288 16,0 3 48-16,0-3 16 15,0 0-592-15,2-1-112 0,1 1-32 0,-2-3 0 16,2-1-352-16,0-1-80 0,-2-2-16 0,0-3 0 16,-1-1-320-16,-3-3-80 0,1-4-16 0,-2 0 0 15,-1-5-16-15,0-7 0 0,0 0 0 0,0 0 0 16,0 0-80-16,-4-6-32 0,-1-5 0 0,1-2 0 16,0-4 64-16,-1-1 16 0,0-1 0 0,0-4 0 0,0 1 80 15,2-2 0-15,2-4 16 0,1-1 0 0,1-1-208 16,2-2-32-16,0 1-16 0,4 2 0 0,1 0-128 0,5-6-16 15,-1 9-128-15,-5 10 192 0,5 1-192 0,6-4 0 16,2 2 0-16,-6 10 0 16,1 1-1264-16,11 1-144 0,0 4-16 0,2 4-10544 15,5 3-2112-15</inkml:trace>
  <inkml:trace contextRef="#ctx0" brushRef="#br0" timeOffset="97875.12">27654 15993 27647 0,'0'0'2448'0,"-9"7"-1952"0,-2 5-496 0,0 2 0 16,3 2 2752-16,2 4 464 0,2 3 96 0,0 4 16 16,1-2-2208-16,3-7-432 0,0 3-96 0,2 2-16 15,2 1 64-15,1-1 0 0,3-1 0 0,1-1 0 16,0-3-480-16,3-1-160 0,3-1 0 0,1-3 144 15,0-1-144-15,-1-3 0 0,1-5 0 0,-1-2 0 16,2-2 0-16,-1-2 0 0,-3-2 0 0,-1-1 0 16,-2-2 0-16,1-1 0 0,-2-2 0 0,-1-2 0 0,-2-1-160 0,-1 1 160 15,1-3-208-15,-1-6 80 16,-1-4-272-16,-2 2-48 0,0-1-16 0,-2 3 0 16,0-1-368-16,0 5-80 0,0 4-16 0,0 5 0 15,0 8-144-15,0 0-16 16,0 0-16-16,0 0 0 0,5 13 576 0,3 7 112 0,2 2 32 0,2 0 0 15,1 1 384-15,3-3 304 0,0 1-48 0,3-3-16 16,0-3 80-16,0-2 0 0,0-1 16 0,-3-5 0 16,-3 0 240-16,1-1 32 0,-2-6 16 0,-2-3 0 0,1-3 272 0,-1 0 64 15,1-2 16-15,-2-5 0 0,-1-5-192 0,-1-1-32 16,0-4-16-16,1-2 0 0,-2 0-416 0,1-3-96 16,-2-1-16-16,-2 0 0 0,-1-3-208 0,-2-1-128 15,-1-3 128-15,-2 1-208 16,2-3-2304-16,-2 0-464 0,1-1-96 0</inkml:trace>
  <inkml:trace contextRef="#ctx0" brushRef="#br0" timeOffset="98238.83">28630 16081 18431 0,'0'0'816'0,"0"0"160"0,0 0-784 0,0 0-192 0,0 0 0 0,0 0 0 16,0 0 2928-16,0 0 528 0,-9 6 128 0,-1 2 0 15,0 0-1536-15,-2 2-320 0,-3 1-64 0,-1 0-16 16,2 2-608-16,1 3-112 0,1 1-32 0,3 0 0 16,0 0-320-16,3-3-80 0,4 1-16 0,2-1 0 15,0-1-208-15,4-1-32 0,1-1-16 0,3-1 0 16,3 0-224-16,1-5 0 0,0 0 0 0,1-2 0 0,1-3 128 0,1-1-128 16,-2-3 0-16,1-3 144 0,-1-1-144 0,1-3 0 15,1 0 0-15,-2-2 0 0,-2-1 0 0,0-3 0 16,-1 0 0-16,1 0 0 0,-3 1-192 0,-1-2 48 15,0 1 0-15,-2 4 0 0,-1 1 144 0,-3 2-160 16,-3 1 160-16,-1 2-160 0,3 7 160 0,-6-5 0 16,-2 4 0-16,1 1 0 0,-1 6 128 0,1 2-128 0,-1 5 160 15,1 3-160-15,2-2 0 0,0 3 0 0,0 1 0 0,1 1 0 16,2 0 0-16,2 1 0 16,3-1-144-16,2 0 144 15,-1-2-1712-15,4 0-240 0,2-3-48 0,3-2-9376 16,3-2-1872-16</inkml:trace>
  <inkml:trace contextRef="#ctx0" brushRef="#br0" timeOffset="98539.87">29098 16053 21183 0,'-16'-5'1888'0,"-2"0"-1504"0,-4-3-384 0,-1 5 0 15,4 1 1136-15,3 4 144 0,5 0 48 0,0 3 0 16,3 1-448-16,8-6-96 0,-4 11-16 0,6 3 0 0,2 2-64 15,3-1 0-15,6 4-16 0,4 0 0 0,0 2 208 0,3-1 64 16,1-3 0-16,1 1 0 16,0-2 80-16,0 1 32 0,-2-1 0 0,-3 0 0 15,-2-2-304-15,0-1-64 0,-6-1-16 0,-3 1 0 16,0-1-64-16,-4 1-16 0,-3-3 0 0,-3 3 0 16,-4-2-48-16,-2 2-16 0,-3 0 0 0,-3 1 0 15,-4-2-352-15,0-4-64 0,-3-2 0 0,1 1-128 16,3-2 0-16,-1-1-320 0,-2-1 32 0,5-3 16 15,3 0-1392-15,2-3-288 0,5-3-48 0,5-5-16 16,1-2-1872-16,6-4-368 0</inkml:trace>
  <inkml:trace contextRef="#ctx0" brushRef="#br0" timeOffset="98708.87">29322 15880 20271 0,'17'-25'896'0,"-4"7"192"0,3-6-880 0,0 2-208 0,1 0 0 0,-1 4 0 15,-2 0 4304-15,-2 6 816 0,-3 5 176 0,-9 7 16 16,0 0-3328-16,12 3-688 15,-4 7-128-15,0 7-16 0,-2 3-720 0,-2 10-144 16,0 2-32-16,-3 6 0 0,-1 3-256 0,0 2 0 16,-1 2-176-16,0 2 176 0,1 0-384 0,-2 1 16 15,1-2 16-15,-3-2 0 16,-1 2-1376-16,0-3-288 0,0-4-48 0,2-2-9392 0,0-3-1856 0</inkml:trace>
  <inkml:trace contextRef="#ctx0" brushRef="#br0" timeOffset="98871.76">29297 16271 36399 0,'-4'-25'1600'0,"4"8"352"0,3-4-1568 0,3 1-384 0,0 0 0 0,0 3 0 0,2 4 752 0,1 1 64 16,0 1 16-16,4 1 0 0,3 1-112 0,2 1-16 16,2 1 0-16,1 1 0 31,1 0-1872-31,2 3-384 0,3 2-80 0,-1 1-9808 0,0 0-1952 0</inkml:trace>
  <inkml:trace contextRef="#ctx0" brushRef="#br0" timeOffset="99138.64">29735 16148 26719 0,'0'0'1184'0,"0"0"240"0,3 10-1136 0,-3-10-288 16,4 11 0-16,1 0 0 0,0-2 1216 0,2-1 192 15,-7-8 48-15,10 7 0 0,2-1-496 0,0-4-112 16,1-2-16-16,-3-1 0 0,-10 1-528 0,13-5-112 0,-1 0-32 0,-2-2 0 15,-1-2-32-15,-3 0 0 0,-3 0 0 0,-3 9 0 16,0-11-128-16,-1 3 0 0,-1-1 0 0,-4 4 0 16,-1 0 0-16,-3 4 0 0,-1 1 0 0,-1 3 0 15,0 4 432-15,0 3 48 0,2 2 16 0,0 3 0 16,-1 1 624-16,5 1 128 0,0 4 32 0,5 0 0 16,1 0-448-16,5-4-96 0,3-1-16 0,3-2 0 15,2-1-320-15,1-3-64 0,2 0-16 0,-1-4 0 16,4 1-320-16,0-2 0 0,1-3 0 0,0-2 0 31,0-1-1280-31,0 0-240 0,-1-2-32 0,2-2-11136 0,0-5-2224 0</inkml:trace>
  <inkml:trace contextRef="#ctx0" brushRef="#br0" timeOffset="99322.01">30430 15510 15663 0,'0'0'1392'0,"0"0"-1120"0,0 0-272 0,0 0 0 0,-4 11 4784 0,0 1 896 16,-1-1 176-16,1 0 32 0,0 0-3968 0,2 2-816 15,-1 0-144-15,0 1-48 0,1-1-912 0,-1 3-272 16,1-6-16-16,0 2 0 16,2-12-3168-16,-1 10-640 0,1-10-128 0</inkml:trace>
  <inkml:trace contextRef="#ctx0" brushRef="#br0" timeOffset="99475.16">30469 15464 6447 0,'0'0'576'15,"0"0"-576"-15,9 8 0 0,-3 0 0 0,-6-8 6720 0,3 13 1216 16,0 0 256-16,-3 1 64 0,0 0-5200 0,0 1-1040 16,0 0-208-16,-1 0-32 0,-2-2-1392 0,1 0-384 0,-1 0 128 0,2 1-12736 15,-1-1-2528-15</inkml:trace>
  <inkml:trace contextRef="#ctx0" brushRef="#br0" timeOffset="100066.12">25409 15626 14735 0,'0'0'640'0,"0"0"160"0,0 0-640 0,-5-3-160 0,0 0 0 0,5 3 0 16,0 0 4176-16,0 0 816 0,0 0 144 0,0 0 48 15,0 0-3536-15,0 0-704 0,0 0-144 0,0 0-32 0,0 0-384 0,0 0-96 16,0 0-16-16,3 8 0 0,-1-1-272 0,2 1 160 16,0-1-160-16,1 1 128 15,2 0-464-15,-1-1-112 0,1-2 0 16,1-1-16-16,1-2-2528 0,0-2-496 0,-1 0-96 0,2-2-8672 16</inkml:trace>
  <inkml:trace contextRef="#ctx0" brushRef="#br0" timeOffset="100171.08">25516 15566 8287 0,'0'0'368'0,"0"0"80"0,0 0-448 0,0 0 0 15,0 0 0-15,0 0 0 0,0 0 4624 0,-1 9 848 16,2 1 160-16,1 1 48 0,0-1-3776 0,2 2-752 16,0 0-160-16,1-1-32 0,2-3-656 0,1 3-144 15,1-2-32-15,0 0-14560 0</inkml:trace>
  <inkml:trace contextRef="#ctx0" brushRef="#br0" timeOffset="103740.91">26597 15245 19343 0,'0'0'1728'0,"0"0"-1392"16,0 0-336-16,0 0 0 0,0 0 1248 0,0 0 176 16,0 0 48-16,0 0 0 0,0 0-16 0,4 9 0 15,3 8 0-15,-4 1 0 0,0 1-736 0,0 3-144 0,-1-1-16 0,-2 2-16 16,-1-1-272-16,0 2-48 0,1-1-16 0,1-1 0 16,-2-2 16-16,1-8 0 15,1-2 0-15,0 2 0 0,1-6-96 0,-2-6-128 16,0 0 176-16,0 0-176 0,0 0 160 0,0 0-160 15,0 0 128-15,7-9-128 0,1-3 160 0,-3-2-160 0,-1 0 192 0,3-5-192 16,-1 1 0-16,1-3-144 0,-1 3-16 0,1-1 0 16,-1-2-16-16,2 1 0 0,0 3 0 0,0-2 0 15,0 2 176-15,0 0 0 16,-1 5 0-16,3 2-128 0,-1 0 304 0,-2 7 64 16,-7 3 16-16,12 3 0 0,0 7 64 0,-4 3 32 15,-3 2 0-15,0 5 0 0,2 1-224 0,-3 0-128 0,-2-2 160 0,3 1-160 31,2-1-1040-31,0-4-304 0,-1-1-64 0,1-2-8256 0,0-3-1632 0</inkml:trace>
  <inkml:trace contextRef="#ctx0" brushRef="#br0" timeOffset="103916.83">27035 15074 18431 0,'0'0'816'0,"0"0"160"0,0 0-784 0,0 0-192 16,0 0 0-16,3 12 0 0,-1 1 2496 0,0 3 448 15,-2 1 80-15,2 3 32 0,1 5-2304 0,0-1-464 16,-1 3-96-16,2-1 0 0,0 0-192 0,0-2 0 16,0-1 0-16,1-1 0 15,0-2-2512-15,-1-2-384 0,-3-1-80 0</inkml:trace>
  <inkml:trace contextRef="#ctx0" brushRef="#br0" timeOffset="104096.15">26962 15280 19343 0,'0'0'1728'0,"0"0"-1392"0,0 0-336 0,0 0 0 15,0 0 3712-15,0 0 656 0,0 0 144 0,11 0 32 16,-11 0-2496-16,14 1-512 0,-1 2-80 0,0 1-32 16,3 1-896-16,3-2-176 0,2-1-32 0,3 1-16 15,0-2-864-15,4-1-160 0,3-1-48 0</inkml:trace>
  <inkml:trace contextRef="#ctx0" brushRef="#br0" timeOffset="129743.06">28115 17408 21183 0,'-8'6'944'0,"0"3"192"0,4 19-912 0,-2-19-224 16,2 1 0-16,-2-2 0 0,0-1 832 0,6-7 128 0,0 0 32 0,-8 5 0 15,8-5-224-15,0 0-64 0,0 0 0 0,-10 0 0 16,1-3-128-16,9 3-16 0,-4-10-16 0,0-1 0 16,0 0-352-16,3-2-192 0,1-2 192 0,2 1-192 15,2-3 0-15,0 0 0 0,0 0 0 0,1 0 0 16,0 0 0-16,1 0 0 0,1 3 0 0,1 2 0 16,-1 2 0-16,1 3 0 0,1 3 0 0,-9 4 0 15,11 0 128-15,1 3 64 0,-12-3 0 0,14 8 16 16,-1 2 176-16,1-1 16 0,-4 1 16 0,-1-1 0 0,-9-9 32 0,7 11 0 15,-4 1 0-15,-3-12 0 0,2 11 48 0,-2-11 16 16,-2 11 0-16,1 0 0 0,1-11-80 0,-6 11-16 16,-5-3 0-16,0 0 0 15,-3-3-176-15,1 2-48 0,2-5 0 0,-1 1 0 16,0-2-192-16,2-1 128 0,-1-1-128 0,2 0 0 16,9 1 0-16,-8-4 128 0,8 4-128 0,-5-13 0 15,3 0 0-15,0 0 0 0,2 0 0 0,3-2-160 0,1 2-32 16,1 0-16-16,2 2 0 0,2 0 0 0,1 1 80 0,2 1 128 15,0 2-208-15,2 2 80 0,0 1 128 0,1 3 0 16,-2 1-144-16,-2 1 144 0,1 1 0 0,-12-2 0 16,12 7 160-16,-2 1-160 0,-2 2 320 0,-8-10-32 15,5 11-16-15,-2 0 0 0,-3 0 80 0,0-11 16 16,-3 13 0-16,-1-3 0 0,4-10-208 0,-6 11-32 16,-2-5-128-16,0-2 192 15,-1 0-608-15,9-4-128 0,-10 5-32 0,1-2-16192 0</inkml:trace>
  <inkml:trace contextRef="#ctx0" brushRef="#br0" timeOffset="130208.5">28571 17332 18431 0,'-12'20'816'0,"7"-7"160"0,1-1-784 0,-1 1-192 0,-3 0 0 0,3-2 0 16,1 0 1840-16,0-1 320 0,-2 1 64 0,0-2 16 16,6-9-1040-16,-6 9-208 0,-2-3-32 0,8-6-16 15,-9 4-656-15,1-4-128 0,8 0-32 0,-7-5 0 16,1-1 0-16,1-4 0 0,0-1 0 0,1-2 0 0,2 1-128 0,1 0 0 16,2-2 0-16,2 1 128 0,2 0-128 0,0 0 0 15,2-2 0-15,-1 4 0 0,2 0 0 0,1 0 160 16,0 1-160-16,2 4 160 0,1-1 160 0,-1 2 16 15,1 3 16-15,1 0 0 0,-1 2 112 0,-2 4 32 0,-2 1 0 16,0 2 0-16,-8-7-96 0,8 12-16 0,-3-1 0 0,0 1 0 16,-2 0 32-16,-2 0 0 15,-2-1 0-15,0 2 0 0,-2-2-96 0,-1-1-32 16,-1-1 0-16,0-2 0 0,-2-1-144 0,7-6-16 16,-10 4-128-16,10-4 192 0,-10 0-192 0,10 0 144 15,-9-5-144-15,4 0 128 0,0-6-128 0,2 1 0 0,1-2 0 0,2 2 128 16,1-3-128-16,0 0 0 0,2 2 0 0,1-2 0 15,0-1 0-15,1 2 0 0,0 2 0 0,0-3 0 16,2 2-160-16,-1 0 160 0,1 0 0 0,1 2-144 16,0 1-112-16,1 4 0 15,-9 4-16-15,11 3 0 16,1 1-1408-16,-1 2-288 0,-1 6-48 0,-3 4-16 0</inkml:trace>
  <inkml:trace contextRef="#ctx0" brushRef="#br0" timeOffset="130571.65">27915 18386 22111 0,'-19'6'1968'0,"7"-2"-1584"0,-1 3-384 0,4-2 0 0,0-1 1728 0,9-4 272 16,0 0 48-16,0 0 16 0,0 0-816 0,0 0-160 15,0 0-48-15,0 0 0 0,13-8-256 0,2-3-48 16,2-2-16-16,1-2 0 0,3-1-112 0,3-3-32 16,1-5 0-16,-2 2 0 0,-1-2-176 0,0 2-32 15,-2-1-16-15,6 1 0 0,4-1-32 0,-1 1 0 0,-2 0 0 0,2 4 0 16,1 4 16-16,2 4 0 0,1 5 0 0,0 1 0 15,-2 3-16-15,0 2 0 0,-1 7 0 0,1 4 0 16,2 1 32-16,-3 4 0 0,-3 2 0 0,-1 2 0 16,0 0-224-16,3 0-128 0,1-1 160 0,-2-3-160 15,-2 2 128-15,0-2-128 0,0 0 0 0,1 0 0 16,0 0-1600-16,2-2-432 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216 282 3679 0 0,'0'0'284'0'0,"1"1"-186"0"0,0 0-51 0 0,-1 0 0 0 0,1 0 0 0 0,-1-1 0 0 0,1 1 0 0 0,-1 0 1 0 0,0 0-1 0 0,1 0 0 0 0,-1 0 0 0 0,0 0 0 0 0,0 0 0 0 0,0 0 0 0 0,0 0 0 0 0,0 0 0 0 0,0 0 1 0 0,0 0-1 0 0,0 0 0 0 0,0 0 0 0 0,-1 1 0 0 0,-5 23 1451 0 0,4-19-1009 0 0,-40 126 4319 0 0,-29 102-2740 0 0,14-46-1388 0 0,18-100 283 0 0,37-85-597 0 0,1-5-147 0 0,4-16-85 0 0,6-24-118 0 0,30-105-30 0 0,78-280-122 0 0,-105 382 139 0 0,3 0 0 0 0,1 1-1 0 0,32-60 1 0 0,-31 67 45 0 0,-13 27-15 0 0,0 1 0 0 0,1 0 0 0 0,0 0 0 0 0,8-11 0 0 0,-12 19-26 0 0,-1 0-1 0 0,1 1 1 0 0,-1-1 0 0 0,1 0-1 0 0,0 1 1 0 0,-1-1-1 0 0,1 1 1 0 0,0-1 0 0 0,-1 1-1 0 0,1-1 1 0 0,0 1-1 0 0,0 0 1 0 0,0-1 0 0 0,-1 1-1 0 0,1 0 1 0 0,0-1-1 0 0,0 1 1 0 0,0 0-1 0 0,-1 0 1 0 0,1 0 0 0 0,0 0-1 0 0,0 0 1 0 0,0 0-1 0 0,0 0 1 0 0,0 0 0 0 0,-1 0-1 0 0,1 0 1 0 0,0 1-1 0 0,0-1 1 0 0,0 0 0 0 0,0 0-1 0 0,-1 1 1 0 0,1-1-1 0 0,0 1 1 0 0,0-1 0 0 0,-1 1-1 0 0,1-1 1 0 0,0 1-1 0 0,-1-1 1 0 0,1 1 0 0 0,-1-1-1 0 0,1 1 1 0 0,0 1-1 0 0,3 2 26 0 0,0 1-1 0 0,-1 0 1 0 0,0-1 0 0 0,5 12-1 0 0,-2-2 1 0 0,-1 0-1 0 0,-1 1 1 0 0,-1 0-1 0 0,0 0 0 0 0,-1 0 1 0 0,1 26-1 0 0,-1-6 37 0 0,8 76 12 0 0,15 132-32 0 0,-14-173-51 0 0,43 226-746 0 0,-31-201-1756 0 0,-16-67-1032 0 0,-1-5-933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68 118 3223 0 0,'-39'-54'285'0'0,"20"33"2944"0"0,18 21-2943 0 0,0-1 0 0 0,1 1 0 0 0,-1-1 1 0 0,0 0-1 0 0,1 1 0 0 0,-1-1 0 0 0,0 0 0 0 0,1 0 1 0 0,0 1-1 0 0,-1-1 0 0 0,1 0 0 0 0,-1 0 1 0 0,1 1-1 0 0,0-1 0 0 0,-1 0 0 0 0,1 0 0 0 0,0 0 1 0 0,0 0-1 0 0,0 0 0 0 0,0 0 0 0 0,0 0 1 0 0,0 1-1 0 0,0-1 0 0 0,0 0 0 0 0,0 0 0 0 0,0 0 1 0 0,1-1-1 0 0,-1 1-169 0 0,1-1 1 0 0,0 1-1 0 0,0 1 1 0 0,0-1-1 0 0,0 0 1 0 0,0 0-1 0 0,1 0 1 0 0,-1 0-1 0 0,0 1 1 0 0,0-1-1 0 0,0 0 1 0 0,1 1-1 0 0,-1-1 1 0 0,0 1-1 0 0,1 0 1 0 0,-1-1-1 0 0,0 1 1 0 0,3 0-1 0 0,13-3 88 0 0,-1 1 0 0 0,0 1 0 0 0,1 1-1 0 0,23 2 1 0 0,25 0-85 0 0,-42-2-680 0 0,32 4 0 0 0,-27-1-541 0 0,1 0-46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 1839 0 0,'0'0'7867'0'0,"-2"0"-6798"0"0,-5-1-699 0 0,1 0-1 0 0,-1 1 0 0 0,1-1 0 0 0,-1 2 1 0 0,1-1-1 0 0,-10 2 0 0 0,10-1-236 0 0,1 1-1 0 0,0 0 1 0 0,0 0-1 0 0,-1 0 1 0 0,2 0-1 0 0,-1 1 1 0 0,0 0-1 0 0,0 0 1 0 0,1 0-1 0 0,0 0 1 0 0,-1 1-1 0 0,1 0 1 0 0,-4 5-1 0 0,-5 7 80 0 0,0 0-1 0 0,2 2 1 0 0,0-1-1 0 0,1 1 0 0 0,0 1 1 0 0,-9 27-1 0 0,18-42-204 0 0,0 0-1 0 0,0 1 1 0 0,0-1-1 0 0,0 0 1 0 0,0 1-1 0 0,1-1 1 0 0,0 1-1 0 0,0-1 1 0 0,1 1-1 0 0,-1-1 1 0 0,2 7-1 0 0,-1-9-5 0 0,-1 0 0 0 0,1 0 0 0 0,-1 0 0 0 0,1-1 0 0 0,0 1 0 0 0,0 0 0 0 0,0 0-1 0 0,0-1 1 0 0,0 1 0 0 0,0-1 0 0 0,1 1 0 0 0,-1-1 0 0 0,0 1 0 0 0,1-1 0 0 0,-1 0 0 0 0,1 0-1 0 0,0 0 1 0 0,-1 0 0 0 0,1 0 0 0 0,0 0 0 0 0,0 0 0 0 0,-1 0 0 0 0,1-1 0 0 0,0 1 0 0 0,0-1 0 0 0,0 1-1 0 0,0-1 1 0 0,2 1 0 0 0,1-2-12 0 0,-1 1 0 0 0,1 0-1 0 0,0-1 1 0 0,-1 0 0 0 0,1 0-1 0 0,0 0 1 0 0,-1-1 0 0 0,0 0-1 0 0,6-2 1 0 0,13-5-72 0 0,-15 6 37 0 0,-1 0-1 0 0,0-1 1 0 0,0 0-1 0 0,0 0 1 0 0,0-1-1 0 0,-1 0 1 0 0,1 0-1 0 0,-1 0 1 0 0,6-8-1 0 0,6-4-60 0 0,-12 12 99 0 0,0-1 0 0 0,-1 0 0 0 0,1-1 0 0 0,-1 1 0 0 0,-1-1 0 0 0,1 0 0 0 0,-1 0 0 0 0,0-1 0 0 0,3-8 0 0 0,-5 8 28 0 0,-2 7 1066 0 0,-1 2-776 0 0,-3 5-167 0 0,1 0-1 0 0,-1-1 0 0 0,1 1 1 0 0,0 0-1 0 0,1 1 1 0 0,0-1-1 0 0,-3 11 0 0 0,2-2 97 0 0,0 0 0 0 0,0 23 0 0 0,2-6 99 0 0,2 1 0 0 0,6 39 0 0 0,-5-54-293 0 0,2 0 0 0 0,0 0 1 0 0,2-1-1 0 0,-1 0 0 0 0,14 26 1 0 0,-14-33-46 0 0,1 0 1 0 0,0 0 0 0 0,1-1 0 0 0,0 0 0 0 0,0 0-1 0 0,1-1 1 0 0,0 0 0 0 0,0 0 0 0 0,1-1 0 0 0,0 0 0 0 0,0-1-1 0 0,12 7 1 0 0,-20-12 2 0 0,9 4-77 0 0,0 0 0 0 0,0 0 0 0 0,1-1 0 0 0,-1 0 0 0 0,1-1 0 0 0,0 0-1 0 0,0 0 1 0 0,17 0 0 0 0,-17-2-361 0 0,0-1 1 0 0,0 0-1 0 0,-1-1 0 0 0,1-1 0 0 0,0 1 1 0 0,0-2-1 0 0,-1 0 0 0 0,1 0 0 0 0,-1 0 1 0 0,0-2-1 0 0,0 1 0 0 0,0-1 0 0 0,14-10 1 0 0,-5 1-1400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43 103 9383 0 0,'-5'-7'852'0'0,"1"3"-570"0"0,2 4-68 0 0,1 0 0 0 0,-1 1 1 0 0,1-1-1 0 0,-1 1 0 0 0,1-1 1 0 0,-1 1-1 0 0,1 0 0 0 0,0-1 1 0 0,-1 1-1 0 0,1 0 0 0 0,-2 1 1 0 0,2 0-87 0 0,-1 0 0 0 0,1 0 1 0 0,-1 0-1 0 0,1 1 0 0 0,0-1 1 0 0,0 0-1 0 0,0 0 0 0 0,0 1 1 0 0,1-1-1 0 0,-1 1 0 0 0,1-1 1 0 0,-1 0-1 0 0,1 4 0 0 0,-1 34 729 0 0,2-19-721 0 0,2-1 0 0 0,1 1 0 0 0,0-1 1 0 0,1 1-1 0 0,1-1 0 0 0,1-1 0 0 0,1 1 0 0 0,13 21 0 0 0,-13-25-140 0 0,-1-2 30 0 0,13 19-1 0 0,-17-29-23 0 0,0-1-1 0 0,0 1 1 0 0,0-1 0 0 0,0 1 0 0 0,1-1-1 0 0,0 0 1 0 0,-1-1 0 0 0,1 1-1 0 0,5 2 1 0 0,-7-3-2 0 0,2 0 0 0 0,11-3 0 0 0,-11-1-13 0 0,1 0 0 0 0,-1 0 0 0 0,1 0 1 0 0,-1-1-1 0 0,0 1 0 0 0,0-1 0 0 0,7-6 0 0 0,4-2-25 0 0,-10 7 14 0 0,0 0 1 0 0,-1 0 0 0 0,0-1-1 0 0,0 1 1 0 0,0-1-1 0 0,0 0 1 0 0,-1 0-1 0 0,1 0 1 0 0,-2-1-1 0 0,4-7 1 0 0,3-6-78 0 0,8-34 0 0 0,33-143-199 0 0,-40 148 277 0 0,-9 47-35 0 0,-1 3 16 0 0,15 52 263 0 0,-11-37-151 0 0,1 0 1 0 0,0-1 0 0 0,1 1-1 0 0,14 27 1 0 0,-13-32-47 0 0,-1-1 0 0 0,2 1 1 0 0,0-2-1 0 0,0 1 1 0 0,1-1-1 0 0,0 0 1 0 0,1-1-1 0 0,0 0 1 0 0,0 0-1 0 0,1-1 0 0 0,14 8 1 0 0,-13-10 5 0 0,0 0 0 0 0,-1-1 0 0 0,2-1 0 0 0,-1 0-1 0 0,15 3 1 0 0,-20-6-17 0 0,-1 0 0 0 0,1 0 0 0 0,-1-1-1 0 0,1 0 1 0 0,0-1 0 0 0,-1 0 0 0 0,0 0-1 0 0,1 0 1 0 0,-1 0 0 0 0,1-1 0 0 0,-1 0-1 0 0,8-4 1 0 0,-6 2-5 0 0,-1 0-1 0 0,1-1 0 0 0,-1 1 1 0 0,0-1-1 0 0,-1-1 0 0 0,1 0 1 0 0,-1 0-1 0 0,0 0 1 0 0,0 0-1 0 0,-1-1 0 0 0,1 0 1 0 0,-2 0-1 0 0,1-1 0 0 0,-1 1 1 0 0,0-1-1 0 0,-1 0 1 0 0,1 0-1 0 0,2-11 0 0 0,-2 4 15 0 0,-1 0-1 0 0,0 0 1 0 0,-1 0 0 0 0,-1-1-1 0 0,0 1 1 0 0,-2-21 0 0 0,1 28-10 0 0,-1 0 0 0 0,0 0 0 0 0,-1 1 1 0 0,0-1-1 0 0,0 0 0 0 0,-1 1 0 0 0,0 0 0 0 0,0-1 1 0 0,0 1-1 0 0,-1 0 0 0 0,0 1 0 0 0,-1-1 1 0 0,-10-11-1 0 0,15 17 19 0 0,-1 1 0 0 0,1-1 0 0 0,-1 1 0 0 0,1-1 0 0 0,-1 1 0 0 0,1-1 0 0 0,-1 1 0 0 0,0-1 0 0 0,1 1 0 0 0,-1 0 0 0 0,0 0 0 0 0,1-1 0 0 0,-1 1 0 0 0,0 0 0 0 0,1 0 0 0 0,-1 0 1 0 0,0 0-1 0 0,0-1 0 0 0,1 1 0 0 0,-1 0 0 0 0,0 0 0 0 0,0 0 0 0 0,1 1 0 0 0,-1-1 0 0 0,-1 0 0 0 0,0 1 2 0 0,1 0 1 0 0,0 0-1 0 0,-1 0 1 0 0,1-1 0 0 0,0 1-1 0 0,-1 1 1 0 0,1-1-1 0 0,0 0 1 0 0,0 0-1 0 0,0 0 1 0 0,-1 3-1 0 0,-2 1 44 0 0,1 0 0 0 0,0 1-1 0 0,1-1 1 0 0,-1 1 0 0 0,-1 8-1 0 0,-1 6 36 0 0,2 1 0 0 0,0-1 0 0 0,1 0 0 0 0,1 1 0 0 0,1-1 0 0 0,1 1 0 0 0,5 28 0 0 0,-3-36-79 0 0,0-1 0 0 0,0 1-1 0 0,2 0 1 0 0,-1-1 0 0 0,10 16-1 0 0,-10-21-29 0 0,0 0 0 0 0,1 0 1 0 0,0-1-1 0 0,0 0 0 0 0,1 0 0 0 0,-1 0 0 0 0,1 0 0 0 0,0-1 0 0 0,13 8 0 0 0,-10-8-198 0 0,0 1 0 0 0,0-2 0 0 0,0 1 0 0 0,0-1 0 0 0,1-1 0 0 0,0 0 0 0 0,0 0-1 0 0,0-1 1 0 0,0 0 0 0 0,0-1 0 0 0,1 0 0 0 0,-1 0 0 0 0,14-2 0 0 0,23-4-3517 0 0,-23 0-1600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 5527 0 0,'-2'0'423'0'0,"0"0"-448"0"0,-2 0 250 0 0,0-1-1 0 0,0 1 1 0 0,0 0 0 0 0,0 1-1 0 0,0-1 1 0 0,0 1 0 0 0,0-1 0 0 0,1 1-1 0 0,-1 1 1 0 0,0-1 0 0 0,0 0 0 0 0,1 1-1 0 0,-1 0 1 0 0,1 0 0 0 0,-1 0 0 0 0,1 0-1 0 0,-4 3 1 0 0,1 2 158 0 0,0-1 1 0 0,0 1-1 0 0,1 1 1 0 0,0-1-1 0 0,0 1 0 0 0,1 0 1 0 0,0 0-1 0 0,0 0 1 0 0,1 0-1 0 0,-4 14 1 0 0,4-10-192 0 0,1-1 0 0 0,0 1 1 0 0,0 0-1 0 0,1 0 1 0 0,1-1-1 0 0,0 1 1 0 0,3 19-1 0 0,0-17-163 0 0,0-1 0 0 0,2 0 0 0 0,-1 0 1 0 0,2 0-1 0 0,0 0 0 0 0,0-1 0 0 0,1 0 0 0 0,1 0 0 0 0,10 12 0 0 0,-15-21-23 0 0,0 1-1 0 0,1-1 1 0 0,-1 0 0 0 0,1 0 0 0 0,0-1 0 0 0,0 1-1 0 0,0-1 1 0 0,0 0 0 0 0,0 0 0 0 0,0 0-1 0 0,1 0 1 0 0,7 1 0 0 0,3 0 24 0 0,0-1 0 0 0,23 0-1 0 0,-30-2-14 0 0,2 0 23 0 0,0 0 0 0 0,0-1 1 0 0,0-1-1 0 0,-1 0 0 0 0,1 0 1 0 0,0-1-1 0 0,-1 0 0 0 0,1 0 1 0 0,-1-1-1 0 0,0 0 1 0 0,0-1-1 0 0,15-10 0 0 0,-20 11 25 0 0,0 0-1 0 0,-1 0 0 0 0,1 0 1 0 0,-1 0-1 0 0,1 0 0 0 0,-1-1 1 0 0,0 1-1 0 0,-1-1 0 0 0,1 0 1 0 0,-1 0-1 0 0,0 0 1 0 0,0 0-1 0 0,-1 0 0 0 0,0 0 1 0 0,0 0-1 0 0,0-1 0 0 0,0 1 1 0 0,-1-9-1 0 0,0 4 66 0 0,-1 0 0 0 0,0 1-1 0 0,-1-1 1 0 0,0 1 0 0 0,0 0 0 0 0,-1-1 0 0 0,-1 1-1 0 0,1 0 1 0 0,-9-13 0 0 0,-1 0-317 0 0,0 0 0 0 0,-2 1 0 0 0,-1 1 1 0 0,-35-36-1 0 0,32 33-2226 0 0,13 15 279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4143 0 0,'0'3'319'0'0,"2"15"20"0"0,4 32 2771 0 0,16 60 0 0 0,-18-94-2504 0 0,1 0-1 0 0,0-1 0 0 0,2 1 0 0 0,0-1 1 0 0,0-1-1 0 0,2 1 0 0 0,18 24 0 0 0,-27-39-599 0 0,7 9 167 0 0,0-1 0 0 0,0-1 0 0 0,16 14 0 0 0,-21-20-134 0 0,0 1 0 0 0,1-1 0 0 0,-1 1-1 0 0,0-1 1 0 0,1 0 0 0 0,0 0 0 0 0,-1 0-1 0 0,1 0 1 0 0,-1 0 0 0 0,1 0 0 0 0,0-1-1 0 0,0 0 1 0 0,-1 1 0 0 0,1-1 0 0 0,0 0-1 0 0,0 0 1 0 0,0-1 0 0 0,-1 1 0 0 0,1 0-1 0 0,3-2 1 0 0,2-1 36 0 0,-1 0-1 0 0,0-1 1 0 0,0 0-1 0 0,0 0 1 0 0,0 0-1 0 0,0-1 1 0 0,-1 0-1 0 0,0 0 1 0 0,0-1-1 0 0,7-9 1 0 0,6-9-1 0 0,23-37 1 0 0,-27 38-84 0 0,-7 10-18 0 0,-1 0 0 0 0,-1 0 0 0 0,0-1 0 0 0,-1 0-1 0 0,0 0 1 0 0,-1 0 0 0 0,3-20 0 0 0,7-104-666 0 0,-11 117 490 0 0,-2 19 47 0 0,-2 13 121 0 0,0 5 53 0 0,0 1 1 0 0,1-1-1 0 0,1 0 0 0 0,5 32 0 0 0,-2-26 89 0 0,0-1 1 0 0,2 0-1 0 0,1 0 1 0 0,10 23-1 0 0,-11-32-398 0 0,1-1-1 0 0,15 22 0 0 0,-14-24-907 0 0,-1 0 0 0 0,2 0-1 0 0,16 12 1 0 0,-2-3-3965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10591 0 0,'0'0'488'0'0,"-2"1"-12"0"0,-1-1-336 0 0,-1 0-91 0 0,-12 8-50 0 0,12-5 531 0 0,1 0-1 0 0,0 0 1 0 0,0 0-1 0 0,0 0 1 0 0,0 1-1 0 0,0-1 1 0 0,-3 8-1 0 0,6-10-412 0 0,-1 0-1 0 0,1 0 0 0 0,0 0 1 0 0,0 0-1 0 0,0 0 1 0 0,0 0-1 0 0,0 0 0 0 0,1 0 1 0 0,-1 0-1 0 0,0 0 0 0 0,0 0 1 0 0,1 0-1 0 0,-1 0 1 0 0,0 0-1 0 0,1 0 0 0 0,0 1 1 0 0,8 13 459 0 0,-5-11-487 0 0,0 0 0 0 0,0 0 1 0 0,0 0-1 0 0,0-1 0 0 0,1 0 0 0 0,-1 0 1 0 0,1 0-1 0 0,9 4 0 0 0,6 1 34 0 0,20 5 0 0 0,-16-6-59 0 0,48 25-63 0 0,-5-3 181 0 0,-59-26-88 0 0,1 1 0 0 0,-1 0-1 0 0,-1 1 1 0 0,1 0 0 0 0,-1 0 0 0 0,0 0 0 0 0,0 1 0 0 0,7 8 0 0 0,-1 0 598 0 0,-1 0 1 0 0,20 30-1 0 0,-29-39-547 0 0,0 0-1 0 0,-1 0 1 0 0,0 0-1 0 0,0 1 0 0 0,0-1 1 0 0,0 1-1 0 0,-1-1 1 0 0,0 1-1 0 0,0-1 0 0 0,-1 1 1 0 0,1 0-1 0 0,-1 0 1 0 0,-1-1-1 0 0,1 1 0 0 0,-1 0 1 0 0,-1 8-1 0 0,-1-1 24 0 0,0 1 0 0 0,0-1 0 0 0,-1 0 0 0 0,-1 0 0 0 0,-7 15 0 0 0,2-8 2 0 0,-8 27 0 0 0,11-26-90 0 0,-13 24 0 0 0,-44 107-115 0 0,64-150 26 0 0,-4 9-528 0 0,0 0 0 0 0,-2 18 0 0 0,2 6-7528 0 0,2-20 725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37 8895 0 0,'0'0'808'0'0,"-5"0"-664"0"0,2 1-124 0 0,1-1-14 0 0,1 0 0 0 0,0 0 0 0 0,0 0 1 0 0,0 0-1 0 0,-1 0 0 0 0,1 0 1 0 0,0 0-1 0 0,0 0 0 0 0,-1 0 0 0 0,1-1 1 0 0,0 1-1 0 0,0 0 0 0 0,0-1 1 0 0,0 1-1 0 0,-1-1 0 0 0,1 1 0 0 0,0-1 1 0 0,-1-1-1 0 0,1 1 630 0 0,0 0-410 0 0,0-1 1 0 0,0 0-1 0 0,0 1 0 0 0,-1-1 0 0 0,1 1 0 0 0,0 0 1 0 0,-1-1-1 0 0,1 1 0 0 0,-1 0 0 0 0,-3-2 1 0 0,5 3-105 0 0,-2-2 71 0 0,0 0-1 0 0,-1 1 1 0 0,1 0 0 0 0,0 0 0 0 0,-1-1 0 0 0,1 1 0 0 0,-1 1 0 0 0,1-1 0 0 0,-1 0-1 0 0,0 1 1 0 0,1-1 0 0 0,-1 1 0 0 0,0 0 0 0 0,-3 0 0 0 0,4 0 86 0 0,0 1-235 0 0,0 0 1 0 0,0 0-1 0 0,1 0 1 0 0,-1 0-1 0 0,0 1 1 0 0,0-1-1 0 0,1 0 1 0 0,-1 1-1 0 0,1 0 1 0 0,-1-1 0 0 0,1 1-1 0 0,-3 3 1 0 0,2-2-19 0 0,-1 1-24 0 0,0 0 0 0 0,0-1-1 0 0,1 1 1 0 0,0 0 0 0 0,-1 0 0 0 0,1 0 0 0 0,1 1 0 0 0,-1-1-1 0 0,0 0 1 0 0,1 1 0 0 0,0-1 0 0 0,0 1 0 0 0,1 0 0 0 0,-1-1 0 0 0,1 1-1 0 0,0-1 1 0 0,0 1 0 0 0,0 0 0 0 0,1-1 0 0 0,0 1 0 0 0,0-1-1 0 0,0 1 1 0 0,0-1 0 0 0,1 1 0 0 0,-1-1 0 0 0,1 0 0 0 0,0 0-1 0 0,5 7 1 0 0,1 0-21 0 0,2 1 0 0 0,-1-1 0 0 0,1-1 0 0 0,1 0 0 0 0,0 0 0 0 0,0-1 0 0 0,16 10 0 0 0,5 3 212 0 0,-2 2-1 0 0,0 1 1 0 0,-2 1-1 0 0,-1 1 0 0 0,41 53 1 0 0,-67-78-108 0 0,1 0-1 0 0,0 1 1 0 0,-1-1 0 0 0,1 0 0 0 0,-1 1 0 0 0,0 0 0 0 0,0-1-1 0 0,0 1 1 0 0,0-1 0 0 0,-1 1 0 0 0,1 0 0 0 0,0 0-1 0 0,-1-1 1 0 0,0 1 0 0 0,0 0 0 0 0,0 0 0 0 0,0 0-1 0 0,0-1 1 0 0,-1 1 0 0 0,1 0 0 0 0,-2 3 0 0 0,1-2 55 0 0,-1 0-1 0 0,0 0 1 0 0,0 0 0 0 0,0-1 0 0 0,-1 1 0 0 0,1-1 0 0 0,-1 1 0 0 0,0-1 0 0 0,0 0 0 0 0,0 0 0 0 0,0 0 0 0 0,0 0 0 0 0,-6 2 0 0 0,-10 7 154 0 0,-2-2-1 0 0,1 0 0 0 0,-1-2 1 0 0,-26 8-1 0 0,32-11-279 0 0,8-3 2 0 0,-1 0 0 0 0,0-1 0 0 0,-14 1 0 0 0,17-2-128 0 0,1 0 0 0 0,-1 1 0 0 0,0-1 0 0 0,0 1 0 0 0,1 0 0 0 0,-1 0 0 0 0,1 1 0 0 0,-1-1 0 0 0,1 1 0 0 0,-1 0 0 0 0,-5 4 1 0 0,-3-1-1325 0 0,-2-5-62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245 126 5983 0 0,'-2'-30'542'0'0,"1"8"-446"0"0,1 19-7 0 0,-1 1 0 0 0,0-1 0 0 0,0 0 0 0 0,0 1 1 0 0,0-1-1 0 0,0 1 0 0 0,-1-1 0 0 0,1 1 0 0 0,-1 0 0 0 0,1 0 1 0 0,-1-1-1 0 0,-2-1 0 0 0,-5-8 1378 0 0,7 10-1267 0 0,0 0 0 0 0,0 0-1 0 0,0 0 1 0 0,1 0 0 0 0,-2 0 0 0 0,1 0-1 0 0,0 1 1 0 0,0-1 0 0 0,-1 0-1 0 0,1 1 1 0 0,0 0 0 0 0,-1 0 0 0 0,0 0-1 0 0,1 0 1 0 0,-1 0 0 0 0,0 0-1 0 0,1 1 1 0 0,-1-1 0 0 0,0 1-1 0 0,0 0 1 0 0,1-1 0 0 0,-1 1 0 0 0,0 1-1 0 0,0-1 1 0 0,0 0 0 0 0,1 1-1 0 0,-1-1 1 0 0,0 1 0 0 0,1 0 0 0 0,-1 0-1 0 0,-4 2 1 0 0,1 1-71 0 0,0-1 0 0 0,0 1 0 0 0,0 1 0 0 0,1-1 1 0 0,0 1-1 0 0,-1 0 0 0 0,2 0 0 0 0,-1 0 0 0 0,0 1 0 0 0,1-1 0 0 0,0 1 0 0 0,1 0 0 0 0,-1 1 1 0 0,-3 9-1 0 0,-1 5 21 0 0,1 0-1 0 0,0 1 1 0 0,-4 27 0 0 0,3-4 164 0 0,2 0 0 0 0,-1 88-1 0 0,7-110-199 0 0,2 1-1 0 0,0-1 1 0 0,2 1-1 0 0,1-1 1 0 0,0 0-1 0 0,2-1 1 0 0,14 34-1 0 0,-12-39-67 0 0,0-1 0 0 0,1 0 0 0 0,1 0 0 0 0,0-1 0 0 0,2 0 0 0 0,-1-1 0 0 0,2-1 0 0 0,0 0 0 0 0,0 0 0 0 0,1-2 0 0 0,1 0 0 0 0,32 18 0 0 0,-32-23-45 0 0,1-1 0 0 0,0 0 0 0 0,0-1 0 0 0,22 2 0 0 0,-16-2-14 0 0,4-1-217 0 0,0-1 1 0 0,0-1 0 0 0,0-1 0 0 0,0-2 0 0 0,28-5 0 0 0,-47 6 37 0 0,1-1 0 0 0,-1-1 0 0 0,0 1 1 0 0,0-1-1 0 0,0-1 0 0 0,0 1 0 0 0,-1-1 0 0 0,10-7 0 0 0,-4 2-1143 0 0,0-1 0 0 0,0-1-1 0 0,15-17 1 0 0,-17 15-500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4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54 919 0 0,'1'1'67'0'0,"8"26"4122"0"0,8 34 0 0 0,-3-6-2722 0 0,12 45 482 0 0,-12-45-12 0 0,22 59 1 0 0,-35-112-1606 0 0,2 11 526 0 0,-1-10-290 0 0,-1-9-284 0 0,-7-100 292 0 0,8 49-516 0 0,2 1 1 0 0,13-65 0 0 0,-15 113-61 0 0,0 0 0 0 0,0 0 0 0 0,1 0 0 0 0,0 1 0 0 0,0-1 0 0 0,1 1 0 0 0,0 0 0 0 0,6-9 0 0 0,-7 12 0 0 0,0-1 0 0 0,1 2 0 0 0,-1-1 0 0 0,1 0 0 0 0,0 1 0 0 0,0 0 0 0 0,0 0 0 0 0,0 0 0 0 0,1 0 0 0 0,-1 1 0 0 0,1-1 0 0 0,0 1 0 0 0,0 1 0 0 0,6-3 0 0 0,62-7-232 0 0,-63 9-116 0 0,-1 1 0 0 0,0 1 0 0 0,1 0 0 0 0,17 2-1 0 0,-4 0-1483 0 0,0-2-3939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 9007 0 0,'0'0'1503'0'0,"-2"-2"-916"0"0,-6-6 21 0 0,6 6-39 0 0,-3 3-29 0 0,-5-1-131 0 0,7 1-345 0 0,-1 0 0 0 0,0 1 0 0 0,0 0 0 0 0,1 0 0 0 0,-1 0 0 0 0,1 0 0 0 0,-1 0 0 0 0,1 1 0 0 0,0-1 0 0 0,0 1 0 0 0,0 0 0 0 0,0 0 0 0 0,0 0 0 0 0,1 1 0 0 0,-3 3 0 0 0,0 2-4 0 0,0 1 0 0 0,1-1 0 0 0,0 1 0 0 0,1-1 0 0 0,-3 12 0 0 0,-3 19 84 0 0,1 0 1 0 0,-5 59-1 0 0,12-81-95 0 0,1 0 0 0 0,1 0 0 0 0,1 0-1 0 0,0 0 1 0 0,1 0 0 0 0,1 0 0 0 0,11 31 0 0 0,-6-26-28 0 0,12 29 11 0 0,-18-47-30 0 0,-1 0-1 0 0,1-1 0 0 0,0 1 0 0 0,0-1 0 0 0,0 0 1 0 0,1 0-1 0 0,0 0 0 0 0,5 4 0 0 0,-7-7 9 0 0,1 1-1 0 0,0-1 0 0 0,0 0 1 0 0,-1 0-1 0 0,1 0 0 0 0,0 0 1 0 0,0 0-1 0 0,0-1 0 0 0,1 0 1 0 0,-1 1-1 0 0,0-1 0 0 0,0 0 1 0 0,0 0-1 0 0,0-1 0 0 0,0 1 1 0 0,0 0-1 0 0,0-1 0 0 0,0 0 1 0 0,0 0-1 0 0,4-2 0 0 0,-3 2 6 0 0,-1 0 0 0 0,1-1 0 0 0,-1 0-1 0 0,0 0 1 0 0,1 0 0 0 0,-1 0 0 0 0,0 0-1 0 0,0-1 1 0 0,0 1 0 0 0,0-1 0 0 0,-1 0-1 0 0,1 0 1 0 0,-1 0 0 0 0,0 0 0 0 0,4-6-1 0 0,-2 0 48 0 0,-1 0 1 0 0,0-1-1 0 0,0 1 0 0 0,-1-1 0 0 0,-1 1 0 0 0,1-1 0 0 0,-1-14 1 0 0,-1 21-22 0 0,0 0 0 0 0,-1-1 0 0 0,1 1 1 0 0,-1 0-1 0 0,1 0 0 0 0,-1 0 1 0 0,0 0-1 0 0,-1 0 0 0 0,1 0 0 0 0,0 0 1 0 0,-1 0-1 0 0,1 0 0 0 0,-1 0 1 0 0,0 1-1 0 0,0-1 0 0 0,0 1 0 0 0,-1 0 1 0 0,1-1-1 0 0,0 1 0 0 0,-1 0 1 0 0,1 0-1 0 0,-1 0 0 0 0,0 1 0 0 0,0-1 1 0 0,0 1-1 0 0,-3-2 0 0 0,0 1-19 0 0,2 0 9 0 0,0 0 0 0 0,0 1 1 0 0,-1-1-1 0 0,1 1 1 0 0,-6-1-1 0 0,8 2-24 0 0,0 0 0 0 0,0 1-1 0 0,1-1 1 0 0,-1 0 0 0 0,0 0-1 0 0,0 1 1 0 0,1-1 0 0 0,-1 1 0 0 0,0 0-1 0 0,1-1 1 0 0,-1 1 0 0 0,1 0-1 0 0,-1 0 1 0 0,1 0 0 0 0,-1 0 0 0 0,-2 2-1 0 0,1 0-270 0 0,-1 1-1 0 0,0-1 1 0 0,1 1 0 0 0,0 0-1 0 0,0 0 1 0 0,0 0 0 0 0,-3 6-1 0 0,5-8 19 0 0,0 0 0 0 0,0 0-1 0 0,0 0 1 0 0,1 1 0 0 0,-1-1 0 0 0,1 0-1 0 0,-1 1 1 0 0,1-1 0 0 0,0 0 0 0 0,0 1-1 0 0,0-1 1 0 0,0 0 0 0 0,0 1-1 0 0,1-1 1 0 0,-1 0 0 0 0,1 1 0 0 0,1 3-1 0 0,3 4-4637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17 101 919 0 0,'0'-1'67'0'0,"-3"-23"164"0"0,2 19 1060 0 0,0-1 0 0 0,1 0 0 0 0,-1 1 1 0 0,1-8-1 0 0,0-28 6143 0 0,0 41-7353 0 0,-1 0 0 0 0,1 0 0 0 0,-1 1 0 0 0,1-1 0 0 0,0 0 0 0 0,-1 0 0 0 0,1 0 0 0 0,-1 0-1 0 0,1 1 1 0 0,0-1 0 0 0,-1 0 0 0 0,1 0 0 0 0,0 1 0 0 0,-1-1 0 0 0,1 0 0 0 0,0 1 0 0 0,0-1 0 0 0,-1 0 0 0 0,1 1 0 0 0,0-1-1 0 0,0 0 1 0 0,-1 1 0 0 0,1-1 0 0 0,0 1 0 0 0,0-1 0 0 0,0 0 0 0 0,0 2 0 0 0,-3 18 434 0 0,7 20-526 0 0,4 9 90 0 0,9 38-52 0 0,7 28-334 0 0,9 31-2632 0 0,-26-121-785 0 0,-2-5-1034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2759 0 0,'-9'-4'10874'0'0,"113"-16"-6244"0"0,-82 16-4462 0 0,1 1-1 0 0,-1 1 1 0 0,40 2-1 0 0,-31 1-149 0 0,72-1-3435 0 0,-84 0 2146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4143 0 0,'15'20'1198'0'0,"-13"-18"-719"0"0,-1-1-1 0 0,1 1 1 0 0,-1 0-1 0 0,1 0 1 0 0,-1-1 0 0 0,0 1-1 0 0,0 0 1 0 0,0 0-1 0 0,0 0 1 0 0,-1 0-1 0 0,1 0 1 0 0,0 0-1 0 0,-1 1 1 0 0,1-1 0 0 0,-1 0-1 0 0,0 4 1 0 0,2 7-157 0 0,-2-10-7 0 0,0-1-22 0 0,-18 53 1369 0 0,18-54-1635 0 0,0-1 0 0 0,0 0 0 0 0,0 1 0 0 0,0-1 1 0 0,0 0-1 0 0,0 1 0 0 0,0-1 0 0 0,-1 0 0 0 0,1 0 1 0 0,0 1-1 0 0,0-1 0 0 0,0 0 0 0 0,0 1 0 0 0,0-1 1 0 0,-1 0-1 0 0,1 0 0 0 0,0 1 0 0 0,0-1 0 0 0,0 0 1 0 0,-1 0-1 0 0,1 0 0 0 0,0 1 0 0 0,-1-1 0 0 0,1 0 1 0 0,0 0-1 0 0,0 0 0 0 0,-1 0 0 0 0,1 1 0 0 0,-1-1 1 0 0,-14-5 330 0 0,12 0-280 0 0,1-1-71 0 0,-2-8 42 0 0,-4-30 0 0 0,7 45 7 0 0,3-15-59 0 0,-2 12-4 0 0,1 1-1 0 0,-1-1 1 0 0,1 0-1 0 0,0 0 1 0 0,-1 0 0 0 0,1 1-1 0 0,0-1 1 0 0,0 0-1 0 0,0 1 1 0 0,0-1-1 0 0,0 1 1 0 0,0-1 0 0 0,1 1-1 0 0,-1 0 1 0 0,0-1-1 0 0,1 1 1 0 0,-1 0-1 0 0,4-2 1 0 0,-2 2-1 0 0,1 1 0 0 0,-1-1 0 0 0,0 1 0 0 0,0-1 0 0 0,1 1 0 0 0,-1 0 0 0 0,0 1 0 0 0,1-1 0 0 0,4 1 0 0 0,-5 0 27 0 0,-1 0-9 0 0,0 0 0 0 0,0 0 1 0 0,-1 1-1 0 0,1-1 1 0 0,-1 0-1 0 0,1 1 0 0 0,-1-1 1 0 0,1 1-1 0 0,-1-1 0 0 0,0 1 1 0 0,0-1-1 0 0,0 1 1 0 0,0 0-1 0 0,2 3 0 0 0,1 2 27 0 0,-3-5 28 0 0,0-1 0 0 0,0 1 0 0 0,0-1 1 0 0,0 1-1 0 0,-1-1 0 0 0,1 1 0 0 0,0 0 0 0 0,-1-1 1 0 0,1 1-1 0 0,-1 0 0 0 0,1-1 0 0 0,-1 1 1 0 0,0 3-1 0 0,0-4 176 0 0,1 13-54 0 0,0-5-159 0 0,-1-8-22 0 0,0 0-1 0 0,0 0 1 0 0,1 0 0 0 0,-1 0 0 0 0,0 0-1 0 0,0 0 1 0 0,0 0 0 0 0,0 0 0 0 0,0 0-1 0 0,0 0 1 0 0,0 1 0 0 0,-1-1 0 0 0,1 0-1 0 0,0 0 1 0 0,0 0 0 0 0,-1 0-1 0 0,1 0 1 0 0,-1 0 0 0 0,1 0 0 0 0,-1-1-1 0 0,1 1 1 0 0,-1 0 0 0 0,0 0 0 0 0,0 0-1 0 0,1 0 1 0 0,-1-1 0 0 0,0 1 0 0 0,0 0-1 0 0,0-1 1 0 0,1 1 0 0 0,-1 0-1 0 0,-1 0 1 0 0,-7 5 14 0 0,9-5-16 0 0,0-1 0 0 0,0 0 0 0 0,-1 1 0 0 0,1-1 0 0 0,0 0 0 0 0,-1 1 1 0 0,1-1-1 0 0,0 0 0 0 0,-1 0 0 0 0,1 1 0 0 0,0-1 0 0 0,-1 0 0 0 0,1 0 0 0 0,-1 0 1 0 0,1 1-1 0 0,0-1 0 0 0,-1 0 0 0 0,1 0 0 0 0,-1 0 0 0 0,1 0 0 0 0,0 0 1 0 0,-2 0-1 0 0,0-1 7 0 0,0 0-1 0 0,0 0 1 0 0,0 0 0 0 0,0 0 0 0 0,1 0 0 0 0,-1 0 0 0 0,0-1-1 0 0,-2-1 1 0 0,2 2-8 0 0,-1-1-7 0 0,-2-10 59 0 0,3 6-61 0 0,1 0 0 0 0,0 0 1 0 0,0 0-1 0 0,0 0 1 0 0,1 0-1 0 0,0 0 1 0 0,0 0-1 0 0,1 0 1 0 0,-1 0-1 0 0,1 0 1 0 0,1 0-1 0 0,1-7 1 0 0,-2 12 1 0 0,1-1 0 0 0,-1 1 1 0 0,0 0-1 0 0,0-1 0 0 0,1 1 1 0 0,-1 0-1 0 0,0 0 0 0 0,1 0 1 0 0,0 0-1 0 0,-1 0 0 0 0,1 1 1 0 0,-1-1-1 0 0,4-1 0 0 0,-1 0-8 0 0,-1 1-7 0 0,-3 0 18 0 0,1 0 0 0 0,0 1-1 0 0,0-1 1 0 0,-1 1-1 0 0,1-1 1 0 0,0 1-1 0 0,0 0 1 0 0,0-1-1 0 0,0 1 1 0 0,-1 0-1 0 0,1 0 1 0 0,0 0-1 0 0,0-1 1 0 0,0 1-1 0 0,0 0 1 0 0,0 0-1 0 0,0 0 1 0 0,0 0 0 0 0,0 1-1 0 0,0-1 1 0 0,0 0-1 0 0,-1 0 1 0 0,3 1-1 0 0,-1 0 11 0 0,0 0-1 0 0,1-1 1 0 0,-1 2-1 0 0,0-1 0 0 0,0 0 1 0 0,0 0-1 0 0,0 1 1 0 0,0-1-1 0 0,0 1 1 0 0,0-1-1 0 0,0 1 1 0 0,-1 0-1 0 0,1 0 0 0 0,0 0 1 0 0,-1 0-1 0 0,0 0 1 0 0,1 0-1 0 0,-1 0 1 0 0,0 0-1 0 0,0 1 1 0 0,1 2-1 0 0,-1-1 141 0 0,1 1 0 0 0,-1 0 0 0 0,0-1 0 0 0,0 1 0 0 0,0 9 0 0 0,-2-5-99 0 0,0 0 0 0 0,-1 0-1 0 0,0 0 1 0 0,0 0 0 0 0,-1 0-1 0 0,0-1 1 0 0,-7 14 0 0 0,8-23 3 0 0,-4-10-26 0 0,-4 0 75 0 0,5 11-87 0 0,3 0 1 0 0,0-1-15 0 0,0 0 0 0 0,0 0 0 0 0,0-1 0 0 0,0 1 0 0 0,0 0 0 0 0,0-1 0 0 0,0 0 0 0 0,0 1 1 0 0,1-1-1 0 0,-1 0 0 0 0,1 0 0 0 0,-3-3 0 0 0,2 2-1 0 0,0 1 0 0 0,0-1 0 0 0,0 1-1 0 0,0-1 1 0 0,-1 1 0 0 0,-2-2 0 0 0,-4-4 0 0 0,7 5 0 0 0,1 2 0 0 0,-6-21 0 0 0,3 12-6 0 0,3 7 7 0 0,0 0 0 0 0,-1 0 0 0 0,1 0 0 0 0,0-1 0 0 0,1 1 0 0 0,-1 0 0 0 0,0-5 0 0 0,1 6-6 0 0,0 1 0 0 0,0 0 0 0 0,1 0-1 0 0,-1-1 1 0 0,0 1 0 0 0,1 0 0 0 0,-1 0-1 0 0,1 0 1 0 0,-1-1 0 0 0,1 1 0 0 0,0 0-1 0 0,-1 0 1 0 0,1 0 0 0 0,0 0-1 0 0,0 0 1 0 0,0 0 0 0 0,0 0 0 0 0,0 1-1 0 0,0-1 1 0 0,0 0 0 0 0,0 0 0 0 0,0 1-1 0 0,0-1 1 0 0,0 0 0 0 0,0 1-1 0 0,2-1 1 0 0,26-5-81 0 0,-27 6 79 0 0,0 0 0 0 0,0 1 0 0 0,0 0 0 0 0,0-1 0 0 0,0 1 0 0 0,0 0 0 0 0,0 0 0 0 0,-1 0 0 0 0,1 0 1 0 0,0 1-1 0 0,2 1 0 0 0,-2-2-17 0 0,15 12 13 0 0,-14-9 13 0 0,1-1 0 0 0,-1 1 1 0 0,1 1-1 0 0,3 5 0 0 0,-3-11 102 0 0,-4 1-101 0 0,0 0 0 0 0,0 0 0 0 0,0 0 0 0 0,0 0 0 0 0,0 0 0 0 0,0-1 0 0 0,0 1 0 0 0,0 0 0 0 0,0 0 0 0 0,0 0 0 0 0,0 0 0 0 0,0 0 0 0 0,0 0 1 0 0,0 0-1 0 0,0 0 0 0 0,0 0 0 0 0,0 0 0 0 0,0 0 0 0 0,1 0 0 0 0,-1 0 0 0 0,0 0 0 0 0,0 0 0 0 0,0 0 0 0 0,0 0 0 0 0,0 0 0 0 0,0 0 0 0 0,0-1 0 0 0,0 1 0 0 0,0 0 0 0 0,0 0 0 0 0,0 0 1 0 0,0 0-1 0 0,1 0 0 0 0,-1 0 0 0 0,0 0 0 0 0,0 0 0 0 0,0 0 0 0 0,0 1 0 0 0,0-1 0 0 0,0 0 0 0 0,0 0 0 0 0,0 0 0 0 0,0 0 0 0 0,0 0 0 0 0,0 0 0 0 0,1 0 0 0 0,-1 0 0 0 0,0 0 0 0 0,0 0 0 0 0,0 0 1 0 0,0 0-1 0 0,0 0 0 0 0,0 0 0 0 0,0 0 0 0 0,0 0 0 0 0,0 0 0 0 0,0 0 0 0 0,0 0 0 0 0,0 1 0 0 0,0-1 0 0 0,0 0 0 0 0,4 42 413 0 0,-4-39-261 0 0,0-3-82 0 0,-2 0-38 0 0,-5 11 209 0 0,-2-23-191 0 0,9 12-53 0 0,0 0 0 0 0,0-1 0 0 0,0 1 0 0 0,-1 0 0 0 0,1-1 0 0 0,0 1 0 0 0,0 0 0 0 0,0-1 0 0 0,-1 1 0 0 0,1 0 0 0 0,0 0 0 0 0,0-1 0 0 0,-1 1 0 0 0,1 0 0 0 0,0 0 0 0 0,-1-1 0 0 0,1 1 0 0 0,0 0 0 0 0,-1 0 0 0 0,1 0 0 0 0,0-1 0 0 0,-1 1 0 0 0,1 0 0 0 0,0 0 1 0 0,-1 0-1 0 0,1 0 0 0 0,-1 0 0 0 0,1 0 0 0 0,0 0 0 0 0,-1 0 0 0 0,1 0 0 0 0,-1 0 0 0 0,1 0 0 0 0,0 0 0 0 0,-1 0 0 0 0,1 0 0 0 0,0 0 0 0 0,-1 1 0 0 0,1-1 0 0 0,0 0 0 0 0,-1 0 0 0 0,1 0 0 0 0,0 1 0 0 0,-1-1 0 0 0,-10 16-4 0 0,6-10-9 0 0,4-4-61 0 0,-15-11-790 0 0,13 6 341 0 0,0 1 0 0 0,1-1 0 0 0,-1 0 0 0 0,1 0 0 0 0,-1 0 0 0 0,1-1 0 0 0,0 1 0 0 0,0 0 0 0 0,0-1 0 0 0,1 1 0 0 0,-2-5 0 0 0,1-2-4983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1839 0 0,'0'0'83'0'0,"9"-4"-6"0"0,37-16 11534 0 0,-45 34-10750 0 0,-1-13-791 0 0,0 1-1 0 0,0-1 0 0 0,0 1 0 0 0,0 0 0 0 0,0-1 1 0 0,0 1-1 0 0,-1 0 0 0 0,1-1 0 0 0,-1 1 1 0 0,1-1-1 0 0,-1 1 0 0 0,0-1 0 0 0,0 1 1 0 0,-1 1-1 0 0,2-2 60 0 0,-19-9 351 0 0,18 8-469 0 0,1 0 1 0 0,-1 0-1 0 0,1 0 0 0 0,-1 0 0 0 0,0 0 1 0 0,1 1-1 0 0,-1-1 0 0 0,1 0 0 0 0,-1 0 0 0 0,1 0 1 0 0,-1 1-1 0 0,1-1 0 0 0,-1 0 0 0 0,1 1 0 0 0,-1-1 1 0 0,1 0-1 0 0,-1 1 0 0 0,1-1 0 0 0,-1 0 0 0 0,1 1 1 0 0,0-1-1 0 0,-1 1 0 0 0,1-1 0 0 0,0 1 1 0 0,-1-1-1 0 0,1 1 0 0 0,0-1 0 0 0,0 1 0 0 0,0 0 1 0 0,-1-1-1 0 0,1 2 0 0 0,-3 3 62 0 0,2-4 85 0 0,1-1-158 0 0,0 0 1 0 0,0 0 0 0 0,-1 0 0 0 0,1 0 0 0 0,0 0-1 0 0,0 0 1 0 0,0 0 0 0 0,0 0 0 0 0,0 0 0 0 0,-1 0 0 0 0,1 0-1 0 0,0 0 1 0 0,0 0 0 0 0,0-1 0 0 0,0 1 0 0 0,0 0-1 0 0,0 0 1 0 0,-1 0 0 0 0,1 0 0 0 0,0 0 0 0 0,0 0 0 0 0,0-1-1 0 0,0 1 1 0 0,0 0 0 0 0,0 0 0 0 0,0 0 0 0 0,0 0-1 0 0,0 0 1 0 0,0-1 0 0 0,0 1 0 0 0,0 0 0 0 0,0 0 0 0 0,0 0-1 0 0,0 0 1 0 0,0-1 0 0 0,0 1 0 0 0,0 0 0 0 0,0 0-1 0 0,0 0 1 0 0,0 0 0 0 0,0-1 0 0 0,0 1 0 0 0,0 0-1 0 0,0 0 1 0 0,0 0 0 0 0,0 0 0 0 0,0 0 0 0 0,0-1 0 0 0,0 1-1 0 0,1 0 1 0 0,-1 0 0 0 0,0 0 0 0 0,0 0 0 0 0,0 0-1 0 0,0 0 1 0 0,0 0 0 0 0,1-1 0 0 0,4-6 10 0 0,-3 5-19 0 0,1 0 1 0 0,-1 0-1 0 0,0 0 0 0 0,1 1 0 0 0,-1-1 0 0 0,1 1 0 0 0,0 0 1 0 0,-1 0-1 0 0,1 0 0 0 0,0 0 0 0 0,0 0 0 0 0,0 0 1 0 0,0 1-1 0 0,5-1 0 0 0,4-3-3 0 0,-2-3 11 0 0,-2 11 1240 0 0,-9 1-1192 0 0,0 0 0 0 0,0 0 0 0 0,-1-1 0 0 0,0 1 0 0 0,0 0 0 0 0,0-1 0 0 0,0 1 0 0 0,-1-1 0 0 0,0 0 0 0 0,0 1 0 0 0,0-1 0 0 0,0-1 0 0 0,0 1 0 0 0,-1 0 0 0 0,-6 4 0 0 0,7-6 22 0 0,-4-1-47 0 0,2-1 28 0 0,4-1-47 0 0,0 1 0 0 0,0-1 1 0 0,0 0-1 0 0,0 1 0 0 0,0-1 0 0 0,0 0 0 0 0,0 0 0 0 0,0 0 0 0 0,0 0 1 0 0,0 0-1 0 0,0 0 0 0 0,0 0 0 0 0,1 0 0 0 0,-1 0 0 0 0,0 0 0 0 0,0-3 1 0 0,1 4-1 0 0,-3-7-6 0 0,0 1 0 0 0,1 0 0 0 0,0-1 0 0 0,0 0 0 0 0,1 1 0 0 0,-1-1 0 0 0,2 0 0 0 0,-1 0-1 0 0,1 0 1 0 0,0 0 0 0 0,0 1 0 0 0,1-1 0 0 0,0 0 0 0 0,2-11 0 0 0,0 11-58 0 0,-2 6-12 0 0,1 1 12 0 0,24-1 48 0 0,-11 0 12 0 0,-14 2 0 0 0,1-1 0 0 0,0 1 0 0 0,-1-1 0 0 0,1 1 0 0 0,-1 0 0 0 0,1 0 0 0 0,-1 0 0 0 0,1 0 0 0 0,-1 0 0 0 0,1 0 0 0 0,-1 0 0 0 0,0 0 0 0 0,1 2 0 0 0,22 29 0 0 0,-21-28 0 0 0,-2-2 23 0 0,0 0-1 0 0,0 0 0 0 0,0 1 1 0 0,0-1-1 0 0,0 0 1 0 0,-1 0-1 0 0,1 1 0 0 0,-1-1 1 0 0,1 0-1 0 0,-1 0 1 0 0,0 1-1 0 0,0-1 0 0 0,0 1 1 0 0,0-1-1 0 0,0 0 1 0 0,-1 1-1 0 0,1-1 0 0 0,-1 0 1 0 0,1 0-1 0 0,-1 1 1 0 0,0-1-1 0 0,0 0 0 0 0,0 0 1 0 0,0 0-1 0 0,0 0 1 0 0,-1 0-1 0 0,1 0 0 0 0,0 0 1 0 0,-1 0-1 0 0,0-1 1 0 0,1 1-1 0 0,-1-1 0 0 0,0 1 1 0 0,-2 1-1 0 0,3-2 66 0 0,-13-1 54 0 0,-4 2-41 0 0,16-2-95 0 0,1 0 1 0 0,0 1 0 0 0,-1-1-1 0 0,1 0 1 0 0,0 0 0 0 0,0 0-1 0 0,-1 0 1 0 0,1 0-1 0 0,0 0 1 0 0,-1 0 0 0 0,1 0-1 0 0,0-1 1 0 0,-1 1 0 0 0,1 0-1 0 0,0-1 1 0 0,0 1-1 0 0,0-1 1 0 0,-1 0 0 0 0,1 1-1 0 0,-1-2 1 0 0,-4-1 6 0 0,5 2-14 0 0,0 1 0 0 0,1-1 1 0 0,-1 1-1 0 0,0-1 0 0 0,1 0 1 0 0,-1 1-1 0 0,0-1 0 0 0,1 0 0 0 0,-1 1 1 0 0,1-1-1 0 0,-1 0 0 0 0,1 0 1 0 0,-1 0-1 0 0,1 1 0 0 0,0-1 0 0 0,-1 0 1 0 0,1 0-1 0 0,0 0 0 0 0,-1 0 1 0 0,1 0-1 0 0,0-1 0 0 0,-1-20-30 0 0,1 21 35 0 0,3-25-20 0 0,-2 25 3 0 0,1 0-1 0 0,0 0 0 0 0,0 0 1 0 0,-1 1-1 0 0,1-1 1 0 0,0 1-1 0 0,0-1 0 0 0,0 1 1 0 0,0 0-1 0 0,0 0 0 0 0,3 0 1 0 0,-4 0 12 0 0,15-2-47 0 0,-1 1 36 0 0,-12 2 12 0 0,-1-1 0 0 0,0 0 0 0 0,-1 1 0 0 0,1-1 0 0 0,-1 1 0 0 0,0-1 0 0 0,1 1 0 0 0,-1 0 0 0 0,1-1 0 0 0,-1 1 0 0 0,0 0 0 0 0,0 0 0 0 0,1 0 0 0 0,0 2 0 0 0,1-2 0 0 0,12 14 0 0 0,-14-15 19 0 0,-1 1 0 0 0,1-1-1 0 0,-1 1 1 0 0,1 0 0 0 0,-1-1-1 0 0,1 1 1 0 0,-1 0 0 0 0,1-1-1 0 0,-1 1 1 0 0,0 0 0 0 0,1 0-1 0 0,-1 0 1 0 0,0-1 0 0 0,0 1-1 0 0,0 0 1 0 0,1 0 0 0 0,-1 0-1 0 0,0-1 1 0 0,0 1 0 0 0,0 0-1 0 0,0 0 1 0 0,-1 0 0 0 0,1 0-1 0 0,0-1 1 0 0,0 1 0 0 0,0 0-1 0 0,-1 0 1 0 0,1 0 0 0 0,0-1-1 0 0,-1 1 1 0 0,1 0 0 0 0,0 0-1 0 0,-1-1 1 0 0,1 1 0 0 0,-1 0-1 0 0,1-1 1 0 0,-1 1 0 0 0,0-1-1 0 0,1 1 1 0 0,-1-1 0 0 0,-1 2-1 0 0,1-2 86 0 0,-1 0-5 0 0,-4 0-42 0 0,3 0-36 0 0,-1 0 1 0 0,1 0 0 0 0,0 0 0 0 0,0 0 0 0 0,0 0-1 0 0,0 1 1 0 0,0 0 0 0 0,0 0 0 0 0,-5 2 0 0 0,7-3-18 0 0,1 0 1 0 0,-1 0-1 0 0,0 0 1 0 0,1 0 0 0 0,-1 0-1 0 0,1 0 1 0 0,-1 0 0 0 0,1 0-1 0 0,-1 0 1 0 0,0 0-1 0 0,1 0 1 0 0,-1 0 0 0 0,1 0-1 0 0,-1-1 1 0 0,1 1 0 0 0,-1 0-1 0 0,1 0 1 0 0,-1-1 0 0 0,0 1-1 0 0,-1-1 10 0 0,1 1-9 0 0,1 0-1 0 0,-1 0 0 0 0,0-1 0 0 0,1 1 1 0 0,-1 0-1 0 0,0 0 0 0 0,1 0 1 0 0,-1-1-1 0 0,0 1 0 0 0,1 0 1 0 0,-1-1-1 0 0,0 1 0 0 0,1 0 1 0 0,-1-1-1 0 0,1 1 0 0 0,-1-1 1 0 0,1 1-1 0 0,-1-1 0 0 0,1 1 0 0 0,-1-1 1 0 0,1 1-1 0 0,-1-1 0 0 0,1 0 1 0 0,0 1-1 0 0,-1-1 0 0 0,1 1 1 0 0,0-1-1 0 0,-1-1 0 0 0,1 0 11 0 0,-4-6-15 0 0,0 0 0 0 0,0 0 1 0 0,1 0-1 0 0,1-1 0 0 0,0 1 0 0 0,0 0 0 0 0,0-1 0 0 0,1 0 0 0 0,0 1 0 0 0,1-12 1 0 0,0 19-52 0 0,0-1 0 0 0,0 1 0 0 0,0 0 1 0 0,0-1-1 0 0,0 1 0 0 0,0 0 1 0 0,1 0-1 0 0,-1-1 0 0 0,0 1 1 0 0,2-2-1 0 0,-2 3 3 0 0,0 0-1 0 0,1-1 1 0 0,-1 1 0 0 0,1-1-1 0 0,-1 1 1 0 0,1 0 0 0 0,-1-1-1 0 0,1 1 1 0 0,-1 0 0 0 0,1 0-1 0 0,-1-1 1 0 0,1 1 0 0 0,-1 0 0 0 0,1 0-1 0 0,-1 0 1 0 0,1 0 0 0 0,-1 0-1 0 0,1 0 1 0 0,0-1 0 0 0,-1 1-1 0 0,1 0 1 0 0,-1 1 0 0 0,1-1 0 0 0,0 0-1 0 0,1 0-186 0 0,0 0 0 0 0,0 1 1 0 0,-1-1-1 0 0,1 1 0 0 0,0-1 0 0 0,-1 1 0 0 0,1 0 0 0 0,0-1 0 0 0,-1 1 1 0 0,1 0-1 0 0,-1 0 0 0 0,3 2 0 0 0,9 9-1192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 6991 0 0,'0'0'8158'0'0,"1"3"-7788"0"0,0 24 338 0 0,-1-25-485 0 0,0-1-196 0 0,0-1 1 0 0,1 1-1 0 0,-1-1 1 0 0,-1 0-1 0 0,1 1 1 0 0,0-1-1 0 0,0 1 1 0 0,0-1-1 0 0,0 1 1 0 0,0-1-1 0 0,0 0 1 0 0,0 1-1 0 0,-1-1 1 0 0,1 1-1 0 0,0-1 1 0 0,0 0-1 0 0,-1 1 1 0 0,1-1-1 0 0,0 0 1 0 0,-1 1-1 0 0,-3-4 3 0 0,-1-1 0 0 0,1 0 0 0 0,0 0 1 0 0,0 0-1 0 0,1 0 0 0 0,-1-1 0 0 0,1 1 0 0 0,-5-9 0 0 0,-7-18 23 0 0,12 26-53 0 0,4 3 0 0 0,3 4 0 0 0,3 3 0 0 0,-7-4 0 0 0,0-1 0 0 0,1 1 0 0 0,-1 0 0 0 0,1-1-1 0 0,-1 1 1 0 0,0-1 0 0 0,1 1 0 0 0,-1-1 0 0 0,1 1 0 0 0,-1-1-1 0 0,1 0 1 0 0,0 1 0 0 0,-1-1 0 0 0,1 0 0 0 0,-1 1 0 0 0,1-1 0 0 0,0 0-1 0 0,-1 0 1 0 0,1 1 0 0 0,0-1 0 0 0,0 0 1 0 0,0 0 0 0 0,0 0 0 0 0,0 0 0 0 0,0 1 0 0 0,-1-1-1 0 0,1 0 1 0 0,0 0 0 0 0,0 1 0 0 0,0-1 0 0 0,-1 1 0 0 0,1-1 0 0 0,0 1 0 0 0,0-1 0 0 0,-1 1 0 0 0,1-1 0 0 0,0 1 0 0 0,0 1 0 0 0,2 0 135 0 0,0 1-1 0 0,0-1 1 0 0,-1 1 0 0 0,1 0 0 0 0,-1 0 0 0 0,0 0 0 0 0,0 0 0 0 0,3 7 0 0 0,4 5 347 0 0,-8-14 13 0 0,-4 6-344 0 0,3-5-132 0 0,-1-1 0 0 0,1 1 0 0 0,-1 0 0 0 0,0 0 1 0 0,1-1-1 0 0,-1 1 0 0 0,0-1 0 0 0,0 1 0 0 0,0 0 0 0 0,-3 1 1 0 0,1-2-489 0 0,0-1 1 0 0,0 1 0 0 0,0-1-1 0 0,0 0 1 0 0,-5 0 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15:24:00.44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1548 6914 21183 0,'0'0'944'0,"-8"2"192"0,0 0-912 0,1 1-224 0,1-2 0 0,6-1 0 16,0 0 1872-16,0 0 336 0,0 0 64 0,0 0 16 15,4-9-784-15,2-3-160 0,3-1-16 0,3-4-16 16,2-1-624-16,1 2-128 0,3-2-32 0,4-2 0 16,4 0 16-16,3-6 0 0,0-2 0 0,2-3 0 15,0 1-224-15,12-8-32 0,2-2-16 0,-1 2 0 16,0 1-80-16,1 1 0 0,0-1-16 0,0 2 0 0,-4 1-176 16,0 0 0-16,-2 2 0 0,-1 0 128 15,-5 2-128-15,0 2 0 0,-3 0 144 0,0 0-144 0,0 3 0 0,-3 2 0 16,-1 0 0-16,-1 4 128 15,-1 1-128-15,-2 2 128 0,-1-4-128 0,-2 3 128 16,0 0-128-16,-4 2 192 0,-2-1-64 0,-1 3 0 0,-2 3 48 0,0 2 16 16,-3-3 0-16,0 4 0 0,2 0 160 0,-3 2 32 15,0 1 16-15,-6 4 0 0,4-3-80 0,-4 3 0 16,0 0-16-16,0 0 0 0,6-5-112 0,-6 5-32 16,7-4 0-16,-1 2 0 0,2 0-160 0,0 2 0 15,1 0 144-15,1 0-144 0,1 0 0 0,2 3 0 16,2 1 0-16,2 2 0 0,0 1 160 0,3-1-32 0,1 2-128 0,4 3 192 15,2 2 64-15,3 2 0 0,3 1 0 0,2 4 0 16,1 0-32-16,5 3 0 0,-1 0 0 0,2 0 0 16,-2 2-80-16,2 0-16 0,1-2 0 0,0 1 0 15,0-4 0-15,-1-1-128 0,-2-1 192 0,2-1-64 16,-2-1-128-16,-1 0 128 0,-2-2-128 0,-2-1 128 16,-2-3-128-16,-2-1 128 0,-4-1-128 0,-1 0 128 15,-1 0-128-15,-3-2-176 16,-2-2 48-16,-2 0 0 15,-1 2-1472-15,-3-4-272 0,-2 1-64 0,-1-1-16 16,0 0-1744-16,-2-1-336 0</inkml:trace>
  <inkml:trace contextRef="#ctx0" brushRef="#br0" timeOffset="432.8">4400 6256 23039 0,'0'0'2048'0,"-4"-5"-1648"15,2-1-400-15,-1 0 0 0,-1-1 2256 0,-1 0 368 16,0-1 80-16,-2 0 16 0,1 1-816 0,-2 3-176 16,1-2-16-16,-2 3-16 0,-1 2-864 0,-2 1-192 0,0 1-16 0,0 3-16 15,1 4-336-15,-1 4-64 0,2 3-16 0,0 2 0 16,3 4-192-16,3 4 0 0,4 4 0 0,2-1-160 15,4 1 160-15,4 0-128 0,3-1 128 0,4 0-128 16,-3-2 128-16,5-4 0 16,0-2-144-16,3-3 144 0,3-3 0 0,1-2 0 15,1-5 0-15,2-1 0 0,0-5 0 0,0-2 0 16,-2-2 0-16,0-3 0 0,-2-6 0 0,-3 0 0 16,-1 0 0-16,-3-1 128 0,-2-4 96 0,-3 0 16 0,-4-1 0 0,-1 0 0 15,-4-2 128-15,-3 1 16 0,-2-2 16 0,-4 0 0 16,-2 2-112-16,-3-4-32 0,-3 2 0 0,-3 1 0 15,-2-1-112-15,0 0-16 0,-2 1-128 0,0 1 192 32,1 2-576-32,1 3-112 0,-2 2-16 0,4 4-16 15,3 1-1392-15,2 4-288 0,1 3-48 0,4 3-9168 0,1 1-1824 0</inkml:trace>
  <inkml:trace contextRef="#ctx0" brushRef="#br0" timeOffset="669.43">4914 6107 3679 0,'0'0'320'0,"1"-6"-320"0,0-3 0 0,2 2 0 0,0 1 6272 0,-1-1 1168 15,1 2 240-15,-3 5 64 0,0 0-4544 0,0 0-896 16,0 0-176-16,0 0-32 0,6 12-1200 0,-1 3-256 16,3 7-32-16,-1 4-16 0,-1 4-112 0,1 3-32 15,1 2 0-15,-2 3 0 0,-1-2-272 0,1 1-176 16,-2-1 192-16,-1-2-192 0,3-1 0 0,-1-2-176 15,0-2 0-15,2-3 0 16,-1-3-1600-16,1-2-320 0,-1-2-64 0,-1-2-16 16,2-4-1200-16,-1-4-240 0</inkml:trace>
  <inkml:trace contextRef="#ctx0" brushRef="#br0" timeOffset="871.2">5231 5936 22111 0,'0'0'1968'0,"-4"8"-1584"0,1 1-384 0,0 4 0 16,2 0 2272-16,2 6 368 0,1 3 80 0,0 4 16 15,4 4-1120-15,-1 1-208 0,3 4-64 0,1-1 0 16,1 1-1024-16,1 1-320 0,0 0 128 0,1-1-128 0,1-1 0 0,1 1 0 16,-1-2 0-16,0 1-128 15,0-1-560-15,1-2-96 0,-5-2-32 0,0-2 0 16,-1-1-704-16,-2 0-144 0,2-2-16 0,-2-4-7328 15,0 0-1456-15</inkml:trace>
  <inkml:trace contextRef="#ctx0" brushRef="#br0" timeOffset="1080.41">5094 6419 15663 0,'-15'-4'688'0,"9"4"144"0,-5 0-656 0,2 0-176 15,0 0 0-15,3 0 0 0,-1 2 4992 0,7-2 976 16,0 0 192-16,0 0 48 0,0 0-3600 0,0 0-720 16,8 0-144-16,4 0-16 0,1 2-704 0,4-1-144 15,3-1-32-15,1 0 0 0,1 1-240 0,2-1-48 16,-1 3-16-16,3-3 0 0,1-3-544 0,1 2 0 0,0-2 0 0,0 1 0 31,-2-1-1632-31,0 2-432 0,-1-3-96 0</inkml:trace>
  <inkml:trace contextRef="#ctx0" brushRef="#br0" timeOffset="4075.82">6931 6135 2751 0,'0'0'256'0,"0"0"-256"0,0 0 0 0,0 0 0 0,0 0 2752 0,0 0 496 0,0 0 96 0,0 0 32 0,0 0-1520 0,0 0-320 15,0 0-48-15,0 0-16 0,0 0-192 0,0 0-32 16,0 0-16-16,0 0 0 0,0 0-144 0,0 0-48 16,13 7 0-16,-7-7 0 0,3-4-16 0,2 2-16 15,-1-1 0-15,2 1 0 0,1-1-240 0,3 0-32 0,4 1-16 0,0-1 0 16,2 2-144-16,0-3-16 0,-1 1-16 0,1 0 0 16,0 1-224-16,3 1-32 0,1 1-16 0,2 0 0 15,0 0-48-15,4 0-16 0,-1 0 0 0,2 0 0 16,2-3 48-16,-3 2 16 0,0 1 0 0,-1-1 0 15,-1-1 32-15,-1 1 0 0,-1-2 0 0,1 2 0 16,-2-1-32-16,1 0 0 0,-1 0 0 0,0 0 0 16,1 1-80-16,-1 1 0 0,-1-1-16 0,2 2 0 15,-2 0 80-15,1 1 32 0,0 0 0 0,2 0 0 16,-3-2-32-16,-1 0-16 0,-2 0 0 0,1 1 0 16,-2-1-32-16,0 0 0 0,-1-1 0 0,0-1 0 15,1 0 16-15,-1 0 0 0,-3 1 0 0,1 1 0 16,-1-1-32-16,-1 1 0 0,2 0 0 0,0 0 0 15,-3 0 48-15,3 1 0 0,-1-1 0 0,0 1 0 16,2 1-48-16,-1-2-16 0,2 0 0 0,0 0 0 16,-1 0-176-16,-1 0 0 0,1 0 0 0,-1 0 0 15,1 0 0-15,1 0 0 0,-3-2 0 0,0 2 0 16,0 0 192-16,1-1-32 0,-2 0-16 0,0-1 0 16,1 2 32-16,-1-2 0 0,0 1 0 0,-2-1 0 0,1 1-32 0,0 1 0 15,-2-3 0-15,2 2 0 0,-1 0 32 0,1-1 0 16,0 2 0-16,-1 0 0 0,2 0-176 0,0 2 128 15,-1-1-128-15,-1 0 128 0,2 2-128 0,-1-3 0 16,1 0 144-16,-1 0-144 0,-2 0 0 0,-1-3 144 16,-1 1-144-16,-1 0 0 0,2-2 0 0,-1 2 0 0,-1-3 0 0,0 1-144 31,-1 0-1008-31,-1 0-192 0,1 1-32 0,1 1-16 16,-2-2-2368-16,-2 1-464 0</inkml:trace>
  <inkml:trace contextRef="#ctx0" brushRef="#br0" timeOffset="5135.51">8904 5719 23327 0,'0'0'1024'0,"0"0"224"0,-6 5-992 0,-2-1-256 0,0-4 0 0,8 0 0 15,-6 1 1696-15,6-1 288 0,0 0 64 0,0 0 16 16,0 0-672-16,0 0-144 0,0 0-32 0,0 0 0 16,8-1-816-16,2-4-160 0,0 1-48 0,2 1 0 15,1 2-64-15,3-3 0 0,2 0-128 0,2 1 192 16,2 5-192-16,-1-1 0 0,1 0 0 0,1 2 0 15,-1 1 0-15,-1 0 0 0,-1 2 0 0,-2 2 0 16,-1 1 0-16,-1 3-128 0,-3 2 128 0,-3 4 0 16,-2 3 304-16,-2 0 112 0,-2 3 32 0,-2 2 0 15,-2 1 464-15,-2 0 112 0,-2 1 0 0,-1-1 16 16,-1-1-16-16,-1 2 0 0,-1 0 0 0,2-2 0 16,-2-2-384-16,-1-1-96 0,0 0-16 0,1-1 0 15,-2-3-368-15,0 1-160 0,0-2 128 0,1-1-128 0,1 0-192 0,-1-3-112 16,0 3-16-16,1-1-16 15,0 0-3440 1,2-2-672-16</inkml:trace>
  <inkml:trace contextRef="#ctx0" brushRef="#br0" timeOffset="5902.77">7130 4730 12895 0,'0'0'1152'0,"-1"-6"-928"0,1 6-224 0,-3-7 0 16,1 0 2304-16,-2 0 432 0,-3-1 80 0,2 2 0 16,-2 1-544-16,1 1-112 0,-1 0-32 0,-1 1 0 0,-1 2-720 0,2 1-128 15,0 2-48-15,-1 4 0 0,-1 1-496 0,1 4-96 16,-1 2-32-16,0 3 0 16,0 2-272-16,2 3-48 0,2 2-16 0,1 5 0 0,0 0-80 0,3 1 0 15,2 0-16-15,2 1 0 0,1-4-176 0,2-2 0 16,1-1 144-16,2-1-144 0,1-1 0 0,3-2 0 15,1-2 0-15,1-4-128 16,2-2-384-16,0-2-80 0,0-3-16 0,0-2 0 16,-1-4-2752-16,-1 0-544 0</inkml:trace>
  <inkml:trace contextRef="#ctx0" brushRef="#br0" timeOffset="6463.24">7328 4875 20271 0,'1'9'1792'0,"1"3"-1424"16,0 4-368-16,4 5 0 0,-1-1 1280 0,3 4 176 16,-1-1 32-16,4 2 16 0,-1 1-160 0,1-1-48 0,1 0 0 0,1-3 0 15,-3-3-496-15,0-2-96 0,1-2-32 0,-3-4 0 16,-2-1-160-16,1-1-16 0,-1-4-16 0,-1 0 0 16,-5-5 112-16,0 0 32 0,0 0 0 0,0 0 0 15,-1-10-48-15,1-1 0 0,-2-2 0 0,-2-1 0 16,0-2-208-16,0 1-48 0,0-5-16 0,-1-2 0 15,-2-2-176-15,2 0-128 0,0-1 144 0,1 0-144 16,1 2 0-16,2-1 0 0,1 2-128 0,2 1 128 16,1 3-704-16,2 2-48 0,3 2 0 0,4 1 0 15,1 1-448-15,3 3-80 0,-1-1-32 0,2 2 0 16,0 0 160-16,0 1 48 0,1 4 0 0,1-4 0 16,0 2 448-16,-1 0 80 0,-2-1 32 0,-3 0 0 0,-1-1 304 0,-2 1 64 15,-1 1 16-15,-1-2 0 0,-1 1 288 0,-3-1 48 16,-4 7 16-16,0 0 0 0,0 0 512 0,0 0 96 15,0 0 32-15,0 0 0 0,0 0 80 0,-6 0 32 16,0 4 0-16,-1 4 0 0,0 4-432 0,-1 2-96 16,1 3-16-16,1 4 0 0,-1 2-272 0,3 3-128 0,4 3 128 0,2 0-128 15,1-5 0-15,4 0 0 16,1-3 0-16,1-2 0 0,1-1 0 0,5-1 0 16,0-2 0-16,4-4 0 0,-2-1 0 0,1-6 0 15,-1-2 160-15,0-3-160 0,0-3 576 0,-2-4 0 16,0-2 0-16,-2-2 0 0,-2-2 96 0,-2-2 32 15,-1-2 0-15,-4-2 0 0,-2 1-144 0,-4-4-32 16,-2 3 0-16,-2-3 0 0,-3 3-208 0,-3 0-64 0,-1 3 0 16,-3-3 0-16,-1 4-112 0,-1-4-16 0,0 3-128 0,0-3 192 31,-1 4-1280-31,4 0-272 0,0 2-48 0,4 3-16 16,-1 3-1968-16,1 2-384 0,-8-6-64 0,19 12-32 0</inkml:trace>
  <inkml:trace contextRef="#ctx0" brushRef="#br0" timeOffset="6935.04">8110 4921 14735 0,'0'0'640'0,"0"0"160"0,-2-4-640 0,2 4-160 0,0 0 0 0,0-7 0 16,1 1 3792-16,3-1 736 0,1 0 144 0,2-1 16 16,1 0-2832-16,-1 1-560 0,4 2-112 0,1 0-32 0,1 1-624 0,0 0-128 15,-2 2-16-15,1 2-16 0,-4 0 16 0,1 1 0 16,-1 1 0-16,-2 2 0 0,-6-4 0 0,0 0 0 16,7 8 0-16,-3 1 0 0,-2 2-48 0,0 0 0 15,-4 2 0-15,1 1 0 0,-1-1-160 0,-2 0-48 16,0 0 0-16,0 0 0 0,0-2-128 0,-1 0 0 15,-2-3 0-15,1-1-176 16,-1 3-192-16,1-4-32 0,-1 2-16 0,2 0 0 16,1 0-96-16,1-2-32 0,3-6 0 0,0 0 0 0,0 0 160 0,0 0 16 0,7 4 16 0,1 1 0 15,0 0 224-15,-1 1 128 0,2-1-160 0,-1 0 160 16,3-5 0-16,0 3 0 0,1 1 0 0,0 0 160 16,0 1 256-16,-1 1 48 0,0 1 16 0,-2 1 0 15,0-2 224-15,-2 1 64 0,-2 2 0 0,-1 0 0 16,-3 3 208-16,-2-5 48 0,-2 3 16 0,-2-1 0 15,-3 1-80-15,-1 1-32 0,-3-2 0 0,0 0 0 16,1-1-448-16,-2-1-96 0,0 0 0 0,-2 1-16 0,-2-2-240 0,2 0-128 16,-2-4 160-16,2 1-160 15,1 1-864-15,2-3-272 0,2 0-48 0,2-1-12848 16,0-1-2576-16</inkml:trace>
  <inkml:trace contextRef="#ctx0" brushRef="#br0" timeOffset="7557.52">7279 6470 18431 0,'-7'-9'816'0,"7"9"160"0,0 0-784 0,0 0-192 15,-2-6 0-15,2 6 0 0,0 0 2992 0,0 0 544 16,0 0 112-16,0 0 32 0,0 0-2128 0,0 0-416 15,0 8-96-15,1 4-16 0,0 2-528 0,2 4-112 16,1 5-32-16,0 1 0 0,-1 5-192 0,1-2-32 0,0 5-128 0,0 0 192 16,1 1-192-16,1 2 0 0,-1-4 0 0,1 5 0 31,1-5-1760-31,2 0-288 0,-1-1-64 0,1-4-7552 0,-1-2-1520 0</inkml:trace>
  <inkml:trace contextRef="#ctx0" brushRef="#br0" timeOffset="7741.46">7464 6411 5519 0,'-12'-8'240'0,"12"8"64"0,0 0-304 0,0 0 0 15,-6 1 0-15,6-1 0 0,0 0 5392 0,-4 6 1024 16,1 1 208-16,3 3 32 16,1 4-4720-16,2 2-944 0,2 2-192 0,3 4-32 15,1 3-768-15,2 6 0 0,0 2 0 0,2 2 0 31,0 0-640-31,-1-2 0 0,0 1-16 0,-2-2-8432 0,1-2-1664 0</inkml:trace>
  <inkml:trace contextRef="#ctx0" brushRef="#br0" timeOffset="7914.64">7365 6773 23039 0,'0'0'2048'0,"0"0"-1648"15,0 0-400-15,0 0 0 0,0 0 1664 0,0 0 256 0,0 0 64 0,9-1 0 16,0-4-1328-16,3 1-256 0,2 0-48 0,3 1-16 31,3 1-2592-31,-1 1-528 0</inkml:trace>
  <inkml:trace contextRef="#ctx0" brushRef="#br0" timeOffset="8234.52">7624 6798 24415 0,'0'0'1088'0,"0"0"208"0,0 0-1040 0,0 0-256 0,0 0 0 0,7 7 0 16,-1-3 848-16,2-4 112 0,0 0 32 0,1 0 0 16,0-4-672-16,2 1-128 0,-1 0-16 0,3-2-16 0,0 0 0 0,-1 1 0 15,-2-2 0-15,-1 2 0 0,-1 1 32 0,-1-1 16 16,-7 4 0-16,0 0 0 0,0 0 736 0,0 0 144 15,4 7 16-15,-3 1 16 0,-2-1 48 0,-2 4 16 16,-1 1 0-16,0 1 0 16,2 0-352-16,-1 1-64 0,-1 0 0 0,1 1-16 15,1-1-432-15,0 2-64 0,2-2-32 0,2-1 0 16,0-1-224-16,2-1 0 0,0 1 0 0,3-3 0 16,-1-1-336-16,3-3-64 0,0-2-16 0,3-2 0 15,1 1-1952-15,0-2-400 0,2-4-80 0,0-4-12128 16</inkml:trace>
  <inkml:trace contextRef="#ctx0" brushRef="#br0" timeOffset="8497.12">8101 6432 11967 0,'0'0'1072'0,"-9"2"-864"0,-1 2-208 0,-1 0 0 16,0 1 3200-16,-1 1 608 0,1-1 112 0,1 0 32 15,2 0-1968-15,2 2-400 0,0-1-80 0,3 1-16 16,3-7-1088-16,0 9-208 0,2-1-64 0,1 0 0 15,1-2-128-15,2 2 0 0,3 0-160 0,2 1 160 16,-1 1-128-16,1 1 128 0,-1-2 0 0,0 1-144 16,0 2 352-16,-1 1 80 0,0 0 16 0,0 2 0 15,-1 0 528-15,-2 2 128 0,-1-4 0 0,-2 4 16 16,-2-1 48-16,-1-2 0 0,-1 6 0 0,-2-5 0 16,1 1-448-16,-5-2-96 0,0 1-16 0,-3-2 0 15,1-3-272-15,0-2-64 0,0 0-128 0,-1-3 192 31,-1 0-592-31,2-4-128 0,0 1-32 0,2-5 0 0,2-2-2704 0,3-3-560 0,0-2-96 0</inkml:trace>
  <inkml:trace contextRef="#ctx0" brushRef="#br0" timeOffset="8800.99">8155 6553 8287 0,'8'-16'368'0,"-5"10"80"16,1-2-448-16,0 0 0 0,0-1 0 0,-1 1 0 15,-2 2 3536-15,0-1 624 0,-1 7 128 0,0 0 32 0,0 0-2016 0,0 0-384 16,-3 7-96-16,-1 5-16 0,-2 1-848 0,4 4-192 15,0 2-16-15,2 2-16 16,3 1-944-16,2 2-192 0,4-2-48 0,2 1 0 0,-1-2 752 0,3-1 144 16,0-1 16-16,3-4 16 0,0-5-480 0,1-2 0 15,0-3-208-15,-2-2 64 0,1-5 144 0,-2 0 0 16,1-4-144-16,-5-1 144 0,-2-4 496 0,-3 2 160 0,-2-5 48 0,-2-2 0 16,-1 2 96-16,-4-2 32 0,-3-1 0 0,0 0 0 15,-2-1-192-15,-3 2-16 0,1 2-16 0,-3 1 0 16,-2-1-160-16,2 1-48 0,0-3 0 0,-2 2 0 15,2 1-400-15,-1 2 0 0,1 2 0 0,1 1 0 32,1 2-1712-32,3 3-208 0,1-1-64 0,8 4-9088 0,0 0-1840 0</inkml:trace>
  <inkml:trace contextRef="#ctx0" brushRef="#br0" timeOffset="9064.87">8492 6626 19343 0,'0'0'1728'0,"0"0"-1392"0,0 0-336 0,3 7 0 16,-3-7 2928-16,3 7 512 0,-1 0 96 0,1 2 32 15,-2-2-1712-15,0 0-352 0,-1 3-64 0,2-1-16 16,-2 1-992-16,-2 1-208 0,1 0-32 0,-1 1-16 16,0 0-48-16,1-1 0 0,-2 2 0 0,1-1 0 0,-1-1 32 0,2-1 0 15,2 1 0-15,-1-2 0 0,0 1-160 0,1-2 160 16,-1-8-160-16,6 6 160 0,0 0-160 0,2 0 0 15,0-3 0-15,2 1 0 0,2-4 0 0,1 0-144 16,0 0 144-16,0-4-160 16,0-1-352-16,0-2-80 0,-1-1-16 0,0 0 0 15,-2 1-160-15,-1-1-48 0,-2 0 0 0,-1 1 0 16,1 2-1472-16,-7 5-288 0,5-5-64 0,-2 0-9728 0</inkml:trace>
  <inkml:trace contextRef="#ctx0" brushRef="#br0" timeOffset="9232.81">8633 6642 13823 0,'0'0'1216'0,"-1"6"-960"0,-2 3-256 0,1 0 0 16,-1 3 3680-16,0 3 688 0,1-2 144 0,1 5 32 15,1 1-2176-15,1 4-448 0,1 0-64 0,2 1-32 16,0-2-1184-16,2 1-224 0,0 1-48 0,1 0-16 16,-1 1-1040-16,2 0-208 0,0 0-32 0,-2-2-9760 15,-1-3-1968-15</inkml:trace>
  <inkml:trace contextRef="#ctx0" brushRef="#br0" timeOffset="9824.57">7537 6652 911 0,'0'0'0'0,"0"0"0"0,0 0 0 0,0 0 0 15,0 0 0-15,0 0 0 0,1 8 5088 0,-1 1 928 16,0-2 192-16,0 2 48 0,0 1-3776 0,1 2-752 16,-1 2-160-16,2 1-32 0,-2 0-560 0,1 3-112 0,0 1-32 0,1-1 0 15,0-1-576-15,1-1-128 0,-1-1-128 0,1 0 176 32,1-2-480-32,0 0-80 0,1-6-32 0,0 3-8912 0,1-3-1776 0</inkml:trace>
  <inkml:trace contextRef="#ctx0" brushRef="#br0" timeOffset="11737.37">7485 7462 12895 0,'0'0'576'0,"0"0"112"0,-3-5-560 0,3 5-128 16,0 0 0-16,0 0 0 0,0 0 3520 0,0 0 656 15,0 0 144-15,0 0 32 0,7 3-2240 0,-1 4-448 16,1 2-96-16,0 4-16 0,1 3-976 0,0 3-208 16,-1 0-48-16,-1 3 0 0,1 1-320 0,-1 3 144 15,1 2-144-15,-1 2 0 16,1 0-1264-16,-2 0-352 0,0 1-80 0,-1-4-12368 0</inkml:trace>
  <inkml:trace contextRef="#ctx0" brushRef="#br0" timeOffset="11969.27">7590 7424 31967 0,'-9'-9'1408'0,"9"9"304"0,0 0-1376 16,0 0-336-16,0 0 0 0,0 0 0 15,0 0 928-15,0 0 112 0,0 0 32 0,0 0 0 16,0 0-480-16,3 9-80 0,-1 1-32 0,4 5 0 16,0 3-480-16,3 3 128 0,4 1-128 0,0 1 0 15,-1 1 0-15,1 1-208 0,0 1 32 0,1 0 16 32,1-1-1696-32,-1 1-320 0,-1 0-80 0,0-1-7344 0,-1-2-1472 0</inkml:trace>
  <inkml:trace contextRef="#ctx0" brushRef="#br0" timeOffset="12130.73">7610 7702 26719 0,'0'0'2368'0,"0"0"-1888"0,0 0-480 0,0 0 0 16,0 0 1056-16,0 0 112 16,0 0 32-16,9-3 0 0,1-1-800 0,3 0-144 15,2 0-48-15,-1 0 0 16,0 0-656-16,2 2-128 0,2-2-16 0,-1 1-8464 15,-1 1-1696-15</inkml:trace>
  <inkml:trace contextRef="#ctx0" brushRef="#br0" timeOffset="12466.59">7821 7733 24879 0,'0'0'1088'0,"0"0"256"0,0 0-1088 0,0 0-256 0,0 0 0 0,0 0 0 16,9-3 896-16,2 1 112 0,2 0 16 0,0 0 16 16,1 1-736-16,0-2-160 0,1-2-16 0,0-1-128 15,1 1 464-15,0 1-16 0,-1 0 0 0,0 1 0 16,-2 0 64-16,-2-2 0 0,0 1 0 0,-1 1 0 16,-3 2-192-16,-7 1-48 0,6 0 0 0,-6 0 0 0,0 0 240 15,0 0 64-15,2 6 0 0,-1 1 0 0,-1-7 64 0,-1 9 0 16,-2 1 16-16,0 1 0 0,-1-2-192 0,1 0-32 15,0 3-16-15,0-3 0 0,1 1 0 0,-1 2 0 16,2 0 0-16,-1 1 0 0,2-3-224 0,2 3-32 16,0-2-16-16,1 1 0 0,1-2-144 0,2 0 0 15,1-2 0-15,1 0 0 0,1-1 0 0,1-2-224 0,1-3 80 16,0 0 16 0,3-2-688-16,1-2-128 0,1 0-16 0,1-3-16 15,0-3-2800-15,0-4-544 0</inkml:trace>
  <inkml:trace contextRef="#ctx0" brushRef="#br0" timeOffset="12764.84">8323 7518 14735 0,'-12'-8'640'0,"6"5"160"0,-2 1-640 0,-3 0-160 0,0 1 0 0,-1 1 0 15,0 1 3696-15,0 2 704 0,1 1 144 0,0 4 16 16,2-2-2720-16,1 5-560 0,2 3-96 0,2 0-32 16,3 2-704-16,2 2-128 0,3-1-48 0,2 3 0 15,2-5-272-15,1 2 0 0,2-2 0 0,2-2 0 16,2 0 0-16,4-3 0 0,-1-1 0 0,3-1 0 15,1-3 0-15,0-2 0 0,0-3 0 0,2-1 0 16,-1-4 384-16,2-2-48 0,-3-2 0 0,-1-2 0 16,-1-2 256-16,-2-2 48 0,0-2 16 0,-5 0 0 0,-2-3 48 0,-4 3 16 15,-3-1 0-15,-1 1 0 0,-4 0 32 0,-5 2 0 16,-4 0 0-16,-3 2 0 0,-3 3-48 0,-2 1-16 16,-4 1 0-16,-2-1 0 0,1 1-320 0,-2-1-64 15,-1 0-16-15,1 1 0 16,2 1-288-16,1-1-176 0,1 2 32 0,3 3 0 31,3 2-1424-31,2 2-288 0,1 3-48 0</inkml:trace>
  <inkml:trace contextRef="#ctx0" brushRef="#br1" timeOffset="31095.6">11863 2463 23039 0,'0'0'1024'0,"0"0"192"0,0 0-960 0,-14-14-256 16,14 14 0-16,0 0 0 0,0 0 1456 0,0 0 240 0,0 0 48 0,0 0 16 16,7 8-480-16,-2 1-80 0,0 7-32 0,1 2 0 15,-6 4-608-15,2-1-128 0,1 6-32 0,-1 2 0 16,1 1-256-16,-2 0-144 0,1-1 160 0,-1-1-160 16,0 1 0-16,2 4 0 0,0-5-208 0,-1-3 64 31,2-4-2080-31,0-3-400 0,1-5-96 0</inkml:trace>
  <inkml:trace contextRef="#ctx0" brushRef="#br1" timeOffset="31432.52">12191 2304 13823 0,'0'0'608'0,"-4"-4"128"0,-1 2-592 0,-2-1-144 16,-3 2 0-16,2 1 0 0,2 2 3152 0,-1 4 608 15,-1 0 112-15,3 5 32 0,1 0-2576 0,0 6-512 16,3-1-112-16,2 5 0 0,2-2-704 0,2 5 0 0,0-6 0 0,4 2 0 15,2-2 0-15,1-1 0 0,1-4 0 0,2-5 0 16,1-3 0-16,1-3 0 16,-3-3 0-16,1-3 0 0,-2-2 240 0,-2-3 64 15,-2-3 16-15,-1-4 0 0,-1-1 240 0,-2-4 48 16,-4 1 16-16,-1-3 0 0,-1 1-304 0,-3 0-48 16,-2-1-16-16,-2-1 0 0,-3 2-96 0,0 1-32 15,-2 3 0-15,0 2 0 16,-1-1-448-16,1 4-80 0,3 0-32 0,1 1 0 15,0 3-2080-15,1 2-432 0,3 1-64 0</inkml:trace>
  <inkml:trace contextRef="#ctx0" brushRef="#br1" timeOffset="31853.7">13008 2492 18431 0,'0'0'1632'0,"0"0"-1312"0,0 0-320 0,0 0 0 0,0 0 2368 0,-6-1 384 15,-2-3 96-15,0 2 16 0,1 4-1056 0,-3 0-208 16,1 1-32-16,-1 2-16 0,-1 4-912 0,0 3-176 16,-1 4-32-16,0 2-16 0,2 3-288 0,2 0-128 15,1 1 0-15,2-4 128 0,3 0-128 0,2-1 0 16,0-2 0-16,2-4 0 0,2 0 0 0,1-3 0 0,2-2 0 0,1-2 0 16,1-1-192-16,0-2 192 0,1-2-192 0,1-1 192 15,-2 0-224-15,0-3 80 0,0-3 16 0,0 0 0 16,-1-4 128-16,0 0 0 0,0 1-144 0,0-2 144 15,-2-3 0-15,1 2 0 0,-2-1 0 0,-1 1 0 16,-2 1 192-16,1 1 16 16,-2 3 0-16,1 4 0 0,-1-2 384 0,-1 7 80 15,0 0 16-15,0 0 0 0,0 0-112 0,0 0-32 0,0 7 0 0,0 5 0 16,0 1-288-16,1 1-48 0,0-1-16 0,1 1 0 16,2-2-192-16,1 0 0 0,0-2 0 0,2 1-160 31,0-2-1504-31,1-1-320 0,-1-2-48 0,1 1-8768 0,-1-2-1744 0</inkml:trace>
  <inkml:trace contextRef="#ctx0" brushRef="#br1" timeOffset="32029.63">13251 2317 15663 0,'0'-17'688'0,"0"11"144"0,0-1-656 0,-1 1-176 16,-1-3 0-16,1 2 0 0,1 7 4512 0,0 0 864 15,0 0 192-15,0 0 16 0,0 0-3488 0,-1 11-704 16,2 2-144-16,-2 4-32 0,-1 1-864 0,0 5-176 15,-1 1-48-15,3 3 0 0,2 2-368 0,0 1-80 16,2-3 0-16,0 2-16 16,1-2-3088-16,2-2-608 0</inkml:trace>
  <inkml:trace contextRef="#ctx0" brushRef="#br1" timeOffset="32223.93">13540 2380 25791 0,'-11'-3'2304'0,"5"3"-1856"0,0 0-448 0,-2 3 0 16,0 1 1696-16,-3 2 240 0,-2 1 48 0,1 1 16 16,3 2-576-16,1 2-112 0,0 2-32 0,2 3 0 15,0 1-1024-15,4 3-256 0,3 1 0 0,3 2 0 16,1-5-496-16,4 1-96 0,3-3-32 0,1 0 0 16,0-4-2512-16,3-1-512 15,-1-3-112-15,1-4-16 0,-2-1-800 0,1-3-160 16</inkml:trace>
  <inkml:trace contextRef="#ctx0" brushRef="#br1" timeOffset="32471.96">13673 2547 15263 0,'3'-8'320'0,"0"-1"80"0,-2 0 16 0,-1 1 32 0,-1-4-448 0,-1 3 0 0,0 0 0 0,-2 0 0 15,0-2 1920-15,-3 2 320 0,2 1 48 0,0 2 16 16,0-1-576-16,1 3-128 0,4 4 0 0,0 0-16 16,0 0-736-16,-5 6-144 0,1 1-16 0,1 3-16 15,3 1-416-15,1 2-96 0,2 0-16 0,1 4 0 0,1-4-144 0,3 0-272 16,2-1 64-16,2 0 16 15,0-3-704-15,1 0-128 0,-1-2-16 0,2-2-16 16,-1-4 416-16,0 0 96 0,-1 1 16 0,-2-4 0 0,1 0 528 0,-2-1 304 16,-1-3-48-16,-3-1 0 0,-1-2 496 0,-2 0 80 15,-2 0 32-15,-1 0 0 0,0 0-512 0,-2-1-96 16,-2 1-32-16,-2-2 0 16,0 0-640-16,-1-1-128 0,-1-2-32 0,-1-2-12464 15</inkml:trace>
  <inkml:trace contextRef="#ctx0" brushRef="#br1" timeOffset="32973.33">13925 2079 22111 0,'0'0'1968'0,"1"10"-1584"0,1 10-384 0,-1-1 0 16,0 5 1984-16,1-2 304 0,-4 5 64 0,1-1 16 16,0 4-128-16,1 2 0 0,0-1-16 0,2 3 0 15,0-4-1344-15,-1-2-272 0,0 1-48 0,2-3-16 16,1-2-544-16,0-2 0 0,2-5 0 0,1-2 0 15,-2 0-144-15,1-6-96 0,1-3-16 0,2-2 0 16,0-4-832-16,0-4-160 0,0-1-32 0,0-3-16 16,-1-3 240-16,-1-2 48 0,-2-2 16 0,-1 1 0 0,0-2 528 0,1-1 96 15,0 0 32-15,-1 2 0 0,-1-1 336 0,-1 3 0 16,1 1-144-16,-2 3 144 0,-1 1 0 0,0 8 256 16,0 0-64-16,0 0 0 15,0 0 256-15,0 0 64 0,0 0 0 0,0 12 0 16,3 0-256-16,0-2-64 0,-2-1 0 0,4 1 0 15,3-1-192-15,1 0 0 0,0-3 0 0,2-2 0 16,2 0-320-16,0-1-96 0,0-1-32 0,0-4 0 16,-2-1-448-16,0-1-112 0,1 3-16 0,1 0 0 0,-4-5 608 0,0 0 112 15,-1-3 32-15,-2 0 0 0,-2 1 272 0,-1-3 128 16,1 2-128-16,-2 1 192 0,-2 1 128 0,0 0 32 16,-1 1 0-16,-2-1 0 0,-1 1 160 0,1 0 16 15,-3 2 16-15,1 3 0 0,0 1-160 0,0 1-48 16,5-1 0-16,-7 4 0 0,2 2-336 0,1 1 0 0,1 1 0 0,2 1 0 15,1 2 0-15,3 0 0 0,-1 1 0 0,4-1-192 16,0-2 192-16,2-3 0 0,1 1 0 0,0-3 0 16,0 1 0-16,2-1 0 0,-1-2 144 0,1 0-144 15,-2-2 352-15,0-3-32 0,0 2-16 0,-1-6 0 16,-4 2-176-16,1 0-128 0,0 1 192 0,-5 4-192 16,3-8-256-16,-3-2-144 0,-2-1-48 0,-2-3 0 15,-2 1-2128-15,-1-3-432 0</inkml:trace>
  <inkml:trace contextRef="#ctx0" brushRef="#br1" timeOffset="33134.4">14525 1905 20271 0,'0'9'1792'16,"1"7"-1424"-16,2 6-368 0,-2 4 0 0,-4 2 3264 0,2 4 576 15,-2 5 112-15,2 1 16 0,0 1-1344 0,1-3-288 16,1 2-48-16,4 0-16 0,3 0-1536 0,0-2-304 15,1-2-64-15,0-1-16 16,2-3-2176-16,-1 0-432 0</inkml:trace>
  <inkml:trace contextRef="#ctx0" brushRef="#br1" timeOffset="33658.23">15492 2143 27647 0,'-18'15'2448'0,"18"-15"-1952"16,0 0-496-16,0 0 0 0,0 0 1280 0,0 0 144 15,5 7 48-15,2-1 0 0,2-1-112 0,4-1-16 16,4 0 0-16,4 0 0 0,1 0-960 0,2-1-192 15,3-3-32-15,0 0-16 0,0-3-144 0,2 1 0 16,0-4 0-16,-2 1 0 16,2-1-320-16,-1-1-128 0,1-1-48 0,-2 2-10576 0,-2-5-2112 0</inkml:trace>
  <inkml:trace contextRef="#ctx0" brushRef="#br1" timeOffset="33899.25">15823 1909 21183 0,'0'0'1888'0,"0"0"-1504"16,-1 8-384-16,1-8 0 0,0 0 944 0,4 9 112 16,1-4 32-16,4 2 0 15,3-2-80-15,2 2-16 0,3-3 0 0,3 2 0 16,2 1-784-16,1 0-208 0,3 3 0 0,1 0 0 16,-1 2 400-16,0-1 0 0,-4 2 0 0,-3 3 0 15,-2-2 624-15,-2 5 128 0,-2-2 32 0,-5 2 0 16,-5 2 160-16,-1 1 48 0,-5 0 0 0,-2 2 0 15,-2 1-576-15,-3 2-112 0,-4 0-32 0,-1 1 0 0,0-2-672 0,-2-1 0 16,-2-1 0-16,1 0-12400 16,0-1-2416-16</inkml:trace>
  <inkml:trace contextRef="#ctx0" brushRef="#br1" timeOffset="34431.3">17169 2047 11967 0,'0'0'1072'0,"0"0"-864"16,0 0-208-16,2-5 0 0,-2-5 2944 0,-1 1 528 16,-2 1 112-16,-1 0 32 0,-2 0-1328 0,-1 2-272 15,-2 2-48-15,-1 1-16 0,-3-1-608 0,-2 3-112 16,1 2-16-16,-2 3-16 0,1-1-208 0,-2 5-32 16,0 2-16-16,1 4 0 0,1 5-560 0,0 1-128 0,2 3 0 0,0 0-16 15,4 1-240-15,3-1 0 0,3 3 0 0,2-1 0 16,2 0-176-16,2-2 176 15,1-1-160-15,3-3 160 16,4-1-1584-16,2-3-208 0,2 0-64 0,5-2 0 16,3-3-832-16,4-2-160 0,1-4-32 0,4-4-5312 15,3-3-1040-15</inkml:trace>
  <inkml:trace contextRef="#ctx0" brushRef="#br1" timeOffset="34698.24">17455 2152 22399 0,'0'0'992'0,"-3"-7"208"0,-3 2-960 0,0 1-240 0,-3 1 0 0,-2 2 0 16,0 0 2176-16,-2 2 384 0,-2 0 64 0,1 2 32 15,2 2-848-15,-1 2-160 0,-1 3-48 0,1-2 0 16,1 2-720-16,2 2-160 0,0-1-16 0,5 2-16 16,0 0-432-16,1 0-64 0,1-4-32 0,3 1 0 0,2 1-160 0,2-2 0 15,2-1-192-15,2-2 192 16,1-2-448-16,3-1 48 0,2-3 0 0,2-2 0 16,-1-1 0-16,1-1 0 0,0-3 0 0,-1-1 0 15,0-1 272-15,-1 0 128 0,-1 0-128 0,-1 1 128 16,-2 0 0-16,-1 2 0 0,-1-3 0 0,-3 2 0 15,-1 1 256-15,-4 6-32 0,4-6 0 0,-4 6 0 0,4-5 96 16,-4 5 0-16,0 0 16 0,0 0 0 0,0 0-192 0,0 0-144 16,5 7 192-16,1 0-192 0,0 3 0 0,-1-1 0 15,-1 1-160-15,1 1 160 16,6-2-2160-16,-2 0-304 0,1-1-64 0,2-2-12464 0</inkml:trace>
  <inkml:trace contextRef="#ctx0" brushRef="#br1" timeOffset="34967.68">17770 2062 22799 0,'0'0'1008'0,"0"0"208"0,0 0-960 0,0 0-256 15,4 10 0-15,-1 1 0 0,1-1 1104 0,2 2 176 16,-2 2 48-16,1 2 0 0,0 1-144 0,-1-3-32 16,2 2 0-16,1-1 0 0,-2 0-304 0,0-2-64 0,1 0-16 0,-1-5 0 15,-1 2-192-15,0-1-32 0,-1-2-16 0,-3-7 0 16,0 0 176-16,0 0 48 0,0 0 0 0,0 0 0 15,0 0-96-15,0 0-16 0,2-7 0 0,0-1 0 16,0-1-224-16,-1-1-48 0,0-2-16 0,1-1 0 16,-1-3-352-16,2 1 0 0,-1-2 0 0,1-1 0 31,1-2-496-31,0 2-160 0,1-4-48 0,0 2 0 0,2 0-1808 0,0 2-368 0,0-3-80 0,1 2-7152 16,0-2-1408-16</inkml:trace>
  <inkml:trace contextRef="#ctx0" brushRef="#br1" timeOffset="35331.92">18083 1828 18431 0,'2'13'1632'16,"-1"4"-1312"-16,1 3-320 0,-1 2 0 0,2 2 1920 0,-1 2 320 15,0 1 64-15,0 3 16 0,-2 1-544 0,0-1-112 16,2 0-32-16,-1-2 0 0,1-5-992 0,1 1-192 16,-2-1-32-16,1-2-16 0,-1-3-240 0,0-1-160 15,1-1 192-15,-1-3-192 0,-1-3 144 0,0-2-144 16,0-8 0-16,0 0 144 15,0 0-464-15,0 0-112 0,0 0-16 0,5-5 0 0,-4-4 176 0,1-2 16 0,-1-2 16 0,-1-1 0 16,3-2-16-16,-1-1 0 0,1-1 0 0,2 0 0 16,2 0 80-16,-1 1 16 0,1 0 0 0,0 2 0 15,4 1 160-15,-1 2 0 0,1 3 0 0,2 3 0 16,1 2 352-16,2 4 0 16,-1 4 0-16,2 1 0 0,-1 1 112 0,-2 3 32 15,-2 3 0-15,-2 1 0 0,1 3 272 0,-3-2 48 16,0 1 16-16,-3-1 0 0,-3 0-16 0,0-1 0 15,-2-1 0-15,-2 1 0 0,-2 3-304 0,1-2-48 0,-7-2-16 0,1-2 0 16,-1-1-80-16,-2 0-32 0,-1 1 0 0,0-4 0 16,-1-1-336-16,-1-5-192 0,2 0 32 0,0-4 0 15,-1 2-1536 1,1-5-304-16,2-2-64 0,4-1-9136 0,0-7-1808 0</inkml:trace>
  <inkml:trace contextRef="#ctx0" brushRef="#br1" timeOffset="35603.58">18491 2066 19983 0,'0'0'880'0,"0"0"192"0,0 0-864 0,0 0-208 0,0 0 0 0,0 0 0 0,0 0 2064 0,2 10 368 15,0 1 80-15,-4 0 16 0,-3 4-560 0,0 2-112 16,-2 1-32-16,3 1 0 0,2 0-1088 0,0 0-224 16,1 1-32-16,1-2-16 0,3 0-320 0,1-3-144 15,1-1 128-15,0-4-128 0,4 1 0 0,2-3 0 16,-1-3 0-16,2-1 0 0,0-2 0 0,1 0-144 15,-2-4 144-15,1 0 0 0,-2-2 0 0,1-1 0 16,-3-2 160-16,0 2-32 0,-2 0 192 0,-2-2 64 16,0-1 0-16,-3 2 0 0,-1-3-48 0,0 0 0 0,-2-2 0 0,-1 1 0 15,-1-1-336-15,0 1 144 16,-1-1-144-16,0 2 0 16,-2-4-1152-16,-1 0-352 0,1-1-64 0,-1 0-16 15,0-1-2032-15,0 1-416 0,-10-17-64 0,6 10-32 0</inkml:trace>
  <inkml:trace contextRef="#ctx0" brushRef="#br1" timeOffset="35732.48">18642 2040 21423 0,'0'0'944'0,"6"6"208"0,2 1-928 0,3 2-224 0,-1 1 0 0,0 1 0 16,1 0 1264-16,-1 4 208 0,2-2 32 0,0 0 16 0,-2 4-816 0,2-4-144 16,0 1-48-16,-1-1 0 31,4 0-1120-31,-2-1-224 0,1 0-64 0</inkml:trace>
  <inkml:trace contextRef="#ctx0" brushRef="#br1" timeOffset="35934.36">18940 2066 21183 0,'0'0'944'0,"-6"1"192"0,-3 4-912 0,-2 2-224 15,-2-1 0-15,-4 2 0 0,-2 2 3408 0,-2 5 640 16,-3 0 128-16,2 4 32 0,0-4-2464 0,0 1-480 15,2 2-112-15,3 1 0 0,1-1-896 0,1-4-256 16,3-2 128-16,3 0-128 16,3-2-1984-16,1-1-480 0,2 0-96 0,3-9 0 0</inkml:trace>
  <inkml:trace contextRef="#ctx0" brushRef="#br1" timeOffset="36054.82">18943 2137 11055 0,'0'0'976'0,"0"0"-784"0,0 0-192 0,7 4 0 16,-7-4 3600-16,7 4 688 0,0 3 128 0,1-1 16 16,-2-1-2912-16,1 3-592 0,1-1-112 0,1-1-32 15,0 1-784-15,-1-1 0 0,-2 1-256 0,1-1-12880 16</inkml:trace>
  <inkml:trace contextRef="#ctx0" brushRef="#br1" timeOffset="36238.72">19172 2137 30751 0,'0'0'1360'0,"0"0"288"0,-5 8-1328 0,-1-1-320 16,-3 2 0-16,-1 3 0 0,0 3 1536 0,0 1 256 15,-1 5 32-15,2 1 16 0,0 0-704 0,1 2-144 16,2 0-32-16,2 1 0 0,1 0-960 0,2-2 0 16,-1-3 0-16,4-2-208 15,0-1-2336-15,2-3-464 0,0-3-80 0</inkml:trace>
  <inkml:trace contextRef="#ctx0" brushRef="#br1" timeOffset="36383.98">19277 1834 34783 0,'0'0'1536'0,"0"0"320"0,-2 7-1472 0,1 6-384 0,1 3 0 15,0 4 0-15,-1-1 720 0,1 5 80 0,0 2 16 0,0 2 0 16,1 1-272-16,0 1-48 0,2 0-16 0,0-1 0 31,1 1-1568-31,-1 1-304 0,1-2-64 0,2-3-14608 0</inkml:trace>
  <inkml:trace contextRef="#ctx0" brushRef="#br1" timeOffset="36536.54">19474 2188 36047 0,'0'0'784'0,"-4"8"176"0,0 2 16 0,1 1 48 0,1-1-816 0,-1 2-208 16,2 0 0-16,-1 1 0 0,2-1-256 0,0-1-112 16,2 0-16-16,-1-2-10064 15,2-1-2032-15</inkml:trace>
  <inkml:trace contextRef="#ctx0" brushRef="#br1" timeOffset="36834.35">19583 2027 27695 0,'0'0'1216'0,"0"0"272"0,0 0-1184 0,0 0-304 16,0 0 0-16,0 0 0 0,0 0 272 0,7-6 0 15,0 2 0-15,1 2 0 0,0-1-272 0,0 2 0 0,-8 1 0 0,9-1 0 16,-1 1 0-16,-8 0 0 0,6 2 0 0,-6-2 0 16,0 0 0-16,0 0 256 0,3 9-48 0,-2 0-16 15,-2 1 512-15,0 0 80 0,-2 2 32 0,-1 1 0 16,-1 1 240-16,-2 3 48 0,1 1 16 0,-1 3 0 15,1-1 128-15,-1 3 32 0,5-1 0 0,-2 1 0 16,1-3-192-16,3-1-16 0,3-2-16 0,2-2 0 16,3-4-544-16,4-1-96 0,2-2-32 0,3 0 0 15,1-7-160-15,4 0-32 0,4-2-16 0,3-4 0 16,2-3-1488-16,3-1-288 0,3 0-64 0</inkml:trace>
  <inkml:trace contextRef="#ctx0" brushRef="#br1" timeOffset="37437.99">20604 2063 20095 0,'0'0'896'0,"0"0"176"0,0 0-864 0,-7 3-208 0,1-3 0 0,1 4 0 16,-4 2 1664-16,-1 3 304 0,0 0 48 0,0 6 16 15,0 0-944-15,3 2-192 0,1 2-48 0,0 0 0 16,1 1-528-16,1-2-128 0,1-4 0 0,2 2-16 0,1 0-176 0,2-3 0 16,4-2 0-16,-1-2 0 0,1-3 0 0,2-2 0 15,1-3-160-15,3-1 160 0,-3-3-320 0,3-3 48 16,1-2 0-16,0 0 0 0,-3 0 80 0,1-3 32 16,-1-1 0-16,-1 0 0 15,-1 2 160-15,-1-1 224 0,-1-1-48 0,0 1-16 16,-3-1 704-16,1 0 144 0,-1 2 16 0,-2 1 16 0,1 2 48 0,-2 7 16 15,0 0 0-15,0 0 0 0,0 0-288 0,0 0-64 16,-7 7-16-16,2 2 0 0,0 0-304 0,1 4-64 16,1 1-16-16,2 2 0 0,-1 0-480 0,4-1-112 15,2 2-16-15,2-4 0 16,2 0-1984-16,2-1-416 0,4 0-80 0,0-6-12528 0</inkml:trace>
  <inkml:trace contextRef="#ctx0" brushRef="#br1" timeOffset="37615.06">21094 2106 15663 0,'-13'0'1392'0,"7"3"-1120"0,-5-3-272 0,-1 0 0 15,-2 1 2960-15,0 2 544 0,-1-1 96 0,1 5 32 16,-2-2-1792-16,5 3-368 0,2-2-64 0,1 5 0 16,1-3-704-16,2 2-144 0,2 0-32 0,2 1 0 0,5-1-528 0,3-1 0 15,2 1 0-15,2-3 0 16,4 0-1216-16,2-2-240 0,2-2-48 0,3-2-8112 15,1-1-1632-15</inkml:trace>
  <inkml:trace contextRef="#ctx0" brushRef="#br1" timeOffset="37798.93">21282 2158 21183 0,'0'0'1888'0,"0"0"-1504"0,0 0-384 0,0 0 0 0,-7 4 1184 0,1 0 160 15,-1 0 48-15,2 2 0 0,1 1 16 0,2 2 0 16,0 2 0-16,4 0 0 0,0 1-960 0,2 0-176 15,1-1-32-15,2 1-16 0,1 1-464 0,1-4-80 16,-1-1-32-16,1 0 0 16,1-1-1664-16,1-2-336 0,-1-1-64 0,0-6-8848 0</inkml:trace>
  <inkml:trace contextRef="#ctx0" brushRef="#br1" timeOffset="38236.89">21395 2137 2751 0,'-10'-20'256'0,"6"9"-256"0,-1-5 0 0,-2-1 0 15,-1-1 3280-15,1 1 624 0,-1 2 112 0,1 0 16 16,-1 1-1488-16,-1 1-304 0,4 1-64 0,1 3-16 15,2 3-1024-15,2 6-208 0,0 0-32 0,0 0-16 16,0 0-704-16,6 2-176 0,3 1 0 0,3 1 0 16,1 1-144-16,3 0-64 0,1 0-16 0,1-1 0 31,0 0-448-31,0-3-96 0,2 2 0 0,-2 0-16 16,0-2 240-16,-1-1 48 0,0-1 16 0,-4-2 0 0,-2 0 480 0,-1 2 0 0,-3-1 0 0,-7 2 0 15,0 0 448-15,0 0 192 0,0 0 48 0,0 0 0 16,0 0 432-16,0 0 96 0,-8 2 0 0,-3 5 16 15,0-3-400-15,-1 5-64 0,3-1-32 0,0 3 0 16,-2 4-272-16,3 0-48 0,2 2-16 0,2 1 0 16,3 2-128-16,2 0-16 0,2-1-16 0,2-1 0 15,3-1-112-15,2 0-128 0,2-2 176 0,2 0-176 0,1-4 144 16,-1-1-144-16,0-1 0 0,2-5 144 0,-2-1-144 0,-1-3 0 16,0-4 0-16,-1 1 0 15,-2-5 160-15,1-1-160 0,-2-2 192 0,-1-4-192 16,-3-2 192-16,0 0-192 0,-1-1 192 0,-1-3-192 0,-1-2 192 0,-3-2-192 15,-3 0 192-15,0-3-192 0,-1 0 496 0,-1 1-16 16,-1-2 0-16,-1 0 0 0,0 1 128 0,1 2 32 16,-1-2 0-16,0 5 0 0,1 2-256 0,1 1-64 15,1 2 0-15,-1 1 0 0,3 4-128 0,1 3-16 16,2 3-16-16,0 7 0 0,0 0-160 0,7 8 0 16,3 4-160-16,1 6 160 0,-1 4-144 0,2 4 144 15,1 4-128-15,0 4 128 0,-1 1-320 0,1 2 32 0,1-2 0 0,0-2-17936 16</inkml:trace>
  <inkml:trace contextRef="#ctx0" brushRef="#br0" timeOffset="57299.01">10530 6749 18655 0,'0'0'832'0,"0"0"160"0,5-4-800 0,-11 10-192 0,1 2 0 0,-1-3 0 16,2-1 1456-16,4-4 240 0,0 0 48 0,0 0 16 16,0 0-256-16,0 0-48 0,0 0-16 0,0 0 0 15,10-4-672-15,0-1-128 0,2-3-16 0,1-1-16 16,2-1 208-16,4-2 32 0,-1-2 16 0,3-3 0 16,1 0-128-16,1 1-32 0,1-3 0 0,-1 2 0 15,1-3-288-15,-1 3-64 0,1-4-16 0,1 2 0 16,-1-2 80-16,1-1 16 0,-1-1 0 0,0 1 0 15,1 0-96-15,1 0-16 0,0 0 0 0,2-2 0 16,-2 0-128-16,1 0-16 0,-1 2-16 0,0 1 0 16,0 0-160-16,2 3 128 0,-4-2-128 0,0 3 128 0,-3-3-128 0,0 1 0 15,-3 2 0-15,-1 0 0 0,-2 1 144 0,0 0-144 16,-1 2 160-16,-1-1-160 0,0 1 192 0,-1 3-48 16,-2 0-16-16,0 0 0 0,-1 1 32 0,0-1 0 15,0 1 0-15,-3 1 0 16,0 1-160-16,-1-1 160 0,0 2-160 0,0 1 160 0,-1-2-160 0,0 0 0 0,0 2 144 0,-1-1-144 15,-1 2 160-15,1 0-32 0,-1-2-128 0,1 1 192 16,-3 6-64-16,4-7 0 0,-1 2-128 0,-3 5 192 16,2-7-192-16,1 2 128 0,-3 5-128 0,4-4 0 15,-4 4 192-15,5-5-48 0,-5 5-16 0,5-4 0 16,-5 4 0-16,7-2 0 16,-7 2 0-16,7-2 0 0,0 0-128 0,1 3 192 0,1 0-192 15,-1 2 192-15,0-2-64 0,2 3 0 0,-1 1 0 0,2 2 0 16,-1-3 48-16,2 2 0 0,-1-1 0 0,3 3 0 15,0 1 16-15,1 2 0 0,2-3 0 0,3 2 0 16,-2 2 16-16,2 1 16 0,-1-3 0 0,2 2 0 16,3 2-32-16,-2-2-16 0,1 0 0 0,3 1 0 15,0-4-48-15,1 1 0 0,-3 1 0 0,2-1 0 16,2 1-128-16,-1-1 192 0,2 2-192 0,-2-3 192 0,1 0-64 0,-1-1 0 16,2-3 0-16,-2 2 0 15,0-1-128-15,1 2 192 0,0-1-192 0,-1-1 192 16,-4-1-192-16,-2 1 0 0,-2-1 144 0,0 0-144 15,-2 1 0-15,0 0 0 0,-3 0 0 0,0 1 0 16,1-2-928-16,-1 1-96 0,-4-2-32 0,-1 2 0 16,1-3-1344-16,-3 3-272 0,0 0-48 0,-2 1-9824 15,-1-1-1952-15</inkml:trace>
  <inkml:trace contextRef="#ctx0" brushRef="#br0" timeOffset="58664.97">13092 6178 911 0,'0'0'0'0,"0"0"0"0,6-7 0 0,-6 1 0 0,0-1 0 0,-1 1 0 16,-1-1 5120-16,-1 0 928 0,-1 1 192 0,0-1 32 15,-2 1-3392-15,-2-1-704 0,-1 1-128 0,-2-1-16 16,-1 5-624-16,1 0-112 0,-1 2-16 0,2 2-16 16,-2 2-496-16,0 2-80 0,0 3-32 0,1 4 0 0,-1 2-320 0,3 4-64 15,0 5-16-15,1 3 0 0,1 4-256 0,3 3 0 16,3 1 128-16,4 2-128 0,2-1 0 0,4-3 0 15,0-2 0-15,4-2-144 0,2-4 144 0,2-4 0 16,3-4-144-16,3-4 144 0,-1-3 0 0,1-3 0 0,1-3 0 0,2-7 0 16,-3-2 0-16,1-6 0 0,-2 0 0 0,0-2 192 15,-1-6 128-15,-3 1 48 0,-1-4 0 0,-4 0 0 16,-4 0 144-16,-4-3 48 0,-2 1 0 0,-2 1 0 16,-3-1 80-16,-4 1 32 0,-1-2 0 0,-4 3 0 15,-2-2-160-15,-2 5-16 16,-4-3-16-16,0 2 0 0,-2 2-272 0,0-2-48 15,1 2-16-15,1 4 0 0,-1 1-144 0,1 4-144 16,2 3 144-16,3 1-208 16,0 4-1280-16,4 1-256 0,2 0-48 0,3 3-10832 0,5-3-2160 0</inkml:trace>
  <inkml:trace contextRef="#ctx0" brushRef="#br0" timeOffset="59664.99">13616 6107 19695 0,'0'0'864'0,"0"0"192"0,0 0-848 0,0 0-208 0,0 0 0 0,0 0 0 0,0 0 1824 0,0 0 320 16,0 0 64-16,0 0 16 0,3 9-816 0,-3-9-176 16,0 0-16-16,6 3-16 15,2-3-144-15,2-3-32 0,1 1 0 0,1-2 0 16,-1 0-16-16,2-3-16 0,0 1 0 0,2-2 0 16,-1 0-288-16,2 0-48 0,-1-3-16 0,2 0 0 15,2-1-320-15,0-1-64 0,2-2 0 0,1-2-16 0,-1-1-240 0,0 1 176 16,0 0-176-16,0 0 160 0,-3 1-160 0,1 0 0 15,-2 2 0-15,-1 0 0 16,-3 1-320-16,-1 0-128 0,-1 1-48 0,1 2 0 16,3-1-3200-16,-2 1-640 0</inkml:trace>
  <inkml:trace contextRef="#ctx0" brushRef="#br0" timeOffset="60131.4">14763 5424 29887 0,'-14'-8'1328'0,"9"4"272"0,-2 2-1280 0,-1-4-320 0,-2 1 0 0,-2 3 0 0,-2-2 1856 0,-2 1 304 15,1 2 64-15,-1 1 16 0,0 1-832 0,2 2-176 16,0 2-16-16,2 1-16 0,-1 2-816 0,0 3-176 15,-2-1-16-15,4 3-16 0,0 4-176 0,4 3 0 16,1-2 0-16,4 3 128 0,0 0-128 0,2 0 0 16,2-2 0-16,2 1 0 0,2 1 0 0,2 1 0 15,1-3 0-15,0 1 0 0,3-3 0 0,0-2 0 16,1 0 0-16,1-2 128 0,2-4-128 0,2-1 0 0,3-3 0 16,0-4 0-16,-2-2-320 0,2-2-64 0,0-2 0 0,0 0 0 31,0-2-1632-31,-1 0-336 0,0-4-64 0,-2 1-8464 15,-2 1-1712-15</inkml:trace>
  <inkml:trace contextRef="#ctx0" brushRef="#br0" timeOffset="60471.85">15006 5528 11055 0,'5'8'976'0,"0"3"-784"0,3 2-192 0,1 1 0 0,-1 2 3136 0,1 2 592 15,0-1 112-15,2 0 32 16,0-3-1552-16,0 2-304 0,-3-3-64 0,-1 0-16 0,1-1-992 0,-1-1-208 16,-2 1-32-16,0-2-16 15,-1 0-208-15,-1-3-32 0,-1 0-16 0,-2-7 0 16,0 0-208-16,0 0-32 0,0 0-16 0,0 0 0 16,0 0 48-16,0 0 16 0,-6-5 0 0,-1-2 0 15,0-2 192-15,-1-1 32 0,-1-3 16 0,-1-3 0 16,1-4 96-16,0-2 32 0,-1-1 0 0,1-6 0 0,0-2-608 0,2 0 0 15,0-1 0-15,5 0 0 0,3 3-176 0,2 4-48 16,-1 3-16-16,2 5 0 0,0 1 240 0,3 5 208 16,1 2-32-16,1 3-16 0,0 5 64 0,0 2 16 15,0 3 0-15,1 0 0 0,1 0-240 0,1 1 0 16,-1 2 0-16,2-1 0 16,2 0-1536-16,-2-1-192 0,2-1-32 0,0-3-9520 15,-2-1-1904-15</inkml:trace>
  <inkml:trace contextRef="#ctx0" brushRef="#br0" timeOffset="60900.96">13780 4716 14735 0,'0'0'1312'0,"0"0"-1056"16,0 0-256-16,3-6 0 0,1 0 2400 0,1 2 416 15,2 1 96-15,0 1 16 0,-7 2-912 0,8 0-176 16,0 2-48-16,2 1 0 0,1 4-592 0,1 0-128 16,-2 0-32-16,2 2 0 0,-2-1-352 0,2 4-80 15,1-2-16-15,0 3 0 0,1 1-320 0,3-1-64 16,-1 0-16-16,-2 1 0 0,1 0-192 0,-1-1 144 15,0 0-144-15,-1 0 128 0,-1 3-384 0,2-3-96 0,2 1-16 0,-2-1 0 32,1-1-2288-32,-2-3-464 0,-1-1-80 0,-2-1-32 0</inkml:trace>
  <inkml:trace contextRef="#ctx0" brushRef="#br0" timeOffset="61157.87">14094 4642 911 0,'0'0'0'0,"0"0"0"0,0 0 0 0,0 0 0 16,0 0 5088-16,0 0 928 0,0 0 192 0,0 0 48 16,0 0-3280-16,0 0-656 0,11 4-128 0,-2 1-16 15,-1 3-1088-15,0 1-224 0,0 0-32 0,-1 1-16 16,2 3-272-16,1 2-48 0,-1 0-16 0,0-1 0 15,1 0-304-15,1 1-176 0,-2-1 192 0,0-1-192 0,0 0 0 0,0 0 0 16,0-2 0-16,-1 1 0 16,-1-1-1152-16,0-5-320 0,1-2-80 0,-8-4-8240 15,0 0-1664-15</inkml:trace>
  <inkml:trace contextRef="#ctx0" brushRef="#br0" timeOffset="61604.31">13715 4180 13823 0,'-9'-15'608'0,"5"9"128"0,0 0-592 0,0-2-144 0,0-1 0 0,0 0 0 15,1 0 3232-15,0 1 608 0,-1 0 128 0,4 8 32 16,-5-5-2144-16,5 5-448 0,0 0-64 0,0 0-32 16,0 0-784-16,-5 8-144 0,1 1-48 0,1 3 0 15,2 3-336-15,2 3 0 0,2 2 0 0,1 1 0 16,2 0 0-16,3 0 0 0,3-1 0 0,2 1-128 0,2-1 128 0,1-2 0 16,1 0 0-16,2-3 0 0,1-1 0 0,-1-4 0 15,1-3 0-15,0-2-192 16,0 0 192-16,0-5 0 0,0 0 160 0,-3-3-160 15,0-4 176-15,-2-1-176 0,-3-2 192 0,-1-1-192 16,-2-2 448-16,-2-1 0 0,-3-2-16 0,-2-1 0 16,-3 2 320-16,-4 0 64 0,-4-2 16 0,-1 0 0 0,-4 1 192 0,-3 0 32 15,-1 0 16-15,-1 2 0 0,-3 1-688 0,2 2-144 16,-1 4-32-16,0 0 0 0,2 2-208 0,1 2-240 16,-2 3 48-16,3 3 16 15,3 3-1744-15,0 5-336 0,1 2-80 0,2 1-14384 0</inkml:trace>
  <inkml:trace contextRef="#ctx0" brushRef="#br0" timeOffset="62137.28">15238 4385 14735 0,'0'0'1312'0,"0"0"-1056"15,4-5-256-15,0 1 0 0,1-1 2688 0,-3 1 496 16,-2 4 80-16,3-4 32 0,-3 4-368 0,0 0-80 16,0 0-16-16,0 0 0 0,0 0-1264 0,0 0-256 15,0 0-48-15,-1 8-16 0,-1 3-512 0,-3 2-96 0,-3 3-32 0,-1 2 0 16,-2 3-288-16,-4 4-48 0,1 2-16 0,-2 3 0 16,1-1-256-16,-1-2 160 0,0-1-160 0,2-1 128 31,2-3-928-31,1-1-192 0,0-3-32 0,3-1-16 15,2-2-1424-15,1-3-288 0,2-3-48 0,-1-2-12560 0</inkml:trace>
  <inkml:trace contextRef="#ctx0" brushRef="#br0" timeOffset="62348.21">15437 4442 30063 0,'0'0'1328'0,"0"0"272"0,-4 8-1280 0,0 1-320 0,-1 0 0 0,1 3 0 16,-5-3 1616-16,1 7 256 0,-2 1 48 0,0 4 16 0,-2-2-576 0,0 3-112 16,-1 3-32-16,0 1 0 0,0 0-672 0,0 2-144 15,0-2-16-15,1 0-16 0,2-3-224 0,1 0-144 16,-1-7 192-16,3 1-192 16,-1-1-336-16,1-3-176 0,1-2-48 0,1-5 0 15,5-6-2032-15,0 0-416 0,0 0-64 0,0 0-12080 0</inkml:trace>
  <inkml:trace contextRef="#ctx0" brushRef="#br0" timeOffset="62733.41">15576 4050 26895 0,'-14'-7'1184'0,"14"7"256"0,0 0-1152 0,-9 0-288 0,-1 0 0 0,-1 0 0 16,0 0 1664-16,-1 2 288 0,0 0 48 0,1 4 16 16,-1 0-1056-16,1 3-224 0,2 2-32 0,0 3-16 15,0 3-512-15,2 2-176 0,2 4 0 0,3 1 144 16,2 1-144-16,2 0 0 0,2-2 0 0,3-2 0 0,1-1-176 0,2-1 176 16,3-4-128-16,3-2 128 0,2-3 0 0,1-2-160 15,2-1 160-15,0-5 0 0,-1-4 0 0,-1-4 224 16,0 0-16-16,-3-2 0 0,0-1 496 0,0-2 112 15,-2-2 16-15,0-4 0 0,-2 0 32 0,-1-1 16 16,-2-1 0-16,-3-1 0 0,-1-2 64 0,-1 1 16 16,-1 3 0-16,-3-3 0 0,-3 3-256 0,-2 1-32 15,-3 1-16-15,-1 2 0 0,-1-3-272 0,-3 4-64 16,-3 1-16-16,-1 4 0 16,-2 2-304-16,-1 1-192 0,-1 1 16 0,-1 2 16 15,-1 5-1776-15,0 2-368 0,1 2-64 0</inkml:trace>
  <inkml:trace contextRef="#ctx0" brushRef="#br0" timeOffset="63333.96">15716 5715 17503 0,'0'0'1552'0,"0"0"-1232"0,0 0-320 0,0 6 0 0,-2 1 3344 0,-1-3 624 0,0 2 112 0,3 1 16 15,2-1-1840-15,2 2-368 0,1 0-80 0,7 2-16 16,1 1-800-16,1-1-160 0,-1-1-48 0,3 0 0 16,2-1-528-16,2-1-128 0,0-1 0 0,1-3-128 15,1 1 128-15,1-2-128 0,-3 1 0 0,4 0 0 16,-2-1-192-16,-1 1-128 0,0 1-48 0,-2 2 0 31,2 1-2192-31,-1-1-432 0,-1 1-80 0,0 2-11952 0</inkml:trace>
  <inkml:trace contextRef="#ctx0" brushRef="#br0" timeOffset="63703.4">16495 5811 19343 0,'0'0'1728'0,"0"0"-1392"15,0 0-336-15,0 0 0 0,-7-2 2640 0,1 0 464 16,-1-2 96-16,1 3 0 0,-1 0-608 0,1 2-128 15,-2 0-32-15,0 3 0 0,-1-1-1552 0,1 5-320 16,0 2-64-16,0 3-16 0,2 4-288 0,-2 5-48 16,1 1-16-16,2 1 0 0,3 2-128 0,0-2 0 15,4 2 0-15,2-1-176 0,1-2 176 0,3 2 0 0,2-4 0 0,3 1-128 16,1-6 128-16,2-2 0 0,0-4-144 0,2-3 144 16,3-3 0-16,1-3 0 0,-1-2 0 0,-2-4 0 15,0-5 0-15,-2-1 0 0,-2-1 144 0,0 0-16 16,-1-2 192-16,-4-3 32 15,-2 1 16-15,-3 1 0 0,-1-2-368 0,-2-2 144 0,-4 1-144 16,-2 0 0-16,0 0 240 0,-3-1-64 0,-4 2-16 16,-2 2 0-16,-3-5-288 0,-2 3-64 0,-4-2-16 0,0 2 0 31,-2-4-1584-31,2 3-304 0,1 1-64 0,3 2-9280 0,0 6-1856 0</inkml:trace>
  <inkml:trace contextRef="#ctx0" brushRef="#br0" timeOffset="63895.28">16884 5643 27647 0,'0'0'2448'0,"2"8"-1952"0,-4 1-496 0,1 3 0 0,0-3 1936 0,0 4 304 16,-1 0 48-16,1 3 16 0,0 2-256 0,-1 1-32 16,1 1-16-16,1 1 0 0,0 1-1232 0,0 1-256 15,0 2-64-15,1 3 0 0,-1-1-448 0,3 0 0 16,1-1 0-16,0-1 0 0,0 0-256 0,1-2-80 15,1-2-32-15,1 0 0 16,-1 0-2544-16,1 0-512 0,-1-2-96 0,1-3-12208 0</inkml:trace>
  <inkml:trace contextRef="#ctx0" brushRef="#br0" timeOffset="64096.46">17083 5553 27871 0,'0'0'1232'0,"0"0"256"0,0 0-1184 0,0 0-304 0,-4 7 0 0,0 3 0 16,2 3 1744-16,1 4 304 0,1 1 48 0,1 6 16 15,3-1-1312-15,0 6-256 0,0 0-48 0,3 3-16 16,-1 2-352-16,2 1-128 0,3-1 0 0,-2-1 0 16,0-1 0-16,1 1-128 0,1 1-16 0,0-4 0 15,2 0-2304 1,-1-1-464-16,0-2-96 0</inkml:trace>
  <inkml:trace contextRef="#ctx0" brushRef="#br0" timeOffset="64326.17">16930 5966 13823 0,'0'0'1216'0,"0"0"-960"0,0 0-256 0,0 0 0 0,0 0 5536 0,0 0 1056 16,0 0 224-16,0 0 32 0,0 0-3872 0,8 2-784 16,1-1-144-16,0 0-48 0,2 1-1248 0,0-4-256 15,1 0-48-15,1 0-16 0,1-2-304 0,5 2-128 16,-2 2 128-16,1-3-128 16,3 2-736-16,0 2-224 0,2 2-64 0,-1-3-19072 0</inkml:trace>
  <inkml:trace contextRef="#ctx0" brushRef="#br0" timeOffset="95598.89">11559 5839 18479 0,'0'0'816'0,"0"0"176"0,0 0-800 0,-4 5-192 16,4-5 0-16,0 0 0 0,0 0 1712 0,0 0 288 15,0 0 64-15,0 0 16 0,1-7-640 0,-1 1-128 0,3-3-32 0,-1 0 0 16,2-2-256-16,0 1-64 0,0-1-16 0,0 0 0 15,1-1-48-15,0-3-16 0,1 1 0 0,-2 0 0 16,1-2-240-16,1 2-32 0,1-6-16 0,-1 3 0 16,0 0-240-16,0-1-48 0,-1-1-16 0,2-2 0 15,1-3-288-15,1 2 0 0,0 0 128 0,0 1-128 16,-1 0 0-16,0 2 0 0,-1-1 0 0,0 3 0 16,-2 1-320-16,2 2-112 0,-2 0-16 0,0 1-16 15,0 0-2288-15,1 0-464 0,-1 1-96 0</inkml:trace>
  <inkml:trace contextRef="#ctx0" brushRef="#br0" timeOffset="95807.52">11933 4841 26367 0,'0'0'1168'0,"0"0"240"0,0 0-1120 0,0 0-288 16,0 0 0-16,0 0 0 0,0 0 1536 0,0 0 240 15,0 0 48-15,4 7 16 0,4 5-1024 0,-1 2-208 16,1 4-32-16,-1 3-16 0,-2 1-304 0,0 3-48 0,0 0-16 0,1 3 0 16,-2 4-192-16,0 0 0 0,-2 0 0 0,2-2 0 31,-1-2-2032-31,1 0-288 0,-2-2-64 0,1-3-6704 0,-1-3-1344 0</inkml:trace>
  <inkml:trace contextRef="#ctx0" brushRef="#br0" timeOffset="96024.56">12083 4762 16575 0,'-3'-12'736'0,"3"12"160"0,0-9-720 0,-1 2-176 0,0 1 0 0,1 6 0 16,0 0 3392-16,0 0 656 0,0 0 128 0,0 0 32 15,6 5-2752-15,1 3-560 0,-1 4-96 0,1 2-32 16,1 3-528-16,-1 2-112 0,2 2-128 0,1 3 176 15,-3 2-176-15,1 0 0 0,1 1 0 0,1 2 0 16,0-3-1520-16,0-1-176 0,-1-2-32 0,1 2-7504 16,1-4-1504-16</inkml:trace>
  <inkml:trace contextRef="#ctx0" brushRef="#br0" timeOffset="96233.79">11989 4955 7359 0,'0'0'320'0,"-8"1"80"0,-1-1-400 0,0 1 0 0,1 1 0 0,2-1 0 15,6-1 6976-15,0 0 1296 16,0 0 272-16,0 0 48 0,0 0-5904 0,5 6-1168 16,3 1-240-16,1-2-64 0,1-1-896 0,2-4-192 15,2 0-128-15,2-4 144 0,1 2-144 0,1-2-256 0,0 4 64 16,2-3-12448-16,-1-2-2496 0</inkml:trace>
  <inkml:trace contextRef="#ctx0" brushRef="#br0" timeOffset="96750.52">11241 5367 4607 0,'0'0'400'0,"0"0"-400"0,0 0 0 0,0 0 0 16,0 0 4704-16,0 0 864 0,0 0 160 0,0 6 32 16,2 3-2848-16,1 2-576 0,2 2-112 0,2 1-32 15,2 3-784-15,0 1-176 0,1 1-16 0,3 4-16 16,0-1-416-16,0 3-80 0,0 1 0 0,0 0-16 16,1 2-352-16,0-4-64 0,-1 0-16 0,0-2 0 0,1-1-256 0,-1-2 0 15,-2-2 0-15,-1-1 0 31,1-2-512-31,-2 1 0 0,0-4 0 0,-1 0 0 16,-2-2-2816-16,1 1-560 0</inkml:trace>
  <inkml:trace contextRef="#ctx0" brushRef="#br0" timeOffset="97040.46">10938 4661 21183 0,'0'0'1888'0,"0"0"-1504"0,0 0-384 0,0 0 0 15,0 0 2352-15,0 0 400 0,-8 0 64 0,3 4 32 16,3 5-1696-16,-1 3-320 15,0 2-80-15,2 2-16 0,1 5-512 0,1 0-96 0,1 5-128 0,0 0 176 16,1-1-176-16,-1 1 0 0,2 0 0 0,0-1 0 31,0-3-1648-31,1-3-400 0,2-2-96 0,-1-1-6784 0,1-4-1360 0</inkml:trace>
  <inkml:trace contextRef="#ctx0" brushRef="#br0" timeOffset="97225.46">11050 4682 22287 0,'0'0'976'0,"0"0"224"0,2-5-960 0,-2 5-240 16,0 0 0-16,0 0 0 15,0 0 1136-15,0 0 176 0,7 5 32 0,1 3 16 0,0 2-848 0,-1 1-160 16,-1 2-32-16,2 3-16 16,0 2-304-16,0 1 0 0,-2 1 128 0,2 1-128 15,0 1-272-15,1 1-112 0,0 1-32 0,-1-1-7744 16,0 0-1552-16</inkml:trace>
  <inkml:trace contextRef="#ctx0" brushRef="#br0" timeOffset="97444.18">10975 4854 22111 0,'0'0'1968'0,"-6"-1"-1584"0,-1-2-384 0,0 2 0 15,1 0 2864-15,6 1 480 0,0 0 112 0,0 0 0 16,0 0-1840-16,0 0-368 0,0 0-80 0,0 0-16 16,0 0 128-16,0 0 32 15,7-5 0-15,4 1 0 0,2 1-976 0,1 2-192 0,3 1-144 0,3 0 192 16,-1-2-192-16,3 1 0 0,5 1 0 0,0 0-13008 16,2 1-2560-16</inkml:trace>
  <inkml:trace contextRef="#ctx0" brushRef="#br0" timeOffset="98699.95">18658 5549 8287 0,'0'0'736'0,"0"0"-592"0,-7-2-144 0,7 2 0 0,0 0 2240 0,0 0 432 15,0 0 80-15,0 0 0 0,0 0-832 0,0 0-192 16,0 0-16-16,0 0-16 0,9 0-576 0,5 0-112 15,3 1-32-15,4-1 0 0,0-1-144 0,3-1-16 16,2 0-16-16,0-1 0 0,-1 0-48 0,-1 1-16 16,0-1 0-16,1 1 0 0,2 0-48 0,-1 2-16 15,0 2 0-15,1 0 0 0,2-2-192 0,1 0-32 16,0-2-16-16,3 2 0 0,2-2-176 0,1 2-48 16,1 0 0-16,-1-2 0 0,1-2-16 0,-1 1 0 15,-2-2 0-15,0 1 0 0,0-2 192 0,0 0 16 16,-3 4 16-16,1-3 0 0,-2 3-32 0,0-2 0 0,-2 2 0 15,0-1 0-15,-1-1-128 0,2 0-16 0,2 2-16 0,-1 0 0 16,-1 1-96-16,-1 0-128 0,1-1 176 0,-2 1-176 16,-1-3 256-16,-1 0-64 0,0 2-16 0,0-5 0 15,-2 2 80-15,1 0 0 0,-1 0 16 0,1 1 0 16,-1 0-64-16,1 0-16 0,-2 1 0 0,1-3 0 16,-1 0-16-16,2 1-16 0,1 3 0 0,-2-2 0 15,-1 4 32-15,2 0 16 0,-2 0 0 0,1 0 0 16,-1-2-32-16,1 1-16 0,-1-1 0 0,-1 0 0 15,-2 1-32-15,1 0-128 0,-2-1 192 0,-1 1-64 16,0 1-128-16,1 0 0 0,0-1 0 0,-1-1 0 16,-1 1 0-16,0 0 0 0,-1 0 0 0,1-1 0 15,0 2-384-15,-1-2-96 16,1-2-32-16,-2 1 0 0,1 0-2288 0,-1 0-464 0,-1-4-80 0</inkml:trace>
  <inkml:trace contextRef="#ctx0" brushRef="#br0" timeOffset="99100.42">20729 4935 13823 0,'0'0'608'0,"0"0"128"0,0 0-592 0,0 0-144 0,0 0 0 0,0 0 0 15,0 0 3520-15,0 0 688 0,0 0 128 0,0 0 16 16,1 11-2608-16,5-2-528 16,0-3-96-16,2 2-32 0,2 0-880 0,2 1-208 15,4 0 0-15,-1 2 0 0,2-4 0 0,2 3 0 0,0 0 0 0,2-1 0 16,0 0 0-16,1 2 128 0,-1-2-128 0,-2 1 160 15,0 2-160-15,-4 1 0 0,1 0-160 0,-4 0 160 16,-3 1 192-16,-3 5 128 0,-2-2 16 0,-2 3 16 16,-2 1 496-16,-4 3 112 0,-3 2 0 0,-2 1 16 15,-4-2 176-15,-1 2 16 0,-2 3 16 0,-1 0 0 0,0-1-752 0,1 0-160 16,-2-3-16-16,4-3-16 0,1 1-240 0,4-1 0 16,1 1 0-16,4-2-19200 15</inkml:trace>
  <inkml:trace contextRef="#ctx0" brushRef="#br0" timeOffset="111866.76">18560 4167 21183 0,'0'0'944'0,"0"0"192"0,13 9-912 0,-9-20-224 15,-2-1 0-15,1 3 0 0,1-3 2304 0,0 2 400 16,-2 2 96-16,2-1 16 0,0 2-960 0,-4 7-192 15,0 0-48-15,8 1 0 0,-2 3-720 0,1 4-160 16,0 5-32-16,-1 4 0 0,-1 3 16 0,0 3 0 16,-2 5 0-16,1 3 0 0,0 5-384 0,0 1-80 15,1 3 0-15,0 3-16 0,0 2-240 0,2 0 0 16,-3 1 0-16,1-3 0 16,2-4-368-16,-1-1-112 0,1-6-32 0,-1-3 0 15,1-4-1584-15,1-3-320 0,-2-4-64 0,1-3-8256 16,-1-4-1648-16</inkml:trace>
  <inkml:trace contextRef="#ctx0" brushRef="#br0" timeOffset="112051.26">18899 4055 2751 0,'-3'-5'256'0,"0"0"-256"0,1 1 0 0,2 4 0 15,0 0 6592-15,0 0 1264 0,0 0 256 0,0 0 48 16,0 0-5472-16,0 8-1104 0,1 3-224 0,2 6-32 15,1 3-1008-15,1 6-320 0,1 4 160 0,2 4-160 16,0 2 0-16,1 3 0 0,0 3 0 0,0 0 0 16,1-2-368-16,0 2-144 0,0 1-48 0,0 0 0 15,-4-1-2768-15,1-2-544 0,-3-2-112 0</inkml:trace>
  <inkml:trace contextRef="#ctx0" brushRef="#br0" timeOffset="112221.19">18729 4505 34607 0,'0'0'1536'0,"0"0"320"0,0 0-1488 0,0 0-368 16,0 0 0-16,7-4 0 0,1 1 416 0,2-2 16 16,3 0 0-16,3-2 0 15,1 1-1168-15,2-1-224 0,1 1-64 0,1-1-14016 16</inkml:trace>
  <inkml:trace contextRef="#ctx0" brushRef="#br0" timeOffset="112671.3">19043 4622 1839 0,'0'0'160'0,"0"0"-160"0,0 0 0 0,0 0 0 16,0 0 6528-16,4-5 1264 0,0-1 256 0,3-2 48 16,2-3-5856-16,1 1-1184 0,3-2-224 0,3 0-64 15,1 2-464-15,0 3-112 0,1 1 0 0,0-2-16 16,3 0-176-16,0 2 0 0,-1 1 0 0,1 2 0 16,-2-1 416-16,-1 4 0 0,-1-1 0 0,-2 2 0 15,-4 3 96-15,0 2 32 0,-1 2 0 0,-2 0 0 16,-3 1-304-16,-1 3-64 0,-1 2-16 0,-3 2 0 0,-3-2-160 0,-1 1 160 15,-1-1-160-15,0-1 160 0,-3-1-160 0,-2-1 0 16,-1 3 0-16,1-4 0 0,-2-1 0 0,-1 1 0 16,-1-3 0-16,1 1 128 0,0 0-128 0,2-1 0 15,-1-3 0-15,2 0 0 0,1-1 0 0,2 0 0 16,7-3 128-16,0 0-128 0,0 0 0 0,0 0 128 16,0 0-128-16,0 0 128 0,5 6 0 0,3-1 0 15,1 2 0-15,3-1 0 0,1 1-128 0,2-1 0 0,0 0 144 0,2 0-144 16,1 1 0-16,1-2 0 15,2 0 0-15,-3-1 0 0,-1-1-288 0,2-3 32 16,0-3 0-16,-1 0 0 16,-1-1-2384-16,1-3-480 0,2-6-80 0</inkml:trace>
  <inkml:trace contextRef="#ctx0" brushRef="#br0" timeOffset="112968.64">19777 4262 32015 0,'-9'-14'1408'0,"9"14"320"0,-6-9-1392 0,-2 1-336 0,0 0 0 0,0 1 0 15,-2 0 1712-15,-1 2 272 0,2 2 48 0,0 3 16 16,-1 3-1024-16,1 2-208 0,-1 2-48 0,3 4 0 16,0 5-448-16,2 3-112 0,1 5-16 0,3 3 0 15,1 3-192-15,2 2 0 0,4-1 0 0,0 0 0 16,3 0 0-16,2-5-128 0,0-1 128 0,5-1 0 16,1-5-176-16,2-2 176 0,4-2-160 0,-1-4 160 0,3-2 0 0,-2-2 0 15,2-7 0-15,-2 0 0 0,-2-7 0 0,-3 1 288 16,-1-3-32-16,-2-3-16 0,-4-1 256 0,-1-1 48 15,-3-1 16-15,0 1 0 0,-4-3-80 0,-3 1-16 16,-2-3 0-16,-2 2 0 16,-2-3-208-16,-3 1-64 0,-3-2 0 0,-2 1 0 15,-5-2-192-15,-2 1 0 0,-2-2-144 0,-2-1 144 16,-1 1-1728-16,1-1-240 0,2 2-48 0,1-1-10752 16,1 2-2144-16</inkml:trace>
  <inkml:trace contextRef="#ctx0" brushRef="#br0" timeOffset="113105.26">19647 3854 36975 0,'0'0'1632'0,"-4"6"352"0,4-6-1600 0,0 0-384 0,-6 1 0 0,6-1 0 15,0 0 336-15,0 0-16 0,0 0 0 0,0 0-11456 16,0 0-2304-16</inkml:trace>
  <inkml:trace contextRef="#ctx0" brushRef="#br0" timeOffset="113266.35">19846 3792 12895 0,'0'0'1152'0,"0"0"-928"0,0 0-224 0,-2 6 0 16,2-6 4960-16,0 0 944 0,0 0 192 0,0 0 48 15,0 0-4560-15,0 0-912 0,0 0-176 0,0 0-11136 16,6 4-2224-16</inkml:trace>
  <inkml:trace contextRef="#ctx0" brushRef="#br0" timeOffset="113571.34">19839 4805 16575 0,'0'0'1472'0,"-6"8"-1168"0,-1-2-304 0,-1 1 0 16,-1-1 4608-16,2 1 848 0,2-2 176 0,5-5 48 15,0 0-3632-15,0 0-736 0,0 0-144 0,0 0-16 32,0 0-1728-32,8 3-352 0,1-2-64 0,1 0-10592 0,2-1-2112 0</inkml:trace>
  <inkml:trace contextRef="#ctx0" brushRef="#br0" timeOffset="113732.93">20004 4751 18431 0,'0'0'816'0,"0"0"160"0,0 0-784 0,0 0-192 15,0 0 0-15,-5 6 0 0,5-6 3712 0,0 0 704 16,0 0 144-16,0 0 32 0,0 0-3824 0,0 0-768 16,0 0-160-16,0 0-15184 15</inkml:trace>
  <inkml:trace contextRef="#ctx0" brushRef="#br1" timeOffset="121133.41">19657 3609 13759 0,'0'0'304'0,"0"0"64"0,0 0 16 0,0 0 0 0,0 0-384 16,0 0 0-16,0 0 0 0,0 0 0 0,0 0 784 0,0 0 96 16,0 0 16-16,0 0 0 0,0 0 96 0,0 0 32 15,0 0 0-15,0 0 0 0,0 0 192 0,0 0 64 16,6-21 0-16,-6 21 0 0,0 0-144 0,-4-2-32 16,-4-5 0-16,1 2 0 0,1-1-208 0,-1-1-32 15,0 1-16-15,-1-1 0 0,0-1-240 0,0-1-48 16,0-1-16-16,0-1 0 0,-1-1-192 0,-1 1-32 15,-1-1-16-15,1 0 0 0,1 1 128 0,-2 0 16 16,0-3 16-16,-1 2 0 0,0 2-16 0,1-2-16 16,-3 3 0-16,1 1 0 0,0 0-64 0,0-1-16 15,-1 0 0-15,0 1 0 0,-1 0-96 0,1-1-32 16,0-1 0-16,-2 2 0 0,3 0-32 0,-1 0 0 16,-1 0 0-16,1 2 0 0,-2-1 16 0,1 1 0 15,-1-2 0-15,0-1 0 0,1 0 48 0,-1 0 16 0,2-1 0 0,-1 1 0 16,1 2-16-16,0-1 0 0,-1 0 0 0,2 0 0 15,0-1-16-15,-1 0-16 0,1 2 0 0,1 1 0 16,2 1 96-16,-3-1 0 0,-2 1 16 0,1 0 0 16,0 1 16-16,1-1 0 0,0 0 0 0,0-1 0 15,0 1-96-15,1 0-32 0,0 1 0 0,2-3 0 16,-3 0-224-16,-2 0 176 0,1 1-176 0,0 0 160 16,-1 2-160-16,1-2 0 0,-2 1 144 0,-1 1-144 0,-1 0 192 0,0 0-16 15,0-1-16-15,-1 4 0 16,2-3 0-16,0 2 0 0,1 1 0 0,0 1 0 0,-1-3-160 0,0 2 128 15,1 0-128-15,1-1 128 16,-1-1-128-16,2 1 0 0,-1 1 0 0,1 1 0 16,1-3 0-16,-1 2 0 0,-1-2 128 0,1 1-128 0,1 1 0 15,2-1 0-15,0 0 0 0,-1-1 0 0,0 0 0 0,1 1 0 16,0 0 0-16,-1 0 0 0,1 1 0 0,-1 1 0 16,-1 1 144-16,1 1-144 0,-1-2 0 0,0 0 0 15,0 3 0-15,3-2 128 0,0-1-128 0,1 2 0 16,-1-1 0-16,1 0 0 0,0 1 0 0,0-1 0 0,-2-1 0 0,2 0 0 15,0 0 0-15,0 0 0 0,1 0 0 0,0-1 0 16,-1-1 0-16,0 1 0 0,0 0 0 0,0-1 0 16,-1 0 0-16,1 0 0 0,-1 2 0 0,-1-3 0 15,0 3 0-15,-1 0 0 16,-1 1 0-16,0 1 0 0,0-2 0 0,0 3 0 16,0 0 0-16,-7 1 128 0,2-2-128 0,0 2 0 15,0 0 128-15,1 0-128 0,1-1 0 0,3 0 0 16,-1-3 0-16,-1 2 0 0,0-1 0 0,-1 3 0 0,0-4 0 0,-3 1 0 15,-2 1 0-15,0-2 0 0,0 0 0 0,0 1 0 16,-2 2 0-16,1-1 0 0,-1-1 0 0,3 1 0 16,-1-2 0-16,-1 1 0 0,-2 0 0 0,3-1 0 15,2 0 0-15,0 0 0 0,1 0 0 0,1-1 0 16,2-2 0-16,-2 1 0 0,-2 1 0 0,1-2 0 16,0 0 0-16,0 2 0 0,-1-3 0 0,2 3 0 15,-1-1 0-15,0 2 0 0,-2 0 0 0,0 0 0 16,-3 0 0-16,3 0 0 0,-4 0 0 0,2 0 0 0,-3-2 0 0,4 2 0 15,0 0 0-15,1 0 0 0,-1-1 0 0,0-1 0 16,0 1 0-16,0-3 0 0,2 3 0 0,0-1 0 16,0 1 0-16,-1 0 0 0,1-3 0 0,-1 1 0 15,-1 1 0-15,0 2 0 0,0 1 0 0,1 2 0 16,-3-2 0-16,0 2 0 0,-2-1 0 0,-1 2 0 16,-1 0 0-16,-1 0 0 0,0 0 0 0,0-2 0 0,1 1 0 0,1-3 0 15,-1 3 0 1,0 1 0-16,1-4 0 0,0 2 0 0,2 2 0 0,-1 0 0 15,-1-1 0-15,1 0 0 0,-1 1 0 0,2 2 0 16,0 0 0-16,-2 1 0 0,-3-2 0 0,1 1 0 16,0 1 0-16,0-1 0 0,0 1 0 0,0-1 0 15,2 1 0-15,0-1 0 0,0 1 0 0,0 0 0 16,0-1 0-16,0-3 0 0,1 2 0 0,2 0 0 0,-1 0 0 0,-1-1 0 16,-1-1 0-16,2 2 0 0,1-2 0 0,0 2 0 15,-2 0 0-15,-1-2 0 0,-1-1 0 0,1 1 0 16,1-1 0-16,-1 1 0 15,-3 1 0-15,3 0 0 0,1-1 0 0,0-1 0 0,-1 2 0 0,0-3 0 16,3 2 0-16,2 0 0 0,0-3 0 0,-1 1 0 16,-1 1 0-16,-1 1 0 0,1 0 0 0,-1-1 0 15,2 1 0-15,0 0 0 0,-2-1 0 0,1 1 0 16,-2-1 0-16,-1 1 0 0,0 1 0 0,-1 1 0 16,-3-4 0-16,2 2 0 0,2 0 0 0,0-2 0 0,-1 1 0 15,1 1 0-15,1 0 0 0,0-1 0 16,-1 2 0-16,1-1 0 0,-1-2 0 0,1 3 0 15,1-3 0-15,1 2 0 0,1 0 0 0,-1-1 0 16,1 2 0-16,-3 0 0 0,-2 0 0 0,-2 0 0 16,1 0 0-16,1 0 0 0,-2 1 0 0,2 0 0 15,0-1 0-15,1 1 0 0,-1-1 0 0,1-1 0 16,-1 1 0-16,2 1 0 0,0 0 0 0,1 2-128 0,-1-6 128 0,0 4 0 16,0-2 0-16,1 2 0 0,-1 3 0 0,1-3 0 15,-2 0 0-15,-1 2 0 0,-2-1 0 0,1 1 0 16,-1-1 0-16,2 1-128 0,-1-2 128 0,1 0 0 15,-1 0 0-15,4 1 0 0,0-2 0 0,1 1 0 16,-1 1 0-16,2 1 0 0,0 1 0 0,0-2 0 16,-2 2 0-16,3 1 0 0,2 0 0 0,-2-1 0 15,-1-1 0-15,6-1 0 0,-2 1 0 0,0-1 0 0,-2 2 0 0,-1 0 0 16,-1 2 0-16,0-2 0 0,0 1 0 0,1-1-128 16,-1 0 128-16,2 0 0 0,1-1 0 0,0 1 0 15,2 0 0-15,0 1 0 0,-2-1 0 0,2 1 0 16,0-1 0-16,1 0 0 0,1 2 0 0,-1-2 0 15,-1 0 0-15,0 1 0 16,0 0 0-16,0 0 0 0,0 0 0 0,0 0 0 16,0 3 0-16,1-3 0 0,-4 0 0 0,0 3 0 0,2-3 0 0,0 2 0 15,0 0 0-15,-1 1 0 0,-1-3 0 0,1 2 0 16,2-1 0-16,0-1 0 0,0 3 0 0,0 1 0 16,2-1 0-16,-2 0 0 0,0-2 0 0,0 0 0 15,1 1 0-15,-1 1 0 0,2-1 0 0,-1 2 0 16,0 0 0-16,2 2 0 0,1-2 0 0,-1 0 0 15,-1-3 0-15,2 3 0 0,0 0 0 0,-1-2 0 16,2 2 128-16,2 0-128 0,-3-3 128 0,2 2-128 16,1-2 0-16,2 1 128 0,0-2-128 0,2 1 0 0,-1 1 128 0,1-3-128 15,-1-1 160-15,2 1-160 0,0-1 128 0,0 1-128 16,-1-2 0-16,1 2 0 0,0 0 128 0,1 0-128 16,0-1 0-16,0 1 144 0,0 1-144 0,0-2 0 15,0 1 0-15,1 1 0 0,-1 0 0 0,0 0 0 16,0 0 128-16,-1 2-128 0,2 0 0 0,-1-1 0 15,0 1 0-15,0 1 0 0,0-2 0 0,0 2 0 16,2 0 0-16,-1 1 0 0,1-4 0 0,-1 0 0 16,-1-1 0-16,1 0 0 0,1 1 0 0,-1-3 0 15,-1 2 0-15,0 1 0 0,-1-2-208 0,1-1-32 0,0 0 0 0,4-6 0 32,0 0-528-32,0 0-96 0,-4 4-32 0,4-4 0 15,0 0-320-15,0 0-64 0,0 0 0 0,0 0-16 16,0 0-240-16,0 0-32 0,0 0-16 0,0-7 0 15,0 1-1568-15,-1-1-320 0,1-1-64 0,0-1-9248 0</inkml:trace>
  <inkml:trace contextRef="#ctx0" brushRef="#br1" timeOffset="121533.7">12215 4316 6159 0,'0'0'256'0,"-3"-7"80"0,0 2-336 0,1 0 0 0,-1 0 0 0,0-3 0 16,0 1 1440-16,1 2 224 0,2 5 32 0,-1-6 16 15,0-2 16-15,-1 1 16 0,-2 2 0 0,3 0 0 16,1 5-272-16,-1-7-64 0,0 1-16 0,1 6 0 15,0 0-448-15,0-5-96 0,0 5-16 0,1-7 0 16,0 1 64-16,-1 6 16 0,0 0 0 0,0 0 0 16,0 0 112-16,0 0 0 0,0 0 16 0,0 0 0 15,0 0-80-15,0 0 0 0,0 0-16 0,0 0 0 0,0 0-64 0,0 0-16 16,4 7 0-16,0 4 0 0,-3-2-224 0,1 3-64 16,-2-1 0-16,0 2 0 0,0 1-240 0,0 0-48 15,0 1-16-15,-2 2 0 0,0 2-16 0,-2-1-16 16,1 2 0-16,1-2 0 0,-1 1-48 0,0-2-16 15,1 0 0-15,0-1 0 0,2-2-176 0,0-1 192 0,-1 0-192 16,1 0 192 0,0-1-64-16,3-2 0 0,1-2 0 0,1-1 0 15,0-2 48-15,3 0 0 0,1 0 0 0,3-3 0 0,-1 3 0 0,3-5 0 16,0 1 0-16,1 1 0 0,2-2 16 0,0 0 16 16,2 0 0-16,-2-2 0 0,0 1 48 0,-1-2 0 15,1 2 0-15,-1-2 0 0,0 1-128 0,-2-2-128 16,0 0 176-16,1 0-176 0,-1 2 0 0,-1-2 0 15,0 0 0-15,-2 1 0 16,-4 0-1152-16,0 0-272 0,-1 0-64 0,-6 3-16 16,8 3-1776-16,-1 2-368 0</inkml:trace>
  <inkml:trace contextRef="#ctx0" brushRef="#br1" timeOffset="122367.78">11814 5497 14799 0,'0'0'640'0,"0"0"160"0,0 0-640 0,0 0-160 15,0 0 0-15,0 0 0 0,0 0 1392 0,0 0 240 16,0 0 48-16,0 0 16 0,0 0-272 0,0 0-48 15,7 5-16-15,-1-2 0 16,-6-3-464-16,9 1-112 0,-1 0-16 0,1 1 0 16,1 0 0-16,0 0 0 0,0-4 0 0,2 0 0 15,0-1-96-15,1 2-32 0,1 1 0 0,1-1 0 16,-2-2-256-16,-2 2-48 0,1 1-16 0,0 2 0 0,0 1-64 0,-1-1 0 16,0 0-16-16,-1 0 0 0,1 2-32 0,-1 0 0 15,0-2 0-15,0 3 0 0,-3-1-16 0,1 2-16 16,0 2 0-16,-1 0 0 0,-2 2 112 0,0-1 32 15,0 3 0-15,0 1 0 0,-1 0 0 0,0 2 16 16,0-1 0-16,0 0 0 0,-1 1-144 0,1-1-48 0,-3 0 0 0,0 1 0 16,0-2-144-16,1 0 0 0,-2-2-160 0,0 2 160 15,0-1 0-15,0-1 128 0,-2-2 16 0,0 0 0 16,-2 0-144-16,0 0-192 0,0-1 32 0,2 0 16 31,-2-2-432-31,-2-1-96 0,0 1-16 0,6-6 0 16,0 0-2800-16,-5 2-560 0</inkml:trace>
  <inkml:trace contextRef="#ctx0" brushRef="#br1" timeOffset="122672.91">11980 5729 9215 0,'0'0'816'0,"0"0"-656"16,0 0-160-16,0 0 0 0,0 0 3648 0,0 0 704 15,0 0 144-15,0 0 32 0,0 0-2144 0,5 7-416 16,-1-1-96-16,-4-6-16 0,4 9-672 0,0-1-144 16,0 0-16-16,-2 1-16 0,1 0-112 0,0 0-32 15,-1 0 0-15,1 2 0 0,-1-1-48 0,1 1-16 0,-2-2 0 0,2-1 0 16,-1-1-288-16,1 1-64 0,0 0-16 0,1 0 0 16,0-2-208-16,-4-6-32 0,6 6-16 0,1-2 0 15,0-2-32-15,1 0 0 16,-8-2 0-16,9 0 0 0,0 0 48 0,1-3 16 15,0 2 0-15,0-2 0 0,0-1-64 0,0 0-16 16,0-1 0-16,1 0 0 0,-1 1-128 0,1-3 0 16,0 2 0-16,2 0 0 15,-1 0-1184-15,0-1-224 0,0 4-32 0,-2-3-11216 0,2 3-2240 0</inkml:trace>
  <inkml:trace contextRef="#ctx0" brushRef="#br1" timeOffset="123768.13">14010 6378 18255 0,'0'0'800'0,"0"9"176"0,1-1-784 0,0 3-192 0,1 0 0 0,0 3 0 0,1 0 1376 0,1 2 224 15,0-1 64-15,1 2 0 0,3 1-288 0,0 1-48 16,-1-1-16-16,3 1 0 0,0 1-432 0,2 0-96 16,1-1-16-16,0 1 0 0,2-1-224 0,2-1-48 15,0-2-16-15,0 0 0 0,0-2-208 0,1-1-32 16,2-2-16-16,0-1 0 0,-1-1-48 0,1-5-16 15,-1 0 0-15,1-1 0 0,1-1-16 0,1-4 0 0,3-2 0 16,-3-2 0-16,-1-1-16 0,1-4 0 0,0-1 0 0,0-1 0 16,-2-1-128-16,-2 0 0 0,-1 1 144 0,0 0-144 15,-2 0 0-15,2 0 0 0,-1 0 0 0,0 2 128 16,-3-2-128-16,0 3 0 16,-2-1 0-16,1 2 0 0,0-4 0 0,-2 1 0 15,1 1 0-15,-2 0 0 0,0 1 0 0,-1 1 0 16,0-1 0-16,-2 1 0 0,1 0 0 0,-2 3 0 15,-1 0 128-15,-4 6-128 0,0 0 144 0,0 0-144 0,0-6 192 0,0 6-192 16,0 0 256-16,-4-4-64 0,-1-1-16 0,-2 4 0 16,-2-3 96-16,0 1 32 0,-3 2 0 0,0-1 0 15,-2 0-32-15,-1-1 0 0,-2 1 0 0,-2 0 0 16,0 1-80-16,0 0 0 0,3-1-16 0,-1 1 0 0,0 1-176 0,2 0 0 16,2-3 0-16,4 2 0 0,1 0 0 0,8 1 0 15,0 0 0-15,0 0-176 0,0 0 32 0,0 0 0 16,0 0 0-16,7-4 0 0,1 0 144 0,1 0-208 15,3 1 80-15,-1-2 128 0,2 1-256 0,2 0 80 16,2 1 16-16,0-1 0 0,-1 1 160 0,-1 0-208 16,-1 1 80-16,1 0 128 15,-2 2-176-15,1-2 176 0,2 1-128 0,-2 1 128 16,-2 1 0-16,-2 1 0 0,0 0 0 0,0 3 0 0,-1-1 0 16,-1 2 128-16,-1 4-128 0,2 0 176 0,-2 0 48 0,0 2 16 15,-1 0 0-15,-1 1 0 0,0-1-112 0,1-1-128 16,-1 2 176-16,1-1-176 15,0-1-1008-15,0-1-304 0,2 0-64 0</inkml:trace>
  <inkml:trace contextRef="#ctx0" brushRef="#br0" timeOffset="129791.61">23475 4093 15487 0,'0'-7'688'0,"5"-8"144"0,-1 6-672 0,-2 2-160 0,1-1 0 0,4-5 0 16,0 2 1520-16,1-1 272 0,-1 1 48 0,1 2 16 15,-1 3-352-15,0 2-64 0,-1 0-16 0,5 3 0 0,-1 5-464 0,-3 1-80 16,-1 4-32-16,2 9 0 0,-3 2-304 0,-2-3-64 15,1 5-16-15,-2 3 0 0,0 2-224 0,-1 16-48 16,-1-1-16-16,0-2 0 0,0-1-400 0,1-10-80 16,-3 1-16-16,-1 4-9152 15,1-2-1856-15</inkml:trace>
  <inkml:trace contextRef="#ctx0" brushRef="#br0" timeOffset="130021.44">23838 3916 21183 0,'3'-16'944'0,"-2"7"192"0,-1 0-912 0,0 9-224 0,-1-11 0 0,1 11 0 16,0 0 1968-16,0 0 336 0,0 0 80 0,0 0 16 16,0 0-1184-16,8 7-256 0,-2 5-32 0,0 2-16 15,-4 3-720-15,2 4-192 0,0 6 0 0,-1 8 0 16,-3 3 0-16,2 5 0 0,2 1 0 0,-3-14 128 15,1 4-432-15,0-2-80 0,0 0-32 0,3 16 0 16,-1-3-1600-16,0-5-320 0,1-1-64 0</inkml:trace>
  <inkml:trace contextRef="#ctx0" brushRef="#br0" timeOffset="130256.37">23608 4189 22111 0,'-19'-2'976'0,"13"2"208"0,-1 0-944 0,0 4-240 16,7-4 0-16,0 0 0 0,0 0 2800 0,-2 10 512 15,2-10 96-15,4 9 32 0,4-1-2208 0,8 4-432 16,1-4-96-16,-3-3 0 0,4 0-704 0,3-1 0 0,1 0 0 0,2 0 0 31,-1 0-2400-31,10 1-464 0</inkml:trace>
  <inkml:trace contextRef="#ctx0" brushRef="#br0" timeOffset="130769.79">24187 4386 15663 0,'0'0'1392'0,"0"0"-1120"16,-4 7-272-16,4-7 0 16,-7 6 2864-16,7-6 512 0,0 13 96 0,3 0 32 15,-3-13-1280-15,8 13-256 0,2 0-48 0,2 4-16 0,3 3-1040 0,2 0-208 16,-1-1-32-16,1 3-16 0,1 3 32 0,2 1 0 15,1 1 0-15,-6-3 0 0,2 1-144 0,8 14-32 16,-3-3 0-16,-1-3 0 0,0-4-16 0,0-1 0 16,1 0 0-16,0-1 0 0,0 3-64 0,-7-10 0 15,-1-1-16-15,9 11 0 0,1 0-144 0,-3-4-32 16,-2-4 0-16,-6-6 0 0,2 0-192 0,-1 1 128 16,0 2-128-16,2-2 0 0,-3 3 0 0,0-3 128 0,0 2-128 15,1-1 0-15,-2 1-160 0,-1-4-80 0,-1 0-16 0,2-2 0 31,-3-2-1984-31,0 0-416 0,0-2-80 0,-1-1-14160 0</inkml:trace>
  <inkml:trace contextRef="#ctx0" brushRef="#br0" timeOffset="131303.32">24858 5330 10127 0,'0'0'448'0,"0"0"96"0,0 0-544 0,0 0 0 16,0 0 0-16,0 0 0 0,-5 0 3152 0,0 4 528 0,5-4 96 15,-3 8 32-15,-1-2-1696 0,0 1-352 0,-1-1-64 0,0 2-16 16,-1 1-208-16,0 3-32 0,-2 1-16 0,0 0 0 16,0 2-144-16,-1 0-16 0,-2 2-16 0,-2 3 0 15,-3-1-160-15,-1 2-16 0,-3 1-16 0,0 2 0 16,-3-1-224-16,0 2-64 0,-2 1 0 0,-2 3 0 16,-3 1-128-16,1 0-16 0,2 0-16 0,-2 0 0 15,-4 0-224-15,7-4-32 0,0 2-16 0,-2 0 0 0,-2-1-96 16,1 2-32-16,-2-4 0 0,-1 1 0 0,1 0-208 0,-9 6 0 15,16-13 128-15,1-1-128 0,-1 0 0 0,5 0 0 16,0-3-144-16,3 0 144 31,1 1-544-31,3-2-16 0,2-2 0 0,1-3 0 0,0 0-1648 0,2-2-336 16,7-7-64-16,0 0-16112 0</inkml:trace>
  <inkml:trace contextRef="#ctx0" brushRef="#br0" timeOffset="131867.57">24870 5146 10127 0,'0'0'896'0,"0"0"-704"16,0 0-192-16,0 0 0 0,-8 3 2944 0,1-2 544 16,7-1 112-16,0 0 32 0,0 0-1024 0,0 0-208 15,0 0-32-15,0 0-16 0,0 0-832 0,0 0-176 16,0 0-16-16,0 0-16 0,8 0-208 0,1 2-32 15,3-2-16-15,2 0 0 0,3 0-272 0,0 1-48 0,0 0-16 0,3-1 0 16,2-1-288-16,0 0-64 0,3-1-16 0,1 2 0 16,0 2-208-16,3-1-144 15,3-1 192-15,1-1-192 0,0-2 128 0,-1-1-128 16,1 0 0-16,11-2 0 0,-5-1 0 0,-1-2 0 16,-2 0-128-16,-3 0 128 15,-3 0-768-15,-3-2-64 0,1-1-16 0,-1 5 0 16,-2 0-2048-16,-3 2-416 0,-2 1-80 0,-5-1-6736 15,0-3-1360-15</inkml:trace>
  <inkml:trace contextRef="#ctx0" brushRef="#br0" timeOffset="132232.18">24901 5419 5519 0,'-13'0'496'0,"13"0"-496"16,-12-1 0-16,2 2 0 0,10-1 4912 0,0 0 880 16,-8 5 176-16,8-5 48 0,0 0-3312 0,0 0-656 15,0 0-128-15,0 0-16 0,0 0-656 0,0 0-128 16,13 3-32-16,4-2 0 15,3-2-208-15,0-2-48 0,3-1-16 0,-5 2 0 0,4 0 80 0,14-3 0 16,1 4 16-16,-2-3 0 0,-1 1-272 0,1-2-48 16,2 1-16-16,1 1 0 0,-1 1-304 0,0-1-64 15,-5 2-16-15,0 0 0 0,-2 1-192 0,0-3 0 16,-2 2 128-16,0 1-128 0,-2 0 0 0,0 0 0 0,-1-2 0 0,1 2-160 31,0 0-400-31,0 0-80 0,0-2 0 0,-1 1-16 16,0-1-1728-16,-1 0-352 0,1-1-64 0,-1-1-8656 15,-4-2-1744-15</inkml:trace>
  <inkml:trace contextRef="#ctx0" brushRef="#br0" timeOffset="132669.09">26477 4899 30575 0,'0'-17'1344'0,"0"8"304"0,-1-2-1328 0,0 2-320 0,-2-3 0 0,-2 3 0 16,-2 1 1488-16,-2 2 240 0,-1-1 32 0,-2 2 16 0,-1 1-464 0,0 3-96 15,0 2 0-15,-1 7-16 0,-5 1-944 0,0 4-256 16,-1 3 0-16,1 3 0 0,-2 4 0 0,1 3 0 16,3 4 0-16,3 0 0 15,2 1 0-15,3 3 0 0,3 1 0 0,3-1 0 16,6-3 0-16,2-1 0 0,3 1 0 0,3-3 0 0,4-3-128 15,2-5 128-15,1 0 0 0,3-4 0 0,3-3 0 16,3-6 0-16,-1-1 0 0,-2-5 0 0,-1-2 0 0,-3-5 0 16,-3 0 0-16,0-3 128 0,0-3 112 0,-1-2 16 15,-3-4 0-15,-1-1 0 0,-1-3 144 0,0-1 48 16,-1-2 0-16,-2 0 0 0,-3 2-48 0,-2-3 0 16,-4 2 0-16,-2-2 0 0,-1 0-192 0,-2 0-32 0,-4-2-16 0,0 5 0 15,-3 2-160-15,0 3 0 0,-3 1 144 0,3 1-144 16,0 1-128-16,0 2-112 0,0 0-16 0,0 2 0 31,1 2-1552-31,3 0-320 0,1 1-64 0,1 3-15648 0</inkml:trace>
  <inkml:trace contextRef="#ctx0" brushRef="#br0" timeOffset="132885.6">26184 4557 6447 0,'-11'-6'272'0,"6"4"80"0,5 2-352 0,-9 0 0 15,3-1 0-15,2 1 0 0,4 0 7152 0,0 0 1360 16,0 0 256-16,0 0 64 0,0 0-6320 0,0 0-1264 15,0 0-256-15,13-5-48 16,2 3-3344-16,1 4-672 0</inkml:trace>
  <inkml:trace contextRef="#ctx0" brushRef="#br0" timeOffset="133038.54">26552 4455 34959 0,'0'0'1536'0,"-8"2"336"0,8-2-1488 0,-9 2-384 16,9-2 0-16,-8 4 0 0,8-4 432 0,0 0 16 16,-7 7 0-16,7-7 0 15,2 11-1168-15,0 1-240 0,-2-12-32 0</inkml:trace>
  <inkml:trace contextRef="#ctx0" brushRef="#br0" timeOffset="133336.12">26256 5599 28559 0,'0'0'2544'0,"-7"6"-2032"0,7-6-512 0,-5 7 0 0,5-7 1408 0,0 0 176 16,0 0 32-16,0 0 16 0,0 10-752 0,4-1-160 16,4-1-16-16,2-4-16 15,2-4-2016-15,2-1-400 0,4 1-64 0</inkml:trace>
  <inkml:trace contextRef="#ctx0" brushRef="#br0" timeOffset="133497.79">26584 5479 37375 0,'0'0'1664'0,"0"0"320"0,0 0-1584 0,-4 8-400 0,4-8 0 0,-6 6 0 15,6-6 768-15,0 0 64 0,0 0 0 0,0 0 16 16,5 9-1264-16,-5-9-256 0,0 0-48 0,12 3-16512 15</inkml:trace>
  <inkml:trace contextRef="#ctx0" brushRef="#br0" timeOffset="135134.99">28489 5320 24479 0,'0'0'1088'0,"-4"-12"208"0,4 12-1040 0,3-10-256 16,-3-1 0-16,-2 1 0 0,0 1 720 0,-1-1 96 15,-1 0 16-15,0 1 0 0,3-2 224 0,-4 4 48 16,-4 0 16-16,-1 1 0 0,0-1-464 0,-2 1-80 16,-1 2-32-16,0 4 0 0,-1 4-144 0,-1 2-16 0,-1 1-16 0,0 3 0 15,0 8-240-15,2 3-128 0,0 3 128 0,1 2-128 16,1 1 0-16,3 0 0 0,2 0 0 0,3-3-128 16,2 0 128-16,2-3 0 0,1-4 0 0,3 0-128 15,1-2 128-15,2 0 0 0,-1-2 0 0,2-3 0 16,2-3 0-16,2-2 0 0,0-1 0 0,2-2 0 15,2-2 0-15,-1-4-160 0,-2-5 160 0,3 0 0 16,4-1 0-16,1-1 0 0,-1 1 0 0,3-3 0 0,-5-4 0 0,0 1 0 16,-2 1 0-16,-3 0 0 0,-1 0 0 0,-2 0 0 15,0 3 0-15,-2 3 0 16,-1 3 0-16,-7 6 176 0,4-9-32 0,-4 9 0 16,0 0 368-16,0 0 80 0,0 0 16 0,0 0 0 15,0 0-192-15,-2 13-32 0,0 0-16 0,-1 4 0 16,2 0-368-16,-1 2 0 0,0 2-160 0,2 1 160 15,-1 2-848-15,1-1-64 0,1-1-16 0,3-1 0 16,1-1-2400-16,2-3-496 0,-4-2-80 0</inkml:trace>
  <inkml:trace contextRef="#ctx0" brushRef="#br0" timeOffset="135341.73">28845 5000 23951 0,'-2'-10'2128'0,"2"10"-1696"16,0 0-432-16,0 0 0 0,0 0 1552 0,0 0 240 0,0 0 32 0,-9 9 16 16,1 5-256-16,-1 5-48 0,-2 4-16 0,0 4 0 15,-1 9-1008-15,3 1-208 0,3 3-48 0,-1 0 0 16,-1 0-256-16,3 0-272 0,1-4 48 0,3-1 16 16,1-1-2224-16,1-1-432 0,2-3-80 0,2-4-10176 15</inkml:trace>
  <inkml:trace contextRef="#ctx0" brushRef="#br0" timeOffset="135631.98">29143 5165 17679 0,'-17'-12'768'0,"7"5"192"0,-1 2-768 0,1 1-192 0,-2 3 0 0,1 6 0 15,-2 0 1232-15,0 7 224 0,-1 4 32 0,0 6 16 16,1 5-480-16,1 3-112 0,3 4-16 0,3-1 0 0,6 2-608 0,2-2-128 15,2-3-32-15,1-2 0 0,3-2 144 0,4-1 32 16,2-3 0-16,3-7 0 0,0-6 240 0,2-3 48 16,-1-3 16-16,0-2 0 0,-4-3 528 0,1-4 96 15,-2-4 32-15,-2-2 0 0,-1-6 128 0,-1-2 16 0,-1 1 16 0,-1-3 0 16,1-4-480-16,-1-1-112 0,-3-1 0 0,0-4-16 16,-1 1-400-16,1 0-80 15,-1-3-16-15,-2 0 0 0,-1 0-192 0,-1-2-128 16,-3-2 128-16,-1 0-128 15,0-5-1728-15,-2 3-400 0,-1 4-96 0,0 6-9488 16,-1 7-1888-16</inkml:trace>
  <inkml:trace contextRef="#ctx0" brushRef="#br0" timeOffset="135966.19">29430 5337 8287 0,'0'0'368'0,"7"-7"80"0,-3-3-448 0,1-1 0 16,0 2 0-16,0-3 0 16,-1 1 4480-16,-1-2 832 0,-1 0 144 0,1 1 48 15,0-1-2832-15,-1 1-560 0,-3 2-128 0,1 10 0 16,-3-12-880-16,-1 4-160 0,4 8-48 0,-9-4 0 15,0 3-384-15,-1 5-64 0,-2 4-32 0,0 3 0 16,0 4-192-16,2 2-32 0,1 2-16 0,1 3 0 0,2 3-176 0,2-1 0 16,0-2 0-16,4 1 0 0,0-1 0 0,2 1 0 15,4-1 0-15,1-1 0 0,2-2-240 0,5-2 80 16,0-3 16-16,7 0 0 16,1-5-624-16,3-4-112 0,-1-3-16 0,3-4-16 15,-3-5-2480-15,1 0-480 0</inkml:trace>
  <inkml:trace contextRef="#ctx0" brushRef="#br0" timeOffset="136336">29738 4914 28271 0,'0'0'1248'0,"0"0"272"0,0 0-1216 0,2 19-304 0,-2 0 0 0,0 5 0 15,-1-2 1280-15,0 5 192 0,-1-1 32 0,2 5 16 16,-1 2-432-16,0 0-64 0,-2-1-32 0,1 2 0 15,-1-1-336-15,0 1-64 0,1-4-16 0,-1 1 0 16,1-2-288-16,-1-1-64 0,0-3-16 0,1 0 0 16,1-2-208-16,1-2 144 0,2-4-144 0,1-1 128 15,-1-7-128-15,-2-9 128 0,0 0-128 0,0 0 128 16,0 0-128-16,0 0 0 0,11-1 0 0,-11 1 0 0,8-6 0 0,-2-3 0 16,-1-1 0-16,1-3 0 0,-3-4 0 0,3 0 0 15,-1 1 0-15,0-1 0 0,0-1-128 0,1 4 128 16,-1 2 0-16,1 3 0 0,2 2 0 0,1 1 0 15,2-1 0-15,-2 2 128 0,-1-1 384 0,-1 2 64 16,3 0 0-16,-10 4 16 0,13 1-384 0,0 2-80 16,-2-2 0-16,-2 4-128 15,2 3-144-15,1 1-144 0,-1 0-32 0,2 0 0 16,-1 3-1664-16,-1 0-352 0,-4-2-64 0,3 3-8592 16,0-1-1712-16</inkml:trace>
  <inkml:trace contextRef="#ctx0" brushRef="#br0" timeOffset="136503.94">30228 5258 12895 0,'0'0'1152'0,"0"0"-928"0,0 0-224 15,0 0 0-15,-3 14 3552 0,-2-3 672 0,-1 1 128 0,0 0 16 16,1 1-2176-16,3-2-432 0,3 1-96 0,2-1 0 16,2-1-1088-16,-1 1-224 0,-4-11-32 0,5 14-16 31,1 0-640-31,2-5-128 0,3-1-32 0,0-3 0 15,0-2-1872-15,1-3-368 0,-1-1-80 0,1-2 0 0,0-1-752 0,-2 0-144 0</inkml:trace>
  <inkml:trace contextRef="#ctx0" brushRef="#br0" timeOffset="136672.28">30387 5330 1839 0,'0'0'0'0,"0"0"160"15,5-12-160-15,-2 6 0 0,-3 6 0 0,0 0 0 0,0 0 5904 0,0 0 1152 16,0 0 240-16,0 0 32 16,-11 6-3872-16,1 6-784 0,-2-1-160 0,-1 4-16 15,-2 4-1008-15,0 3-192 0,2 2-32 0,1 3-16 16,1-3-736-16,-1 2-128 0,0-1-48 0,3 0 0 15,3-3-336-15,0 0 0 0,4-2 0 0,1-3-128 16,1 0-1472-16,2-4-272 0,-1-3-64 16,-1-10-16-16,8 11-2208 0,1-5-448 0</inkml:trace>
  <inkml:trace contextRef="#ctx0" brushRef="#br0" timeOffset="136968.75">30623 5360 14735 0,'9'-19'1312'0,"-2"4"-1056"15,-2-4-256-15,-1 0 0 0,0 1 3232 0,-3 0 592 16,-2 1 112-16,-3 3 32 0,-4 1-2352 0,-2 6-464 0,-2 2-80 0,-3 6-32 16,-1 3-256-16,-1 7-48 0,0 3-16 0,1 5 0 15,0 4-384-15,2 3-80 0,1 0 0 0,3 1-16 16,0 1 48-16,5 0 16 0,4-2 0 0,3 2 0 16,5-2-144-16,1-3-32 0,0-1 0 0,2-5 0 15,2-4 32-15,1-1 0 0,1-2 0 0,1-2 0 16,-4-1 224-16,4-3 64 0,2-4 0 0,-2-5 0 15,1-2 128-15,-1-5 16 0,1-3 16 0,-4-4 0 16,-3 0 64-16,0-2 16 0,2-2 0 16,-2-1 0-16,0-1-224 0,-4-1-32 0,-2-1-16 0,-5-3 0 15,-2-4-32-15,0-1 0 0,2-3 0 0,1-4 0 32,-2-2-864-32,-1-4-176 0,-4-6-48 0,-2 3 0 15,1 4-2432-15,3 7-480 0,4 7-96 0</inkml:trace>
  <inkml:trace contextRef="#ctx0" brushRef="#br0" timeOffset="137268.48">30898 5268 9215 0,'11'13'816'0,"-4"-6"-656"16,4 3-160-16,-1 1 0 0,2 1 3744 0,-2 0 720 16,0-4 144-16,0-2 16 0,-1 1-1760 0,1-3-368 15,-10-4-64-15,14 2 0 0,-1-2-656 0,-3-4-128 0,-1 0-32 0,0-1 0 16,0-1-560-16,0 2-112 0,-1-5-32 0,-1-2 0 15,-2 1-400-15,-2-1-96 16,-1 2-16-16,-2-3 0 0,0 1-208 0,-2-1-32 16,-4 0-16-16,-1 2 0 0,-4 2 0 0,-2 3 0 15,-2 0 0-15,-2 3 0 0,-3 4-144 0,2 3 160 16,1 3-160-16,-3 3 160 0,-1 4-160 0,3 3 0 16,2 3 144-16,5 2-144 0,2 1 288 0,3-1-16 15,3-1 0-15,4 0 0 0,4-1 96 0,8 0 16 0,7 1 0 0,6-3 0 16,5-2-192-16,8 0-16 0,5-4-16 0,6 0 0 15,1-2-160-15,4 2 160 0,2-2-160 0,2-1 160 32,-1-3-2016-32,1 2-416 0,-2 3-80 0</inkml:trace>
  <inkml:trace contextRef="#ctx0" brushRef="#br2" timeOffset="151503.87">22685 4073 9791 0,'0'23'432'0,"0"5"80"0,-2 11-512 0,1 2 0 15,-3 3 0-15,2 6 0 0,2 0 496 0,-2 7-16 16,1 4 0-16,1 1 0 0,-1 1-352 0,1 1-128 15,1-2 0-15,0 4 0 0,2-1 144 16,-1 3-144-16,1 1 128 0,1 1-128 0,-1 0 640 0,2-13 32 16,0 1 16-16,0 4 0 0,0 3-16 0,3 2 0 15,-1 4 0-15,1 1 0 0,2 1-160 0,3 22-16 16,-2-12-16-16,-1-8 0 0,-1-8-48 0,-1-4-16 16,-2-4 0-16,1-6 0 0,-1-2 272 0,4 0 48 15,-4-4 16-15,1-3 0 0,-1-1-176 0,1-7-48 16,-2 1 0-16,-1-4 0 0,0-2-240 0,-2-2-48 0,1-5-16 0,-2 0 0 15,1-2 112-15,-1-6 32 0,0-1 0 0,0 2 0 16,-1 1 272-16,2-1 64 0,-2 2 16 0,1-2 0 16,0-3-128-16,2 4-16 0,-3-1-16 0,1 0 0 15,2-3-208-15,-1-1-32 0,1-1-16 0,1 0 0 16,0 0 80-16,0-3 32 0,0-1 0 0,1-2 0 16,1 1 128-16,2-1 32 0,0 2 0 0,3-1 0 0,-1-1-256 15,3 1-64-15,1-1 0 0,3 3 0 0,2-4-256 0,0 1 0 16,1-1 128-16,0 3-128 0,3-2 0 0,0 1 0 15,2-1 0-15,-2-2 0 16,1-1 0-16,2-1 0 0,1 4 128 0,2-3-128 16,-3 3 0-16,3-5 128 0,3 0-128 0,2 3 0 15,1-3 0-15,5 2 0 0,1 1 0 0,4-3 0 16,1-3 0-16,-1-2 0 0,-5-1 0 0,16 1 0 16,-6 0 0-16,-5 1 0 0,-2-3 0 0,1 0 0 15,-1-1 128-15,1 0-128 0,1 1 0 0,1 2 0 0,-2-2 0 0,1 1 0 16,-4 1 128-16,-1 0-128 0,-4 2 0 0,-1-1 0 15,-1 3 0-15,1-2 0 0,3 2 0 0,1 0 0 16,0 0 0-16,3 0 0 0,2-2 0 0,1 2 0 16,-1-2 0-16,-1-1 0 0,0 0 320 0,2 2 0 0,0-3 0 15,-1 4 0-15,-1-2-128 0,3 0-32 0,2 2 0 0,3 0 0 16,1-1-160-16,2 1 0 0,1 0 0 0,-3 1 0 16,-3 2 0-16,1-2 0 0,1 1 0 0,2-2 0 15,2 2 0-15,2-2 0 16,2-2 0-16,0 2 0 0,-2 0 0 0,-1 0 0 15,-1 0 0-15,-1 0 0 0,0-2 0 0,2 1 0 16,4 1 0-16,1 1 0 0,3-2 0 0,-3 1 0 16,-5 0 0-16,1 0 0 0,-1 0 0 0,1 0 0 0,2 0 0 0,3 0 0 15,3-1 0-15,2-1 0 0,-3 2 0 0,-3-2 0 16,0-2 0-16,-1 1 0 0,-1 2 0 0,2-2 0 16,4-1 0-16,2 2 0 0,2-1 0 0,-4 1 0 15,-4-1 0-15,1 2 0 0,-1-5 0 0,3 3 0 16,1-1 0-16,3 1 0 0,4 2 0 0,-3-2 0 15,-3 2 0-15,-1-2 0 0,-1-1 0 0,4 2 0 16,2-5 0-16,3 1 0 0,-1 0 0 0,-4 1 0 0,-6 0 0 0,2-2 0 16,0 0 0-16,3 0 0 0,2 2 0 0,1 1 0 15,-1 0 0-15,-2 0 0 0,-6-1 0 0,2 1 0 16,-2 0 0-16,0 2 0 0,-1-1 0 0,4 2 0 16,1-2 0-16,0 2 0 0,-3-1 0 0,-2 2 0 15,-4 0 0-15,1 0 0 0,2 0 0 0,-2 0 0 16,-1 0 0-16,3 0 0 0,2 2 0 0,-2-2 0 0,-8 1 0 15,0-1 0 1,-2-1 0-16,1-2 0 0,-1 0-128 0,2 1 128 0,2 1 0 0,-2-1-144 16,0 1 144-16,-4 0 0 0,-3-2 0 0,-2 0-128 15,-1 0 128-15,-2 0 0 0,0 2 0 0,-1-3-128 16,-2 1 128-16,2 1 0 0,1-2 0 0,0 1 0 16,-1 0 0-16,1 2 0 0,0-3 0 0,0 2 0 15,-1-2 0-15,-3 0 0 0,-1 0 0 0,-3 0-128 16,-2 3 128-16,0-5 0 0,-1 1 0 0,1 0 0 15,0 0 0-15,0 1 0 0,-2 0 0 0,0 0 0 0,1 0 0 0,-1-2 0 16,0 3 0-16,1 0 0 0,-2 2 0 0,-1-4 0 16,-3 1 0-16,-1-1-128 0,1 0 128 0,-4 1 0 15,-2-2 0-15,-1 1 0 0,0 0 0 0,0-3 0 16,-2-1 0-16,0-1 0 0,-1-2 0 16,0 1 0-16,-2 4 0 0,2 0 0 0,0 1 128 0,0-4-128 15,-1 0 0-15,0 0 0 0,-5-1 128 0,1 2-128 16,-1-3 0-16,1 2 128 0,-2-2-128 0,0-1 0 15,0 0 128-15,-1 0-128 0,-1-5 0 0,0 1 0 16,-1-1 128-16,-1-2-128 0,-1-6 0 0,-1 2 144 16,0-3-144-16,0 0 0 0,-1-3 0 0,4-4 0 15,-4-4 0-15,1-1 0 0,0 0 0 0,1-2 0 0,2-2 128 0,1 2-128 16,-1-1 192-16,1 3-64 0,0 0 128 0,1 1 0 16,-1 0 16-16,1 0 0 0,0-1-144 0,-1 3-128 15,1 2 144-15,0 0-144 0,-2 1 0 0,1-2 0 16,-2 4 0-16,-1-1 0 0,-2 1 0 0,2-1 0 15,-2-1 0-15,1-1-160 0,0-2-16 0,-2-2 0 16,-2-1 0-16,0 0 0 0,-1-2 176 0,1 3-128 16,-1 2 128-16,-1 1-128 0,-1-2 128 0,1 5 0 0,-1 3 0 0,1 4 128 15,1 2 0-15,0 0 16 0,0 7 0 0,-1-3 0 16,1 4-144-16,-2 0 192 16,-1 0-192-16,2 0 192 0,1 1-192 0,1 0 128 15,1-2-128-15,0 0 128 0,0 2-128 0,1 1 0 16,1 0 0-16,-2-1 0 0,-1-2 0 0,1-1-176 15,0 0 176-15,0 3-128 0,0 3 128 0,0 0 0 16,0-4 0-16,0 3-128 0,-1 2 128 0,0 1 0 0,0 0 0 0,-2 2-128 16,1-1 128-16,-1 2 0 0,1-3 0 0,-1 2 0 15,-1 1 128-15,-1-1-128 0,0-1 160 0,-1 2-160 16,-2-1 160-16,0 0-160 0,0-5 160 0,-1 3-160 16,-1 0 144-16,-2 2-144 0,-1 1 128 0,-1-4-128 15,-3 1 144-15,0 1-144 0,1 2 160 0,-1-1-160 16,-3 2 176-16,1 0-176 0,-2-2 192 0,2 2-192 15,0-1 160-15,0-1-160 0,-3-1 128 0,-2 2-128 16,1-5 128-16,-3 4-128 0,0-3 0 0,-1 1 128 0,-2 0-128 0,-2-1 0 16,-4-2 0-16,0 0 0 0,1-1 0 0,0 2 128 15,-1-1-128-15,1 0 0 0,0 3 128 0,1 1-128 16,0 0 0-16,2-1 128 0,2 1-128 0,-4 1 160 16,-5-1-160-16,-1 1 160 0,-2-1-160 0,2 2 0 15,2 1 0-15,0-2 128 0,1-2-128 0,1 0 0 16,0 0 144-16,2 1-144 15,2 0 0-15,1 2 128 0,-1-1-128 0,-2-1 0 16,-3-2 128-16,0-1-128 0,-4 0 160 0,5 0-160 0,0 1 128 0,0 2-128 16,-3-1 0-16,3 0 144 0,2-2-144 0,0 2 192 15,3 0-192-15,0 3 192 0,0-1-192 0,-2 3 192 16,-3 2-192-16,0-2 192 0,-3 0-192 0,1-3 128 16,2 1-128-16,2 2 128 0,0-1-128 0,2 1 160 15,0-2-160-15,1 1 160 0,0 0-160 0,1 0 0 16,2-2 144-16,0 2-144 0,-3 0 0 0,-1 0 0 15,-3-3 0-15,-1 1 128 0,-2 1-128 0,3-1 0 0,2 1 0 0,-1 0 128 16,1 1 16-16,1 1 16 0,1 2 0 0,1 0 0 16,-1 1-160-16,3 0 0 0,-2 0 0 0,-2 1 0 15,-3 0 0-15,1 0 0 0,-1 0 0 0,0-2 0 16,2 2 0-16,-1 0 0 0,-1 0 0 0,4-2 0 16,2-1 0-16,-1 2 0 0,2-2 0 0,2 2 0 15,-1-1 0-15,1 1 0 0,1 1 0 0,-2-2 128 16,-3 0-128-16,1 2 0 0,-1 2 0 0,-1 0 128 15,0 1-128-15,0 1 0 0,0-2 0 0,1 2 0 16,-1-1 0-16,1 1 0 0,3 1 0 0,0 0 0 16,-1-1 0-16,0 0 0 0,1 1 0 0,-2-3 0 15,-2-1 0-15,0 0 0 0,1 2 0 0,-3-2 0 16,-1 0 0-16,0 1 0 0,1-4 0 0,0 2 0 16,1 0 0-16,1 0 0 0,0 0 0 0,0 2 0 15,-1 0 0-15,1 1 0 0,2-1 0 0,0 1 0 0,1-2 0 16,-3 1 0-16,-5-1 0 0,0 0 0 0,-1 1 0 0,2 0 0 15,0 1 0-15,2-2 0 0,0 2 0 0,2-3 0 16,2 1 0-16,1 0 0 0,-2 1 0 0,3-2 0 16,1 0 0-16,-2 0 0 0,-3-2 0 0,0 1 0 15,0-3 128-15,-1 3-128 0,-3-1 0 0,2 1 0 16,1-4 0-16,2 2 0 0,0 3 0 0,2-1 0 0,0 1 0 0,1 0 128 16,1 0-128-16,2 0 0 0,-1 1 0 0,0 1 0 15,-1-2 0-15,-1 0 0 0,-3 0 0 0,1 1 0 16,-3-1 0-16,2 0 0 0,2 0 0 0,1-1 0 15,1-1 0-15,2 1 0 0,-1-2 0 0,2 2 0 16,2 0 0-16,-3-2 0 16,0 1 0-16,1-1 0 0,-1 2 0 0,-1 1 0 15,1 0 0-15,-2 0 0 0,0 0 0 0,-2 0 0 16,-3 1 0-16,-1 0 0 0,3 2 0 0,0 0 0 0,1-2 0 16,1-1 0-16,-1-1 0 0,3-1 0 0,2 4 0 0,-1-2 0 15,-3 0 0-15,2-2 0 0,1 1 0 0,0 0 0 16,1-2 0-16,-4 2 0 0,-4-4 0 0,1 3 0 15,1-2 0-15,-1 2 0 0,-4-2 0 0,4 0 0 16,-1 0 0-16,1 1 0 0,0-1 0 0,2 2 0 16,0 1 0-16,0-1 0 0,-1 2 0 0,2 0 0 15,2-2 0-15,-2 0 0 0,0 0 0 0,-2 2 0 0,1-4 0 16,-1 1 0-16,0-1 0 0,1 2 0 0,1-2 0 0,0 1 0 16,1 1 0-16,2 0 0 0,0 0 0 0,0-1 128 15,4 2-128-15,-2-2 0 0,-1 0 0 0,1 2 0 16,2 1 0-16,1 0 0 0,1-2 0 0,-3 2 0 15,0 0 0-15,0 2 0 0,1-2 0 0,-1 3 0 16,-1 1-144-16,2-4 144 0,0 0 0 0,0 1 0 16,1 2 0-16,1-1 0 0,2 0 0 0,-1 0 0 0,2-1 0 15,0 2 0-15,-2-3 0 0,3 3 0 16,2-2 0-16,2 2 0 0,0-1 0 0,-2 1-128 16,-2-2 128-16,0 2 0 0,2 1 0 0,-1-2 0 15,-1 2 0-15,1 0 0 0,2 0 0 0,-2 0 0 16,-1-2 0-16,1 1 0 0,-1 0 0 0,0-1 0 15,-2 2 0-15,2-1 0 0,0 1 0 0,1 0 0 16,-4-2 0-16,0 2 0 0,1-1 0 0,1 1 0 0,1 0 0 0,1 1 0 16,0 0-128-16,2 2 128 0,1 2 0 0,1 1 0 15,1-1 0-15,0 4-128 0,2-2 128 0,1 3 0 16,0 6 0-16,2-1-128 0,-1 2 128 0,2 4 0 16,0 0-208-16,0 2 64 0,-1 2 16 0,1 1 0 31,0 0-288-31,0 0-48 0,1-3-16 0,-1-2-12688 0,-4-6-2528 0</inkml:trace>
  <inkml:trace contextRef="#ctx0" brushRef="#br2" timeOffset="157100.97">23227 908 16575 0,'0'0'1472'0,"0"0"-1168"0,0 0-304 0,0 0 0 0,-3 8 1792 0,2 1 288 16,0 1 64-16,0-1 16 0,-1 2-400 0,1 1-80 16,0 1-16-16,1 1 0 0,0 3-608 0,1 1-128 15,0 4-32-15,1-1 0 0,-1 1-560 0,1-2-112 16,1 0-32-16,0-4 0 0,-1 1-64 0,2-4-128 0,-1-1 176 0,1 0-176 15,-2-6 128-15,1 2-128 0,-3-8 0 0,0 0 0 16,0 0 0-16,0 0 0 0,0 0 0 0,0 0 0 16,4-5-192-16,0-4-32 0,0-4-16 0,0-4 0 15,-1-4 96-15,1-4 16 0,2-2 0 0,-1-3 0 16,-1-1-16-16,2 3 0 0,2 4 0 0,0-1 0 16,-2 1 144-16,1 3 0 0,-1 3 0 0,1 3 0 15,-2 0 160-15,2 5 64 0,-1 2 16 0,1 3 0 16,-7 5 288-16,0 0 64 0,8 2 16 0,-1 5 0 15,-1 3-160-15,-1 6-16 0,-1 3-16 0,1 2 0 16,0 7-288-16,-1 0-128 0,-3-2 0 0,2 1 128 16,0-3-128-16,0 0 0 0,3-5 0 0,-1-3 0 15,0-3 0-15,0-3 0 0,1-3 0 0,-6-7 0 16,0 0 0-16,7-4-224 0,0-4 48 0,-1-2 16 16,1-5 160-16,-1-3-192 0,1-4 192 0,-1-3-192 15,0 0 192-15,-1 1 0 0,-1-1 0 0,0 0 0 0,0 2 0 0,0 2 0 16,-1-1 0-16,1 2 128 0,0 1 64 0,0 2 0 15,0 2 16-15,0 4 0 0,1 0 176 0,-1 5 48 16,-4 6 0-16,0 0 0 0,0 0-112 0,4 6 0 16,1 1-16-16,0 2 0 0,1 4-304 0,-2 0 160 15,-2 2-160-15,2 4 128 0,0 2-128 0,0 3 0 16,0 1-160-16,0 3 160 0,1-1-288 0,0 3 32 16,0-7 16-16,1 1 0 15,1-2-144-15,1-4-16 0,0-3-16 0,1-4 0 16,0-2-416-16,3-2-96 0,-1-3-16 0,-2-3 0 15,-2-5-64-15,1-1-16 0,0-1 0 0,0-4 0 0,-3-1 768 0,0-1 256 16,1-5-192-16,-1-1 192 0,-1-3 0 0,0 1 0 16,0-1 176-16,1 2-48 0,-4-5 176 0,2 5 32 15,-1 1 16-15,0 2 0 0,0 2 144 0,-1 2 16 16,-2 1 16-16,1 4 0 0,0 7-112 0,0 0-32 0,0 0 0 0,0 0 0 16,0 0 112-16,0 0 16 0,0 0 0 0,0 9 0 15,-1 1-512-15,1 2 128 0,1 1-128 0,0 1 0 16,2 1 0-16,1 0 0 0,0 1 0 0,1 2 0 15,0-2 0-15,2 3 0 0,-2-3 0 0,3 1 0 16,0-1-368-16,2-2 48 0,2-2 0 0,0-2 0 16,-2-2-512-16,0-3-112 0,2-2-16 0,-1-5 0 15,0 0 0-15,1-2 0 0,-1-4 0 0,-1-1 0 16,-1 0 656-16,-1-4 128 0,0-1 32 0,-2-1 0 0,1 0 144 0,-2-1 0 16,-2-2 128-16,-1 1-128 0,-1 0 272 0,-1 0-16 15,-1 1 0-15,0 0 0 0,-2 2 512 0,-2 2 112 16,-1 2 16-16,-1 2 0 0,1 2 16 0,-2 4 16 15,1 0 0-15,1 6 0 0,-1 2-208 0,2 3-32 16,0 2-16-16,1 4 0 0,1 1-224 0,2 2-64 16,1 3 0-16,2 0 0 15,4-1-176-15,0 0-32 0,3 1-16 0,2 1 0 16,2-3-160-16,1-4 0 0,2-2-192 0,2-2 192 16,2-2-1360-16,-1-3-160 0,1-6-16 0,1-2-16 15,-1-2-720-15,3-5-144 0,-5-3-16 0</inkml:trace>
  <inkml:trace contextRef="#ctx0" brushRef="#br2" timeOffset="157434.68">24233 628 12895 0,'-1'-4'1152'0,"1"4"-928"0,0 0-224 0,0 0 0 16,0 0 3424-16,0 0 640 0,0 9 128 0,-1 4 32 16,1 4-2272-16,0 4-448 0,0 5-96 0,1 0 0 15,0 3-768-15,1 2-128 0,-1 1-48 0,3 2 0 16,0-2-208-16,1-2-64 0,2-2 0 0,-1-2 0 15,1-3-192-15,1-3 0 0,-2 1 0 0,2-1 0 32,-2-3-320-32,0-6-128 0,-2-3 0 0,-4-8-16 15,0 0-352-15,0 0-64 0,0 0-16 0,6-6 0 16,1-6 128-16,-2-2 0 0,-1-3 16 0,-3-1 0 0,0-5 416 0,1 0 80 0,0-1 0 0,1 2 16 16,-1 0 416-16,1 1 80 0,1 2 0 0,0-2 16 15,1-5 816-15,-1 6 144 0,1 8 48 0,2 6 0 16,1 3 80-16,-1 3 32 0,-7 0 0 0,11 8 0 0,-2 4-176 0,-1 5-16 15,0 1-16-15,-2 4 0 0,1 2-544 0,0 2-128 16,1 2 0-16,1 1-16 0,2 0-496 0,-1-2 0 16,5 2-208-16,-1-6 64 15,2-3-3632-15,-1-3-704 0</inkml:trace>
  <inkml:trace contextRef="#ctx0" brushRef="#br2" timeOffset="157773.95">25321 796 9215 0,'-11'-7'816'0,"6"5"-656"0,-1 4-160 0,-5 0 0 16,-2-1 5680-16,-2 3 1104 0,-4 1 208 0,0 0 48 15,-3-1-5024-15,-2 0-1008 0,2 1-208 0,2 2-32 16,2-2-128-16,1 2-32 0,0-1 0 0,4 1 0 15,1 0-784-15,5 1-144 0,0 0-48 0,4 0 0 32,3-8-416-32,3 10-96 0,2-3-16 0,2-1 0 0,-1 1 64 0,5-1 0 0,2 2 0 0,2 1 0 15,2-1 496-15,2 0 96 0,0-1 32 0,1 0 0 0,2 2 336 0,-2 2 80 16,-2-3 16-16,-1 2 0 16,-3 2 544-16,-2-3 128 0,-4-1 0 0,-2 1 16 15,-1 3 112-15,-2-1 0 0,-4 0 16 0,-3-1 0 16,-3 1-272-16,-1 0-64 0,1 1-16 0,-5 1 0 15,-1-1-464-15,-3-4-96 0,1 1 0 0,0-3-128 16,2 1-1328-16,1-4-368 0,-1 0-80 0,3-3-9568 16,-1 0-1920-16</inkml:trace>
  <inkml:trace contextRef="#ctx0" brushRef="#br2" timeOffset="157964.21">25441 585 33807 0,'0'0'1488'0,"0"0"320"0,5-4-1440 0,-5 4-368 0,0 0 0 0,0 0 0 16,0 0 896-16,8 6 128 0,0 6 0 0,-2 6 16 16,1 4-288-16,-1 6-64 15,1-1-16-15,-2 3 0 0,1 3-496 0,1 3-176 16,-2 3 0-16,2 0 144 0,-2 2-144 0,1-2-176 16,1-1 48-16,1-4 0 15,0-4-2224-15,-2 0-432 0,-2-3-96 0</inkml:trace>
  <inkml:trace contextRef="#ctx0" brushRef="#br2" timeOffset="158401">25451 1017 22111 0,'-1'-13'976'0,"1"8"208"0,-1-1-944 0,1-1-240 0,2 2 0 0,1-2 0 16,-2 0 2032-16,3-1 352 0,4 1 80 0,0 3 16 15,-1-2-1488-15,4-1-288 0,1 3-64 0,2-1-16 16,3 0-624-16,0 1 0 0,1 1 0 0,0 0 0 15,2 0 0-15,-1 2 0 0,1-1 0 0,1 0 0 16,1-1 128-16,-1 2 48 0,-3-2 16 0,-2 2 0 0,-3-2 288 0,-1 1 64 16,-3 0 16-16,-3 1 0 0,-6 1 96 0,0 0 32 15,0 0 0-15,0 0 0 0,0 0-48 0,-8 9-16 16,-2 0 0-16,0 0 0 0,0 2-304 0,0-1-64 16,0 3-16-16,-1-2 0 0,3 2-240 0,2-3 144 15,1 1-144-15,2-1 128 0,2 2-128 0,2-3 0 16,2 0 0-16,-3-9 0 0,5 5 0 0,3 1 0 0,2-1-176 15,2-1 176-15,1-3-288 0,0-1 32 0,0-1 0 0,1-3 0 16,1-3 32-16,-1-1 16 0,2-1 0 0,-3 0 0 16,-2-1 208-16,0 1 0 0,-2 0 0 0,-3 1 0 15,0 0 0-15,-2 0 160 0,-2 2-32 0,-2 6 0 16,1-7 480-16,-1 7 96 0,0 0 0 0,0 0 16 16,0 0-96-16,0 0-32 0,-7 4 0 15,0 2 0-15,2 1-336 0,0 3-64 0,-2 1 0 0,3 2-16 16,3 0-176-16,2 0 0 0,-1-3 0 0,3 1 0 31,1-2-1024-31,1 1-224 0,1-2-48 0,2-1-16 16,1-2-1376-16,2-4-288 0,-1 0-48 0,2-1-12064 0</inkml:trace>
  <inkml:trace contextRef="#ctx0" brushRef="#br2" timeOffset="158666.39">26007 954 22799 0,'0'0'1008'0,"0"0"208"0,2-6-960 0,-2 6-256 15,0 0 0-15,0 0 0 0,0 0 1984 0,0 0 368 16,0 0 64-16,8 7 16 15,-1 2-656-15,-1 3-128 0,1 2-32 0,-1 2 0 16,-2-1-528-16,1 1-96 0,0 0-32 0,-1-1 0 16,0-3-128-16,1 0-16 0,1 0-16 0,-1-3 0 15,-5-9-384-15,6 9-80 0,-6-9-16 0,0 0 0 16,0 0 64-16,0 0 0 0,0 0 0 0,0 0 0 0,0 0 96 0,0 0 32 16,0 0 0-16,0 0 0 0,3-5-320 0,-3-2-48 15,1-2-16-15,-1-2 0 0,-1 1-128 0,1-2-256 16,-1-3 64-16,1-5 16 15,-2 2-1264-15,2 0-256 0,3 1-48 0,1 2-16 16,-1 2-1024-16,2 3-208 0,1-2-32 0,3 3-7472 16,2 0-1504-16</inkml:trace>
  <inkml:trace contextRef="#ctx0" brushRef="#br2" timeOffset="158819.5">26438 634 2751 0,'14'-15'128'0,"-6"3"16"0,-1-4-144 0,1-1 0 0,-1 0 0 0,1 0 0 16,1 0 5856-16,-1 6 1136 0,-1 3 240 0,-7 8 32 15,0 0-4320-15,0 0-880 0,6 8-160 0,-1 5-48 16,1 2-1296-16,-2 6-272 0,-1 5-48 0,1 2-16 16,-1 4-224-16,0 2 0 0,-1 1 0 0,2 3 0 15,-1 3 0-15,1-10-192 0,0 0 192 0,-2 6-208 32,2 0-1456-32,0 1-272 0,0-1-64 0,-2-5-7456 0,2 0-1488 0</inkml:trace>
  <inkml:trace contextRef="#ctx0" brushRef="#br2" timeOffset="159199">26508 988 10127 0,'-10'-27'448'0,"4"8"96"0,-1-7-544 0,2 2 0 15,-2-2 0-15,5 5 0 0,0 4 2288 0,4 6 336 16,0 3 80-16,-2 8 16 0,0 0-1248 0,15-1-256 16,-1 1-64-16,3 0 0 0,2 0-688 0,2 0-144 15,1-2-16-15,5 2-16 0,0 2 48 0,2 0 16 16,-2 2 0-16,-1-1 0 0,-4-5 160 0,0 2 48 15,2 4 0-15,-2-4 0 0,-1 0 80 0,-5 0 0 16,-6 3 16-16,-10-3 0 0,0 0 496 0,0 0 112 0,-4 9 16 0,4-9 0 16,-10 8-560-16,-2 0-96 15,-2-2-32-15,-2 1 0 0,0-1-400 0,3-1-192 16,4-1 160-16,9-4-160 16,0 0-256-16,0 0-128 0,0 0-48 0,0 0 0 15,0 0-400-15,0 0-96 0,12 10-16 0,2-3 0 16,2 1 400-16,2-1 80 0,3-3 16 0,1 1 0 0,3 1 576 0,0 1 112 0,-1 1 16 0,-4 1 16 15,-4 1 640-15,-3 2 128 16,-3 1 32-16,-2 1 0 0,-3 3 624 0,-1-1 128 0,-5-4 32 0,-4 2 0 16,-5 0-336-16,-1-1-64 0,-2 0-16 0,-2-2 0 15,-3 1-640-15,-3-3-128 0,-4-4-32 0,-1 1 0 16,-1-3-464-16,1-2-176 0,0-2 0 0,0-2-14816 16,-2-2-3072-16</inkml:trace>
  <inkml:trace contextRef="#ctx0" brushRef="#br2" timeOffset="160671.23">28059 422 1839 0,'0'0'160'0,"0"8"-160"15,-2 5 0-15,1 3 0 0,0 5 5696 0,-1 2 1088 16,1 0 240-16,0 2 32 0,-1 0-4448 15,1 2-896-15,-1 3-176 0,-1 1-48 0,-1 2-928 0,0 1-192 16,0 0-48-16,0-2 0 0,0-2-192 0,0-1-128 16,1-3 160-16,-1-3-160 0,0-2 176 0,2-4-176 15,2-2 192-15,2-4-192 0,-1 0 272 0,-1-5-48 16,0-6-16-16,0 0 0 0,0 0-208 0,0 0 0 16,5-6 0-16,2-2 0 0,-1-5 0 0,2-2-240 0,-1-3 80 0,2-9 16 15,0-3-112-15,0 1-32 0,1-1 0 0,-3 11 0 16,1-1 64-16,1 2 16 0,0 1 0 0,4-1 0 15,-2 6 208-15,-5 9 0 0,2-2 0 0,0 5 0 16,-2 3 0-16,1 3 192 0,-1 3-16 0,2 3 0 16,0 2 432-16,6 14 96 0,-1-3 0 0,0-3 16 15,2-1-304-15,0-3-64 0,1-3-16 0,0 2 0 16,1 0-176-16,-1-2-32 0,1 0-128 0,3-2 192 16,0-3 80-16,-2-3 16 0,-3 0 0 0,1-3 0 15,0-2 96-15,-1 0 32 0,0-2 0 0,-2-2 0 16,-2-3-48-16,1-1-16 0,-1-2 0 0,-2-1 0 15,-1-3-128-15,1 0-32 0,-1 0 0 0,-1-2 0 16,1-1-192-16,-5 5 128 0,-2 0-128 0,0-2 0 16,1-1 144-16,-2 0-144 0,-2 0 128 0,-2 1-128 15,-1 2 144-15,-5-6-144 0,1 5 160 0,2 5-160 16,1 4 224-16,-1 3-48 0,-2 6-16 0,1 4 0 0,0 2-160 16,1 3 0-16,1 1 0 0,2 1 0 0,3 0 0 0,1 1 0 15,0-2 0-15,3 0 0 0,1-2 0 0,3 1 0 16,5-4 0-16,0 2-176 15,0-1-208-15,2-1-64 0,0-3 0 0,2-3 0 16,-2 1-1648-16,2-6-336 0,1-1-64 0,-1-1 0 16,-1-4-384-16,0-2-64 0,-2-1 0 0,0-1-16 15,-2-1-496-15,0-2-112 0,-3 0-16 0,1-2 0 16,-1-3 2096-16,-1-1 400 0,0-4 96 0,-1 1 16 0,0-3 576 0,-1 3 112 0,1 3 32 0,1 1 0 16,-1 0 848-16,1 3 176 0,-3 5 48 0,1 0 0 15,0-2 2928-15,-5 11 592 16,0 0 112-16,11 0 32 0,-11 0-1520 0,0 0-288 15,11 15-64-15,-3-1-16 0,-1 3-1024 0,-2 2-208 16,0 5-32-16,-2-2-16 0,-1-1-384 0,0 0-80 0,-1 0-16 0,2-1 0 16,-2-3-256-16,0-2-64 0,1-2-16 0,-1 0 0 15,-1-13-240-15,1 9-64 0,-1-9 0 0,0 0 0 16,0 0 64-16,0 0 16 0,0 0 0 0,0 0 0 16,0 0-48-16,0 0-16 0,-2-13 0 0,0-1 0 15,2-5-208-15,0 0-128 0,0-2 128 0,3 0-208 16,-1 0-224-16,1 0-32 15,0 2-16-15,1-2 0 0,1-1-80 0,0 5-16 0,-1-1 0 0,2 7 0 16,1 5 256-16,-7 6 64 0,0 0 0 0,10-3 0 16,-10 3 256-16,15 3-128 0,-1 3 128 0,2 3 0 15,-1 2 0-15,1 0 144 0,-2 1 16 0,5 0 0 0,-2-2-16 0,2 1 0 16,1 2 0-16,1-3 0 0,-5-2 112 0,1 0 0 16,-1 0 16-16,1-3 0 0,-1-1 192 0,-1-4 48 15,0 1 0-15,0-2 0 0,2-3-64 0,-1-1 0 0,-2-1 0 0,1-1 0 31,-1-5-192-31,-1 0-64 0,-1 4 0 0,-2-3 0 0,-2-6-64 0,-3 4 0 16,-1 1-128-16,-1 0 192 0,-5-1-192 0,-2 1 0 16,-1 3 0-16,-4-1 0 0,-3-1-144 0,1 6-32 0,-2 4 0 15,1 2 0-15,1 1 16 0,2 3 0 0,-1 5 0 0,1 2 0 16,2 1 160-16,3 3 0 0,2 2 0 0,2-3 0 16,2 0 352-16,4 2 0 0,4 2 0 0,2 0 0 15,1-4-48-15,4 1-16 0,1-6 0 0,4 3 0 16,3 0-144-16,2-2-16 15,3-2-128-15,4-4 192 0,4 0-368 0,1-5-80 16,1 0 0-16,-2-2-16 16,-1-2-2800-16,-5-3-576 0</inkml:trace>
  <inkml:trace contextRef="#ctx0" brushRef="#br2" timeOffset="161189.24">23400 1836 21183 0,'0'0'1888'0,"0"0"-1504"0,0 0-384 0,0 0 0 16,0 0 1280-16,0 0 176 0,0 0 32 0,0 0 16 15,0 0 240-15,0 0 48 0,13 16 16 0,-10-8 0 16,1 2-1152-16,0 1-224 0,1 5-48 0,0 3-16 16,-1 0-368-16,1 2 0 0,1 0 0 0,0 1 128 15,-1-2-304-15,2-1-48 0,-1-2-16 0,0-2 0 16,-2-5-2384-16,-1-2-464 0,-3-8-112 0</inkml:trace>
  <inkml:trace contextRef="#ctx0" brushRef="#br2" timeOffset="161504.62">23510 1608 19695 0,'0'0'864'0,"0"0"192"0,0 0-848 0,0 0-208 0,9 4 0 0,3 0 0 15,1 0 0-15,1 1 0 0,1 3 0 0,1 1-160 16,3 0 0-16,3 0 0 16,1 0 0-16,2-2 0 15,-3-2-240-15,-1 2-48 0,-3-3-16 0,-1-1 0 0,2-1 288 0,-2-2 176 16,-2-3-192-16,0 1 192 0,-4-2 0 0,-3 0 0 15,-8 4 0-15,0 0 0 0,4-6 144 0,-1 0-144 16,-1-2 128-16,-3 3-128 0,-6 0 368 0,0 2-16 16,-1-2 0-16,-1 1 0 0,1 1 768 0,-3 2 160 0,-2 2 16 0,0 2 16 15,0 2 16-15,2 2 0 0,0 2 0 0,3 3 0 16,2 1-576-16,1 4-112 0,-1 6-32 0,4 6 0 16,2 5-320-16,4-2-64 15,0 1-16-15,1 1 0 0,3 2-208 0,1 1 0 0,0-1 0 0,1 1 0 31,2-3-1728-31,1-1-272 0</inkml:trace>
  <inkml:trace contextRef="#ctx0" brushRef="#br2" timeOffset="161660.7">23759 1922 31551 0,'0'0'1408'0,"0"0"272"0,0 0-1344 0,0 0-336 16,0 0 0-16,0 0 0 0,0 0 784 0,9-1 96 15,2 0 16-15,3-2 0 0,0 2-640 0,3-1-112 16,-3 2-16-16,5 2-128 16,3-1-1424-16,1 2-400 0,5-3-80 0,-1 0-11808 0</inkml:trace>
  <inkml:trace contextRef="#ctx0" brushRef="#br2" timeOffset="162272.24">24592 1890 21647 0,'-1'-16'960'0,"1"16"192"0,0 0-912 0,0 0-240 16,0 0 0-16,2 5 0 0,-2-5 1120 0,4 8 176 15,0 1 48-15,1 3 0 0,1 0-128 0,-1 2-32 16,3 3 0-16,-1 6 0 0,0 2-576 0,-1 1-112 15,1-1-32-15,-2 0 0 0,-1-2-272 0,0-6-64 16,1-1-128-16,0-2 192 0,-2-3-192 0,0-2 176 0,1-3-176 0,-2-1 160 16,-2-5-32-16,0 0 0 0,0 0 0 0,0 0 0 15,0 0 192-15,-1-9 16 0,-2 0 16 0,1-4 0 16,-1 0 96-16,2 0 32 0,-2-4 0 0,1 0 0 16,-2-2-224-16,1-5-32 0,0 1-16 0,2-1 0 15,0 1-208-15,1-8-128 0,0 1 128 0,2 3-208 31,1 4-624-31,2 3-112 0,3 5-16 0,2 3-16 16,2 3-1840-16,1 2-352 0,2 2-80 0,0 3-8336 0</inkml:trace>
  <inkml:trace contextRef="#ctx0" brushRef="#br2" timeOffset="162540.01">25076 1921 17103 0,'0'0'752'0,"6"1"160"0,3-1-720 0,0 4-192 0,-2-1 0 0,0 1 0 16,-1 0 1584-16,-1-2 272 0,-5-2 64 0,7 0 16 0,-1 0-384 0,-1-1-80 15,-5 1 0-15,0 0-16 0,0 0-176 0,0 0-48 16,0 0 0-16,2-8 0 0,-4-2-384 0,0 1-80 16,-3-1 0-16,-2 4-16 0,-2 3 16 0,1 1 16 15,0-5 0-15,-1 1 0 0,0-5-80 0,-1 5-32 16,-2 2 0-16,0 2 0 0,2 2-176 0,-1 4-48 16,1 4 0-16,0 3 0 0,0-4-256 0,4 3-64 0,1-4-128 15,1 3 192-15,0 2-192 0,1-1 144 0,3 1-144 0,2 4 128 16,0 0-336-16,2 1-80 15,3 0-16-15,2 1 0 16,2 0-1584-16,1 0-320 0,1-1-64 0,2-1-9056 16,1 0-1792-16</inkml:trace>
  <inkml:trace contextRef="#ctx0" brushRef="#br2" timeOffset="163168.26">25490 1946 3679 0,'0'0'320'0,"0"0"-320"16,0 0 0-16,0 0 0 0,0-5 4000 0,-2-2 736 0,-2 2 128 0,4 5 48 16,-5 1-2480-16,-1-2-512 0,1-2-80 0,0-2-32 15,-2 4-528-15,1-2-96 16,-1 2-32-16,1 5 0 0,-2 2-496 0,-1 1-96 0,1 1-32 0,0 1 0 16,2-2-336-16,2 4-192 0,-1-1 192 0,1 5-192 15,1-2 0-15,2 0 0 0,-1-3 0 0,4-1 0 16,-1 0 0-16,0-1 0 0,2 0 0 0,1-1-144 15,-4-7 144-15,0 0-208 0,8 2 80 0,1-2 128 16,-1-2-256-16,-1-2 64 0,1-2 0 0,0 1 16 16,0 1 176-16,0-2-192 0,-2-3 192 0,1-3-192 15,-1 3 192-15,0 0 0 0,-1 0 0 0,-1 1 0 16,-2-1 0-16,2 2 256 0,-4 7-64 0,0 0-16 16,0 0 448-16,0 0 80 0,0 0 32 0,0 0 0 15,0 0-96-15,0 0 0 0,0 0-16 0,1 13 0 0,1 0-464 0,-1 2-160 16,0-2 0-16,2 0 144 15,1 1-464-15,1-1-80 0,2 0-32 0,0-1 0 16,3-2-2704-16,1-1-560 0,2-2-96 0</inkml:trace>
  <inkml:trace contextRef="#ctx0" brushRef="#br2" timeOffset="163371.51">25853 1954 16575 0,'0'0'1472'0,"-5"-3"-1168"16,-2-6-304-16,-1 1 0 0,0 1 3216 0,-1 4 592 15,0 0 112-15,-1 3 32 0,-1 1-1648 0,1 1-336 16,-2-4-64-16,0 2-16 0,2 2-624 0,-1 3-128 16,2 4-32-16,2 3 0 0,0-2-560 0,0 2-112 0,4 0-32 0,1 1 0 15,2 1-400-15,4 5 128 0,1 1-128 0,2-2 0 16,3-1-176-16,3-4-112 0,3-1-32 0,4-3 0 31,0-2-2064-31,3-3-432 0,0-4-64 0,-1-2-12864 0</inkml:trace>
  <inkml:trace contextRef="#ctx0" brushRef="#br2" timeOffset="163518.78">26024 1587 15663 0,'0'0'1392'0,"0"0"-1120"0,0 0-272 0,0 0 0 16,0 0 3056-16,0 0 544 0,0 0 112 0,2 8 32 15,-2 2-2080-15,1 5-400 0,2 3-96 0,0 3-16 16,-1 4-640-16,2 3-144 0,1 2-32 0,3 3 0 15,1 0-336-15,2 0 0 0,0 3 0 0,0 0 0 16,1 1-1600-16,2-1-256 0,-2-2-32 0,-1-4-11472 16</inkml:trace>
  <inkml:trace contextRef="#ctx0" brushRef="#br2" timeOffset="164002.84">26051 2000 8287 0,'-8'-24'368'0,"4"13"80"0,-1 2-448 0,0-3 0 0,0 2 0 0,-1 0 0 15,4-1 3744-15,0 3 672 0,4 2 128 0,-2 6 16 16,8-5-2208-16,-1 2-448 16,-7 3-96-16,11-1-16 0,2 1-1280 0,0 0-272 15,2 1-48-15,4 2-16 0,-2-1-416 0,4-2-80 16,1 1 0-16,2-1-16 16,5 0-112-16,-1 0 0 0,0 0-16 0,2 0 0 15,-2-2-448-15,-4-2-96 0,-3 0-16 0,-1 0 0 16,-5 0 368-16,-2 2 64 0,-2-1 16 0,-2 2 0 0,-9 1 768 0,0 0 176 0,0 0 16 0,0 0 16 15,0 0 656-15,0 0 128 0,-8 8 32 0,-1 1 0 16,-1 0 0-16,-1 0 0 0,-1 3 0 0,2-3 0 16,1 3-320-16,0-1-48 0,0 0-16 0,1 0 0 15,4 1-240-15,0-1-48 0,1-1-16 0,2-1 0 16,2 0-320-16,2 2-64 0,2-5-16 0,0-1 0 16,2 2-128-16,1-3 0 0,1 0-192 0,3-3 192 0,-2-2-400 0,2-2 32 15,0-1 16-15,1 0 0 0,-3-2 96 0,0-2 32 16,1 0 0-16,-1-4 0 15,-1 1 224-15,1 0 0 0,-4 2 0 0,1 0-144 16,-2 1 272-16,0 2 64 0,-2-5 16 0,-2 2 0 16,-1-1 352-16,0 4 64 0,0 6 16 0,0 0 0 0,0 0 0 15,0 0 16-15,0 0 0 0,-5 8 0 0,1 0-464 0,0 1-192 16,1 2 128-16,3-1-128 0,-1 1 0 0,2-1-304 16,1-1 48-16,0 0 16 15,1-1-1376-15,1 1-288 0,1-2-48 0,3-1-16 16,0-3-1632-16,-1-2-336 0</inkml:trace>
  <inkml:trace contextRef="#ctx0" brushRef="#br2" timeOffset="164302.37">26675 1830 29999 0,'0'0'1328'0,"-2"6"272"0,-1 5-1280 0,1-2-320 0,0 5 0 0,0 0 0 16,-1 1 1296-16,0 0 192 0,1 2 48 0,1 2 0 15,-1-4-256-15,2 2-32 0,2 0-16 0,-1-2 0 16,1-2-880-16,2-2-176 0,0 0-48 0,3-3 0 15,-2-2-128-15,-5-6 0 16,6 4 0-16,4-4-176 16,0-1-208-16,0-6-64 0,1 1 0 0,-2-3 0 15,-1-3-32-15,-2-1-16 0,1 0 0 0,2-4 0 0,3-1 144 0,-4 1 32 0,-6 1 0 0,1-1 0 16,1 3 320-16,1 1 0 0,1 0 0 0,2-3 0 16,0 4 336-16,-8 12 144 0,-3-9 32 0,3 9 0 15,0 0 128-15,0 0 48 0,0 0 0 0,0 0 0 16,8 17-304-16,-4 1-64 0,-5 0-16 0,0 2 0 15,1 1-304-15,4 0 160 0,3-2-160 0,-1-4 128 0,-1-1-128 0,1 2-272 16,5-2 64-16,2-1 16 16,1 3-2336-16,0-7-464 0,-1-1-80 0</inkml:trace>
  <inkml:trace contextRef="#ctx0" brushRef="#br2" timeOffset="164468.13">27151 1616 19343 0,'0'0'1728'0,"0"0"-1392"0,0 0-336 0,0 0 0 16,0 0 3344-16,0 0 608 0,0 0 112 0,-1 16 32 16,1-1-2784-16,3 2-544 15,-1 1-128-15,2 3 0 0,3 1-336 0,0 4-64 16,1 6-16-16,1 0 0 0,0 1-224 0,3 0-192 16,1-1 48-16,-2-8 0 15,-1 2-1216-15,2-2-240 0,1 3-64 0,0-1-8192 16,-1-4-1632-16</inkml:trace>
  <inkml:trace contextRef="#ctx0" brushRef="#br2" timeOffset="164662.04">27136 1854 17503 0,'0'0'1552'15,"0"0"-1232"-15,0 0-320 0,0 0 0 16,0 0 4272-16,0 0 784 0,9-3 176 0,1 0 16 0,2 2-2896 0,2-3-592 15,2 1-112-15,10-1-32 0,1 2-1200 0,3 2-240 16,2-3-48-16,1 2-128 16,3-1-976-16,1 2-304 0,4 2-64 0,-3-1-16272 0</inkml:trace>
  <inkml:trace contextRef="#ctx0" brushRef="#br2" timeOffset="164848.07">28304 1814 30351 0,'0'0'1344'0,"-2"16"272"0,1 2-1296 0,1 2-320 0,3 2 0 0,-2 1 0 16,-1-3 160-16,0-1-32 0,0 0-128 0,0-3 192 31,0 3-848-31,0-6-176 0,0 1-48 0</inkml:trace>
  <inkml:trace contextRef="#ctx0" brushRef="#br2" timeOffset="165234.45">28309 1577 13823 0,'0'0'1216'16,"0"0"-960"-16,0 0-256 0,0 0 0 0,0 0 2944 0,0 0 560 0,0 0 96 0,8 8 32 15,1 2-2784-15,1-2-544 0,1 1-112 0,-1-1-32 16,-10-8-160-16,14 10 0 0,1-2 0 0,-1 0 128 16,-1 0-128-16,0-2 160 0,-2-2-160 0,-11-4 160 0,11 3 0 0,-11-3 0 15,0 0 0-15,0 0 0 0,0 0-16 0,0 0 0 16,0 0 0-16,0 0 0 0,-2 11-144 0,2-11-224 16,-8 11 48-16,3-3 16 15,5-8-384-15,-5 10-80 0,-1 1-16 0,6-11 0 0,-4 13 336 0,4-13 64 16,3 13 16-16,4 0 0 0,0-2 416 0,3 1 64 15,-1 0 32-15,2 0 0 0,4-1 176 0,2 1 48 0,2 1 0 16,1-1 0-16,-1-3 96 0,0 3 32 0,-4-1 0 0,0 1 0 16,-1 0 512-16,-2 1 128 0,-5-1 0 0,0 2 16 15,-3 2-32-15,-4-2-16 0,-1 2 0 0,-2-3 0 16,0 0-352-16,-2 1-80 0,-3-2-16 0,-2 0 0 16,-3-2-352-16,0 2-64 15,0-6 0-15,0 1-16 16,0-2-1264-16,-2-1-240 0,1-3-48 0,-2-2-11088 15,1 1-2208-15</inkml:trace>
  <inkml:trace contextRef="#ctx0" brushRef="#br2" timeOffset="165670.72">29454 1834 14735 0,'0'0'640'0,"0"0"160"0,0 0-640 0,-8 6-160 16,-1-2 0-16,-2 1 0 0,-2 0 2880 0,-1 2 528 15,-2 0 112-15,1 2 32 0,-2 0-1248 0,2 2-256 16,2 3-64-16,0 1 0 16,1 2-1152-16,1 3-256 0,0-3-32 0,2 2-16 15,1-3-208-15,4 2-32 0,3-1-16 0,1-1 0 0,1-1-144 0,2-2-128 16,1 2 192-16,2-6-192 0,4-1 0 0,1-1 0 15,1 0 0-15,-2-2 0 0,-10-5 0 0,14 0 0 16,-1 0 0-16,1-4-144 0,0-1 144 0,2 0 0 16,-2-2 0-16,2-2 0 0,0-4 0 0,-2 0 0 15,0-1-160-15,1-1 160 0,0 1-256 0,-2 1 64 16,-1 1 16-16,-2 1 0 0,-2 0 176 0,-1 1 176 0,-7 10-48 0,0 0 0 16,0 0 448-16,0 0 96 0,0 0 16 0,0 0 0 15,0 0-112-15,-7 8-32 0,1 3 0 0,-1 1 0 16,-1 1-320-16,1 1-64 0,-1 2-16 0,2 0 0 15,3-2-144-15,0 2 0 0,0-1 0 0,2 2-176 32,0 0-288-32,3-4-64 0,2-1-16 0,3 0 0 15,3-3-2288-15,-1-1-464 0,-9-8-96 0</inkml:trace>
  <inkml:trace contextRef="#ctx0" brushRef="#br2" timeOffset="165862.73">29830 1604 35359 0,'0'0'1568'0,"0"0"320"0,-4 12-1504 0,1 2-384 15,-1 2 0-15,0 3 0 0,-2 4 640 0,3 0 48 16,-4 4 16-16,2 5 0 0,1 2 240 0,1 0 48 16,-2 1 16-16,0-3 0 0,0-2-1008 0,3 2 0 15,2-4 0-15,4 0-208 16,2-2-1536-16,3-3-304 0,0-2-64 0,2-4-14016 0</inkml:trace>
  <inkml:trace contextRef="#ctx0" brushRef="#br2" timeOffset="166169.59">30150 1963 25791 0,'0'0'1152'0,"-5"-11"224"0,-1-2-1104 0,0 4-272 0,-3 5 0 15,-2 0 0-15,-3 2 1792 0,0 4 288 0,-2 5 64 0,0 3 16 16,1 3-1008-16,-1 4-208 0,-1 4-48 0,1 3 0 15,2 0-592-15,5 1-128 0,4-1-32 0,3-2 0 16,2-1 176-16,3 1 48 0,1-5 0 0,2-3 0 16,5-1-128-16,2-1-32 0,4-6 0 0,4 0 0 15,2-4 48-15,1-3 16 0,-2-3 0 0,0-3 0 16,0 0-80-16,2-5 0 0,-1-4-16 0,-2-1 0 16,-1-1-32-16,-4 0 0 0,0-8 0 0,-2 0 0 15,-2 0-144-15,-1-2 0 0,-5-1 144 0,-1 1-144 16,-3-5 256-16,-4 2-32 0,-2 0 0 0,-1-5 0 0,-1-5-224 0,-3-2-128 15,-2-2 128-15,-1 2-208 16,1 2-3280-16,-1 3-656 0,0 5-128 0</inkml:trace>
  <inkml:trace contextRef="#ctx0" brushRef="#br2" timeOffset="166434.22">30383 1990 911 0,'0'0'0'0,"11"10"0"15,-1 0 0-15,0-3 0 0,1 0 6528 0,-1-2 1216 16,-1-1 240-16,-9-4 48 0,11 3-5088 0,-1-6-1024 0,-10 3-208 0,12-4-48 16,-2-4-720-16,-2 2-160 15,-1-3-16-15,-1-2-16 0,0 3-208 0,-4-1-32 16,-3-2-16-16,0 1 0 0,-2 3-48 0,0-1-16 16,1-1 0-16,2 9 0 0,0 0-96 0,-9 0-16 15,-1 5 0-15,1 3 0 0,1 2-160 0,2 2-32 0,1 1-128 0,1 1 192 16,1 1 128-16,3-2 0 0,3 0 16 0,1 0 0 15,1 0-336-15,1 0 0 0,2 0 0 0,1 0 0 16,-1-3 0-16,3 1-240 0,-1-3 64 0,3 1 16 16,-2-1-512-1,2-2-96-15,1-1-32 0,0-2 0 0,1-3-2224 0,0-1-448 0,1-3-96 16,-2-3-6480-16,-1-2-1280 0</inkml:trace>
  <inkml:trace contextRef="#ctx0" brushRef="#br2" timeOffset="166799.54">30825 1530 15663 0,'0'0'1392'0,"-4"14"-1120"0,0 4-272 0,2 5 0 16,-1 4 4752-16,2 6 896 0,1-2 176 0,0 3 48 16,0-3-3728-16,0 4-736 0,0 3-160 0,-2-1-32 0,0-2-224 0,-1-1-48 15,2-3-16-15,1-2 0 16,0-2-512-16,-1 2-96 0,-2-6-32 0,0-1 0 0,2-3-80 0,1-2-16 15,1-3 0-15,2 0 0 0,0-1-192 0,-3-13 144 16,2 9-144-16,-2-9 128 0,0 0-128 0,0 0 0 16,12 4 0-16,0-4-176 0,-2-4-48 0,1-2-16 0,-1-3 0 0,-1-2 0 15,2 2-16-15,-1-5 0 16,0-4 0-16,0 1 0 0,-1 0 32 0,0 2 0 16,0 1 0-16,-1 2 0 0,0 1 224 0,-2 3 208 15,-6 8-32-15,7-9-16 0,-7 9 288 0,0 0 48 16,0 0 16-16,9-4 0 0,-9 4-192 0,0 0-16 0,0 0-16 0,0 0 0 15,10 6-288-15,-1 1 0 0,-1 2 0 0,0-1 0 16,-2-2-192-16,1 2-80 0,-1 0-32 0,2 0 0 31,0-1-608-31,0 1-128 0,0-3-32 0,2 1 0 16,1 0-2400-16,3-6-496 0,3 0-80 0</inkml:trace>
  <inkml:trace contextRef="#ctx0" brushRef="#br2" timeOffset="167137.85">31326 1881 15663 0,'0'0'688'0,"0"0"144"16,2 11-656-16,-3 4-176 0,-2 0 0 0,-3 1 0 0,-5 2 4032 0,5-2 768 16,1-1 144-16,1 1 48 15,-1 0-3056-15,1-2-592 0,0-1-128 0,4 0-32 16,4-2-1184-16,0-1-432 0,0-1 16 0,1-1 0 16,3-2-400-16,2 0-80 0,0-4 0 0,1-2-16 15,-1-2-480-15,1-5-80 0,-2 1-32 0,1-1 0 16,3-2-1584-16,0-1-320 0,-1-2-64 0,0 0-16 15,0 2 1296-15,-1-2 256 0,5-6 48 0,-4 2 16 0,-6 7 1264 0,1 0 256 16,-2 0 48-16,-5 9 16 16,0 0-1200-16,0 0-240 0,0 0-64 0,0 0 0 0,-7 6 9088 0,-3 7 1792 15,-3 4 384-15,-3 4 64 0,-2 1-5744 0,0 3-1136 16,1 2-224-16,-1 2-64 0,-2 0-1040 0,-1-1-224 16,-2 0-32-16,2-2-16 0,1 1-864 0,2-2-192 0,0 0 0 15,3-4 0 1,5-2-688-16,5-2-144 0,2-1-16 0,2-7-16 15,1-9-2208-15,0 0-448 0</inkml:trace>
  <inkml:trace contextRef="#ctx0" brushRef="#br2" timeOffset="167436.76">31732 2050 33983 0,'-1'-17'1504'0,"0"5"304"0,0-2-1440 0,1-3-368 0,0-2 0 0,-2-1 0 15,-2 0 416-15,-1 2 16 0,-3 4 0 0,-2 5 0 16,1 3-16-16,-2 8 0 0,0 6 0 0,-1 5 0 16,-1 6-416-16,-2 5 128 0,1-1-128 0,2 3 0 15,3 0 560-15,3 0 16 0,1 2 16 0,2-5 0 16,3-2-64-16,3 1-16 0,2-6 0 0,3-1 0 0,1-1-272 0,2-5-64 16,2-3-16-16,4-1 0 0,3-2-32 0,1-4 0 15,2-3 0-15,-1-3 0 0,1-4-128 0,-1-3 0 16,1 1 0-16,-2-2 0 0,-3-1-224 0,-2-1-32 15,-3-1 0-15,-1 0 0 16,-4-3 64-16,-3 1 16 0,-3 1 0 0,0-3 0 16,-2-3 176-16,-2-1 192 0,0-3-32 0,-2-4-16 15,0-4-1232-15,-4-4-240 0,-1-2-48 0</inkml:trace>
  <inkml:trace contextRef="#ctx0" brushRef="#br2" timeOffset="167772.58">31932 2015 32655 0,'0'0'1440'0,"6"8"304"0,-6-8-1392 0,12 7-352 0,0 0 0 0,0-2 0 16,1-5 784-16,-2-2 96 0,0-1 16 0,-1-1 0 16,1-2-64-16,-2-2-16 0,-1 0 0 0,-3-1 0 15,-1 0-560-15,-4 9-96 0,0-11-32 0,-2-2 0 16,0 0 80-16,-2-2 16 0,-1 3 0 0,-2 0 0 15,-2 4-32-15,0 3 0 0,-1 1 0 0,-2 4 0 16,0 4 256-16,0 5 32 0,-1 4 16 0,0 4 0 0,0 3 144 0,2 1 48 16,-1 1 0-16,1 1 0 0,1 2 272 0,2 0 64 15,4-2 16-15,4 2 0 0,3-3-336 0,3 0-64 16,5-1 0-16,3-1-16 0,4-1-368 0,5-1-64 16,3-3 0-16,2-2-16 0,2-1-176 0,2-2 0 15,0-3 0-15,3-5 0 16,1-3-272-16,3-2-96 0,2-3-16 0,1-2 0 15,-3-1-2864-15,-2-3-576 0</inkml:trace>
  <inkml:trace contextRef="#ctx0" brushRef="#br2" timeOffset="172933.43">28242 2914 18431 0,'-1'-14'1632'0,"0"-2"-1312"0,-3-1-320 0,0-11 0 0,-1 13 1296 0,0 2 192 0,-2 2 48 0,-3 0 0 16,-2 1 240-16,-1 2 48 0,-1 1 16 0,-2 4 0 16,-1 1-800-16,0 4-144 0,-1 1-48 0,1 4 0 15,0 3-464-15,8-3-80 0,-2-1-32 0,0 6 0 0,-1 3-272 0,0 0 128 16,0 3-128-16,1 1 0 0,-1 2 0 0,-8 19 0 16,6-7 0-16,5-5 0 15,5-3 0-15,4-5 0 0,1-4 0 0,4-1 0 16,3-2 0-16,3-3 0 0,-1-1 0 0,2-2 0 15,0-3 0-15,2-2 0 0,3-2 0 0,0-1 0 16,-2-3 0-16,2-1 0 0,-2-1 0 0,-1-6 0 0,0 1 0 0,2-3 0 16,0-2 0-16,-1 1 0 0,1-2 0 0,0 0 0 15,-3-1 0-15,0-1-144 0,-2 1 144 0,1 4-128 16,-1 2 128-16,-1 3-128 0,-1 1 128 0,-9 8 0 16,0 0 128-16,0 0-128 0,0 0 336 0,0 0 0 15,0 0 0-15,0 0 0 0,0 0 16 0,5 13 0 16,-2 1 0-16,0 3 0 0,-2 2-208 0,0 1-144 15,1 1 192-15,0 2-192 0,1 1 0 0,-1 2-304 0,2 2 48 0,1-2 0 32,2-1-496-32,0-5-80 0,-1-1-32 0,2-5 0 15,1-1-2144-15,1-5-416 0,2-4-96 0</inkml:trace>
  <inkml:trace contextRef="#ctx0" brushRef="#br2" timeOffset="173113.61">28555 2527 15663 0,'6'-17'1392'0,"-6"17"-1120"0,0-10-272 0,0 10 0 16,0 0 3056-16,0 0 544 0,0 0 112 0,0 0 32 15,0 0-1856-15,-8 10-368 0,-3 5-80 0,1 9-16 16,2 6-928-16,2 4-192 0,2 5-48 0,0-2 0 16,1 1-256-16,2-1 0 0,-1-1 0 0,4-2 0 0,3-3 0 0,0-1-176 15,0-3 32-15,2-2 0 16,1-2-1888-16,0-4-368 0,-1 0-80 0,1-6-10432 0</inkml:trace>
  <inkml:trace contextRef="#ctx0" brushRef="#br2" timeOffset="173671.46">28748 2766 9215 0,'0'0'400'0,"5"10"96"0,-1 5-496 0,-1 1 0 16,1 4 0-16,0 2 0 0,0 2 4400 0,-2 0 784 15,1-4 144-15,0 3 48 0,-2 0-2688 0,0-3-512 0,0-1-128 0,2-1 0 16,-2-2-1040-16,-1-2-208 0,0-1-32 0,0-13-16 16,0 0-368-16,2 9-64 0,-2-9 0 0,0 0-16 15,0 0-80-15,0 0-16 0,0 0 0 0,1-9 0 16,0-3-16-16,1-2 0 0,-1-3 0 0,2-4 0 16,0 0-192-16,1-1 176 0,-1 0-176 0,0-3 160 15,-2 2-160-15,3-1-144 0,0-1 144 0,1 3-208 16,1 3-64-16,2 2-16 0,0 2 0 0,1 4 0 15,0 0 96-15,0 5 32 0,-9 6 0 0,12-4 0 32,-3 0-496-32,3 4-112 0,0 4 0 0,-1-3-16 15,3 4-464-15,0 3-96 0,0 0 0 0,3 2-16 16,3 1-288-16,-2-1-48 0,-1-2-16 0,-1 1 0 16,-1 3 560-16,1-2 96 0,-2-3 32 0,-1 1 0 0,-1 1 784 0,-2 1 240 0,-2-1 0 0,-1-2 0 15,-1-1 320-15,1 1 192 0,-1 1 48 0,1-2 0 16,-7-6 560-16,9 8 112 0,-9-8 32 0,0 0 0 0,0 0-176 15,12 3-48-15,-3-3 0 0,-9 0 0 0,0 0 112 0,9-8 0 16,-1-4 16-16,-3 2 0 0,-1-1-320 0,0 1-64 16,-2-2-16-16,1 0 0 0,-2 1-208 0,-1-1-48 15,-1 0-16-15,0 2 0 0,-1-1-80 0,0 2-16 16,2 9 0-16,-5-8 0 0,-3 3 112 0,0 3 32 16,-1 2 0-16,-2 4 0 0,1 2-336 0,1 3-64 0,0 6-16 15,0 1 0-15,-2 4-128 0,3 1 0 0,3 0 0 0,4 1 0 16,-1-1-160-16,2 1 160 0,0 0-208 0,4-1 80 31,2-1-512-31,1-1-112 0,5-3-16 0,1-2 0 16,2-2-2288-16,1 0-464 0,3-2-80 0,0-2-11152 0</inkml:trace>
  <inkml:trace contextRef="#ctx0" brushRef="#br2" timeOffset="174002.58">29503 3023 8287 0,'7'-13'736'0,"-3"2"-592"0,-3-3-144 0,1 1 0 16,1 0 2384-16,-3-2 448 0,-3-2 96 0,0 3 16 15,-3 1-1056-15,1 1-208 0,-3-1-32 0,0 3-16 16,1 2-80-16,-2 3-16 0,-2 2 0 0,1 3 0 16,-2 3-384-16,0 2-64 0,0 0-32 0,1 3 0 0,-1 2-464 0,2 1-80 15,0-1-32-15,4 2 0 0,1 2-304 0,1 1-176 16,0-1 192-16,3 0-192 16,2-3 256-16,3 2-64 0,1-3-16 0,2 1 0 15,0-3 32-15,2-2 16 0,2 1 0 0,1-2 0 16,-1-3-96-16,2 1 0 0,-1-2-128 0,1-3 192 15,2 0-192-15,0 0 0 0,-3-2 0 0,0-1 0 16,1-4 0-16,0-1 0 0,-2 0 0 0,1 0-160 0,-1 0 160 0,-2-3-160 16,-3 2 160-16,1 0-160 0,-7 11 160 0,4-8 0 15,-3 2 0-15,-1 6 0 0,0 0 384 0,0 0 16 16,0 0 0-16,-9 3 0 0,1 2-128 0,-1 3-16 16,-2 1-16-16,2 2 0 0,3-1-240 0,2 0 0 15,0 0 0-15,3 3 0 16,1-3-704-16,1 0-48 0,-1-10 0 0,5 13 0 15,2-1-2304-15,3-2-464 0,3-1-80 0</inkml:trace>
  <inkml:trace contextRef="#ctx0" brushRef="#br2" timeOffset="174303.39">29812 2952 911 0,'0'-14'0'0,"-1"6"0"0,-2-1 0 0,1 0 0 0,-2 1 0 0,-2 1 0 15,-1-2 5040-15,0 3 912 0,7 6 192 0,-10 0 48 16,-2 1-3744-16,2 4-736 0,0 2-160 0,3 3-16 15,-1 2-832-15,3 2-176 0,2 2-16 0,2-2-16 0,1 2-256 0,4 0-48 16,1-1-16-16,1 0 0 16,1-2-176-16,1-2 160 0,1 0-160 0,1-1 160 15,1-1 288-15,0-2 64 0,2-1 16 0,0-2 0 16,-1-2 176-16,0-2 48 0,0 0 0 0,-2-2 0 16,-10 2-80-16,10-8-16 0,-2-3 0 0,0-1 0 15,-3-1 16-15,-1-1 0 0,-4-2 0 0,-1-5 0 0,-2-1-128 0,1-1-32 16,-2 0 0-16,-1 0 0 0,-2-2-272 0,-1 0-64 15,0 1-16-15,-1-3 0 16,0 1-464-16,-1-2-80 0,-3 0-32 0,0 1 0 16,1 1-2720-16,2-4-528 0</inkml:trace>
  <inkml:trace contextRef="#ctx0" brushRef="#br2" timeOffset="174504.35">30006 2788 4607 0,'3'10'400'0,"-3"3"-400"0,-1 2 0 0,1 0 0 15,1 5 5888-15,0-4 1104 0,1-2 224 0,3 3 32 16,3 0-4320-16,2 1-880 0,4-1-160 0,2 1-32 16,1-3-1232-16,1 0-240 0,-1 4-64 0,0-6 0 15,0 0-320-15,1-2 0 0,1 1 0 0,-1-2 0 16,-3 4-384-16,0-7-64 0,0 0 0 0,0-2 0 15,-2-1-2176-15,0-4-432 0,-1-4-80 0</inkml:trace>
  <inkml:trace contextRef="#ctx0" brushRef="#br2" timeOffset="177473.1">30416 2821 14223 0,'0'0'624'0,"0"0"144"0,0 0-624 0,0 0-144 16,-9 19 0-16,9-19 0 0,0 12 1536 0,-3-2 256 15,3-10 64-15,-5 15 16 0,-2 0 48 0,1 3 0 16,-2 2 0-16,-1 2 0 0,-2 3-448 0,-2 1-64 16,-4 1-32-16,0 6 0 0,-1-2-304 0,-1 5-64 15,-4-3-16-15,1 3 0 0,-1-5-368 0,2 0-80 0,3 0-16 0,-1-2 0 16,0-1-320-16,2-5-64 0,4-3-16 0,1-5 0 16,2-2-128-16,5-2-224 0,5-11 48 0,0 0 16 31,7 10-2192-31,2-7-432 0,2-3-96 0</inkml:trace>
  <inkml:trace contextRef="#ctx0" brushRef="#br0" timeOffset="195538.87">24956 6543 16751 0,'17'-23'736'0,"-17"23"160"0,0 0-704 0,0 0-192 16,0 0 0-16,0 0 0 0,0 0 1008 0,0 0 160 15,-7 8 48-15,7-8 0 0,-2 8-64 0,0 3 0 16,2-2 0-16,0 0 0 0,2-1-432 0,-1 3-80 16,1 2-32-16,1 3 0 0,-2 0-64 0,2 2-16 15,0 1 0-15,-2 4 0 0,0 3-32 0,1 1-16 0,-1 0 0 16,0 3 0-16,-1 2-80 0,0 2-16 0,0-4 0 0,0 6 0 16,0 5-64-16,0-2 0 0,0 0-16 0,-1 1 0 15,1 1-112-15,-1-1-32 0,-2 2 0 0,2-2 0 16,-1 3-32-16,1-9 0 0,1 3 0 0,0-1 0 15,0-1 0-15,0 2-128 0,-1 1 192 0,-1-1-64 16,1-1 48-16,1 0 0 0,-1 3 0 0,-1 2 0 16,1 0-176-16,1 1 128 0,3-2-128 0,-2 1 128 0,-1 8-128 0,1 1 0 15,1-8 0-15,-2-1 128 0,0 2-128 0,0-1 0 16,1-5 0-16,0 0 0 0,-1 5 0 0,2-1 0 16,-1-1 0-16,0 2 0 15,1-2 192-15,-1-2-32 0,-1-2-16 0,1-3 0 16,-1 0 112-16,1-3 32 0,1-3 0 0,-1 0 0 15,0-1-32-15,2-2 0 0,0-2 0 0,-2-1 0 16,1-1-64-16,0 2 0 0,-1-1-16 0,0 1 0 0,1 0-176 0,-1 1 192 16,0 5-192-16,1-4 192 0,-1 3-336 0,0-1-64 15,1-2-16-15,-1-3 0 0,0-1 512 0,0-1 96 16,1 0 32-16,-1-2 0 0,-1 1-256 0,1-1-160 0,-1 4 192 0,2 5-192 16,-1-2 160-16,0-5-160 0,-1-5 128 0,2-1-128 15,-1 1 0-15,0-1 0 0,-1 2 0 0,0-2 0 31,-1-3-512-31,2-1-48 0,0-1 0 0,1 1 0 16,-2-2-2704-16,0 1-560 0,0 1-96 0</inkml:trace>
  <inkml:trace contextRef="#ctx0" brushRef="#br0" timeOffset="196002.33">24789 9162 6447 0,'-5'-8'576'0,"-3"-1"-576"16,-1-2 0-16,0 2 0 0,1-1 4384 0,1 1 768 16,-1 0 160-16,2 1 16 0,-1 1-2768 0,1 2-544 15,6 5-112-15,0 0-32 0,0 0-480 0,0 0-112 16,0 0 0-16,0 0-16 0,0 0-656 0,1 12-128 16,0 1-32-16,1 1 0 0,2 4 160 0,1 2 32 0,1 2 0 0,1 4 0 15,-1 0-128-15,2 2 0 0,0 0-16 0,0-3 0 16,-2 0-176-16,2-2-16 0,1-2-16 0,-1-1 0 15,-1-3-16-15,1-3 0 0,-1 0 0 0,3-3 0 16,-1-2 64-16,1-3 16 16,0 0 0-16,4-1 0 0,1-5-48 0,2 1-16 15,-1-1 0-15,2-1 0 0,2-2-288 0,2-1 0 16,-1 2 0-16,-1-2 0 0,3-1 272 0,0-1 0 0,2 0 0 0,1-6 0 16,0-1-272-16,0 1 0 0,-1-1 0 0,0 0 0 31,9-4-1472-31,-4 2-256 0,-6 3-64 0,-2 0-17680 0</inkml:trace>
  <inkml:trace contextRef="#ctx0" brushRef="#br0" timeOffset="200633.17">25553 8154 21359 0,'0'-5'944'0,"0"5"208"0,0 0-928 0,0 0-224 15,0 0 0-15,6-7 0 0,2 2 1552 0,0-1 272 16,0 0 48-16,0 0 16 0,-1-2-32 0,1-1 0 0,-1 2 0 0,1 3 0 16,1 2-656-16,-9 2-144 0,9 2-32 0,-1 5 0 15,-2 2-320-15,1 5-64 0,-2 7 0 0,0 3-16 16,-2 2-304-16,-2 3-48 0,-1-3-16 0,-1 7 0 16,-1 7-112-16,0 1-16 0,-1 1-128 0,2-2 192 15,-3 2-192-15,0-3 0 0,0-7 0 16,2 0 0-1,0-4-480-15,2-1-32 0,-1-1-16 0,1-4 0 16,3-5-2480-16,-1-3-480 0,1-1-96 0</inkml:trace>
  <inkml:trace contextRef="#ctx0" brushRef="#br0" timeOffset="200869.09">25918 8001 22111 0,'0'0'1968'0,"0"-6"-1584"0,0-1-384 0,0 7 0 16,0 0 1648-16,0 0 240 0,0 0 48 0,0 8 16 0,0 3-672 0,1 0-144 16,-1 2-32-16,2 3 0 0,-2 6-704 0,1 6-144 15,0 6-16-15,0 3-16 0,1 5-224 0,-1 2 0 16,0-1 0-16,1 4 0 0,-1 3 0 0,2-3 0 16,-1-5 0-16,1 2 0 0,-2 2 0 0,2-3-336 15,-2-4 48-15,-1-3 16 16,0-11-672-16,0 1-128 0,0-3-16 0,0 0-8032 15,-1-4-1600-15</inkml:trace>
  <inkml:trace contextRef="#ctx0" brushRef="#br0" timeOffset="201037.02">25720 8563 18431 0,'0'0'816'0,"0"0"160"0,-7 6-784 0,1-4-192 0,0-3 0 0,6 1 0 16,0 0 3952-16,0 0 736 0,0 0 160 0,0 0 16 15,8-1-3360-15,4-1-672 0,2 0-144 0,3-4-32 16,2-1-784-16,1 0-176 0,3 1-16 0,1-1-16 31,-1 3-3008-31,0 0-608 0</inkml:trace>
  <inkml:trace contextRef="#ctx0" brushRef="#br0" timeOffset="201471.98">26080 8639 26895 0,'-4'-13'1184'0,"4"13"256"0,0 0-1152 0,0 0-288 16,0 0 0-16,0 0 0 0,0 0 752 0,6-4 80 15,3 0 32-15,2 0 0 0,-1 2-96 0,3-2-32 0,3 4 0 16,-1-2 0-16,2 2-336 0,7-2-64 0,2-3-16 0,-3 2 0 15,-3 0 256-15,0 5 32 0,-2 0 16 0,-4 6 0 16,-1 3-64-16,-1-2-16 0,-3-3 0 0,-1 6 0 16,-2 6-128-16,-3 2-32 0,-2-2 0 0,-2-1 0 15,-2-1-192-15,1-1-64 0,-3 3 0 0,-3 1 0 16,-3-5-128-16,0 3 0 16,-1-1 0-16,-1-1-176 0,-2 2 16 0,1-2 0 0,0-4 0 0,1 0 0 15,0-2 160-15,0-3 0 0,1-2 0 0,2-1-128 16,0 0 128-16,3-2 0 0,0-1 0 0,7 0-128 15,0 0 128-15,0 0 0 0,0 0 128 0,0 0-128 16,0 0 320-16,0 0-16 0,9 4 0 0,2-2 0 16,0 4 32-16,2-1 16 0,2 0 0 0,0 0 0 15,1 2-224-15,1-1-128 0,1 1 160 0,0-5-160 16,3 2 0-16,-1 0 0 0,-1-1 0 0,1-1 0 16,-2 0-384-16,2-1-112 0,-2-1-16 0,-1 1-16 15,0-2-2256-15,0 0-448 0,0-3-96 0</inkml:trace>
  <inkml:trace contextRef="#ctx0" brushRef="#br0" timeOffset="202405.47">26911 8223 2751 0,'0'0'256'0,"-1"-6"-256"0,0-2 0 0,1-1 0 16,0 0 3680-16,-3-3 688 0,1 0 144 0,-1 2 32 15,2 1-2176-15,-2-3-448 0,0 1-64 0,-1 4-32 16,1 0-336-16,3 7-64 0,-3-5-16 0,-2 3 0 16,-4 2-448-16,-2 3-80 0,3 5-32 0,-1 4 0 15,-1 2-336-15,-2 3-64 0,-1 5 0 0,0 3-16 0,1 4-240 0,1 3-32 16,-1 3-16-16,1 1 0 16,1 0-144-16,3 1 0 0,4-2 144 0,3 0-144 15,2 0 128-15,2-2-128 0,3-5 160 0,6 0-160 16,6-1 128-16,2-3-128 0,-3-5 0 0,3-1 0 15,3-2 160-15,2-4-160 0,1-3 160 0,2-1-160 16,-3-4 320-16,-1-4-16 0,-1-4-16 0,1-1 0 0,0-3 192 16,-2-1 32-16,-3-6 16 0,-1 0 0 0,0-2-32 0,-2-5-16 15,-2-2 0-15,-2-1 0 16,-4-1 16-16,-1 0 0 0,-4 1 0 0,-3 1 0 0,-2-2 16 0,-4 1 0 16,-4 0 0-16,-3 2 0 0,-1-2 48 0,-3 3 16 15,-6-4 0-15,-1 3 0 0,-2 1-384 0,0 3-192 0,0 0 192 0,-1 2-192 31,0 2-416-31,0 3-192 0,1 0-32 0,5 5-16 16,4 1-1456-16,-1 4-272 0,0-2-64 0,3 4-9440 16,3 2-1872-16</inkml:trace>
  <inkml:trace contextRef="#ctx0" brushRef="#br0" timeOffset="202736.83">27587 8430 15663 0,'0'0'1392'0,"0"0"-1120"0,-8 3-272 0,0 0 0 15,8-3 5184-15,0 0 992 0,0 0 192 0,0 0 32 16,0 0-3936-16,0 0-800 0,0 0-144 0,0 0-48 16,0 0-512-16,9 2-96 0,4 1-32 0,2-1 0 15,1 0-688-15,1-2-144 0,2 1 0 0,0 0 0 16,3-1 0-16,3 0 0 0,0-1 0 0,10-2 0 16,-2 1-1232-16,-1-2-208 0,1 3-32 0,-2-3-16 15,-3 2-1424-15,-2-1-288 0,1-1-48 0</inkml:trace>
  <inkml:trace contextRef="#ctx0" brushRef="#br0" timeOffset="202947.13">28248 8166 11967 0,'0'0'1072'0,"0"0"-864"0,0 0-208 0,0 0 0 16,-3 14 4736-16,0-1 896 0,2-2 176 0,0-1 32 15,0 3-3360-15,-1 3-688 0,1 2-128 0,0 3-16 16,-1 1-912-16,1 3-176 0,0 2-48 0,-1 3 0 16,1-4-512-16,0 0 0 0,-1 2 0 0,2-4 0 15,0 1 0-15,2-1-352 0,-2-5 48 0,2-1 16 32,2-1-1728-32,2-2-352 0,0-4-64 0,2-1-12784 0</inkml:trace>
  <inkml:trace contextRef="#ctx0" brushRef="#br0" timeOffset="203183.84">28519 8039 15663 0,'0'0'1392'0,"0"0"-1120"0,0 0-272 0,1 16 0 0,-1-2 3120 0,0 5 560 15,0 0 112-15,1 5 32 0,1 2-1600 0,0 2-320 16,2 2-64-16,-1 2-16 0,-3-2-1072 0,1 2-224 15,3 3-32-15,0-2-16 0,0 0-256 0,0-2-48 16,0 0-16-16,1 0 0 0,1-2-160 0,0-2 0 0,-1 0 0 0,0-1 0 31,2-2-432-31,-1 1-112 0,2-3-32 0,-2-1 0 16,2-4-2368-16,-2-3-496 0,-3-2-80 0</inkml:trace>
  <inkml:trace contextRef="#ctx0" brushRef="#br0" timeOffset="203401.07">28306 8498 11967 0,'0'0'1072'0,"0"0"-864"0,0 0-208 0,0 0 0 16,0 0 5392-16,0 0 1040 0,0 0 208 0,0 0 32 15,6 7-3808-15,0-2-768 0,-6-5-160 0,10 4-16 16,2-2-960-16,1 1-176 0,4 0-32 0,3-1-16 15,1 0-576-15,2-2-160 0,2-2 0 0,0 0 0 32,3-2-1392-32,-2 0-336 0,-1-1-80 0,8-2-16640 0</inkml:trace>
  <inkml:trace contextRef="#ctx0" brushRef="#br0" timeOffset="203805.93">27068 9112 12895 0,'0'0'1152'0,"0"0"-928"0,0 0-224 0,0 0 0 16,0 0 3888-16,0 0 720 0,0 0 160 0,-5 4 32 15,2 5-2736-15,2-2-528 0,1-1-128 0,1 3 0 16,2 2-720-16,-1 1-144 0,1 1-32 0,-1 2 0 16,0-2-512-16,2 4 0 0,1 0 0 0,1 1-144 15,0 3-1536-15,-3-5-304 0,1 0-64 0,0-2-7616 16,-1-1-1504-16</inkml:trace>
  <inkml:trace contextRef="#ctx0" brushRef="#br0" timeOffset="203999.66">26958 9280 30927 0,'0'0'1360'0,"0"0"304"0,0 0-1344 0,0 0-320 16,0 0 0-16,0 0 0 0,0 0 1216 0,0 0 160 16,7 4 32-16,1-4 16 0,1 0-496 0,2 0-96 15,3 0-32-15,0 0 0 0,1-4-800 0,1 2 0 16,5-5 0-16,1 2-192 15,0 0-1568-15,2 0-304 0,-2-2-64 0,-1-1-12848 0</inkml:trace>
  <inkml:trace contextRef="#ctx0" brushRef="#br0" timeOffset="204372.25">27151 8983 27007 0,'-27'3'1200'0,"13"-2"240"0,-3 2-1152 0,-2 1-288 0,1 0 0 0,-2 2 0 16,0 1 1344-16,-1 2 192 0,1 0 64 0,6 0 0 16,1 3-384-16,0 2-80 0,-2-1-16 0,2 3 0 15,0 1-736-15,3 1-128 0,2 3-48 0,4 6 0 16,6 2-208-16,0-3 0 0,1 0 0 0,3-1-160 0,5 1 160 0,4 0-192 16,5-3 192-16,1 0-192 0,2-3 192 0,1 0-192 15,2-3 192-15,1-1-192 0,-1-3 192 0,6-3 0 16,1-2 0-16,3-3 0 0,-1-1 0 0,1-7 0 15,3-1 0-15,-5-1 0 0,-2-3 256 0,-9-2 64 16,1 0 32-16,-1-2 0 0,-3-1 176 0,-2-2 48 16,-3-3 0-16,0 0 0 0,-5-2 48 0,-1-7 16 15,-3 4 0-15,-5 0 0 0,-5-1-176 0,-4 1-16 0,-5 4-16 0,-3-1 0 16,-3-1-48-16,-6 2-16 0,-5-1 0 0,-4 1 0 31,0-1-944-31,-1 3-176 0,0-2-32 0,0 2-12112 0,1 1-2416 0</inkml:trace>
  <inkml:trace contextRef="#ctx0" brushRef="#br1" timeOffset="209832.38">26585 5743 22911 0,'0'0'1024'0,"-11"0"192"0,11 0-960 0,-9 6-256 0,1 0 0 0,1 1 0 15,7-7 752-15,-6 10 96 0,6-10 32 0,-2 12 0 16,5 0 240-16,1-1 48 0,1-2 16 0,2 3 0 15,0 0-672-15,0 0-144 0,-1-1-32 0,4 0 0 16,0-3 240-16,3 1 32 0,1 1 16 0,1-1 0 0,-1-1 80 0,3 0 32 16,0 0 0-16,-4-2 0 0,3 2-112 0,5 5-32 15,-5-1 0-15,1-2 0 16,3-2-128-16,-2 4-16 0,-1-2-16 0,3-1 0 16,1-2-208-16,-1-1-32 0,1 2-16 0,-5-2 0 15,-2 0-176-15,2 2 0 0,1 0 0 0,2-2 128 0,0-1-128 0,2 3 0 16,1 1 0-16,0 1 0 0,-1-3 0 0,1 1 0 15,0 1 0-15,12 7 0 0,-3-6 0 0,-2 2 0 16,-2-1 0-16,2-1 128 0,0-4-128 0,-1 4 0 16,2 0 0-16,-4 0 0 0,-1-2 160 0,0 1-160 0,1 1 192 0,-2 0-192 15,-2-1 160-15,-1 2-160 0,-1 0 128 0,-4-3-128 16,2 2 128-16,2-2-128 0,-3 1 128 0,0 1-128 16,0 0 0-16,0 2 0 0,2-1 128 0,1 2-128 15,-1-1 0-15,1 0 0 0,-2 1 0 0,10 3 0 16,-4 5 0-16,-9-14 160 0,-1 2-160 0,2 2 160 15,-1 2-32-15,1 0 0 0,1 0 0 0,1 0 0 16,-1-3 0-16,12 10-128 16,-5-3 192-16,-4-1-64 0,-3 1-128 0,-1-4 128 0,-3-3-128 0,0 3 128 15,0-4-128-15,0 2 0 0,0-1 0 0,1 3 0 16,-1-2 0-16,0 0 0 0,0 0 0 0,-2-1 0 16,-2 1 0-16,-1-1 0 0,-1 0 128 0,3 2-128 15,-3 0 0-15,1 0 0 0,-1-2 0 0,1 2 128 16,-1-1-128-16,1 3 0 0,0-3 0 0,0 1 128 15,1-2-128-15,-4-3 0 0,-1 1 0 0,1 0 0 16,1-1 0-16,0 1 0 0,1 0 0 0,0 1 0 0,0-2 160 0,5 7-160 16,-3-2 192-16,-1 0-192 0,-2-1 0 0,1 0 0 15,-1-1 0-15,-1-1 0 0,3-1 128 0,-8-8-128 16,7 9 144-16,-2-1-144 16,-5-8 192-16,6 13-64 0,2 3-128 0,-1-7 192 15,-7-9-192-15,6 12 144 0,1-2-144 0,2 2 128 0,-1 1-128 16,-3-3 0-16,-1-1 0 0,-1-1 0 0,-1 1 0 0,3 0 0 15,1 6 0-15,-1-2 0 0,-1-3 0 0,-3 2 0 16,-1 0 0-16,0 1 0 0,3 2 0 0,-1-2 0 16,2 0 0-16,0 0 0 0,-1 2 0 0,-1-1 0 15,1 2 0-15,-2-3 0 0,2-1 0 0,-1 1 0 16,1-2 0-16,1 1 0 0,0 0 0 0,0 1 0 16,-4-13 0-16,1 13 0 0,-1 0 0 0,0-1 0 15,0-1 0-15,3 2 0 0,1 2 0 0,-3-1 0 0,-2-1 0 0,1 1 0 16,0 2 0-16,2 0 0 0,1-1 0 0,1 1 0 15,-2-2 0-15,1-3 0 0,-1-1 0 0,2 2 0 16,0 0 0-16,2-2-224 0,-5-1 80 0,-1-9 16 31,1 11-576-31,-1-11-96 0,4 9-32 0,-4-9 0 0,3 9-1680 16,-3-9-352-16,0 0-64 0,0 0-7568 0,0 0-1536 0</inkml:trace>
  <inkml:trace contextRef="#ctx0" brushRef="#br1" timeOffset="210205.34">28292 7494 2751 0,'0'0'256'15,"0"0"-256"-15,0 0 0 0,0 0 0 0,0 0 5104 0,0 0 976 16,0 0 192-16,0 0 32 0,0 0-3360 0,0 0-656 15,0 0-144-15,0 0-32 0,0 0-656 0,0 0-144 16,9 0-32-16,-2 2 0 0,-7-2-432 0,9 2-80 16,0 2-32-16,0 4 0 0,0 2-176 0,0 2-48 0,0 0 0 0,2 1 0 15,1 0-144-15,-2 1-48 0,0 1 0 0,0-1 0 16,0 2-64-16,2-2-32 0,-1 0 0 0,4 1 0 16,-4-4 0-16,1-1 0 15,0 0 0-15,0 0 0 0,-1-2 80 0,2-1 16 16,-1-1 0-16,1-2 0 0,-1-1 0 0,0-3 16 15,-1 0 0-15,0-4 0 0,-1-3-16 0,2 0 0 16,0-3 0-16,1-3 0 0,0 0-128 0,1-2-16 0,1-4-16 0,-1 0 0 16,-1-2-160-16,-1 0 0 0,-3 3 0 0,0 1-176 15,0 1-128-15,0 2-16 0,-1 1-16 0,0 1 0 32,-2 2-544-32,1 1-96 0,-1 2-32 0,1 2 0 15,-1 0-2496-15,-6 5-496 0</inkml:trace>
  <inkml:trace contextRef="#ctx0" brushRef="#br1" timeOffset="213638.32">27598 7910 5519 0,'0'0'496'0,"0"0"-496"0,0 0 0 0,0 0 0 16,0 0 2160-16,0 0 336 0,0 0 64 0,0 0 0 15,0 0-1216-15,2 8-256 0,-2-8-64 0,0 0 0 16,0 0 0-16,0 0 0 0,0 8 0 0,0-8 0 0,0 0 0 0,0 0-16 16,0 0 0-16,0 0 0 0,0 0-64 0,0 0-16 15,0 0 0-15,0 0 0 0,0 0-384 0,0 0-80 16,0 0-16-16,-3-7 0 15,0 1 64-15,1-2 16 0,-1 0 0 0,2 0 0 16,0 1 32-16,-2-1 0 0,-1 0 0 0,-1 0 0 16,0-1-32-16,-1 0 0 0,1 0 0 0,1 0 0 15,-1-1-144-15,-1 1-48 0,-1-1 0 0,-1-1 0 0,-1 1-48 0,0-2-16 16,0-1 0-16,-2 0 0 0,1 0-64 0,0-1-16 16,-2-2 0-16,0 2 0 0,3-3-48 0,0 4-16 15,-3-4 0-15,0 3 0 0,1-2 96 0,-1 3 16 16,2 1 0-16,-2 0 0 0,0 1 16 0,2 0 0 15,-1 1 0-15,2 1 0 0,0 0-256 0,1-1 176 16,-1 3-176-16,1 0 160 0,0 2-160 0,1 0 0 0,1 1 0 0,1-1 128 16,0 1-128-16,0 2 0 0,-1 0 0 0,1 2 0 15,5 0 0-15,0 0 0 0,-6 5-144 0,-1 0 144 16,1 2 0-16,0 2-128 0,1-1 128 0,1 2 0 16,-1 2-304-16,1-3 48 0,-1 1 16 0,1 2 0 31,0 0-1328-31,0 1-272 0,-1-4-48 0,2 0-9056 0,0-1-1824 0</inkml:trace>
  <inkml:trace contextRef="#ctx0" brushRef="#br1" timeOffset="213945.25">27050 7451 14735 0,'0'0'1312'0,"0"0"-1056"16,0 0-256-16,0 0 0 0,0 0 2112 0,0 0 352 15,0 0 80-15,0 0 16 0,0 0-544 0,1 6-96 16,-1-6-32-16,4 10 0 0,-2 0-528 0,1 2-96 16,1 0-32-16,-2 2 0 0,0 2-192 0,0 1-32 15,1 0-16-15,1-2 0 0,-1-2-224 0,-1 2-64 16,-1 0 0-16,2 0 0 0,0-2-144 0,1-1-48 0,-2-1 0 0,2 0 0 15,1-2-192-15,-1 0-64 0,-1 1 0 0,1-3 0 16,0 1-128-16,1-2-128 0,1-1 192 0,2-1-192 16,1-1 0-16,2-2 0 15,0-2 0-15,3-3 0 0,0-1 0 0,3-3 0 16,0-1 0-16,1 0-144 16,2-2-1968-16,-2 1-384 0,-1-3-64 0</inkml:trace>
  <inkml:trace contextRef="#ctx0" brushRef="#br0" timeOffset="-196329.38">24748 11081 11055 0,'24'-20'976'0,"-24"20"-784"16,0 0-192-16,0 0 0 0,0 0 2768 0,4 8 512 15,-2 0 112-15,1 2 0 0,-2 1-1184 0,2 3-240 16,1 2-48-16,-2 3-16 0,1 2-912 0,-2 3-176 15,-1 2-48-15,2 2 0 0,-2 2-544 0,1-7-224 0,0 1 176 0,3 1-176 16,-2 3 0-16,-1-4 0 0,0 2 0 0,0 2 0 31,-1-1-1472-31,0 10-384 0,-1-3-64 0,0-3-6752 0,1-1-1344 0</inkml:trace>
  <inkml:trace contextRef="#ctx0" brushRef="#br0" timeOffset="-196075.48">25031 11176 3679 0,'0'-9'160'0,"0"4"32"0,-1-1-192 0,1 3 0 0,0 3 0 0,0 0 0 16,0 0 6064-16,0 0 1168 0,0 0 224 0,0 0 48 15,0 7-4816-15,1 6-976 0,-1 2-192 0,-1 3-48 0,1 6-752 0,1 4-144 16,-1 5-48-16,3 2 0 0,0-1-336 0,-1 0-64 15,1-2 0-15,1 1-128 0,-2 0 0 0,4-3 0 16,-1-6 0-16,0 1 0 0,0-7-208 0,0 1-160 16,-2-6-16-16,0-3-16 15,-3-10-3056-15,0 0-624 0</inkml:trace>
  <inkml:trace contextRef="#ctx0" brushRef="#br0" timeOffset="-195696.7">24943 10595 3679 0,'-11'-8'320'0,"2"1"-320"0,-1 1 0 0,-2 1 0 16,-1-1 5696-16,-5 0 1056 0,1 1 224 0,6 5 32 15,-3 2-4624-15,0 5-912 0,-1 1-192 0,-3 10-48 16,2 0-784-16,3 3-144 0,0 1-48 0,7-4 0 15,1 6-256-15,2-2 0 0,6 1 0 0,-1 1 0 16,2-1 0-16,4-3 0 0,2-1 0 0,3 0 0 16,2-6 0-16,2-3 0 0,-3-2 0 0,2-3 0 15,2-1 352-15,0-4 16 0,2-4 0 0,-1-4 0 0,-2-2 336 0,0-3 80 16,-1-1 16-16,3-10 0 0,-4-1-112 0,-6 7-32 16,-1 0 0-16,1-12 0 15,-3 4-208-15,-4 6-64 0,-2 3 0 0,-4-2 0 16,0 2-176-16,-1-1-32 0,-3 2-16 0,-4-6 0 0,-1 1-352 15,3 9-64-15,-3 2 0 0,-2-1-16 16,-2 1-1888-16,-8-2-368 0,3 3-80 0,3 4-16 16,2 5-1456-16,5 1-288 0</inkml:trace>
  <inkml:trace contextRef="#ctx0" brushRef="#br0" timeOffset="-195262.36">24930 11668 17503 0,'0'0'768'0,"2"-4"176"0,1-2-752 0,-3 6-192 0,0 0 0 0,0 0 0 16,0 0 3392-16,0 0 640 0,0 0 128 0,0 0 16 0,0 0-1872 0,-4 4-368 16,-3 2-80-16,2 1 0 0,-1 3-560 0,-5 3-96 15,1 1-32-15,-3 5 0 0,-2 4-176 0,0 1-32 16,-3 2-16-16,-3 4 0 0,-3 3-192 0,-2 1-48 15,-4 0 0-15,-2 4 0 0,-2 1-256 0,0-1-48 16,-1-2-16-16,7-7 0 0,2 3-192 0,0 2-32 16,0-5-16-16,1 0 0 0,0-1-144 0,3-3 0 15,0 0 0-15,-3-2 0 0,5-6 0 0,0-1-320 0,3 1 48 16,4-3 16 0,4-2-1200-16,1-2-224 0,2-1-48 0,6-9-7648 15,0 0-1520-15,5 7-304 0</inkml:trace>
  <inkml:trace contextRef="#ctx0" brushRef="#br0" timeOffset="-194793.28">24983 11717 17503 0,'0'0'1552'0,"0"0"-1232"0,-6 0-320 0,6 0 0 16,-10-4 2208-16,3 2 384 0,-1-4 80 0,8 6 16 0,-8-4-768 0,8 4-160 16,0 0-32-16,0 0 0 0,0 0-528 0,0 0-112 15,0 0-32-15,0 0 0 0,0 0-160 0,8 0-16 16,4 3-16-16,1 4 0 0,1-1 32 0,3 5 0 16,2 2 0-16,5 6 0 0,1 5-192 0,1 2-48 15,-1 5 0-15,2 0 0 0,-1 3-64 0,5-3-16 0,1 2 0 16,-2 0 0-16,-2-3-304 0,1-2-64 0,1-3-16 0,0-1 0 15,-1-5-192-15,-2-1 144 16,-2-1-144-16,-2 0 128 0,2 0-128 0,-3-2 0 16,-1-2 144-16,0 0-144 0,-2 0 0 0,0-2 0 15,-4 1-192-15,1 1 64 16,1-1-1664-16,-1 0-320 0,-2-1-64 0,0 2-10928 0,1-1-2192 16</inkml:trace>
  <inkml:trace contextRef="#ctx0" brushRef="#br0" timeOffset="-194391.83">26046 12206 11967 0,'0'0'1072'0,"0"0"-864"15,0 0-208-15,0 0 0 0,0 0 3200 0,0 0 608 16,0 0 112-16,0 0 32 0,0 0-1360 0,0 0-272 15,7-1-48-15,-7 1-16 0,8 4-512 0,0 5-96 16,-1 0-32-16,0 5 0 0,0 6-672 0,-2 1-144 16,2 1-32-16,-2 3 0 0,1 1-400 0,1 4-96 0,-1-2-16 0,0 4 0 15,-1-1-256-15,-1 0 0 0,-2 0 0 0,1 1 0 32,1-4-368-32,-1-4-128 0,-2-3-16 0,0 2-16 15,0 1-2048-15,2-3-416 0,1-5-80 0,-1-1-12480 0</inkml:trace>
  <inkml:trace contextRef="#ctx0" brushRef="#br0" timeOffset="-194158.35">26365 12189 2751 0,'0'0'256'0,"0"0"-256"0,0 0 0 0,0 0 0 15,0 0 6464-15,0 0 1264 0,7 7 240 0,-2-1 48 16,-1 2-5568-16,1 2-1104 0,3 5-240 0,-2 0-32 15,1 2-160-15,-1 3-16 0,3 3-16 0,-1-2 0 16,0 4-512-16,3 2-112 0,-2-1 0 0,-2 2-16 0,1-1-240 0,0 2 128 16,1-2-128-16,-1-2 0 0,0 0 0 0,0-2-240 15,0-1 32-15,1-1 0 16,-2-1-784-16,1-3-160 0,1-4-16 0,-2 2-16 16,-2-2-1712-16,-1 0-352 0,1-1-64 0,-2-3-8768 0</inkml:trace>
  <inkml:trace contextRef="#ctx0" brushRef="#br0" timeOffset="-193906.54">26210 12555 36911 0,'-12'-4'1632'0,"6"3"352"0,0 0-1600 0,1 1-384 0,-1-4 0 0,1 1 0 15,-1 1 1136-15,2-1 144 0,4 3 16 0,0 0 16 16,0 0-96-16,0 0 0 0,4-5-16 0,4 1 0 16,4 1-544-16,2 1-96 0,3-2-32 0,3 0 0 15,-1-1-128-15,3 1-16 0,-3 1-16 0,2 1 0 16,-1 0-368-16,1-2 0 0,0 2 0 0,0-1 0 16,1-1-992-16,0 0-272 0,0-1-48 0,7-1-19232 15</inkml:trace>
  <inkml:trace contextRef="#ctx0" brushRef="#br0" timeOffset="-188696.72">25334 10529 21071 0,'0'0'928'0,"0"0"208"16,4 3-912-16,-11 2-224 0,1-3 0 0,6-2 0 16,-6 2 1792-16,6-2 304 0,0 0 64 0,0 0 16 0,0 0-432 0,0 0-80 15,0 0 0-15,0 0-16 0,0 0-624 0,8-1-112 16,0-2-16-16,1 3-16 0,0-4-64 0,2 2-16 16,1-1 0-16,-1 0 0 0,0 0-96 0,0-1 0 15,1 1-16-15,1-1 0 0,0 0-400 0,0-2-80 16,-1 2-16-16,0 1 0 0,-3-2-192 0,0 1 0 15,-1 0 0-15,1-1 0 0,0 0 0 0,0-2-192 16,2 3 16-16,-1 2 0 16,1-6-2336-16,-1 3-480 0,-1 1-80 0,0 1-7952 0,-1 1-1584 0</inkml:trace>
  <inkml:trace contextRef="#ctx0" brushRef="#br0" timeOffset="-188464.82">25901 10177 15663 0,'0'0'1392'0,"0"0"-1120"15,0 0-272-15,3 8 0 16,-3-8 3584-16,2 5 672 0,-2-5 128 0,3 7 32 16,1 1-2544-16,0 4-496 0,1-2-96 0,-1 2-32 15,0-4-720-15,-2 5-144 0,2 5-16 0,-1 3-16 16,-1-3-176-16,1 3-48 0,0 1 0 0,-1 3 0 15,1-2-128-15,-1 3 0 0,0-2 0 0,-2 2 0 16,0 0 0-16,0-1-144 0,0-2 144 0,1-1-208 16,-1-2-1104-16,1-3-224 0,1-3-32 0,-1-2-8544 15,-1-4-1728-15</inkml:trace>
  <inkml:trace contextRef="#ctx0" brushRef="#br0" timeOffset="-188224.92">26048 10222 6447 0,'2'-35'272'0,"-1"25"80"0,0 4-352 0,-1-1 0 0,0 2 0 0,0-1 0 16,1-1 5808-16,-1 7 1088 0,0 0 208 0,0 0 64 15,0 0-5136-15,0 0-1024 0,6 7-208 0,-1 4-32 16,0 8-256-16,2 0-64 0,-1 1 0 0,1 2 0 16,-1 3-448-16,2-2 0 0,-3 1 0 0,2 2 0 15,-1-2 0-15,2 4-128 0,-3-1 128 0,2 1-160 16,-1-1-144-16,1-1-16 0,-1-1-16 0,1 0 0 31,1-2-384-31,-3-1-80 0,0-2-16 0,0-5-9040 0,1 1-1824 16</inkml:trace>
  <inkml:trace contextRef="#ctx0" brushRef="#br0" timeOffset="-187996.79">25948 10464 1839 0,'0'0'160'0,"-4"4"-160"15,4-4 0-15,-5 4 0 0,5-4 7952 0,0 0 1568 16,0 0 304-16,0 0 64 0,0 0-6624 0,5 4-1312 16,4 0-272-16,5 1-48 0,2-2-928 0,1-2-192 15,1-4-48-15,3 2 0 0,3-2-128 0,0 0-16 16,4-4-16-16,0 1 0 15,0-2-2704-15,-2 2-544 0</inkml:trace>
  <inkml:trace contextRef="#ctx0" brushRef="#br0" timeOffset="-187388.18">24287 10162 22111 0,'0'0'1968'0,"0"0"-1584"0,0 0-384 0,0 0 0 16,18-9 2288-16,-19 24 368 0,0 2 80 0,1 3 16 15,2 2-1344-15,0 0-272 0,-1-2-48 0,1-1-16 16,1-4-752-16,0 2-160 0,-1 5-32 0,2 0 0 16,-1 1-128-16,-1 1-144 0,4-1 144 0,-1-2-208 31,1 6-1248-31,0-2-240 0,-1-7-48 0,-1 1-12464 0</inkml:trace>
  <inkml:trace contextRef="#ctx0" brushRef="#br0" timeOffset="-187186.88">24232 10428 32415 0,'0'0'1440'0,"0"0"288"0,0 0-1376 0,0 0-352 15,0 0 0-15,0 0 0 0,0 0 1120 0,0 0 160 16,9-5 16-16,0 1 16 0,1 0-400 0,0 0-80 15,0 0 0-15,2 0-16 0,0 0-608 0,1 0-208 16,0 0 144-16,1-2-144 0,-2-1 0 0,-2 1 0 0,2 4 0 0,0 2 0 16,-2 0-448-16,0 0 48 0,-1 0 0 0,0-1 0 31,1-2-2736-31,-2 0-560 0,0 0-96 0,-2-1-32 0</inkml:trace>
  <inkml:trace contextRef="#ctx0" brushRef="#br0" timeOffset="-186827.46">24421 10112 25279 0,'0'0'1120'0,"-8"-5"224"0,-3 1-1072 0,-1-2-272 0,-1 0 0 0,-1 1 0 16,-2 1 1792-16,-1 3 320 0,-1 1 48 0,-3 4 16 15,-3 2-944-15,0 2-176 0,-1 3-32 0,-1-2-16 16,-2 1-496-16,2 5-80 0,2 0-32 0,1 5 0 0,3 2-144 16,1 3-48-16,2-1 0 0,3 2 0 0,2 1-80 0,4 1 0 15,2 1-128-15,5 4 192 0,3-7-192 0,3 5 0 16,3 1 0-16,3 2 0 15,2 0-144-15,2-4 144 0,6-4 0 0,3-2-144 16,6 2 144-16,1-7 0 0,0-3 0 0,2-7 0 16,-2-4 0-16,0-5 192 0,2-2-32 0,-2-7-16 15,-2-2 144-15,-2-3 32 0,1-6 0 0,-2-3 0 0,-3-3 448 0,-2 0 112 16,-1-4 16-16,-2 1 0 0,-1 0 0 0,-4 1 16 16,-3-1 0-16,-2 2 0 0,-3 1-352 0,-2-1-80 15,-4 0-16-15,-3 1 0 0,-3 1-32 0,-2-2-16 16,-3-3 0-16,-3-1 0 0,0 2-144 0,-2 2-16 15,1-1-16-15,-3 2 0 0,-2 4-400 0,1 2-80 16,-1 5-16-16,0 3 0 16,-5 2-1920-16,2 4-400 0,2 6-80 0</inkml:trace>
  <inkml:trace contextRef="#ctx0" brushRef="#br0" timeOffset="-146996.04">22841 11674 4607 0,'0'0'400'0,"0"0"-400"0,0 0 0 0,0 0 0 0,0 0 3200 0,0 0 576 16,0 0 96-16,0 0 32 0,0 0-2048 0,0 0-384 16,0 0-96-16,0 0-16 0,0 0-144 0,0 0-48 15,0 0 0-15,0 0 0 16,-6 3-256-16,6-3-48 0,-8 0-16 0,0 0 0 0,8 0 48 15,0 0 16-15,-8 1 0 0,0-1 0 0,0 3-128 0,1-3-16 16,-1 0-16-16,-1 0 0 0,-2 0-112 0,2 0-32 16,0 0 0-16,-1-3 0 0,-1 2-128 0,2-1-32 15,-1 1 0-15,-1 1 0 0,-1 0-112 0,1 0-16 16,-4 0-16-16,1-3 0 0,0 3-32 0,-1 0 0 16,0 3 0-16,-1-3 0 0,2-3-64 0,1 2-16 15,-4-1 0-15,1 2 0 0,2 0-32 0,-1-3-16 16,1 2 0-16,0-1 0 0,-2 0 32 0,2 0 0 0,-1 0 0 15,1-1 0-15,-2 1 0 0,-1 2 0 0,2-3 0 0,0 2 0 16,2-1-16-16,0 1 0 0,0 1 0 0,2-3 0 16,-1 2 32-16,0 0 16 0,-1 0 0 0,1-2 0 15,1 0-48-15,-1 3-16 0,2-1 0 0,-1-2 0 16,1 1 48-16,-1-1 0 0,1 1 0 0,1-1 0 16,0 0-16-16,-1 1 0 0,1-2 0 0,0 3 0 15,-1-3-176-15,-1 1 160 0,2 3-160 0,-3-4 160 16,1 2-160-16,-1 2 128 0,0-3-128 0,-1 3 128 15,-1-1-128-15,1 1 160 0,0 0-160 0,0 0 160 16,0-2-160-16,0 2 192 0,0 0-192 0,0 0 192 16,0-1-64-16,0 1-128 0,0-1 192 0,-1 1-64 15,0-2-128-15,-2 1 192 0,3 0-192 0,0 1 192 0,-1-1-192 16,1-1 192-16,0 1-192 0,1 0 192 0,1-1-192 0,-3 1 128 16,1 0-128-16,-1-1 128 0,0 1-128 0,1 1 0 15,0 0 144-15,0 0-144 0,1 0 0 0,0 0 0 16,-1-3 0-16,-1 2 128 0,1 1-128 0,1 0 0 15,-2 0 0-15,-1 0 128 0,1 0-128 0,0 0 0 16,-1 0 0-16,1 0 128 0,0 0-128 0,-1 0 0 16,0 0 0-16,0 0 0 0,1 0 0 0,0-1 0 15,-1 0 0-15,1 1 128 0,0-3-128 0,-1 3 0 0,0-1 0 0,0 1 128 16,1 0-128-16,0 0 0 16,-2 0 128-16,2 0-128 0,1 0 0 0,1 1 0 15,0 2 0-15,-1-3 0 0,3 0 0 0,-1 0 0 16,-1 0 0-16,1 0 128 0,-2 0-128 0,0 0 0 15,1-3 0-15,2 2 0 0,-4-1 0 0,3 1 0 0,-1 1 0 0,0-3 128 16,1 2-128-16,-1 0 0 0,0 1 0 0,-2-1 0 16,-1 1 0-16,1 0 0 0,0 0 0 0,-1 0 0 15,1 0 0-15,0 0 0 0,-2 0 0 0,3 0 0 16,0 0 0-16,0 0 0 0,0 0 0 0,1 0 0 16,0 0 0-16,1 0 0 0,-1 0 0 0,0 0 0 15,1 1 0-15,-1 0 0 0,0 0 0 0,-1 2 0 0,1-3 0 0,2 1 0 16,-1 1 0-16,1-2 0 0,0 0 0 0,0 1 0 15,1-1 0-15,0 3 0 16,-1-3 0-16,-2 1 0 0,3 0 0 0,0 0 0 16,-2 2 0-16,1-2 0 0,-2 2 0 0,0 0 0 15,1-2 0-15,0 3 0 0,1-3 0 0,-1 2 128 16,1-2-128-16,0 2 0 0,0 1 0 0,3-4 128 16,-4 0-128-16,1 0 128 0,-1 0-128 0,1 2 128 15,-2-2-128-15,2 0 128 0,-1 0-128 0,1 1 128 0,-1-1-128 16,1 0 128-16,1 0-128 0,-2 0 128 0,1 3-128 0,0-3 0 15,-1 1 0-15,-1 1 128 0,2-1-128 0,1 2 0 16,-2-3 0-16,1 1 128 0,0 0-128 0,-1 3 0 16,-1-1 0-16,1-1 0 0,-1-2 0 0,-1 3 128 15,1 0-128-15,0-1 0 0,-1-1 0 0,2 2 0 16,-1-3 0-16,-1 1 128 0,1 1-128 0,0-1 128 16,1 2-128-16,-2-3 128 0,0 0-128 0,-2 0 144 15,-2 1-144-15,2 0 160 0,-1 3-32 0,-1-3 0 0,0 2 0 0,0 0 0 16,0-1-128-16,0 2 0 0,0-1 144 0,-1-1-144 15,0 1 0-15,1 0 128 0,0-1-128 0,0 2 0 16,-1-4 0-16,1 1 128 0,0 1-128 0,1-1 0 16,2 2 0-16,1-2 144 0,-3 2-144 0,3-1 0 15,1-1 0-15,1 1 0 16,-1-1 0-16,2 0 0 0,-1 1 0 0,1-1 0 0,-2 0 0 0,2 1 0 16,0-2 0-16,3 1 0 0,-1 0 0 0,0 0 0 15,1-1 0-15,1 0 0 0,-3 0 0 0,2 0 0 16,1 0 128-16,-1 0-128 0,-1 0 0 0,1 0 0 15,-3 0 0-15,1 0 0 0,-1 2 0 0,-1-1 0 16,0-1 128-16,0 0-128 0,1 0 0 0,-2 0 0 0,0 1 0 0,1 1 0 16,-2-2 0-16,0 1 0 0,0 2 0 0,1-3 0 15,0 0 0-15,2 1 0 0,-1 1 0 0,1 1 0 16,-2-3 0-16,2 0 0 0,0 1 0 0,3 1 0 16,-1-4 0-16,1 2 0 15,-2-1 0-15,3 1 0 0,6 0-176 0,0 0 176 16,-6 0-992-16,6 0-96 0,0 0 0 0,0 0-16 15,0 0-1312-15,0 0-256 0,10-5-48 0,1 1-10640 16,4 0-2128-16</inkml:trace>
  <inkml:trace contextRef="#ctx0" brushRef="#br0" timeOffset="-146394.11">19235 11726 11055 0,'0'0'976'0,"0"0"-784"15,0 0-192-15,0 0 0 0,0 0 1888 0,-6 2 336 16,-1-4 64-16,0 1 16 0,2 0-704 0,5 1-144 0,0 0-32 0,0 0 0 16,0 0 64-16,0 0 16 0,-1-10 0 0,2 4 0 15,3-2-224-15,3 0-32 0,1-1-16 0,2 0 0 16,0-4-16-16,2 0-16 0,0-1 0 0,2-2 0 15,2-1-304-15,1-1-48 16,1 0-16-16,4-5 0 0,-2 0-448 0,-1-1-112 16,1 1-16-16,1 0 0 0,0-4-256 0,-1 4 128 15,1 0-128-15,-1 0 0 0,-2 0 0 0,0 1 0 16,-1 1 0-16,0 3 0 0,-1 2 0 0,-2-1-144 0,-1 3-16 0,-1 2 0 31,-3 3-592-31,0 2-112 0,-1 2-32 0,-1 0 0 16,-7 5-2544-16,0 0-512 0,0 0-96 0</inkml:trace>
  <inkml:trace contextRef="#ctx0" brushRef="#br0" timeOffset="-145923.77">19158 11739 16863 0,'0'0'752'0,"-6"0"144"0,-1 0-704 0,1 0-192 16,-1-1 0-16,2 1 0 0,5 0 1408 0,0 0 256 15,-7-1 64-15,7 1 0 0,0 0-192 0,0 0-48 16,0 0 0-16,0 0 0 0,0 0-352 0,0 0-80 0,0 0-16 0,8-3 0 16,0 3-80-16,1 3-32 0,0 2 0 0,2 1 0 15,0 4-80-15,2 3-16 16,3 2 0-16,0 2 0 0,1 1-144 0,1 3-48 16,1 1 0-16,2 2 0 0,0 1-256 0,0-1-64 0,3 2-16 0,-5-1 0 15,1 0-176-15,-1-1-128 0,-1-2 192 0,1 0-192 16,0-1 160-16,-1-3-160 0,-2 0 128 0,0-2-128 15,-3-1 128-15,0 4-128 0,-1-4 128 0,-1 1-128 16,1-3 0-16,-2 0 0 0,0-1-224 0,0 0 80 16,0-2-1696-16,1-1-336 0,-2 0-64 15,0-2-14288-15</inkml:trace>
  <inkml:trace contextRef="#ctx0" brushRef="#br0" timeOffset="-142995.86">19986 10140 11967 0,'0'0'1072'0,"0"0"-864"0,-3-6-208 0,3 6 0 0,0 0 5120 0,0 0 960 15,0 0 208-15,0 0 48 0,0 0-4192 0,0 0-832 16,0 0-160-16,0 0-48 0,0 0-256 0,6 12-48 0,1 2-16 16,0 2 0-16,-1 4-416 0,-2-1-96 0,2 5-16 0,-1 0 0 15,-1 6-48-15,0 4-16 16,0 3 0-16,-1 2 0 0,0 1-192 0,0 1 128 16,-2-1-128-16,0 1 0 0,-1-2 0 0,0-1-192 15,0-3 16-15,0-3 0 16,0-4-688-16,0-2-144 0,0-3-16 0,2-2-16 15,-1-3-2736-15,1-6-560 0</inkml:trace>
  <inkml:trace contextRef="#ctx0" brushRef="#br0" timeOffset="-142793.29">20258 10099 15663 0,'0'-19'688'0,"0"9"144"0,0 1-656 0,0 2-176 0,0-1 0 0,2 3 0 0,-4-2 4416 0,2 7 832 16,0 0 192-16,0 0 16 0,0 0-3392 0,0 0-672 15,0 0-144-15,3 12-32 16,1 3-864-16,0 5-176 0,-1 2-48 0,-1 4 0 16,2 4-128-16,0 7 0 0,1 2 0 0,2 2 0 15,-2 3 0-15,0 0-192 0,2 1 32 0,-1 0 16 32,1-2-624-32,0-1-112 0,3-1-16 0,-3-3-16 0,0 0-2848 0,-2-2-560 15</inkml:trace>
  <inkml:trace contextRef="#ctx0" brushRef="#br0" timeOffset="-142617.25">20179 10612 28559 0,'-7'-2'2544'16,"1"2"-2032"-16,6 0-512 0,0 0 0 0,-7-5 2688 0,3 1 432 0,1-1 80 0,3 5 32 15,1-7-1888-15,3 1-368 0,2-1-80 0,3 1 0 16,3-1-896-16,2 1 0 0,2-1-128 0,4 1 0 31,-1-1-2240-31,3 3-432 0,3 3-80 0</inkml:trace>
  <inkml:trace contextRef="#ctx0" brushRef="#br0" timeOffset="-142198.3">20515 10709 16575 0,'0'0'736'0,"-4"0"160"0,0-4-720 0,4 4-176 0,0 0 0 0,0-6 0 15,0-1 3712-15,3 1 704 0,1-3 128 0,3 1 48 16,-1-1-3216-16,3 0-640 0,2 0-128 0,0-1-32 16,2 1-384-16,2 0-64 0,0 1-128 0,1 1 176 0,-3 1 144 0,0 1 16 15,-1 1 16-15,0 2 0 0,-1 0 256 0,0 0 48 16,-2 2 16-16,-9 0 0 0,8 4-160 0,-2 1-48 15,-1 1 0-15,1 2 0 0,-3 1-272 0,0 0-48 16,-2 4-16-16,1 2 0 16,-2 0-128-16,-2 2 0 0,-2 2 0 0,-1-2 0 0,-1-3-224 0,-2 0-32 15,1 2 0-15,0 1 0 0,-3 0 256 0,3-3 0 16,0-1 0-16,2 0 0 0,0 0 0 0,-1-1 0 16,1-3 0-16,3 0 0 0,-1 0 0 0,2-1 256 15,1-8-48-15,0 0-16 0,0 0 80 0,5 7 16 16,1-2 0-16,4-1 0 0,0-2 32 0,0 0 16 15,2-1 0-15,0 0 0 0,1-1-144 0,3 0-48 16,2-1 0-16,0-2 0 0,2-1-144 0,-1 2-144 16,1-3 144-16,1 1-208 15,1 0-1344-15,1 0-272 0,1-3-48 0,-2 1-9856 0,0-1-1968 0</inkml:trace>
  <inkml:trace contextRef="#ctx0" brushRef="#br0" timeOffset="-141859.79">21321 10256 2751 0,'-9'-17'128'0,"5"10"16"0,-3 1-144 0,0-3 0 16,-4 1 0-16,1 1 0 0,-2 1 8336 0,0 2 1648 15,-1 2 320-15,2 4 64 0,0 2-7424 0,-1 5-1488 16,-1 3-304-16,2 6-48 16,-1 5-832-16,3 7-272 0,-2 7 160 0,3 1-160 15,2 2 0-15,2 0 128 0,4-1-128 0,4-1 0 16,1-3 0-16,4-2 0 0,3-2 0 0,1-3 0 0,1-3-128 15,3-5 128-15,2-3 0 0,0-4 0 0,2-2-176 0,1-5 48 16,0-3 0-16,2-3 0 0,1-5 128 0,-2-2 144 16,-1-1-16-16,-1-3-128 0,-1-4 384 0,-2 0-16 15,-1-2-16-15,-4-3 0 0,-3-1 32 0,-1-1 16 16,-1 1 0-16,-3-2 0 0,-3-1-128 0,-1 2-16 16,-5 1-16-16,-2-1 0 0,-3 0-240 0,-3 0 144 15,-4 0-144-15,-2 1 128 16,-3-1-544-16,0 1-112 0,-1-1-32 0,1 2 0 15,-1 2-1920-15,2 2-384 0,0-1-80 0</inkml:trace>
  <inkml:trace contextRef="#ctx0" brushRef="#br0" timeOffset="-141707.95">21193 9957 40143 0,'0'0'880'0,"0"0"176"0,-6 0 32 0,0 0 64 0,6 0-928 16,0 0-224-16,0 0 0 0,0 0 0 0,0 0 0 0,0 0 0 0,0 0 0 0,3-6-11840 15,-3 6-2432-15</inkml:trace>
  <inkml:trace contextRef="#ctx0" brushRef="#br0" timeOffset="-141530.53">21325 9910 34495 0,'0'0'768'0,"0"0"144"0,0 0 48 0,0 0 0 0,0 0-768 0,0 0-192 15,0 0 0-15,0 0 0 0,0 0 0 0,0 0 0 0,0 0 144 0,8 4-144 32,1 3-2192-32,-3-5-512 0</inkml:trace>
  <inkml:trace contextRef="#ctx0" brushRef="#br0" timeOffset="-141233.85">21264 10905 19343 0,'0'0'1728'0,"0"0"-1392"0,-6 4-336 0,6-4 0 0,-5 4 4160 0,5-4 768 16,0 0 160-16,0 0 32 0,0 0-4032 0,0 0-784 15,0 0-176-15,8 2-128 16,1 0-2624-16,0-2-640 0</inkml:trace>
  <inkml:trace contextRef="#ctx0" brushRef="#br0" timeOffset="-141089.08">21507 10836 38591 0,'-13'10'1712'0,"8"-6"336"0,5-4-1632 0,-5 5-416 16,5-5 0-16,0 0 0 0,0 0 208 0,0 0-32 0,0 0-16 0,0 0-17472 16</inkml:trace>
  <inkml:trace contextRef="#ctx0" brushRef="#br1" timeOffset="-127256.14">21189 9789 22687 0,'0'0'1008'0,"0"0"208"0,-6-7-976 0,1 7-240 16,-2 0 0-16,7 0 0 0,0 0 640 0,-5-5 96 16,0-3 16-16,2 1 0 0,0-5-112 0,2 1 0 15,1 1-16-15,1-1 0 0,2-3 352 0,0 4 80 16,1-2 16-16,1-1 0 0,1-3-304 0,1-1-64 15,-1 0-16-15,2 0 0 0,0-2-224 0,1-2-32 0,2-1-16 0,-1-2 0 16,2 1-208-16,-1-1-32 16,1 1-16-16,2 0 0 0,0 0 32 0,4-3 16 15,1 3 0-15,1 1 0 0,-2 0-208 0,2 1 0 16,-1 1 0-16,3 3 0 0,-1 3 176 0,0 1-176 16,0 0 192-16,0 2-192 0,0 0 0 0,1 1 0 15,-3 3 0-15,4-1 0 0,-1 1 0 0,0-1 0 0,-1 3 0 0,1 1 0 16,0-2 0-16,0 2 0 0,2 1 0 0,-1 1 0 15,2-2 0-15,0 2 0 0,1 2 0 0,1 0 0 16,1 0 0-16,-1 2 160 0,-1 0-160 0,0 2 128 16,0 3 0-16,0-1-128 0,-2 2 192 0,-1 1-64 15,1-1 48-15,0 1 0 0,2 0 0 0,-1 2 0 16,-1-2-48-16,-1 1-128 0,1 3 192 0,-1 0-64 16,1 0-128-16,-1 0 0 0,2 2 0 0,-2-1 128 15,1 2 0-15,-1 3-128 0,1-2 192 0,-3 3-64 0,-2 1-128 0,1 1 160 16,-1 1-160-16,-1 2 160 0,-1 1-160 0,2 0 128 15,-4 0-128-15,1 0 128 0,-2 1-128 0,-1-1 160 16,0-2-160-16,0 2 160 0,-1 1-32 0,0-4-128 16,0 2 192-16,-1 0-64 0,1-1-128 0,1 1 128 15,-1 0-128-15,0 0 128 0,-1 1-128 0,1 1 0 16,-2 3 0-16,2-1 0 16,0 2 192-16,1 2-32 0,-1-3-16 0,1 1 0 0,0-1-144 0,-3-5 0 15,2-2 0-15,1 3 128 0,-1 0 112 0,-2 2 16 16,1-2 0-16,0 0 0 0,1-1-256 0,4 6 176 15,-1-2-176-15,0-1 160 0,-4-3-160 0,2 0 192 16,-1-2-192-16,1 1 192 0,0 2-192 0,2-4 0 16,-2 1 0-16,0 1 128 0,1 1-128 0,-1-2 192 15,-1 1-192-15,1 0 192 0,-3-3-64 0,-1 1-128 16,1-1 192-16,-1 0-64 0,0 0-128 0,1 0 0 0,1 0 144 16,-2 0-144-16,0-1 0 0,1-3 0 15,1 3 0-15,-1-2 128 0,1 0-128 0,-2 1 0 0,-1-1 0 0,-1 0 0 16,1 0 128-16,0 1-128 0,1-1 160 0,2 1-160 15,-1-3 128-15,0 1-128 0,0 0 0 0,0 0 144 16,0-1-144-16,1-1 0 0,-1 0 0 0,2 0 0 16,0-2 0-16,-1 0 0 0,3 0 0 0,-3-1 0 15,0 0 128-15,-1 0-128 0,1 1 0 0,0-3 128 0,2 0-128 0,-1 1 0 16,0-2 144-16,0 0-144 0,-1 2 128 0,2-2-128 16,-1 1 128-16,0 1-128 15,1-4 0-15,-1 2 0 0,-1 1 0 0,1-3 128 16,1 3-128-16,-1-4 0 0,-2 1 0 0,2-1 0 15,-3-1 0-15,0 2 0 0,0-2 0 0,0 2 0 16,1-2 0-16,-1 0 0 0,0 0 0 0,1 3 128 16,2-1-128-16,0-4 0 0,-1 3 0 0,0-2 0 0,-2-1 0 0,0 1 0 15,3 2 0-15,0-1 0 0,-1 0 0 0,2-1 128 16,-1 0-128-16,0 1 0 0,1-2 0 0,0-1-128 16,0 1 0-16,1 1 0 0,1-2 128 0,-1 2 192 15,0-1-32-15,1 0-16 0,-1 0-144 0,-1 1 0 16,0 2 0-16,0-4 0 0,1 1 0 0,1 1 160 15,-3 0-160-15,1 0 160 0,-3-1-160 0,2 0 160 16,1 0-160-16,1 1 160 0,-2-3-160 0,0 1 128 0,1 1-128 0,-2 0 128 16,0 1-128-16,-1-2 0 0,1 1 0 0,-1-1 0 15,-1 1 0-15,2 0 0 0,-2-2 0 0,0 2 0 16,0-2 0-16,-1 0 0 0,-8-1 0 0,0 0 0 16,9 1-240-16,-1-2-128 0,-8 1-16 0,5-2-16 31,0-2-1456-31,-1-2-272 0,0 1-64 0,0 0-16 15,-1-2-1824-15,-3-2-384 0</inkml:trace>
  <inkml:trace contextRef="#ctx0" brushRef="#br1" timeOffset="-126926.5">24288 11458 16575 0,'0'0'1472'0,"0"0"-1168"0,0 0-304 0,0 0 0 16,0 0 2464-16,0 0 432 0,0 0 96 0,-2 5 16 15,2-5-1216-15,0 0-224 0,-4 6-48 0,4-6-16 0,1 10-608 0,-1-10-112 16,0 0-16-16,1 6-16 0,5 1-272 0,-1-2-48 16,1-1-16-16,1 1 0 0,-2-1-224 0,3 1-64 15,1 2 0-15,0-4 0 0,0 3-128 0,0 0 0 16,2 2 0-16,-2 0 0 0,-3-2 0 0,4 2 128 16,-1 0-128-16,1 2 128 0,-3 0 272 0,-2-4 48 15,0 2 16-15,-2-2 0 0,1 1 240 0,-2-1 64 16,-1 1 0-16,-1 2 0 0,-1-2-64 0,-1 0 0 0,-1 3 0 15,-1-3 0-15,-1 5 64 0,0 0 0 0,-2-3 0 0,-1 1 0 16,-2 1-272-16,2-1-48 16,2 1-16-16,2-1 0 0,-2-2-432 0,2 1 0 15,1-1 128-15,0 0-128 16,2 0-1792-16,1-1-400 0,2 0-80 0</inkml:trace>
  <inkml:trace contextRef="#ctx0" brushRef="#br1" timeOffset="-112094.22">25304 11449 16175 0,'0'0'704'0,"0"0"176"0,2 2-704 0,1 2-176 0,-3-4 0 0,4 4 0 15,2-1 1312-15,0 0 224 0,-1-1 64 0,0-1 0 16,2-1-256-16,-2 0-64 0,-5 0 0 0,9-3 0 15,0 1-272-15,0 1-64 0,-9 1-16 0,9-3 0 16,1-1-384-16,-1 0-80 0,-2 2-16 0,3-4 0 16,-1 2-64-16,-1 0 0 0,-2-2-16 0,2-1 0 15,0 1-96-15,0-2-16 0,-2-1 0 0,-1-3 0 0,-1-2-112 0,0 0-16 16,-1-2-128-16,-1 0 192 0,1 1-192 0,-1-1 128 16,0-1-128-16,-1 0 0 0,-2-1 128 0,1 1-128 15,0 0 0-15,0 0 0 0,-2 0 144 0,0 1-144 16,-1-1 128-16,1 2-128 15,-2-1 0-15,-1 2 128 0,-2 1-128 0,-2 0 0 16,1 0 128-16,3 1-128 0,-2-1 0 0,2 1 128 16,-1 4-128-16,2-2 0 0,-2 0 0 0,1-1 0 0,0 1-144 0,1-1 144 15,0-2 0-15,2 1 0 0,-2 1 0 0,1-1-128 16,1 3 128-16,-1 0 0 0,3 9 0 0,0 0 0 16,-3-4-128-16,3 4 128 0,-4-7 0 0,4 7-128 15,0 0 128-15,0 0 0 0,-4-5 0 0,4 5-128 16,0 0 128-16,0 0 0 0,0 0 0 0,0 0 0 15,-3 8 0-15,0 2 0 0,2 3 0 0,-1 2 0 16,1 0-128-16,0 0 128 0,-1 3 0 0,2-1 0 0,-1 0 0 0,0 0 0 16,0-2 128-16,-1 2-128 0,0-4 0 0,-1 2 144 15,0-2-144-15,2-1 160 0,0-1-160 0,1 0 160 16,-3-2-160-16,1-1 0 0,2-8 0 0,-2 6 0 16,2-6 0-16,0 0 128 0,0 0-128 0,0 0 0 15,0 0 0-15,0 0 0 0,0 0 128 0,0 0-128 16,-4-8 0-16,0-1 0 0,1-2 0 0,1-3 0 15,1 1 0-15,0-2 0 0,-1-2 0 0,1 0 0 16,0-3 0-16,-1 3 0 0,2-2 0 0,0 3 0 16,2 4 0-16,0 1 0 0,-3-4 0 0,2 2 0 15,1 2 0-15,-1 4 0 0,-1 7 0 0,0 0 0 16,3-8 336-16,0 2 48 0,-3 6 0 0,0 0 0 16,0 0 208-16,8 2 48 0,0-2 16 0,0 2 0 0,-8-2-48 0,9 6-16 15,0 1 0-15,2-2 0 0,-1-2-144 0,0-1-16 16,3 3-16-16,1-3 0 0,-1 3-256 0,0-3-160 15,-2 2 192-15,1 2-192 0,1-1 0 0,1 0 0 16,1 0 0-16,0 0-12672 16,4 2-2464-16</inkml:trace>
  <inkml:trace contextRef="#ctx0" brushRef="#br0" timeOffset="-93957.52">13857 12711 1839 0,'0'0'160'0,"0"0"-160"0,0 0 0 0,0 0 0 16,0 0 4048-16,0 0 784 0,4-14 160 0,-12 25 16 16,6-6-2960-16,2-5-608 0,0 0-112 0,0 0-32 15,0 0-128-15,0 0-16 0,0 0-16 0,0 0 0 16,6 0-32-16,3-1 0 0,0-2 0 0,3-1 0 15,3 0-144-15,1-5-16 0,4 0-16 0,0-3 0 16,0-1-128-16,3-1-32 0,0-2 0 0,4-1 0 16,1-2-192-16,-1-1-32 0,-1-1-16 0,2-1 0 15,2-1-192-15,0-1-32 0,-2 1-16 0,2-1 0 0,0 2-48 0,2-1-16 16,0-2 0-16,1 0 0 0,-1-2-32 0,0 2 0 16,-1-1 0-16,2 1 0 0,-2 1-192 0,-1-1 176 15,-2 0-176-15,1 0 160 0,-1 2-160 0,-1-2 0 16,2 1 0-16,-2 2 0 0,0 0 0 0,1 1 0 15,-5 0 0-15,-1 3 0 0,4 1 0 0,-2 2 0 16,-2-1 0-16,-1 2 0 0,-2-1 0 0,1 2 0 16,-2 0 0-16,1 1 0 0,-4 5 128 0,0-4-128 0,-2 1 0 0,-2 1 128 15,0-2-128-15,-1 3 0 0,-1 1 0 0,0 0 0 16,1 1 128-16,-3-1-128 0,0 1 128 0,-1 2-128 16,-2-2 208-16,0 2-32 15,-4 4-16-15,5-3 0 0,1-1 48 0,-6 4 16 16,0 0 0-16,5-4 0 0,-5 4-16 0,5-5 0 15,-5 5 0-15,5-4 0 0,1-3 0 0,-6 7 0 16,5-4 0-16,0 2 0 0,0-5-16 0,0 4-16 16,-5 3 0-16,7-2 0 0,-7 2-48 0,8-1-128 0,0 1 192 0,-1 1-64 15,2 3-128-15,1 1 0 0,0-1 0 0,3 2 128 16,1 2-128-16,3 3 0 0,2 0 0 0,-1 4 0 16,3 2 0-16,1 1 0 0,3 1 144 0,1 4-144 15,1 1 160-15,3 2-32 0,1 3-128 0,2-1 192 16,1 0 0-16,0 4 0 0,1-4 0 0,0 2 0 15,0-4 16-15,2 0 0 0,1 2 0 0,-2-5 0 16,1 3 0-16,-1-2 0 0,1-3 0 0,-2 1 0 0,1-3-16 0,-2 1 0 16,0-1 0-16,-4 2 0 0,-1-4-32 0,0-1-16 15,2-2 0-15,-4 1 0 0,-3-1-144 0,-2 0 160 16,-1 1-160-16,1-1 160 16,-3-1-16-16,0 0 0 0,-2 1 0 0,-2-1 0 15,0-1-144-15,-2 1 0 0,-2 1 0 0,2-2 0 16,-2 0 0-16,-2-2 0 0,-1-1 0 0,-2 1 0 0,0-3 0 0,0 1 0 15,1 1-192-15,-4-3 192 16,1 0-1328-16,-4-6-144 0,0 0-16 0,0 0-16 16,0 0-720-16,3 7-144 0,-3-1-16 0,-1 2-16128 0</inkml:trace>
  <inkml:trace contextRef="#ctx0" brushRef="#br0" timeOffset="-92462.78">15277 11652 5519 0,'0'0'240'0,"0"0"64"0,0 0-304 0,0 0 0 0,0 0 0 0,0 0 0 16,0 0 2656-16,0 0 480 0,0 0 80 0,0 0 32 15,0 0-1072-15,0 0-192 0,0 0-64 0,0 0 0 16,0 0-80-16,0 0-32 0,0 0 0 0,0 0 0 15,0 0-208-15,0 0-64 0,0 0 0 0,0 0 0 16,-1-1-176-16,3-9-32 0,1 3-16 0,1-4 0 0,0 1-304 0,2-1-64 16,1-2-16-16,2-1 0 0,3-3-96 0,1-4-32 15,1 0 0-15,2-1 0 0,1 0-64 0,3-1-16 16,1-2 0-16,0 1 0 0,0 0-208 0,0-1-64 16,1 0 0-16,1-2 0 0,-2 1-224 0,0 1-48 15,-1 1-16-15,-2 3 0 16,-1-2-160-16,0 3 0 0,0 0 0 0,0 1 0 15,0 2 0-15,-2 0-256 0,0 2 64 0,-2 0 16 16,-1 0-1296-16,-2 2-256 0,-1 1-48 0,0 3-16 16,0-3-736-16,-1 3-160 0,0 0-16 0,1 0-8944 15,0 1-1776-15</inkml:trace>
  <inkml:trace contextRef="#ctx0" brushRef="#br0" timeOffset="-91997">16336 10335 11055 0,'0'0'976'0,"0"0"-784"0,0 0-192 0,0 0 0 16,0 0 3696-16,0 0 688 0,0 0 144 0,0 0 16 15,0 0-2000-15,0 0-416 0,-4-8-80 0,4 8 0 16,0 0-704-16,0 0-144 0,-8 2-32 0,-1-1 0 0,0 0-336 0,-1 6-64 16,0 4 0-16,1 1-16 0,0 3-400 0,2 2-80 15,-1 2-16-15,2 3 0 0,2 3-256 0,1 0 160 16,3 0-160-16,2 1 128 0,0 0-128 0,4 0 0 16,3-3 0-16,2-2 0 0,2-1 0 0,2-2 0 15,0-1 0-15,2-4 0 0,2-3 0 0,1-3 0 16,1-2 0-16,3-2 0 15,-1-3 0-15,3-3 192 0,-2-2-192 0,-1-2 192 16,-1-2 16-16,1-1 16 0,-3-1 0 0,1-2 0 0,-1 0-48 16,-4-1-16-16,-5 0 0 0,0-1 0 0,-5 1-160 0,-2 0 128 15,-3-1-128-15,-2 1 128 0,-1 0 80 0,-6 2 16 16,-4-1 0-16,-2 0 0 0,-3-2-224 0,-2 1 176 16,0 0-176-16,-1-2 160 0,1 2-448 0,0 2-96 15,1 0 0-15,1 1-16 16,0-1-480-16,3 1-80 0,1 2-32 0,3 3 0 15,0-1-2496-15,4-2-496 0</inkml:trace>
  <inkml:trace contextRef="#ctx0" brushRef="#br0" timeOffset="-91788.06">16811 10129 16575 0,'0'0'1472'0,"0"0"-1168"0,0 0-304 0,3 11 0 15,-3-11 4032-15,3 7 768 0,2 6 128 0,-1 2 48 16,-2-1-3056-16,4 3-592 0,-1 3-128 0,1 2-32 0,0 3-352 0,-1 3-80 16,-1 6-16-16,0 0 0 0,1 1-560 0,-1 2-160 15,0-1 0-15,0 1 0 16,-1-5-288-16,1 2-128 0,0-4-32 0,0-2 0 16,1-4-2224-16,-1 0-448 0,0-3-80 0,0-4-11232 0</inkml:trace>
  <inkml:trace contextRef="#ctx0" brushRef="#br0" timeOffset="-91567.75">17057 10048 23039 0,'0'0'2048'0,"0"0"-1648"15,-2 8-400-15,2 3 0 0,0 2 1792 0,2 0 288 16,-1 4 48-16,1 3 16 0,2 4-816 0,0 5-176 0,1-2-16 15,3 3-16-15,3 1-864 0,-2-1-256 0,0 0 128 0,1 0-128 16,1 0 0-16,2-2-128 0,-3 0 0 0,1 1 0 31,0-3-560-31,0-1-96 0,-2 0-32 0,1-1 0 16,0-1-2032-16,-1-1-416 0,0-1-64 0</inkml:trace>
  <inkml:trace contextRef="#ctx0" brushRef="#br0" timeOffset="-91343.85">16887 10439 6447 0,'0'0'576'0,"0"0"-576"0,0 0 0 0,0 0 0 0,-6 0 6816 0,6 0 1248 15,0 0 256-15,0 0 64 0,-6-5-5024 0,6 5-992 16,0 0-208-16,4-6-48 0,3 1-1072 0,3-1-208 15,5 4-64-15,1-2 0 0,3 2-512 0,2 2-96 16,2 0-32-16,11 3-9440 16,1 1-1888-16,2 1-384 0</inkml:trace>
  <inkml:trace contextRef="#ctx0" brushRef="#br0" timeOffset="-89995.59">14642 10668 23439 0,'0'0'1024'0,"0"0"240"0,0 0-1008 0,5 6-256 16,-5 5 0-16,0 0 0 0,3 2 1584 0,2 0 272 16,2 4 48-16,-1-1 16 0,2 2-560 0,1 2-96 15,2-1-32-15,0 2 0 0,5 1-320 0,-2 2-64 16,1 2-16-16,0 1 0 0,1 3-32 0,1-1-16 15,0-2 0-15,1 3 0 0,2 3-80 0,-1 1-32 0,2 1 0 0,0 1 0 16,0 2-160-16,0 0-48 0,-1-1 0 0,0-1 0 16,1 1-224-16,-2-1-48 15,0-1-16-15,0 1 0 0,3-5-176 0,-3-1 0 16,-5-4 0-16,-1-3 128 0,-1-1-128 0,1-2 0 16,1-3 0-16,-1 0 0 0,-2-1 0 0,-1-2 0 15,0-4 0-15,1 2 0 16,-2-4-528-16,0 1-96 0,2 0-16 0,-1 2 0 15,-1-4-1728-15,0 3-368 0,-1-4-64 0,0 1-8272 0,-2 0-1648 0</inkml:trace>
  <inkml:trace contextRef="#ctx0" brushRef="#br0" timeOffset="-89196.5">14226 9878 911 0,'0'0'0'0,"0"0"0"0,0 0 0 0,1 6 0 16,-8-1 0-16,-1 0 0 0,0 2 6512 0,1 0 1216 16,2-1 240-16,-1 3 48 0,1 3-5584 0,1 4-1104 15,1-1-240-15,3 6-32 0,0-1-688 0,1 3-144 0,2 2-32 0,2 2 0 16,4 5-192-1,0 0 0-15,3-2 0 0,2 0 0 0,5-1 0 0,-1-2 0 16,0-3 0-16,3-4 0 0,4-1 240 0,0-5 0 16,1-4 0-16,-2-2 0 0,0-4 224 0,-1-5 48 15,1-4 16-15,-2-2 0 0,-4-6 368 0,-2-1 64 16,-3-2 0-16,-3-5 16 0,-2-1-128 0,-3-1-16 16,-2-6-16-16,-3 2 0 0,-3-2-288 0,0 2-48 0,-5-1-16 15,-3 2 0-15,-2 0-176 0,-4 3-32 0,-6-4-16 0,-2 4 0 16,-1 1-240-16,0 2 0 0,1 2 0 0,0-2 0 31,-1 4-448-31,3 3-128 0,2-2-16 0,1 6-16 16,3 0-1120-16,2 5-208 0,2-1-48 0,2 3-9808 0,4 4-1968 0</inkml:trace>
  <inkml:trace contextRef="#ctx0" brushRef="#br0" timeOffset="-88930.92">14604 9679 35007 0,'0'0'1552'0,"0"0"320"0,0 0-1488 0,0 0-384 16,0 0 0-16,-1-4 0 0,1-5 1472 0,1-1 240 15,2-1 32-15,1-2 16 0,1-2-928 0,3 0-192 16,1 1-48-16,1 1 0 0,2 0-464 0,0 0-128 16,-2 0 0-16,2 0 0 0,0-1 0 0,-1 1-240 15,1 1 64-15,1 1 16 16,-1-3-608-16,1 2-112 0,-1 2-16 0,-1-3-16 16,0 2-2672-16,-2 0-512 0,-1 0-128 0</inkml:trace>
  <inkml:trace contextRef="#ctx0" brushRef="#br0" timeOffset="-88729.62">14950 8922 19343 0,'0'0'1728'0,"0"0"-1392"0,0 0-336 0,0 0 0 16,0 0 2480-16,0 0 416 0,0 0 96 0,9 3 16 16,-1 3-1216-16,-1 3-256 0,0 3-32 0,0 4-16 15,-1 3-832-15,2 3-160 0,0 3-48 0,2 1 0 16,-1 0-304-16,0 3-144 0,1 1 128 0,-1 0-128 31,0 0-1088-31,0-3-288 0,0 1-64 0,1-4-16 0,-2-3-1728 0,-1-3-336 0</inkml:trace>
  <inkml:trace contextRef="#ctx0" brushRef="#br0" timeOffset="-88549.66">15134 8741 24351 0,'0'0'1088'0,"0"0"208"0,1 9-1040 0,0 4-256 0,0 4 0 0,3 1 0 16,2 4 464-16,0-1 48 15,3 4 0-15,3 2 0 0,2-1-336 0,1 2-176 16,-1-1 192-16,2 2-192 16,1-4-1760-16,0 1-464 0,-1-2-80 0</inkml:trace>
  <inkml:trace contextRef="#ctx0" brushRef="#br0" timeOffset="-88333.76">15096 9132 22111 0,'-5'2'1968'0,"-2"2"-1584"15,2 3-384-15,5-7 0 0,0 0 3792 0,-2 8 688 16,2-8 128-16,3 9 16 0,1-3-2832 0,3-3-560 15,0 2-112-15,5-2-32 16,4-3-832-16,1 0-256 0,0-2 0 0,1 0 128 31,1-1-1280-31,4-1-240 0,0 0-48 0,1-1-16160 0</inkml:trace>
  <inkml:trace contextRef="#ctx0" brushRef="#br0" timeOffset="-87814.76">13529 9968 19343 0,'0'0'1728'0,"0"0"-1392"15,0 0-336-15,0 0 0 0,6 5 3104 0,2-1 544 16,1 0 128-16,2-1 0 15,-1 0-1648-15,2 0-336 0,-1-2-64 0,3 2 0 0,-1-3-1008 0,1 1-192 16,2-1-32-16,0-1-16 0,1 1-480 0,2-3 0 16,2 3 0-16,-3-1 0 15,0-1-400-15,0 1-176 0,-1 1-48 0,0 0 0 16,0 0-2848-16,-3 0-576 0</inkml:trace>
  <inkml:trace contextRef="#ctx0" brushRef="#br0" timeOffset="-87480.3">12856 9914 28095 0,'0'0'1248'0,"-4"-4"256"0,-1-2-1200 0,1 0-304 16,1 0 0-16,3 6 0 16,-4-5 1808-16,4 5 304 0,0 0 64 0,0 0 16 15,0 0-1136-15,0 0-224 0,3 7-64 0,1 7 0 16,1 2-544-16,0 4-224 0,1 2 176 0,0 3-176 15,1 1 0-15,-1 1-320 0,1 2 64 0,0-3 0 16,1 0-1536-16,-1-1-320 0,-1-4-48 0,2-2-7824 16,-4-2-1584-16</inkml:trace>
  <inkml:trace contextRef="#ctx0" brushRef="#br0" timeOffset="-87280.36">12997 9679 5519 0,'0'0'496'0,"0"0"-496"0,0 0 0 0,0 0 0 16,-2 10 5312-16,2-10 976 0,-1 7 192 0,1 5 48 16,1 2-4560-16,2 1-912 0,1 0-176 0,1 4-48 15,0 3-560-15,2 3-112 0,1 1-32 0,2 1 0 16,-1 2-128-16,0-2 0 0,1-1 0 0,-1-1 0 16,0-2-912-16,-1 1-64 0,-1 1-16 0,0-1-7984 15,-1 1-1600-15</inkml:trace>
  <inkml:trace contextRef="#ctx0" brushRef="#br0" timeOffset="-87071.56">12898 10034 32303 0,'0'0'1424'0,"0"0"304"0,0 0-1376 0,0 0-352 16,0 0 0-16,0 0 0 0,0 0 1536 0,0 0 256 15,7-4 32-15,3 0 16 0,-1 2-832 0,1-4-176 16,5 2-16-16,0 1-16 0,2-1-576 0,3-2-224 16,1 0 176-16,1-1-176 0,1 0-128 0,2-1-128 15,1 0-32-15,3 1-12016 16,1 1-2416-16</inkml:trace>
  <inkml:trace contextRef="#ctx0" brushRef="#br0" timeOffset="-86430.54">15161 8922 12895 0,'0'0'576'0,"0"0"112"0,0 0-560 0,0 0-128 0,0 0 0 0,1 8 0 16,1 0 3360-16,-1-1 640 0,1 1 128 0,2 0 32 16,2 0-2176-16,0 0-448 0,2 1-64 0,0 0-32 15,0 0-912-15,-1 0-176 0,3 2-32 0,-3 0-16 0,1 2-176 16,0 2-128-16,-2-1 192 0,1 4-192 15,0 1 144-15,-1 1-144 0,1 1 0 0,-1 0 144 16,1 1-144-16,-2-1 0 0,0-1 0 0,2 1 128 16,-1-1-576-1,1 0-112-15,-2-3-16 0,0 0-9376 0,-1-1-1872 0</inkml:trace>
  <inkml:trace contextRef="#ctx0" brushRef="#br0" timeOffset="-85929.33">14033 9192 29135 0,'0'0'1280'0,"0"0"288"0,0 0-1248 0,0 0-320 0,0 0 0 0,0 0 0 0,0 0 1440 0,0 0 224 15,3 9 64-15,1 3 0 0,1-1-1152 0,0 4-208 16,2 0-48-16,-1 2-16 0,-1 3-304 0,2 1 0 16,1 1 0-16,1 1 0 0,3 0-192 0,-1 0-64 15,0-2 0-15,-2-2 0 16,-1 1-1904-16,0-2-384 0,-1-2-80 0,0-2-10496 0</inkml:trace>
  <inkml:trace contextRef="#ctx0" brushRef="#br0" timeOffset="-85712.47">13955 9426 28671 0,'0'0'1280'0,"0"0"256"0,0 0-1232 0,0 0-304 0,0 0 0 0,0 0 0 16,0 0 1616-16,3-6 272 0,1-1 48 0,2 1 16 15,4-1-688-15,1 1-144 0,-2 1-32 0,3-1 0 16,1 0-640-16,1 1-128 0,2-1-16 0,1 1-16 15,1 1-288-15,-1-2 0 0,1 2 0 0,-1 0 0 32,-1-2-1424-32,-1 3-240 0,1-2-64 0,-2 3 0 0,-1-2-1744 15,-1 3-368-15</inkml:trace>
  <inkml:trace contextRef="#ctx0" brushRef="#br0" timeOffset="-85324.68">14076 9052 19343 0,'-9'0'1728'0,"-5"0"-1392"0,-4 2-336 0,-2-2 0 0,0 0 2496 0,0 2 448 15,-1 2 64-15,1 1 32 0,-1 1-1472 0,3 3-288 16,0 2-64-16,1 4-16 0,1 4-688 0,3 1-128 16,3 3-16-16,2 1-16 0,0 2-352 0,4 4 0 15,2 0 0-15,2 0 0 0,2 1 0 0,3 0 0 16,2 1 0-16,3-2 0 0,5-3 0 0,2 0-160 15,5-3 160-15,1-1 0 0,3-2 0 0,0-3-128 16,0-3 128-16,2-5 0 0,1-2 0 0,-1-4 0 0,1-3 0 0,-2-2 0 16,1-6 192-16,-1 1 64 0,0-7 0 0,-1 0 0 15,-1-3 352-15,-1 1 80 0,-3-1 16 0,-3-2 0 16,-1-1 32-16,-2 1 16 0,-2 0 0 0,0-3 0 16,-3 3-192-16,-3 0-48 0,-1-2 0 0,-4 0 0 15,-2 1 128-15,-2-3 0 16,-4 2 16-16,0 1 0 0,-3-2-176 0,-3 1-32 15,-1 2-16-15,-4 2 0 0,-4-1-432 0,-2 4 128 0,-3-1-128 0,0 2 0 32,0 2-1344-32,-3-1-368 0,1 5-64 0,2 1-11232 0,3 1-2256 0</inkml:trace>
  <inkml:trace contextRef="#ctx0" brushRef="#br0" timeOffset="-76028.94">12371 11952 5519 0,'0'0'240'0,"0"0"64"0,0 0-304 0,0 0 0 0,0 0 0 0,0 0 0 16,0 0 2272-16,0 0 400 0,0 0 80 0,0 0 0 15,0 0-1072-15,5 6-208 0,-14-6-64 0,1 0 0 16,2 0-224-16,1 2-48 0,5-2-16 0,0 0 0 15,-7 0-160-15,7 0-48 16,-8 0 0-16,0 0 0 0,1 0-336 0,-1 0-80 0,1 0-16 0,-1-2 0 16,2 2-160-16,-1 0-48 0,7 0 0 0,-8 0 0 15,-1 0-96-15,2 0-32 0,0-1 0 0,1 1 0 16,-4-1-16-16,3 1-128 0,-1 0 192 0,-3-3-64 16,1 0-128-16,-1 2 0 0,1 2 0 0,0 1 0 15,-1-2 128-15,2 0-128 0,-3 0 0 0,1 1 128 16,-2-1-128-16,-1 3 0 0,1-1 0 0,0 2 0 15,0-4 848-15,0 3 144 0,-1 1 32 0,1-2 0 16,-1 1-1648-16,-1 0-320 0,1-1-64 0,0 2-16 0,-2-1 768 0,-1-2 256 16,0 4-144-16,-2-2 144 0,-5 1 0 0,1-2-128 15,-2 2 128-15,-1-1 0 0,0-1 0 0,-2 1 0 16,1 0 0-16,0 1-128 0,0 1 128 0,1-1 0 16,-1 0 0-16,2-2 0 0,0 5 0 0,2-5 0 15,0 1 0-15,0 0 0 0,0-2 0 0,1-1 0 0,-2 0 0 16,2 1 128-16,0 0-128 0,-3 1 0 15,-2-2 0-15,-1 1 0 0,1-1 0 0,-2 0 0 16,-1 0 0-16,2 0 0 0,0 0 0 0,1 1 0 16,-2 2 0-16,3-3 0 0,1-3 208 0,1 2-16 15,0 2-16-15,2-1 0 0,-1 0 32 0,0-1 16 16,3 0 0-16,-1-1 0 0,0 1-224 0,0 0 144 0,0 0-144 0,-1 1 128 16,-2-2-128-16,0 1 0 0,-2 1 144 0,0 0-144 15,-1-1 0-15,3 1 0 0,-1 0 0 0,1 0 0 16,0 0 0-16,0 1 0 0,-1 0 0 0,2 2 0 15,-1 1 0-15,1-2 0 0,-2 0 0 0,0-1 0 16,-1 0 0-16,2 3 128 0,-1-3-128 0,8 2 128 16,-4 0 48-16,-12 1 16 0,1-2 0 0,1 0 0 15,-2 0 32-15,4 1 16 0,1-2 0 0,0 0 0 16,2 1-48-16,0 0 0 0,0 1 0 0,3 1 0 16,-1 0-64-16,3-3-128 0,0-1 176 0,7 3-176 15,-3-1 144-15,0-2-144 0,0 2 0 0,-1-1 144 16,0-1-144-16,-1 0 0 0,2 0 0 0,1 0 0 15,-3 0 0-15,0 1 0 0,-1 2 0 0,1-3 128 16,-1 0-128-16,1 0 0 0,-1 0 0 0,0 0 128 16,0 0-128-16,0 0 128 0,2 2-128 0,1-2 128 0,0 2-128 0,1-1 192 15,1 0-192-15,0 1 192 0,1 0-64 0,0-1 0 16,0 1 0-16,1-1 0 0,0 2 16 0,0-1 0 16,2 2 0-16,-1-4 0 0,1 1-144 0,0 1 160 15,-2-2-160-15,1 1 160 0,-1 2 0 0,3-2 0 16,-2 0 0-16,1 3 0 0,1-4-16 0,-1 2 0 0,2-1 0 0,0 3 0 15,0-4 48-15,-1 1 0 16,-1 0 0-16,1 1 0 0,-2-1 48 0,0 2 16 16,1-1 0-16,-1 1 0 0,0-1-80 0,-1 1-16 15,-1-2 0-15,1 3 0 0,-2-4 32 0,1 0 0 16,0 2 0-16,-2 0 0 0,0 1 16 0,2-2 16 16,-2 2 0-16,1-1 0 0,0 0 16 0,1-1 0 15,0 0 0-15,-1 0 0 0,1 1-64 0,0-1-16 16,-2 0 0-16,3 2 0 0,0 0-32 0,0-1 0 0,1 0 0 15,-1-1 0-15,0-1 16 0,0 1 0 0,-1 2 0 0,-1-3 0 16,1 1 0-16,1-1 0 0,-1-1 0 0,2-2 0 16,2 3-144-16,0 3 0 0,-1-1 144 0,-2 0-144 15,-2-2 128-15,1 0-128 0,0 2 128 0,-2-4-128 16,-1 2 128-16,1 0-128 0,-1 0 128 0,2 0-128 16,0-2 128-16,0 0-128 0,3 2 160 0,-1 0-160 15,0 0 160-15,0 0-160 0,1 0 160 0,1 0-160 0,-3 0 128 0,3 0-128 16,-1-3 0-16,0 3 0 15,2 0 0-15,-1 3 0 0,0-3 0 0,0 0 0 16,2 1 128-16,0 2-128 0,0-1 0 0,1 0 0 16,-1 0 0-16,1 2 0 0,0 1 0 0,0-2-160 15,-1 1 0-15,0 0 0 0,-1 0 0 0,1 1 0 16,0 0-1472-16,-1 2-288 0,3 0-64 0,0-1-10656 16,2-2-2128-16</inkml:trace>
  <inkml:trace contextRef="#ctx0" brushRef="#br0" timeOffset="-75622.93">8392 11827 21183 0,'0'0'1888'0,"0"0"-1504"16,0 0-384-16,-1 9 0 0,-1 1 832 0,0 1 112 0,-2-2 16 0,0 2 0 16,-1 2 256-16,0 3 48 0,-2 0 16 0,-2 2 0 15,-2 2-704-15,0 0-128 0,-2 3-16 0,0 3-16 16,0-2-160-16,0 3-48 0,0-3 0 0,-2 1 0 15,-2-1 160-15,2-2 16 0,0 0 16 0,1-1 0 16,1 0 176-16,1 1 48 0,2-3 0 0,1 2 0 0,3-1-32 0,1-1 0 16,3-2 0-16,0-1 0 0,2-2 96 0,3 1 16 15,2-2 0-15,4-2 0 0,-1-2-176 0,4 1-16 16,2-1-16-16,3 0 0 0,-1-1-144 0,1-2-32 16,0 1 0-16,1-2 0 0,1 0-48 0,2 0-16 15,1-2 0-15,1 2 0 0,-1 2-256 0,0-1 128 16,0 1-128-16,0-1 0 15,0 3-1600-15,1 0-448 0,-1 6-64 0</inkml:trace>
  <inkml:trace contextRef="#ctx0" brushRef="#br0" timeOffset="-74258.73">9058 10819 6447 0,'0'0'576'0,"16"-16"-576"15,-16 16 0-15,0 0 0 0,8 0 4496 0,0 0 800 16,-1 0 144-16,1 3 48 0,-8-3-2784 0,8 4-544 0,0 2-112 0,0 3-32 16,-1-1-736-16,1 5-160 15,-3 3-32-15,1 1 0 0,-1 2-400 0,0 2-96 0,-1 5-16 0,0 4 0 16,0 3-320-16,0 3-64 0,-2 2 0 0,1 4-16 16,0 1-176-16,-1 1-224 0,1 2 48 0,-2-2 16 31,0 1-1600-31,1-5-320 0,-1-4-64 0,2-3-8272 0,-1-6-1648 0</inkml:trace>
  <inkml:trace contextRef="#ctx0" brushRef="#br0" timeOffset="-74029.8">9391 10764 10127 0,'-2'-16'448'0,"4"11"96"0,-2 5-544 0,1-8 0 0,-1-1 0 0,-1 1 0 15,-1 2 4752-15,2 6 848 0,0 0 160 0,0 0 48 0,0 0-3376 0,0 0-688 16,3 9-128-16,0 4-16 0,0 5-960 0,1 6-192 16,0 6-48-16,0 2 0 0,3 8-400 0,1 3 128 15,1 1-128-15,0 1 0 0,0 2 0 0,1 2-224 16,2-1 32-16,-3 1 0 16,-1-6-704-16,0 0-144 0,2-2-32 0,-2-2-9424 15,0-6-1904-15</inkml:trace>
  <inkml:trace contextRef="#ctx0" brushRef="#br0" timeOffset="-73860.09">9342 11270 21183 0,'0'0'1888'0,"-5"-5"-1504"16,0-2-384-16,0 2 0 0,0-2 3168 0,2 1 560 0,0-4 112 0,3 2 32 15,0 0-2544-15,3 0-512 0,1 0-112 0,1 2 0 16,3-1-704-16,2 2 0 0,2 2 0 0,1 2 0 31,1 0-2432-31,2 2-400 0,1 3-96 0</inkml:trace>
  <inkml:trace contextRef="#ctx0" brushRef="#br0" timeOffset="-73492.34">9685 11339 19343 0,'-17'3'1728'0,"11"-2"-1392"0,-3-1-336 0,1-1 0 16,1-1 2768-16,3 0 496 0,4 2 80 0,0 0 32 16,-1-6-1936-16,4 0-384 0,2-1-80 0,3-3-16 15,1 0-640-15,3 0-128 0,1-3-16 0,0 2-16 0,1-1-160 0,0 0 0 16,1 1 0-16,-1-1 128 0,-1 4-128 0,0-1 0 16,2 1 0-16,-1 1 0 0,-1 1 0 0,-1 1 0 15,-3 1 0-15,0 0 0 0,-1 0 160 0,-8 4-160 16,0 0 192-16,0 0-192 0,0 0 256 0,9 4-48 15,-9-4-16-15,6 4 0 0,-6-4 64 0,4 9 16 16,-1-1 0-16,-2 4 0 0,-2 1 208 0,1 0 32 0,-1 1 16 0,-1 0 0 16,0 5 128-16,0-1 32 0,2-1 0 0,0 2 0 15,-1 3-240-15,1 1-32 0,1-3-16 0,1 1 0 16,0-1-128-16,2-1-16 0,1 1-16 0,2-4 0 16,1 1-240-16,1-4 0 0,0-3 0 0,1-1 0 15,3-2-368-15,2-2-16 16,0-1 0-16,2-3 0 15,3-3-1376-15,1-2-288 0,1-3-48 0,3-2-16 16,1-1-1552-16,-1-5-320 0</inkml:trace>
  <inkml:trace contextRef="#ctx0" brushRef="#br0" timeOffset="-73190.11">10338 11014 22111 0,'0'0'1968'15,"-7"-5"-1584"-15,-2 4-384 0,-1-3 0 0,1 1 2128 0,-2 3 352 0,-1 0 64 0,0 3 16 16,-1 5-880-16,3 4-160 0,-1 2-48 0,1 5 0 15,-1 2-960-15,5 3-208 0,3 1-48 0,6-1 0 16,2 2-256-16,4 2 0 0,3 0 0 0,2-2 0 0,1-2 0 0,2-2 0 16,2-1 0-16,2-4 0 0,0-4 128 0,1-3-128 15,1 0 192-15,1-5-192 0,-1-4 256 0,1-2-64 16,-1-2-16-16,1 1 0 0,-3-5 208 0,-2-5 64 16,-2-1 0-16,-1-2 0 0,-2-2 176 0,-2-3 32 15,-3-2 16-15,-3 1 0 0,-3 0-32 0,-3-1 0 16,-1-3 0-16,-3 0 0 0,-4 2-224 0,-1 0-48 0,-3-2-16 15,-2 1 0-15,-4 2-160 0,-3 0-16 0,-1 1-16 0,-3 3 0 32,0-3-928-32,-1 5-192 0,-1 1-48 0,2 3 0 15,1 3-624-15,2 2-128 0,3-2-32 0,0 5-15552 0</inkml:trace>
  <inkml:trace contextRef="#ctx0" brushRef="#br0" timeOffset="-73030.19">10228 10677 34095 0,'-7'1'3024'0,"1"2"-2416"0,-1-1-480 0,2 0-128 0,5-2 832 0,0 0 128 16,0 0 48-16,0 0 0 0,0 0-816 0,0 0-192 16,12 2 0-16,-2-2-16720 15</inkml:trace>
  <inkml:trace contextRef="#ctx0" brushRef="#br0" timeOffset="-72893.35">10453 10660 29487 0,'0'0'1296'0,"0"0"288"0,0 0-1264 0,0 0-320 16,0 0 0-16,0 0 0 0,0 0 1168 0,0 0 176 15,0 0 48-15,0 0 0 16,0 0-3376-16,7 6-688 0</inkml:trace>
  <inkml:trace contextRef="#ctx0" brushRef="#br0" timeOffset="-72644.34">10440 11546 38351 0,'0'0'832'0,"0"0"192"0,-6 3 16 0,6-3 48 0,0 0-864 0,0 0-224 0,0 0 0 0,0 0 0 31,0 0-576-31,0 0-176 0,0 0-16 0,7-5-15504 0</inkml:trace>
  <inkml:trace contextRef="#ctx0" brushRef="#br0" timeOffset="-72491.03">10672 11499 33743 0,'0'0'1488'0,"0"0"320"0,0 0-1440 0,0 0-368 16,0 0 0-16,0 0 0 0,-5 4 1344 0,5-4 192 15,0 0 32-15,0 0 16 0,0 0-1104 0,0 0-224 16,7 4-32-16,0-1-17968 15</inkml:trace>
  <inkml:trace contextRef="#ctx0" brushRef="#br0" timeOffset="-71363.42">10294 10249 17503 0,'-2'-8'768'0,"0"3"176"0,2 5-752 0,-2-4-192 0,0-6 0 0,2-2 0 0,2-1 960 0,0 0 176 16,1-1 16-16,1-1 16 15,1 0-432-15,3-2-96 0,2 0 0 0,2-2-16 16,1 1-368-16,1-1-64 0,2-1 0 0,1-2-16 16,1 1-32-16,2-2 0 0,1-1 0 0,2 2 0 0,1-2 160 0,-1 2 16 15,2 3 16-15,0 1 0 0,-1-3-96 0,2 1-32 16,2 1 0-16,-1 2 0 0,1 1-208 0,-1 2 144 15,-5-2-144-15,2 3 128 0,-1 3-128 0,0-2 0 16,2 1 0-16,0 4 0 0,-3 0 0 0,0 0 0 16,0 1 0-16,-2 1 0 0,1 1 128 0,0 1-128 0,-2-2 192 0,1 4-64 15,-2 1 64-15,2 1 0 16,-1 0 0-16,1 1 0 0,2 0-64 0,-1 3 0 16,-2-2 0-16,1 2 0 0,-2 0 32 0,0 1 0 15,3 0 0-15,-2 3 0 0,-3 0-32 0,1 2 0 16,0 2 0-16,0 0 0 0,-1-4-128 0,1 2 0 15,0-1 144-15,1 3-144 0,-1-4 128 0,0 2-128 0,0-1 160 0,1 0-160 16,0 0 256-16,1-1-32 0,-1 5-16 0,0-5 0 16,0-1-32-16,2 0-16 0,-2 0 0 0,1-1 0 15,0 3-16-15,1-4 0 0,-1-1 0 0,1 2 0 16,-2 1-272-16,2-3-64 0,0 0-16 0,3 2 0 16,-3-4 720-16,0 3 160 0,0-1 32 0,-1 0 0 15,2 0-224-15,0 2-32 0,2-2-16 0,-1 2 0 16,-2-5 80-16,0 3 32 0,-1 1 0 0,1 0 0 0,-1-1-208 15,1 2-32-15,-1-1-16 0,2-2 0 0,0 2-96 0,0-1 0 16,0 0-16-16,1 0 0 0,3 0-176 0,0 1 128 16,-1-2-128-16,1-1 128 0,0 1-128 0,0 0 0 15,-5 1 0-15,1-1 0 0,-1 2 0 0,-1-4 0 16,0 2 128-16,0-4-128 16,-1 1 0-16,-1 1 0 0,0-2 0 0,-1 0 0 15,-2 0 0-15,1-2 0 0,-1 1 0 0,-1 1-176 16,0-3-1536-16,0 3-304 0,-2 0-64 0,-1 0-13280 15</inkml:trace>
  <inkml:trace contextRef="#ctx0" brushRef="#br0" timeOffset="-71096.61">12503 9904 26607 0,'0'0'1168'0,"0"0"256"0,0 0-1136 0,0 0-288 0,0 0 0 0,4 7 0 16,2-1 336-16,2-2 16 0,1-2 0 0,0 1 0 16,2-2-160-16,-1 2-48 0,2-1 0 0,1 1 0 15,1 0-144-15,0-1 0 0,1-1 0 0,0 3 0 16,0 2 176-16,-2 0 0 0,-3 1 0 0,-1 2 0 16,-1 1 912-16,-1 1 192 0,-2-2 48 0,-2 2 0 15,-3 2 192-15,-4 3 32 0,0-3 16 0,-1 4 0 16,-1-3-624-16,0 2-128 0,-2 1-32 0,-1 0 0 15,0 1-528-15,-2 0-128 0,2 1 0 0,3 0-128 32,-3 2-1488-32,2-3-416 0,3 2-80 0</inkml:trace>
  <inkml:trace contextRef="#ctx0" brushRef="#br0" timeOffset="-70193.02">13710 10537 10127 0,'0'0'896'0,"0"0"-704"16,0 0-192-16,0 0 0 15,0 0 2592-15,-3 9 480 0,2-2 112 0,0 1 16 16,1 0-1648-16,0 1-320 0,0 0-64 0,0 1-16 0,1 1 0 0,0 0-16 15,1 1 0-15,-1 0 0 0,3 1-112 0,0 1-32 16,1 2 0-16,0 1 0 0,2-5-224 0,0-1-32 16,1 4-16-16,0-4 0 0,0 0-288 0,1-1-64 15,0-1-16-15,4-1 0 0,0-3-176 0,0 1-48 16,0-1 0-16,3 1 0 0,0-4-128 0,1-1 128 16,0-2-128-16,2-1 128 0,1-4-128 0,-1 1 0 15,-1-2 144-15,-1 1-144 0,0-4 0 0,-2 3 128 16,-2-1-128-16,-2 0 0 0,1-1 0 0,-1 0 128 0,-2-2-128 0,0 1 0 15,-3-1 0-15,2 2-320 0,0-1 64 0,0 1 16 32,0 0-368-32,0 1-80 0,-2 1-16 0,1-1 0 15,-2 2 128-15,-1-1 0 0,-2 1 16 0,0 1 0 0,-2 5 368 0,1-7 64 16,0 3 128-16,-1 4-208 0,0 0 208 0,0 0 0 0,0 0 0 0,0-6 0 16,0 6 0-16,-2-5 0 0,-2-1 0 0,0 1 0 15,-3 0 0-15,-1 2 0 0,-1-2 0 0,0 4 0 16,-1-3 0-16,-1 3 208 0,0-1-64 0,-2 2-16 15,1-1 240-15,-1 1 32 0,-2 1 16 0,2 1 0 16,2-1-16-16,0 3 0 0,2-3 0 0,9-1 0 16,0 0-128-16,0 0-16 0,-5 5-16 0,5-5 0 0,0 0-240 0,0 0 0 15,0 0 0-15,8 0 0 0,2-2 0 0,1 0 0 16,0 0 0-16,2-1 0 0,2-1-256 0,-1 0 48 16,0 2 16-16,2-1 0 0,1 0-48 0,-1 2 0 15,-5 0 0-15,1 1 0 0,0 1 240 0,-3 2 0 16,-1 1 0-16,-3 1 0 0,0 3 224 0,-1-2 144 15,-1 3 16-15,-2 3 16 0,-1 1 368 0,0 0 64 16,0 0 0-16,0 3 16 16,0 1-416-16,1 1-96 0,1 0-16 0,-1-2 0 15,2 1-688-15,0 0-144 0,4-3-16 0,2 1-11232 16,2 0-2240-16</inkml:trace>
  <inkml:trace contextRef="#ctx0" brushRef="#br0" timeOffset="-68591.7">2760 13069 17503 0,'-8'3'1552'0,"-1"2"-1232"16,1-1-320-16,0 1 0 0,2-2 1440 0,1 1 224 15,-2-4 64-15,3 1 0 0,4-1-192 0,0 0-48 16,0 0 0-16,0 0 0 0,0 0-192 0,0 0-32 16,0 0-16-16,7-7 0 0,1-1-496 0,2 1-112 15,3-1 0-15,3 0-16 0,2-4-80 0,1-1-16 16,5-2 0-16,2-2 0 0,1-2-192 0,13-8-32 15,1-3-16-15,5 0 0 0,1-3-16 0,0 1 0 16,0-2 0-16,1 0 0 0,0 0-80 0,2-2 0 16,-2-2-16-16,0-3 0 0,4 2-176 0,3 0 160 0,0 0-160 0,-2 1 160 15,-3 2-160-15,-2 1 0 0,-1-3 0 0,-4 4 128 16,-4 3-128-16,-4 3 0 0,-2 5 0 0,-3-1 0 16,-3 5 128-16,-2-1-128 0,-1 5 0 0,-5 3 128 15,-3 1-128-15,-2 2 160 0,-2 0-160 0,-2 1 160 16,-1 0 64-16,0 2 16 0,2-1 0 0,-2 2 0 15,-1 0 0-15,0 0 0 0,-2 0 0 0,-1-1 0 16,2 1-80-16,-2 0-16 0,0 0 0 0,-5 5 0 0,7-4 144 0,-7 4 32 16,0 0 0-16,0 0 0 0,6-1-32 0,0-1 0 15,-6 2 0-15,7 2 0 16,4 0-112-16,-1 1-32 0,1-1 0 0,0 2 0 16,1 1-144-16,3 2 160 0,-1-1-160 0,3 2 160 15,1 0-160-15,3 1 0 0,4 2 0 0,1 2 128 16,0 0-128-16,4 4 128 0,4 1-128 0,4 3 128 0,-1 2-128 0,8 2 0 15,3 4 144-15,1-3-144 0,1 1 288 0,1 1-16 16,1 0 0-16,1 0 0 0,-3 0 0 0,-2-3 0 16,0 0 0-16,2 0 0 0,1-2 16 0,0 2 0 15,0 0 0-15,-5-2 0 0,-1-2-80 0,-1 0-16 16,-1-2 0-16,-1-2 0 0,-3 0-192 0,-1 0 176 16,-2 0-176-16,-1-1 160 0,-1-1-160 0,-4 0 0 15,-2-1 0-15,-1 0 128 0,0 0-128 0,-2-1 0 0,-1 0 0 0,-1 1 0 31,-3-4-672-31,1 2-224 0,-3-1-32 0,-1-1-16 16,0 2-1296-16,-3-2-272 0,0-2-48 0,1-2-16128 16</inkml:trace>
  <inkml:trace contextRef="#ctx0" brushRef="#br0" timeOffset="-67761.29">4151 11979 17327 0,'0'0'768'0,"-4"13"160"0,4-13-736 0,-5 4-192 0,-2-1 0 0,7-3 0 0,-6 2 1344 0,6-2 224 16,0 0 48-16,-5 4 16 0,5-4 208 0,0 0 32 16,0 0 16-16,0 0 0 0,0 0-448 0,0 0-96 15,0 0 0-15,0 0-16 0,0 0-304 0,6 3-64 16,2-4-16-16,2-2 0 0,3-1-176 0,2-3-16 16,-1-4-16-16,3-2 0 0,0-3-80 0,1-1-16 15,1-2 0-15,-1-2 0 0,1-3 48 0,1-1 0 16,1-1 0-16,1-1 0 0,0 0-176 0,0-1-48 0,-1 2 0 0,1 0 0 15,2-1-208-15,-1-1-64 0,1 1 0 0,-1 0 0 16,-1 1-192-16,0-3 0 0,-1 0 0 0,0 4 0 16,1 2 0-16,-1 1 0 15,-3 0 0-15,1 1 0 0,-1 0-192 0,-2 1-128 16,-3 1-16-16,0 1-16 16,0-1-1584-16,-2 1-320 0,-1 1-64 0,-1 1-16 15,-1 2-1376-15,-1 0-288 0</inkml:trace>
  <inkml:trace contextRef="#ctx0" brushRef="#br0" timeOffset="-67424.65">5048 10694 20271 0,'0'0'1792'0,"-4"-4"-1424"0,0-3-368 0,0 3 0 0,-1 0 2624 0,5 4 448 15,-8-1 80-15,0 2 32 0,2 2-1472 0,-1 4-304 16,0 4-48-16,-1 4-16 0,-1 4-928 0,1 5-192 15,0 2-32-15,0 4-16 0,2 2-176 0,2 4 0 16,4-3 0-16,1 1 0 0,3 0 0 0,4-3 0 16,1-2 0-16,1-3 0 0,1-1-144 0,2-3 144 15,2-2 0-15,5-5 0 0,0-4 0 0,0-2 0 16,3-5 0-16,0-4 0 16,2-3 192-16,0-3-48 0,1-5-16 0,-3-2 0 0,-2-4 64 0,-2 0 16 15,0-4 0-15,-1 1 0 0,-4-3-16 0,-2 0 0 16,-1 0 0-16,-6 0 0 0,-4-1 112 0,-2 1 16 15,-4 1 0-15,-2 3 0 0,-5 0-16 0,-3 1 0 16,-5-1 0-16,-1 0 0 0,-2 1-304 0,-1 0-176 16,-2 0 32-16,0-1 0 15,-1 0-1792-15,2 3-368 0,1 2-64 0,4 1-8272 16,1 2-1664-16</inkml:trace>
  <inkml:trace contextRef="#ctx0" brushRef="#br0" timeOffset="-67223.27">5412 10415 27583 0,'0'0'1216'0,"0"0"256"0,0 0-1168 0,0 0-304 16,0 0 0-16,0 0 0 16,8 2 1328-16,-1 5 208 0,0 3 32 0,1 2 16 15,-2 6-528-15,1 2-96 0,-1 5-32 0,-2 3 0 16,0 2-368-16,0 5-80 0,-1 6-16 0,-1 2 0 15,2 0-464-15,0 1 0 0,1-1 0 0,0 0 0 32,1-2-1984-32,-1 0-384 0,0-7-64 0,-1-1-12080 0</inkml:trace>
  <inkml:trace contextRef="#ctx0" brushRef="#br0" timeOffset="-67014.27">5594 10366 23039 0,'0'0'2048'0,"0"0"-1648"16,0 0-400-16,0 0 0 0,0 0 1776 0,-2 8 272 0,0 3 48 0,2 0 16 15,2 5-800-15,2 4-160 0,-1 2-16 0,4 4-16 16,1 3-896-16,1 2-224 0,1 3 0 0,2 2 0 16,0 3 0-16,1 2-192 0,0-1 48 0,1 1 0 31,3 0-2096-31,1-4-400 0,-2-1-96 0,0 1-9680 0</inkml:trace>
  <inkml:trace contextRef="#ctx0" brushRef="#br0" timeOffset="-66790.36">5469 10756 19343 0,'0'0'1728'0,"-5"5"-1392"0,-2 3-336 0,2-4 0 0,1 1 4256 0,4-5 784 16,0 0 144-16,7 7 48 0,2-1-2976 0,3 0-592 15,1-4-112-15,1 1-16 0,3-2-896 0,1 2-192 16,4-6-16-16,3 2-16 0,3-2-416 0,1-2 0 16,0-1 0-16,1 0-13424 15,3 1-2576-15</inkml:trace>
  <inkml:trace contextRef="#ctx0" brushRef="#br0" timeOffset="-59292.08">4130 12009 5519 0,'0'0'496'0,"0"0"-496"0,0 0 0 0,0 0 0 15,0 0 2368-15,0 0 368 0,0 0 80 0,0 8 0 16,0-8-1520-16,-1 8-304 0,1-8-64 0,0 0-16 16,-3 6-480-16,3-6-112 0,0 0 0 0,0 0-16 15,0 0-176-15,-2 7-128 0,2-7 192 0,0 0-192 16,0 0 640-16,-3 6 0 0,3-6 16 0,0 0 0 0,0 0 608 15,0 0 112-15,-5 6 32 0,5-6 0 0,0 0-144 0,-4 5-32 16,4-5 0-16,-5 4 0 0,5-4-400 0,0 0-64 16,0 0-32-16,-7 2 0 0,2 0-224 0,5-2-64 15,0 0 0-15,-7-3 0 16,2-1-48-16,0 0-16 0,0-1 0 0,0 0 0 16,1-4 96-16,-2-1 16 0,-1 0 0 0,-1-2 0 15,0 1 80-15,-1-1 32 0,-2-1 0 0,2-2 0 0,2-1-32 0,-3-1 0 16,-1 0 0-16,-1 0 0 0,-1-4-128 15,2-1-48-15,0-2 0 0,-2 1 0 0,-2-2-32 0,1 1-16 16,0 4 0-16,-1-4 0 0,1 1-160 0,0-1-16 16,-1 2-16-16,1-1 0 0,1-3 0 0,0 2 0 15,0 1 0-15,1 0 0 0,-1 0-32 0,0-1 0 16,-3 1 0-16,1 0 0 0,-2-2-128 0,1 3 0 0,2-1 0 0,-1 1 0 16,0 0 128-16,0 1-128 0,1 2 192 15,1 2-64-15,1 1 0 0,1 2-128 0,2 1 192 0,1 1-64 16,1 3-128-16,1-2 0 0,-1 5-160 0,2-1 160 15,-2-2 0-15,2 1 0 16,0 2 0-16,0-4 0 0,-2-1 0 0,1 1 0 16,-2-1-128-16,-1 1 128 0,0-1 0 0,2 0 0 0,2 0 0 15,1 3 0-15,0-2-320 0,0 3 48 16,-1 4 0-16,5 3 0 16,-3-3-1136-16,3 3-208 0,0 0-48 0,0 0-16 15,0 0-1280-15,0 0-256 0,0 0-48 0</inkml:trace>
  <inkml:trace contextRef="#ctx0" brushRef="#br0" timeOffset="-58760.78">3328 10308 19343 0,'0'0'848'0,"0"0"192"0,-7-3-832 0,-1 1-208 15,1-1 0-15,1 2 0 0,0-5 2672 0,0 4 480 16,-2-1 112-16,0 2 0 0,1 0-1744 0,-1 1-368 0,0 1-64 0,1 2 0 15,0 0-528-15,-1 3-112 16,-1-2 0-16,1 2-16 0,0 2-240 0,3 1-64 0,1 3 0 0,0 2 0 16,1 2-128-16,3 2 0 0,4 3 0 0,3 2 0 15,2 2 0-15,3 1-176 0,3 0 176 0,1-1-192 16,2-2 192-16,3 0-128 0,1-4 128 0,0-2-128 16,-1-1 128-16,0-6 0 15,1-2 0-15,-1-3 0 0,-1-3 0 0,-2-4 0 0,-1-4 0 16,-3-3 0-16,-2 1 128 0,-2-5 128 0,-2 0 0 0,-3-4 16 15,-2-3 240-15,-3-1 64 0,-1 0 0 0,-3-1 0 16,-1-2-80-16,-3-1-16 0,-3-1 0 0,1 1 0 16,-2 0-208-16,-1 2-32 0,-1-2-16 0,-2 3 0 15,0 1-224-15,-1 0 176 0,-1 0-176 0,0 2 160 16,-2 0-160-16,3 2-144 0,1 2 144 0,1 2-208 16,2 4-496-1,3 0-112-15,1 2-16 0,2 4 0 0,7 3-2944 0,-5 2-576 0</inkml:trace>
  <inkml:trace contextRef="#ctx0" brushRef="#br0" timeOffset="-58526.16">3615 9988 17503 0,'0'0'1552'0,"0"0"-1232"0,0 0-320 0,0 0 0 15,0 0 2544-15,0 0 448 0,0 0 80 0,0 0 32 16,7 7-1152-16,1 3-224 16,-1 3-64-16,1 6 0 0,1 3-768 0,2 5-176 15,3 6-16-15,0 3-16 0,2 5-384 0,-2-2-80 16,-1 1-16-16,0 1 0 0,-1-2-208 0,0-3 0 16,0-3 0-16,-1-3 0 15,0-3-800-15,-2-3-48 0,-3-6-16 0,1-2 0 16,-2-3-2528-16,-1-4-512 0</inkml:trace>
  <inkml:trace contextRef="#ctx0" brushRef="#br0" timeOffset="-58324.18">3751 9768 14735 0,'-4'-13'640'0,"4"13"160"16,0 0-640-16,0 0-160 0,0 0 0 0,0 0 0 0,0 0 3840 0,0 0 720 0,0 0 160 0,9 10 16 15,0 6-2768-15,2 2-560 0,0 3-128 0,2 5 0 0,2 6-912 0,0-2-176 16,2 1-48-16,2 1 0 0,-3 2-144 0,3 4 0 16,-2 0 0-16,2 2 0 15,2 2-1856-15,-1 1-240 0,-3-1-48 0,0-3-7456 16,-1-3-1472-16</inkml:trace>
  <inkml:trace contextRef="#ctx0" brushRef="#br0" timeOffset="-58090.82">3751 10253 32303 0,'0'0'1424'0,"0"0"304"0,0 0-1376 0,0 0-352 0,0 0 0 0,0 0 0 16,0 0 1424-16,0 0 224 0,2-6 32 0,4-1 16 15,1-1-736-15,4-1-160 0,1 0-32 0,1-2 0 0,1 1-448 0,2 0-112 16,2-2-16-16,0 1 0 31,-1 1-1376-31,1 0-288 0,1-1-48 0</inkml:trace>
  <inkml:trace contextRef="#ctx0" brushRef="#br0" timeOffset="-35892.91">16793 12441 2751 0,'0'0'256'0,"0"0"-256"0,9-12 0 0,-9 12 0 15,0 0 5344-15,0 0 1024 16,0 0 208-16,0 0 32 0,8 0-3808 0,0 4-768 15,-8-4-160-15,9 5-16 0,0 3-592 0,-1 2-112 16,-1 3-32-16,-1 3 0 0,1 2-512 0,-2 0-96 16,-1 3-32-16,0 3 0 0,0 1-192 0,-1 1-32 15,1 1-16-15,-1 0 0 0,0 3-240 0,-1 7-240 0,1 1 48 0,-1-2 16 32,1 1-1776-32,0-2-352 0,-2-1-80 0,0-3-7792 0,1-2-1568 0</inkml:trace>
  <inkml:trace contextRef="#ctx0" brushRef="#br0" timeOffset="-35659.81">17075 12299 6447 0,'0'0'576'0,"0"0"-576"16,0 0 0-16,0 0 0 15,0 0 5888-15,4 7 1056 0,-2 4 224 0,1 1 32 16,1 2-4960-16,0 5-976 0,1 2-208 0,1 3-32 15,2 3-528-15,1 4-112 0,2 3 0 0,1 5-16 16,1 2-224-16,1 2-144 0,-1-3 192 0,0 6-192 16,1-2 0-16,-1 1 0 0,-1-2-192 0,-1-2 48 15,-2 0-1504-15,0-2-288 0,0-4-64 0,-3-4-16 16,1-2-1200-16,-2-3-240 0,2 21-64 0,-2-22 0 0</inkml:trace>
  <inkml:trace contextRef="#ctx0" brushRef="#br0" timeOffset="-35482.21">16982 12684 29487 0,'0'0'1296'0,"-6"4"288"0,-1-1-1264 0,2 1-320 0,5-4 0 0,0 0 0 15,0 0 3456-15,0 0 640 0,0 0 128 0,9 1 32 16,3-1-2784-16,3 0-576 15,4-1-96-15,2-2-32 0,3-1-592 0,4 0-176 0,2-1 0 0,1-1 0 32,2-2-1760-32,-1-1-416 0,2 0-96 0</inkml:trace>
  <inkml:trace contextRef="#ctx0" brushRef="#br0" timeOffset="-22658.25">6281 12678 22911 0,'0'0'1024'0,"0"0"192"0,0 0-960 0,0 0-256 0,4 6 0 0,-1 1 0 15,-3-7 1216-15,4 10 192 0,1 2 32 0,0 1 16 16,0 2-448-16,1 3-96 0,-1 4-16 0,-1 1 0 16,1 6-304-16,-1 4-64 0,-2 2-16 0,1 4 0 0,-3-3-256 0,0 5-48 15,1 1-16-15,-1 1 0 0,0 0-192 0,0 0 128 16,-1 0-128-16,1-2 0 0,0-1 0 0,0-4-208 16,0-2 16-16,0-4 0 15,3-1-1920-15,-2-5-384 0,0-5-80 0</inkml:trace>
  <inkml:trace contextRef="#ctx0" brushRef="#br0" timeOffset="-22392.6">6593 12656 16575 0,'1'-7'1472'16,"1"-1"-1168"-16,-1-1-304 0,1 1 0 0,0 2 3104 0,0-1 560 15,-2 7 112-15,0 0 32 0,0 0-2048 0,0 0-416 0,0 0-64 0,7 4-32 16,-1 3-608-16,0 2-112 0,-1 4-16 0,0 4-16 16,-1 3-272-16,1 3-48 0,-1 4-16 0,0 2 0 15,0 2-160-15,0 5 0 0,0 1 144 0,-2 4-144 16,2 0 0-16,-1 3 0 0,-1-1 0 0,0-2 128 16,-1 0-336-16,0-4-64 0,1-1-16 0,-1-2 0 31,0-3-1440-31,2-2-272 0,-2-2-64 0,2-2-12016 0</inkml:trace>
  <inkml:trace contextRef="#ctx0" brushRef="#br0" timeOffset="-22125.75">6290 13069 25791 0,'0'0'2304'0,"0"0"-1856"15,0 0-448-15,0 0 0 0,0 0 2096 0,0 0 320 16,0 0 64-16,12-1 16 0,0-2-1136 0,4 1-208 16,3-1-64-16,5-1 0 0,2 0 160 0,0 1 32 15,0-3 0-15,2 2 0 0,2 0-1040 0,0 0-240 0,-1-1 0 0,0 0 0 31,-1 1-704-31,2 1-128 0,3 2-48 0,2 1 0 0</inkml:trace>
  <inkml:trace contextRef="#ctx0" brushRef="#br0" timeOffset="17564.46">24815 10183 6447 0,'0'0'272'0,"0"0"80"0,0 0-352 0,0 0 0 0,17 0 0 0,-16 9 0 16,1 0 3264-16,-2-9 576 0,0 0 112 0,2 6 16 15,-2-6-2352-15,0 7-464 16,3 5-112-16,-3-6-16 0,0 2-320 0,0-8-64 16,0 0 0-16,0 0-16 0,-2 8-160 0,2-8-16 15,0 0-16-15,-2 6 0 0,2-6 96 0,-4 6 32 16,4-6 0-16,0 0 0 0,-7-2-144 0,1 1-32 0,6 1 0 0,-5-4 0 15,1-1-192-15,1 0-64 0,3 5 0 0,-1-10 0 16,0-1-128-16,1 2 0 0,0 1 0 0,0 1 0 16,1 1-128-16,1-1 128 0,2-1-160 0,0 2 160 15,1 1-128-15,-5 5 128 0,4-7 0 0,-4 7-144 16,0 0 144-16,0 0 0 0,7-4 0 0,-7 4 0 16,0 0 0-16,0 0 256 0,0 0-64 0,0 0-16 15,0 0 144-15,0 0 16 0,5 5 16 0,-5-5 0 16,4 7 32-16,-4-7 0 0,0 0 0 0,-1 9 0 0,-2 0-128 0,-1-2 0 15,-1-3-16-15,0 1 0 0,0 1-80 0,-2 0-16 16,1-4 0-16,-1 0 0 0,-1-2-144 0,2 2 128 16,0-2-128-16,6 0 128 15,-5 0-128-15,5 0 0 0,0 0 0 0,0 0-7168 32,0 0-1456-32,0 0-288 0</inkml:trace>
  <inkml:trace contextRef="#ctx0" brushRef="#br0" timeOffset="18379.78">24717 10365 3679 0,'0'0'320'0,"0"0"-320"0,0 0 0 0,0 0 0 0,0 0 2944 0,3 8 528 16,-3-2 112-16,0 1 0 0,0-7-1856 0,1 7-368 15,0-1-80-15,-1-6 0 0,0 0-192 0,0 0-16 16,0 5-16-16,-2 2 0 0,2-7-240 0,-4 5-48 15,0 0-16-15,0-1 0 0,4-4-96 0,-6 3-16 16,-1-3 0-16,-1 1 0 0,2-1-240 0,6 0-48 16,0 0-16-16,0 0 0 0,0 0-336 0,0 0 128 0,-4-5-128 15,1 0 0-15,3 5 0 0,0 0 0 0,1-7 0 0,2 1-128 16,0-1 128-16,2 1 0 0,-1-1-144 0,0 0 144 16,-2 2 0-16,-2 5 0 15,0 0-144-15,6-5 144 0,-6 5 0 0,0 0 0 16,0 0 128-16,0 0-128 0,0 0 336 0,0 0-16 15,6 1-16-15,-6-1 0 0,0 0 176 0,0 0 32 0,0 0 16 0,0 0 0 16,0 0-112-16,3 6-32 0,-3-6 0 0,0 0 0 16,2 6-224-16,-2-6-160 0,0 0 192 0,0 0-192 15,-2 7 144-15,2-7-144 0,0 0 0 0,-3 5 144 16,-2 0-144-16,5-5 128 0,-7 1-128 0,2 1 128 16,1-2-128-16,4 0 0 0,0 0 144 0,0 0-144 15,-6-7 0-15,2 3 0 0,4 4 0 0,0 0 0 16,0-6 0-16,1 2 0 0,-1 4 0 0,0 0-128 15,4-7 128-15,0 2-160 0,-4 5 160 0,5-4-160 0,-1 3 160 0,1-2 0 16,-5 3 0-16,5-1 0 0,2-2 0 0,-7 3 0 16,0 0 0-16,0 0 0 0,0 0 160 0,0 0-32 15,0 0-128-15,0 0 192 0,0 0 112 0,4 6 16 16,-4-6 0-16,0 0 0 0,-4 7 112 0,0 1 16 16,-1-4 16-16,0 1 0 0,-1 1-144 0,0-3-48 15,-1 0 0-15,1-2 0 0,2 1-272 0,0-1 128 16,4-1-128-16,0 0 0 15,-4 3-1168-15,4-3-352 0,0 0-64 0,0 0-14752 16</inkml:trace>
  <inkml:trace contextRef="#ctx0" brushRef="#br0" timeOffset="21703.18">16104 9957 4607 0,'0'0'192'0,"0"0"64"0,0 0-256 0,0 0 0 0,0 0 0 0,0 0 0 0,0 0 4256 0,0 0 800 16,27-5 176-16,-27 5 16 0,0 0-3696 0,0 0-736 16,0 0-160-16,0 0-16 0,8 5-256 0,-2-1-32 15,-1 1-16-15,1 2 0 0,-6-7 272 0,4 6 48 16,-3 2 16-16,0-1 0 0,-1 0 64 0,-1 4 16 0,0-2 0 0,-2 1 0 15,-1-2-272-15,-2 1-48 16,0-1-16-16,1-1 0 0,0-2-96 0,0 0-32 0,-1-4 0 0,6-1 0 16,-5 0-160-16,5 0-128 15,-4-4 192-15,2 1-192 0,-1-5 144 0,1 1-144 16,2 1 0-16,1-2 144 0,3 0-144 0,0-4 0 16,-2 2 0-16,2 2 0 0,1-1 0 0,2 1 0 15,-1 0 0-15,1 2 0 0,-2 1 176 0,0-1 48 16,1 1 16-16,-1 3 0 0,-5 2 256 0,0 0 48 0,0 0 16 0,0 0 0 15,0 0-80-15,0 0-16 0,8 0 0 0,-2 2 0 16,-6-2-208-16,4 7-32 0,-4-7-16 0,3 9 0 16,-2 0-80-16,-1 0-128 0,0 0 176 0,-1 0-176 15,-1-1 0-15,0 0-256 0,-2 1 32 0,1-2 0 16,-1-1-2224-16,4-6-448 0,0 0-96 0,-4 5-11760 16</inkml:trace>
  <inkml:trace contextRef="#ctx0" brushRef="#br0" timeOffset="22050.64">16354 9917 14735 0,'0'0'1312'0,"0"0"-1056"0,0 0-256 0,0 9 0 0,-1 0 2736 0,1 0 480 15,-2 0 112-15,2-9 0 0,-1 8-1568 0,1-8-320 16,0 8-64-16,0-8-16 0,0 0-880 0,-1 6-176 15,1-6-48-15,0 0 0 0,0 0-256 0,0 0 0 16,0 0 0-16,0 0 0 0,0 0 0 0,0 0 0 16,0 0 0-16,0 0 0 0,-6-2 0 0,6 2 0 15,-5-7 0-15,3 1 0 0,0-1 368 0,1 1-48 0,1-2 0 0,1 1 0 16,1 1 64-16,0 1 0 0,2-2 0 0,1 1 0 16,1-1-208-16,0 2-48 0,2-2 0 0,0 3 0 15,0 3 80-15,-1-2 16 0,1 1 0 0,-1 1 0 16,-7 1 224-16,0 0 64 15,0 0 0-15,6 1 0 0,-6-1-192 0,0 0-48 16,0 0 0-16,0 0 0 0,4 6-80 0,-4-6 0 16,0 0-16-16,0 8 0 0,-1 0-176 0,-1-1-192 0,2-7 32 0,-2 7 16 31,2-7-2320-31,-3 8-464 0,2-1-80 0</inkml:trace>
  <inkml:trace contextRef="#ctx0" brushRef="#br0" timeOffset="22652.92">16462 11057 12895 0,'0'0'1152'0,"0"0"-928"16,0 0-224-16,0 0 0 0,0 0 3696 0,0 0 688 15,0 0 144-15,0 0 16 0,0 0-2688 0,0 0-528 0,0 0-112 0,0 0-32 16,0 0-896-16,0 0-288 0,0 0 160 0,0 0-160 16,0 0 144-16,0 0-144 0,0 0 160 0,0 0-160 15,0 0 560-15,0 0 16 0,0 0 0 0,0 0 0 16,0 0-176-16,0 0-16 0,0 0-16 0,-3 6 0 16,3-6-240-16,0 0-128 0,0 0 160 0,0 0-160 15,0 0 0-15,0 0 0 0,0 0 0 0,0 0 0 0,0 0 0 0,0 0 0 16,0 0 0-16,0 0-160 0,0-6 160 0,0 0 0 15,0 6 0-15,3-5 0 0,0-1 0 0,1 1 0 16,-4 5 0-16,0 0 0 16,6-4 288-16,1 2 32 0,-7 2 16 0,0 0 0 15,0 0 256-15,0 0 48 0,7 2 16 0,-1 2 0 16,-6-4-208-16,5 7-64 0,-5-7 0 0,2 9 0 16,0-3-176-16,-2-6-32 0,0 8-16 0,-2 0 0 15,2-8-160-15,-2 8 128 0,2-8-128 0,-5 6 128 0,-1 1-128 0,1-4 0 16,-1 0 0-16,6-3 128 0,-7 4-128 0,7-4-224 15,0 0 48-15,0 0 16 16,-6 4-1136-16,6-4-240 0,-6 2-32 0,6-2-16 16,0 0-2000-16,0 0-384 0</inkml:trace>
  <inkml:trace contextRef="#ctx0" brushRef="#br0" timeOffset="23087.13">16729 11016 18143 0,'0'0'800'0,"0"0"160"0,0 0-768 0,0 0-192 0,0 0 0 0,0 0 0 15,0 0 1312-15,0 0 224 16,0 0 32-16,0 0 16 0,0 0-96 0,2 9-16 16,-2-1 0-16,0-1 0 0,0-7-384 0,-2 8-96 0,1-1-16 0,1-7 0 15,-4 6-400-15,4-6-96 0,0 0-16 0,0 0 0 16,-5 6-96-16,0-4-32 0,-1-1 0 0,1-1 0 15,0-1-64-15,5 1-16 0,0 0 0 0,-4-4 0 16,0 0-64-16,3 0-32 0,-2-2 0 0,2-1 0 16,1 0-160-16,1-1 0 0,2 1 0 0,1 1 128 15,0-1-128-15,1 2 0 0,0-2 0 0,0 2 0 0,2 1 128 0,-7 4-128 16,6-2 0-16,1-1 128 0,-7 3 48 0,0 0 0 16,8-1 0-16,-8 1 0 0,8 1 64 0,-8-1 16 15,0 0 0-15,0 0 0 0,6 5 0 0,-6-5 16 16,0 0 0-16,4 8 0 0,-4-8 48 0,3 9 16 15,-3 0 0-15,-2 1 0 0,0-3-160 0,-1 0-48 16,3-7 0-16,-4 6 0 0,4-6-128 0,-5 4 160 16,5-4-160-16,0 0 160 0,0 0-160 0,-8 3 0 15,0-2 0-15,2-1 0 0,6 0 0 0,-5-1 0 0,5 1 0 0,0 0 0 16,0 0-176-16,0 0-16 0,-3-7 0 0,3 7 0 31,0 0-1664-31,5-4-320 0,-5 4-80 0</inkml:trace>
  <inkml:trace contextRef="#ctx0" brushRef="#br0" timeOffset="188904.04">4040 14125 14735 0,'0'0'1312'0,"0"0"-1056"0,0 0-256 0,2 8 0 0,-1 2 1008 0,-1 1 144 0,1 2 16 0,0 1 16 15,2 0-176-15,-2 5-48 0,2 3 0 0,1 8 0 16,2 0 112-16,0 4 16 0,-1 1 0 0,1 3 0 15,0 2-256-15,3 3-64 0,1 2 0 0,2 3 0 16,-3 1-240-16,3 6-48 0,-1 5-16 0,4 0 0 16,-1 4-160-16,2 1-48 0,-3-1 0 0,0 1 0 15,-1 2-96-15,1-2-32 0,-2 1 0 0,2-1 0 0,-2 1 256 0,-2-1 32 16,-1 0 16-16,1 0 0 0,1 0-64 0,-1 2-16 16,-1-1 0-16,0 0 0 0,0-4-224 0,1-2-128 15,1-1 128-15,0-2-128 0,0-1 176 0,-1-2-48 16,-1-3 0-16,1-2 0 0,0-1 96 0,2 1 16 15,-4-5 0-15,0-1 0 0,-1-1-48 0,1-2-16 0,-2-1 0 0,0-1 0 16,-1-2 160-16,0 1 48 16,0-4 0-16,-1-1 0 0,-1-2 16 0,0-3 16 15,-1-2 0-15,0 0 0 0,1-2-128 0,-2 1-32 16,0-2 0-16,0-2 0 0,0-6-64 0,-2 2-32 16,1-3 0-16,1-2 0 0,0 4-160 0,0-3 128 15,-1-2-128-15,1-1 128 0,-2 0-128 0,2 0 0 16,-1 2 0-16,2-2 0 0,1-1 0 0,-1-2-176 0,-1-6 16 0,3 7 0 31,-3-7-1904-31,6 5-384 0,2 0-80 0</inkml:trace>
  <inkml:trace contextRef="#ctx0" brushRef="#br0" timeOffset="190241.58">4447 17056 18479 0,'0'0'400'0,"0"0"96"0,0 0 16 0,0 0 0 0,0 0-512 0,0 0 0 16,13 5 0-16,-6 2 0 0,0-4 976 0,2 0 96 15,1-2 16-15,1 2 0 0,4 0 240 0,0-1 48 16,2-2 16-16,4 1 0 0,3 1-304 0,2-1-64 16,0-1-16-16,4 0 0 0,4-1-240 0,0-1-64 15,-1 1 0-15,3 1 0 0,0 0-80 0,2 0-32 16,1 0 0-16,1 0 0 0,1 0-80 0,3 0 0 16,3 1-16-16,1-1 0 0,3-1-144 0,-1 1-32 15,-3-2 0-15,1 0 0 0,-1 0 16 0,0-1 0 16,0-2 0-16,0 1 0 0,2 0 32 0,1 0 0 0,2 0 0 0,0-2 0 15,2 0-64-15,-2 1-16 0,0 0 0 0,-1 1 0 16,-3 0-96-16,0 2-32 0,0-1 0 0,1 2 0 16,0-2 96-16,2 2 0 0,0-1 16 0,-2 1 0 15,0 1-16-15,-1-2 0 0,0-1 0 0,0 2 0 16,2-5-112-16,-1 1-16 0,1 0-128 0,1 0 192 16,2 0-64-16,-2 1-128 15,-1-3 176-15,-1 2-176 0,-1 0 176 0,-3 1-176 0,-5 0 160 0,1 1-160 16,2 1 272-16,-3 0-32 0,-1 1-16 0,0 0 0 15,2 2-48-15,0-1-16 0,0 0 0 0,-1 0 0 16,1 0-160-16,-4 0 0 0,1 1 0 0,-3 1 128 16,-2-2-128-16,1 0 128 0,-1 0-128 0,-2 0 128 15,0 0-128-15,-2-2 0 0,-2 1 0 0,1-2 0 16,0 2 0-16,-2-4 0 0,-2 0 0 0,1 0-176 16,-1-2-464-16,0 2-80 0,-1 1-32 0,-2 0 0 15,-3-1-1744-15,1 0-368 0,-4-2-64 0,0 1-8496 16,-2-2-1696-16</inkml:trace>
  <inkml:trace contextRef="#ctx0" brushRef="#br0" timeOffset="190541.09">7805 16515 31327 0,'0'0'1392'0,"0"0"272"0,0 0-1328 0,0 0-336 16,0 0 0-16,0 0 0 0,6 6 0 0,3 1 0 15,2-1 0-15,5 1 128 0,4 1-128 0,4-1 176 16,2-1-176-16,3-1 192 0,2 0-192 0,2 0 128 16,-3 2-128-16,-1-1 128 0,-2 2-128 0,-1 0 0 0,2-1 0 0,-4 2 0 15,-2 2 0-15,-2 1 0 0,-2 1 0 0,-1 3 0 16,-1-1 352-16,-2 4 32 0,-2 2 16 0,-2-1 0 16,-3 4 752-16,-4 1 128 0,-3 1 48 0,-3 1 0 15,-1 3 80-15,-3 0 0 0,0 0 16 0,-1 0 0 16,0-1-528-16,-1-2-96 0,1-1-32 0,0-4 0 15,2 1-768-15,-2-1 0 0,-1-3 0 0,0 2 0 16,0-3-2960-16,-1-2-560 0</inkml:trace>
  <inkml:trace contextRef="#ctx0" brushRef="#br0" timeOffset="191008.04">5923 15663 18431 0,'0'0'1632'0,"-4"-1"-1312"16,-4-1-320-16,2-1 0 0,-2 0 1984 0,-1 2 320 15,-1 1 64-15,0 1 0 0,-2 2-1328 0,-3 3-272 0,-2 2-48 0,0 5-16 16,0 0 176-16,0 4 16 0,1 4 16 0,2 4 0 15,1 2-400-15,0 5-64 0,0 1-32 0,4 3 0 16,2 3 80-16,3 0 16 0,2 0 0 0,3 1 0 16,2 1-160-16,2-1-32 0,3-1 0 0,3-2 0 15,4-2-192-15,3-4-128 0,1-2 128 0,4-3-128 16,4-2 0-16,-1-5 0 0,0-3 0 0,0-4 128 16,-1-3-128-16,1-4 0 0,0-3 0 0,0 0 0 15,-2-4-720-15,-3 0-64 0,-2-3-16 0,-1-2-9824 16,-1-1-1984-16</inkml:trace>
  <inkml:trace contextRef="#ctx0" brushRef="#br0" timeOffset="191309.48">6221 16105 16575 0,'0'0'1472'0,"2"13"-1168"15,0 6-304-15,2 3 0 0,3 4 2016 0,-1-1 352 16,1 1 64-16,2 0 0 0,1-1-576 15,2 2-112-15,-2-6-16 0,1 0-16 0,-2-2-560 0,0 0-128 16,-1-3 0-16,-2-2-16 0,1-4-624 0,-1-1-112 0,-2-2-16 0,-4-7-16 16,0 0-32-16,0 0 0 0,0 0 0 0,0 0 0 15,0 0 80-15,0 0 16 0,-2-10 0 0,-2 0 0 16,-1-3-128-16,-1-3-32 0,1 2 0 0,1-6 0 16,-1 1-144-16,1-3 0 0,0-2 0 0,3-1 128 15,1-1-128-15,3-1-192 0,1-2 32 0,2 1 16 16,2-1-64-16,1 3-16 0,0 1 0 0,3 3 0 15,2 2-400-15,2 3-80 0,-1 2 0 0,2 3-16 32,-1 2-1520-32,1 2-320 0,0-1-48 0,0 2-10144 0</inkml:trace>
  <inkml:trace contextRef="#ctx0" brushRef="#br0" timeOffset="191638.45">6812 15576 26783 0,'-16'-10'1184'0,"8"6"240"0,-3-3-1136 0,0 1-288 16,1 1 0-16,-1 1 0 0,0 1 960 0,-1 3 128 15,0 1 16-15,2 5 16 0,-1 0-208 0,4 7-32 16,-1 3-16-16,1 3 0 0,3 3-544 0,2 6-96 16,2 2-32-16,2 0 0 0,4-2-192 0,1 2 0 0,4-1 0 0,3 0 0 15,3-4-144-15,1-1 144 0,1-4 0 0,3-1-144 16,5-2 144-16,0-4 0 15,2-2 0-15,0-3 0 0,0-3 0 0,-3-2 0 16,-4-3 0-16,0-3 0 0,-3-2 128 0,0-2 16 16,-4-1 0-16,-3-1 0 0,-3 0 112 0,-1-1 0 15,-1-1 16-15,-4 1 0 0,0-2-80 0,-4 2 0 0,-3-1-16 0,-3 2 0 16,-3 0-176-16,-3 0 192 0,-3 2-192 0,-2-3 192 16,-4 2-400-16,-3 2-80 0,-1 0-16 0,0 2 0 31,0 2-688-31,2-2-144 0,4 3-16 0,0-1-16 15,3 2-1984-15,4 0-400 0</inkml:trace>
  <inkml:trace contextRef="#ctx0" brushRef="#br0" timeOffset="191847.38">7357 15291 19343 0,'-8'-13'1728'0,"4"9"-1392"15,0 1-336-15,4 3 0 0,-4 0 3200 0,4 0 576 16,-4 5 128-16,2 6 0 16,-1-1-2976-16,2 6-608 0,1 5-112 0,0 5-16 15,2 4 160-15,4 1 32 0,0 2 16 0,2 2 0 0,2 3-400 0,1-1 128 16,1 0-128-16,1-1 0 0,1 0-176 0,-1-1-112 16,0-5-32-16,1 0 0 15,1 2-2048-15,-1-6-432 0,0-1-80 0,-2-3-9552 16</inkml:trace>
  <inkml:trace contextRef="#ctx0" brushRef="#br0" timeOffset="192049.49">7228 15637 23039 0,'0'0'1024'0,"0"0"192"0,0 0-960 0,0 0-256 0,0 0 0 0,10 4 0 15,1-4 2928-15,2 2 528 0,1 0 128 0,2 1 0 16,1-3-1664-16,3 0-352 0,4-4-64 0,3 1-16 0,5-3-944 0,-1-1-192 16,2-2-32-16,-1 0-16 31,1 1-1504-31,1 0-288 0,1-1-64 0</inkml:trace>
  <inkml:trace contextRef="#ctx0" brushRef="#br0" timeOffset="197878.17">10020 17517 11967 0,'0'0'528'0,"0"0"112"0,-7 3-512 0,0 2-128 0,1 0 0 0,0 1 0 16,6-6 2608-16,-4 5 480 0,4-5 112 0,0 0 0 15,0 0-1280-15,0 0-256 0,0 0-48 0,0 0-16 16,11 1-320-16,3-4-80 0,4-2-16 0,2-3 0 16,1-1-400-16,2-5-80 0,2 0 0 0,2-1-16 15,1-3-352-15,-1 0-64 0,1-2-16 0,0 3 0 0,2-5-64 0,-1 1 0 16,-2-5-16-16,2 3 0 16,1 1-16-16,0-2 0 0,1-1 0 0,1 2 0 15,-1-3 32-15,1 0 16 0,2 0 0 0,0 0 0 16,1-2-48-16,1 0-16 0,-4 0 0 0,-1 1 0 15,-2 1-144-15,0-2 128 0,0 4-128 0,-3 0 128 16,-3 2-128-16,-1 1 0 0,-1 1 0 0,-1 4 0 0,-2-1 0 0,0 1 128 16,-1 3-128-16,0 1 0 0,-1 0 0 0,-2 2 128 15,-1 1-128-15,-1 0 0 0,0-2 208 0,-2 2-32 16,-2 0-16-16,0 3 0 0,1-2 64 0,-3 3 16 16,-1-1 0-16,1 1 0 0,-1 0-32 0,-5 5 0 15,0 0 0-15,4-5 0 0,0-2 48 0,0 2 16 16,-4 5 0-16,0 0 0 0,4-5-48 0,-1 0-16 15,1-2 0-15,0 3 0 0,-4 4 0 0,0 0 0 0,4-6 0 0,1 2 0 16,-5 4 80-16,8-3 16 0,-1 0 0 0,2 2 0 16,-1 0-304-16,1 1 0 15,1 1 0-15,2 2 0 0,1 1 0 0,3 1 160 16,-2 0-32-16,2 3 0 0,1 1 0 0,2 4 0 16,2 0 0-16,1 0 0 0,2 4 64 0,2 3 0 0,2 0 0 0,4 4 0 15,2 1 16-15,2 2 16 0,2-1 0 0,1 2 0 16,0-1 32-16,2 0 0 0,0-1 0 0,0 0 0 15,-2 1 16-15,1-1 16 0,-2-3 0 0,0 1 0 16,1-2-80-16,-1-1-16 0,-2 1 0 0,-1-3 0 16,1 1 0-16,-1-1-16 0,-3 2 0 0,-4-9 0 0,-2 0-32 0,-1 1 0 15,-1-4 0-15,-1 3 0 0,-3-1-144 0,1 1 0 16,1-1 0-16,3 0 128 16,-3 2-128-16,-1-4 0 0,-1 1 0 0,-2-3 0 31,-1 1-1152-31,-4-1-224 0,-1-2-32 0,-2 0-16 0,-1-1-2592 0,-1-1-512 0</inkml:trace>
  <inkml:trace contextRef="#ctx0" brushRef="#br0" timeOffset="199245.95">10784 15828 911 0,'0'0'0'0,"0"-8"0"0,0 0 0 0,0-1 0 0,-1 0 2992 0,1 2 512 0,0-2 96 0,0 3 32 15,0 6-1360-15,0 0-272 0,0 0-48 0,0 0-16 0,0 0-112 0,0 0-32 16,0 0 0-16,0 0 0 0,0 0-272 0,7 9-64 16,-1 4-16-16,2 0 0 0,1 4-288 0,1 2-64 15,2 5-16-15,3-1 0 0,1 3-304 0,1 4-64 16,0 3-16-16,2 1 0 0,-2 0-96 0,2 2-16 15,1 2 0-15,1 0 0 0,1 0-128 0,-1-1-16 16,-3 0-16-16,1-4 0 0,1 2-176 0,1-4-48 0,-3-1 0 0,0 0 0 16,1-4-192-16,-2 0 144 0,1-2-144 0,-1-2 128 15,0-3-128-15,-2 0 0 16,0-2-160-16,-1-2 160 16,-2 0-1600-16,-1-2-240 0,0-3-32 0,-2-1-16 15,-1-1-1200-15,0-2-240 0</inkml:trace>
  <inkml:trace contextRef="#ctx0" brushRef="#br0" timeOffset="199806.03">10533 15138 16575 0,'0'0'1472'0,"-3"-4"-1168"16,-5-2-304-16,3 0 0 0,0 1 2624 0,0 0 448 15,-1 0 112-15,1 1 16 0,0 1-1696 0,0 2-336 16,0 0-64-16,5 1-16 0,-7 6-368 0,2 2-80 15,1 1 0-15,1 4-16 0,1 3-272 0,0 5-48 0,1 1-16 16,2 1 0-16,2 1-288 0,2 1 0 0,3 1 0 0,1 0 0 16,3-3 0-16,1-1 0 0,3-2-128 0,-1 1 128 15,2-7 0-15,3-1 0 0,-1-2-128 0,2-5 128 16,0-3 320-16,1-5 128 0,-1-3 0 0,-1-4 16 16,-3-3 176-16,-2-1 16 0,-2-4 16 0,-2-1 0 15,-4 0-96-15,0-3 0 0,-2-1-16 0,-3-2 0 16,-2 1-144-16,-3 1-32 0,-2-2 0 0,-2 2 0 0,-3-3-176 0,-3 4-32 15,0 3-16-15,-3-1 0 0,-2 2-160 0,-2-2 0 16,-2 4 144-16,0-1-144 0,1 2-224 0,0 2-112 16,0 3-32-16,3 1 0 31,0 3-1712-31,1 4-352 0,0 3-64 0,1 3-13600 0</inkml:trace>
  <inkml:trace contextRef="#ctx0" brushRef="#br0" timeOffset="200176.28">9867 15075 11055 0,'0'0'480'0,"-2"-6"112"0,0-4-464 0,0-1-128 0,1 2 0 0,1 0 0 16,0 0 3904-16,0 0 768 0,0 2 160 0,1-2 32 15,2 4-2688-15,-3 5-544 0,0 0-96 0,0 0-32 16,8 2-736-16,0 5-128 0,-2 5-48 0,1 3 0 16,0 3 32-16,1 5 0 0,-1 1 0 0,-1 5 0 0,1 0-368 0,-1 3-64 15,1 2 0-15,-2 0-16 16,-1-4-176-16,0 1 128 0,-2-1-128 0,2 2 128 31,0-6-464-31,0 0-112 0,0-4 0 0,-1-2-16 16,-1-3-2032-16,1-4-384 0,0-3-96 0,-1-2-10720 0</inkml:trace>
  <inkml:trace contextRef="#ctx0" brushRef="#br0" timeOffset="200356.67">9997 14872 2751 0,'3'-6'256'0,"-3"-1"-256"15,-2-2 0-15,2 2 0 0,2 1 5888 0,-2 6 1120 16,0 0 224-16,0 0 64 0,0 0-5152 0,7 1-1024 16,-7-1-208-16,9 9-32 0,1 3-304 0,-1 4-48 0,0 5-16 0,1 1 0 15,3 5-368-15,0 3-144 16,-2 0 0-16,1 0 144 0,1 3 80 0,0-1 16 16,0 0 0-16,-2 0 0 15,1 1-544-15,1-5-96 0,-2-2-32 0,-1-1 0 16,-1-1-1744-16,0-3-336 0,0-3-80 0</inkml:trace>
  <inkml:trace contextRef="#ctx0" brushRef="#br0" timeOffset="200574.69">9956 15205 33279 0,'-13'-3'1472'0,"13"3"320"0,-7 0-1440 0,0 0-352 0,7 0 0 0,0 0 0 15,0 0 1680-15,0 0 272 0,0 0 48 0,0 0 16 16,0 0-880-16,0 0-176 0,9 5-48 0,2 2 0 16,0-5-320-16,2 2-64 0,2-1-16 0,0-2 0 15,4-1-320-15,-1 1-64 0,0 1 0 0,4-1-128 32,-1-1-512-32,1 0-192 0,2 0-64 0,-1 0-18944 0</inkml:trace>
  <inkml:trace contextRef="#ctx0" brushRef="#br0" timeOffset="202576.63">11254 16601 12783 0,'0'0'272'0,"0"0"64"0,0 0 16 0,0 0 16 0,0 0-368 0,0 0 0 0,0 0 0 0,0 0 0 16,0 0 1008-16,0 0 128 0,0 0 16 0,0 0 16 16,0 0 176-16,4 12 16 0,-10-12 16 0,6 0 0 15,0 0-208-15,0 0-32 16,0 0-16-16,0 0 0 0,0 0 16 0,0 0 0 16,0 0 0-16,0 0 0 0,0 0-176 0,0 0-16 15,0 0-16-15,7-4 0 0,1-2-96 0,0 0 0 0,-1-2-16 0,4-1 0 16,-1-1-144-16,2-2-32 0,1 0 0 0,1-5 0 15,-1 0-64-15,6-2 0 0,1-1-16 0,3 1 0 16,-1-5-192-16,0-2-48 0,3 0 0 0,2-1 0 16,3-6-192-16,1 0-128 0,3 1 160 0,0 0-160 0,0-1 128 0,1 1-128 15,-2 0 0-15,-2 0 0 16,-2 2 224-16,-2 0-48 0,-1 0-16 0,0 3 0 16,2 1 0-16,-3 1 0 0,-3 0 0 0,0 2 0 15,0-1 32-15,0 2 0 0,-2-2 0 0,1 1 0 16,-1 1 64-16,3 0 32 0,-3 0 0 0,1 0 0 15,-1 1-64-15,-2 3-16 0,-1-1 0 0,1 2 0 0,1 2 16 0,-2-3 0 16,-1 2 0-16,-1 2 0 0,-3 1-80 0,-2 1-16 16,-1 0 0-16,0 2 0 0,-1 0-128 0,0 3 0 15,-3 3 0-15,-5 4-9280 16,7-4-1872-16,-1 3-384 0</inkml:trace>
  <inkml:trace contextRef="#ctx0" brushRef="#br0" timeOffset="203477.43">12630 15135 16575 0,'-1'-6'1472'0,"-1"2"-1168"0,-1 0-304 0,0 0 0 0,3-15 2112 0,-4 12 352 0,4 7 80 0,-4-4 16 15,-1-2-960-15,0 0-176 0,5 6-32 0,-6-2-16 16,-1 1-608-16,0 1-112 0,1 1-16 0,-1 1-16 15,1 2-48-15,-1 4-16 0,1 3 0 0,-2 0 0 16,0 1-240-16,0 2-32 0,3 3-16 0,0 2 0 0,1 2-272 0,1 1 0 16,3-3 0-16,3 2 0 0,1 1 0 0,3 0 0 15,0-1 0-15,2-1 0 0,2-2 0 0,3-1 0 16,3-1 0-16,4-3 0 0,-1-2 192 0,2-1 144 16,1-5 32-16,2-1 0 0,1-4 160 0,0-4 48 15,0-3 0-15,-1-1 0 0,-2-2-208 0,0-2-48 16,-1-1 0-16,-4-2 0 0,-2-2 32 0,-3 0 0 15,-3-5 0-15,-1 1 0 0,-4-1 96 0,-1 1 0 0,-1 0 16 0,-3 0 0 16,-4 0-16-16,-1 0 0 0,-4 2 0 0,-3 2 0 16,-4 1-192-16,-1 0-32 0,-2-1-16 0,-2 1 0 15,-1-1-64-15,0 1-16 0,-2 2 0 0,3 1 0 16,2 3-128-16,2 4 0 0,0 1 0 0,3 3 0 31,1 5-1184-31,1 4-272 0,-1 2-48 0,2 5-11248 0,2 7-2256 0</inkml:trace>
  <inkml:trace contextRef="#ctx0" brushRef="#br0" timeOffset="205022.01">13420 15100 13823 0,'0'0'1216'0,"0"0"-960"16,0 0-256-16,0 0 0 0,-7 2 2480 0,7-2 448 15,0 0 80-15,0 0 32 0,0 0-1024 0,0 0-208 16,0 0-32-16,0 0-16 0,0 0-496 0,0 0-112 16,6-4 0-16,1 0-16 0,1 2-240 0,1 1-64 15,0-3 0-15,2 2 0 0,3-1-384 0,1 2-64 16,5 1-32-16,-1 0 0 0,0 0-352 0,3-2 0 0,0 1 0 0,1 1 128 31,1 0-448-31,-1 0-64 0,1 0-32 0,-2 0-11040 0,1 0-2224 0</inkml:trace>
  <inkml:trace contextRef="#ctx0" brushRef="#br0" timeOffset="205343.16">14205 15005 12895 0,'0'0'1152'0,"0"0"-928"0,0 0-224 0,0 0 0 16,0 0 3584-16,0 0 688 0,0 0 128 0,0 0 16 15,0 0-2480-15,0 0-496 0,0 0-96 0,0 0-32 16,0 0-432-16,-6 3-96 0,-2-2-16 0,1 2 0 16,7-3-208-16,-6 6-48 0,-1-1-16 0,2 3 0 0,0 3-272 0,1 2-48 15,1 0-16-15,1 4 0 0,-1 0 192 0,2 2 32 16,0-1 16-16,3 2 0 0,1 1-96 0,1-3-32 15,1 0 0-15,3-1 0 0,0-2-272 0,2-2 160 16,0-3-160-16,4-1 128 0,1-5-128 0,2 0 128 16,1-1-128-16,1-1 128 0,-1-2-400 0,0 0-96 15,2-5-16-15,-1 0 0 16,2 0-2080-16,-1 1-416 0,-3-4-96 0,0 1-11904 16</inkml:trace>
  <inkml:trace contextRef="#ctx0" brushRef="#br0" timeOffset="205641.34">14576 15043 15663 0,'0'0'1392'0,"0"0"-1120"15,0 0-272-15,3 12 0 0,1-2 2304 0,2 3 416 0,0 0 80 0,1 1 16 16,0 2-1200-16,3 1-224 0,-1-1-48 0,0 1-16 16,0 2-288-16,1-2-48 0,0-1-16 0,-1-1 0 15,0 0-144-15,-1-1-48 0,-4-1 0 0,-1 0 0 16,1-4-208-16,-1 0-64 0,-2 1 0 0,1-1 0 15,-4-3-512-15,2-6 0 0,0 0 0 0,0 0 0 16,0 0 496-16,-5 4 32 0,-1-4 16 0,-1-2 0 16,-1-2-32-16,2-3 0 0,-1 1 0 0,1-6 0 15,0-3-224-15,1 1-48 0,1-4-16 0,0 1 0 0,2-1-384 0,0-1-80 16,2 0-16-16,3-2 0 0,-2 1 384 0,5 2 64 16,0 1 0-16,2 2 16 0,1 2-208 0,1 0 0 15,1 3 0-15,1 3 0 0,-2 1-192 0,3 1 0 16,0 3 16-16,1-1 0 15,1 2-720-15,-1-1-128 0,-1 2-48 0,2 0 0 16,-1-1-2240-16,-1 0-448 0</inkml:trace>
  <inkml:trace contextRef="#ctx0" brushRef="#br0" timeOffset="205947.51">14110 14452 20271 0,'0'0'896'0,"0"0"192"0,-2 7-880 0,0 2-208 0,4-3 0 0,-2 4 0 0,0 0 2384 0,0 3 432 16,-2 0 96-16,4 3 16 0,-1-1-1968 0,1 2-400 16,1 0-80-16,1 2-16 0,1 0-304 0,2-1-160 15,1 1 160-15,-2-2-160 16,-2-4-1712 0,0 0-432-16,0 0-96 0,0-6 0 0</inkml:trace>
  <inkml:trace contextRef="#ctx0" brushRef="#br0" timeOffset="206117.15">14213 14413 5519 0,'0'0'496'0,"0"0"-496"16,0 0 0-16,3 9 0 0,-1 0 5968 0,2 2 1104 16,-1-2 224-16,2 3 32 0,2 2-5536 0,0 2-1120 0,-3-5-224 0,3 5-32 15,2 5-416-15,-1-4 0 0,0 0 0 0,-1-2 0 31,3 0-2640-31,-3-2-464 0</inkml:trace>
  <inkml:trace contextRef="#ctx0" brushRef="#br0" timeOffset="206473.12">14153 13945 23199 0,'-13'-8'1024'0,"9"4"224"0,0-1-992 0,-1 3-256 0,0 2 0 0,0 2 0 16,-1 2 1024-16,3 3 144 0,-1 3 48 0,1 3 0 15,2 1-640-15,1 1-112 0,1-1-16 0,3 2-16 0,1 1-432 0,3 0 0 16,1 0 0-16,2 0 0 0,-4 1 0 0,4-4 0 16,2 0 0-16,-1-2 0 0,-1-1 0 0,2-4 0 15,2-1 0-15,-1-4 0 0,-2 1 240 0,-1-3 64 16,0-3 16-16,-2-1 0 0,-2-2 576 0,-1-1 128 15,-1 1 32-15,-1-5 0 0,-1 1 32 0,-2-2 16 16,-2 2 0-16,-2-3 0 0,-1 0-592 0,-1-2-112 16,-1 1-16-16,-2 2-16 0,0 2-240 0,-3 2-128 0,-2 0 128 0,0 0-128 31,-1-1-320-31,1 3-144 0,-1 1-32 0,-1-1 0 16,1 0-2912-16,1-2-592 0,-9-4-112 0,10 12-32 0</inkml:trace>
  <inkml:trace contextRef="#ctx0" brushRef="#br0" timeOffset="206771.54">14964 14353 12895 0,'0'0'576'0,"0"0"112"0,4 8-560 0,-4-8-128 0,4 5 0 0,-2 0 0 16,-2-5 3680-16,3 7 704 0,0-1 144 0,-3 4 16 16,-2-3-2000-16,1 4-416 0,0-2-80 0,-1 3 0 0,-3-1-864 0,-3 6-160 15,-2-1-48-15,0 5 0 0,-2-2-496 0,0 2-96 16,-1-1-32-16,0-1 0 0,1 1-192 0,1-2-32 15,-1-1-128-15,1-1 192 16,2-3-1344-16,3-1-288 0,-1-2-48 0,3-2-10000 16,4-8-2000-16</inkml:trace>
  <inkml:trace contextRef="#ctx0" brushRef="#br0" timeOffset="206984.4">15192 14521 11967 0,'0'0'528'0,"0"0"112"0,-4 10-512 0,0 0-128 16,0-1 0-16,1 2 0 0,-3 0 5120 0,0 1 976 15,-2 1 208-15,0 0 32 0,-1 0-4208 0,0 1-848 0,0 1-160 0,0 0-32 16,-2 1-352-16,1 1-64 16,-1-3-16-16,2 3 0 0,-1-5-656 0,-1 1-384 0,1-1 64 0,0 0 0 15,-2-3-1984-15,1-2-400 0,1 0-80 0,-2 0-12160 16</inkml:trace>
  <inkml:trace contextRef="#ctx0" brushRef="#br0" timeOffset="207345.59">15317 14091 25919 0,'0'0'1152'0,"0"0"224"0,-7-1-1104 0,0 1-272 16,1-1 0-16,-2 2 0 0,0 1 1232 0,1 6 192 16,-2-4 48-16,1 7 0 0,-1 3-352 0,1 3-64 15,2 1-16-15,2 4 0 0,-4-1-864 0,4 3-176 16,2 0 0-16,2 0 0 0,2-1-192 0,4-2 64 16,0-3 0-16,2-1 0 15,0 0-320-15,1-4-48 0,1-1-16 0,3-3 0 0,0-2 160 0,3-3 32 0,0-4 0 0,1-2 0 16,-1-4 320-16,1-5 240 0,-1 0-48 0,-2-1 0 15,1-1 272-15,-2-3 48 0,-1-1 16 0,-3 0 0 16,-2-2 96-16,0-2 16 0,-3 3 0 0,-1-1 0 16,-5 0-272-16,1 1-48 0,-4 1-16 0,-1 2 0 15,-1 2-304-15,-2 0 0 0,-2 2 0 0,1-1 0 16,-2 1-1808-16,-1 2-480 0,-3 1-80 16</inkml:trace>
  <inkml:trace contextRef="#ctx0" brushRef="#br0" timeOffset="207692.4">15115 15442 12895 0,'0'0'1152'0,"0"0"-928"15,0 0-224-15,0 0 0 0,0 0 5216 0,0 10 992 16,2-3 208-16,0 1 48 0,1 1-3904 0,2-3-784 15,2 2-160-15,0 1-16 0,2 0-896 0,2 2-160 16,-1-5-32-16,2 2-16 0,1 0-496 0,0 1 128 16,0-1-128-16,-1 0 0 0,1-1 0 0,0 0-160 0,1 2 32 0,1 0 0 31,-2 0-1968-31,0 1-384 0,-1-1-80 0,-1 0-8704 16,1 0-1728-16</inkml:trace>
  <inkml:trace contextRef="#ctx0" brushRef="#br0" timeOffset="208071.89">15672 15759 9215 0,'0'0'816'0,"0"0"-656"0,-5 5-160 0,-2 1 0 16,-1 0 5312-16,1 0 1024 0,0 2 192 0,1 2 64 15,-1-2-4672-15,1 4-912 0,-2 1-192 0,1 1-48 0,2 2-336 0,1 1-80 16,0 1-16-16,3 2 0 0,1 2-336 0,2-1 0 16,2-2 0-16,2 1 0 0,-1-1 0 0,1 1 0 15,2-4 0-15,1-1-192 0,0-2 192 0,1-1 0 16,-1-2 0-16,0 0 0 0,0-4 0 0,1-1 128 16,-1-2-128-16,1-3 176 0,-3-3 176 0,1-1 32 15,0-3 16-15,-1-1 0 0,-1 0 32 0,-1-4 0 16,-1 2 0-16,0-2 0 0,-1 0-192 0,-2-2-48 0,-2 1 0 0,-1 0 0 15,1 1-32-15,-1 0-16 0,-2 1 0 0,-2 0 0 16,1 1-144-16,-1 1 128 0,0-2-128 0,0 1 128 31,-2-1-448-31,2 1-80 0,-1 1-32 0,2 0 0 0,0 1-2512 0,1 3-496 16,1-1-96-16</inkml:trace>
  <inkml:trace contextRef="#ctx0" brushRef="#br0" timeOffset="208267.26">15898 15794 8287 0,'0'0'736'0,"0"0"-592"0,0 0-144 0,0 0 0 15,0 0 5632-15,1 10 1088 0,0-2 208 0,0 0 48 16,2 0-4672-16,0 2-960 0,-1-1-176 0,2 2-32 16,0-1-368-16,1 3-64 0,1 2 0 0,-1 0-16 0,0 2-432 0,0 1-96 15,-1 2-16-15,0 1 0 0,1 1-144 0,-1-1 0 16,0 0 0-16,0 0 0 15,-1-1-608-15,-1 0 0 0,-1-2 0 16,2 0 0-16,-2-3-2720 0,2-2-528 0,-2-3-112 0</inkml:trace>
  <inkml:trace contextRef="#ctx0" brushRef="#br0" timeOffset="208509.08">16147 15726 911 0,'0'0'0'16,"0"0"0"-16,-3 8 0 0,2 2 0 0,2-1 6752 0,3 4 1264 0,-2 3 256 0,2 2 48 15,0-2-6080-15,1 2-1216 0,2 2-240 0,0 1-48 16,-1 1-288-16,1 0-64 0,-1 0-16 0,2 2 0 16,-2 0-368-16,1-3 144 0,-1 1-144 0,1-2 0 15,-1 0 0-15,2-2-192 0,-1-1 0 0,-1 0 0 16,0-2-832-16,-1 1-176 0,0-6-16 0,-1 3-16 31,0-3-2368-31,-2-1-480 0</inkml:trace>
  <inkml:trace contextRef="#ctx0" brushRef="#br0" timeOffset="208735.01">16100 16040 14735 0,'0'0'640'0,"-7"3"160"0,-3-3-640 0,2 1-160 16,0 0 0-16,1 1 0 0,7-2 5184 0,0 0 1024 16,-5 1 192-16,5-1 32 0,0 0-3936 0,0 0-800 15,0 0-160-15,0 0-16 0,0 0-560 0,7 3-128 16,-1-2 0-16,2-1-16 0,1-1-464 0,2-1-96 16,0 1 0-16,4 0-16 0,-1-1-240 0,0 1 0 0,1-1 0 0,0 0 0 31,0 1-1408-31,0 1-320 0,1 0-64 0</inkml:trace>
  <inkml:trace contextRef="#ctx0" brushRef="#br0" timeOffset="209944.53">13062 17233 25167 0,'-4'3'1104'0,"4"-3"240"0,0 0-1072 0,0 0-272 16,0 0 0-16,0 0 0 0,0 0 1216 0,-10 10 176 16,10-10 32-16,1 9 16 0,2-1 208 0,0 4 32 0,1 1 16 15,0 3 0-15,1 2-736 0,-1 1-160 16,0 5-32-16,0-2 0 0,0 3-320 0,-1 1-64 15,-1 1 0-15,2 3-16 0,-1 1-192 0,-1 3-48 16,1-2 0-16,0 3 0 16,-2-3-448-16,2 1-112 0,-1-3-16 0,1-1 0 15,-1-3-1872-15,1-1-384 0,0-2-80 0,-1-3-11936 0</inkml:trace>
  <inkml:trace contextRef="#ctx0" brushRef="#br0" timeOffset="210177.32">13298 17244 24879 0,'-9'-15'2208'0,"9"15"-1760"0,-3-5-448 0,3 5 0 15,0 0 1760-15,0 0 272 0,0 0 48 0,0 0 16 16,0 0-1136-16,0 0-240 0,9 12-32 0,-3 1-16 16,-3 4-32-16,3 4 0 0,1 3 0 0,3 5 0 15,-5 2-448-15,4 6-192 0,1-1 128 0,1 2-128 16,-1 4 0-16,2-2-192 0,0-1 0 0,-2-2 16 15,-1-1-448-15,0-2-80 0,2 1-32 0,-2-1 0 16,-1-5-1168-16,-2-2-224 0,1-2-48 0,-1 0-6608 16,-2-2-1328-16</inkml:trace>
  <inkml:trace contextRef="#ctx0" brushRef="#br0" timeOffset="210364.83">13131 17641 22111 0,'0'0'976'0,"-5"0"208"0,0 1-944 0,1 3-240 0,4-4 0 0,0 0 0 15,0 0 3648-15,0 0 704 0,0 0 128 0,6 3 16 16,3 0-2608-16,3-1-528 0,2 0-96 0,3-1-32 16,0-2-592-16,2-2-128 15,0-1-32-15,2 1 0 0,4 1-480 0,1-1 0 0,1-1 0 0,2 2-13232 16,1 2-2544-16</inkml:trace>
  <inkml:trace contextRef="#ctx0" brushRef="#br0" timeOffset="-178055.56">17843 16555 11967 0,'0'0'1072'0,"0"0"-864"0,0 0-208 0,18 12 0 15,-18-12 720-15,12 0 112 0,1 3 0 0,-2-3 16 16,1 0-368-16,-1 0-80 0,3 1-16 0,-1 1 0 15,0 1 640-15,3-3 128 0,1 0 32 0,3 0 0 16,3 0-80-16,0 0-16 16,4-3 0-16,6 2 0 0,5 0-288 0,2-3-64 15,-2-3-16-15,1 2 0 0,0 1-480 0,0 2-112 0,1-4 0 0,-1 3-128 16,-2-4 240-16,3 1-64 0,-1 2-16 0,0 1 0 16,1-1 288-16,3 0 48 0,3 2 16 0,1-1 0 15,-2-1-272-15,0-1-48 0,-4 4-16 0,1-3 0 16,0-2-176-16,0 1 0 0,-2 0 144 0,3 0-144 15,0 0 192-15,1-2-16 0,5 2-16 0,-1 0 0 16,-1-1 112-16,-2 1 32 0,-5-1 0 0,-1 3 0 0,-2-2-32 0,0 1 0 16,-3 0 0-16,0 0 0 0,1 1 112 0,1-2 32 15,2 3 0-15,1-1 0 0,2 0-96 0,-1 0-32 16,1-1 0-16,-2 1 0 0,-4-2-144 0,0 3-16 16,-1-1-128-16,-1 1 192 0,-2 1 96 0,-1 1 16 15,-1-3 0-15,1 2 0 0,-2 0 80 0,4 1 32 16,-1 0 0-16,0 0 0 0,2-2-128 0,1 2-32 15,1 0 0-15,-1 0 0 0,-2 2-80 0,2-1-32 0,-2-1 0 0,0 1 0 16,1 2 16 0,-3-3 0-16,-2 0 0 0,1 1 0 0,0 1 96 0,1 1 0 15,-2-3 16-15,2 3 0 0,3 1-48 0,-2-3-16 16,1 2 0-16,0 0 0 0,1-2-80 0,1 0-128 16,0 0 176-16,1 2-176 0,-4-3 160 0,2 0-160 15,-1-1 128-15,1-1-128 0,-2 1 0 0,0 1 0 0,-2 0 128 0,1 0-128 16,-1 0 0-16,-1-1 0 0,1 0 0 0,-2-1 0 15,0 1 0-15,-1 0 0 16,0-1 0-16,-2 1 0 0,3-3-320 16,-5 1-128-16,0 0-48 0,-1 0 0 15,-3-2-1840-15,2 0-368 0,0-2-80 0,0 1-7872 0,-2-1-1568 0</inkml:trace>
  <inkml:trace contextRef="#ctx0" brushRef="#br0" timeOffset="-177757.59">21554 16100 17503 0,'0'0'1552'0,"0"0"-1232"16,4 12-320-16,3-3 0 0,3 1 1184 0,3 1 176 15,2-5 48-15,0 2 0 0,3 0-800 0,2-1-160 16,-2 0-16-16,3-3-16 15,1 2 672-15,0 0 128 0,1 1 16 0,-1-1 16 16,-1 2-496-16,-2 0-112 0,-2 0 0 0,-2 2-16 0,-4 0 192 0,-4 3 32 16,-2 0 16-16,-2 4 0 0,-5 0 80 0,-2 4 16 15,-5 1 0-15,-4 4 0 0,-5 2-144 0,-2 2-32 16,-2 0 0-16,-3 1 0 0,1 3-336 0,0-3-64 16,2-1 0-16,3-1-16 0,2-2-368 0,4-2 0 15,2-1 0-15,3-5-12336 16,2 2-2384-16</inkml:trace>
  <inkml:trace contextRef="#ctx0" brushRef="#br0" timeOffset="-177120.4">18687 15203 24879 0,'-1'-6'2208'0,"-1"-2"-1760"0,2 0-448 0,-2-1 0 15,4 1 1216-15,-1 2 176 0,1 0 16 0,1 2 16 16,1 1-256-16,1 1-48 0,3 4-16 0,-3 1 0 16,-5-3-336-16,7 14-64 0,2 2 0 0,-3 4-16 15,1 5-176-15,-1 3-48 0,4 5 0 0,-3 6 0 0,0-1-224 0,-1 6-48 16,2 3-16-16,-1-1 0 0,-1 1-176 0,0 0 0 16,-3-4 0-16,3 0 0 15,-5-3-320-15,2-3-160 0,2-1-32 0,-1-3 0 16,0-6-1856-16,0-5-384 0,1-2-80 0,-3-6-10752 0</inkml:trace>
  <inkml:trace contextRef="#ctx0" brushRef="#br0" timeOffset="-176925.87">18923 15265 1839 0,'-3'-44'160'0,"1"25"-160"16,1-5 0-16,0-2 0 0,1 2 5792 0,0-1 1120 15,1 4 240-15,0 3 32 0,-1 3-4448 0,2 5-896 16,-1 3-176-16,-1 7-48 0,0 0-848 0,0 0-192 15,5 12-16-15,0 5-16 0,-1 7-80 0,1 2-16 0,2 5 0 0,-1 5 0 16,2 2-304-16,0 3-144 0,0 2 128 0,0 4-128 16,0 0 0-16,-1 1 0 0,0-1-192 0,2 0 192 31,-1-2-1088-31,-2 0-112 0,1-4-16 0,-1 0 0 0,0-5-2096 16,-2-2-416-16</inkml:trace>
  <inkml:trace contextRef="#ctx0" brushRef="#br0" timeOffset="-176749.26">18852 15680 30175 0,'-16'-15'1344'0,"11"7"256"15,-2-1-1280-15,2-2-320 0,0 2 0 0,2 0 0 0,1 0 1168 0,0 4 176 16,2 5 16-16,4-7 16 0,3 1-1056 0,2-2-320 16,4 3 128-16,0-1-128 0,1 3 0 0,2 1 0 15,1 2 0-15,1 0 0 31,3 2-1152-31,0 0-128 0,1 3-48 0,0 2-12960 0</inkml:trace>
  <inkml:trace contextRef="#ctx0" brushRef="#br0" timeOffset="-176382.83">19152 15727 28735 0,'0'0'1280'0,"0"0"256"0,0 0-1232 0,0 0-304 15,0 0 0-15,1-6 0 0,4-1 1088 0,2-3 176 16,2 1 16-16,3-2 16 0,2 0-560 0,3-2-112 0,0 1-32 0,2 0 0 16,2 0-320-16,1 1-64 0,2-1-16 0,-3 3 0 15,1 2 32-15,-4 1 0 0,-1 0 0 0,-1 1 0 16,-2 1-32-16,-1 2 0 0,-1-2 0 0,-3 4 0 16,-1 4-64-16,-2-2 0 0,-6-2-128 0,5 7 192 15,-2 1 0-15,-2 1-16 0,-1 5 0 0,-2-1 0 16,-2 2-32-16,-1 0 0 0,-2 1 0 0,-1 2 0 15,0 2 16-15,1-1 0 0,-1 1 0 0,1-1 0 16,1 1 96-16,1-1 0 0,1 1 16 0,1 1 0 16,2-4 0-16,2 0 0 0,2-2 0 0,2 2 0 15,0-4-272-15,3 0 0 0,2-1 128 0,2 0-128 16,2-6 0-16,3 2 0 0,2-1 0 0,0-3-144 16,1-3-320-16,2-2-64 15,3-3-16-15,1-3 0 0,-1-1-1296 0,2-5-256 0,2-4-48 0,1-1-16 16,2-4-928-16,2-4-192 0</inkml:trace>
  <inkml:trace contextRef="#ctx0" brushRef="#br0" timeOffset="-176085.96">20081 15298 14735 0,'-13'-17'640'0,"7"11"160"16,-4-3-640-16,0 0-160 0,-2 0 0 0,-1 1 0 0,0 1 4288 0,-2 3 832 16,-2 4 176-16,0 3 16 0,0 2-3424 0,-2 4-688 15,3 4-144-15,0 6-32 0,3 3-352 0,2 4-80 16,2 1-16-16,4 3 0 0,2 3-400 0,3-1-176 0,4 0 128 0,4-4-128 15,4 0 0-15,2-2 0 0,5-3 0 0,-1-2 0 16,0-1 176-16,2-5-48 16,0-6-128-16,3-1 192 0,1-3 64 0,1-3 16 15,-1-4 0-15,-1-1 0 0,-1-5 96 0,-1-3 16 16,-1-2 0-16,-2-1 0 0,-1-2 112 0,-3-3 16 16,-3-2 16-16,-2 0 0 0,-3-1-80 0,-2-2-32 15,-4 1 0-15,-2 1 0 0,-4-3-160 0,-1 1-16 0,-4 2-16 0,-2 0 0 16,-3 0-96-16,0-1-128 0,-3-1 176 0,-2 1-176 31,-2-1-256-31,-2 2-176 0,2 1-16 0,1 0-16 16,-1 3-1616-16,1 4-320 0,0 1-64 0,1 2-9552 0,2 3-1904 0</inkml:trace>
  <inkml:trace contextRef="#ctx0" brushRef="#br0" timeOffset="-175922.59">19916 14950 26719 0,'-19'-1'2368'0,"13"1"-1888"16,-1 0-480-16,7 0 0 0,0 0 1984 0,0 0 288 15,-5-1 64-15,5 1 16 16,0 0-1920-16,0 0-432 0,0 0 0 0,9-3-10384 16,2 0-2096-16</inkml:trace>
  <inkml:trace contextRef="#ctx0" brushRef="#br0" timeOffset="-175753.1">20135 14846 12895 0,'0'0'576'0,"0"0"112"0,0 0-560 0,-6 4-128 0,6-4 0 0,-2 6 0 16,2-6 3760-16,0 0 720 0,0 8 128 0,0-8 48 16,4 7-4496-16,1 1-896 15,1 2-176-15</inkml:trace>
  <inkml:trace contextRef="#ctx0" brushRef="#br0" timeOffset="-175486.1">19947 15855 23039 0,'0'0'2048'0,"0"0"-1648"15,0 0-400-15,0 0 0 0,8 0 384 0,0-1-16 16,-1-2 0-16,2 1-10992 15</inkml:trace>
  <inkml:trace contextRef="#ctx0" brushRef="#br0" timeOffset="-175357.11">20182 15781 18431 0,'0'0'1632'0,"-4"6"-1312"0,4-6-320 0,0 0 0 15,0 0 2416-15,0 0 400 0,0 0 96 0,0 0 16 31,0 0-3376-31,0 0-656 0</inkml:trace>
  <inkml:trace contextRef="#ctx0" brushRef="#br1" timeOffset="-170191.05">20148 16053 16527 0,'0'0'720'0,"0"0"176"0,0 0-720 0,0 0-176 0,0 0 0 0,-3 9 0 16,6 2 0-16,-3-11-224 0,2 13 48 0,1 1 16 15,-2 2 160-15,-1-1 0 0,0 2 0 0,0 0 0 16,-1 3 352-16,0 2 96 0,-1-1 32 0,0 2 0 16,-4 1-160-16,3-1-48 0,-1 0 0 0,-3 1 0 15,-2 2-16-15,-1 0 0 0,-2-2 0 0,0 2 0 16,-2 3-64-16,-1 2 0 0,-2 2-16 0,-1-1 0 15,-1-2-176-15,-2 0 192 0,-1 1-192 0,-2-1 192 16,-2-2 96-16,-3-1 32 0,-3-1 0 0,-1 4 0 0,2 0 128 0,-2 1 16 16,-1 2 16-16,-1 0 0 0,0-3-112 0,0-2-32 15,-2 1 0-15,1 1 0 0,-2 3 256 0,-4-1 48 16,-3-2 16-16,-1-1 0 0,-1-2 112 0,4-5 0 16,3-1 16-16,1-1 0 15,-1-1-96-15,1 1-32 0,2 1 0 0,0-3 0 16,-1 2-336-16,-1-3-80 0,-1-3-16 0,-3-1 0 0,-3 0-224 15,0-1 144-15,-1 1-144 0,3 0 128 0,0-3-128 16,1 1 0-16,1 0 0 0,0-2 0 0,-1-1 144 0,0 1-144 16,0 3 160-16,0-3-160 0,-2-2 224 0,-2-1-48 15,-3 1-16-15,2-1 0 0,1 1 32 0,1-2 0 16,2 3 0-16,0-2 0 0,-1-2-192 0,1 3 0 16,-3-3 144-16,-1 1-144 0,-6-1 0 0,4 0 0 15,0-2 0-15,0 1 0 0,1 1 0 0,1 1 128 0,1 2-128 0,1-1 0 16,2 1 0-16,-3 2 0 15,-1 1 0-15,-2-1 0 0,-2-5 0 0,2 0 0 16,2-1 0-16,3 1 128 0,0 1 0 0,2 0 0 16,1 0 0-16,-2 2 0 0,1-1 0 0,-4 1 16 15,-2-3 0-15,-2-2 0 0,0 1 48 0,0 0 16 0,2-3 0 0,0 2 0 16,4 1 64-16,0-1 16 0,1 2 0 0,1-2 0 16,0-2-96-16,-1 1 0 0,-5 3-16 0,3-4 0 15,0 0-176-15,2 0 0 0,1 0 144 0,2 0-144 16,1 0 0-16,1 0 0 0,-2 1 0 0,2 1 0 15,1-2 0-15,-2 0 0 0,-3 3 0 0,-2-3 128 16,0 0-128-16,2 0 176 0,4-5-176 0,0 4 192 16,1-3-32-16,3 3 0 0,2-1 0 0,0-2 0 15,0 2 16-15,0 1 0 0,2-1 0 0,-1 1 0 16,0 0-176-16,0-2 128 0,0 0-128 0,-1 1 128 0,2-2-128 0,0 4 128 16,-1-3-128-16,2 2 128 0,3-2-128 0,-2 1 0 15,2-1 144-15,1 3-144 16,1 3 0-16,0-1 144 0,-1-2-144 0,2 2 0 15,-1 0 224-15,1 1-64 0,1 0-16 0,-1-1 0 16,1-2 16-16,-1 1 0 0,1 1 0 0,1-2 0 16,-3-2-16-16,2 1 0 0,0 1 0 0,3 0 0 0,-1 0 16 15,1 0 0-15,3 1 0 0,0 1 0 0,-1-2-160 0,2 2 160 16,3 1-160-16,0 0 160 0,0-1-32 0,1-1-128 16,1 1 192-16,-1 0-64 0,3 1-128 0,0-2 0 15,1 2 0-15,8-3 0 0,-8 1 0 0,8-1 128 0,0 0-128 16,-6 5 0-16,6-5 0 0,0 0 0 0,-8 0 128 0,8 0-128 15,0 0 0-15,0 0 0 0,0 0 0 0,0 0 128 16,-8 7-128-16,8-7 0 0,0 0 0 0,0 0 0 16,0 0 0-16,0 0 0 0,0 0 0 0,0 0 0 15,0 0 0-15,0 0 0 0,0 0 0 0,0 0 0 16,0 0 0-16,0 0 0 16,0 0 0-16,-3 8 0 0,3-8 0 0,0 0 0 15,-1 9 0-15,1-9 0 0,0 0 0 0,0 0 0 0,0 0 0 0,0 0 0 16,-4 6 0-16,4-6 0 0,0 0 0 0,0 0 0 15,0 0 0-15,0 0 0 0,0 0 128 0,0 0-128 16,0 0 0-16,0 0 0 0,0 0 0 0,0 0 0 16,0 0 0-16,0 0 128 0,0 0-128 0,0 0 0 15,0 0 0-15,0 0 128 0,7-6-128 0,-7 6 0 0,10-12 0 0,-1 3 0 16,-2 0 128-16,3 0-128 0,2-2 0 0,0 1 0 16,-1-1 0-16,1 0 0 15,1-1 0-15,1 3 0 0,1-3 0 0,-1 2 0 16,2-1 0-16,-2 1 0 0,-1-2 0 0,2 2 0 15,0-1 0-15,2 1 0 0,-3-1 0 0,2 4 0 16,-2 0 0-16,1 2 0 0,-2-4 0 0,-1 2 0 0,-1 1 0 0,0 0 0 16,-11 6 0-16,9-5 0 0,-9 5 0 0,0 0 0 15,9-5 0-15,-9 5 0 0,0 0 0 0,0 0 0 16,0 0 0-16,0 0 0 0,-1-8 0 0,1 8 0 16,0 0 0-16,-7-6 0 0,-2 2 0 0,-3 1 0 15,1 2 0-15,0 1 0 0,2 1 0 0,-1 2 0 16,-2-1 0-16,-3 2 0 0,0-1-192 0,2 2 192 15,1 0-160-15,2 2 160 0,-2-1-128 0,0 1 128 0,-1-2 0 0,0 3-144 16,0 0 144-16,0 0 0 0,0-3 0 0,-1 3 0 16,1 1 0-16,1 0 0 0,0-1 0 0,2 1-128 15,-1-1 128-15,3-1 0 0,1 0 0 0,1 1-128 16,0 0 128-16,1-1 0 16,1 4 0-16,4-11-128 0,-4 8 128 0,1 2 0 15,1 2 0-15,0-3 0 0,1 0 0 0,1-9 0 0,0 11 0 16,0-4-128-16,0-7 128 0,0 0 0 0,0 13 0 0,0-3 0 15,0-10 0-15,0 0 0 0,0 0 0 0,0 0 0 16,1 10 0-16,-1-10 0 0,0 0 0 0,7 13 0 16,-2-3 0-16,-5-10 0 0,8 12 0 0,0-3-128 15,-2 0 128-15,5 1 0 0,0-1 0 0,1 0-128 16,1 0 128-16,0 1 0 0,2 0 0 0,-1 0 0 16,0-2 128-16,1 1-128 0,2 1 128 0,-2 1-128 15,0 0 272-15,0 1-16 0,2 1 0 0,0 0 0 0,-4-2 32 16,3-1 0-16,1 2 0 0,0-3 0 0,1-1-144 0,-2-2-16 15,-1 1-128-15,0-1 192 0,-2 1-192 0,0 2 0 16,0-4 128-16,0 0-128 0,-2 1 0 0,1-1 0 16,-1 0-192-16,-1 2 192 15,0-1-1920-15,1 2-256 0,1 1-64 0,-1 2-10048 0,-2-1-1984 16</inkml:trace>
  <inkml:trace contextRef="#ctx0" brushRef="#br1" timeOffset="-168922.23">12102 16822 17215 0,'0'3'768'0,"0"-3"144"0,0 0-720 0,2 22-192 0,-2-22 0 0,0 0 0 16,0 0 992-16,8 5 160 0,-1 1 48 0,1-4 0 15,-1 0 16-15,2-2 0 0,3 2 0 0,-2-1 0 0,0 1-368 0,2-2-64 16,0 0-16-16,1 0 0 0,3-2-272 16,-2 1-64-16,0 0-16 0,-1-2 0 0,0 1-32 15,0-5 0-15,3 1 0 0,-2-2 0 0,-1 0 16 0,-1 0 0 16,-1-4 0-16,-2 1 0 0,-2-1-80 0,0-1 0 16,0-3-16-16,-2 1 0 0,0-1-112 0,-1-2-32 15,-2-3 0-15,1 0 0 0,-2 0-32 0,-1 2 0 16,-1-4 0-16,0 3 0 0,-1-3-128 0,0 3 192 15,-2-4-192-15,0 2 192 0,-1-2-192 0,0 4-144 0,-2-3 144 0,1 4-208 16,-1-1 208-16,1 2 0 16,-1 1 0-16,-1 1 0 0,0 2 0 0,1 1 0 15,-4 0 0-15,5 1 0 0,0 1 0 0,2 1 0 0,-2-1 0 0,1 2 0 16,-2 1 0-16,3 0 0 0,2-2 0 0,0 2-144 16,1 0 144-16,1 1 0 0,0 3 0 0,-1-2-128 15,1 6 128-15,1-5 0 0,-1 5 0 0,0 0 0 16,0 0 0-16,0 0 0 0,0 0 160 0,0 0-160 15,0 0 304-15,0 0-48 0,0 0 0 0,-1 11 0 16,-1 0-80-16,1 2-32 0,-1 3 0 0,-2 1 0 16,-2 1-144-16,3 0 0 0,-3-1 0 0,2 3 0 15,1-1 0-15,-3 1 0 0,0 0 0 16,-1-3 0-16,1 0 0 0,1 2 128 0,-2-2-128 0,2 0 0 16,0-4 0-16,1 0 0 0,-2-2 128 0,3-2-128 15,0-2 0-15,3-7 0 0,0 0 0 0,0 0 0 16,0 0-176-16,0 0-16 0,0 0 0 0,1-10 0 15,1-3-112-15,0-2-16 0,2 1-16 0,0-3 0 0,0-3 336 0,0-1-176 16,0-1 176-16,0 1-128 0,1 1 128 0,0 0 0 16,-1-2 0-16,1 0 0 0,0 0 0 0,1 2 0 15,-1 0 0-15,1 3 0 0,-2 1 0 0,1 1 0 16,1 3 0-16,0 2-128 16,-1 1 272-16,2 0 64 0,1 2 16 0,0 3 0 15,1 0 240-15,0 4 48 0,-1 0 16 0,2 3 0 16,-1 1 128-16,0 1 32 0,0 2 0 0,2 2 0 0,-2 4-112 0,0 0-32 15,0-3 0-15,0 2 0 0,1 0-272 0,0 0-48 16,0-1-16-16,2 0 0 0,2-2-208 0,1 0 0 16,-1-1 0-16,0-2 0 15,0-1-1040-15,0 1-304 0,1-2-64 0,1-2-16048 16</inkml:trace>
  <inkml:trace contextRef="#ctx0" brushRef="#br1" timeOffset="-167986">13514 15558 17903 0,'0'0'784'0,"0"0"176"0,0 0-768 0,0 0-192 0,0 0 0 0,0 0 0 16,0 0 1296-16,0 0 224 0,0 0 32 0,0 0 16 16,0 0-400-16,0 0-80 15,0 0 0-15,4 5-16 0,0 4-224 0,0 0-32 0,-1 3-16 0,1 1 0 16,-1 3-224-16,1 3-64 0,0-2 0 0,2 3 0 16,-1 2-320-16,1 1-192 0,2 0 192 0,1 0-192 15,2 2 128-15,0-3-128 0,1 0 0 0,0-1 0 16,1 0 0-16,0 0 0 0,1 1 0 0,2-5 0 15,1-2 0-15,0 0 0 0,0-2 0 0,1-4 0 16,0 0 176-16,3-4 16 0,0-1 16 0,1-1 0 0,0-3 32 0,2-1 0 16,-1-3 0-16,1-2 0 0,-1 0-64 0,-2-3-16 15,-1 0 0-15,-2-2 0 0,-3 1-160 0,0 1 160 16,-2 0-160-16,1-1 160 0,2 1-160 0,-1-1 0 16,0-1 0-16,-3 2 0 0,-3 0 144 0,0 1-144 15,0-2 160-15,-1 2-160 0,-2 0 128 0,-1 0-128 16,-1 2 0-16,0-1 144 0,-1 1-144 0,0-1 0 15,-2 0 144-15,-1 1-144 0,0 6 0 0,-3-6 144 16,3 6-144-16,-4-7 0 0,-1 1 0 0,-4 1 0 0,-4-1 0 0,0 1 0 16,0 1-160-16,-1 0 16 15,-1-1 0-15,2 1 0 0,-2 2 16 0,-1 0 0 16,0 0 0-16,2 2 0 0,1 0 128 0,2 2-128 16,4 1 128-16,-1 1-128 0,8-4 128 0,0 0-192 15,0 0 192-15,0 0-192 0,0 0 192 0,0 0-160 16,6 2 160-16,3 2-160 0,1-4 160 0,1 0 0 0,1 0 0 0,1-2 0 15,1-1 0-15,2-1 0 0,1-2 0 0,0-1 0 16,0 1 0-16,-1 0 0 0,-1 1 0 0,-1-1 0 16,1 2 0-16,-2 1 0 0,-1 2 0 0,-1 1 0 15,0 0 192-15,-3 4-48 16,2-2 0-16,-2 4 0 0,-3-1 336 0,2 1 64 0,-1 2 16 0,1 1 0 16,-1-1-224-16,-1 4-32 0,-1 0-16 0,0 2 0 0,1-1-144 0,1 1-16 15,-2 1-128-15,-1 0 192 16,1 0-192-16,2-1 0 0,-1-1 0 0,1 1 0 31,1 1-1408-31,1-2-336 0,1 0-64 0</inkml:trace>
  <inkml:trace contextRef="#ctx0" brushRef="#br0" timeOffset="-163954.74">23455 17422 14735 0,'0'0'640'0,"0"0"160"0,0 0-640 0,0 0-160 0,0 0 0 0,0 0 0 15,0 0 1888-15,0 0 352 0,0 0 64 0,9-2 0 16,3-4-1104-16,2 0-240 0,2-1-32 0,5-3-16 16,5-2 368-16,1-2 80 0,2 1 16 0,4-5 0 15,1 1-336-15,-1-6-64 16,1-1-16-16,2-4 0 0,1 1-192 0,1-2-64 15,1 1 0-15,3-2 0 0,1-2-256 0,3-2-64 0,-1 3-16 0,1 1 0 16,-2-3-176-16,1 2-48 0,-2 0 0 0,-3 0 0 16,-4 1-144-16,0 0 0 0,-5 0 0 0,0 0 128 15,1 1-128-15,-2 2 0 0,-1-1 144 0,0 3-144 16,-4 2 0-16,0 1 144 0,-2-2-144 0,-1 5 0 16,-1 1 128-16,-3 1-128 0,-3 0 0 0,-1 2 0 15,0 4 192-15,-2 0-192 0,-1 2 192 0,-4-1-192 0,1 3 256 0,0 1-48 16,0-1-16-16,1 1 0 0,1 0 0 0,1 2-16 15,-1 2 0-15,-1 0 0 0,-9 2-176 0,14 3 128 16,-1 1-128-16,1 3 128 0,0 0-128 0,2 4 0 16,1 2 0-16,1 2 0 0,2 5 0 0,2 1 192 15,4 5-192-15,5 4 192 0,2 1 0 0,1 4 16 16,1 2 0-16,1-1 0 0,0 0-16 0,3-4-16 16,2 2 0-16,-2-5 0 0,-1-2 16 0,-1-2 0 0,1-3 0 15,-1-1 0-15,-3-3-192 0,2-1 192 0,0-2-192 0,2-2 192 16,0-3-192-16,1 2 128 15,-1-2-128-15,-2-1 128 16,-1-2-480-16,-2 1-96 0,-2 1-32 0,-3-4 0 16,-5-1-2336-16,-2 0-480 0,-3-2-96 0</inkml:trace>
  <inkml:trace contextRef="#ctx0" brushRef="#br0" timeOffset="-163453.78">24501 15628 6447 0,'0'0'576'0,"0"0"-576"0,0 0 0 0,0 0 0 16,0 0 4800-16,-7 8 864 0,3 1 160 0,4 3 48 16,3 2-4464-16,2 6-880 0,0 3-176 0,3 2-32 15,1 4 576-15,2 3 128 0,0 2 32 0,0 1 0 16,-1 1-544-16,1 1-128 0,-1 4 0 0,-1-3-16 16,0-2-368-16,1 2 144 0,-1 0-144 0,1-2 0 15,-2-2 128-15,-2 0-128 16,0 1 0-16,-1 0 0 15,1-2-288-15,-2 1-160 0,-4-4-48 0,0 1 0 16,-1 1-464-16,1-5-80 0,4 0-32 0,-1-2 0 16,-2-7-400-16,0 1-64 0,2-6-32 0</inkml:trace>
  <inkml:trace contextRef="#ctx0" brushRef="#br0" timeOffset="-163196.87">24870 15667 11055 0,'0'0'976'0,"0"0"-784"16,-8 8-192-16,3 1 0 0,2 3 3184 0,2 1 592 16,-1 1 112-16,4 3 16 0,0 3-2432 0,1 2-480 15,3 3-96-15,1 1-32 0,1 1-16 0,1 2 0 0,-1 2 0 0,2 3 0 16,2 1-480-16,0-1-112 0,-1 1 0 0,0 1-16 15,-2-1-48-15,1-1-16 16,0-2 0-16,0 1 0 0,0 0-176 0,1-3 160 16,-1-3-160-16,-1-1 160 0,0-6-304 0,1-2-64 15,-3-5-16-15,1-5-9456 16,-8-8-1904-16</inkml:trace>
  <inkml:trace contextRef="#ctx0" brushRef="#br0" timeOffset="-162752.94">24747 14893 23039 0,'-8'-8'2048'0,"-2"-1"-1648"0,-3-1-400 0,1-1 0 16,0 2 1728-16,1-1 272 0,-1 2 48 0,0 3 16 16,-1-1-1312-16,1 5-272 0,1 1-48 0,-1 4-16 15,0 5-96-15,1 4-32 0,-3 4 0 0,3 7 0 0,-1 6-288 0,2 3 0 16,-1 3 128-16,2 0-128 0,4 6 0 0,2 1 0 16,4 0 0-16,3-1-144 0,3-5 144 0,5-4-160 15,2-3 160-15,6-1-160 0,3-7 160 0,3-4 0 16,1-2 0-16,2-8-128 0,0-3 256 0,1-5 64 15,1-5 16-15,-1-6 0 0,-3-5 224 0,0-2 32 16,-3-1 16-16,1-9 0 0,-1-4-16 0,-5-2 0 0,-3-1 0 16,-5-3 0-16,-1 0-112 0,-6 1-32 0,-4 4 0 0,-4-1 0 15,-4 1-32-15,-7 2-16 0,-7 1 0 0,-1 5 0 16,-3 0-112-16,-3 7-32 0,-4-2 0 0,-3 6 0 31,-3 4-512-31,1 7-96 0,0 6-32 0,2 5 0 16,-1 5-592-16,6 1-128 0,4 4-32 0,4 6-9040 0,6 3-1824 0</inkml:trace>
  <inkml:trace contextRef="#ctx0" brushRef="#br0" timeOffset="-162253.1">26540 16794 29887 0,'-4'-12'1328'0,"0"3"272"0,0-3-1280 0,0 0-320 16,-1 1 0-16,0-1 0 0,-1 0 320 0,1 3 16 16,0 0 0-16,-1 5 0 0,6 4 304 0,-11 0 48 15,1 3 16-15,-1 5 0 0,1 6-336 0,-2 4-64 16,-1 0-16-16,-1 7 0 0,-2 5-288 0,4 0 128 16,3 1-128-16,4 2 0 0,2-2 0 0,3-1 0 15,2-1 0-15,4 0 0 0,5-1 0 0,2-2 0 16,1-2 0-16,3-2 0 0,-1-5 128 0,1-1-128 0,-1-1 0 0,3-4 0 15,-2-4 192-15,2-1-64 0,3-5 0 0,-2-1-128 16,-6-3 336-16,1-2-32 0,0-3-16 0,-2-1 0 16,2-4 112-16,-2-4 32 0,-2 0 0 0,-1-2 0 15,-4-1-192-15,-3-3-48 0,-3-3 0 0,-3 2 0 16,-3 1-64-16,-4-2-128 0,-4 0 176 0,-2-5-176 16,1 2 0-16,-2 1-352 0,-1 3 48 0,-1 4 16 15,0-2-1696-15,1 5-352 0,-1 4-64 0,2 1-7392 16,3 3-1488-16</inkml:trace>
  <inkml:trace contextRef="#ctx0" brushRef="#br0" timeOffset="-162020.35">26953 16533 22111 0,'0'0'1968'0,"0"0"-1584"16,-9 3-384-16,4 7 0 0,1 3 2352 0,1 5 384 16,1 5 80-16,0 0 0 0,1 6-2208 0,-2-1-448 15,-2 2-160-15,1 2 0 0,2-2 576 0,0 0 16 0,4 2 0 0,0 2 0 16,1-1-432-16,3-3-160 0,5-3 0 0,-2 0 144 31,-3-1-592-31,4-2-128 0,1-3-32 0,1-2-9328 0,-2-2-1872 0</inkml:trace>
  <inkml:trace contextRef="#ctx0" brushRef="#br0" timeOffset="-161791.38">27167 16364 21183 0,'0'0'944'0,"0"0"192"0,-3 13-912 0,1 1-224 15,0 2 0-15,1 2 0 0,1 7 1936 0,0 2 352 16,1 2 64-16,2 2 16 0,0 2-1808 0,0 0-368 16,3 8-64-16,0 1 0 15,2-6-128-15,1 2 0 0,2 0 128 0,0-2-128 16,1-2 0-16,1-1-320 0,0-7 64 0,0 0 16 16,-1-1-1856-16,1 1-368 0</inkml:trace>
  <inkml:trace contextRef="#ctx0" brushRef="#br0" timeOffset="-161590.77">27021 16875 35935 0,'0'0'3200'16,"-8"-2"-2560"-16,8 2-512 0,0 0-128 0,0 0 880 0,0 0 144 0,0 0 48 0,0 0 0 15,0 0-448-15,0 0-96 0,18 3-16 0,4-3 0 16,5 0-144-16,4-1-48 0,4-2 0 0,5-1-12848 16,5-1-2576-16</inkml:trace>
  <inkml:trace contextRef="#ctx0" brushRef="#br2" timeOffset="-141595.15">26160 16135 20447 0,'-2'0'896'0,"3"36"192"0,-1-36-864 0,0 0-224 0,-5-3 0 0,5 3 0 16,0 0 0-16,0 0-160 0,-8 1 32 0,8-1 0 16,0 0-64-16</inkml:trace>
  <inkml:trace contextRef="#ctx0" brushRef="#br2" timeOffset="-141425.07">26108 16353 26719 0,'0'0'1184'0,"-11"0"240"0,-3 0-1136 0,4 3-288 16,1 1 0-16,1 1 0 15,0 4-1072-15,0-3-272 0,1 2-48 0,-1 0-16 16,0 0 128-16,1 1 0 0,-2 4 16 16,4 0 0-16</inkml:trace>
  <inkml:trace contextRef="#ctx0" brushRef="#br2" timeOffset="-141127.84">25576 17250 911 0,'0'0'0'0,"0"0"0"0,-2 13 0 0,0 0 0 0,1-1 2816 0,1 0 464 16,0-1 112-16,1 0 0 0,-1-11-2848 0,3 13-544 15,0-1-176-15,-2-1 0 0,2 2 176 0,0-4 256 16,-3-9-64-16,6 12-4032 15,-6-12-784-15</inkml:trace>
  <inkml:trace contextRef="#ctx0" brushRef="#br2" timeOffset="-140991.86">25834 17482 3679 0,'0'0'160'0,"0"0"32"0,12 3-192 0,0-1 0 15,-2-2 0-15,2 0 0 0,1 0 3792 0,1 0 720 16,0 0 144-16,-1 0 16 0,-2 0-3808 0,2 0-864 15,0-2 0-15,3 0-9008 0</inkml:trace>
  <inkml:trace contextRef="#ctx0" brushRef="#br2" timeOffset="-140854.91">26447 17474 12895 0,'13'-2'1152'0,"0"-1"-928"0,0 2-224 0,3-1 0 15,1 0 1312-15,0 1 224 0,0 1 32 0,-2 0 16 16,-2 0-1232-16,2 0-352 0,0 0 144 0,2 0-8448 15</inkml:trace>
  <inkml:trace contextRef="#ctx0" brushRef="#br2" timeOffset="-140716.45">27133 17490 28271 0,'0'0'1248'0,"0"0"272"0,0 0-1216 0,13-1-304 0,-3-1 0 0,2 2 0 15,1-4-336-15,0 2-128 0,0-2-32 0,2 3 0 16,-1-1 304-16,2 0 192 0,1-1-208 0,2 0-7600 16,3 1-1504-16</inkml:trace>
  <inkml:trace contextRef="#ctx0" brushRef="#br2" timeOffset="-140588.4">27601 17457 23951 0,'0'0'1056'0,"8"-2"224"0,-8 2-1024 0,0 0-256 0,8-4 0 0,-2 0 0 16,1 1 864-16,1-2 112 0,2 1 32 0,0 0 0 15,-1 0-336-15,-9 4-64 16,8-5-16-16,0 0 0 0,3 0-592 0,-1-2-208 16,0-2 0-16,7-3-12800 15</inkml:trace>
  <inkml:trace contextRef="#ctx0" brushRef="#br2" timeOffset="-140448.2">27841 17004 23039 0,'-5'-15'1024'0,"2"6"192"0,-1-4-960 0,2-2-256 0,0 0 0 0,4-3 0 16,0 1 2128-16,1 0 384 0,1 0 80 0,1 0 16 31,1 0-3440-31,1 0-672 0,1 0-144 0,0 2-11088 0</inkml:trace>
  <inkml:trace contextRef="#ctx0" brushRef="#br2" timeOffset="-140304.26">27962 16281 30399 0,'0'0'2704'0,"-9"-13"-2160"0,-3 0-544 0,1 2 0 16,0 1 1792-16,3 0 240 0,2 1 48 0,1-2 16 15,1 1-2096-15,4 10-448 0,0 0-80 0,-4-13-16 16,0 1-1680-16,1 3-336 0,3 9-64 0</inkml:trace>
  <inkml:trace contextRef="#ctx0" brushRef="#br2" timeOffset="-140188.58">27686 16120 23951 0,'-11'-2'2128'0,"-3"-1"-1696"16,-2-3-432-16,2 4 0 0,0 0 912 0,2-2 112 15,0 2 0-15,0 2-8752 16,1-3-1744-16</inkml:trace>
  <inkml:trace contextRef="#ctx0" brushRef="#br2" timeOffset="-140052.68">27189 16081 4607 0,'-14'-4'400'0,"-3"0"-400"0,-3 0 0 0,-1 1 0 16,0 1 4672-16,1 0 864 0,-1 2 160 0,-3-2 48 31,-2 4-6208-31,-1-2-1248 0,-3 0-240 0</inkml:trace>
  <inkml:trace contextRef="#ctx0" brushRef="#br2" timeOffset="-139947.75">26411 16158 31967 0,'-34'-2'1408'0,"13"5"304"0,-3 1-1376 0,4 1-336 0,1-2 0 0,4 1 0 15,2-1-2160 1,2 0-496-16</inkml:trace>
  <inkml:trace contextRef="#ctx0" brushRef="#br2" timeOffset="-138952.12">27914 14474 25791 0,'0'0'2304'0,"0"0"-1856"16,6-10-448-16,-2-2 0 0,-1 3 1648 0,0-3 224 15,-3-1 48-15,1 0 16 0,1 4-1040 0,-2 9-224 16,0-10-32-16,0 2-16 0,0 8 64 0,-5-7 16 15,-3 1 0-15,2 2 0 0,6 4-256 0,-14 1-64 0,-3 2 0 0,-2 3 0 16,4 5-80-16,-1 2-32 0,0 4 0 0,2 2 0 16,1 2-272-16,0 4 0 0,-1-3 0 0,2 4 0 15,1 2 0-15,4 0 0 0,1 0 0 0,4-1-144 16,3 2-96-16,3-3-16 0,3-3 0 0,4 0 0 16,6-7-816-1,3-1-160-15,2-3-48 0,5-3 0 0,5-4 16 0,0-3 0 0,0-3 0 0,-1-3 0 31,1-1 208-31,1 0 32 0,-3-3 16 0,-1-4 0 16,-1-1 112-16,0-2 0 0,-3-4 16 0,-1 0 0 16,1-2 240-16,0 0 32 0,-3 0 16 0,-1 3 0 0,-3-2 592 0,-4 3 0 0,-3 1 144 0,-6 2-16 15,-2 1 944-15,-3 3 192 0,0 10 32 0,-4-9 16 16,-4 1 16-16,-1 5 0 0,-2 3 0 0,0 2 0 16,-2 0-560-16,-2 5-128 0,1 1 0 0,1 3-16 0,1-1-304 0,4 3-48 15,3 1-16-15,1 0 0 0,2-1-256 0,-1-1 160 16,0-2-160-16,3 1 128 15,0-11 128-15,6 12 32 0,1-2 0 0,4-3 0 16,-1-2-112-16,3-3-32 0,0-2 0 0,3-1 0 0,1-2-144 0,0 1 0 16,-1-1 0-16,-2-1 0 0,-1 0 0 0,-1-1 0 15,1-1 0-15,-4-1 0 0,-4 2 0 0,-5 5 0 16,7-10 0-16,-4 0 0 0,0 0 0 0,-2 1 0 16,-1 9 128-16,0 0-128 0,0-9 192 0,0 9-32 15,0 0-16-15,0 0 0 0,0 0-16 0,0 0-128 16,0 0 192-16,0 0-64 0,0 0-128 0,-2 10 0 15,0 1 0-15,2-1 0 0,0-10-368 0,6 13 48 0,2-1 16 16,1-3 0 0,1-3-1696-16,3 1-352 0,0-6-64 0,1 1-10864 0</inkml:trace>
  <inkml:trace contextRef="#ctx0" brushRef="#br2" timeOffset="-138248.28">28614 14531 5519 0,'0'0'240'0,"1"-12"64"0,1 1-304 0,-2 2 0 0,0 1 0 0,0 8 0 16,2-9 4768-16,-2 9 896 0,0 0 176 0,0 0 48 15,0 0-3520-15,0 0-688 0,0 0-144 0,0 0-16 16,0 0-656-16,4 12-128 0,-1 0-32 0,-1-1 0 16,1 3-384-16,0-3-64 0,0 0-32 0,3-1 0 15,-1 1-224-15,0-4 0 0,-5-7 0 0,0 0 0 0,8 7 128 0,-8-7-128 16,0 0 0-16,0 0 0 0,0 0 0 0,10-1-208 16,-2-2 16-16,0-2 0 15,0 0-512-15,0-5-80 0,-1-1-32 0,1-1 0 16,0 0 48-16,0-1 0 0,-3-2 0 0,2 0 0 15,0 0 64-15,0-1 0 0,2-1 16 0,0 0 0 16,0 0 208-16,-1 3 32 0,0 1 16 0,-1 4 0 0,-1 2 592 0,-6 7 112 16,0 0 32-16,0 0 0 0,0 0 544 0,0 0 112 15,4 14 32-15,-3-1 0 0,-1 4 96 0,-1 3 32 16,-2-3 0-16,-1 2 0 0,1-3-304 0,0 0-64 16,0-2-16-16,2-1 0 0,1-1-272 0,0-12-48 15,4 12-16-15,-4-12 0 0,0 0-240 0,10 7-160 0,-2 0 192 0,-8-7-192 16,11-1 0-16,-11 1 0 0,11-6 0 0,1-1 0 15,0-3 0-15,-2-3-144 0,1 3-16 0,0-3 0 16,1-5-144-16,0-1-16 0,1 1-16 0,0 0 0 16,0-3 32-16,0 1 16 0,0 2 0 0,1 0 0 31,1 0-128-31,-1 1-32 0,-2 1 0 0,0 3 0 0,-3 3 208 0,0 2 48 0,1 3 0 0,-10 5 0 16,0 0 192-16,0 0-144 0,0 0 144 0,7 11-128 15,-3 1 128-15,0 0 176 0,-1 1-48 0,1 1 0 16,-1 2 128-16,0-3 0 0,1 1 16 0,1 2 0 15,0-2-272-15,1 2 128 0,2-3-128 0,0-3 0 16,0 2 144-16,4 0-144 0,-2-2 0 0,2-1 144 16,0 0 16-16,1-2 0 0,0-3 0 0,0 0 0 0,0 1 96 15,0-1 0-15,0-7 16 0,1 2 0 0,2-2-64 0,1-2-16 16,1-3 0-16,0-3 0 0,0 0-16 0,1 0-16 16,-2-4 0-16,1 0 0 0,1-4-160 0,-2 2 160 15,-2 0-160-15,-2 0 160 0,0 0-160 0,-3-1 0 16,-1-1-192-16,-2 0 192 0,-2 1-368 0,-1 0 48 15,-4 1 16-15,-3 1 0 16,-3 2 32-16,-1 2 0 0,-3 3 0 0,0 4 0 16,-2 4 0-16,0 3 0 0,-2 3 0 0,-1 7 0 0,1 4 272 0,2 3 144 15,1 1-16-15,1 3 0 0,3 1 352 0,1-2 64 16,3 0 16-16,4 0 0 0,4-1-176 0,3 1-48 16,2 1 0-16,3-3 0 0,2 0-192 0,4-4-144 15,6 1 192-15,0-2-192 16,1-3-240-16,0-2-144 0,3 1-48 0,-3-1 0 15,-2-3-2256-15,-1-1-448 0,-4-1-80 0</inkml:trace>
  <inkml:trace contextRef="#ctx0" brushRef="#br2" timeOffset="-137924.62">29159 14806 11967 0,'-3'-8'1072'0,"-2"-1"-864"0,-1 0-208 0,-2-1 0 16,-3 1 2304-16,1 3 432 0,1 2 80 0,9 4 0 15,-13 0-1072-15,0 2-208 0,0 4-64 0,0 1 0 0,1 4 16 0,0 6 0 16,-2 5 0-16,2 1 0 0,0 5-1024 0,3 4-208 15,3 8-32-15,1-3-16 0,-1 2-32 0,5 2-16 16,1-2 0-16,4 1 0 0,4-2-160 0,1 3 0 16,1-5 144-16,1-2-144 0,-2-1-240 0,3-5-112 15,1 0-32-15,0-5 0 16,0-3-2368-16,-3-2-464 0,-3-2-112 0</inkml:trace>
  <inkml:trace contextRef="#ctx0" brushRef="#br2" timeOffset="-137357.49">28970 15267 5519 0,'-9'-10'240'0,"2"1"64"0,-3-2-304 0,3 3 0 0,7 8 0 0,-4-8 0 16,4 8 5536-16,-1-7 1056 0,1 7 192 0,7-7 64 15,3 1-4992-15,2 2-976 0,3 1-208 0,1-1-32 16,0-1-512-16,2 1-128 0,4 0 0 0,0-1 0 31,0 4-448-31,-1-5-96 0,-2 3-32 0,-4 0 0 0,2 4-208 0,-1-1-48 0,-1 0-16 0,-2 0 0 16,1 4 80-16,-1 0 32 0,-13-4 0 0,9 5 0 15,-1 4 528-15,-3 1 208 0,-5-10-176 0,4 11 176 16,-2 0 0-16,-2-11 320 0,0 11-64 0,0 1 0 16,0-12 592-16,0 13 112 0,-1 0 32 0,1-1 0 15,0 0 672-15,0-2 128 0,0 2 16 0,0 2 16 32,0-3-1824-32,0 0-608 0,0-11 0 0,3 12 0 0,-3-12 608 0,0 0 208 0,0 0 0 0,0 0 0 15,0 0-16-15,0 0 0 0,0 0 0 0,0 0 0 16,0 0-192-16,10-4 0 0,-1-4 0 0,0-2 0 15,-1-2 0-15,0 0 0 0,0-1 0 0,0-1 0 0,-1-2-224 0,1 2 64 16,-1 1 16-16,0 0 0 0,1 0-16 0,0 0 0 16,0 0 0-16,0 1 0 15,1 0-400-15,-1 2-80 0,0 1 0 0,-1 2-16 16,3 2-432-16,-10 5-96 0,9-6-16 0,1 2 0 16,-10 4 112-16,9-2 32 0,-9 2 0 0,0 0 0 0,0 0 736 0,7 12 128 15,-7-12 48-15,0 13 0 0,-3 2 576 0,0 0 112 0,1 2 32 16,-1-1 0-16,-2 1 0 0,2 0 16 0,2 1 0 0,1 0 0 15,3-2-224-15,1-2-48 16,1 0-16-16,1-2 0 0,1-1 144 0,2-2 16 16,1-1 16-16,2-3 0 0,0-1-128 0,0-3-32 0,-2-1 0 15,1-1 0-15,0-3 272 0,1 1 48 0,-4-6 16 0,1 0 0 16,1-1 48-16,-2-1 0 0,-3 1 0 0,-2-5 0 16,-3 1-288-16,0 0-48 0,1-2-16 0,-2 2 0 15,-3 2-144-15,-1-1-16 0,-2 1-16 0,1-2 0 16,-2 1-176-16,0 0 0 0,0 0 0 0,2 1 0 15,-2-1-1728-15,2 1-336 16,0 2-64-16,1 2-7648 0,-1 3-1520 0</inkml:trace>
  <inkml:trace contextRef="#ctx0" brushRef="#br2" timeOffset="-136921.56">29721 15130 24879 0,'0'0'1088'0,"0"0"256"0,0 0-1088 0,5 13-256 0,-1-1 0 0,0 1 0 15,-2 1 1216-15,0-1 176 0,-1-1 32 0,0 2 16 16,-1 2 128-16,2 0 32 0,-1-2 0 0,2-1 0 0,-2-4-816 0,-1-9-144 16,5 12-48-16,-5-12 0 0,8 10-432 0,-2-2-160 15,-6-8 0-15,0 0 144 0,0 0-144 0,14-1 0 16,-4-3 0-16,-1-1 0 0,0-3 0 0,-1-2 0 16,-3-1 0-16,0-2 0 0,1-1-192 0,-1-1-64 15,0-2 0-15,0 3-16 0,-1-1-32 0,3 0 0 16,-2 2 0-16,1 0 0 0,0 1 128 0,0 2 32 0,-1 2 0 15,-5 8 0-15,0 0 144 0,0 0 0 0,0 0 0 0,0 0 0 16,0 0 0-16,6 11 144 0,-4 0 0 0,0 4 0 16,-2-2 176-16,1 0 48 0,0 0 0 0,2-2 0 15,-3-11-192-15,6 13-48 0,-2-2 0 0,-4-11 0 16,9 8-128-16,-9-8 0 0,12 4 0 0,-12-4 0 16,12 0 0-16,1-3 0 0,1-3 0 0,2-2 0 15,-1-1 0-15,0-2 0 0,-3 1-176 0,1-2 176 16,1-1-144-16,3 0 144 15,0 0-160-15,0 1 160 0,0 3-128 0,-4 0 128 0,-3 0 0 0,-2 1-144 16,0 3 144-16,-8 5 0 0,10-2 0 0,-10 2 0 16,8 8 0-16,-1 1 0 0,-1 3 0 0,-2 2 0 15,-3 5-160-15,1 0 160 0,-1 3-192 0,0 4 192 16,1-1-1328-16,-2 4-144 16,-2 0-48-16,-2 1-13248 0</inkml:trace>
  <inkml:trace contextRef="#ctx0" brushRef="#br2" timeOffset="-136668.44">29598 15912 23951 0,'0'0'1056'0,"0"0"224"0,0 0-1024 0,-4 11-256 16,-1-3 0-16,1 5 0 0,3 2 1984 0,-3 2 352 16,-1 3 64-16,-2 3 16 0,1 2-1200 0,2 4-224 0,0-1-48 0,0 2-16 15,1 0-608-15,0 0-128 0,-3 0-32 0,1-1 0 32,0 0-672-32,2-1-144 0,3-5-32 0,-1 0-9744 0,0-2-1936 0</inkml:trace>
  <inkml:trace contextRef="#ctx0" brushRef="#br2" timeOffset="-136466.26">29787 15817 12895 0,'0'0'1152'0,"0"0"-928"0,-6 8-224 0,1 4 0 15,-1 0 3568-15,4 6 656 0,-2-3 144 0,1 6 32 0,-1-1-2832 0,3 5-560 16,1 5-112-16,4-2-32 0,-1 1-512 0,0 0-96 15,3 1-32-15,0 0 0 0,2 1-224 0,1 0-240 16,0-1 48-16,-1-1 16 16,-3 0-2048-16,-2-2-400 0</inkml:trace>
  <inkml:trace contextRef="#ctx0" brushRef="#br2" timeOffset="-136287.16">29677 16307 10127 0,'-6'-15'896'0,"1"7"-704"16,-1 0-192-16,6 8 0 0,-4-10 4928 0,4 10 960 16,-2-8 192-16,2 8 48 0,0 0-4656 0,7-9-944 15,-1 4-176-15,4 1-32 0,-1 0-192 0,2 2-128 0,4-3 144 0,3 4-144 32,2-3-1088-32,0 1-304 0,1 1-64 0,0 1-11984 0</inkml:trace>
  <inkml:trace contextRef="#ctx0" brushRef="#br2" timeOffset="-135987.55">29989 16301 22575 0,'0'0'992'0,"0"0"224"16,0 0-976-16,0 0-240 0,0 0 0 0,0 0 0 0,0 0 1408 0,0 0 256 16,0 0 32-16,7-7 16 15,6-2-432-15,0 3-96 0,1-1-16 0,1-1 0 16,-1-1-720-16,3 2-128 0,3 0-48 0,-2 0 0 15,0 1-272-15,-4 2 160 0,-2-1-160 0,-1 1 128 16,-2 1 48-16,-9 3 0 0,0 0 0 0,0 0 0 16,0 0 288-16,5 9 64 0,-6-1 16 0,-3 3 0 0,-2-1 160 0,0 4 16 15,-2-2 16-15,-1 3 0 0,0 1-208 0,2-1-32 16,2 0-16-16,0 1 0 0,-2 0-208 0,3-1-32 16,2 1-16-16,3-2 0 0,3 2-224 0,0-4 0 15,-1 0 0-15,2-2 0 0,1 0-192 0,5-1-64 16,3-1-32-16,0-2 0 15,2-3-1808-15,1-3-352 0,0-2-80 0,1-3-8064 16,0-3-1616-16</inkml:trace>
  <inkml:trace contextRef="#ctx0" brushRef="#br2" timeOffset="-135657.48">30542 16019 28559 0,'-5'-15'1264'0,"0"7"272"0,-4-1-1232 0,1 1-304 0,-3 1 0 0,4 2 0 16,7 5 608-16,-12-1 64 0,0 4 16 0,-1 3 0 15,0 4 64-15,0 5 16 0,1 4 0 0,1 1 0 16,-1 3-384-16,3 1-80 0,1 5-16 0,4-1 0 16,1 0-96-16,3-1 0 0,4-1-16 0,1-2 0 15,5-4-48-15,1 0-128 0,4-1 192 0,2-5-64 16,1-1-128-16,1-3 0 0,1-1 0 0,1-2 128 16,0-2 0-16,1-1-128 0,5-4 192 0,-5-2-64 15,-2-3 288-15,1-1 48 0,0-2 16 0,0-3 0 0,1 0 96 0,-5-5 32 16,-4 0 0-16,-2-2 0 0,1 1-208 0,-5-2-32 15,-5-2-16-15,-3 0 0 16,-2-1 32-16,-4 1 16 0,-3-1 0 0,-4 2 0 16,-6-2 240-16,-3 0 32 0,-3-2 16 0,1 5 0 15,0-3-464-15,2 3-96 0,1 5 0 0,1 2-128 16,0 3-1232-16,3 5-368 0,0 2-64 0,1 4-17056 16</inkml:trace>
  <inkml:trace contextRef="#ctx0" brushRef="#br0" timeOffset="-123056.91">23334 18206 21183 0,'0'0'944'0,"0"0"192"0,0 0-912 0,0 0-224 0,0 0 0 0,0 0 0 16,0 0 1408-16,0 0 224 0,0 0 48 0,0 0 16 16,0 0-784-16,0 0-144 0,0 0-48 0,0 0 0 15,0 0 32-15,3 21 0 0,-3-21 0 0,6 9 0 16,-2 1-160-16,0 3-16 0,0 3-16 0,-2 3 0 0,1 5-288 0,1 20-48 15,-1-3-16-15,-1-2 0 0,-1 1-352 0,1 0-80 16,-1 0-16-16,0-4 0 31,-1-3-1888-31,2-1-384 0,-2 2-80 0,-2-4-10144 0</inkml:trace>
  <inkml:trace contextRef="#ctx0" brushRef="#br0" timeOffset="-122848.57">23254 18459 35535 0,'0'0'1568'0,"0"0"336"0,-7 0-1520 0,7 0-384 16,0 0 0-16,0 0 0 0,0 0 576 0,0 0 32 16,0 0 16-16,0 0 0 0,14-3 240 0,3 2 48 0,2 1 16 0,4-2 0 15,1 1-352-15,5-3-64 16,1 2 0-16,3-1-16 0,-1-2-368 0,3 1-128 0,3-1 0 0,3-1 0 15,-2 1-160-15,-1 3-128 0,-3-1-32 0,-1 0 0 32,0 1-2848-32,-3-1-576 0,-2 2-112 0</inkml:trace>
  <inkml:trace contextRef="#ctx0" brushRef="#br0" timeOffset="-122550.53">24471 18154 27871 0,'0'0'1232'0,"-3"-7"256"0,-1-2-1184 0,0 1-304 0,-1-1 0 0,-1 2 0 16,-2 4 656-16,-1-1 80 0,0 1 16 0,-3 0 0 0,-1 7 560 0,0 3 112 16,1 2 32-16,0 4 0 0,-1 1-832 0,1 3-176 15,2 3-16-15,0 2-16 0,1 4 32 0,3-2 0 16,2-1 0-16,2-1 0 0,-1 0-80 0,3-1-16 15,4 1 0-15,1-1 0 0,2 0-176 0,2-1-48 16,3-5 0-16,2 2 0 0,3-1-128 0,1-2 0 16,0-1 0-16,3-1 0 15,1-2-384-15,1-2-96 0,-1-3-32 0,1-2 0 16,2-3-1536-16,0-1-320 0,-2-2-64 0,1-3-7616 16,-1-6-1504-16</inkml:trace>
  <inkml:trace contextRef="#ctx0" brushRef="#br0" timeOffset="-122285.99">24815 18281 11055 0,'0'0'976'0,"1"12"-784"0,-2-3-192 0,1 3 0 15,0 1 3440-15,1 3 640 0,2-1 128 0,-2 2 16 16,0 1-2688-16,1 1-528 0,-2-1-112 0,1 0-32 16,0 2 464-16,2-2 80 0,0-2 32 0,-1-3 0 15,0-3-720-15,0 1-144 0,-2-11-16 0,0 0-16 16,0 0-208-16,0 0-32 0,0 0-16 0,0 0 0 15,0 0 0-15,0 0 0 0,7-8 0 0,-3-4 0 16,-2-2 16-16,2 1 0 0,0 0 0 0,0-3 0 16,1-2-112-16,0-2-32 0,1 1 0 0,-1-1 0 0,1 0-160 0,1 0 0 15,-1-1 0-15,3 0 0 16,2 1-1344-16,1 5-288 0,-2 3-64 0,2 3-9216 16,1-2-1840-16</inkml:trace>
  <inkml:trace contextRef="#ctx0" brushRef="#br0" timeOffset="-121885.56">25506 18357 23951 0,'0'0'2128'0,"-1"12"-1696"16,-3-2-432-16,0-2 0 0,-1 0 1104 0,1 2 144 15,-2 2 32-15,4 1 0 0,-1 1-368 0,3 1-64 16,0-1-16-16,2 2 0 0,0-3 128 0,3-2 32 0,2 0 0 0,1-3 0 15,-8-8-528-15,11 6-96 0,2-3-32 0,2-5 0 16,-1-1-336-16,2-1 0 0,-1-4 0 0,0 0 128 16,-3 0-256-16,-1-2-64 0,1-2 0 0,-2 3 0 15,-2 1-144-15,0 0-48 0,-1-1 0 0,-2 1 0 16,0 0-64-16,-5 8-32 0,4-7 0 0,-4 7 0 16,0 0 240-16,0 0 48 0,0 0 16 0,0 0 0 15,0 0 176-15,8 7 0 0,-8-7 0 0,11 12 0 16,1-1 256-16,0-1 48 0,-2-1 0 0,2-1 0 15,2-1 176-15,1-4 32 0,-3 0 16 0,-1-3 0 16,2-1 288-16,-1-2 48 0,-2-2 16 0,1-2 0 16,-1 0-16-16,-1-1 0 0,-2 0 0 0,-2 0 0 15,-1-5-368-15,0 0-80 0,0-1-16 0,0-1 0 0,-2 4-272 0,1-6-128 16,-2-2 0-16,1 1 128 31,0 0-1296-31,1-3-272 0,-2-2-48 0,-1-2-10320 0,0 4-2064 0</inkml:trace>
  <inkml:trace contextRef="#ctx0" brushRef="#br0" timeOffset="-121554.13">26168 18260 20095 0,'0'0'896'0,"13"4"176"0,0-1-864 0,-1-3-208 16,-2-4 0-16,-10 4 0 0,0 0 592 0,0 0 80 16,0 0 16-16,0 0 0 0,0 0 672 0,-5 12 144 15,-4 0 32-15,-3-3 0 0,2 1-640 0,0 1-112 16,-2-1-16-16,3 0-16 0,1 2-96 0,1-1-16 0,2-1 0 0,2 0 0 15,2 0-352-15,1 0-80 0,1 0-16 0,3 2 0 16,-4-12-192-16,8 11 0 0,0-1 128 0,2-4-128 16,1-2 0-16,2-1 0 0,0 0 0 0,3-3 0 15,2 0 0-15,3-4 0 0,1-2 0 0,-1-1 0 16,-2-4 0-16,1 2 0 0,-2-4 0 0,-1 3 0 16,-1-1 0-16,-5 2 0 0,0-3-144 0,-2 2 144 15,-1 2 0-15,0-1 0 0,-8 9 0 0,0 0 0 16,0 0 0-16,0 0 128 0,0 0 16 0,0 0 0 0,-11-1 240 0,-1 5 32 15,1 3 16-15,-1 4 0 16,0 1-288-16,2 1-144 0,2 0 160 0,0 1-160 16,0 2 0-16,3-2 0 0,5 2-128 0,1-3 128 15,2 1-1968-15,4-1-272 0,0-1-64 16,4-3-11232-16</inkml:trace>
  <inkml:trace contextRef="#ctx0" brushRef="#br0" timeOffset="-121289.01">26698 18323 8287 0,'-15'-1'368'0,"3"-3"80"0,-2-1-448 0,0-1 0 15,1 5 0-15,1-2 0 0,2 0 3360 0,0 0 592 16,0 3 112-16,10 0 32 0,-10 3-3328 0,10-3-768 0,0 0 0 0,0 9 0 16,0-9 0-16,2 11 0 15,5 0 0-15,-2 1 0 0,-1-3-192 0,2 1 64 16,3 2 128-16,2 0-208 0,1-2 528 0,1 2 128 15,-2 0 0-15,1-1 16 0,0 1 720 0,-2-2 144 16,-2-2 16-16,-3 3 16 0,-3-1 240 0,-2 3 32 16,-2-2 16-16,0 2 0 0,-2 0-608 0,-3-3-112 15,-2 0-32-15,-1 1 0 0,-2 1-496 0,0-3-96 0,1 1-32 0,0-2 0 32,-1-3-544-32,12-5-112 0,0 0-32 0,0 0 0 15,-11 0-2880-15,11 0-576 0</inkml:trace>
  <inkml:trace contextRef="#ctx0" brushRef="#br0" timeOffset="-121095.8">26961 18114 15663 0,'0'0'688'0,"8"-7"144"0,-3-3-656 0,-5 10-176 16,0 0 0-16,0 0 0 0,0 0 4032 0,0 0 768 16,4 11 144-16,-3 5 48 0,-2 3-3808 0,-3 3-752 15,-4 3-160-15,4 1-16 0,4 5-256 0,-1 2 128 16,-6-3-128-16,1 3 0 0,-1-3 0 0,2 2-208 15,0 1 16-15,4-2 0 16,4-2-384-16,0-2-80 0,-6-1-16 0,3-2-8992 16,3-3-1808-16</inkml:trace>
  <inkml:trace contextRef="#ctx0" brushRef="#br0" timeOffset="-120755.38">26967 18403 5519 0,'0'0'240'0,"0"0"64"0,-7 5-304 0,7-5 0 0,0 0 0 0,5 10 0 15,5-2 5072-15,1-3 960 0,-1 0 192 0,4-1 48 16,5 0-4464-16,0-2-880 16,3-4-176-16,2-2-48 0,1-1-112 0,1-1-16 15,-2-3-16-15,1 1 0 0,-1 0-432 0,-2 0-128 0,-3-1 0 0,0 1 0 16,-2-4 128-16,-3 5-128 0,-2-1 0 0,-3-1 0 15,-3-1 0-15,-2 1 0 0,-4 9 0 0,-2-10-144 16,-5 2 144-16,-2 2-208 0,-4 2 80 0,-1 2 128 16,-3 2 0-16,-3 6 128 0,-2 0 32 0,0 3 0 15,-2 4 480-15,5 4 112 0,1 3 16 0,1 1 0 16,-2-1 368-16,6 3 80 0,4-3 0 0,5 3 16 16,3 0-368-16,4-2-80 0,2-3-16 0,4 0 0 0,4-1-512 0,5-1-96 15,6-3-32-15,3-2 0 16,4-2-992-16,6-5-208 0,3-2-32 0,5-2-16976 15</inkml:trace>
  <inkml:trace contextRef="#ctx0" brushRef="#br0" timeOffset="-120552.39">28167 18206 35007 0,'0'0'3120'0,"0"0"-2496"0,0 0-496 0,0 0-128 16,0 0 1040-16,-3 9 192 0,3-9 48 0,-4 12 0 15,2-3-1280-15,2-9-240 0,-2 11-48 0,2 0-11264 16,2 1-2256-16</inkml:trace>
  <inkml:trace contextRef="#ctx0" brushRef="#br0" timeOffset="-120391.53">28343 18200 18431 0,'0'0'816'0,"0"0"160"0,0 0-784 16,0 0-192-16,12-3 0 0,-5-1 0 15,-7 4 3904-15,9-6 752 0,-9 6 144 0,10-3 16 16,-10 3-3808-16,10 0-768 0,0 0-240 0,1 1 128 31,-11-1-2048-31,0 0-384 0,9 8-96 0</inkml:trace>
  <inkml:trace contextRef="#ctx0" brushRef="#br0" timeOffset="-120090.39">28085 18628 23951 0,'0'0'2128'16,"0"0"-1696"-16,0 0-432 0,0 0 0 0,0 0 1872 0,0 0 304 15,0 0 48-15,0 0 16 0,0 0-1072 0,1-9-208 16,4 1-32-16,2-1-16 0,-1 0-432 0,2 0-96 16,1 2 0-16,-1-1-16 0,1 1-368 0,0-4 0 15,3 5 0-15,1-5 0 0,0 2 0 0,0-1 0 0,1 3 0 0,2 1 0 16,-2-3 0-16,3 5 0 0,2-3 0 0,0 4 0 16,1 3 288-16,-1 3-16 0,1 4 0 0,-1 2 0 15,1 1 416-15,1 1 80 0,0 3 0 0,0 0 16 16,-3 1-240-16,-1-1-48 0,-3 0-16 0,-1-1 0 15,0-1-256-15,2 0-48 0,0 0-16 0,-1-2 0 16,0-1-1360-16,-1-1-272 0,-2-2-48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0 791 919 0 0,'0'0'11760'0'0,"3"0"-11306"0"0,-2 0-362 0 0,1 0 0 0 0,-1 0 0 0 0,0 0 0 0 0,1 0 1 0 0,-1-1-1 0 0,1 1 0 0 0,-1 0 0 0 0,0-1 0 0 0,0 1 0 0 0,1-1 1 0 0,-1 1-1 0 0,0-1 0 0 0,0 0 0 0 0,3-1 0 0 0,-3 1 33 0 0,0 0 0 0 0,1 0 0 0 0,0 0 0 0 0,-1 0 0 0 0,1 0 0 0 0,-1 0 0 0 0,1 1 0 0 0,0-1 0 0 0,2 0 0 0 0,5-2 215 0 0,81-48 2017 0 0,-19 8-1323 0 0,-43 24-482 0 0,59-28-1 0 0,48-15 226 0 0,23-10-266 0 0,15 0-75 0 0,88-37 220 0 0,-61 23-219 0 0,-152 65-365 0 0,-29 12 2 0 0,40-13 0 0 0,-47 18-29 0 0,1-1 0 0 0,-1-1-1 0 0,17-9 1 0 0,19-9 211 0 0,-44 22-216 0 0,0 0 0 0 0,0-1 0 0 0,0 1 0 0 0,0-1 0 0 0,0 0 0 0 0,0 0 0 0 0,-1 0 0 0 0,5-7 0 0 0,18-13 264 0 0,-23 20-267 0 0,0 1 0 0 0,-1-1 0 0 0,1 0 0 0 0,-1 1 0 0 0,4-6-1 0 0,-3 3 30 0 0,-1 3 22 0 0,0 1-16 0 0,1 0 0 0 0,0-1 0 0 0,0 1 0 0 0,-1-1 0 0 0,1 0 0 0 0,-1 1-1 0 0,1-1 1 0 0,-1 0 0 0 0,3-4 0 0 0,-5 6-75 0 0,1 0 6 0 0,0-1 1 0 0,0 1-1 0 0,-1 0 1 0 0,1-1-1 0 0,0 1 1 0 0,0 0 0 0 0,-1 0-1 0 0,1 0 1 0 0,0-1-1 0 0,0 1 1 0 0,0 0-1 0 0,-1 0 1 0 0,1 0-1 0 0,0 0 1 0 0,0 1-1 0 0,0-1 1 0 0,0 0-1 0 0,1 0 1 0 0,0 1-2 0 0,24 0 9 0 0,-16-1-2 0 0,0 0 0 0 0,0 1 0 0 0,0 0-1 0 0,0 1 1 0 0,14 3 0 0 0,27 15 32 0 0,0 1 1 0 0,53 33-1 0 0,362 216 892 0 0,-304-193-477 0 0,-50-27-90 0 0,82 32 112 0 0,-70-43-926 0 0,-78-25-1481 0 0,-43-13 518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263 109 6335 0 0,'1'-1'21'0'0,"-1"0"-1"0"0,0 0 0 0 0,1 0 1 0 0,-1 0-1 0 0,0 0 1 0 0,1 0-1 0 0,-1 0 0 0 0,1 1 1 0 0,0-1-1 0 0,-1 0 0 0 0,1 0 1 0 0,0 1-1 0 0,-1-1 1 0 0,1 0-1 0 0,0 1 0 0 0,0-1 1 0 0,-1 1-1 0 0,1-1 0 0 0,0 1 1 0 0,0-1-1 0 0,2 0 0 0 0,-1 1 4 0 0,0-1 0 0 0,0 0 0 0 0,0 0 0 0 0,-1 0 0 0 0,1-1 0 0 0,0 1 0 0 0,0 0 0 0 0,-1-1 0 0 0,1 1 0 0 0,-1-1-1 0 0,1 0 1 0 0,-1 1 0 0 0,0-1 0 0 0,2-2 0 0 0,-2 2 365 0 0,0 0 0 0 0,1 0 0 0 0,-1-1 0 0 0,0 1 0 0 0,0 0 1 0 0,0-1-1 0 0,-1 1 0 0 0,1-1 0 0 0,-1 1 0 0 0,1-1 0 0 0,-1 0 0 0 0,0 1 0 0 0,0-1 0 0 0,0 1 0 0 0,0-1 0 0 0,0 1 0 0 0,-1-1 1 0 0,1 0-1 0 0,-1 1 0 0 0,0-1 0 0 0,-1-3 729 0 0,-31-5 1042 0 0,26 11-2055 0 0,0 0 0 0 0,0 1-1 0 0,0 0 1 0 0,0 0 0 0 0,0 1 0 0 0,1-1-1 0 0,-1 2 1 0 0,1-1 0 0 0,-1 1 0 0 0,1 0-1 0 0,0 0 1 0 0,0 0 0 0 0,-9 7-1 0 0,0 2-130 0 0,0 1-1 0 0,1 0 0 0 0,-21 23 0 0 0,31-30-21 0 0,-1-1 0 0 0,1 1-1 0 0,0 0 1 0 0,0 0 0 0 0,1 0 0 0 0,-1 1 0 0 0,2 0 0 0 0,-1-1-1 0 0,-2 10 1 0 0,4-13 60 0 0,1 1-1 0 0,-1-1 0 0 0,1 1 1 0 0,0-1-1 0 0,0 1 1 0 0,0-1-1 0 0,0 1 0 0 0,1-1 1 0 0,0 1-1 0 0,-1-1 0 0 0,1 1 1 0 0,0-1-1 0 0,1 0 1 0 0,-1 0-1 0 0,0 1 0 0 0,1-1 1 0 0,0 0-1 0 0,0 0 0 0 0,0-1 1 0 0,4 6-1 0 0,113 111-255 0 0,-72-79 993 0 0,59 65 0 0 0,-104-102-612 0 0,1 0 0 0 0,-1 0 0 0 0,0 0 0 0 0,1 0 0 0 0,-2 1 0 0 0,1-1 0 0 0,0 0 0 0 0,-1 1 1 0 0,1 0-1 0 0,-1-1 0 0 0,0 1 0 0 0,0 0 0 0 0,-1-1 0 0 0,1 1 0 0 0,-1 0 0 0 0,0 0 1 0 0,0 0-1 0 0,0 3 0 0 0,-1-4-60 0 0,-1 0-1 0 0,1-1 1 0 0,-1 1 0 0 0,0-1 0 0 0,0 0-1 0 0,0 1 1 0 0,0-1 0 0 0,0 0 0 0 0,0 0 0 0 0,-1 0-1 0 0,-2 1 1 0 0,-3 2-30 0 0,0 0-1 0 0,-1-1 1 0 0,1 0 0 0 0,-1-1-1 0 0,0 0 1 0 0,0 0 0 0 0,0-1-1 0 0,0 0 1 0 0,-1 0 0 0 0,1-1-1 0 0,0-1 1 0 0,-1 1 0 0 0,1-2-1 0 0,-1 1 1 0 0,-9-3 0 0 0,-60-5-83 0 0,50 3-371 0 0,23 5 8 0 0,0-1 0 0 0,-1 1 1 0 0,1-2-1 0 0,0 1 0 0 0,0-1 0 0 0,1 1 1 0 0,-1-2-1 0 0,0 1 0 0 0,0-1 0 0 0,1 1 1 0 0,-8-6-1 0 0,5-1-1504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8375 0 0,'0'0'6943'0'0,"7"7"-4822"0"0,-3 0-1929 0 0,-1 0 0 0 0,-1 1 0 0 0,1 0 0 0 0,-1 0 0 0 0,0 0 0 0 0,-1 0 0 0 0,0 0 0 0 0,0 15 0 0 0,-6 68 138 0 0,5-90-329 0 0,-5 49-88 0 0,-2 23-587 0 0,4-25-5962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2759 0 0,'0'0'126'0'0,"5"-7"20"0"0,-4 6-37 0 0,0 0 627 0 0,0 0 0 0 0,0 0-1 0 0,0-1 1 0 0,-1 1 0 0 0,1 0-1 0 0,0-1 1 0 0,-1 1 0 0 0,1-1 0 0 0,0 1-1 0 0,-1-1 1 0 0,1-2 0 0 0,7 12 1406 0 0,-4-5-1910 0 0,-1 1 0 0 0,1 0 0 0 0,-1 0 0 0 0,0 0 0 0 0,-1 1 0 0 0,1-1 0 0 0,-1 1-1 0 0,0-1 1 0 0,0 1 0 0 0,0 0 0 0 0,-1 0 0 0 0,1 0 0 0 0,0 5 0 0 0,0 9 207 0 0,0 0 1 0 0,-1 23-1 0 0,-1-10 39 0 0,10 64-67 0 0,-7-45-703 0 0,-3-49 186 0 0,1 9-2550 0 0,1-5 447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102 183 9215 0 0,'-1'-1'707'0'0,"-4"-4"45"0"0,0 0 0 0 0,0 1 0 0 0,0-1 0 0 0,-1 2 0 0 0,-10-7 0 0 0,15 10-654 0 0,0-1 0 0 0,0 1 1 0 0,0 0-1 0 0,0 0 0 0 0,0 0 1 0 0,0 0-1 0 0,0 0 0 0 0,0 0 0 0 0,0 0 1 0 0,0 0-1 0 0,0 0 0 0 0,0 0 0 0 0,1 1 1 0 0,-1-1-1 0 0,0 0 0 0 0,0 1 1 0 0,0-1-1 0 0,0 0 0 0 0,0 1 0 0 0,0-1 1 0 0,1 1-1 0 0,-1 0 0 0 0,0-1 0 0 0,0 1 1 0 0,1 0-1 0 0,-1-1 0 0 0,0 1 1 0 0,1 0-1 0 0,-1 0 0 0 0,1-1 0 0 0,-1 1 1 0 0,0 1-1 0 0,-1 2-82 0 0,0 1 1 0 0,0-1-1 0 0,0 0 1 0 0,-2 8-1 0 0,-1 6 2 0 0,1 1 1 0 0,0 0-1 0 0,2 0 0 0 0,-1 37 0 0 0,3-48 6 0 0,0 0-1 0 0,1-1 0 0 0,0 1 1 0 0,0-1-1 0 0,1 1 0 0 0,0-1 0 0 0,0 0 1 0 0,1 0-1 0 0,0 0 0 0 0,0 0 1 0 0,0 0-1 0 0,1 0 0 0 0,0-1 1 0 0,1 0-1 0 0,6 8 0 0 0,-9-12 11 0 0,1 0-1 0 0,-1 0 1 0 0,0 0-1 0 0,1 0 1 0 0,-1-1-1 0 0,1 1 1 0 0,-1-1-1 0 0,1 1 1 0 0,0-1-1 0 0,0 0 1 0 0,0 0-1 0 0,0 0 1 0 0,0-1 0 0 0,0 1-1 0 0,-1-1 1 0 0,1 0-1 0 0,1 0 1 0 0,2 0-1 0 0,4-1 151 0 0,-1 0 1 0 0,1-2-1 0 0,-1 1 0 0 0,12-5 1 0 0,-15 5-94 0 0,-2 0-7 0 0,1 0 1 0 0,-1 0 0 0 0,0-1-1 0 0,1 1 1 0 0,-1-1 0 0 0,-1 0 0 0 0,1 0-1 0 0,0-1 1 0 0,-1 1 0 0 0,6-7 0 0 0,-3 1 108 0 0,1 0 1 0 0,-1-1 0 0 0,8-16-1 0 0,-9 12-68 0 0,-1 0 0 0 0,0 0 0 0 0,-1 0 0 0 0,-1-1 0 0 0,0 1-1 0 0,-1 0 1 0 0,-1-1 0 0 0,-1-15 0 0 0,0 20-48 0 0,0 0 0 0 0,0 1 0 0 0,-2-1 0 0 0,1 1 0 0 0,-1-1 0 0 0,0 1 1 0 0,-1 0-1 0 0,0 0 0 0 0,-1 0 0 0 0,1 1 0 0 0,-9-12 0 0 0,6 11-31 0 0,-1 0 0 0 0,0 0 0 0 0,0 1 0 0 0,0 0-1 0 0,-1 1 1 0 0,0-1 0 0 0,-1 2 0 0 0,0-1 0 0 0,-13-6 0 0 0,21 12-94 0 0,0 0 0 0 0,-1 0 0 0 0,1 1 0 0 0,0-1 0 0 0,0 0 0 0 0,0 1 0 0 0,-1 0 0 0 0,1-1 0 0 0,0 1 0 0 0,0 0 0 0 0,-1 0 0 0 0,1 0 1 0 0,0 0-1 0 0,0 1 0 0 0,-1-1 0 0 0,1 1 0 0 0,0-1 0 0 0,0 1 0 0 0,0 0 0 0 0,-1-1 0 0 0,1 1 0 0 0,0 1 0 0 0,0-1 0 0 0,0 0 0 0 0,1 0 0 0 0,-1 1 0 0 0,0-1 0 0 0,0 1 0 0 0,1-1 0 0 0,-1 1 0 0 0,1 0 0 0 0,-3 2 0 0 0,0 3-649 0 0,0-1 0 0 0,0 0 0 0 0,-4 11 0 0 0,-7 20-5389 0 0,7-14 191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0,'0'0'6899'0'0,"2"1"-6186"0"0,11 7 351 0 0,0 0 0 0 0,15 13 0 0 0,6 5 228 0 0,59 44 1193 0 0,-43-29-1530 0 0,9 5 30 0 0,2-3-1 0 0,116 60 0 0 0,-165-97-969 0 0,2 2 9 0 0,1-2 0 0 0,24 8 0 0 0,18 4-2360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0 4607 0 0,'0'0'2078'0'0,"-8"4"1639"0"0,-14 13 383 0 0,19-13-3665 0 0,-1-1 1 0 0,1 0-1 0 0,-1 0 0 0 0,-6 3 0 0 0,-14 9 1562 0 0,-39 31 1 0 0,48-33-1520 0 0,-65 54 1304 0 0,40-32-1132 0 0,-171 130 1454 0 0,54-56-1776 0 0,100-68-328 0 0,51-36-28 0 0,5-4-121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8495 0 0,'1'0'37'0'0,"0"1"0"0"0,0-1 0 0 0,0 1 0 0 0,1-1-1 0 0,-1 0 1 0 0,0 1 0 0 0,0-1 0 0 0,0 0 0 0 0,0 0 0 0 0,0 0-1 0 0,0 0 1 0 0,0 0 0 0 0,1 0 0 0 0,-1 0 0 0 0,0 0-1 0 0,0 0 1 0 0,2-1 0 0 0,0 0 66 0 0,-3 1-98 0 0,1 1 0 0 0,-1-1 0 0 0,0 0 0 0 0,1 0 0 0 0,-1 0 0 0 0,1 0 0 0 0,-1 0 0 0 0,0 0 0 0 0,1 1 0 0 0,-1-1 0 0 0,0 0 0 0 0,1 0 0 0 0,-1 1 0 0 0,0-1 0 0 0,1 0 0 0 0,-1 0 0 0 0,0 1 0 0 0,1-1 0 0 0,-1 0 0 0 0,0 1 0 0 0,0-1 0 0 0,0 0 0 0 0,1 1 0 0 0,-1-1 0 0 0,0 1 0 0 0,0-1 0 0 0,0 0 0 0 0,0 1 0 0 0,0-1 0 0 0,1 1 0 0 0,-1 0-6 0 0,3 7 425 0 0,1 0 0 0 0,-2 1-1 0 0,1-1 1 0 0,-1 0-1 0 0,0 1 1 0 0,-1-1 0 0 0,0 1-1 0 0,-1 0 1 0 0,0 11 0 0 0,-1 2 1078 0 0,-1 0 0 0 0,-7 33 0 0 0,4-36-1259 0 0,-1 0-1 0 0,0-1 1 0 0,-2 0 0 0 0,-14 27 0 0 0,-46 63 907 0 0,58-92-1121 0 0,-23 33-1305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33 5063 0 0,'0'0'732'0'0,"-11"-11"4698"0"0,10 9-5148 0 0,0 1 0 0 0,0-1 0 0 0,-1 0 0 0 0,1 1 0 0 0,-1-1 0 0 0,1 1 0 0 0,-1 0 0 0 0,1 0 0 0 0,-1-1 1 0 0,0 1-1 0 0,0 0 0 0 0,0 0 0 0 0,1 1 0 0 0,-1-1 0 0 0,0 0 0 0 0,0 1 0 0 0,0-1 0 0 0,0 1 0 0 0,0-1 1 0 0,0 1-1 0 0,-1 0 0 0 0,1 0 0 0 0,0 0 0 0 0,0 0 0 0 0,0 0 0 0 0,-3 1 0 0 0,1 0-131 0 0,-1 0-1 0 0,1 0 1 0 0,0 0 0 0 0,0 0-1 0 0,0 0 1 0 0,0 1-1 0 0,0 0 1 0 0,1 0 0 0 0,-1 0-1 0 0,0 0 1 0 0,1 1 0 0 0,-6 4-1 0 0,2 1 0 0 0,1 0-1 0 0,0 0 1 0 0,1 0 0 0 0,-1 1-1 0 0,2 0 1 0 0,-1 0 0 0 0,1 0-1 0 0,0 1 1 0 0,1-1 0 0 0,-4 20-1 0 0,6-25-125 0 0,1 0 0 0 0,-1 1 0 0 0,1-1 1 0 0,0 0-1 0 0,0 0 0 0 0,0 1 0 0 0,1-1 0 0 0,-1 0 0 0 0,1 0 0 0 0,0 0 0 0 0,0 1 0 0 0,0-1 0 0 0,1 0 0 0 0,0-1 0 0 0,-1 1 0 0 0,1 0 0 0 0,1 0 0 0 0,-1-1 1 0 0,0 1-1 0 0,1-1 0 0 0,0 0 0 0 0,0 0 0 0 0,0 0 0 0 0,0 0 0 0 0,0 0 0 0 0,1-1 0 0 0,-1 1 0 0 0,6 2 0 0 0,2 0 16 0 0,0 0-1 0 0,1-1 1 0 0,-1 0-1 0 0,1-1 1 0 0,0 0 0 0 0,0-1-1 0 0,1-1 1 0 0,13 1-1 0 0,-9-2-150 0 0,0 0-1 0 0,0-2 0 0 0,0 0 0 0 0,-1 0 0 0 0,24-8 0 0 0,-21 4-886 0 0,-1-1 0 0 0,1-1 0 0 0,-1-1 0 0 0,27-17 0 0 0,-23 11-937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4607 0 0,'-3'48'2963'0'0,"2"-32"-286"0"0,0-1 0 0 0,1 24 0 0 0,24 105 2033 0 0,-15-106-4263 0 0,2 1 0 0 0,2-2-1 0 0,26 54 1 0 0,-28-69-536 0 0,-4-7-356 0 0,0-1 0 0 0,1 0 0 0 0,9 13 0 0 0,-9-16-985 0 0,-1 0-66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43 10103 0 0,'-11'5'325'0'0,"1"1"-1"0"0,0 0 0 0 0,0 1 0 0 0,1 0 1 0 0,0 0-1 0 0,0 1 0 0 0,0 0 1 0 0,1 1-1 0 0,1 0 0 0 0,-1 0 0 0 0,2 0 1 0 0,-1 1-1 0 0,1 0 0 0 0,-7 18 1 0 0,10-22-254 0 0,0 1 0 0 0,1 0 0 0 0,0 0 0 0 0,0-1 0 0 0,1 1 0 0 0,0 0 0 0 0,0 1 0 0 0,0-1 0 0 0,1 0 0 0 0,0 0 0 0 0,1 0 0 0 0,0 0 0 0 0,0 0 0 0 0,0 0 0 0 0,1 0 0 0 0,0 0 0 0 0,0-1 0 0 0,0 1 0 0 0,1 0 0 0 0,0-1 0 0 0,1 0 0 0 0,0 0 0 0 0,-1 0 0 0 0,2 0 0 0 0,6 7 0 0 0,-8-10-26 0 0,0 0-1 0 0,1 0 1 0 0,-1 0-1 0 0,1-1 1 0 0,0 1 0 0 0,0-1-1 0 0,0 0 1 0 0,0 0 0 0 0,0 0-1 0 0,0-1 1 0 0,0 0 0 0 0,0 0-1 0 0,1 0 1 0 0,-1 0 0 0 0,0 0-1 0 0,1-1 1 0 0,-1 0 0 0 0,1 0-1 0 0,-1 0 1 0 0,1 0-1 0 0,-1-1 1 0 0,0 0 0 0 0,1 0-1 0 0,-1 0 1 0 0,0 0 0 0 0,0-1-1 0 0,0 0 1 0 0,0 0 0 0 0,0 0-1 0 0,0 0 1 0 0,0 0 0 0 0,3-4-1 0 0,-1 3 19 0 0,-1-1 0 0 0,0 0 1 0 0,0 0-1 0 0,0-1 0 0 0,0 1 0 0 0,-1-1 0 0 0,0 0 0 0 0,0 0 0 0 0,0 0 0 0 0,0-1 0 0 0,-1 0 1 0 0,0 1-1 0 0,0-1 0 0 0,-1 0 0 0 0,1 0 0 0 0,-2-1 0 0 0,3-7 0 0 0,-2 2 60 0 0,-1 0 1 0 0,0 0-1 0 0,0 0 0 0 0,-1 0 0 0 0,-1 0 1 0 0,0 0-1 0 0,-1 0 0 0 0,0 0 0 0 0,-7-21 1 0 0,7 25-51 0 0,-2 0 1 0 0,1 1 0 0 0,-1-1 0 0 0,0 1-1 0 0,-1 0 1 0 0,1 0 0 0 0,-1 0 0 0 0,-1 0-1 0 0,1 1 1 0 0,-1 0 0 0 0,-1 0 0 0 0,1 1-1 0 0,-1 0 1 0 0,-13-9 0 0 0,14 11-54 0 0,0 0 0 0 0,0 0 1 0 0,-1 0-1 0 0,1 1 0 0 0,-1 0 0 0 0,-12-2 1 0 0,16 4-40 0 0,1-1 0 0 0,0 1 0 0 0,-1 0 1 0 0,1 0-1 0 0,-1 0 0 0 0,1 1 1 0 0,-1-1-1 0 0,1 1 0 0 0,-1-1 0 0 0,1 1 1 0 0,0 0-1 0 0,-1 0 0 0 0,1 0 0 0 0,0 0 1 0 0,0 0-1 0 0,0 0 0 0 0,0 1 0 0 0,0-1 1 0 0,0 1-1 0 0,0-1 0 0 0,0 1 0 0 0,-2 3 1 0 0,0 0-515 0 0,1 0 0 0 0,0 0 0 0 0,0 0 0 0 0,0 1 1 0 0,1 0-1 0 0,-3 7 0 0 0,0 6-6003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3223 0 0,'0'0'143'0'0,"1"-3"-3"0"0,5-9 10233 0 0,-7 14-10194 0 0,1 0-1 0 0,0-1 0 0 0,-1 1 1 0 0,1 0-1 0 0,0 0 0 0 0,0 0 1 0 0,0 0-1 0 0,1 2 0 0 0,0 5 248 0 0,0 15 558 0 0,2-1 1 0 0,1 0-1 0 0,12 41 1 0 0,-6-23-426 0 0,2 8-108 0 0,-2 1 0 0 0,5 86-1 0 0,-8-18-339 0 0,-2-86-279 0 0,-4-29 49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3 873 7279 0 0,'0'0'660'0'0,"0"1"-541"0"0,-3 6 3668 0 0,10-8-3527 0 0,1 1 1 0 0,-1-2 0 0 0,0 1 0 0 0,0-1 0 0 0,0 0 0 0 0,0 0 0 0 0,-1-1-1 0 0,11-5 1 0 0,2-2 429 0 0,27-21 1 0 0,105-67 2791 0 0,-122 80-3034 0 0,-5 3-86 0 0,-4 4-63 0 0,-1-2 1 0 0,0 0 0 0 0,21-20-1 0 0,138-154 1645 0 0,-63 59-915 0 0,-34 31-562 0 0,4 5-270 0 0,-65 70-228 0 0,-13 13-198 0 0,1 0-1 0 0,1 0 1 0 0,0 1 0 0 0,0 0 0 0 0,1 0 0 0 0,14-8-1 0 0,-8 5-1783 0 0,-1 1-4220 0 0,-6 6-178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0,'-1'-2'13818'0'0,"59"26"-11246"0"0,6 4-699 0 0,-42-19-1213 0 0,32 17 0 0 0,140 98 1413 0 0,-12-15-937 0 0,-103-65-720 0 0,155 86 739 0 0,-216-121-1174 0 0,0 0 0 0 0,0-2 0 0 0,1 0 0 0 0,21 5 0 0 0,-27-6 105 0 0,-11-5-54 0 0,0 0-1 0 0,0 1 1 0 0,0-1 0 0 0,0 0-1 0 0,1 0 1 0 0,-1-1-1 0 0,0 1 1 0 0,5 1 0 0 0,-6-2-76 0 0,7-1-5067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1 685 919 0 0,'0'0'13500'0'0,"1"0"-12856"0"0,4-3-287 0 0,0 1-1 0 0,0-1 1 0 0,0-1-1 0 0,0 1 1 0 0,0-1 0 0 0,-1 1-1 0 0,6-7 1 0 0,11-9 652 0 0,32-30 775 0 0,17-15-311 0 0,-22 17-744 0 0,39-35 323 0 0,16-15-232 0 0,-34 31-515 0 0,-44 40-226 0 0,35-39 11 0 0,25-22-644 0 0,-63 64-17 0 0,-6 6-1455 0 0,-4 7-2738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 9559 0 0,'0'0'860'0'0,"-2"-1"-705"0"0,-2-1 107 0 0,-1 0-1 0 0,1 0 1 0 0,-1 0-1 0 0,0 0 1 0 0,1 1 0 0 0,-1 0-1 0 0,0 0 1 0 0,0 0-1 0 0,-6 0 1 0 0,8 1-47 0 0,0 0 0 0 0,0 0 1 0 0,0 0-1 0 0,0 1 0 0 0,0-1 0 0 0,1 1 1 0 0,-1-1-1 0 0,0 1 0 0 0,0 0 0 0 0,0 0 0 0 0,0 1 1 0 0,1-1-1 0 0,-1 0 0 0 0,0 1 0 0 0,1 0 0 0 0,-5 3 1 0 0,2 0-1 0 0,0-1-24 0 0,0 1 1 0 0,1 0 0 0 0,-1 0-1 0 0,1 0 1 0 0,0 0 0 0 0,0 1-1 0 0,0 0 1 0 0,1 0-1 0 0,0 0 1 0 0,0 0 0 0 0,-4 12-1 0 0,6-12-162 0 0,0 1 1 0 0,1-1-1 0 0,-1 1 0 0 0,1 0 1 0 0,1-1-1 0 0,-1 1 0 0 0,1-1 0 0 0,0 1 1 0 0,0-1-1 0 0,1 1 0 0 0,0-1 1 0 0,0 0-1 0 0,1 1 0 0 0,0-1 0 0 0,0-1 1 0 0,0 1-1 0 0,0 0 0 0 0,1-1 1 0 0,0 1-1 0 0,0-1 0 0 0,1 0 0 0 0,-1-1 1 0 0,1 1-1 0 0,0-1 0 0 0,1 0 1 0 0,-1 0-1 0 0,7 4 0 0 0,-3-5-108 0 0,-1 1-1 0 0,1-1 1 0 0,0 0-1 0 0,0-1 1 0 0,0 0 0 0 0,0-1-1 0 0,0 1 1 0 0,0-2-1 0 0,17 0 1 0 0,-17 0-618 0 0,-1-1 1 0 0,0-1-1 0 0,0 0 0 0 0,0 0 1 0 0,0 0-1 0 0,13-6 1 0 0,-6 0-4754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0,'0'2'134'0'0,"0"35"2391"0"0,0 21 4796 0 0,2-20-5934 0 0,28 155 2165 0 0,-21-157-4186 0 0,20 52 0 0 0,-24-76-745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2303 0 0,'0'0'102'0'0,"0"2"303"0"0,-5 20 4331 0 0,3-15-3711 0 0,0 0 0 0 0,1 0 0 0 0,0 0 0 0 0,-1 8 0 0 0,12 176 3719 0 0,-5-91-3466 0 0,-1-27-813 0 0,6 104-1838 0 0,-6-161-3349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10511 0 0,'0'0'950'0'0,"8"6"-130"0"0,-4-1-553 0 0,0 0 0 0 0,-1 1 0 0 0,1-1 0 0 0,-1 1-1 0 0,0 0 1 0 0,-1 0 0 0 0,1 0 0 0 0,-1 0 0 0 0,-1 0 0 0 0,1 1 0 0 0,-1-1 0 0 0,1 8 0 0 0,18 115 665 0 0,-3 55-950 0 0,-16-177-162 0 0,0-1 0 0 0,0 1 0 0 0,1 0 1 0 0,3 8-1 0 0,-4-13-1221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3223 0 0,'0'0'2082'0'0,"-2"12"8131"0"0,15 82-6078 0 0,-4 51-2957 0 0,-9-99-1554 0 0,13 79 0 0 0,-13-124-266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0,'0'2'4742'0'0,"2"27"65"0"0,6 17-2255 0 0,1 9-1362 0 0,12 78-157 0 0,-6-50-837 0 0,-8-49-188 0 0,12 34 1 0 0,-4-12-1887 0 0,-11-43 163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6911 0 0,'0'0'5299'0'0,"-8"4"-2715"0"0,3-2-2293 0 0,0 0-1 0 0,1 1 1 0 0,-1 0-1 0 0,1 0 1 0 0,0 0 0 0 0,0 1-1 0 0,0 0 1 0 0,0-1-1 0 0,1 1 1 0 0,-1 0 0 0 0,1 1-1 0 0,0-1 1 0 0,0 1 0 0 0,1-1-1 0 0,-1 1 1 0 0,1 0-1 0 0,0 0 1 0 0,0 0 0 0 0,-2 10-1 0 0,0 5-9 0 0,1 0-1 0 0,1 0 0 0 0,0 38 0 0 0,3-47-250 0 0,1 0-1 0 0,0-1 1 0 0,0 1 0 0 0,1 0-1 0 0,1-1 1 0 0,0 0-1 0 0,0 0 1 0 0,1 0 0 0 0,6 10-1 0 0,-9-16-20 0 0,1 0 1 0 0,0 0-1 0 0,0-1 0 0 0,0 1 0 0 0,0-1 0 0 0,1 0 1 0 0,-1 0-1 0 0,1 0 0 0 0,0 0 0 0 0,0-1 0 0 0,0 1 0 0 0,0-1 1 0 0,0 0-1 0 0,0 0 0 0 0,1 0 0 0 0,-1-1 0 0 0,1 0 1 0 0,-1 0-1 0 0,1 0 0 0 0,7 0 0 0 0,-6 0 15 0 0,0-1 0 0 0,0 0 0 0 0,-1-1 0 0 0,1 0 0 0 0,0 0-1 0 0,-1 0 1 0 0,1 0 0 0 0,-1-1 0 0 0,1 0 0 0 0,-1 0 0 0 0,0 0 0 0 0,1-1-1 0 0,-1 0 1 0 0,-1 0 0 0 0,1 0 0 0 0,7-7 0 0 0,-6 4 61 0 0,1 0-1 0 0,-1-1 1 0 0,-1 0 0 0 0,1 0 0 0 0,7-15 0 0 0,-10 17-23 0 0,-1 1 1 0 0,0-1-1 0 0,-1 0 0 0 0,1 0 1 0 0,-1 0-1 0 0,0 0 0 0 0,0 0 1 0 0,0 0-1 0 0,-1 0 0 0 0,0 0 1 0 0,-1-10-1 0 0,1 10 7 0 0,-1-1 0 0 0,0 1 0 0 0,0-1 0 0 0,-1 1 0 0 0,1 0 0 0 0,-1-1 0 0 0,0 1 0 0 0,-1 0-1 0 0,1 0 1 0 0,-1 0 0 0 0,0 1 0 0 0,-5-7 0 0 0,-3-3 102 0 0,7 9-124 0 0,0 0 0 0 0,0-1 0 0 0,0 1-1 0 0,-1 1 1 0 0,0-1 0 0 0,-9-6 0 0 0,10 8-26 0 0,0 1-1 0 0,0-1 1 0 0,0 1 0 0 0,-1 0-1 0 0,1 0 1 0 0,-1 0 0 0 0,-6-1 0 0 0,10 3-90 0 0,-1 0 0 0 0,0 0 0 0 0,0 0 0 0 0,0 0 0 0 0,0 0 0 0 0,1 0 0 0 0,-1 0 0 0 0,0 0 0 0 0,0 1 0 0 0,0-1 0 0 0,1 1 0 0 0,-1 0 0 0 0,0-1 0 0 0,0 1 0 0 0,1 0 0 0 0,-1 0 0 0 0,1 0 1 0 0,-1 0-1 0 0,1 0 0 0 0,-1 0 0 0 0,1 1 0 0 0,-2 1 0 0 0,-18 26-7167 0 0,12-12 73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 10655 0 0,'0'0'964'0'0,"-1"-1"-794"0"0,-3-1 286 0 0,-1 0 1 0 0,1 0-1 0 0,-1 0 1 0 0,1 1-1 0 0,-1 0 1 0 0,-8-2-1 0 0,11 3-315 0 0,1 0 0 0 0,-1 0-1 0 0,1 0 1 0 0,-1 0 0 0 0,0 0-1 0 0,1 1 1 0 0,-1-1 0 0 0,1 0 0 0 0,-1 1-1 0 0,1 0 1 0 0,-1-1 0 0 0,1 1-1 0 0,-1 0 1 0 0,1-1 0 0 0,0 1-1 0 0,-1 0 1 0 0,1 0 0 0 0,0 0 0 0 0,0 0-1 0 0,-1 1 1 0 0,1-1 0 0 0,0 0-1 0 0,0 0 1 0 0,-1 3 0 0 0,-1 1-105 0 0,1-1 1 0 0,0 1-1 0 0,0 0 1 0 0,0 0-1 0 0,1 0 1 0 0,0 1-1 0 0,-1-1 1 0 0,1 7-1 0 0,-1 45 270 0 0,2-41-283 0 0,1 14-23 0 0,1 0 0 0 0,1-1 0 0 0,9 37 0 0 0,-10-59 9 0 0,0 0-1 0 0,1 1 1 0 0,0-1 0 0 0,0 0-1 0 0,1 0 1 0 0,0 0-1 0 0,0-1 1 0 0,0 0 0 0 0,1 1-1 0 0,0-1 1 0 0,11 10 0 0 0,-11-12 0 0 0,0 0 0 0 0,0 0 0 0 0,1 0 1 0 0,-1-1-1 0 0,1 0 0 0 0,0 0 1 0 0,0-1-1 0 0,0 1 0 0 0,0-1 0 0 0,0 0 1 0 0,1-1-1 0 0,-1 0 0 0 0,0 0 1 0 0,11 0-1 0 0,-13-1 52 0 0,1 0 0 0 0,-1 0 0 0 0,0-1 0 0 0,1 0 0 0 0,-1 0 0 0 0,0 0 0 0 0,0 0 0 0 0,1-1 0 0 0,-1 0 0 0 0,0 0 0 0 0,-1 0 0 0 0,1 0-1 0 0,0 0 1 0 0,-1-1 0 0 0,1 0 0 0 0,-1 0 0 0 0,0 0 0 0 0,0 0 0 0 0,0 0 0 0 0,0 0 0 0 0,0-1 0 0 0,-1 0 0 0 0,1 1 0 0 0,-1-1 0 0 0,0 0 0 0 0,0 0 0 0 0,-1 0 0 0 0,1 0 0 0 0,-1-1 0 0 0,0 1 0 0 0,0 0 0 0 0,0-7 0 0 0,1-1 122 0 0,-1-1 0 0 0,-1 1 0 0 0,0-1 1 0 0,-1 1-1 0 0,0-1 0 0 0,-1 1 0 0 0,-5-23 0 0 0,3 23-147 0 0,0 1 1 0 0,-1 0-1 0 0,0 0 0 0 0,0 0 0 0 0,-1 1 1 0 0,-1 0-1 0 0,-12-15 0 0 0,15 20-58 0 0,-1 0-1 0 0,0 0 1 0 0,-1 1-1 0 0,1-1 1 0 0,-1 1-1 0 0,0 0 1 0 0,0 1 0 0 0,0 0-1 0 0,0 0 1 0 0,-1 0-1 0 0,1 0 1 0 0,-1 1-1 0 0,0 0 1 0 0,-10-1-1 0 0,14 3-95 0 0,0 0-1 0 0,0 0 0 0 0,-1 0 1 0 0,1 0-1 0 0,0 1 0 0 0,0-1 1 0 0,0 1-1 0 0,-6 2 1 0 0,7-2-384 0 0,0 4-702 0 0,-1 3-1504 0 0,3 2 860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0,'0'2'107'0'0,"3"6"179"0"0,-1 0 1693 0 0,0-1-1 0 0,0 1 1 0 0,1 13-1 0 0,-2-8-397 0 0,1 0 0 0 0,5 19-1 0 0,2 8-486 0 0,-6-21-737 0 0,10 55 309 0 0,3 127 0 0 0,-15-118-1627 0 0,19 145 0 0 0,-16-199-250 0 0,-1-4-264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5527 0 0,'0'-2'423'0'0,"3"-3"-91"0"0,-1 5 63 0 0,0 0 1 0 0,0 0-1 0 0,0 1 0 0 0,0-1 1 0 0,0 1-1 0 0,0 0 0 0 0,0-1 0 0 0,2 2 1 0 0,-4-2-307 0 0,5 3 249 0 0,-1-1 1 0 0,0 0 0 0 0,0 1-1 0 0,0 0 1 0 0,0 0-1 0 0,0 0 1 0 0,-1 1 0 0 0,4 3-1 0 0,25 35 677 0 0,-26-33-748 0 0,24 37 627 0 0,-1 2 0 0 0,32 76 0 0 0,31 109 1332 0 0,-87-220-2111 0 0,15 44 188 0 0,-3 0 1 0 0,-2 1 0 0 0,-2 1 0 0 0,-4 0 0 0 0,-1 0 0 0 0,-4 1 0 0 0,-2 0 0 0 0,-2 0 0 0 0,-4 0-1 0 0,-1-1 1 0 0,-4 1 0 0 0,-31 112 0 0 0,2-56 57 0 0,17-54-7430 0 0,14-40-39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2252 8719 0 0,'-14'2'659'0'0,"12"-2"-583"0"0,-7 5 2427 0 0,11-6-2375 0 0,0 0 0 0 0,0 1 0 0 0,0-1 0 0 0,-1 0 0 0 0,1 0 0 0 0,0 0 0 0 0,0 0 0 0 0,-1-1 0 0 0,3-1 0 0 0,-1 1 58 0 0,114-77 2134 0 0,-66 45-1599 0 0,30-19 182 0 0,3 3-123 0 0,42-24 38 0 0,-25 16-409 0 0,175-130 0 0 0,-54 44 180 0 0,-44 32-202 0 0,-39 7 160 0 0,-131 97-537 0 0,-6 6 0 0 0,0 0 0 0 0,0 0 0 0 0,1 0 0 0 0,-1 1 0 0 0,0-1 0 0 0,1 0 0 0 0,-1 1 0 0 0,1 0 0 0 0,0 0 0 0 0,-1-1 0 0 0,7 0 1 0 0,-1-1 10 0 0,-5 2 22 0 0,2-3-22 0 0,-2 3 22 0 0,0 0-32 0 0,-1-1 0 0 0,1 1 0 0 0,-1-1 1 0 0,1 0-1 0 0,-1 0 0 0 0,0 0 0 0 0,1 0 1 0 0,-1 0-1 0 0,0 0 0 0 0,0-1 1 0 0,-1 1-1 0 0,1-1 0 0 0,-1 1 0 0 0,1-1 1 0 0,-1 0-1 0 0,0 1 0 0 0,0-1 1 0 0,0 0-1 0 0,0 0 0 0 0,0 0 0 0 0,0-3 1 0 0,2-3 38 0 0,2-15 140 0 0,-1 1 0 0 0,0-1 0 0 0,-2-1 0 0 0,0-26-1 0 0,-1 7 142 0 0,12-324 1216 0 0,-11 27-934 0 0,-3 149-260 0 0,0 75-218 0 0,1 80-412 0 0,0 36 58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203 132 9007 0 0,'-4'-6'816'0'0,"-1"-2"-523"0"0,0 1-1 0 0,0 1 1 0 0,-1-1-1 0 0,0 1 1 0 0,0 0-1 0 0,-1 0 1 0 0,1 1-1 0 0,-11-7 1 0 0,14 11-188 0 0,1-1 0 0 0,0 1 0 0 0,-1 0 0 0 0,1 0 1 0 0,-1 0-1 0 0,1 0 0 0 0,-1 1 0 0 0,1-1 1 0 0,-1 1-1 0 0,0-1 0 0 0,1 1 0 0 0,-1 0 1 0 0,0 0-1 0 0,1 0 0 0 0,-1 1 0 0 0,1-1 1 0 0,-1 0-1 0 0,0 1 0 0 0,1 0 0 0 0,-1-1 1 0 0,1 1-1 0 0,-1 0 0 0 0,1 0 0 0 0,0 1 1 0 0,-1-1-1 0 0,1 0 0 0 0,0 1 0 0 0,0 0 1 0 0,0-1-1 0 0,0 1 0 0 0,-2 3 0 0 0,-2 1-66 0 0,1 1-1 0 0,0 0 1 0 0,1 1 0 0 0,0-1-1 0 0,0 1 1 0 0,0 0-1 0 0,1 0 1 0 0,1 0 0 0 0,-3 8-1 0 0,1 2-40 0 0,1 1-1 0 0,0-1 1 0 0,0 21-1 0 0,3-24 3 0 0,0 0 0 0 0,1 0 0 0 0,1-1 0 0 0,0 1 0 0 0,1 0 0 0 0,0-1 0 0 0,1 0 0 0 0,1 1 0 0 0,0-2 0 0 0,1 1 0 0 0,0 0 0 0 0,2-1 0 0 0,-1-1 0 0 0,1 1 0 0 0,1-1 0 0 0,0-1 0 0 0,1 1 0 0 0,0-2 0 0 0,13 12 0 0 0,-18-19 11 0 0,0 1 0 0 0,1-1 0 0 0,-1 1 1 0 0,1-1-1 0 0,0-1 0 0 0,-1 1 0 0 0,1-1 0 0 0,1 0 0 0 0,-1-1 0 0 0,0 1 0 0 0,0-1 0 0 0,12 1 0 0 0,-9-2 75 0 0,1-1-1 0 0,-1 0 1 0 0,1 0 0 0 0,-1-1-1 0 0,0 0 1 0 0,0 0-1 0 0,0-1 1 0 0,10-4 0 0 0,-7 1 93 0 0,1 0 0 0 0,-1-1-1 0 0,0-1 1 0 0,0 0 0 0 0,-1 0 0 0 0,0-1 0 0 0,0 0 0 0 0,-1-1 0 0 0,-1-1 0 0 0,1 1 0 0 0,12-21 0 0 0,-13 15 31 0 0,-1 0 1 0 0,0 0-1 0 0,-1-1 1 0 0,-1 0-1 0 0,7-27 1 0 0,-11 33-109 0 0,0-1 1 0 0,-1 1 0 0 0,0-1 0 0 0,-1 1-1 0 0,0 0 1 0 0,0-1 0 0 0,-2 1 0 0 0,1-1-1 0 0,-7-20 1 0 0,5 24-49 0 0,0 0 0 0 0,-1 0-1 0 0,0 0 1 0 0,-1 0 0 0 0,0 0 0 0 0,0 1 0 0 0,0 0-1 0 0,-1 0 1 0 0,0 1 0 0 0,-1 0 0 0 0,1 0-1 0 0,-15-10 1 0 0,8 7-143 0 0,0 2-1 0 0,0 0 0 0 0,0 0 1 0 0,-1 1-1 0 0,-1 1 1 0 0,-25-7-1 0 0,37 11-90 0 0,0 1 0 0 0,0-1 0 0 0,0 1 0 0 0,-1 0-1 0 0,1 0 1 0 0,0 0 0 0 0,0 0 0 0 0,0 1 0 0 0,0-1 0 0 0,0 1 0 0 0,-5 1-1 0 0,-17 11-6749 0 0,15-8 1502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6447 0 0,'0'0'298'0'0,"1"-8"90"0"0,8-12 4060 0 0,-8 20-4221 0 0,-1 0 0 0 0,0 0 0 0 0,0-1 1 0 0,1 1-1 0 0,-1 0 0 0 0,0 0 0 0 0,1 0 0 0 0,-1 0 0 0 0,0 0 1 0 0,1 0-1 0 0,-1 0 0 0 0,9 3 1082 0 0,4 8-1067 0 0,-13-10-166 0 0,5 4 129 0 0,-1 1 0 0 0,0 0 0 0 0,0 0-1 0 0,-1 0 1 0 0,1 1 0 0 0,-1-1 0 0 0,-1 1 0 0 0,1 0 0 0 0,-1 0 0 0 0,1 9 0 0 0,2 11 279 0 0,1 39 1 0 0,-2-16-260 0 0,2 10-167 0 0,-3-19-624 0 0,2 0 0 0 0,2-1-1 0 0,13 43 1 0 0,-7-53-3080 0 0,-6-18-1484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5527 0 0,'9'-66'984'0'0,"-1"23"2698"0"0,-8 43-3503 0 0,0-1 1 0 0,0 1-1 0 0,0-1 1 0 0,1 1-1 0 0,-1-1 1 0 0,0 0-1 0 0,0 1 1 0 0,0-1-1 0 0,0 1 1 0 0,1-1-1 0 0,-1 1 1 0 0,0-1-1 0 0,1 1 1 0 0,-1-1 0 0 0,0 1-1 0 0,1-1 1 0 0,-1 1-1 0 0,0 0 1 0 0,1-1-1 0 0,-1 1 1 0 0,1 0-1 0 0,-1-1 1 0 0,1 1-1 0 0,-1 0 1 0 0,1-1-1 0 0,0 1 1 0 0,0 0-88 0 0,-1 0 0 0 0,1 0 0 0 0,0 0 0 0 0,-1 1 0 0 0,1-1 1 0 0,0 0-1 0 0,-1 0 0 0 0,1 1 0 0 0,0-1 0 0 0,-1 0 0 0 0,1 1 0 0 0,-1-1 0 0 0,1 1 1 0 0,-1-1-1 0 0,1 1 0 0 0,-1-1 0 0 0,2 2 0 0 0,3 4-37 0 0,-1 0-1 0 0,8 14 0 0 0,-9-16 462 0 0,6 15-217 0 0,0 0 0 0 0,-1 0 0 0 0,-1 1 0 0 0,-1 0 0 0 0,5 25 0 0 0,11 34 60 0 0,27 76-154 0 0,24 69-1723 0 0,-57-179-1801 0 0,-10-27-2252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13535 0 0,'-7'6'1224'0'0,"1"0"-1008"0"0,2 2 2330 0 0,6-7-1708 0 0,0 1-724 0 0,0 0-1 0 0,0-1 0 0 0,0 1 0 0 0,1-1 1 0 0,-1 0-1 0 0,0 0 0 0 0,1 0 1 0 0,-1 0-1 0 0,1 0 0 0 0,-1 0 1 0 0,1-1-1 0 0,0 1 0 0 0,-1-1 0 0 0,1 0 1 0 0,0 1-1 0 0,-1-1 0 0 0,1-1 1 0 0,-1 1-1 0 0,1 0 0 0 0,3-1 1 0 0,7-2-37 0 0,0-1 1 0 0,24-9 0 0 0,-15 5 53 0 0,59-20-1588 0 0,-59 22-5574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0:4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0 820 4575 0 0,'0'0'208'0'0,"2"0"-9"0"0,9 5 234 0 0,1-1 1 0 0,0-1-1 0 0,0 0 1 0 0,1-1-1 0 0,-1 0 0 0 0,0-1 1 0 0,13-1-1 0 0,37 6 429 0 0,3 5 194 0 0,81 3 0 0 0,11 0-169 0 0,-43-3-446 0 0,191-9 205 0 0,-64-4-60 0 0,152 9 189 0 0,-215-5-511 0 0,60 11 204 0 0,-90-3-175 0 0,407 3 807 0 0,-523-12-1048 0 0,119 4 195 0 0,47 0 72 0 0,226 10 214 0 0,-82-1-309 0 0,-121-9-68 0 0,61 1 45 0 0,-89-6-22 0 0,334 4 330 0 0,-317-1-360 0 0,-50-2-10 0 0,215-2 65 0 0,141-5 8 0 0,-154-5 60 0 0,499-22 407 0 0,-495 11-449 0 0,-277 16-181 0 0,55 0 34 0 0,101-10 145 0 0,61-13-38 0 0,-175 24-135 0 0,59-5 15 0 0,165-27 69 0 0,-206 25-74 0 0,71-8 48 0 0,120-20 79 0 0,-213 32-128 0 0,-21 3 0 0 0,185-16 102 0 0,-206 12-116 0 0,46-2 13 0 0,82 1-12 0 0,-42 1-15 0 0,-14-7 16 0 0,-64 4 2 0 0,5-1-19 0 0,55-4 5 0 0,-128 16-40 0 0,143-8 0 0 0,-106 4 22 0 0,80-10 73 0 0,12-3-19 0 0,-82 10-24 0 0,34 1 2 0 0,26-4-25 0 0,132-26 107 0 0,-168 15-61 0 0,-88 20-58 0 0,-1 0 0 0 0,0 0 0 0 0,11-5 0 0 0,-11 4-5 0 0,1 0 1 0 0,-1 0-1 0 0,9-1 0 0 0,-2 1-12 0 0,-12 2 0 0 0,16-7 23 0 0,-3-2 7 0 0,23-15 72 0 0,-36 23-49 0 0,-1-3-4 0 0,0-3 35 0 0,-2 5-62 0 0,0 1 0 0 0,0 0 0 0 0,0 0 0 0 0,0-1 0 0 0,-1 1 0 0 0,1 0 0 0 0,-3-2 0 0 0,-5-6-12 0 0,7 10-8 0 0,-1-1-3 0 0,-17-24 1 0 0,15 19 4 0 0,-1 0-1 0 0,0 0 1 0 0,0 1-1 0 0,0 0 1 0 0,-1 0-1 0 0,1 0 0 0 0,-11-4 1 0 0,-55-24 62 0 0,45 22-32 0 0,-14-2 17 0 0,-1-1-19 0 0,-130-61 85 0 0,152 66-118 0 0,1 0 7 0 0,-29-18 0 0 0,10 3 17 0 0,18 11-8 0 0,-36-27 0 0 0,52 35-15 0 0,-17-10 0 0 0,13 12-65 0 0,19 13-82 0 0,23 15-89 0 0,206 136-63 0 0,-199-134 274 0 0,29 20-3 0 0,-11-2 17 0 0,103 82-42 0 0,-145-113 53 0 0,-4-3 0 0 0,0 0 0 0 0,0 1 0 0 0,13 18 0 0 0,-23-26 0 0 0,0 0 0 0 0,0 1 0 0 0,0-1 0 0 0,-1 1 0 0 0,0 0 0 0 0,0 0 0 0 0,0 0 0 0 0,0 0 0 0 0,-1 0 0 0 0,0 0 0 0 0,0 0 0 0 0,0 1 0 0 0,-1-1 0 0 0,0 0 0 0 0,0 6 0 0 0,-1-4 5 0 0,0-1 0 0 0,0 1-1 0 0,0-1 1 0 0,-1 0 0 0 0,0 0 0 0 0,-1 1-1 0 0,1-1 1 0 0,-1 0 0 0 0,-1-1 0 0 0,-4 8 0 0 0,-4 3 46 0 0,-29 29 0 0 0,6-7 3 0 0,-171 169 442 0 0,183-186-453 0 0,-41 37-52 0 0,-79 76-1102 0 0,141-131 618 0 0,0-1-1 0 0,0 1 1 0 0,0-1 0 0 0,0 1 0 0 0,-3 6-1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0:4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52 271 4143 0 0,'23'-34'319'0'0,"-23"33"-312"0"0,1-1 0 0 0,-1 1 0 0 0,0 0 0 0 0,1 0 0 0 0,-1 0 0 0 0,0 0 0 0 0,0 0-1 0 0,0-1 1 0 0,0 1 0 0 0,0 0 0 0 0,0 0 0 0 0,0 0 0 0 0,0 0 0 0 0,-1-1 0 0 0,1 1 0 0 0,0 0 0 0 0,-1 0 0 0 0,0-2 0 0 0,-1-3 184 0 0,1-1 379 0 0,0 0 1 0 0,0 0-1 0 0,1-1 1 0 0,0 1-1 0 0,0 0 0 0 0,1 0 1 0 0,0-1-1 0 0,0 1 1 0 0,1 0-1 0 0,0 0 1 0 0,5-12-1 0 0,-3 12-410 0 0,0-1 1 0 0,0 1-1 0 0,1-1 1 0 0,1 1-1 0 0,-1 1 1 0 0,1-1-1 0 0,0 1 1 0 0,0 0-1 0 0,1 0 1 0 0,0 1-1 0 0,0-1 1 0 0,0 2-1 0 0,1-1 1 0 0,13-6-1 0 0,-17 10-102 0 0,0-1-1 0 0,1 1 1 0 0,-1-1 0 0 0,0 1-1 0 0,0 0 1 0 0,1 1-1 0 0,-1-1 1 0 0,1 1 0 0 0,-1 0-1 0 0,0 0 1 0 0,1 0-1 0 0,-1 0 1 0 0,1 1 0 0 0,-1 0-1 0 0,0 0 1 0 0,0 0 0 0 0,1 1-1 0 0,-1-1 1 0 0,0 1-1 0 0,0 0 1 0 0,0 0 0 0 0,-1 0-1 0 0,1 1 1 0 0,0-1-1 0 0,-1 1 1 0 0,0 0 0 0 0,1 0-1 0 0,-1 0 1 0 0,0 0-1 0 0,-1 1 1 0 0,4 3 0 0 0,-3-1 16 0 0,1 0 1 0 0,-1 1-1 0 0,0-1 1 0 0,-1 1-1 0 0,1-1 1 0 0,-1 1 0 0 0,-1 0-1 0 0,1 0 1 0 0,-1 0-1 0 0,0 0 1 0 0,-1 0-1 0 0,0 0 1 0 0,0 0 0 0 0,0 0-1 0 0,-3 12 1 0 0,-2 7 73 0 0,-2 0 1 0 0,-17 44-1 0 0,5-18-157 0 0,-3-1 0 0 0,-33 58 1 0 0,40-87-141 0 0,0 0 0 0 0,-1-1 1 0 0,-1-1-1 0 0,-1 0 0 0 0,-1-2 1 0 0,0 0-1 0 0,-23 16 0 0 0,40-33 122 0 0,1 0 0 0 0,0 0 0 0 0,-1 0 0 0 0,0 0 0 0 0,1 0 0 0 0,-1-1 0 0 0,0 1 0 0 0,1 0 0 0 0,-1-1 0 0 0,0 1 0 0 0,0-1 0 0 0,1 0 0 0 0,-1 0 0 0 0,-3 1 0 0 0,4-2 15 0 0,0 1 1 0 0,0 0 0 0 0,0-1-1 0 0,0 1 1 0 0,1-1-1 0 0,-1 1 1 0 0,0-1-1 0 0,0 1 1 0 0,1-1 0 0 0,-1 1-1 0 0,0-1 1 0 0,1 0-1 0 0,-1 1 1 0 0,1-1-1 0 0,-1 0 1 0 0,1 1-1 0 0,-1-1 1 0 0,1 0 0 0 0,0 0-1 0 0,-1 0 1 0 0,1 0-1 0 0,0 1 1 0 0,-1-1-1 0 0,1 0 1 0 0,0 0-1 0 0,0 0 1 0 0,0 0 0 0 0,0 0-1 0 0,0 0 1 0 0,0-1-1 0 0,0-4-3 0 0,0 0 1 0 0,0 0-1 0 0,1 1 0 0 0,0-1 0 0 0,0 0 0 0 0,0 1 1 0 0,0-1-1 0 0,1 0 0 0 0,0 1 0 0 0,1 0 0 0 0,-1-1 1 0 0,1 1-1 0 0,0 0 0 0 0,0 0 0 0 0,0 1 0 0 0,1-1 1 0 0,0 1-1 0 0,0 0 0 0 0,0 0 0 0 0,0 0 0 0 0,1 0 0 0 0,-1 0 1 0 0,7-3-1 0 0,-4 3 38 0 0,0 0 0 0 0,1 1 1 0 0,-1-1-1 0 0,1 1 0 0 0,-1 1 0 0 0,1-1 1 0 0,0 1-1 0 0,0 1 0 0 0,0 0 0 0 0,0 0 1 0 0,0 0-1 0 0,0 1 0 0 0,0 0 0 0 0,0 0 1 0 0,0 1-1 0 0,9 2 0 0 0,-1 1 100 0 0,6 1-44 0 0,0 1-1 0 0,-1 1 1 0 0,35 16 0 0 0,-25-6-59 0 0,-12-7-139 0 0,-1 0-1 0 0,1-1 1 0 0,1-1-1 0 0,24 7 0 0 0,-39-14-317 0 0,0 0 0 0 0,0 0 0 0 0,0-1 0 0 0,0 1 0 0 0,6-2 0 0 0,6-1-4337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0:4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7799 0 0,'93'117'959'0'0,"-26"-28"1288"0"0,24 35 939 0 0,-88-120-3104 0 0,32 48 1657 0 0,46 95 0 0 0,-73-129-1474 0 0,0 1 1 0 0,-1-1-1 0 0,-2 1 1 0 0,0 0-1 0 0,0 1 1 0 0,-2-1-1 0 0,-1 1 1 0 0,0 0-1 0 0,-2 33 1 0 0,-4-19 307 0 0,-16 66 1 0 0,-19 31 64 0 0,27-95-550 0 0,6-17-70 0 0,-2-1 0 0 0,0 0 0 0 0,-1 0 0 0 0,0-1 0 0 0,-21 26 0 0 0,18-27-1348 0 0,-18 17 0 0 0,20-21-3584 0 0,1 0-1468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6911 0 0,'0'0'951'0'0,"2"-1"294"0"0,0-1-426 0 0,0 0 0 0 0,0 0 0 0 0,1 0 0 0 0,-1 0 0 0 0,1 0 0 0 0,-1 1-1 0 0,4-2 1 0 0,-3 2-482 0 0,0 0 1 0 0,-1 0-1 0 0,1 1 0 0 0,0-1 0 0 0,0 1 0 0 0,0 0 0 0 0,3 0 0 0 0,-4 0 277 0 0,9 11 311 0 0,-8-7-816 0 0,0-1 0 0 0,-1 2 1 0 0,1-1-1 0 0,-1 0 0 0 0,0 0 1 0 0,0 1-1 0 0,2 6 0 0 0,8 36 311 0 0,-11-39-331 0 0,9 46 316 0 0,5 109 0 0 0,-14-129-831 0 0,3 0-1 0 0,12 57 0 0 0,-6-63-1292 0 0,-3-10-3860 0 0,-3-5-267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0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73 105 919 0 0,'0'0'9048'0'0,"-1"-7"-4465"0"0,-7 117-2709 0 0,4-66-1579 0 0,-14 143 569 0 0,-8-19-489 0 0,17-114-230 0 0,8-32-71 0 0,1-18 13 0 0,0 0-1 0 0,-1 1 1 0 0,1-1-1 0 0,0 0 1 0 0,-1 0 0 0 0,-2 6-1 0 0,8-23-15 0 0,-1 0 1 0 0,0-1-1 0 0,-1 1 0 0 0,2-22 0 0 0,-4 23-67 0 0,12-98-4 0 0,6-37 0 0 0,-5 79 0 0 0,35-103 0 0 0,-48 168 0 0 0,0 1 0 0 0,0-1 0 0 0,0 1 0 0 0,0 0 0 0 0,1-1 0 0 0,-1 1 0 0 0,3-3 0 0 0,3-1 0 0 0,3 5 0 0 0,-8 2-3 0 0,0 0 0 0 0,0 0-1 0 0,0 0 1 0 0,0 0 0 0 0,0 0-1 0 0,0 0 1 0 0,-1 1 0 0 0,1-1-1 0 0,0 1 1 0 0,-1-1 0 0 0,1 1-1 0 0,-1 0 1 0 0,1 0 0 0 0,-1 0-1 0 0,0-1 1 0 0,0 1 0 0 0,0 0-1 0 0,2 4 1 0 0,1 6-10 0 0,0-1-1 0 0,3 15 1 0 0,-5-17 18 0 0,23 104-63 0 0,-14-57 55 0 0,23 69 0 0 0,-25-99-17 0 0,1-1 1 0 0,1 0-1 0 0,15 25 0 0 0,-21-43 63 0 0,0 1 0 0 0,0-1-1 0 0,1 1 1 0 0,0-2-1 0 0,1 1 1 0 0,-1-1-1 0 0,1 0 1 0 0,0 0-1 0 0,1-1 1 0 0,-1 0-1 0 0,1 0 1 0 0,17 7-1 0 0,-23-11 1 0 0,1 0-1 0 0,0-1 1 0 0,-1 1-1 0 0,1-1 0 0 0,0 0 1 0 0,0 0-1 0 0,-1 0 1 0 0,1 0-1 0 0,0 0 1 0 0,0 0-1 0 0,-1-1 1 0 0,1 1-1 0 0,0-1 1 0 0,-1 0-1 0 0,1 0 0 0 0,-1 0 1 0 0,1 0-1 0 0,-1 0 1 0 0,1-1-1 0 0,-1 1 1 0 0,0-1-1 0 0,1 1 1 0 0,-1-1-1 0 0,4-4 1 0 0,0-1 110 0 0,1 0 1 0 0,-1-1 0 0 0,-1 0 0 0 0,1 0-1 0 0,7-15 1 0 0,-5 5 53 0 0,-1 1-1 0 0,-1-2 0 0 0,5-19 1 0 0,8-59 287 0 0,-15 75-422 0 0,17-153 200 0 0,-19 59-873 0 0,-4 92 39 0 0,1 14-175 0 0,0 0 0 0 0,2-16 0 0 0,1-2-3315 0 0,-1 16-1874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70 455 0 0,'11'28'4192'0'0,"-2"0"0"0"0,11 50-1 0 0,-5 14-2255 0 0,-14-84-1853 0 0,18 165 2074 0 0,-14-63-1676 0 0,-5-108-242 0 0,-2-54-726 0 0,-17-179-900 0 0,5 97 926 0 0,9 92 306 0 0,0-25 1216 0 0,5 66-503 0 0,1-1-451 0 0,0 1 0 0 0,0-1 0 0 0,1 1 0 0 0,-1-1 0 0 0,0 1 0 0 0,1 0 0 0 0,-1-1 0 0 0,1 1 1 0 0,0 0-1 0 0,-1 0 0 0 0,4-1 0 0 0,-4 1-72 0 0,8-4 121 0 0,-1 1 0 0 0,1 0-1 0 0,0 1 1 0 0,0 0 0 0 0,18-3-1 0 0,51-4 30 0 0,-41 7-192 0 0,-10 0-29 0 0,45 0-1 0 0,-61 4-790 0 0,0 0 0 0 0,0 1 0 0 0,20 5 0 0 0,-21-4-1208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3 455 0 0,'-4'3'32'0'0,"3"-3"2"0"0,-1 1 1 0 0,1 0-1 0 0,0 0 0 0 0,0 0 0 0 0,-1 0 1 0 0,-6 10 8786 0 0,8-10-8500 0 0,0-1 0 0 0,1 1-1 0 0,-1 0 1 0 0,0 0 0 0 0,0-1 0 0 0,0 1 0 0 0,1 0-1 0 0,-1 0 1 0 0,0-1 0 0 0,1 1 0 0 0,-1 0 0 0 0,1-1-1 0 0,-1 1 1 0 0,1 0 0 0 0,-1-1 0 0 0,2 2 0 0 0,13 7 1060 0 0,-12-7-1346 0 0,0-1 0 0 0,0 0-1 0 0,1 0 1 0 0,-1 0 0 0 0,1-1 0 0 0,-1 1-1 0 0,7-1 1 0 0,88-12 911 0 0,-37 3-784 0 0,-56 8-402 0 0,1 1 0 0 0,-1-1 1 0 0,0-1-1 0 0,1 1 0 0 0,-1-1 0 0 0,0 0 0 0 0,0 0 0 0 0,0 0 0 0 0,0-1 0 0 0,8-5 1 0 0,-4 2-5267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62 919 0 0,'0'2'67'0'0,"-2"20"392"0"0,1-17 601 0 0,1 0 1 0 0,0 0 0 0 0,1-1-1 0 0,-1 1 1 0 0,1 0 0 0 0,0 0-1 0 0,0-1 1 0 0,0 1 0 0 0,3 4-1 0 0,-2-5-822 0 0,0-1-1 0 0,0 0 0 0 0,0 0 1 0 0,0 0-1 0 0,1 0 0 0 0,0 0 1 0 0,-1 0-1 0 0,1-1 0 0 0,0 1 0 0 0,0-1 1 0 0,1 0-1 0 0,-1 0 0 0 0,0 0 1 0 0,1 0-1 0 0,-1-1 0 0 0,1 1 1 0 0,-1-1-1 0 0,6 1 0 0 0,6 2 340 0 0,1-1-1 0 0,30 3 1 0 0,-25-5-376 0 0,-1-1 0 0 0,1 0 0 0 0,-1-2 0 0 0,1 0 0 0 0,-1-1 1 0 0,0-1-1 0 0,0-1 0 0 0,0-1 0 0 0,-1-1 0 0 0,0 0 0 0 0,35-20 0 0 0,-51 25-203 0 0,15-8-235 0 0,0-2 0 0 0,22-19 0 0 0,7-7-1505 0 0,-9 7-5493 0 0,-26 21 2453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24 9327 0 0,'0'0'846'0'0,"-1"-1"-700"0"0,0-1-14 0 0,0 0-1 0 0,-1 1 1 0 0,1-1-1 0 0,-1 0 1 0 0,1 1-1 0 0,-1-1 1 0 0,1 1-1 0 0,-1 0 1 0 0,0-1-1 0 0,-2 0 1 0 0,-3-2 2091 0 0,6 4-2158 0 0,0 0 0 0 0,0 1 0 0 0,0-1 0 0 0,0 0 0 0 0,0 1 0 0 0,0-1 0 0 0,1 1 0 0 0,-1-1 0 0 0,0 1 0 0 0,0-1 0 0 0,0 1 1 0 0,0-1-1 0 0,1 1 0 0 0,-1 0 0 0 0,0 0 0 0 0,1-1 0 0 0,-1 1 0 0 0,0 0 0 0 0,1 0 0 0 0,-1 0 0 0 0,1 0 0 0 0,-1 0 0 0 0,1 0 0 0 0,-1 2 1 0 0,-6 25 549 0 0,0 11 7 0 0,2-8-212 0 0,0 0 0 0 0,2 0 1 0 0,1 40-1 0 0,6-15-21 0 0,22 104-1 0 0,-18-121-373 0 0,-1-6 7 0 0,17 50 0 0 0,-21-74-20 0 0,1 1 0 0 0,0-1 0 0 0,1-1 0 0 0,0 1 1 0 0,0-1-1 0 0,1 1 0 0 0,0-2 0 0 0,0 1 0 0 0,15 12 0 0 0,-15-15-85 0 0,0-1-1 0 0,1 1 1 0 0,0-2-1 0 0,0 1 1 0 0,0-1 0 0 0,0 0-1 0 0,0 0 1 0 0,1-1-1 0 0,-1 0 1 0 0,1-1-1 0 0,0 1 1 0 0,0-1 0 0 0,-1-1-1 0 0,1 1 1 0 0,8-2-1 0 0,-6 0-175 0 0,0 0 0 0 0,0 0 0 0 0,-1-1 0 0 0,1-1 0 0 0,-1 1 0 0 0,1-2 0 0 0,-1 1 0 0 0,0-1 0 0 0,0-1-1 0 0,0 1 1 0 0,12-10 0 0 0,-7 2-5201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51 107 2759 0 0,'-1'1'207'0'0,"-1"1"-22"0"0,-1-1 1 0 0,0 1-1 0 0,1-1 0 0 0,-1 1 1 0 0,0-1-1 0 0,0 0 0 0 0,0 0 1 0 0,0 0-1 0 0,0-1 0 0 0,0 1 1 0 0,-3 0-1 0 0,-6 5 10264 0 0,18-8-9090 0 0,92-30-468 0 0,26-15-394 0 0,-97 37-1069 0 0,0 2 0 0 0,0 1 1 0 0,47-7-1 0 0,-48 10-1824 0 0,-7 0-2756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0,'1'3'122'0'0,"0"0"-1"0"0,1 0 1 0 0,-1 0 0 0 0,1 0-1 0 0,0-1 1 0 0,0 1-1 0 0,0-1 1 0 0,0 1-1 0 0,0-1 1 0 0,0 0-1 0 0,4 3 1 0 0,0-1 695 0 0,0-1-1 0 0,0 0 1 0 0,0 0 0 0 0,11 3 0 0 0,57 14 1796 0 0,-26-9-1657 0 0,-34-8-637 0 0,0 0 0 0 0,15 0 0 0 0,-15-2 73 0 0,1 1 0 0 0,14 4 1 0 0,-29-6-372 0 0,1 0 0 0 0,0 0 0 0 0,-1 0 0 0 0,1 0 0 0 0,0 1 0 0 0,-1-1 0 0 0,1 0 0 0 0,0 0 0 0 0,-1 1 0 0 0,1-1 0 0 0,0 0 0 0 0,-1 1 0 0 0,1-1 0 0 0,-1 1 0 0 0,1-1 0 0 0,-1 0 0 0 0,1 1 0 0 0,-1 0 0 0 0,1-1 0 0 0,-1 1 0 0 0,0-1 0 0 0,1 1 0 0 0,-1-1 0 0 0,0 1 0 0 0,1 0 0 0 0,-1-1 1 0 0,0 1-1 0 0,0 0 0 0 0,1-1 0 0 0,-1 1 0 0 0,0 0 0 0 0,0-1 0 0 0,0 1 0 0 0,0 0 0 0 0,0 0 0 0 0,0-1 0 0 0,0 1 0 0 0,0 1 0 0 0,-1 1 26 0 0,-1 0-1 0 0,1-1 1 0 0,0 1 0 0 0,-1 0 0 0 0,0 0 0 0 0,1-1-1 0 0,-5 5 1 0 0,3-2-25 0 0,-1-1 1 0 0,0 0-1 0 0,-1 0 0 0 0,1-1 0 0 0,-1 1 0 0 0,0-1 0 0 0,-6 4 1 0 0,-27 19 69 0 0,24-13-82 0 0,14-12-14 0 0,-1-1 0 0 0,0 1-1 0 0,1-1 1 0 0,-1 1-1 0 0,0 0 1 0 0,1 0 0 0 0,-1 0-1 0 0,1-1 1 0 0,-1 1 0 0 0,1 0-1 0 0,0 0 1 0 0,-1 0 0 0 0,1 0-1 0 0,0 0 1 0 0,0 0 0 0 0,-1-1-1 0 0,1 1 1 0 0,0 0 0 0 0,0 0-1 0 0,0 0 1 0 0,0 0-1 0 0,0 0 1 0 0,0 0 0 0 0,1 0-1 0 0,-1 0 1 0 0,0 0 0 0 0,0 0-1 0 0,1 0 1 0 0,-1-1 0 0 0,0 1-1 0 0,1 0 1 0 0,-1 0 0 0 0,1 0-1 0 0,-1-1 1 0 0,1 1 0 0 0,-1 0-1 0 0,2 0 1 0 0,0 2-12 0 0,1 1-4 0 0,0 1-1 0 0,1-1 1 0 0,0-1 0 0 0,-1 1-1 0 0,2-1 1 0 0,-1 1 0 0 0,0-1 0 0 0,1 0-1 0 0,7 4 1 0 0,17 11-4 0 0,-16-8 22 0 0,8 7 46 0 0,22 22-1 0 0,-37-33 90 0 0,-1 0 0 0 0,0 0 0 0 0,0 1 0 0 0,0 0 1 0 0,-1 0-1 0 0,0 0 0 0 0,0 0 0 0 0,3 10 0 0 0,-6-14-1 0 0,-1 1-1 0 0,1-1 1 0 0,-1 0 0 0 0,1 0 0 0 0,-1 1-1 0 0,0-1 1 0 0,0 0 0 0 0,0 1 0 0 0,-1-1 0 0 0,1 0-1 0 0,-1 1 1 0 0,0-1 0 0 0,0 0 0 0 0,0 0-1 0 0,0 0 1 0 0,-1 0 0 0 0,1 0 0 0 0,-4 5 0 0 0,-3 3 324 0 0,0-1 0 0 0,0 0 0 0 0,-14 12 1 0 0,16-16-273 0 0,-2 2-16 0 0,-1-1 1 0 0,-1 1-1 0 0,1-2 1 0 0,-1 1-1 0 0,0-1 0 0 0,-1-1 1 0 0,0 0-1 0 0,1 0 0 0 0,-1-1 1 0 0,-21 5-1 0 0,27-9-258 0 0,0 1 1 0 0,0-1-1 0 0,-1 1 1 0 0,1-1-1 0 0,0-1 0 0 0,0 1 1 0 0,-1-1-1 0 0,1 0 0 0 0,0 0 1 0 0,-5-2-1 0 0,6 1-1188 0 0,1 1 0 0 0,0-1-1 0 0,0 0 1 0 0,0 0 0 0 0,-5-3-1 0 0,0-4-6177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0,'0'3'107'0'0,"0"0"-94"0"0,0-1-13 0 0,0 0 1 0 0,1 0 0 0 0,-1 0-1 0 0,0 1 1 0 0,0-1 0 0 0,1 0-1 0 0,0 0 1 0 0,-1 0 0 0 0,1 0-1 0 0,0-1 1 0 0,0 1 0 0 0,1 2-1 0 0,1-1-9 0 0,-1-2 82 0 0,-1 1 0 0 0,1-1 0 0 0,-1 1 1 0 0,1-1-1 0 0,-1 1 0 0 0,1-1 0 0 0,-1 1 0 0 0,0 0 0 0 0,0 0 0 0 0,0 0 0 0 0,0-1 0 0 0,0 1 0 0 0,-1 0 0 0 0,1 0 0 0 0,0 0 0 0 0,-1 0 0 0 0,1 1 0 0 0,-1-1 0 0 0,0 4 0 0 0,15 129 5090 0 0,24 175-2298 0 0,-9-67-1805 0 0,-25-197-905 0 0,51 557 1454 0 0,-11 346 1375 0 0,-60-231-1248 0 0,3 310 472 0 0,4-586-1683 0 0,3-230-29 0 0,-8 185 39 0 0,8-345-3729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19 919 0 0,'-1'-2'268'0'0,"-1"-15"12045"0"0,8 18-13118 0 0,39 12 2576 0 0,-1 2-1 0 0,60 28 0 0 0,-77-29-1483 0 0,-1 2 0 0 0,39 29 0 0 0,-44-30-531 0 0,0 0-1 0 0,27 14 1 0 0,-46-28-268 0 0,-1-1-880 0 0,8 3-375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5063 0 0,'0'0'3424'0'0,"4"0"-1814"0"0,14-4-125 0 0,-17 4-1371 0 0,0 0 0 0 0,0-1-1 0 0,0 1 1 0 0,0 0 0 0 0,0-1 0 0 0,0 1 0 0 0,0-1-1 0 0,0 1 1 0 0,0-1 0 0 0,0 0 0 0 0,-1 1 0 0 0,1-1-1 0 0,0 0 1 0 0,0 0 0 0 0,1-1 0 0 0,1-2 233 0 0,16-10 537 0 0,0 1 1 0 0,0 1-1 0 0,39-17 0 0 0,-18 8-217 0 0,13-5-46 0 0,12-6-128 0 0,5-2-240 0 0,-26 15-198 0 0,0-2 1 0 0,-1-1 0 0 0,41-31-1 0 0,-47 27-23 0 0,16-12 20 0 0,-32 23 91 0 0,23-19-1 0 0,0-1 211 0 0,-27 23-85 0 0,17-20 0 0 0,-19 19-85 0 0,21-17 0 0 0,-19 20-96 0 0,-14 9-77 0 0,0 0 0 0 0,1 0-1 0 0,-1 0 1 0 0,0 0 0 0 0,1 1 0 0 0,-1-1 0 0 0,1 1 0 0 0,-1 0 0 0 0,1 0-1 0 0,-1 1 1 0 0,0-1 0 0 0,6 2 0 0 0,-2 0 11 0 0,0-1 1 0 0,-1 1 0 0 0,1 1-1 0 0,-1 0 1 0 0,9 4-1 0 0,14 13 161 0 0,0 2 1 0 0,45 44-1 0 0,-59-51-97 0 0,79 80 314 0 0,-53-51-138 0 0,72 59-1 0 0,-82-79-183 0 0,1-2-1 0 0,57 30 0 0 0,-31-26-80 0 0,20 11-216 0 0,-67-31-806 0 0,-1 0-1 0 0,0 1 1 0 0,0 0 0 0 0,15 14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11863 0 0,'0'0'540'0'0,"1"-2"-5"0"0,0-5-226 0 0,-1 6-201 0 0,0 1-1 0 0,0 0 1 0 0,0-1-1 0 0,0 1 1 0 0,0 0-1 0 0,0 0 1 0 0,0-1-1 0 0,0 1 1 0 0,0 0 0 0 0,1-1-1 0 0,-1 1 1 0 0,0 0-1 0 0,0-1 1 0 0,0 1-1 0 0,0 0 1 0 0,1 0-1 0 0,-1-1 1 0 0,0 1-1 0 0,0 0 1 0 0,0 0-1 0 0,1-1 1 0 0,-1 1-1 0 0,0 0 1 0 0,0 0-1 0 0,1 0 1 0 0,-1 0-1 0 0,0-1 1 0 0,1 1-1 0 0,-1 0 1 0 0,8 5 514 0 0,5 14-687 0 0,3 16 162 0 0,-2 0 0 0 0,13 51 0 0 0,-15-46-75 0 0,-5-18-45 0 0,8 25-277 0 0,22 50-1 0 0,6 20-4156 0 0,-43-116 4386 0 0,8 21-4545 0 0</inkml:trace>
  <inkml:trace contextRef="#ctx0" brushRef="#br0" timeOffset="1">37 291 1375 0 0,'0'0'66'0'0,"-2"0"-8"0"0,-33 13 19950 0 0,48-11-19071 0 0,5 0-769 0 0,0 0-1 0 0,0-1 0 0 0,0 0 0 0 0,1-2 1 0 0,-1 0-1 0 0,33-7 0 0 0,-33 4-900 0 0,31-1-1 0 0,-26 5-903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7167 0 0,'0'0'4000'0'0,"2"2"-3520"0"0,7 11 15 0 0,0-1-1 0 0,-1 1 1 0 0,0 1-1 0 0,-1 0 1 0 0,0 0-1 0 0,-1 0 1 0 0,4 18-1 0 0,24 111 1611 0 0,-29-120-1882 0 0,32 198 1150 0 0,-14-70-1003 0 0,-19-126-298 0 0,-3-1 0 0 0,0 27 0 0 0,-1-36-15 0 0,3 29 483 0 0,-2-41-470 0 0,0 3 20 0 0,-1-3 1 0 0,0 3-16 0 0,0-5 79 0 0,1 14 300 0 0,0-13-364 0 0,-1-2-72 0 0,2 5 59 0 0,8 8 4 0 0,-4-5-63 0 0,1 0 0 0 0,0-1 0 0 0,1 0 1 0 0,0 0-1 0 0,0-1 0 0 0,0 1 0 0 0,11 4 0 0 0,2 1 52 0 0,43 16-1 0 0,47 11 83 0 0,20 8-51 0 0,-102-34-89 0 0,0 0-1 0 0,37 25 0 0 0,-47-26 9 0 0,0-1 39 0 0,0 2 0 0 0,-1 0 0 0 0,0 1 0 0 0,-1 1-1 0 0,20 22 1 0 0,-36-34-61 0 0,13 9 10 0 0,-6-6-3 0 0,2 3 48 0 0,-7-8-53 0 0,9 1 75 0 0,-9-2-70 0 0,0 0 0 0 0,-1 0 1 0 0,1 0-1 0 0,0 0 0 0 0,-1-1 1 0 0,1 1-1 0 0,0-1 0 0 0,-1 0 1 0 0,1 1-1 0 0,4-4 0 0 0,26-14-14 0 0,-22 11 13 0 0,21-14-4 0 0,-26 16 0 0 0,0 0 0 0 0,0 1 0 0 0,1 0 0 0 0,0 0 0 0 0,0 1 0 0 0,9-4 0 0 0,145-44-164 0 0,36-11-133 0 0,-173 56 283 0 0,-1 0 0 0 0,1 2 0 0 0,0 0 0 0 0,0 1 0 0 0,0 2 1 0 0,0 1-1 0 0,1 0 0 0 0,-1 2 0 0 0,27 5 0 0 0,-40-5 15 0 0,-7-2-3 0 0,7 0 14 0 0,-10 0-9 0 0,0-1 1 0 0,0 1-1 0 0,0 0 1 0 0,0-1-1 0 0,0 1 1 0 0,0 0-1 0 0,-1-1 0 0 0,1 1 1 0 0,0-1-1 0 0,0 1 1 0 0,-1-1-1 0 0,1 0 1 0 0,0 1-1 0 0,0-1 1 0 0,-1 0-1 0 0,1 0 1 0 0,-1 1-1 0 0,1-1 1 0 0,-1 0-1 0 0,1 0 0 0 0,0-1 1 0 0,7-18 53 0 0,-3-3 85 0 0,-1 0-1 0 0,-1 0 0 0 0,-1 0 1 0 0,-1-1-1 0 0,-2-28 1 0 0,0 9-80 0 0,-42-625 350 0 0,27 552-2790 0 0,6 66-7328 0 0,8 39 4667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20 222 5983 0 0,'-4'0'112'0'0,"3"-1"-75"0"0,1 1 0 0 0,-1 0-1 0 0,0 0 1 0 0,0 0 0 0 0,0 0-1 0 0,1 0 1 0 0,-1 1 0 0 0,0-1-1 0 0,0 0 1 0 0,1 0 0 0 0,-1 0-1 0 0,0 1 1 0 0,0-1 0 0 0,1 0-1 0 0,-1 1 1 0 0,0-1 0 0 0,1 1-1 0 0,-1-1 1 0 0,-1 2 1088 0 0,6-3-572 0 0,-1 0 0 0 0,0 0 0 0 0,1 0 0 0 0,-1-1 0 0 0,0 1 1 0 0,0-1-1 0 0,5-3 0 0 0,3-1 206 0 0,71-40 1764 0 0,-47 25-1875 0 0,51-22-1 0 0,13-6-418 0 0,-20 9-3547 0 0,-63 33-1793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11023 0 0,'0'0'506'0'0,"-1"2"-10"0"0,0 16-48 0 0,0 0 1 0 0,1 1-1 0 0,3 26 1 0 0,12 57 1865 0 0,-3-36-1428 0 0,9 51 41 0 0,14 81-1575 0 0,-34-187-667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5495 0 0,'0'0'7588'0'0,"9"-10"-5980"0"0,4 1-939 0 0,0 0-1 0 0,0 1 1 0 0,1 0-1 0 0,22-8 1 0 0,-7 3-169 0 0,143-85 1197 0 0,-153 87-1573 0 0,22-16 110 0 0,-30 19-171 0 0,1 0 1 0 0,18-8 0 0 0,11-9-37 0 0,31-19 429 0 0,6-1-912 0 0,5-7-4157 0 0,-74 45 3122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0,'0'0'8216'0'0,"1"1"-7113"0"0,7 17-130 0 0,-1 1 0 0 0,0-1-1 0 0,-2 1 1 0 0,7 38 0 0 0,2 83-247 0 0,-7-47-545 0 0,-6-84-761 0 0,-1 1 1 0 0,-1 13 0 0 0,0-8-3002 0 0,1 0-1414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10591 0 0,'0'0'3890'0'0,"1"2"-2938"0"0,7 2-96 0 0,-1 0 1 0 0,1 0 0 0 0,0-1 0 0 0,16 5 0 0 0,-14-5-528 0 0,-3-2-157 0 0,0 0 1 0 0,0 0-1 0 0,0-1 0 0 0,0 0 1 0 0,-1-1-1 0 0,1 0 0 0 0,0 0 1 0 0,11-3-1 0 0,-5 2 6 0 0,4-1-285 0 0,75-16 607 0 0,-79 15-1484 0 0,-1 0 0 0 0,1 0-1 0 0,-1-1 1 0 0,22-14 0 0 0,-22 12-5392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77 7831 0 0,'0'0'603'0'0,"-2"0"-200"0"0,-18 0 1983 0 0,19 0-968 0 0,-14-8 7466 0 0,17 7-8769 0 0,-1 0 1 0 0,1-1 0 0 0,-1 1-1 0 0,1 0 1 0 0,0 0 0 0 0,-1 0-1 0 0,1 0 1 0 0,0 0 0 0 0,0 0 0 0 0,0 1-1 0 0,0-1 1 0 0,0 0 0 0 0,0 1-1 0 0,0 0 1 0 0,3-1 0 0 0,37 0 584 0 0,-22 1-358 0 0,15-4-262 0 0,-1-1-1 0 0,67-19 1 0 0,-69 15-413 0 0,15 1-2083 0 0,-15 5-4319 0 0,-14 3 169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1839 0 0,'0'0'7156'0'0,"2"0"-6513"0"0,2-1-358 0 0,0 0 0 0 0,0 1 0 0 0,0-1 0 0 0,0 1-1 0 0,0 0 1 0 0,-1 0 0 0 0,1 1 0 0 0,0-1 0 0 0,5 2 0 0 0,37 13 837 0 0,-34-11-757 0 0,0 0-1 0 0,15 3 0 0 0,96 17 1789 0 0,-11 12-707 0 0,-26-6-701 0 0,-49-19-530 0 0,99 26 525 0 0,-63-20 152 0 0,133 51 0 0 0,-187-60-824 0 0,0 1 1 0 0,24 15 0 0 0,-24-14-69 0 0,6 3-392 0 0,-24-12 14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3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5183 0 0,'0'0'4472'0'0,"2"-1"-3856"0"0,6-2 190 0 0,1-1 0 0 0,-1 0 0 0 0,10-7 0 0 0,22-11 1313 0 0,-20 10-1195 0 0,-17 9-782 0 0,1 1 1 0 0,-1 0-1 0 0,1 0 0 0 0,0 0 0 0 0,4-1 0 0 0,90-35 1726 0 0,-53 19-1289 0 0,30-9 185 0 0,81-37 633 0 0,-61 18-605 0 0,-3-2 55 0 0,-7 2-305 0 0,22-3-239 0 0,-103 48-379 0 0,0 0 0 0 0,1-1 0 0 0,-1 1 1 0 0,0-1-1 0 0,0 0 0 0 0,-1 0 0 0 0,1 0 0 0 0,0-1 0 0 0,-1 1 0 0 0,0-1 0 0 0,4-6 0 0 0,-6 9-428 0 0,2-7-4286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173 142 7343 0 0,'0'0'7580'0'0,"4"-13"-5380"0"0,-4 11-2095 0 0,-1 0-1 0 0,1 0 0 0 0,-1 0 1 0 0,1 0-1 0 0,-1 1 0 0 0,0-1 1 0 0,1 0-1 0 0,-1 0 0 0 0,0 1 1 0 0,0-1-1 0 0,0 0 0 0 0,-1 1 1 0 0,1-1-1 0 0,0 1 0 0 0,0-1 1 0 0,-1 1-1 0 0,1 0 0 0 0,-1 0 1 0 0,1-1-1 0 0,-1 1 0 0 0,0 0 1 0 0,0 1-1 0 0,1-1 0 0 0,-1 0 1 0 0,0 0-1 0 0,0 1 0 0 0,0-1 1 0 0,0 1-1 0 0,1-1 0 0 0,-1 1 1 0 0,0 0-1 0 0,0 0 0 0 0,0 0 1 0 0,-3 0-1 0 0,-8 0 390 0 0,10-1-414 0 0,1 1 0 0 0,-1 0 0 0 0,0 0 0 0 0,1 0 0 0 0,-1 0 0 0 0,0 1 1 0 0,1-1-1 0 0,-1 1 0 0 0,-4 1 0 0 0,3 0-47 0 0,-1 0 0 0 0,0 0 1 0 0,0 1-1 0 0,1-1 0 0 0,-1 1 1 0 0,1 0-1 0 0,0 0 0 0 0,-1 1 0 0 0,2-1 1 0 0,-1 1-1 0 0,0 0 0 0 0,1 0 0 0 0,0 0 1 0 0,0 0-1 0 0,0 1 0 0 0,0-1 1 0 0,1 1-1 0 0,-1 0 0 0 0,1 0 0 0 0,0 0 1 0 0,1 0-1 0 0,-1 0 0 0 0,1 0 1 0 0,0 0-1 0 0,0 11 0 0 0,1-7-33 0 0,0 1 0 0 0,1 0 0 0 0,0 0 0 0 0,0-1 0 0 0,1 1 0 0 0,1 0 0 0 0,-1-1 0 0 0,2 0 0 0 0,-1 0 0 0 0,1 0 0 0 0,1 0 0 0 0,-1 0 0 0 0,1-1 0 0 0,9 11 0 0 0,-6-9 0 0 0,1-1 0 0 0,0 0 0 0 0,0 0 0 0 0,0-1 0 0 0,1 0 0 0 0,1 0 0 0 0,-1-1 0 0 0,1-1 0 0 0,1 0 0 0 0,18 7 0 0 0,-19-8 16 0 0,0-1 0 0 0,0 0-1 0 0,0-1 1 0 0,0-1 0 0 0,1 0 0 0 0,-1 0-1 0 0,1-1 1 0 0,-1 0 0 0 0,13-1-1 0 0,-18-1 19 0 0,-1 0 0 0 0,1 0 0 0 0,0 0-1 0 0,0-1 1 0 0,-1 1 0 0 0,1-1-1 0 0,-1-1 1 0 0,1 1 0 0 0,-1-1 0 0 0,0 0-1 0 0,0 0 1 0 0,0 0 0 0 0,-1-1-1 0 0,1 0 1 0 0,-1 0 0 0 0,0 0 0 0 0,6-6-1 0 0,-6 4 37 0 0,0 0 0 0 0,-1-1 0 0 0,0 1 0 0 0,1 0 0 0 0,-2-1 0 0 0,1 0 0 0 0,-1 0 0 0 0,0 0 0 0 0,-1 0 0 0 0,1 0 0 0 0,-1 0 0 0 0,-1 0 0 0 0,0-14 0 0 0,0 12-16 0 0,-2-1 0 0 0,1 1 1 0 0,-1 0-1 0 0,-1 0 0 0 0,1 0 0 0 0,-2 0 0 0 0,1 0 0 0 0,-1 0 0 0 0,0 1 0 0 0,-1 0 1 0 0,0 0-1 0 0,0 0 0 0 0,-1 0 0 0 0,-7-7 0 0 0,-4-2 89 0 0,-2 0 1 0 0,1 0-1 0 0,-2 2 0 0 0,-24-15 0 0 0,22 15-608 0 0,-1 2 0 0 0,-46-21 0 0 0,60 29-470 0 0,9 4 536 0 0,-1 1 0 0 0,0-1 0 0 0,1 1 0 0 0,-1-1 1 0 0,1 1-1 0 0,-1-1 0 0 0,1 1 0 0 0,0-1 0 0 0,-1 0 0 0 0,1 1 0 0 0,0-1 0 0 0,-1 1 0 0 0,1-3 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9 167 5983 0 0,'-8'9'8839'0'0,"10"-9"-8007"0"0,13 1-202 0 0,-1-1 1 0 0,0 0 0 0 0,22-4-1 0 0,8 0 497 0 0,6 0-80 0 0,23-1 169 0 0,106-10 301 0 0,-163 13-1434 0 0,151-24 790 0 0,-60 4-433 0 0,-64 12-256 0 0,1 1 0 0 0,62-3 0 0 0,-31 11 12 0 0,53-3 192 0 0,73-20 116 0 0,142 1 56 0 0,-78 35-169 0 0,-172-5-238 0 0,-49-3-99 0 0,-24-1-11 0 0,-1-1-1 0 0,1-2 1 0 0,23-1-1 0 0,-18-1 28 0 0,50 2 0 0 0,-4-4-47 0 0,-63 5-5 0 0,-4-1-13 0 0,1 0 0 0 0,-1 0 0 0 0,1 0 0 0 0,-1 0 0 0 0,0-1 0 0 0,5-1 0 0 0,25 1-1140 0 0,7-1-1598 0 0,-39 1 2563 0 0,1 1 0 0 0,0-1 0 0 0,-1 0 0 0 0,1 0 0 0 0,-1 0 0 0 0,1 0 0 0 0,-1 0 0 0 0,1 0 0 0 0,-1-1 0 0 0,0 1 0 0 0,1-1 0 0 0,1-2 0 0 0,4-6-1624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3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 3335 0 0,'0'0'151'0'0,"-16"-10"3237"0"0,-10-8-403 0 0,25 17-2387 0 0,-8-6 7109 0 0,9 13-7000 0 0,1-2-481 0 0,1-1 0 0 0,0 1-1 0 0,0-1 1 0 0,0 1-1 0 0,0-1 1 0 0,0 0 0 0 0,1 0-1 0 0,5 6 1 0 0,6 6 167 0 0,4 8 114 0 0,1-2 0 0 0,22 19 1 0 0,-10-9 31 0 0,-16-18-323 0 0,1 1 0 0 0,0-2-1 0 0,27 17 1 0 0,5-6-121 0 0,-35-18-114 0 0,-11-5-9 0 0,0 0-55 0 0,9 2-1506 0 0,4 3-1711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0,'0'0'4898'0'0,"2"0"-3453"0"0,0 0-1322 0 0,-1 0 1 0 0,1 1-1 0 0,-1-1 1 0 0,1 1-1 0 0,-1-1 0 0 0,1 1 1 0 0,-1 0-1 0 0,0-1 1 0 0,1 1-1 0 0,-1 0 0 0 0,0 0 1 0 0,0 0-1 0 0,1 0 1 0 0,-1 0-1 0 0,0 0 0 0 0,0 0 1 0 0,0 1-1 0 0,0-1 1 0 0,0 0-1 0 0,0 2 0 0 0,20 38 1543 0 0,-10-17-1195 0 0,37 59 624 0 0,-41-74-1087 0 0,0-1 0 0 0,0 1 0 0 0,15 12 1 0 0,-8-7-352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88 206 4775 0 0,'0'0'1596'0'0,"2"-2"-1528"0"0,-1 2 128 0 0,1-1-1 0 0,-1 0 0 0 0,0 0 1 0 0,0 0-1 0 0,0 0 0 0 0,1 0 1 0 0,-1 0-1 0 0,0-1 0 0 0,-1 1 1 0 0,1 0-1 0 0,0-1 0 0 0,0 1 1 0 0,0 0-1 0 0,-1-1 0 0 0,1 1 0 0 0,-1-1 1 0 0,1 1-1 0 0,-1-1 0 0 0,0 1 1 0 0,1-1-1 0 0,-1 1 0 0 0,0-1 1 0 0,0 1-1 0 0,0-1 0 0 0,0 1 1 0 0,0-1-1 0 0,0 1 0 0 0,-1-1 1 0 0,1 1-1 0 0,0-1 0 0 0,-1 1 0 0 0,0-1 1 0 0,1 1-1 0 0,-1-1 0 0 0,0 1 1 0 0,1 0-1 0 0,-1-1 0 0 0,0 1 1 0 0,0 0-1 0 0,0 0 0 0 0,0 0 1 0 0,0 0-1 0 0,0 0 0 0 0,-2-1 1 0 0,-3-2 381 0 0,1 0 0 0 0,-1 0 0 0 0,0 1 0 0 0,-1 0 0 0 0,1 1 0 0 0,-8-3 1 0 0,13 4-538 0 0,0 1 0 0 0,0 0 1 0 0,0-1-1 0 0,0 1 0 0 0,0 0 1 0 0,0 0-1 0 0,0 0 0 0 0,0 0 1 0 0,-1 0-1 0 0,1 0 0 0 0,0 0 1 0 0,0 0-1 0 0,0 0 0 0 0,0 0 1 0 0,0 1-1 0 0,0-1 0 0 0,0 0 1 0 0,0 1-1 0 0,0-1 0 0 0,0 1 1 0 0,0-1-1 0 0,0 1 1 0 0,0 0-1 0 0,0-1 0 0 0,0 1 1 0 0,0 0-1 0 0,1-1 0 0 0,-1 1 1 0 0,0 0-1 0 0,0 0 0 0 0,1 0 1 0 0,-1 0-1 0 0,1 0 0 0 0,-1 0 1 0 0,1 0-1 0 0,-1 0 0 0 0,1 0 1 0 0,-1 0-1 0 0,1 0 0 0 0,0 0 1 0 0,-1 2-1 0 0,0 4-36 0 0,0 0 0 0 0,1 0 0 0 0,-1 0 0 0 0,2 13 0 0 0,-1-13-4 0 0,1 1 0 0 0,1-1 0 0 0,-1 0 0 0 0,1 0 0 0 0,0 0 0 0 0,1 0 0 0 0,-1 0 0 0 0,5 7 0 0 0,-5-10 0 0 0,1 0 0 0 0,-1 0 0 0 0,1 0 0 0 0,0-1 0 0 0,0 1 0 0 0,1-1 0 0 0,-1 0 0 0 0,1 1 0 0 0,-1-2 0 0 0,1 1 0 0 0,0 0 0 0 0,0-1 0 0 0,7 3 0 0 0,-4-2 7 0 0,1 0 1 0 0,0-1-1 0 0,0 0 0 0 0,0 0 0 0 0,0-1 1 0 0,0 0-1 0 0,0 0 0 0 0,1-1 0 0 0,-1 0 0 0 0,0-1 1 0 0,0 1-1 0 0,14-5 0 0 0,-18 4 26 0 0,1 0 0 0 0,-1-1-1 0 0,1 0 1 0 0,-1 1 0 0 0,0-2 0 0 0,0 1 0 0 0,0 0-1 0 0,0-1 1 0 0,0 0 0 0 0,0 0 0 0 0,-1 0 0 0 0,0-1-1 0 0,1 1 1 0 0,-1-1 0 0 0,0 1 0 0 0,-1-1-1 0 0,1 0 1 0 0,-1 0 0 0 0,0 0 0 0 0,0-1 0 0 0,0 1-1 0 0,3-9 1 0 0,-4 6 25 0 0,1 0 1 0 0,-1 0-1 0 0,0 1 0 0 0,-1-1 0 0 0,1 0 0 0 0,-2 0 1 0 0,1 0-1 0 0,-1 0 0 0 0,1 0 0 0 0,-2 1 0 0 0,1-1 1 0 0,-1 0-1 0 0,-4-9 0 0 0,3 9-26 0 0,-1 0 0 0 0,0 0 0 0 0,0 1 0 0 0,-1-1 1 0 0,0 1-1 0 0,0 0 0 0 0,0 0 0 0 0,-1 1 0 0 0,0-1 0 0 0,0 1 0 0 0,-11-6 0 0 0,2 1 27 0 0,-1 1 1 0 0,0 0-1 0 0,-20-7 0 0 0,31 14-148 0 0,0 0-1 0 0,-1 0 1 0 0,1 1 0 0 0,-1 0 0 0 0,1 0-1 0 0,-1 0 1 0 0,0 1 0 0 0,1-1-1 0 0,-1 2 1 0 0,0-1 0 0 0,1 0-1 0 0,-1 1 1 0 0,0 0 0 0 0,-7 3 0 0 0,12-4-137 0 0,-1 1 1 0 0,1 0 0 0 0,0-1 0 0 0,-1 1-1 0 0,1 0 1 0 0,0 0 0 0 0,-1 0 0 0 0,1 0-1 0 0,-2 2 1 0 0,-3 8-5026 0 0,2-3-983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1 547 455 0 0,'0'0'11652'0'0,"3"-9"-10305"0"0,-1-2-814 0 0,0 0 0 0 0,-1-1 0 0 0,0-17 0 0 0,3-22 472 0 0,0 19-353 0 0,-1-40-1 0 0,-2 45-471 0 0,-1-66 124 0 0,0 75-267 0 0,-4-26 0 0 0,2 26-9 0 0,0-29-1 0 0,0-24 87 0 0,2 71-114 0 0,0 0 0 0 0,0 0 0 0 0,0 0 0 0 0,0 0 1 0 0,0 0-1 0 0,0 0 0 0 0,0 0 0 0 0,0 0 0 0 0,0 0 1 0 0,0 0-1 0 0,0 0 0 0 0,0-1 0 0 0,0 1 0 0 0,0 0 0 0 0,0 0 1 0 0,0 0-1 0 0,0 0 0 0 0,0 0 0 0 0,1 0 0 0 0,-1 0 1 0 0,0 0-1 0 0,0 0 0 0 0,0 0 0 0 0,0 0 0 0 0,0 0 1 0 0,0 0-1 0 0,0 0 0 0 0,0 0 0 0 0,0-1 0 0 0,0 1 1 0 0,0 0-1 0 0,0 0 0 0 0,0 0 0 0 0,0 0 0 0 0,0 0 1 0 0,1 0-1 0 0,-1 0 0 0 0,0 0 0 0 0,0 0 0 0 0,0 0 1 0 0,0 0-1 0 0,0 0 0 0 0,0 0 0 0 0,0 0 0 0 0,0 0 1 0 0,0 0-1 0 0,0 0 0 0 0,0 0 0 0 0,0 0 0 0 0,1 0 1 0 0,-1 0-1 0 0,5 4 3 0 0,6 6-6 0 0,-10-9 3 0 0,54 61-46 0 0,-18-19 20 0 0,-12-11-490 0 0,0 2 1 0 0,28 52-1 0 0,-17-27-77 0 0,-26-43-1049 0 0,-2 1-3776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32 123 10711 0 0,'-3'0'166'0'0,"2"0"-110"0"0,0 0-1 0 0,0 0 1 0 0,1 0-1 0 0,-1 0 1 0 0,0-1 0 0 0,0 1-1 0 0,0 0 1 0 0,1 0-1 0 0,-1-1 1 0 0,0 1-1 0 0,1 0 1 0 0,-1-1 0 0 0,0 1-1 0 0,1-1 1 0 0,-1 1-1 0 0,0-1 1 0 0,1 1-1 0 0,-1-1 1 0 0,0 0 0 0 0,0 0 73 0 0,0 0 1 0 0,0 1-1 0 0,0-1 1 0 0,0 0-1 0 0,0 0 1 0 0,0 0 0 0 0,0 0-1 0 0,0 0 1 0 0,1 0-1 0 0,-1 0 1 0 0,0 0-1 0 0,1 0 1 0 0,-1-1-1 0 0,1 1 1 0 0,-1-2-1 0 0,1 2-24 0 0,0 0 0 0 0,0 0 0 0 0,0 0 0 0 0,0 0-1 0 0,0 0 1 0 0,0 1 0 0 0,0-1 0 0 0,0 0-1 0 0,1 0 1 0 0,-1 0 0 0 0,0 0 0 0 0,1 1 0 0 0,-1-1-1 0 0,0 0 1 0 0,1 0 0 0 0,-1 1 0 0 0,2-2-1 0 0,1-1 10 0 0,0 0-1 0 0,1 0 1 0 0,-1 0-1 0 0,1 1 1 0 0,0-1-1 0 0,0 1 1 0 0,6-3-1 0 0,30-15-329 0 0,-35 18 48 0 0,0-1-1 0 0,1 0 1 0 0,6-6-1 0 0,15-7-5166 0 0,-16 11 744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8951 0 0,'0'0'808'0'0,"-14"3"118"0"0,10 2-364 0 0,-1 0-1 0 0,1-1 1 0 0,1 2 0 0 0,-1-1 0 0 0,1 0 0 0 0,0 1 0 0 0,0-1-1 0 0,-3 11 1 0 0,3-5-7 0 0,0 0-1 0 0,1-1 1 0 0,0 1-1 0 0,0 14 1 0 0,2-19-510 0 0,0-1-1 0 0,0 0 1 0 0,0 1 0 0 0,1-1-1 0 0,0 0 1 0 0,0 1 0 0 0,0-1-1 0 0,0 0 1 0 0,1 0 0 0 0,0 0-1 0 0,0 0 1 0 0,1 0 0 0 0,-1-1 0 0 0,6 8-1 0 0,-4-7 63 0 0,1 0 0 0 0,0 0 1 0 0,0 0-1 0 0,0-1 0 0 0,1 0 0 0 0,-1 0 0 0 0,1 0 0 0 0,0-1 0 0 0,0 0 0 0 0,9 3 1 0 0,-2-1 39 0 0,1-1 0 0 0,0-1 1 0 0,0 0-1 0 0,1-1 0 0 0,-1 0 1 0 0,1-1-1 0 0,-1-1 0 0 0,0 0 1 0 0,1-1-1 0 0,17-4 0 0 0,-13 2-810 0 0,31-12 1 0 0,-42 12 251 0 0,-1 0 0 0 0,1 0 0 0 0,-1-1 0 0 0,0 0 0 0 0,-1 0 1 0 0,13-11-1 0 0,-7 5-4134 0 0,1 0-1181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5 359 3223 0 0,'-5'3'13638'0'0,"7"-4"-12865"0"0,7-6-132 0 0,3-2 59 0 0,0-1-1 0 0,13-16 1 0 0,28-27 625 0 0,-36 37-995 0 0,0-1-1 0 0,19-26 0 0 0,-19 21-345 0 0,32-30-1 0 0,1-3-1517 0 0,-17 16-4027 0 0,-24 27-343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90 11975 0 0,'-13'-8'1275'0'0,"10"6"-1103"0"0,1 0-1 0 0,-1 0 1 0 0,0 0-1 0 0,0 0 1 0 0,0 1-1 0 0,0-1 1 0 0,-1 1 0 0 0,1 0-1 0 0,0 0 1 0 0,-1 0-1 0 0,1 0 1 0 0,0 1-1 0 0,-1-1 1 0 0,1 1-1 0 0,-1 0 1 0 0,1 0 0 0 0,-5 0-1 0 0,7 1-108 0 0,-1-1 0 0 0,0 1 0 0 0,1 0-1 0 0,-1-1 1 0 0,1 1 0 0 0,-1 0 0 0 0,1 0 0 0 0,-1 0-1 0 0,1 0 1 0 0,-1 0 0 0 0,1 0 0 0 0,0 0-1 0 0,0 1 1 0 0,-1-1 0 0 0,1 0 0 0 0,0 1 0 0 0,0-1-1 0 0,0 1 1 0 0,1-1 0 0 0,-1 1 0 0 0,0-1 0 0 0,1 1-1 0 0,-1 0 1 0 0,1-1 0 0 0,-1 1 0 0 0,1 0 0 0 0,0-1-1 0 0,-1 1 1 0 0,1 3 0 0 0,0 4-54 0 0,0-1 0 0 0,1 1 0 0 0,-1 0 1 0 0,2 0-1 0 0,-1-1 0 0 0,1 1 0 0 0,1-1 0 0 0,-1 1 0 0 0,2-1 1 0 0,-1 0-1 0 0,1 0 0 0 0,0 0 0 0 0,0-1 0 0 0,1 1 1 0 0,0-1-1 0 0,9 9 0 0 0,-8-10 5 0 0,-1-1 1 0 0,1 0-1 0 0,0 0 1 0 0,0 0-1 0 0,0-1 1 0 0,1 0-1 0 0,0 0 1 0 0,0-1-1 0 0,0 0 1 0 0,0 0-1 0 0,0-1 0 0 0,0 1 1 0 0,1-2-1 0 0,-1 1 1 0 0,1-1-1 0 0,0 0 1 0 0,-1 0-1 0 0,1-1 1 0 0,9-1-1 0 0,-13 1 10 0 0,1-1 0 0 0,-1 0-1 0 0,0 0 1 0 0,0 0 0 0 0,1 0 0 0 0,-1-1-1 0 0,0 1 1 0 0,0-1 0 0 0,0 0 0 0 0,0 0-1 0 0,-1-1 1 0 0,1 1 0 0 0,-1-1 0 0 0,6-5-1 0 0,-5 4 43 0 0,-1-1-1 0 0,1 1 0 0 0,-1-1 1 0 0,0 1-1 0 0,-1-1 1 0 0,1 0-1 0 0,-1 0 0 0 0,0 0 1 0 0,-1-1-1 0 0,3-8 0 0 0,-2 5 8 0 0,-1-1 1 0 0,0 0-1 0 0,-1 1 0 0 0,0-1 0 0 0,-1 0 0 0 0,1 1 1 0 0,-2-1-1 0 0,1 1 0 0 0,-2-1 0 0 0,1 1 1 0 0,-1 0-1 0 0,0 0 0 0 0,-6-9 0 0 0,5 10-483 0 0,-1 1-1 0 0,0 0 1 0 0,0 0-1 0 0,0 0 1 0 0,-1 1-1 0 0,0 0 1 0 0,-1 0-1 0 0,-11-9 1 0 0,8 9-1224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12583 0 0,'1'1'572'0'0,"1"3"-445"0"0,0 0-1 0 0,1-1 1 0 0,-1 0-1 0 0,1 1 1 0 0,0-1-1 0 0,5 4 1 0 0,-7-6-22 0 0,1 0 1 0 0,-1-1 0 0 0,1 1-1 0 0,-1-1 1 0 0,1 0 0 0 0,-1 1 0 0 0,1-1-1 0 0,0 0 1 0 0,-1 0 0 0 0,1 0-1 0 0,-1 0 1 0 0,1 0 0 0 0,0 0-1 0 0,-1 0 1 0 0,1-1 0 0 0,-1 1 0 0 0,1-1-1 0 0,-1 1 1 0 0,1-1 0 0 0,-1 0-1 0 0,1 1 1 0 0,-1-1 0 0 0,0 0 0 0 0,1 0-1 0 0,-1 0 1 0 0,0 0 0 0 0,0 0-1 0 0,1 0 1 0 0,-1 0 0 0 0,0 0-1 0 0,0-1 1 0 0,0 1 0 0 0,1-2 0 0 0,2-4-2 0 0,1-1 0 0 0,-1 0 1 0 0,0 1-1 0 0,4-15 1 0 0,-6 14-89 0 0,-1 0 0 0 0,1 0 0 0 0,-2 1 0 0 0,1-1 0 0 0,-1 0 0 0 0,-1-15 0 0 0,0-11 40 0 0,1-2 78 0 0,-2-1 0 0 0,-10-49 0 0 0,-5-12-122 0 0,14 86 36 0 0,2 9-40 0 0,0-1-1 0 0,0 1 1 0 0,1 0-1 0 0,-1 0 0 0 0,1 0 1 0 0,0 0-1 0 0,0-1 1 0 0,0 1-1 0 0,0 0 1 0 0,1 0-1 0 0,1-5 1 0 0,-1 8 15 0 0,1 1 0 0 0,-1-1 1 0 0,1 1-1 0 0,-1-1 1 0 0,1 1-1 0 0,-1 0 0 0 0,0-1 1 0 0,1 1-1 0 0,-1 0 0 0 0,2 1 1 0 0,17 15 139 0 0,36 37 0 0 0,-11-10-152 0 0,1-2-403 0 0,32 29-710 0 0,-30-21-4994 0 0,-36-37 966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5527 0 0,'-29'-16'867'0'0,"16"3"8421"0"0,13 13-9169 0 0,12-5 3329 0 0,11 0-4506 0 0,-5 2 872 0 0,-1 1-1 0 0,1 1 0 0 0,-1 0 1 0 0,35 4-1 0 0,29 10-3929 0 0,-65-9-755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64 7399 0 0,'0'0'50'0'0,"0"7"28"0"0,-1-6 88 0 0,-2-6 340 0 0,0 1-59 0 0,0-1 0 0 0,0 1-1 0 0,0 0 1 0 0,0 0-1 0 0,-1 0 1 0 0,1 0-1 0 0,-1 1 1 0 0,0-1 0 0 0,-1 1-1 0 0,1 0 1 0 0,0 0-1 0 0,-1 0 1 0 0,0 1-1 0 0,-6-3 1 0 0,4 2-141 0 0,-1 1 0 0 0,1 0 0 0 0,-1 1 1 0 0,1 0-1 0 0,-1 0 0 0 0,0 0 0 0 0,1 1 0 0 0,-1 0 0 0 0,0 0 0 0 0,0 1 1 0 0,1 0-1 0 0,-12 3 0 0 0,8 1-225 0 0,1-1 0 0 0,-1 1 0 0 0,1 0 0 0 0,0 1 1 0 0,1 1-1 0 0,-1-1 0 0 0,1 1 0 0 0,1 1 0 0 0,-1 0 0 0 0,1 0 0 0 0,-8 11 1 0 0,1 1 75 0 0,0 1 1 0 0,2 0-1 0 0,0 1 1 0 0,-10 26-1 0 0,17-35-164 0 0,1 1 0 0 0,0 0 0 0 0,1 0 1 0 0,1 0-1 0 0,0 0 0 0 0,1 1 0 0 0,1-1 0 0 0,0 1 0 0 0,1 0 0 0 0,0-1 0 0 0,1 1 0 0 0,1 0 0 0 0,0-1 1 0 0,1 0-1 0 0,1 1 0 0 0,6 17 0 0 0,-6-24 9 0 0,4 14-25 0 0,20 37 0 0 0,-24-51 19 0 0,1-1 1 0 0,0 0 0 0 0,0-1-1 0 0,1 1 1 0 0,0-1-1 0 0,0 0 1 0 0,0 0 0 0 0,12 7-1 0 0,-11-9 7 0 0,0 0 0 0 0,0 0 0 0 0,0-1 0 0 0,1 0 0 0 0,-1 0 0 0 0,1 0 0 0 0,-1-1 0 0 0,1 0-1 0 0,0-1 1 0 0,0 0 0 0 0,0 0 0 0 0,0-1 0 0 0,0 0 0 0 0,0 0 0 0 0,11-2 0 0 0,-4-1 17 0 0,1-1 1 0 0,-1 0-1 0 0,0-1 0 0 0,-1-1 1 0 0,1-1-1 0 0,24-14 1 0 0,-31 16-5 0 0,16-9 58 0 0,0-1 0 0 0,31-26 1 0 0,-49 36-40 0 0,0-1 0 0 0,0-1 1 0 0,0 1-1 0 0,-1-1 0 0 0,0 0 1 0 0,0 0-1 0 0,0 0 0 0 0,-1-1 1 0 0,0 0-1 0 0,-1 0 0 0 0,0 0 1 0 0,3-10-1 0 0,-3 7 92 0 0,-1 0-1 0 0,-1 0 0 0 0,0 0 1 0 0,0-1-1 0 0,-1 1 0 0 0,0 0 1 0 0,-1 0-1 0 0,0-1 0 0 0,-1 1 1 0 0,-1 0-1 0 0,1 0 0 0 0,-2 1 1 0 0,1-1-1 0 0,-2 1 0 0 0,1-1 1 0 0,-1 1-1 0 0,-1 1 0 0 0,0-1 1 0 0,0 1-1 0 0,-13-15 0 0 0,2 5-53 0 0,3 2 86 0 0,-22-19 0 0 0,31 32-303 0 0,-1-1 0 0 0,1 1-1 0 0,-1 0 1 0 0,0 1 0 0 0,0 0-1 0 0,0-1 1 0 0,-1 2 0 0 0,-8-4-1 0 0,-2 2-1014 0 0,0-1-59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 11719 0 0,'-20'-4'706'0'0,"-29"-1"4811"0"0,50 7-5426 0 0,0-1-1 0 0,0 1 1 0 0,0 0 0 0 0,0-1 0 0 0,1 1-1 0 0,-1-1 1 0 0,0 0 0 0 0,1 1 0 0 0,-1-1-1 0 0,1 0 1 0 0,2 1 0 0 0,-2 0-13 0 0,29 19 169 0 0,0-1 0 0 0,62 29 0 0 0,-7-14 264 0 0,24 12 214 0 0,-88-36-474 0 0,-1 0-1 0 0,37 28 1 0 0,-43-28-21 0 0,0 1 1 0 0,-1 1 0 0 0,13 16-1 0 0,-22-24-62 0 0,-1 1-1 0 0,0 0 0 0 0,0 0 0 0 0,-1 0 1 0 0,1 1-1 0 0,-1-1 0 0 0,-1 1 0 0 0,1 0 0 0 0,-1 0 1 0 0,-1 0-1 0 0,3 11 0 0 0,-4-10 0 0 0,0 1-1 0 0,0-1 1 0 0,-1 1-1 0 0,0-1 1 0 0,0 0-1 0 0,-1 1 1 0 0,0-1-1 0 0,0 0 1 0 0,-1 0 0 0 0,-4 8-1 0 0,-2 3 69 0 0,-1-1-1 0 0,-23 32 1 0 0,-36 58 202 0 0,30-47-261 0 0,-90 144 11 0 0,123-196-447 0 0,1 1 0 0 0,0-1-1 0 0,0 1 1 0 0,0 0 0 0 0,2 1-1 0 0,-4 11 1 0 0,5-15-119 0 0,1-1-1 0 0,1 0 1 0 0,-1 1-1 0 0,1-1 1 0 0,0 1-1 0 0,0-1 1 0 0,1 1-1 0 0,0-1 1 0 0,0 0-1 0 0,0 1 1 0 0,5 10-1 0 0,2 2-7692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2303 0 0,'-1'1'7299'0'0,"-5"3"-6120"0"0,-1 0 0 0 0,1 0 0 0 0,1 1 0 0 0,-7 5 0 0 0,11-8-1021 0 0,-1 0 0 0 0,0 0 0 0 0,0 0-1 0 0,1 0 1 0 0,-1 1 0 0 0,1-1-1 0 0,-1 1 1 0 0,1-1 0 0 0,0 1 0 0 0,0-1-1 0 0,0 1 1 0 0,1 0 0 0 0,-1-1 0 0 0,0 5-1 0 0,1 1 11 0 0,0 0-1 0 0,1-1 0 0 0,0 1 1 0 0,0-1-1 0 0,0 1 1 0 0,1-1-1 0 0,0 1 1 0 0,1-1-1 0 0,0 0 0 0 0,0 0 1 0 0,0 0-1 0 0,1 0 1 0 0,0-1-1 0 0,0 1 0 0 0,1-1 1 0 0,-1 0-1 0 0,2-1 1 0 0,-1 1-1 0 0,0-1 1 0 0,13 10-1 0 0,-5-6-128 0 0,1-1 0 0 0,-1 1-1 0 0,1-2 1 0 0,1 0 0 0 0,-1-1 0 0 0,1 0 0 0 0,0-1 0 0 0,1-1-1 0 0,17 3 1 0 0,-17-5-63 0 0,0-1-1 0 0,0 0 1 0 0,0-1-1 0 0,0-1 1 0 0,22-3-1 0 0,-22 1-1102 0 0,-1 0 0 0 0,29-12 0 0 0,-27 8-361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11287 0 0,'0'0'5071'0'0,"1"1"-4295"0"0,11 1-47 0 0,-1 0-1 0 0,1 0 1 0 0,-1-1 0 0 0,21 0 0 0 0,-3 0-50 0 0,-20-1-463 0 0,1-1 1 0 0,13-2-1 0 0,8 0 129 0 0,106-12 163 0 0,-112 13-687 0 0,0-1 0 0 0,31-9 0 0 0,12-11-5253 0 0,-52 17-951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1839 0 0,'0'0'83'0'0,"-2"1"-6"0"0,-22 9 4830 0 0,-1-1 2513 0 0,10 3-5435 0 0,10-6-1835 0 0,0 0 0 0 0,1 1-1 0 0,0-1 1 0 0,0 1 0 0 0,0 0-1 0 0,1 0 1 0 0,0 0 0 0 0,0 1-1 0 0,1-1 1 0 0,0 1 0 0 0,0-1-1 0 0,1 1 1 0 0,0 0 0 0 0,0-1-1 0 0,1 1 1 0 0,0 0 0 0 0,0 0-1 0 0,1 0 1 0 0,2 11 0 0 0,-1-10-131 0 0,1 0 1 0 0,0 0-1 0 0,0 0 1 0 0,0 0-1 0 0,1-1 0 0 0,1 0 1 0 0,0 0-1 0 0,0 0 1 0 0,0 0-1 0 0,1-1 1 0 0,0 1-1 0 0,0-2 0 0 0,1 1 1 0 0,0-1-1 0 0,0 0 1 0 0,8 6-1 0 0,-7-8-12 0 0,-1 0 0 0 0,1 0 0 0 0,0 0 0 0 0,0-1 0 0 0,1 0 0 0 0,-1-1 0 0 0,1 1 0 0 0,16 1 0 0 0,-21-4 27 0 0,-1 0 0 0 0,1 1-1 0 0,0-1 1 0 0,-1-1 0 0 0,1 1 0 0 0,0 0 0 0 0,-1-1 0 0 0,1 0 0 0 0,0 0 0 0 0,-1 0 0 0 0,1 0-1 0 0,-1-1 1 0 0,0 1 0 0 0,1-1 0 0 0,-1 0 0 0 0,0 0 0 0 0,0 0 0 0 0,0 0 0 0 0,0-1 0 0 0,-1 1 0 0 0,1-1-1 0 0,0 1 1 0 0,3-6 0 0 0,-4 4 63 0 0,-1 0 1 0 0,1 0-1 0 0,-1 0 0 0 0,1 0 0 0 0,-1-1 1 0 0,-1 1-1 0 0,1 0 0 0 0,-1 0 1 0 0,1-1-1 0 0,-1 1 0 0 0,0 0 0 0 0,-1 0 1 0 0,1-1-1 0 0,-2-4 0 0 0,0-1 41 0 0,0 0 0 0 0,-1 0 0 0 0,0 0 0 0 0,-8-16 0 0 0,4 15-107 0 0,1 0 0 0 0,-14-15 0 0 0,5 6-33 0 0,-4-3-281 0 0,14 17-270 0 0,0 1-1 0 0,1 0 1 0 0,0-1-1 0 0,-4-7 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11343 0 0,'1'2'522'0'0,"3"12"-224"0"0,0-1 0 0 0,8 15 1 0 0,-10-23 92 0 0,1 0 1 0 0,0 0 0 0 0,0 0-1 0 0,1-1 1 0 0,-1 1 0 0 0,1-1-1 0 0,0 0 1 0 0,4 4 0 0 0,-6-7 260 0 0,17-3 844 0 0,-17 1-1413 0 0,0 0 0 0 0,0-1 0 0 0,0 1 0 0 0,0-1 0 0 0,0 1 0 0 0,-1-1 0 0 0,1 1 0 0 0,-1-1 0 0 0,1 0 0 0 0,-1 0 0 0 0,0 0 0 0 0,0 0 0 0 0,1 0 0 0 0,0-3 0 0 0,1-2 45 0 0,0 0 1 0 0,3-15-1 0 0,-1-3 22 0 0,-1-1-1 0 0,-1 1 0 0 0,-1-31 1 0 0,0 11-137 0 0,-1-23-16 0 0,-3 30-37 0 0,6-73 0 0 0,-3 104 25 0 0,0 0 0 0 0,1-1 0 0 0,0 1-1 0 0,3-7 1 0 0,-5 13 14 0 0,0 1-1 0 0,0-1 0 0 0,0 1 1 0 0,1-1-1 0 0,-1 1 0 0 0,0-1 1 0 0,0 1-1 0 0,1-1 0 0 0,-1 1 1 0 0,0 0-1 0 0,1-1 1 0 0,-1 1-1 0 0,0-1 0 0 0,1 1 1 0 0,-1 0-1 0 0,0-1 0 0 0,1 1 1 0 0,-1 0-1 0 0,1 0 0 0 0,-1-1 1 0 0,1 1-1 0 0,-1 0 0 0 0,1 0 1 0 0,-1-1-1 0 0,1 1 1 0 0,-1 0-1 0 0,1 0 0 0 0,-1 0 1 0 0,1 0-1 0 0,-1 0 0 0 0,1 0 1 0 0,-1 0-1 0 0,1 0 0 0 0,1 0-2 0 0,1 0-1 0 0,1-1 0 0 0,0 1 0 0 0,-1 0 1 0 0,1 0-1 0 0,-1 1 0 0 0,1-1 0 0 0,0 1 0 0 0,-1 0 0 0 0,0 0 0 0 0,1 0 0 0 0,-1 0 0 0 0,1 1 0 0 0,-1-1 1 0 0,0 1-1 0 0,4 2 0 0 0,6 6 9 0 0,0-1 0 0 0,14 15-1 0 0,-1-1-8 0 0,-5-5-5 0 0,-1 0 0 0 0,0 2 0 0 0,-2 0 0 0 0,22 30 1 0 0,52 96-2033 0 0,-45-68-3920 0 0,-39-66 647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2759 0 0,'-21'3'16405'0'0,"29"-3"-15759"0"0,115-7 700 0 0,3 0-3548 0 0,-97 8-3850 0 0,-15-1 477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64 919 0 0,'-2'-15'7963'0'0,"0"11"-6644"0"0,0-1-1 0 0,0 1 1 0 0,-1 0 0 0 0,-4-7-1 0 0,5 9-1050 0 0,0 0-1 0 0,0-1 1 0 0,0 1 0 0 0,0 0-1 0 0,-1 0 1 0 0,1 1-1 0 0,-1-1 1 0 0,-3-2-1 0 0,5 4-211 0 0,0 0 0 0 0,1 0 0 0 0,-1 0 0 0 0,0 0 0 0 0,0 0 0 0 0,1 0 0 0 0,-1 0 1 0 0,0 0-1 0 0,0 0 0 0 0,1 0 0 0 0,-1 0 0 0 0,0 0 0 0 0,0 1 0 0 0,1-1 0 0 0,-1 0 0 0 0,0 0 0 0 0,1 1 0 0 0,-1-1 0 0 0,0 0 0 0 0,1 1 0 0 0,-1-1 0 0 0,1 1 0 0 0,-1-1 0 0 0,0 2 0 0 0,-12 12 610 0 0,10-9-514 0 0,0-1 0 0 0,0 1 1 0 0,1-1-1 0 0,0 1 0 0 0,0 0 1 0 0,0 0-1 0 0,0 0 0 0 0,1 0 1 0 0,0 1-1 0 0,0-1 0 0 0,0 0 1 0 0,0 9-1 0 0,2-6-33 0 0,-1 0 1 0 0,1 0 0 0 0,1 0-1 0 0,-1 0 1 0 0,1 0-1 0 0,1-1 1 0 0,5 14 0 0 0,-2-9-45 0 0,1-1 0 0 0,-1 1 0 0 0,2-2-1 0 0,-1 1 1 0 0,2-1 0 0 0,-1 0 0 0 0,1-1 0 0 0,1 0 0 0 0,0 0 0 0 0,12 8 0 0 0,-10-11-27 0 0,-1 0-1 0 0,1 0 1 0 0,0-1 0 0 0,0-1-1 0 0,1 0 1 0 0,-1 0 0 0 0,1-2-1 0 0,0 1 1 0 0,0-2 0 0 0,0 1-1 0 0,0-2 1 0 0,25-2 0 0 0,-23 1-204 0 0,0-1 0 0 0,0-1 0 0 0,-1-1 0 0 0,24-8 0 0 0,-27 7-568 0 0,0 0 0 0 0,0 0 1 0 0,0-1-1 0 0,-1-1 0 0 0,18-14 1 0 0,-15 9-6367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177 107 10047 0 0,'0'0'912'0'0,"-1"-1"-753"0"0,-1-2-23 0 0,1 0 1 0 0,0-1-1 0 0,-1 1 0 0 0,1 0 1 0 0,0-1-1 0 0,1 1 0 0 0,-1-1 1 0 0,0 1-1 0 0,1-1 0 0 0,0 1 0 0 0,0-4 1 0 0,-2-16 1782 0 0,2 21-1668 0 0,-1 0 0 0 0,0 0 0 0 0,1 0 0 0 0,-1 0 0 0 0,0 0 0 0 0,0 0 0 0 0,0 0 0 0 0,-1 0 0 0 0,1 0 0 0 0,0 0 0 0 0,-1 1 1 0 0,1-1-1 0 0,-1 0 0 0 0,-3-2 0 0 0,4 3-163 0 0,0 0 0 0 0,0 1-1 0 0,-1-1 1 0 0,1 0 0 0 0,0 1 0 0 0,0-1 0 0 0,-1 1 0 0 0,1-1 0 0 0,-1 1 0 0 0,1 0 0 0 0,0-1 0 0 0,-1 1 0 0 0,1 0-1 0 0,-1 0 1 0 0,1 0 0 0 0,-1 0 0 0 0,1 0 0 0 0,-1 0 0 0 0,1 1 0 0 0,0-1 0 0 0,-1 0 0 0 0,1 1 0 0 0,-3 0 0 0 0,-2 2 3 0 0,0 0 0 0 0,1 1 0 0 0,0-1 1 0 0,0 1-1 0 0,0 0 0 0 0,0 1 0 0 0,1-1 1 0 0,-1 1-1 0 0,1 0 0 0 0,0 0 0 0 0,1 0 1 0 0,-1 0-1 0 0,1 1 0 0 0,0-1 0 0 0,0 1 1 0 0,1 0-1 0 0,-3 8 0 0 0,-4 21 10 0 0,1 0 0 0 0,2 0 0 0 0,1 0-1 0 0,1 67 1 0 0,4-65-60 0 0,8 56 1 0 0,-6-79-30 0 0,0-2 0 0 0,2 1 1 0 0,-1 0-1 0 0,1 0 0 0 0,1-1 1 0 0,1 0-1 0 0,12 21 0 0 0,-15-28 5 0 0,0 0 0 0 0,1-1 0 0 0,0 1-1 0 0,0-1 1 0 0,0 0 0 0 0,0 0-1 0 0,1-1 1 0 0,-1 1 0 0 0,1-1-1 0 0,0 0 1 0 0,0 0 0 0 0,0-1-1 0 0,10 4 1 0 0,-7-4 11 0 0,0 0 0 0 0,0 0 0 0 0,0-1-1 0 0,0 0 1 0 0,1-1 0 0 0,-1 0 0 0 0,0 0 0 0 0,14-3 0 0 0,6-3-284 0 0,0-2 0 0 0,0-1 0 0 0,-1-1 0 0 0,33-17 0 0 0,-58 26 216 0 0,9-4-697 0 0,33-17-2134 0 0,-19 4-2733 0 0,-11 3 38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0,'0'0'232'0'0,"0"2"-13"0"0,3 53 1337 0 0,9 29 6621 0 0,-1-10-6139 0 0,13 70-1012 0 0,-3-44-1519 0 0,-9-68-1967 0 0,-5-18-2599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47 6447 0 0,'2'-7'586'0'0,"-2"-33"7283"0"0,1 41-7739 0 0,0-1 0 0 0,0 0 0 0 0,1 1 0 0 0,-1-1 0 0 0,0 1 0 0 0,0-1 0 0 0,0 1 0 0 0,0-1 0 0 0,0 1 0 0 0,0 0 0 0 0,0 0 0 0 0,0-1 0 0 0,-1 1 0 0 0,1 0 0 0 0,0 0-1 0 0,0 0 1 0 0,-1 0 0 0 0,2 2 0 0 0,10 20 369 0 0,2 14-340 0 0,-1 2 1 0 0,-3 0-1 0 0,10 67 1 0 0,0-2-671 0 0,6 20-2556 0 0,-21-97 1280 0 0</inkml:trace>
  <inkml:trace contextRef="#ctx0" brushRef="#br0" timeOffset="1">3 469 8287 0 0,'0'0'5195'0'0,"-3"-15"-2123"0"0,4 13-2967 0 0,0 0-1 0 0,0 0 1 0 0,0 0 0 0 0,0 0-1 0 0,0 0 1 0 0,0 0 0 0 0,1 0-1 0 0,-1 0 1 0 0,1 0 0 0 0,-1 1 0 0 0,1-1-1 0 0,0 1 1 0 0,-1-1 0 0 0,1 1-1 0 0,0 0 1 0 0,0-1 0 0 0,3 0-1 0 0,2-2-132 0 0,0 1 0 0 0,0 0 0 0 0,14-3 0 0 0,-9 3-35 0 0,-5 1-474 0 0,1 0 0 0 0,-1 0-1 0 0,16 0 1 0 0,-8 3-546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5527 0 0,'0'0'738'0'0,"1"0"154"0"0,73-30 4366 0 0,-50 24-4548 0 0,41-7 1 0 0,-55 12-459 0 0,1 0 1 0 0,-1 1-1 0 0,0 0 1 0 0,0 0 0 0 0,0 1-1 0 0,0 1 1 0 0,10 2 0 0 0,-16-3-105 0 0,0 0 1 0 0,0 1 0 0 0,0-1 0 0 0,0 1 0 0 0,0 0 0 0 0,-1 0 0 0 0,1 1-1 0 0,-1-1 1 0 0,0 1 0 0 0,1 0 0 0 0,-1-1 0 0 0,0 1 0 0 0,-1 1 0 0 0,1-1 0 0 0,3 5-1 0 0,-3-3-41 0 0,-1 0 0 0 0,0 1 0 0 0,0-1 0 0 0,0 1-1 0 0,0-1 1 0 0,-1 1 0 0 0,0-1 0 0 0,0 1 0 0 0,0 0-1 0 0,-1 6 1 0 0,-1 2-128 0 0,0 0 0 0 0,-1 0 0 0 0,0-1 0 0 0,-1 1 0 0 0,-1-1 0 0 0,0 0-1 0 0,-1 0 1 0 0,-9 20 0 0 0,6-19-327 0 0,0-1-1 0 0,0 0 0 0 0,-1-1 1 0 0,-16 18-1 0 0,22-27 264 0 0,0 1 0 0 0,-1-1 0 0 0,1 0 0 0 0,-1 0 0 0 0,0 0 0 0 0,0 0 0 0 0,0-1 0 0 0,-1 1 0 0 0,1-1 0 0 0,0 0 0 0 0,-1 0 0 0 0,1-1 0 0 0,-1 1 0 0 0,0-1 0 0 0,0 0 0 0 0,1-1 0 0 0,-1 1 0 0 0,-6-1 0 0 0,9 0 78 0 0,0 0 1 0 0,0-1-1 0 0,1 1 1 0 0,-1-1-1 0 0,0 0 1 0 0,1 1-1 0 0,-1-1 1 0 0,1 0-1 0 0,-1 0 1 0 0,1 0-1 0 0,-1 0 1 0 0,1 0-1 0 0,0 0 1 0 0,-1-1-1 0 0,1 1 1 0 0,0 0-1 0 0,0-1 1 0 0,0 1-1 0 0,0-1 1 0 0,0 1-1 0 0,0-1 1 0 0,1 1-1 0 0,-1-1 1 0 0,0 0-1 0 0,1 1 1 0 0,-1-1-1 0 0,1 0 1 0 0,0 0-1 0 0,-1 1 1 0 0,1-4-1 0 0,0-1 63 0 0,-1 1 0 0 0,1-1 0 0 0,0 1 0 0 0,1-1 0 0 0,-1 1 0 0 0,1-1 0 0 0,0 1 0 0 0,4-10 0 0 0,-4 12 4 0 0,1 1 0 0 0,-1-1-1 0 0,1 0 1 0 0,0 1 0 0 0,0 0-1 0 0,0-1 1 0 0,1 1-1 0 0,-1 0 1 0 0,0 0 0 0 0,1 0-1 0 0,3-1 1 0 0,32-17 575 0 0,-38 19-634 0 0,9-3 85 0 0,-1 1 1 0 0,2 0-1 0 0,-1 0 0 0 0,0 0 0 0 0,1 1 0 0 0,-1 1 0 0 0,1 0 1 0 0,-1 0-1 0 0,1 0 0 0 0,0 1 0 0 0,-1 1 0 0 0,1 0 0 0 0,0 0 1 0 0,-1 1-1 0 0,13 4 0 0 0,2 3-15 0 0,-11-4-289 0 0,1 0-1 0 0,-1-1 1 0 0,1 0-1 0 0,0-1 0 0 0,-1 0 1 0 0,18 0-1 0 0,-3-1-2621 0 0,-13-1 1192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42 469 8951 0 0,'-3'3'94'0'0,"1"1"0"0"0,0 0 0 0 0,0 0 0 0 0,0 0 0 0 0,-2 5 0 0 0,-5 12 1068 0 0,9-22-906 0 0,0 0 1 0 0,-1 0-1 0 0,1 0 1 0 0,0 0-1 0 0,-1 0 1 0 0,1 0 0 0 0,-1 0-1 0 0,0 0 1 0 0,1 0-1 0 0,-1 0 1 0 0,-4-6 5387 0 0,23 268-3962 0 0,-15-202-1676 0 0,-7 8 354 0 0,-1-85-207 0 0,1 5-114 0 0,-4-44-19 0 0,3-1 1 0 0,3-72-1 0 0,2 45-17 0 0,11-231 409 0 0,-11 312-387 0 0,1-1-1 0 0,0 0 1 0 0,0 1-1 0 0,0-1 1 0 0,0 1-1 0 0,1 0 1 0 0,3-6-1 0 0,-5 10-23 0 0,-1 0 0 0 0,1 0-1 0 0,0 0 1 0 0,0 0 0 0 0,0 0 0 0 0,0 0-1 0 0,1 0 1 0 0,-1 0 0 0 0,0 0 0 0 0,0 0 0 0 0,0 0-1 0 0,0 0 1 0 0,0 1 0 0 0,0-1 0 0 0,0 0-1 0 0,0 0 1 0 0,0 0 0 0 0,0 0 0 0 0,0 0-1 0 0,0 0 1 0 0,0 0 0 0 0,0 0 0 0 0,0 0-1 0 0,0 0 1 0 0,0 0 0 0 0,0 0 0 0 0,0 0-1 0 0,0 0 1 0 0,0 0 0 0 0,0 0 0 0 0,1 0 0 0 0,-1 0-1 0 0,0 0 1 0 0,0 0 0 0 0,0 0 0 0 0,0 0-1 0 0,0 1 1 0 0,0-1 0 0 0,0 0 0 0 0,0 0-1 0 0,0 0 1 0 0,0 0 0 0 0,0 0 0 0 0,0-1-1 0 0,1 1 1 0 0,-1 0 0 0 0,0 0 0 0 0,0 0-1 0 0,0 0 1 0 0,0 0 0 0 0,0 0 0 0 0,0 0 0 0 0,0 0-1 0 0,0 0 1 0 0,0 0 0 0 0,0 0 0 0 0,0 0-1 0 0,0 0 1 0 0,0 0 0 0 0,0 0 0 0 0,0 0-1 0 0,1 0 1 0 0,-1 0 0 0 0,0 0 0 0 0,0 0-1 0 0,0 0 1 0 0,0-1 0 0 0,0 1 0 0 0,0 0-1 0 0,6 9 3 0 0,1 0-1 0 0,-1 1 0 0 0,-1-1 0 0 0,6 13 0 0 0,16 47 40 0 0,-25-63-31 0 0,58 168 1 0 0,36 91-13 0 0,-88-246-12 0 0,40 81-43 0 0,-43-90 57 0 0,2-1 0 0 0,-1 1 0 0 0,2-1 1 0 0,-1 0-1 0 0,1-1 0 0 0,0 0 0 0 0,14 11 0 0 0,-13-13 58 0 0,-8-6-52 0 0,0 0-1 0 0,-1 0 1 0 0,1 0 0 0 0,0 0-1 0 0,0 0 1 0 0,0 0 0 0 0,0 0 0 0 0,-1 0-1 0 0,1 0 1 0 0,0 0 0 0 0,0 0-1 0 0,0 0 1 0 0,-1-1 0 0 0,1 1 0 0 0,0 0-1 0 0,0 0 1 0 0,-1-1 0 0 0,1 1-1 0 0,0-1 1 0 0,0 0 0 0 0,1 0 14 0 0,2-1 10 0 0,0-1-1 0 0,0 0 1 0 0,-1 0-1 0 0,1 0 0 0 0,0 0 1 0 0,-1 0-1 0 0,0-1 0 0 0,0 0 1 0 0,0 0-1 0 0,0 0 0 0 0,-1 0 1 0 0,0 0-1 0 0,4-9 1 0 0,0-3 117 0 0,0-1 1 0 0,5-24-1 0 0,-2-11 132 0 0,-2 0-1 0 0,-1-68 1 0 0,-2 41-96 0 0,-2-225 65 0 0,-15 154-457 0 0,9 106-1348 0 0,2 33-80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 12639 0 0,'-43'-7'941'0'0,"32"4"-334"0"0,-1 1 0 0 0,1 0-1 0 0,-1 1 1 0 0,-22 0 0 0 0,30 1-458 0 0,1 1 1 0 0,0-1-1 0 0,0 1 1 0 0,0 0-1 0 0,0 0 0 0 0,0 0 1 0 0,0 0-1 0 0,0 1 0 0 0,0-1 1 0 0,0 1-1 0 0,0 0 1 0 0,1-1-1 0 0,-1 1 0 0 0,1 0 1 0 0,-1 1-1 0 0,1-1 1 0 0,0 0-1 0 0,0 1 0 0 0,0-1 1 0 0,0 1-1 0 0,0 0 0 0 0,-2 5 1 0 0,-1 2-55 0 0,1 1 1 0 0,0 1 0 0 0,1-1-1 0 0,0 1 1 0 0,1-1-1 0 0,0 1 1 0 0,0 0 0 0 0,2 0-1 0 0,-1 0 1 0 0,1-1-1 0 0,1 1 1 0 0,0 0 0 0 0,1 0-1 0 0,1 0 1 0 0,-1-1 0 0 0,2 1-1 0 0,-1-1 1 0 0,2 0-1 0 0,-1 0 1 0 0,2-1 0 0 0,-1 1-1 0 0,1-1 1 0 0,1 0-1 0 0,0 0 1 0 0,0-1 0 0 0,13 12-1 0 0,-13-16-81 0 0,0 0-1 0 0,0 0 0 0 0,0-1 1 0 0,1 0-1 0 0,0 0 1 0 0,0-1-1 0 0,0 0 0 0 0,0 0 1 0 0,0-1-1 0 0,1 0 1 0 0,9 1-1 0 0,-4-1-13 0 0,1-1-1 0 0,-1-1 1 0 0,1 0 0 0 0,-1-1-1 0 0,27-4 1 0 0,-31 2-210 0 0,-1 1 0 0 0,1-2-1 0 0,-1 1 1 0 0,0-1 0 0 0,0-1 0 0 0,0 1 0 0 0,-1-2 0 0 0,1 1-1 0 0,13-13 1 0 0,-12 8-692 0 0,0 0-1 0 0,0-1 1 0 0,-1 0 0 0 0,0-1-1 0 0,-1 0 1 0 0,7-14-1 0 0,-3 3-821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10015 0 0,'0'0'2142'0'0,"1"2"-965"0"0,10 110 4003 0 0,4 25-3876 0 0,30 96-984 0 0,-8-79-4657 0 0,-29-126 2615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7 139 1375 0 0,'-6'-6'5648'0'0,"7"3"-4615"0"0,1 1 0 0 0,-1 0 0 0 0,1 0 0 0 0,-1-1 0 0 0,1 1 0 0 0,4-3-1 0 0,27-17 1361 0 0,-5 4-1394 0 0,-25 16-934 0 0,52-38 1068 0 0,-48 35-969 0 0,1 0 1 0 0,0 1-1 0 0,0 0 1 0 0,0 1-1 0 0,14-4 1 0 0,-16 6-86 0 0,-1 0 1 0 0,1 0-1 0 0,0 1 1 0 0,-1 0-1 0 0,1 0 0 0 0,-1 1 1 0 0,1-1-1 0 0,0 1 1 0 0,-1 0-1 0 0,0 1 0 0 0,1-1 1 0 0,-1 1-1 0 0,0 0 1 0 0,0 1-1 0 0,0-1 0 0 0,0 1 1 0 0,0 0-1 0 0,0 0 1 0 0,-1 1-1 0 0,0-1 1 0 0,1 1-1 0 0,-1 0 0 0 0,-1 0 1 0 0,5 5-1 0 0,-2-1-13 0 0,0 1-1 0 0,-1 0 1 0 0,0 0 0 0 0,-1 1-1 0 0,1-1 1 0 0,-2 1 0 0 0,1 0-1 0 0,-2 0 1 0 0,1 0 0 0 0,-1 1-1 0 0,-1-1 1 0 0,0 1 0 0 0,0-1-1 0 0,-1 0 1 0 0,-1 15 0 0 0,-2-6-83 0 0,0 0 1 0 0,-1-1 0 0 0,-1 1-1 0 0,-1-1 1 0 0,-1 0 0 0 0,0 0-1 0 0,-15 25 1 0 0,19-37-20 0 0,0 0 0 0 0,-1 0 0 0 0,1-1 0 0 0,-1 1 0 0 0,0-1 0 0 0,-1 0 0 0 0,1 0 0 0 0,-1 0 0 0 0,0-1 0 0 0,-1 0 0 0 0,-10 7 0 0 0,15-10 30 0 0,0 0 0 0 0,0-1 0 0 0,0 1 1 0 0,0-1-1 0 0,-1 1 0 0 0,1-1 0 0 0,0 1 0 0 0,0-1 0 0 0,-1 0 0 0 0,1 0 0 0 0,0 0 0 0 0,-1 1 1 0 0,1-1-1 0 0,0-1 0 0 0,0 1 0 0 0,-1 0 0 0 0,1 0 0 0 0,0 0 0 0 0,0-1 0 0 0,-1 1 0 0 0,1 0 1 0 0,0-1-1 0 0,-2 0 0 0 0,0-1-8 0 0,0 1 11 0 0,-1 0 0 0 0,1-1-1 0 0,0 1 1 0 0,0-1-1 0 0,0 0 1 0 0,0 0-1 0 0,1 0 1 0 0,-1-1-1 0 0,0 1 1 0 0,1 0-1 0 0,0-1 1 0 0,-1 0-1 0 0,1 0 1 0 0,0 1-1 0 0,1-1 1 0 0,-1 0 0 0 0,0-1-1 0 0,-1-4 1 0 0,1 3-2 0 0,1 1 1 0 0,0 0 0 0 0,0 0 0 0 0,0 0 0 0 0,1-1 0 0 0,0 1 0 0 0,-1 0-1 0 0,1-1 1 0 0,1 1 0 0 0,-1 0 0 0 0,1-1 0 0 0,0 1 0 0 0,0 0 0 0 0,2-6 0 0 0,-1 8 25 0 0,0 0 1 0 0,0 1-1 0 0,0-1 1 0 0,0 1-1 0 0,0-1 1 0 0,0 1-1 0 0,0 0 1 0 0,1 0-1 0 0,-1 0 1 0 0,0 0 0 0 0,4 0-1 0 0,-3 0 24 0 0,-1 1 0 0 0,1 0-1 0 0,0 0 1 0 0,0 0 0 0 0,-1 0-1 0 0,1 0 1 0 0,0 0 0 0 0,0 1 0 0 0,-1-1-1 0 0,1 1 1 0 0,0 0 0 0 0,-1 0-1 0 0,1 0 1 0 0,4 2 0 0 0,5 4 218 0 0,19 14 1 0 0,-17-12-126 0 0,13 8 203 0 0,46 22 0 0 0,-58-32-510 0 0,-1-2 0 0 0,1 0 0 0 0,1-1 0 0 0,-1 0 0 0 0,20 2 0 0 0,-26-5-503 0 0,11 1-5656 0 0,-6-2-692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35 596 11975 0 0,'0'0'267'0'0,"-2"2"42"0"0,0 0-229 0 0,-1 2-32 0 0,0-1-1 0 0,0 1 1 0 0,0-1 0 0 0,1 1-1 0 0,0 0 1 0 0,0 0 0 0 0,0 0-1 0 0,0 0 1 0 0,0 0 0 0 0,1 1-1 0 0,0-1 1 0 0,0 0 0 0 0,0 1-1 0 0,0 7 1 0 0,0-10 661 0 0,2 1-291 0 0,-1-3-371 0 0,0 0-1 0 0,0 1 1 0 0,0-1 0 0 0,0 1 0 0 0,0-1 0 0 0,0 0 0 0 0,0 1 0 0 0,0-1 0 0 0,0 1 0 0 0,0-1 0 0 0,0 0 0 0 0,0 1 0 0 0,1-1 0 0 0,-1 0 0 0 0,0 1 0 0 0,0-1 0 0 0,0 0-1 0 0,1 1 1 0 0,-1-1 0 0 0,0 0 0 0 0,1 1 0 0 0,-1-1 0 0 0,0 0 0 0 0,0 0 0 0 0,1 1 0 0 0,-1-1 0 0 0,1 0 0 0 0,-1 0-23 0 0,1 0-1 0 0,-1 0 1 0 0,1 0 0 0 0,-1 0-1 0 0,1-1 1 0 0,-1 1 0 0 0,1 0 0 0 0,-1 0-1 0 0,1 0 1 0 0,-1-1 0 0 0,0 1 0 0 0,1 0-1 0 0,-1-1 1 0 0,1 1 0 0 0,-1 0-1 0 0,0-1 1 0 0,1 1 0 0 0,-1-1 0 0 0,3-2 29 0 0,-1 0 1 0 0,0 0-1 0 0,0 0 1 0 0,-1-1 0 0 0,4-6-1 0 0,0-9 99 0 0,-1 0 0 0 0,0-1 0 0 0,-2 1 0 0 0,0-1 0 0 0,-1 0 0 0 0,-2-28 0 0 0,4-78 16 0 0,-6 80-178 0 0,-11-136-236 0 0,11 156 38 0 0,1 0 0 0 0,1-37 0 0 0,1 62 199 0 0,0 0 0 0 0,0 0 0 0 0,0 0 0 0 0,0 1 0 0 0,0-1 0 0 0,0 0 0 0 0,0 0 0 0 0,1 0 1 0 0,-1 1-1 0 0,0-1 0 0 0,1 0 0 0 0,-1 1 0 0 0,0-1 0 0 0,1 0 0 0 0,-1 1 0 0 0,2-2 0 0 0,-2 2 4 0 0,1-1 0 0 0,-1 1-1 0 0,1 0 1 0 0,-1 0 0 0 0,0 0 0 0 0,1-1 0 0 0,-1 1 0 0 0,1 0 0 0 0,-1 0 0 0 0,1 0-1 0 0,-1 0 1 0 0,1 0 0 0 0,-1 0 0 0 0,1 0 0 0 0,-1 0 0 0 0,0 0 0 0 0,1 0-1 0 0,-1 0 1 0 0,1 0 0 0 0,0 1 0 0 0,2 0-9 0 0,-1 0 0 0 0,0 0 0 0 0,0 1 0 0 0,0-1 0 0 0,0 1 0 0 0,0-1 0 0 0,0 1 0 0 0,3 3 0 0 0,17 23-99 0 0,-1 1 0 0 0,29 55 0 0 0,-28-45 68 0 0,36 65-35 0 0,29 47 42 0 0,-48-87-238 0 0,63 95 588 0 0,-95-150-242 0 0,-6-7 352 0 0,-2-3-380 0 0,-1 0 1 0 0,0 0-1 0 0,1-1 0 0 0,-1 1 0 0 0,1 0 0 0 0,-1-1 0 0 0,1 1 0 0 0,-1-1 0 0 0,1 0 1 0 0,0 1-1 0 0,-1-4 0 0 0,-1 1 30 0 0,-35-40 4 0 0,-3 2 0 0 0,-51-44-1 0 0,60 57-64 0 0,-86-69-187 0 0,14 13 14 0 0,102 82 151 0 0,-1 1 0 0 0,0 0 0 0 0,1-1 0 0 0,0 1 1 0 0,0-1-1 0 0,0 1 0 0 0,0-1 0 0 0,0 0 1 0 0,0 0-1 0 0,1 0 0 0 0,-3-6 0 0 0,5 8 4 0 0,-1 0 0 0 0,1 0 0 0 0,0 0 0 0 0,0 0 0 0 0,-1 0 0 0 0,1 0 0 0 0,0 1 0 0 0,0-1 0 0 0,0 0 0 0 0,0 0 0 0 0,0 1 0 0 0,0-1 0 0 0,0 0 0 0 0,0 1 0 0 0,1-1-1 0 0,1 0 1 0 0,-2 1 1 0 0,9-4-35 0 0,0 1 0 0 0,0 0 0 0 0,0 0 1 0 0,1 1-1 0 0,17-1 0 0 0,55 2-48 0 0,-47 2 53 0 0,21-1 33 0 0,0 3 0 0 0,-1 2 0 0 0,100 22 0 0 0,-151-26 50 0 0,-1 0 0 0 0,1 0 0 0 0,-1 1 0 0 0,0 0 0 0 0,1 0 0 0 0,-1 0 0 0 0,7 5 0 0 0,-10-6 131 0 0,-1 2-42 0 0,-1 0 0 0 0,0 0 1 0 0,0 0-1 0 0,-1 0 0 0 0,1 0 1 0 0,0 0-1 0 0,-1-1 1 0 0,0 1-1 0 0,0-1 0 0 0,0 1 1 0 0,0-1-1 0 0,-3 4 0 0 0,3-5-38 0 0,-23 25 984 0 0,-48 37 0 0 0,21-20-519 0 0,10-6-407 0 0,-20 18 304 0 0,-1-3 1 0 0,-78 49-1 0 0,99-73-1401 0 0,26-19-150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7367 0 0,'0'0'568'0'0,"1"-4"-319"0"0,-1 4-246 0 0,0 0-1 0 0,0 0 1 0 0,1 0-1 0 0,-1 0 1 0 0,0 0-1 0 0,0 0 1 0 0,0 0-1 0 0,0 0 1 0 0,0 0-1 0 0,0 0 1 0 0,0 0-1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0,0-1-1 0 0,0 1 1 0 0,0 0-1 0 0,0 0 1 0 0,0 0-1 0 0,0 38 1768 0 0,-1-24-731 0 0,2 22-1 0 0,9 22 307 0 0,3-1-1 0 0,27 79 1 0 0,-5-23-542 0 0,-12-43 220 0 0,-22-69-206 0 0,-1-4-760 0 0,0-1-1 0 0,-1 0 1 0 0,1 1-1 0 0,-1-1 1 0 0,0 1-1 0 0,0-1 1 0 0,-1-3-1 0 0,-4-11 28 0 0,1-22-59 0 0,-1-70 0 0 0,4 48-88 0 0,-1 11-82 0 0,2 0 1 0 0,3 0-1 0 0,14-90 0 0 0,-15 136 138 0 0,0-1 0 0 0,1 1 0 0 0,-1-1-1 0 0,6-9 1 0 0,-6 14 5 0 0,0-1 0 0 0,0 0 0 0 0,0 1 0 0 0,0-1 0 0 0,0 1 0 0 0,1-1 0 0 0,-1 1 0 0 0,1 0 0 0 0,-1-1 0 0 0,1 1 0 0 0,-1 0 0 0 0,1 0 0 0 0,0 0 0 0 0,0 0 0 0 0,-1 0 0 0 0,1 1 0 0 0,3-2 0 0 0,9 1 2 0 0,-9 4 0 0 0,-4-1 0 0 0,2 0 11 0 0,0 0 0 0 0,0 0 0 0 0,0 0 0 0 0,0 1 0 0 0,0 0 0 0 0,-1-1 0 0 0,1 1 0 0 0,-1 0 0 0 0,1 0 0 0 0,-1 0 0 0 0,0 0 0 0 0,-1 1 0 0 0,1-1 0 0 0,0 1 0 0 0,1 5 0 0 0,1 3 55 0 0,-1-2-12 0 0,-1-1 0 0 0,1 1-1 0 0,-1 0 1 0 0,-1-1 0 0 0,0 1 0 0 0,0 0-1 0 0,-2 16 1 0 0,-1-12-25 0 0,0 0 0 0 0,-1-1 0 0 0,-1 1 0 0 0,0-1 0 0 0,-1 0 0 0 0,0 0 0 0 0,-9 15 0 0 0,6-12-55 0 0,7-14-108 0 0,1-5-1164 0 0,0 1 1261 0 0,0 1 0 0 0,0 0 0 0 0,0-1 0 0 0,1 1 0 0 0,-1-1 0 0 0,0 1 0 0 0,1 0 0 0 0,-1-1 0 0 0,1 1 0 0 0,-1 0-1 0 0,1 0 1 0 0,0-1 0 0 0,0 1 0 0 0,-1 0 0 0 0,1 0 0 0 0,0 0 0 0 0,0 0 0 0 0,0 0 0 0 0,0 0 0 0 0,0 0 0 0 0,0 0 0 0 0,0 0 0 0 0,1 1 0 0 0,-1-1 0 0 0,0 0 0 0 0,0 1 0 0 0,1-1-1 0 0,-1 1 1 0 0,0-1 0 0 0,1 1 0 0 0,-1 0 0 0 0,1-1 0 0 0,-1 1 0 0 0,0 0 0 0 0,1 0 0 0 0,2 0 0 0 0,4 1 32 0 0,1 0-1 0 0,0 0 1 0 0,0 0 0 0 0,15 6-1 0 0,-22-7 4 0 0,13 6 153 0 0,0 0-1 0 0,-1 1 1 0 0,0 0 0 0 0,17 12 0 0 0,-25-15-24 0 0,-1 0 0 0 0,1 1 0 0 0,-1-1-1 0 0,0 1 1 0 0,0 0 0 0 0,-1 0 0 0 0,0 1 0 0 0,1 0-1 0 0,-2-1 1 0 0,1 1 0 0 0,5 12 0 0 0,-8-14-33 0 0,1 0 0 0 0,-1-1 0 0 0,0 1 1 0 0,0 0-1 0 0,0 0 0 0 0,-1-1 0 0 0,1 1 0 0 0,-1 0 1 0 0,0 0-1 0 0,0 0 0 0 0,0 0 0 0 0,-1 0 0 0 0,0 0 1 0 0,1-1-1 0 0,-1 1 0 0 0,0 0 0 0 0,-1 0 0 0 0,1-1 0 0 0,-1 1 1 0 0,1-1-1 0 0,-1 1 0 0 0,-4 4 0 0 0,-1 2 76 0 0,-1 0-1 0 0,-1-1 0 0 0,1 0 1 0 0,-1-1-1 0 0,-1 0 0 0 0,1 0 0 0 0,-2-1 1 0 0,-18 11-1 0 0,7-7-93 0 0,-1-1 0 0 0,-29 8 0 0 0,43-15-157 0 0,1-1-1 0 0,-1 0 0 0 0,0-1 0 0 0,0 1 0 0 0,0-2 0 0 0,0 1 0 0 0,0-2 0 0 0,0 1 0 0 0,-16-4 0 0 0,23 4-38 0 0,-1-1 0 0 0,0 0 0 0 0,1 0-1 0 0,-1 0 1 0 0,1 0 0 0 0,0 0-1 0 0,-5-3 1 0 0,7 3-63 0 0,-1 0 0 0 0,0 1 0 0 0,1-1-1 0 0,-1 1 1 0 0,0-1 0 0 0,1 0 0 0 0,-1 0 0 0 0,1 1 0 0 0,-1-1 0 0 0,1 0-1 0 0,0 0 1 0 0,-1 0 0 0 0,1 1 0 0 0,0-1 0 0 0,-1 0 0 0 0,1 0 0 0 0,0 0-1 0 0,0 0 1 0 0,0 0 0 0 0,0 0 0 0 0,0 1 0 0 0,0-1 0 0 0,0 0-1 0 0,0 0 1 0 0,0 0 0 0 0,0 0 0 0 0,1-1 0 0 0,4-9-5852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64 11287 0 0,'0'0'1023'0'0,"-3"5"-822"0"0,-11 18 1953 0 0,10-18-1751 0 0,1 0-1 0 0,0 1 1 0 0,1-1 0 0 0,-1 0 0 0 0,1 1 0 0 0,0-1-1 0 0,-1 8 1 0 0,1-6-325 0 0,1 0 0 0 0,1 0-1 0 0,-1-1 1 0 0,1 1 0 0 0,0 0-1 0 0,1 0 1 0 0,0 0 0 0 0,0 0-1 0 0,0-1 1 0 0,1 1 0 0 0,0-1-1 0 0,0 1 1 0 0,1-1 0 0 0,3 8-1 0 0,-3-9-63 0 0,-1-1 0 0 0,1 0 0 0 0,0 0-1 0 0,0 0 1 0 0,1 0 0 0 0,-1 0 0 0 0,1 0-1 0 0,0-1 1 0 0,0 0 0 0 0,0 0 0 0 0,0 0-1 0 0,1 0 1 0 0,-1 0 0 0 0,1-1 0 0 0,-1 0-1 0 0,1 0 1 0 0,0 0 0 0 0,0-1-1 0 0,6 2 1 0 0,-7-3 28 0 0,-1 0-1 0 0,1 1 0 0 0,-1-1 1 0 0,1 0-1 0 0,-1-1 0 0 0,0 1 1 0 0,1-1-1 0 0,-1 1 0 0 0,1-1 1 0 0,-1 0-1 0 0,0 0 1 0 0,1-1-1 0 0,-1 1 0 0 0,0-1 1 0 0,0 1-1 0 0,0-1 0 0 0,0 0 1 0 0,0 0-1 0 0,-1 0 0 0 0,1-1 1 0 0,-1 1-1 0 0,1 0 1 0 0,-1-1-1 0 0,0 0 0 0 0,0 0 1 0 0,0 0-1 0 0,0 0 0 0 0,0 0 1 0 0,-1 0-1 0 0,1 0 0 0 0,-1 0 1 0 0,0 0-1 0 0,0-1 1 0 0,0 1-1 0 0,-1-1 0 0 0,1 1 1 0 0,-1 0-1 0 0,0-1 0 0 0,0 1 1 0 0,0-1-1 0 0,0 1 0 0 0,0-1 1 0 0,-1 1-1 0 0,-1-6 1 0 0,1 4-12 0 0,-1-1 0 0 0,0 1 0 0 0,0-1 0 0 0,-1 1 0 0 0,1 0 1 0 0,-1 0-1 0 0,0 0 0 0 0,-1 0 0 0 0,1 1 0 0 0,-1-1 0 0 0,0 1 0 0 0,0 0 1 0 0,0 0-1 0 0,-1 0 0 0 0,-6-3 0 0 0,1-1 61 0 0,0 1-472 0 0,0-1 0 0 0,1-1 0 0 0,-15-15 0 0 0,21 22-21 0 0,1-1 0 0 0,1 0 0 0 0,-1 1 0 0 0,0-1 0 0 0,1 0 0 0 0,-1 0 0 0 0,1 0 0 0 0,0 0 0 0 0,0 0 0 0 0,0 0 0 0 0,0 0 0 0 0,1 0 0 0 0,-1 0 0 0 0,1 0 0 0 0,0-1 0 0 0,0 1 0 0 0,0 0 0 0 0,0 0 0 0 0,2-7 0 0 0,1 0-1109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0,'1'0'468'0'0,"1"0"97"0"0,0 0 0 0 0,1 0 0 0 0,-1 0 1 0 0,0 1-1 0 0,0-1 0 0 0,0 1 0 0 0,0-1 0 0 0,0 1 0 0 0,0 0 0 0 0,0-1 0 0 0,0 1 0 0 0,0 0 0 0 0,3 3 0 0 0,-2-1 293 0 0,1 1 1 0 0,0 0 0 0 0,-1 0 0 0 0,6 8-1 0 0,7 15-10 0 0,0 0 0 0 0,-2 2 0 0 0,-2 0 0 0 0,17 52 0 0 0,5 27-567 0 0,47 137-2888 0 0,-75-230 1357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39 424 14223 0 0,'-1'-1'323'0'0,"-4"-4"-152"0"0,1 1 0 0 0,-1-1 0 0 0,1-1 0 0 0,1 1 1 0 0,-1 0-1 0 0,-4-12 0 0 0,7 16-98 0 0,0-1 1 0 0,0 0 0 0 0,1 1-1 0 0,-1-1 1 0 0,1 0 0 0 0,0 1 0 0 0,-1-1-1 0 0,1 0 1 0 0,0 0 0 0 0,0 1-1 0 0,0-1 1 0 0,0 0 0 0 0,0 0-1 0 0,1 1 1 0 0,-1-1 0 0 0,0 0 0 0 0,1 1-1 0 0,0-1 1 0 0,-1 0 0 0 0,1 1-1 0 0,0-1 1 0 0,0 1 0 0 0,-1-1-1 0 0,1 1 1 0 0,0-1 0 0 0,1 1-1 0 0,-1 0 1 0 0,0-1 0 0 0,0 1 0 0 0,0 0-1 0 0,3-1 1 0 0,13-9 7 0 0,0 2-1 0 0,1 0 1 0 0,0 1-1 0 0,0 1 1 0 0,26-6 0 0 0,-8 2-158 0 0,-23 6 77 0 0,3 0-377 0 0,0 0 0 0 0,-1-1 0 0 0,1-1-1 0 0,15-10 1 0 0,-6 2-657 0 0,12-9-1070 0 0,-14 4-2183 0 0,-11 6 304 0 0</inkml:trace>
  <inkml:trace contextRef="#ctx0" brushRef="#br0" timeOffset="1">449 1 2303 0 0,'0'0'102'0'0,"1"1"-1"0"0,7 94 8533 0 0,-5-35-5704 0 0,32 313 2841 0 0,-29-333-5634 0 0,-5-38-270 0 0,0-3 83 0 0,1-1 0 0 0,-1 1-1 0 0,1-1 1 0 0,-1 1 0 0 0,0-1 0 0 0,0 0 0 0 0,0 0 0 0 0,0 0 0 0 0,1-2 0 0 0,0 2-27 0 0,2-8-60 0 0,1 0 0 0 0,-2 0 0 0 0,1 0 0 0 0,-1-1 0 0 0,-1 1 0 0 0,3-19 0 0 0,3-18-60 0 0,-2 19 92 0 0,-3 13-110 0 0,8-25 0 0 0,-9 36 258 0 0,-1 0 1 0 0,1 0-1 0 0,0 0 0 0 0,0 0 0 0 0,1 1 1 0 0,-1-1-1 0 0,1 1 0 0 0,-1 0 0 0 0,1-1 1 0 0,0 1-1 0 0,4-2 0 0 0,-6 4 4 0 0,1 0-1 0 0,-1 0 1 0 0,0 0 0 0 0,1 1-1 0 0,-1-1 1 0 0,0 0-1 0 0,1 1 1 0 0,-1 0 0 0 0,1-1-1 0 0,-1 1 1 0 0,1 0 0 0 0,-1 0-1 0 0,1-1 1 0 0,-1 1-1 0 0,1 0 1 0 0,0 1 0 0 0,-1-1-1 0 0,1 0 1 0 0,-1 0-1 0 0,1 1 1 0 0,-1-1 0 0 0,0 1-1 0 0,1-1 1 0 0,-1 1-1 0 0,1 0 1 0 0,-1-1 0 0 0,0 1-1 0 0,1 0 1 0 0,1 2-1 0 0,3 2 98 0 0,1 1 0 0 0,-2 0-1 0 0,1 0 1 0 0,6 9 0 0 0,-8-9-93 0 0,140 167 997 0 0,-132-160-1758 0 0,23 19-1 0 0,-10-13-6396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10391 0 0,'4'-2'234'0'0,"-4"2"-223"0"0,1 0-1 0 0,-1-1 1 0 0,1 1 0 0 0,-1 0 0 0 0,1-1 0 0 0,-1 1-1 0 0,1 0 1 0 0,0 0 0 0 0,-1-1 0 0 0,1 1 0 0 0,-1 0 0 0 0,1 0-1 0 0,-1 0 1 0 0,1 0 0 0 0,0 0 0 0 0,-1 0 0 0 0,1 0 0 0 0,-1 0-1 0 0,1 0 1 0 0,0 0 0 0 0,-1 0 0 0 0,1 0 0 0 0,-1 0 0 0 0,1 0-1 0 0,-1 1 1 0 0,1-1 0 0 0,-1 0 0 0 0,1 0 0 0 0,0 1 0 0 0,-1-1-1 0 0,0 0 1 0 0,2 1 0 0 0,-1 2 46 0 0,1 0-1 0 0,-1-1 1 0 0,0 1-1 0 0,0 0 1 0 0,0 0-1 0 0,1 5 1 0 0,0-2-1 0 0,21 67 140 0 0,-5-14 1601 0 0,14 72-1 0 0,-32-131-1729 0 0,0 0 0 0 0,0 1 0 0 0,0-1 0 0 0,0 0 0 0 0,0 0 0 0 0,0 0 0 0 0,1 0 0 0 0,-1 0 0 0 0,0 0 0 0 0,0 1 0 0 0,0-1 0 0 0,0 0 0 0 0,0 0 0 0 0,0 0 0 0 0,0 0 0 0 0,0 0 0 0 0,0 1 0 0 0,0-1 0 0 0,0 0 0 0 0,0 0 0 0 0,0 0 0 0 0,0 0 0 0 0,0 1 0 0 0,0-1 0 0 0,0 0 0 0 0,0 0 0 0 0,0 0 0 0 0,0 0 0 0 0,-1 0 0 0 0,1 0 0 0 0,0 1 0 0 0,0-1 0 0 0,0 0 0 0 0,0 0 0 0 0,0 0 0 0 0,0 0 0 0 0,0 0 0 0 0,0 0-1 0 0,0 0 1 0 0,-1 1 0 0 0,1-1 0 0 0,0 0 0 0 0,0 0 0 0 0,0 0 0 0 0,0 0 0 0 0,-6-6 934 0 0,4 3-903 0 0,0 0 0 0 0,1 0 0 0 0,-1 0 1 0 0,1 0-1 0 0,-2-5 0 0 0,0-30 148 0 0,1-1 1 0 0,2 0-1 0 0,1 1 1 0 0,2-1-1 0 0,9-39 1 0 0,-10 67-312 0 0,1 0 0 0 0,0 1 0 0 0,0 0 0 0 0,1 0 1 0 0,0 0-1 0 0,1 0 0 0 0,0 1 0 0 0,0-1 1 0 0,11-12-1 0 0,-13 18-177 0 0,1 0 0 0 0,0 1 0 0 0,-1-1 0 0 0,2 0 0 0 0,-1 1 0 0 0,0 0 0 0 0,0 0 0 0 0,1 1 0 0 0,5-3 0 0 0,-6 3-219 0 0,-1 1 1 0 0,1 0 0 0 0,-1 0 0 0 0,1 0 0 0 0,0 1-1 0 0,0-1 1 0 0,0 1 0 0 0,-1 0 0 0 0,1 0 0 0 0,0 1 0 0 0,0-1-1 0 0,-1 1 1 0 0,7 1 0 0 0,1 4-2230 0 0,-8-3 1939 0 0,9 5-2567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26 455 0 0,'21'19'299'0'0,"34"23"8294"0"0,-50-38-8027 0 0,1-1-1 0 0,-1 0 0 0 0,1 0 0 0 0,0-1 0 0 0,0 1 0 0 0,0-1 0 0 0,9 1 1 0 0,-14-3-474 0 0,0 0 0 0 0,0 0 0 0 0,-1 0 0 0 0,1 0 0 0 0,0 0 0 0 0,0-1 0 0 0,0 1 0 0 0,0 0 0 0 0,0-1 0 0 0,0 1 0 0 0,0-1 0 0 0,0 1 0 0 0,-1-1 0 0 0,1 0 0 0 0,0 1 0 0 0,1-2 0 0 0,12-13 702 0 0,-11 11-448 0 0,-1 1-192 0 0,-1 1 1 0 0,1-1 0 0 0,-1 0-1 0 0,1 1 1 0 0,-1-1 0 0 0,0 0-1 0 0,0 0 1 0 0,-1 0 0 0 0,1 0-1 0 0,0 0 1 0 0,-1 0 0 0 0,0-6-1 0 0,0 7 174 0 0,-5-7 336 0 0,4 6-560 0 0,-1 1 0 0 0,1 0-1 0 0,-1 0 1 0 0,0 0 0 0 0,1 0-1 0 0,-1 0 1 0 0,0 0 0 0 0,0 0-1 0 0,0 1 1 0 0,-1-1 0 0 0,1 1 0 0 0,0-1-1 0 0,-1 1 1 0 0,1 0 0 0 0,-4-1-1 0 0,4 1-57 0 0,0 1 0 0 0,0 0 0 0 0,0 0 0 0 0,0 0 0 0 0,0 0 1 0 0,0 0-1 0 0,0 1 0 0 0,0-1 0 0 0,0 0 0 0 0,0 1 0 0 0,0 0 0 0 0,0-1 0 0 0,0 1 0 0 0,0 0 0 0 0,0 0 0 0 0,1 0 0 0 0,-1 0 0 0 0,0 0 0 0 0,1 1 0 0 0,-1-1 0 0 0,-1 2 0 0 0,-3 3-31 0 0,1 0 0 0 0,0 0 0 0 0,0 1 0 0 0,1 0 0 0 0,-1 0 1 0 0,2 0-1 0 0,-1 0 0 0 0,1 1 0 0 0,0 0 0 0 0,0-1 0 0 0,1 1 0 0 0,0 0 0 0 0,0 0 0 0 0,1 0 0 0 0,0 0 0 0 0,1 17 0 0 0,0-14-54 0 0,1 0 0 0 0,0 0 0 0 0,1 0 0 0 0,0 1 0 0 0,1-2 0 0 0,0 1 0 0 0,1 0 0 0 0,9 17 0 0 0,-10-21 2 0 0,1-1 0 0 0,0 1 0 0 0,0-1 0 0 0,0 0 0 0 0,1 0 0 0 0,0-1 0 0 0,0 1 0 0 0,1-1 0 0 0,0 0 0 0 0,-1-1 0 0 0,2 1 0 0 0,-1-1 0 0 0,0 0 0 0 0,8 2 0 0 0,-13-5 32 0 0,16 7-1069 0 0,1-2 0 0 0,1 0 0 0 0,21 5 1 0 0,-13-9-817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765 624 7711 0 0,'0'0'3434'0'0,"-9"-2"-1670"0"0,-7-6-516 0 0,0 0 1 0 0,1-1 0 0 0,-16-11 0 0 0,10 6-354 0 0,-114-82 2280 0 0,39 27-1871 0 0,-40-41-211 0 0,69 53-729 0 0,-20-26-76 0 0,3 3-88 0 0,40 45-200 0 0,37 26-125 0 0,7 5-189 0 0,9 2-529 0 0,-7 2 637 0 0,34-13-4896 0 0,-24 9-1844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63 9215 0 0,'-1'-5'269'0'0,"-8"-12"608"0"0,6 13-378 0 0,0 1 0 0 0,0 0 0 0 0,0 0 0 0 0,0 0 1 0 0,-1 0-1 0 0,1 0 0 0 0,-1 1 0 0 0,1-1 0 0 0,-1 1 1 0 0,0 0-1 0 0,0 0 0 0 0,0 0 0 0 0,0 1 0 0 0,-5-1 1 0 0,7 1-388 0 0,0 1 1 0 0,0-1-1 0 0,0 1 1 0 0,0 0-1 0 0,0 0 1 0 0,0 0-1 0 0,0 0 1 0 0,0 0-1 0 0,0 0 1 0 0,0 1-1 0 0,0-1 1 0 0,0 1-1 0 0,0-1 1 0 0,0 1-1 0 0,0 0 1 0 0,0 0 0 0 0,0 0-1 0 0,0 0 1 0 0,0 0-1 0 0,1 0 1 0 0,-1 0-1 0 0,0 1 1 0 0,1-1-1 0 0,-1 1 1 0 0,1-1-1 0 0,0 1 1 0 0,-1 0-1 0 0,1-1 1 0 0,0 1-1 0 0,0 0 1 0 0,0 0-1 0 0,-1 2 1 0 0,1 0-51 0 0,-1 1 0 0 0,1 0 0 0 0,0 0 0 0 0,0-1 0 0 0,1 1 0 0 0,-1 0 0 0 0,1 0 0 0 0,0 0 0 0 0,0 0 0 0 0,1 0 1 0 0,1 8-1 0 0,0-6-46 0 0,0 1 0 0 0,0 0 0 0 0,1-1 0 0 0,0 1 0 0 0,0-1 0 0 0,6 10 0 0 0,-4-9-17 0 0,1 0-1 0 0,-1 0 1 0 0,1-1-1 0 0,1 0 1 0 0,-1 0-1 0 0,1 0 0 0 0,0-1 1 0 0,1 0-1 0 0,-1-1 1 0 0,1 0-1 0 0,0 0 1 0 0,1 0-1 0 0,-1-1 1 0 0,1 0-1 0 0,0-1 1 0 0,0 0-1 0 0,0 0 1 0 0,0-1-1 0 0,1 0 1 0 0,9 0-1 0 0,-1-1-553 0 0,-1 0 1 0 0,0-1-1 0 0,1-1 0 0 0,-1-1 0 0 0,0 0 0 0 0,0-1 1 0 0,0-1-1 0 0,0-1 0 0 0,21-9 0 0 0,-32 11 146 0 0,-1 0-1 0 0,1-1 1 0 0,-1 0-1 0 0,0 0 1 0 0,-1 0-1 0 0,1 0 1 0 0,-1-1-1 0 0,4-5 0 0 0,-2 3-749 0 0,1 0 0 0 0,9-9-1 0 0,-12 13 614 0 0,-1 0-1 0 0,1-1 1 0 0,-1 1-1 0 0,-1-1 1 0 0,1 0 0 0 0,0 1-1 0 0,-1-1 1 0 0,0-1-1 0 0,0 1 1 0 0,0 0-1 0 0,0-1 1 0 0,1-5-1 0 0,-2 6 467 0 0,0 0-1 0 0,0 0 0 0 0,-1 0 1 0 0,1 0-1 0 0,-1 0 0 0 0,0 0 1 0 0,0 0-1 0 0,0 0 0 0 0,-1 0 1 0 0,0 0-1 0 0,1 0 0 0 0,-1 0 1 0 0,-3-7-1 0 0,3 9 383 0 0,-1 0-1 0 0,1-1 0 0 0,-1 1 1 0 0,1 0-1 0 0,-1 1 1 0 0,0-1-1 0 0,-2-2 1 0 0,-2-1 3466 0 0,6 6-3040 0 0,0 9-378 0 0,0 0 1 0 0,0-1-1 0 0,1 1 1 0 0,1 0-1 0 0,0-1 0 0 0,0 1 1 0 0,1-1-1 0 0,4 11 0 0 0,13 24-39 0 0,2-2 0 0 0,29 42-1 0 0,-36-63-426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2303 0 0,'0'0'1488'0'0,"10"-5"16"0"0,1 3 48 0 0,1 1-4144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14 205 1375 0 0,'14'59'-127'0'0,"2"30"6564"0"0,1 3 1378 0 0,-3-33-5918 0 0,-1-15-816 0 0,-12-43-528 0 0,-15-3 65 0 0,12 0-565 0 0,-1 0 1 0 0,1 0 0 0 0,0 0 0 0 0,-1 0 0 0 0,1-1 0 0 0,0 1-1 0 0,0-1 1 0 0,0 1 0 0 0,-2-5 0 0 0,-13-28 366 0 0,11 18-583 0 0,0 0 1 0 0,2-1-1 0 0,0 0 0 0 0,-1-19 0 0 0,-2-75-1195 0 0,6 77 1073 0 0,1 34 259 0 0,-1-101-2109 0 0,2 91 1855 0 0,0 1-1 0 0,0-1 1 0 0,1 1-1 0 0,1-1 0 0 0,0 1 1 0 0,0 0-1 0 0,7-13 1 0 0,-9 21 301 0 0,0 0 1 0 0,0-1 0 0 0,0 2-1 0 0,1-1 1 0 0,-1 0 0 0 0,1 0-1 0 0,-1 0 1 0 0,1 1 0 0 0,0-1-1 0 0,0 0 1 0 0,0 1 0 0 0,0 0-1 0 0,0-1 1 0 0,0 1 0 0 0,0 0-1 0 0,0 0 1 0 0,4-1 0 0 0,-3 2 40 0 0,0-1 1 0 0,0 1-1 0 0,1 0 1 0 0,-1 0 0 0 0,0 0-1 0 0,0 0 1 0 0,0 0-1 0 0,0 1 1 0 0,0-1 0 0 0,0 1-1 0 0,0 0 1 0 0,3 2-1 0 0,1-1 67 0 0,-1 2 0 0 0,0-1 0 0 0,-1 0 0 0 0,1 1 0 0 0,0 0 0 0 0,-1 1 0 0 0,0-1 0 0 0,0 1 0 0 0,-1 0-1 0 0,1 0 1 0 0,6 10 0 0 0,-8-8 42 0 0,1 0 0 0 0,-1 1 0 0 0,0-1 0 0 0,0 1-1 0 0,-1 0 1 0 0,0 0 0 0 0,0 0 0 0 0,-1 0 0 0 0,0 0 0 0 0,-1 0-1 0 0,0 14 1 0 0,-2-4 0 0 0,0-1 0 0 0,-1 0 0 0 0,-1 0-1 0 0,-8 23 1 0 0,6-26-416 0 0,0 0 1 0 0,-1-1-1 0 0,0 0 0 0 0,-1-1 0 0 0,-1 0 1 0 0,-19 22-1 0 0,18-25-1312 0 0,-2-3-69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10 252 3679 0 0,'2'0'284'0'0,"12"-2"-251"0"0,-11 2 165 0 0,0 0 0 0 0,1 0 1 0 0,-1-1-1 0 0,0 1 0 0 0,0-1 0 0 0,0 0 0 0 0,0 0 0 0 0,0 0 1 0 0,0 0-1 0 0,0 0 0 0 0,0-1 0 0 0,0 1 0 0 0,-1-1 1 0 0,5-3-1 0 0,2-4 1092 0 0,-1 0 1 0 0,0 0 0 0 0,10-17-1 0 0,-14 21-1018 0 0,-1-1 0 0 0,0 1-1 0 0,0-1 1 0 0,0 0 0 0 0,-1 0-1 0 0,0 0 1 0 0,0-1 0 0 0,1-9 0 0 0,-3 13-63 0 0,0-1 0 0 0,0 1 0 0 0,0 0 1 0 0,-1-1-1 0 0,0 1 0 0 0,1 0 0 0 0,-1-1 1 0 0,0 1-1 0 0,-1 0 0 0 0,1 0 0 0 0,0 0 1 0 0,-1 0-1 0 0,0 0 0 0 0,-4-5 0 0 0,5 6-72 0 0,0 0 0 0 0,-1 1 0 0 0,1-1 0 0 0,-1 1 0 0 0,0-1 0 0 0,1 1 0 0 0,-1 0 0 0 0,0 0 0 0 0,0 0 0 0 0,0 0 0 0 0,0 0 0 0 0,0 0 0 0 0,0 0 0 0 0,0 0 0 0 0,0 1 0 0 0,0-1 0 0 0,0 1-1 0 0,0 0 1 0 0,-1-1 0 0 0,1 1 0 0 0,0 0 0 0 0,0 0 0 0 0,0 1 0 0 0,-3-1 0 0 0,1 1-87 0 0,0 0 1 0 0,0 1-1 0 0,0-1 0 0 0,0 1 0 0 0,1 0 0 0 0,-1 0 1 0 0,1 0-1 0 0,-1 0 0 0 0,1 0 0 0 0,0 1 0 0 0,0-1 0 0 0,0 1 1 0 0,0 0-1 0 0,0 0 0 0 0,0 1 0 0 0,1-1 0 0 0,0 0 1 0 0,-1 1-1 0 0,1-1 0 0 0,1 1 0 0 0,-1 0 0 0 0,0 0 1 0 0,1-1-1 0 0,0 1 0 0 0,0 0 0 0 0,0 0 0 0 0,0 0 1 0 0,1 0-1 0 0,0 1 0 0 0,-1 3 0 0 0,2 1-85 0 0,1-1 0 0 0,-1 0 0 0 0,1 0 0 0 0,1-1 0 0 0,3 9 0 0 0,-5-12 2 0 0,1 0 0 0 0,0 0 0 0 0,1-1-1 0 0,-1 1 1 0 0,1-1 0 0 0,-1 1 0 0 0,1-1 0 0 0,0 0 0 0 0,0 0 0 0 0,1 0-1 0 0,4 3 1 0 0,3 1-208 0 0,-6-3-251 0 0,-1 0 0 0 0,1-1 0 0 0,0 0 0 0 0,1 0 0 0 0,-1-1 0 0 0,1 1 0 0 0,-1-1 0 0 0,1 0 0 0 0,-1-1 0 0 0,1 1 0 0 0,0-1 0 0 0,7 0 0 0 0,5-1-5351 0 0</inkml:trace>
  <inkml:trace contextRef="#ctx0" brushRef="#br0" timeOffset="1">423 11 9959 0 0,'-9'-4'1063'0'0,"3"2"-769"0"0,0 1 0 0 0,-1-1 0 0 0,1 1 1 0 0,-1 1-1 0 0,1-1 0 0 0,-1 1 0 0 0,-8 1 0 0 0,15 0-234 0 0,-1 0-59 0 0,1 0 0 0 0,0 0 1 0 0,-1 0-1 0 0,1 0 0 0 0,0 0 0 0 0,0 0 0 0 0,-1 0 0 0 0,1 0 0 0 0,0 0 0 0 0,0 0 0 0 0,0 0 0 0 0,0-1 0 0 0,0 1 0 0 0,0 0 0 0 0,1 0 0 0 0,-1 0 1 0 0,0 0-1 0 0,0 0 0 0 0,1 0 0 0 0,-1 0 0 0 0,0 0 0 0 0,1 0 0 0 0,-1 0 0 0 0,1-1 0 0 0,-1 1 0 0 0,1 0 0 0 0,0 0 0 0 0,0 0 0 0 0,2 3-25 0 0,6 8-30 0 0,0-1 0 0 0,1 1 0 0 0,0-1 0 0 0,16 13 0 0 0,51 33 55 0 0,-56-43 584 0 0,-2 0 0 0 0,1 1 0 0 0,-2 1 0 0 0,0 1 0 0 0,17 21 0 0 0,-33-36-425 0 0,0 1-1 0 0,0 0 0 0 0,0 0 0 0 0,-1 0 1 0 0,1 1-1 0 0,-1-1 0 0 0,0 0 0 0 0,0 0 1 0 0,0 1-1 0 0,0-1 0 0 0,0 1 0 0 0,-1-1 1 0 0,0 1-1 0 0,1-1 0 0 0,-2 1 0 0 0,1-1 1 0 0,0 0-1 0 0,0 1 0 0 0,-1-1 1 0 0,0 1-1 0 0,0-1 0 0 0,0 0 0 0 0,0 1 1 0 0,0-1-1 0 0,-1 0 0 0 0,0 0 0 0 0,1 0 1 0 0,-1 0-1 0 0,0 0 0 0 0,0 0 0 0 0,-1-1 1 0 0,1 1-1 0 0,0-1 0 0 0,-1 1 1 0 0,0-1-1 0 0,0 0 0 0 0,1 0 0 0 0,-1 0 1 0 0,-4 1-1 0 0,2 0-200 0 0,-82 36 2784 0 0,41-25-3647 0 0,36-13-1251 0 0,0 1 0 0 0,-18 0 0 0 0,10-4-5737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4 198 11775 0 0,'0'0'1068'0'0,"-2"9"-856"0"0,1 6-20 0 0,0 1 0 0 0,2-1-1 0 0,0 0 1 0 0,0 1 0 0 0,6 19-1 0 0,-2-1 58 0 0,1 0 574 0 0,1-1 0 0 0,16 42 0 0 0,-23-74-770 0 0,1-1 1 0 0,-1 0-1 0 0,0 1 0 0 0,1-1 0 0 0,-1 0 0 0 0,0 1 0 0 0,1-1 0 0 0,-1 0 1 0 0,1 1-1 0 0,-1-1 0 0 0,0 0 0 0 0,1 0 0 0 0,-1 0 0 0 0,1 1 1 0 0,-1-1-1 0 0,1 0 0 0 0,-1 0 0 0 0,0 0 0 0 0,1 0 0 0 0,-1 0 0 0 0,1 0 1 0 0,-1 0-1 0 0,1 0 0 0 0,-1 0 0 0 0,1 0 0 0 0,-1 0 0 0 0,1 0 0 0 0,-1 0 1 0 0,1-1-1 0 0,15-3 678 0 0,-14 4-758 0 0,2-2 96 0 0,0 0 0 0 0,0 0 0 0 0,0 0 0 0 0,0 0 0 0 0,-1-1 0 0 0,1 1 0 0 0,-1-1 0 0 0,0 0 0 0 0,6-7 0 0 0,25-34 2 0 0,-27 34-31 0 0,34-59-40 0 0,-41 69 0 0 0,1-1 0 0 0,-1 0 0 0 0,0 1 0 0 0,0-1 0 0 0,0 1 0 0 0,1-1 0 0 0,-1 1 0 0 0,0-1 0 0 0,1 1 0 0 0,-1-1 0 0 0,0 1 0 0 0,1 0 0 0 0,-1-1 0 0 0,1 1 0 0 0,-1 0 0 0 0,1-1 0 0 0,-1 1 0 0 0,1 0 0 0 0,-1-1 0 0 0,1 1 0 0 0,-1 0 0 0 0,1 0 0 0 0,-1-1 0 0 0,1 1 0 0 0,-1 0 0 0 0,2 0 0 0 0,0 0 0 0 0,11-3 0 0 0,-8 5 0 0 0,-3-1 0 0 0,11 4 0 0 0,0 0 0 0 0,0 1 0 0 0,0 1 0 0 0,-1 0 0 0 0,22 16 0 0 0,-25-16 148 0 0,0-1 0 0 0,1 0 0 0 0,0-1 0 0 0,0 1 0 0 0,0-2 0 0 0,1 0 0 0 0,-1 0 0 0 0,22 4 0 0 0,-31-8-99 0 0,0 0 1 0 0,0 0-1 0 0,0 0 0 0 0,0 0 1 0 0,0 0-1 0 0,0-1 0 0 0,0 1 1 0 0,0 0-1 0 0,0-1 0 0 0,0 1 0 0 0,0 0 1 0 0,0-1-1 0 0,0 1 0 0 0,0-1 1 0 0,0 0-1 0 0,0 1 0 0 0,0-1 0 0 0,0 0 1 0 0,-1 1-1 0 0,1-1 0 0 0,0 0 1 0 0,0 0-1 0 0,-1 0 0 0 0,1 0 1 0 0,-1 0-1 0 0,1 0 0 0 0,-1 1 0 0 0,1-1 1 0 0,0-2-1 0 0,0 1 105 0 0,9-6 708 0 0,-2 2-513 0 0,-4 1-209 0 0,0 0 1 0 0,0-1-1 0 0,-1 0 0 0 0,1 0 1 0 0,-1 0-1 0 0,-1 0 1 0 0,1 0-1 0 0,2-13 0 0 0,0-4-121 0 0,2-29 0 0 0,-3 22-105 0 0,5-97-2290 0 0,-10 43-2820 0 0,0 65 3185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1 153 455 0 0,'10'18'0'0'0,"-7"-8"0"0"0,2 0 0 0 0,2 4 0 0 0,-1-3 0 0 0,1 2 0 0 0,0 4 2272 0 0,-1 0 408 0 0,-1-2 80 0 0,0 1 24 0 0,4 1-1992 0 0,-3 1-400 0 0,-1 0-72 0 0,2 1-24 0 0,-2-4-912 0 0,2-2-184 0 0</inkml:trace>
  <inkml:trace contextRef="#ctx0" brushRef="#br0" timeOffset="1">19 0 5527 0 0,'0'0'4728'0'0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7 273 7831 0 0,'-2'8'214'0'0,"1"1"1"0"0,-1 0-1 0 0,1 0 0 0 0,1 0 0 0 0,0 0 0 0 0,1 16 0 0 0,1 13 1781 0 0,-1-9-617 0 0,1 0 1 0 0,1 0-1 0 0,15 55 0 0 0,-12-58-998 0 0,-1-4-391 0 0,2-1 1 0 0,0-1-1 0 0,16 33 0 0 0,-17-42-294 0 0,-4-9-644 0 0,-1-3-283 0 0,8-5-758 0 0,4-7-2806 0 0</inkml:trace>
  <inkml:trace contextRef="#ctx0" brushRef="#br0" timeOffset="1">220 0 9671 0 0,'-2'9'875'0'0,"1"0"-805"0"0,1 1 0 0 0,0 0 0 0 0,0-1 0 0 0,1 1 0 0 0,3 17 1 0 0,1 4 1281 0 0,14 123 5332 0 0,28 73-4497 0 0,-20-157-2624 0 0,-18-46-81 0 0,2 3-94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56 4607 0 0,'0'0'354'0'0,"0"-2"19"0"0,0-1 290 0 0,-1-1 0 0 0,1 1 0 0 0,-1 0 0 0 0,0-1-1 0 0,0 1 1 0 0,-1 0 0 0 0,1 0 0 0 0,0 0 0 0 0,-1 0 0 0 0,-3-5-1 0 0,4 7-488 0 0,-1 0-1 0 0,1-1 0 0 0,0 1 0 0 0,-1 0 0 0 0,1 0 0 0 0,-1 0 0 0 0,1 0 0 0 0,-1 1 1 0 0,0-1-1 0 0,1 0 0 0 0,-1 1 0 0 0,0-1 0 0 0,0 1 0 0 0,1-1 0 0 0,-1 1 0 0 0,0 0 1 0 0,0-1-1 0 0,0 1 0 0 0,1 0 0 0 0,-1 1 0 0 0,0-1 0 0 0,-3 1 0 0 0,2-1-27 0 0,0 1-1 0 0,1 0 1 0 0,-1 0 0 0 0,0 1-1 0 0,1-1 1 0 0,-1 0-1 0 0,0 1 1 0 0,1 0 0 0 0,0-1-1 0 0,-4 4 1 0 0,-20 22 430 0 0,24-25-563 0 0,-11 15 81 0 0,1 0 0 0 0,1 0 0 0 0,1 1 0 0 0,-13 31 1 0 0,19-40-77 0 0,1 0 1 0 0,0 0 0 0 0,1 1 0 0 0,0-1 0 0 0,0 1 0 0 0,0 15 0 0 0,2-19-10 0 0,0-1 0 0 0,0 1 0 0 0,1 0-1 0 0,-1-1 1 0 0,1 1 0 0 0,0-1 0 0 0,1 0 0 0 0,0 1 0 0 0,-1-1 0 0 0,2 0 0 0 0,-1 0 0 0 0,6 9 0 0 0,3-1 29 0 0,-6-11-24 0 0,-1-2-2 0 0,-1 2-4 0 0,1 0 0 0 0,0-1 0 0 0,0 1 0 0 0,0-1 0 0 0,0 0 0 0 0,0 0 0 0 0,1 0 0 0 0,-1-1 1 0 0,0 0-1 0 0,0 0 0 0 0,1 0 0 0 0,-1 0 0 0 0,0 0 0 0 0,0-1 0 0 0,0 0 0 0 0,0 0 1 0 0,5-2-1 0 0,-3 1 7 0 0,0-1 0 0 0,0 0 1 0 0,-1 0-1 0 0,0-1 0 0 0,1 1 1 0 0,-1-1-1 0 0,0 0 0 0 0,-1-1 1 0 0,1 1-1 0 0,5-8 0 0 0,-1 1 22 0 0,1-1 0 0 0,-1 0-1 0 0,0 0 1 0 0,-1-1 0 0 0,14-28-1 0 0,-16 28 36 0 0,-1-2-1 0 0,-1 1 0 0 0,0-1 1 0 0,0 1-1 0 0,-2-1 1 0 0,2-23-1 0 0,-4 53 33 0 0,1-1-1 0 0,1 0 1 0 0,0 1-1 0 0,5 19 1 0 0,-4-25-682 0 0,0 0 1 0 0,9 16 0 0 0,-9-19-888 0 0,1 0 0 0 0,0 0 0 0 0,0-1-1 0 0,8 9 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11287 0 0,'-1'2'1241'0'0,"1"-2"-1172"0"0,0 0 0 0 0,0 0 0 0 0,-1 0 0 0 0,1 0-1 0 0,0 0 1 0 0,0 0 0 0 0,0 0 0 0 0,0 0 0 0 0,0 0 0 0 0,0 0 0 0 0,-1-1 1103 0 0,0 1-1104 0 0,-1 19 1278 0 0,0 31-676 0 0,2-46-521 0 0,3 268 1383 0 0,-1-241-1664 0 0,1 0 0 0 0,2 0 0 0 0,13 49 0 0 0,-14-67-318 0 0,3 10-1023 0 0,1-10-2421 0 0,1-2-1233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5063 0 0,'0'0'390'0'0,"-1"1"-252"0"0,-32 12 3315 0 0,24-8-2325 0 0,0 0 0 0 0,0 0 0 0 0,-11 11 0 0 0,15-12-888 0 0,-1 1 0 0 0,1 1 1 0 0,0-1-1 0 0,1 1 0 0 0,-1 0 1 0 0,-4 9-1 0 0,8-13-232 0 0,0 0-1 0 0,1 0 1 0 0,-1 0 0 0 0,1 0-1 0 0,-1 0 1 0 0,1 0 0 0 0,0 0-1 0 0,0 1 1 0 0,0-1 0 0 0,0 0-1 0 0,0 0 1 0 0,1 0 0 0 0,-1 0-1 0 0,1 0 1 0 0,-1 0 0 0 0,1 0-1 0 0,0 0 1 0 0,1 4 0 0 0,0-3-15 0 0,0 1 0 0 0,-1-1 0 0 0,1 0 0 0 0,1 0 0 0 0,-1 0 0 0 0,0-1 0 0 0,1 1 0 0 0,-1 0 0 0 0,1-1 0 0 0,4 4 0 0 0,51 26-83 0 0,-41-25 222 0 0,-1 2-1 0 0,0 0 1 0 0,-1 1 0 0 0,0 1 0 0 0,17 15-1 0 0,-5-4 1181 0 0,-26-20-766 0 0,0 0-407 0 0,-1 0 1 0 0,0 0-1 0 0,1 0 1 0 0,0 0 0 0 0,-1 0-1 0 0,1-1 1 0 0,1 4 0 0 0,3 8 260 0 0,-4-8-276 0 0,0-1 0 0 0,0 1 1 0 0,-1-1-1 0 0,0 1 0 0 0,0-1 1 0 0,0 1-1 0 0,-1-1 0 0 0,0 1 1 0 0,1-1-1 0 0,-1 0 0 0 0,-1 1 0 0 0,1-1 1 0 0,-1 0-1 0 0,0 0 0 0 0,0 1 1 0 0,0-1-1 0 0,0-1 0 0 0,-4 5 1 0 0,-2 3-26 0 0,-2-1 1 0 0,1 0 0 0 0,-2 0-1 0 0,-16 12 1 0 0,17-15-395 0 0,-1 0 1 0 0,0 0 0 0 0,0-1-1 0 0,-19 7 1 0 0,29-12-850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1150 1839 0 0,'0'0'15512'0'0,"0"-1"-15304"0"0,-5-45 504 0 0,2 32-354 0 0,0-25 0 0 0,9-178 2030 0 0,-4 109-1612 0 0,3-208 216 0 0,-3 44-280 0 0,-4 222-823 0 0,1 40 45 0 0,1-1 0 0 0,0 0 0 0 0,0 0-1 0 0,1 0 1 0 0,3-11 0 0 0,-4 20-390 0 0,3-6-477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2303 0 0,'-1'2'102'0'0,"-26"23"-22"0"0,22-20 277 0 0,0-1 1 0 0,0 1-1 0 0,0-1 0 0 0,0 2 1 0 0,1-1-1 0 0,0 0 0 0 0,-6 10 0 0 0,6-5 1312 0 0,0 0-1 0 0,0 1 0 0 0,1-1 0 0 0,0 1 0 0 0,-1 14 0 0 0,3-16-1271 0 0,0 1 0 0 0,1 0 1 0 0,0-1-1 0 0,1 1 0 0 0,0 0 0 0 0,2 12 0 0 0,-1-17-401 0 0,-1 0 1 0 0,1 1-1 0 0,0-1 0 0 0,0 0 1 0 0,0 0-1 0 0,0 0 1 0 0,1 0-1 0 0,0 0 0 0 0,0-1 1 0 0,1 1-1 0 0,-1-1 0 0 0,1 0 1 0 0,0 0-1 0 0,0 0 0 0 0,0 0 1 0 0,1-1-1 0 0,-1 0 1 0 0,1 1-1 0 0,0-2 0 0 0,0 1 1 0 0,0-1-1 0 0,0 1 0 0 0,0-1 1 0 0,0-1-1 0 0,1 1 0 0 0,7 0 1 0 0,-3 0 62 0 0,0-2 0 0 0,0 1-1 0 0,0-2 1 0 0,0 1 0 0 0,0-1 0 0 0,0-1 0 0 0,0 0 0 0 0,0 0 0 0 0,-1-1-1 0 0,1 0 1 0 0,-1-1 0 0 0,0 0 0 0 0,17-9 0 0 0,-23 11 46 0 0,0-1 0 0 0,0 1 0 0 0,-1-1 0 0 0,1 1 0 0 0,0-1 0 0 0,-1 0 0 0 0,0 0 0 0 0,1 0 0 0 0,-1 0 0 0 0,-1 0 0 0 0,1-1 1 0 0,0 1-1 0 0,-1-1 0 0 0,1 1 0 0 0,-1-1 0 0 0,0 1 0 0 0,1-8 0 0 0,-2 6 76 0 0,0-1 1 0 0,0 1-1 0 0,-1 0 1 0 0,1-1-1 0 0,-1 1 1 0 0,0 0 0 0 0,-1-1-1 0 0,1 1 1 0 0,-1 0-1 0 0,0 0 1 0 0,-4-8-1 0 0,1 5-23 0 0,0 0 0 0 0,-1 0 0 0 0,1 1 0 0 0,-1 0 0 0 0,-1 0 0 0 0,1 0 0 0 0,-1 1 0 0 0,-16-11 0 0 0,9 8-347 0 0,-1 0 0 0 0,-1 1 1 0 0,-31-12-1 0 0,26 15-797 0 0,0 1-55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 8839 0 0,'-1'-3'91'0'0,"-1"0"0"0"0,0 1 0 0 0,1-1 0 0 0,-1 0 0 0 0,-1 1 0 0 0,1-1 0 0 0,0 1 0 0 0,0 0 0 0 0,-1 0 0 0 0,0 0 0 0 0,-2-2 0 0 0,3 3 592 0 0,1 3 228 0 0,-2 0-714 0 0,1 0 0 0 0,0 1 0 0 0,-1-1 0 0 0,1 1 0 0 0,0-1 0 0 0,0 1 0 0 0,1 0 0 0 0,-1 0 0 0 0,1-1 1 0 0,-1 1-1 0 0,1 1 0 0 0,0-1 0 0 0,-1 6 0 0 0,1-4-108 0 0,0 1 1 0 0,1-1-1 0 0,0 0 1 0 0,0 0-1 0 0,0 1 0 0 0,1-1 1 0 0,0 0-1 0 0,1 6 1 0 0,2 0-97 0 0,0 0-1 0 0,0 0 1 0 0,1 0 0 0 0,0-1 0 0 0,1 0 0 0 0,0 0-1 0 0,11 13 1 0 0,-14-19 82 0 0,1-1-1 0 0,0 1 1 0 0,0-1-1 0 0,0 0 1 0 0,1 0 0 0 0,-1-1-1 0 0,1 1 1 0 0,-1-1-1 0 0,1 0 1 0 0,0 0-1 0 0,0-1 1 0 0,0 1 0 0 0,0-1-1 0 0,9 1 1 0 0,-11-1 4 0 0,-1-1 1 0 0,1 0 0 0 0,-1 0 0 0 0,0 0-1 0 0,1 0 1 0 0,-1 0 0 0 0,1 0-1 0 0,-1-1 1 0 0,0 1 0 0 0,1-1 0 0 0,-1 1-1 0 0,0-1 1 0 0,0 0 0 0 0,1 0 0 0 0,-1 0-1 0 0,0 0 1 0 0,0-1 0 0 0,0 1 0 0 0,0-1-1 0 0,0 1 1 0 0,-1-1 0 0 0,1 1-1 0 0,0-1 1 0 0,-1 0 0 0 0,1 0 0 0 0,-1 0-1 0 0,1 0 1 0 0,-1 0 0 0 0,0 0 0 0 0,0 0-1 0 0,0-1 1 0 0,0 1 0 0 0,0-4 0 0 0,1 2 39 0 0,-2-1 1 0 0,1 0 0 0 0,0 1-1 0 0,-1-1 1 0 0,0 0-1 0 0,0 1 1 0 0,-1-1 0 0 0,1 0-1 0 0,-1 1 1 0 0,0-1 0 0 0,0 1-1 0 0,-1-1 1 0 0,-1-4 0 0 0,0 3-82 0 0,0 1-1 0 0,0-1 1 0 0,-1 1 0 0 0,0 0 0 0 0,0 0 0 0 0,0 0-1 0 0,0 1 1 0 0,-1-1 0 0 0,-6-4 0 0 0,8 7-51 0 0,-1 0 0 0 0,1 0 0 0 0,0 0 0 0 0,-1 1 0 0 0,1-1 0 0 0,-1 1 0 0 0,1 0 0 0 0,-1 0 0 0 0,0 0 0 0 0,0 0 0 0 0,1 0 0 0 0,-1 1 0 0 0,0 0 0 0 0,0 0 0 0 0,-6 1 0 0 0,2 0-474 0 0,0 0 0 0 0,0 1-1 0 0,1 0 1 0 0,-1 1 0 0 0,0-1 0 0 0,-9 6-1 0 0,7-3-1360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14 8751 0 0,'0'0'674'0'0,"-1"-1"-438"0"0,-4-1 181 0 0,0 0 1 0 0,1 0 0 0 0,-1 1 0 0 0,0-1-1 0 0,0 1 1 0 0,0 0 0 0 0,0 0-1 0 0,0 1 1 0 0,0-1 0 0 0,0 1-1 0 0,0 1 1 0 0,0-1 0 0 0,0 0 0 0 0,0 1-1 0 0,-9 3 1 0 0,2 0-8 0 0,-1 1 1 0 0,1 1-1 0 0,0 0 0 0 0,0 1 1 0 0,-10 7-1 0 0,17-10-360 0 0,1-1 0 0 0,0 1 1 0 0,-1 0-1 0 0,1 0 0 0 0,1 1 0 0 0,-1-1 0 0 0,-4 8 1 0 0,-19 40 381 0 0,23-43-345 0 0,1 0-1 0 0,0-1 0 0 0,1 1 0 0 0,0 0 0 0 0,0 0 0 0 0,1 0 0 0 0,0 0 0 0 0,1 10 0 0 0,0-17-67 0 0,0 0-1 0 0,0 0 1 0 0,1-1-1 0 0,-1 1 1 0 0,0 0 0 0 0,1 0-1 0 0,0 0 1 0 0,-1 0-1 0 0,1-1 1 0 0,0 1-1 0 0,0 0 1 0 0,0-1-1 0 0,0 1 1 0 0,2 2-1 0 0,-1-1 15 0 0,-2-3-29 0 0,0 1 0 0 0,1-1 0 0 0,-1 1 0 0 0,1-1 0 0 0,0 0 0 0 0,-1 1 0 0 0,1-1 0 0 0,-1 0 0 0 0,1 0 0 0 0,0 1 0 0 0,-1-1 0 0 0,1 0 0 0 0,-1 0 0 0 0,1 0 0 0 0,0 0 0 0 0,-1 0 0 0 0,1 0 0 0 0,1 0 0 0 0,0 0 1 0 0,4 2-5 0 0,0-1 0 0 0,1 0 0 0 0,-1-1 0 0 0,1 0 0 0 0,-1 0 0 0 0,0 0 0 0 0,1-1 0 0 0,-1 1 0 0 0,0-2 0 0 0,1 1 0 0 0,-1-1 0 0 0,0 0 0 0 0,0 0 0 0 0,0 0 0 0 0,0-1 0 0 0,-1 0 0 0 0,1 0 0 0 0,-1-1 0 0 0,1 1 0 0 0,7-9 0 0 0,-3 2 1 0 0,-5 6 1 0 0,0-1-1 0 0,0 0 0 0 0,0 0 0 0 0,-1-1 0 0 0,0 1 1 0 0,0-1-1 0 0,0 0 0 0 0,-1 0 0 0 0,3-8 1 0 0,2 90 1064 0 0,-5-54-1314 0 0,2 0-1 0 0,0 1 1 0 0,2-2-1 0 0,14 35 1 0 0,-20-53-627 0 0,5 8 1677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10135 0 0,'0'0'778'0'0,"0"-1"-506"0"0,-4-2-32 0 0,3 4 164 0 0,-1 0 0 0 0,1 0 0 0 0,0 0 0 0 0,-1 1 0 0 0,1-1 0 0 0,0 0 0 0 0,0 1 0 0 0,0-1 0 0 0,-2 4 0 0 0,-2 4 198 0 0,1 1 0 0 0,0-1 0 0 0,1 1 0 0 0,0 0 0 0 0,-3 16 0 0 0,-4 54 82 0 0,7-49-438 0 0,0 15-126 0 0,5 73 0 0 0,2-71-903 0 0,2-1 0 0 0,15 57 0 0 0,-16-83-486 0 0,2 0-1 0 0,10 25 1 0 0,-8-27-302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57 5063 0 0,'-1'-10'212'0'0,"1"6"-106"0"0,-1 0 0 0 0,1 0 0 0 0,-1 0-1 0 0,0 0 1 0 0,-3-9 1571 0 0,-6 5 2659 0 0,9 7-4107 0 0,1 1 1 0 0,-1-1-1 0 0,0 1 1 0 0,1-1 0 0 0,-1 1-1 0 0,0 0 1 0 0,1-1-1 0 0,-1 1 1 0 0,0 0-1 0 0,0-1 1 0 0,1 1 0 0 0,-1 0-1 0 0,0 0 1 0 0,0 0-1 0 0,0 0 1 0 0,1 0 0 0 0,-1 0-1 0 0,0 0 1 0 0,0 0-1 0 0,1 0 1 0 0,-1 0-1 0 0,0 0 1 0 0,0 0 0 0 0,-1 1-1 0 0,0 0-78 0 0,1 0-1 0 0,-1 0 1 0 0,1 0-1 0 0,0 0 1 0 0,-1 0-1 0 0,1 0 0 0 0,0 1 1 0 0,0-1-1 0 0,-1 0 1 0 0,0 4-1 0 0,-2 0-56 0 0,1 1-1 0 0,0 0 0 0 0,1 0 1 0 0,-1 0-1 0 0,-1 9 0 0 0,2-4-90 0 0,0 1 0 0 0,1-1 0 0 0,0 1 0 0 0,1-1 0 0 0,0 1 0 0 0,1 0 0 0 0,0-1 0 0 0,1 1 0 0 0,4 13 1 0 0,-5-18-137 0 0,1-1 0 0 0,1 1 0 0 0,-1-1 0 0 0,1 0 1 0 0,0 0-1 0 0,1 0 0 0 0,0 0 0 0 0,-1 0 0 0 0,2-1 1 0 0,-1 0-1 0 0,1 0 0 0 0,0 0 0 0 0,0 0 0 0 0,0-1 1 0 0,0 0-1 0 0,1 0 0 0 0,6 4 0 0 0,-8-7-77 0 0,0 1 0 0 0,-1-1 0 0 0,1 0-1 0 0,0 0 1 0 0,0 0 0 0 0,0 0 0 0 0,0-1-1 0 0,0 0 1 0 0,0 1 0 0 0,0-2 0 0 0,0 1 0 0 0,0 0-1 0 0,-1-1 1 0 0,1 1 0 0 0,0-1 0 0 0,0 0-1 0 0,0-1 1 0 0,6-2 0 0 0,1-1-582 0 0,0-1-1 0 0,-1-1 1 0 0,1 0 0 0 0,14-13-1 0 0,-17 12 416 0 0,-1 1-1 0 0,0-1 0 0 0,-1-1 0 0 0,0 1 1 0 0,0-1-1 0 0,0 0 0 0 0,-2-1 0 0 0,1 1 1 0 0,-1-1-1 0 0,0 0 0 0 0,-1 0 1 0 0,4-18-1 0 0,-7 26 652 0 0,1-1 1 0 0,-1 1-1 0 0,0 0 0 0 0,0 0 1 0 0,0 0-1 0 0,0 0 0 0 0,-1-1 1 0 0,1 1-1 0 0,0 0 1 0 0,-1 0-1 0 0,0 0 0 0 0,1 0 1 0 0,-1 0-1 0 0,0 0 0 0 0,0 0 1 0 0,0 0-1 0 0,0 0 1 0 0,-1 0-1 0 0,1 1 0 0 0,0-1 1 0 0,-1 0-1 0 0,1 1 1 0 0,-1-1-1 0 0,0 1 0 0 0,-1-2 1 0 0,1 2-66 0 0,-1-1 0 0 0,1 1 0 0 0,0 0 0 0 0,0 0 1 0 0,0 0-1 0 0,-1 0 0 0 0,1 0 0 0 0,0 1 0 0 0,-1-1 0 0 0,1 1 1 0 0,-1-1-1 0 0,1 1 0 0 0,-1 0 0 0 0,1 0 0 0 0,-1 0 1 0 0,1 0-1 0 0,-1 1 0 0 0,1-1 0 0 0,0 1 0 0 0,-1-1 0 0 0,-4 3 1 0 0,6-2-175 0 0,-1 0 1 0 0,0 0 0 0 0,1 0 0 0 0,-1 1-1 0 0,1-1 1 0 0,-1 1 0 0 0,1-1 0 0 0,-1 1-1 0 0,1 0 1 0 0,0-1 0 0 0,0 1 0 0 0,0 0 0 0 0,0 0-1 0 0,0 0 1 0 0,1 0 0 0 0,-1 0 0 0 0,0 0-1 0 0,0 3 1 0 0,0 0-29 0 0,1-1 0 0 0,-1 1 0 0 0,1-1 0 0 0,0 1 0 0 0,0-1-1 0 0,0 1 1 0 0,2 8 0 0 0,3 0-7 0 0,-2-10-22 0 0,0 1-1 0 0,-1-1 1 0 0,1 0-1 0 0,0 0 1 0 0,1 0-1 0 0,-1 0 1 0 0,1 0 0 0 0,-1-1-1 0 0,1 0 1 0 0,0 1-1 0 0,0-1 1 0 0,0-1-1 0 0,0 1 1 0 0,0 0-1 0 0,0-1 1 0 0,0 0-1 0 0,0 0 1 0 0,1 0-1 0 0,-1-1 1 0 0,0 1 0 0 0,1-1-1 0 0,-1 0 1 0 0,1 0-1 0 0,-1-1 1 0 0,7-1-1 0 0,-7 2 0 0 0,-3-1 21 0 0,0 1-1 0 0,0 0 1 0 0,-1 0-1 0 0,1-1 1 0 0,0 1-1 0 0,0 0 0 0 0,-1-1 1 0 0,1 1-1 0 0,0-1 1 0 0,-1 1-1 0 0,1-1 1 0 0,0 1-1 0 0,-1-1 1 0 0,1 1-1 0 0,0-2 0 0 0,11-7 3 0 0,-11 7 4 0 0,1 1 0 0 0,-1 0-1 0 0,0-1 1 0 0,1 1 0 0 0,-1-1-1 0 0,0 1 1 0 0,0-1 0 0 0,0 0-1 0 0,0 1 1 0 0,1-4 0 0 0,6-30 222 0 0,-8 31-265 0 0,0-1-1 0 0,0 1 1 0 0,0-1-1 0 0,0 1 1 0 0,-1-1-1 0 0,0 1 1 0 0,0 0 0 0 0,-2-6-1 0 0,2 8-393 0 0,0-1-640 0 0,-4-9-2601 0 0,0-3-1114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0,'4'3'40'0'0,"-4"-2"-29"0"0,1 0 1 0 0,0 0-1 0 0,0-1 1 0 0,-1 1-1 0 0,1 0 1 0 0,0 0-1 0 0,-1 1 1 0 0,1-1-1 0 0,-1 0 1 0 0,0 0 0 0 0,1 0-1 0 0,-1 0 1 0 0,0 0-1 0 0,1 0 1 0 0,-1 1-1 0 0,0-1 1 0 0,0 2-1 0 0,11 56 1299 0 0,4 31 6018 0 0,-1-11-1334 0 0,-4-26-5159 0 0,-6-25-524 0 0,0 0 1 0 0,-2 0 0 0 0,0 0-1 0 0,-4 35 1 0 0,7-84-755 0 0,2 1 0 0 0,1 0 0 0 0,0 0-1 0 0,19-30 1 0 0,-21 39 76 0 0,0-1 0 0 0,7-18-1 0 0,-8 17-169 0 0,0 0-1 0 0,10-15 1 0 0,-15 28 514 0 0,0 0 0 0 0,0-1 0 0 0,0 1 0 0 0,0 0 1 0 0,0 0-1 0 0,0 0 0 0 0,0-1 0 0 0,0 1 0 0 0,0 0 1 0 0,1 0-1 0 0,-1 0 0 0 0,0-1 0 0 0,0 1 0 0 0,0 0 1 0 0,0 0-1 0 0,0 0 0 0 0,1 0 0 0 0,-1 0 0 0 0,0-1 1 0 0,0 1-1 0 0,0 0 0 0 0,1 0 0 0 0,-1 0 0 0 0,0 0 1 0 0,0 0-1 0 0,1 0 0 0 0,-1 0 0 0 0,0 0 0 0 0,0 0 1 0 0,0 0-1 0 0,1 0 0 0 0,-1 0 0 0 0,0 0 0 0 0,1 0 1 0 0,2 9-172 0 0,0 27 780 0 0,-1-11-106 0 0,1-8-307 0 0,1-1-1 0 0,0 0 0 0 0,2 0 0 0 0,0 0 1 0 0,0-1-1 0 0,14 23 0 0 0,-17-32-249 0 0,1-1 1 0 0,-1 1-1 0 0,1-1 0 0 0,1 0 0 0 0,-1 0 1 0 0,1-1-1 0 0,-1 1 0 0 0,1-1 0 0 0,0 0 1 0 0,1 0-1 0 0,-1-1 0 0 0,1 1 0 0 0,0-1 0 0 0,0-1 1 0 0,0 1-1 0 0,0-1 0 0 0,0 0 0 0 0,0 0 1 0 0,13 2-1 0 0,-15-4 14 0 0,0-1 0 0 0,-1 1 0 0 0,1-1 0 0 0,-1 1 0 0 0,1-1 0 0 0,-1 0 0 0 0,1 0 0 0 0,-1 0 0 0 0,0-1 1 0 0,1 1-1 0 0,-1-1 0 0 0,0 0 0 0 0,0 0 0 0 0,0 0 0 0 0,0 0 0 0 0,3-4 0 0 0,-2 2 73 0 0,0 0 1 0 0,0 0-1 0 0,0 0 0 0 0,-1-1 1 0 0,0 0-1 0 0,1 0 0 0 0,-2 0 1 0 0,1 0-1 0 0,2-7 0 0 0,-4 9 219 0 0,0 0-1 0 0,0 0 0 0 0,0 0 1 0 0,-1 0-1 0 0,0 0 0 0 0,1 0 1 0 0,-1 0-1 0 0,0 0 0 0 0,-1 0 1 0 0,1-1-1 0 0,0 1 1 0 0,-1 0-1 0 0,0 0 0 0 0,-1-4 1 0 0,-9-15-328 0 0,9 19 28 0 0,1 1-58 0 0,-9 7-398 0 0,9-3 516 0 0,-1 1 1 0 0,0-1-1 0 0,1 1 0 0 0,0-1 0 0 0,-1 1 1 0 0,1 0-1 0 0,0 0 0 0 0,0-1 0 0 0,1 1 0 0 0,-1 0 1 0 0,0 0-1 0 0,1 0 0 0 0,0 0 0 0 0,0 0 1 0 0,0 0-1 0 0,0 0 0 0 0,0 0 0 0 0,1 0 0 0 0,-1 0 1 0 0,1 0-1 0 0,0 0 0 0 0,1 3 0 0 0,-1-2 1 0 0,0 0 0 0 0,1-1 0 0 0,-1 1-1 0 0,1-1 1 0 0,0 1 0 0 0,0-1 0 0 0,0 0-1 0 0,0 0 1 0 0,1 1 0 0 0,-1-2 0 0 0,1 1 0 0 0,0 0-1 0 0,0 0 1 0 0,0-1 0 0 0,0 0 0 0 0,0 1-1 0 0,4 1 1 0 0,-4-3 36 0 0,-1-1-1 0 0,1 0 1 0 0,-1 1-1 0 0,1-1 1 0 0,-1 0-1 0 0,1 0 1 0 0,0 0-1 0 0,-1-1 1 0 0,1 1-1 0 0,-1 0 1 0 0,1-1-1 0 0,-1 0 1 0 0,0 1-1 0 0,1-1 1 0 0,-1 0-1 0 0,0-1 1 0 0,1 1-1 0 0,-1 0 1 0 0,0 0-1 0 0,0-1 1 0 0,0 0-1 0 0,0 1 1 0 0,0-1-1 0 0,0 0 1 0 0,-1 0-1 0 0,3-2 1 0 0,-2 2 4 0 0,-1 0 1 0 0,1 0 0 0 0,-1 0 0 0 0,1 0-1 0 0,-1 0 1 0 0,0-1 0 0 0,0 1 0 0 0,0 0-1 0 0,0-1 1 0 0,0 1 0 0 0,0 0 0 0 0,-1-1-1 0 0,1 1 1 0 0,-1-1 0 0 0,1 1 0 0 0,-1-1-1 0 0,0 1 1 0 0,0-1 0 0 0,0 1 0 0 0,-1-1-1 0 0,1 0 1 0 0,-1 1 0 0 0,1 0 0 0 0,-1-1-1 0 0,0 1 1 0 0,-1-4 0 0 0,-2 1 68 0 0,1 0 0 0 0,-1 0 0 0 0,0 0 0 0 0,-1 1 0 0 0,1 0 0 0 0,-1 0 0 0 0,0 0 0 0 0,0 0 0 0 0,0 1 0 0 0,0-1 0 0 0,0 1 0 0 0,-1 1 0 0 0,0-1 0 0 0,1 1 0 0 0,-1 0 0 0 0,0 0 0 0 0,0 1 0 0 0,-7-1 0 0 0,-24-7-4203 0 0,30 7-1600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0,'0'3'923'0'0,"7"154"3957"0"0,-5-73-1917 0 0,27 158-1 0 0,-20-201-3405 0 0,20 51-1 0 0,-20-73-5094 0 0,0-5-1885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63 200 4895 0 0,'0'0'234'0'0,"-14"-5"36"0"0,-8-9 1513 0 0,21 13-1685 0 0,0 0-1 0 0,0 0 1 0 0,1 0 0 0 0,-1 0-1 0 0,0-1 1 0 0,1 1-1 0 0,-1 0 1 0 0,1-1 0 0 0,0 1-1 0 0,-1-3 1 0 0,0 2-155 0 0,0-8 551 0 0,-1 1 0 0 0,1-16 0 0 0,0 4 139 0 0,-8-47 547 0 0,6 48-812 0 0,1 10 4770 0 0,7 24-2275 0 0,-2 4-2683 0 0,0 0-1 0 0,-2 0 1 0 0,0 0 0 0 0,0 0-1 0 0,-3 18 1 0 0,1-13-1211 0 0,0 0 0 0 0,4 26 1 0 0,-3-47-828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8287 0 0,'0'0'888'0'0,"-9"0"1528"0"0,4 9-1552 0 0,6 2-936 0 0,5 0-64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53 263 12551 0 0,'-4'5'154'0'0,"0"-1"0"0"0,0 2 0 0 0,0-1 0 0 0,0 0 0 0 0,1 1 0 0 0,0-1 0 0 0,0 1 0 0 0,1 0 0 0 0,-4 12 0 0 0,2-5 434 0 0,0 1 1 0 0,2 0-1 0 0,-3 21 1 0 0,5-23-158 0 0,0-1 1 0 0,2 18-1 0 0,0-26-328 0 0,4 6-78 0 0,5 2 36 0 0,-6-9-72 0 0,-3-2 5 0 0,1 0-26 0 0,-1 1-1 0 0,1-1 0 0 0,-1 0 1 0 0,0 0-1 0 0,1 0 0 0 0,-1-1 1 0 0,1 1-1 0 0,-1 0 1 0 0,0-1-1 0 0,1 1 0 0 0,-1-1 1 0 0,0 0-1 0 0,0 0 0 0 0,1 0 1 0 0,-1 0-1 0 0,0 0 1 0 0,0-1-1 0 0,0 1 0 0 0,0-1 1 0 0,-1 1-1 0 0,1-1 0 0 0,3-3 1 0 0,1-1-112 0 0,0-1-1 0 0,0 0 1 0 0,0-1 0 0 0,6-12-1 0 0,37-61-729 0 0,8-15 244 0 0,-2-27 426 0 0,-48 107 418 0 0,1 0 1 0 0,0 1-1 0 0,1 0 0 0 0,1 0 0 0 0,17-19 1 0 0,-26 33-181 0 0,-1 1 1 0 0,0 0 0 0 0,1 0-1 0 0,-1-1 1 0 0,1 1 0 0 0,-1 0-1 0 0,1 0 1 0 0,-1 0 0 0 0,0 0-1 0 0,1 0 1 0 0,-1 0 0 0 0,1 0-1 0 0,-1 0 1 0 0,1 0 0 0 0,-1 0-1 0 0,1 0 1 0 0,-1 0 0 0 0,1 0-1 0 0,-1 0 1 0 0,0 0 0 0 0,1 1-1 0 0,-1-1 1 0 0,1 0 0 0 0,-1 0-1 0 0,1 0 1 0 0,-1 1 0 0 0,0-1-1 0 0,1 0 1 0 0,-1 1 0 0 0,0-1-1 0 0,1 0 1 0 0,-1 0 0 0 0,0 1-1 0 0,1-1 1 0 0,-1 1 0 0 0,0-1-1 0 0,1 1 1 0 0,10 15 582 0 0,-5 1-416 0 0,-1-1-1 0 0,-1 1 1 0 0,-1 0-1 0 0,-1 0 1 0 0,1 25-1 0 0,2 8-29 0 0,0-10-341 0 0,9 59 613 0 0,-11-83-909 0 0,1-1-1 0 0,0 0 1 0 0,1 0-1 0 0,9 16 1 0 0,-13-28-705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5759 0 0,'0'0'8584'0'0,"2"-1"-8109"0"0,2-5-16 0 0,1 2-1 0 0,0-1 1 0 0,7-5 0 0 0,8-7 215 0 0,-3 2-141 0 0,1 0 0 0 0,0 2 0 0 0,31-18 0 0 0,244-119 1374 0 0,-253 131-1739 0 0,57-27 161 0 0,9-6-126 0 0,45-22 90 0 0,-143 69-259 0 0,0 1-1 0 0,-1-1 1 0 0,1-1-1 0 0,7-7 1 0 0,0 0 22 0 0,19-12 0 0 0,-17 14-759 0 0,-9 5-307 0 0,1 0 0 0 0,-1 1 0 0 0,1 0 0 0 0,11-5 0 0 0,-9 6-517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0,'0'0'964'0'0,"0"2"-794"0"0,0 14-268 0 0,-1-1 1010 0 0,1 0 0 0 0,1 0-1 0 0,0-1 1 0 0,1 1 0 0 0,6 22 0 0 0,66 247-321 0 0,-61-228-770 0 0,-9-33-317 0 0,0 1 0 0 0,0 34 0 0 0,-4-13-4193 0 0,-1-20-205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10103 0 0,'0'-2'53'0'0,"-1"-1"-1"0"0,1 1 0 0 0,0-1 0 0 0,0 0 0 0 0,1 1 0 0 0,-1-1 1 0 0,0 1-1 0 0,1-1 0 0 0,0 1 0 0 0,-1 0 0 0 0,1-1 1 0 0,0 1-1 0 0,0 0 0 0 0,0-1 0 0 0,1 1 0 0 0,-1 0 1 0 0,0 0-1 0 0,1 0 0 0 0,0 0 0 0 0,1-2 0 0 0,14-19 298 0 0,-13 17-111 0 0,0-1-1 0 0,1 1 1 0 0,11-12-1 0 0,51-47 802 0 0,-60 58-992 0 0,0 1 0 0 0,0 0-1 0 0,1 0 1 0 0,0 1 0 0 0,11-6-1 0 0,12-9-5 0 0,-25 16 20 0 0,0 0 0 0 0,-1 1 0 0 0,10-4-1 0 0,-14 6-25 0 0,1 0-1 0 0,-1 1 1 0 0,0-1-1 0 0,1 1 1 0 0,-1 0-1 0 0,1-1 1 0 0,-1 1-1 0 0,1 0 1 0 0,-1 0-1 0 0,1 0 1 0 0,-1 0-1 0 0,1 0 1 0 0,-1 0-1 0 0,1 0 0 0 0,-1 1 1 0 0,1-1-1 0 0,-1 0 1 0 0,1 1-1 0 0,-1-1 1 0 0,3 3 938 0 0,-5 12-455 0 0,0 0 0 0 0,-1 0 1 0 0,-1 0-1 0 0,-6 21 0 0 0,2-7-126 0 0,-4 40 21 0 0,5-22-157 0 0,5-34-202 0 0,0-1 1 0 0,0 0-1 0 0,2 1 1 0 0,0-1-1 0 0,0 0 1 0 0,1 0-1 0 0,0 1 0 0 0,1-1 1 0 0,1 0-1 0 0,0-1 1 0 0,6 13-1 0 0,-7-17-37 0 0,1-1 0 0 0,0 0 0 0 0,0 0 0 0 0,0 0 0 0 0,1-1 0 0 0,0 1 0 0 0,0-1 0 0 0,0 0 0 0 0,1-1 0 0 0,0 1 0 0 0,0-1 0 0 0,0 0 0 0 0,0-1 0 0 0,1 1 0 0 0,-1-1-1 0 0,1 0 1 0 0,0-1 0 0 0,0 0 0 0 0,0 0 0 0 0,0 0 0 0 0,0-1 0 0 0,1 0 0 0 0,-1-1 0 0 0,0 1 0 0 0,0-1 0 0 0,1-1 0 0 0,-1 1 0 0 0,0-1 0 0 0,9-3 0 0 0,-8 2 55 0 0,0-1 0 0 0,0 0 0 0 0,0-1-1 0 0,0 1 1 0 0,-1-2 0 0 0,14-9 0 0 0,-16 10-27 0 0,-1 0 1 0 0,1-1-1 0 0,-1 0 0 0 0,0 0 1 0 0,0 0-1 0 0,0 0 0 0 0,-1 0 1 0 0,0-1-1 0 0,5-11 0 0 0,-5 9 60 0 0,0 0 0 0 0,0 1 0 0 0,-1-1 0 0 0,0 0 0 0 0,-1 0 0 0 0,0-1 0 0 0,0 1 0 0 0,0 0 0 0 0,-1 0-1 0 0,-1 0 1 0 0,1-1 0 0 0,-1 1 0 0 0,-1 0 0 0 0,1 0 0 0 0,-1 0 0 0 0,-1 0 0 0 0,0 1 0 0 0,0-1 0 0 0,-6-10 0 0 0,2 6 38 0 0,0 0 0 0 0,-1 0 0 0 0,-1 1 0 0 0,-11-12 1 0 0,16 19-148 0 0,0 0 0 0 0,0 0 1 0 0,0 0-1 0 0,-1 1 1 0 0,0-1-1 0 0,0 1 0 0 0,0 1 1 0 0,0-1-1 0 0,0 1 0 0 0,0-1 1 0 0,-1 1-1 0 0,-9-2 0 0 0,11 4-159 0 0,1 0 0 0 0,-1 0 0 0 0,0 0 0 0 0,1 0-1 0 0,-1 1 1 0 0,1-1 0 0 0,-8 3 0 0 0,-13 6-5726 0 0,1 1-1532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76 3679 0 0,'0'0'284'0'0,"-2"-9"6252"0"0,2 4-5768 0 0,0 0-1 0 0,0-1 0 0 0,-1 1 0 0 0,0 0 0 0 0,0 0 0 0 0,0 0 1 0 0,-1 0-1 0 0,0 0 0 0 0,-4-7 0 0 0,6 11-284 0 0,-3-1-231 0 0,1 1 1 0 0,0 0-1 0 0,-1 1 0 0 0,1-1 1 0 0,-1 0-1 0 0,-4 0 1 0 0,5 1-195 0 0,0 1 1 0 0,0-1 0 0 0,0 1 0 0 0,0-1 0 0 0,0 1 0 0 0,1 0 0 0 0,-1 0 0 0 0,0 0-1 0 0,0 0 1 0 0,1 0 0 0 0,-1 0 0 0 0,1 0 0 0 0,-1 1 0 0 0,1-1 0 0 0,0 0 0 0 0,-1 1-1 0 0,1-1 1 0 0,0 1 0 0 0,0 0 0 0 0,-1 2 0 0 0,-3 5 138 0 0,0 0-1 0 0,-5 13 1 0 0,-3 8 13 0 0,2 0-1 0 0,2 0 1 0 0,-9 41 0 0 0,17-60-195 0 0,-1-1 0 0 0,1 1 0 0 0,1-1 1 0 0,0 1-1 0 0,1-1 0 0 0,0 1 1 0 0,0-1-1 0 0,1 0 0 0 0,0 1 1 0 0,1-1-1 0 0,0 0 0 0 0,1-1 1 0 0,0 1-1 0 0,6 10 0 0 0,-5-12-15 0 0,0 1-1 0 0,1-1 0 0 0,0-1 1 0 0,0 1-1 0 0,1-1 1 0 0,0 0-1 0 0,0-1 1 0 0,13 10-1 0 0,-15-13-66 0 0,0 0-1 0 0,0-1 1 0 0,1 1-1 0 0,-1-1 1 0 0,1 0-1 0 0,-1 0 0 0 0,1-1 1 0 0,-1 0-1 0 0,1 0 1 0 0,0 0-1 0 0,0 0 1 0 0,-1-1-1 0 0,1 0 1 0 0,0 0-1 0 0,9-2 1 0 0,-9 0-124 0 0,0 0 1 0 0,0 0-1 0 0,0-1 0 0 0,0 1 1 0 0,-1-1-1 0 0,0-1 0 0 0,1 1 1 0 0,-1-1-1 0 0,9-8 1 0 0,13-9-1003 0 0,-14 11 125 0 0,0-1 0 0 0,18-20-1 0 0,-16 16 168 0 0,-6 6 238 0 0,-2-1 0 0 0,1 1 1 0 0,-1-1-1 0 0,-1-1 1 0 0,9-16-1 0 0,20-58-2009 0 0,-25 59 2138 0 0,-6 11 702 0 0,1 1-1 0 0,-2-1 1 0 0,0 0-1 0 0,1-21 1 0 0,-4 34-3 0 0,0-1 0 0 0,0 1 0 0 0,0 0 0 0 0,-1 0 1 0 0,1-1-1 0 0,-1 1 0 0 0,0 0 0 0 0,0 0 0 0 0,0 0 0 0 0,0 0 1 0 0,0 0-1 0 0,0 0 0 0 0,0 0 0 0 0,-1 0 0 0 0,1 0 0 0 0,-3-2 1 0 0,4 4-102 0 0,-1-1 0 0 0,1 1 0 0 0,-1 0 0 0 0,0 0 0 0 0,1 0 0 0 0,-1-1 0 0 0,1 1 0 0 0,-1 0 0 0 0,1 0 0 0 0,-1 0 0 0 0,0 0 0 0 0,1 0 0 0 0,-1 0 0 0 0,1 0 0 0 0,-1 0 0 0 0,0 0 0 0 0,1 0 0 0 0,-1 0 0 0 0,1 1 0 0 0,-2-1 0 0 0,0 0 138 0 0,-2 1-12 0 0,0 0 0 0 0,0 0 0 0 0,0 0-1 0 0,0 0 1 0 0,0 1 0 0 0,1-1-1 0 0,-1 1 1 0 0,0 0 0 0 0,1 0 0 0 0,-1 1-1 0 0,1-1 1 0 0,0 1 0 0 0,-5 4 0 0 0,3-2-1 0 0,1 0 0 0 0,-1 1 0 0 0,2 0 0 0 0,-1 0 0 0 0,0 0 0 0 0,1 0 0 0 0,-4 10 1 0 0,4-5-71 0 0,-1 1 0 0 0,1-1 0 0 0,1 1 0 0 0,0-1 1 0 0,1 1-1 0 0,0 0 0 0 0,1 0 0 0 0,0 0 1 0 0,1 0-1 0 0,0-1 0 0 0,4 15 0 0 0,-3-18-103 0 0,1-1 0 0 0,0 0 0 0 0,1 0 0 0 0,-1-1 0 0 0,1 1-1 0 0,0-1 1 0 0,1 1 0 0 0,0-1 0 0 0,0-1 0 0 0,0 1 0 0 0,1-1 0 0 0,-1 0 0 0 0,1 0-1 0 0,1 0 1 0 0,-1-1 0 0 0,10 5 0 0 0,-11-6 8 0 0,1-1-1 0 0,0 1 1 0 0,0-1-1 0 0,0 0 1 0 0,0-1 0 0 0,0 0-1 0 0,0 0 1 0 0,1 0-1 0 0,-1 0 1 0 0,0-1 0 0 0,1 0-1 0 0,-1-1 1 0 0,0 1-1 0 0,0-1 1 0 0,1 0 0 0 0,-1-1-1 0 0,0 0 1 0 0,0 0-1 0 0,0 0 1 0 0,6-3 0 0 0,-6 1 23 0 0,0-1 1 0 0,1 0 0 0 0,-1 0 0 0 0,-1 0 0 0 0,1-1 0 0 0,-1 0 0 0 0,0 0 0 0 0,0 0 0 0 0,-1 0 0 0 0,0-1 0 0 0,0 0 0 0 0,0 0 0 0 0,-1 0 0 0 0,0 0 0 0 0,-1-1 0 0 0,1 1 0 0 0,-1-1 0 0 0,-1 1 0 0 0,2-10 0 0 0,-3 10-6 0 0,1 0 0 0 0,-1-1 0 0 0,0 1 1 0 0,0 0-1 0 0,-1 0 0 0 0,0 0 0 0 0,-1 0 1 0 0,1 0-1 0 0,-5-10 0 0 0,5 12-32 0 0,-1 1 0 0 0,-1-1 1 0 0,1 1-1 0 0,-1 0 0 0 0,0 0 0 0 0,0 0 0 0 0,0 0 1 0 0,0 0-1 0 0,-1 1 0 0 0,1 0 0 0 0,-1-1 1 0 0,0 1-1 0 0,0 1 0 0 0,-6-5 0 0 0,-3 1-96 0 0,0 0-1 0 0,-17-6 1 0 0,24 10-372 0 0,1 1 1 0 0,-1 0 0 0 0,1 0 0 0 0,-1 0-1 0 0,1 1 1 0 0,-1-1 0 0 0,1 1 0 0 0,-9 1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9727 0 0,'0'0'883'0'0,"1"2"-727"0"0,7 23-44 0 0,20 94 4108 0 0,-12-50-3532 0 0,-15-67-81 0 0,15-17-393 0 0,1-11-186 0 0,-1-2 0 0 0,-2 1 0 0 0,-1-2 0 0 0,16-48 0 0 0,-26 69-19 0 0,1 0-1 0 0,0 0 0 0 0,1 0 0 0 0,0 1 1 0 0,0 0-1 0 0,7-8 0 0 0,-4 5 168 0 0,-6 8 772 0 0,-1 4-862 0 0,1-1 1 0 0,0 0 0 0 0,-1 0 0 0 0,1 1 0 0 0,-1-1 0 0 0,1 1 0 0 0,-1 0 0 0 0,1-1 0 0 0,-1 1 0 0 0,2 3 0 0 0,-3-4-37 0 0,8 14 140 0 0,0 2 0 0 0,-1-1 0 0 0,-1 1 0 0 0,0 0 0 0 0,-2 0 0 0 0,4 20 0 0 0,-1-8-136 0 0,-5-19-265 0 0,0 0-1 0 0,1 0 1 0 0,1-1-1 0 0,-1 1 1 0 0,2-1 0 0 0,6 11-1 0 0,-10-18-1089 0 0,7 4-2742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4607 0 0,'0'0'208'0'0,"0"1"251"0"0,1 8 537 0 0,1 0 0 0 0,0 0 0 0 0,0-1 0 0 0,1 1 0 0 0,0-1 0 0 0,1 0 0 0 0,8 14 0 0 0,3 11-367 0 0,35 71 1176 0 0,-40-88-1346 0 0,0 0 1 0 0,1-1-1 0 0,0 0 0 0 0,15 14 1 0 0,-16-18 48 0 0,-6-6-314 0 0,0-1-1 0 0,1 1 0 0 0,0-1 0 0 0,6 5 1 0 0,-9-8-133 0 0,0 0 1 0 0,0 0-1 0 0,-1-1 0 0 0,1 1 1 0 0,0 0-1 0 0,0-1 1 0 0,0 1-1 0 0,0-1 1 0 0,0 0-1 0 0,0 1 1 0 0,0-1-1 0 0,0 0 1 0 0,0 0-1 0 0,0 0 0 0 0,0-1 1 0 0,0 1-1 0 0,0 0 1 0 0,2-1-1 0 0,-2 0-16 0 0,0-1-1 0 0,0 1 1 0 0,0 0 0 0 0,0 0-1 0 0,0-1 1 0 0,0 1-1 0 0,0-1 1 0 0,-1 1 0 0 0,1-1-1 0 0,-1 0 1 0 0,1 0-1 0 0,-1 0 1 0 0,0 0 0 0 0,1 0-1 0 0,-1 0 1 0 0,0 0-1 0 0,0 0 1 0 0,-1 0 0 0 0,1-1-1 0 0,1-3 1 0 0,1-7 18 0 0,-1-1 1 0 0,2-19-1 0 0,-3 21-35 0 0,6-87-116 0 0,-4 71-1409 0 0,-2 0 1 0 0,-4-45-1 0 0,0 36-1214 0 0,2 18 701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98 6703 0 0,'0'0'608'0'0,"2"0"-500"0"0,24 0 3 0 0,-25 0 400 0 0,6-6 881 0 0,-5 5-1228 0 0,-1 0 1 0 0,1 0-1 0 0,-1-1 1 0 0,1 1-1 0 0,-1 0 1 0 0,0-1 0 0 0,0 1-1 0 0,0-1 1 0 0,0 0-1 0 0,0 1 1 0 0,0-1-1 0 0,0 0 1 0 0,0 0-1 0 0,-1 0 1 0 0,1 0 0 0 0,-1 1-1 0 0,1-1 1 0 0,-1 0-1 0 0,0 0 1 0 0,0 0-1 0 0,0 0 1 0 0,0 0-1 0 0,0 0 1 0 0,0 0 0 0 0,0 0-1 0 0,-1 0 1 0 0,1 0-1 0 0,-1 0 1 0 0,1 1-1 0 0,-1-1 1 0 0,0 0-1 0 0,0 0 1 0 0,1 1 0 0 0,-2-1-1 0 0,0-2 1 0 0,-1 2 119 0 0,1-1 0 0 0,-1 1 0 0 0,1-1 0 0 0,-1 1 0 0 0,0 0 0 0 0,0 0 0 0 0,0 0 0 0 0,-1 1 0 0 0,1-1 1 0 0,0 1-1 0 0,0 0 0 0 0,-1-1 0 0 0,1 2 0 0 0,-1-1 0 0 0,-6-1 0 0 0,8 2-230 0 0,-1 0 0 0 0,1 0 0 0 0,0 1-1 0 0,0-1 1 0 0,0 0 0 0 0,0 1 0 0 0,0-1 0 0 0,0 1 0 0 0,0 0-1 0 0,0-1 1 0 0,0 1 0 0 0,0 0 0 0 0,1 0 0 0 0,-1 1 0 0 0,0-1-1 0 0,0 0 1 0 0,1 0 0 0 0,-1 1 0 0 0,1-1 0 0 0,-1 1 0 0 0,1 0-1 0 0,0-1 1 0 0,0 1 0 0 0,0 0 0 0 0,0 0 0 0 0,0-1 0 0 0,0 1-1 0 0,-1 3 1 0 0,-1 2-7 0 0,0 1-1 0 0,1-1 0 0 0,0 1 1 0 0,0 0-1 0 0,1 0 1 0 0,-1 0-1 0 0,2 0 0 0 0,-1 0 1 0 0,1 0-1 0 0,1 0 1 0 0,-1-1-1 0 0,1 1 0 0 0,1 0 1 0 0,-1 0-1 0 0,2 0 1 0 0,-1-1-1 0 0,1 1 0 0 0,0-1 1 0 0,6 12-1 0 0,-8-17-60 0 0,1 2-38 0 0,1 1 0 0 0,0-1-1 0 0,0 1 1 0 0,0-1 0 0 0,1 0-1 0 0,-1 0 1 0 0,1 0 0 0 0,0-1-1 0 0,0 1 1 0 0,0-1 0 0 0,0 0-1 0 0,1 0 1 0 0,6 3 0 0 0,-11-6 44 0 0,5 3-549 0 0,1-1 0 0 0,-1 1 0 0 0,12 2 0 0 0,-15-5 60 0 0,1 1 0 0 0,0-1 0 0 0,-1 0 0 0 0,1 0 0 0 0,0 0 0 0 0,0 0 0 0 0,-1 0 0 0 0,1-1-1 0 0,0 1 1 0 0,-1-1 0 0 0,1 0 0 0 0,3-1 0 0 0,5-3-1147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0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4607 0 0,'0'0'208'0'0,"1"1"-9"0"0,4 3 574 0 0,-1 1-1 0 0,1 0 1 0 0,-1 0 0 0 0,0 0-1 0 0,0 0 1 0 0,-1 1-1 0 0,6 10 1 0 0,-4-4 641 0 0,0 1 1 0 0,6 24-1 0 0,-6-22-342 0 0,8 19 0 0 0,-3-8 19 0 0,0 7 1246 0 0,-10-29-77 0 0,-6-20-1590 0 0,3 2-621 0 0,0 1 0 0 0,1 0 0 0 0,1-1 0 0 0,0-16 0 0 0,0 13-24 0 0,1 0-100 0 0,1 1 0 0 0,0 0 0 0 0,1-1 0 0 0,1 1 0 0 0,0 0 0 0 0,1 1 1 0 0,1-1-1 0 0,0 1 0 0 0,2-1 0 0 0,-1 2 0 0 0,16-26 0 0 0,-19 37-230 0 0,0 0 0 0 0,0 1 0 0 0,0-1 0 0 0,1 1 0 0 0,-1 0 1 0 0,0 0-1 0 0,1 0 0 0 0,0 0 0 0 0,-1 0 0 0 0,1 1 0 0 0,0-1 0 0 0,0 1 0 0 0,0 0 0 0 0,0 1 0 0 0,-1-1 0 0 0,8 0 0 0 0,7 1-1431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0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6447 0 0,'0'0'586'0'0,"-1"2"-182"0"0,0 7 2106 0 0,1 1 1 0 0,1 15-1 0 0,10 45 68 0 0,-4-30-1417 0 0,60 250 1036 0 0,-41-196-4341 0 0,-4 0-4539 0 0,-18-79 1453 0 0</inkml:trace>
  <inkml:trace contextRef="#ctx0" brushRef="#br0" timeOffset="1">1 423 16327 0 0,'0'0'1476'0'0,"1"1"-1213"0"0,6 2 169 0 0,-1 0 0 0 0,1 0 0 0 0,-1 0 0 0 0,1-1 0 0 0,0 0 0 0 0,0-1 0 0 0,0 0 0 0 0,0 0 0 0 0,0 0 1 0 0,12-1-1 0 0,8-2 226 0 0,40-7 1 0 0,-32 3-276 0 0,69-14-1914 0 0,-78 16-6698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4 163 6935 0 0,'0'0'630'0'0,"-1"-2"-420"0"0,-1-9 320 0 0,1 8 159 0 0,11-6 1244 0 0,1 4-1614 0 0,-1 1 0 0 0,1 1 0 0 0,0-1 0 0 0,0 2 0 0 0,0-1 0 0 0,0 1 0 0 0,20 0 0 0 0,2 0 379 0 0,15 1 180 0 0,61 15 906 0 0,-63-6-1169 0 0,23-3 140 0 0,-1 0-121 0 0,84 7 457 0 0,-50-5-466 0 0,66-3 190 0 0,-115-4-604 0 0,342 2 743 0 0,-185-17-275 0 0,1 1-10 0 0,30 5 75 0 0,-85 2-408 0 0,-100 4-249 0 0,30-1 77 0 0,109 4 209 0 0,-179 0-341 0 0,12 0 39 0 0,48 6-1 0 0,-26 0-16 0 0,65-1-1 0 0,52-9 35 0 0,-107 2-35 0 0,-17 1-1 0 0,296-3 99 0 0,-124 0 75 0 0,-133 0-127 0 0,39-3 75 0 0,45 0 2 0 0,-114 6-119 0 0,53 2 54 0 0,101-2-58 0 0,-106-8-4 0 0,-55 4-34 0 0,-1-1 4 0 0,31-1 26 0 0,16-3 41 0 0,-1-1 111 0 0,260 2 181 0 0,-241 3-247 0 0,-91 5-103 0 0,-1 0 0 0 0,23-6-1 0 0,-23 3 16 0 0,0 1-1 0 0,25 0 1 0 0,-34 3-30 0 0,58 0 39 0 0,67-9 0 0 0,-123 8-52 0 0,1 0 1 0 0,0 1-1 0 0,19 2 0 0 0,-2 0 10 0 0,-13-3 32 0 0,-6-4-103 0 0,-7 3-303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0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131 790 6447 0 0,'0'2'499'0'0,"-25"35"113"0"0,-1 1 2189 0 0,6-4 4855 0 0,19-37-7221 0 0,-2-5-213 0 0,1 0 0 0 0,-1 0 0 0 0,2 0 0 0 0,-1-1 0 0 0,2 1 0 0 0,-1 0 0 0 0,1-16 0 0 0,7-36 224 0 0,-4 25-182 0 0,8-40-1 0 0,-6 51-123 0 0,-2 0 0 0 0,0-26 0 0 0,-2 22-34 0 0,7-33 0 0 0,-6 51-101 0 0,42-244 118 0 0,-38 221-127 0 0,1 0-1 0 0,20-53 1 0 0,-27 85 3 0 0,2-4-23 0 0,0-1 1 0 0,0 1 0 0 0,1 0-1 0 0,6-10 1 0 0,-6 10-6 0 0,-3 5 27 0 0,0 0 0 0 0,0-1 1 0 0,0 1-1 0 0,0 0 0 0 0,0 0 0 0 0,1 0 0 0 0,-1 0 0 0 0,0 0 0 0 0,0 0 0 0 0,0 0 0 0 0,0 0 1 0 0,0 0-1 0 0,0 0 0 0 0,0 0 0 0 0,0 0 0 0 0,0 0 0 0 0,0 0 0 0 0,0-1 0 0 0,1 1 0 0 0,-1 0 1 0 0,0 0-1 0 0,0 0 0 0 0,0 0 0 0 0,0 0 0 0 0,0 0 0 0 0,0 0 0 0 0,0 0 0 0 0,0 0 0 0 0,1 0 1 0 0,-1 0-1 0 0,0 0 0 0 0,0 0 0 0 0,0 0 0 0 0,0 1 0 0 0,0-1 0 0 0,0 0 0 0 0,0 0 0 0 0,0 0 1 0 0,0 0-1 0 0,1 0 0 0 0,-1 0 0 0 0,0 0 0 0 0,0 0 0 0 0,0 0 0 0 0,0 0 0 0 0,0 0 0 0 0,0 0 1 0 0,5 3-40 0 0,0 0 1 0 0,0 0 0 0 0,-1 0 0 0 0,1 0 0 0 0,-1 1 0 0 0,0 0 0 0 0,0 0 0 0 0,0 0 0 0 0,-1 0 0 0 0,1 1 0 0 0,4 8 0 0 0,5 9-111 0 0,13 30 0 0 0,-20-38 96 0 0,174 333-361 0 0,-162-320 416 0 0,39 42 0 0 0,-16-21 0 0 0,-37-43 20 0 0,0 0 0 0 0,1 0 0 0 0,0 0 0 0 0,0-1 0 0 0,0 0 0 0 0,0 0 0 0 0,1 0 0 0 0,7 3 0 0 0,-10-6 608 0 0,-6-1-518 0 0,-60-10 154 0 0,-56-11-155 0 0,62 6-57 0 0,21 7-10 0 0,-41-16 0 0 0,39 10-11 0 0,0-2 1 0 0,1-2-1 0 0,1-2 1 0 0,1-1 0 0 0,-55-43-1 0 0,71 46-46 0 0,18 16-60 0 0,2 0-49 0 0,0-1 82 0 0,0 1 1 0 0,1 0 0 0 0,0-1 0 0 0,-1 1 0 0 0,1 0 0 0 0,0 0-1 0 0,0 1 1 0 0,0-1 0 0 0,0 0 0 0 0,0 0 0 0 0,1 1 0 0 0,2-2 0 0 0,36-16-438 0 0,-15 8 211 0 0,7-2-147 0 0,0 1 0 0 0,1 1-1 0 0,46-8 1 0 0,60-18-1356 0 0,-99 22 956 0 0,61-33 0 0 0,-83 37 705 0 0,-1 0 0 0 0,1-2 0 0 0,-2 0 0 0 0,0-1 0 0 0,17-18 0 0 0,-8 6 240 0 0,-24 25 1437 0 0,-4 2-980 0 0,-20 17 328 0 0,1 1 1 0 0,1 1 0 0 0,-25 31 0 0 0,5-5-45 0 0,-117 144 484 0 0,41-49-1065 0 0,70-86-215 0 0,30-36-59 0 0,0-1 1 0 0,-16 27-1 0 0,-47 95-2111 0 0,60-105 93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6047 0 0,'0'0'274'0'0,"-1"-2"-6"0"0,-3-12 10414 0 0,34 33-9967 0 0,78 58 1298 0 0,-92-66-1682 0 0,-1 0 0 0 0,29 15 0 0 0,-26-17-103 0 0,25 19-1 0 0,-23-13-30 0 0,0-2-1 0 0,2 0 1 0 0,38 16 0 0 0,73 18 432 0 0,-103-35-335 0 0,43 22-1 0 0,-2 0 216 0 0,-47-23-245 0 0,30 19 0 0 0,-32-17-187 0 0,-6-3-13 0 0,-7-4-12 0 0,0-1 0 0 0,0 0 0 0 0,0-1-1 0 0,15 5 1 0 0,7 0-8 0 0,-13-4 34 0 0,32 12 0 0 0,-48-16-153 0 0,-1-1-54 0 0,-1 0 117 0 0,1 1 0 0 0,0-1 0 0 0,0 0 0 0 0,0 1-1 0 0,0-1 1 0 0,-1 0 0 0 0,1 1 0 0 0,0-1 0 0 0,0 1 0 0 0,-1 0 0 0 0,1-1 0 0 0,0 1-1 0 0,-1-1 1 0 0,2 2 0 0 0,3 3-1141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12 483 2303 0 0,'0'0'2280'0'0,"-2"3"-1597"0"0,-5 11-224 0 0,6-14-436 0 0,1 1 0 0 0,0-1 1 0 0,0 0-1 0 0,-1 1 1 0 0,1-1-1 0 0,0 1 0 0 0,0-1 1 0 0,0 1-1 0 0,0-1 0 0 0,0 1 1 0 0,-1-1-1 0 0,1 1 1 0 0,0-1-1 0 0,0 1 0 0 0,0-1 1 0 0,0 1-1 0 0,0-1 0 0 0,1 1 1 0 0,-1-1-1 0 0,0 1 1 0 0,0-1-1 0 0,0 1 0 0 0,0-1 1 0 0,1 1-1 0 0,-1 0 0 0 0,0 0 68 0 0,1 1 1725 0 0,1-2-1528 0 0,0 0-234 0 0,0 0 0 0 0,0 0 0 0 0,0 0 0 0 0,-1 1 0 0 0,1-1 0 0 0,0 1 0 0 0,0-1 0 0 0,-1 1 0 0 0,1-1 0 0 0,0 1 0 0 0,-1 0 0 0 0,1 0 0 0 0,-1 0 0 0 0,1 0-1 0 0,-1 0 1 0 0,2 2 0 0 0,1 0 127 0 0,0-1 1 0 0,0 1-1 0 0,0-1 0 0 0,1 1 0 0 0,4 1 0 0 0,7 3-1 0 0,-9-3-42 0 0,0-1 0 0 0,1 0-1 0 0,0 0 1 0 0,11 3-1 0 0,-9-5-35 0 0,0 0 0 0 0,-1 1 0 0 0,17 5 0 0 0,-12-3 14 0 0,0-1-1 0 0,-1-1 0 0 0,17 2 1 0 0,14 2 118 0 0,-26-4-74 0 0,0 0-1 0 0,1-2 0 0 0,-1 0 0 0 0,33-4 1 0 0,-5 0 142 0 0,22-3 95 0 0,-40 3-149 0 0,49 0 0 0 0,-9 2-22 0 0,9 1-12 0 0,-52 1-95 0 0,29-3-1 0 0,-33 1-26 0 0,-1 1 0 0 0,32 3-1 0 0,20 1 90 0 0,-52-3-97 0 0,1 1-1 0 0,33 5 1 0 0,-40-3-38 0 0,1-1-1 0 0,-1-1 0 0 0,1 0 1 0 0,0 0-1 0 0,25-4 0 0 0,66-5 186 0 0,12-1 42 0 0,-79 6-92 0 0,69 1-1 0 0,-15 2 59 0 0,-10 0-49 0 0,22-2 3 0 0,-87 0-169 0 0,154-8 161 0 0,-57 2-49 0 0,31 0-2 0 0,-113 7-68 0 0,62-10 1 0 0,-1-1 54 0 0,49-5 88 0 0,11 0 18 0 0,25 3-48 0 0,-62 5-130 0 0,-96 7-20 0 0,17-1-19 0 0,0 2 1 0 0,40 3-1 0 0,82 3 32 0 0,-54-3-20 0 0,51-6 5 0 0,-60-1 0 0 0,-39 3-16 0 0,67 1-1 0 0,-72 3 70 0 0,97-10 0 0 0,7-2 142 0 0,-26 2-103 0 0,-96 6-92 0 0,0 2 0 0 0,41 5 0 0 0,12 1 26 0 0,-6-4-47 0 0,-2 1 76 0 0,82-9 0 0 0,309-19 606 0 0,-143 16-494 0 0,1 0-116 0 0,-113 10-24 0 0,-4-6-6 0 0,-19 0 61 0 0,134 13 30 0 0,-168-12-38 0 0,-19-1-12 0 0,-17 3-8 0 0,28-1 80 0 0,-1 4 120 0 0,261-33 0 0 0,-357 27-178 0 0,75 2 0 0 0,-25 1 11 0 0,-61 0-62 0 0,371-23 328 0 0,-158 13-289 0 0,-134 9-41 0 0,429-15 108 0 0,-22-1 12 0 0,-304 4-159 0 0,-94-3 70 0 0,-24 3-5 0 0,83-1 106 0 0,66-7 87 0 0,-171 8-188 0 0,11-1-71 0 0,132-8 461 0 0,173-22 215 0 0,-134 29-378 0 0,-137 12-184 0 0,69-13-24 0 0,-147 12-71 0 0,53 1 0 0 0,5-1 26 0 0,7 3 16 0 0,-14 1-67 0 0,50-1-4 0 0,-6 4 0 0 0,-15-1 0 0 0,-55 1 0 0 0,33 1 0 0 0,-52 1 0 0 0,99-5 0 0 0,-113 1 0 0 0,64 7 0 0 0,-69-3 0 0 0,0-1 0 0 0,54-4 0 0 0,-40-1 0 0 0,0 2 0 0 0,57 6 0 0 0,-15-4 0 0 0,-13-1 0 0 0,2 5 0 0 0,135 1 0 0 0,10 3 0 0 0,-114-1 0 0 0,115 14 0 0 0,123-2 128 0 0,-207-6-227 0 0,-133-12-355 0 0,1 0 0 0 0,25 9 0 0 0,-37-10-449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5:4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5439 0 0,'0'0'7256'0'0,"1"3"-6814"0"0,0-1-322 0 0,1-1 1 0 0,-1 1 0 0 0,0 0-1 0 0,1-1 1 0 0,-1 1 0 0 0,1-1-1 0 0,-1 1 1 0 0,1-1 0 0 0,-1 0-1 0 0,1 0 1 0 0,0 0 0 0 0,0 0-1 0 0,0 0 1 0 0,0 0 0 0 0,0 0-1 0 0,0 0 1 0 0,0-1 0 0 0,0 1-1 0 0,0-1 1 0 0,0 0 0 0 0,3 1-1 0 0,-1-1 33 0 0,1 0-1 0 0,-1 0 0 0 0,0 0 1 0 0,0 0-1 0 0,1-1 1 0 0,-1 0-1 0 0,0 0 0 0 0,0 0 1 0 0,0 0-1 0 0,0-1 1 0 0,8-3-1 0 0,21-7 625 0 0,-18 8-570 0 0,0 1 0 0 0,0 0 1 0 0,0 1-1 0 0,0 1 0 0 0,1 0 1 0 0,-1 1-1 0 0,20 3 0 0 0,-22-1-98 0 0,0 1 41 0 0,27 1-1 0 0,7-2 96 0 0,-30 0-39 0 0,33-2-1 0 0,86-15 667 0 0,-107 12-697 0 0,-1 2-1 0 0,38 3 1 0 0,-40-1-76 0 0,169 10 654 0 0,-167-10-656 0 0,-11 0 10 0 0,32 5 1 0 0,-1 2 207 0 0,0-3 0 0 0,59 0-1 0 0,3 0 94 0 0,62 5 73 0 0,66 5-109 0 0,-90 4-259 0 0,161 12 241 0 0,-95-27-135 0 0,198 6 322 0 0,-206-8-439 0 0,-166-2-87 0 0,112-6 60 0 0,76 4-11 0 0,-147-3-6 0 0,-15 0-52 0 0,164-10 150 0 0,-130 6-112 0 0,37 4-44 0 0,-4 5 64 0 0,-7 0-64 0 0,-48 3 0 0 0,-12-3 21 0 0,0 2 1 0 0,109 18-1 0 0,-127-14-21 0 0,0-2 0 0 0,89-3 0 0 0,-112-2 9 0 0,-10 1 21 0 0,24-4 0 0 0,-34 3-24 0 0,0 0 0 0 0,0 0 0 0 0,0-1 0 0 0,-1 1 1 0 0,1-1-1 0 0,0 0 0 0 0,-1-1 0 0 0,8-4 0 0 0,-10 6-3 0 0,-1 0 1 0 0,0 0-1 0 0,0 0 0 0 0,0-1 1 0 0,0 1-1 0 0,0 0 0 0 0,-1 0 1 0 0,1 0-1 0 0,0-1 0 0 0,0 1 1 0 0,-1 0-1 0 0,1-1 0 0 0,-1 1 1 0 0,1-1-1 0 0,-1 1 0 0 0,0-1 0 0 0,1 1 1 0 0,-1 0-1 0 0,0-1 0 0 0,0 1 1 0 0,0-3-1 0 0,0 0 0 0 0,0 1-3 0 0,0 0 0 0 0,-1-1 0 0 0,1 1 0 0 0,-1 0 0 0 0,1 0 0 0 0,-1-1 0 0 0,0 1 0 0 0,-1 0 0 0 0,1 0 0 0 0,0 0 0 0 0,-1 0 0 0 0,0 0 0 0 0,1 0 0 0 0,-1 0 0 0 0,0 1 0 0 0,-1-1 0 0 0,-2-2 0 0 0,-6-6 0 0 0,-1 1 0 0 0,-20-13 0 0 0,12 8 0 0 0,-161-112 40 0 0,52 38-16 0 0,113 77-30 0 0,0 0-7 0 0,-1 0-1 0 0,-1 2 1 0 0,1-1 0 0 0,-27-9 0 0 0,42 19-60 0 0,3 3 7 0 0,4 6 32 0 0,0 0 0 0 0,0-1-1 0 0,1 1 1 0 0,0-1-1 0 0,0 0 1 0 0,1-1 0 0 0,0 1-1 0 0,0-1 1 0 0,14 8 0 0 0,9 5-30 0 0,40 17 0 0 0,-40-21 54 0 0,53 30-56 0 0,138 100 0 0 0,-211-137 70 0 0,0-1-1 0 0,-1 1 1 0 0,0 1-1 0 0,0 0 1 0 0,-1 0 0 0 0,8 13-1 0 0,-12-17 2 0 0,-1 0-1 0 0,0 0 0 0 0,-1 1 1 0 0,1 0-1 0 0,-1-1 1 0 0,0 1-1 0 0,-1 0 1 0 0,1 0-1 0 0,-1 0 1 0 0,0 0-1 0 0,-1 0 1 0 0,1 0-1 0 0,-1 0 1 0 0,-1 9-1 0 0,-1-2 62 0 0,-1 0 0 0 0,-1 0-1 0 0,1 0 1 0 0,-2-1 0 0 0,0 1-1 0 0,0-1 1 0 0,-2-1 0 0 0,1 1 0 0 0,-1-1-1 0 0,-15 19 1 0 0,-8 3 241 0 0,-61 56-1 0 0,59-60-274 0 0,-38 27 34 0 0,8-7-1199 0 0,21-13-2600 0 0,19-18-5015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6:5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45 305 8751 0 0,'-7'-4'241'0'0,"2"2"28"0"0,1 0 0 0 0,0-1 0 0 0,1 0 0 0 0,-1 0 0 0 0,-5-5 0 0 0,8 7-166 0 0,0 0 0 0 0,0 0 0 0 0,1 0-1 0 0,-1 0 1 0 0,0-1 0 0 0,1 1 0 0 0,-1 0 0 0 0,1 0 0 0 0,-1-1 0 0 0,1 1 0 0 0,-1 0-1 0 0,1-1 1 0 0,0 1 0 0 0,0-1 0 0 0,0 1 0 0 0,0 0 0 0 0,0-1 0 0 0,0 1 0 0 0,0 0 0 0 0,0-1-1 0 0,1 1 1 0 0,-1 0 0 0 0,0-1 0 0 0,1 0 0 0 0,4-11 237 0 0,1 0 1 0 0,0 1-1 0 0,0 0 1 0 0,2 1-1 0 0,-1-1 1 0 0,1 1-1 0 0,13-13 1 0 0,1-1 240 0 0,2 1 0 0 0,1 2 0 0 0,33-25 0 0 0,-54 44-513 0 0,0 1 1 0 0,0 0-1 0 0,0-1 1 0 0,0 1-1 0 0,0 1 1 0 0,1-1-1 0 0,-1 1 1 0 0,1-1-1 0 0,-1 1 1 0 0,1 1-1 0 0,-1-1 1 0 0,1 1-1 0 0,0-1 1 0 0,-1 1-1 0 0,1 1 1 0 0,0-1-1 0 0,-1 1 1 0 0,1-1-1 0 0,0 1 0 0 0,-1 1 1 0 0,0-1-1 0 0,6 3 1 0 0,-4-1 2 0 0,0 0 0 0 0,1 1-1 0 0,-2-1 1 0 0,1 1 0 0 0,0 1 0 0 0,-1-1 0 0 0,0 1-1 0 0,0 0 1 0 0,0 0 0 0 0,-1 1 0 0 0,0-1 0 0 0,0 1 0 0 0,0 0-1 0 0,3 8 1 0 0,2 6 89 0 0,-1 1-1 0 0,-1 0 1 0 0,-1 1 0 0 0,-1-1-1 0 0,-1 1 1 0 0,-1 0 0 0 0,-1 0-1 0 0,-1 40 1 0 0,-3-26-105 0 0,-1 0 1 0 0,-3-1 0 0 0,0 1-1 0 0,-20 58 1 0 0,19-76-51 0 0,0 0 0 0 0,-1 0 1 0 0,0-1-1 0 0,-2 0 0 0 0,0 0 1 0 0,0-1-1 0 0,-2-1 0 0 0,0 0 1 0 0,-20 19-1 0 0,26-29-20 0 0,5-5-2 0 0,0 0 0 0 0,-1 0 0 0 0,1 0 0 0 0,0 0 0 0 0,0-1 0 0 0,0 1 0 0 0,0 0 0 0 0,-1-1 0 0 0,1 1 0 0 0,0 0 0 0 0,0-1 0 0 0,0 0 0 0 0,0 1 0 0 0,0-1 0 0 0,0 0 0 0 0,-2-1 0 0 0,0-1-8 0 0,1 0 0 0 0,-1 0 0 0 0,1 0 0 0 0,0 0 0 0 0,0 0 0 0 0,0-1 0 0 0,0 1 0 0 0,1-1 0 0 0,-1 0 0 0 0,1 1 0 0 0,0-1 0 0 0,0 0 0 0 0,0 0 0 0 0,1 1 0 0 0,-1-1 0 0 0,1-8 0 0 0,0 3 15 0 0,0 0-1 0 0,0 0 1 0 0,1 0-1 0 0,1 0 1 0 0,-1 0-1 0 0,5-10 1 0 0,-5 14 9 0 0,1 0 0 0 0,0 1 1 0 0,0-1-1 0 0,1 1 1 0 0,0-1-1 0 0,-1 1 1 0 0,1 0-1 0 0,0 0 0 0 0,1 0 1 0 0,-1 0-1 0 0,1 1 1 0 0,0 0-1 0 0,0-1 1 0 0,7-3-1 0 0,-6 4 38 0 0,1 1 0 0 0,-1-1 1 0 0,1 1-1 0 0,0 1 0 0 0,-1-1 0 0 0,1 1 0 0 0,0 0 0 0 0,0 0 1 0 0,0 1-1 0 0,0 0 0 0 0,0 0 0 0 0,6 1 0 0 0,0 0 101 0 0,0 1-1 0 0,0 1 0 0 0,0 0 1 0 0,21 9-1 0 0,42 25 472 0 0,-26-12-281 0 0,53 32-148 0 0,-31-17-3118 0 0,-48-29-4736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15:37:18.4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7356 5707 14735 0,'0'0'640'0,"0"0"160"0,0 0-640 0,0 0-160 0,0 0 0 0,0 0 0 15,0 0 2144-15,0 0 400 0,0 0 80 0,17 3 0 16,-15 8-1312-16,2 0-272 0,1 2-48 0,0 0-16 15,1 0-448-15,0 2-80 0,1 1-32 0,1 5 0 16,-1 0 0-16,1-2 0 0,-1 0 0 0,-1 0 0 16,-1 1 128-16,1-2 32 0,-1-2 0 0,-1-1 0 15,0 1-128-15,0-3-32 0,-4-3 0 0,1 1 0 16,2-2-144-16,-3 1-16 0,-2-3-16 0,2-7 0 16,0 0 0-16,0 0 0 0,-5 4 0 0,5-4 0 15,-7-1 16-15,1-3 0 0,-1-2 0 0,1 0 0 16,-1-6-256-16,2-1 128 0,0-1-128 0,-2-3 0 0,1-3 0 0,-2-1 0 15,-1-2-128-15,1-1 128 16,0-2-192-16,3 2 192 0,1-1-192 0,2 3 192 0,2 1-224 0,1 3 64 16,2 1 16-16,0 2 0 0,3 4 144 0,1 3-208 15,1 3 80-15,3 3 128 0,0 4 0 0,4 3 0 16,-1 1 224-16,2 2-64 0,2 4-336 0,-2-3-64 0,-1 3-16 16,1 1 0-16,0 0 256 0,-1 1 0 15,1 0 0-15,-2 1 0 0,1 0 0 0,-4 1 0 16,2-2 0-16,-1 3 0 0,-3-2 352 0,-1 2-32 15,-1 0-16-15,-4 1 0 0,0-4 272 0,-4 2 64 16,1 1 16-16,-4 0 0 0,-3-2 16 0,0-2 0 16,-1 2 0-16,-1-2 0 0,-2 0-240 0,1-1-48 15,-2-2-16-15,0 0 0 0,-1 0-176 0,0-3-16 0,0 0-16 0,-1-1 0 16,-1-3-160-16,2 1 0 0,-1-4 0 0,2 0 0 31,2 0-960-31,2 0-288 0,2 0-48 0,6 0-16 16,0 0-2256-16,0 0-448 0</inkml:trace>
  <inkml:trace contextRef="#ctx0" brushRef="#br0" timeOffset="596.54">7855 5790 13823 0,'0'0'1216'0,"0"0"-960"0,0 0-256 0,0 0 0 0,0 0 2240 0,0 0 416 16,0 0 80-16,0 0 16 0,-3 7-1072 0,2 1-208 16,1 2-32-16,0 6-16 0,-1-3-752 0,1 1-160 15,0 3-16-15,0 1-16 0,0 2-96 0,0-2-32 16,0-1 0-16,0-1 0 0,0-2-176 0,0-1-48 16,0 0 0-16,0-2 0 0,-2-4 16 0,1 1 0 15,1 1 0-15,0-9 0 0,0 0 32 0,0 0 0 0,0 0 0 0,0 0 0 16,4-10-176-16,0-2-256 0,-1-1 64 0,-1-1 16 15,2-4-32-15,0-1-16 16,-1 1 0-16,-1 0 0 0,1-6 224 0,1 5 0 16,2-3 0-16,-1 2 160 0,-1 1-160 0,0 0 0 15,0 2 144-15,1 4-144 0,2 3 416 0,-1 1 16 16,1 1 0-16,-1 3 0 0,-6 5-128 0,0 0-32 16,10 2 0-16,-4 5 0 0,-1 3-128 0,-1 3-16 15,0 3-128-15,0 5 192 0,-1 0-192 0,-1 1 176 0,0 1-176 0,0 1 160 16,1-1-160-16,-1 1 0 0,1-2 0 0,0-4 0 15,-2 0 0-15,1-3-192 0,1 0 32 0,1-6 16 16,-1-1-176-16,-3-8-48 0,0 0 0 0,0 0 0 16,0 0 112-16,5-4 0 0,-1-2 16 0,0-5 0 15,0 1 240-15,-2-3 0 0,1-1-160 0,1-2 160 16,-2 0 0-16,2-3 0 0,-1-1 0 0,1-2 128 16,0-1 0-16,2-1 0 0,-1 2 0 0,2 0 0 0,-1 2 368 15,1-1 64-15,-1-1 16 0,1 1 0 16,-1 4 112-16,1 4 16 0,-2 4 16 0,0 3 0 15,1 1-272-15,-6 5-48 0,0 0-16 0,6 5 0 16,-1 4-208-16,-1 4-48 0,-1 3-128 0,-1 4 192 16,0 5-192-16,-1 1 128 0,0 0-128 0,2 2 0 15,0-1 0-15,-1 0-256 0,1 1 16 0,-1-5 16 16,1-1-1712-16,1 1-352 0,0-2-64 0,0-3-12736 16</inkml:trace>
  <inkml:trace contextRef="#ctx0" brushRef="#br0" timeOffset="966.8">8483 5672 4607 0,'-6'0'400'0,"-2"0"-400"0,-1 1 0 0,-2 4 0 16,0-2 5600-16,-2 2 1040 0,0 0 208 0,0 1 32 15,-2-1-4416-15,2 1-880 0,0 2-176 0,1-1-48 16,2 0-944-16,1 1-192 0,1-1-32 0,3-1-16 15,0 1-176-15,2-1 0 16,0 1-160-16,3-7 160 0,0 0-320 0,4 8 16 0,3-2 16 0,1 1 0 16,1-1 48-16,2 3 16 0,3-2 0 0,1 1 0 15,1 1 224-15,2-1-144 0,2 1 144 0,0-1-128 16,1-1 128-16,0 1 256 0,-1-1-64 0,-1-1-16 16,1 1 448-16,-1 1 80 0,-3-1 32 0,-3 1 0 15,-2 1 112-15,-4-2 32 0,-1 1 0 0,-3 1 0 16,0 0 80-16,-4 1 0 0,-3 3 16 0,-3 0 0 0,-3 2-320 15,-2-1-64-15,-1 0-16 0,0 1 0 0,-4-2-384 0,-1-3-192 16,-2 1 160-16,2-2-160 0,0-1 0 0,1-2-256 16,0-1 16-16,1-2 16 15,3 1-1584-15,2-4-320 0,0 0-64 0,3-3-9552 16,3 2-1904-16</inkml:trace>
  <inkml:trace contextRef="#ctx0" brushRef="#br0" timeOffset="1299.1">8724 5753 22111 0,'0'0'1968'0,"0"0"-1584"15,0 0-384-15,-6 1 0 0,-1 3 2592 0,1-3 432 16,-2 4 96-16,2-1 16 0,-2 3-1456 0,1 2-272 0,2 1-64 0,1 3-16 16,0 4-944-16,2 3-176 0,0-2-32 0,2 4-16 15,3 2-160-15,1-1 0 0,1-1 0 0,3-1 0 16,2-1 0-16,2-2-176 0,1-2 176 0,3-2-128 15,-2-2 128-15,3-3-160 0,0-3 160 0,2 1-160 16,1-6 160-16,0-1 0 0,-1-1 0 0,1-6 0 16,-1-3 352-16,0 1 48 0,-3-2 16 0,1 0 0 15,-1-4 272-15,-2 0 48 16,-1-4 16-16,-2 1 0 0,-3 0-48 0,-3 0-16 0,-1-3 0 0,-3 0 0 16,-1 1 0-16,-4 1 0 0,-4 1 0 0,-1 1 0 15,-2-2-112-15,-3 2 0 0,-1 2-16 0,-2-2 0 16,-1 4-240-16,-2-3-32 0,-2 1-16 0,1 3 0 15,-1 0-272-15,0 3 0 0,-2 0 0 0,2 4 0 32,1 3-384-32,2 2-16 0,0 3-16 0,5 6-14224 0,1 7-2832 0</inkml:trace>
  <inkml:trace contextRef="#ctx0" brushRef="#br1" timeOffset="7398.31">18415 1981 24879 0,'0'0'2208'0,"-4"-3"-1760"0,-2 2-448 0,-2 1 0 0,-1 0 928 0,-2 1 96 0,-1 2 32 0,1 2 0 16,-2-2-416-16,-3 3-96 15,-1 2-16-15,0 1 0 0,2 2-320 0,-1 2-64 16,0 1-16-16,1 2 0 0,0-1-416 0,4 1-96 16,3-2 0-16,4-1-16 0,1 0 48 0,4 2 16 15,3-5 0-15,3 2 0 16,2-2-64-16,4 1-16 0,3-2 0 0,2 1 0 0,2 1 224 0,0-1 32 15,1 1 16-15,0-1 0 0,-1 2 464 0,-1-4 112 0,1-1 16 0,-2 5 0 16,-1 1 512-16,-1 0 128 0,-5-1 0 0,0 2 16 16,-5-1-16-16,-1 2 0 0,-2 3 0 0,-2 1 0 15,-2 2-256-15,-3 0-48 0,-4 3-16 0,-1-1 0 16,-2-1-432-16,-1 0-80 0,0-1-32 0,2-1 0 16,-2-6-224-16,1-2-240 0,1-2 48 0,2-2 16 15,3-3-1680 1,5-5-352-16,0 0-64 0,0 0-7856 0,0-6-1584 0</inkml:trace>
  <inkml:trace contextRef="#ctx0" brushRef="#br1" timeOffset="7800.2">18618 2201 17503 0,'0'0'1552'0,"0"0"-1232"0,0 0-320 0,-1 9 0 0,0 6 2176 0,-2-1 384 16,1 3 80-16,-1 3 16 0,2 3-640 0,-1 2-128 15,2 1-32-15,2 0 0 0,-1 0-1088 0,2-1-208 16,0 0-48-16,3-1-16 0,0-3-304 0,2-3-48 15,1-5-16-15,0-1 0 0,2-3-128 0,-1-2 0 16,1-5 0-16,0-2 0 0,0-2 0 0,0-3-144 16,1-3 144-16,0 1 0 0,-3-6-192 0,0-1 64 15,0-4 128-15,0-1-208 0,1 0-16 0,-1 1 0 16,-5-1 0-16,0 1 0 0,-1-1-16 0,0 3 0 0,0 3 0 0,-2 4 0 16,0-2 80-16,-1 11 16 0,0 0 0 0,0 0 0 15,0 0 144-15,5 12 0 0,1 2 0 0,2 5 128 16,1 3-128-16,0-1 144 0,-1 1-144 0,1-1 160 15,0-2-160-15,0 1 128 16,1-3-128-16,1-3 128 0,-1-1 320 0,-1-1 48 16,0-7 16-16,-1-1 0 0,0-1 240 0,0-3 48 15,1-2 16-15,-2-2 0 0,-3-1 128 0,-1-3 16 0,1-2 16 0,0-2 0 16,-1 0-336-16,-2-1-80 0,-1-2-16 0,-1-1 0 16,0 2-400-16,-1-6-144 0,2 3 0 0,-1-2 144 31,-2 2-640-31,-1-3-128 0,-1 1-16 0,1-1-16 15,0-1-2800-15,2 3-576 0,-1 2-96 0,2 2-10320 0</inkml:trace>
  <inkml:trace contextRef="#ctx0" brushRef="#br1" timeOffset="8032.99">19050 2367 18879 0,'13'14'832'0,"-5"-7"192"0,1 2-832 0,3-4-192 0,-1 4 0 0,2 0 0 0,3-5 1520 0,0 1 256 16,-1 1 48-16,1-2 16 0,1-2-560 0,0-2-128 15,-1-1 0-15,0-2-16 0,0-1-368 0,-2-1-80 16,-1 0-16-16,-1 0 0 0,-3-2-32 0,-1 1 0 15,-1-1 0-15,-3 1 0 0,-3-2 160 0,-1-1 32 16,0 1 0-16,-3 1 0 0,-2-2-48 0,-1 1 0 16,-2 1 0-16,-3 1 0 0,-2 2-160 0,0 2-48 0,0 1 0 0,1 1 0 15,2 2-96-15,0 3-32 16,-1 3 0-16,1 1 0 0,2 4-192 0,3-1-32 16,-2 4-16-16,3 1 0 0,3 1-208 0,4 1 0 15,1 0 0-15,1-1 0 0,1-2 0 0,3-1-256 16,3 1 16-16,2-2 16 15,1 2-1824-15,2-6-352 0,1-1-80 0,3-1-16 16,-2-3-1088-16,0-1-208 0</inkml:trace>
  <inkml:trace contextRef="#ctx0" brushRef="#br1" timeOffset="8332.7">19479 2323 2751 0,'0'0'128'0,"0"0"16"0,0 0-144 0,0 0 0 15,0 0 0-15,5 6 0 0,0 2 5632 0,0 2 1104 16,1-1 224-16,0 3 32 0,1 4-4368 0,-1-3-896 15,1 1-160-15,-1 2-32 16,1-3-736-16,-1 1-144 0,1-1-16 0,-2 0-16 16,-1-2-80-16,0-1-16 0,-2 2 0 0,1-4 0 15,-2-2 96-15,-1-6 16 0,0 0 0 0,0 0 0 16,0 0-96-16,0 0-16 0,0 0 0 0,0 0 0 16,-5-4-96-16,1-2-32 0,2-2 0 0,-1-1 0 0,-1-7-192 0,3 2-32 15,1-4-16-15,0-1 0 0,1-3-160 0,0 1 0 16,2 0 0-16,1 2 0 0,-1-1 0 0,0 2 0 15,-1 1 0-15,0 0 0 0,1 3 0 0,1 2 0 16,1 0 0-16,0 3 0 16,-1 3-1520-16,3-2-176 0,1 3-32 0,1 1-10176 15,0 1-2016-15</inkml:trace>
  <inkml:trace contextRef="#ctx0" brushRef="#br1" timeOffset="8667.27">19813 2282 13823 0,'0'0'608'0,"0"0"128"0,-4 7-592 0,-2-2-144 0,0 0 0 0,2 3 0 16,1 2 4624-16,1-1 896 15,-2 2 176-15,1 2 48 0,2 1-3632 0,1 2-736 0,0 1-144 0,1 1-16 16,3 0-928-16,-1-1-288 0,-2 0 160 0,-1-1-160 16,0 1 0-16,1-3 128 0,2 0-128 0,0 1 0 0,-1-6 0 0,2 0-192 15,1-1 0-15,-5-8 16 16,0 0-368-16,0 0-80 0,8 0-16 0,-1-4 0 31,-2-3 64-31,0-2 0 0,0-1 0 0,1-1 0 0,0-2 336 0,-2-1 80 0,0-3 16 0,-1-1 0 16,2-2 144-16,1 1 0 0,1-2 0 0,1 0 128 15,-1 2 336-15,3 0 80 0,-1 2 16 0,1 4 0 16,1 0 528-16,-1 3 96 0,-1 5 32 0,0 3 0 16,2 4-80-16,-1 4-16 0,-1 5 0 0,2 3 0 0,-1 4-160 0,-1 4-48 15,0 3 0-15,0 2 0 0,-1 2-384 0,1 1-80 16,-1 0 0-16,0-1-16 15,0-2-1024-15,1 2-208 0,0-7-32 0,-1 0-20144 16</inkml:trace>
  <inkml:trace contextRef="#ctx0" brushRef="#br1" timeOffset="9332.18">20779 2154 2751 0,'5'-17'256'0,"-3"10"-256"15,0 0 0-15,-1 1 0 0,0-2 4160 0,1-1 800 16,-1 1 160-16,-1 1 16 0,0 1-2704 0,0-1-560 16,0 7-96-16,0 0-32 0,0 0-400 0,0 0-96 0,0 0-16 0,-7 11 0 15,0 3-528-15,0 6-96 0,1 3-32 0,-1 4 0 16,3 5-384-16,3 0-64 0,1 1-128 0,2-1 176 15,6-2-176-15,1 0 0 0,3-2 0 0,3-3 0 16,3-3-192-16,3-1 16 0,2-2 16 0,1-2 0 16,0-4 160-16,4-1-160 0,-2-2 160 0,-1-3-160 15,-3-5 160-15,0-2 0 16,-4-4 0-16,-1-1 0 0,-1-1 320 0,-1-5 0 0,-2-4 0 0,-1-4 0 16,-4 0 304-16,-4-1 48 0,-4-2 16 0,-4 3 0 15,-4-2 16-15,-2 0 0 0,-3-1 0 0,-3 0 0 16,-2 1-320-16,-6 1-64 0,-3 1-16 0,-2 0 0 15,1 1-128-15,0 1-32 0,2 1 0 0,3 3 0 16,2 3-320-16,3 2-64 0,2 0-16 0,4 4 0 16,4 2-1664-16,3 1-352 0,5 1-64 0,0 0-13280 15</inkml:trace>
  <inkml:trace contextRef="#ctx0" brushRef="#br1" timeOffset="9542.76">21282 2204 26719 0,'0'0'2368'0,"0"0"-1888"16,2 10-480-16,1 1 0 0,0-1 1552 0,1 2 224 16,-2 0 32-16,2 1 16 0,0 1-288 0,3 2-48 15,2-1-16-15,1 1 0 0,1 0-1120 0,0-1-224 16,2 2-128-16,3 0 128 15,-2 0-448-15,2 1-64 0,0-2-32 0,2 0 0 16,-3-2-1872-16,2-1-368 0,2 1-80 0,-4-3-6672 0,0 0-1328 0</inkml:trace>
  <inkml:trace contextRef="#ctx0" brushRef="#br1" timeOffset="9719.75">21593 2296 15663 0,'-7'4'1392'0,"-5"3"-1120"15,-4 3-272-15,-2 1 0 0,-3 2 3216 0,-1 0 592 16,0-1 112-16,0 1 32 16,1 0-1840-16,3 1-352 0,2 2-80 0,3-1-16 15,1 1-1296-15,2 1-368 0,2-4 128 0,1 4-128 16,3-4-1920 0,3 1-416-16,2-1-96 0,2 0-11120 0</inkml:trace>
  <inkml:trace contextRef="#ctx0" brushRef="#br1" timeOffset="9872.48">21640 2377 19983 0,'0'0'880'0,"0"0"192"0,3 8-864 0,0 1-208 16,-1 0 0-16,1 2 0 0,1 2 1088 0,-2-1 160 16,2 3 32-16,1 1 16 0,2 1-1040 0,1 0-256 0,0 1 0 15,1-4-10928-15</inkml:trace>
  <inkml:trace contextRef="#ctx0" brushRef="#br1" timeOffset="10033.54">21726 2162 26319 0,'0'0'1152'0,"0"0"256"0,-7-4-1120 0,-1-2-288 0,0 2 0 0,0 1 0 15,2-3 560-15,6 6 48 0,0 0 16 0,0 0 0 31,0 0-1024-31,0 0-208 0,0 0-32 0,0 0-11408 0</inkml:trace>
  <inkml:trace contextRef="#ctx0" brushRef="#br1" timeOffset="10334.24">21929 2317 2751 0,'-2'16'256'0,"2"-8"-256"0,0 2 0 0,-1 2 0 0,0 1 4256 0,-1 1 800 16,2-3 176-16,0 2 16 0,0 0-2544 0,2 2-512 15,-4 0-96-15,2 0-32 0,2 1-880 0,0 2-176 16,3-2-48-16,1 0 0 0,0-1-576 0,3 0-112 16,0-1-16-16,3-1-16 0,1-4-80 0,3-4-16 15,-1-2 0-15,1-4 0 0,-2-3 0 0,2-4 0 16,-2-3 0-16,-1-2 0 0,-2-4 192 0,-2-2 48 0,-2-2 0 0,-2-1 0 16,-3-2 384-16,-2-2 64 15,-1 0 32-15,-3-2 0 0,-4 0 32 0,-1 1 16 16,-1-2 0-16,-3 2 0 0,-3-1-304 0,0 4-64 15,-2-1-16-15,1 0 0 0,-1 2-528 0,1-1 0 16,0 1-192-16,1 2 48 16,2 3-640-16,1 3-128 0,3 2-32 0,3 7 0 15,3-1-1872-15,4 7-384 0,0 0-80 0,0 0-16 16,5 13-160-16,3-1-48 0</inkml:trace>
  <inkml:trace contextRef="#ctx0" brushRef="#br1" timeOffset="10666.56">22290 2290 12895 0,'0'0'1152'0,"0"0"-928"0,0 0-224 0,0 0 0 16,0 0 3328-16,0 0 640 0,0 0 112 0,-6 5 16 16,1 2-1248-16,-3-2-256 0,1 0-48 0,-3 0-16 15,0 1-1168-15,0 0-224 0,0 3-48 0,3 0-16 16,-2 2-480-16,1-1-80 0,1 2-32 0,3 1 0 16,-1 0-304-16,2 1-176 0,2 1 192 0,4 0-192 15,-2-2 0-15,3 0 0 0,0-4 0 0,1 2 0 0,2-3-176 0,0-2 16 16,3-2 0-16,0-1 0 0,0-2 160 0,1-1 224 15,-1-1-48-15,1-2-16 0,-1-1-160 0,1 0 0 16,-1-2 0-16,-1-1 0 0,0-1 0 0,0 1 0 16,-1-1 0-16,0-4 0 0,-1 2 0 0,-2 1 0 15,-3-1 0-15,2 3 0 0,-1 0 0 0,-3 7 0 16,0 0-160-16,0 0 160 0,0 0 0 0,0 0 192 16,-3 8-16-16,1 2 0 0,0 3-16 0,1 0 0 0,0 0 0 0,2 2 0 31,2 0-720-31,-1 0-144 0,1-2-16 0,1 0-16 15,1-4-2096-15,2 0-432 0,-1-1-64 0</inkml:trace>
  <inkml:trace contextRef="#ctx0" brushRef="#br1" timeOffset="10842.49">22575 2029 14735 0,'0'0'1312'0,"0"0"-1056"0,0 0-256 0,0 0 0 16,-5-2 4416-16,5 2 816 0,0 0 160 0,-3 9 48 15,2 4-3072-15,1 4-592 0,1-3-128 0,3 7-32 16,1 2-1088-16,3 5-208 0,3-4-64 0,-1 5 0 16,1 1-256-16,0 0 0 0,1 0 0 0,0 1 0 0,1-1-240 0,-1 0-48 15,-2 0-16-15,0-1 0 16,1-3-2208-16,-2-2-448 0,0-2-96 0</inkml:trace>
  <inkml:trace contextRef="#ctx0" brushRef="#br1" timeOffset="11027.14">22596 2427 32415 0,'-17'-15'1440'0,"12"10"288"0,1 0-1376 0,0 0-352 15,0 0 0-15,2-2 0 0,-1 2 1584 0,3 5 240 16,0-7 48-16,1 1 16 0,3 1-784 0,1-1-144 16,2-1-48-16,2-1 0 0,0-4-752 0,3 2-160 15,2-2 0-15,1 0 0 16,-1-1-480-16,2 0-48 0,-2 0-16 0,0 1 0 15,2 1-2240-15,-1-1-448 0,1 1-96 0,0 2-11296 0</inkml:trace>
  <inkml:trace contextRef="#ctx0" brushRef="#br1" timeOffset="11164.32">22905 2206 21247 0,'0'0'944'0,"0"10"192"0,-1 3-912 0,2 1-224 0,0 2 0 0,1 2 0 16,-1 1 1184-16,-1 0 192 0,0-1 32 0,0-1 16 15,1-1-224-15,1-2-48 0,-1-1-16 0,1-3 0 16,1-1-2352-16,-3-9-480 0,0 0-96 0</inkml:trace>
  <inkml:trace contextRef="#ctx0" brushRef="#br1" timeOffset="11497.12">22988 2111 29135 0,'0'0'1280'0,"0"0"288"0,0 0-1248 0,0 0-320 0,0 0 0 0,0 0 0 16,0 0 1200-16,0 0 176 0,-5 4 32 0,5-4 16 15,-4 7-624-15,2-1-128 0,0 3-32 0,2 2 0 0,0-1-640 0,2 3 0 16,-1 2 0-16,2 3 0 0,1 3 0 0,-1 2-144 16,3 3 144-16,-1-1-208 0,1 4-32 0,2-2 0 15,1-1 0-15,0-2 0 0,1-2 240 0,1-1-144 16,1-3 144-16,1-2-128 0,1-5 128 0,1 2-160 16,-1-6 160-16,0-1-160 0,-2-3 160 0,0 0 0 15,1-5 0-15,-3-2 0 0,0-2 192 0,-3-3 80 0,1-2 16 0,-3-2 0 16,-1-2 400-16,-1-1 80 15,-3 2 0-15,-1-1 16 0,-3 1 16 0,-3 0 0 16,-2-2 0-16,-1 2 0 0,-2-1-336 0,-1 2-64 16,-1 0-16-16,-1 3 0 0,1-3-384 0,-1 1 0 15,-1 0 0-15,2 1 0 16,4 1-784-16,0 3-144 0,-1-1-32 0,5 3 0 16,6 5-1872-16,0 0-384 0,0-6-80 0,0 6-6336 0,0 0-1264 0</inkml:trace>
  <inkml:trace contextRef="#ctx0" brushRef="#br1" timeOffset="11761.93">23296 2294 16575 0,'0'8'1472'16,"1"2"-1168"-16,1 2-304 0,-1 1 0 0,0 1 2848 0,-1 1 512 15,0 0 96-15,2 1 32 0,-2-4-1376 0,0-1-288 16,0 2-48-16,1-2-16 0,0-3-1120 0,2-2-240 16,-3-6-32-16,0 0-16 0,0 7-224 0,0-7-128 15,0 0 128-15,0 0-128 16,0 0 0-16,2-8 0 0,2-3 0 0,0 0 0 15,2-2 0-15,-1-2-192 0,1 0 64 0,1-2 0 16,-1-2-48-16,-1 1 0 0,1-1 0 0,-2 0 0 16,2 1 176-16,1 1-160 0,0 1 160 0,1 5-160 0,0-1 160 0,0 4 176 15,-2 6-48-15,2 3 0 0,1 3 576 0,-1 6 128 16,0 3 0-16,0 6 16 0,-2 0 80 0,1 3 16 16,-2 2 0-16,0 2 0 0,1-4-400 0,-1 1-80 15,0 2-16-15,2-1 0 16,-1-1-1264-16,1 1-256 0,-2-1-48 0,0-1-17328 0</inkml:trace>
  <inkml:trace contextRef="#ctx0" brushRef="#br1" timeOffset="31494.44">17659 1909 17503 0,'0'0'1552'0,"0"0"-1232"0,0 0-320 0,0 0 0 0,-4 8 1552 0,1-1 256 15,3-7 48-15,0 0 16 0,0 0-1104 0,4 6-240 16,3-1-32-16,1-1-16 16,-1-1-1120-16,3-4-208 0,0-6-48 0,0 0-16 15,1 1-1840-15,-2-2-384 0,16-28-64 0,-7 12 0 0</inkml:trace>
  <inkml:trace contextRef="#ctx0" brushRef="#br1" timeOffset="31598.45">17843 1761 10127 0,'0'0'896'0,"0"0"-704"0,0 0-192 0,0 0 0 16,0 0 2592-16,0 0 480 0,4 10 112 0,-1 0 16 16,1 4-1008-16,0 1-192 0,-1-3-32 0,1 2-16 15,-2 1-768-15,2-4-160 0,2-2-16 0,0 1-16 16,1-1-640-16,0-3-128 0,3 2-32 0,0-4-14720 16</inkml:trace>
  <inkml:trace contextRef="#ctx0" brushRef="#br1" timeOffset="32226.61">23855 1660 19343 0,'0'0'1728'0,"0"0"-1392"0,0 0-336 0,-1 8 0 16,-1 1 2512-16,-1 2 432 0,0-1 96 0,-1 0 16 16,0 0-1088-16,1 3-224 0,0 0-32 0,2 4-16 15,-3-4-1296-15,1 4-256 0,1 0-144 0,0-2 160 16,1 0-1792-16,0-1-352 0,1-1-80 0,1-1-12192 31</inkml:trace>
  <inkml:trace contextRef="#ctx0" brushRef="#br1" timeOffset="32365.84">23992 1732 15663 0,'0'0'1392'0,"0"0"-1120"0,0 1-272 0,0-1 0 16,2 9 2624-16,-4 3 448 0,-2-1 112 0,2 3 16 0,-3 2-1696 0,1 0-336 16,0 0-64-16,-1 4-14272 15</inkml:trace>
  <inkml:trace contextRef="#ctx0" brushRef="#br0" timeOffset="41412.18">6856 5388 22911 0,'0'0'1024'0,"0"0"192"0,-6 10-960 0,2-2-256 0,1 2 0 0,1 2 0 16,0 0 448-16,4 1 64 0,0 0 0 0,2 4 0 15,0 0-688-15,3 2-128 0,0-1-16 0,0 1-10368 16</inkml:trace>
  <inkml:trace contextRef="#ctx0" brushRef="#br0" timeOffset="41565.37">7007 5386 1839 0,'0'0'160'0,"0"0"-160"0,0 0 0 0,-1 11 0 15,2 2 5728-15,-1-4 1120 0,2 0 208 0,-1 0 48 16,2 0-4784-16,1 2-960 0,0-1-192 0,2 2-9968 16,2 1-2000-16</inkml:trace>
  <inkml:trace contextRef="#ctx0" brushRef="#br0" timeOffset="42138.57">9173 5338 20207 0,'3'-1'896'0,"-3"1"192"0,0 0-880 0,0 0-208 15,0 0 0-15,0 0 0 0,0 0 1728 0,0 0 288 16,0 0 64-16,0 0 16 0,0 0-576 0,14-7-112 16,-15 22-32-16,-2-4 0 0,0 1-944 0,2 0-192 0,0-2-48 0,-1 1 0 31,2-1-592-31,0-2-128 0,0-8-32 0,0 0-8992 0,0 0-1808 0</inkml:trace>
  <inkml:trace contextRef="#ctx0" brushRef="#br0" timeOffset="42266.52">9301 5283 23087 0,'0'0'1024'0,"0"0"208"0,0 0-976 0,0 0-256 0,0 0 0 0,0 0 0 16,1 11 1808-16,-1-3 320 0,0 2 64 0,0 2 16 15,0-3-1376-15,0 3-288 0,1 1-48 0,1 0-9984 16,-1 0-2000-16</inkml:trace>
  <inkml:trace contextRef="#ctx0" brushRef="#br0" timeOffset="44532.01">6594 6968 4607 0,'0'0'192'0,"0"0"64"0,0 0-256 0,0 0 0 0,0 0 0 0,0 0 0 15,0 0 4000-15,0 0 752 0,0 0 160 0,0 0 16 16,0 0-2912-16,0 0-592 0,0 0-112 0,0 0-32 16,0 0-704-16,0 0-160 0,0-11-32 0,-10 15 0 0,1 0-112 0,0 3-16 15,2-1-16-15,-1 3 0 0,0 3 16 0,3 2 0 16,0 3 0-16,2 1 0 0,-1 2-256 0,2 2 0 16,0-4 0-16,2 3 0 0,2 1 0 0,2-1-128 15,1-2 128-15,1-2 0 0,4-3 0 0,0-2 0 16,2-3 0-16,1-3 0 0,-1-3 208 0,1-3-48 15,0-3-16-15,0-3 0 0,-2-3 224 0,1-3 32 0,-1-4 16 0,-2-1 0 16,-2-2 368-16,-1-1 80 0,-4-2 16 0,0 0 0 16,-4-3-32-16,-2 0 0 0,-1-1 0 0,-1 0 0 15,-2 0-272-15,-1 0-48 0,-2 0-16 0,1-1 0 16,-2-1-192-16,-1 1-32 0,-3-2-16 0,2 2 0 16,0 1-272-16,1 2 0 0,0 3 128 0,2 0-128 31,2 5-320-31,3 1-112 0,0 2-16 0,2 4-16 15,2 3-2128-15,2 6-416 0,0 0-96 0,0 0-6752 0,8 2-1360 16</inkml:trace>
  <inkml:trace contextRef="#ctx0" brushRef="#br0" timeOffset="44664.4">6818 6932 13823 0,'15'7'1216'0,"-15"-7"-960"0,5 5-256 0,0 2 0 0,-1 1 2688 0,0 1 480 15,0 1 96-15,0 1 32 0,0-1-1552 0,1 2-304 16,-1-2-64-16,0 2-16 0,0 0-912 0,0-2-176 15,0 0-32-15,2 1-9440 16,2-1-1872-16</inkml:trace>
  <inkml:trace contextRef="#ctx0" brushRef="#br0" timeOffset="44802.62">6845 6842 24879 0,'0'0'2208'0,"0"0"-1760"15,0 0-448-15,0 0 0 0,0 0 896 0,0 0 112 0,0 0 16 16,6 10 0 0,1-8-2128-16,2 2-432 0,1 0-64 0</inkml:trace>
  <inkml:trace contextRef="#ctx0" brushRef="#br0" timeOffset="45497.81">7124 6986 16575 0,'1'8'1472'0,"-1"2"-1168"0,0-2-304 0,0 4 0 15,1-2 1920-15,0 3 320 0,1-4 64 0,-1 0 0 16,0 1-1312-16,2-1-272 0,-2-1-48 0,-1-8-16 16,2 7-336-16,-2-7-64 0,0 0 0 0,0 0-16 15,0 0-240-15,0 0 0 0,0 0 0 0,0 0 0 32,3-6-480-32,0-3 16 0,0-6 0 0,-1 0 0 15,0-1-16-15,0-1 0 0,1 0 0 0,-1 0 0 0,1 0 480 0,1 3 160 0,-4 2 0 0,3-1 0 16,-2 3 656-16,1 1 128 0,1 1 16 0,1 1 16 0,-4 7-48 0,0 0-16 15,0 0 0-15,0 0 0 0,8 4-240 0,0 3-48 16,-1 2-16-16,1 3 0 16,-1 1-80-16,-1 2-16 0,0 2 0 0,-1-2 0 15,0 0-320-15,0-1-64 0,0 0 0 0,-1-4-128 16,-1-1 160-16,-1 0-160 0,1-4 128 0,-3-5-128 0,0 0 0 0,0 0 0 16,0 0 0-16,0 0 0 0,0 0 0 15,0 0 0-15,3-7-192 0,-2-1 192 0,-1-5-192 0,1 0 192 16,1 0-192-16,-1-4 192 0,0 1-208 0,1 0 80 15,-2 1 128-15,1 0-208 0,0 1 208 0,0 1 0 16,1 3 0-16,0 1-144 0,1-1 144 0,0 4 0 16,-3 6 0-16,0 0 0 0,0 0 0 0,0 0 0 15,0 0 0-15,0 0 128 0,0 0 0 0,6 8 16 16,1 2 0-16,-2 1 0 0,-1 0-144 0,1 2 192 0,0 2-192 0,2-1 192 16,-1 2-192-16,2-1 0 0,1 0 0 0,2-2 0 15,0 0 0-15,2-3 0 0,-2 3 0 0,2-4 0 16,0-1-160-16,1 0 160 0,1-3 0 0,-1 2-144 15,2-5 144-15,-2 2 0 0,-1-1-144 0,0-2 144 16,-1-1 0-16,-2-1 0 0,-1-2 0 0,0-1 0 16,0-1 0-16,-1 0 0 0,-1-2 128 0,-2 1-128 15,-1-2 208-15,0 0-32 0,0-1-16 0,-2 0 0 16,0-2 96-16,-1 1 0 0,-1 0 16 0,-1 1 0 16,-2 1 240-16,0-3 32 0,0 2 16 0,-3 1 0 15,1 2-160-15,0 1-16 0,1 1-16 0,4 4 0 16,-7 0 208-16,7 0 64 0,-6 2 0 0,1 5 0 15,1 2-256-15,3 3-32 0,-1 2-16 0,4 0 0 16,-1 1-336-16,3-1 0 0,1 0 0 0,1 1 0 16,2-4 0-16,0 1-128 0,3 1 128 0,2-4-128 15,1 0-560-15,0-2-96 0,2-2-32 0,0-1 0 16,-2-1-1872-16,0-3-384 0,2-3-80 0,-2-1-7184 16,-2-1-1440-16</inkml:trace>
  <inkml:trace contextRef="#ctx0" brushRef="#br0" timeOffset="45653.33">7786 6613 27871 0,'0'0'1232'0,"-2"-8"256"0,0 2-1184 0,2 6-304 15,0 0 0-15,0 0 0 0,0 0 1520 0,0 0 240 16,2 9 48-16,2 5 16 0,4 6-768 0,0 3-160 0,1 5-16 0,2 2-16 16,-1 2-528-16,2 2-96 0,2-1-32 0,3 3 0 15,0-5-208-15,0 2 0 0,0-2 0 0,1-1 0 31,-1-1-1072-31,0-2-304 0,-1-1-64 0,1-1-16 16,-2 0-1376-16,-2-3-288 0</inkml:trace>
  <inkml:trace contextRef="#ctx0" brushRef="#br0" timeOffset="45829.16">7929 7029 26079 0,'-6'-5'576'0,"-3"-4"112"0,-4-4 16 0,1 0 48 0,0-1-608 0,0 1-144 0,1 0 0 0,1 3 0 0,3 2 1488 0,0-1 272 16,3 3 48-16,4 6 16 0,-2-6-752 0,2 6-160 15,0 0-16-15,0 0-16 16,5-4-528-16,1 0-96 0,1 1-32 0,1-1 0 16,0 0-224-16,1 1 0 0,1-3 0 0,2 0 0 31,1 2-400-31,1-1-128 0,-1-3-32 0,2 2-9952 0,-2-2-2000 0</inkml:trace>
  <inkml:trace contextRef="#ctx0" brushRef="#br0" timeOffset="46168.43">8091 6656 16575 0,'0'0'1472'0,"0"0"-1168"16,2 8-304-16,1 4 0 0,1 2 2816 0,0 3 512 16,0 5 112-16,0-1 16 0,0 4-1600 0,2-1-304 15,1 3-64-15,-1-1-16 0,-1 1-544 0,2-1-112 16,-1 0-32-16,2-2 0 0,0-1-464 0,1-2-80 16,0-3-32-16,0-3 0 0,1-2-208 0,-3-3-208 0,1-2 32 0,-1-3 16 31,-7-5-736-31,0 0-128 0,8-1-48 0,-2-3 0 15,-1-1-80-15,1-3 0 0,-4-1-16 0,1-3 0 16,-2 0 320-16,-1-1 64 0,0-2 16 0,0 0 0 0,-1 1 896 0,1-1 176 16,0 2 32-16,0 0 16 0,0 2 48 0,0 0 16 0,0 3 0 15,1 2 0-15,-1-1 528 0,0 7 96 0,0 0 32 0,0 0 0 16,0 0-128-16,0 0-32 0,0 0 0 0,7 3 0 16,-1 2-416-16,1 2-96 0,-1 1-16 0,1 1 0 15,0 1-384-15,1-2 0 0,1 1 0 0,1 0 0 31,-1-2-1664-31,1-2-256 0,1 0-48 0,-1-1-16 16,0-1-1072-16,1-3-208 0,-1 0-64 0</inkml:trace>
  <inkml:trace contextRef="#ctx0" brushRef="#br0" timeOffset="46297.4">8479 6859 9215 0,'0'0'816'0,"0"0"-656"16,0 0-160-16,0 0 0 0,0 0 2832 0,0 0 544 15,2 8 96-15,-2 3 32 0,-2 0-1568 0,2 1-304 16,2 0-64-16,0 1-16 0,1 0-960 0,1-1-192 15,1-1-32-15,0 1-16 16,0-1-736-16,2-1-160 0,-1-1-32 0,2-2-11584 16</inkml:trace>
  <inkml:trace contextRef="#ctx0" brushRef="#br0" timeOffset="46466.31">8642 6852 31791 0,'0'0'704'0,"0"0"128"0,0 0 48 0,0 6 16 0,0 5-720 0,0 3-176 0,0 4 0 0,0 0 0 16,0 5 896-16,0 0 128 0,-1 1 48 0,2 0 0 16,1 1-480-16,0-1-80 0,1-2-32 0,-1-1 0 15,2-2-480-15,0-2-320 0,2-3 64 0,-1 1-10672 16,0-2-2128-16</inkml:trace>
  <inkml:trace contextRef="#ctx0" brushRef="#br0" timeOffset="46666.18">8762 6541 19343 0,'0'0'1728'0,"0"0"-1392"0,0 0-336 0,0 0 0 16,0 0 3712-16,4 9 656 0,-3 2 144 0,1 5 32 15,2 3-1952-15,0 8-384 0,1 9-80 0,0 4-16 0,-1 3-1104 0,0 0-240 16,0 4-32-16,0 0-16 0,2-1-336 0,-1-3-64 15,2-4 0-15,-1-4-16 16,2-4-2016-16,0-3-400 0,0-2-64 0</inkml:trace>
  <inkml:trace contextRef="#ctx0" brushRef="#br0" timeOffset="47394.67">9451 6764 23087 0,'0'0'1024'0,"0"0"208"0,0 0-976 0,0 0-256 0,0 0 0 0,0 0 0 16,0 0 1024-16,0 0 144 0,0 0 48 0,0 0 0 16,0 0-512-16,0 0-80 0,0 0-32 0,-2 8 0 15,1-1-32-15,0-3-16 0,1-4 0 0,-3 6 0 16,-1 1-32-16,0-1 0 0,0 1 0 0,0-1 0 16,2 1-352-16,2-7-160 0,-3 6 128 0,2 1-128 15,1-7 0-15,0 7-224 0,0-7 32 0,0 0 0 16,3 7-96-16,2 0-16 0,1-1 0 0,3-1 0 15,2 0 80-15,1 2 16 0,1 0 0 0,0 2 0 16,1-2 208-16,2 3 0 0,-3 0 0 0,0 0 0 16,-2 2 240-16,0-3-16 0,-3 3 0 0,-2 0 0 15,1 1 240-15,-5-1 48 0,0-1 16 0,-4 1 0 16,-2-2-96-16,-1 2-32 0,-1-3 0 0,-1 0 0 16,-3-1-400-16,-1-1 0 0,0-3-144 0,0 0 144 15,-1-2-1616-15,1 0-224 0,2-4-32 0,-1 0-11808 16</inkml:trace>
  <inkml:trace contextRef="#ctx0" brushRef="#br0" timeOffset="47700.46">9717 6772 13823 0,'0'0'608'0,"0"0"128"0,0 7-592 0,0-1-144 0,-2 5 0 0,1 2 0 16,0-3 2688-16,-1 3 496 0,1 3 96 0,1 1 32 15,0 2-2160-15,0 1-416 16,1-2-96-16,2-1 0 0,0-1-384 0,1-2-80 15,1-1-16-15,1-1 0 0,1-2-400 0,-1-3-80 16,1-1 0-16,1-2-16 0,-8-4-16 0,9 3 0 16,0-3 0-16,-1-3 0 0,0-1 208 0,-2-1 144 15,2 0-192-15,-2-3 192 0,0 0 0 0,-1 0 0 0,0-1 192 0,-1 0-48 16,-1 0 240-16,0 0 64 0,1 0 0 0,0-3 0 16,-1 2 448-16,-1 0 80 0,1 3 32 0,0 0 0 15,-3 7-208-15,0 0-32 0,0 0-16 0,0 0 0 16,0 0-112-16,0 0-32 0,6 4 0 0,-1 2 0 15,1 4-288-15,-2 0-64 0,-1 0-16 0,3 3 0 16,-2 1-240-16,1 1 0 0,0-2 0 0,0 2-160 31,0-2-384-31,2 1-80 0,1 0-16 0,0-2 0 0,-2-2-2064 0,1 1-432 0,-2-1-64 16</inkml:trace>
  <inkml:trace contextRef="#ctx0" brushRef="#br0" timeOffset="47900.38">10099 6543 15663 0,'-6'-17'688'0,"6"17"144"0,0 0-656 0,-2-6-176 0,0-1 0 0,0 1 0 0,2 6 4128 0,0 0 800 16,0 0 144-16,0 0 48 0,0 0-3200 0,-3 13-640 16,2 7-128-16,1 3-32 0,-1 4-864 0,1 0-256 15,1 4 128-15,3 2-128 0,-3 3-240 0,3 0-112 16,0-3-32-16,1 0 0 15,0 0-2128-15,2-3-432 0,3 0-96 0,-1-3-10320 0</inkml:trace>
  <inkml:trace contextRef="#ctx0" brushRef="#br0" timeOffset="48167.76">10422 6530 29999 0,'-7'-15'1328'0,"3"10"272"0,-2-1-1280 0,1-5-320 0,1 2 0 0,-3-1 0 0,0-1 1504 0,-1 2 224 16,1 2 64-16,1 4 0 0,0 0-672 0,6 3-128 16,0 0-32-16,0 0 0 15,-5 9-448-15,1 4-80 0,2 4-32 0,2 7 0 16,1 0-256-16,3 6-144 0,1 3 160 0,0 2-160 16,2 4 0-16,-1 3 0 0,2 2 0 0,0-1 0 31,0 0-656-31,1-1-32 0,0-2 0 0,0-2 0 15,0-1-1664-15,0-3-336 0,-1-2-64 0,0-4-11776 0</inkml:trace>
  <inkml:trace contextRef="#ctx0" brushRef="#br0" timeOffset="48493.44">10375 6949 14735 0,'0'0'1312'0,"-5"-5"-1056"15,2-1-256-15,2-3 0 0,1-1 3488 0,0 1 640 0,1 0 128 0,2 0 32 16,-1 1-2528-16,5-1-496 0,-2-1-112 0,2-1 0 15,0 1-736-15,3 1-144 0,0 2-16 0,-1 1-16 16,0-1-112-16,0 2-128 0,1 4 176 0,-3 1-176 16,0 0 272-16,-7 0-48 15,5 4-16-15,0 5 0 0,-1 1 0 0,0 3 0 16,-1 3 0-16,-1-1 0 0,2 4-208 0,0 0 0 16,-1 2 0-16,1-1 0 0,0-1-208 0,2-1 64 0,2 1 16 0,1-5 0 15,1-1-208-15,1-1-48 0,-1-2 0 0,3-1 0 31,2-2-64-31,0-2-32 0,-2-2 0 0,-1-2 0 0,0-2 320 0,0-2 160 0,-3-1-160 0,-3-1 160 16,-1 0 208-16,-1 0 144 0,-1-3 32 0,-3-1 0 16,-1-2 160-16,-2 1 32 0,-1-1 16 0,-1 2 0 15,-2-3-400-15,1 2-64 0,-1-2-128 0,-2 1 176 16,-1-1-576-16,-3-1-112 0,2 0-32 0,1 1 0 31,1 2-2880-31,0-1-576 0</inkml:trace>
  <inkml:trace contextRef="#ctx0" brushRef="#br0" timeOffset="48661.38">10667 6853 16575 0,'0'0'1472'16,"7"5"-1168"-16,2 2-304 0,0 0 0 0,0 3 2080 0,3 0 352 16,2 0 80-16,-1 1 16 0,1-1-1280 0,1 2-256 15,-2 0-48-15,1 0-16 0,0-1-736 0,2 1-192 16,0 0 0-16,-1-1 0 0,2 1-224 0,-1-3-80 15,-2 0-16-15,1 3 0 16,-2-4-2368-16,-2 1-464 0</inkml:trace>
  <inkml:trace contextRef="#ctx0" brushRef="#br0" timeOffset="48845.91">11023 6829 7359 0,'0'0'320'0,"0"0"80"0,-5-1-400 0,-3-1 0 0,-1 2 0 0,0 2 0 16,0-1 6144-16,-1 3 1136 0,1 2 224 0,0 1 48 16,1 1-4736-16,-1 3-960 0,-1-2-192 0,-1 3-48 15,0 1-1152-15,0 2-224 0,2 2-48 0,1 0-16 32,0 0-1520-32,2 1-320 0,1 3-48 0,-1-1-14800 0</inkml:trace>
  <inkml:trace contextRef="#ctx0" brushRef="#br0" timeOffset="49034.69">11040 6952 26031 0,'0'0'1152'0,"0"0"240"0,1 12-1120 0,0-1-272 16,1 0 0-16,0 1 0 0,1 1 720 0,1 0 96 15,1 0 16-15,2 0 0 16,0 1-1536-16,3 0-288 0,-4 1-64 0</inkml:trace>
  <inkml:trace contextRef="#ctx0" brushRef="#br0" timeOffset="49162.64">11086 6753 25103 0,'-11'-21'544'0,"5"10"112"0,-4-3 32 0,0 2 32 0,2 2-576 0,2 1-144 0,2 2 0 0,1 1 0 16,2 2 224-16,1 4 16 0,0 0 0 0,0 0-7824 15,0 0-1568-15</inkml:trace>
  <inkml:trace contextRef="#ctx0" brushRef="#br0" timeOffset="49427.76">11288 6783 10127 0,'0'0'448'0,"-2"10"96"0,0 2-544 0,-1 1 0 0,-1 0 0 0,0 2 0 15,0 4 3328-15,3-2 576 0,1 2 96 0,1 1 32 0,2 1-2336 16,0-2-464-16,0 2-80 0,4 1-32 0,1-5-640 0,1 0-128 16,0-1-32-16,0-2 0 0,2-1 176 0,-1-4 16 15,0-2 16-15,1-3 0 0,-2-2 112 0,-1-4 32 16,1-2 0-16,-1-3 0 0,0-2 352 0,-1-3 64 16,1-2 0-16,-1-3 16 0,-2-3-208 0,-1 0-32 15,-1-3-16-15,-2 1 0 0,-2 0-272 0,-1-3-48 16,0-1-16-16,-2 0 0 0,-2 0-336 0,1-3-176 15,-1 2 160-15,-2 0-160 16,-1-1-400-16,-2-2-176 0,1 2-48 0,0 2 0 16,-1 1-2736-16,-1 3-544 0,-1 2-128 0</inkml:trace>
  <inkml:trace contextRef="#ctx0" brushRef="#br0" timeOffset="49766.45">11650 6910 23039 0,'0'0'1024'0,"0"0"192"0,0 0-960 0,0 0-256 0,8-2 0 0,-3-4 0 16,0 1 1360-16,0-1 240 0,-1-3 32 0,0 1 16 0,-1 0-944 0,0 0-192 15,-1-1-48-15,-1 0 0 0,-3 0-272 0,-2 0-64 16,0 0-128-16,-3 1 192 0,0 1 384 0,-2 3 64 15,-3 3 0-15,1 1 16 0,1 0 704 0,0 4 144 16,-1 2 32-16,2 6 0 0,0 1-352 0,1 0-64 16,1 4-16-16,4-1 0 0,0 2-416 0,3 2-96 15,3-1-16-15,2-1 0 0,1 2-368 0,3-2-80 16,2-1 0-16,2 0-128 0,1-1 0 0,5-3 0 16,3-1 0-16,0-1 0 0,1 0-224 0,1-5-48 15,1 1-16-15,-1-5 0 16,1 2-1680-16,0-1-336 15,-3-2-64-15</inkml:trace>
  <inkml:trace contextRef="#ctx0" brushRef="#br0" timeOffset="68998.03">13556 6505 24879 0,'0'0'2208'0,"-4"2"-1760"0,2 5-448 0,-2-1 0 0,0 1 928 0,1 0 96 16,3-7 32-16,-1 3 0 0,1-3-400 0,-2 10-80 0,2-10 0 0,0 0-16 16,4 6-304-16,-4-6-48 0,6 5-16 0,-1 0 0 15,-5-5 64-15,0 0 0 0,0 0 0 0,0 0 0 16,0 0 320-16,0 0 64 0,8-1 0 0,-8 1 16 16,0 0-80-16,0 0-32 0,0 0 0 0,0 0 0 15,0 0-320-15,0 0-64 0,-2 9-16 0,1 0 0 16,0 2-16-16,-1 2 0 0,1 3 0 0,1 1 0 15,0-1-128-15,1 0 0 0,1 0 0 0,2-2 0 0,1-1 0 0,3-2 0 16,2-5 0-16,1 1 0 0,-1-1 0 0,0-5 0 16,1-1 0-16,1-1 0 0,1-1 0 0,0-1 0 15,-2-2 0-15,1-1 128 0,-1 0 0 0,-1-3 0 16,0-3 0-16,0 2 0 16,-3-2 192-16,1 0 16 0,-1 0 16 0,-2 2 0 15,-2-3-128-15,-2 0-32 0,-2 0 0 0,-2-1 0 16,-1-3 128-16,-3 1 32 0,-3 0 0 0,-2-1 0 15,-2 0 96-15,-2 0 0 0,-2 1 16 0,-1 0 0 16,-2 2-256-16,0 2-48 0,3 1-16 0,1 4 0 0,1 3-336 0,3 4-80 16,2 2-16-16,4 3 0 15,1 3-160-15,4 4-16 0,1 2-16 0,3 2 0 16,5 0-1328-16,0 1-272 0,4 0-48 0,2 0-16 16,3-2-1296-16,1-1-256 0</inkml:trace>
  <inkml:trace contextRef="#ctx0" brushRef="#br0" timeOffset="69184.64">13932 6455 33807 0,'0'0'1488'0,"0"0"320"0,0 0-1440 0,0 0-368 0,0 0 0 0,0 0 0 16,0 0 1136-16,0 0 144 0,3 12 48 0,1-4 0 15,2 1-768-15,0 1-160 0,2 1-16 0,1 2-16 16,3 3-368-16,1-3 0 0,0 2 0 0,0 1 128 15,0-2-128-15,1 2 0 0,1 2 0 0,0-2 0 16,1-1-640 0,-2 1-32-16,-1-2-16 0,0 1 0 0,-2-1-2224 0,0-1-448 15,1-4-96-15</inkml:trace>
  <inkml:trace contextRef="#ctx0" brushRef="#br0" timeOffset="69361.72">14280 6424 30463 0,'0'0'1344'0,"-8"0"288"0,-1 0-1312 0,0 3-320 0,-2 1 0 0,-1 2 0 16,-1 2 1344-16,2 2 192 0,-2 3 32 0,-3 2 16 16,-1-1-784-16,0 3-160 15,0 3-16-15,1-1-16 0,-1-2-480 0,2 3-128 16,3-5 0-16,-1 3 0 16,0-1-704-16,3-1-176 0,3-2-16 0,2-1-16 15,1-1-2288-15,3-1-448 0,2-5-80 0</inkml:trace>
  <inkml:trace contextRef="#ctx0" brushRef="#br0" timeOffset="69732.52">14457 6498 14735 0,'0'0'1312'0,"0"0"-1056"0,0 0-256 0,0 0 0 16,-7 2 3280-16,-2-1 608 0,-1 2 112 0,-2-2 32 15,0 4-2176-15,2-1-448 0,0 2-64 0,2 1-32 16,-1 3-816-16,2 2-176 0,2 1-16 0,2 2-16 15,-1-2-288-15,3-2 0 0,2 1 0 0,2-2 0 16,1 2-224-16,1 0 48 0,4-2 16 0,0-1 0 31,0-2-224-31,2 0-64 0,-2-2 0 0,3-1 0 16,-2-3-16-16,-1-2-16 0,-1-2 0 0,0-1 0 0,0 0 352 0,1-2 128 0,1-2 0 0,1 0-144 16,-3-4 144-16,-1 2 0 0,4-2 0 0,-2-2 128 15,-1-3 32-15,-2 3 16 0,-1-2 0 0,1 2 0 16,-2 1 144-16,0-1 16 0,-2 5 16 0,1 2 0 0,-2-4 208 0,0 5 32 15,-1 6 16-15,0 0 0 0,0 0 16 0,0 0 0 16,0 0 0-16,2 7 0 0,-1 4-368 0,0 2-64 16,2 3 0-16,-1-3-16 0,0 2-352 0,0 1-64 15,1-1-16-15,1 1 0 16,1-2-2256-16,0 0-464 0,1-1-96 0</inkml:trace>
  <inkml:trace contextRef="#ctx0" brushRef="#br0" timeOffset="69908.45">14735 6279 32591 0,'0'0'1440'0,"-2"-4"304"0,1 0-1392 0,1 4-352 16,0 0 0-16,0 0 0 0,0 0 1392 0,0 0 208 0,0 0 32 0,0 0 16 16,1 7-912-16,2 5-176 15,1 2-48-15,1 3 0 0,0 1-512 0,0 2 0 0,1 2 0 0,0-1 0 16,2 1-144-16,0 1-96 0,1 1-16 0,0 2 0 31,0-4-1792-31,0 0-384 0,0-1-64 0,1-3-7664 0,-1-1-1536 0</inkml:trace>
  <inkml:trace contextRef="#ctx0" brushRef="#br0" timeOffset="70081.23">15012 6445 10127 0,'0'0'896'0,"0"0"-704"16,0 0-192-16,0 0 0 0,-4 1 4384 0,4-1 848 15,0 0 160-15,0 0 48 0,-1 7-3664 0,1 1-736 16,1-2-144-16,1 2-16 0,0 2-624 0,4 2-112 0,1-2-16 0,1 2-128 31,0-1-272-31,0-1-176 0,0 3-16 0,1-4-9088 16,0 0-1824-16</inkml:trace>
  <inkml:trace contextRef="#ctx0" brushRef="#br0" timeOffset="70265.85">15197 6387 10127 0,'0'0'896'0,"0"0"-704"0,0 0-192 0,0 0 0 16,-1 8 5024-16,-1 3 976 0,-1 0 192 0,0 4 32 15,-1 2-3792-15,2 2-768 0,-1 2-160 0,1 1-32 16,0 3-928-16,2 0-192 0,-1 0-32 0,0-1-16 16,-1 3-304-16,2-1 0 0,0-4 0 0,2 0 0 15,-2 0-1568 1,1-6-416-16,3-2-96 0,-2-1-8224 0,2-2-1664 15</inkml:trace>
  <inkml:trace contextRef="#ctx0" brushRef="#br0" timeOffset="70441.85">15307 6176 19343 0,'3'-13'848'0,"-2"8"192"0,1-1-832 0,1-1-208 0,0 0 0 0,-3 7 0 0,2-6 3952 0,-2 6 736 16,0 0 160-16,7 6 16 0,-2 5-2736 0,-1 2-544 15,0 5-112-15,0 7-32 0,0 5-928 0,0 4-176 16,-2 2-32-16,1 3-16 0,1 4-288 0,-2 2 0 16,1-1 0-16,1 0 0 15,2 2-2528-15,1-3-464 0,-1-2-80 0</inkml:trace>
  <inkml:trace contextRef="#ctx0" brushRef="#br0" timeOffset="70727.1">15890 6344 30287 0,'0'0'1344'0,"0"0"272"0,-2-6-1296 0,1-2-320 0,1 8 0 0,0-6 0 15,-3-1 1344-15,3 7 208 0,0 0 48 0,0 0 0 16,0 0-192-16,-6 1-16 0,-1 5-16 0,1 1 0 15,1 4-832-15,0 2-160 0,-2 4-48 0,3 0 0 16,1 2-16-16,2 4 0 0,1-4 0 0,1 2 0 16,2 0-320-16,1 0 0 0,1 0 0 0,3-5-128 31,-1 0-256-31,3-2-64 0,0-2 0 0,3-1 0 16,0-4-1504-16,-1-1-304 0,3-2-64 0,-1-3-16 15,0-2-288-15,-1-3-48 0,-1-3-16 0</inkml:trace>
  <inkml:trace contextRef="#ctx0" brushRef="#br0" timeOffset="71065.03">16180 6015 18431 0,'2'-12'816'0,"-2"12"160"0,0 0-784 0,0 0-192 16,0 0 0-16,0 0 0 0,0 0 3840 0,-3 10 704 16,1 5 160-16,0 4 32 0,1 5-2816 0,1 3-544 15,0 3-112-15,-1 4-32 0,-1-1-784 0,2 2-176 16,0 0-16-16,4-4-16 0,0 1-240 0,1-2 0 0,-1-6 0 0,1 1 0 15,-1-4 0-15,2-3-192 0,-1-2 16 0,0-3 0 32,0-3-208-32,-1-1-32 0,0-2-16 0,-4-7 0 0,0 0 240 0,0 0 32 0,0 0 16 0,5-4 0 15,0-6 0-15,1-2 0 16,-2-2 0-16,0-3 0 0,-2 0 144 0,2 0 0 16,-1 1 0-16,1-4 128 0,1 4 80 0,0-1 32 15,0 1 0-15,0 3 0 0,-1 0 400 0,0 2 96 16,0 4 16-16,1 1 0 0,-5 6-16 0,0 0 0 0,8 4 0 0,-1 3 0 15,-2 3-448-15,0 3-96 0,0 3 0 0,1 3-16 16,-3-2-176-16,1 3 0 0,0-4 0 0,2 1 0 31,-3 0-1712-31,3-2-272 0,-1 0-48 0,0-2-9936 0,2-4-1984 0</inkml:trace>
  <inkml:trace contextRef="#ctx0" brushRef="#br0" timeOffset="71250.32">16501 5979 25791 0,'3'-18'2304'0,"-2"10"-1856"16,-1 2-448-16,0-5 0 0,1 5 2704 0,-1 6 448 16,0 0 96-16,0 0 16 0,0 0-1664 0,0 13-336 15,-1 6-64-15,2 5-16 0,-2 3-880 0,1 3-176 16,1 4-128-16,1 1 144 0,0 2-352 0,1 1-80 16,1-2-16-16,1 1 0 15,2-3-2544-15,2-3-512 0,2-4-96 0,2-3-6592 0,0-3-1328 0</inkml:trace>
  <inkml:trace contextRef="#ctx0" brushRef="#br0" timeOffset="71499.67">16741 6344 9215 0,'0'0'400'0,"-1"-10"96"0,1-3-496 0,-3 0 0 15,-1-4 0-15,3 4 0 0,-2 0 5632 0,-1 3 1024 16,0 0 192-16,-1 4 64 0,-1 2-4640 0,-2 4-928 16,8 0-176-16,-7 8-32 0,1 2-736 0,1 3-144 0,1 3-16 0,4 0-16 15,1 0-224-15,3 1 0 0,1 0 128 0,3-1-128 16,2-2 0-16,2-2 0 0,0-1-144 0,1-2 144 15,0-2-416-15,0-3 16 0,0-1 0 0,0 0 0 16,-2-2 240-16,-1-1 160 0,-1-3-192 0,-1 2 192 16,-2-6 192-16,0 1 128 0,-1-2 48 0,-1 0 0 15,-2 0-112-15,-2-2 0 0,-1 0-16 0,-3 1 0 16,-1-2-80-16,1 2-16 0,-1 0 0 0,-2-3 0 16,1 0-1744-16,-2 1-336 0,0 0-80 0,0 1-13600 15</inkml:trace>
  <inkml:trace contextRef="#ctx0" brushRef="#br0" timeOffset="71796.95">16948 6251 14735 0,'9'22'1312'0,"-3"-10"-1056"16,-1 2-256-16,3 3 0 0,0 5 2576 0,-2-1 464 16,-1 1 96-16,0-1 0 0,1 2-768 0,-1-1-144 15,-1-1-48-15,-2-1 0 0,1-3-752 0,0-3-144 16,-1 1-48-16,2-6 0 0,0-2-720 0,0 0-160 15,-4-7-32-15,0 0 0 0,0 0 48 0,0 0 0 16,0 0 0-16,0 0 0 0,0-8 272 0,0-1 64 16,-1-4 16-16,-1-1 0 0,1-2-464 0,0-1-112 0,-1-1-16 0,1-2 0 15,0 2-128-15,1-3 0 0,0 3 0 0,1 1 0 16,0 3 0-16,2 1 0 0,-2 1 0 0,2 1 0 16,0 2 0-16,-1 1-224 0,1 2 48 0,-3 6 16 15,0 0-272-15,6-4-48 0,2 0-16 0,0 2 0 16,1 0-1616-16,0 2-320 0,0 0-64 0,3 2-13440 15</inkml:trace>
  <inkml:trace contextRef="#ctx0" brushRef="#br0" timeOffset="71900.82">17321 6364 19343 0,'0'0'1728'0,"-1"8"-1392"0,0 1-336 0,-1-1 0 16,1 1 2576-16,0 1 448 0,-1 1 96 0,2 1 16 15,-1-5-1472-15,1 2-304 0,0 2-48 0,1-2-16 16,-1-9-976-16,0 0-320 0,0 0 160 0,0 0-160 15,0 0-3408-15,0 0-768 0</inkml:trace>
  <inkml:trace contextRef="#ctx0" brushRef="#br0" timeOffset="72064.1">17371 6099 10127 0,'-2'-6'896'0,"1"-2"-704"15,-1-1-192-15,-1 0 0 0,0 5 3888 0,1-3 736 16,-1 3 160-16,3 4 16 0,0 0-3712 0,0 0-768 0,0 0-128 0,0 0-48 31,-3 7-784-31,3-7-144 0,2 8-48 0,0 1-6960 16,1-1-1392-16</inkml:trace>
  <inkml:trace contextRef="#ctx0" brushRef="#br0" timeOffset="72331.89">17548 6243 13823 0,'0'0'608'0,"0"0"128"0,-6 5-592 0,-4 2-144 0,1 0 0 0,0 2 0 15,-1 2 2608-15,-1 3 480 0,1-1 112 0,-1 3 0 16,1 0-1600-16,2 1-320 0,2 1-64 0,0 0 0 16,1 0-448-16,3 1-64 0,2-4-32 0,1 1 0 15,4-2-352-15,2-1-80 0,3-2-16 0,1-4 0 16,3-3-224-16,1 0 0 0,2-2 0 0,2-4 0 0,0-3 0 0,1-4 128 16,-1-3-128-16,1-1 192 0,-2-2 400 0,-1-2 80 15,-1-3 16-15,-2-1 0 16,0-1 400-16,-1-1 64 0,1-2 32 0,-5 0 0 15,-4-5-304-15,-1 1-64 0,0 2-16 0,-3-3 0 16,-2 0-288-16,-2 0-64 0,-2-1-16 0,-7-15 0 16,-2 3-1440-16,-2 5-272 0,0 4-64 0,1 7-11008 15,-2 2-2176-15</inkml:trace>
  <inkml:trace contextRef="#ctx0" brushRef="#br0" timeOffset="72630.28">17943 6368 21183 0,'0'0'1888'0,"0"0"-1504"0,9 1-384 0,-1-2 0 15,0-3 3072-15,-2-1 528 0,1-2 112 0,-2 1 32 16,0-5-2528-16,2 1-512 0,-2-1-112 0,2-9-16 16,-2 1-416-16,-1 2-160 0,-4-1 0 0,-2 1 144 15,0 0-144-15,-2 3-192 0,-1-3 32 16,-2 4 16-16,-3 1-16 0,-1 6 0 0,-3 2 0 0,2 4 0 15,2 5-96-15,-1 5 0 0,1 2-16 0,-1 6 0 16,1 5 512-16,1 4 96 0,1-1 32 0,2 3 0 16,0-2 576-16,5 0 112 0,2 1 32 0,5-5 0 15,0-3-256-15,6-3-64 0,1-4 0 0,8 0 0 16,3-1-384-16,5-3-96 0,1-4-16 0,3-1 0 16,2-4-416-16,7-4-96 0,5-6-16 0,5-3-18960 15</inkml:trace>
  <inkml:trace contextRef="#ctx0" brushRef="#br2" timeOffset="87661.94">12543 8001 12895 0,'-1'-3'1152'0,"1"0"-928"0,0 0-224 0,1 1 0 0,0 0 3520 15,1 2 672-15,-2 0 128 0,0 0 32 16,0 0-2096-16,4 7-400 0,-2-1-96 0,2 5-16 16,0 3-656-16,3 7-144 0,-1 3-32 0,-1 4 0 15,3 2-448-15,-1 4-80 0,-2 5-32 0,3 2 0 16,-2-2-352-16,3 1 0 0,-1 1 0 0,1-4 128 16,-1 0-368-16,1-1-64 0,-1 0-16 0,0-2 0 15,-3-6-464-15,2 2-112 0,0 0 0 0,-1-5-16 16,-2-2-1808-16,-1-3-352 0,-1 0-80 0,-1-5-9248 15</inkml:trace>
  <inkml:trace contextRef="#ctx0" brushRef="#br2" timeOffset="87823.52">12553 8546 14735 0,'0'0'640'0,"0"0"160"0,-5-3-640 0,5 3-160 0,0 0 0 0,-2-7 0 16,-1 1 3504-16,2-1 656 0,1-1 144 0,1 2 32 15,3-3-2592-15,0 1-512 16,1 0-96-16,3 0-32 0,1 0-768 0,1 2-144 15,1-1-48-15,2 1 0 0,1-1-144 0,2 1-192 16,0-1 32-16,1 1 16 16,-1-1-784-16,1 1-160 0,2 0-16 0,-1 2-16 15,1-1-1536-15,-2 3-304 0,-1-2-64 0,-2 1-4128 0,1 0-816 0</inkml:trace>
  <inkml:trace contextRef="#ctx0" brushRef="#br2" timeOffset="88101.38">12933 8359 1839 0,'0'0'160'0,"0"0"-160"0,0 0 0 0,4 8 0 16,-4-8 4496-16,5 9 880 0,0 1 160 0,2 2 32 0,-2 1-3232 15,0 1-656-15,2 1-128 0,-1 0-16 16,-1 3-320-16,1-1-64 0,-1 2-16 0,0-4 0 16,-1 1 16-16,0 0 16 0,-2-1 0 0,2 0 0 15,-1-2-64-15,0-3-16 0,-1-1 0 0,1-2 0 16,-3-7-592-16,0 0-128 0,0 0-32 0,0 0 0 16,0 0 48-16,0 0 16 0,0 0 0 0,1-9 0 15,0-3-112-15,1-3-32 0,-2 1 0 0,0-5 0 16,0-1-80-16,0-1-32 0,0-2 0 0,0-2 0 15,0-1-144-15,1 1 0 0,2-4 0 0,1 2 0 0,1 0-320 0,1 1-32 16,2 1-16-16,0 3 0 16,0 3-544-16,2 5-112 0,1 1-32 0,0 4 0 15,2 2-576-15,2 2-112 0,0 3-32 0,1 2-8576 16,1 1-1712-16</inkml:trace>
  <inkml:trace contextRef="#ctx0" brushRef="#br2" timeOffset="88239.91">13400 8417 13823 0,'-2'8'1216'0,"1"3"-960"16,1-1-256-16,-1 3 0 0,-1 0 2528 0,1-2 464 0,0-2 80 0,1-1 32 16,0-8-1328-16,0 0-272 0,0 0-48 0,0 0-16 15,0 0-704-15,0 0-144 0,0 0-16 0,0 0-16 16,0 0-688-16,0 0-144 0,5-4-32 0,0-4 0 31,0-1-1936-31,1 2-384 0,-4-5-64 0,1-1-4896 0,-1-1-976 0</inkml:trace>
  <inkml:trace contextRef="#ctx0" brushRef="#br2" timeOffset="88728.64">13660 8467 21183 0,'0'0'944'0,"0"0"192"0,0 0-912 0,8-5-224 16,-3 2 0-16,1-3 0 0,-1-2 1376 0,0 0 224 16,0 0 64-16,0-1 0 0,2-1-512 0,-2-1-80 15,0-1-32-15,-2 1 0 0,-2-1-384 0,1 2-80 16,-2-1 0-16,-2 1-16 0,0-1 160 0,-1 2 48 16,-1 3 0-16,-1-1 0 0,-3 1 32 0,0 2 16 0,-1 1 0 0,0 3 0 15,0 0-208-15,1 3-32 0,0 1-16 0,0 3 0 16,1 5-224-16,0 0-32 0,2 2-16 0,1 3 0 15,0 0-288-15,3 3 128 0,2-3-128 0,2 0 0 16,1-3 0-16,2-1 0 0,3-1 0 0,3-1 0 16,2 1 0-16,3-1 0 0,2-2 0 0,1-2 0 15,1-1-288-15,3-1-16 0,1 0 0 0,-1-1 0 32,1-1-1888-32,1-2-384 0,3-2-80 0,-2-2-12720 0</inkml:trace>
  <inkml:trace contextRef="#ctx0" brushRef="#br2" timeOffset="88939.38">14127 8026 4607 0,'0'0'400'0,"0"0"-400"16,0 0 0-16,-5 2 0 0,5-2 5808 0,0 0 1072 16,0 0 224-16,-1 7 32 15,1 3-4752-15,1 1-944 0,0 1-192 0,2 2-32 0,1 5-544 0,1 0-96 16,1 2-32-16,2 4 0 0,-1 0-304 0,1 2-64 15,1 0-16-15,0 1 0 0,0 0-160 0,1 1 0 16,0 0-160-16,-1-2 160 16,0-3-1024-16,0-1-96 0,-1-1-32 0,0-2 0 15,-2-3-2400-15,-1 0-480 0</inkml:trace>
  <inkml:trace contextRef="#ctx0" brushRef="#br2" timeOffset="89137.79">14145 8360 3679 0,'-17'-17'160'0,"10"7"32"0,-3-2-192 0,1 1 0 0,3 2 0 0,-1 0 0 16,2 1 6240-16,2 3 1200 0,3 5 240 0,0 0 64 16,-1-6-5280-16,1 6-1056 0,0 0-192 0,0 0-64 0,7-3-720 15,2 0-160-15,1 2-16 0,2 0-16 16,2 0-240-16,1 1 0 0,-2-3 0 0,1 2-160 31,2-1-288-31,-2 1-48 0,-1-3-16 0,0 0 0 0,-1 0-880 0,0 0-176 0,-1-1-32 0,0-1-16 16,-3-1-2032-16,-1-1-384 0</inkml:trace>
  <inkml:trace contextRef="#ctx0" brushRef="#br2" timeOffset="89463.81">14336 8012 2751 0,'0'0'256'0,"0"0"-256"15,0 0 0-15,0 0 0 0,0 0 5296 0,0 0 1008 16,0 0 208-16,5 6 32 16,0 4-3808-16,0 1-768 0,-1 2-160 0,1 6-16 15,1 4-688-15,0 3-128 0,1 2-16 0,-1 0-16 0,2 2-352 0,-1 0-64 16,-2-1-16-16,0 0 0 0,2-1-192 0,-1 0-64 15,1-6 0-15,0 0 0 0,2 0-256 0,-1-2 0 16,0-3 0-16,0-4 0 0,0-3 0 0,1-1-320 16,-1-2 32-16,-2-3 16 15,-6-4-192-15,7 0-48 0,2-6 0 0,-3 0 0 0,1-1 192 0,1-3 16 16,-3-2 16-16,0-2 0 0,-1-3 48 0,-1-1 16 16,1-1 0-16,-2 1 0 0,1 1 224 0,-1 2 0 0,2-4-160 15,0 2 160-15,-1 2 0 0,-1 0 208 0,2 4-16 0,2 0-16 16,-4 2 208-16,1 3 32 15,-3 6 16-15,6-4 0 0,-6 4-176 0,7-2-16 0,-7 2-16 0,9 2 0 16,0 2-224-16,-1-2 0 0,1 3 0 0,1 3 0 16,2 1-272-16,0 0-112 0,-2 1 0 0,1-1-16 15,-2 1-2208-15,1 1-432 0,-1-2-96 0</inkml:trace>
  <inkml:trace contextRef="#ctx0" brushRef="#br2" timeOffset="89606.79">14872 8201 13823 0,'0'0'608'0,"0"0"128"0,0 0-592 0,-4 8-144 0,-2-2 0 0,1 2 0 0,0 3 3008 0,1-2 560 15,0 2 112-15,2 2 32 0,-1 3-2608 0,2 1-512 16,2-3-96-16,0 2-32 0,2-3-688 0,1 0-144 16,1-4-16-16,1 2-7936 15,1-4-1568-15</inkml:trace>
  <inkml:trace contextRef="#ctx0" brushRef="#br2" timeOffset="89796.37">15080 8191 12895 0,'0'0'1152'0,"0"0"-928"16,0 0-224-16,0 0 0 0,-3 7 3840 0,1 4 736 16,-1 2 144-16,1 2 16 0,-2 2-2672 0,-1 6-528 15,-1 0-128-15,1 2 0 0,0 2-576 0,0 2-128 16,-1 1 0-16,0 0-16 0,2 1-544 0,0-1-144 0,2 1 0 0,0-1 0 31,1-1-1824-31,1-3-432 0,0-6-96 0,0-2-11968 0</inkml:trace>
  <inkml:trace contextRef="#ctx0" brushRef="#br2" timeOffset="89991.27">15240 7829 23039 0,'3'15'1024'0,"-3"-5"192"0,-1 8-960 0,-1 2-256 0,1 7 0 0,0 3 0 0,-2 4 3264 0,1 1 624 15,-1 6 112-15,2 2 32 0,-1 3-1984 0,2 0-384 16,2 1-64-16,-1-1-32 0,0-3-1072 0,2-1-224 16,1-6-32-16,1-1-16 15,2-2-2592-15,-1-3-528 0</inkml:trace>
  <inkml:trace contextRef="#ctx0" brushRef="#br2" timeOffset="90696.93">16096 8210 8287 0,'-3'-5'736'0,"0"-3"-592"16,1-1-144-16,-2-1 0 0,0-1 3632 0,0 1 688 15,-1 1 144-15,-2-2 16 0,-2 2-2240 0,0 4-464 0,-1 2-96 0,-3 1-16 16,-2-1-672-16,2 3-144 0,0 3-16 0,2-1-16 16,-1 3-496-16,-1 3-80 0,2 1-32 0,2 3 0 15,0-4-80-15,1 1-128 0,3 1 176 0,0 0-176 16,1-1 128-16,1-2-128 0,3 1 0 0,2 0 0 15,-2 0 0-15,4 1 0 0,2-4 0 0,2 2 0 16,0-1 0-16,1 0-176 0,3 0 176 0,-1-5-160 16,2 1 160-16,0-1 0 15,0 2-144-15,0-3 144 0,0-4 0 0,1 1 0 0,-3-1 0 0,2-2 0 16,-2-2 0-16,-2 1 0 0,-1 2 0 0,-2-1 0 16,-2-4 384-16,0 4-16 0,-1-1 0 0,-3 7 0 15,0 0 240-15,0 0 48 0,0 0 16 0,0 0 0 16,0 0-128-16,0 0-32 0,0 0 0 0,-2 7 0 0,2 2-368 15,0-1-144-15,2 2 0 0,0 1 144 32,2-2-496-32,1 0-96 0,4 0-32 0,1-1 0 15,-1-2-2576-15,1 0-512 0,1-2-96 0</inkml:trace>
  <inkml:trace contextRef="#ctx0" brushRef="#br2" timeOffset="91199.38">16310 8043 18431 0,'0'0'1632'0,"0"0"-1312"15,0 0-320-15,0 0 0 0,0 0 2352 0,0 0 400 16,0 0 64-16,0 0 32 0,0 0-1440 0,3 8-304 16,1 2-48-16,0 0-16 0,0-3-704 0,1 5-144 15,1 2-16-15,-1 0-16 0,-1-4-160 0,0 0 0 0,0 1 0 0,-1-2 0 16,1 0 0-16,0-1 0 0,-4-8 0 0,5 5 0 16,-5-5 0-16,0 0-224 0,0 0 80 0,8-2 16 15,-1-2-128-15,-2-2 0 0,-1 0-16 0,1-2 0 16,0-5 64-16,1 1 16 0,-4 1 0 0,2-3 0 15,3-1 192-15,-3 1 0 0,-2-2 0 0,2 2 0 16,3 0 0-16,-2 1 0 16,0 0 0-16,2 3 0 0,-1 1 0 0,1 2 0 15,-2 2 208-15,-5 5-64 0,0 0 112 0,0 0 0 0,6 5 16 0,0 4 0 16,-3-1 240-16,1 4 64 0,0 1 0 0,0 1 0 16,0 1-320-16,0-1-48 0,0-1-16 0,-2 1 0 15,1-1-192-15,1 1 0 0,1-4 0 0,0-1 0 16,-1-1 0-16,2-2 0 0,-6-6 0 0,0 0 0 15,0 0-176-15,7 3 176 0,0-6-160 0,-1 2 160 16,-6 1-128-16,7-2 128 0,-2-5 0 0,2-2-144 16,-2-2 144-16,0 1-192 0,2-2 192 0,-1-1-192 0,-1 2 48 0,2-3 0 15,-1 1 0-15,2 3 0 0,-3-3 144 0,1 0 0 16,-1 2 0-16,1 2 0 0,0 2 0 0,-1 1 128 16,-1 1-128-16,-4 5 176 0,0 0 32 0,8 0 16 15,-2 1 0-15,1 2 0 0,0 2-96 0,0 2-128 16,-1 1 176-16,1-1-176 0,-2 1 0 0,0 0 0 15,1-1 0-15,-1-1 0 0,0 2-352 0,0 0-32 16,0 0 0-16,1-2 0 16,0-1-1728-16,1 1-336 0,-1-5-80 0</inkml:trace>
  <inkml:trace contextRef="#ctx0" brushRef="#br2" timeOffset="91328.45">16892 7938 5519 0,'0'0'240'0,"0"0"64"0,0 0-304 0,-1 10 0 0,1 3 0 0,0-1 0 15,-1 0 4992-15,2-1 960 0,0 5 176 0,3 1 32 16,-1 0-4768-16,1 0-960 0,1-3-192 0,1-2-8576 31,1-2-1712-31</inkml:trace>
  <inkml:trace contextRef="#ctx0" brushRef="#br2" timeOffset="91930.84">16917 7793 20271 0,'-8'-9'896'0,"8"9"192"0,-4-4-880 0,4 4-208 0,-2-5 0 0,0-1 0 16,2 1 1920-16,0 5 352 0,0 0 64 0,0 0 16 15,8-5-2080-15,1 2-400 0,2 1-96 0,-1 2-16 16,3 2-928-16,2 1-192 0,0 4-48 16,1 0 0-16,0 2-384 0,-1 3-96 0,-1 1-16 0,1 3 0 15,-1 3 1072-15,1 0 192 0,-4 2 64 0,0 1 0 0,-2 1 1200 0,0 2 240 16,-1-4 48-16,0 1 16 0,-2 0 224 0,1-1 32 15,-2-4 16-15,0-1 0 0,0-3-400 0,0-2-80 16,1-2-16-16,-6-9 0 0,0 0-128 0,0 0-48 16,0 0 0-16,0 0 0 0,0 0-80 0,2-9-32 0,0-4 0 15,0-1 0-15,1-2-96 0,-1-2 0 0,-2-3-16 0,0 0 0 16,2-1-304-16,-1-1 0 16,0-2-208-16,2 2 80 0,0 0 0 0,0 1 0 15,-1 0 0-15,0 4 0 0,1 3 128 0,1 0 0 16,-1 3 0-16,0 3 0 0,1 4 0 0,-4 5 0 15,0 0 160-15,0 0-160 0,8 5 512 0,1 3 0 16,-2 2 0-16,-1 2 0 0,2 1-48 0,0 1 0 16,0 2 0-16,1 0 0 0,0-1-80 0,0 1-32 15,0-2 0-15,2 1 0 0,0-1-576 0,2 0-112 0,1-1-32 0,-1-1 0 16,-2-2 896-16,1 0 176 0,0-3 48 0,1-1 0 16,0-3-576-16,1 0-176 0,1 0 0 0,0-3 0 15,1-3 0-15,-1 0 0 0,0-2 0 0,-2-1 0 16,0-3 0-16,-1-3-176 0,-1-1 176 0,0 0-208 15,-3 0-96-15,-1-2-16 0,3 0 0 0,-5 0 0 16,-4 0-80-16,-1-1-32 16,0 1 0-16,-3 0 0 0,-3 2 160 0,-2 3 16 0,-1 2 16 0,-3 0 0 0,-2 4 240 0,0 4 240 15,-1 4-48-15,1 5-16 0,-2 4 624 0,2 4 128 16,1 4 32-16,2 3 0 0,2-1 48 0,4 2 16 16,2 0 0-16,5-2 0 0,0 2-384 0,6-2-80 15,3-1-16-15,3-2 0 0,3-4-352 0,4-3-64 16,2-4 0-16,5-1-128 15,2-2-880 1,4-2-272-16,-1-3-64 0,0-2-9984 0,-2-3-2000 0</inkml:trace>
  <inkml:trace contextRef="#ctx0" brushRef="#br2" timeOffset="92241.94">16359 8511 20271 0,'-6'5'1792'0,"-2"3"-1424"0,0 3-368 0,-3 2 0 16,-2 1 2880-16,0 3 496 0,0 0 96 0,0 5 32 16,3 0-1408-16,1 3-288 0,1 1-48 0,3-1-16 15,1 1-1120-15,4 0-240 0,0 0-32 0,2 0-16 16,4 0-336-16,1-1 0 0,5-1 0 0,3-1 0 16,-1-2-1232-16,2-3-272 0,0-2-48 0,4-6-16 31,2-1-2048-31,0-2-416 0</inkml:trace>
  <inkml:trace contextRef="#ctx0" brushRef="#br2" timeOffset="92664.45">16675 8484 19343 0,'0'0'1728'0,"0"0"-1392"16,-6 6-336-16,4 4 0 0,2 0 1440 0,0 3 224 15,0 3 32-15,1 3 16 0,2 5-544 0,1 0-96 16,-1 2-32-16,3 3 0 0,-1-1-352 0,0-1-80 0,-1-2-16 0,0-1 0 15,1 1-192-15,-1-1-32 0,-1-3-16 0,-2-2 0 16,0-1-144-16,1 1-16 0,-1-4-16 0,-1 0 0 16,-1-4-176-16,-2 0 0 0,0-5 144 0,2 0-144 15,1-6 0-15,0 0-208 16,0 0 16-16,0 0 16 16,-5-4-384-16,1-3-80 0,0-1 0 0,3-3-16 15,1-4 128-15,0 0 16 0,1-2 16 0,2-2 0 0,1 1 288 0,-1 0 48 0,3 0 16 0,0-1 0 16,1 1 144-16,1 0 0 0,-1-2 128 0,4 5-128 15,1 4 464-15,2-1 32 0,1 3 0 0,1 3 0 16,0 1 48-16,-1 1 16 0,0 1 0 0,-2 6 0 16,-1-1-176-16,-2 4-16 0,-1-1-16 0,-1 3 0 15,-2 1 416-15,-3 1 96 0,-2 2 16 0,-2 2 0 16,-2 4-272-16,0 2-48 0,-4 0-16 0,-1 2 0 16,0-1-176-16,-1 1-48 0,-3-4 0 0,2 0 0 15,-3 2-832-15,0-3-160 0,1-7-32 0,2-1-16 16,-1-1-1872-16,4-3-368 0,-1-1-80 0,3-1-16 0</inkml:trace>
  <inkml:trace contextRef="#ctx0" brushRef="#br2" timeOffset="92998.16">17109 8724 22799 0,'0'0'1008'0,"0"0"208"0,0 0-960 0,-7 4-256 16,-2-2 0-16,1 2 0 0,-1-1 1536 0,1 1 272 15,0 0 48-15,1 2 16 0,-1 3-912 0,1 3-176 16,1 1-32-16,1 3-16 0,-1-1-560 0,1 2-176 16,0 2 0-16,2-1 0 0,2 0 0 0,1 0 0 0,1-3 0 0,3-2 0 15,-1-3 0-15,1-1 0 0,1-1 0 0,0-1 0 16,0-2 0-16,2-1 0 0,-1-2 0 0,2 0 0 16,0-4 0-16,1 0 0 0,0-2 160 0,2-3-160 15,0-2 176-15,0-1-48 0,-1-1-128 0,1-3 192 16,0 0-64-16,0 1 0 0,-3-2-128 0,0 2 192 15,1 3-192-15,-3-2 144 0,-1 0-144 0,-1 2 128 0,-1 1 272 16,-2-2 48-16,-1 11 16 0,0 0 0 16,0 0 224-16,0 0 32 0,-6 4 16 0,1 0 0 15,-1 5-336-15,1-1-64 0,0 2-16 0,1 2 0 16,0 1-320-16,1-2 0 0,2 2 0 0,2-3-192 16,2 2-1312-1,1-3-272-15,2-1-48 0,1 0-8528 0,1-2-1696 0</inkml:trace>
  <inkml:trace contextRef="#ctx0" brushRef="#br2" timeOffset="93528.55">17429 8750 4607 0,'0'0'192'0,"0"0"64"0,-7 0-256 0,-1-3 0 16,8 3 0-16,-8-4 0 0,0 2 4384 0,0-4 832 15,3 1 160-15,0 0 48 0,0 0-4176 0,1-2-832 16,1 1-160-16,3 6-48 0,0 0-64 0,0 0-16 0,0 0 0 0,0 0 0 15,0 0 512-15,0 0 112 16,8 5 16-16,0 3 0 0,0 1 1024 0,-1 3 224 16,3 2 32-16,-3 2 16 0,0-2-1584 0,1 0-320 15,-2 1-160-15,1-2 160 0,-2 0 624 0,-1 4 128 16,0-6 32-16,-2 1 0 0,-2 1-304 0,-1-4-48 16,-2 0-16-16,0 2 0 0,-1-1-336 0,0 1-80 15,0-2-16-15,-3 0 0 0,-1-1-144 0,1 0 0 0,-1-3 0 0,3 0 0 16,-3 0-288-16,1-1-96 0,7-4 0 0,0 0-16 31,0 0-176-31,0 0-16 0,0 0-16 0,0 0 0 0,0 0 160 0,0 0 48 0,0 0 0 0,9 2 0 16,1-4 208-16,1 1 32 0,4 0 16 0,0-2 0 0,2-2 144 0,1 0-192 15,1-2 192-15,0 1-192 0,0-4 192 0,0 1 0 16,1 0-144-16,-2-1 144 0,0-1 0 0,-1 1 0 16,-1 1 0-16,-3-2 0 0,-2 1 0 0,-1-1 0 15,-3 2 0-15,-1 0 0 16,-2-1 144-16,-2 1-144 0,-2 0 160 0,-2 1-160 15,-4 1 240-15,1-1-48 0,-3 3-16 0,-2 1 0 16,-2 2 160-16,-1 2 48 0,-1 2 0 0,1 3 0 16,0 2-32-16,2 1 0 0,2 0 0 0,3 1 0 0,2 1-144 0,2 3-16 15,2-2-16-15,2 2 0 0,0 0-48 0,5 1 0 16,2-1 0-16,3-1 0 0,3-2-128 0,2-1 0 16,3-2 0-16,1-2 0 15,1 0-464-15,0-1-128 0,3-1-32 0,-2-3 0 16,1-3-2368-16,-1-1-464 0,1-2-112 0</inkml:trace>
  <inkml:trace contextRef="#ctx0" brushRef="#br2" timeOffset="93796.86">17866 8423 20271 0,'0'0'1792'0,"0"0"-1424"0,0 0-368 0,0 0 0 15,8 6 1872-15,0 1 304 0,-2 0 64 0,6 1 16 16,1 1-752-16,1 3-160 0,2 0-16 0,1 1-16 16,1 1-432-16,2 3-96 0,-1 3-16 0,2 1 0 15,1-2 272-15,-1 5 48 0,-1 2 16 0,-2 1 0 16,0 2-80-16,-2 1 0 0,-3 1-16 0,-3 0 0 0,-3 3-352 0,-3-2-64 16,-2-1-16-16,0 0 0 0,-2-1-272 0,-2 1-64 15,-3-2-16-15,-3-2 0 0,2 1-416 0,-2-2-64 16,-1-3-32-16,0 1-13280 15,1-1-2640-15</inkml:trace>
  <inkml:trace contextRef="#ctx0" brushRef="#br3" timeOffset="105184.53">24532 2332 26719 0,'0'0'2368'0,"0"0"-1888"0,0 0-480 0,0 0 0 16,0 0 784-16,7 4 64 0,3-6 16 0,0 2 0 15,2 3 0-15,4 1 0 0,-2-3 0 0,3 0 0 16,3-1-720-16,2 2-144 0,3 0 0 0,1-2 0 16,0-4-2224-16,0 2-400 0</inkml:trace>
  <inkml:trace contextRef="#ctx0" brushRef="#br3" timeOffset="109899.3">25404 2179 18879 0,'-4'-3'832'0,"-14"6"192"0,18-3-832 15,0 0-192-15,0 0 0 0,-3-4 0 16,1-1 1056-16,2 5 160 0,0 0 48 0,0 0 0 15,0 0-160-15,0 0-16 0,0 0-16 0,0 0 0 16,0 0-512-16,0 6-112 0,1 2 0 0,0 3-16 16,1-2 144-16,2 4 16 0,-2 1 16 0,0 3 0 15,-1 0-272-15,0 5-48 0,-1 2-16 0,-1-2 0 16,0 5-272-16,1-3 128 0,-2-3-128 0,2-3 0 16,0-4 160-16,0-3-160 0,2-2 128 0,-2-9-128 0,2 8 0 15,-2-8 0-15,0 0 0 0,7 0 0 16,-2-4 0-16,0-4 0 0,3-4-192 0,0-1 192 0,-2-3-192 0,3-2 192 15,2-1-192-15,1-5 192 0,-2-3-192 0,2-2 192 16,-2 2-160-16,2 1 160 0,0 0 0 0,1 1 0 16,0 1-128-16,-2 5 128 0,-1 3 0 0,0 6 256 0,-2-2-48 15,0 7-16-15,-8 5 160 0,0 0 32 0,0 0 0 0,4 12 0 16,-2 3-256-16,-1 5-128 0,-2-2 128 0,1 4-128 16,1 0 0-16,2 2 0 0,0-6 0 0,1 0 0 15,1-1 0-15,0 0 0 16,2-1-192-16,2-3 64 15,2-3-384-15,1-3-64 0,1-3 0 0,2 0-16 16,0-2 144-16,1-2 16 0,-1 0 16 0,2-4 0 0,-2-7 416 0,-1-1 0 16,0 0 0-16,-1 0-128 0,-2 1 128 0,-2-1 0 0,0 3 0 0,-2-4 0 15,-2-3 0-15,-1 3 0 0,-2 1 0 0,-2 1 0 16,-1-1 0-16,-1 3 0 0,-1 2 0 0,-1-1 128 16,0 2-128-16,0 2 0 0,4 4 0 0,0 0 0 15,-8 3 0-15,2 3 0 0,2 3 192 0,3 2-64 16,-2 0-128-16,4 4 0 0,3-2 0 0,0 0 0 15,3 1 0-15,0 2 144 0,3-4-144 0,1-1 160 16,1-3 80-16,-2-3 16 0,1-1 0 0,-2-1 0 16,-1-3 192-16,-8 0 32 0,8-1 16 0,-8 1 0 0,5-6 16 15,-2 0 0-15,-2-3 0 0,-1 0 0 0,-1-1-240 0,-1 1-32 16,0-2-16-16,-2-3 0 0,-2 3-224 0,1-2 0 16,-1-2 0-16,-1 2 0 15,1 2-880-15,-1-1-64 0,-1 1-16 0,2 1-8960 16,1 2-1808-16</inkml:trace>
  <inkml:trace contextRef="#ctx0" brushRef="#br3" timeOffset="110197.44">25980 2046 13823 0,'0'0'1216'0,"0"0"-960"16,6 16-256-16,-2 1 0 0,0-3 2240 0,-2 2 416 16,-3-1 80-16,0 2 16 0,-1 0-640 0,1 0-128 15,0-1-32-15,1-1 0 0,0 0-1040 0,0-1-208 0,0 2-32 0,1-3-16 16,2-1-464-16,-1-3-192 0,-2-9 176 0,0 0-176 15,0 0 0-15,9 5 128 0,0-5-128 0,-9 0 0 16,11-8 0-16,-3-2-192 0,-1-1 48 0,0 1 0 16,-1-2-208-16,2-1-32 0,0-1-16 0,4-8 0 15,-3-1 224-15,1 4 176 0,1-1-208 0,-2 3 80 16,-1 3 128-16,1 2 0 0,1-1 0 0,-1 0 0 16,-1 3 256-16,0 3 96 0,-8 7 16 0,0 0 0 15,0 0 0-15,0 0 0 0,11 7 0 0,-4 2 0 16,-1 3-224-16,-2 1-144 0,-1 0 192 0,0-4-192 15,0 1 0-15,2 7 0 0,0 0 0 0,0-1 0 32,0-1-672-32,5 1-144 0,1 0-16 0,2-2-8736 0,2-2-1744 0</inkml:trace>
  <inkml:trace contextRef="#ctx0" brushRef="#br3" timeOffset="110533.7">26536 2093 9215 0,'-5'-14'816'0,"5"14"-656"0,0 0-160 0,-11-7 0 0,1 1 3216 0,-1 0 624 15,11 6 112-15,-13 2 16 0,2 2-1904 0,-1 2-384 16,0 1-80-16,3 2 0 16,-1 1-816-16,0 5-144 0,3 2-48 0,0-2 0 0,1 1-400 0,2-2-64 15,2-1-128-15,2 0 176 0,4-2-176 0,1 2 0 16,2-7 0-16,2 1 0 0,-9-7 0 0,11 1-144 16,-1 0 144-16,0 1-160 0,-10-2-32 0,13-2-16 15,-2 0 0-15,-1-5 0 0,1 1 208 0,-1-1 0 16,-1-1 0-16,2-1 0 0,2 0 0 0,-1-1 0 0,-2-1 0 0,-2 0 0 15,-3-2 0-15,0-1 0 0,2 3 0 0,-1-2 0 16,-1 1 0-16,-1 0 128 0,-2 0 16 0,-2 5 0 16,0 7 416-16,0 0 80 0,0 0 0 0,0 0 16 15,0 0 80-15,-7 6 16 0,7-6 0 0,-5 13 0 16,-2 2-256-16,2 0-48 16,1-2-16-16,2 2 0 0,0 2-192 0,2-2-48 15,2 1 0-15,0-2 0 0,3 1-192 0,-1-1 0 0,-1 0 0 0,2-1 0 31,2 0-448-31,1-2-128 0,-1-2-16 0,5-3-16 16,1 0-2176-16,0-4-432 0,0-2-96 0</inkml:trace>
  <inkml:trace contextRef="#ctx0" brushRef="#br3" timeOffset="110930.29">26881 2054 7359 0,'8'-12'320'0,"-8"12"80"0,0-9-400 0,0 9 0 15,-9-6 0-15,9 6 0 0,0 0 5024 0,-10-4 928 16,-1 2 176-16,-2 4 32 0,-2 0-3728 0,1 3-736 15,3 3-160-15,3 3-16 0,3 0-880 0,-1 2-160 16,0 1-32-16,-1 1-16 0,2 2-432 0,3-1 0 16,3-2 128-16,4-1-128 0,3-2 0 0,0-2 0 15,-8-9 0-15,9 8 0 16,1-2 0-16,2-1 0 0,0-3-176 0,0-1 176 0,-1-2-144 0,2-1 144 16,-1 2-160-16,-2-5 160 0,-10 5 0 0,11-6 0 15,-1-1-128-15,-1-1 128 0,-1-2 0 0,3-1 0 16,-3 2-160-16,-1-1 160 0,0-1 0 0,-1 2 0 15,0-3-144-15,-2 2 144 0,-1 0 0 0,0 0 0 16,-3 10 176-16,-1-10-176 0,-3 1 576 0,4 9 0 16,0 0 0-16,0 0 0 0,0 0 48 0,-11 4 16 0,1 4 0 0,0 1 0 15,-4 4-144-15,4 2-32 0,0 4 0 0,3-2 0 16,5 2-240-16,-1 1-48 0,-1-3-16 0,0 2 0 16,0 5-160-16,3-5 0 0,1 1 0 0,5 2 0 15,6 2 0-15,-4-2 0 0,-1-7 0 0,0 0 0 16,3 0-304-16,3-4-80 0,2-1-32 0,1-1 0 31,-2 0-1520-31,0-5-304 0,-2-4-64 0,2-2-16 16,2-2-848-16,-2-3-160 0,1-3-48 0,-1-6-7840 0</inkml:trace>
  <inkml:trace contextRef="#ctx0" brushRef="#br3" timeOffset="111495.5">27196 2050 8287 0,'1'-20'736'0,"-1"9"-592"0,0-1-144 0,1 0 0 16,0 3 3744-16,-1-1 720 0,0 1 144 0,0 9 16 15,0 0-2448-15,0 0-512 0,0 0-80 0,0 0-32 0,-2 17-416 0,-1 2-96 16,1 3-16-16,0 0 0 0,1 3-320 0,2-5-80 16,2 3-16-16,1-3 0 0,1-1-384 0,2 0-80 15,-1-4-16-15,2-2 0 0,1-1-128 0,1-3 128 16,0 0-128-16,0-2 128 0,-1-3-128 0,2 1 0 16,-1-1 144-16,0-2-144 0,-10-2 0 0,12-5 0 0,-1 0 0 0,-1 1 128 15,-1-2-128-15,2-2 0 0,-1-1 0 0,-1-2 0 16,-1 1 0-16,1-5-160 0,-2 1 160 0,-1 0-160 15,2-2-32-15,-2 2 0 0,-2-3 0 0,0 1 0 16,2 0-112-16,-1 2-16 0,-1 1-16 0,0 3 0 16,-2-2 160-16,-2 12 48 15,1-9 0-15,-1 9 0 0,0 0 128 0,0 0 0 16,0 0 0-16,0 0 0 0,0 0 0 0,0 0 0 16,0 0 144-16,-1 12-144 0,0 1 320 0,2 1-64 15,2 2 0-15,2-1 0 0,-1 1-96 0,2 0-32 0,2-1 0 0,0 0 0 16,1-4-128-16,2 0 0 0,-1-2 0 0,2-1 128 15,0-3-128-15,1 0 0 0,-2-2 144 0,0-1-144 16,-1 1 160-16,1-3-32 0,-1-1-128 0,2-1 192 16,1 0-16-16,-1-2-16 0,-1-1 0 0,0-2 0 15,-4-1 32-15,1-1 0 0,0-1 0 0,1-1 0 16,-1-2-192-16,0 0 0 0,-2-1 0 0,1-2 128 0,-1-1-128 0,0 0 0 16,-1 2 0-16,-3-1 128 0,1-1-128 0,-3 0 0 15,-1 1 0-15,-2 2 128 0,-2 1-128 0,0 1 160 16,-2 1-160-16,1 3 160 15,6 8-160-15,0 0 128 0,-11 0-128 0,2 4 128 16,-1 2 64-16,5 3 16 0,1 3 0 0,0 1 0 16,1 5 144-16,0-1 32 0,1 0 0 0,2 1 0 0,2 3-224 0,2 0-32 15,0-6-128-15,0 0 192 0,1 0-192 0,3-2 0 16,1 0 0-16,2-2 0 16,1-2-704-16,1-1-48 0,2 0 0 0,1-1 0 15,0-3-2512-15,2-2-512 0,1-2-112 0</inkml:trace>
  <inkml:trace contextRef="#ctx0" brushRef="#br3" timeOffset="111766.98">28151 1920 24879 0,'0'0'1088'0,"0"0"256"0,-12-3-1088 0,2 6-256 16,1 3 0-16,-2-1 0 0,0 3 944 0,-1 3 128 15,0 2 16-15,2 1 16 0,-1 2 64 0,1 2 16 0,-3 1 0 16,5 4 0-16,3-1-608 0,5 0-112 0,4-1-16 0,2-2-16 15,2 0-272-15,3-4-160 0,-1-2 192 0,2-2-192 16,-1-5 144-16,3-3-144 0,-1-1 0 0,1-2 144 16,0-1 80-16,1-3 16 0,-4-1 0 0,1-3 0 15,0-4 128-15,-1 1 16 0,0-2 16 0,-3-3 0 16,-3 2-128-16,-1-6-16 0,-3-1-16 0,-2 2 0 16,-3 1-240-16,-1-2 128 0,-3 2-128 0,1-2 0 31,0 2-304-31,-1 1-144 0,-1 0-48 0,1 3 0 0,0-3-1936 15,1 4-400-15,2 0-80 0,3 6-10496 0</inkml:trace>
  <inkml:trace contextRef="#ctx0" brushRef="#br3" timeOffset="112097.18">28237 1892 22687 0,'3'15'1008'0,"-1"-2"208"0,1-2-976 0,0 5-240 16,-2 0 0-16,2 1 0 0,-2-2 1472 0,1 2 256 15,1 0 64-15,1 0 0 0,1 0-656 0,0-1-128 16,1-7-32-16,-1 1 0 0,0 1-400 0,2-3-64 15,-7-8-32-15,14 7 0 0,-1-3 16 0,-1-1 0 0,-12-3 0 0,14 0 0 16,0-1-224-16,1-3-32 0,-1-3-16 0,2-1 0 16,1-1-48-16,-2-1-16 0,0-3 0 0,-1 0 0 15,-1-2-160-15,-1 2 0 0,-3 0 0 0,-1 2 0 16,-2-1 0-16,1 3 0 0,-1-2 0 0,-6 11 0 16,3-11 0-16,-4 3 0 0,1 8 0 0,0 0 0 15,0 0 0-15,0 0 0 0,-10 0 128 0,1 4-128 16,-1 1 176-16,1 3-48 0,1 1-128 0,5 2 192 15,5 1-192-15,2 1 128 0,-2 0-128 0,2 0 0 16,1 2 0-16,6-6-128 0,3-1-16 0,2-1 0 31,-1 1-624-31,5-1-112 0,1-3-16 0,1 0-16 0,0-4-2096 16,0-2-400-16,-1 0-96 0</inkml:trace>
  <inkml:trace contextRef="#ctx0" brushRef="#br3" timeOffset="112362.4">28872 1878 20671 0,'-13'-4'912'0,"4"0"192"0,-1-1-880 0,-1 1-224 16,-1 1 0-16,2 1 0 0,0 0 752 0,0 2 96 16,10 0 32-16,-9 4 0 15,9-4 32-15,0 0 16 0,0 0 0 0,-5 12 0 0,2-1-656 0,5 0-128 16,2 2-16-16,1-1-128 0,4 0 320 0,1 0-32 0,2-1-16 0,2 1 0 16,3 0 272-16,2-1 48 15,0 1 16-15,1-3 0 0,-1 2 384 0,2 0 80 16,-1 1 16-16,-2 0 0 0,-4 0 144 0,-2-2 48 15,-3 1 0-15,-4-1 0 0,-5-10 64 0,-1 14 0 16,-7-1 16-16,-2 0 0 0,-3 2-320 0,-3-5-64 16,-3 1-16-16,-1-2 0 0,1-1-416 0,-1-1-96 15,-1 0 0-15,2-1-16 0,-2 0-304 0,1-2-128 16,2 1 128-16,1-1-128 16,-1-2-1280-16,3 1-320 0,4 1-80 0</inkml:trace>
  <inkml:trace contextRef="#ctx0" brushRef="#br3" timeOffset="124267.14">20079 7526 17503 0,'-11'5'1552'0,"-2"1"-1232"0,0 5-320 16,3-1 0-16,-2 3 1520 0,4-1 240 0,-1-2 48 0,2-2 16 0,2 1-336 0,5-9-64 15,0 0-16-15,0 0 0 0,0 0-16 0,0 0-16 16,7 2 0-16,-1-2 0 0,3-2-368 0,6-4-80 15,0-3-16-15,2 0 0 0,2-1-64 0,0 1-16 16,3-4 0-16,4-4 0 0,2 2-272 0,2-2-64 0,0-3-16 16,2-2 0-16,5-1-224 0,1-2-32 0,2-3-16 0,3 0 0 15,0-2 16-15,0-4 0 0,1 0 0 0,2 1 0 16,0 1-224-16,-1-1 0 16,2 3 0-16,-2-2 0 0,-1 0 176 0,-1 1-176 0,-1 0 192 0,-3 1-192 15,-3 1 208-15,1 2-64 0,-3 1-16 0,-3-2 0 16,-4 3-128-16,-1 2 0 0,0 0 144 0,-1 0-144 15,-1 3 160-15,-1-1-32 0,-1 4-128 0,-1-2 192 16,-3 3-32-16,-2-1-16 0,-2-2 0 0,1 5 0 16,-2 1 48-16,-1 1 0 0,-2 2 0 0,0 1 0 15,1 0 16-15,-3 1 16 0,-2 1 0 0,2 2 0 16,-1 1-80-16,0 1-16 0,1 1 0 0,1 2 0 0,0 1-128 0,4 3 0 16,0 1 144-16,2 3-144 0,0 3 0 0,5 2 0 15,0 0 0-15,2 6 0 0,3 5 0 0,2 3 0 16,2 3 0-16,3 5 0 0,3-1 128 0,3-1-128 15,3-1 160-15,3 2-160 0,3 0 0 0,1 1 0 16,3-1 0-16,-2-4 0 0,2-1 0 0,-4 0 0 16,-2-1 128-16,-1-4-128 0,0-1 0 0,-1 1 144 15,-2-4-144-15,-2 0 128 0,0-2-128 0,-3-2 128 16,-2-2-128-16,-1-2 128 0,-3 0-128 0,-3-3-256 0,-2-3 64 0,-3 1 16 31,-2-3-1616-31,-3 0-336 0,-2 0-64 0,0 0-10672 16,-6-2-2144-16</inkml:trace>
  <inkml:trace contextRef="#ctx0" brushRef="#br3" timeOffset="124728.74">21179 5807 25391 0,'0'0'1120'0,"0"0"240"0,0 0-1088 0,0 0-272 16,0 0 0-16,0 0 0 0,0 0 1344 0,0 0 192 15,6 11 64-15,0 2 0 0,-1 2-240 0,0 6-32 0,-2-1-16 0,-1 7 0 16,2 3-720-16,1 4-144 15,-2 1-16-15,0 3-16 0,-1 1-208 0,1 0-32 16,2 2-16-16,0-2 0 0,0-3-160 0,1 0 0 16,-1-3 0-16,1-3 0 0,1-1-144 0,-1-3-64 15,0-1-16-15,-1-3 0 16,0 2-640-16,0-2-128 0,-1-3-32 0,-1 0 0 16,-1-2-720-16,0-3-160 0,-1 2-16 0,0-3-6848 0,-1-4-1344 0</inkml:trace>
  <inkml:trace contextRef="#ctx0" brushRef="#br3" timeOffset="125001.63">21414 5884 16751 0,'5'-22'736'0,"-3"13"160"0,1 0-704 0,1-3-192 16,1 2 0-16,-1 1 0 0,0 3 1984 0,-4 6 352 15,0 0 80-15,0 0 16 0,5-4-656 0,-5 4-128 16,7 4-32-16,-1 5 0 0,2 6-432 0,-1-1-96 15,-1 4 0-15,1 6-16 0,-1 6-336 0,-1 1-64 16,1 4-16-16,0 4 0 0,-1 2-384 0,0 2-80 16,-1-3 0-16,2 3-16 0,-1 0-176 0,0-1 128 15,2-2-128-15,-1-6 128 0,-1-1-128 0,0-6 0 16,1 2-160-16,0-5 160 16,-2-5-1456-16,0-1-192 0,0-3-32 0,0-6-8608 15,-4-9-1712-15</inkml:trace>
  <inkml:trace contextRef="#ctx0" brushRef="#br3" timeOffset="125428.93">21394 5085 19343 0,'-12'-35'1728'0,"7"19"-1392"0,0 1-336 0,-2-4 0 0,1 1 1872 0,-2 1 304 15,-1 0 64-15,0 3 16 16,-2 2-400-16,1 2-64 0,-2 2-32 0,0 4 0 16,1 4-736-16,-1 4-160 0,0 2-32 0,-1 6 0 15,1 6-640-15,2 7-192 0,1 5 0 0,1 4 128 16,-1 4-128-16,2 2 0 0,3 2 0 0,3 0-128 15,1-2 128-15,3-1 0 0,3-2 0 0,5-3-128 0,-1-6 128 0,6 0-128 16,5-4 128-16,1-4-128 0,1-4-16 0,2-5 0 16,2-1 0-16,2-8 0 0,0-6 144 0,1-5 192 15,0-1-32-15,-3-1-16 0,-1-8 368 0,-2-1 64 16,-3-1 0-16,-3-2 16 0,-3-3 32 0,-3-2 0 16,-3 0 0-16,-3-1 0 0,-5 2-112 0,-2 1 0 15,-3-1-16-15,-4 3 0 0,-1 1-160 0,-7 1-16 16,-6 0-16-16,-3 4 0 0,-2 4-304 0,-3-2-304 0,-4 3 64 15,1 2 16 1,1 4-736-16,0 1-128 0,4 3-48 0,2 4 0 16,2 4-2576-16,3 3-528 0</inkml:trace>
  <inkml:trace contextRef="#ctx0" brushRef="#br3" timeOffset="125929.76">23101 6932 16575 0,'0'0'736'0,"0"0"160"0,0 0-720 0,1 12-176 0,-1-3 0 0,0 6 0 16,0-1 3600-16,2 8 688 0,0 0 144 0,0 6 32 16,2 3-2736-16,2 7-528 0,-3 2-112 0,1 1-32 15,2 4-816-15,-3 1-240 0,1-2 0 0,2 1 128 16,-2-1-128-16,1 0 0 0,1-2 0 0,-2-2 0 15,0-4-192-15,0-4-48 0,1-2-16 0,-1-3 0 16,1-4-2112-16,1-5-448 0,0-6-64 0</inkml:trace>
  <inkml:trace contextRef="#ctx0" brushRef="#br3" timeOffset="126132.26">23295 6916 16575 0,'0'0'1472'16,"0"0"-1168"-16,0 0-304 0,0 0 0 0,-1 9 2192 0,1 4 384 16,1-3 80-16,0 6 16 0,0 3-624 0,2 5-128 15,2 2-32-15,2 3 0 0,2 3-1184 0,-1 2-224 16,-2 1-48-16,1 2-16 0,-1-3-288 0,2 2-128 16,0-2 0-16,0-1 128 0,0-2-128 0,1-1 0 0,0-3 0 0,0 1 0 31,0 0-608-31,0-4-96 0,-1-2-32 0,0-1-9072 0,-2-2-1824 0</inkml:trace>
  <inkml:trace contextRef="#ctx0" brushRef="#br3" timeOffset="126350.18">23227 7296 32767 0,'-10'-4'1456'0,"6"2"288"0,4 2-1392 0,0 0-352 0,-7 0 0 0,7 0 0 16,0 0 1856-16,0 0 320 0,-2-3 48 0,2 3 16 16,0 0-800-16,0 0-160 0,0 0-16 0,7-4-16 0,4 2-672 0,2 0-128 15,2 0-16-15,5-1-16 0,1 0-272 0,1 1-144 16,-2-2 160-16,3 0-160 16,3 0-1120-16,0 3-320 0,0-3-64 0</inkml:trace>
  <inkml:trace contextRef="#ctx0" brushRef="#br3" timeOffset="132600.2">24258 4745 23039 0,'0'0'2048'0,"0"0"-1648"0,0 0-400 0,0 0 0 0,0 0 1984 0,0 0 304 15,0 0 64-15,0 0 16 0,0 0-464 0,0 0-96 16,15 9-16-16,-17 4 0 0,2 3-1152 0,0 3-256 15,2 3-32-15,-1 4-16 0,2 3-112 0,-1-5-32 16,1 0 0-16,2 5 0 0,-1 0-192 0,0-1 128 16,0 1-128-16,0 2 0 0,-2 2 0 0,2 9-336 15,0-3 48-15,-1-9 16 16,-1-2-1968-16,1 1-384 0,-1-5-64 0,0-2-7264 16,-1-1-1440-16</inkml:trace>
  <inkml:trace contextRef="#ctx0" brushRef="#br3" timeOffset="132801.35">24129 5169 26719 0,'-4'0'2368'0,"4"0"-1888"0,0 0-480 0,0 0 0 16,0 0 2096-16,0 0 320 0,0 0 64 0,9 2 16 16,1-2-624-16,0 1-112 0,4-1-32 0,2-1 0 15,4-3-944-15,-1 2-192 0,3-4-32 0,3 1-16 16,0 0-384-16,2-2-160 0,2 4 128 0,1-1-128 31,1-2-1280-31,3 0-352 0,1-2-64 0</inkml:trace>
  <inkml:trace contextRef="#ctx0" brushRef="#br3" timeOffset="139561.85">25571 4687 16575 0,'1'-5'1472'0,"1"0"-1168"0,-1-1-304 0,2 0 0 0,-2 0 1136 0,2-2 160 0,-2 0 48 0,1-1 0 16,1 0 352-16,-2 0 80 0,-1 0 16 0,0-1 0 15,-1 0-96-15,-2 2-16 0,0 2 0 0,-4 1 0 16,1 1-160-16,-4 2-48 0,0 2 0 0,0 3 0 15,-2 1-352-15,-1 5-80 0,-4 0-16 0,0 4 0 0,-1 4-384 0,-1 4-64 16,1 5-32-16,0 0 0 0,0 3-160 0,1-1-48 16,1 1 0-16,4 1 0 0,3 0-64 0,1 1-16 15,2 1 0-15,3-2 0 0,2-3-128 0,3 0-128 16,4-4 144-16,2-1-144 0,1-1 0 0,2-1 0 16,2-1 0-16,4 0 0 0,2-2 0 0,0 0 0 15,3-5 0-15,7 4 0 0,0-5-160 0,-1-2 160 16,2-2-128-16,2-2 128 15,0-5-512-15,1 0 0 0,-2-2-16 0,0-2 0 16,2-2-1952-16,0 0-384 0,-2-2-80 0,-2-2 0 16,-3-3-1088-16,-3-2-224 0</inkml:trace>
  <inkml:trace contextRef="#ctx0" brushRef="#br3" timeOffset="139863.73">26076 4682 27647 0,'0'0'2448'0,"-6"7"-1952"0,-1 1-496 0,-1 3 0 15,-4 1 336-15,-1 2-16 0,0 2-16 0,-1 4 0 16,-1 2 848-16,4 3 160 0,-1 2 32 0,3 3 16 16,2 4-832-16,2 1-160 0,4-2-48 0,2 0 0 15,3-1-192-15,2-2-128 0,2-3 128 0,4-1-128 16,1-2 192-16,3-1-48 0,1-5 0 0,2-2 0 0,3-4 160 0,4-2 16 16,3-2 16-16,2-4 0 0,3-4 544 0,4-3 96 15,0-3 32-15,0-3 0 0,-1-3-208 0,-4-1-32 16,-3-5-16-16,-4-2 0 0,-1 1-144 0,-4-2-32 15,-3-4 0-15,-2-1 0 16,-6 0 112-16,-3 1 16 0,-2-1 0 0,-5 1 0 16,-5 2-48-16,-5-2 0 0,-3 0 0 0,-4 2 0 15,-5-2-112-15,-5 1-32 0,-6 2 0 0,-6 0 0 16,-2 1-304-16,-2 6-64 0,-1 5-16 0,5 5 0 16,2 5-592-16,1 5-128 0,1 5-32 0,4 3 0 15,4 2-1984-15,6 4-400 0,5 0-64 0</inkml:trace>
  <inkml:trace contextRef="#ctx0" brushRef="#br3" timeOffset="143021.04">27737 4682 29823 0,'0'0'1328'0,"0"0"272"0,-2 13-1280 0,1-1-320 15,2-2 0-15,2 3 0 0,-2-3 976 0,2 3 144 16,1 1 32-16,-2 6 0 0,1-4-80 0,0 5-16 16,0 2 0-16,0-4 0 0,-2 1-800 0,1 3-256 15,-1 2 128-15,0 2-128 0,1 3 0 0,-2-1-224 0,0 0 32 0,0 1 16 31,1-2-2064-31,-1 0-432 0,-1-4-80 0,-1-1-11072 0</inkml:trace>
  <inkml:trace contextRef="#ctx0" brushRef="#br3" timeOffset="143222.34">27596 5072 14735 0,'0'0'640'0,"0"-5"160"0,-2-3-640 0,2 1-160 0,0 1 0 0,3 1 0 15,-3 5 4608-15,5-5 896 0,3-1 192 0,0 1 16 16,2-1-2992-16,2 0-608 0,1 2-112 0,1 2-16 16,2-2-1456-16,2 1-272 0,3 1-64 0,1 2-16 15,2 1-176-15,2 2-272 0,3 1 64 0,11 2 16 16,-1-2-2224-16,-2 3-432 0,-2 2-96 0,-12-5-12928 16</inkml:trace>
  <inkml:trace contextRef="#ctx0" brushRef="#br3" timeOffset="143530.92">28993 4723 23839 0,'0'0'1056'0,"-2"-11"224"0,-1 1-1024 0,1 2-256 15,2 8 0-15,-4-12 0 0,-8 1 1888 0,0 4 336 16,-2 2 64-16,-1 5 16 0,-1 2-512 0,-4 8-80 15,-2 3-32-15,-2 3 0 0,1 5-1072 0,-1 3-224 16,1 2-32-16,1 3-16 0,0-3-16 0,5 2 0 0,2 4 0 0,5-1 0 16,1-2-64-16,4-2-32 0,2 2 0 0,3-1 0 15,3-2-224-15,2-1 144 0,3-1-144 0,3-1 128 16,4-5-128-16,2 1 0 0,1-6 0 0,3-3 0 31,1-3-368-31,3-3-48 0,2-2-16 0,4-1 0 0,3-2-1488 0,1-5-288 16,2-4-64-16,-2-1-16 0,2-4-288 0,-5-3-64 0,-4-1-16 0,-4-4-5152 15,0 1-1040-15</inkml:trace>
  <inkml:trace contextRef="#ctx0" brushRef="#br3" timeOffset="143798.49">29297 4890 6447 0,'7'-17'576'0,"-1"-2"-576"0,1 0 0 0,-1 1 0 15,1-2 3120-15,-3 3 512 0,-2 0 96 0,0 4 32 16,-4 0-1008-16,0 4-208 0,2 9-48 0,0 0 0 16,-9-5-880-16,-1 3-176 0,1 6-32 0,-1 4-16 15,-2 4-192-15,0 3-48 0,2 5 0 0,0 0 0 0,-2 3-688 0,3 1-144 16,1 3-16-16,4 3-16 0,1 2-288 0,5 2 0 15,0-2 0-15,3-4 0 0,3 0 144 0,3-5-144 16,3-3 0-16,2-3 144 0,2-3 0 0,0-4 0 16,3 0 0-16,0-7 0 0,1-5 144 0,2-2 32 15,0-4 0-15,-2-1 0 0,-1-4 112 0,0-4 16 16,0-3 16-16,0 1 0 0,-3-3-160 0,0 0-48 16,-5-6 0-16,-5 2 0 0,-1 0 0 0,-5 0-16 0,-2 0 0 0,-5 1 0 15,-4 0 16-15,-3 2 16 16,-3-2 0-16,-4 2 0 0,-3 1-400 0,-1 1-96 15,-1 2-16-15,1 5 0 16,-1 2-592-16,4 5-128 0,0 1-32 0,3 6 0 16,3 3-3008-16,1 1-608 0</inkml:trace>
  <inkml:trace contextRef="#ctx0" brushRef="#br3" timeOffset="144303.29">29686 5002 17503 0,'0'0'1552'0,"0"0"-1232"0,0 0-320 0,0 0 0 15,4-12 1760-15,-4 12 288 0,0 0 64 0,9-8 16 16,0-2 32-16,1 3 0 0,1 1 0 0,2 2 0 15,2 1-624-15,4-1-112 0,-1-4-16 0,0 4-16 0,2 4-304 0,-1 3-48 16,-1 1-16-16,1 1 0 0,-2 2-320 0,-2 3-64 16,1 2 0-16,0 2-16 0,-2 1-224 0,-1 2-32 15,-1 1-16-15,-4 3 0 0,-5 2-32 0,0-2 0 16,0 1 0-16,-3-4 0 0,-3 2-48 0,-1 3-16 16,-4 3 0-16,-1-2 0 0,-1-5 128 0,-1 1 32 0,-2 0 0 0,-1-2 0 15,-3 0-272-15,0-4-144 16,0-1 160-16,1-1-160 0,1-1 0 0,0-5 0 0,1-2 0 0,1 0 0 15,1 1-192-15,2-4-16 16,0 2-16-16,0-3 0 16,1-3-384-16,1 0-80 0,2-1-16 0,1-2 0 15,5 6 16-15,-4-7 0 0,4 7 0 0,0 0 0 0,1-9 416 0,-1 9 80 16,7-8 0-16,2 2 16 0,0 3 176 0,3 0 0 0,-1 2 160 16,2 1-160-16,2 2 592 0,0 3 32 0,1 3 0 0,0 0 0 15,1-1 80-15,1-1 32 0,1 1 0 0,2 2 0 16,1 1-256-16,2-1-48 0,-1-2-16 0,2 3 0 15,-1 2-416-15,0 0 0 0,2-2 128 0,2 1-128 16,1 0-1440-16,-3 2-320 0,-4-2-64 0,1-1-18208 16</inkml:trace>
  <inkml:trace contextRef="#ctx0" brushRef="#br3" timeOffset="148211.62">25050 6869 11967 0,'0'0'1072'0,"0"0"-864"0,0 0-208 0,0 0 0 0,0 0 2976 0,0 0 544 0,0 0 128 0,10 2 0 0,-7 10-1904 0,1 2-384 15,-2 2-80-15,2 3 0 0,1 2-640 0,2 3-112 16,-1 3-16-16,1 1-16 0,1 3-496 0,-2-1 128 16,2 0-128-16,0 2 0 15,1 0-192-15,0 0-96 0,0-4-16 0,2-2 0 32,-2 0-2064-32,-3-8-400 0,0 0-96 0</inkml:trace>
  <inkml:trace contextRef="#ctx0" brushRef="#br3" timeOffset="148415.29">25017 7124 29887 0,'-6'-13'1328'0,"6"13"272"0,0 0-1280 16,-3-4-320-16,3 4 0 0,0 0 0 0,1-4 992 0,-1 4 144 0,0 0 16 0,8-5 16 16,2 1-496-16,3 3-96 0,1 0-32 0,1 1 0 15,2 0-544-15,4-2 0 16,1 0 0-16,3-1 0 0,1 2 0 0,4 1 0 15,1 2-240-15,3 0 80 16,-1-2-1904-16,1 0-384 0,1 0-80 0,-1-2-10720 16</inkml:trace>
  <inkml:trace contextRef="#ctx0" brushRef="#br3" timeOffset="148699.25">26126 6876 19343 0,'0'0'1728'0,"-2"-5"-1392"0,-1-1-336 0,-1-1 0 0,-1 1 1904 0,-1-2 304 15,-2 1 64-15,0 2 16 0,-1 1-496 0,-2 4-112 16,1 0-16-16,0 1 0 0,-2 5-624 0,-1 0-128 16,-2 2-16-16,2 2-16 15,0 3-336-15,2 3-64 0,-1 2-16 0,1 5 0 16,4-1-80-16,0 1 0 0,5 2-16 0,0 0 0 16,2-4-144-16,4 2-32 0,1-1 0 0,4 0 0 15,2 1-192-15,2-4 144 0,4-2-144 0,1-1 128 16,-1-3-128-16,4 0 0 0,2-2 0 0,1 0-176 15,5-3-224-15,1 0-48 0,0-3-16 0,1-1 0 16,1 1-1616-16,1-5-320 0,1-3-64 0,-3-2-16 16,-2-3-896-16,-2-3-176 0</inkml:trace>
  <inkml:trace contextRef="#ctx0" brushRef="#br3" timeOffset="148854.03">26545 6854 11967 0,'0'0'1072'0,"0"0"-864"0,-1-8-208 0,-1 3 0 16,2 5 3984-16,0 0 752 0,0 0 160 0,0 0 32 15,0 0-2496-15,0 0-512 0,-1 12-80 0,0 1-32 16,-1 4-784-16,2 1-176 0,3 2-16 0,0 3-16 16,-2 1-496-16,2 0-112 0,1 4-16 0,1-1 0 15,3 1-192-15,-1-4 0 16,0 0 0-16,-1-3-160 16,4-2-1584-16,0-2-320 0,0-4-64 0,2-2-13344 0</inkml:trace>
  <inkml:trace contextRef="#ctx0" brushRef="#br3" timeOffset="149063.65">26864 6613 21183 0,'0'0'1888'0,"0"0"-1504"16,-6-8-384-16,6 8 0 0,0 0 3264 0,0 0 576 15,0 0 112-15,6-2 16 0,2 0-1952 0,7 2-400 16,-2 4-80-16,-2-1 0 0,2 2-1104 0,3-2-224 15,2 1-32-15,-2-2-16 16,-2 2-352-16,2-3-64 0,2 2 0 0,8 1-16 16,-6-1-1968-16,-1-1-384 0,0-3-64 0,-8 1-7712 15,1-1-1536-15</inkml:trace>
  <inkml:trace contextRef="#ctx0" brushRef="#br3" timeOffset="149498.45">27021 6424 11055 0,'0'0'480'0,"0"0"112"0,-7-10-464 0,2 2-128 0,5 8 0 0,-4-9 0 15,-1-3 4352-15,0 1 864 0,-2 1 160 0,1 1 48 16,-2 0-2912-16,0 1-576 0,-1 1-112 0,-3 2-32 15,-2 0-768-15,-2 2-176 0,1 2-16 0,-4 4-16 16,-2 1-272-16,-1 5-48 0,-2 2-16 0,3 4 0 16,2 4-352-16,2 2-128 0,-1 1 0 0,3 4 144 15,0 3-144-15,9-7 0 0,1 4 0 0,3 3-176 16,5 2 176-16,2 2-160 0,3 0 160 0,2-2-160 16,3 0-64-16,4-3-16 0,4-2 0 0,4 0 0 15,2-3-48-15,2-6-16 0,-2-1 0 0,1-5 0 16,0-3 144-16,2-4 32 0,0-1 0 0,2-6 0 0,-1-2 128 0,-2-3 0 15,-5-2 128-15,0-2-128 0,-1-5 0 0,0-1 0 16,-4-2 0-16,6-10 128 0,-6 2 144 0,-3 0 48 16,-7 2 0-16,-2 0 0 0,-3 5 144 0,-3-1 48 15,-6-1 0-15,-3 2 0 0,-4 2-16 0,-4 1 0 16,-2-1 0-16,-1-1 0 0,-1 7-336 0,-2-1-160 16,-4 2 160-16,0 3-160 0,0 5-128 0,1 1-128 0,1 2-32 15,2 1 0 1,0 3-2048-16,1 3-416 0,-1 3-64 0</inkml:trace>
  <inkml:trace contextRef="#ctx0" brushRef="#br3" timeOffset="150011.34">28291 6717 30575 0,'0'0'1344'0,"0"0"304"0,0 0-1328 0,-3 12-320 15,0 1 0-15,1 1 0 0,-1 2 560 0,1 1 32 16,-2 4 16-16,1 4 0 0,1 1 352 0,-1 1 80 16,2 3 16-16,-1 1 0 0,2 2-880 0,0 0-176 0,2-1 0 0,0-8 0 15,2 2-400-15,0-2 0 0,1 3 0 0,3 9 0 31,0-5-2288-31,1-3-464 0</inkml:trace>
  <inkml:trace contextRef="#ctx0" brushRef="#br3" timeOffset="150246.6">28129 7030 21183 0,'0'0'1888'0,"0"0"-1504"0,0 0-384 0,0 0 0 16,0 0 2992-16,0 0 528 0,0 0 96 0,0 0 32 15,0 0-1520-15,10 3-288 0,3-4-64 0,6-2-16 0,3-2-784 0,3-2-144 16,1-2-48-16,1 1 0 0,2 0-496 0,1 2-96 16,1-2-32-16,3 2 0 15,2-2-1344-15,1 1-272 0,-2 2-48 0,-1 1-10640 16,-1 0-2128-16</inkml:trace>
  <inkml:trace contextRef="#ctx0" brushRef="#br3" timeOffset="151566.51">25194 9546 20271 0,'0'0'1792'0,"0"0"-1424"0,0 0-368 0,0 0 0 16,7 15 2000-16,3-20 336 0,1-2 64 0,2 0 16 16,1 1-416-16,3-4-80 15,3 0 0-15,0-1-16 0,3-1-256 0,0 0-48 16,1-2-16-16,0 1 0 0,1 0-448 0,0 0-96 16,0 0-16-16,1 0 0 0,1 0-400 0,2 1-96 15,-1 0-16-15,2 0 0 0,0 1-256 0,-1-2-64 0,-2-2-16 0,1 1 0 16,-1-2-176-16,3 2 0 0,-4-4 0 0,0 1 0 15,-1 0 0-15,-1 0-272 0,-1-1 32 0,-1 1 16 32,2 0-1584-32,-3 0-320 0,-3-1-64 0,-1 1-10400 0,-3 0-2064 0</inkml:trace>
  <inkml:trace contextRef="#ctx0" brushRef="#br3" timeOffset="151968.57">26627 8561 22111 0,'0'0'1968'0,"0"0"-1584"0,0 0-384 0,0 0 0 16,0 0 1872-16,-1-5 304 0,-3-2 48 0,0 3 16 0,4 4-1088 15,-8-4-192-15,0 2-64 0,1 2 0 0,-3 1-288 0,4 2-64 16,-3-1-16-16,-2 2 0 0,0 3-400 0,-1-2-128 15,-1 1 0-15,1 2 0 0,2-4 0 0,-3 3 0 16,2-1 0-16,1 1 0 0,2-1 0 0,1 2 0 16,2-2 0-16,4 1 0 0,0 1-208 0,2 0 48 15,3-1 16-15,2 3 0 0,2-1-160 0,1 1-16 16,3 3-16-16,4-2 0 0,1 0 128 0,0 2 16 0,0 2 16 16,2-4 0-16,2 1 176 0,1 1 0 0,2 0 160 0,-2-1-160 15,0 0 560-15,-5-2 16 0,-2 2 0 0,1 0 0 16,1-1 224-16,-4 1 48 0,-1 1 16 0,-6 3 0 15,-3-5 112-15,-3 8 32 0,-3-5 0 0,-1-1 0 16,-1 0-304-16,-3-1-48 0,-3 0-16 0,-5-1 0 16,-2 2-336-16,-2-1-80 0,1-1-16 0,-5 0 0 15,2 0-208-15,1-2 0 0,0-3-144 0,4-2 144 32,2-1-2256-32,2-2-368 0,1-2-64 0</inkml:trace>
  <inkml:trace contextRef="#ctx0" brushRef="#br3" timeOffset="152428.42">27199 8829 1839 0,'0'0'160'16,"-5"4"-160"-16,-1-1 0 0,6-3 0 0,-4 8 7392 0,4-8 1440 0,-3 6 304 0,3-6 48 15,3 8-6000-15,5 0-1200 16,1-2-256-16,2 2-32 0,5 1-480 0,4 2-80 15,2-3-32-15,4 3 0 0,1 2-272 0,3 2-64 16,2-1-16-16,1 0 0 0,1 1-176 0,0 0-48 0,1 2 0 0,-1-2 0 16,-1 0-224-16,0 2-48 0,-2 0-16 0,0 1 0 15,0 1-64-15,-1-1-16 0,0-1 0 0,-1 0 0 16,-3-2 16-16,0 0 0 0,-1-2 0 0,1 0 0 16,-1 1-16-16,-2-2 0 0,-4-3 0 0,-4 3 0 15,1-3-160-15,-3 1 160 0,0-2-160 0,0-1 160 16,-3-2-160-16,0-1-144 0,0 0 144 0,-2-2-208 15,0 1-1216-15,-2-3-240 0,2 0-64 0,-3 0 0 16,-5 0-1072-16,8-1-208 0,-8 1-64 0</inkml:trace>
  <inkml:trace contextRef="#ctx0" brushRef="#br1" timeOffset="155196.47">24625 8760 24063 0,'0'0'1072'0,"0"0"208"0,0 0-1024 0,7 11-256 0,-13 2 0 0,-1 0 0 0,1 4 656 16,1 2 80-16,2 7 16 0,0 3 0 0,1 5 48 0,-1 2 16 15,2 4 0-15,2 5 0 0,2 7-496 0,2 2-80 16,-2 2-32-16,1 2 0 0,-3-12-208 0,3 0 128 15,1-1-128-15,0 0 0 16,0-4 160-16,2-4-160 0,-3-1 160 0,0-4-160 16,-2-4 0-16,2 4-288 0,2-8 32 0,-1-7-8768 15,1-2-1744-15</inkml:trace>
  <inkml:trace contextRef="#ctx0" brushRef="#br1" timeOffset="156566.56">24700 8712 16575 0,'-5'-1'1472'0,"-2"1"-1168"0,0-3-304 0,0 3 0 16,7 0 1840-16,-6 0 304 0,-2-1 64 0,1 0 16 16,7 1-896-16,0 0-176 0,0 0-48 0,0 0 0 15,2-8-272-15,0 1-48 0,2-5-16 0,1-2 0 16,3 5-208-16,0 0-48 15,2-4-16-15,1 4 0 0,-1-2-112 0,1 1 0 0,-1-1-16 0,1 2 0 16,-1 1 64-16,-1 1 16 0,-1-3 0 0,2 3 0 16,1 0-144-16,1 1-32 0,-2-5 0 0,2 2 0 15,3-1 0-15,0-1 0 0,0-2 0 0,5 0 0 16,2-5-80-16,-2 1-32 0,0-4 0 0,3 2 0 16,0-1-32-16,1 2-128 0,-2 2 192 0,1 0-64 15,-1 3-128-15,3 3 0 0,-1 0 144 0,-2 3-144 16,0 0 128-16,-1 4-128 0,-2-3 128 0,3 2-128 15,1 1 176-15,0 0-48 0,2 2 0 0,0-2 0 0,-2-2-128 0,3 0 0 16,-1 1 0-16,2 1 128 0,2-2-128 0,2 0 0 16,2-3 0-16,2 3 128 0,2 1-128 0,2 0 0 15,-1 0 0-15,1 0 0 0,1 0 0 0,-1 0 0 16,-1-2 0-16,1 0 0 0,-4 1 0 0,2 1 0 0,-1-1 0 0,3 1 0 16,2 2 0-16,1-4 0 0,-1 2 0 0,4 2 0 15,3 1 0-15,0-5 0 0,-2 2 0 0,-2-1 0 16,-4 0 0-16,2 0 0 15,0 0 0-15,0 2 0 0,-2-4 0 0,3 3 0 16,1-2 128-16,3-1-128 0,-1 1 0 0,1 2 0 16,1-1 0-16,-2 1 128 0,-2 0-128 0,-2 0 0 15,-3-1 0-15,-1 4 0 0,0 1 0 0,-1 1 0 16,1-1 0-16,3 2 0 0,3 2 0 0,1 0 0 0,0 2 0 16,-1-4 0-16,-1 2 0 0,0-1 0 0,-1 1 0 0,-2-1 0 15,-2 1 0-15,0 0 0 0,1 1 0 0,-2 2 0 16,-4 0 0-16,3-1 0 0,0-1 0 0,1 2 0 15,-2-2 0-15,1 2 0 0,2-5 128 0,-4 2-128 16,-3-1 0-16,2 1 0 0,-4-3 0 0,2 3 0 16,0-2 0-16,2 0 0 0,-3-2 0 0,-2 1 128 15,0 2-128-15,1-1 0 0,-2 0 0 0,-1 1 128 16,0 3-128-16,-1 0 0 0,-3-1 0 0,-1 2 128 0,-3-2-128 0,0 3 0 16,2 2 0-16,-2 3 0 0,0 2 0 0,-1 2 0 15,-4-2 0-15,0 4 0 0,0-4 0 0,1 6 0 16,-1 0 0-16,0 2 0 0,1 2 0 0,-1 1 0 15,0 2 0-15,1-1 0 0,1 2 0 0,-2 2 0 16,0 4 0-16,0 2 0 16,1-1 0-16,0 2 0 0,1 5 0 0,2 0 0 15,-2 0 0-15,1 1 0 0,-2 1 0 0,1-2 0 0,-1-3 0 0,2-1 0 16,-1 0 0-16,1 0 0 0,-3 1 0 0,0-3 0 16,-4 0 0-16,2-1 0 0,0-3 0 0,-2-2 0 15,-2-2 0-15,0 0 0 0,-2-3 0 0,3 2 0 16,-2-2 0-16,-2 2 0 0,-1-2 0 0,-1-1 0 15,0-3 0-15,0-1 0 0,2 1 0 0,-1-3 0 16,-2-4 0-16,-1 2 0 0,0 2 0 0,1-2 0 16,2-1 0-16,-1-3 0 0,-2 0-176 0,-1 0 48 0,0-4 0 0,-2 2 0 15,3-11 128-15,-8 7 0 0,-1 3 0 0,-2-4 0 16,-5 1 0-16,2-4 0 0,-2-1 0 0,-2 0-128 16,-3 2 128-16,-3-1 0 0,-3-1 160 0,-3 1-160 15,-3 2 240-15,1 1-48 0,-3-4-16 0,-1 2 0 16,-3 0 0-16,-2 0 0 0,-4-2 0 0,-4 0 0 15,-6-4-176-15,-1 2 0 0,0-1 0 0,0 2 0 16,-2-3 0-16,1 2 0 0,1 1 0 0,-5 0 0 16,-7 1 0-16,-1-2 0 0,-2-3 0 0,4 1 0 0,-1 0 0 0,0 4 208 15,-2 0-48-15,-5 1-16 16,-5-1 240-16,0 1 64 0,0-2 0 0,6 5 0 16,2-4-256-16,2 2-64 0,0-3 0 0,-3-1 0 15,-4-1 48-15,5-2 0 0,6 6 0 0,2-3 0 16,1 0-176-16,0 0 160 0,0-3-160 0,1 3 160 15,1 0-160-15,2 0 160 0,1-3-160 0,4 3 160 16,3 0-160-16,3 0 0 0,1 0 0 0,0 0 128 0,-1 1 48 16,0-1 0-16,-3 1 0 0,1 0 0 0,1 2-16 0,1-2 0 15,3-1 0-15,6-1 0 0,3 1-160 0,1 0 160 16,1-3-160-16,2 2 160 0,5 0-160 0,0-3 0 16,-2-1 0-16,8 1 128 0,-2 0-128 0,-2 0 128 15,0 0-128-15,0-1 128 0,-1-2-128 0,0 2 128 16,-1-1-128-16,2 2 128 0,0 1-128 0,-1 2 0 15,1-1 0-15,3 2 0 0,1-1 0 0,0 2 0 0,2 2 0 0,-1 0 0 16,2-2 0-16,0 2-144 0,1-1 144 0,0-1 0 16,3-1 0-16,-1 0 0 0,1 2 0 0,0-4 0 15,-1 1 0-15,1-1 0 0,0-2 0 0,-1 0 0 16,1-1 0-16,1-1 0 0,-1 1 0 0,0-1 0 16,1-2 0-16,0-1 128 15,2 0-128-15,0-2 0 0,1 1 176 0,-1-2-176 16,-2-2 192-16,3 2-192 0,1 1 128 0,0 1-128 0,0-3 0 0,2 0 0 15,2 4-224-15,1 1-96 0,-1 1-32 0,2 2 0 32,2 0-2816-32,3-1-560 0</inkml:trace>
  <inkml:trace contextRef="#ctx0" brushRef="#br1" timeOffset="193794.52">29971 7901 22911 0,'0'0'1024'0,"0"0"192"0,26 8-960 0,-26-8-256 16,0 0 0-16,0 0 0 0,0 0 320 0,0 0 0 0,0 0 16 0,0 0 0 15,0 0 480-15,0 0 80 0,7-8 32 0,-7 8 0 16,0 0-368-16,0 0-80 16,0 0-16-16,0 0 0 0,0 0 336 0,0 0 64 15,-11 0 16-15,1 4 0 0,-1 0-592 0,2 2-112 16,2 2-32-16,0 3 0 0,0 0-144 0,1 0 0 15,-1 2 0-15,2 0 0 0,3 0 0 0,0 0 0 16,2-1 0-16,3 2 0 0,1 2 208 0,0 2 16 16,-2-1 0-16,0 2 0 0,-2-3 192 0,-2 1 32 0,2 0 16 0,-1-1 0 15,-3-1 96-15,-1 1 16 0,-2 0 0 0,1 1 0 16,-1-3-208-16,-2 2-48 0,-2-3 0 0,0-3 0 16,-1 3-192-16,3-4-128 0,3-1 160 0,-1-1-160 31,7-7-448-31,-9 3-176 0,9-3-32 0,-9-1-16 0,9 1-2704 15,-5-9-528-15,3-1-128 0,5-6 0 0</inkml:trace>
  <inkml:trace contextRef="#ctx0" brushRef="#br1" timeOffset="194531.98">30075 7962 3679 0,'13'-10'320'0,"-5"1"-320"16,-1-2 0-16,1 4 0 0,1 0 4640 0,0 2 864 16,0 1 160-16,-9 4 32 0,10-3-3376 0,-10 3-672 15,8 6-144-15,-2 4-32 0,-4 3-256 0,-1 4-64 16,-1 3-16-16,-2 3 0 15,-2 0-688-15,0 4-144 0,3-4-32 0,1 0 0 0,1 0-144 0,-1-1-128 16,-1-1 192-16,-1-3-192 0,2-2 144 0,3-3-144 16,1 0 0-16,-4-3 144 0,-1 0-144 0,1-10 0 15,0 0 0-15,0 0 0 0,0 0-224 0,7 6-80 16,-7-6-16-16,10-3 0 16,-3-3-144-16,2-4-48 0,1 0 0 0,0-2 0 0,0-3 192 0,0-4 16 15,-3-1 16-15,1-1 0 0,-1-2-48 0,2 3-16 0,0 0 0 16,1 1 0-16,1 2 224 0,-3 4 128 0,-2 2-160 0,1 3 160 15,-1 2 128-15,-6 6 128 0,0 0 32 0,0 0 0 16,0 0 192-16,0 0 32 0,0 0 16 0,4 17 0 16,-5 2 16-16,-2 1 0 15,1 2 0-15,-1-2 0 0,-1-1-400 0,2 1-144 16,-1-2 0-16,0-2 144 0,2-6-144 0,4 0 0 16,-3-10 0-16,0 0 0 0,0 0 0 0,0 0 128 0,0 0-128 0,11 4 0 15,-11-4 0-15,12-4 0 0,0-2 0 0,-2-1 0 16,-1-3-176-16,-1 0 48 0,-1-7 0 0,1 0 0 15,-2-2-112-15,2 1-16 0,1-1 0 0,-1-1 0 32,0 3-160-32,-1 1-32 0,0 2-16 0,1 1 0 0,-2 0 224 0,1 3 48 0,-1 0 16 0,-6 10 0 15,6-7 176-15,-6 7-160 0,0 0 160 0,0 0-160 16,0 0 160-16,2 11 0 0,1 2 160 0,-2 2-160 16,-2-1 256-16,3 2-32 0,1-1-16 0,0 1 0 0,1 0-208 0,1-1 0 15,1 0 0-15,2-1 0 0,1-1 0 0,-1-3 0 16,0 1 0-16,0-1 0 0,-1 2 0 0,3-4 0 15,0-3 0-15,3 2 0 0,1 0 224 0,1-3-48 16,-2-1-16-16,0 0 0 0,0-3-160 0,-1-4 0 16,1 1 0-16,-3-2 128 0,-1-3-128 0,2-1 0 15,0-2 144-15,1 1-144 0,-1-4 0 0,-4 2 144 0,-3-4-144 16,-1 2 0-16,-1-2 144 16,1 2-144-16,0 0 0 0,-2 1 144 0,-2 0-144 0,-2 1 0 15,-2 0 144-15,0 2-144 0,-1-1 0 0,3 6 128 16,3 5-128-16,0 0 0 0,-7-7 240 0,7 7-32 15,0 0 0-15,0 0 0 0,0 0 144 0,-4 12 32 16,-1 0 0-16,2 1 0 0,5-1-64 0,0 2-16 16,-1 0 0-16,2 1 0 0,-2 0-176 0,5 1-128 15,0-3 192-15,5 1-192 0,-2 1 128 0,2-2-128 0,2-1 0 0,0-2 0 16,1-2 0-16,0-2-272 0,0 2 16 0,3-3 16 31,1 1-672-31,-2-5-144 0,-3-1-32 0,0-1 0 0,1-3-1664 0,0-3-352 16,-4-2-64-16,0-1-16 0</inkml:trace>
  <inkml:trace contextRef="#ctx0" brushRef="#br1" timeOffset="194692">31064 7686 6447 0,'5'-9'576'0,"0"-2"-576"0,0 1 0 0,1 1 0 16,-6 9 4272-16,5-7 736 0,-5 7 160 0,0 0 16 15,9-4-3088-15,-9 4-624 0,0 0-128 0,6 13-32 16,0 3-352-16,-4 5-64 0,-2 2 0 0,-1 5-16 0,-2-2-672 0,2 4-208 15,0 1 128-15,-2 0-128 0,-1 1 0 0,0 0 0 16,2 1 0-16,-2-4 0 16,-3-2-384-16,2-1-144 0,0-1-32 0,2-3 0 15,3-1-2000-15,-1-4-384 0,-2-5-96 0</inkml:trace>
  <inkml:trace contextRef="#ctx0" brushRef="#br1" timeOffset="194887.55">31366 7550 1839 0,'4'-9'160'15,"-4"9"-160"-15,3-10 0 0,-3 10 0 0,0 0 6272 0,0 0 1216 0,0 0 240 0,0 0 48 16,0 0-5472-16,-4 14-1104 0,-1 3-224 0,-1 4-32 16,0 2-512-16,2 5-112 0,-1-1 0 0,-1 3-16 15,0-1-448-15,1 1-96 0,0-4-16 0,2 1 0 31,3 1-2400-31,0-2-480 0,0-4-112 0</inkml:trace>
  <inkml:trace contextRef="#ctx0" brushRef="#br1" timeOffset="195196.63">31618 7797 21183 0,'0'0'944'0,"-4"-11"192"0,-4 0-912 0,-2 2-224 16,-2 2 0-16,-1 0 0 15,-2 2 496-15,1-1 48 0,-2 1 16 0,3 2 0 16,0 0 464-16,3 5 80 0,1 0 32 0,9-2 0 16,-9 5-688-16,9-5-144 0,-5 11-32 0,2-2 0 0,3 3-272 0,4-1 0 15,2 1 0-15,2 1 0 0,3-1 0 0,0 1 0 16,5 1-144-16,1 1 144 0,0-2-128 0,-1 0 128 16,-2 1-128-16,-1 2 128 0,-1 1 0 0,-3 1 144 15,-3-4 0-15,-1 2 0 0,-3-2 752 0,-4 2 128 0,-3 1 48 0,-4 0 0 16,-1-2-176-16,-2 2-48 0,0 2 0 0,-1-4 0 15,-2-2-416-15,-2 3-96 0,0-3-16 0,0 3 0 32,0-2-1152-32,0 0-224 0,-1 5-48 0,1-1-13936 0</inkml:trace>
  <inkml:trace contextRef="#ctx0" brushRef="#br1" timeOffset="195568.17">30038 8738 18431 0,'0'0'1632'0,"0"0"-1312"16,0 0-320-16,0 0 0 0,0 0 2256 0,0 0 384 15,0 0 80-15,0 0 16 0,0 0-896 0,7 11-176 16,-3 2-48-16,-2 2 0 0,-4 3-704 0,2 2-144 15,-2 0-16-15,3 4-16 0,2 4-544 0,-2-2-192 16,-2 4 0-16,1-4 144 0,1 1-432 0,3-1-96 0,2-1 0 0,1 1-16 31,-1 3-2576-31,0-4-512 0,-4-1-96 0</inkml:trace>
  <inkml:trace contextRef="#ctx0" brushRef="#br1" timeOffset="195934.39">29989 9028 26207 0,'0'0'1152'0,"0"0"256"0,0 0-1136 0,0 0-272 0,0 0 0 0,0 0 0 16,0 0 800-16,3-8 96 0,-3 8 32 0,13-4 0 15,1-1-160-15,-1 3-16 0,-1-2-16 0,3 2 0 16,0-1-608-16,6 3-128 0,1-1 0 0,0 0 0 0,2-2 0 0,-2 2 0 16,-5-3 0-16,-1 1 0 0,-2-1-176 0,0 0 176 15,1 0-160-15,0 2 160 0,-2-5-416 0,-1 2 16 16,-2-3 0-16,-2-1 0 15,-1 3 160-15,-1-2 48 0,0-1 0 0,-6 9 0 16,-2-10 192-16,2 10 0 0,-2-10 0 0,-2 2 0 16,-2-2 0-16,6 10 128 0,-9-9-128 0,2 3 0 15,7 6 336-15,-10-3-32 0,10 3-16 0,-10-2 0 0,10 2 288 0,-10 5 64 16,0 3 16-16,3 3 0 0,0-3-96 0,3 5-32 16,2 5 0-16,0 0 0 0,1-2-144 0,1 1-16 15,0 0-16-15,3 0 0 0,0-2-208 0,3 0-144 16,1-4 192-16,1 1-192 0,1 0 0 0,2-2 0 15,-1-1-192-15,2-2 48 16,0 2-816-16,2-3-176 0,-1-2-16 0,0-2-16 16,-2-4-2224-16,0-2-448 0</inkml:trace>
  <inkml:trace contextRef="#ctx0" brushRef="#br1" timeOffset="196201.19">30515 8906 12895 0,'0'0'1152'0,"0"0"-928"0,4 11-224 0,0-1 0 15,0 2 1792-15,2 1 320 0,2 1 64 0,2 1 16 16,2 3-272-16,-2 1-48 0,-4-2-16 0,-1 2 0 16,-1-2-432-16,1 1-80 0,2-3-32 0,-2 1 0 15,0 0-352-15,-1-5-80 0,0-1-16 0,0-3 0 16,-4-7-304-16,4 7-64 0,-4-7-16 0,0 0 0 16,0 0-32-16,0 0-16 0,0 0 0 0,0 0 0 15,1-13-112-15,-1-1-32 0,-1-2 0 0,-2-1 0 16,0-1-288-16,3-1 0 0,3 0 0 0,0-1 0 15,-3-3-560-15,0-2-64 0,0 0-16 0,0 2 0 16,0-1-1408-16,1 4-272 0,2 1-64 0,0 2-7200 16,3 0-1424-16</inkml:trace>
  <inkml:trace contextRef="#ctx0" brushRef="#br1" timeOffset="196533.26">30855 8919 7359 0,'0'0'656'0,"1"15"-528"16,-1-2-128-16,0-2 0 0,0-11 2016 0,3 16 368 15,0-2 80-15,-1 1 16 0,1-2-224 0,-2-1-32 0,-1-2-16 0,0 0 0 16,0 1-256-16,0 1-48 0,0-12-16 0,0 14 0 16,0-2-608-16,-1-2-112 0,1-10-16 0,-1 12-16 15,1-12-448-15,0 0-96 0,0 0-16 0,0 0 0 16,0 0-208-16,0 0-48 0,0 0-16 0,0 0 0 15,0 0 160-15,0 0 48 0,-4-7 0 0,1-1 0 16,0-1-320-16,1-1-64 0,0-3-128 0,2 0 192 16,0 0-192-16,0-5 0 0,0 1 0 0,2-3 0 15,-1-1 0-15,2 2 0 0,1 0 0 0,1 1-160 16,1 1-176-16,2 2-48 0,1 0 0 0,-2 5 0 16,-2-1-1360-16,0 3-288 0,2 2-48 0,1 1-16 31,-8 5-1312-31,11-4-272 0,4 1-48 0,-15 3-16 0</inkml:trace>
  <inkml:trace contextRef="#ctx0" brushRef="#br1" timeOffset="196645.29">31137 8982 3679 0,'0'0'320'0,"-6"12"-320"0,1-2 0 0,0 2 0 0,0-3 4368 0,1 0 816 15,4-9 144-15,-5 12 48 0,-1-2-3760 0,3-1-736 16,3-9-160-16,0 0-16 0,1 13-704 0,-1-13 0 15,0 0 0-15</inkml:trace>
  <inkml:trace contextRef="#ctx0" brushRef="#br1" timeOffset="196799.96">31135 8685 8287 0,'-4'-12'736'0,"1"3"-592"0,3 9-144 0,-7-8 0 16,2-1 4688-16,1 2 912 0,4 7 176 0,0 0 48 15,1-8-4736-15,-1 8-928 0,9-6-160 0,3 1 0 32,2-2-1328-32,1 2-160 0,0 4-48 0</inkml:trace>
  <inkml:trace contextRef="#ctx0" brushRef="#br1" timeOffset="197163.8">31380 8747 9215 0,'0'0'400'0,"-3"15"96"16,0 0-496-16,0 3 0 0,1 1 0 0,-1 0 0 0,1 1 3280 0,-1 1 560 15,0 0 128-15,-1-1 0 0,0 1-1984 0,1-4-416 16,-1 0-80-16,2-1-16 0,2-2-704 0,-1 2-160 16,-2-6-32-16,1 1 0 0,2-11-320 0,0 0-64 15,-1 10 0-15,1-10-16 16,0 0-176-16,0 0 0 0,0 0 0 0,0 0 0 16,0 0-608-16,0 0-96 0,0 0-32 0,0 0 0 15,0 0-176-15,3-12-48 0,1 3 0 0,0-1 0 16,-1-1-272-16,1 0-64 0,1 2-16 0,3-2 0 15,0 1 208-15,1 1 32 0,-1 1 16 0,2 4 0 0,0-3 928 0,2 2 128 16,0 4 128-16,0 3-128 0,1 4 1280 0,0 1 176 16,0 1 16-16,-1 3 16 0,-1-1 400 0,-2 3 80 15,-1 3 16-15,-3-3 0 0,-2 1-384 0,-3 2-80 16,-1-3-16-16,-5-1 0 0,1 1-416 0,-4-2-96 0,-3 1-16 16,1-2 0-16,0 0-352 0,-3-3-80 0,-4-1-16 0,-1-2 0 15,4 2-336-15,-1-2-192 0,2-1 192 0,-1-3-192 31,2-3-1040-31,3-2-320 0,1-3-64 0,4-1-9840 0,1-3-1952 0</inkml:trace>
  <inkml:trace contextRef="#ctx0" brushRef="#br1" timeOffset="197533.27">31734 8596 19343 0,'0'0'1728'0,"0"0"-1392"0,0 0-336 0,0 0 0 15,0 0 1024-15,0 0 128 0,0 0 16 0,-5 10 16 16,-2 2-464-16,-1 4-80 0,0 2-32 0,-2 3 0 16,-2 4 320-16,2 1 64 0,2 1 16 0,1 1 0 15,1 0-48-15,2 1-16 0,0 0 0 0,4-1 0 0,3-3-304 0,1 1-64 16,1-1-16-16,3-3 0 0,2-1-256 0,2 0-48 16,1-2-16-16,0-4 0 0,0 0-32 0,1-4 0 15,1-1 0-15,2-1 0 0,1-2 32 0,-1-1 0 16,-3 1 0-16,0-6 0 0,0-2-64 0,-1-2-16 15,-2 1 0-15,2-2 0 0,-1-3-160 0,-3-1 0 16,2 2 0-16,-2-3 128 0,-1-2-288 0,-2 2-64 16,1-1-16-16,-2 1 0 15,-3-2-256-15,1 2-48 0,-2 1-16 0,-1 8 0 0,-4-9 304 0,4 9 64 0,0 0 16 0,-9-1 0 16,9 1 624-16,-9 6 112 0,1-2 16 0,2 3 16 16,1 2-32-16,2 1-16 0,3-10 0 0,-1 12 0 15,1 1-224-15,4-1-64 0,1 1 0 0,3-3 0 16,1 3-96-16,5-2-32 15,4-2 0-15,5 1 0 16,3 1-832-16,5 0-192 0,5 1-16 0</inkml:trace>
  <inkml:trace contextRef="#ctx0" brushRef="#br1" timeOffset="209769.54">29824 9541 9215 0,'-7'-5'816'0,"2"-2"-656"0,0 1-160 0,-4-4 0 0,9 10 3344 0,0 0 640 0,0 0 128 0,0 0 32 16,0 0-1840-16,0 0-352 15,0 0-80-15,0 0-16 0,0 0-288 0,0 0-64 0,5 10-16 0,0 3 0 16,2 4-608-16,-3 2-128 0,-2 2-32 0,1 4 0 16,1 2-16-16,0 0-16 0,-4-3 0 0,0 0 0 15,1-3-384-15,2 2-80 0,-1 5-16 0,1-5 0 16,-2-3 16-16,0-2 0 0,-1-3 0 0,0 1 0 15,-1-3-224-15,1 0 0 0,1-2 0 0,1-1 0 0,-2 0 176 0,0-10-176 16,0 0 192-16,4 10-192 0,-4-10-192 0,0 0-128 16,0 0-48-16,0 0 0 0,10-6 48 0,-2-4 16 15,-2-2 0-15,0-1 0 32,-1-1-144-32,1 2-16 0,2-1-16 0,1 0 0 0,0 0 96 0,1 3 32 0,-4-2 0 0,6 5 0 15,1 3 352-15,1 3 0 0,-2 1 0 0,1 3 0 16,1-1 0-16,2 3 288 0,-2 3-32 0,-1 0 0 15,-2 3 272-15,-2-1 48 0,0 0 16 0,-4 3 0 0,-1 2-80 0,-3-2 0 16,-3 0-16-16,-5 1 0 0,-3 1-112 0,-2-2 0 16,0 0-16-16,-2 0 0 0,-3-2-176 0,0 1-48 15,0-1 0-15,3-4 0 0,0 0-144 0,-1-1-272 16,2-2 64-16,1-1 16 16,3-2-1568-16,9-1-304 0,-9-2-64 0,9 2-16 15,-2-7-1056-15,4 1-192 0,5-4-64 0</inkml:trace>
  <inkml:trace contextRef="#ctx0" brushRef="#br1" timeOffset="210068.73">30173 9879 11967 0,'0'0'1072'0,"0"0"-864"0,0 0-208 15,0 0 0-15,0 0 2704 0,0 0 496 0,-1 9 112 0,0-1 16 16,2 1-1920-16,-2 0-384 0,-2 0-80 0,3-9-16 16,3 11-336-16,-1-1-64 0,-2 0-16 0,2 4 0 15,0-4-256-15,3 0-48 0,2-2-16 0,1-1 0 16,-8-7-192-16,10 6 144 0,2-2-144 0,-2 0 128 15,-10-4-128-15,13 1 0 0,0-2 0 0,-1-2 0 0,-1 0 0 16,-1-3 0-16,-2 1 0 0,1-1 128 0,0-5-128 0,-2 1 0 16,0-2 144-16,0 2-144 15,-2 0 160-15,0 1-32 0,1 1-128 0,-6 8 192 16,6-9 528-16,-6 9 112 0,0 0 0 0,0 0 16 16,0 0 304-16,0 0 48 0,0 0 16 0,0 0 0 15,4 9-384-15,-1 2-80 0,-2 2-16 0,1-1 0 16,1-1-432-16,0 1-96 0,-1 0-16 0,1 1 0 0,1 0-192 0,1 0-288 15,-5-13 64-15,12 16 16 16,0-3-2336-16,2-2-464 0,0 0-80 0</inkml:trace>
  <inkml:trace contextRef="#ctx0" brushRef="#br1" timeOffset="210625.31">30611 9692 17791 0,'0'0'784'0,"7"-9"176"0,3 1-768 0,-3-2-192 15,-3 1 0-15,-4 9 0 0,5-8 1872 0,-5 8 352 0,0 0 64 0,0 0 16 16,0 0-208-16,0 0-48 0,9 8 0 0,-4 5 0 16,-2 1-928-16,-2 3-192 0,-1 1-32 0,0 3-16 15,0 3-304-15,3 1-64 0,-1-1-16 0,0 2 0 16,-4 3-368-16,2-3-128 0,2-1 0 0,-2 1 0 31,-3 1-464-31,2 2-192 0,2-4-48 0,3 0 0 16,2-5-2016-16,-2 0-416 0,-1-3-64 0</inkml:trace>
  <inkml:trace contextRef="#ctx0" brushRef="#br1" timeOffset="210802.17">30592 9905 25567 0,'0'0'1136'0,"0"0"224"0,0 0-1088 0,0 0-272 0,9-8 0 0,-9 8 0 15,8-6 1344-15,1 0 224 0,3 1 32 0,-1 3 16 0,0-4-192 0,3 5-32 16,2-3-16-16,2 3 0 0,1 0-1104 0,0-3-272 15,-4 1 0-15,2 2 0 16,0 2-2176-16,2-2-480 0,0-3-96 0</inkml:trace>
  <inkml:trace contextRef="#ctx0" brushRef="#br1" timeOffset="211397.75">31113 9867 1839 0,'0'0'160'0,"0"0"-160"0,0 0 0 0,0 0 0 16,9 11 5104-16,-2-1 976 16,-2 0 208-16,-5-10 48 0,0 0-4208 0,5 16-832 15,1-4-160-15,-3 2-48 0,1 0 128 0,-1 1 0 16,-2-2 16-16,1 0 0 0,-1-1-816 0,1-2-160 16,-2-10-48-16,6 13 0 0,-6-13-208 0,4 9 144 0,-4-9-144 0,0 0 128 15,0 0-128-15,0 0 0 0,11 2 0 0,0-5 128 16,-5-4-128-16,2 0 0 0,3-4-192 0,-2-1 192 15,-2-2-448-15,3 1 48 0,0 0 0 0,0-3 0 16,3-1-32-16,-2 3 0 16,-3-2 0-16,0 2 0 0,-1-2 144 0,1 2 32 0,3 2 0 0,-2 2 0 15,0-1 256-15,-1 5 0 0,-8 6 176 0,0 0-176 0,0 0 400 16,0 0-16-16,0 0-16 0,6 9 0 0,-3 3-48 0,-1 1-16 16,-2 0 0-16,2 3 0 0,0-2-176 0,2 2-128 15,0-1 192-15,0 1-192 0,1-3-160 0,3-1-144 16,5-1-16-16,-1-2-16 15,1-3-304-15,0-2-64 0,-1-2-16 0,1-1 0 0,0-3 352 0,0 1 80 16,-1-6 16-16,-1 2 0 16,1-2 48-16,-2 1 16 0,0-2 0 0,-1 0 0 15,-1-1 208-15,-2 0 0 0,-1-2 0 0,0 1 0 0,1-2 176 16,-2 1-176-16,-2-1 160 0,1 0-160 0,1 2 128 0,-2-1-128 16,-2 2 0-16,0 9 0 0,-5-9 0 0,5 9 0 15,0 0-176-15,0 0 176 0,-10 0 0 0,2 3 0 16,0 4 0-16,3 3 128 0,0-1 16 0,2 2 0 15,3 1 0-15,3 1 0 0,1 2-144 0,1-1 0 16,0-1 0-16,4 0 0 0,4-3 208 0,1 1 112 0,1-3 32 0,0-2 0 16,1-2 512-16,1-1 96 0,0-2 32 0,-3-2 0 15,-2-2-32-15,-2-1 0 0,-2-1 0 0,-1-2 0 16,-2 0-448-16,-5 7-80 0,4-11-32 0,-5 2 0 16,-5-4-208-16,1 3-32 0,-1-3-16 0,-3-3 0 15,-3-1-368-15,-1-1-80 0,-3-1-16 0,1 1 0 16,-1 0-2800-16,3 0-560 0</inkml:trace>
  <inkml:trace contextRef="#ctx0" brushRef="#br1" timeOffset="211614.47">31942 9352 15663 0,'0'0'1392'15,"0"0"-1120"-15,0 0-272 0,0 0 0 0,11 1 2400 0,-5 5 416 16,-6-6 96-16,6 13 16 0,-3 4-1152 0,1 2-240 16,-1 6-32-16,0 2-16 0,-1 6-880 0,1 0-176 15,-2 0-48-15,2 5 0 0,-1 0-384 0,1 2 0 16,0-3 0-16,0 1 0 0,1-3-352 0,-1 0 0 16,0-1 0-16,-1-1 0 15,1-2-2448-15,-1-5-480 0</inkml:trace>
  <inkml:trace contextRef="#ctx0" brushRef="#br1" timeOffset="211807.71">31847 9662 20271 0,'0'0'1792'0,"12"-2"-1424"0,4 1-368 0,3 1 0 16,3 0 2416-16,2 0 400 0,-1-2 96 0,2 2 16 15,1 0-1072-15,1 2-192 0,3-1-64 0,2 3 0 16,-1 2-1152-16,-1-1-224 0,-3-1-48 0,-1 3-16 31,-2 3-1552-31,-2 1-304 0,-1 0-64 0</inkml:trace>
  <inkml:trace contextRef="#ctx0" brushRef="#br1" timeOffset="212204.36">30129 10518 8287 0,'-18'5'736'0,"5"0"-592"15,-2 0-144-15,-2 2 0 0,-2 3 4288 0,1-1 832 16,-1 2 176-16,5 2 16 0,1 0-2736 0,0 1-544 0,0-1-112 0,1 0-32 16,2 2-560-16,3 2-112 0,5 1-32 0,2 0 0 15,3 0-816-15,3 1-176 0,-1 0-16 0,1-3-16 16,2-3 0-16,1 0 0 0,3-1 0 0,0-1 0 15,0-3-160-15,-1-1 160 0,1-1-160 0,1-2 160 16,0-3-160-16,-1-1 0 0,-2 2-192 0,-1-4 192 16,-9 2-1424-16,12-5-176 0,0 0-16 0,0-3-16 31,-1 0-1184-31,-2-5-224 0,-3 0-48 0</inkml:trace>
  <inkml:trace contextRef="#ctx0" brushRef="#br1" timeOffset="212530.75">30343 10718 10127 0,'2'11'896'0,"4"2"-704"15,-1 1-192-15,-1 2 0 0,-2 0 2816 0,1-2 544 0,-1 0 96 0,2-1 32 16,0-1-864-16,-1 0-192 0,-3-1-16 0,0-11-16 15,0 0-752-15,0 11-160 16,0-11-16-16,0 0-16 0,0 0-624 0,0 0-112 16,0 0-16-16,0 0-16 0,0 0-208 0,0 0-32 15,-1-11-16-15,-1 2 0 0,2-4-128 0,-1-1-32 16,-2-2 0-16,3-2 0 0,0 0-144 0,0 0-128 16,0-1 144-16,0 0-144 0,-1 2 0 0,2-1-128 15,1 2-16-15,0 3 0 16,1 1-432-16,1 2-64 0,1 1-32 0,0 1 0 15,3 4-2080-15,3 1-400 0,2 1-96 0</inkml:trace>
  <inkml:trace contextRef="#ctx0" brushRef="#br1" timeOffset="212831.05">31027 10739 2751 0,'0'0'256'0,"0"0"-256"0,0 0 0 0,-5-5 0 16,5 5 6608-16,-8-6 1280 0,-1-2 256 0,1 3 48 15,0-1-6288-15,8 6-1264 0,-10-6-256 0,1-1-64 16,0 2 96-16,0 1 16 0,1 2 0 0,8 2 0 16,-9-3-432-16,9 3 0 0,0 0-192 0,0 0 192 15,-8 0-640-15,8 0 0 0,0 0 0 0,0 0 0 16,0 0-224-16,5 9-48 0,2-1-16 0,2 2 0 0,1-3 480 0,2 3 80 16,0 1 32-16,1-1 0 0,-2 1 336 0,0 0 0 15,-1 2 0-15,-2-2 0 0,-1 2 592 0,-2-4 192 16,-1 3 48-16,-2-2 0 0,-3 2 80 0,0-3 32 15,-3 0 0-15,-1 2 0 0,-5-4-176 0,0 1-16 16,-2 0-16-16,2-2 0 0,-3-2-384 0,0 0-80 0,0-1-16 0,1 0 0 31,2-2-1376-31,10-1-288 0,-11-4-48 0,11 4-13840 16</inkml:trace>
  <inkml:trace contextRef="#ctx0" brushRef="#br1" timeOffset="213127.78">31396 10692 19343 0,'0'0'848'0,"-6"-2"192"0,-4-3-832 0,1 2-208 0,0 2 0 0,-1 1 0 15,-3 0 2432-15,1 4 448 0,0 1 96 0,1 1 16 16,-2 1-2080-16,1-1-400 0,0 6-96 0,4 0-16 16,3 1-80-16,2-1-32 0,3 2 0 0,3 0 0 15,0-1-288-15,4 0 160 0,8-4-160 0,-1-1 128 0,2-1-128 0,1-2 0 16,-2-1 144-16,1-3-144 0,0-1 272 0,-1 0-16 15,1-1 0-15,0-2 0 0,-2-2 304 0,-4 0 48 16,-10 5 16-16,7-7 0 0,-7 7-32 0,4-10 0 16,-3-2 0-16,-1 0 0 0,-1 1-112 0,-3 0-32 15,-3 0 0-15,0-1 0 16,-3-1-448-16,1 0 0 0,3 0 0 0,-1 0 0 16,2 0-2368-16,-1 1-528 0,-1 3-112 0,2 2 0 0</inkml:trace>
  <inkml:trace contextRef="#ctx0" brushRef="#br1" timeOffset="213271.72">31700 10812 36623 0,'0'0'1616'0,"0"0"352"0,0 0-1584 0,0 0-384 0,0 0 0 0,0 0 0 31,0 0-560-31,0 0-192 0,0 0-32 0,0 0-9584 0,16 0-1920 0</inkml:trace>
  <inkml:trace contextRef="#ctx0" brushRef="#br1" timeOffset="213420.93">31967 10767 28559 0,'0'0'2544'0,"0"0"-2032"0,0 0-512 0,0 0 0 16,0 0 1568-16,0 0 224 0,0 0 32 0,0 0 16 15,0 0-1840-15,0 0-512 0,0 0-16 0,12-2-16 16,-2-3-2096-16,2 3-432 0,6-1-64 0,2 2-32 0</inkml:trace>
  <inkml:trace contextRef="#ctx0" brushRef="#br1" timeOffset="213532.96">32298 10724 18431 0,'0'0'1632'0,"0"0"-1312"0,0 0-320 0,0 0 0 0,0 0 3904 16,0 0 720-16,0 0 144 0,0 0 32 0,0 0-4096 0,0 0-704 15,0 0-336-15,0 0-10080 16,0 0-2000-16</inkml:trace>
  <inkml:trace contextRef="#ctx0" brushRef="#br1" timeOffset="213639.06">32558 10704 10127 0,'0'0'448'0,"0"0"96"0,0 0-544 0,0 0 0 0,9-4 0 0,0 0 0 15,1 0 6416-15,0 2 1184 0,-10 2 224 0,10-3 48 31,-10 3-7440-31,12-2-1504 0,-12 2-288 0</inkml:trace>
  <inkml:trace contextRef="#ctx0" brushRef="#br0" timeOffset="-165801.54">13415 11184 21935 0,'0'0'960'0,"0"0"224"0,0 0-944 0,3 10-240 0,1 3 0 0,0 2 0 16,2 3 512-16,1 0 64 0,-1 4 16 0,2 4 0 0,2 3 272 0,1 1 48 16,-1 0 16-16,1 3 0 0,1 2-400 0,-2-6-80 15,0 1 0-15,2 0-16 0,0 0-48 0,-2-3 0 16,-1-1 0-16,1 0 0 0,-3 0 96 0,1 0 16 15,-3-4 0-15,-1-3 0 0,-2-4-80 0,-1-2-16 16,0-4 0-16,-1-2 0 0,0-7 80 0,-5 3 16 16,-3-3 0-16,0-3 0 0,1-4-128 0,0-3-32 15,0-3 0-15,1-4 0 0,-2-4-336 0,2-2 0 16,-1-3 0-16,1-4 128 0,-1-4-128 0,1-3-160 0,0-2 160 0,2 0-208 16,2 0-32-16,1 0 0 0,2 1 0 0,1 4 0 15,1 1 240-15,2 1-192 0,2 4 192 0,1 5-192 16,2 3 192-16,3 2 0 0,3 3-160 0,1 3 160 15,0 3 0-15,2 3 0 0,2 4 0 0,2 3 0 16,1 4 208-16,1 2 112 0,-1 2 32 0,1 3 0 16,0 3-352-16,-2 0 0 15,0 0 0-15,-2 2 0 0,-3 2 528 0,-3 1 96 16,-2-1 16-16,-1 3 0 0,-3 1 192 0,-3 2 64 0,-5 0 0 16,-2 1 0-16,-3 1-176 0,-3 2-16 0,-5 1-16 0,-1-1 0 15,0-2-224-15,-2 0-32 0,-2 0-16 0,-2-1 0 16,0-6-208-16,-1 3-32 0,1-3-16 0,-1 0 0 15,2-4-160-15,0-3 0 0,1-3 0 0,0-2-176 16,2-2-480 0,4-2-112-16,0-2 0 0,3-5-16 0,3-2-3120 0,3-4-640 0</inkml:trace>
  <inkml:trace contextRef="#ctx0" brushRef="#br0" timeOffset="-165267.98">14151 11278 28671 0,'0'0'1280'0,"-3"9"256"0,2 5-1232 0,-2 1-304 15,-1-1 0-15,0 0 0 0,0 4 832 0,0 1 128 16,0-1 0-16,2 2 16 0,-1 0-272 0,3 1-64 16,2 0-16-16,0-3 0 0,1-2-624 0,-1-3 0 15,2-3 0-15,0-2 0 16,-4-8-640-16,0 0-80 0,0 0-32 0,0 0 0 15,8-4-432-15,0-2-96 0,-2-5 0 0,0 1-16 0,-3-6 736 0,1-1 160 0,0-3 16 0,-1 0 16 16,1-1 368-16,0 0 0 0,0-1 192 0,0 0-64 16,-1-2 384-16,3 1 80 15,0 0 16-15,2 0 0 0,1 3 224 0,0 1 64 16,-2 5 0-16,-1 2 0 0,1 4-192 0,1 4-48 16,-1 4 0-16,1 4 0 0,0 3-16 0,-1 6-16 15,-2 1 0-15,-1 5 0 0,1 1-416 0,0 3-80 0,0-1 0 0,-1 2-128 16,0 0 0-16,0-2 0 0,0-1 0 0,0-1 0 15,0-4 0-15,0 0 0 0,2-4 0 0,1-2 0 16,1-1 0-16,-2-2 0 0,-6-7 0 0,0 0-192 16,8-1-96-16,0-2-16 0,0-3 0 0,-1-5 0 15,3-1 176-15,-1-1 128 0,-3-1-192 0,1-3 192 16,-1-3 0-16,2 0 0 0,1-1 0 0,-1-1 0 16,0-3 160-16,-2 1 96 0,1 1 0 0,-1 1 16 0,1 1 528 0,-1 3 96 15,2 2 32-15,0 4 0 0,-3 4-144 0,1 1-16 16,-1 4-16-16,-5 3 0 0,0 0-288 0,6 10-48 15,-1 3-16-15,1 3 0 0,-2 5-208 0,0 0-32 16,-1 2-16-16,3 2 0 16,-2 0-144-16,1 3 0 0,0-1 0 0,2 0 0 15,2 0-1392-15,0 2-208 0,0-4-32 0,1 0-16 16,-1-6-1904-16,3-1-384 0</inkml:trace>
  <inkml:trace contextRef="#ctx0" brushRef="#br0" timeOffset="-164867.02">14827 11284 5519 0,'0'0'240'0,"0"0"64"0,0 0-304 0,0 0 0 0,0 0 0 0,7 5 0 15,-1 2 5184-15,1 2 960 0,1 5 208 0,-1 1 48 16,3 2-4080-16,-1 4-800 0,1 3-176 0,2 2-16 16,-3 1-384-16,1-1-80 0,2 1-16 0,-3 2 0 15,-1-2-272-15,-1-3-48 0,0-1-16 0,-1-1 0 16,-3-2-176-16,1-2-32 0,2-1-16 0,-4-1 0 15,-2-3-112-15,0-3-32 0,0-10 0 0,0 0 0 16,0 0-144-16,0 0 128 0,0 0-128 0,-6-4 128 16,-1-6-128-16,1-2 0 0,-1-2 0 0,2-6 0 15,-3-1 0-15,2-4 0 0,-1-3 0 0,1-5 0 16,-1-2-320-16,3-3 16 0,0-1 0 0,3-3 0 16,1 1 32-16,1-1 0 0,2 1 0 0,2 0 0 0,5 2 272 0,1 3 0 15,-1 0 0-15,3 3 0 16,2 5 176-16,0 3 80 0,1 4 32 0,0 5 0 15,-1 5 80-15,1 4 16 0,-3 2 0 0,-1 1 0 16,-1 4 176-16,0 4 32 0,-1 0 16 0,-1 5 0 16,-1 1 64-16,-1 3 16 0,-5 0 0 0,0 2 0 0,-2 0-144 0,-2 0-32 15,0 2 0-15,-2 0 0 0,0-2-272 0,-1 2-64 16,-3 0-16-16,-1-1 0 0,-3-1-288 0,0 0-64 16,-1-3-16-16,-1-2 0 15,-2-2-1456-15,2-3-272 0,0-1-64 0,-1-4-10576 16,2-3-2112-16</inkml:trace>
  <inkml:trace contextRef="#ctx0" brushRef="#br0" timeOffset="-164693.83">15377 10761 26719 0,'-10'12'2368'0,"6"-3"-1888"0,-1 2-480 0,-2 3 0 15,-1 4 1664-15,1-2 256 0,-1 1 32 0,1 0 16 16,1 0-1008-16,1-2-192 0,1 1-32 0,2-2-11184 16,1 1-2240-16</inkml:trace>
  <inkml:trace contextRef="#ctx0" brushRef="#br0" timeOffset="-164498.27">15568 10681 29487 0,'-2'9'2624'0,"0"-1"-2112"16,-2 3-512-16,0 4 0 0,1 0 1888 0,1 2 272 15,-3 3 48-15,1-3 16 0,1 2-1088 0,2-2-224 16,1 3-32-16,1-1-16 16,0 0-2464-16,2-1-512 0,0-2-80 0</inkml:trace>
  <inkml:trace contextRef="#ctx0" brushRef="#br0" timeOffset="-164051.12">13018 10784 25631 0,'0'0'1136'0,"-2"7"224"0,1 3-1088 0,1-1-272 0,-1 0 0 0,1 1 0 16,1 2 272-16,3 2 0 0,1-2 0 0,0 2 0 16,2 1-400-16,-1-2-96 15,4-1-16-15,-1-1-7504 16,0 0-1488-16</inkml:trace>
  <inkml:trace contextRef="#ctx0" brushRef="#br0" timeOffset="-163897.95">13218 10767 15663 0,'0'0'1392'0,"0"0"-1120"0,0 0-272 0,6 9 0 16,-2 1 2480-16,-1-1 432 0,0-1 96 0,1 3 0 15,1 0-1792-15,0 1-352 0,2 1-80 0,1 0-16 16,0 2-768-16,2-1 0 0,0-4 0 0,1 3-12992 16</inkml:trace>
  <inkml:trace contextRef="#ctx0" brushRef="#br0" timeOffset="-158030.56">13168 13485 20271 0,'0'0'1792'0,"0"0"-1424"0,0 0-368 0,0 0 0 0,0 0 2064 0,0 0 352 15,-2-1 64-15,5 14 16 0,1 4-1216 0,1-2-256 16,1 6-32-16,2-1-16 0,1 4-464 0,1 0-112 15,0 1-16-15,0-1 0 0,0 1-112 0,-3-1-16 16,0-2-16-16,-1-1 0 0,1 0 16 0,-1-3 16 16,0-1 0-16,-2 0 0 0,1-4-48 0,-4-4-16 15,-1-1 0-15,0-8 0 0,0 0-16 0,0 0-16 0,0 0 0 0,0 0 0 16,-8-7-16-16,0-2 0 0,1-3 0 0,0-2 0 16,2-3-160-16,-2-3 0 0,0-2 0 0,0-2-176 15,1-4-32-15,-1-2-16 0,0-2 0 0,4-1 0 16,-1 0-48-16,1 0-16 15,2-1 0-15,1-2 0 0,1 3 144 0,3 1 144 0,1 4-208 0,0 1 80 16,3 3 128-16,3 2 0 0,2 2-144 0,0 3 144 16,0 1 0-16,1 3 0 0,6 3 0 0,-1 3 128 15,2 3 208-15,-1 3 48 0,-2 2 0 0,0 3 0 16,0 2 0-16,1 4 16 0,-5-2 0 0,-1 4 0 16,-1 2 32-16,-3 3 0 0,-1 2 0 0,-3 2 0 15,-1 1-16-15,-2 3 0 0,-2 3 0 0,0-1 0 16,-3 3-176-16,-3 0-48 0,0-1 0 0,-2 1 0 15,0-4-64-15,-4 0-128 0,-1-4 176 0,-1 0-176 16,0-5 128-16,-1-1-128 0,2-2 0 0,0-2 0 16,0-2-1312-16,3-1-320 0,1-2-64 0,1-2-16 15,1-2-704-15,2-3-144 0,5 0-16 0,-4-4-16 16,-2-9-3776-16,6 13-752 0,6-3-160 0,2-1-16 0</inkml:trace>
  <inkml:trace contextRef="#ctx0" brushRef="#br0" timeOffset="-157664.92">13611 13623 8287 0,'0'0'736'0,"0"0"-592"15,0 0-144-15,0 0 0 0,8 8 4048 0,-1 0 784 0,3-2 160 0,0 1 16 16,0-1-2784-16,2 0-560 0,0-3-128 0,0 0 0 16,1 0-528-16,0-3-112 0,0-3 0 0,-2-1-16 15,3-1-240-15,-4-2-32 0,-1 0-16 0,-1-3 0 16,-3 0-192-16,0-2-32 0,-1 1-16 0,-1 0 0 15,-1-2-160-15,1 0-48 0,-3 0 0 0,0-1 0 16,-1-2-144-16,-3 2 0 0,3-1 0 0,-3 4 0 16,-2-2 0-16,0-2 0 0,-2 1 128 0,0 1-128 15,0 1 0-15,1 3 0 0,-1 1 144 0,1 6-144 16,1-2 416-16,1 4 16 0,5 0 0 0,-6 6 0 0,1 2-48 0,1 2-16 16,2 2 0-16,2 3 0 0,0 1-368 0,1 3 0 15,0-1 0-15,2 2 0 16,-1-4 0-16,4 3 0 0,0-1 0 0,1-2 0 15,0-2 0-15,4 0-160 0,-2 1 16 0,1-5 0 16,2 1-1248-16,0-1-240 0,1-1-48 16,1 0-16-16,5-2-2032 0,-2-1-416 0</inkml:trace>
  <inkml:trace contextRef="#ctx0" brushRef="#br0" timeOffset="-157328.41">14220 13395 3679 0,'0'0'320'0,"-2"-5"-320"0,2 5 0 0,-4-5 0 0,1-3 5600 0,-1 1 1056 16,-2 2 192-16,0 1 64 0,-3 1-4704 0,1 2-928 0,0 1-192 0,-1 1-48 15,-3 2 80-15,1 4 16 0,-1-1 0 0,1-1 0 16,1 3-736-16,2 3-144 0,0-1-16 0,2 3-16 16,-1 1-224-16,2 1 0 0,2 0 0 0,2 0 0 15,1-1 0-15,1 0-160 16,2-1 160-16,4-1-192 0,2-1 192 0,1-4-208 15,2 0 80-15,1-2 128 0,0-1-208 0,1 0 80 16,3-1 128-16,1-1-208 0,1-1 208 0,-1 1 0 0,0-2 0 16,0 0-144-16,-1 1 144 0,-1-1 0 0,-2 0 0 0,-1 1 128 15,-1 1 208-15,-3 0 48 0,-9-2 16 0,5 6 0 16,-2 0 304-16,-2 3 64 0,-2-4 16 0,0 5 0 16,-6 0-192-16,-1 2-32 0,-2-4-16 0,0 2 0 15,-2-1-288-15,-1 1-64 0,-3 0-16 0,-1-1 0 16,4-1-304-16,0-2-64 0,1 1-16 0,1-2 0 15,2-1-2096-15,2-2-400 0,7-2-96 16</inkml:trace>
  <inkml:trace contextRef="#ctx0" brushRef="#br0" timeOffset="-156999.68">14586 13352 30287 0,'0'0'1344'0,"0"0"272"0,-8 4-1296 0,0 1-320 15,2-2 0-15,-2 1 0 0,-1 2 544 0,0-2 32 0,1-3 16 16,1 2 0-16,7-3-256 0,0 0-48 0,-7 3-16 0,-1-1 0 16,1-1-496-16,7-1-96 0,0 0-32 0,0 0 0 31,0 0-480-31,0 0-80 0,0 0-32 0,0 10 0 16,0-10 240-16,3 7 32 0,3 3 16 0,1-1 0 0,-1-2 432 0,2 3 96 15,3-1 128-15,0 0-208 0,1 0 368 0,0 0 80 16,0 2 16-16,1 0 0 0,0 1 496 0,0 0 96 15,-2-2 32-15,2 1 0 0,1-2 304 0,-3 1 64 16,-2-1 16-16,-2 0 0 0,-2-1-144 0,-1 3-32 0,-3-2 0 0,-1 1 0 16,-1 2-160-16,-4 0-32 0,-4-2-16 0,-3 2 0 15,-1 0-416-15,-1-2-80 0,-2-1 0 0,-1 2-16 16,0-2-368-16,-3-3-192 0,0 1 32 0,0-2 0 31,-1-2-3056-31,0-2-624 0</inkml:trace>
  <inkml:trace contextRef="#ctx0" brushRef="#br0" timeOffset="-156806.08">14891 13581 15663 0,'0'0'1392'0,"0"0"-1120"0,0 0-272 0,0 0 0 0,0 0 5248 0,9-2 1008 15,0-2 192-15,2-1 32 0,0-1-4592 0,4 1-928 16,-2-1-176-16,2-1-32 0,1 2-560 0,4 0-192 16,-1 0 144-16,0 1-144 15,-1-3-2368-15,0 2-544 0</inkml:trace>
  <inkml:trace contextRef="#ctx0" brushRef="#br0" timeOffset="-155898.37">15469 13231 8287 0,'0'0'736'0,"0"0"-592"0,0 0-144 0,0 8 0 0,-2 1 4928 0,4 2 960 0,-1 5 192 0,0-2 48 16,-1 2-4528-16,0 4-912 0,2 2-176 0,0 1-48 15,-2 1-16-15,0 2-16 0,-1 1 0 0,0-3 0 16,-2-1-432-16,2-1 0 0,-1-2 128 0,1-2-128 16,-2-1 0-16,2-1 160 0,0-3-160 0,-1-3 160 15,2-10-160-15,0 0 0 0,-2 7 0 0,2-7 0 16,0 0-368-16,0 0-96 0,1-7-32 0,0-2 0 31,2-1-288-31,0-5-64 0,-1-4-16 0,2-2 0 16,3-1 256-16,-2-4 48 0,-1-4 16 0,0-2 0 0,0 4 272 0,2-1 48 0,2 2 16 0,1-2 0 15,2 0 336-15,0 2 64 0,2-1 0 0,2 2 16 16,2 2 496-16,-3 1 80 0,-2 4 32 0,-2 5 0 16,-1 0 368-16,0 9 80 0,-1 5 16 0,-1 7 0 15,-1 5-336-15,-1 4-64 0,-1 7-16 0,0 4 0 0,-1 4-480 0,1 3-112 16,0 0-16-16,1 0 0 0,-1 1-256 0,0-4 0 15,0-3 128-15,1-3-128 0,0-6 0 0,0-1-192 16,-1-3 16-16,1-5 16 0,1-2-16 0,-6-8 0 0,0 0 0 0,0 0 0 16,0 0 0-16,5-7 0 15,-1-2 0-15,0-2 0 0,-2-2 176 0,1-4 0 16,-3-3 0-16,1-2 0 0,1-2 144 0,-1 0-144 16,0-2 192-16,0 1-192 0,1 0 368 0,0 0-48 15,1 1 0-15,1 1 0 0,0 3 176 0,-2 3 16 16,1 0 16-16,-2 4 0 0,1 3-112 0,-2 10-32 0,0 0 0 15,0 0 0-15,0 0-80 0,3 13-32 16,1 7 0-16,0 1 0 0,-1 5-272 0,1 4 160 0,0 4-160 0,0 1 128 16,0-1-128-16,2 0 192 0,2-2-192 0,1 1 192 31,0 0-2016-31,2-2-400 0,-1-4-80 0,2 1 0 16,1-7-1024-16,1-2-192 0</inkml:trace>
  <inkml:trace contextRef="#ctx0" brushRef="#br0" timeOffset="-155527.55">16201 13319 23039 0,'-11'-6'2048'0,"11"6"-1648"16,-11 1-400-16,1 0 0 0,-1 2 2304 0,0 0 368 15,-2 2 80-15,-1 3 0 0,1 1-1664 0,2 3-352 16,-1 1-64-16,2 1-16 0,0 2-288 0,3-1-64 16,0 3-16-16,3 2 0 15,2 0-64-15,0-5-16 0,2 2 0 0,3-2 0 16,-1-2-80-16,2-2 0 0,2 0-128 0,0-1 192 15,1-3-192-15,0-2 0 0,4 3 0 0,-2-3 0 0,0 0 0 0,2-5 0 16,-1 0 0-16,0 0 0 0,0-5 0 0,0 0 0 16,0-2 0-16,0-3 0 0,-4-3 0 0,1 0 0 15,-2 1 0-15,0 0 0 0,0-1 128 0,-1 0-128 16,-1 0 176-16,-1 0-176 0,0 3 400 0,-2-2-16 16,0 4-16-16,0-1 0 0,-3 1 96 0,2 3 32 15,1 5 0-15,0 0 0 0,0 0 80 0,0 0 32 0,0 0 0 0,0 0 0 16,0 0-352-16,-3 8-80 0,1 0-16 0,0-1 0 15,2 1-160-15,2 3 0 0,1-2-160 0,0 1 160 32,1 1-672-32,0-4-32 0,0 3-16 0,1-1 0 15,1 1-1776-15,2-3-336 0,0-1-80 0,0-2-7456 16,-2 0-1472-16</inkml:trace>
  <inkml:trace contextRef="#ctx0" brushRef="#br0" timeOffset="-155262.79">16369 13390 22799 0,'0'0'1008'0,"0"0"208"0,3 8-960 0,1-2-256 0,0 2 0 0,0 1 0 15,0 0 1648-15,0 2 272 0,1 2 64 0,0-3 16 16,0 1-288-16,2 2-64 0,-2 0-16 0,-1 1 0 0,0-1-368 0,-2-1-80 16,1-2-16-16,0-1 0 0,-2 2-80 0,0-5-32 15,-1 2 0-15,0-8 0 0,0 7-256 0,0-7-48 16,-2 6-16-16,2-6 0 0,0 0-160 0,0 0-48 15,0 0 0-15,0 0 0 0,-7-3-176 0,2-2-32 16,-2-1-16-16,2-2 0 0,1-1-304 0,0-3 160 16,0-1-160-16,2 0 128 0,-1 1-128 0,2 0 0 15,1-1-192-15,1 0 192 16,2 0-1168-16,1 2-112 0,2-5-32 0,2 2 0 16,1 1-1264-16,2-3-256 0,2 0-48 0,0 5-14096 0</inkml:trace>
  <inkml:trace contextRef="#ctx0" brushRef="#br0" timeOffset="-155093.68">16766 13146 4607 0,'0'0'400'0,"0"0"-400"16,0 0 0-16,1-7 0 0,0 1 6144 0,-1-1 1136 15,0 7 224-15,0 0 48 0,0 0-4240 0,0 0-864 0,0 0-160 0,0 0-48 16,0 0-832-16,0 0-192 0,4 10-16 0,2 0-16 16,-1 4-688-16,1 5-144 0,2-2-32 0,1 3 0 15,0 3-320-15,0 0 0 0,2 3 0 0,-2 1 0 16,0 1 0-16,0 1-320 0,2-2 64 0,-1 0 16 15,-1 1-2384 1,0-2-496-16,-1 2-80 0</inkml:trace>
  <inkml:trace contextRef="#ctx0" brushRef="#br0" timeOffset="-154912.98">16801 13405 20271 0,'-12'-10'1792'0,"12"10"-1424"16,0 0-368-16,-6-3 0 0,1-3 3584 0,1-1 656 15,4 7 128-15,-3-5 32 0,4-1-2928 0,3-1-592 16,1 1-112-16,3-2-32 16,1 1-384-16,3 1-80 0,1-2-16 0,2 1 0 15,0 2-752-15,2-1-144 0,-1 2-48 0,2 0 0 16,2 1-2512-16,-1 1-496 0</inkml:trace>
  <inkml:trace contextRef="#ctx0" brushRef="#br0" timeOffset="-154800.02">17247 13364 11055 0,'0'0'976'0,"-1"10"-784"0,-1-1-192 0,1 3 0 16,0 4 4064-16,-1-2 768 0,1 2 160 0,1-1 16 16,1 0-3440-16,3-2-688 15,1 1-144-15,2-2-9792 16,-2-4-1952-16</inkml:trace>
  <inkml:trace contextRef="#ctx0" brushRef="#br0" timeOffset="-154399.18">17253 13147 1839 0,'0'0'0'0,"-6"-1"160"0,-3-2-160 0,1 3 0 0,1 0 0 0,7 0 0 15,0 0 7936-15,0 0 1536 0,-3 4 320 0,3-4 64 16,2 8-7856-16,5 0-1568 0,2 1-432 0,1-2 128 16,1-1-1728-16,2 2-336 0,0 2-80 0,1 2-16 15,2 0 560-15,-3 2 128 0,1 2 0 0,-1 2 16 16,0-4-256-16,-2 6-48 0,-4 2-16 0,1-2 0 0,-1-1 1648 0,-2 2 448 15,-1 0 16-15,-2-2 16 0,1-2 1280 0,0 2 256 16,-1-1 48-16,1-1 16 0,-1-1-672 0,1-3-144 16,0-3-32-16,-1-1 0 0,-2-9-416 0,3 8-96 15,-3-8-16-15,0 0 0 0,0 0-400 0,0 0-96 0,8-4-16 16,-2-2 0-16,-1-5-192 0,1 1 0 16,-1-3 0-16,0 0 0 0,-2-3 128 0,1 2-128 15,0-3 0-15,1-3 144 0,0-3-144 0,1 0 0 16,0 4 0-16,-1 1 0 0,0 1 432 0,2 2 0 15,-1 2 0-15,2 3 0 0,0 2 320 0,2 4 64 16,-2 3 16-16,3 2 0 0,-1 4 240 0,0 3 48 16,2 3 16-16,0 3 0 0,1 4-480 0,1 4-80 15,-1 4-32-15,0 2 0 0,-1-1-336 0,1 1-64 0,-1-5-16 0,2 3 0 32,-2-4-1024-32,1-1-192 0,1-3-64 0,-2-3-18880 0</inkml:trace>
  <inkml:trace contextRef="#ctx0" brushRef="#br0" timeOffset="-145760.75">18608 13113 22111 0,'0'0'1968'0,"0"0"-1584"15,0 0-384-15,0 0 0 0,10 6 1216 0,-4 7 144 16,-2 1 48-16,2 2 0 0,2 2-336 0,2 1-64 15,2 2-16-15,2 4 0 0,1 1-368 0,-1 2-80 16,2 0-16-16,-1 2 0 0,0-1-48 0,0 0-16 16,0-1 0-16,-1 0 0 0,-1-6-256 0,1-1-48 15,-3-2-16-15,-1-2 0 0,-1-3-16 0,-1-1 0 16,-1-2 0-16,-2-2 0 0,-1-4 16 0,-4-5 0 16,0 0 0-16,0 0 0 0,0 0 16 0,0 0 0 0,0 0 0 0,-5-11 0 15,-3-4-160-15,-1 0-144 0,0-2 144 0,-3-4-208 16,-3-5-144-16,1-4-32 0,0-3 0 0,-3-3 0 31,-1-5-336-31,-1-2-80 0,0-4-16 0,2-2 0 16,1-3-320-16,3-2-64 0,1 3-16 0,3 3 0 0,4 2 736 0,2 9 144 0,3 4 16 0,2 7 16 15,4 5 736-15,3 3 144 0,3 3 16 0,2 6 16 16,5 5 0-16,2 2 0 0,1 4 0 0,3 1 0 0,2 4 112 16,-2 3 32-16,-3-2 0 0,-1 4 0 0,-2 1 96 0,0 1 32 15,-3 0 0-15,-1 2 0 0,-2 0-240 0,-1 0-32 16,-2 3-16-16,-2-1 0 0,-4 0-192 0,-3 2-32 15,-2 2-16-15,-3 0 0 0,-1 0-208 0,-2-1-144 16,1 0 192-16,-2-1-192 16,-3-2-288-16,1 0-160 15,-1-1-48-15,0-1 0 0,-1-3-2256 0,2 1-448 0,-3-4-80 0,-1 1-10480 16</inkml:trace>
  <inkml:trace contextRef="#ctx0" brushRef="#br0" timeOffset="-145460.49">19129 13319 24239 0,'0'0'1072'0,"0"0"224"0,0 0-1040 0,10 6-256 0,-1-6 0 0,-1-3 0 16,-2 0 1056-16,-1-2 160 0,0-1 16 0,1-2 16 15,-1-1-288-15,0 0-48 0,-1-2-16 0,-1-1 0 16,-1 1-496-16,0-1-96 0,-2 0-32 0,-2 3 0 15,1-3-112-15,-3 2-32 16,-2-1 0-16,-2 2 0 0,0 3 384 0,-1 1 64 0,-2 2 0 0,1 3 16 16,-1 1 32-16,2 5 0 0,0 0 0 0,1 4 0 15,2 2-192-15,1 3-48 0,2 0 0 0,2 2 0 16,-1 0-384-16,5 4 128 0,2 1-128 0,0-1 0 16,2-3 0-16,2 0 0 0,2 2 0 0,0 0 0 15,2-5 0-15,2 1 0 0,0 2 0 0,2-5 0 16,-1-1-464-16,1 0-80 0,1-2-16 0,2-1 0 15,-3-5-1984-15,-2 0-400 0,1 0-64 0,-2-4-6176 16,-1-4-1232-16</inkml:trace>
  <inkml:trace contextRef="#ctx0" brushRef="#br0" timeOffset="-145162.33">19415 13239 20559 0,'0'0'896'0,"4"6"208"0,0 1-880 0,2-1-224 0,0 3 0 0,0 2 0 16,-1 0 1472-16,2 4 256 15,-1 2 64-15,-1 0 0 0,1 0-400 0,-1-2-80 16,1 5-16-16,0-3 0 0,-2-4-368 0,-2 1-80 16,1-1-16-16,-2-1 0 0,0-3 64 0,-1 0 0 15,0-9 0-15,-1 7 0 0,1-7-32 0,0 0 0 16,-6 0 0-16,6 0 0 0,-8 0-176 0,8 0-48 0,0 0 0 0,-7-7 0 16,2-2-128-16,1-5-16 0,1-3-16 0,1 0 0 15,1 4-320-15,1-3-160 0,1-3 160 0,1 2-160 16,2 1 0-16,0 2 0 0,0 1 0 0,1 1 0 15,1 0 0-15,0 2-240 0,2-1 48 0,1 3 16 32,2 2-1376-32,0 1-288 0,0-1-48 0,0 3-16 0,0 0-1568 0,2 0-320 0</inkml:trace>
  <inkml:trace contextRef="#ctx0" brushRef="#br0" timeOffset="-145064.33">19831 13276 16575 0,'0'0'736'0,"2"7"160"31,1-1-720-31,0 4-176 0,1 0 0 0,-1 3 0 0,1 1 3024 0,0 2 576 0,2 0 112 0,0 1 32 16,-2-1-2496-16,1 1-496 0,0 2-112 0,3-5 0 16,-1-1-1664-16,-1-2-320 0,1-2-64 0</inkml:trace>
  <inkml:trace contextRef="#ctx0" brushRef="#br0" timeOffset="-144901.59">19879 13152 21183 0,'-10'-9'944'0,"6"5"192"0,0 1-912 0,0-4-224 16,0 3 0-16,4 4 0 0,-4-2 1936 0,4 2 352 0,0 0 64 0,0 0 16 16,0 0-2096-16,0 0-400 0,0 0-96 0,7 6-8432 31,0 3-1696-31</inkml:trace>
  <inkml:trace contextRef="#ctx0" brushRef="#br0" timeOffset="-144602.33">20124 13223 11055 0,'0'0'480'0,"0"0"112"0,0 0-464 0,-4 8-128 0,0 0 0 0,-1-1 0 15,-1 0 3712-15,-1 1 736 0,1 1 144 0,0 0 16 16,2 0-2960-16,2 2-608 0,-1 2-112 0,2 1-32 16,1 2-512-16,1-2-96 0,3-1-32 0,1 1 0 15,2 1-256-15,-1-2 0 0,1-3 0 0,1-1 0 16,0-2 128-16,1-1-128 0,0-1 192 0,0 1-192 0,-1-6 544 0,0 0 0 15,-1 0 0-15,1-4 0 16,-1-1 416-16,-2-2 64 0,-1-1 32 0,-2-1 0 16,0-1-160-16,-2-1-16 0,0-1-16 0,0 1 0 15,-2-1-400-15,0 2-80 0,-3-3 0 0,-1 2-16 16,0-1-240-16,-2 2-128 0,2 0 128 0,-1-1-128 16,-1 1 0-16,0-1-128 0,1 1 0 0,-1-1 0 15,-3 0-2768-15,1 0-560 0,0-1-96 0,0 2-32 0</inkml:trace>
  <inkml:trace contextRef="#ctx0" brushRef="#br0" timeOffset="-144263.6">20493 13239 18431 0,'0'0'1632'0,"0"0"-1312"0,-5 3-320 0,0 3 0 15,-1-2 2992-15,0-1 528 0,-1 1 96 0,0 0 32 16,-1 0-1888-16,1 0-368 0,2 0-80 0,0 0-16 15,-2 1-784-15,2 3-144 0,0 1-48 0,1 2 0 16,1 2-320-16,3-3 0 16,2 4 0-16,0 2-128 0,5 0 128 0,-1 1-128 15,1-7 128-15,3 3-128 0,3 0 128 0,0 0 0 0,0-5-144 0,0-2 144 16,0 0 0-16,1 0 0 0,-1-2 0 0,1-4 0 16,-2-2 128-16,-2-2 64 0,0-2 0 0,1-1 0 15,-2-4 96-15,-1-2 32 0,0-4 0 0,-2 1 0 16,-2 1 16-16,-1-2 16 0,-2-1 0 0,-1-1 0 15,-1 1 48-15,-2-1 16 0,-2-1 0 0,-2-1 0 16,0 2 128-16,-4-1 32 0,-1-1 0 0,1 0 0 0,-2 2-320 0,-2 1-48 16,1-1-16-16,1 2 0 15,0 3-512-15,0 1-96 0,0 1-32 0,4 3 0 16,2 1-1712-16,2 2-336 0,5 6-80 0</inkml:trace>
  <inkml:trace contextRef="#ctx0" brushRef="#br0" timeOffset="-143529.8">20930 13236 1839 0,'0'0'160'0,"0"0"-160"0,0 0 0 0,0 0 0 16,0 0 5504-16,8-1 1088 0,-10 12 192 0,1 0 64 0,0-1-4736 0,1 2-960 16,1 1-176-16,2 4-32 0,-1 2-544 15,2 1-96-15,1 0-32 0,1-3 0 0,-1-2-272 0,1 1-144 16,1 2 16-16,-1-7-8928 16,1-5-1776-16</inkml:trace>
  <inkml:trace contextRef="#ctx0" brushRef="#br0" timeOffset="-143400.79">20932 13152 8287 0,'-14'-13'368'0,"9"10"80"0,1-3-448 0,-3 0 0 15,0-1 0-15,1-1 0 0,6 8 3792 0,0 0 688 16,0 0 128-16,0 0 16 16,2-6-4176-16,-2 6-848 0,0 0-176 0</inkml:trace>
  <inkml:trace contextRef="#ctx0" brushRef="#br0" timeOffset="-143096.25">21153 13283 23727 0,'-1'14'1040'0,"1"-5"240"0,-2 3-1024 0,2 1-256 0,2-4 0 0,-2 2 0 16,1 0 832-16,0-1 128 0,-1-1 32 0,1 0 0 16,1-1-288-16,-2-8-48 0,2 6-16 0,2 1 0 15,-4-7-288-15,0 0-64 0,0 0-16 0,0 0 0 16,8-7 704-16,-1-2 144 0,-1 1 32 0,1-2 0 15,-2-3-976-15,0 0-176 0,0-4 0 0,-1 2 0 0,0 1 0 0,1 0 0 16,-1-1 0-16,1 1 0 31,1 1-736-31,-1 0-224 0,0 0-64 0,2 1 0 0,0 3 1024 0,1 0 288 0,-3 2 16 0,2 3 0 16,-7 4 16-16,8 2 0 0,-8-2 0 0,8 5 0 16,-1 3 0-16,1 4 16 0,-1-1 0 0,-1 2 0 15,2 2-336-15,0 0 0 0,0 4 0 0,1-1 0 16,0 0-2160-16,1 2-496 0,2-1-96 0</inkml:trace>
  <inkml:trace contextRef="#ctx0" brushRef="#br0" timeOffset="-142731.42">21694 13245 12895 0,'-7'-13'576'0,"3"9"112"0,-1-1-560 0,-1 0-128 15,-1-1 0-15,1 3 0 0,-2-1 4208 0,0 2 800 16,-1 1 176-16,2 4 16 0,-2 1-3216 0,1-1-656 0,1 4-128 0,0 1-32 15,2 1-672-15,1 1-144 0,0 2-32 0,1 1 0 16,2 4-320-16,1-4 0 16,3 0 0-16,-2 0 0 0,2 0 0 0,1 2 0 15,-1-2 0-15,3-3-128 0,-1-1 128 0,1-1 0 16,1 1 0-16,1-5 0 0,-8-4 0 0,9 3-208 0,1-6 80 0,1 0 128 16,-2-2-208-16,0-1 80 0,0-5 128 0,0 2-208 15,0-4 208-15,-1 1 0 0,-1 1 0 0,-2-1-144 16,0 0 144-16,-2 2 0 0,1 1 0 0,-2-1 0 15,1 1 176-15,-1 2-48 0,-2-3 0 0,0 5 0 16,0 5 416-16,0 0 80 0,0 0 16 0,0 0 0 16,0 0-16-16,0 0 0 0,0 0 0 0,0 0 0 0,-1 9-416 0,0 3-80 15,1-3 0-15,0 4-128 0,1 0 0 0,2 2 0 16,1-1 0-16,1 2 0 16,0-3-1440-16,2 1-192 0,0 2-32 0,1-3-9536 15,0-6-1888-15</inkml:trace>
  <inkml:trace contextRef="#ctx0" brushRef="#br0" timeOffset="-142127.02">21982 13137 15663 0,'0'0'1392'0,"0"0"-1120"16,0 0-272-16,0 0 0 0,0 0 3008 0,0 0 560 15,0 0 96-15,0 9 32 0,-1-1-1888 0,1 4-368 16,0-2-80-16,0 4-16 0,0 5-320 0,0-4-64 15,0 2 0-15,1 0-16 0,0 4-368 0,1 0-64 0,-1 1 0 0,-1-1-16 16,0-3-144-16,0-1-32 0,0-1 0 0,0-2 0 16,-1 0-144-16,1-2-48 0,0-12 0 0,0 8 0 15,2 0 0-15,-1-2-128 0,-1-6 192 0,0 0-64 16,0 0-128-16,0 0-144 0,6-6 144 0,-2-3-208 16,0-6 48-16,-1 1 16 0,1 0 0 0,2-2 0 15,-1-2-16-15,1-1 0 0,0 0 0 0,-1-1 0 16,1 2-32-16,1-1 0 0,1 2 0 0,-2-2 0 15,1 4 192-15,-1-1 0 0,1 0-144 0,-1 3 144 16,1 2 0-16,-1 1 0 0,1 3 0 0,-2 3 0 0,-5 4 0 0,0 0 0 16,6 5 0-16,1 3 0 0,-2 4 128 0,-1 1 0 15,0 4 0-15,0-1 0 0,-1 1 0 0,0 2-128 16,1-1 192-16,0-1-64 16,-1-1-128-16,1-2 128 0,1 0-128 0,0-1 128 15,0-2-128-15,3-1 0 0,-1-3 0 0,-1 0 128 16,2 1-128-16,0-1 0 0,1-3 0 0,0 0 128 0,2-3-128 15,-1-1 0-15,-1-1 0 0,2-2 0 0,-1 2 128 0,2-2-128 16,0 0 0-16,-1 1 128 0,0-3-128 0,2-1 0 16,0 1-192-16,0-1 192 0,0-3-192 0,0-2 192 15,0 1-160-15,-1 1 160 0,-3-3-256 0,-1 1 64 16,-2 0 0-16,1-1 0 0,-1 0-80 0,-2 0-16 16,-3 2 0-16,-1-3 0 0,-2 3 48 0,-1-2 16 15,-1 1 0-15,-1 2 0 0,0 0 224 0,-2 3 0 0,-1 3-160 16,1 0 160-16,-1 6 0 0,0 1 288 0,0 1-48 0,0 4-16 15,2 3 128-15,1 1 32 0,1 3 0 0,2 2 0 16,1 0 64-16,2 3 32 0,1-1 0 0,0 0 0 16,6 1 48-16,0 0 16 0,0-1 0 0,2-2 0 15,2-2-96-15,2-2 0 16,3 2-16-16,1-7 0 0,3-1-224 0,4-2-32 16,0-5-16-16,0 5 0 15,1-6-1056-15,2 0-192 0,1-3-64 0,2-1-17680 0</inkml:trace>
  <inkml:trace contextRef="#ctx0" brushRef="#br0" timeOffset="-125196.58">9309 12130 11967 0,'0'0'528'0,"0"0"112"0,0 0-512 0,0 0-128 0,0 0 0 0,0 0 0 0,10-5 3136 0,-9-3 608 16,-2 1 112-16,1 0 32 0,0 0-2352 0,0 7-448 16,0-6-112-16,0 1-16 0,0 5-192 0,-1-4-64 15,1 4 0-15,0 0 0 0,-4-3 0 0,4 3 0 16,0 0 0-16,-5 0 0 0,-1 2-304 0,0 0-64 16,-2 2-16-16,3 1 0 0,1 2-160 0,1-1-32 15,-1 2-128-15,4-8 192 0,0 9-192 0,2-1 0 16,-2-8 0-16,2 9 0 0,3-2-144 0,-1-1 144 0,3 1 0 0,-1-2-144 15,1-1 144-15,-1 0 0 16,2-2-144-16,3 2 144 0,0 0 0 0,0 0 0 16,-2 1 0-16,1 1 0 0,2-1 0 0,-1 1 128 15,-2 1 32-15,-1 1 0 0,-2 1 288 0,1-1 48 16,-2 2 16-16,-1 2 0 0,-3-3 32 0,-1 1 16 16,-1 1 0-16,-1-1 0 0,0 1-80 0,-2-1-16 0,-3 0 0 0,0 0 0 15,0-1-224-15,-2 0-48 0,-2-3-16 16,0 0 0-16,0-1-176 0,1-1 0 0,-1 0-192 0,2-2 192 31,0-2-1888-31,3-1-256 0,-2-2-48 0,0-3-14208 0</inkml:trace>
  <inkml:trace contextRef="#ctx0" brushRef="#br0" timeOffset="-125011.05">9275 12124 20271 0,'0'0'896'0,"0"0"192"0,0 0-880 0,0 0-208 16,0 0 0-16,0 0 0 0,0 0 3392 0,0 0 624 15,4-5 128-15,1 1 16 0,1-1-2240 0,1 1-448 16,-1 0-80-16,2 1-32 16,1-1-768-16,2 2-144 0,-1-1-48 0,1 0 0 15,-1 1-272-15,2-1-128 0,-1 1 128 0,1 0-128 16,0 0 0-16,-2-1 0 0,1 2-224 0,-1-2 80 16,1 3-1728-16,-1 0-352 0,-1 0-64 0,2 3-8592 15,-2-3-1728-15</inkml:trace>
  <inkml:trace contextRef="#ctx0" brushRef="#br0" timeOffset="-124800.24">9679 11987 29535 0,'0'0'1312'0,"0"0"272"0,0 0-1264 0,-2 9-320 0,2 0 0 0,2 2 0 15,0-2 1152-15,2 3 192 0,0 1 16 0,1 0 16 16,1 2-864-16,-1-2-192 0,1 2-16 0,0 0-16 15,-2 2-288-15,1-2 0 0,0 1 128 16,1 3-128 0,0-5-272-16,-1 2-112 0,-2-2-32 0,0 0 0 15,1 1-2160-15,-1-5-432 0,0 2-96 0</inkml:trace>
  <inkml:trace contextRef="#ctx0" brushRef="#br0" timeOffset="-124592.43">9590 12181 9215 0,'0'0'816'0,"0"0"-656"15,0 0-160-15,0 0 0 0,0 0 5792 0,0 0 1120 16,0 0 240-16,0 0 32 0,9 4-4352 0,2-1-864 16,3-2-176-16,0-1-48 0,1-1-704 0,0 1-144 15,1-4-16-15,-2 1-16 0,1-1-336 0,-2 0-64 16,2 0-16-16,1 1 0 0,0-3-448 0,-1 4 128 15,1-5-128-15,0 2-13648 0,1-2-2768 0</inkml:trace>
  <inkml:trace contextRef="#ctx0" brushRef="#br0" timeOffset="-115063.4">3048 10270 24879 0,'0'0'2208'0,"0"0"-1760"0,0 0-448 0,5-4 0 16,-10 13 2064-16,1 0 336 0,2 0 64 0,0 3 16 0,2-3-992 0,3 4-192 15,2 2-32-15,0 2-16 16,2 2-688-16,1 1-144 0,1 3-32 0,0 5 0 16,0 0-80-16,-1-3-32 0,0 4 0 0,-1-1 0 15,1 1-144-15,0 1-128 0,-1 0 192 0,0 0-192 16,3 1 0-16,0 8-272 0,2-2 16 0,-3-3 16 15,-1-4-2080-15,-2-4-432 0,-1 0-64 0,-1-3-7360 16,-1 0-1472-16</inkml:trace>
  <inkml:trace contextRef="#ctx0" brushRef="#br0" timeOffset="-114885.91">3036 10966 10127 0,'-11'-5'448'0,"7"4"96"0,-3-1-544 0,7 2 0 15,0 0 0-15,0 0 0 0,0 0 5248 0,0 0 960 16,0 0 176-16,0 0 32 0,0 0-4080 0,8-4-816 15,2 2-176-15,3 1-16 0,2 1-384 0,2 0-80 0,2 0-16 0,3 0 0 16,3 1-320-16,1-2-64 0,0-2-16 0,3-1 0 16,1-3-208-16,0 0-48 0,-3-2-16 0,2-1 0 15,0 1-176-15,-2 0 0 16,1-1 0-16,-1 2 0 16,-1 1-320-16,-1 2-160 0,-2-1-32 0,-1-2 0 15,-2 0-2720-15,-2 0-544 0,0 2-128 0</inkml:trace>
  <inkml:trace contextRef="#ctx0" brushRef="#br0" timeOffset="-114644.17">2902 10306 36047 0,'0'0'1600'0,"0"0"320"0,0 0-1536 0,0 0-384 16,0 0 0-16,9-3 0 0,3-4 384 0,2-2-16 16,5 0 0-16,1-4 0 0,4-3-96 0,3-1-16 15,2-1 0-15,2 1 0 0,2 0-256 0,1 1-304 16,-3 2 64-16,0 1 16 16,2 1-2768-16,-3 3-544 0</inkml:trace>
  <inkml:trace contextRef="#ctx0" brushRef="#br0" timeOffset="-114297.04">3821 9961 18431 0,'0'0'816'0,"0"0"160"0,-5 3-784 0,-3-3-192 0,0 2 0 0,-1 1 0 15,-1-2 2656-15,-2 2 480 0,-1-1 112 0,0 1 16 16,0 0-2000-16,0-1-400 0,-1 2-80 0,1 0-16 15,1 0-592-15,3 1-176 0,1-4 0 0,3 3 0 16,-2 0 0-16,7-4 0 0,0 0-192 0,4 8 64 16,-4-8 0-16,8 7 0 0,1-1 0 0,3 2 0 15,1 0 128-15,2 0 0 0,1-1 0 0,1 2-128 16,-1 1 304-16,1-1 64 0,1 0 16 0,-1-1 0 16,0 2 400-16,0-2 96 0,-2 1 16 0,0 2 0 15,-4-1-176-15,-1 2-16 0,-4 1-16 0,-1-2 0 16,-2 1-304-16,-1-1-64 0,0 2-16 0,-2-3 0 15,-2 1-176-15,0-1-256 0,-3-1 64 0,-2 0 16 16,-2-4-2128-16,-1 1-448 0,-1-2-64 0,-1-2-11104 16</inkml:trace>
  <inkml:trace contextRef="#ctx0" brushRef="#br0" timeOffset="-114166.83">3723 10024 11967 0,'0'0'1072'0,"0"0"-864"16,7-6-208-16,-1 0 0 0,2-2 4432 0,0-1 848 15,0 1 160-15,1-1 48 0,0 0-3264 0,2 0-656 0,-1 1-128 0,2 0-32 16,-1-1-1088-16,3 0-320 0,0 4 144 0,0-2-144 31,1 2-528-31,-2 1-176 0,1 0-48 0,2 0 0 16,-1-1-3056-16,1 0-608 0</inkml:trace>
  <inkml:trace contextRef="#ctx0" brushRef="#br0" timeOffset="-114014.9">4100 9781 2751 0,'0'0'128'0,"0"0"16"0,0 0-144 0,0 0 0 0,0 0 0 0,7-4 0 15,-1 2 5936-15,-6 2 1152 0,8 3 224 0,0 3 48 16,0 2-4480-16,1 1-912 0,1 5-176 0,-2 2-48 16,0 1-1104-16,1 1-208 0,0 3-48 0,0 3-16 15,2 0-240-15,-2 1-128 0,0 2 128 0,0-2-128 16,0 0-448 0,0-1-176-16,0 0-16 0,2 1-16 0,-2-5-2400 0,-1 3-464 0</inkml:trace>
  <inkml:trace contextRef="#ctx0" brushRef="#br0" timeOffset="-113819.52">4138 10038 22111 0,'0'0'1968'0,"0"0"-1584"0,0 0-384 0,0 0 0 0,0 0 3520 0,0 0 640 15,0 0 112-15,0 0 16 0,8-1-2160 0,1-2-432 16,3 2-96-16,3-2 0 0,2 0-848 0,3 1-176 15,2-2-16-15,1 1-16 0,1 1-368 0,-1-1-176 16,0-1 160-16,-1 0-160 16,1-1-1360-16,-1 5-368 0,2-3-80 0</inkml:trace>
  <inkml:trace contextRef="#ctx0" brushRef="#br0" timeOffset="-92133.26">3168 11962 26719 0,'-5'-5'1184'0,"-2"4"240"0,1-2-1136 16,-3 2-288-16,-3-1 0 0,-1 1 0 0,-1 1 1456 0,-2 0 224 15,-1 0 48-15,0 1 16 0,0 1-912 0,0 2-192 16,0-3-48-16,0 4 0 0,0-1-400 0,3 1-64 16,1 1-128-16,1 0 176 0,2 3-176 0,-1-2 0 15,3-1 0-15,3 2 0 0,1-1 0 0,2 2-176 0,2-1 176 0,0-8-128 16,6 7 0-16,2 1 0 0,3-1 0 0,2-3 0 16,1-2 128-16,3-1 0 0,0 1-144 0,2-1 144 15,2 2 0-15,0-2 208 0,-1 2-16 0,-1 1-16 16,-2 1 304-16,-1 0 64 0,-5 0 16 0,0 2 0 15,-3 2 176-15,-3 1 32 0,1 1 16 0,-3 2 0 16,-4 0-304-16,-1 1-64 0,0 3-16 16,-2 1 0-16,-3-1-400 0,1 0 0 0,-1-1 0 0,0-2 0 31,-1 1-1504-31,0-4-288 0,0-2-48 0,0-3-16 16,0-4-2944-16</inkml:trace>
  <inkml:trace contextRef="#ctx0" brushRef="#br0" timeOffset="-91987.63">3158 11652 21183 0,'0'-17'1888'0,"0"17"-1504"16,4-4-384-16,1 0 0 0,-5 4 2416 0,0 0 400 15,8 1 96-15,-1 3 16 16,3 3-1504-16,-1 5-288 0,0-1-64 0,0 8-16 16,1-1-480-16,1 4-112 0,0 4-16 0,1 1 0 0,-1 2-448 0,0-3 0 15,4 0 0-15,-1 2 0 16,-1-2-2448-16,0 1-384 0,-2-1-80 0</inkml:trace>
  <inkml:trace contextRef="#ctx0" brushRef="#br0" timeOffset="-91818.46">3241 11999 5519 0,'0'0'240'0,"-3"-6"64"0,0 1-304 0,0-1 0 0,0-2 0 0,2 1 0 15,1 2 5904-15,0 5 1136 0,4-6 208 0,2-1 48 16,4-2-5664-16,0 1-1136 0,2 0-240 0,2 3-32 15,2-1-224-15,1-1 0 0,0 1 0 0,1 0 0 32,0 0-1648-32,0 1-208 0,1-1-64 0,-2 1-6528 0,-2 3-1328 0</inkml:trace>
  <inkml:trace contextRef="#ctx0" brushRef="#br0" timeOffset="-91399.37">3542 11927 2751 0,'0'0'256'0,"3"9"-256"0,-1 0 0 0,2 2 0 15,-2-2 3728-15,-1 0 704 0,0 0 144 0,-1 0 32 16,0-2-2416-16,0-7-464 0,-1 9-112 0,0-1-16 15,1-8-208-15,0 0-48 0,0 0-16 0,0 0 0 16,0 0-416-16,0 0-80 0,-6-2 0 0,0-2-16 0,1-1-320 0,1-1-64 16,1-6-16-16,2 0 0 0,0 0-416 0,-1-1 0 15,2-1 0-15,2-2 0 0,0 2-304 0,2-4 16 16,0 1 0-16,3 0 0 0,2 0 32 0,1 0 0 16,0-2 0-16,0 2 0 0,-1 2 80 0,0 2 32 15,3 0 0-15,-2 3 0 0,-1 1 144 0,-1 2-160 16,-2 1 160-16,1 0-160 0,2 4 160 0,-2 2 0 15,-7 0 0-15,6 5 0 0,1 1 0 0,-1 5 0 0,1 1 144 0,-1 2-144 16,2 3 208-16,0 0-64 0,-2-1-16 0,4 0 0 16,-3 1 80-16,1 2 16 15,0-1 0-15,1-1 0 0,0-3-32 0,2 3-16 16,0-4 0-16,2 0 0 0,-2-2-32 0,2-2 0 16,1-1 0-16,-1-3 0 0,-2-3 240 0,-1 0 32 15,-1-5 16-15,-3-1 0 0,-1 0 208 0,-1-2 64 16,-2-2 0-16,0 0 0 0,-4-1-16 0,-2 0 0 15,-2-2 0-15,-3 0 0 0,-3-4-400 0,0 4-80 0,0-2-16 0,1-2 0 16,-2 2-192-16,1 0-160 0,0-1 32 0,2 2 0 31,1-1-608-31,1 1-112 0,3 2-32 0,-1 0 0 16,4-1-1904-16,1 2-384 0,1 1-80 0,2 3-5968 0,-2 5-1184 0</inkml:trace>
  <inkml:trace contextRef="#ctx0" brushRef="#br0" timeOffset="-91131.77">3885 11683 12895 0,'0'0'1152'0,"8"4"-928"0,0 3-224 0,1 0 0 0,0 3 2768 0,1 3 512 15,1 0 112-15,-1 4 0 0,1 1-960 0,-2 1-208 16,-1 1-48-16,-1 0 0 0,1-1-736 0,0 1-160 16,-1-6-16-16,-1 2-16 0,1-2-656 0,0-1-128 15,-1-3-16-15,-1-2-16 0,-5-8-240 0,0 0-64 16,0 0 0-16,0 0 0 0,0 0 32 0,5-5 0 16,-1-3 0-16,-1-2 0 0,-2-3-160 0,0-3 128 15,-1-1-128-15,0-5 128 0,0-3-128 0,2-1 0 16,-4-1-192-16,2-2 192 0,2 0-224 0,-1 1 80 15,0 2 16-15,0 2 0 0,2 2 128 0,1 5 0 16,-1 1 0-16,1 5 0 0,1 2-128 0,0 3 128 16,-5 6-128-16,9 2 128 0,1 3 0 0,0 3-160 15,-3 2 160-15,3 4 0 0,0 3-272 0,0 0 48 0,2 2 16 16,-1-5 0 0,-1 2-688-16,3-1-144 0,1 0-32 0,1-2 0 15,-1-2-2128-15,0-2-448 0,1-3-64 0</inkml:trace>
  <inkml:trace contextRef="#ctx0" brushRef="#br0" timeOffset="-90728.5">4416 11595 11967 0,'0'0'1072'0,"-7"-4"-864"0,1 0-208 0,-2 0 0 0,0 0 3264 0,0 1 624 15,-1 3 112-15,0 3 32 16,0 1-2064-16,1 1-416 0,3 2-80 0,-2 0 0 16,2 0-432-16,2 1-80 0,2 0 0 0,2-1-16 15,2 1-528-15,-3-8-96 0,8 5-32 0,2 1 0 16,2-6-288-16,0 0-176 0,2-3 32 0,0-1 0 15,-1-1-672 1,1 0-128-16,-3-1-16 0,0 1-16 0,-2-1-448 0,-1-1-96 0,-3 2-16 0,-1 1 0 16,-4 4 960-16,2-6 192 0,0 0 48 0,-2 6 0 0,-2-6 336 0,2 6 0 15,-2-7 0-15,-2 2 0 0,0-1 256 0,-1-1-16 16,-2 1-16-16,1 0 0 0,-1 1-224 0,1 0 0 16,0 0 128-16,1-1-128 0,1 3 0 0,4 3-208 15,0 0 32-15,0 0 16 0,0 0 160 0,0 0-208 16,11 1 80-16,0 4 128 0,2-1 0 0,2 2 0 15,-1 2 0-15,2 4 128 0,1-2 704 0,0 4 144 16,1 0 32-16,-1 1 0 0,-1 1 464 0,-3 1 112 0,-3 1 16 0,-1 3 0 16,-2 0 64-16,-3 1 32 0,-2 2 0 0,-3-1 0 15,-3 1-496-15,-1-4-112 16,-3 3 0-16,-2-1-16 0,-2-1-640 0,-1 0-128 16,-3 1-32-16,-1-1 0 15,0-2-1552-15,-1 1-320 0,0-2-64 0,-2 0-17168 16</inkml:trace>
  <inkml:trace contextRef="#ctx0" brushRef="#br0" timeOffset="-90367.05">3266 12777 27407 0,'-11'22'1216'0,"7"-9"256"0,-1 4-1184 0,1 3-288 0,0-1 0 0,2 3 0 16,1 2 672-16,2-1 80 0,4 1 16 0,3-1 0 0,1-1-560 0,3-3-208 15,2-1 176-15,2-2-176 0,2-3 0 0,0-4 0 16,-1-3-176-16,-1 0 176 0,-2-6 0 0,-1-3 0 15,0-1 0-15,2-3 0 0,-4-2 528 0,-2-1 128 16,-3-1 32-16,-4-2 0 0,-3 0 272 0,-2 0 48 16,-1 0 16-16,-1-1 0 0,-1 1-256 0,-2-3-32 15,-1 2-16-15,0 1 0 0,-2-4-416 0,-1 1-96 16,-2 1-16-16,1 0 0 0,1 5-192 0,2-3 0 16,1 1 0-16,1 3 0 15,1 1-1440-15,4 3-176 0,3 5-48 0,0 0-14208 0</inkml:trace>
  <inkml:trace contextRef="#ctx0" brushRef="#br0" timeOffset="-90183.82">3497 12726 5519 0,'0'0'496'0,"0"0"-496"0,-3 5 0 0,3-5 0 16,0 8 5920-16,1 0 1088 0,1 0 224 0,1 0 32 15,3-2-4848-15,2 2-976 0,1 0-192 0,2 1-32 16,5 1-640-16,1 0-128 0,1 0-32 0,2-2 0 15,1 1-416-15,-1 0 0 0,3 1 0 0,0-3 0 32,-1-1-256-32,-2 1-128 0,-2 0-16 0,-1-1-16 15,-1-1-1792-15,-1 0-352 0,1-1-80 0,-2 0-6448 0,-1-1-1296 0</inkml:trace>
  <inkml:trace contextRef="#ctx0" brushRef="#br0" timeOffset="-90019.71">3875 12675 5519 0,'0'0'240'0,"0"0"64"0,-8 4-304 0,-4 0 0 16,-1 1 0-16,0 2 0 0,0 1 6784 0,-1 3 1312 16,-1 2 256-16,1 2 48 0,-2 2-5920 0,1 1-1200 15,-2 0-224-15,2 2-48 0,-2 1-752 0,3 0-256 16,1-2 144-16,3 2-144 16,0-4-1472-16,5 2-368 0,3-3-80 0,2-2-13760 15</inkml:trace>
  <inkml:trace contextRef="#ctx0" brushRef="#br0" timeOffset="-89866.7">3912 12722 31727 0,'0'0'1408'0,"3"11"288"0,2 2-1360 0,0 2-336 0,2 1 0 0,1 2 0 16,0 2 224-16,3 1-32 0,2-2 0 0,3 1-9712 15,0-2-1936-15</inkml:trace>
  <inkml:trace contextRef="#ctx0" brushRef="#br0" timeOffset="-89729.55">3910 12523 6447 0,'0'0'576'0,"-7"-5"-576"16,-2-1 0-16,-1 0 0 15,2-1 4736-15,3 1 848 0,1-2 176 0,3 1 16 16,2 1-4752-16,1 1-1024 0,2 1 0 0,3-3-12016 15</inkml:trace>
  <inkml:trace contextRef="#ctx0" brushRef="#br0" timeOffset="-89462.79">4191 12601 23439 0,'-3'16'512'0,"3"-5"96"0,0 1 32 0,1 2 32 0,1 1-544 0,2-1-128 0,0 2 0 0,3 1 0 16,2 1 752-16,3 0 112 0,3 0 32 0,2 1 0 15,-2-4-640-15,0-2-112 0,1-3-16 0,0-1-128 16,-1-4 0-16,2 1 0 0,0-6 0 0,-4 0 0 16,-2-2 144-16,-1-3-16 0,-1-3-128 0,-1-3 192 15,-3-2 704-15,-2-1 128 0,-2-3 16 0,-2 0 16 16,-3-1 288-16,-3-2 64 0,-3-1 16 0,-3-1 0 16,0-3-400-16,-2 1-96 15,0-1-16-15,-2 1 0 0,-1 0-464 0,-3 0-80 0,-4 1-32 0,2-1 0 16,-1 1-512-16,2-1-96 0,0 5-32 0,2-2 0 31,3 3-1904-31,3 3-384 0,2 5-80 0,6 1-12304 0</inkml:trace>
  <inkml:trace contextRef="#ctx0" brushRef="#br0" timeOffset="-89092.94">4543 12429 9215 0,'0'0'400'0,"0"0"96"0,0 0-496 0,-6 5 0 15,-1-1 0-15,1 0 0 0,-1 0 5312 0,1 0 960 16,-3 0 192-16,2 1 32 0,1 0-4352 0,0 2-864 16,3 0-192-16,0 3-16 0,0-1-816 0,2 1-256 15,1 3 128-15,1 0-128 0,2 3 0 0,1-3 0 16,1 1 0-16,3-1 0 0,0-1 0 0,1 0 0 0,-1-1 0 0,1 0 0 16,1-2 0-16,2-1 0 15,0-2-128-15,-1-2 128 0,0 0-128 0,1-1 128 16,-2-1-208-16,0 0 80 0,2-4-80 0,0 1-16 15,-3-1 0-15,0-1 0 0,0-4 32 0,-2 1 0 16,-2-2 0-16,0 0 0 0,-1 0 192 0,0-2 0 16,-1 1 0-16,-1-3 0 0,-3 3 0 0,0 0 0 0,-2 2 0 15,-1-2 0-15,-1 3 448 0,1 0 0 0,0 1-16 0,4 5 0 16,0 0 272-16,0 0 64 0,0 0 16 0,0 0 0 16,-1 9-400-16,1 3-64 0,1 1-32 0,2 0 0 15,1 0-288-15,2 0 0 0,1 0-208 0,2-1 80 31,-1-3-1472-31,2 0-304 0,2 0-48 0,1-1-13728 0</inkml:trace>
  <inkml:trace contextRef="#ctx0" brushRef="#br0" timeOffset="-88698.68">4884 12270 11055 0,'0'0'976'0,"0"0"-784"0,0 0-192 0,0 0 0 0,0 0 3264 0,1 9 592 16,-2 1 128-16,3 2 32 0,1 1-2048 0,1 3-416 15,2 1-80-15,1 1 0 0,-1 2-656 0,2 0-128 16,1 1-32-16,2-2 0 0,-2 0-336 0,0 1-64 16,-1-2 0-16,-2-2-16 0,0-2-240 0,0-1 176 15,-1 0-176-15,1-3 160 0,-4-2-160 0,1-1 0 16,-3-7 144-16,0 0-144 0,0 0 0 0,0 0 0 0,0 0 0 0,0 0 0 15,-2-7-144-15,1-2 0 0,0-1 0 0,-2-3 0 16,1-3 0-16,0 0 0 0,1-3 0 0,0 1 0 16,-2-1 144-16,2 0 0 0,0 2-144 0,-1-3 144 15,2 3 0-15,2-1 160 0,0 0-16 0,-1 3 0 16,1 5 672-16,0 2 128 0,2 2 16 0,-4 6 16 16,0 0-128-16,8 2-16 0,0 5-16 0,1-2 0 15,0 3-480-15,0 2-80 0,0-1-32 0,1 3 0 16,-1-1-224-16,0 0 0 0,0 2-144 0,0-1 144 31,0 0-1920-31,0-2-272 0,0 1-64 0,1-2-8416 0,-1-3-1680 0</inkml:trace>
  <inkml:trace contextRef="#ctx0" brushRef="#br0" timeOffset="-88520.84">5224 11982 32831 0,'0'0'1456'0,"0"0"288"0,0 0-1392 0,0 0-352 15,0 0 0-15,0 0 0 0,5 4 784 0,3 3 96 16,2 4 16-16,2 3 0 0,4 3-400 0,-2 1-80 16,1 5-16-16,1-1 0 0,0 0-400 0,0 3 0 15,-1-2 0-15,0 3 0 16,-1-2-1392-16,0 2-208 0,-1-1-32 0,-1-2-16 16,-1-1-1456-16,-1 0-288 0</inkml:trace>
  <inkml:trace contextRef="#ctx0" brushRef="#br0" timeOffset="-88311.12">5168 12261 4607 0,'0'0'400'0,"0"0"-400"0,-8 0 0 0,8 0 0 16,0 0 7872-16,0 0 1504 0,0 0 288 0,3-7 64 15,2 1-6576-15,4-3-1312 0,3-2-272 0,3 1-48 16,6-3-736-16,1 2-144 0,2-2-16 0,2 1-16 15,0 1-352-15,-1-2-64 0,0 1 0 0,-1 0-16 16,0-1-176-16,-1 3-272 0,2-1 64 0,-3 4 16 16,-2-1-2496-16,-3 1-480 0,0 2-96 0</inkml:trace>
  <inkml:trace contextRef="#ctx0" brushRef="#br3" timeOffset="-77759.47">17012 10686 21711 0,'-5'-8'960'0,"0"0"192"0,0 4-912 0,-2-2-240 16,1 2 0-16,0 1 0 0,0 3 1280 0,-1 0 224 15,-1 3 32-15,2 5 16 0,-1 3-144 0,1 6-48 16,1 4 0-16,-2 5 0 0,2 7-384 0,1 3-80 16,0 6 0-16,2 2-16 0,-1 5-352 0,3-1-64 15,3-2-16-15,2-1 0 0,0 1-448 0,1-3 0 16,2-3 0-16,1-2 0 16,3-1-240-16,1-4-144 0,3-3-16 0,-1-3-16 15,2-7-2336-15,3-3-480 0,2-2-96 0</inkml:trace>
  <inkml:trace contextRef="#ctx0" brushRef="#br3" timeOffset="-77220.11">17302 10941 14735 0,'0'0'640'0,"0"0"160"0,0 0-640 0,-6 4-160 0,1 2 0 0,0 4 0 16,-2 3 3504-16,2 4 656 0,1 4 144 0,0 2 32 15,1 3-3168-15,0 2-624 0,2-1-128 0,-1 2-32 16,2-1-208-16,2 0-48 0,-1-2-128 0,0 0 192 0,2-5-192 0,1-3 0 15,0-4 0-15,0-1 0 16,1-2 0-16,0-3 0 0,-5-8 0 0,8 0 0 16,0-4-128-16,-1-3 128 0,1-1 0 0,0-6 0 15,-1-2 0-15,0-2 0 0,0-4 0 0,-1 1 0 16,1 0 0-16,1 0 0 0,0 2 0 0,-2-3 144 0,-1 1 64 0,1 0 16 16,-1 1 0-16,0 5 0 0,-1 2 192 0,-1 2 32 15,-1 2 16-15,-2 9 0 0,0 0-176 0,0 0-32 16,0 0-16-16,5 11 0 0,-1 3 80 0,0 4 32 15,0 2 0-15,1 2 0 0,2 0-352 0,1 0 0 16,-1 0-160-16,1-3 160 16,1-1-912-16,2-4-80 0,1-2-16 0,1-2 0 15,-2-2-224-15,2-2-48 0,0-3-16 16,-1-3 0-16,-1-3 656 0,-2-3 128 0,2 0 16 0,-1-2 16 0,-1-5 480 0,-1 0 0 16,-2-3 0-16,1 1 0 0,-2-1 0 0,-1-2 0 15,-3-1 0-15,0 1 0 0,1 1 336 0,-2-1 64 16,-3 0 16-16,0 1 0 0,1 2 384 0,-2 2 80 15,0 3 16-15,0 2 0 0,0 2-368 0,4 6-64 16,0 0-16-16,0 0 0 0,0 0-256 0,0 0-48 16,0 14-16-16,1 0 0 0,1 2-128 0,2 1 0 15,2 1 0-15,2 2 0 0,1-1-224 0,2 0-32 0,-1-4 0 0,3 0 0 32,-1-2-128-32,1 0-16 0,0-3-16 0,0 0 0 0,-1-3 48 0,-2 1 16 0,-1-6 0 0,-1 2 0 15,-2-1 64-15,-6-3 16 0,0 0 0 0,0 0 0 31,0 0-224-31,7 0-32 0,-7 0-16 0,0 0 0 16,0 0-608-16,5-4-112 0,-1-1-16 0</inkml:trace>
  <inkml:trace contextRef="#ctx0" brushRef="#br3" timeOffset="-76664.85">17671 10997 8287 0,'0'0'368'0,"0"0"80"0,-3-5-448 0,3 5 0 0,0 0 0 0,0 0 0 0,0-6 3888 0,1-2 688 15,2 1 144-15,2 1 16 16,2 2-2512-16,0 1-512 0,1 2-112 0,1 1 0 16,2 0-544-16,1 1-96 0,2 2-32 0,-2 2 0 15,-1 2-256-15,1 0-48 0,-1 3-16 0,-1 1 0 16,-1-2-64-16,-1 3-16 0,-2 1 0 0,1 0 0 15,-1 2-144-15,0-1-48 0,-2-1 0 0,-2 1 0 0,-1 1-208 0,1-2-128 16,-2 1 128-16,-2 2-128 0,1-2 0 0,-1 2-256 16,-1-1 32-16,2 1 16 15,-1 1-1408-15,1-4-288 0,0 1-48 0,1 2-13520 0</inkml:trace>
  <inkml:trace contextRef="#ctx0" brushRef="#br3" timeOffset="-76295.76">18075 10921 3679 0,'0'0'320'0,"0"0"-320"0,0 0 0 0,0 0 0 16,1 9 5696-16,2 2 1088 0,1 1 192 0,-3 2 64 16,-1 2-4272-16,1 2-848 0,-1 2-160 0,0 3-32 15,0-2-1008-15,1 1-192 16,1 1-32-16,-1-3-16 0,-1 0-352 0,1 0-128 15,2-2 0-15,-2-3 0 0,1-4 0 0,-2-2 0 0,0-1 0 0,0-8 0 16,0 0 0-16,0 0-256 0,0 0 16 0,4-4 16 16,1-4-48-16,-1-1-16 0,0-4 0 0,2-1 0 15,-1-2 160-15,2-2 128 0,-1-1-192 0,2-1 192 16,-1-1 0-16,0 0 0 0,1 0 0 0,3 0 0 16,-2-1 0-16,1 1 0 0,1 3 0 0,0-2 0 15,1 3 368-15,-1 2 176 0,0 3 32 0,1 3 16 0,0 2 32 0,0 2 0 16,1 5 0-16,-3 5 0 0,-1 2-176 0,0 6-48 15,-1 0 0-15,0 5 0 0,1 4-112 0,-1 2-32 16,-2 2 0-16,2-3 0 16,0 3-1088-16,1-2-240 0,-1 1-32 0,1-1-16 15,0-3-2064-15,-1 1-400 0,0-2-96 0</inkml:trace>
  <inkml:trace contextRef="#ctx0" brushRef="#br3" timeOffset="-75728.93">18144 11618 8287 0,'0'0'736'0,"0"0"-592"0,-9-4-144 0,0 0 0 16,1 2 4352-16,0-2 848 0,0-2 176 0,0 3 16 15,0-3-3152-15,2 2-624 0,-2 1-128 0,0 0-16 16,0 2-384-16,2 1-80 0,6 0-16 0,-8 4 0 15,0 1-416-15,0 3-64 0,1 5-32 0,-1-3 0 0,0 3-272 0,2 1-48 16,0 6-16-16,2 2 0 0,0-1-144 0,1 0 0 16,0-3 0-16,2-1 0 0,-1 0 0 0,2-1 0 15,0-2 0-15,2-1 0 0,-1-3 0 0,2 2 0 16,0-4 0-16,3-1 0 0,-6-7 0 0,0 0-192 16,9 1 64-16,0-2 128 0,0-3-160 0,0-2 160 15,-1-1 0-15,1-4-144 0,0-1 144 0,-1-1 0 16,0-1 0-16,0 0 0 0,1-2 0 0,-3 2 0 0,0 1 0 0,-1 1 128 15,-1 1 80-15,0 4 32 0,-4 7 0 0,0 0 0 16,0 0 144-16,0 0 48 16,0 0 0-16,0 0 0 0,0 0-80 0,0 7-16 15,-2 4 0-15,2 1 0 0,0 1-144 0,0 0-16 16,-1 1-16-16,1 0 0 0,0 1-288 0,4 2-64 16,0-3-16-16,1 0 0 15,2-2-1424-15,-1 1-288 0,1-1-48 0,2 0-16 16,1-2-928-16,5-3-192 0,0-5-32 0,2-2-5248 0,3 0-1056 0</inkml:trace>
  <inkml:trace contextRef="#ctx0" brushRef="#br3" timeOffset="-75332.68">18395 11696 11055 0,'0'0'976'0,"0"-8"-784"0,-1 1-192 0,1 7 0 16,-1-7 2976-16,1 7 544 0,-3-5 128 0,3 5 0 0,-5-1-1344 0,5 1-256 16,-8 1-64-16,2 4-16 0,-1-1-576 0,1 5-112 15,0-1-32-15,1 2 0 0,1 3-672 0,0 2-128 16,0 0-16-16,2 1-16 0,-1-2-288 0,2 1-128 15,1-1 128-15,3 0-128 0,-1-2 0 0,1 1 0 16,1-2 0-16,1-4 0 0,1 0 0 0,2-2-192 16,0-5 32-16,1 0 16 0,2-4-128 0,-1 2-32 15,0-5 0-15,2 1 0 16,-1-4 0-16,-1 0 0 0,-1 1 0 0,0 0 0 0,-1 0 16 0,0-3 0 16,-2-2 0-16,1-1 0 0,-2 1 96 0,-1 0 0 15,1 1 16-15,1-2 0 0,-3 1 176 0,1 0 0 16,-1 0 0-16,0 3 0 0,-2-1 192 0,0 2 80 15,-1 0 16-15,-1 4 0 0,0-1 384 0,1 7 80 16,0 0 16-16,0 0 0 0,-6-2 64 0,6 2 0 16,0 0 16-16,-6 8 0 0,-1 2-128 0,1 0-16 15,1 4-16-15,-1 1 0 0,1 2-320 0,1 3-64 0,0 2-16 0,2 0 0 16,0-1-96-16,2 0 0 0,0 0-16 0,2-1 0 16,0 0-48-16,2 0-128 0,1-1 192 0,1 1-64 15,-1-2-128-15,1-2 0 0,1-5 0 0,1 0-176 31,1-1-992-31,0-2-208 0,0-2-32 0,2 0-16 0,-1-6-1056 0,2 0-208 0,-2 0-32 16,2-7-11952-16</inkml:trace>
  <inkml:trace contextRef="#ctx0" brushRef="#br3" timeOffset="-73862.35">18749 11595 14735 0,'0'-8'1312'0,"-2"1"-1056"0,0 1-256 0,-1 0 0 16,3 6 3520-16,0 0 640 0,0 0 128 0,0 0 16 15,-8 3-2240-15,2 2-448 0,1 3-80 0,1 4-32 16,0 2-784-16,1 3-144 0,1 3-48 0,0 2 0 0,2 1-208 0,2 2-64 16,0 1 0-16,2 0 0 0,1-1-96 0,2-2-32 15,-2 0 0-15,2-1 0 0,-1-4-128 0,2-1 0 16,1-1 144-16,2-5-144 0,-2 1 0 0,0-3 0 16,-1-1 0-16,2-3 0 0,-1 0-208 0,0-3 32 15,0-5 16-15,1-1 0 0,-1-2 160 0,1-3-208 16,-2-4 80-16,0 0 128 0,-2-2-256 0,1 0 64 0,-1-2 0 15,0-2 16-15,-3 1-16 0,1-3-16 0,0 0 0 0,-1 2 0 16,-1 1 208-16,0-2 0 16,-1 3-160-16,0 0 160 0,1 0 0 0,-1 2 0 15,-1 0 0-15,-1 3 0 0,-1 3 0 0,1 3 0 16,1 6 0-16,0 0 0 0,0 0 256 0,0 0-48 16,0 0 0-16,-1 8 0 0,1 3 48 0,0 2 16 15,1 0 0-15,2 3 0 0,1 1-272 0,-1 3 128 16,1-3-128-16,2 0 0 0,-1 1 160 0,1-1-160 15,2-2 128-15,1 1-128 0,2-3 128 0,-2-1-128 0,-1-3 128 0,0 0-128 16,1 0 224-16,1-1-32 0,0 0-16 0,2-2 0 16,0-2-176-16,0 0 160 0,-1-4-160 0,1 0 160 15,0 0-160-15,0 0 160 0,-1-5-160 0,1 0 160 16,-1-2-32-16,-1-2-128 0,-2-1 192 0,1-2-64 16,0 0 0-16,-1-3 0 0,-2-1 0 0,1-1 0 15,-2 0-128-15,-1-1 160 0,-1-1-160 0,-2 3 160 0,-1 0-160 0,-1 0 0 16,-2 1 144-16,-1 2-144 0,0-2 176 0,-1 6-48 15,0-1 0-15,-2 2 0 0,1 1 304 0,-1 3 48 16,-1 3 16-16,2 1 0 0,-1 3 64 0,2 2 16 16,0 1 0-16,1 5 0 0,0 1-352 0,1 1-64 15,3 4-16-15,2-2 0 0,-1 2-144 0,2 1 0 16,1 1 0-16,1-2 128 0,3 0-128 0,-1-2 0 16,3 0 0-16,0-2-176 15,2 0-288-15,1-4-64 0,1 0-16 0,2-1 0 16,1-3-448-16,-2 0-96 0,1-5 0 0,0 1-16 15,1-2-48-15,-3-3 0 0,-1-2 0 0,-1-2 0 16,-1-1 256-16,-1 0 32 0,-3-2 16 0,-1 1 0 0,-2-3 560 0,-2 0 112 16,1 0 32-16,-3 0 0 0,-2 0 144 0,1 0 256 15,-1 1-64-15,-2 1-16 0,-2 0 144 0,0 0 16 16,-1 2 16-16,0 3 0 0,-1 0-208 0,1 1-144 16,1 4 192-16,-2 3-192 0,1 4 256 0,2 2-48 15,0 2-16-15,1 6 0 0,4 1 64 0,1 2 0 0,2 2 0 0,1 1 0 16,2 0-96-16,2 0-16 0,3-2 0 0,0-2 0 15,4-1 112-15,-2 0 32 0,0-4 0 0,0-4 0 16,-1-2 0-16,-1-2 0 0,2-2 0 0,-1-3 0 16,-3-7 0-16,0-1 0 0,-2 0 0 0,-1 1 0 15,-2-5 160-15,-1-1 16 0,-3-1 16 0,0-2 0 16,-1 0-176-16,-2 1-48 0,-1-1 0 0,0 2 0 0,-2-5-128 16,-1 2-128-16,-1-1 144 0,0 1-144 0,1 2 0 0,0-2-288 15,1 4 32-15,-1-3 16 16,1 3-688-16,0 1-144 0,2 3-16 0,2 1-16 15,2 2-1536-15,1-1-304 0,-1 7-64 0,5-6-16 16,-2-1 976-16,3 2 192 0,2 1 32 0,0 0 16 16,0 0-16-16,0 0 0 0,0 2 0 0,-1 0 0 0,-7 2 1440 0,9 2 384 15,-2 0-128-15,1 2 128 16,-2 3 1328-16,2 1 320 0,1 1 64 0,0 1 16 16,-2 2 192-16,-1 2 64 0,1 2 0 0,-1-1 0 0,2 1-320 15,0 0-48-15,0 2-16 0,0-1 0 0,0-1-480 0,-1-1-96 16,1 0-32-16,0-2 0 0,1-3-400 0,0-1-80 15,0-1 0-15,1 1-16 0,-1-2-208 0,0-3-32 16,0-2-16-16,1-2 0 0,1-2-80 0,-2-1-16 16,-1-2 0-16,0 0 0 0,-1-2-16 0,1 0-128 0,-1-2 192 0,-1-1-64 15,1-3-128-15,-1 0 160 0,0-1-160 0,0-2 160 16,-2-1-160-16,0 0 0 0,-2 0 0 0,0 0 0 16,-4-2-256-16,2 2 0 0,0-2 16 0,-1 4 0 15,0 0 48-15,-2 4 0 0,-2 1 0 0,1 7 0 16,4 3 192-16,0 0 0 0,-6 0-160 0,0 2 160 15,1 6 0-15,1 2 0 16,2 3 0-16,0 3 0 0,1 1 0 0,1 3 0 0,3-3 192 0,1 2-64 16,1-3-128-16,4 1 128 0,3-2-128 0,-1 1 128 15,2 0-288-15,2-6-64 0,3 0-16 0,0 0 0 32,2-3-1136-32,-1-1-224 0,0-4-64 0,-1 0 0 15,-1-2-1552-15,-2-2-320 0,0-2-64 0,-2-1-16 0,0-4 1648 16,-1-1 336-16,-2-3 64 0,-1 0 16 0,-2-1-1200 0,-1 3-224 0,-2-1-48 0,-1 2-16 15,-2-1 3232-15,-1-1 656 0,-1 1 128 0,-2 2 32 16,-1-3 2512-16,-1 3 512 0,-2 1 112 0,1 0 16 0,-2 0-1840 0,2 2-352 16,0-1-80-16,0 2-16 0,-1 1-1040 0,1-1-192 15,1 1-64-15,5 4 0 0,0 0-352 0,0 0-80 16,0 0-16-16,0 0 0 0,0 0-128 0,0 0 0 16,0 0 144-16,9 5-144 0,0 0 192 0,3 1-16 15,1-1-16-15,0 1 0 0,1 1 80 0,0-1 16 16,1 2 0-16,-1 0 0 0,-1-1 288 0,0 2 64 0,-1 1 16 0,-2-1 0 15,-1 2 336-15,-2 0 80 0,-2 1 16 0,-1-1 0 16,-3 0-96-16,-1 1-32 0,-1-2 0 0,-3 1 0 16,-1-1-352-16,-3 1-64 15,-1-1 0-15,0 1-16 0,-3-1-352 0,-1-1-144 16,-3-1 128-16,2-3-128 16,0-1-1104-16,1-1-304 0,1-1-64 0,0-3-10688 15,2-4-2112-15</inkml:trace>
  <inkml:trace contextRef="#ctx0" brushRef="#br3" timeOffset="-73593.83">20170 10901 6447 0,'0'0'576'0,"4"10"-576"0,4 7 0 0,1-1 0 16,2 2 5824-16,4 4 1072 0,2 3 208 0,1 1 32 0,2 2-4896 0,2 0-960 15,2 0-208-15,5 2-48 16,2 1 96-16,-1-1 16 0,0 1 0 0,-2 4 0 16,-1-3-160-16,-2 2-16 0,-3 0-16 0,-1-1 0 15,-2 7-160-15,-3-3-16 0,-4 0-16 0,-4-1 0 0,-3 0 0 16,-5 0 0-16,-5 1 0 0,-3-1 0 0,-1-1-320 0,-2 0-64 16,1-1-16-16,-2 0 0 0,-1 0-352 0,0 0 0 15,-1-1 0-15,-2 1-14848 16,0-2-2912-16</inkml:trace>
  <inkml:trace contextRef="#ctx0" brushRef="#br3" timeOffset="-72661.17">24717 15129 14735 0,'0'0'1312'16,"0"0"-1056"-16,0 0-256 0,0 0 0 0,0 0 4112 0,0 0 768 15,0 0 160-15,0 0 16 0,5-7-3472 0,5 1-704 16,-1-2-144-16,2-1-32 0,5-1 80 0,1-5 16 15,0 0 0-15,4-2 0 0,11-7 48 0,0-2 16 16,-1-1 0-16,2-3 0 0,3-3-192 0,1-1-32 16,-1-1-16-16,1 2 0 15,0 1-336-15,-1 1-64 0,-1 1-16 0,0 1 0 16,-4 1-208-16,-7 6 0 0,-1-1 0 0,2-1 0 16,0 0 128-16,-2-1-128 0,-1-1 0 0,1 1 0 0,-3 2 128 0,4-7-128 15,-2 2 0-15,-1 5 144 0,-2 2-144 0,-2 1 0 16,2 5 0-16,-4 0 128 0,0 2-128 0,-2 2 0 15,-2-1 144-15,-1 3-144 0,-3 0 144 0,1 1-144 16,1 0 192-16,-1 1-192 0,-1 2 288 0,-1 1-48 16,2 2-16-16,0 0 0 0,1 4-16 0,1 0 0 15,2 2 0-15,1 1 0 0,1 2 48 0,3 1 0 16,0 2 0-16,3 2 0 0,1 1-64 0,2 4-16 0,2 0 0 0,4 4 0 16,2 2 64-16,2 2 16 0,0 1 0 0,5 0 0 15,3 1-112-15,3-1-16 0,4 2 0 0,-2-1 0 16,0-2-128-16,-3 0 160 0,-2 0-160 0,-2-2 160 15,-5 0-160-15,-1-2 128 0,-1-2-128 0,-3-2 128 16,-1 0-128-16,-2-1 0 0,0-1 0 0,-3-2 0 16,-2-1-320-16,-3-2-64 0,-1 0 0 0,-1 1 0 15,-2-1-1936-15,-2-2-400 0,-4 3-80 0</inkml:trace>
  <inkml:trace contextRef="#ctx0" brushRef="#br3" timeOffset="-72299.6">25357 13652 10127 0,'0'0'896'0,"0"0"-704"0,0 0-192 0,0 0 0 16,0 0 3872-16,0 0 736 0,0 0 160 0,0 0 32 15,0 0-2016-15,4 9-400 16,-1 0-80-16,1 3 0 0,0 0-768 0,1 1-128 15,0 2-48-15,0 5 0 0,-1 1-800 0,1 5-176 16,2 0-16-16,1 4-16 0,0 2-224 0,3 11-128 0,-2-11 160 0,2 0-160 31,-1 1-240-31,1 2-144 0,-2 0-16 0,1 2-16 16,1-1-2192-16,0-2-432 0,-1-4-96 0</inkml:trace>
  <inkml:trace contextRef="#ctx0" brushRef="#br3" timeOffset="-72034.89">25662 13572 18431 0,'0'0'816'0,"0"0"160"0,0 0-784 0,0 0-192 16,0 0 0-16,0 0 0 0,0 0 3104 0,0 0 576 15,-2 8 112-15,0 3 32 0,2 0-1600 0,2 5-320 16,0 3-64-16,2 5-16 0,1 1-704 0,1 5-144 15,0 0-16-15,2 4-16 0,4 3-544 0,-2 2-96 0,1-3-32 0,-1-4 0 16,3 0-272-16,1 9 0 16,1-4-176-16,-1-6 176 15,-2-1-640-15,0-3 0 0,-1-2-16 0,-2-4 0 16,-2-7-1648-16,2 1-336 0,-2-1-64 0,-1-2-7648 16,-1-2-1520-16</inkml:trace>
  <inkml:trace contextRef="#ctx0" brushRef="#br3" timeOffset="-71628.66">25450 12884 5519 0,'-8'-26'496'0,"3"12"-496"0,-2-2 0 0,1 2 0 15,-5 0 4192-15,6 7 736 0,-1 0 160 0,-2-1 32 16,-1 4-2864-16,9 4-560 0,-13 2-112 0,1 4-32 16,1 6-224-16,4 0-48 0,-1 3-16 0,-3 13 0 15,4 3-880-15,3-8-192 0,1 5-16 0,3-2-16 16,1 0-160-16,3 1 0 0,4-1 0 0,0-1 0 0,2-4 0 0,3-1 0 16,0-2 0-16,3-2 0 0,1-5 0 0,1-2 0 15,3-3 0-15,-1-5 192 0,-1-2 64 0,1-2 32 16,1-6 0-16,-2-2 0 0,1-2 176 0,-3-2 48 15,-4-3 0-15,1-7 0 0,-2 1-96 0,-8 7-16 16,-3-2 0-16,-2-1 0 0,-3 2 64 0,-7-7 16 16,-2 4 0-16,-4 0 0 0,-2 2-160 0,-2-1-48 15,0 5 0-15,-4-1 0 0,-2 2-272 0,0 2-192 0,1 3 16 0,2 4 16 32,5 2-704-32,-2 4-144 0,0 3-16 0,3 5-10592 15,3 2-2112-15</inkml:trace>
  <inkml:trace contextRef="#ctx0" brushRef="#br3" timeOffset="-71210.51">27128 14627 5519 0,'0'0'496'0,"0"0"-496"0,0 0 0 0,0 0 0 0,0 0 6784 0,0 0 1280 15,0 0 240-15,0 0 48 0,0 0-5280 0,2 9-1040 16,0 3-224-16,-1 3-32 0,-1 2-544 0,0 3-96 16,1 0-32-16,1 3 0 0,-1-2-848 0,0 2-256 15,0 2 128-15,1 1-128 0,0 3 0 0,1 0 0 0,0-7 0 0,1 0-192 31,-1 0-1104-31,3-2-240 0,-2-2-32 0,1-4-16 16,0-1-2064-16,0-2-400 0,4 2-96 0,-9-13-16 0</inkml:trace>
  <inkml:trace contextRef="#ctx0" brushRef="#br3" timeOffset="-70999.86">27357 14391 11967 0,'0'0'528'0,"0"0"112"0,-5 9-512 0,2 3-128 0,2 2 0 0,1 4 0 16,0 2 4528-16,0 3 864 0,0 4 176 0,3 0 48 16,1 3-3840-16,1-3-768 0,1 2-160 0,1 1-16 15,1 0-576-15,1-1-128 0,0-2 0 0,1 0-128 16,1 1 0-16,1-1 0 0,-2 1 0 0,-1-2 0 16,-1-2-432-16,0 1-144 0,0 1-16 0,1-2-16 15,-2-3-1872-15,0-2-368 0,-2-1-80 0,-1-2-8912 16</inkml:trace>
  <inkml:trace contextRef="#ctx0" brushRef="#br3" timeOffset="-70796.33">27240 14823 9215 0,'0'0'400'0,"0"0"96"0,-5 2-496 0,-2 2 0 16,7-4 0-16,-5 5 0 0,1 0 7168 0,4-5 1328 0,-3 7 272 0,3-7 48 15,0 0-5728-15,0 0-1136 0,6 8-224 0,3-3-64 16,2-1-768-16,4-3-176 0,0-1-16 0,5 0-16 16,3-1-560-16,2 0-128 0,3-2 0 0,2-2 0 31,-2 0-1936-31,1-1-432 0</inkml:trace>
  <inkml:trace contextRef="#ctx0" brushRef="#br3" timeOffset="-69394.75">28362 13338 30815 0,'0'0'1360'0,"0"0"288"16,-1 6-1328-16,-8-2-320 0,9-4 0 0,0 0 0 15,0 0 560-15,0 0 32 0,-3 13 16 0,3-2 0 0,3 0 512 0,2 5 96 16,0 2 32-16,1 2 0 0,-1-1-720 0,4 6-144 15,1 4-16-15,2 1-16 0,-3 0-176 0,2 1-48 16,0 4 0-16,2-4 0 0,2 1-128 0,-1-2-224 16,-3-3 48-16,-1-1 16 15,0 0-800-15,2-2-176 0,0-2-16 0,0 1-16 16,-5 2-1520-16,-3-3-288 0,-5-1-64 0,-2-3-9216 16</inkml:trace>
  <inkml:trace contextRef="#ctx0" brushRef="#br3" timeOffset="-69234.72">28296 13729 23951 0,'0'0'2128'0,"0"0"-1696"15,0 0-432-15,0 0 0 0,0 0 2720 0,0 0 464 0,0 0 80 0,0 0 32 16,6-7-1520-16,5 1-304 0,2 2-64 0,3 1-16 16,2 3-528-16,3 0-96 0,3 0-32 0,4 0 0 15,2-5-512-15,4 0-96 0,5-2-128 0,0 2 176 31,0 0-1168-31,3 0-224 0,1 1-64 0</inkml:trace>
  <inkml:trace contextRef="#ctx0" brushRef="#br0" timeOffset="-66529.84">29851 12940 21183 0,'0'0'1888'0,"2"21"-1504"15,-2-21-384-15,-2 15 0 0,1-4 1008 0,1 2 128 0,1 1 16 0,2 3 16 16,-1 3 400-16,4 2 80 0,-1 4 16 0,5-2 0 15,1 2-624-15,0 0-112 0,0 1-32 0,1-1 0 16,-2 0-640-16,2 2-128 0,0 2-128 0,2 2 192 16,2 2-384-16,-5 1-80 0,-2 0-16 0,-1-2 0 15,0 0-864 1,-1-7-160-16,-1 0-32 0,-1-4-16 0,0-4-1408 0,-5-1-288 0</inkml:trace>
  <inkml:trace contextRef="#ctx0" brushRef="#br0" timeOffset="-66333.86">29830 13645 16575 0,'0'0'1472'0,"0"0"-1168"0,0 0-304 0,0 0 0 15,0 0 2976-15,0 0 544 0,8-6 96 0,1 1 32 16,2 1-1824-16,-1 1-352 0,-10 3-80 0,16-1-16 0,1 2 64 0,2 2 16 16,2-2 0-16,4 2 0 0,1-1-816 0,1-1-144 15,1 2-48-15,0 0 0 0,1-3-320 0,-1 0-128 16,-1 2 0-16,-1 0 0 15,-1-4-320-15,-2 0-176 0,-3-1-16 0,-2-1-16 16,-1 0-2288-16,-1-2-448 0,-2-3-80 0</inkml:trace>
  <inkml:trace contextRef="#ctx0" brushRef="#br0" timeOffset="-66113.16">29764 12873 30399 0,'0'0'2704'15,"0"0"-2160"-15,12 7-544 0,-1-3 0 0,0-1 704 0,2-2 48 0,2-1 0 0,2-1 0 16,2-2-240-16,2 0-32 0,2-1-16 0,6-1 0 16,3 0-256-16,0-2-48 0,-4-4-16 0,0 2 0 15,-5 1-592-15,2 0-128 0,0 1-32 0,-2-2 0 31,-1 3-1888-31,-2 1-384 0</inkml:trace>
  <inkml:trace contextRef="#ctx0" brushRef="#br0" timeOffset="-65663.91">30487 12630 1839 0,'0'0'0'0,"0"0"160"0,0 0-160 0,0 0 0 15,0 0 0-15,13-2 0 0,-1 0 5664 0,-1 2 1104 16,-11 0 208-16,13 0 64 0,0-2-4208 0,2 1-832 0,1 1-160 0,0 0-48 16,-3 1-800-16,-2 3-160 15,-1-2-48-15,-3 0 0 0,-7-2-528 0,0 0-96 16,9 8-32-16,-9-8 0 0,6 8 0 0,0-2-128 16,-6-6 192-16,8 11-64 0,-3-5-128 0,-5-6 160 15,-1 12-160-15,-2 0 160 0,1-4-160 0,2-8 0 0,-4 10-160 0,-1-2 160 31,5-8-544-31,-7 8-16 0,7-8 0 0,-6 6 0 16,6-6-336-16,0 0-80 0,-11 7-16 0,11-7 0 0,0 0 480 0,0 0 80 0,0 0 32 0,0 0 0 16,0 0 272-16,0 0 128 0,0 0-128 0,9 9 128 15,2 0 144-15,0-1 112 0,1-2 32 0,0 2 0 16,0 1 448-16,-1 0 96 0,4-1 0 0,-2 1 16 16,0 1 80-16,-1 1 16 0,-6 0 0 0,-1 0 0 15,-1-3 16-15,0 1 16 0,0 1 0 0,-4 1 0 16,-3-2-272-16,1 1-48 0,-1 0-16 0,-2-2 0 0,-3 1-464 0,-2-1-176 15,-3 0 0-15,2 2 144 16,2-4-432-16,-1-2-96 0,-3-1 0 0,0-3-16 16,1 0-1072-16,1-5-192 15,4 0-64-15,-3-2-9712 0,4-2-1936 0</inkml:trace>
  <inkml:trace contextRef="#ctx0" brushRef="#br0" timeOffset="-65459.73">30933 12528 26895 0,'11'-10'1184'0,"-11"10"256"0,11-6-1152 0,0 0-288 15,-2 2 0-15,1 1 0 0,1 3 1344 0,-11 0 192 16,0 0 64-16,0 0 0 0,13 7-192 0,-3 1-16 16,-2 2-16-16,-1 3 0 0,-2 3-800 0,0 1-176 15,-1 2-16-15,-1 2-16 0,-3 3-368 0,0 2 128 16,-2 2-128-16,1 0 0 15,0-2-384-15,-2 1-160 0,1 1-32 0,-1-1 0 16,0-1-2224-16,1-3-448 0,-1-2-80 0,0-1-9744 0</inkml:trace>
  <inkml:trace contextRef="#ctx0" brushRef="#br0" timeOffset="-65272.48">30884 12777 27871 0,'0'0'1232'0,"0"0"256"0,0 0-1184 0,0 0-304 0,0 0 0 0,11-5 0 16,0-2 1296-16,-1 2 208 0,2-1 32 0,0 2 16 16,2-2 304-16,3 4 64 0,1-2 16 0,2 4 0 15,-1-3-1104-15,2 2-240 0,1 0-32 0,-1 1-16 16,0 0-400-16,-1 0-144 0,-1 0 0 0,1 2 144 16,-1 1-1920-16,1 0-384 0,0 0-80 0</inkml:trace>
  <inkml:trace contextRef="#ctx0" brushRef="#br0" timeOffset="-64595.01">30094 14078 21647 0,'-2'-13'960'0,"2"13"192"0,0 0-912 0,3-9-240 0,-6-1 0 0,-2 4 0 16,-3 1 2048-16,8 5 352 0,0 0 80 0,-10 1 16 15,-2-1-384-15,0 4-80 0,-2 4-16 0,1 3 0 16,1 0-1056-16,1 4-224 15,-5 2-32-15,2 3-16 0,-1 8-224 0,4 2-32 16,0 1-16-16,3 2 0 0,2-1-256 0,1 1-160 16,-1 1 192-16,6-2-192 0,3 0 0 0,2-2 0 15,2-3 0-15,3 0 0 0,2-3 0 0,4-1 0 0,2 1 0 16,3-2 0-16,-3-5-128 0,3 0-96 0,2-5-16 0,2-2 0 31,1 0-1136-31,0-3-224 0,-4-1-64 0,-1-4 0 16,0-2-1440-16,-3-2-288 0</inkml:trace>
  <inkml:trace contextRef="#ctx0" brushRef="#br0" timeOffset="-63494.84">31289 13447 24879 0,'0'0'2208'0,"0"0"-1760"0,-9 0-448 0,9 0 0 16,-9 0 1184-16,0 1 160 0,-3 1 16 0,4 3 16 15,3 4-480-15,1 0-80 0,2 2-32 0,-1-1 0 0,2 4-272 0,-1 2-48 16,2 0-16-16,3 1 0 0,2 1-448 0,0 0 0 16,-2-1 0-16,1-3 0 15,1-1 288-15,2-1-32 0,-1 0-16 0,3 0 0 16,0 1 96-16,1-5 32 0,-10-8 0 0,10 6 0 15,-10-6-96-15,10 4-16 0,-10-4 0 0,13 3 0 16,0-5-256-16,-2 0 0 0,-2-4 128 0,-1 0-128 0,0-2 0 0,-2-1-176 16,1-1 32-16,-2-2 0 15,-1 0-336-15,1 2-64 0,-1-5-16 0,1 1 0 16,0-2-208-16,1 2-32 0,-1 0-16 0,-1-1 0 16,0 5 224-16,0 1 32 0,-4 9 16 0,5-9 0 0,-4-3 384 0,2 5 160 15,-3 7-128-15,0 0 128 0,0 0 0 0,0 0 0 0,0 0 144 0,0 0-144 16,13 7 656-16,-3 1 32 0,-10-8 0 0,12 10 0 15,-2 1 112-15,1-1 32 0,-2-1 0 0,1-2 0 16,-10-7-576-16,12 6-128 16,-12-6 0-16,0 0-128 0,12 3 144 0,-12-3-144 15,11 0 0-15,-11 0 144 0,11-8-144 0,-3 1 0 16,-2 0 0-16,1-5 0 16,-1-5-400-16,1 0-112 0,-3 0-32 0,0-1-9872 0,-2-3-1968 0</inkml:trace>
  <inkml:trace contextRef="#ctx0" brushRef="#br0" timeOffset="-63030.77">32001 13416 24767 0,'4'-12'1088'0,"-4"12"240"0,0 0-1072 0,6-9-256 0,0-1 0 0,-2 0 0 15,-4 10 720-15,0 0 96 0,0-7 16 0,0 7 0 0,-3-13 624 0,-1 3 128 16,-2 5 16-16,6 5 16 0,0 0-784 0,-11 2-144 16,1 1-48-16,-2 4 0 0,-1 2-352 0,3 0-80 15,0 0-16-15,3 3 0 0,0 2-16 0,2-1-16 16,-2-2 0-16,3 1 0 0,0 1-160 0,3-4 0 0,1-9 0 0,3 14 0 15,-1-1 0-15,4-4 0 0,1-1 0 0,-7-8 0 16,11 9 0-16,-1-2 0 0,2-2 0 0,-2-1 0 16,-10-4 0-16,13-1 128 0,-1-2-128 0,0-1 0 15,0 0 0-15,-2-5 0 16,-1-3 128-16,0 3-128 0,0 3 0 0,1-1 0 16,-3-2 0-16,-1 0 0 0,-2-3 0 0,-2 6 0 15,-2 6 0-15,0 0 0 0,0 0 0 0,-2-7 0 16,-4 1 144-16,6 6-144 0,-7 3 0 0,-3 4 0 0,1 2 0 0,0 2 0 15,1 2 0-15,2-3 0 0,-1-1 0 0,3 4 0 16,2-1 0-16,0 0-192 0,2-12 32 0,4 10 0 31,0 1-1872-31,-4-11-368 0,8 10-80 0,3-4-6976 0,0 0-1392 0</inkml:trace>
  <inkml:trace contextRef="#ctx0" brushRef="#br0" timeOffset="-62761.92">32380 13375 1839 0,'0'0'0'0,"-2"-7"160"0,-3-5-160 0,-2 3 0 16,-1 2 0-16,0-2 0 0,1-1 4096 0,-3 1 768 16,0 1 176-16,0 3 16 15,-1 2-3520-15,11 3-720 0,-8-1-144 0,8 1-32 0,0 0-640 0,0 0 0 16,0 0 0-16,0 0 0 0,0 0 0 0,3 11 0 16,1 1 0-16,1-2 0 0,2 4 656 0,0 0 112 15,3 2 0-15,0-2 16 0,0-1 480 0,1 0 80 16,-3 0 32-16,-2 3 0 0,-2-3-160 0,-1 1-16 15,-3 2-16-15,-2-2 0 0,0 2-352 0,-2-3-64 16,-3-3 0-16,1 3-16 0,-5 0-304 0,1-4-64 0,1-1-16 16,-2-1 0-16,0-1-368 0,-1-2-128 0,-1 1 0 0,1-1 0 31,2-6-1664-31,-1-1-320 0,1-1-64 0,1 0 0 16,0 0-1184-16,2-2-224 0</inkml:trace>
  <inkml:trace contextRef="#ctx0" brushRef="#br0" timeOffset="-62585.99">32448 13172 26207 0,'11'-25'1152'0,"-4"10"256"0,3-2-1136 0,-1 2-272 0,0 2 0 0,-1 2 0 15,-1 1 1344-15,-7 10 224 0,0 0 32 0,0 0 16 16,0 0-352-16,0 0-80 0,8 13-16 0,-2 2 0 16,-4 4-560-16,-2 5-112 0,-1 2-32 0,-2 1 0 15,1 1-464-15,-1-1 0 0,0-1 0 0,1 0 0 16,-2 2 0-16,1-2-240 0,3 0 32 0,-1 1 0 15,0-1-1456-15,-1-1-272 0,1 0-64 0,1-3-7792 16,1-1-1568-16</inkml:trace>
  <inkml:trace contextRef="#ctx0" brushRef="#br0" timeOffset="-62398.11">32420 13385 26719 0,'-6'-10'2368'0,"6"10"-1888"15,-1-7-480-15,1-5 0 0,1 0 1936 0,3 3 304 16,1 0 48-16,2 1 16 0,-1-1-1664 0,4 4-336 16,-1 0-64-16,2 1-16 0,3-2-16 0,1 2 0 0,1 2 0 0,2 1 0 31,2-2-624-31,0 2-128 0,1 1-32 0,1 0 0 16,-1 1-1696-16,0-1-352 0,-4-1-64 0</inkml:trace>
  <inkml:trace contextRef="#ctx0" brushRef="#br0" timeOffset="-62099.66">32781 13361 23839 0,'0'0'1056'0,"0"0"224"16,0 0-1024-16,4 9-256 0,1 2 0 0,3-4 0 15,2 0 1008-15,0-1 144 0,1 0 48 0,-11-6 0 0,13 4 240 0,1-3 48 16,1-2 16-16,-1-2 0 0,-1-1-960 0,-1-2-192 16,-2-4-32-16,-1 3-16 15,-1-2-304-15,-1 1 0 0,-7 8 128 0,5-12-128 16,-3-1 0-16,0 2 0 0,-4 1-128 0,0 2 128 15,-3 2-192-15,-2 1 192 0,-3 1-208 0,-2 4 80 16,-2 0 384-16,-1 4 64 0,1 3 32 0,-2 5 0 16,1-2 160-16,2 4 48 0,1 0 0 0,4 2 0 15,2 2 272-15,3 3 64 0,2-3 16 0,5 0 0 0,2-6-272 0,4 1-48 16,2-1-16-16,3-1 0 0,0 1-288 0,5-1-64 16,1-2-16-16,-1-2 0 0,0 3-400 0,0-1-64 15,0-3-32-15</inkml:trace>
  <inkml:trace contextRef="#ctx0" brushRef="#br0" timeOffset="-61463.63">30439 14272 22111 0,'0'0'1968'15,"0"0"-1584"-15,0 0-384 0,0 0 0 0,0 0 880 0,0 0 80 16,0 0 32-16,5 12 0 0,1 0 672 0,-1-3 144 16,-1 1 32-16,1 0 0 0,-1 4-816 0,-2-1-144 15,0 0-48-15,-2 1 0 0,-3-1-80 0,3 2-32 0,0-1 0 0,-1-1 0 16,-2 0-464-16,2-2-112 0,1-11-16 0,-1 10 0 16,1-10-128-16,0 9 0 0,0-9 0 0,0 0 0 15,0 0-192-15,0 0-32 0,0 0 0 0,5-9 0 16,1-4 80-16,1 0 16 0,-3 2 0 0,1-4 0 15,-1-2 128-15,2 1 0 0,2 1 0 0,1 0 0 16,1 1 0-16,-1 0 0 0,0-1 0 0,3 2 0 16,1 0 240-16,-2 3 128 0,0 2 16 0,-3 1 16 15,-8 7 272-15,0 0 48 0,10 0 16 0,-10 0 0 16,12 4-576-16,-2 5-160 0,1 2 0 0,-2 2 0 16,0 1 0-16,0 4-240 0,1 1 48 0,1-1 0 31,-2 1-1328-31,0 0-256 0,0-1-48 0,0 0-9056 0,-1 2-1792 0</inkml:trace>
  <inkml:trace contextRef="#ctx0" brushRef="#br0" timeOffset="-61201.84">30845 14158 24479 0,'0'0'1088'0,"0"0"208"0,0 0-1040 0,0 0-256 16,0 0 0-16,0 0 0 0,14 6 0 0,-2 5 0 15,-2 0 0-15,-1 4-144 0,-4 0 592 0,2 2 112 16,-3 3 16-16,1 1 16 0,-1 1 304 0,0-1 64 0,0 1 16 0,-2-3 0 16,1 2 16-16,0-1 0 0,-1-3 0 0,1-2 0 15,-2 0-496-15,1-2-112 16,-2-1 0-16,2-2-16 0,-2-10-368 0,0 0 0 16,0 0 0-16,0 0 128 0,0 0-128 0,0 0 0 15,-4 10 0-15,4-10 0 0,0 0-128 0,0 0-64 16,-8-2 0-16,8 2 0 0,0 0 0 0,-4-8-16 0,-1-1 0 0,3 0 0 15,0-2-48-15,1 2 0 0,0 0 0 0,1 0 0 32,0-3-1984-32,0 2-416 0</inkml:trace>
  <inkml:trace contextRef="#ctx0" brushRef="#br0" timeOffset="-60763.27">30906 14302 3679 0,'0'0'320'0,"0"0"-320"0,0 0 0 0,0 0 0 16,10-2 3968-16,-10 2 736 0,12 0 144 0,-1 0 16 16,-11 0-2928-16,11 2-592 0,1-2-112 0,-3 2-16 15,3 3 240-15,-3-1 48 16,0 0 16-16,0 0 0 0,0 1-160 0,2 1-16 16,-1 3-16-16,1 2 0 0,-1-3-544 0,0 2-96 15,0 2-32-15,-3-2 0 0,0 1-48 0,-1-1-16 16,-2 2 0-16,-2-2 0 0,-2-10 176 0,-3 12 16 0,-1-1 16 0,0-1 0 15,2-1-240-15,-2-1-48 0,-4-2-16 0,-1 1 0 16,-3-3-368-16,0 1-128 0,1 2 0 0,-1-4 144 16,0 1-352-16,-1-1-80 0,0-3-16 0,1 0 0 15,1 1-2032-15,0-1-416 16,1-1-64-16,1-3-13920 0</inkml:trace>
  <inkml:trace contextRef="#ctx0" brushRef="#br0" timeOffset="-60367.87">31339 14421 30063 0,'0'0'1328'0,"0"0"272"0,0 0-1280 0,8-9-320 0,-5 0 0 0,-1 1 0 16,-2 8 1424-16,0-7 224 0,0 7 32 0,-4-10 16 16,-1 3-368-16,-1 2-80 0,0 0-16 0,6 5 0 0,-10-4-640 0,-1 2-128 15,-1 0-16-15,-2 5-16 0,-3 1-432 0,0 2 0 16,1 3 128-16,3 0-128 0,2 2 0 0,0 3-144 15,2 2 144-15,4 0-208 0,2-1-48 0,3 1-16 16,0-1 0-16,4 2 0 0,1-4-32 0,3 1 0 16,1-4 0-16,4 0 0 0,4-3 96 0,2-2 16 15,-1-1 0-15,-1-5 0 0,-2-3 192 0,1-1 0 0,0-2 0 0,1 1-144 16,-2-2 144-16,0-1 0 16,-2-3 128-16,0-1-128 0,-1-2 144 0,-2 1-144 15,-2-3 192-15,0 0-192 0,-2-2 192 0,1-1-192 16,-5-1 192-16,2 3-192 0,-1 0 128 0,-2 0-128 15,-1-1 0-15,-1 2 0 0,-1 0 144 0,-3-1-144 16,0 0 0-16,-2 0 144 0,1-1-144 0,-2 2 0 0,-1 3 144 0,1 2-144 16,2 3 0-16,6 9 0 0,0 0 0 0,0 0 128 15,-9-1 0-15,9 1 16 0,-8 10 0 0,3 2 0 16,2 2-144-16,0 5 0 0,2 3 0 0,1-1 0 16,3 1 0-16,2-1 0 0,3-2 0 0,1 1 0 31,1-1-1456-31,1-3-272 0,2 0-48 0,1-3-9232 0,2-4-1856 0</inkml:trace>
  <inkml:trace contextRef="#ctx0" brushRef="#br0" timeOffset="-60098.76">31592 14000 20271 0,'0'0'896'0,"0"0"192"0,-7-3-880 0,7 3-208 15,0 0 0-15,0 0 0 0,0 0 2688 0,9 11 512 16,0-1 80-16,2 3 32 0,2 3-1600 0,1 1-320 16,2 1-64-16,2 2-16 0,2-1-432 0,2 3-96 15,-3-1-16-15,0 4 0 0,-1 2 64 0,-4 1 16 0,-1 0 0 0,-4 0 0 16,-3-2-144-16,-2 1-48 0,-4 2 0 0,-3 3 0 16,-6 1-80-16,-2 0-32 0,0-2 0 0,-1 0 0 15,-2-1-288-15,-1-2-48 0,0-1-16 0,2-2 0 31,-2-3-1584-31,1 0-320 0,1-1-64 0</inkml:trace>
  <inkml:trace contextRef="#ctx0" brushRef="#br4" timeOffset="-31893.96">10599 15975 25791 0,'0'0'2304'0,"0"0"-1856"0,0 0-448 0,4 8 0 0,12-11 816 0,3 3 64 0,6 3 16 0,-1-3 0 31,-2-5-1312-31,3 1-256 0,-1 1-48 0,1 1-16 16,0 0 80-16,1 1 16 0,0-2 0 0,0 1 0 0,0 0-1856 0,1-2-384 0</inkml:trace>
  <inkml:trace contextRef="#ctx0" brushRef="#br4" timeOffset="-31595.22">11672 15746 21183 0,'0'0'1888'0,"-6"-2"-1504"16,-3 0-384-16,-2 2 0 0,1 0 1024 0,-2 2 144 15,-1 5 32-15,-3-3 0 16,-2 2-1392-16,-3 2-256 0,0 4-64 0,2 1-16 15,-1-3 0-15,1 2 0 0,0 0 0 0,4-2 0 0,2-1 320 0,2 2 64 0,3-1 16 0,3 2 0 16,5-12 128-16,-1 9 0 0,1-9 0 0,3 14-128 16,3-3 128-16,2 0-128 0,4-1 128 0,1-3-128 15,1-1 128-15,2 1 0 16,1 3 0-16,1-1 0 0,0-3 384 0,0 3 128 0,2-1 0 16,-1 0 16-16,-2-1 112 0,-2 0 0 0,-5-3 16 0,1 3 0 15,-5 2-272-15,-6-9-48 0,0 0-16 0,0 10 0 16,-2 3-128-16,-4-3-16 0,-3-3-16 0,-3 1 0 31,3 1-1856-31,-2 0-368 0</inkml:trace>
  <inkml:trace contextRef="#ctx0" brushRef="#br4" timeOffset="-31467.2">11907 15873 11055 0,'0'0'976'0,"0"0"-784"15</inkml:trace>
  <inkml:trace contextRef="#ctx0" brushRef="#br4" timeOffset="-31296.68">11821 15944 3679 0,'-18'22'160'0,"6"-5"32"0,-3 4-192 0,1 1 0 0,0 1 0 0,2 3 0 15,2-2 4032-15,3-2 768 0,3-1 160 0,4-4 32 16,4-1-3584-16,3-2-704 16,3-6-128-16,3-3-48 0,4-3 192 0,1-2 48 15,3-3 0-15,1-5 0 0,-1 0-144 0,0-5-32 16,-3-4 0-16,1-4 0 0,-1 2-160 0,-1-2-48 15,-2-3 0-15,2-1 0 0,-2-1-256 0,-2 3-128 16,-4-1 0-16,-1 5 128 16,-3-1-816-16,-1 3-160 0,-3 2-48 0,0 2 0 15,-1 0-2144-15,-4 5-432 0</inkml:trace>
  <inkml:trace contextRef="#ctx0" brushRef="#br4" timeOffset="-31079.48">12248 15457 29711 0,'0'0'1312'0,"0"0"288"0,0 0-1280 0,0 0-320 16,0 0 0-16,4 10 0 16,-4 1 384-16,-1 5 32 0,-3 4 0 0,-1 3 0 15,0 3 16-15,-2 4 0 0,-1 3 0 0,2 2 0 16,-2 0-208-16,3 3-32 0,1 2-16 0,1-1 0 15,1 0-352-15,0-3-64 0,2-4-16 0,3 1 0 16,1-3-2624-16,2-7-544 0</inkml:trace>
  <inkml:trace contextRef="#ctx0" brushRef="#br4" timeOffset="-30829.03">12483 15753 22911 0,'-4'19'1024'0,"2"-4"192"0,-2 6-960 0,1 4-256 0,2 1 0 0,1-1 0 16,1-3 752-16,2-1 96 15,1-2 32-15,1-3 0 0,1-2 512 0,2 1 96 16,1-1 32-16,2-4 0 0,-1-3-528 0,2-3-96 16,0-2-32-16,-2-3 0 0,-10 1 32 0,10-6 0 0,-2-2 0 0,0-3 0 15,-1-2-192-15,0-1-16 0,0-2-16 0,-1-3 0 16,1-1-304-16,0-1-64 0,-1-3-16 0,1-1 0 15,-2-1-288-15,0-2 0 0,-1 1-176 0,0-2 176 32,0-1-2576-32,0 0-416 0,0 2-80 0</inkml:trace>
  <inkml:trace contextRef="#ctx0" brushRef="#br4" timeOffset="-30529.77">12812 15811 7359 0,'14'13'320'0,"-2"-4"80"0,2 1-400 0,2-1 0 0,-2 1 0 0,2-3 0 16,-1 1 2016-16,-2-4 320 0,-1-1 64 0,-1-2 16 0,-1-2-656 0,-1-2-128 16,-1-2-32-16,0-2 0 0,0 0-272 0,-3-3-64 15,0 1-16-15,-1-2 0 0,-2 0-544 0,0-2-96 16,-2-1-32-16,0 1 0 0,-2 0-128 0,1 2-48 16,-3-2 0-16,0 4 0 0,4 9 112 0,0 0 0 15,-9-6 16-15,1 2 0 0,8 4 144 0,-11 0 32 16,-1 4 0-16,2 2 0 0,-1 3-304 0,2 2-48 15,1 3-16-15,4 0 0 0,0 3-336 0,3-2 0 0,1 0 0 16,4 1 0-16,2 0 0 0,2-2-288 0,3-2 48 0,0-2 16 31,2-1-2288-31,2-2-464 0,-1-3-96 0</inkml:trace>
  <inkml:trace contextRef="#ctx0" brushRef="#br4" timeOffset="-30230.73">13295 15708 25791 0,'0'0'2304'0,"0"0"-1856"0,-11 8-448 0,1 3 0 15,4 4 1408-15,-1 2 192 0,2 0 48 0,1-2 0 16,0 0-1360-16,2-1-288 0,0-1 0 0,1 0 0 16,1 0 176-16,0-3 80 0,0-10 32 0,0 0 0 15,7 11-288-15,-1-5 128 0,-6-6-128 0,0 0 0 0,12 4 0 0,0-4 0 16,-2-1 0-16,1-2 0 0,-2-2-208 0,1-3-160 15,2-1-16-15,0-1-16 16,-1-1-144-16,1-2-32 0,1 0 0 0,-1 0 0 16,0 0 128-16,1 0 0 0,-2 0 16 0,1 5 0 0,1-3 432 0,-3 1-128 15,-2 3 128-15,0 1 0 0,-8 6 560 0,0 0 192 16,9-2 32-16,-9 2 16 0,0 0 160 0,0 0 48 16,8 8 0-16,-3 2 0 0,-5-10-496 0,6 18-112 0,-1-1-16 0,-1 0 0 15,0 0-384-15,-1 0 0 0,0 1 0 0,0-2 0 31,-1 0-2560-31,3-3-448 0,1-3-96 0</inkml:trace>
  <inkml:trace contextRef="#ctx0" brushRef="#br4" timeOffset="-30014.8">13994 15238 15663 0,'0'0'1392'16,"-6"12"-1120"-16,-1 3-272 0,3 7 0 0,3 4 2432 0,0 4 416 0,-2 1 96 0,0 4 0 16,2 2-2432-16,0 2-512 0,-1 1 0 0,2-1 0 15,-1 2 0-15,2-1 0 0,3-3 0 0,0-2 192 16,0 0-336-16,1 0-64 0,1-5-16 0,0-2 0 16,1-2-2144-16,-2-5-448 0</inkml:trace>
  <inkml:trace contextRef="#ctx0" brushRef="#br4" timeOffset="-29838.24">13666 15671 23951 0,'0'0'2128'0,"0"0"-1696"16,0 0-432-16,7-6 0 0,6 2 3280 0,7 0 576 15,6 0 112-15,7 0 32 0,4 0-2336 0,9 0-448 16,6-1-112-16,4-1-16 0,0-2-432 0,2-1-80 15,0 1-32-15,4 1 0 16,2 3-1488-16,6 2-288 0,6 2-64 0</inkml:trace>
  <inkml:trace contextRef="#ctx0" brushRef="#br4" timeOffset="-25464.84">5865 10239 23039 0,'-11'-17'1024'0,"-1"4"192"0,7 4-960 0,-4 2-256 16,1 3 0-16,8 4 0 0,-9-2 400 0,1 4 48 15,8-2 0-15,-7 8 0 0,3 4-448 0,1 5 0 16,-3 0 0-16,2 3 0 0,2 5 0 0,0 5-176 16,2 4 48-16,0 5 0 0,0 6 128 0,2 4-160 0,2 3 160 0,-2 6-160 15,0 7 160-15,0 3 0 0,1 5 0 0,-3 5-128 16,-4 3 128-16,-1 3 0 0,-2 2 0 0,1 3 0 16,-2 4 0-16,0 1 0 0,-1-5 0 0,0 1 0 15,0-1 0-15,-1 1 0 0,-1 1 0 0,-1 3 0 16,-1 1 0-16,1 2 144 0,-2 1-16 0,1 6-128 15,0 5 256-15,0 1-64 16,1-2-16-16,0 3 0 0,-1-2 0 0,0 1 0 16,0-4 0-16,-1-1 0 0,-2 2-48 0,-1 4-128 0,0 1 192 0,-1-1-64 15,0-3 64-15,-2 0 0 0,-4-3 0 0,-3-1 0 16,0 0 448-16,0 2 112 0,-1 1 16 0,0-3 0 16,-1-8 320-16,3 1 64 0,2 1 0 0,4 2 16 15,1-3-592-15,4 2-112 0,2 0-16 0,1-3-16 16,4-3-432-16,4-3 128 0,2-4-128 0,0-3 0 15,2-6 0-15,3-3 0 0,2-2 128 0,0-3-128 16,2-4 0-16,-1-1 0 0,2-1 0 0,0-1 0 16,0-3 0-16,2-4 0 0,1-3 144 0,0-2-144 0,0-1 0 0,1 1 128 15,1-6-128-15,1 2 0 0,2-3 0 0,-1-2 0 16,1-3 0-16,1-1 0 0,1-1 0 0,2-5 0 16,0-1 0-16,1-1 128 0,1-2-128 0,2-2 176 15,-1-3-176-15,2-2 192 0,5-2-32 0,0-1 0 16,-1 0 0-16,3-3 0 0,6-2 32 0,4-1 0 0,4-2 0 0,3-1 0 15,2 1-32-15,1 0 0 16,-1-5 0-16,0 2 0 0,0-1-160 0,3 2 160 16,4-1-160-16,3 1 160 0,3-2-160 0,2-1 0 15,2-1 0-15,1-1 128 0,0 1-128 0,4-2 0 16,2 1 0-16,7-1 0 0,9 0 0 0,-1-1 0 0,-4-2 0 0,0 0 0 16,2 1 0-16,5 0 0 0,8-2 0 0,-3-1 0 15,-5 0 0-15,5 0 128 0,3-1-128 0,0 2 0 16,1 2 0-16,-2-1 0 0,-2-1 128 0,4-1-128 15,6 3 0-15,-1-3 128 0,-1-1-128 0,-2 1 128 16,-2-3 0-16,3 2-128 0,5 0 192 0,-2 1-64 16,-4 0-128-16,4-1 160 0,4-2-160 0,-1 1 160 15,-3-3-160-15,102-7 144 0,-101 11-144 16,5-2 0-16,-3 2 0 0,-8-2 0 0,4 2 128 16,4 0-128-16,-2 0 128 0,-6 2-128 0,2-1 128 15,-1 2-128-15,2-1 0 0,0 0 0 0,-3 2 128 16,-5-3-128-16,0 2 0 0,2 2 0 0,1-4 0 15,-2 0 0-15,-1 1 0 0,-2-1 0 0,2 0 0 16,4 0 0-16,-2-1 0 0,-5 3 0 0,-2-5 0 16,-5 2 0-16,1 0 0 0,5-1 0 0,-4 3 128 15,-2-1-128-15,-3 0 0 0,-4-1 0 0,1 1 128 16,2-3-128-16,-1 1 0 0,-1-1 0 0,0 1 0 0,-5-1 0 0,0-1 0 16,0 0 0-16,1 1 128 0,3-1-128 0,-5 0 0 15,-6 0 0-15,-2 2 0 0,-3 0 0 0,0 1 0 16,4-1 0-16,-1 0 128 0,0 1-128 0,-3 0 0 15,-1 1 0-15,-4-2 0 0,-1-1 0 0,-1 3 0 16,1 2 0-16,0 0 0 0,1 1 0 0,0 0 0 16,-2-2 0-16,-2-1 128 0,-3-2-128 0,-1 0 0 0,-1 2 0 0,1 2 128 15,0-2-128-15,1 1 0 0,2 2 0 0,0-3 0 16,0-1 0-16,-5 1 0 0,-1 1 0 0,-1 2 128 16,-1-5-128-16,1 2 0 0,-1 0 0 0,1 1 0 15,2 1 0-15,1 0 0 16,1 2 0-16,-3-1 0 0,-2-3 0 0,1 0 0 15,1 0 0-15,-1 2 128 0,-5-4-128 0,3 5 0 16,-1-3 0-16,2 2 0 0,1-1 0 0,1 2 0 0,0-1 0 16,-2 0 0-16,-4-3 0 0,1 1 0 0,2-2 0 0,-3 5 128 15,-2-3 32-15,0 2 16 0,1-1 0 0,2 0 0 16,1 2-16-16,0-2 0 0,3 0 0 0,-2-1 0 16,-3-2-160-16,0 1 192 0,1 3-192 0,0-2 192 15,-4 1-192-15,2-1 192 0,1 2-192 0,1-4 192 16,0 1-192-16,2 1 0 0,1 2 0 0,0-1 0 15,-2-1 0-15,2-1 0 0,-1 0 0 0,-2-1 0 16,-1 1 0-16,0-1 0 0,-1-3 128 0,2 2-128 0,3 2 0 16,2 0 0-16,-2-2 0 0,-1 2 128 0,-1-2-128 0,-1 1 0 15,0-2 0-15,-2 2 0 0,-1-2 0 0,0 1 0 16,2-1 0-16,2 1 0 16,-1-3 0-16,2 3 0 0,1-1 0 0,-1 0 0 0,0 0 0 15,1 2 128-15,0-2-128 0,-3 1 0 0,-2 1 0 0,2-2 128 16,3 0-128-16,3-1 0 0,3 0 0 0,1 1 0 15,-1 1 128-15,1 1-128 0,-5-1 0 0,1 0 0 16,-1-1 0-16,1 0 0 0,1 1 0 0,1 2 0 16,0 1 0-16,3 0 0 0,1 1 0 0,-1-1 0 15,-2 0 0-15,-2 0 128 0,0 0-128 0,0 0 160 16,1 1-160-16,2 2 160 0,1 1-160 0,1 0 128 16,3 0-128-16,-2 0 128 0,-2-1-128 0,0 2 0 0,1-1 0 0,0 0 0 15,0 0 0-15,3 0 0 0,-1 1 0 0,1 2 0 16,-3-3 0-16,-1 0 0 0,-4 1 128 0,-1-1-128 15,-1-1 0-15,-1 1 0 0,-1-3 0 0,-3 3 0 16,3 0 0-16,1 0 0 0,1 0 0 0,-2-1 0 16,-3 0 0-16,-1-1 0 0,-3 0 128 0,1-1-128 15,-5-1 0-15,1 2 0 0,-1-2 0 0,-1 0 0 16,-1-1 0-16,0-1 128 0,-1-4-128 0,-1 1 0 16,1 0 128-16,0 1-128 0,-5-4 0 0,1 2 128 15,-2-3-128-15,-1 0 128 0,-2-3-128 0,-3 2 128 16,-2-3-128-16,1 0 0 0,-1 0 144 0,2-1-144 15,1-3 128-15,-1 0-128 0,-2 1 160 0,0-2-160 16,2 1 160-16,1-2-160 0,0-2 160 0,2 0-160 16,-2-1 0-16,3-1 0 0,2 1 0 0,-1-3 0 15,0 0 0-15,0 1 0 0,0-2 0 0,-1-3 0 16,0 1 128-16,0-2-128 0,-3-2 0 0,0 3 0 16,-1 0 192-16,0-2-64 0,0-2-128 0,-1-2 192 0,1-3-48 0,0 1-16 15,0-1 0-15,1-1 0 0,2 1 16 0,-4 1 0 16,0-2 0-16,1 0 0 0,0 1-144 0,-2 0 128 15,1-1-128-15,-1 0 128 0,0-3-128 0,0 1 0 16,2-1 144-16,-3-2-144 0,-1-2 0 0,-1 0 144 16,-2-4-144-16,2 2 0 0,0-4 128 0,-2-2-128 15,-2 0 0-15,-1-2 0 0,2-4 128 0,-1-1-128 16,0-2 0-16,-2 2 0 0,1 1 0 0,-2 0 0 0,0-3 0 0,-1-1 0 16,-2 0 0-16,2 1 0 0,0 4 0 0,0-1 0 15,-3 2 0-15,-1 2 0 16,-4-1 0-16,0 3 0 0,0-5 0 0,-1 3-144 15,-1 0 144-15,1 1 0 0,-4 1 0 0,0-2 0 16,-1 2 0-16,4 0 0 0,-5-4 0 0,3 0 128 16,2 2-128-16,-1-1 0 0,-1 1 0 0,2-2 144 15,-2 6-144-15,0 0 0 0,0-1 192 0,0-1-192 0,1 4 192 0,1-1-192 16,-1 3 0-16,-1 0 0 0,-1-2 0 0,-2 2 0 16,2 5 0-16,-1 0 0 0,-1-1 0 0,1 1 0 15,-2 3 128-15,0-2-128 0,-1 3 0 0,0-3 0 16,0-1 0-16,0-2 0 0,1 2 0 0,-3 3 0 15,-2-1 0-15,3 0 0 0,-2-4 0 0,0 6 0 16,1 4 0-16,-4-1 0 0,0-2 0 0,-2 2 0 16,-2 3 0-16,3 1 0 0,-7-6 0 0,3 6 0 15,-1 0 0-15,-2 4 0 0,1-5 0 0,1 1 0 0,1 1 0 0,-4-1-144 16,-2 0 144-16,0-1-128 0,0 0 128 0,0 0 0 16,-2 3 0-16,-2-2-128 15,-5-3 128-15,-3 2 0 0,-1 3 0 0,-1-1 0 16,-3 2 0-16,0 2 0 0,-3 1 0 0,1 1 0 0,-2 1-128 0,-2-1 128 15,-3 3-128-15,-4 0 128 0,-5 1-144 0,0 0 144 16,-6 1-160-16,1-1 160 0,-1 4-144 0,1 3 144 16,-2 2-128-16,-5-1 128 0,-5 0-144 0,-1-1 144 15,1-2-160-15,0 3 160 0,-1 3 0 0,-2 1-144 16,-4 0 144-16,-2 1 0 0,-5 1 0 0,4 1-128 0,0 1 128 16,-2 3 0-16,-5 1 0 0,0 1 0 15,0 0 0-15,0 1 0 0,1 2 0 0,-5 1 0 0,-6 0 0 0,2 0-128 16,4 0 128-16,2 1 0 15,-4 0 0-15,0 2 0 0,0-2 0 0,2 1 0 16,3-1 0-16,-2 0 0 0,-1 2 0 0,2-2 0 16,2-1 0-16,4-1 0 0,2 5 0 0,-2-2 0 15,-3 2 0-15,1-1 0 0,1-3 0 0,1 2 0 0,-1 0 0 0,0 3 0 16,-5-1 0-16,1 1-128 0,-1 0 128 0,2 1 0 16,1-1 0-16,-5 1 0 0,-6 1 0 0,3 1 0 15,4 1 0-15,-1 0 0 0,-1 0 0 0,-3-1 0 16,-2-2 0-16,2 2 0 0,3 0 0 0,-3 1 0 15,-1 2 0-15,1-4 0 0,0 0 0 0,2 2 0 16,6 4 0-16,-5-5 0 0,-4-2 0 0,-2 4 0 0,4-4 0 16,2 4 0-16,-1 3 0 0,-2-2-128 0,-3-2 128 0,1-1 0 15,5 1 0-15,-4 0 0 0,-6 2 0 0,4-4 0 16,6 2 0-16,-2 2 0 0,-2-1 0 0,-3 2 0 16,-2 1 0-16,-1 1 0 0,3 2 0 0,-4-2 0 15,-3-2 0-15,3 0 0 16,4 4 0-16,-1-2 0 0,-2 3 0 0,-1-3 0 15,-1-2 0-15,5 0 0 0,4 1 0 0,-2 0 0 16,-3-2 0-16,3-1 0 0,5 0 0 0,0 0 0 0,-3 1 0 0,-2-2 0 16,-3-2 0-16,4 2 0 0,3 1 0 0,-2 1 0 15,-2-2 0-15,0 0 0 0,0 0 0 0,2 3 0 16,3 1 0-16,-5-3 0 0,-4-1 0 0,2 2 0 16,3-1 0-16,-2 1 0 0,0-1 0 0,1-1 0 15,-1-2 0-15,3 2 0 0,3 1 0 0,-5-2 0 16,-7-2 0-16,4 0 0 0,6-5 0 0,2 4 0 0,-3-1 0 15,0 0 128-15,-4-1-128 0,4 1 0 0,3-1 0 0,-3 3 0 16,-4-4 0-16,3 2 0 0,2-2 0 0,1 0 128 16,2 1-128-16,-4-2 144 0,-6-1-144 0,3 0 160 15,3 0 16-15,-1 1 0 0,-4 3 0 0,1-2 0 16,0 0 0-16,5 1 0 0,6 3 0 0,-3-1 0 16,-2 1-48-16,2-2 0 0,5 2 0 0,6 2 0 15,2-2-128-15,2 6 0 0,2-1 0 0,5-1 128 16,4-2-128-16,7 2-144 0,8 2 144 0,6 4-208 31,3 1-2000-31,3 4-400 0,4 3-80 0</inkml:trace>
  <inkml:trace contextRef="#ctx0" brushRef="#br4" timeOffset="-14465.05">16495 15208 26607 0,'0'0'1168'0,"17"6"256"0,-19 4-1136 15,2 3-288-15,2 0 0 0,0 3 0 0,-1 1 656 0,3 2 80 16,2 2 16-16,-1-1 0 0,0 1 176 0,2-1 32 15,-1 1 16-15,1-1 0 0,-1-2-176 0,-1-5-32 16,-1-1-16-16,0 0 0 0,0-1-112 0,-1-2-32 16,-2-2 0-16,-1-7 0 0,0 0-96 0,0 0-32 0,0 0 0 0,0 0 0 15,0 0 112-15,-5-9 32 0,0-4 0 0,-1-2 0 16,1-1-144-16,0-3-32 0,1 0 0 0,1-5 0 16,2 0-256-16,1-3-48 0,0 3-16 0,1-4 0 15,1 1-128-15,2 2-176 0,1 2 48 0,3 3 0 16,2 3-224-16,0-2-32 0,1 3-16 0,1 3 0 15,-1 2-480-15,2 5-80 0,0 1-32 0,2 3 0 32,-1 2-1680-32,0 3-336 0,1 2-64 0,-1 0 0 15,-1 1 1504-15,0-1 304 0,0 1 64 0,-1 1 16 16,0-2-144-16,-1-1-16 0,1 0-16 0,-1-1 0 0,-2-1 784 0,-1 0 144 0,-1 0 48 0,0-2 0 16,-7 0 880-16,0 0 176 0,0 0 32 0,0 0 16 15,0 0 752-15,0 0 128 0,0 0 48 0,0 0 0 16,0 0-336-16,-1-5-64 0,1 5-16 0,-4-7 0 15,-1 2 240-15,5 5 32 0,-6-4 16 0,1 2 0 16,0 0-352-16,5 2-64 0,0 0-16 0,0 0 0 0,-7 4-160 0,3 3-32 16,1 1-16-16,0 5 0 15,2 1-368-15,1 2-64 0,0-2 0 0,1 3-16 0,0 1-240 0,3 2-32 16,1-2-16-16,3 0 0 0,0 0-144 0,1-1 0 16,2-2 0-16,-1-1 0 0,0-2 0 0,0 2-176 0,1-3 16 15,2-1 0 1,2-1-1536-16,-1 0-304 0,-1-1-64 0,3-3-16 15,1-1-1376-15,-2-4-256 0,1-2-64 0,0-2-16 16,-1-1 160-16,1-2 48 0</inkml:trace>
  <inkml:trace contextRef="#ctx0" brushRef="#br4" timeOffset="-14265.13">17178 15306 911 0,'13'-12'0'0,"-9"7"0"0,0-4 0 0,-2-3 0 16,0 1 0-16,0 0 0 0,1 2 5296 0,-2-1 976 16,0 1 192-16,1 1 32 0,-2 0-3104 0,0 8-608 0,0 0-128 0,0 0-32 15,0 0-752-15,0 0-144 0,0 0-48 0,0 0 0 16,-6 6-944-16,3 4-192 0,-1 3-32 0,1 1-16 15,3 3-304-15,1 1-48 0,2 2-16 0,1 1 0 16,1-1-128-16,2-1 0 0,0-2 0 0,3-2 0 16,0 2 0-16,0-4-144 0,2 0 144 0,1-2 0 15,0-5-1408-15,2-2-160 16,-1 0-32-16,3-3-16 0,0-3-1360 0,0-3-272 0,-3-3-48 0,0-3-9392 16</inkml:trace>
  <inkml:trace contextRef="#ctx0" brushRef="#br4" timeOffset="-13996.29">17538 15221 10127 0,'0'0'896'0,"0"0"-704"16,-4-5-192-16,0 0 0 0,-1 1 3376 0,-2-1 640 16,-1 1 128-16,0 1 16 15,-1 2-1712-15,0 2-336 0,0 2-80 0,0 2-16 0,1 3-976 0,0 1-192 16,2 3-32-16,1 2-16 0,1 2-432 0,1 0-96 16,2 0-16-16,2 0 0 0,2 0-128 0,2-1-128 15,4-2 192-15,1-1-192 0,1-3 0 0,3 0 0 16,3-2 0-16,3-2 0 0,-2-1 0 0,0-1 160 0,0-6-160 0,2 0 192 15,-2 0-32-15,-1-3 0 0,-1 0 0 0,-3-3 0 16,0-4 96-16,-4 1 32 0,-1-2 0 0,-3 1 0 16,-1 0-16-16,-3-1 0 0,1 1 0 0,-5-1 0 15,-1 0-144-15,-2 1-128 0,-2 0 144 0,-3 0-144 32,-2 0-272-32,0 0-160 0,0-2-16 0,1 4-16 15,1-1-816-15,-1 1-176 0,2 2-16 0,0 0-16 16,0 1-2528-16,2 0-496 0</inkml:trace>
  <inkml:trace contextRef="#ctx0" brushRef="#br4" timeOffset="-13131.62">17718 15145 7359 0,'3'5'656'0,"3"3"-528"0,0-1-128 0,2 5 0 16,-1-3 3808-16,-1 6 736 0,1-2 128 0,0 1 48 16,-3 2-2464-16,1-1-480 0,1 0-112 0,-1-1 0 15,-1-1-736-15,0 0-144 0,0-3-16 0,2 1-16 0,-2-3-480 0,0-2-80 16,0-1-32-16,-4-5 0 0,0 0-160 0,0 0 0 15,6-1 0-15,0-5 0 16,-4-2-704-16,1 0-64 0,1 0 0 0,-2-5-16 16,0-1 80-16,-1-1 0 0,0 0 16 0,1-1 0 15,0 1 240-15,-1-1 32 0,1 0 16 0,-1 1 0 16,2-2 400-16,-1 4 0 0,1 1 0 0,1 3 0 0,0 0 512 16,0 2 128-16,0 1 16 0,-4 6 16 0,0 0 48 0,0 0 16 15,6 3 0-15,1 3 0 0,-2 2-208 0,0 1-32 16,-1 1-16-16,-1 3 0 0,-1 0-176 0,1 2-48 15,-1 0 0-15,1-3 0 0,1 0-48 0,0 1-16 16,0-4 0-16,0-1 0 0,1-1-192 0,0 0 128 16,-5-7-128-16,7 5 0 0,-7-5 0 0,0 0 0 0,0 0 0 15,7 0 0-15,-7 0-144 0,8-5-128 0,-1-2-32 0,-1 1 0 32,-1 1-256-32,-1-4-48 0,0-2-16 0,0 1 0 0,0-2 368 0,0-1 64 0,-1 0 0 0,1 1 16 15,-2-1 176-15,2 0 0 0,0 0 0 0,1 0 0 16,0 3 0-16,-1 0 0 0,0 3 160 0,0 1-160 15,-4 6 560-15,0 0 16 0,0 0 0 0,0 0 0 16,0 0-32-16,7 10 0 0,-2 1 0 0,-1 4 0 16,0-2-208-16,-2 4-32 0,0-2-16 0,-1 4 0 15,0-4-96-15,-1 1 0 0,4-1-16 0,-1 0 0 16,-1-5-176-16,1 1 128 0,0-5-128 0,0 1 128 16,-3-7-128-16,7 4 0 0,-7-4 144 0,0 0-144 15,0 0 0-15,0 0 0 0,7-4 0 0,-1-3-128 16,1-2-368-16,-1 0-64 0,-3-3-16 0,-2 0 0 15,4-1 16-15,0-1 0 0,1-3 0 0,-1 0 0 0,0-1 224 16,0 1 32-16,-1-1 16 0,1 1 0 0,1 1 288 0,0 0 0 16,1 2-128-16,-1 1 128 0,1 1 0 0,1 3 176 15,-2 3-32-15,1 3 0 0,-7 3 176 0,0 0 48 16,9 1 0-16,-3 6 0 0,-1 3 32 0,1 3 16 16,-1 2 0-16,1 0 0 0,0 1-176 0,-1 0-48 15,-1 2 0-15,1-2 0 0,0-3-16 0,2 0-16 16,-2 0 0-16,1-3 0 0,1-1-160 0,-1 2 0 0,4-5 0 15,-3 2 128-15,1 1-128 0,0-5 0 16,0 0 0-16,-2 1 128 0,1-2-128 0,-1 1 0 16,2-4 144-16,0 1-144 0,1-1 0 0,-1-1 144 15,0 1-144-15,-2-4 0 0,2 1 208 0,0-1-64 16,-2-2-16-16,2-2 0 0,1-1 144 0,-1 0 32 16,-1-4 0-16,-1 0 0 0,-1-4-112 0,-1 4 0 15,0-3-16-15,0 2 0 0,-2-2-176 0,-1 2 0 0,-1 1 0 0,-3-2 0 16,-1 4 0-16,-1 0-144 0,-1 2 144 0,-1 2-208 15,-1 2 208-15,0 3 160 0,1 3-32 0,-1 3 0 16,1 4 128-16,1 2 32 0,1-3 0 0,-1 6 0 16,2 4 144-16,3-2 16 0,0 2 16 0,1 0 0 15,4 1-224-15,0 1-48 0,0-1-16 0,2-2 0 16,1-3-176-16,2-2 0 0,1 1 0 0,1-2 0 16,-1 1-448-16,0-2 16 0,2-2 16 0,-1-2 0 15,0-1-3504-15,1-3-704 0</inkml:trace>
  <inkml:trace contextRef="#ctx0" brushRef="#br4" timeOffset="-12724.67">18698 15029 30639 0,'0'0'672'0,"0"0"144"0,0 0 16 0,-4 6 32 0,1 2-688 0,1 4-176 15,-1-1 0-15,1 4 0 0,0-1 1200 0,1 2 208 16,1 1 32-16,0 0 16 0,0-2-608 0,1 2-112 15,1-5-32-15,-1 0 0 0,0-2-448 0,2-1-80 16,1-1-32-16,1-1 0 0,0-2-144 0,-5-5 128 16,0 0-128-16,0 0 128 0,9 1-128 0,-9-1 0 0,5-4 0 0,2 0 0 15,0-1-320-15,-2 0 0 0,-1-3 0 0,0 0 0 32,-1-2-96-32,3-1-16 0,-1-2 0 0,-1 0 0 0,0 0 96 0,0 0 16 15,0-3 0-15,1 5 0 0,0 2 48 0,0-2 16 16,-1 3 0-16,0 3 0 0,0 0 48 0,-4 5 16 0,0 0 0 0,0 0 0 15,0 0 192-15,8 3 0 0,-2 3 0 0,-1 1-144 16,-1 0 272-16,0 3 48 0,3-3 16 0,-2 2 0 16,0 1 64-16,0-1 32 0,-1 0 0 0,2-1 0 15,0 0-160-15,2-2-128 0,0 3 192 0,1-6-192 16,-1-1 0-16,0 0 0 0,1-2 0 0,0 0 0 16,1-2-160-16,-1 0-144 0,-1-1-16 0,-1-2-16 15,-2 1-208-15,0 0-32 0,0-2-16 0,-1 0 0 16,0-1-304-16,0-1-64 0,0 0-16 0,0 0-7984 15,-2-2-1584-15</inkml:trace>
  <inkml:trace contextRef="#ctx0" brushRef="#br4" timeOffset="-12368.54">19150 14988 26207 0,'0'0'1152'0,"0"0"256"0,-6 0-1136 0,-1 0-272 0,7 0 0 0,-6 1 0 16,-2-2 976-16,0 0 144 0,0 1 32 0,0 0 0 15,1 1 64-15,-1 2 0 0,1-1 16 0,1 4 0 16,-2 1-624-16,1 1-128 0,1 0-32 0,1 2 0 16,1 2-320-16,1 1-128 0,1-2 0 0,2 0 144 15,3 1-144-15,0 0 0 0,0-3 0 0,1 0 0 16,1-2 0-16,1-1 128 15,2-3-128-15,1-2 0 0,2-1 192 0,-1-3-64 16,2-2 0-16,0-3 0 0,-2-2 192 0,0-3 48 0,1-1 0 0,-1-3 0 16,1-2-48-16,-1 0 0 0,-3-5 0 0,-1 1 0 31,-1-3-624-31,1 1-128 0,-2-2-16 0,-1 1-16 16,0 0-384-16,-2-2-80 0,-2 1-16 0,-2 2 0 15,1 0-2000-15,-2 3-416 0</inkml:trace>
  <inkml:trace contextRef="#ctx0" brushRef="#br4" timeOffset="-12126.41">19170 14825 13823 0,'4'13'1216'16,"1"4"-960"-16,2 1-256 0,0 1 0 0,2 0 1856 0,1 2 320 16,0-3 64-16,3 1 0 0,1-2-1296 0,3-3-272 15,-1-2-48-15,0-5-16 0,1 1-32 0,0-1 0 16,3-6 0-16,-1-1 0 0,-2 0 192 0,-2-1 48 16,0-4 0-16,-4-3 0 15,1-1 112-15,-2-2 32 0,0-1 0 0,-3 1 0 16,0-1-48-16,-1-1 0 0,0-1 0 0,-2 1 0 0,-3-2-16 0,0 3-16 15,-2 2 0-15,0-2 0 0,-2 2-240 0,-1 2-32 16,-1 2-16-16,0-1 0 0,-2 4-288 0,1 3-64 16,-1 3-16-16,1 4 0 0,-2-1-224 0,0 2 0 15,1 4 0-15,2 2 0 0,0 2-128 0,2 1 128 16,2-1-192-16,2 4 192 16,3-3-1408-16,1 3-160 0,5-4-32 0,-1 1-16 15,1-1-1200-15,3-4-256 0,3 0-32 0,-1 1-5600 0,1-7-1136 16</inkml:trace>
  <inkml:trace contextRef="#ctx0" brushRef="#br4" timeOffset="-11866.43">19674 15072 20559 0,'0'0'896'0,"6"-8"208"0,-2-1-880 0,-1-1-224 0,0-1 0 0,0-1 0 16,-3 2 1792-16,0-3 320 0,-2 0 64 0,0 2 16 15,-2-1-1168-15,-3 3-224 0,1 0-48 0,-1 3-16 16,-1-1-736-16,-1 3 0 0,0 4 0 0,1 4-160 16,1 3-32-16,-1 2 0 0,1 2 0 0,2 5 0 0,2-3 624 0,1 4 112 15,-1-4 32-15,3-1 0 0,3 1 80 0,2-1 32 16,2-3 0-16,0 0 0 0,4-1-240 0,1-3-64 15,-1-4 0-15,2-1 0 16,0-1 240-16,0-3 32 0,0-3 16 0,0-2 0 16,-1 2 16-16,-1-4 0 0,-2-5 0 0,-1 2 0 15,-2-2-160-15,-1 0-16 0,0-1-16 0,-2-3 0 16,-3 0-176-16,-3 0-16 0,1 0-16 0,-2-1 0 16,-3 0-160-16,0 0-128 0,-3 1 144 0,-4-9-144 15,0 3-1728-15,-2 2-432 0,1 4-80 0,4 4-15040 0</inkml:trace>
  <inkml:trace contextRef="#ctx0" brushRef="#br4" timeOffset="-11230.75">20358 14898 17503 0,'22'-6'1552'0,"-9"0"-1232"0,-2 0-320 0,0-1 0 15,-2 1 3200-15,0-2 592 16,-1-1 112-16,-1 0 32 0,-4-3-1808 0,-3 0-352 15,-2 2-80-15,-1-1-16 0,-1 1-592 0,0 4-112 16,-3-4-16-16,-1 6-16 0,-1-2-640 0,-1 3-128 0,-4 3-32 16,5 2 0-16,9-2-144 0,-12 9 0 0,-2 3 0 0,1 3 0 15,1 6-144-15,2-3 144 0,1 2-192 0,2 2 192 16,3 4 0-16,0-1-128 0,0 2 128 0,3 3 0 16,2 1 0-16,2 2 0 0,2-3 0 0,2 1 144 15,2-2-336-15,1 1-64 0,-1-1 0 0,3-5-16 16,2 0-2016-16,-1-3-400 0,-1-3-64 0,0-1-32 15,-3-4 128-15,-4-3 32 0,-5-10 0 0,2 11 0 16,-2-11 1216-16,0 0 256 0,-8 5 64 0,-1-2 0 16,-2-3 1088-16,-1-2 192 0,1-1 48 0,-1-3 16 15,2-2 1760-15,0 1 352 0,1-4 80 0,3 2 16 0,-1-1-1248 0,2-2-256 16,0-1-64-16,1 1 0 0,3-1-128 0,2-1-16 16,2 2-16-16,2 2 0 0,3-2-352 0,2 5-64 15,0 2 0-15,2-1-16 0,0-1-304 0,1 2 0 16,1 1 0-16,1 0 0 15,-2 0 0-15,-3 0 0 0,-10 4 0 0,11-4 0 0,-1 2 304 16,0-1-48-16,-10 3-16 0,0 0 0 0,11-4 32 0,-11 4 16 16,0 0 0-16,0 0 0 0,0 0-128 0,0 0-32 15,0 0 0-15,0 0 0 0,-9 8-128 0,1 1 160 16,0 2-160-16,0 2 160 0,-1 0-16 0,3 1 0 16,-1 2 0-16,3-2 0 0,0 3 32 0,6-1 0 15,3-2 0-15,0-1 0 0,3-1-176 0,4-2 0 16,3-2 144-16,3-3-144 0,2-1 0 0,0-1 0 15,-2-6 0-15,1 0 0 0,0 0 0 0,-2-1 144 0,-3-3-144 0,-1-2 0 16,-1-4 192-16,-2 1-64 0,-2 1 0 0,-2-1-128 16,1 0 208-16,-4 0-64 0,-2 2-16 0,-2-2 0 15,-5-1 0-15,0 3-128 0,-3-2 192 0,-2 4-64 16,0-4-128-16,-1 2 128 0,0 0-128 0,-1-1 128 16,-1 1-1440-16,1-1-288 15,0-2-64-15,1 4-9024 0,3-1-1792 0</inkml:trace>
  <inkml:trace contextRef="#ctx0" brushRef="#br4" timeOffset="-10965.31">20704 15111 15663 0,'11'14'688'0,"-3"-2"144"0,-1-1-656 0,3 5-176 0,-3 1 0 0,1-1 0 16,0-2 3808-16,0 0 736 0,-2-1 128 0,0 2 48 15,-1 0-2400-15,-1-2-464 0,-2-1-112 0,1-4-16 0,-3-8-816 0,0 0-160 16,0 10-48-16,0-10 0 0,0 0-160 0,0 0-32 15,0 0-16-15,0 0 0 0,0 0 0 0,-7-3 0 16,7 3 0-16,-6-12 0 0,2-4-176 0,0-1-16 16,3 0-16-16,-1 0 0 0,2 2-288 0,2-4 0 15,0 2 0-15,2 1 0 0,1 1-144 0,3 0-96 16,3-2-16-16,-2 2 0 0,3 2 112 0,1 1 16 16,1 1 0-16,2 2 0 0,-2 3-64 0,3 5-16 0,0-3 0 0,0 5 0 31,-3 5-272-31,2-2-48 0,1 1-16 0,-2 1 0 15,0 6-1152-15,-4-1-224 0,0 2-64 0,-5 1-9248 16,-4 2-1856-16</inkml:trace>
  <inkml:trace contextRef="#ctx0" brushRef="#br4" timeOffset="-10498.38">18511 15890 35999 0,'-13'9'1600'0,"7"-3"320"16,-2 1-1536-16,-2 1-384 0,-2 0 0 0,2 0 0 0,0 0 128 0,3 1-128 16,0-3 128-16,3 0-128 0,4-6 0 0,-1 7 0 15,1-7 0-15,0 0 0 0,4 7 0 0,1-2 0 16,3 0 0-16,0-2 0 0,1 1-176 0,-1-3 176 16,-8-1-208-16,9 3 80 0,1-1 128 0,1 1 0 15,0 1 0-15,1 0-128 0,-2 0 128 0,2 0 0 16,-1 1 0-16,-1 1 0 0,-1 1 480 0,0-1 32 15,0 4 0-15,-1-1 0 0,-3-3 80 0,1 2 32 16,-2 1 0-16,-1 0 0 0,-1 0-112 0,-2 1 0 0,-2-3-16 0,0 2 0 16,-2 2-256-16,-1-3-48 0,-2 0-16 0,-1-1 0 15,-1 1 0-15,0-1 0 0,-1-2 0 0,1 1 0 32,-2-2-624-32,3 0-112 0,1 0-16 0,0 0-16 0,0-1-1568 0,7-3-304 15,0 0-64-15,0 0-7984 0,0 0-1600 0</inkml:trace>
  <inkml:trace contextRef="#ctx0" brushRef="#br4" timeOffset="-10338.48">18716 15966 17503 0,'0'0'1552'0,"0"0"-1232"0,8 3-320 0,0-1 0 16,1 1 1744-16,-3 2 304 0,0-1 48 0,-1 2 16 16,-1 2-400-16,0 1-80 0,1 2-16 0,-1 0 0 15,-2 4-864-15,2 0-176 0,-1 2-48 0,0-1 0 16,0-2-528-16,1 1 0 0,2-1 0 0,-1-2-192 15,1 0-1680-15,2-2-336 0,-1-2-64 0,-1-2-5984 16,-2-2-1184-16</inkml:trace>
  <inkml:trace contextRef="#ctx0" brushRef="#br4" timeOffset="-10165.45">18913 16052 4607 0,'0'0'400'0,"0"0"-400"16,0 0 0-16,3-5 0 0,-3 5 5472 0,0 0 1008 15,0 0 208-15,0 0 32 0,0 0-3888 0,-4 11-784 0,-1 4-144 16,1 0-48-16,-3 4-400 0,-1 0-96 15,-1 3-16-15,-1 1 0 0,-3-1-656 0,1 0-144 16,0-1-32-16,2 1 0 0,1-3-512 0,1 0 0 16,1-5 0-16,2-1 0 15,0-2-1776-15,2-4-400 0,3-7-96 0,0 0-14176 0</inkml:trace>
  <inkml:trace contextRef="#ctx0" brushRef="#br4" timeOffset="-9834.64">19063 15881 21183 0,'0'0'1888'0,"0"0"-1504"16,0 0-384-16,0 0 0 0,0 0 2176 0,0 9 384 16,-4-1 64-16,1 5 0 0,1 1-1024 0,1 5-224 15,-3-1-32-15,1 3-16 0,-1-3-464 0,1 2-96 16,1-1 0-16,1-2-16 16,1-4-384-16,1-1-80 0,0 0-16 0,2-5 0 15,-1 0-272-15,-2-7 0 0,0 0 0 0,0 0 0 16,8 1-256-16,0-2-176 0,-3-4-16 0,2-2-16 15,1 1 128-15,-2-2 16 0,-1-1 16 0,2-2 0 0,-2 1 304 0,2-2 0 16,-2 0 0-16,1 1 0 0,1-1 304 0,-1 3 16 16,0-2 0-16,-1 4 0 0,0 0 160 0,-5 7 32 15,0 0 16-15,0 0 0 0,0 0 16 0,0 0 0 16,7 5 0-16,-2 2 0 0,-1 1-192 0,0 1-32 16,-2 0-16-16,1 1 0 0,1 1-304 0,0 1 160 15,-2-1-160-15,2 1 128 16,0 1-2512-16,0 0-512 0,-1-1-112 0,-1-2-13040 0</inkml:trace>
  <inkml:trace contextRef="#ctx0" brushRef="#br4" timeOffset="-9665.76">19364 15777 29599 0,'4'-20'1312'0,"0"10"272"0,0-2-1264 0,1 2-320 0,2-1 0 0,-2 5 0 15,0-1 1808-15,-5 7 304 0,7 0 64 0,-1 4 16 16,-1 3-1168-16,0 6-256 0,1 6-32 0,0 3-16 15,-1 6-400-15,1-2-64 0,0 3-32 0,1 2 0 16,-1 1-224-16,1 0 0 0,1-4 0 0,-1 1 0 16,0 0-128-16,1-1-80 0,-2 1-16 0,1-3 0 15,-1-2-2352-15,1-1-480 0,-1-3-80 0,0-2-6848 16,-3-4-1344-16</inkml:trace>
  <inkml:trace contextRef="#ctx0" brushRef="#br4" timeOffset="-8965.38">19446 16069 10127 0,'-9'-16'896'0,"-1"-2"-704"15,-1-3-192-15,2 3 0 0,1 1 1984 0,0 3 352 16,2 2 80-16,1 3 16 0,2 1 752 0,2 3 144 16,1 5 48-16,0 0 0 0,4-6-1504 0,-4 6-288 15,8-2-64-15,-1 2-16 0,3 0-816 0,-1 0-176 16,0 1-16-16,1 0-16 0,1 1-352 0,0 0-128 16,2 1 0-16,0-2 0 0,0 1-144 0,3-4-128 0,0 1-32 0,-1-2 0 31,0 1-976-31,-2-2-192 0,-1-1-32 0,-1-2-16 15,0-1-144-15,-2-1-48 0,-1-1 0 0,-2-1 0 16,-1 1 848-16,1-2 160 0,-1 0 48 0,0 1 0 0,0-1 656 0,-1 0 144 16,0 2 32-16,1-1 0 0,-1 1 576 0,0 1 112 15,0 2 32-15,-4 7 0 0,4-6 656 0,-4 6 144 0,0 0 32 0,0 0 0 16,5 8-208-16,-1 2-48 0,-1 4 0 0,-1 5 0 16,-3 3-288-16,1-1-64 0,0 2-16 0,0 2 0 15,0-2-240-15,1 1-48 0,1-2-16 0,0-1 0 16,1-3-512-16,1 0-96 0,0-5-32 0,1-2 0 15,-1-1-160-15,1-1 0 0,0-5 0 0,-5-4 0 16,0 0-256-16,0 0 80 0,0 0 16 0,0 0 0 0,7-4-176 16,-1-2-48-16,-1-2 0 0,1-1 0 15,-1-4-112-15,0-3-16 0,-1-1-16 0,0-1 0 16,0-2 16-16,0 0 0 0,0-3 0 0,0 3 0 0,1 1 128 0,-1 1 48 16,0 1 0-16,-1 3 0 0,1-2 208 0,0 4 128 15,0 3-160-15,-1 4 160 16,-3 5 144-16,0 0 128 0,0 0 32 0,0 0 0 15,4 8 144-15,-2 2 48 0,1 3 0 0,0 2 0 16,0 2-176-16,1 0-48 0,2 1 0 0,-1-4 0 16,1 4-272-16,3-3 128 0,-1-2-128 0,1 0 0 0,2-3 128 0,-1 1-128 15,1-2 0-15,0-1 0 0,1-2 0 0,0 2 0 16,0-1 0-16,-2-2 0 0,-1-1 0 0,0-2 0 16,-1 1 128-16,0-2-128 0,1-1 128 0,-1 0-128 15,0-4 192-15,0 0-192 0,-1-3 320 0,1-1-64 16,0-4 0-16,0 0 0 0,0-1-112 0,-1 0-16 15,1-1-128-15,-2-2 192 0,-3 2-192 0,0-3 0 0,-2 1 0 0,-1 1 0 16,-1 0 160-16,0 1-160 0,-2 0 160 0,1 2-160 16,-2 1 240-16,0 5-48 0,-2 3-16 0,6 3 0 15,0 0 48-15,-5 3 16 0,-1 5 0 0,-1 5 0 16,1 0 96-16,0 1 32 0,1 3 0 0,3 1 0 16,-1-3-208-16,2 0-32 0,1 1-128 0,2 0 192 15,2-2-432-15,1-1-80 0,1-1-32 0,2-1 0 16,1 0-1952-16,0-5-400 0,1 0-80 0,2-2-9408 15,0-2-1888 1</inkml:trace>
  <inkml:trace contextRef="#ctx0" brushRef="#br4" timeOffset="-8660.55">20320 15819 29311 0,'0'0'1296'0,"-4"-7"272"0,-1-1-1248 0,-2 0-320 0,1 1 0 0,-2 0 0 15,-1 1 1328-15,-2 0 208 0,1 2 32 0,-1 2 16 16,1-1-704-16,-1 3-144 0,2 3-32 0,2-3 0 15,1 2-240-15,6-2-48 0,-5 4-16 0,5-4 0 0,-3 8-272 0,3-8-128 16,2 9 0-16,2-2 128 0,1 1-128 0,3-2 0 16,1-1 0-16,1 1-176 0,2-1 176 0,1-1-160 15,0 1 160-15,1 0-160 0,1 0 160 0,-1 2 0 16,0-1 0-16,-2 2 0 0,-1 1 352 0,-5-2 96 16,1 1 32-16,-2 0 0 0,-4-1 416 0,-1 0 64 15,-1 1 32-15,-3-1 0 0,-1 3-192 0,-2-1-32 0,-2 0-16 16,0-3 0-16,-1 1-496 0,-1-1-112 0,2 1-16 0,-1-2 0 31,-1-2-1088-31,1-1-208 0,1-2-48 0,1 0-16 16,0-2-1776-16,0-2-336 0,2-3-80 0,0 1-12112 0</inkml:trace>
  <inkml:trace contextRef="#ctx0" brushRef="#br4" timeOffset="-8562.35">20303 15862 25919 0,'0'0'1152'0,"8"-2"224"0,2 1-1104 0,2 1-272 0,0 1 0 16,1 2 0-16,-2 1 1232 0,2 2 192 0,-1 1 48 0,-2-1 0 15,0 1-624-15,-4 1-112 0,-2 1-32 0,0-3 0 16,0 2-512-16,0 0-192 0,1-1 0 0,-1 0 144 16,0 0-2352-16,-4-7-480 0</inkml:trace>
  <inkml:trace contextRef="#ctx0" brushRef="#br4" timeOffset="-8193.09">20493 15746 11967 0,'4'-13'528'0,"-4"6"112"15,-1-1-512-15,-1 0-128 0,4 2 0 0,-2 6 0 0,2-5 4576 0,-2 5 880 16,0-8 176-16,0 8 48 0,0 0-3936 0,6-5-784 16,-3 1-144-16,3 0-48 0,-6 4-576 0,6-7-192 15,1 3 0-15,-7 4 0 16,6-4 0-16,-6 4 0 0,7-2 0 0,-7 2 0 16,0 0 0-16,0 0 0 0,0 0 0 0,10 1-144 0,-10-1 144 0,9 4 0 15,-9-4 0-15,9 5 0 0,-9-5 0 0,8 8-128 16,0-1 128-16,0-2 0 0,-8-5 0 0,9 6 0 15,-9-6 0-15,9 7 0 0,-1-1 0 0,-1 1 0 16,-7-7 0-16,10 9-128 0,-1-1 128 0,0 0 128 16,-1 1-128-16,-1-3 176 0,-7-6 320 0,5 12 64 0,-1-2 16 0,-2 1 0 15,-2-11 336-15,-1 10 80 0,-2 1 16 0,-1-1 0 16,-3-1 48-16,-3 0 16 0,1 1 0 0,-1 0 0 16,0-1-304-16,-2 0-64 0,0 0-16 0,0-1 0 15,-1-1-544-15,2-2-144 0,0 0 0 0,2 0 0 31,0-3-1472-31,-3 0-352 0,6 1-80 0,6-3-10928 0,0 0-2192 0</inkml:trace>
  <inkml:trace contextRef="#ctx0" brushRef="#br4" timeOffset="-7533.56">21223 15873 20031 0,'3'13'896'0,"-1"-2"176"0,1 2-864 0,1 0-208 0,0 1 0 0,0 2 0 0,-2-2 1808 0,1 2 320 16,-2-3 64-16,1-1 16 0,-1-1-144 0,0 2-16 15,-1-13-16-15,0 0 0 0,0 0-1184 0,0 0-224 16,0 0-48-16,0 0-16 0,0 0-112 0,0 0-32 16,0 0 0-16,0-13 0 0,0-1 16 0,-1-2 0 15,0-1 0-15,1-1 0 0,-2 0 288 0,2-2 64 0,2-2 16 16,0-3 0-16,1 1-368 0,1-2-80 0,1-2-16 0,0 2 0 15,0 0-336-15,2 1 0 0,-1 3 0 0,2 3-192 16,1 0-144-16,2 6-48 0,-2 0 0 0,1 4 0 16,1 4 48-16,0 4 0 15,1 1 0-15,1 4 0 0,0 2 112 0,0 6 32 16,2 2 0-16,0 3 0 0,1 1 192 0,1-2-192 16,0 1 192-16,1 1-192 0,0 0 192 0,2 2-192 15,-1 1 192-15,-2 0-192 16,-2 1-304-16,-2-4-48 0,-4 3-16 0,-1-4 0 0,-3-3 304 0,-1-1 64 0,-2-1 16 0,-2 0 0 15,-1-2 176-15,1-10 224 0,-6 8-48 0,-2-3-16 16,-1 2 272-16,-4-2 48 0,-4-1 16 0,-2-3 0 16,-1-2-128-16,-4-2-32 0,-3 2 0 0,-1-2 0 15,1-2 112-15,0-1 0 0,1-2 16 0,1 0 0 16,3 0-208-16,1-1-64 0,0 0 0 0,3-4 0 16,-1 0-576-16,1 0-112 0,-1 0-16 15,2 2-16-15,2 1 32 0,4 3 16 0,3-2 0 0,3 3 0 16,5 6 224-16,0 0 64 0,0-9 0 0,0 9 0 0,6-10-32 0,6 4 0 15,3-1 0-15,5 1 0 16,2-2-336-16,4 3-64 0,2 1-16 0,-1-1 0 16,2 1-1856-16,-1-1-368 0,2-1-80 0,0 4 0 15,-1-2 1584-15,0 1 320 0,-3 3 64 0,0 0 16 0,-1 0 1232 0,-2-2 256 16,-3 0 48-16,-2 0 16 0,-4-1 128 0,1-1 32 16,-6 0 0-16,-9 4 0 0,0 0 688 0,0 0 144 0,0 0 16 0,0 0 16 15,0 0 304-15,0 0 48 16,-9-4 16-16,-2 3 0 0,-2 1-704 0,-3 5-128 15,-2 3-16-15,-3 4-16 0,-3 2-336 0,-2 4-64 16,-3 3-16-16,-1 3 0 0,0 2 96 0,1 0 16 16,-1 1 0-16,1 1 0 0,1 2-256 0,2-2-48 15,1-5-16-15,2 0 0 16,0 2-816-16,4-2-176 0,2 1-16 0,2 0-14288 16,4 1-2864-16</inkml:trace>
  <inkml:trace contextRef="#ctx0" brushRef="#br4" timeOffset="-6526.1">15765 15635 30063 0,'-3'8'1328'0,"2"6"272"0,-3-8-1280 0,1 2-320 0,1 0 0 0,0 0 0 15,2-8 640-15,0 0 64 0,0 0 16 0,0 0 0 16,0 0 304-16,0 0 64 0,0 0 16 0,5-5 0 15,1-3-400-15,-1-5-64 0,-3-4-32 0,2-4 0 16,0-4-304-16,-1-2-64 0,-1-4-16 0,0-3 0 0,-4-2-64 0,2 1-16 16,0 0 0-16,-1 1 0 0,-1 0-144 0,-2 0 0 15,-2 2-160-15,1 3 160 16,0 0-576-16,1 6 0 0,0 2-16 0,2 3 0 16,-1 6-128-16,4 2-32 0,-1 10 0 0,0 0 0 0,0 0 608 0,11 8 144 15,0 3 0-15,2 6 0 0,3 7 160 0,0 2 64 16,1 2 16-16,1 4 0 0,2 2-240 0,0 0 0 15,0 1 0-15,0-4-160 0,-1-1 160 0,-1-1 0 16,-1-2 0-16,-2-1 0 0,-2-2 128 0,-3-2 64 0,-2-7 16 0,-3 2 0 16,-1-2 256-16,-1-4 48 0,-3-3 16 0,-2-1 0 15,-3-1 0-15,-3-3 0 0,-2-2 0 0,-3-2 0 16,-2-2 16-16,-1-3 0 16,-3 1 0-16,-2-3 0 0,-1-3-48 0,-1 0-16 15,-3-2 0-15,-2-3 0 0,1-4-272 0,1 1-48 16,0-1-16-16,2-1 0 0,3 2-144 0,5 1 0 15,3 1-192-15,2 1 192 0,5 0-384 0,3 2 64 0,3 1 0 16,4 1 0 0,2 0-448-16,5 2-96 0,2 1-16 0,2 0 0 15,2 1 96-15,4 0 16 0,3-1 0 0,1 1 0 16,1-2 256-16,0 1 48 0,1 0 16 0,0 1 0 0,1-3 320 0,-1 2 128 0,-1 1 0 0,-1 0-144 16,1 2 144-16,-5-1 0 0,-3 2 0 0,-3 3 0 15,-5-2 0-15,-2 2 128 0,-2 1-128 0,-6 1 176 16,0 0 384-16,0 0 80 0,-6 8 0 0,-2 4 16 15,-2-1 96-15,-3 5 16 0,-2 2 0 0,-2 4 0 16,-1 3 64-16,-2 1 0 0,1 3 16 0,-3 2 0 16,0 2-432-16,-2-2-96 0,1-1 0 0,0-1-16 15,1-2-304-15,0-1 0 0,1-1 0 0,3-5-13264 16,1-3-2640-16</inkml:trace>
  <inkml:trace contextRef="#ctx0" brushRef="#br3" timeOffset="6798.34">26432 17358 28159 0,'0'0'1248'0,"0"0"256"0,0 0-1200 0,0 0-304 0,0 0 0 0,0 0 0 16,17 13 400-16,-17-13 32 0,3 13 0 0,1 0 0 16,0 2 816-16,1 4 160 0,1 1 48 0,0 5 0 15,1 1-800-15,-2 4-144 0,-1 2-48 0,0 7 0 16,-2 4-304-16,-2 2-160 0,-2-1 160 0,-1 3-160 15,-1 3-256-15,-1 0-160 0,1 0-32 0,0-1 0 16,-1-6-2608-16,1 1-528 0</inkml:trace>
  <inkml:trace contextRef="#ctx0" brushRef="#br3" timeOffset="7305.74">26806 17744 19343 0,'4'-21'848'16,"1"11"192"-16,3-3-832 0,-6 2-208 0,-4 0 0 0,-5 4 0 0,-1 3 2688 0,2 2 480 16,-2-1 96-16,-1 3 32 0,-2 5-1760 0,-3 4-368 15,-4 1-64-15,-3 4-16 0,0 3-448 0,-1 2-80 16,0 2-32-16,1 4 0 0,3 1-528 0,3-1 0 16,5-3 0-16,-1 1 0 0,0-3 0 0,3 1 0 15,4 0 0-15,0-3 0 0,0-2 0 0,3-1 0 16,0 1 0-16,3-3-144 0,2 0 144 0,3-4 0 0,0 2 128 0,1-1-128 15,-1-1 256-15,2 0-32 0,1-2 0 0,5 2 0 16,0 1-224-16,2-3 128 0,-4-2-128 0,6-1 0 16,1 2 0-16,4 1 0 0,3 0 0 0,-3-4 0 15,-5-3 0-15,5 3 0 0,2-6 0 0,3 1 0 16,1-2 0-16,-4-3 0 16,-3-3-192-16,-2 0 192 0,-2-7-320 0,0 1 32 15,-1 0 16-15,0-1 0 0,0-1-112 0,-2-1 0 0,-3-4-16 0,-2 5 0 16,-5 2 80-16,-3 0 0 0,-3 0 16 0,-5 2 0 15,-6 1 160-15,-1 3 144 0,1 4-208 0,-2-1 80 16,-4 0 336-16,0 4 80 0,0 3 16 0,0 6 0 16,0 1 128-16,2 5 16 0,0 1 16 0,2 5 0 15,1 2-112-15,2 3-32 0,1-2 0 0,3 1 0 16,6-2-32-16,4-1-16 0,4 2 0 0,8-4 0 16,2 2 32-16,3-3 0 0,2 0 0 0,2-3 0 0,1-1-304 0,1-6 0 15,3-1-176-15,2-1 176 16,0-1-672-16,1-5-32 0,-2-5 0 0,2 0 0 15,-2 2-2064-15,2-5-432 0,-1-6-64 0</inkml:trace>
  <inkml:trace contextRef="#ctx0" brushRef="#br3" timeOffset="7474.83">27588 17410 20271 0,'0'0'896'0,"0"0"192"0,0 0-880 0,0 0-208 0,0 0 0 0,0 0 0 15,-4 12 2384-15,1 4 432 16,5 1 96-16,-2 2 16 0,1 1-2032 0,2 5-416 16,-1 5-80-16,2 4-16 0,1 1-128 0,2 4-16 0,-1 4-16 15,4 2 0-15,-1-1-224 0,2 0 0 0,1 1 0 0,-1-2 0 32,-4-2-2288-32,1-1-448 0</inkml:trace>
  <inkml:trace contextRef="#ctx0" brushRef="#br3" timeOffset="7937.55">27584 17794 33807 0,'-13'-5'1488'0,"13"5"320"0,-9-3-1440 0,9 3-368 16,0 0 0-16,0 0 0 0,0 0 256 0,0 0-32 15,0 0 0-15,0 0 0 0,14 0 144 0,3 0 16 16,4-3 16-16,1 3 0 15,2 3-400-15,0-3 0 0,3 0 0 0,0 0 0 16,2 0-192-16,-1-4 192 0,0 0-160 0,-1 1 160 0,-1 0-288 0,-1-1 32 16,-2-2 16-16,-2 3 0 0,-1 1 112 0,-6 1 128 15,-5-4-208-15,-9 5 80 0,0 0 128 0,0 0 0 16,0 0 0-16,0 0 128 0,0 0-128 0,0 0 176 16,0 0-176-16,-9 5 192 0,-1-1-192 0,1 5 128 0,1 4-128 0,1 0 128 15,1 0-128-15,0 1 0 0,1 1 0 0,4 0 0 16,2 5-192-16,4-3 192 15,2 2-192-15,3-3 192 0,3 1-160 0,3 0 160 16,0-4 0-16,2-1-144 0,0-3 144 0,2-1 192 16,-2-7-32-16,-1-2-16 0,-1 1 80 0,-3-4 16 15,-2-3 0-15,0-1 0 0,1-2 80 0,-6 0 0 16,-2 0 16-16,-3-3 0 0,-1 0 16 0,-2 0 0 0,-2 0 0 0,-1 0 0 16,-2 0-144-16,-2-2-16 0,-3-1-16 0,0-2 0 15,-1 1-320-15,2 0-64 0,-1-1-16 0,0 2 0 31,0-1-608-31,2 4-128 0,0-3-32 0,-1 3 0 16,1 0-704-16,3 3-144 0,7 10-16 0,0 0-11584 0</inkml:trace>
  <inkml:trace contextRef="#ctx0" brushRef="#br3" timeOffset="8467.81">28271 17735 1839 0,'0'0'160'0,"0"0"-160"16,5 12 0-16,-1 0 0 15,0 1 3712-15,-1 1 704 0,-3 2 128 0,0 0 48 16,-2 1-2256-16,0 0-448 0,-1-1-96 0,1-2 0 0,-1 2-32 0,0-2 0 16,1 1 0-16,-2-2 0 0,3 0-704 0,1-1-144 15,0-12-16-15,2 11-16 0,-2-11-512 0,0 0-112 16,0 0 0-16,12 5-16 0,-2-5-64 0,2-3-16 16,0-7 0-16,1 0 0 0,1-3-160 0,1-5 0 15,-1-1 144-15,3-1-144 0,1-3 0 0,-1 1 0 0,3-1 0 0,-2-2 0 31,-1-4-320-31,-3 2-96 0,-1 1-16 0,0-3 0 16,-1-1-256-16,-2 5-48 0,-2 7-16 0,-1 5 0 0,-2 3 432 0,-5 10 64 16,0 0 32-16,0 0 0 0,0 0 464 0,-3 11 80 15,1 5 32-15,0 2 0 0,1-1 192 0,0 7 32 16,-2 3 16-16,5 1 0 0,1-1-336 0,4-2-64 16,3-3 0-16,2 1-16 0,1-1-176 0,1 2 0 0,0-6 0 0,0 2 0 15,0-3 144-15,2-2 112 0,-1-2 0 0,2-1 16 16,2-1-96-16,-1-4-32 0,-4 0 0 0,2-3 0 15,1-2-16-15,0-4-128 0,-2-2 192 0,2-3-64 16,-1-2-128-16,0-2 192 0,-2-3-192 0,0-1 192 16,1-2-368-16,-2 0-64 0,-2-1-16 0,-3-1 0 15,-2-1-368-15,-4 0-80 0,-3-1 0 16,-3 0-16-16,-3 2 80 0,-2 2 32 0,-2 2 0 0,-2 5 0 16,-2 1 848-16,-2 6 160 0,0 6 48 0,0 3 0 0,-1 1 352 0,2 6 80 15,3 4 16-15,0 2 0 0,2 2 128 0,4 5 48 16,6-2 0-16,3 2 0 15,4-1-144-15,8-1-32 0,7 0 0 0,9-2 0 16,8-1-512-16,10-4-96 0,8-3-32 0,8-5 0 16,4-5-256-16,5-4-192 0,6-4 16 0,12-5-19248 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349 175 7975 0 0,'0'0'720'0'0,"3"-3"-590"0"0,-1 1 132 0 0,0-1 0 0 0,0 0 1 0 0,0 0-1 0 0,0 0 0 0 0,0 0 1 0 0,1-5-1 0 0,-3 7-136 0 0,1 0-1 0 0,-1 1 1 0 0,0-1-1 0 0,0 1 1 0 0,0-1 0 0 0,0 0-1 0 0,0 1 1 0 0,0-1 0 0 0,0 0-1 0 0,0 1 1 0 0,0-1-1 0 0,-1 0 1 0 0,1 1 0 0 0,0-1-1 0 0,0 1 1 0 0,-1-2 0 0 0,-1-4-24 0 0,1-2 566 0 0,0-1-1 0 0,0 1 1 0 0,-1-1-1 0 0,0 1 1 0 0,-1 0-1 0 0,-4-11 1 0 0,6 16-488 0 0,-1-1 0 0 0,0 1 0 0 0,0 0 0 0 0,0 0 0 0 0,-1 0 0 0 0,1 0 0 0 0,-1 0 0 0 0,0 0 0 0 0,0 0 0 0 0,0 1 0 0 0,0-1 0 0 0,0 1 0 0 0,0 0 0 0 0,0 0 0 0 0,-1 0 0 0 0,-4-1 1 0 0,1 0 55 0 0,1 1 0 0 0,-1 0 1 0 0,0 0-1 0 0,0 1 1 0 0,-13-1-1 0 0,16 2-139 0 0,0 0 0 0 0,0 1 0 0 0,0-1 1 0 0,0 1-1 0 0,0 0 0 0 0,-1 0 0 0 0,2 1 0 0 0,-1-1 0 0 0,0 1 0 0 0,0 0 0 0 0,-5 3 0 0 0,7-4-86 0 0,-9 6 95 0 0,0 0 0 0 0,0 1 0 0 0,0 0 0 0 0,1 0 0 0 0,-13 15 0 0 0,17-16-104 0 0,-2 3 10 0 0,0 0 1 0 0,0 0-1 0 0,1 1 1 0 0,-11 21-1 0 0,7-4-11 0 0,1 0 0 0 0,1 0 0 0 0,1 1 0 0 0,2 1 0 0 0,1-1 1 0 0,2 1-1 0 0,0 0 0 0 0,2 0 0 0 0,4 32 0 0 0,-1-44 34 0 0,0-1 0 0 0,2 0 1 0 0,0 0-1 0 0,1 0 0 0 0,1 0 0 0 0,0-1 1 0 0,1 0-1 0 0,14 24 0 0 0,-15-33 21 0 0,-1-1 1 0 0,1 1-1 0 0,0-1 0 0 0,0 0 0 0 0,0 0 0 0 0,1-1 1 0 0,11 7-1 0 0,-7-5 38 0 0,0-1-1 0 0,1-1 1 0 0,-1 1 0 0 0,18 4 0 0 0,-12-5-72 0 0,0-1 0 0 0,1-1 0 0 0,-1 0 0 0 0,1-1 0 0 0,0-1 0 0 0,0 0 0 0 0,-1-1 0 0 0,1-2 0 0 0,0 1 0 0 0,0-2 0 0 0,-1-1 0 0 0,0 0 0 0 0,0-1 0 0 0,31-13 0 0 0,48-24-1950 0 0,-64 21-235 0 0,-12 4-4521 0 0,-9 6 322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1375 0 0,'-2'-9'11406'0'0,"5"24"-10162"0"0,2 28-130 0 0,-2 1 0 0 0,-2 47 0 0 0,-2-54-842 0 0,-2 321-65 0 0,6-309-2739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8495 0 0,'0'0'766'0'0,"0"2"-493"0"0,8 28 1626 0 0,-2 0 1 0 0,3 49-1 0 0,-3 66-444 0 0,-4-44-1007 0 0,2 5-102 0 0,10 128-800 0 0,-13-232-603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162 161 919 0 0,'-21'-31'80'0'0,"12"24"-80"0"0,-16-6 2430 0 0,0 4 4695 0 0,25 9-6827 0 0,-1 0 0 0 0,1 0 0 0 0,-1 0 0 0 0,0 0 0 0 0,1 0 0 0 0,-1 0 0 0 0,0 0 0 0 0,1 0-1 0 0,-1 0 1 0 0,1 0 0 0 0,-1 0 0 0 0,0 0 0 0 0,1 1 0 0 0,-1-1 0 0 0,0 1 0 0 0,-13 9 232 0 0,13-9-91 0 0,-4 4-332 0 0,0 0 0 0 0,1 0 0 0 0,0 0 0 0 0,0 1 0 0 0,1-1 0 0 0,-1 1 0 0 0,1 0 0 0 0,0 0 0 0 0,1 0 0 0 0,0 0 0 0 0,0 1 0 0 0,-2 9 0 0 0,0 6 207 0 0,1 1 0 0 0,-1 30 0 0 0,4-32-285 0 0,0 1-1 0 0,1-1 0 0 0,6 32 1 0 0,-6-47-20 0 0,0 0-1 0 0,1 0 1 0 0,0 0 0 0 0,0-1 0 0 0,0 1 0 0 0,0-1 0 0 0,1 1 0 0 0,0-1 0 0 0,1 0 0 0 0,-1 0 0 0 0,1 0 0 0 0,0 0 0 0 0,0-1 0 0 0,0 0 0 0 0,0 0 0 0 0,1 0 0 0 0,6 4 0 0 0,-8-6 35 0 0,1 1 0 0 0,0-1 0 0 0,-1-1 1 0 0,1 1-1 0 0,0 0 0 0 0,0-1 0 0 0,0 0 0 0 0,1 0 0 0 0,-1 0 1 0 0,0-1-1 0 0,0 1 0 0 0,0-1 0 0 0,1 0 0 0 0,-1 0 1 0 0,0 0-1 0 0,0-1 0 0 0,0 0 0 0 0,1 1 0 0 0,-1-1 0 0 0,0-1 1 0 0,0 1-1 0 0,0-1 0 0 0,-1 1 0 0 0,1-1 0 0 0,0 0 0 0 0,-1-1 1 0 0,1 1-1 0 0,-1-1 0 0 0,6-4 0 0 0,2-3 73 0 0,-1 0-1 0 0,0-1 0 0 0,0 0 1 0 0,-1 0-1 0 0,0-1 0 0 0,-1-1 1 0 0,-1 1-1 0 0,0-1 0 0 0,-1 0 1 0 0,0-1-1 0 0,-1 1 0 0 0,0-1 1 0 0,2-16-1 0 0,-4 18-33 0 0,-1 0 0 0 0,-1 0 0 0 0,0 0 0 0 0,0 0 0 0 0,-1 0 1 0 0,-1-1-1 0 0,0 1 0 0 0,-1 0 0 0 0,0 0 0 0 0,-1 0 0 0 0,0 0 0 0 0,-1 1 0 0 0,0-1 0 0 0,-1 1 0 0 0,0 0 0 0 0,-8-10 0 0 0,6 10-49 0 0,0 1 0 0 0,-1 1 0 0 0,0-1 0 0 0,-1 1 0 0 0,0 1 0 0 0,0-1 0 0 0,-12-6 0 0 0,17 12-59 0 0,1 1 1 0 0,-1 0-1 0 0,0 0 1 0 0,0 1 0 0 0,0-1-1 0 0,0 1 1 0 0,0 0-1 0 0,0 0 1 0 0,0 0 0 0 0,-8 0-1 0 0,9 1-32 0 0,0 0 1 0 0,1 0-1 0 0,-1 1 0 0 0,0-1 0 0 0,0 1 0 0 0,1 0 1 0 0,-1 0-1 0 0,0 0 0 0 0,1 0 0 0 0,-1 0 0 0 0,1 1 0 0 0,-1-1 1 0 0,1 1-1 0 0,0-1 0 0 0,-1 1 0 0 0,1 0 0 0 0,-3 4 0 0 0,1-1-551 0 0,0 1 0 0 0,0-1 0 0 0,1 1-1 0 0,-1 0 1 0 0,1 1 0 0 0,1-1-1 0 0,-3 9 1 0 0,-3 9-5883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0 5815 0 0,'0'0'1440'0'0,"0"0"-1405"0"0,0 0-1 0 0,0 0 1 0 0,0 0 0 0 0,0 0-1 0 0,0 0 1 0 0,0 0-1 0 0,1 0 1 0 0,-1 0-1 0 0,0 0 1 0 0,0 0-1 0 0,0 0 1 0 0,0 0-1 0 0,0 0 1 0 0,0 0 0 0 0,0 0-1 0 0,0 0 1 0 0,1 0-1 0 0,-1 0 1 0 0,0 0-1 0 0,0 0 1 0 0,0 0-1 0 0,0 1 1 0 0,0-1-1 0 0,0 0 1 0 0,0 0 0 0 0,0 0-1 0 0,0 0 1 0 0,0 0-1 0 0,1 0 1 0 0,-1 0-1 0 0,0 0 1 0 0,0 0-1 0 0,0 0 1 0 0,0 1-1 0 0,0-1 1 0 0,0 0-1 0 0,0 0 1 0 0,0 0 0 0 0,0 0-1 0 0,0 0 1 0 0,0 0-1 0 0,0 0 1 0 0,0 0-1 0 0,0 1 1 0 0,0-1-1 0 0,0 0 1 0 0,0 0-1 0 0,0 0 1 0 0,0 0 0 0 0,0 0-1 0 0,0 0 1 0 0,0 0-1 0 0,0 1 1 0 0,-2 3 257 0 0,-1-1 1 0 0,1 1-1 0 0,0 0 1 0 0,-1-1-1 0 0,0 0 0 0 0,0 1 1 0 0,0-1-1 0 0,0 0 1 0 0,-5 2-1 0 0,-15 18 1309 0 0,14-10-858 0 0,-1-1-1 0 0,-1-1 1 0 0,0 0 0 0 0,-13 11-1 0 0,-126 104 3483 0 0,-4 2-2322 0 0,34-40-1351 0 0,106-77-540 0 0,10-8-4 0 0,0 0-1 0 0,0-1 1 0 0,0 1-1 0 0,0-1 0 0 0,0 1 1 0 0,-10 2-1 0 0,5-2-7 0 0,0 1 1 0 0,-16 8-1 0 0,11-4-40 0 0,12-8-160 0 0,-2 4-1552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5527 0 0,'0'0'423'0'0,"3"0"-278"0"0,-3 1-119 0 0,1-1-1 0 0,0 0 1 0 0,0 0-1 0 0,-1 0 1 0 0,1 1-1 0 0,0-1 1 0 0,0 0-1 0 0,-1 1 1 0 0,1-1-1 0 0,0 0 1 0 0,-1 1-1 0 0,1-1 1 0 0,-1 1-1 0 0,1-1 1 0 0,0 1-1 0 0,-1 0 1 0 0,1-1-1 0 0,-1 1 1 0 0,0-1-1 0 0,1 1 1 0 0,-1 0-1 0 0,1 0 1 0 0,-1-1-1 0 0,0 1 1 0 0,1 1 0 0 0,3 25 1655 0 0,0-3-523 0 0,37 114 1473 0 0,12 37-1861 0 0,-30-106-416 0 0,-10-33 111 0 0,-12-34 716 0 0,-3-15-803 0 0,-7-16-9 0 0,7 22-289 0 0,0-1 0 0 0,0 1 0 0 0,-2-12 0 0 0,-18-160 117 0 0,19 156-197 0 0,1-1 0 0 0,1 1 0 0 0,2 0 0 0 0,0-1 0 0 0,6-34 0 0 0,1 22 0 0 0,-6 21 0 0 0,1 0 0 0 0,1 0 0 0 0,11-27 0 0 0,-5 20-31 0 0,-7 14 21 0 0,0 0 0 0 0,1 1 0 0 0,9-15 0 0 0,-12 20 10 0 0,1 0 0 0 0,0 0 0 0 0,-1 1 0 0 0,1-1 0 0 0,0 0 0 0 0,0 1 0 0 0,0-1 0 0 0,0 1 0 0 0,1 0 0 0 0,-1-1 0 0 0,0 1-1 0 0,0 0 1 0 0,1 1 0 0 0,-1-1 0 0 0,1 0 0 0 0,-1 1 0 0 0,4-1 0 0 0,1 0 45 0 0,-1 1 0 0 0,1 0 0 0 0,0 1 0 0 0,-1 0 0 0 0,1 0 0 0 0,-1 0 0 0 0,1 1 0 0 0,-1 0 0 0 0,10 4 0 0 0,-1 1 277 0 0,-1 0 0 0 0,24 17 0 0 0,-34-21-264 0 0,0 0-1 0 0,0 1 0 0 0,0-1 1 0 0,0 1-1 0 0,-1 0 0 0 0,0 0 1 0 0,0 0-1 0 0,0 1 1 0 0,0-1-1 0 0,-1 1 0 0 0,1 0 1 0 0,-1-1-1 0 0,0 1 0 0 0,-1 0 1 0 0,1 0-1 0 0,-1 0 1 0 0,0 0-1 0 0,0 0 0 0 0,0 1 1 0 0,-1-1-1 0 0,0 0 0 0 0,-1 8 1 0 0,0 0-30 0 0,-1 1 1 0 0,-1-1-1 0 0,0 0 0 0 0,-1 0 1 0 0,0 0-1 0 0,-1 0 0 0 0,-10 18 1 0 0,4-9-19 0 0,-1-1-1 0 0,-1-1 1 0 0,-1 0 0 0 0,-1-1 0 0 0,-1 0 0 0 0,0-1-1 0 0,-1-1 1 0 0,-29 22 0 0 0,25-23 55 0 0,21-16-58 0 0,-1 0 1 0 0,1 1-1 0 0,0-1 0 0 0,0 0 0 0 0,-1 0 0 0 0,1 0 0 0 0,0 1 1 0 0,0-1-1 0 0,-1 0 0 0 0,1 1 0 0 0,0-1 0 0 0,0 0 0 0 0,0 0 0 0 0,-1 1 1 0 0,1-1-1 0 0,0 0 0 0 0,0 1 0 0 0,0-1 0 0 0,0 0 0 0 0,0 1 1 0 0,0-1-1 0 0,0 1 0 0 0,0-1 0 0 0,0 0 0 0 0,0 1 0 0 0,0-1 1 0 0,0 0-1 0 0,0 1 0 0 0,0-1 0 0 0,0 0 0 0 0,0 1 0 0 0,0-1 1 0 0,0 0-1 0 0,0 1 0 0 0,1-1 0 0 0,-1 0 0 0 0,0 1 0 0 0,0-1 1 0 0,0 0-1 0 0,1 1 0 0 0,-1-1 0 0 0,0 0 0 0 0,0 0 0 0 0,1 1 0 0 0,-1-1 1 0 0,0 0-1 0 0,0 0 0 0 0,1 0 0 0 0,0 1 0 0 0,16 7 311 0 0,188 47 2342 0 0,-155-44-2337 0 0,59 8 53 0 0,-19-4-327 0 0,18 5-1641 0 0,-81-16-96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5671 0 0,'0'0'7072'0'0,"-1"2"-6681"0"0,0 7-147 0 0,0 0 0 0 0,0 0 0 0 0,1 0 1 0 0,0 0-1 0 0,0-1 0 0 0,1 1 0 0 0,2 9 0 0 0,3 6 356 0 0,-6-22-336 0 0,0 1-9 0 0,17 86 858 0 0,-14-78-981 0 0,40 149 1256 0 0,0-4-428 0 0,24 35 184 0 0,-56-157-955 0 0,1-1 65 0 0,-1 1 1 0 0,8 51-1 0 0,-5-20-60 0 0,-9-47-143 0 0,-1 1 1 0 0,2 26-1 0 0,3 24 78 0 0,-9-60-101 0 0,1 1-1 0 0,1-1 0 0 0,0 0 1 0 0,0 1-1 0 0,1-1 0 0 0,0 0 1 0 0,5 10-1 0 0,-4-8-27 0 0,-2-1-13 0 0,-2-8-65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6935 0 0,'0'0'630'0'0,"2"2"-520"0"0,18 9 2394 0 0,30 14-1 0 0,-4-4-328 0 0,108 55 2159 0 0,-134-67-3740 0 0,32 10-1 0 0,-31-12-120 0 0,31 15 1 0 0,-21-6-77 0 0,36 11 0 0 0,21 15-239 0 0,-80-38-134 0 0,77 45-1254 0 0,-80-47 485 0 0,-1 0-1 0 0,1 0 0 0 0,0-1 1 0 0,9 2-1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0,'0'0'354'0'0,"0"2"-233"0"0,11 63 7578 0 0,-2 1-4161 0 0,10 135-1978 0 0,-7 25-2145 0 0,-11-218 3 0 0,0 0 0 0 0,1 0 0 0 0,3 11 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0,'2'1'2307'0'0,"2"3"-1026"0"0,0 0 1 0 0,0 1-1 0 0,0-1 1 0 0,6 9-1 0 0,10 26 1470 0 0,8 45-1689 0 0,-23-69-678 0 0,7 26-243 0 0,54 191 301 0 0,6 47-2013 0 0,-63-246-2056 0 0,0-3-1141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10591 0 0,'1'1'5850'0'0,"12"2"-4937"0"0,-1 0 1 0 0,1-1-1 0 0,0 0 1 0 0,23 0 0 0 0,54-5-134 0 0,-86 2-710 0 0,45-2-536 0 0,66-14-1 0 0,-81 10-796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266 129 919 0 0,'2'1'5'0'0,"-2"-1"-4"0"0,0 0 1 0 0,1 1 0 0 0,-1-1 0 0 0,0 0 0 0 0,1 0 0 0 0,-1 0-1 0 0,0 0 1 0 0,1 0 0 0 0,-1 0 0 0 0,0 0 0 0 0,1 0 0 0 0,-1 0-1 0 0,0 0 1 0 0,1 0 0 0 0,-1 0 0 0 0,0 0 0 0 0,1 0 0 0 0,-1 0 0 0 0,0 0-1 0 0,1-1 1 0 0,-1 1 0 0 0,0 0 0 0 0,1 0 0 0 0,-1 0 0 0 0,0 0-1 0 0,1-1 1 0 0,-1 1 0 0 0,0 0 0 0 0,0 0 0 0 0,1-1 0 0 0,-1 1-1 0 0,0 0 1 0 0,1-1 0 0 0,22-16 11 0 0,-22 16 115 0 0,-1 0-1 0 0,1 1 0 0 0,0-1 0 0 0,-1 0 0 0 0,1 0 0 0 0,-1 1 0 0 0,1-1 0 0 0,-1 0 0 0 0,1 0 0 0 0,-1 0 1 0 0,1 0-1 0 0,-1 0 0 0 0,0 0 0 0 0,0 0 0 0 0,1 0 0 0 0,-1 0 0 0 0,0 0 0 0 0,0 0 0 0 0,0 0 0 0 0,0 0 1 0 0,0 0-1 0 0,0 0 0 0 0,-1-1 0 0 0,-8-21 4934 0 0,3 12-3101 0 0,5 8-1635 0 0,0 1 0 0 0,0-1 0 0 0,-1 0 0 0 0,1 1 0 0 0,-1-1 0 0 0,0 1 0 0 0,0 0 0 0 0,0-1 0 0 0,0 1 0 0 0,0 0 0 0 0,0 0 0 0 0,-1 0 0 0 0,1 0 0 0 0,-4-1 0 0 0,1 0 78 0 0,0 0 0 0 0,-1 1 0 0 0,1 0 0 0 0,0 0 0 0 0,-1 1 0 0 0,-10-2 0 0 0,13 3-243 0 0,-1 0-1 0 0,0 0 1 0 0,1 0-1 0 0,-1 1 1 0 0,1-1-1 0 0,-1 1 0 0 0,1 0 1 0 0,0 0-1 0 0,-1 1 1 0 0,1-1-1 0 0,0 0 1 0 0,0 1-1 0 0,0 0 1 0 0,-5 4-1 0 0,0-1 33 0 0,1 1-1 0 0,0 1 1 0 0,0-1-1 0 0,-7 11 0 0 0,1-1-36 0 0,1 2 0 0 0,1-1 0 0 0,1 1 0 0 0,0 1 0 0 0,1 0-1 0 0,1 0 1 0 0,1 1 0 0 0,-7 30 0 0 0,7-19 19 0 0,1 1 0 0 0,2-1 0 0 0,1 1 1 0 0,1 0-1 0 0,2-1 0 0 0,6 57 0 0 0,-4-71-120 0 0,2-1 1 0 0,0 0-1 0 0,0 0 0 0 0,1 0 0 0 0,1-1 0 0 0,1 1 0 0 0,0-2 1 0 0,1 1-1 0 0,1-1 0 0 0,0 0 0 0 0,1 0 0 0 0,0-1 0 0 0,1-1 1 0 0,22 20-1 0 0,-25-26-21 0 0,0 0 1 0 0,1-1-1 0 0,0 0 0 0 0,0 0 1 0 0,1-1-1 0 0,-1 0 0 0 0,1-1 1 0 0,0 0-1 0 0,0-1 0 0 0,0 0 1 0 0,0 0-1 0 0,0-1 1 0 0,18 0-1 0 0,-2-2 35 0 0,-1 0 1 0 0,1-2-1 0 0,-1-2 1 0 0,34-8-1 0 0,-36 5-65 0 0,-1-1 1 0 0,0-1-1 0 0,-1 0 1 0 0,21-14-1 0 0,-17 10-4 0 0,-18 9-360 0 0,0 1-1 0 0,0-1 1 0 0,-1 0-1 0 0,0 0 1 0 0,0-1-1 0 0,0 0 1 0 0,-1 0-1 0 0,1 0 1 0 0,-1-1-1 0 0,-1 0 1 0 0,1 0-1 0 0,-1 0 1 0 0,-1 0-1 0 0,1 0 1 0 0,-1-1-1 0 0,0 0 1 0 0,2-14 0 0 0,-3 7-7021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185 123 6447 0 0,'-1'-1'298'0'0,"-3"-4"-142"0"0,0 0 1 0 0,-1 1-1 0 0,0-1 1 0 0,0 1-1 0 0,0 0 1 0 0,-1 0 0 0 0,-7-4-1 0 0,9 6 780 0 0,0 0 1 0 0,0 0-1 0 0,0 1 0 0 0,-1-1 1 0 0,1 1-1 0 0,-9-2 0 0 0,11 3-796 0 0,0 0-1 0 0,0 1 0 0 0,0-1 0 0 0,0 0 0 0 0,0 1 1 0 0,0 0-1 0 0,0-1 0 0 0,0 1 0 0 0,0 0 1 0 0,1 0-1 0 0,-1 0 0 0 0,0 0 0 0 0,1 0 1 0 0,-1 0-1 0 0,0 0 0 0 0,1 1 0 0 0,-1-1 1 0 0,1 1-1 0 0,0-1 0 0 0,0 1 0 0 0,-1-1 1 0 0,1 1-1 0 0,-1 3 0 0 0,-3 4-27 0 0,0 1 0 0 0,1-1 1 0 0,-4 12-1 0 0,3-4-89 0 0,0-1-1 0 0,1 2 1 0 0,1-1 0 0 0,1 0-1 0 0,0 1 1 0 0,2-1 0 0 0,1 25-1 0 0,0-28-15 0 0,1-1 0 0 0,0 1 0 0 0,1-1 0 0 0,1 1-1 0 0,0-1 1 0 0,0 0 0 0 0,2 0 0 0 0,-1-1-1 0 0,16 24 1 0 0,-16-30 33 0 0,1 1-1 0 0,0-1 1 0 0,1 0-1 0 0,-1-1 1 0 0,1 0-1 0 0,0 0 1 0 0,1 0-1 0 0,-1-1 1 0 0,1 0 0 0 0,0 0-1 0 0,0-1 1 0 0,0 0-1 0 0,0 0 1 0 0,0-1-1 0 0,1 0 1 0 0,10 1-1 0 0,-14-3 28 0 0,0 0 0 0 0,0-1-1 0 0,0 1 1 0 0,0-1-1 0 0,0 0 1 0 0,0-1 0 0 0,0 1-1 0 0,-1-1 1 0 0,1 0 0 0 0,-1 0-1 0 0,1 0 1 0 0,-1-1 0 0 0,8-5-1 0 0,-2 1 103 0 0,-1-1-1 0 0,0 0 0 0 0,-1 0 1 0 0,13-17-1 0 0,-15 16-47 0 0,0 1 0 0 0,-1-2 0 0 0,0 1 0 0 0,-1-1 0 0 0,0 0 0 0 0,5-17 0 0 0,-5 9 40 0 0,-1 1 1 0 0,0-1-1 0 0,0-20 1 0 0,-3 26-73 0 0,-1 0-1 0 0,0 0 1 0 0,0 0-1 0 0,-2 1 1 0 0,1-1-1 0 0,-2 1 1 0 0,1 0-1 0 0,-1-1 1 0 0,-1 2-1 0 0,0-1 0 0 0,-13-19 1 0 0,10 18-1 0 0,0 1-1 0 0,-1 1 1 0 0,0 0-1 0 0,0 0 1 0 0,-1 1 0 0 0,0 0-1 0 0,-1 0 1 0 0,0 1-1 0 0,0 1 1 0 0,-16-8-1 0 0,22 13-68 0 0,0-1-1 0 0,-1 1 0 0 0,1 0 1 0 0,-1 1-1 0 0,0-1 0 0 0,1 1 0 0 0,-1 0 1 0 0,0 1-1 0 0,0 0 0 0 0,0-1 1 0 0,0 2-1 0 0,1-1 0 0 0,-1 1 1 0 0,0 0-1 0 0,0 0 0 0 0,-10 4 0 0 0,10-3-87 0 0,0 1 0 0 0,0 1-1 0 0,0-1 1 0 0,0 1-1 0 0,1 0 1 0 0,0 0-1 0 0,0 0 1 0 0,0 1-1 0 0,0-1 1 0 0,1 1 0 0 0,0 0-1 0 0,0 1 1 0 0,0-1-1 0 0,-5 11 1 0 0,4-6-423 0 0,1-1 0 0 0,0 1 0 0 0,1 0 0 0 0,0 0 1 0 0,0 0-1 0 0,1 1 0 0 0,0-1 0 0 0,0 13 0 0 0,2 7-1508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3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5527 0 0,'0'2'423'0'0,"0"5"-54"0"0,0-6-240 0 0,0-1 0 0 0,0 1 0 0 0,-1-1 0 0 0,1 1 0 0 0,-1-1 0 0 0,1 1 0 0 0,-1-1 0 0 0,1 1 0 0 0,0-1 0 0 0,-1 0 0 0 0,0 1 0 0 0,1-1 0 0 0,-1 0 0 0 0,1 1 0 0 0,-1-1 0 0 0,1 0 0 0 0,-2 1 0 0 0,1-1 277 0 0,-31 31 3960 0 0,18-20-3052 0 0,0 1 0 0 0,-12 14 0 0 0,-5 5 210 0 0,-228 229 3007 0 0,218-217-4422 0 0,33-34-530 0 0,-60 66 988 0 0,48-48-3213 0 0,3 1-3959 0 0,11-19 374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3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0,'0'0'11787'0'0,"5"0"-11246"0"0,2 1-191 0 0,-1 0-1 0 0,1 1 1 0 0,0 0-1 0 0,-1 1 1 0 0,1-1-1 0 0,-1 1 1 0 0,0 0-1 0 0,0 1 0 0 0,7 4 1 0 0,45 35 1981 0 0,92 87 0 0 0,-56-50-1206 0 0,-1-1-458 0 0,10 16-199 0 0,-98-90-419 0 0,0-1 0 0 0,1 1 0 0 0,-1-1 0 0 0,10 4 0 0 0,30 21 185 0 0,-32-17-138 0 0,-10-8-104 0 0,1 0-1 0 0,-1 0 1 0 0,1-1-1 0 0,7 6 0 0 0,-10-9-204 0 0,10 11-919 0 0,0-1 549 0 0,4 3-1940 0 0,-6-4-4087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9847 0 0,'0'0'890'0'0,"1"3"-733"0"0,12 30 528 0 0,38 97 3127 0 0,21 60-1620 0 0,-49-123-1637 0 0,-9-25-220 0 0,-7-20 108 0 0,15 34 0 0 0,-22-55 15 0 0,0-3-393 0 0,-1-16-40 0 0,-1-1-1 0 0,-9-35 1 0 0,-1-6-276 0 0,9 39 210 0 0,-17-146-294 0 0,17 120-74 0 0,3-75 0 0 0,2 108 340 0 0,0 1 0 0 0,1 0-1 0 0,0 0 1 0 0,1 0 0 0 0,7-17-1 0 0,-10 27 69 0 0,1-1 0 0 0,0 1 0 0 0,0 0-1 0 0,1 0 1 0 0,-1 1 0 0 0,0-1 0 0 0,1 0 0 0 0,0 1-1 0 0,-1-1 1 0 0,1 1 0 0 0,0 0 0 0 0,0 0 0 0 0,1 0-1 0 0,-1 1 1 0 0,0-1 0 0 0,0 1 0 0 0,1-1 0 0 0,3 0-1 0 0,-1 1 25 0 0,0-1 0 0 0,0 1-1 0 0,0 0 1 0 0,0 1 0 0 0,1 0 0 0 0,-1 0-1 0 0,0 0 1 0 0,0 0 0 0 0,0 1-1 0 0,7 2 1 0 0,-7-1 79 0 0,1 1 0 0 0,-1 0-1 0 0,0 0 1 0 0,0 0 0 0 0,0 1 0 0 0,0 0 0 0 0,-1 0 0 0 0,1 0 0 0 0,-1 1 0 0 0,0 0-1 0 0,-1 0 1 0 0,1 0 0 0 0,-1 0 0 0 0,7 11 0 0 0,-9-10-2 0 0,0 0-1 0 0,0 0 1 0 0,0 0 0 0 0,-1 0 0 0 0,0 0 0 0 0,0 0-1 0 0,0 0 1 0 0,-1 0 0 0 0,0 0 0 0 0,0 0 0 0 0,0 0-1 0 0,-1 1 1 0 0,0-1 0 0 0,-2 9 0 0 0,-2 0-19 0 0,-1 0-1 0 0,0-1 1 0 0,-1 0 0 0 0,-13 20 0 0 0,14-25-89 0 0,0-1 0 0 0,-1 0 0 0 0,0 0 0 0 0,-1 0 0 0 0,1-1 0 0 0,-1 0 0 0 0,-16 10-1 0 0,6-5 138 0 0,-1-2-1 0 0,-35 15 0 0 0,54-25-106 0 0,0 0 1 0 0,-1 0-1 0 0,1 0 0 0 0,0 1 0 0 0,0-1 0 0 0,0 0 0 0 0,0 0 1 0 0,0 0-1 0 0,0 0 0 0 0,0 0 0 0 0,-1 0 0 0 0,1 0 1 0 0,0 0-1 0 0,0 0 0 0 0,0 0 0 0 0,0 1 0 0 0,0-1 0 0 0,0 0 1 0 0,0 0-1 0 0,0 0 0 0 0,0 0 0 0 0,0 0 0 0 0,0 0 1 0 0,0 0-1 0 0,0 1 0 0 0,0-1 0 0 0,0 0 0 0 0,0 0 0 0 0,0 0 1 0 0,-1 0-1 0 0,2 0 0 0 0,-1 0 0 0 0,0 1 0 0 0,0-1 1 0 0,0 0-1 0 0,0 0 0 0 0,0 0 0 0 0,0 0 0 0 0,0 0 0 0 0,0 0 1 0 0,0 1-1 0 0,6 6 348 0 0,17 10-404 0 0,-11-8 158 0 0,152 118 1308 0 0,-107-90-921 0 0,5 4 162 0 0,73 49-170 0 0,-70-49-1803 0 0,-61-39 1243 0 0,12 8-1906 0 0,1-1-3562 0 0,3-1-2117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4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5063 0 0,'1'33'1064'0'0,"11"57"0"0"0,-8-67 706 0 0,9 50 1895 0 0,25 76 1 0 0,34 66-2068 0 0,-60-178-1241 0 0,-11-36-37 0 0,-2-2-266 0 0,-12-34-108 0 0,1-1 0 0 0,1 0 0 0 0,2-1 0 0 0,2 0 0 0 0,2 0 0 0 0,-2-45 0 0 0,6 28 30 0 0,3-1 0 0 0,9-64 0 0 0,-8 103-30 0 0,1-1 0 0 0,11-29-1 0 0,-12 37 37 0 0,1 1 0 0 0,0 0 0 0 0,0 0 0 0 0,1 0 0 0 0,0 1-1 0 0,0-1 1 0 0,7-6 0 0 0,-9 11 61 0 0,0 1 1 0 0,0 0-1 0 0,0 0 0 0 0,0 0 1 0 0,1 0-1 0 0,-1 1 0 0 0,0-1 0 0 0,1 1 1 0 0,-1 0-1 0 0,1 0 0 0 0,0 0 0 0 0,-1 0 1 0 0,1 1-1 0 0,0 0 0 0 0,-1-1 0 0 0,1 1 1 0 0,0 1-1 0 0,6 0 0 0 0,-2 0 65 0 0,0 0 0 0 0,-1 1 0 0 0,0 0-1 0 0,1 1 1 0 0,-1 0 0 0 0,0 0 0 0 0,0 0-1 0 0,8 6 1 0 0,-12-6-17 0 0,1 0-1 0 0,-1 1 0 0 0,1-1 1 0 0,-1 1-1 0 0,0 0 0 0 0,0-1 0 0 0,-1 2 1 0 0,1-1-1 0 0,-1 0 0 0 0,0 0 1 0 0,0 1-1 0 0,0-1 0 0 0,-1 1 1 0 0,1 0-1 0 0,-1-1 0 0 0,0 1 1 0 0,0 5-1 0 0,0-1-2 0 0,0 1-1 0 0,-1-1 1 0 0,0 0 0 0 0,-1 0-1 0 0,0 1 1 0 0,0-1 0 0 0,-1 0-1 0 0,-3 9 1 0 0,-3 9 10 0 0,-2-1 0 0 0,-23 44 0 0 0,17-43-69 0 0,-1 0-1 0 0,-25 32 1 0 0,39-56 4 0 0,1 0 0 0 0,-1 1 1 0 0,1-1-1 0 0,0 0 0 0 0,0 1 1 0 0,0-1-1 0 0,1 1 0 0 0,-1 0 1 0 0,1 0-1 0 0,0-1 0 0 0,-1 7 1 0 0,2-8 2 0 0,0 0 1 0 0,0 1-1 0 0,0-1 1 0 0,0 0-1 0 0,0 1 0 0 0,1-1 1 0 0,-1 0-1 0 0,1 0 1 0 0,-1 1-1 0 0,1-1 1 0 0,0 0-1 0 0,0 0 1 0 0,0 0-1 0 0,0 0 0 0 0,1 0 1 0 0,-1 0-1 0 0,0 0 1 0 0,1 0-1 0 0,-1-1 1 0 0,4 4-1 0 0,15 11 290 0 0,1 0-1 0 0,26 14 1 0 0,-8-6 32 0 0,-7-2-152 0 0,1-2-1 0 0,42 19 1 0 0,-30-20-223 0 0,85 22 1 0 0,-52-25-8024 0 0,-56-12 505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1375 0 0,'0'0'10480'0'0,"0"2"-9893"0"0,0 1-206 0 0,0 0 0 0 0,-1 0 0 0 0,1-1-1 0 0,-1 1 1 0 0,0 0 0 0 0,0-1 0 0 0,0 1 0 0 0,0-1 0 0 0,0 1-1 0 0,-3 2 1 0 0,-4 4 212 0 0,-1 0 0 0 0,0-1 0 0 0,0 0 0 0 0,-14 8 0 0 0,-5 6 225 0 0,-10 4 117 0 0,25-18-609 0 0,1 0 0 0 0,-11 11 0 0 0,-5 10 146 0 0,18-18-185 0 0,-23 20 1 0 0,19-21-149 0 0,-228 189 1528 0 0,230-188-1609 0 0,0 1 0 0 0,1 0 0 0 0,1 1 0 0 0,0 0-1 0 0,-12 20 1 0 0,17-25-55 0 0,2-4-408 0 0,-1 1 734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4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9095 0 0,'0'0'2196'0'0,"5"-1"-1528"0"0,12-6-17 0 0,-16 7-579 0 0,-1 0 1 0 0,1-1-1 0 0,0 1 0 0 0,0-1 1 0 0,0 1-1 0 0,-1-1 1 0 0,1 0-1 0 0,0 1 0 0 0,-1-1 1 0 0,1 0-1 0 0,-1 1 0 0 0,1-1 1 0 0,-1 0-1 0 0,1 0 0 0 0,-1 1 1 0 0,1-1-1 0 0,-1 0 1 0 0,1-2-1 0 0,0 1 166 0 0,1-3-45 0 0,0 1 0 0 0,0-1 0 0 0,-1 0 0 0 0,2-9-1 0 0,4-10 220 0 0,7-10 3524 0 0,-13 33-3808 0 0,5-12 712 0 0,-3 19-684 0 0,1 0 0 0 0,-2 0 0 0 0,1 0 0 0 0,-1 1 0 0 0,0 0 0 0 0,2 11 0 0 0,1 44 490 0 0,-5-49-548 0 0,15 144 466 0 0,-1-13-475 0 0,-11-117-45 0 0,11 104 31 0 0,-10-96-283 0 0,-4-33 91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3511 0 0,'0'0'76'0'0,"0"-1"16"0"0,3-26 100 0 0,-2-13 1243 0 0,-1 25 614 0 0,1 1 1 0 0,2-16-1 0 0,-2 28-1568 0 0,-1-2-263 0 0,0-1-1 0 0,0 0 1 0 0,1 1-1 0 0,0-1 1 0 0,-1 1-1 0 0,2-1 1 0 0,1-4-1 0 0,-3 8 66 0 0,1-2 122 0 0,3-2 2065 0 0,-1 8-2328 0 0,-1 0 1 0 0,0 0 0 0 0,0 0 0 0 0,0 0 0 0 0,0 0 0 0 0,0 1 0 0 0,-1-1 0 0 0,1 1 0 0 0,-1-1 0 0 0,0 1-1 0 0,0 4 1 0 0,2 7 472 0 0,1 23-1 0 0,-2-9-35 0 0,14 158 1568 0 0,-12-114-1761 0 0,-1-9-125 0 0,14 86 0 0 0,-9-98-210 0 0,-6-36-66 0 0,0 0 0 0 0,1-1 0 0 0,0 1 0 0 0,1-1 0 0 0,12 27 0 0 0,18 25-1522 0 0,-33-66 1138 0 0,3 5-2705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15:45:18.9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8644 9679 1839 0,'0'0'0'0,"0"-6"160"0,0-3-160 0,-2 0 0 15,1-1 0-15,0 1 0 0,-2 0 5088 0,-1 0 992 16,0 0 192-16,-1 0 32 0,-4 0-3488 0,2 1-704 15,1-1-144-15,-2 1-32 0,0 1-816 0,-1 2-160 16,-1 0-48-16,-1 1 0 0,0 4-384 0,-1 3-80 16,0 2 0-16,-2 3-16 0,-1 3-304 0,1 5-128 0,-2 5 128 0,3 0-128 15,2 6 0-15,-2 2 0 0,2 0 0 0,2-1 0 16,1 2 0-16,3-1 0 0,1-2 0 0,3-2 0 16,1-1 0-16,2-4 0 0,2-3 0 0,2-1 0 15,-1-2 0-15,1-2 0 0,2-3 0 0,1-2 0 16,2-2 0-16,-1-1 0 0,1-4 0 0,0-3 0 15,4-2 0-15,-1-1 0 0,2-2-192 0,-2-1 192 16,0-6-176-16,1 1 176 0,-2-3-128 0,0 1 128 16,-3-2-192-16,-1 0 32 0,-1 0 16 0,-3 1 0 15,-1 1 144-15,0 2 256 0,-1 1-64 0,-1 2-16 0,0 2 192 0,-1 0 32 16,0 0 16-16,1 2 0 16,-2 7-128-16,0 0-32 0,0 0 0 0,0 0 0 15,0 0-256-15,0 0 160 0,5 9-160 0,0 3 128 16,0 0-128-16,0 2 0 0,1 2 144 0,-1-1-144 15,-1 0 128-15,1-1-128 0,0 0 160 0,2 1-160 16,-2-1-176-16,1-1-128 0,1 2-16 0,1-2-16 16,-2-3-2608-16,2-1-512 0,0-1-96 0,-8-8-32 0</inkml:trace>
  <inkml:trace contextRef="#ctx0" brushRef="#br0" timeOffset="183.89">8947 9364 911 0,'2'-7'0'0,"-2"-2"0"16,0 0 0-16,0 1 0 0,0 0 6272 0,0 8 1152 16,0 0 256-16,0 0 32 0,0 0-4784 0,-5 11-960 0,-1 6-192 0,1 9-48 15,-1 4-928-15,-1 4-192 0,1 5-32 0,0 4-16 16,1 1-432-16,1 2-128 0,2 0 0 0,0-2 0 31,2-1-272-31,0-1-112 0,2-5-32 0,0 0 0 16,2-3-2176-16,1-4-432 0,2-3-96 0</inkml:trace>
  <inkml:trace contextRef="#ctx0" brushRef="#br0" timeOffset="533.32">9256 9553 11967 0,'-5'-20'1072'0,"1"11"-864"0,-1 1-208 0,-1 1 0 15,-2-1 3696-15,0 3 688 0,0 2 144 0,0-1 16 16,0 4-3088-16,1 5-624 0,0 6-128 0,1 2-32 15,-1 5-480-15,3 3-192 0,3 5 176 0,1 3-176 16,0 1 0-16,2 1 0 0,4 1 0 0,1 1 0 0,1-2-256 0,3 1 0 16,0-4 0-16,1 0 0 0,1-1-16 0,2-3 0 15,0-6 0-15,0 0 0 0,-2-1 272 0,-2-1 176 16,1-5-32-16,-2 1 0 0,0-5 1040 0,-1-3 208 16,0-3 32-16,0-2 16 0,-2-5 144 0,0-2 16 15,1-2 16-15,0-7 0 0,0-2-400 0,-3-6-96 16,-1-1-16-16,-1-2 0 0,-2-6-400 0,0 1-96 15,-1-3-16-15,-1 0 0 0,-2-2-352 0,-1 0-80 16,-1 0-16-16,0 2 0 0,-2 1-336 0,1 0-80 16,-1 2-16-16,1-1 0 15,-2 4-1120-15,1 3-208 0,1 2-48 0,1 3-16 16,-2 3 336-16,2 6 64 0,1 3 0 0,0 5 16 16,4 5-3264-16,0 0-656 0</inkml:trace>
  <inkml:trace contextRef="#ctx0" brushRef="#br0" timeOffset="870.18">9466 9669 21423 0,'11'22'944'0,"-5"-9"208"0,5 4-928 16,0-1-224-16,2-2 0 0,3 0 0 0,1-1 1600 0,3-2 256 0,-1-2 64 0,1-6 16 0,-1-2-528 15,2-1-128-15,-3-4 0 0,1 0-16 16,-4-4-240-16,0-1-64 0,-1 0 0 0,-1-4 0 16,-3 0-368-16,0 0-80 0,-4 0 0 0,-1-1-16 15,-2-2-208-15,-2 2-32 0,-1-1-16 0,-2 3 0 16,-4-1 16-16,0 0 0 0,-2 3 0 0,-1 3 0 15,-2 1 48-15,0-1 16 0,-1 6 0 0,0 1 0 16,-3 3-80-16,-4 2-16 0,4 1 0 0,2 6 0 0,1 4 64 0,2 2 16 16,-1 3 0-16,3 0 0 0,3 1 0 0,1 0 0 15,3-1 0-15,3 0 0 16,5 1-304-16,1-1 0 0,2-3 0 0,3-1 0 16,3 0 0-16,1-4 0 0,2-4 0 0,0-1-144 15,-1-1-1168-15,0-4-224 0,0 0-64 0,1-3 0 16,0-4-1776-16,-2 2-352 0,-2-6-80 0,-2 0-9312 0</inkml:trace>
  <inkml:trace contextRef="#ctx0" brushRef="#br0" timeOffset="1239.39">9949 9284 17503 0,'0'0'768'0,"0"0"176"0,0 0-752 0,0 0-192 0,0 0 0 0,0 0 0 15,5 8 3456-15,-1 3 672 0,-2 3 128 0,2 6 32 16,0 4-2368-16,0 5-448 0,3 2-112 0,-2 2-16 15,0 1-704-15,0 1-128 0,2 1-48 0,-1 1 0 16,1-1 16-16,-1 1 0 0,2-6 0 0,-1 1 0 16,1-2-208-16,-1-4-32 0,0-2-16 0,2 1 0 15,-1-3-224-15,0-1 144 0,-2-3-144 0,2-1 128 16,-1-1-128-16,-1-3 0 0,2 0 0 0,-2-5 0 16,1-2 0-16,-7-6 0 0,6 3-224 0,-6-3 80 15,7-4-48-15,1-2-16 0,-3-4 0 0,-1 0 0 16,0-6-112-16,0 2 0 0,0-6-16 0,0 4 0 15,-2-5 128-15,1 2 16 0,1 0 16 0,0 2 0 16,1 3 176-16,0 1 176 0,0 0-48 0,0 2 0 0,-1 3 224 0,2 2 32 16,-1-1 16-16,1 3 0 0,-6 4-224 0,8 0-48 15,-8 0-128-15,9 3 192 16,0 1-192-16,0 1 0 0,1 2 0 0,0 0 0 0,2 3-128 0,1-4 128 16,-3 2-192-16,3 1 192 15,0 1-1344-15,2 1-176 16,-2-2-16-16,0 1-16 0,-2 2 32 0,1-1 16 0,0-2 0 0,-2-1 0 15,1-2-2112-15,-1-3-416 0</inkml:trace>
  <inkml:trace contextRef="#ctx0" brushRef="#br0" timeOffset="1361.02">10601 9635 8287 0,'0'0'736'0,"0"0"-592"16,0 0-144-16,0 0 0 0,0 0 4928 0,0 0 960 15,-4 8 192-15,1 1 48 0,0 3-3760 0,1-1-768 16,-1 3-128-16,2-3-48 0,0 4-720 0,1-1-128 0,0 0-48 0,1 1 0 15,0-2-688-15,2 0-144 0,3 1-16 0,1-5-16 32,-1-1-2608-32,2-2-528 0,0 2-112 0,0-2-8896 0</inkml:trace>
  <inkml:trace contextRef="#ctx0" brushRef="#br0" timeOffset="1570.16">10758 9699 2751 0,'11'-10'128'0,"-7"3"16"0,1 0-144 0,0 1 0 0,0-2 0 0,0 3 0 0,-5 5 5920 0,0 0 1152 16,0 0 224-16,0 0 64 0,0 0-3904 0,2 9-784 15,-2 4-160-15,-3 4-16 0,-2 3-960 0,-2 2-192 16,0 3-48-16,-3 2 0 0,0 2-576 0,-2-1-112 16,2 1-32-16,-2 1 0 0,0-1-272 0,2-2-64 15,1-1-16-15,1-1 0 0,2 0-224 0,0-8 0 16,4-1-144-16,-1-1 144 16,0-2-1632-16,3-1-224 0,0-12-64 0,0 0 0 15,8 2-1776-15,3-3-352 0</inkml:trace>
  <inkml:trace contextRef="#ctx0" brushRef="#br0" timeOffset="1835.44">11001 9700 13823 0,'12'-27'608'0,"-6"14"128"15,3-2-592-15,0-4-144 0,0-2 0 0,-1 0 0 0,1 0 2032 0,-1 2 368 16,-3 1 80-16,1 1 16 0,-2 1-848 0,-3 3-176 16,-2 1-16-16,-2 6-16 0,-1 2-336 0,-1 6-64 15,-2 6-16-15,1 4 0 0,-2 4-32 0,0 4-16 0,-1 5 0 0,2 6 0 16,2 6-128-16,4 2-16 0,-2 2-16 0,3-4 0 15,3 2-496-15,2 1-112 0,2-3-16 0,2-1 0 16,1-6-192-16,2-4 0 0,1-3 0 0,1-6-160 16,1-1 160-16,-1-5 0 0,0-3 0 0,1-3 0 15,-2-3 256-15,-2-4 16 0,0-3 16 0,-2-4 0 16,-2-4 432-16,-2-5 96 0,0 0 16 0,-2-3 0 16,-5-1-272-16,1-6-48 0,-2-1-16 0,-1-2 0 15,-2-3-160-15,-2-1-16 0,-1-3-16 0,-1-2 0 16,-2-1-304-16,-1-2-176 0,0-1 32 0,0 1 0 31,-2 0-2048-31,4 1-416 0,0 5-80 0</inkml:trace>
  <inkml:trace contextRef="#ctx0" brushRef="#br0" timeOffset="2183.96">11473 9670 21183 0,'0'0'944'0,"5"12"192"0,-2-2-912 0,3 2-224 16,2 0 0-16,1-2 0 0,1-1 3872 0,2-1 736 0,1-3 128 0,0-1 48 16,0-1-2752-16,0-3-560 0,4-4-96 0,0-1-32 15,0-3-704-15,-1-2-160 0,1-2-32 0,0-1 0 16,-2-1-192-16,1-2-32 0,-3 2-16 0,-1-2 0 16,-2 0-64-16,-2 1-16 0,-1-1 0 0,-6 3 0 15,-2-3-128-15,-6 3 128 16,0-1-128-16,-3 3 128 0,-2 0-128 0,-1 3 0 0,0 3 0 0,0 3 0 15,0 5 144-15,0 4-144 0,0 4 160 0,0 5-160 16,0 3 144-16,1 6-144 0,1 5 128 0,1 3-128 16,1 2 432-16,4-1 0 0,2 1 0 0,5-1 0 15,2-1-32-15,5-3 0 0,5-3 0 0,8-5 0 16,4-4-160-16,8-3-48 0,7-5 0 0,3-2 0 16,2-5-64-16,23-6 0 0,-7-4-128 0,1 0 192 15,-2-6-1552-15,4 0-320 0,7-2-64 0</inkml:trace>
  <inkml:trace contextRef="#ctx0" brushRef="#br0" timeOffset="3069.58">18262 8943 8287 0,'0'0'368'0,"0"0"80"0,0 0-448 0,0 0 0 16,0 0 0-16,2 9 0 15,-4 3 4880-15,1 3 896 0,0 2 176 0,-2 5 48 16,1 6-3760-16,-1 0-736 0,0 6-160 0,1 4-16 16,-1 4-944-16,1 4-192 0,0 2-48 0,0 1 0 15,-2 1-304-15,1-2-64 0,3-2-16 0,1-3 0 16,1-2-2656-16,0-4-544 0</inkml:trace>
  <inkml:trace contextRef="#ctx0" brushRef="#br0" timeOffset="3486.05">18536 9129 10127 0,'0'0'448'0,"0"0"96"0,0 0-544 0,-6 0 0 0,-1 3 0 0,2 1 0 16,-2 0 4656-16,0 2 816 0,-2 3 160 0,-2 0 48 15,-1 2-3520-15,-1-1-704 0,0 5-144 0,2-1-32 16,-2 0-672-16,1 3-144 0,0 3-16 0,3 1-16 16,0-2-128-16,1 1-32 15,1-1 0-15,4 1 0 0,-1-2-16 0,2 2 0 0,2-2 0 0,3 2 0 16,1-4-112-16,2 1-16 0,2-2-128 0,1-1 192 16,3 0-192-16,1-3 0 0,3-1 128 0,1-1-128 15,0-2 0-15,1-1 0 0,1-4 0 0,2-1 0 16,0-1 0-16,1-3 0 0,0-2 0 0,1-1 0 15,-1-3 0-15,0 1 0 0,0-4 0 0,-2 0-160 16,-2-2 160-16,-1 1 0 0,-1-3-144 0,-2 2 144 16,-2 1 0-16,-1-4 0 0,-3 0-144 0,-1 1 144 15,-2 2 0-15,-2 1 0 0,-3 0 0 0,-2 1 0 0,1 2 0 16,-3 1 128-16,-3 1-128 0,0 3 0 16,-2 2 256-16,1 4-32 0,0 2-16 0,1 3 0 15,1 5 32-15,1-1 0 0,-1 3 0 0,4 2 0 16,1 0-240-16,2 2 0 0,1 2 0 0,4-1 0 15,0-1 0-15,2-2 0 0,1 0 0 0,3-1 0 16,1-2-592-16,3-2-16 0,0-1 0 0,4-2 0 16,-2-2-2880-16,-1-4-576 0</inkml:trace>
  <inkml:trace contextRef="#ctx0" brushRef="#br0" timeOffset="3698.26">19153 8848 21183 0,'-8'-12'944'0,"8"12"192"0,0 0-912 0,0 0-224 0,-5-3 0 0,5 3 0 16,0 0 2752-16,-5 5 512 16,2 5 112-16,2 3 16 0,1 4-2176 0,2 5-416 15,2 1-96-15,3 6 0 0,1 2-512 0,2 4-192 16,0 3 176-16,2 3-176 0,0 0 0 0,1 2 0 0,4 2 0 0,-1-4 0 31,-2-1-1520-31,0-1-288 0,2-3-64 0,-4-1-7680 0,-2 1-1536 0</inkml:trace>
  <inkml:trace contextRef="#ctx0" brushRef="#br0" timeOffset="4103.63">19188 9490 8287 0,'-17'-30'368'0,"9"15"80"0,2-5-448 15,-2-2 0-15,0-3 0 0,2 2 0 0,0 2 4480 0,3-1 832 16,1 2 144-16,2 2 48 0,2 2-3216 0,1 3-640 16,4 3-128-16,1-1-32 0,2 1-784 0,2 2-144 15,0 2-48-15,5 0 0 16,3 1-368-16,3-1-144 0,1-1 0 0,1 1 144 0,1-1-144 0,0 2 0 15,0 0 0-15,-1-2 0 0,-1-1-144 0,-2 2 144 16,0-1-192-16,-2-1 192 0,-2 3-144 0,-3 1 144 16,-3 0 0-16,-1 3-144 0,-4 1-80 0,-7 0-16 15,0 0 0-15,3 9 0 0,-4 4 240 0,-1 0 0 16,-1 2 0-16,-3 2 0 0,1 1 0 0,1 3 0 16,0 1 0-16,3 1 0 0,0 1 0 0,1-5 160 15,2 1-160-15,3 0 128 0,2-2 48 0,2-1 0 16,2 0 0-16,0-3 0 0,1-1-16 0,2-4 0 0,2-2 0 0,1-2 0 15,1-4 112-15,-1-1 32 0,0-4 0 0,-1-1 0 16,-1-3 240-16,0 0 48 16,-4-3 16-16,1-2 0 0,0-2-32 0,-4 1-16 15,-4-4 0-15,-3 1 0 0,-2-1-208 0,-5-1-32 16,0 1-16-16,-3 2 0 0,-3-2-80 0,-2 0-16 0,-3 0 0 0,0-1 0 16,-1 0-352-16,-1 1-80 0,2-1-16 0,2 1 0 31,0 1-2512-31,2 1-512 0,2 2-112 0,1 1-11808 0</inkml:trace>
  <inkml:trace contextRef="#ctx0" brushRef="#br0" timeOffset="4666.6">19989 9149 20271 0,'2'23'896'0,"-2"-11"192"0,0 4-880 0,-1 2-208 16,2 3 0-16,-1 1 0 0,-1 1 3712 0,1-3 688 15,-1-1 144-15,-1-2 16 0,1 0-2576 0,0-2-528 16,1-4-112-16,1 0 0 0,3-3-880 0,-4-8-160 15,4 5-48-15,-4-5 0 0,0 0-256 0,6-4 0 16,1-4-176-16,-2-2 176 16,0-3-448-16,0 0 32 0,-1-6 0 0,-1 0 0 0,-2-3 112 0,1 1 32 0,-1 0 0 0,0 0 0 15,1-2 80-15,-1 2 32 16,0 1 0-16,3 1 0 0,0 0 160 0,1 2-128 16,2 2 128-16,-1 2-128 0,2-2 128 0,2 4 0 15,1 2-144-15,-2 2 144 0,-2 2 0 0,0 4 0 16,2 2 160-16,1 4-160 0,-1 3 256 0,-1 4-64 15,1 5-16-15,0 2 0 0,1 1 64 0,1 3 16 16,-1 2 0-16,1-2 0 0,-1 1-80 0,2-1-16 0,-1-2 0 0,2 1 0 16,1-5-160-16,0 0 128 0,-1-1-128 0,1-2 128 15,-1-1-128-15,2-2 0 0,0-2 144 0,2-3-144 16,1 0 0-16,1-1 128 0,-1-3-128 0,0-2 0 16,0-2 0-16,1-1 0 0,-4-2 0 0,1-2 0 15,0-2 0-15,-2 0 0 0,2-3 0 0,-3-1-128 16,0-4-32-16,-2 1 0 0,-1-3 0 0,-1 1 0 15,-1 0 16-15,-2 0 0 0,-1-2 0 0,-2 0 0 0,-1 1-80 0,-3 2-16 16,-3-3 0-16,-1 3 0 0,-3 2 80 0,0 4 16 16,-2 0 0-16,0 3 0 15,-1 1 288-15,-1 6 64 0,2 4 16 0,-1 3 0 16,1 6 192-16,2 1 32 0,0 5 16 0,3 4 0 16,3 4-80-16,2 0 0 0,2 2-16 0,2 0 0 15,3 0-96-15,2-1-16 0,2-1 0 0,5 0 0 0,4-5-64 16,2 1-32-16,3-3 0 0,3-1 0 0,4-5-160 0,4-3 0 15,3-3-160-15,6-3-19440 16</inkml:trace>
  <inkml:trace contextRef="#ctx0" brushRef="#br1" timeOffset="11675.18">8496 4064 911 0,'0'0'0'0,"9"-8"0"0,-9 8 0 0,2-5 0 16,-2-3 2880-16,0 1 512 0,0 7 80 0,0-8 32 15,0 1-1968-15,0 7-384 0,0 0-64 0,0 0-32 16,0 0-208-16,0 0-32 0,0 0-16 0,0 0 0 16,0 0-176-16,0 0-48 0,0 0 0 0,4 7 0 15,-3-1-16-15,2 2-16 0,-1 3 0 0,1 2 0 16,-2 0-96-16,2 2 0 0,-2 5-16 0,0-2 0 0,-1 2-288 0,0 2-144 15,3 4 160-15,0-3-160 0,-1 3 128 0,1 6-128 16,1 0 0-16,0 2 0 16,-2-1 0-16,1 2 0 0,-1 5 0 0,1-1 0 15,0 2 128-15,-1-1-128 0,1 2 0 0,-1 0 0 16,2-1 128-16,0 0-128 0,1 5 0 0,1-6 144 16,-1 0-144-16,0-1 128 0,0 1-128 0,1-4 128 15,-1 3-128-15,-1-1 160 0,0 1-160 0,-1-2 160 16,0-1-160-16,0 1 160 0,-1-1-160 0,2 1 160 15,-2-1 64-15,-1 2 16 0,0 0 0 0,2-2 0 16,-3-1-240-16,1-1-160 0,0 0 32 0,2 0 0 16,-2 0 384-16,1-1 64 0,-1-2 32 0,1-1 0 0,-2-1-352 0,3 1 0 15,0-2 0-15,-1 1 128 0,0 0-128 0,-1-1 0 16,0-2 0-16,1 4 128 0,-2 0-128 0,0-2 0 16,0-1 128-16,0 0-128 0,0 2 0 0,0 1 128 0,0-4-128 15,0 3 0-15,0-4 0 0,1 2 0 0,0 2 0 0,0-1 0 16,1-1 0-16,-1-3 0 0,0 1 0 0,-1 0 0 15,2 0 0-15,-1-1 0 0,2 1 0 0,-1-1 0 16,-1 0 0-16,1 0 128 0,-1-2-128 0,0 0 0 16,-1-1 0-16,3 0 0 0,0 1 0 0,-1 2 0 15,-1-2 144-15,1 2-144 0,-1-1 192 0,0 0-192 16,1-2 0-16,-2 1 0 0,0-2 0 0,0-1-144 16,0 2 144-16,0-1 0 0,0-3 128 15,1 2-128-15,-1-2 192 0,1 0-48 0,-1 0 0 0,-1 0 0 16,1 1 80-16,1 2 16 0,-1-3 0 0,2 0 0 15,-1 2-80-15,0-2-16 0,1 0 0 0,-1-1 0 16,-1-1-16-16,0 1 0 0,2 1 0 0,0-1 0 16,-4-1-128-16,2-3 128 0,0 1-128 0,0 0 128 15,2 3-128-15,-1-2 0 0,-1 0 144 0,1 1-144 16,1-1 0-16,-2 0 0 0,0 2 0 0,0-3 128 0,0 0-128 0,1-1 176 16,0-2-176-16,1 1 192 0,-2-1 48 0,1 1 16 15,0-4 0-15,-1 1 0 0,-1 1-96 0,0-1-16 16,2 1 0-16,0-1 0 0,-1 1 0 0,0 0 0 15,0-1 0-15,0 1 0 16,0 0-144-16,0 1 128 0,0-1-128 0,0-3 128 0,0 1-128 16,0-1 0-16,-1 1 0 0,1-1 0 0,0 0 320 0,0-6 128 15,0 5 16-15,1 1 16 0,0-1-96 0,-1-5 0 16,0 0-16-16,3 6 0 0,-2-1-192 0,-1-5-48 16,0 0 0-16,0 0 0 0,7 5 0 0,-2 0 0 15,-5-5 0-15,7 6 0 0,-7-6 48 0,7 2 0 16,-7-2 0-16,8 3 0 0,-8-3-48 0,7 0-128 15,2-2 192-15,0 1-64 0,0 0-128 0,0 0 192 16,2 1-192-16,-1-2 192 0,2 0-64 0,1 0 0 0,0 1 0 0,1 0 0 16,1-2 48-16,0 2 0 0,1-1 0 0,1 0 0 15,1-3-48-15,3 1-128 0,1 1 192 0,0 2-64 16,0-3-128-16,2 1 192 0,-1-1-192 0,1 2 192 16,-2-1-192-16,0 1 0 0,-1-1 0 0,0 0 0 15,1 1 0-15,0 0 0 0,-1 0 0 0,0-3 128 16,-1 1-128-16,2 0 0 0,-1-1 144 0,1 1-144 15,0 0 0-15,0 0 144 16,-1 0-144-16,2 1 0 0,1-1 128 0,-1 2-128 0,-1-3 0 0,1 1 0 16,0 0 0-16,1-3 0 0,-1 3-192 0,-1-1 48 15,-1 0 400-15,0 2 96 0,-2-3 16 0,1 2 0 16,0 1-208-16,-1-2-32 0,1 1-128 0,-2 0 192 16,-1 0-64-16,0 0-128 0,0-1 176 0,0 1-176 15,-2-1 192-15,2 0-192 0,0-2 192 0,2 1-192 16,-1 1 128-16,0-1-128 0,0 1 0 0,2 1 0 15,-1-2 128-15,2 1-128 0,-1-1 0 0,1 1 0 0,1 0 0 16,-1 2 0-16,-2-3 128 0,1 1-128 0,-2-1 0 0,2 1 0 16,-3 3 0-16,0-4 0 0,-2 1 0 0,2 0 0 15,0 0 0-15,0 1 0 0,-1 0 0 0,-1 1 0 16,0 1 0-16,-1-1 0 0,0-1 0 0,1 2 0 16,-1-2 0-16,0 1 0 0,-1 2 0 0,0-1 0 0,-1 1 0 0,0 0 0 15,0 1 128-15,-1 0-128 16,0 1 0-16,-1-1 0 0,1-1 0 0,-1 1 0 15,-1 0 0-15,2 0 0 0,0 0 128 0,2-3-128 16,-3 2 0-16,1 0 0 0,2-1 0 0,-1 2 0 16,-2 0 0-16,2-2 0 0,1 0 0 0,2 1 0 0,-4 0 0 0,1 1 0 15,0 0 0-15,-2 1-144 0,1 0 144 0,-1-1 0 16,-2 0 0-16,0 0 0 0,-2 2 0 0,1-2 0 16,-7 0 0-16,0 0 0 0,8-2 0 0,-2 2 0 15,-6 0 0-15,8-1-192 0,-2 0 192 0,-6 1-192 16,0 0 192-16,7-5 144 0,-7 5-16 0,6-4-128 0,-6 4 0 0,7-4 0 15,-2 0 0-15,-5 4 0 16,0 0 0-16,0 0 0 0,7-4 0 0,-7 4 0 16,6-3 128-16,-1-2-128 0,-2-1 0 0,0 0 0 15,-1 1 0-15,1-1 0 0,-1-1 0 0,1 2 0 16,-3 5 128-16,3-7-128 0,-1 1 0 0,1-2 0 16,0-1 0-16,-2 0 0 0,0-2 0 0,0 1 0 15,2-1 0-15,-2 1 0 0,-1-2 0 0,0-1 0 16,0-2 128-16,-1-2-128 0,1 0 0 0,0-3 0 0,1 1 0 15,-1 2 0-15,-1-3 0 0,0 3 0 0,-2-4 0 0,2 2 0 16,-2-2 0-16,1 0 0 0,-1 0 0 0,0-4 0 16,-1 1 0-16,2-1 0 0,-1 0 0 0,1-4 0 15,-1 3 0-15,0 0 0 0,1 0 0 0,-1 1 0 16,1 1 0-16,-1-1 0 0,0 0 0 0,2 0 0 16,0 2 0-16,-1-2 0 0,0 0 0 0,1 2 0 15,-1-1 0-15,1 0 0 0,-2-2 0 0,2-1 0 16,0-3-144-16,-1-1 144 0,0 1 0 0,-1-1-160 15,-1-3 160-15,2 1 0 0,-1 0 0 0,1 0-128 16,-2-1 128-16,1 0 0 0,0 0 0 0,1 0 0 16,-1 0 0-16,1 2 0 0,-2-3 0 0,0 1 0 15,0 1 0-15,0-1 0 0,-1-1 0 0,1 0 0 16,0 0 0-16,0-2 0 0,-1-2 0 0,0-1 0 16,-2-1 0-16,1-2 0 0,-1 1 0 0,0 1 0 0,2-1 0 0,0 3 0 15,0 1 0-15,1 2 0 0,0 0 0 0,0 1 0 16,0 0 0-16,-1 2 0 0,0 1 0 0,0 2 0 15,-1 1 0-15,1 0 0 0,2-1 0 0,0 2 0 16,-3-2 0-16,0 1 0 0,2 0 0 0,-1-1 0 16,0 0 0-16,-2 1 0 0,2-4 0 0,0 2 0 15,-1 3 0-15,2 1 0 0,1-2 0 0,-1 2 0 0,0-1 0 0,-2 2 0 16,3 3 0-16,-1-1 0 0,0 2 0 0,0 1 0 16,0 2 0-16,-1-1 0 15,0 1 0-15,-1-1 0 0,2 2 0 0,0 0 0 16,-1-2 0-16,0 2 0 0,0 0 0 0,0-1 0 15,-1 1 0-15,1 0 0 0,1-2 0 0,0 1 0 16,0-2 0-16,1 0 0 0,0 0 0 0,0 2 0 0,-1 2 0 0,0 1 0 16,1 0 0-16,-3 2 0 0,4 0 0 0,-1-2 0 15,-1 2 0-15,2-1 0 0,-1 2 144 0,0 2-144 16,0 0 128-16,0 1-128 0,0-2 0 0,1 2 0 16,-1-1 128-16,0 2-128 0,2-1 0 0,-1 0 0 15,-1 3 0-15,0-1 0 0,1 0 0 0,0 1 0 16,1 2 0-16,0-1 0 0,-2-1 0 0,2 2 128 15,-2 0-128-15,1 0 0 0,0-1 0 0,2 6 128 0,0 0-128 16,-2-5 0-16,-2 1 0 0,1-1 0 0,3 5 0 0,0 0 0 16,-4-7 128-16,0 2-128 0,-1 3 0 0,5 2 128 15,-5-4-128-15,0 1 192 0,5 3-192 0,-7-4 192 16,-1 0-192-16,1 2 192 0,-1-1-192 0,0 1 192 16,0-1-192-16,-1 2 0 0,0-1 0 0,0 1 128 15,0 0-128-15,0-3 0 16,1 2 144-16,-3 1-144 0,-2 1 128 0,-1 0-128 15,0 0 160-15,-3 0-160 0,0-2 192 0,-2 2-48 0,1-2-16 0,0 2 0 16,0 0-128-16,-2 0 192 0,-1 0-192 0,0 0 192 16,2-2-192-16,-2 2 0 0,-1-3 0 0,0 2 0 15,-1-1 0-15,1 0 128 0,0-2-128 0,-1 1 0 16,-2-2 0-16,-1 2 128 0,0 2-128 0,1-3 0 16,0 3 0-16,-1 0 0 0,0-2 0 0,-1 2 0 15,-5-1 0-15,4 2 0 0,-1 2 0 0,2 2 0 0,-1-3 0 16,2 0 0-16,0 3 0 0,1-3 0 0,1 3 0 0,1 2 0 15,1-1 0-15,1 0 0 16,1-1 0-16,-1-1 0 0,0 0 0 0,0 3 0 0,1-1 0 0,1 1 0 16,1 1 0-16,-1-2 0 0,1 2 0 0,1-3 0 15,-2 1 0-15,-1 0 0 16,1 0 0-16,-1-1 0 0,-2 1 0 0,2 3 0 16,1-1 0-16,-2-1 0 0,0-1 0 0,1 2 0 15,1-3 0-15,-1 1 0 0,2 2 0 0,0-2 0 0,1-1-128 0,0 0 128 16,0 0 0-16,0-1 0 0,1 0 0 0,2 1 0 15,0-1 0-15,-1-1 0 0,-4 1 0 0,2 1 0 16,1-2 0-16,-1 2 0 0,0 3-128 0,0-2 128 16,0 1 0-16,2 2 0 0,-4 0 0 0,1 1-144 15,-1 0 144-15,-1 1 0 0,2 1-192 0,1 4 192 0,1-2-192 0,2 0 192 32,1-2-464-32,1 1 16 0,2 1 0 0,2 0 0 15,3-1-2368-15,2-2-448 0</inkml:trace>
  <inkml:trace contextRef="#ctx0" brushRef="#br1" timeOffset="14502.54">18070 4273 13183 0,'2'-3'1168'0,"2"2"-928"0,-3-2-240 0,3-1 0 15,-2 2 736-15,1-3 96 0,1 2 32 0,-1 0 0 16,2 1 64-16,0 2 16 0,-5 0 0 0,6 1 0 15,1 4-352-15,-1 2-64 16,0 2-16-16,-1 1 0 0,1 0 128 0,-1 4 32 0,-1-1 0 16,-2 4 0-16,2 2-240 0,-1 4-48 0,-1 4-16 0,1 3 0 15,-3-3-240-15,0 6-128 0,1 1 160 0,1 1-160 16,-1 0 128-16,2 3-128 0,-1-1 0 0,0-1 0 16,-1 1 144-16,0-1-144 0,2 1 128 0,-2 0-128 15,2 2 176-15,-1 1-48 0,0 0-128 0,0 0 192 16,-2 2-16-16,0-3-16 0,0 2 0 0,3 2 0 0,-2-3-160 15,2 3 160-15,-1 1-160 0,2 1 160 0,-1-4-160 0,-1 1 128 16,1 1-128-16,0-5 128 0,-1 0-128 0,1-2 0 16,1 1 0-16,-2-1 0 0,1 1 320 0,0 1 0 15,-2-3-16-15,1 1 0 0,2 2-80 0,2-1-16 16,-2-2 0-16,-1-1 0 0,1-2-80 0,0 1 0 16,0 0-128-16,1-2 192 15,-1-1-64-15,0 0-128 0,-1 0 176 0,1 0-176 0,0-2 240 0,0 0-64 16,-2-3-16-16,1-1 0 0,-2 1 64 0,4-1 16 15,0-1 0-15,1 1 0 0,-2-1-16 0,0 0 0 16,-2 0 0-16,1-1 0 0,-1 0-224 0,1 1 176 16,0-2-176-16,-1 0 160 0,-1 1-160 0,1 0 192 15,0-1-192-15,1 1 192 0,-2-1 16 0,1 2 16 16,-2-4 0-16,1 2 0 0,0 1 16 0,1-4 0 16,-1 2 0-16,0-2 0 0,-1-1-64 0,1 0-16 0,1 0 0 0,-1 0 0 15,0 0 64-15,1 1 16 0,-1-1 0 0,0 0 0 16,1-1 16-16,-1-1 0 0,-1 1 0 0,1 0 0 15,0-1-48-15,1 2 0 0,-1-4 0 0,0 2 0 16,1 0-208-16,-1-2 128 0,-1 0-128 0,1 0 0 16,1 0 144-16,-1 2-144 0,0-5 128 0,1 2-128 15,0 0 192-15,1-2-32 0,-2-1-16 16,0 2 0-16,-1-2 32 0,2-1 0 0,-1-1 0 16,2 1 0-16,-1 0-48 0,1 0 0 0,-1 0 0 0,1-2 0 15,-3-6-128-15,3 7 192 0,0 1-192 0,3-3 192 16,-6-5-192-16,6 6 160 0,1-3-160 0,1 1 160 15,1 0 16-15,0-2 0 0,-1 2 0 0,-1-1 0 16,3-1-176-16,-1 1 0 0,0-2 0 16,1 1 0-16,2-1 0 0,0 0 128 0,1 2-128 0,1-2 0 0,2-1 0 0,1 3 128 15,0-3-128-15,1 0 0 0,0 2 128 0,3 0-128 16,1 0 128-16,2-2-128 0,-1 0 0 0,3 0 128 16,0 0-128-16,2-4 0 0,-2 2 0 0,1-1 0 15,2 1 0-15,-2-2 0 0,1-2 128 0,-1 3-128 16,0-3 0-16,1 1 128 0,-1-1-128 0,0-1 0 15,1 1 144-15,-1 2-144 0,1 1 128 0,0 0-128 16,2 1 128-16,2-5-128 0,-3 1 0 0,1-1 0 16,0 2 0-16,0-1 128 0,-2-1-128 0,1 2 0 0,0-4 128 0,-1 1-128 15,-3 0 0-15,-1-1 0 16,1 0 0-16,0 2 128 0,0 1-128 0,0-2 0 16,-2 3 128-16,0-2-128 0,0 1 0 0,0-1 0 15,1 1 0-15,-2 0 128 0,-1 2-128 0,1 1 0 16,0-1 0-16,0 0 0 0,0 1 0 0,0-1 0 15,-2-2 0-15,-1 2 0 0,0 0 0 0,-2 0 0 16,0 1 0-16,1 1 128 0,1-2-128 0,0 1 0 0,-4-2 0 0,1 1 0 16,0 2 0-16,-2 0-192 0,0-2 64 0,1 2 0 15,-1-1 256-15,0 0 48 0,-1 1 16 0,-1-1 0 16,0 2-192-16,0 0 0 0,-1-1 0 0,1 1 0 16,-2-2 0-16,0 1 0 0,-1 1 128 0,0-1-128 15,1-2 0-15,-1 2 0 0,-1-1 0 0,-1 0 128 16,-1 0-128-16,1-1 0 0,-1 0 0 0,2 1 128 15,-1 3-128-15,-2 0 0 0,-5 0 0 0,0 0 0 0,5-2 0 16,-5 2 0-16,7-2 128 0,-7 2-128 0,0 0 0 0,6-2 0 16,1-1 0-16,-1 2 128 0,-2-6-128 0,0 2 0 15,-4 5 0-15,4-7 0 0,2 2 0 0,-2 1 0 16,-1-3 0-16,0-1 0 16,-2 1 0-16,1-3 0 0,1 1 128 0,1-2-128 15,-3 1 0-15,1-2 0 0,0 0 0 0,1-1 0 16,-2 0 0-16,0 0 0 0,1-2 128 0,-1-2-128 0,-1 0 0 0,0-3 128 15,0 3-128-15,1-2 128 0,-1 2-128 0,0-3 0 16,-1-3 144-16,0 2-144 0,-1 0 144 0,1-1-144 16,0 0 192-16,-1-3-192 0,0 1 160 0,1 0-160 15,-1-3 128-15,1 1-128 0,0-1 0 0,1 0 128 16,-2 1-128-16,1-3 0 0,-2-1 176 0,3 1-48 16,2 1-128-16,-2-2 192 0,0-2-64 0,1 1-128 15,0-2 176-15,-1 3-176 0,-1 0 160 0,1 0-160 16,-1 2 128-16,1 0-128 0,-2-2 128 0,1 3-128 0,0 0 0 15,0-1 128-15,-2 2-128 0,0 0 0 0,2-1 0 16,0-1 0-16,-1 1 0 0,1 0 0 0,0-1 128 0,-2 1-128 16,1-3 0-16,-2 0 0 0,-2-1 0 0,1-1 0 15,0 4 0-15,-2 0 0 0,1-2 0 16,-2-1 0-16,2 1 0 0,-2 0 0 0,-3 1 0 16,1 1 0-16,1-4 0 0,0 4 0 0,-3-2 128 0,3-3-128 15,0 0 0-15,0 2 0 0,-2 0 144 0,-1 1-144 16,2 0 0-16,0 4 144 0,-1 1-144 0,2-2 0 15,0-1 144-15,1 0-144 0,-1 2 0 0,2-3 144 16,2 0-144-16,0 1 0 0,-2-5 0 0,2 2 0 16,0-2 0-16,1 0 0 0,0 0 0 0,-1 0 0 0,1-1 0 0,0 3 0 15,0 1 128-15,0 2-128 0,0 0 0 0,2 2 0 16,-1 1 144-16,1 1-144 0,0 1 0 0,1 3 0 16,0-2 0-16,-2 1 128 0,2-1-128 0,0 1 0 15,1-2 0-15,-2-1 0 0,1 0 0 0,1-1 0 16,0 0 0-16,0 0 0 0,-1 2 0 0,-2-2 0 15,0 3 0-15,2 0 0 0,0 0 0 0,-1 1 0 16,1 0 0-16,-1 0 0 0,-1 3 0 0,0 1 0 16,2-1 0-16,-2-1 0 0,0 2 0 0,0 2 0 0,-1-2 0 0,0 4 128 15,0 1-128-15,0 0 0 0,0 1 128 0,0-1-128 16,1 3 0-16,0-4 128 16,2 2-128-16,-2-6 0 0,2 4 0 0,-2 1 0 15,-1 1 0-15,2 0 0 0,-2 1 0 0,1 1 0 16,0 0 0-16,1 0 0 0,-1-1 0 0,3 10 128 0,0 0-128 0,-2-9 0 15,-4 3 128-15,6 6-128 0,-6-7 128 0,1 2-128 16,5 5 0-16,-7-6 144 0,7 6-144 0,-6-6 0 16,6 6 144-16,0 0-144 0,-11-4 0 0,11 4 144 15,-12-4-144-15,1 1 0 0,11 3 144 0,-12-4-144 16,0 4 0-16,2-3 128 0,-2 2-128 0,0-1 0 0,2 1 128 0,-2 1-128 16,0-4 128-16,1 2-128 0,0 0 144 0,0 1-144 15,-4-2 192-15,0 1-192 16,-1-1 176-16,-1 1-176 0,0-2 160 0,-1 0-160 15,-2 1 192-15,1 3-64 0,-3-2-128 0,1 0 192 16,1 0-192-16,1-1 128 0,0 2-128 0,-2 1 0 16,-2 0 0-16,1 1 128 0,0 2-128 0,-2-3 0 15,2 0 0-15,-4 0 0 0,-1 1 0 0,-1 2 0 16,1-1 128-16,-1 1-128 0,0-2 0 0,0 2 0 0,1-3 0 16,0-3 128-16,-1 0-128 0,1 2 0 0,-2 1 0 0,11 0 0 15,-3 0 0-15,-2 0 0 0,-3 0 0 0,-1 0 0 16,0 0 0-16,0 3 0 0,-2 1 0 0,-1-2 128 15,-3 2-128-15,1 1 0 0,1 1 0 0,-1 0 0 16,2 1 0-16,2-1 0 0,-2-1 0 0,2 2 0 16,1 1 0-16,2 0 0 0,3 1 0 0,1-3 0 0,0 2 0 0,-1-1 0 15,-1-2 0-15,0 0 0 0,3 1 0 0,0 1 0 16,0 0 0-16,1-4 0 0,-3 5 0 16,1-1 0-16,-3-3 0 0,5 2 0 0,1 1 0 0,1-1 0 15,1 1 0-15,0-1 0 0,-1-1 0 0,2 1 0 16,0 0 0-16,1-2 0 0,1 0 0 15,0 1 0-15,1-1 0 0,1 0 0 0,0 0 0 0,1 1 0 16,1-3 0-16,1 0 0 16,0 1 0-16,0-1 0 0,2 2 0 0,0 1 0 15,2 2 0-15,4-7 0 0,-2 9-160 0,1 0 160 0,-1 2-128 0,2 0 128 16,0 1 0-16,2 1-128 0,-1 2 128 0,-1-1 0 16,0 3 0-16,0 0-128 0,1-3 128 0,0 3 0 15,-1 3 0-15,2 0 0 0,-2 1 0 0,0 3 0 16,0-3-144-16,-2 1 144 0,1 1-160 0,0 3 160 15,1-1-1232-15,0 0-160 0,0-2-16 16,1 1-16-16,2-1-1344 0,1 3-272 0,0-3-48 0</inkml:trace>
  <inkml:trace contextRef="#ctx0" brushRef="#br1" timeOffset="30138.16">9361 2330 3679 0,'0'0'320'0,"0"0"-320"0,0 0 0 0,0 0 0 16,0 0 4128-16,0 0 752 0,0 0 160 0,8 6 16 15,-7 3-2960-15,3 1-608 0,1 2-112 0,0 0-32 16,2-1-672-16,0 2-144 0,3 0-16 0,-1 0-16 16,1 0-496-16,-1-2 0 0,0-1 0 0,1 1 0 31,0-1-1712-31,0-1-432 0,0-1-96 0</inkml:trace>
  <inkml:trace contextRef="#ctx0" brushRef="#br1" timeOffset="30299.3">9620 2252 10127 0,'0'0'448'0,"0"0"96"16,0 0-544-16,0 0 0 0,0 0 0 0,0 0 0 0,0 0 3504 0,0 0 592 0,0 9 112 0,1 0 16 15,2 2-2704-15,1-1-560 0,1 7-96 0,2 0-32 0,1 1-832 0,-1 2 0 16,2 1-176-16,3 1 32 16,-1 1-1968-16,0 1-400 0,13 20-80 0,-5-11-16 0</inkml:trace>
  <inkml:trace contextRef="#ctx0" brushRef="#br1" timeOffset="30509.47">10219 2513 13823 0,'0'0'1216'0,"0"0"-960"0,-3-7-256 0,0 2 0 16,-1 0 3072-16,-1 1 576 0,-3 0 128 0,-1 1 0 15,1 1-1312-15,1 3-272 16,-1 2-48-16,-1 1-16 0,-2 1-1152 0,2 3-224 15,0 2-48-15,1 3-16 0,2 4-368 0,3 1-80 16,3 1-16-16,3 2 0 0,-2-1-224 0,2 1 0 0,-1-1 0 0,6-2 0 31,4 0-384-31,1-1-80 0,1 0-16 0,3-2 0 16,1-2-2640-16,1-3-528 0,-1 0-96 0</inkml:trace>
  <inkml:trace contextRef="#ctx0" brushRef="#br1" timeOffset="30864.43">10530 2536 6447 0,'0'0'272'0,"-6"-4"80"0,-2 3-352 0,-1 2 0 0,-3 3 0 0,1-1 0 15,2 2 4880-15,0 3 912 0,0 1 176 0,1 4 48 16,0 3-3952-16,3 1-784 0,1 1-144 0,2 0-48 16,2 2-832-16,1-2-256 0,3-2 128 0,1-2-128 0,2-2 0 0,2-2 128 15,1-1-128-15,1-2 0 0,0-3 0 0,2 0 0 16,-1-2-160-16,0-2 160 0,0-1-272 0,-2-2 48 15,-1-1 16-15,-1 1 0 0,0-3 48 0,-2 2 16 16,1-2 0-16,-1-1 0 0,0 0 144 0,-1-1 0 16,-1 0 0-16,-2-3 0 0,1 1 256 0,0 1 0 15,-5-2-16-15,1 4 0 0,0 0 512 0,1 7 96 16,-2-6 32-16,2 6 0 0,-2-6 32 0,2 6 16 16,0 0 0-16,0 0 0 0,0 0-560 0,0 0-112 0,0 0-32 0,0 0 0 15,5 8-224-15,1 1 0 0,1 0 0 0,0 2 0 16,-1-3 0-16,3 1-240 0,0 0 48 0,0-1 16 31,1-2-848-31,0 0-160 0,2-1-32 0,1-1-16 16,-2-2-2576-16,1 1-512 0</inkml:trace>
  <inkml:trace contextRef="#ctx0" brushRef="#br1" timeOffset="31203.96">10827 2428 4607 0,'0'0'400'0,"0"0"-400"0,0 0 0 0,0 0 0 16,0 0 2304-16,0 0 368 0,0 0 80 0,6 8 0 0,-4 1-1536 0,2 3-304 16,1 1-64-16,2 0-16 0,-1-1-192 0,1 2-32 15,-1 0-16-15,1 1 0 0,-1-2 288 0,0 1 48 16,-2 0 16-16,1 1 0 0,-1-1-48 0,1 0 0 16,-1-1 0-16,0 0 0 0,-2-1-240 0,1 0-48 15,0-4-16-15,-1 0 0 0,1-1-128 0,-3-7-16 16,0 0-16-16,0 0 0 0,0 0-48 0,0 0-16 15,0 0 0-15,0 0 0 0,0 0 96 0,0 0 32 16,1-6 0-16,0-2 0 16,-1-1-208-16,0-2-32 0,-1-2-16 0,1-1 0 0,0-2-48 0,0-2 0 15,0-1 0-15,0-2 0 0,0 1-192 0,-1 1 128 16,-1-2-128-16,1 1 0 0,1 1-208 0,0 0-144 16,0 4-32-16,0 0 0 15,1 1-544-15,1 1-112 0,0 3-32 0,1 2 0 16,1 1-144-16,-2-2-48 0,4 3 0 0,-1 2 0 15,-5 4-1648-15,6-5-336 0</inkml:trace>
  <inkml:trace contextRef="#ctx0" brushRef="#br1" timeOffset="31704.13">11119 2145 24591 0,'0'0'528'0,"0"0"112"0,0-8 32 0,0 2 32 0,2-1-560 0,-2 7-144 0,0 0 0 0,0 0 0 15,6-2 1536-15,-6 2 256 0,7 6 64 0,1 5 16 16,1 3-992-16,1 4-208 0,1 3-32 0,-2 3-16 16,0 2-80-16,0 1-16 0,0 2 0 0,1 1 0 15,1-2-224-15,-2 2-48 0,0-2-16 0,-1-2 0 16,0-1-240-16,-2-2 0 0,1 2 128 0,-2-6-128 0,-1 2 0 0,0-2 0 15,-2-4 0-15,1-2 0 0,-3-2 0 0,0-4-192 16,0-7 192-16,0 0-160 16,0 0-352-16,0 0-64 0,0 0 0 0,0 0-16 15,0 0 16-15,-4-9 16 0,0-2 0 0,2-1 0 16,0-5-32-16,2 0-16 0,-1-1 0 0,2-2 0 0,2 2 416 0,1-2 192 16,0-2-160-16,1 3 160 0,3 0-160 0,2 2 160 0,1 3-160 0,-1 2 160 15,1 3 176-15,2 3 128 0,1 2 16 0,2 1 16 16,-1-1 208-16,1 4 32 0,-3 4 16 0,-1 0 0 15,-3 1 96-15,0 1 16 0,-3 1 0 0,-2 5 0 16,-1 2 64-16,0 2 32 16,-5 2 0-16,0 1 0 0,-2 1-160 0,-2 3-16 15,-3-3-16-15,-1 3 0 0,-2-1-448 0,-1-1-160 16,0-3 0-16,1-1 144 0,1-4-336 0,0-1-80 16,1-3-16-16,1-3 0 15,1-1-1952-15,1-1-384 0,7-4-64 0,0 0-7296 0,-2-6-1472 0</inkml:trace>
  <inkml:trace contextRef="#ctx0" brushRef="#br1" timeOffset="31952.15">11633 2392 3679 0,'0'0'320'16,"0"0"-320"-16,0 0 0 0,0 0 0 0,0 0 4688 0,-4 5 880 16,-1 3 160-16,2 1 32 0,-3 1-3200 0,2 3-656 15,1 3-128-15,3 1-32 0,0-2-1248 0,2 1-256 16,2-2-48-16,1-1-16 0,3-1-176 0,1-1 0 15,1-4 0-15,2 0 0 0,1-2 0 0,1-2 192 16,1-2-192-16,-2 0 192 0,0-1 224 0,-2-2 48 16,0-2 16-16,1 0 0 0,-3 0 512 0,-2-1 96 15,0-2 32-15,-2 1 0 0,-1-1-352 0,-1-2-64 0,-1 1 0 0,-2 2-16 16,-2-3-288-16,-2 1-48 16,-1 0-16-16,-2 0 0 0,-1 0-144 0,-1 2-48 15,-1 1 0-15,-2 1 0 16,-1-4-496-16,0 3-96 0,0 0-32 0,0-1 0 15,0 0-3264-15,2-3-656 0</inkml:trace>
  <inkml:trace contextRef="#ctx0" brushRef="#br1" timeOffset="32268.52">11876 2274 17503 0,'0'0'768'0,"6"3"176"0,1 1-752 0,-1 1-192 0,-1 2 0 0,1 0 0 15,-3 4 3904-15,1-3 768 0,0 2 128 0,3 3 48 16,-3-1-2640-16,0 2-528 0,-2 2-96 0,1-1-32 15,-2 1-928-15,0 0-192 0,2-1-48 0,0 0 0 16,-1 0-256-16,3-3-128 0,-2-3 128 0,0-2-128 0,-3-7 0 0,0 0-176 16,6 5 16-16,1-4 0 15,-7-1-240-15,0 0-48 0,1-8-16 0,2-1 0 0,1-1 336 0,1-2 128 16,-4-2 0-16,2-1-144 0,-2 2-48 0,2-1-16 16,-1 0 0-16,2 1 0 15,0 0 336-15,0 0 64 0,0 0 0 0,1 1 16 16,-1 1-64-16,1 2-16 0,0 3 0 0,1-1 0 15,-6 7 80-15,0 0 16 0,6 0 0 0,2 0 0 16,0 3-32-16,0 1-16 0,-2 0 0 0,2 4 0 0,0-1-176 0,0 4 0 16,-1-5 0-16,3 2 0 15,0 0-384-15,-1 1-64 0,3 0-16 0,-2 2 0 16,1-4-2288-16,0 1-448 0,1-3-80 0</inkml:trace>
  <inkml:trace contextRef="#ctx0" brushRef="#br1" timeOffset="32421.2">12370 2257 20271 0,'-4'7'1792'0,"0"1"-1424"15,0 1-368-15,0 1 0 0,-1 3 2192 0,1 0 368 16,1-1 80-16,3 4 16 0,-1-3-1616 0,2 1-320 0,2 2-64 0,1-1-16 31,1 2-2096-31,2-2-416 0,2-4-96 0,0 0-10320 0</inkml:trace>
  <inkml:trace contextRef="#ctx0" brushRef="#br1" timeOffset="32597.91">12530 2238 6447 0,'0'0'576'0,"0"0"-576"16,0 0 0-16,0 0 0 0,1 6 5248 0,-1 5 960 16,-1 2 176-16,-2 4 32 0,0 5-3664 0,-1 4-720 15,0 3-160-15,0 2-16 0,1 3-1152 0,-1 0-208 16,0 0-48-16,2-2-16 0,-1 1-432 0,2-1 0 15,1-2 0-15,2-4 0 16,0-2-2432-16,0-3-528 0,1-3-112 0</inkml:trace>
  <inkml:trace contextRef="#ctx0" brushRef="#br1" timeOffset="32799.01">12688 1950 36223 0,'0'0'1600'0,"0"0"336"0,0 0-1552 0,-4 9-384 0,1 3 0 0,1 3 0 16,-2 2 1328-16,0 7 176 0,0 4 32 0,0 4 16 15,0 0-656-15,1 3-144 0,1 2-32 0,1 1 0 16,-1 1-512-16,2-3-208 0,2 2 176 0,1 0-176 31,1 0-1840-31,0-2-464 0</inkml:trace>
  <inkml:trace contextRef="#ctx0" brushRef="#br1" timeOffset="33504.03">13735 2282 20271 0,'-2'-6'1792'0,"1"-1"-1424"0,-2 1-368 0,0-2 0 15,-4 0 304-15,-1 0-16 0,-1 0 0 0,-1-1 0 16,-3 3 448-16,0 2 96 0,-2 1 0 0,1 3 16 16,0 3-176-16,-1 2-32 0,1 3-16 0,1 5 0 15,1 1-48-15,3 6-16 0,1 2 0 0,2 1 0 0,0 1-560 0,2-1 0 16,1 1 0-16,1-2 0 0,2-1 0 0,3-3 0 16,-1-1 0-16,2-3 0 15,0-2-320-15,2-3 48 0,-1-2 0 0,1-5 0 31,2-3-560-31,0-2-96 0,-2-3-32 0,2-2 0 0,1-1 608 0,-1-2 112 0,-3 0 32 0,1-1 0 16,-1-1 208-16,0 1 0 0,0 0 0 0,0 2 0 16,1 1 0-16,0 1 128 0,1 3 0 0,1 1-128 0,-2 1 448 0,2 3 0 15,0 0-16-15,1 3 0 0,-1 0 432 0,-1 2 96 16,1 1 0-16,0 3 16 0,-1 3-48 0,-2 4-16 16,0-2 0-16,-1 3 0 0,-1 3 48 0,-2 2 16 15,-1-3 0-15,-3 5 0 0,-1-3-272 0,-2 1-48 16,-2 0-16-16,-1 0 0 0,0 0-384 0,0-2-64 15,0-2-32-15,-1-2 0 0,3-3-160 0,-1 0-144 0,1-7 144 16,2 1-208 0,0-1-2336-16,5-6-464 0,0 0-80 0</inkml:trace>
  <inkml:trace contextRef="#ctx0" brushRef="#br1" timeOffset="33964.96">13903 2212 23951 0,'0'0'1056'0,"0"0"224"0,5 5-1024 0,0 3-256 0,0 0 0 0,2 2 0 16,0 0 1536-16,-1 5 240 0,-1-1 48 0,3 4 16 16,-3 5-384-16,1-3-80 0,-3 0-16 0,1 1 0 15,-1 0-752-15,0 1-160 0,-1-3-16 0,1 0-16 16,-3-4-240-16,0 0-48 0,0-4-128 0,1-2 192 16,0 1-192-16,-1-10 0 0,0 0 128 0,0 0-128 0,0 0-192 0,0 0-64 15,0 0-32-15,0 0 0 0,6-11-64 0,-3-1-16 16,3-2 0-16,-1-3 0 15,-1-1-176-15,1-2-32 0,0-2-16 0,3 1 0 16,-3-3-48-16,3 1-16 0,-1 3 0 0,0 1 0 0,1-2 320 0,1 6 64 16,2-2 16-16,-2 4 0 0,-1 0 256 0,1 4 0 15,-1 2-128-15,-2 3 128 0,-6 4 0 0,0 0 144 16,9 3-16-16,-1 2 0 16,-1 2 304-16,-3 4 48 0,-3 4 16 0,2 2 0 0,-1 1-224 0,2-1-32 15,0 2-16-15,0 1 0 0,-2-2-48 0,2 2-16 16,2 2 0-16,0-4 0 0,1 0-160 0,0-3 192 15,3-2-192-15,0-2 192 0,2 0-48 0,0-3 0 16,-2-3 0-16,-1-1 0 0,0-3 240 0,-1-2 32 16,-1-3 16-16,0-1 0 0,1-3 80 0,-3-3 32 15,-1 0 0-15,-2-2 0 0,-2-2 96 0,-2 0 0 16,1-2 16-16,-2 0 0 0,1 2-224 0,-2 0-48 0,-3-2-16 0,-2 1 0 16,0-1-368-16,0 2 0 0,-1 0 0 0,0-2 0 31,3 3-576-31,0 2-192 0,1 2-48 0,-1 1 0 15,3 1-2112-15,2 0-416 0,0 2-96 0</inkml:trace>
  <inkml:trace contextRef="#ctx0" brushRef="#br1" timeOffset="34270.91">14389 2239 22175 0,'1'16'976'0,"1"-7"208"0,-1 3-944 0,0 2-240 0,3 3 0 0,0 1 0 15,-1 2 1680-15,1-1 304 0,0-3 48 0,0 1 16 16,-1-3-736-16,5 2-144 0,0-4-16 0,1-1-16 15,0 0-560-15,0-1-128 0,2-3 0 0,-2-2-16 16,-1-3-112-16,1 1-32 0,-1-2 0 0,2-2 0 0,2 0 144 0,-3-4 16 16,-1-3 16-16,-2-3 0 0,1 0-208 0,-1-1-64 15,1-1 0-15,1-2 0 0,-3 0-64 0,-1-5 0 16,2 1-128-16,-2 2 192 0,0-7-64 0,-2 6 0 16,0 1-128-16,1 3 192 0,-5 1 272 0,2 4 48 15,0 1 16-15,0 3 0 0,0 5 32 0,0 0 0 16,0 0 0-16,0 0 0 0,0 0-336 0,3 11-64 15,1 2-16-15,0 4 0 0,0 2-144 0,0 3 0 16,0 1 0-16,1 2 0 16,0 2-496-16,2-2-16 0,-1 0-16 0,2-2 0 15,2-1-1728-15,1 1-352 0,-2-3-64 0,1 1-8096 0,-1-4-1632 0</inkml:trace>
  <inkml:trace contextRef="#ctx0" brushRef="#br1" timeOffset="34700.94">14779 2379 24415 0,'0'0'1088'0,"0"0"208"0,0 0-1040 0,0 0-256 0,4-7 0 0,-4 7 0 15,8 0 1664-15,2 4 288 0,1 4 48 0,0 1 16 16,0 1-944-16,0 7-192 0,1 0-48 0,1 4 0 16,-1 1-256-16,0 2-64 0,-2-2-16 0,-1 1 0 0,0-2 112 0,-2 1 32 15,-1 2 0-15,0-3 0 0,-2-3-272 0,1-1-48 16,0-5-16-16,-1-1 0 0,0 0-176 0,-2-3-128 15,-2-8 192-15,0 0-192 0,0 0 160 0,0 0-160 16,0 0 128-16,-5-2-128 16,-1-2 176-16,-1-2-48 0,-1-5-128 0,0 0 192 15,-1-4-192-15,2-3 176 0,0-5-176 0,-1-5 160 16,0-2-160-16,2-2-272 0,1-5 64 0,-1-1 16 16,1-3-304-16,1 0-48 0,4 2-16 0,2 5 0 0,0-1 304 0,1 5 48 15,5 1 16-15,-1 5 0 0,3 3 512 0,-1 3 128 16,0 2 0-16,3 3 16 0,-1 4 48 0,2 2 16 15,0 5 0-15,0 2 0 0,-1 1-112 0,0 1-32 16,-2 4 0-16,-1 0 0 0,-1 1 112 0,-1 3 16 16,-3 3 0-16,-3 0 0 0,-2 0-176 0,-3 4-16 15,-3 0-16-15,-1 4 0 0,-2-3-96 0,-2 1-16 0,-1-1 0 0,1-3 0 16,1 1-192-16,-2-2 0 0,0 1 0 0,0-6 0 31,1 1-1184-31,1-2-288 0,1-1-48 0,2-3-11280 0,0-2-2240 0</inkml:trace>
  <inkml:trace contextRef="#ctx0" brushRef="#br1" timeOffset="34853.49">15264 1834 29999 0,'0'0'1328'0,"0"0"272"0,1 7-1280 0,-1 5-320 0,0-1 0 0,0 2 0 16,0 1 1104-16,0 2 160 0,0-1 16 0,2 1 16 15,-1 2-976-15,0-3-192 0,0 0-128 0,3-1 160 16,-1 0-2208-16,1-3-432 0,0 0-80 0</inkml:trace>
  <inkml:trace contextRef="#ctx0" brushRef="#br1" timeOffset="35033.76">15439 1731 17503 0,'0'0'1552'0,"0"0"-1232"0,1 9-320 0,-1 0 0 15,-1 0 3072-15,-2 0 544 0,2 5 112 0,-1 2 32 16,1 1-1264-16,0 3-240 16,-1-2-48-16,1 3-16 0,0 1-1584 0,1 3-320 15,0-3-64-15,1 1-11872 0,-1 1-2384 16</inkml:trace>
  <inkml:trace contextRef="#ctx0" brushRef="#br1" timeOffset="37370.58">12315 4227 4607 0,'0'0'400'0,"0"0"-400"0,0 0 0 0,0 0 0 0,0 0 4080 0,0 0 720 15,0 0 160-15,8-4 32 0,-13-3-2432 0,1-1-496 0,0 0-80 0,1-3-32 16,-1 2-288-16,-1 1-64 16,0 1-16-16,0 0 0 0,-1 1-288 0,1-1-48 15,-1 1-16-15,-2 0 0 0,-1 2-144 0,0 2-48 16,-1 1 0-16,3 1 0 0,-1 2-512 0,0 3-96 15,-1 6-32-15,2-1 0 0,1 6-272 0,1 2-128 16,1 2 0-16,1 2 128 0,0 0-128 0,3 3 0 0,3 1-160 0,1-1 160 31,0-3-608-31,2-1-32 0,5-3 0 0,2-1 0 16,0-3-256-16,1-2-48 0,2-6-16 0,2 0 0 16,3-4-848-16,1-2-176 0,0-2-48 0,2-4 0 15,-1 0-1392-15,-1-7-288 0,1-1-48 0,-3-2-16 16,3-2 2032-16,-3 1 400 0,0 0 64 0,-2 1 32 0,-2 0 864 0,-2 2 192 0,-1 0 16 0,-2 1 16 15,-2 1 1600-15,-4 4 320 0,-2 2 64 0,-3 6 16 16,0 0 496-16,0 0 96 0,0 0 32 0,-6-2 0 0,0 2-848 16,-2 2-160-16,0 3-48 0,0 3 0 0,1 1-752 0,0 4-144 15,2-1-48-15,0 3 0 0,-1 1-192 0,3 1-32 16,0 2-16-16,3-3 0 0,1-2-224 0,1 1 0 16,-1-2 0-16,1-2 0 0,4 0 0 0,0-5-160 15,2 1 32-15,0-2 0 16,-2 0 128-16,3-1 128 0,1-1-128 0,-1-3 176 15,1 0-176-15,-1-3 0 0,-1 1-192 0,0-2 192 16,0 0 0-16,-2-1 0 0,1-6 0 0,-1 3 128 0,1-2-128 0,-2-2 0 16,-2-1 0-16,-2 0 128 0,0 0 192 0,1 1 16 15,-2 1 16-15,0 0 0 0,-2 2 336 0,1 1 64 16,-2 4 16-16,3 4 0 0,0 0-64 0,0 0-16 16,-5-4 0-16,5 4 0 0,0 0-352 0,0 0-64 15,-1 8-16-15,1 1 0 0,1 1-256 0,2 1 0 16,-1 2 0-16,2 0 0 15,1-2-576-15,2-1 0 0,2 1-16 0,0-1 0 16,2-2-2000-16,0 0-400 0,1-3-80 0,1 0-12144 0</inkml:trace>
  <inkml:trace contextRef="#ctx0" brushRef="#br1" timeOffset="37615.42">12892 4247 21071 0,'0'0'928'0,"0"0"208"0,0 0-912 0,0 0-224 0,4-4 0 0,-4 4 0 15,0 0 1296-15,8 2 224 0,1 4 32 0,-1 3 16 16,0 0-624-16,0 1-128 0,-2 1-32 0,2 2 0 16,-3 0-48-16,2-1-16 0,-1 2 0 0,0-1 0 15,-1 0 128-15,0-1 32 0,0-3 0 0,-1-1 0 0,-4-8-112 0,0 0 0 16,0 0-16-16,0 0 0 0,0 0-176 0,0 0-48 16,0 0 0-16,0 0 0 0,0 0 96 0,0 0 16 15,0-8 0-15,-1-1 0 0,0-3-288 0,-2 3-48 16,2-4-16-16,-1 0 0 0,1 0-288 0,-2 0-272 15,1-2 48-15,1 0 16 16,-1 0-1456 0,2 0-304-16,0-1-48 0,4-1-16 0,-1 0-1600 15,1 0-320-15,1 0-64 0</inkml:trace>
  <inkml:trace contextRef="#ctx0" brushRef="#br1" timeOffset="38000.6">13114 3888 4607 0,'0'0'400'0,"0"0"-400"16,0 0 0-16,9 0 0 0,-9 0 4640 0,8 4 848 15,0 1 160-15,0 5 48 0,0 3-3024 0,-1 4-608 16,1 5-112-16,0 2-32 0,0 4-768 0,-2 2-144 0,2 2-48 0,-3 2 0 16,1-1-512-16,0-1-128 0,1 0 0 0,-2-4-16 15,0 0-304-15,-1-3 0 0,0-1 0 0,-2-1 0 16,1-3 0-16,-2-4 0 0,1-2 0 0,-4-1 0 16,4-2 0-16,-2-2 0 0,0-9-160 0,0 0 160 15,0 0-384-15,0 0 32 0,0 0 16 0,0 0 0 31,-4-7-272-31,0-3-48 0,1-4-16 0,1-2 0 0,2-2-96 0,2-3-32 0,-2-3 0 0,4 1 0 16,3-2 160-16,-1 2 48 0,2-1 0 0,1 2 0 16,2 1 592-16,2 4 0 0,0 0 0 0,1 4 0 15,2 4 496-15,-1 5 208 0,0 0 64 0,0 3 0 16,1 2 0-16,-2 3 0 0,2 3 0 0,-4-1 0 16,-2 5 160-16,-3 2 32 0,-1 0 16 0,-2 1 0 15,-4 2-208-15,-1 1-64 0,-3 2 0 0,0-2 0 16,-3 3-272-16,1-3-64 0,-2 1-16 0,-2 0 0 15,-3 1-208-15,0-3-144 0,2-1 192 0,-1-1-192 16,1-1-272-16,-1-2-176 0,-1-2-16 0,1-3-16 16,3-1-3392-16,1-3-672 0</inkml:trace>
  <inkml:trace contextRef="#ctx0" brushRef="#br1" timeOffset="38298.93">13634 4140 18431 0,'0'0'1632'0,"0"0"-1312"0,0 0-320 0,-4 10 0 16,-2-2 2720-16,1 4 480 16,-1 1 80-16,1 4 32 0,0-1-1312 0,1 2-256 15,3 1-48-15,1 2-16 0,2 1-1136 0,4-1-224 16,0-1-64-16,2-2 0 0,0 0-256 0,1-2 0 16,1-3 0-16,1-1 0 0,2-3 0 0,1-3-144 15,0 0 144-15,1-4-128 0,-3-2 128 0,1-1 0 0,0 0 0 0,-3-2 128 16,-2-4 288-16,-2 1 64 0,0-5 16 0,-4 1 0 15,0 1 256-15,-2-3 48 0,-3 0 16 0,-1 1 0 16,-1-2-464-16,0-2-96 0,-1 1 0 0,1-2-16 16,-1 1-240-16,-2 0 0 0,0 0-144 0,0 0 144 31,-1-2-1632-31,1 3-224 0,0 0-64 0,2 2 0 0,1 2-1680 16,-1 0-352-16</inkml:trace>
  <inkml:trace contextRef="#ctx0" brushRef="#br1" timeOffset="38599.01">13812 4103 3679 0,'14'4'160'0,"-8"-1"32"0,4 1-192 0,-3 2 0 16,1-2 0-16,0 1 0 0,-1 1 6448 0,-1 0 1232 16,-1 3 256-16,3 0 64 0,0 3-4656 0,0 0-912 15,-2 1-192-15,1 1-48 0,-2 2-896 0,-1 1-176 16,-1 0-32-16,-1 0-16 0,1 0-400 0,1-2-80 16,-2-3-16-16,1 0 0 0,1-3-320 0,0-3-64 0,-4-6 0 0,0 0-16 15,5 6-176-15,-5-6 0 16,0 0 0-16,6-4 0 0,1 0 0 0,-2-3 0 15,-1-3 0-15,0-1 0 0,0-2 0 0,2-1 0 16,0-3 0-16,-1 3 0 0,0-1 0 0,-1 1 0 0,0 0 0 0,0 1 0 16,0 0-128-16,0 1 128 0,0 3 0 0,-2 2 0 15,1 1 0-15,-3 6 0 0,0 0 0 0,0 0 0 16,0 0 176-16,6 4 0 0,1 5 0 0,-1 1 0 16,1 3-176-16,-1-1 160 0,1 2-160 0,-1 1 160 15,1-2-160-15,1 0 0 0,0 0 0 0,1-3 0 16,0-1-448-16,0 2-80 0,1-3-16 0,-2-1 0 15,0 1-2032-15,0-2-416 0,0-1-80 0,-1-3-8624 16,-7-2-1728-16</inkml:trace>
  <inkml:trace contextRef="#ctx0" brushRef="#br1" timeOffset="38769.37">14239 4175 5519 0,'0'0'496'0,"0"0"-496"0,0 0 0 0,0 0 0 15,0 0 5696-15,0 0 1056 0,0 0 208 0,0 0 32 16,0 0-4176-16,0 0-832 0,0 0-160 0,0 0-32 0,0 0-1152 0,8 5-240 15,0 3-32-15,-2 1-16 0,1 0-352 0,-1 2 128 16,4-2-128-16,-1 1 0 0,1 1-192 0,1-1-128 16,-2 2 0-16,0 0-16 15,1-2-2048-15,1-1-416 0,0-4-80 0,1 1 0 16,1-1-160-16,-1-1-32 0</inkml:trace>
  <inkml:trace contextRef="#ctx0" brushRef="#br1" timeOffset="38971.08">14534 4097 11055 0,'0'0'976'0,"0"0"-784"0,0 0-192 0,0 0 0 16,0 0 4416-16,0 0 848 16,0 0 176-16,-5 10 16 0,2 3-2800 0,-1 4-560 15,-1 4-112-15,0 3-32 0,-1 0-944 0,1 6-192 16,1-2-48-16,2 2 0 0,-5 0-368 0,3-2-80 16,0 2 0-16,2-1-16 0,0 0-304 0,2-1-224 0,0-4 32 0,2-2 16 31,3-1-2032-31,-1-2-416 0,0-3-64 0,1-2-7824 0,0-1-1568 0</inkml:trace>
  <inkml:trace contextRef="#ctx0" brushRef="#br1" timeOffset="39156.8">14750 3824 10127 0,'0'0'896'0,"0"0"-704"0,0 0-192 0,4 8 0 15,-4-8 5136-15,1 11 1008 0,2 0 192 0,0 6 32 16,-2 5-3120-16,2 1-624 0,-2 0-128 0,2 3-32 0,0 8-1168 0,0 3-224 16,0 0-48-16,1 4-16 0,-1-3-560 0,3-1-96 15,-1-1-32-15,1-1 0 0,1-4-320 0,1-1-192 16,0-4 32-16,-1 0 0 16,1-1-3360-16,-1-2-688 0</inkml:trace>
  <inkml:trace contextRef="#ctx0" brushRef="#br1" timeOffset="44237.88">13552 5222 14735 0,'0'0'640'0,"0"0"160"0,0 0-640 0,0 0-160 0,0 0 0 0,0 0 0 16,3 1 3040-16,2-7 576 0,-1 1 112 0,0-2 32 0,-2-1-1264 0,0 2-256 15,-1 0-64-15,-1-1 0 0,-3-2-1280 0,1 2-256 16,-1 2-48-16,1 1-16 0,-2-1 256 0,-2 1 64 15,-1 1 0-15,-3 3 0 16,1 3-176-16,-1 1-16 0,-2 1-16 0,0 3 0 16,-3 2-160-16,-1 3-16 0,1 2-16 0,-1 1 0 0,2 3-272 0,1 0-48 15,1 2-16-15,3 1 0 0,1 0-160 0,4 1 128 16,4-1-128-16,4-1 128 0,-2-2-128 16,6 1-224-16,5-1 48 0,0 1 16 15,3-2-416-15,1-2-64 0,1-2-32 0,0-2 0 16,2-2-1184-16,2-3-256 0,3-1-32 0,1-2-16 15,-1-2-464-15,0-2-112 0,-1-4-16 0,1 0-6176 0,1-2-1248 0</inkml:trace>
  <inkml:trace contextRef="#ctx0" brushRef="#br1" timeOffset="44533.87">13911 5363 11967 0,'0'0'1072'0,"0"0"-864"0,-6-5-208 0,0 1 0 16,-2 1 3232-16,-1 2 608 0,-1 1 112 0,0 1 16 16,1 2-1936-16,1 1-400 0,1-1-80 0,0 4-16 15,1 0-880-15,2 2-176 0,1 4-32 0,0-3-16 16,2 2-272-16,1 0-160 0,0-1 192 0,1 0-192 15,1-1 0-15,0-1 0 0,2-1 0 0,2 1 0 16,0-2 0-16,1-2 0 0,2 1 0 0,0 0 0 16,1-2 128-16,1-2-128 0,-2 1 0 0,1-2 0 15,1-2 0-15,-1-2 0 0,3-1 128 0,-1-2-128 16,0-3 0-16,-2 1 128 0,0-1-128 0,1-4 0 16,-2-2 144-16,-2 1-144 0,-2 0 0 0,-1 1 144 15,-2 2-144-15,0-1 128 0,-2 1-128 0,0 2 128 16,0 1 80-16,-2 3 16 0,-3 1 0 0,5 4 0 15,0 0 464-15,0 0 80 0,0 0 32 0,0 0 0 16,0 0-400-16,0 7-80 0,0 3 0 0,1 0-16 0,2 0-304 0,0 2 0 16,-1 1 128-16,2-1-128 0,0 2 0 0,1-1 0 15,0-1-128-15,2 0 128 16,1-2-1984-16,0 1-320 0,-1-2-48 0,4 1-12656 0</inkml:trace>
  <inkml:trace contextRef="#ctx0" brushRef="#br1" timeOffset="44831.32">14200 5277 23199 0,'0'0'1024'0,"1"10"224"0,2 1-992 0,0 0-256 0,-1 4 0 0,2-2 0 16,1 2 1264-16,-1 2 208 15,-1 0 32-15,2 0 16 0,2 0-656 0,0-1-128 16,-1-2-32-16,-2-1 0 0,-1 0 16 0,1 0 0 0,0-4 0 0,0 0 0 15,0-1 208-15,0-1 32 0,-4-7 16 0,0 0 0 16,0 0-160-16,0 0-48 0,3 6 0 0,-3-6 0 16,0 0-64-16,0 0-32 0,0 0 0 0,0 0 0 15,2-9-256-15,1-1-48 0,-2-2-16 0,2 0 0 16,-2-1-192-16,3 0-32 0,-1 0-128 0,0-2 192 16,1 2-192-16,0-1-128 0,0 1 128 0,0 0-208 15,1 2-1360-15,1-1-272 0,-1-1-48 16,0-1-16-16,3-1-1888 0,1 0-384 0</inkml:trace>
  <inkml:trace contextRef="#ctx0" brushRef="#br1" timeOffset="45233.61">14539 5025 11967 0,'0'0'528'0,"0"0"112"0,4 5-512 0,0 2-128 0,-2-1 0 0,1 3 0 16,1 3 3712-16,0 4 720 0,0 2 144 0,1 3 32 15,2 6-2624-15,-2 2-512 16,-1 1-96-16,0 1-32 0,1-1-784 0,0-1-176 15,0 0-16-15,0-2-16 0,1-1-224 0,-2-2-128 16,-1-2 160-16,0-1-160 0,0-2 192 0,-2-3-48 16,-1-3-16-16,0-1 0 0,0-1-128 0,-3 0 128 15,3-5-128-15,0-6 128 0,0 0-128 0,0 0 0 0,0 0 144 0,0 0-144 16,-5-4 0-16,1-5-288 0,0-5 48 0,2-2 16 31,0-2-288-31,2 0-48 0,2-4-16 0,2 1 0 16,0-3-80-16,1 2-32 0,0 1 0 0,3 2 0 0,1 0 304 0,1 2 48 0,2 2 16 0,1 3 0 15,0 3 192-15,0 2 128 0,2 6-160 0,-1-1 160 16,2 4 0-16,1-1 208 0,-1 5-16 0,1-2 0 16,-1 1 384-16,-2 3 80 0,-2 1 16 0,-1 1 0 15,-4 3 160-15,0-1 48 0,-3 1 0 0,-2 0 0 16,-2 0 16-16,-2 3 0 0,-5-1 0 0,-1 1 0 0,-1-3-320 0,-4 0-64 16,0 0-16-16,0-2 0 15,-1-2-336-15,0-2-160 0,-2 3 160 0,3-1-160 31,1-5-416-31,0 0-176 0,-1-2-48 0,3 2 0 16,1-1-1824-16,2-2-368 0,7-1-80 0</inkml:trace>
  <inkml:trace contextRef="#ctx0" brushRef="#br1" timeOffset="45501.28">15071 5161 29999 0,'-16'14'1328'0,"9"-5"272"0,-3 3-1280 0,0 2-320 15,0 2 0-15,-2 2 0 0,0 4 1536 0,2 0 256 16,-1 1 32-16,6-1 16 0,4 1-1136 0,2-1-240 16,0-2-32-16,3 1-16 0,3 0-416 0,2-4 0 0,3 0 0 0,3-4 0 15,2-4 0-15,0-1-224 0,0-3 80 0,0-3 16 16,-1 0 128-16,-2-5-128 0,-1-2 128 0,0-2-128 16,-3 1 128-16,0-2 144 15,-4 0-16-15,-1-4-128 0,-1 1 288 0,-1-2-48 16,-3-2-16-16,-3 2 0 0,-1 2-64 0,-1-1-16 0,-3-1 0 0,0 1 0 15,1 0-144-15,-2 2-192 0,-1-2 32 0,0 2 16 32,0-1-1648-32,2 2-336 0,1 0-64 0,2 1-7904 0,1 2-1568 0</inkml:trace>
  <inkml:trace contextRef="#ctx0" brushRef="#br1" timeOffset="45834.12">15259 5178 9215 0,'6'18'816'0,"-2"-6"-656"16,0 1-160-16,0 1 0 0,0 3 3632 0,-2 3 688 15,1-1 144-15,0 1 16 0,-1-1-1552 0,1 2-320 16,0 1-64-16,-1-4-16 0,1 1-1456 0,1-4-304 16,0 1-48-16,-1-2-16 15,1-1-496-15,0-1-208 0,-1-3 176 0,0-2-176 16,-1 1 0-16,-2-8 0 0,0 0 0 0,0 0 0 16,0 0 0-16,4-8-128 0,-1-1 128 0,-1-4-160 0,1-3 160 0,-1-1-160 15,1-1 160-15,1-2-160 0,0-1-32 0,0 0-16 16,0 1 0-16,1 0 0 0,1 2 208 0,2 0 0 15,1-1-160-15,2 4 160 0,1-1 128 0,-1 6 80 16,1 2 32-16,1 5 0 0,1 3 432 0,1 1 96 16,-1 5 0-16,-2 3 16 0,0 5 256 0,-1 3 48 15,1 3 16-15,0 2 0 0,1 1-272 0,0 1-64 16,-3-1-16-16,1 1 0 0,-1-2-752 0,1 1 0 16,-2-1-192-16,2-1 32 15,0-2-2032-15,-2-2-416 0,9 11-80 0,-18-28 0 0</inkml:trace>
  <inkml:trace contextRef="#ctx0" brushRef="#br1" timeOffset="47270.48">15946 5171 18431 0,'-9'12'1632'0,"9"-12"-1312"16,-3 8-320-16,2 2 0 0,1-2 736 0,1 0 80 16,2 0 16-16,2-2 0 0,3-1-192 0,2 1-48 15,4-1 0-15,3 0 0 0,3 0-384 16,0-2-80-16,-1 1 0 0,2 0-128 0,1 0 576 0,2 1 16 15,-4 0 0-15,1 3 0 0,0 2 112 0,3-2 32 0,0 1 0 0,1 2 0 16,-1-1-368-16,-1 0-80 0,3 2-16 0,2-3 0 16,2 0-272-16,2 1 128 0,-2-1-128 0,1-2 0 15,2 3 208-15,0-1-64 0,0-1-16 0,0 1 0 16,-2-3 176-16,-1 2 16 0,-2-1 16 0,-1-1 0 16,2 3-96-16,-1-5-32 15,-3 0 0-15,1-1 0 0,0 2 80 0,0-1 16 16,1-2 0-16,-3 4 0 0,0 1 64 0,-1 1 16 15,1-4 0-15,0 1 0 0,0 1 128 0,-1-3 16 0,1 0 16 0,1 1 0 16,-2 0 16-16,1 1 0 0,0 0 0 0,-1 1 0 16,-3-5-240-16,1 0-64 0,-1 2 0 0,1-1 0 15,1 0-256-15,0-1 0 0,-2 2 0 0,-1 0 0 16,1 0 0-16,0 2 208 0,3 3-16 0,-2-1 0 16,-1-1 0-16,3 2 0 0,-4 0 0 0,2-2 0 15,1 0-192-15,0-1 144 0,0-4-144 0,1 2 128 16,-1-1-128-16,1 2 0 0,-1 1 144 0,-1-1-144 0,-1 0 128 0,-3 0-128 15,0 0 160-15,-2 1-160 0,2-3 512 0,-1 0 16 16,-2 1 0-16,2 1 0 0,1 0-528 0,0 1 0 16,0-3 0-16,0 1-192 0,-2 1 192 0,2 0 128 15,2 0 0-15,0 0-128 16,-1 0 0-16,2 1 0 0,-1 1 0 0,1 1 0 16,-3-2 0-16,1 0 0 0,0-1 0 0,1 0 0 15,-1 1 0-15,0 1 0 0,1-1 0 0,-3 0 0 16,0-1 0-16,2 1 0 0,-1 0 0 0,0-1 0 0,0 0 0 15,-1-1 0-15,-3-1 0 0,0 1 0 0,-3 0 128 0,3 0-128 16,-1 1 0-16,-1 0 0 0,-1 3 128 0,0-5-128 16,2 2 0-16,0 0 0 0,0-1 0 0,-2-1 0 15,-2 1 0-15,0 1 0 0,1-1 0 0,0 0 0 16,-1 1 0-16,0 0 0 0,-8-4 144 0,10 4-144 16,0 1 0-16,0 1 144 0,-1-4-144 0,-1 2 0 0,-1 0 0 15,1 0 0-15,0 0 0 0,0-1 0 0,-2-2 0 0,2 0 0 16,1 0 0-16,-1 1-144 0,-8-2 144 0,9 2 0 15,-1-2-144-15,0 2 144 0,-8-2 0 0,0 0-144 16,8-2-32-16,-8 2 0 0,6-2 0 0,-6 2 0 16,5-5-128-16,-1-1-16 0,-1 0-16 0,-2-2 0 15,-1 0 0-15,-1 0 0 0,-2-3 0 0,-1 1 0 16,-1 1 208-16,-1-1 128 0,-2-3-160 0,-1 0 160 16,-2-2 0-16,0 1 0 15,-4 0 0-15,2-3 0 0,0 4 0 0,3-3 0 0,1 2 0 0,1 2 0 16,0 2-416-16,3 1 16 0,0 1 0 0,-1 0 0 15,6 8 576-15,0 0 112 0,-1-5 32 0,1 5 0 16,0 0-320-16,0 0 0 0,0 0 0 0,8 5 0 16,1 1 0-16,0 2 0 0,2 1-128 0,-1 2 128 0,0-3 0 15,1 2-192-15,-2 2 192 0,0-3-192 0,-1 1 192 16,-2 1 0-16,0-2 0 0,-2 1 0 0,-2 2 240 0,-1 0-16 16,-1-2 0-16,0 1 0 0,-2-1 320 0,-2 2 64 15,-1 1 16-15,-1-1 0 0,1 1-192 0,-1-2-48 16,-1 0 0-16,-1 1 0 0,3-1 240 0,-1 1 32 15,-1-2 16-15,1 1 0 16,-1-1-1072-16,1 1-224 0,0-1-32 0,1-1-16 16,1-2-1024-16,-1 2-208 0,1-3-32 0,0 0-15600 0</inkml:trace>
  <inkml:trace contextRef="#ctx0" brushRef="#br1" timeOffset="48599.6">12367 4798 12895 0,'0'0'1152'0,"0"0"-928"16,-6 5-224-16,-1 2 0 0,1-3 1312 0,-1 1 224 15,0 2 32-15,1-2 16 0,-1-1 176 0,0 1 32 16,0 2 16-16,2-1 0 0,-2-6-448 0,0 3-80 16,-4 2-32-16,2 1 0 0,0 2-352 0,0-1-80 0,0-2-16 0,-1 0 0 15,1 3-352-15,-1 1-64 0,-2 2 0 0,-1 2-16 16,0-3 48-16,-1 3 16 16,-2 0 0-16,0 0 0 0,0 0-80 0,-1 4-16 15,0-3 0-15,0 2 0 0,0 0-176 0,0-1-32 16,0 4-128-16,0-4 192 0,0 0-192 0,1-2 0 15,1 0 0-15,-1 1 0 0,-1 2 0 0,0-5 0 16,-1 2 0-16,0 2 0 0,1-4 128 0,-3 1-128 0,-1 0 0 0,0 1 0 16,1 3 0-16,0-3 0 0,0-2 0 0,2 1 0 15,-1-1 0-15,0-1 0 0,0 0 0 0,1 2 0 16,-2 1 0-16,0 2 128 0,1 0-128 0,-1-2 0 16,2-1 0-16,1 1 0 0,-1 0 0 0,1 0 0 15,-1-1 0-15,1 0 0 0,0-1 0 0,1 1 0 16,-1 0 0-16,0-3 0 0,0 0 0 0,-1 0 0 15,-2 3 0-15,1 0 0 0,-1-2 128 0,0 2-128 16,-1-2 0-16,-2 2 0 0,0-3 0 0,0 0 0 16,0 0 0-16,1-1 0 0,1 1 0 0,1 0 0 0,-1-1 0 0,1 1 0 15,1 0 0-15,0 1 0 0,1-1 0 0,1 0 0 16,-2-1 0-16,0-1 0 0,1 3 0 0,1-3 0 16,1 1 0-16,2-1 0 15,0-1 0-15,1 1 0 0,0-1 0 0,0 1 0 16,1-3 0-16,0 2 0 0,-1-1 0 0,0 1 0 15,0-1 0-15,0 0 0 0,0 0 0 0,1 2 0 16,-1-3 0-16,1 1 176 0,-1 0-176 0,2 0 160 0,0 1-160 0,0 0 0 16,-1 1 0-16,1-2 128 0,0 0-128 0,0 2 0 15,1-1 0-15,1 1 0 0,1-1 0 0,-1-1 0 16,-3 1 0-16,3 0 0 0,0 2 0 0,0-2 0 16,-3 1 128-16,3-1-128 0,1 1 144 0,0 0-144 15,-1-2 160-15,1 1-160 0,0 1 192 0,-1-1-64 16,1 1-128-16,1-1 192 0,-3 1-192 0,3 1 0 0,-1 1 0 15,0-1 0-15,-1-2 128 0,0 1-128 0,0-1 0 0,-2 2 144 16,2 0-144-16,0 1 128 0,0-1-128 0,1 1 128 16,-1 1 0-16,1 1-128 0,0-2 192 0,0 0-64 15,1 1 0-15,1-3-128 0,0 1 192 0,-1 1-64 16,1-1-128-16,1 0 0 0,-1-2 0 0,1-1 128 16,0-1 0-16,0-1-128 0,-2 1 192 0,7-4-64 15,0 0-128-15,-6 5 0 0,-1-4 144 0,2 2-144 16,5-3 0-16,0 0-240 0,-5 4 48 0,5-4 0 31,-5 5-1424-31,1-2-288 0,4-3-48 0,0 0-8672 0,0 0-1744 0</inkml:trace>
  <inkml:trace contextRef="#ctx0" brushRef="#br1" timeOffset="48937.28">10263 6000 6447 0,'0'0'576'0,"0"0"-576"16,0 0 0-16,1-6 0 0,0-2 2480 0,1-1 384 15,-1 0 80-15,0 1 0 0,1 1-784 0,-2 7-176 16,2-6-16-16,-2 6-16 0,0 0-608 0,0 0-128 16,0 0-32-16,0 0 0 0,0 0-416 0,0 0-64 0,0 0-32 0,0 0 0 15,2 6 80-15,-2 2 16 0,-2 0 0 0,1 1 0 16,-2 0-384-16,1 2-64 0,-1-1 0 0,1 2-16 15,-1 1-304-15,0 1 128 0,2 2-128 0,0-2 0 16,1 1 0-16,1-1 0 0,0-1 0 0,3-4 0 16,0 1-272-16,1 1-16 0,3-5 0 0,1 1 0 15,0-3 16-15,3 1 0 0,1-1 0 0,0-1 0 16,2-2-48-16,2 0 0 16,1 2 0-16,1-1 0 15,2-2-320-15,1-2-80 0,2 1-16 0,-1-1-12528 0</inkml:trace>
  <inkml:trace contextRef="#ctx0" brushRef="#br2" timeOffset="59165.7">13068 1599 11967 0,'0'0'1072'0,"0"0"-864"0,0 0-208 0,0 0 0 15,0 0 512-15,0 0 64 0,16-9 16 0,-16 9 0 16,0 0 48-16,5-5 0 0,1-1 0 0,0 2 0 16,2 1-368-16,0 0-64 0,0 0-16 0,1 2 0 15,1 1 112-15,1-3 16 0,-1 2 0 0,0 1 0 0,2 1 128 16,0 2 16-16,1-3 16 0,1 3 0 0,2 1-224 0,0-2-64 15,-1 1 0-15,2 1 0 0,1-2 0 16,-1 1-16-16,-1-2 0 0,1-1 0 0,1 0 192 0,0 0 32 16,2 0 16-16,-3 0 0 0,-1 2 160 0,-1-1 48 15,1-1 0-15,-2 1 0 0,-1-1-400 0,2 1-80 16,0 2-16-16,2-2 0 16,0 2 0-16,-1 0 0 0,-1-2 0 0,2 1 0 15,0 1 16-15,0 0 0 0,0 1 0 0,1-4 0 0,-1 1 48 0,2-1 0 16,-1 0 0-16,1-1 0 0,0-2 128 0,0 0 16 15,2-1 16-15,0 1 0 0,0-1 96 16,0 1 32-16,0-2 0 0,1 1 0 0,-1 0-192 0,-1-1-32 16,0 0-16-16,-2-1 0 0,0 2-112 0,1 2-128 15,-1 1 176-15,-1-2-176 0,0 0 288 0,0 2-48 0,0 0-16 0,-2-1 0 16,1 1-80-16,0-2-16 0,-2 1 0 0,3-1 0 16,1-1-128-16,1 0 192 0,-3 1-192 0,3-3 192 15,0 2-64-15,2 1-128 0,1-3 192 0,-1 2-64 16,0 2 0-16,0 0-128 0,0 2 192 0,1 0-64 15,-1-1-128-15,0 1 160 0,-2 0-160 0,2 0 160 16,-3 1-160-16,1 1 0 0,-1-4 144 0,1 2-144 16,2 0 0-16,0-1 0 0,-1 0 0 15,-2 1 0-15,0 0 128 0,0 1-128 0,1 0 128 0,0 1-128 16,-1-1 0-16,1 2 0 0,-2 1 0 0,2 0-128 16,2-3 128-16,0 0 0 0,1 0 0 0,-1 2 0 15,0-3 0-15,2 1 0 0,1-1 0 0,-2 0 0 16,-1 2 0-16,0-1 0 0,-2 2 0 0,-1-3 128 15,1-4-128-15,-1 2 128 0,0 2-128 0,2 0 128 16,2-1 0-16,-3-2 16 0,1 2 0 0,-2-1 0 0,0-4 0 16,2 1 0-16,-2 1 0 0,1 0 0 0,-1 0 112 0,0 3 32 15,-1-3 0-15,1 3 0 0,2 2-32 0,-1-1-16 16,0-2 0-16,-1 2 0 0,3 0-64 0,-2 0-16 16,1 0 0-16,1 0 0 0,0-4-32 0,-2 2 0 15,-1 2 0-15,1-1 0 0,-1-3-128 0,0 0 192 16,-1 0-192-16,0 2 192 0,0 0-64 0,0 2 0 15,-1-1 0-15,-1 0 0 0,1 1 0 0,-1 0-128 0,2 1 192 0,-1 0-64 16,0 1-128-16,1-2 0 16,0 4 0-16,0-3 128 0,-2 0-128 0,2-2 0 15,0 1 0-15,0 0 128 0,1 1-128 0,-1 0 0 16,0 2 0-16,0-2 0 0,0 2 128 0,0-2-128 16,1 1 0-16,2 2 128 0,-3-3-128 0,0 4 160 15,-2-4-160-15,1 2 160 0,0 0-160 0,-2-1 0 16,0-1 0-16,2 2 0 0,0-2 128 0,-1 2-128 0,2 0 128 0,-1-2-128 15,-2 2 128-15,1-3-128 0,-1 0 128 0,0 0-128 16,2 0 128-16,0-3-128 0,1 3 0 0,-1-1 128 16,0-1-128-16,1 1 0 0,-1 1 0 0,1 0 0 15,-2 1 0-15,2 1 0 0,0-2 128 0,-1 0-128 16,-2 0 0-16,2 0 0 0,2 0 144 0,-1 1-144 16,0 2 0-16,-1-3 0 0,1 0 0 0,-3 0 128 15,0 0-128-15,1 0 0 0,-1-3 0 0,-1 3 0 0,-1 3 0 0,-1-2 0 16,1-1 0-16,0 0 0 0,-2 1 0 0,1 3 128 15,0-1-128-15,3 1 0 16,-4-2 0-16,0 2 0 0,0-3 0 0,-1 2 0 16,1-2 0-16,0-1 128 0,2-1-128 0,1 0 0 15,0-2 0-15,0 0 0 0,2 0 0 0,-2 0 128 16,1 0-128-16,-1 2 0 0,1-4 0 0,-1 1 128 16,1 0-128-16,-1 1 0 0,0 1 0 0,0-1 0 0,-2 2 0 0,2 0 0 15,0-1 0-15,-1 1 128 0,1 0-128 0,-1-1 0 16,0 1 128-16,-1 1-128 0,1-3 0 0,0 3 128 15,1 0-128-15,-1-1 0 0,-1-1 144 0,1-1-144 16,-1 2 192-16,-1 1-192 0,0 0 160 0,2 0-160 16,-1 0 128-16,-1 1-128 0,0 2 0 0,1-1 0 15,-1 2 128-15,1-3-128 0,-1 1 0 0,1-1 0 16,0 2 0-16,1-2 0 0,0-1 0 0,0 0 128 0,-2-1-128 0,2-1 0 16,-1 1 0-16,1 1 0 0,-1 0 0 0,0 0 0 15,1 0 0-15,0 1 0 0,-2 2 128 0,2-2-128 16,0-1 0-16,-2 0 0 0,-2 1 0 0,1 1 0 15,0-1 0-15,2 0 0 16,-2 1 0-16,2-1 0 0,2 0 0 0,1 1 0 16,-4-2 0-16,0 1 0 0,2-1 0 0,1 0 0 0,1 3 128 15,0-3-128-15,-3 0 0 0,2 0 0 0,0 0 0 0,0 0 0 16,2 0 0-16,-4 0 0 0,1 0 0 0,-1 0 0 16,-1 0 0-16,2 0 0 0,-2 0 0 0,-1 0 0 15,0 0 0-15,1 0 0 0,-1 0 0 0,0 0 0 16,1 0 0-16,1 2 0 0,0 2 0 0,1-3 0 15,-1 2 0-15,-1 0 0 0,-1-3 0 0,0 0 0 16,2 1 0-16,-2-1 0 0,0 0 0 0,1 0 0 16,0 0 0-16,0 0 0 0,0-1 0 0,1 1 0 15,-2-3 0-15,1 3 0 0,2 0 0 0,0 0 0 0,0 0 0 0,-2 0 0 16,0-1 0-16,1-1 0 0,-1 1 0 0,1 1 0 16,-1 0 0-16,1 0 0 0,0 0 0 0,0 1 128 15,-2 1-128-15,0-1 0 0,1 2 0 0,1-3 0 16,-3 0 0-16,-1 0 0 15,4 0 0-15,-2 1 0 0,1 0 128 0,1-1-128 0,1 1 0 16,-1-1 0-16,-2 0 0 0,1-1 0 0,-3-1 0 0,1 2 0 16,1 0 128-16,-1-3-128 0,0 0 0 0,0 2 0 15,0 1 0-15,-2 0 0 0,-6 0 0 0,8 0-192 16,-8 0 32-16,9 4-8448 16,-1 0-1696-16,-8-4-320 0</inkml:trace>
  <inkml:trace contextRef="#ctx0" brushRef="#br2" timeOffset="104968.9">6945 6458 21183 0,'0'0'1888'0,"0"0"-1504"0,0 0-384 0,16 3 0 16,-16-3 2128-16,0 0 368 0,7 6 64 0,1-2 0 16,1 0-768-16,3 0-176 15,1-2-16-15,1 1-16 0,2 0-928 0,2-2-176 16,2-1-32-16,2 0-16 0,3 0 16 0,-4-1 16 15,1-1 0-15,1 0 0 0,1-1-16 0,1 0 0 0,2 1 0 0,2 1 0 16,1-3-128-16,7 1-48 0,1-2 0 0,-1 0 0 16,-5-1-128-16,1 1-16 0,-3 0-128 0,0 1 192 15,-1-2-192-15,-3 2 0 0,-3 1 0 0,-1-2 0 16,-1 1 0-16,-1 0 128 0,-2 0-128 0,0 1 0 16,-1 1-256-16,0-1-112 0,0 1-16 0,-1 0 0 31,-2 1-2240-31,-1-2-464 0,-3 1-96 0,0 0-11888 0</inkml:trace>
  <inkml:trace contextRef="#ctx0" brushRef="#br2" timeOffset="105700.7">7481 6633 25567 0,'0'0'1136'0,"-5"-3"224"0,5 3-1088 0,-6-4-272 0,2-1 0 0,0-2 0 0,1 0 1520 16,1-3 240-16,2-1 48 0,0-2 16 0,0-2-640 0,2-2-128 16,-1-4-32-16,0-2 0 0,-1-3-432 0,-1 0-80 15,1 0-32-15,1-2 0 0,0-2-96 0,1-1-32 16,-2-1 0-16,-2-4 0 0,0 0-96 0,1-1 0 0,-1 1-16 0,1-2 0 15,-2-1-240-15,-1 2 176 0,-1-2-176 0,1 3 160 16,0 1-160-16,2 1 0 0,-1 0 0 0,1 4 128 16,-2-4-128-16,0 1 0 0,0-1 0 0,1 2 0 15,-1 1 0-15,2-1 0 0,-1-3 0 0,1 1 0 16,-1 0 0-16,0 0 0 0,2 0 0 0,0 2 0 16,-1-1 0-16,1 3 0 0,0 0 0 0,1 2 0 15,1-1 0-15,0 2 0 0,-1-2 0 0,0 2 0 16,0 0 0-16,0 3 0 0,2-2 0 15,-1 2 0-15,0 2 0 0,1 1 0 0,-1 0 0 0,0 2 0 16,1 0 0-16,-1 1 0 0,0-1 0 0,0-1 0 16,-1 3 0-16,0 3 0 0,-1-1 0 0,0 2 0 15,1 2 0-15,-1 2 0 0,-1 2 0 0,1-3 0 16,1 3 0-16,-3 2 0 0,3 5 0 0,0 0 0 16,-5-4 0-16,0 3 128 0,-2 1-128 0,0 1 128 0,-4 2-128 0,-1 2 0 15,1 1 0-15,-2 1 0 0,-2 2 0 0,-2 1 0 16,-1 3 128-16,0 3-128 0,1-2 0 0,0 2 0 15,1-3 0-15,1 0 128 16,0 1-128-16,1 2 0 0,1-2 0 0,0-1 0 16,1-2 0-16,2-2 0 0,1 1 0 0,1 0 0 15,1-8 0-15,7-2 0 0,0 0 0 0,0 0 0 0,0 0 0 16,0 0 0-16,0 0-144 0,8-2 144 0,0-6-208 0,1-1 16 16,1-3 0-16,0-1 0 0,-1-4 48 0,0 0 16 15,-3-3 0-15,3 1 0 0,2-1 128 0,-1 2 0 16,1-3 0-16,-1 3-128 0,1 0 128 0,-1 2 0 15,0-1 0-15,0 3 0 0,0-1 0 0,0 1 0 16,0 1 0-16,-1 1 0 0,0 4 128 0,1-1-128 16,1 3 160-16,-1 3-160 0,1 2 416 0,-1 4-16 15,0 2 0-15,1 4 0 0,1 3 240 0,-1 3 32 0,1 3 16 0,0 2 0 16,1 0-96-16,1 0-16 0,3 7 0 0,-1-4 0 16,-1-1-384-16,1 0-192 0,0-2 160 0,-1-2-160 15,0-1 0-15,0 0-288 0,2-1 32 0,1-1-13152 16,-1 0-2640-16</inkml:trace>
  <inkml:trace contextRef="#ctx0" brushRef="#br2" timeOffset="106736.42">20833 5908 17503 0,'16'-26'1552'0,"-16"26"-1232"15,0 0-320-15,0 0 0 0,0 0 2032 0,0 0 336 16,0 0 80-16,10-2 16 0,5 2-784 0,-2 0-144 15,1-2-48-15,2 0 0 0,1 0-800 0,1-1-176 16,0-1-16-16,2 0-16 0,-2 0 192 0,-1 1 32 16,0-1 16-16,1-2 0 15,1 1 80-15,0 1 16 0,1-2 0 0,0 1 0 16,1-1-240-16,0 1-64 0,0-1 0 0,0-1 0 16,1 2-288-16,0-2-64 0,0 1-16 0,1 1 0 15,-3-1-144-15,1 3 0 0,1-1 0 0,-1 2 0 0,0-3 0 0,-1 1-176 16,1 0 16-16,-2 0 0 15,-2 0-1648-15,1 1-336 0,-1-1-64 0,-2 0-8544 16,-4 0-1728-16</inkml:trace>
  <inkml:trace contextRef="#ctx0" brushRef="#br2" timeOffset="107534.28">21325 5948 17903 0,'0'0'784'0,"0"0"176"0,0 0-768 0,0 0-192 0,0 0 0 0,-4-5 0 16,0-2 1216-16,1 0 208 0,1-4 48 0,-1-1 0 15,1-1-512-15,0 0-112 0,0-4-16 0,0 2 0 16,1-2-224-16,-1-4-48 0,-1 0-16 0,0 0 0 0,2-1 80 0,-2-3 16 16,1-1 0-16,-1-1 0 0,-1-2 128 0,2 2 48 15,-1-3 0-15,0 0 0 0,1-3-80 0,-1-1-16 16,-1-1 0-16,2 1 0 16,-2-4-224-16,1 2-48 0,1-3-16 0,-1 0 0 0,2 0-112 0,-3 1 0 0,1-1-16 15,1 1 0-15,-1 0-176 0,0 0-128 16,1 0 192-16,-1 2-192 0,1 2 128 0,-1-1-128 15,-1 1 0-15,1 0 0 0,1-2 0 0,-2-1 0 16,0 1 0-16,0 0 0 0,1 1 0 0,1 1 0 16,-1 3 128-16,1 1-128 0,-4-3 0 0,4 5 0 15,-1 0 0-15,1 2 0 0,0 0 0 0,1 1 0 0,-2-2 0 0,2 4 0 16,-2 0 0-16,2 1 0 0,1-1 0 0,0 1 0 16,0 1 0-16,1 1 256 0,-1 1-48 0,2 0-16 15,-2 2-192-15,0 2-288 0,0 0 64 0,0 2 16 16,0 2 208-16,0 3 0 0,0-1 0 0,0 2 160 15,-2 3 32-15,2 4 0 16,0 0 0-16,0 0 0 0,-9 2-16 0,0 4 0 0,0 3 0 0,0 4 0 16,-3 4-176-16,0 3 160 0,1 3-160 0,-4 2 160 15,1 0-160-15,-2 1 0 0,1 0 0 0,-1 1 0 16,0 1 0-16,1-4 0 0,-1-4 0 0,2 0 0 16,3-2 0-16,1-1 128 0,1-2-128 0,1-3 0 15,0 1 0-15,3-5 0 0,1-1 0 0,4-7 0 16,0 0 0-16,0 0 0 0,0 0 0 0,0 0 0 15,0 0 0-15,0 0-144 0,1-8 144 0,2-1-160 16,1-1 160-16,1 0 0 0,0-2 0 0,1-1 0 0,0-1 0 0,1-6 0 16,0 3 0-16,1-1 0 0,1 0 0 0,1-3-128 15,1 1 128-15,0 0 0 0,-2-1 0 0,0 0 0 16,1 1 0-16,-1 2-128 0,-1 1 128 0,1 3 0 16,-1 1 0-16,0 2 0 0,0 0 0 0,1 1 0 15,0 3 0-15,0 1 0 0,0 4 0 0,2-2 0 16,-1 5 160-16,2 3-160 0,-2 3 304 0,2 3-48 15,0 3 0-15,1 4 0 0,0 1 192 0,1 3 16 0,1 1 16 0,-1-1 0 16,0 1-176-16,2-1-48 16,1 1 0-16,0-2 0 0,1 1-256 0,0-2 0 15,1 1 0-15,0-4 0 16,2-2-1648-16,1-1-384 0,0-3-80 0</inkml:trace>
  <inkml:trace contextRef="#ctx0" brushRef="#br2" timeOffset="115066.11">8809 3968 19343 0,'0'-7'1728'0,"0"7"-1392"0,-2-5-336 0,-1 0 0 0,10-2 1504 0,-10 1 224 16,0-2 64-16,2 0 0 0,-2 4 112 0,1-2 16 16,2 6 16-16,-4-4 0 0,0 1-752 0,4 3-160 15,-7-2-16-15,1 0-16 0,6 2-480 0,-8 4-80 0,-1 3-32 0,0-1 0 16,0 1-272-16,1-1-128 0,1 1 0 0,2 3 128 15,0-1-128-15,1 3 0 0,0-1 0 0,3 0-176 16,1-2 176-16,2 3 0 0,0 0-144 0,2 0 144 16,2-1-144-16,2 1 144 0,1 0-192 0,2 1 192 15,0-4-176-15,2 1 176 0,2 1-160 0,0-1 160 16,1-1-160-16,1 2 160 0,0-3-160 0,-2 1 160 16,0 1 0-16,0 2 0 0,-3-2 0 0,-1 2 0 15,-1 0 0-15,-2 1 0 0,-2 1 0 0,-2 2 160 16,-2-3 48-16,-2 1 16 0,-2 2 0 0,0-3 0 15,-3 1 48-15,-2 2 16 0,-1-3 0 0,-1-4 0 16,0 0-80-16,0-1-16 0,-2 0 0 0,1-3 0 16,-1-2 64-16,1-3 16 0,-2-2 0 0,2 0 0 15,1 0-48-15,0-3-16 0,1 1 0 0,1 0 0 16,2-3-208-16,1-1 0 0,2 0 128 0,0-1-128 16,1 1 0-16,2 0-288 0,1 0 64 0,1 0 16 15,1-1-320-15,3 3-64 0,-1-5-16 0,2 4 0 16,-1-3-2144-16,2 1-448 0,0-1-64 0</inkml:trace>
  <inkml:trace contextRef="#ctx0" brushRef="#br2" timeOffset="115252.38">8992 4008 2751 0,'0'0'256'0,"-4"-2"-256"15,0-2 0-15,4 4 0 0,0 0 7008 0,0 0 1360 16,1-8 272-16,3 1 48 0,3 2-5696 0,0 0-1136 15,3 0-240-15,0 1-32 0,2 0-1088 0,2 1-224 16,3-2-32-16,0 1-16 0,0 0-224 0,-1 0 0 16,-1 0 0-16,1 2-160 15,-2 1-2832-15,-1-1-560 0</inkml:trace>
  <inkml:trace contextRef="#ctx0" brushRef="#br2" timeOffset="115967.77">8863 5917 21183 0,'0'0'1888'0,"0"0"-1504"0,-7 0-384 0,1-3 0 16,-1 2 2352-16,-1 0 400 0,2-1 64 0,-2 2 32 15,0 2-1696-15,-2 0-320 0,1 2-80 0,1 1-16 16,1-1-736-16,-1 3-128 0,1-1-48 0,-1 2 0 15,-1 1-48-15,2 0-16 0,2 1 0 0,1 0 0 16,0 2 96-16,3-1 16 0,2 1 0 0,0 0 0 16,1 0 128-16,2-1 0 0,1 2-144 0,1-2 144 15,0-1 656-15,0 1 208 0,2 0 32 0,1-1 16 32,1-1-1584-32,1 2-320 0,-1-3-64 0,2 4-16 0,0-3 1072 0,1 3 0 0,-4 0 208 0,0-1-16 15,-1 2 144-15,0 0 48 0,0 0 0 0,-2 0 0 0,-1 0 144 0,-1-2 48 16,-1-1 0-16,-3 1 0 0,-2 0-48 0,1-3 0 15,-1 0 0-15,-1 0 0 0,-2-2-208 0,-2 1-64 16,1-6 0-16,-2 1 0 0,-1-4 64 0,0-2 0 16,1 0 0-16,0-2 0 0,0-2 144 0,0 0 48 15,1 0 0-15,0-3 0 0,0-1-240 0,2 0-32 0,1 1-16 16,2-1 0-16,0 0-224 0,2 0 0 0,2 2 0 0,2-2 0 16,-2 2 0-1,5 2-288-15,-1-1 64 0,3 0 16 16,1 0-2112-16,0-1-432 0,0 4-64 0,1-1-32 0</inkml:trace>
  <inkml:trace contextRef="#ctx0" brushRef="#br2" timeOffset="116145.49">9027 5874 2751 0,'0'0'256'0,"0"0"-256"0,0 0 0 0,0 0 0 15,0 0 5648-15,0 0 1088 0,0 0 224 0,0 0 32 16,0 0-4336-16,0 0-864 0,0 0-192 0,0 0-16 15,4 9-944-15,1 3-176 0,2 1-32 0,-1 2-16 16,2 0-416-16,1 0 0 0,0 0 0 0,0 2 0 16,0 1-608-16,-1 0-96 0,1 0-32 0,-1-2 0 15,0-2-2912-15,0-1-576 0,4 14-112 0,-5-11-16 0</inkml:trace>
  <inkml:trace contextRef="#ctx0" brushRef="#br2" timeOffset="116332.19">8954 5976 16575 0,'0'0'736'0,"0"0"160"0,0 0-720 0,0 0-176 16,5 7 0-16,2 0 0 0,2-3 4480 0,3 0 880 16,1-2 160-16,2 1 48 0,3-3-3792 0,2-3-752 15,2-1-160-15,-1 0-32 0,0 2-608 0,0-5-224 0,0-2 144 0,-1 1-144 31,0-3-2144-31,1-1-512 0</inkml:trace>
  <inkml:trace contextRef="#ctx0" brushRef="#br2" timeOffset="117405.24">18384 3848 19343 0,'0'0'1728'0,"0"0"-1392"0,0 0-336 0,0 0 0 0,0 0 1616 0,-3 5 256 15,-1-17 48-15,2 3 16 0,-1 0-80 0,-1 3 0 16,-1-1-16-16,-2 2 0 0,1 2-816 0,-2-2-144 16,-1 4-48-16,0-3 0 0,0 1 16 0,-1 3 0 15,0 0 0-15,0 0 0 0,-1 1-576 0,2 2-112 0,1 0-32 0,2 1 0 16,6-4-128-16,-5 6 0 0,-1 3 0 0,2 0-176 15,4-1 176-15,3 3-208 0,1 2 80 0,2 0 128 16,1-3-256-16,1 3 64 0,2 2 0 0,1-2 16 16,-1-2 16-16,0 1 0 0,2 1 0 0,-1 1 0 15,-4-1 160-15,1 2 0 0,-1 2 0 0,-2-2 0 16,-1 1 0-16,-1 0 0 0,-2 1 0 0,-1-2 0 16,0 0 0-16,-1-1 0 0,-2 2 160 0,0-2-160 0,2-2 144 15,-3-1-144-15,0 0 128 0,0-5-128 0,-1 1 144 0,0-5-144 16,-3 2 160-16,-1-1-160 0,1-3 320 0,2 0-48 15,6 0 0-15,-7-3 0 16,1-1-16-16,0-1 0 0,4-1 0 0,0-2 0 16,1-1-128-16,2-2-128 0,2 0 192 0,2 0-192 15,3 1 0-15,1-1-224 0,0-2 16 0,2 0 0 16,0 3-1456-16,1-2-272 0,0-2-64 0,0 1-8624 16,-3 2-1712-16</inkml:trace>
  <inkml:trace contextRef="#ctx0" brushRef="#br2" timeOffset="117575.33">18489 3810 28559 0,'0'0'2544'0,"0"0"-2032"15,0 0-512-15,0 0 0 0,0 0 2048 0,0 0 320 16,0 0 64-16,0 0 16 0,0 0-960 0,8-5-192 0,0-2-32 0,1 1-16 16,2 1-992-16,2-2-256 0,0 1 0 0,2 0 0 31,2 4-352-31,-1-1-160 0,-1 2-48 0,0 1 0 15,-1 1-3152-15,2 3-624 0</inkml:trace>
  <inkml:trace contextRef="#ctx0" brushRef="#br2" timeOffset="118434.51">19706 5633 1839 0,'0'0'160'0,"2"-6"-160"16,0-1 0-16,-1-1 0 16,0 1 3472-16,-1 1 672 0,0-3 128 0,0 2 16 15,0 7-2592-15,-1-5-528 0,-3 0-96 0,0 1-32 16,0-1 240-16,0 1 64 0,-1 0 0 0,-1-1 0 0,-2 1-368 0,0 2-64 16,0 1-16-16,-1 0 0 0,2-1-192 0,0 2-32 15,-1 2-16-15,-1 2 0 0,1 1 256 0,1 1 48 16,3 1 16-16,0 1 0 0,2 1-752 0,2 1-224 0,0-3 0 0,1 2 128 31,2 0-976-31,1 0-192 0,0 2-48 0,2-2 0 0,2 0 816 0,0 1 272 16,1 3-192-16,0 0 192 0,0-1 0 0,2 2 0 15,-1 1 0-15,-1-1 0 0,0 2 0 0,-1-2 240 16,-1-1-32-16,-2 1 0 0,-1 1 128 0,-2-1 32 0,1-1 0 0,-2 0 0 16,1-1 96-16,-2-2 32 0,-2-1 0 0,-2 1 0 15,-1-3-96-15,0 0-16 0,-2-2 0 0,1-2 0 16,-1-1 16-16,0-4 0 0,-3-1 0 0,1-1 0 15,-1-2 112-15,1-2 0 0,1-1 16 0,1-2 0 16,2 1-384-16,0-1-144 0,1 1 0 0,1 0 144 16,2 2-144-16,1-4 0 0,0 2 0 0,3-1-176 15,-1 1 176-15,2-1-208 0,0 2 80 0,3 0 128 16,-1 1-720-16,2 0-32 0,0 1 0 0,1 0 0 16,1 1-2544-16,1 0-512 0</inkml:trace>
  <inkml:trace contextRef="#ctx0" brushRef="#br2" timeOffset="118602.44">19886 5485 27183 0,'0'0'1200'0,"0"0"256"16,0 0-1168-16,0 0-288 0,0 0 0 0,0 0 0 0,0 0 1440 0,0 0 224 16,0 0 64-16,1 11 0 0,0-3-816 0,2 1-144 15,1 0-48-15,2 3 0 0,-1-2-592 0,2 3-128 16,-1 1 0-16,4 2 0 0,-3 0-368 0,1-2-16 15,-1 0 0-15,1-1 0 16,-3-1-1920-16,0-1-384 0,0 0-64 0,-1-3-5808 16,0 0-1152-16</inkml:trace>
  <inkml:trace contextRef="#ctx0" brushRef="#br2" timeOffset="118804.97">19845 5612 1839 0,'0'0'160'0,"0"0"-160"0,0 0 0 0,0 0 0 16,0 0 6768-16,0 0 1312 0,0 0 272 0,0 0 48 16,9 0-5008-16,0 0-992 0,2 0-208 0,1 0-32 15,1-3-1296-15,1 3-256 0,2 0-48 16,1-1-16-16,-2-2-544 0,2 1 0 0,1-1 0 0,1 2-12288 16,0-3-2560-16</inkml:trace>
  <inkml:trace contextRef="#ctx0" brushRef="#br3" timeOffset="205372.06">2259 4382 28735 0,'-5'-6'1280'0,"1"3"256"0,4 3-1232 0,0 0-304 0,0 0 0 0,0 0 0 16,-6 3 1024-16,6-3 160 0,-6 6 32 0,3 2 0 0,-1 4-128 0,1 5-32 15,0 0 0-15,2 9 0 0,0 3-576 0,1 7-112 16,-1 6-32-16,-1 3 0 0,1 5-64 0,1 0-16 16,0 2 0-16,1 0 0 0,3 0-256 0,0 0 0 15,0-1 0-15,1-1 0 0,0-4 0 0,2-1 0 16,2-4 0-16,1-1-144 15,0-7-1136-15,0-3-208 0,0-3-48 0,3-4-16 16,2-3-1584-16,-1-5-304 0</inkml:trace>
  <inkml:trace contextRef="#ctx0" brushRef="#br3" timeOffset="205738.89">2545 5081 4607 0,'-7'13'400'0,"7"-13"-400"0,-2 9 0 0,-1-1 0 16,2-1 3680-16,1-7 656 0,0 0 128 0,0 0 16 16,4 10-2352-16,1-2-464 0,3 0-112 0,1 0-16 15,0-3-448-15,1 3-80 0,2-2-32 0,1 1 0 16,3-7-208-16,0 0-32 0,-1 0-16 0,2-4 0 16,1 1-112-16,1-3-32 0,-2-2 0 0,0-3 0 15,-1 0-160-15,1-6-32 0,-1-3-16 0,-2 2 0 16,-1 2-112-16,-1-2-32 0,-3-3 0 0,0-1 0 15,-1 2-64-15,-1 0-16 0,-3-4 0 0,0 1 0 16,-3 0-16-16,0 3-128 0,-1-3 192 0,-1 5-64 16,-3 3 0-16,0 1 0 0,-1 3 0 0,-2 2 0 0,-1 1 272 0,2 3 48 15,1 2 16-15,0 3 0 0,-2 3-80 0,-1 2 0 16,-1 3-16-16,1 5 0 0,2 4-176 0,1 3-48 16,-1 4 0-16,2 1 0 0,3 1-144 0,2 0 0 15,2-1 0-15,1 1 128 0,1 1-128 0,2-2 0 16,0 0 0-16,3-2 0 0,0-2 0 0,-1-2 0 15,0 0-192-15,3-4 192 16,1-3-992-16,1-1-80 0,1-4-16 0,2 1 0 16,1-3-2256-16,0-2-464 0,0 0-96 0</inkml:trace>
  <inkml:trace contextRef="#ctx0" brushRef="#br3" timeOffset="206100.36">3378 4664 23039 0,'0'0'1024'0,"-10"1"192"0,-4 1-960 0,-1-1-256 0,-2 2 0 0,1-1 0 16,-1 3 2432-16,0 2 432 0,-1 2 80 0,0 1 32 15,-2 1-1536-15,3 1-304 0,3 1-64 0,2 1-16 16,3 2-864-16,3-2-192 0,2-1 0 0,4 0 0 16,2 0-144-16,5-1-48 0,2 0 0 0,4-3 0 15,3-2-368-15,-1-1-80 16,1-2 0-16,2-2-16 0,3 1 32 0,0 1 16 0,1 0 0 15,0 0 0-15,-1-4 336 0,-1 0 64 0,0 2 16 0,0 2 0 0,-2-4 192 0,-1 4 240 16,-1-1-48-16,-2-1-16 0,-1 1 592 0,-2 1 112 16,-3 2 16-16,-2-1 16 0,-6-5-16 0,0 0-16 15,0 12 0-15,-3 1 0 0,-2 0-256 0,-3 2-48 16,1-1-16-16,-4 2 0 0,-1-1-368 0,-1 1-64 16,-1-1 0-16,1 1-128 15,0-3-256-15,1-1-144 16,2 0-48-16,-1-2 0 0,1-2-1840 0,1 0-368 0,1-2-80 0,3-1-12048 15</inkml:trace>
  <inkml:trace contextRef="#ctx0" brushRef="#br3" timeOffset="206406.16">3890 4627 12895 0,'0'0'1152'0,"0"-6"-928"0,-2-1-224 0,-2 1 0 16,-3 2 2432-16,-2 0 432 0,-1 1 80 0,-2 3 32 15,-2 3-896-15,-2 2-176 0,-1 2-48 0,-4 2 0 16,-1-1-784-16,0 1-176 0,0 1-16 0,1 2-16 16,1 1-672-16,3 0-192 0,3 1 0 0,4-3 0 15,2-2 0-15,5 1-128 0,4 1 0 0,5-1 0 16,1 1-128-16,6 0-32 0,3-3 0 0,2 1 0 0,5 1-80 0,0 0-16 16,0-3 0-16,1 0 0 0,-1 0 224 0,2-1 160 15,0 1-208-15,-2-1 80 16,-2 0 304-16,-2 1 64 0,-3 1 16 0,-1 0 0 15,-3 3 912-15,-3-2 192 0,-3 0 48 0,-2 3 0 16,-3 1-96-16,-3 1-16 0,-3 2 0 0,-2-1 0 16,-2 0-384-16,-1 0-80 0,0 2 0 0,-3 1-16 15,-2 2-816-15,-1-2-256 0,0-1 0 0,1 1 0 16,0 1-2944-16,-2 0-608 16</inkml:trace>
  <inkml:trace contextRef="#ctx0" brushRef="#br3" timeOffset="206936.61">2069 5884 21183 0,'0'0'1888'0,"0"0"-1504"0,0 0-384 0,0 0 0 15,-7 4 1456-15,4 1 208 0,1 3 64 0,4 4 0 16,3 2-432-16,1 6-80 0,1-1 0 0,-1 5-16 16,0 3-720-16,0 3-144 0,1 0-16 0,0 0-16 15,-1-2-48-15,-1 0 0 0,0 2 0 0,-1-1 0 16,-1-2-80-16,-1 2-32 0,-1-4 0 0,1 0 0 15,-1-2-144-15,-1-1 192 0,-1 0-192 0,-1-2 192 16,0-3-192-16,-1-3 0 0,1 1 0 0,0-6 0 16,2-9-448-16,0 0 16 0,0 0 16 0,0 0 0 15,0 0-176-15,0 0-48 0,6-9 0 0,0-2 0 0,1-1 320 0,-1-1 48 16,2 0 16-16,1 0 0 0,0-1 256 0,2 1 0 16,0 0-128-16,4 0 128 0,3-2 240 0,2 2 96 15,-4 3 32-15,4 1 0 0,-2 1 256 0,1 3 48 16,-1 1 16-16,-1 1 0 0,-3 5 64 0,-2 0 16 15,-3 1 0-15,-1 3 0 0,-3 3 96 0,-2 4 32 0,-3 1 0 0,-3 2 0 16,-2 3-320-16,-2 2-64 0,1-1-16 0,-5 4 0 16,0 1-304-16,-1-2-48 15,0-2-16-15,0-1 0 0,1-2-272 0,-1 0-64 16,0-5-16-16,2-1 0 16,2 0-1728-16,0-5-352 0,0-3-64 0,3-2-13392 15</inkml:trace>
  <inkml:trace contextRef="#ctx0" brushRef="#br3" timeOffset="207270.12">2577 6193 16575 0,'-11'18'1472'0,"4"-7"-1168"0,-2 5-304 0,0 1 0 16,4 2 2624-16,0 1 448 0,-3 0 112 0,4 0 16 15,4 4-1968-15,1-4-384 0,2 1-80 0,3 0 0 0,5-3-528 0,0-1-112 16,1-1 0-16,0-3-128 15,-2 0 0-15,2-4-320 0,1-1 32 0,1-3 16 16,-2-1 0-16,0-1 0 0,-2-1 0 0,-2-2 0 16,-8 0 272-16,7-2 0 0,0-2-128 0,1-3 128 15,-1-3 0-15,-1-3 192 0,2-3-16 0,-3 1-16 0,1-4 224 0,-1 1 64 16,0-2 0-16,2 1 0 0,2 2-112 0,-2-3-16 16,-3 1 0-16,-1 1 0 0,0 1 144 0,-2 1 32 15,0-2 0-15,2 3 0 0,1 2 192 0,1 3 32 16,0 1 16-16,-1 2 0 0,-4 7-208 0,0 0-32 15,0 0-16-15,7 4 0 0,-1 3-192 0,1 2-32 16,-1 5-16-16,1 1 0 0,-2 1-240 0,0 1 0 16,0 3 128-16,2-4-128 15,-2-2-320-15,3 2-128 0,1 1 0 0,0-1-16 16,0-2-2400-16,2-1-464 0,0-3-112 0</inkml:trace>
  <inkml:trace contextRef="#ctx0" brushRef="#br3" timeOffset="207474.6">3002 5823 24063 0,'-2'-18'1072'0,"1"10"208"0,-1-1-1024 0,4 0-256 0,-1 2 0 0,-1 7 0 16,1-6 1616-16,-1 6 272 0,0 0 48 0,0 0 16 16,4 9-704-16,1 5-144 0,0 6-16 0,1 4-16 15,-1 5-592-15,1 1-112 0,1 3-32 0,-1 2 0 16,2 3-160-16,0 1-48 0,1 0 0 0,0-3 0 0,2 1-336 0,-1-1-80 15,2 1-16-15,-2-3 0 32,1-4-2768-32,1-2-576 0</inkml:trace>
  <inkml:trace contextRef="#ctx0" brushRef="#br3" timeOffset="207667.5">3259 5599 19343 0,'0'0'1728'0,"0"0"-1392"16,0 0-336-16,-1 9 0 0,-2 5 1776 0,2 6 272 16,1 1 64-16,0 7 16 0,0 2-400 0,1 7-96 15,2 1-16-15,1 3 0 0,1 0-1072 0,2 4-224 16,-1-2-32-16,2 2-16 16,-2-4-1840-16,4 1-368 0,0-1-80 0,0-4-16 0</inkml:trace>
  <inkml:trace contextRef="#ctx0" brushRef="#br3" timeOffset="207942.98">3570 5912 27407 0,'-7'-11'1216'0,"7"11"256"0,0 0-1184 0,0 0-288 0,0 0 0 0,0 0 0 15,0 0 1728-15,-8-1 304 0,-1 2 48 0,1 4 16 16,0 6-880-16,-1-1-192 0,-2 5-16 0,-1 3-16 15,0 4-592-15,-2 0-112 0,-1 0-32 0,2 2 0 16,2 2-48-16,0-3-16 0,1 1 0 0,2-2 0 0,1-2 48 0,2-3 0 16,1-1 0-16,3-4 0 0,2 0-80 0,2-3-16 15,1 0 0-15,1-1 0 0,3-3-144 0,1 0 0 16,1-5 0-16,4 0 0 0,0 2 0 0,1-4-176 16,2 2 48-16,2-3 0 31,0-1-416-31,3-2-80 0,1 1-16 0,0 0 0 0,-1 1-1984 15,2-2-416-15,-2-2-80 0</inkml:trace>
  <inkml:trace contextRef="#ctx0" brushRef="#br3" timeOffset="208104.82">3822 5990 13823 0,'0'0'1216'15,"-2"8"-960"-15,2 6-256 0,-1 2 0 0,-1 1 3232 0,2 1 608 16,2-1 112-16,1 0 16 0,3-2-2720 0,0 0-544 0,1-2-128 0,1 0 0 15,2-3-784-15,2 1-160 0,1-3-16 0,-1-2-8320 16,-2-1-1664-16</inkml:trace>
  <inkml:trace contextRef="#ctx0" brushRef="#br3" timeOffset="208266.03">4075 5811 10127 0,'0'0'448'0,"-1"7"96"0,-3 3-544 0,0 6 0 0,0 1 0 0,0 6 0 16,1 6 5712-16,-3 5 1040 0,1 5 208 0,1 1 32 16,2 3-4240-16,0 3-864 0,1 2-160 0,0 2-48 15,-1-1-1168-15,4 3-256 0,2-2-32 0,0-2-12624 16,-1-2-2512-16</inkml:trace>
  <inkml:trace contextRef="#ctx0" brushRef="#br3" timeOffset="208870.4">1372 7140 26319 0,'0'0'1152'15,"-7"-4"256"-15,0 1-1120 0,1-1-288 0,-1 4 0 0,0 2 0 0,-3 0 1408 0,1 5 240 16,-1 1 32-16,1 3 16 0,0 6-256 0,0 3-48 16,-1 6-16-16,3 9 0 0,0 8-736 0,4-4-160 15,3 4-32-15,2 4 0 0,0 1-256 0,2 2-48 16,3-1-16-16,1 2 0 0,1-1-128 0,3 9 0 15,1-9 0-15,1-5 0 0,3-6-336 0,1-5-48 0,2-6-16 16,0-2 0 0,3-3-1744-16,-2-8-352 0,-1-3-64 0,0-3-11728 0</inkml:trace>
  <inkml:trace contextRef="#ctx0" brushRef="#br3" timeOffset="209056.26">1644 7252 10127 0,'-4'-14'448'0,"4"14"96"0,0 0-544 0,0 0 0 0,0 0 0 0,0 0 0 16,0 0 4928-16,-3 9 864 0,2 4 176 0,0 2 48 15,1 5-4064-15,1 2-800 0,2 4-176 0,-1 3-16 16,1 1-704-16,0 2-128 0,1 5-128 0,1 1 192 16,0 0-192-16,0 1 0 0,0 0 0 0,1 0-176 15,0-1-2176-15,2-3-432 0,0-3-96 0</inkml:trace>
  <inkml:trace contextRef="#ctx0" brushRef="#br3" timeOffset="209251.83">1816 7154 16575 0,'-4'-18'736'0,"3"11"160"0,-2 1-720 0,3 6-176 15,0 0 0-15,0 0 0 0,0 0 3504 0,0 0 656 16,2 8 144-16,0 3 32 0,2 4-2768 0,3 6-544 15,0 5-128-15,4 4 0 0,1 4-688 0,-1 2-208 16,2 2 128-16,2 4-128 0,0 1-192 0,2 1-80 0,3 3-32 0,-1-3 0 31,1-1-2512-31,-2-1-496 0,-1-4-96 0</inkml:trace>
  <inkml:trace contextRef="#ctx0" brushRef="#br3" timeOffset="209453.67">1731 7528 26719 0,'0'0'2368'0,"0"0"-1888"15,0 0-480-15,0 0 0 0,0 0 2368 0,0 0 368 16,8 4 80-16,1-1 0 16,3-2-1376-16,2-1-288 0,2-1-48 0,4-2-16 15,0-1-800-15,5-2-160 0,4-3-128 0,2-2 144 16,-1-1-144-16,1 1-176 0,3-2 48 0,0 2-18032 15</inkml:trace>
  <inkml:trace contextRef="#ctx0" brushRef="#br3" timeOffset="209743.55">2701 7498 22111 0,'0'0'976'0,"0"0"208"0,-2 8-944 0,-2 0-240 0,-1 2 0 0,1-1 0 15,0 1 2288-15,2 1 400 0,2-2 96 0,3 4 16 16,2 2-1904-16,0 0-368 0,1 1-80 0,-1-2 0 31,-1 1-1920-31,1-1-368 0,2-1-80 0</inkml:trace>
  <inkml:trace contextRef="#ctx0" brushRef="#br3" timeOffset="209938.49">2640 7256 28271 0,'-12'6'1248'0,"12"-6"272"0,-8 4-1216 0,2 0-304 15,6-4 0-15,0 0 0 0,0 0 448 0,4 5 48 16,1 1 0-16,4-1 0 16,4-3-2736-16,0 2-528 0</inkml:trace>
  <inkml:trace contextRef="#ctx0" brushRef="#br3" timeOffset="210042.44">2892 7376 5519 0,'0'0'240'0,"0"0"64"0,0 0-304 0,0 0 0 0,0 0 0 0,0 0 0 16,0 0 1056-16</inkml:trace>
  <inkml:trace contextRef="#ctx0" brushRef="#br3" timeOffset="210203.64">3015 7445 21535 0,'19'17'960'0,"-11"-8"192"0,1 3-928 0,0 2-224 0,0 2 0 0,0 2 0 16,-1-4 2048-16,-2 2 384 0,1-3 64 0,-1 1 0 15,-3 2-512-15,-3-3-128 0,-3 1 0 0,0-1-16 16,-1-1-736-16,-2 0-144 0,0-2-16 0,-3-1-16 16,-3 0-576-16,0-1-112 0,1-3-32 0,-2 1 0 31,-1-1-1344-31,3-4-272 0,-1 1-48 0,0-4-9888 0,1 1-1984 0</inkml:trace>
  <inkml:trace contextRef="#ctx0" brushRef="#br3" timeOffset="210501.08">3482 7335 22111 0,'-9'7'976'0,"6"-2"208"0,0 3-944 0,0 2-240 0,0 1 0 0,2 2 0 16,1 1 1872-16,1 3 336 16,3 4 64-16,3 1 16 0,1 3-1184 0,2 1-224 15,2 0-48-15,2 1-16 0,4-3-672 0,2-2-144 16,-1-1 0-16,1-6 0 0,0 1 0 0,-1-3 0 16,1 0 0-16,-1-5 144 0,-3-3 480 0,-2-1 80 15,-2-3 32-15,0 1 0 0,-4-2 368 0,-2-3 80 0,-6 3 16 0,5-8 0 16,-1-1-272-16,1-1-48 0,-1-3-16 0,-1-3 0 15,-2-1-528-15,1-2-96 0,-2-5-32 0,0-1 0 16,1-1-208-16,-1-2-256 0,-1-2 48 0,-2 0 16 31,-1-2-2688-31,-1 2-512 0,0 0-128 0,-2 0 0 0</inkml:trace>
  <inkml:trace contextRef="#ctx0" brushRef="#br3" timeOffset="210790.02">3880 7373 5519 0,'13'12'496'0,"-7"-4"-496"15,1 1 0-15,1 1 0 0,1-1 4256 0,3 0 752 16,-1 1 160-16,1-1 16 0,0-1-2688 0,0-2-560 16,-1 1-96-16,2-2-32 0,-1-1-592 0,0-2-112 15,0-2-16-15,-1 0-16 0,1 0-704 0,-2-4-144 16,0 2-32-16,-3-6 0 0,-1-1 80 0,-1 0 16 16,-1-2 0-16,0 0 0 0,-3 3 0 0,-1-3 0 15,-1 0 0-15,-2-1 0 0,-2 0 112 0,-2 0 32 16,-2 2 0-16,0 1 0 0,-1 0-176 0,0 5-48 15,1 0 0-15,0 3 0 0,1 2-16 0,2 3-16 16,-1-2 0-16,3 5 0 0,2 2-176 0,1 3 0 16,1 1 0-16,1 2-176 0,1 1 176 0,4 1-208 15,0-1 80-15,2-1 128 16,1 0-672-16,3-2-16 0,0-2 0 0,1 0 0 16,1-2-1856-16,3-1-368 0,1-2-80 0,2-4-10528 0</inkml:trace>
  <inkml:trace contextRef="#ctx0" brushRef="#br3" timeOffset="211168.4">4293 7354 21935 0,'0'0'960'0,"0"0"224"0,4 9-944 0,-1 2-240 15,-1 2 0-15,2 2 0 0,1 0 2016 0,1 1 352 16,-1 0 80-16,0-1 16 0,0 2-736 0,0-4-160 16,2 0-32-16,-2 0 0 0,0-2-496 0,1-1-96 15,-1-1-32-15,-1-1 0 16,-4-8-384-16,4 7-80 0,-4-7 0 0,0 0-16 15,0 0 208-15,0 0 32 0,0 0 16 0,0 0 0 16,0 0-192-16,0 0-48 0,-2-7 0 0,1-3 0 16,1-3-304-16,0-2-144 0,-1 0 128 0,-2-2-128 15,-1-1 0-15,2-1 0 0,-1-3-224 0,0 1 80 16,1-2-384-16,1 3-80 0,2 1-16 0,0 3 0 16,2 2-352-16,1-1-80 0,1 2-16 0,0 2 0 15,2 2-576-15,-1 2-112 0,3 2-32 0,0 1 0 16,0 1 256-16,1 1 32 0,-1 0 16 0,-1 4 0 15,-8-2 256-15,9 4 48 0,-2 1 16 0,1-1 0 0,-1 1 768 0,-1 1 144 16,1 2 48-16,-1-1 0 0,2 2 560 0,0 0 112 0,0 0 32 0,-2 2 0 16,1-2-80-16,-1 0-16 0,1 0 0 0,-1-1 0 15,1-2-272-15,-1 1-128 0,-2-1 0 0,2 1 128 16,-6-7-128-16,7 4-272 0,0 0 64 0,1-2 16 31,-2 0-1808-31,2-2-368 0</inkml:trace>
  <inkml:trace contextRef="#ctx0" brushRef="#br3" timeOffset="211322.35">4721 7180 15599 0,'0'0'688'0,"-4"9"144"0,1 3-656 0,-2 2-176 0,0 2 0 0,0 2 0 16,1-2 1136-16,0 5 192 0,-1-2 32 0,1 5 16 15,1-5-656-15,3 5-128 0,1-3-16 0,2 1-16 16,0-4-560-16,0 0 0 0,1-1-240 0</inkml:trace>
  <inkml:trace contextRef="#ctx0" brushRef="#br3" timeOffset="211556.91">4907 7142 29487 0,'0'0'2624'0,"-4"7"-2112"0,-1 1-512 0,0 2 0 16,1 3 1904-16,-1 4 272 16,-2-1 48-16,1 3 16 0,-1 5-512 0,1 2-112 15,-2 3-16-15,-1 3 0 0,-2 2-1280 0,1 4-320 16,-1 0 0-16,1 3 0 0,0 2 0 0,-1 0-128 16,-1 0 0-16,1-1 0 15,-1-3-1248-15,1 0-240 0,1 0-48 0,1-1-16 16,1-3-1824-16,0-1-352 0</inkml:trace>
  <inkml:trace contextRef="#ctx0" brushRef="#br3" timeOffset="212370.63">3002 7440 18143 0,'0'0'800'0,"0"0"160"0,0 0-768 0,-3-4-192 15,3 4 0-15,-4-6 0 0,1 0 2048 0,0 1 384 16,1 1 64-16,2 4 0 0,0-7-416 0,0 7-96 16,1-6 0-16,-1-1-16 0,0 1-832 0,1 1-176 15,2-2-16-15,1 2-16 0,1 0-672 0,2 1-256 0,-1 0 176 0,1 0-176 16,1-1 0-16,2 1 0 0,4 0 0 0,-1 0 0 15,0-1-304-15,2 1-48 0,0-1-16 0,4-1 0 32,0 0-2064-32,1 1-432 0,-2-1-80 0,-1 4 0 0</inkml:trace>
  <inkml:trace contextRef="#ctx0" brushRef="#br3" timeOffset="212865.37">2477 8374 20271 0,'0'0'1792'0,"-4"6"-1424"0,-2-3-368 0,-1 3 0 16,-1 0 2688-16,-2 1 448 0,1-1 112 0,-2 2 16 16,1 0-1664-16,-2 1-320 15,0 0-64-15,1 2 0 0,0-1-912 0,2 0-176 16,0 1-128-16,1 1 144 0,0 1-144 0,1 0-144 15,-1-3 144-15,1 1-208 0,2-2 0 0,2 0 0 0,1-3 0 0,2-6 0 16,-2 8-32-16,2-8 0 0,0 0 0 0,3 8 0 16,-3-8 0-16,5 8 0 0,2-2 0 0,2 0 0 15,0-3 240-15,1 3-192 0,2 0 192 0,0 1-192 16,0-1 352-16,-1 3 80 0,1 0 16 0,-1 1 0 16,-2-1 240-16,-1 1 48 0,-2 3 16 0,-2 0 0 15,-3-1-16-15,-2 2 0 0,-2 3 0 0,-1-1 0 16,-1 0-176-16,-1-1-48 0,-2-1 0 0,-1 1 0 0,0-2-144 0,-1-1-48 15,1-2 0-15,2-2 0 32,-1-3-1296-32,1-2-272 0,7-3-48 0</inkml:trace>
  <inkml:trace contextRef="#ctx0" brushRef="#br3" timeOffset="213404.7">2627 8472 30175 0,'-14'14'1344'0,"11"-4"256"0,3 3-1280 0,0 0-320 16,1 1 0-16,1 3 0 0,-1 1 512 0,4 3 48 15,-1 0 0-15,3 0 0 0,0 0-224 0,1-4-32 16,0 0-16-16,-1-2 0 0,-1 0-288 0,-1-2-144 16,1-2 16-16,-3-2 0 0,-3-9-128 0,0 0-32 0,0 0 0 0,0 0 0 31,0 0-192-31,0 0-32 0,0 0-16 0,7-3 0 0,-4-4 176 0,-1-1 32 0,-1-5 16 0,2 0 0 15,0-3 304-15,-2 0 0 0,0-4 0 0,1 0 0 16,-1 2 0-16,2-3 176 16,0 0-32-16,0 2 0 0,-2 1 256 0,3 2 48 15,3 2 16-15,1 2 0 0,-1 3 48 0,3 2 16 16,0 2 0-16,0 4 0 0,1 3-128 0,-2 4-16 0,-1 0-16 0,-2 5 0 16,2 3 80-16,-1 2 32 0,-1 0 0 0,1 1 0 15,-2 2 0-15,-1-4 0 0,0 1 0 0,0 0 0 16,-2-1-224-16,2 0-32 0,-1-2-16 0,1-3 0 15,-2-1-208-15,-2-9 128 0,0 0-128 0,7 7 0 16,-7-7 0-16,0 0 0 0,0 0-128 0,8-4 128 16,-2-3-240-16,-1-2 64 0,-1-1 16 0,-1-3 0 15,-2-3 160-15,0-1-128 0,-1-1 128 0,0-2-128 0,0-1 128 0,0 3 0 16,2-3 0-16,0 3 0 0,1 1 0 0,-3 3 0 16,0 1 0-16,1 2 128 0,1 3-128 0,-2 8 176 15,0 0-176-15,0 0 192 0,0 0 144 0,0 0 48 16,7 8 0-16,1 4 0 0,0 2-176 0,0 5-16 15,-2-2-16-15,4 3 0 0,-3 4-176 0,2 1 0 16,1-3 0-16,1 0 0 16,1-1-496-16,2 0-128 0,3-4-16 0,2-2-16 15,-1 0-2528-15,1-4-496 0,2-3-96 0,0-1-9104 16</inkml:trace>
  <inkml:trace contextRef="#ctx0" brushRef="#br3" timeOffset="213738.29">3315 8609 2751 0,'2'-6'256'0,"-1"-2"-256"16,-1-3 0-16,0 0 0 0,-1-1 4864 0,-2 0 944 15,-1 2 176-15,-1 1 32 0,-2 2-3136 0,1 2-640 16,-1 1-128-16,7 4-32 0,-6 0-672 0,-2 2-128 16,0 2-16-16,2 3-16 0,-1 2-576 0,1 3-112 0,2 2-32 0,0 0 0 15,1-1-336-15,1 1-64 0,0-1 0 0,2 0-128 16,2 0 0-16,0 0 0 0,1-4 0 0,1-1 0 16,0-2 0-16,-4-6 0 0,0 0-160 0,0 0 160 15,7 5-128-15,-7-5 128 0,8 2-160 0,0-2 160 16,0-4-144-16,0-1 144 0,-2-1-128 0,1 0 128 0,-2-1 0 0,0-2 0 15,0-1 0-15,1-2 0 0,-1 0 0 0,0 1 0 16,2-3 192-16,-2 3-64 0,0-1 64 0,-1 2 0 16,-3-1 16-16,2 5 0 15,-1-1 144-15,-2 7 32 0,0 0 0 0,0 0 0 16,0 0 128-16,0 0 48 0,0 0 0 0,3 8 0 16,-2 1-240-16,1 3-64 0,-1 2 0 0,0 0 0 15,1 3-256-15,0 2 0 0,1-2 0 0,-1 0 0 16,2-2-256-16,2 2-64 0,0-4-16 0,1 0 0 15,0 0-2288-15,3-1-448 0,-1-3-80 0,0-1-12384 16</inkml:trace>
  <inkml:trace contextRef="#ctx0" brushRef="#br3" timeOffset="213916.35">3529 8387 2751 0,'1'-20'128'0,"-1"9"16"0,0-1-144 0,0 1 0 16,0-1 0-16,0 4 0 0,0 8 6192 0,0 0 1200 15,0 0 240-15,0 0 48 0,0 0-5056 0,0 0-1024 16,3 9-208-16,0 6-48 0,-1 0-608 0,2 5-128 16,-1 2-32-16,-1 0 0 0,1 2-336 0,0 2-80 15,-2-2-16-15,2 4 0 0,0 2-144 0,1 0-144 0,0-3 144 0,1 0-208 32,2 0-1568-32,1-3-304 0,0 0-64 0,1-3-16 15,-1-4-1152-15,-2-3-224 0</inkml:trace>
  <inkml:trace contextRef="#ctx0" brushRef="#br3" timeOffset="214124.96">3725 8245 22111 0,'0'0'1968'0,"0"0"-1584"16,0 0-384-16,0 0 0 0,0 0 2560 0,-3 12 448 16,1 2 64-16,2 5 32 0,1 1-1456 0,0 7-304 15,0-1-48-15,1 4-16 16,0 0-704-16,2 0-160 0,1 2-32 0,2 2 0 15,-2 0-208-15,2 1-48 0,-1-5-128 0,2 1 192 16,1-1-528-16,-1-1-112 0,-3-2-32 0,3 0 0 16,1-1-2752-16,0-3-544 0,7 18-128 0,-3-15 0 0</inkml:trace>
  <inkml:trace contextRef="#ctx0" brushRef="#br3" timeOffset="214431.27">3851 8064 18431 0,'0'0'816'0,"0"0"160"16,3 8-784-16,-1-2-192 0,4 2 0 0,1 0 0 15,3 0 3088-15,1 1 576 0,0-1 112 0,2 2 32 16,2 2-2016-16,2 1-416 0,2-1-80 0,0 3-16 15,2 4-464-15,2 2-112 0,0-2 0 0,-1 5-16 16,1-2 96-16,-2 2 32 0,-1 4 0 0,-2-2 0 16,-2 0 0-16,-2 1 0 0,0 1 0 0,-3 3 0 15,-3 2-128-15,-2-2-32 0,-2 2 0 0,-3-1 0 16,1 2-320-16,-4 1-64 0,0-2-16 0,-2 1 0 0,-3-4-256 0,-1 0 0 16,-1-2 0-16,1 0-144 15,3-3-2096-15,-3-5-432 0,-1-1-80 0</inkml:trace>
  <inkml:trace contextRef="#ctx0" brushRef="#br3" timeOffset="-213164.37">979 10159 23727 0,'0'0'1040'0,"0"0"240"0,0 0-1024 0,0 0-256 0,26-2 0 0,-26 2 0 16,8-2 416-16,2 0 32 0,2-4 16 0,1 0 0 15,0-2 496-15,2-2 80 16,-1-2 32-16,0-1 0 0,2-3-224 0,0 1-32 16,-1-1-16-16,-2-1 0 0,0-1-96 0,-1-1 0 15,-2 1-16-15,0 0 0 0,-3-2-288 0,0 2-48 16,-2 0-16-16,0 0 0 0,-1-1-80 0,-2 1-32 0,-2 0 0 0,-2 2 0 15,0 5-16-15,-4 0 0 0,0 1 0 0,-3 3 0 16,-3 2 144-16,-2 4 32 0,-3 2 0 0,-2 3 0 16,4 4-160-16,-2 3-32 0,0 4 0 0,1 3 0 15,1 3-192-15,0 2 144 0,1 2-144 0,4 2 128 16,0 1-128-16,5 1 0 0,4 1 0 0,4-2 0 16,3 0 0-16,3-4 0 0,2 2 0 0,0-1 0 0,2-3-224 0,2-2 80 15,2-3 16-15,2-3 0 16,2-2-624-16,3-3-112 0,-2-1-32 0,2-4 0 15,3-3-2288-15,-1-2-464 0,0-4-80 0</inkml:trace>
  <inkml:trace contextRef="#ctx0" brushRef="#br3" timeOffset="-212827.29">1528 9865 22575 0,'-20'-6'992'0,"13"4"224"0,-1-1-976 0,0 2-240 0,1 2 0 0,-3 2 0 0,-2 1 1280 0,1 3 192 16,0 4 64-16,3 2 0 0,0 3-704 0,3 2-144 15,1 4-32-15,3 1 0 0,1 1-416 0,3-1-96 16,1 2-16-16,2-5 0 0,2-1-128 0,1-2 0 16,0-2 0-16,2-2 128 0,0 0-128 0,2-4 0 15,0-1 0-15,0-2 0 0,0-2 128 0,2-3-128 0,-1-3 128 0,-1-4-128 16,-1 0 128-16,-2-2-128 0,1-4 0 0,-2-1 128 16,-1-1-128-16,0-2 0 0,-2-1 0 0,1-1 0 15,-1-1 0-15,-1-4 128 0,-1 3-128 0,-1-1 0 16,-1 0 0-16,0 1 0 0,-2 2 128 0,0 0-128 15,-2 2 128-15,1 2 0 0,0-2 0 0,1 4 0 16,0 5 400-16,0 7 80 0,0 0 16 0,0 0 0 16,0 0-336-16,-1 13-64 0,1 5-16 0,1 4 0 15,0 2-208-15,3-1 0 0,0 3 0 0,2-2 0 16,1-1-608-16,2-1-16 0,2-2 0 0,2-2 0 31,0-2-2848-31,1-5-576 0</inkml:trace>
  <inkml:trace contextRef="#ctx0" brushRef="#br3" timeOffset="-212527.79">1986 9845 11967 0,'-6'-8'1072'15,"-1"2"-864"-15,-3-4-208 0,0 1 0 0,2 3 2816 0,-2-2 528 16,-2-1 112-16,-2 1 0 0,1 0-1872 0,0 0-384 16,0 2-80-16,2 2-16 0,3-3-656 0,2 4-144 15,6 3-32-15,0 0 0 0,0 0-80 0,0 0 0 16,0 0-16-16,1 10 0 0,3-2-176 0,4 2 0 15,1-1 0-15,3 2-176 0,-1 1 176 0,4-3-128 16,2 1 128-16,1 1-128 0,0 0 128 0,-1 1 224 16,-4-2-48-16,0 2-16 0,0 0 224 0,0 0 32 15,-2-1 16-15,-3 1 0 0,-3 0 288 0,-3 1 64 0,-2 1 16 0,-2 1 0 16,-3-1-208-16,-2 0-32 16,-1 2-16-16,-1-2 0 0,-1 1-288 0,-2-2-64 15,0-3-16-15,0-1 0 0,1-2-320 0,0-3-64 16,2-3-16-16,1-2 0 15,1-3-1648-15,3-4-336 0,1-4-64 0,3-1-16 16,1-3-1008-16,2-1-208 0</inkml:trace>
  <inkml:trace contextRef="#ctx0" brushRef="#br3" timeOffset="-212391.08">2138 9735 911 0,'0'0'0'0,"7"4"0"0,-1 0 0 0,2 3 0 16,0 1 4944-16,-2 2 912 0,1 2 176 0,-1 2 48 0,0 2-3520 0,0-1-704 15,-1 1-144-15,2 1-32 0,-2 0-976 0,2 0-208 16,0-1-48-16,0-1 0 15,-1 0-1472-15,-2-1-320 0,-1-1-48 0</inkml:trace>
  <inkml:trace contextRef="#ctx0" brushRef="#br3" timeOffset="-212263.03">2092 9666 14735 0,'2'-15'640'0,"-1"9"160"0,2 0-640 0,1-4-160 0,1-1 0 0,1 2 0 0,2 2 1136 0,1 1 192 16,0-2 32-16,2 3 16 0,1 1-1232 0,1 0-144 16,1 3-224-16</inkml:trace>
  <inkml:trace contextRef="#ctx0" brushRef="#br3" timeOffset="-211998.59">2571 9718 6447 0,'0'0'576'0,"0"0"-576"0,0 0 0 0,0 0 0 16,0 0 3840-16,-3-6 640 0,-2-2 144 0,0 2 32 16,0-2-2112-16,-2 0-432 0,1 1-64 0,-1 1-32 15,-1-1-528-15,-1 2-96 0,0 0-32 0,0 1 0 16,0 1-192-16,0-2-32 0,0 5-16 0,-1 3 0 16,1 3-256-16,0 4-48 0,0 1-16 0,3 4 0 0,0 2-320 0,4 1-64 15,0 0-16-15,4 2 0 0,2-1-208 0,2 2-64 16,3-3 0-16,4 2 0 0,-1-2-128 0,2-1 0 15,3-4 0-15,3 0 0 32,2-1-1456-32,2 0-160 0,-1-5-48 0,-1-1 0 15,0-4-1664-15,-1 0-352 0,-1-2-64 0</inkml:trace>
  <inkml:trace contextRef="#ctx0" brushRef="#br3" timeOffset="-211693.28">2734 9669 11967 0,'0'0'1072'0,"0"0"-864"15,0 0-208-15,0 0 0 0,0 0 2288 0,9 4 400 16,0 5 96-16,0 0 16 0,2 3-880 0,-2 3-192 16,0 0-16-16,0 2-16 0,2 1-400 0,-1 0-80 15,-1 1 0-15,-1-4-16 0,-2 0-416 0,1-1-80 16,-2 2 0-16,0-3-16 0,-1-3-192 0,-1 0-48 0,-1 0 0 0,-2-10 0 16,0 0 112-16,0 0 16 0,0 0 0 0,0 0 0 15,0 0-96-15,0 0-16 0,-1-10 0 0,0-3 0 16,-2-1-288-16,2-4-176 0,0 0 192 0,-1-5-192 15,1 3 128-15,0-7-128 0,-1 1 0 0,2-1 0 16,2-2 0-16,0 1 0 0,2-1-160 0,0 0 160 16,4 2-384-16,1 1 64 0,0 1 0 0,3 3 0 31,1 1-608-31,1 5-112 0,2 6-32 0,1 1 0 16,-1 5-1168-16,-1 4-256 0,0 3-32 0,-1 3-6432 0,2 3-1280 0</inkml:trace>
  <inkml:trace contextRef="#ctx0" brushRef="#br3" timeOffset="-211435.26">2225 10305 16575 0,'-2'7'1472'0,"-2"-2"-1168"16,1 3-304-16,2 2 0 0,0-1 2912 0,2 4 528 16,2 3 96-16,1 4 32 0,1 2-2016 0,0 1-400 0,3 3-64 0,2 0-32 15,2 0-448-15,0 2-96 0,-3-1 0 0,1 1-16 16,1-1-368-16,-1 0-128 0,1-2 0 0,-2 0 144 16,-2-2-352-16,1 1-80 15,-2-1-16-15,-3 1 0 16,-1-2-2096-16,-2-1-416 0,-2-2-96 0</inkml:trace>
  <inkml:trace contextRef="#ctx0" brushRef="#br3" timeOffset="-211058.79">2227 10751 4607 0,'6'-17'400'0,"-4"9"-400"0,-4-2 0 0,2-1 0 16,2 0 3712-16,1-2 640 0,5-2 144 0,-1 2 32 16,3-4-2720-16,-1 4-528 0,1-4-128 0,0 3 0 15,-1 0-416-15,3-1-80 0,0 2-16 0,1 0 0 16,2 4-320-16,0 1-64 0,-2 2 0 0,-2 1-16 15,2 1 64-15,-1 2 16 0,-3 4 0 0,-1 2 0 0,-1 2 240 0,-1 3 48 16,-1 2 16-16,-1 2 0 0,-2 1-96 0,-1 4-16 16,-1-1 0-16,0 3 0 0,1 1-320 0,2 1-192 15,-1-4 192-15,2 2-192 0,3-1 0 0,1-1 0 16,-1-1 0-16,4-2 0 0,3-2 128 0,1-3-128 16,-1-2 0-16,2 0 0 0,0-6 208 0,3 2-16 15,0-4 0-15,-2 0 0 16,-2-5 192-16,-4-3 48 0,0-1 0 0,-2-1 0 15,1-1 208-15,-3-3 64 0,-3 0 0 0,-2-2 0 0,0 0-112 0,-4 1-16 16,-2 0 0-16,-2 2 0 0,-3 0-128 0,-2 0-48 16,0 0 0-16,-4 3 0 0,-2-3-176 0,-1 2-32 15,-3 1-16-15,0 1 0 0,0-3-416 0,2 2-80 16,1-3 0-16,1 1-16 16,2 1-2288-16,5 4-464 0,1-1-96 0</inkml:trace>
  <inkml:trace contextRef="#ctx0" brushRef="#br3" timeOffset="-210628.65">3779 10198 14735 0,'-15'-8'1312'0,"8"7"-1056"0,-2-3-256 0,-1 2 0 16,-3-4 1824-16,-2 4 304 0,-2 0 64 0,-1 4 16 15,-1-1-592-15,-2 3-112 0,3 0-32 0,1 4 0 0,1 2-352 0,3 3-80 16,-1 4-16-16,3-1 0 0,3 1-304 0,2 1-64 16,2 0-16-16,3-1 0 0,3 0-288 0,3 0-64 15,2-3-16-15,2-2 0 0,1-3-272 0,3-2 0 16,3-3 0-16,1-2 0 0,1 0-208 0,2-2 48 15,-1-2 16-15,1 0 0 0,-2-2 0 0,-1 1 0 16,0-3 0-16,-3-3 0 0,0-1 144 0,-3 1 0 16,-2 0 0-16,-1 0 0 0,-1 0 0 0,-2 0 192 15,-1 0-32-15,-2 0-16 0,0-1 528 0,-1 3 96 0,-1 7 32 0,0 0 0 16,0-7 128-16,0 7 32 0,0 0 0 0,0 0 0 16,0 0-448-16,0 0-64 15,-3 9-32-15,2 2 0 0,0-4-416 0,1 5 0 16,2 1 128-16,1 2-128 0,1-1-192 0,1 2-80 15,0-1-16-15,2-2 0 16,1 0-2096-16,1-1-432 0,0-3-64 0,1-2-12480 0</inkml:trace>
  <inkml:trace contextRef="#ctx0" brushRef="#br3" timeOffset="-210460.82">4048 9802 5519 0,'-3'-21'496'0,"1"13"-496"0,-2 3 0 0,4 5 0 0,-5-4 5152 0,5 4 928 16,-6 5 192-16,4 4 48 0,1 5-4784 0,2 4-944 16,1 4-192-16,4 4-32 0,0 3-48 0,2 1-16 15,1 1 0-15,3 2 0 0,0-1-304 0,2 1-144 16,3 1 16-16,2-4 0 16,2 0-2576-16,0 0-512 0</inkml:trace>
  <inkml:trace contextRef="#ctx0" brushRef="#br3" timeOffset="-210097.61">4148 10395 12895 0,'-15'-17'1152'0,"7"5"-928"15,-2-2-224-15,-1-2 0 0,-2-2 1840 0,3-1 320 16,-1-2 64-16,3 3 16 0,2 2-1888 0,1 4-352 0,3-1 0 0,2 1-192 16,2 3 448-16,0 1 112 0,3 2 16 0,3 1 0 15,-1-1-32-15,2 3 0 0,1 0 0 0,5-1 0 16,2 0-192-16,1-1-32 0,1-2-128 0,4 1 192 15,-3-2-192-15,1-1 0 0,-1-1 128 0,-1-1-128 32,-2-3-496-32,0-1-144 0,-4 1-16 0,-1-2-16 0,-1 2-224 0,-2-4-32 0,-1 0-16 15,-1-1 0-15,-1 1 496 0,-1 0 112 0,-1 0 16 0,-2-1 0 16,2 1 16-16,-3-1 16 0,-1-2 0 0,-1 2 0 16,0 4 608-16,-2 0 128 0,-1 1 32 0,0 1 0 15,2-3 592-15,1 6 112 0,-1 2 32 0,2 8 0 16,0 0-64-16,0 0 0 0,0 0 0 0,4 14 0 15,1 3-112-15,3 4-16 0,1 4-16 0,2 2 0 16,2 2-240-16,1 2-64 0,0 2 0 0,2 1 0 16,0 1-400-16,2-2-96 0,0 1-16 0,1-3 0 15,-1 3-704-15,0-2-128 0,-1 0-48 0,-1-2 0 16,-2-3-2800-16,-1-1-560 0</inkml:trace>
  <inkml:trace contextRef="#ctx0" brushRef="#br3" timeOffset="-209692.62">4409 10202 3679 0,'-2'-10'320'0,"-2"-3"-320"16,0 0 0-16,1 0 0 0,2 0 3136 0,1 1 544 15,2 0 112-15,4 0 32 0,1 1-2560 0,4 0-512 0,1 2-112 0,1-3 0 16,2 2-432-16,2 2-80 16,3 2 0-16,1-4-128 0,2 3 128 0,1-1-128 15,-1 0 0-15,1 1 0 0,-1 1 160 0,0-1-160 16,-3 2 128-16,-2 0-128 0,-1 1 864 0,-2 0 96 15,-2 2 0-15,-4-1 16 0,-3 2 144 0,-6 1 32 0,0 0 0 0,0 0 0 16,0 0-96-16,-4 8-16 0,-1 1 0 0,-3 2 0 16,-1 4-272-16,-1 2-64 0,-5 2-16 0,4-1 0 15,0 2-256-15,2 0-48 0,0-1-16 0,2-1 0 16,2 1-128-16,1-4-32 0,2 1 0 0,2-2 0 16,1-2-208-16,3-2 144 0,1-3-144 0,2-2 128 15,3-1 0-15,1-1-128 0,0-3 192 0,2-3-64 16,0-1-128-16,0-2 0 0,0-3 0 0,2 1 128 15,-2-1-128-15,0-1-224 0,-1 0 48 0,-1-2 16 0,0 1 0 0,0 0 0 16,0-2 0-16,-2 1 0 16,-2 2-32-16,-1 2 0 0,-1-1 0 0,-1 4 0 15,-4 5 64-15,0 0 0 0,0 0 0 0,0 0 0 16,0 0-32-16,0 0 0 0,0 10 0 0,-1 2 0 16,0 0-384-16,-1 1-80 0,2 0-16 15,2 1 0-15,0 0-1680 0,2 1-352 0,1-2-64 0</inkml:trace>
  <inkml:trace contextRef="#ctx0" brushRef="#br3" timeOffset="-209467.55">5174 10021 911 0,'-6'-3'0'0,"-2"-1"0"0,-1-1 0 0,0-1 0 16,0-1 4896-16,0 5 896 0,-1-2 176 0,3 4 48 15,-2 1-3232-15,1 3-640 0,-1 2-128 0,2 2-32 16,1 3-784-16,0 2-176 0,2 1-16 0,2 0-16 15,1 1-160-15,2-1-16 0,1 0-16 0,2-1 0 16,3-1-416-16,1 1-64 0,1 0-32 0,1-1 0 16,2-2-288-16,1 2 0 0,0-4 0 0,1 0 0 15,2 0-672-15,0-2-144 0,-1-3-16 0,1 1-16 32,0-2-1968-32,-1-2-400 0,1-2-80 0</inkml:trace>
  <inkml:trace contextRef="#ctx0" brushRef="#br3" timeOffset="-209289.91">5337 9808 11967 0,'-9'12'528'0,"5"-3"112"0,0 4-512 0,1 4-128 16,0 3 0-16,-1 3 0 0,0 3 2992 0,0 0 560 16,0 1 112-16,2-1 32 0,2 1-2448 0,2 0-480 15,2 1-112-15,1-1-16 0,2-3-640 0,2-4 0 16,3 3-128-16,1-6 128 15,1-2-1408-15,1-2-144 0,-4-2-48 0</inkml:trace>
  <inkml:trace contextRef="#ctx0" brushRef="#br3" timeOffset="-209057.48">5543 9936 16575 0,'-5'-2'1472'0,"0"-1"-1168"16,-2 0-304-16,1 3 0 0,-1 2 1392 0,0 2 208 15,-4 2 64-15,1 1 0 0,1 0 480 0,-1 4 96 16,3 2 32-16,-1 4 0 0,0 1-320 0,3 0-64 16,1 2-16-16,1-2 0 0,2-1-624 0,2 0-128 0,2-3-32 0,1 1 0 15,2-1-256-15,3-1-64 0,3-2-16 0,4-2 0 16,2-3-432-16,2-1-64 0,-1-2-32 0,5 0 0 16,-1-2-96-16,5-1 0 0,0-1-128 0,5-2 192 31,2 0-2304-31,3 0-448 0</inkml:trace>
  <inkml:trace contextRef="#ctx0" brushRef="#br3" timeOffset="-206357.31">23940 3608 7359 0,'0'0'656'0,"-2"-1"-528"0,-2-5-128 0,1 1 0 0,3 5 4576 0,0 0 880 15,0 0 176-15,0 0 48 0,0 0-4016 0,4 8-816 16,-1 2-144-16,2 4-48 0,1 1 64 0,1-3 16 16,-1 4 0-16,1 2 0 0,-1 1-464 0,2 2-80 15,0-3-32-15,0 2 0 16,0 0-160-16,2 4 0 0,-2-3 144 0,1-5-144 0,-1-8 0 0,0 0 144 16,-1 3-144-16,0-4 0 0,0 2 0 0,-1-5 0 15,1-4 0-15,0-4 0 16,0-5-496-16,1-4-96 0,0-3-32 0,-1-2 0 15,1-4-32-15,0-2-16 0,1 1 0 0,0-5 0 0,2 2 320 0,-1 1 64 16,-1 2 16-16,3 3 0 0,-4 4 272 0,-2 6 0 16,0 1 0-16,-1 3 0 0,0 1 352 0,1 1 128 15,-6 4 32-15,0 0 0 0,7 1-32 0,-2 4 0 16,-2 4 0-16,-1 7 0 0,0 2-160 0,-2-2-16 0,-2 5-16 0,1 0 0 16,0 1-144-16,0 1-16 0,-1-1-128 0,0 2 192 15,-1-5 64-15,0 5 16 0,3-5 0 0,0-3 0 16,0-4-80-16,2-2 0 0,-1-2-16 0,-1-8 0 15,0 0-176-15,0 0 0 0,8-4 144 0,0-1-144 16,-1-4 0-16,1-4 144 0,-1-2-144 0,1 0 0 16,-1-7 144-16,1 1-144 0,-1-1 0 0,1-2 144 0,-1 1-144 0,1-1 0 15,-1 1 144-15,1 1-144 0,-1 2 0 0,-1 7 0 16,-1 1 0-16,0 3-192 0,-1 1 640 0,0 3 128 16,-4 5 32-16,0 0 0 15,0 0-304-15,0 0-64 0,4 10-16 0,0 5 0 16,0 2-224-16,-2 0 176 0,1-2-176 0,-1 0 160 15,1-2-160-15,1 1 0 0,0 2 0 0,0-5 128 16,0 2-128-16,1-1-192 0,0-4 32 0,2-1 16 0,0-1-48 0,1-2-16 16,-8-4 0-16,11 0 0 0,-1-3 32 0,1-1 16 15,-2-2 0-15,0-3 0 0,0 0 16 0,0-4 0 16,0 0 0-16,0-2 0 0,-2-2 144 0,-1 2-208 16,1-1 80-16,-2 2 128 0,-1-2-144 0,-3 6 144 0,-1-1 0 15,0 2 0-15,-1-1 0 0,-2 2 176 0,1 1 0 0,-2 5 0 16,0-1 80-16,-1 4 32 15,-2 5 0-15,2 3 0 0,1 4-288 0,2 2 0 16,0 4 0-16,2 0 0 0,4 1 0 0,1-3-144 16,2-3 144-16,2 2-192 0,1-1 192 0,3 0 0 15,3-2-144-15,2-3 144 0,2-5 0 0,5 1 0 16,-1-3 0-16,-1 3 0 0,-4-2 288 0,-1-2 32 16,-1-2 0-16,-4-5 0 0,-2-2 96 0,-2 0 32 0,-3-1 0 15,0 0 0-15,-1 0 112 0,-5-4 16 0,-3 1 16 0,-2-1 0 16,-3-1-208-16,-1 0-64 0,1 1 0 0,-3-1 0 15,-2-1-192-15,1 5-128 0,0 0 160 0,-1-2-160 16,0 1-384-16,0-1-192 0,0 2-16 16,3-4-16-1,0 3-1920-15,1-2-384 0,7 4-80 0,-1-1-7312 0,3 1-1472 0</inkml:trace>
  <inkml:trace contextRef="#ctx0" brushRef="#br3" timeOffset="-205895.57">24811 3527 19231 0,'9'11'848'0,"-4"-4"176"0,1 5-816 0,1 1-208 0,1 2 0 0,-1 0 0 15,1 2 1808-15,-2 3 320 0,-1-5 64 0,1 4 16 16,-3-1-256-16,1-1-48 0,-1 0-16 0,1-4 0 0,-2-2-752 0,2 1-160 16,-2-4-16-16,-2-8-16 0,1 8-448 0,-1-8-96 15,0 0-16-15,0 0 0 0,0 0-128 0,0 0-48 16,0 0 0-16,1-7 0 0,1 0-80 0,-2-4 0 16,0-3-128-16,0-3 192 0,0 0-192 0,0 1-288 15,0-5 64-15,1 0 16 0,0-2-160 0,2 2-16 0,-1-2-16 16,2 3 0-16,0 3 64 0,0 2 16 0,1-1 0 15,1 4 0-15,0 6 64 0,1 0 0 0,-1 1 16 0,-6 5 0 16,0 0 64-16,7 11 16 0,0-1 0 0,3 3 0 16,0 1 160-16,0 1 224 15,1-1-48-15,2-1-16 0,0-1-160 0,1 0 160 16,2-6-160-16,2 1 160 0,0-1-160 0,2-2 0 16,-2 0 0-16,1-1 0 0,-1-3 144 0,-1-2-144 15,-3 1 160-15,2-2-160 0,-3 1 144 0,-3-1-144 0,-1-3 128 0,-1 0-128 16,-1 1 128-16,-2-1-128 0,-3-2 128 0,0 0-128 15,-1 2 0-15,-2-2 0 0,-2 0 0 0,-2 0 0 16,0-1 0-16,-3 1-144 0,-1 3 144 0,-2 1 0 16,-2 1 0-16,2 3 128 0,-2 2 0 0,2 2 16 15,2 3 288-15,1 4 48 0,0 2 16 0,3 1 0 0,1-1 16 0,2 2 16 16,2-1 0-16,1-1 0 16,5 4-320-16,4-3-64 0,1-2-16 0,8 0 0 15,1-2-256-15,6-1-64 0,4-1-16 0,2-3 0 31,2-1-1712-31,2-2-320 0,2 0-80 0,2-6-13296 0</inkml:trace>
  <inkml:trace contextRef="#ctx0" brushRef="#br3" timeOffset="-205458.94">26206 3120 23951 0,'0'0'2128'0,"-1"16"-1696"16,-3-4-432-16,5 6 0 0,3 3 1600 0,0-2 224 16,-1 1 48-16,3 0 16 0,-1 0-416 0,6 5-64 0,2 3-32 0,-2-2 0 15,0-3-944-15,-1-1-192 0,-1 2-48 0,-2-7 0 16,1 0-192-16,-2 0 144 0,0 2-144 0,0-5 128 16,-2 2 16-16,-1-3 0 0,-2-1 0 0,-1-2 0 15,0 1 48-15,0-1 16 0,-1-2 0 0,-2 0 0 16,0-3-80-16,3-5 0 0,-5 5-128 0,5-5 192 15,0 0-192-15,0 0 176 0,0 0-176 0,0 0 160 16,-1-6-160-16,3-3-224 0,5-2 48 0,1-1 16 16,1 1-96-16,1-1-32 0,2-2 0 0,1 1 0 15,1 2 112-15,2-1 32 0,0 5 0 0,-1 1 0 16,0 2 272-16,0 2 48 0,0 1 16 0,-1 3 0 16,-2 2 368-16,-3 3 80 0,0 2 0 0,-2 1 16 15,-2 3 144-15,-1 0 32 0,-3 2 0 0,-1-1 0 0,-3 0-240 16,-1 1-32-16,-1-1-16 0,-1 2 0 0,-2-3-320 0,0 0-64 15,-1 0-16-15,1-4 0 0,0 0-144 0,0 0 0 16,-1 0-160-16,0-5 160 16,0 0-800-16,1-1-64 0,2-2-16 0,-3-2 0 15,9 1-1952 1,-6-7-400-16,4-1-80 0,3 0-11808 0</inkml:trace>
  <inkml:trace contextRef="#ctx0" brushRef="#br3" timeOffset="-205124.06">26615 3420 27295 0,'0'0'1216'0,"0"0"240"0,0 0-1168 0,0 12-288 16,2-2 0-16,-4 2 0 0,0 1 1344 0,-1 0 224 16,1 0 32-16,0 0 16 0,1-1-416 0,0 1-96 15,1 0-16-15,0 3 0 0,0-2-768 0,1 0-144 0,-1 1-48 0,3-4 0 16,0 3-128-16,1-1 0 16,2 0 0-16,0-3 0 0,-6-10 0 0,9 9 0 0,-9-9 0 0,12 7 0 15,-2-7 0-15,2 0 0 0,0-6 0 0,0 0 0 16,-3-4-448-16,1-2 48 15,-1 0 0-15,0 0 0 0,-1-1 16 0,0 2 0 16,1-2 0-16,0-1 0 0,2 0 96 0,-5 0 32 0,-3-1 0 16,-1 4 0-16,1 2 256 0,-3 9 176 0,0 0-32 0,0-10 0 15,0 10 512-15,0 0 112 0,0 0 0 0,0 0 16 16,0 0-288-16,0 0-64 0,0 0-16 0,7 10 0 16,-1 0-208-16,-1 0-32 0,-2 2-16 0,2 0 0 15,3 0-160-15,2-3 0 0,3 1 0 0,0 2 0 16,1 0-672-16,-4 1-16 0,-5 0 0 15,3-2 0-15,1 1-1840 0,3-3-368 0,1-1-80 0,1-4-10192 16</inkml:trace>
  <inkml:trace contextRef="#ctx0" brushRef="#br3" timeOffset="-204947.01">27151 3143 16575 0,'0'0'1472'0,"0"0"-1168"15,0 0-304-15,0 0 0 0,0 0 2496 0,3 11 448 16,-2 4 96-16,0 2 16 0,-1 2-1136 0,0 3-240 16,-1 3-32-16,1 2-16 0,1 1-928 0,2 0-192 15,1 1-48-15,1 0 0 0,0-3-464 0,2 0 0 16,-1 0 0-16,2 0 0 16,0-2-576-16,-1-2-96 0,-2 0-32 0,1 0 0 15,0-2-2272-15,-1-1-464 0,0 5-80 0,-2-9-32 0</inkml:trace>
  <inkml:trace contextRef="#ctx0" brushRef="#br3" timeOffset="-204747.14">27490 3086 30351 0,'0'0'1344'0,"0"0"272"0,0 0-1296 0,4 15-320 0,-5-1 0 0,1 4 0 16,0 2 576-16,0 3 32 0,1 5 16 0,-2 1 0 15,-4 2 144-15,-1 3 16 0,1 2 16 0,1 2 0 16,0 1-608-16,0-2-192 0,-1-3 128 0,3-2-128 16,-1-3-1072-16,2-2-272 0,-1-1-48 0,2-4-13040 15</inkml:trace>
  <inkml:trace contextRef="#ctx0" brushRef="#br3" timeOffset="-204464.94">27729 3262 27759 0,'-13'2'1216'0,"4"0"272"0,-3 2-1184 0,-2 2-304 0,-3 0 0 0,-2 1 0 15,0 3 1280-15,1 2 192 0,-1 2 32 0,2-1 16 16,0 3-176-16,2-2-16 0,-2-1-16 0,1 4 0 16,0 0-864-16,5 0-160 0,3-1-32 0,3-3-16 15,2-2-64-15,4 2-16 0,3-1 0 0,2-3 0 16,-3 0-160-16,5-1 160 0,3-3-160 0,0 1 160 15,1-1-160-15,1-1 128 16,-1 0-128-16,2-2 128 0,-1 1-128 0,2-3 0 16,-1-1 0-16,-4 1 0 0,1-2-320 0,2 1-32 0,3 0-16 0,4 1 0 31,-3-3-1488-31,-1 0-320 0,0 0-48 0,-5 0-12656 0</inkml:trace>
  <inkml:trace contextRef="#ctx0" brushRef="#br3" timeOffset="-204329">27887 3425 27695 0,'-10'11'1216'0,"6"-3"272"0,1 5-1184 0,-3 0-304 16,0 1 0-16,1 0 0 0,1-2 192 0,1 1-32 15,0 0 0-15,5-1 0 0,2-2-160 0,2 2-192 16,2-4 32-16,4 2 16 16,0-3-1712-16,2-2-320 0,0-4-80 0</inkml:trace>
  <inkml:trace contextRef="#ctx0" brushRef="#br3" timeOffset="-204167.16">28220 3309 29599 0,'0'0'1312'0,"-6"10"272"0,1 3-1264 0,-3 2-320 16,-1 6 0-16,-2 3 0 0,1 3 912 0,-2 3 128 16,-1 1 32-16,0 3 0 0,0 1 0 0,0 3 0 15,1 0 0-15,2 0 0 0,-2 0-896 0,0 1-176 16,0 1 0-16,-2 19 0 15,2-2-2720-15,-1-3-464 0</inkml:trace>
  <inkml:trace contextRef="#ctx0" brushRef="#br3" timeOffset="-203663">24896 4592 31103 0,'-9'17'1376'0,"5"-2"288"16,0 7-1344-16,0 4-320 0,0 4 0 0,1 2 0 0,2 2 736 0,1-6 80 15,0 0 16-15,1 4 0 0,2 2 0 0,0-3 16 16,2 0 0-16,-1-1 0 0,0-3-640 0,1 6-208 16,0-4 128-16,0-4-128 0,1-5 0 0,-3-1 0 15,-1-8 0-15,0 0 0 0,0-3 160 0,-2-8-160 16,0 0 128-16,0 0-128 0,5-4 0 0,0-4 0 0,2-3-224 0,-1-2 80 15,1-4-64-15,-2-2-16 16,0-3 0-16,-1 2 0 0,1 2 224 0,2 0 0 0,-1-4 0 0,1 1-144 16,-1 1 448-16,1 4 80 0,-3 3 32 0,1 3 0 15,0 1-32-15,-1 5-16 0,-4 4 0 0,0 0 0 16,0 0-48-16,5 8 0 0,0 2 0 0,1 5 0 16,-2-2-160-16,3 7-32 0,4 3-128 0,-1 1 192 15,1 1-192-15,0 0-128 0,1-3 128 0,1 0-208 31,3 0-1328-31,2-2-272 0,2-2-48 0,1-3-16 16,2-2-1776-16,0-4-336 0</inkml:trace>
  <inkml:trace contextRef="#ctx0" brushRef="#br3" timeOffset="-203330.5">25505 4929 19343 0,'-6'-6'1728'0,"-1"1"-1392"16,-1 0-336-16,-1 2 0 0,-2 1 2688 0,1 2 448 15,-1 2 112-15,2 2 16 0,0 2-1456 0,1 4-272 16,0 0-64-16,2 1-16 0,1 1-752 0,0 1-160 15,2-2-32-15,0 5 0 0,1-3-320 0,2 0-64 16,2-1 0-16,2-1-128 0,0 0 160 0,3-1-160 16,0-1 128-16,3-2-128 0,-1-2 0 0,1-1 0 15,3-1 0-15,-1-1 0 0,0-2-176 0,-2-1 48 0,-2-3 0 0,0-1 0 16,-2 0 128-16,1-2 0 0,-1 1-144 0,-1-2 144 16,1-1 0-16,-1 0 0 0,-1-4 192 0,-2 2-64 15,2-1 48-15,-1 2 0 0,0 0 0 0,-2 2 0 16,-1 1 160-16,0 7 48 0,0 0 0 0,0 0 0 15,0 0 64-15,0 0 0 0,-4 5 16 0,-1 1 0 16,5-6-320-16,-3 7-144 16,2 3 128-16,1-10-128 0,0 6 0 0,2 2-320 15,2 0 48-15,0 1 16 16,0 0-1136-16,3 0-208 0,1-2-64 0,-1-3 0 16,2-1-1632-16,1 1-336 0</inkml:trace>
  <inkml:trace contextRef="#ctx0" brushRef="#br3" timeOffset="-202823.69">25819 4908 24239 0,'4'13'1072'0,"0"-7"224"0,0 2-1040 0,1 3-256 16,-1 2 0-16,1 1 0 0,3 2 1312 0,-3 1 208 15,0-2 32-15,2 2 16 0,-2 0 96 0,0-3 32 16,0 2 0-16,-1-3 0 0,1-4-640 0,-1 2-128 16,0-4-32-16,1 0 0 0,-5-7-128 0,0 0-48 15,0 0 0-15,0 0 0 16,0 0-112-16,0 0-32 0,0 0 0 0,0 0 0 15,3-7-144-15,0-2-48 0,-2-2 0 0,0-2 0 16,1 0-384-16,-1 0 0 0,2 2 0 0,-2-5 0 16,-1-2-528-16,0-1-96 0,0-1-16 0,1-1 0 15,0 3-624-15,2 1-128 0,1 1-16 0,2-3-16 16,1 3-1248-16,2 3-240 0,0 0-48 0,2 3-16 16,0 1 1200-16,5 2 240 0,1-2 64 0,1 2 0 15,-1 2 320-15,0 0 80 0,1 2 16 0,1 1 0 0,-1-1 928 0,-1 2 128 0,-2 0 128 0,0 1-128 16,-3 0 1280-16,-12 0 176 0,0 0 16 0,11 3 16 15,-11-3-112-15,9 8-32 0,-9-8 0 0,6 12 0 16,-8 1-496-16,0-4-96 0,-2 3-32 0,0-2 0 16,-1 2-48-16,-1 2-16 0,1 2 0 0,-1 1 0 15,-2 0 320-15,1 1 64 0,1 0 16 0,1 1 0 16,1 2-384-16,2-2-80 0,2 2-16 0,4-1 0 16,2-4-256-16,0 0-48 0,2-2-16 0,2-1 0 15,2 1-112-15,1-5-16 0,1-2-128 0,1-1 192 16,2-5 128-16,0-4 32 0,0-1 0 0,-2-3 0 15,1-2 112-15,0-2 32 0,-3-2 0 0,1-4 0 16,-1-6-176-16,0-2-16 0,-3-4-16 0,0 1 0 16,-4-1-128-16,-1 1-32 0,-1 1 0 0,-1-3 0 15,-1-2-128-15,-2 2 0 0,-1-4 0 0,-3-15 0 16,-1 5-1264-16,-3 2-272 0,-1 2-64 0,0 1-16 16,0 0-2384-16,1 3-480 0</inkml:trace>
  <inkml:trace contextRef="#ctx0" brushRef="#br3" timeOffset="-202531.34">26518 4780 2751 0,'15'23'128'0,"-3"-9"16"0,1-1-144 0,0-2 0 15,-1 2 0-15,1-1 0 0,-1-3 4096 0,-1 2 768 16,1-1 176-16,0-2 16 0,0-3-2784 0,-12-5-560 0,14 3-112 0,-1-5-32 16,-4 0-336-16,-9 2-64 0,0 0-16 0,10-5 0 15,0-2-368-15,-3-3-80 0,-1-1 0 0,-4 2-16 16,-3 3-16-16,-2-1 0 0,-1-2 0 0,-1 4 0 15,-4-1 176-15,-1 3 48 0,-3 0 0 0,-2 0 0 16,1 2-16-16,1 2 0 16,1 2 0-16,2 3 0 0,-1 1-288 0,0 3-48 15,-1 6-16-15,3-3 0 0,3 4-336 0,4-1-64 16,1 1 0-16,3 1-128 0,2-1 0 0,3 1 0 0,4-4 0 0,0 2 0 31,-1-5-432-31,3-1-32 0,5-5-16 0,2 2 0 0,1 0-2336 16,0 0-448-16,0-2-112 0,1-3-12112 0</inkml:trace>
  <inkml:trace contextRef="#ctx0" brushRef="#br3" timeOffset="-202289.59">26996 4860 12895 0,'0'0'576'0,"-4"14"112"0,0 5-560 0,2 2-128 0,0 0 0 0,1 1 0 15,0-2 4000-15,1-2 768 0,1-1 160 0,-2-3 16 16,-2 3-2656-16,3-2-544 0,3-2-96 0,1-3-32 15,-4-10-944-15,0 0-192 0,0 0-32 0,0 0-16 0,0 0 16 0,0 0 0 16,0 0 0-16,0 0 0 0,9-12 320 0,-5 1 64 16,-4-2 0-16,-2 0 16 0,0 0-208 0,0-3-32 15,0-4-16-15,-1 1 0 0,1 1-288 0,0-5-64 16,2-1-16-16,2-1 0 0,-1 0-224 0,2 0 0 16,-1 1 0-16,2 4 0 0,3 2-224 0,-1 6 16 0,2-4 0 15,0 5 0 1,1 2-576-16,1 2-112 0,2 2-32 0,2 3 0 15,3 0-2288-15,3 4-464 0,2-2-96 0</inkml:trace>
  <inkml:trace contextRef="#ctx0" brushRef="#br3" timeOffset="-202096.56">27898 4316 25791 0,'0'0'1152'0,"-2"-7"224"0,2 7-1104 0,0 0-272 0,0 0 0 0,0 0 0 15,0 0 544-15,0 0 48 0,-6 13 16 0,3 7 0 16,1 5 544-16,2 3 128 0,0 6 0 0,2 2 16 16,0-1-912-16,3 3-176 0,3 2-32 0,4-4-16 15,0 1-160-15,-1 1 0 0,0-3 0 0,2 0 0 16,4-1-2288-16,0-1-480 0</inkml:trace>
  <inkml:trace contextRef="#ctx0" brushRef="#br3" timeOffset="-201691.07">27956 4840 11967 0,'-12'-9'1072'0,"0"-3"-864"0,2-2-208 0,1 1 0 0,-1 1 3328 16,5 0 640-16,0 3 112 0,5 9 16 0,-3-9-2112 0,3 3-448 16,3-5-64-16,4 2-32 0,2 0-1136 0,2 1-304 15,1 1 0-15,1 1 0 0,3-1 0 0,-1 6-336 16,1-1 48-16,0 2 16 0,-2 2 112 0,2 3 32 15,-2 4 0-15,-1 2 0 0,-2 1 128 0,-1-1 128 0,-1 0-128 0,-1 1 176 16,-3 1 240-16,-1 0 48 0,-1 0 16 0,1 1 0 16,-2 0 160-16,2 3 48 0,-1 2 0 0,1-1 0 15,0 0-144-15,1-1-32 0,3-1 0 0,1 1 0 16,1-2-272-16,3 1-64 0,1-3-16 0,1-4 0 16,-1-2 16-16,1-6 0 0,0-2 0 0,0 1 0 15,-1-3 176-15,-1-1 32 0,-3-2 16 0,1-2 0 16,-2-4 80-16,-1-2 16 0,-2-2 0 0,-2 0 0 15,-1 1-272-15,-3 0-48 0,0 1-16 0,-2 1 0 16,-4 0-160-16,-3-1 160 0,-3-2-160 0,-1 0 160 16,-3 2-32-16,-1 0-128 0,0 1 192 0,-1 0-64 15,0 0-320-15,1-1-64 0,3 4 0 0,3 2-16 32,2 3-1040-32,9 5-208 0,-10 0-32 0,10 0-9856 0,-7 7-1968 0</inkml:trace>
  <inkml:trace contextRef="#ctx0" brushRef="#br3" timeOffset="-201293.58">29113 4817 2751 0,'9'-12'128'0,"-2"5"16"0,-2-2-144 0,-1 0 0 0,-1 0 0 0,-3 9 0 15,0 0 5568-15,0 0 1088 16,-6-4 224-16,-3-1 32 0,0 2-4880 0,-1 4-992 16,-3 5-192-16,-3 1-32 0,-3 4-240 0,0 2-64 0,0 0 0 0,3 0 0 15,3-1 448-15,3 1 64 0,2-1 32 0,3 1 0 16,1 0-336-16,0 0-64 0,1-3-16 0,3-10 0 16,8 14-480-16,2-2-160 0,0-1 0 0,0-6 0 15,3-3 0-15,0-2 0 0,1-1 0 0,2-2 0 16,5 0-352-16,1-1-80 0,2-2-16 15,-1-1 0-15,-3-8-336 0,-4 0-80 0,1 0-16 0,-1 2 0 32,-3 2 224-32,0-1 32 0,-4 0 16 0,-1 2 0 0,-3 1 608 0,-5 9 208 0,4-11 0 0,-4 11 0 15,0 0 704-15,0 0 144 0,0 0 32 0,0 0 0 16,0 0-352-16,-9 5-64 0,-1 3-16 0,-1 3 0 16,1-1-432-16,2 3-96 0,1 1 0 0,2 1-128 15,-1-1-176-15,2-1-144 0,1 0-16 0,5 1-16 16,0 2-672-16,3 1-144 0,2-3-32 0,1-1-9248 15,1-1-1856-15</inkml:trace>
  <inkml:trace contextRef="#ctx0" brushRef="#br3" timeOffset="-201026.77">29721 4389 23039 0,'1'-5'2048'0,"-1"5"-1648"16,0 0-400-16,0 0 0 0,0 0 2208 0,0 0 352 16,0 0 80-16,0 14 16 0,-1 4-640 0,0 6-128 15,-1 4-32-15,1 4 0 0,-2 3-1200 0,2 0-240 16,0 3-48-16,-1 1-16 0,0 0-352 0,1 2 0 16,-2-2 0-16,0 14-128 15,2-6-288-15,0-7-48 0,1 0-16 0,2-4 0 16,2-5-1440-16,-1 1-304 0,-1-4-48 0,1-8-12592 0</inkml:trace>
  <inkml:trace contextRef="#ctx0" brushRef="#br3" timeOffset="-200881.13">29549 4734 12895 0,'0'0'1152'0,"0"0"-928"0,-5 4-224 0,5-4 0 0,0 0 4800 0,0 0 928 16,0 0 176-16,0 0 48 0,0 0-4928 0,10 8-1024 15,2-3-128-15,3-1-64 0,5-1-176 0,1-2-16 16,1-1-16-16,1-1 0 16,1-2-2768-16,-2-2-544 0</inkml:trace>
  <inkml:trace contextRef="#ctx0" brushRef="#br3" timeOffset="-200709.85">29976 4445 24879 0,'2'10'2208'0,"-2"6"-1760"16,1 5-448-16,0 4 0 0,-1 2 1056 0,2 2 128 0,0-1 32 0,1 5 0 16,-2-2-160-16,2 2-32 15,1-1 0-15,2 13 0 0,1-6-768 0,-1 0-256 0,-2-2 128 0,1-5-128 32,3-3-848-32,-1-3-240 0,-1-1-32 0,-2-8-8016 15,-3 0-1600-15</inkml:trace>
  <inkml:trace contextRef="#ctx0" brushRef="#br3" timeOffset="-200194.92">29941 4805 5519 0,'-5'-18'496'0,"5"11"-496"0,0 0 0 0,0 7 0 16,0 0 3936-16,0 0 688 0,0 0 144 0,8-3 32 16,1-1-2528-16,1 1-496 0,1 2-112 0,1 1 0 15,1 0-752-15,3 1-144 0,3 2-16 0,0-1-16 16,2 3-608-16,3-2-128 0,0 2 0 0,2 1 0 15,1-1 128-15,-3 0 48 0,1 0 0 0,-1 0 0 0,-2-1 192 0,0-1 32 16,-3 0 16-16,1-3 0 0,-2 0-80 0,-1 0-16 16,-2 0 0-16,-2-3 0 0,-2 0 128 0,-2 2 32 15,-2-2 0-15,-7 3 0 0,0 0-32 0,0 0 0 16,0 0 0-16,0 0 0 0,0 0-80 0,-5-1-32 16,-3 1 0-16,0 4 0 0,-2 3-16 0,-2 2 0 0,0 1 0 15,0 1 0-15,1 2-96 16,0-3-32-16,2 3 0 0,0 0 0 0,1 1 128 0,3 2 32 15,1-3 0-15,3 0 0 0,-1-2-352 0,4-1 0 16,2-1 0-16,1 0 0 0,1-1 0 0,2-1-256 16,1-1 32-16,3 1 16 0,1-3-112 0,0-2 0 15,2-2-16-15,-1-2 0 0,0 2 144 0,2-2 16 16,-2 0 16-16,1-4 0 0,0-1-32 0,0-1 0 0,-4 0 0 0,0 0 0 16,0-2 192-16,0 2 0 0,-1 1 0 0,-2 1 0 15,-1-2 0-15,-3 1 256 0,-1 4-64 0,-3 3-16 16,0 0 336-16,0 0 80 0,-5 1 16 0,-3 4 0 15,-1-2-288-15,0 1-48 0,0-1-16 0,0 5 0 16,1 1-256-16,0 2 0 0,2 2 0 0,-2 3 0 16,3-7-416-16,5-9-144 0,0 0-16 0,1 13-16 15,3 0-224-15,2-2-32 0,2 0-16 0,4-2 0 16,1-4-1520-16,4-2-304 0,1-3-64 0,-2 0-6720 16,3 0-1328-16</inkml:trace>
  <inkml:trace contextRef="#ctx0" brushRef="#br3" timeOffset="-199991.95">30859 4914 5519 0,'4'-14'240'0,"-3"5"64"0,2-2-304 0,-1-2 0 0,1 0 0 0,0-2 0 16,-3-1 5456-16,-2 0 1040 0,1 1 208 0,-2 3 32 15,0 0-4192-15,-3 4-848 0,0 5-160 0,-2 3-48 0,-1 3-400 16,-2 5-64-16,0 4-32 0,-1 0 0 0,1 3-96 0,2 4-32 16,2 0 0-16,1 2 0 0,4-4-240 0,2 3-48 15,2-1-16-15,2 1 0 0,1-1-560 0,3 2 0 16,-1-3 0-16,1 1 0 0,1-5-208 0,1 2-160 15,1-3-16-15,4 5-16 16,0 0-528-16,-1-2-96 0,2-5-32 0,1-1 0 16,-1-8-2304-16,3-2-464 0,-1-2-80 0,-5-2-5184 0,-1-3-1040 0</inkml:trace>
  <inkml:trace contextRef="#ctx0" brushRef="#br3" timeOffset="-199823.41">31267 4569 21183 0,'-9'13'944'0,"4"-4"192"0,-2 3-912 0,-1 3-224 0,-2 6 0 0,1 4 0 16,1 0 3392-16,1 1 624 0,2-1 128 0,0 1 16 15,0-2-2544-15,0 3-512 0,-1-1-96 0,2 0-32 16,2-2-976-16,2 0-128 0,2-2-64 0,1 4-16 16,0 0-1600-16,1-4-320 0,-2-1-64 0,2-6-12928 15</inkml:trace>
  <inkml:trace contextRef="#ctx0" brushRef="#br3" timeOffset="-199557.39">31461 4768 4607 0,'-14'-9'192'0,"7"5"64"0,-2 0-256 0,-1 3 0 15,-2-2 0-15,-1 6 0 0,-1 0 6080 0,-2 1 1152 0,-1 1 256 0,0 3 32 16,2 2-4352-16,2 3-864 15,1 1-192-15,1 5-16 0,1 2-784 0,3-1-160 16,5 0-16-16,2 1-16 0,0 0-448 0,6-1-96 16,6 1 0-16,2 0-16 0,5 0 80 0,0-3 32 15,2-3 0-15,3-1 0 0,2-1-416 0,1 0-64 16,2 0-32-16,14-1 0 16,-3-3-1056-16,-2 0-192 0,-2-1-64 0,-8-3-19136 0</inkml:trace>
  <inkml:trace contextRef="#ctx0" brushRef="#br0" timeOffset="-192793.67">3429 14435 10527 0,'0'0'464'0,"0"0"112"0,0 0-576 0,0 0 0 15,0 0 0-15,0 0 0 0,0 0 1232 0,0 0 144 16,-9 2 32-16,5-8 0 0,0 0 16 0,-1-1 16 16,-1 2 0-16,1 1 0 0,-4 2-528 0,1-1-96 15,-2-1-32-15,1 0 0 0,-3 2-192 0,-1-1-32 0,-3 0-16 0,2-2 0 16,1 4 48-16,-1-3 16 0,-2 1 0 0,-1-2 0 16,-3 3-32-16,0-1 0 0,-3 0 0 0,3 2 0 15,-1 1-128-15,0 1-16 0,1 2-16 0,1 0 0 16,-1 0-256-16,2 3-160 0,2-1 192 0,2 1-192 15,1 1 0-15,2 1 0 16,1 1 0-16,0-1 0 0,3 1 0 0,-1 0 0 16,2-1-160-16,-1 1 160 0,3 0 0 0,2 1-144 15,-1 2 144-15,2 0 0 0,-2 1 0 0,2-1-128 0,0 1 128 0,1 2 0 16,0 2 0-16,0 4 0 0,1 1 128 0,1 3-128 16,1 0 240-16,0 2-48 0,-1 2-16 0,1 0 0 15,1-1 16-15,-2 4 16 0,1 0 0 0,0 1 0 16,1-1-16-16,-2 4 0 0,2-3 0 0,-1 4 0 15,-2 2-48-15,0 0-16 0,1 4 0 0,-2 4 0 16,0-3 0-16,0 5-128 0,0-1 192 0,1 0-64 16,-1-1-128-16,0-1 0 0,-1-3 0 0,1 0 128 0,0 1-128 0,0 2 128 15,-2-3-128-15,4 1 128 0,-2-2-128 0,-2 2 192 16,2 0-192-16,-1 0 192 0,0-3-192 0,-1 0 0 16,0-4 0-16,2 0 128 0,0-1-128 0,0 0 0 15,1 0 0-15,-1-2 0 0,-1 0 128 0,-1 0-128 16,4-2 128-16,-4 1-128 0,1 1 0 0,0 1 0 15,1 0 0-15,1 1 0 0,-1-6 0 0,0 1 0 16,0-1 0-16,0 1 0 0,0-4 0 0,0 2 0 16,1 0 0-16,1 2 0 0,-1-4 0 0,0 2 0 0,-1 1 0 15,0 0 128-15,0-2-128 0,2 0 0 16,-1 1 144-16,0-2-144 0,-1 1 0 0,0-4 144 16,0 2-144-16,0-1 0 0,2-1 272 0,-2-1-48 15,0-1-16-15,0-1 0 0,0 0-64 0,0 1-16 16,-2-2 0-16,2 3 0 0,-1-4-128 0,0 1 160 15,-1 1-160-15,1 0 160 0,0 1-160 0,-1-1 0 0,1 3 0 0,0-2 0 16,1-1 0-16,-1-2 128 0,-1 1-128 0,1-1 0 16,1 1 128-16,1-1-128 0,1 2 128 0,-1-1-128 15,0-1 144-15,2 1-144 0,-2 1 160 0,2-3-160 16,-1 0 128-16,1-1-128 0,-1 0 0 0,1-1 0 16,0-2 160-16,1 2-160 0,0-2 160 0,-1-1-160 15,0 0 256-15,1-1-32 0,0 0-16 0,0-1 0 16,-2 2 0-16,1 0 0 0,0 1 0 0,0-3 0 0,3 1-16 0,-1-2 0 15,-1 1 0-15,1-1 0 0,2-3-48 0,0-1-16 16,3 1 0-16,-1-1 0 16,1 1-128-16,2 1 0 0,2-2 0 0,2-1 128 15,2-1-128-15,2 0 0 0,-2 1 0 0,1 2 128 16,2-3-128-16,3 0 0 0,1 0 0 0,1 0 0 16,0 0-416-16,0 1-16 0,2 0 0 15,2-2 0-15,0 2-2512 0,3 3-496 0</inkml:trace>
  <inkml:trace contextRef="#ctx0" brushRef="#br0" timeOffset="-175124.25">3666 17409 16415 0,'-8'3'720'0,"8"-1"160"0,-9 4-704 0,0-1-176 0,1 1 0 0,0 1 0 16,1-5 1568-16,0 4 288 0,2-1 48 0,5-5 16 15,-5 4-288-15,5-4-48 0,-4 4-16 0,4-4 0 16,0 0-432-16,0 0-96 0,0 0-16 0,0 0 0 0,0 0-128 0,0 0-48 16,9-2 0-16,1 0 0 0,3-2 0 0,2-3 0 15,0-3 0-15,5-1 0 0,-2-2-208 0,2-2-32 16,-1-3-16-16,-1-1 0 0,5-3-128 0,0-1-16 16,3-2-16-16,1-1 0 0,0 0-160 0,1 0-16 15,2 0-16-15,2-2 0 0,0-2-240 0,1 0 0 16,1 0 128-16,1 0-128 15,1 0 0-15,0 2 0 0,-1-1 0 0,-1 2 0 16,-3-1 0-16,-1 1 128 0,0 2-128 0,-3 2 0 0,-2 2 0 0,-3 1 0 16,-1-2 0-16,-4 4 0 0,-3 2 0 0,-2 2 144 15,0 2-144-15,0 2 128 0,-1-1-128 0,0 2 160 16,-2 1-160-16,-1 2 160 0,-2-2 32 0,1 0 16 16,-2 2 0-16,0-1 0 0,0 3-48 0,1-2-16 15,-3-2 0-15,1 1 0 0,0 1-144 0,0 0 160 0,0 3-160 0,0-4 160 16,0 1-160-16,0 0 160 0,-4 6-160 0,2-6 160 15,1-1-160-15,0 2 192 0,-3 5-192 0,4-5 192 16,-1 0-64-16,1 2-128 0,-4 3 192 0,4-6-64 16,-4 6-128-16,7-4 160 0,-1 0-160 0,2 1 160 15,0 0-160-15,1 2 0 16,0 1 144-16,4 0-144 0,0 0 0 0,2 1 128 16,0 3-128-16,4 3 0 0,1-1 0 0,3 4 128 15,-1 0-128-15,2 2 0 0,4-1 0 0,-1 5 128 0,3-3-128 0,2 4 0 16,0-1 128-16,2 5-128 0,1 1 160 0,2 3-160 15,-1 1 320-15,2-3-16 0,1 3-16 0,-1-1 0 16,-2 2 64-16,2 1 16 0,-3-5 0 0,-1-1 0 16,0 2-48-16,-2-2-16 0,-4-1 0 0,1-2 0 15,1 0-96-15,-1-1-16 0,-2 0 0 0,0-1 0 16,-2-1-192-16,1-2 176 0,0 0-176 0,-1 1 160 16,-3-6-160-16,0 1 0 0,2 1 144 0,-3-1-144 0,0-1 0 0,-2-2 0 15,-1-1 0-15,-2 1 0 16,-3-2-320-16,-1 0-96 0,-2-2-16 0,-1 1 0 15,0 0-1536-15,-1 1-304 0,-1 0-64 0,-7-5-11296 16,0 0-2240-16</inkml:trace>
  <inkml:trace contextRef="#ctx0" brushRef="#br0" timeOffset="-174525.34">4383 15623 11967 0,'0'0'1072'0,"0"0"-864"16,0 0-208-16,0 0 0 0,0 0 2640 0,0 0 496 15,0 0 80-15,0 0 32 0,0 0-1360 0,4 8-272 0,3 2-48 0,0 3-16 16,2 2-384-16,-1 2-80 0,0 2 0 0,0 3-16 15,-2 2-240-15,4 8-64 0,-3 2 0 0,1 3 0 16,-1 2-160-16,-1 0-32 0,1 0-16 0,-2 0 0 16,0 0-176-16,0 2-16 0,-1-2-16 0,0 1 0 15,0 1-160-15,-1-2-48 0,-1 0 0 0,2-1 0 16,0 0-144-16,0-3 0 16,0 0 0-16,0-2 0 0,-1-3 0 0,0-4 0 0,0-3 0 15,0-5-176 1,-1-2-352-16,1-4-80 0,-1-3-16 0,4-3 0 15,-6-6-1728-15,0 0-336 0,4-5-80 0,1-3-16 16,0-2-400-16,-1-3-80 0</inkml:trace>
  <inkml:trace contextRef="#ctx0" brushRef="#br0" timeOffset="-174256.66">4700 15704 9215 0,'-1'-8'816'0,"-1"0"-656"15,1 4-160-15,2-2 0 16,-2-3 4112-16,0 1 800 0,1 8 144 0,0 0 48 16,0 0-2720-16,0 0-528 0,0 0-128 0,4 10 0 15,-2 1-768-15,2 4-128 0,0 6-48 0,3 5 0 0,-1 4-272 0,1 4-64 16,-1 1-16-16,2 4 0 0,1 3-240 0,0 0-64 16,0 0 0-16,0 1 0 0,-1 1-128 0,0 0 0 15,-1-1 0-15,-1-1 0 0,-1-2 128 0,1 0-128 16,-1-4 0-16,1-2 128 0,-1-3-128 0,2-3-144 0,-3-5 144 0,0-6-208 31,0-4-1648-31,0-5-320 0,-4-8-64 0,0 0-7776 16,5-13-1568-16</inkml:trace>
  <inkml:trace contextRef="#ctx0" brushRef="#br0" timeOffset="-173795.37">4489 15070 10127 0,'-7'-14'448'0,"5"7"96"16,-1 0-544-16,0-1 0 0,1 0 0 0,-1 0 0 0,1-2 3248 0,-1 1 528 15,0 1 128-15,1 0 0 0,-1 1-1856 0,0 2-384 16,0 0-80-16,3 5-16 15,-6-3-480-15,0 3-80 0,-2 3-32 0,0 3 0 16,-1 4-352-16,0 0-80 0,0 3-16 0,1 4 0 16,1 3-256-16,4 2-48 0,-1 1-16 0,1 2 0 15,2 1-208-15,2 0 128 0,3 0-128 0,2-2 0 0,2-3 0 0,3-3 0 16,0-1 0-16,3-3 0 0,0-4 176 0,1-3-176 16,2-4 192-16,3-3-192 0,0-4 400 0,2-3-16 15,-1-6-16-15,-1-1 0 0,0-4 80 0,0-2 32 16,-2-1 0-16,-1-4 0 0,-4 1-32 0,-1-2-16 15,-1 1 0-15,-4 3 0 0,-5-3 80 0,-2 3 32 16,-4 2 0-16,-3 1 0 0,-4 2 80 0,-2-2 16 16,-2 4 0-16,-4 2 0 0,-2 4-176 0,-1-1-16 0,-1 5-16 0,1 3 0 15,-1 2-240-15,1 4-64 0,0 3 0 0,1 2 0 16,0 1-128-16,4 0 0 0,3 3 0 0,5 1-176 31,1 1-1296-31,4 0-256 0,2 2-48 0,3 2-17424 0</inkml:trace>
  <inkml:trace contextRef="#ctx0" brushRef="#br0" timeOffset="-171121.62">7087 15864 13823 0,'1'-4'608'0,"3"0"128"0,1-1-592 0,2 0-144 15,1-2 0-15,-2 1 0 0,1-1 1792 0,-1 2 320 16,2-1 64-16,-1 0 0 0,-7 6-512 0,0 0-128 15,0 0 0-15,0 0-16 0,0 0-432 0,0 0-64 16,0 0-32-16,5 6 0 0,-3 3-224 0,-2 1-64 16,-2 3 0-16,-2 3 0 0,1 1-400 0,-2 4-96 15,-3 1-16-15,-1 1 0 0,-1 1-64 0,-1-1-128 0,2-1 176 0,1-1-176 16,1 0 144-16,0-1-144 16,2-1 0-16,1 1 144 0,-3-1-144 0,2 1 0 15,1-2 0-15,0 2 128 0,2-2-128 0,0 0 0 16,2-1 0-16,2 1 0 0,0-3 0 0,4 0-176 15,0 0 176-15,3-1-128 0,2-2 128 0,0-2 0 16,2-1-144-16,0-2 144 16,2-2-464-16,-1-1-32 0,0-3 0 0,2-1 0 15,0-1-1456-15,1 0-288 0,1-3-64 0</inkml:trace>
  <inkml:trace contextRef="#ctx0" brushRef="#br0" timeOffset="-170589.4">7086 16245 16575 0,'0'0'1472'0,"0"0"-1168"16,-6 5-304-16,6-5 0 0,0 0 2880 0,-1 8 528 16,1-8 112-16,0 0 0 0,5 6-2048 0,3-2-400 15,3 0-96-15,0 0-16 0,2-1 64 0,3-1 16 16,1 0 0-16,3-2 0 0,0 0-336 0,4 0-64 15,1 1 0-15,2-1-16 16,2-1-112-16,3-1 0 0,2 1-16 0,1 0 0 16,1-2-256-16,-1 1-48 0,-1-1-16 0,0-2 0 0,0 1-176 0,-1 0 128 15,1 0-128-15,0 0 128 0,1 0-128 0,1 0 0 16,0 0 144-16,2 2-144 0,0 0 0 0,2-1 0 16,-1 0 0-16,-2 0 128 0,-2 1-128 0,-1 0 0 15,-2 2 0-15,1-2 0 0,-2 1 128 0,1-1-128 16,-1 1 160-16,3 1-160 0,0-3 320 0,2 2-16 0,2-2-16 15,2 1 0-15,0-1 96 0,0 1 32 0,-1 0 0 0,0 0 0 16,-2-1-192-16,-1 0-32 0,1 1-16 0,-1 1 0 16,-1-1-16-16,1 1 0 0,0 1 0 0,2 0 0 15,-3 0 0-15,2 0 0 0,-1 0 0 0,2 0 0 16,-3-3-32-16,-1 2 0 0,-3-2 0 0,-1 3 0 16,-1-2-128-16,-2-1 192 0,-1 1-192 15,-1-1 192-15,-1 0-192 0,-1 1 192 0,-1 0-192 0,0 1 192 16,1-1-192-16,-1-1 0 0,0 0 0 0,-1 1 128 15,-2 0-128-15,1-1 0 0,1 0 0 0,-2 0 0 16,1-1 0-16,1 0-176 0,-2 2 48 0,2-1 0 16,-3-1-400-1,1 0-80-15,0 1-16 0,-2-3 0 0,-1 0-1840 0,-2-2-368 0,2-1-80 0,-4 0-14112 16</inkml:trace>
  <inkml:trace contextRef="#ctx0" brushRef="#br0" timeOffset="-170227.8">9610 15755 23039 0,'0'0'2048'0,"0"0"-1648"16,0 0-400-16,0 0 0 0,11 2 1072 0,2 1 128 16,2 1 16-16,2-2 16 0,2 1-928 0,1-2-304 15,-1 3 160-15,2-1-160 0,1-1 0 0,1 2 0 0,-4 0 0 0,2 0 0 16,0 1 0-16,0 2 0 0,-2 1 128 0,0 0-128 16,-4-2 0-16,1 1 192 0,-2 2-192 0,-1 2 192 15,-1 1 800-15,-3 4 160 0,-2-3 48 0,-2 5 0 16,-3 2 416-16,-2 2 96 0,-2 3 16 0,-2 1 0 15,-1 2-320-15,-2-2-48 0,-2 2-16 0,-1-1 0 16,-1 2-288-16,1-3-64 0,-1 0-16 0,2-1 0 16,1-2-656-16,2 1-144 0,-1-3-32 0,2-1 0 15,1-3-1424-15,2 0-304 0,0-1-48 0,1-2-17840 16</inkml:trace>
  <inkml:trace contextRef="#ctx0" brushRef="#br0" timeOffset="-167696.38">6230 16992 20271 0,'0'0'896'0,"0"0"192"0,0 0-880 0,0 0-208 15,0 0 0-15,0 0 0 0,4 6 2384 0,2 1 432 16,-2 1 96-16,1 1 16 0,0 0-1200 0,0 3-224 15,-1 0-48-15,1 2-16 0,2 3-528 0,-3 0-96 16,0 4-32-16,1 2 0 0,-4 3-336 0,2 3-80 16,-1 2-16-16,2 3 0 0,0 1-224 0,1 10-128 15,-2-4 128-15,1 0-128 0,0-2 0 0,2-3 0 0,1-2-160 0,-3-3 160 32,0-2-2256-32,0-3-352 0,-1-4-64 0,1-5-12400 0</inkml:trace>
  <inkml:trace contextRef="#ctx0" brushRef="#br0" timeOffset="-167474.88">6477 16965 35295 0,'0'0'1568'0,"0"0"320"0,0 0-1504 0,0 0-384 0,0 0 0 0,0 0 0 15,0 10 448-15,1 2 32 0,0 1 0 0,2 4 0 16,0 0 144-16,2 4 16 0,3 2 16 0,0 3 0 15,1 3-368-15,1-3-80 0,3 2-16 0,1 2 0 16,0 2-192-16,-1-2 0 0,0 0 0 0,-2 0 0 31,2-2-384-31,-1 1-128 0,0-2-32 0,0 1 0 16,-1-1-992-16,0-1-192 0,-3-1-32 0,-1-3-16 0,1-1-1744 16,-3 0-368-16</inkml:trace>
  <inkml:trace contextRef="#ctx0" brushRef="#br0" timeOffset="-167285.09">6376 17453 35711 0,'-14'6'1584'0,"14"-6"320"0,-4 5-1520 0,4-5-384 0,0 0 0 0,0 0 0 16,7 5 1280-16,2 0 176 0,3-2 32 0,1 1 16 16,1-4-448-16,2-3-96 15,-1 1 0-15,4-2-16 0,0-2-560 0,2 0-128 16,0-1 0-16,0 0-16 0,-2-1-240 0,1-4 0 15,-1 0-144-15,1 1-13280 0,3-1-2640 0</inkml:trace>
  <inkml:trace contextRef="#ctx0" brushRef="#br0" timeOffset="-166260.15">3901 16103 20559 0,'0'0'896'0,"0"0"208"0,0 0-880 0,0 0-224 0,13 2 0 0,-13 6 0 15,-3-1 944-15,3-7 144 0,-2 8 16 0,0-2 16 16,2-6-224-16,0 0-64 0,-1 8 0 0,1-8 0 16,-5 4 112-16,5-4 16 0,-5 4 0 0,-1-2 0 15,0 1 0-15,-2-3 0 0,-1-3 0 0,-2 1 0 16,0-3-112-16,-1-2-16 0,0-1 0 0,0-1 0 16,-1 0-272-16,0-4-64 0,-1-4-16 0,0 0 0 15,-2-1-240-15,-2-3-48 0,0-4-16 0,-1 0 0 0,0-1-176 0,0 0 160 16,1 0-160-16,0 1 160 0,1-3 80 0,0 0 16 15,0 1 0-15,4 1 0 0,3 1 96 0,-1 3 32 16,2 1 0-16,1 0 0 0,2 2-64 0,1-1-16 16,2 2 0-16,2 1 0 15,1 1-176-15,1-1-128 0,0-1 192 0,2 1-192 16,1 0 0-16,2-1 0 0,2 0 0 0,1 1 0 16,2 0 0-16,2 0 0 0,1 1 0 0,0 2 0 15,1 1 0-15,-1 2 0 0,2 2 0 0,-1 3 0 0,4-3-352 0,-2 1-32 16,-2-1 0-16,0-1 0 15,-2 3-2592-15,0-4-528 0,-2 2-96 0,0 0-32 0</inkml:trace>
  <inkml:trace contextRef="#ctx0" brushRef="#br0" timeOffset="-165991.06">3572 15094 9215 0,'-9'6'816'0,"9"-6"-656"0,-5 8-160 0,2 0 0 15,2-2 5408-15,1 1 1056 16,0-7 192-16,3 9 64 0,0-2-4880 0,4-1-976 16,3 1-192-16,1-5-32 0,-1 0-128 0,3-2-32 0,3 0 0 0,1-2 0 15,0 1-208-15,1 0-32 0,2-2-16 0,-3 0 0 16,-2-1-48-16,0 2-16 0,-1 1 0 0,2 1 0 16,-1 1 32-16,-2 1 0 0,-4 4 0 0,-2 0 0 15,2 2 272-15,0 4 64 0,-1 0 16 0,0 3 0 0,0-2-64 16,-2 4-16-16,-1-3 0 0,1 2 0 0,-3-2-272 0,1 1-64 15,2-1-128-15,-2 0 192 16,-1 1-1040-16,-1-1-224 0,-1 2-32 0,0-2-11120 16,1 0-2208-16</inkml:trace>
  <inkml:trace contextRef="#ctx0" brushRef="#br0" timeOffset="-164294.86">11295 17515 14735 0,'0'0'1312'0,"0"0"-1056"0,0 0-256 0,0 0 0 16,0 0 448-16,0 0 48 0,-7 6 0 0,9-19 0 0,1 0 496 0,-1 0 96 16,2 0 32-16,0 1 0 0,0 1 672 0,1-1 128 15,2 0 16-15,-1 0 16 0,2-1-480 0,0 4-80 16,1 0-32-16,4 1 0 0,3-2-336 0,1 1-80 15,0-3-16-15,1 0 0 0,2-1-288 0,6-4-48 16,0 0-16-16,1-1 0 0,3 0-64 0,3 0-32 16,2-2 0-16,4-1 0 0,1-1-288 0,1-1-48 15,-2-2-16-15,0-1 0 0,1-2 16 0,0 1 0 16,-4 2 0-16,1-1 0 0,-2 3-16 0,0-1-128 0,-2 1 192 0,0 1-64 16,3-1 224-16,-2 1 32 0,-1 0 16 0,-1 1 0 15,-2 2-400-15,-3 0-304 0,-2 1 48 0,-3 1 16 16,0 2 240-16,-4-1 0 0,-1 2 0 0,-1-2 160 15,-2 2 64-15,1 1 16 16,0 1 0-16,-2 0 0 0,-1-1 32 0,-1 1 16 16,-2 1 0-16,0 0 0 0,-1 2-96 0,-1 0-32 15,1-2 0-15,0 2 0 0,-1 2-16 0,-1-1 0 16,1 1 0-16,-2 2 0 0,0 1 16 0,0-2 0 0,-1 0 0 16,-4 6 0-16,5-5 32 0,-5 5 0 0,7-5 0 0,-1 1 0 15,1 0 0-15,1 1 0 0,0 1 0 0,-1 1 0 16,1 1-192-16,1 0 160 0,2-3-160 0,2 6 160 15,-1-3-160-15,2 2 0 0,3 2 144 0,1 1-144 16,2 0 0-16,1 2 128 0,1 0-128 0,4 2 0 16,0 1 128-16,1 3-128 0,1 4 160 0,0-1-160 15,4 2 224-15,1 2-48 0,3 0-16 0,2 4 0 16,1 3 32-16,1 2 0 0,2 0 0 0,2-3 0 16,0 0 64-16,1-1 0 0,-1-1 16 0,-2 1 0 0,-3-3 32 0,-1 2 0 15,1-1 0-15,-1-2 0 0,-2 1-96 0,1 0-16 16,0 0 0-16,-1-1 0 0,-1-2-32 0,0-1-16 15,-1 3 0-15,-1-3 0 0,-1 0-144 0,-2-3 160 16,-3 0-160-16,0-2 160 0,-1 0-160 0,-2 0 0 16,1 0 0-16,-1 0 128 0,-1 2 0 0,-3-2-128 15,-3-2 192-15,-2 1-64 0,0-1-128 0,-2-1-144 16,-2-1 144-16,0-1-208 16,-2-1-848-16,0-2-160 0,-1-1-48 0,-2 0 0 15,-6-4-2480-15,0 0-496 0</inkml:trace>
  <inkml:trace contextRef="#ctx0" brushRef="#br0" timeOffset="-163260.15">12513 15494 11055 0,'0'0'976'0,"0"0"-784"16,0 0-192-16,0 0 0 0,0 0 2320 0,0 0 432 0,0 0 64 0,0 0 32 15,0 0-1184-15,0 0-256 0,0 0-32 0,0 0-16 16,0 0-400-16,0 0-96 0,0 0-16 0,0 0 0 16,5 5 336-16,-1 3 64 0,0 4 16 0,0-1 0 15,-1 4-304-15,-1 2-48 0,1 1-16 0,1 4 0 16,-2 4-288-16,2 0-64 0,-1 4-16 0,1 0 0 15,-2 2-192-15,1-2-32 0,0-2-16 0,-1 2 0 16,1 0 32-16,-2 2 16 0,-1 0 0 0,3 1 0 0,-2-2-64 0,0-1-16 16,-1 0 0-16,0 0 0 15,0 0-112-15,0 0-16 0,0-1-128 0,2-1 192 16,-1 1-192-16,0 1 0 0,-1-5 0 0,0-1 0 16,0-1 128-16,0-2-128 0,0-2 0 0,0 2 0 15,0-2 0-15,0 1 128 0,-1-4-128 0,0-2 0 16,-1-1 0-16,1-4 0 0,1-9-192 0,0 0 192 15,0 0-1984-15,0 0-272 0,0 0-64 0</inkml:trace>
  <inkml:trace contextRef="#ctx0" brushRef="#br0" timeOffset="-162726.77">12537 14697 2751 0,'0'0'256'0,"-7"-2"-256"0,-1 0 0 0,0 0 0 16,1 1 4352-16,-1-1 832 0,0 2 176 0,0 0 16 0,0 0-3200 0,-2 0-656 16,1 2-128-16,0-1-32 0,-1 1-352 0,4 1-80 15,-3 2-16-15,1 2 0 16,1 1-368-16,1 1-80 0,-1 3-16 0,1 1 0 15,-1 0 240-15,2 1 32 0,1 3 16 0,2 1 0 16,2 2-272-16,1 1-48 0,3-2-16 0,1 1 0 16,2-2-272-16,2 0-128 0,1-1 0 0,3-3 128 0,0-2-128 15,4-1 0-15,1-5 0 0,2-2 0 0,0-3-160 0,0-2 160 16,3-3 0-16,-1-1-144 0,-1-2 144 0,-1 0 0 16,-1-6 160-16,-2-1-160 0,-2 0 624 0,-2 0 16 15,-1-1 16-15,-3 1 0 0,-2-2 0 0,-2 2 0 16,-2 0 0-16,-2 1 0 0,-2 1-128 0,-3 0-16 15,-2-1-16-15,0 2 0 0,-3-1-176 0,-2 1-16 16,0 0-16-16,-1 2 0 0,-1-5-288 0,0 4 128 16,-2 0-128-16,1 0 0 15,1 0-352-15,1 1-176 0,2 1-48 0,-1 3 0 16,1 1-2912-16,1 1-592 0</inkml:trace>
  <inkml:trace contextRef="#ctx0" brushRef="#br0" timeOffset="-162460.29">12140 14615 30639 0,'0'0'1344'0,"-4"0"304"0,4 0-1328 0,0 0-320 16,-5 0 0-16,1 0 0 0,4 0 1120 0,0 0 160 15,0 0 16-15,0 0 16 0,0 0-672 0,0 0-144 16,0 0-32-16,0 0 0 16,0 9-2192-16,1 2-432 0,2 1-80 0</inkml:trace>
  <inkml:trace contextRef="#ctx0" brushRef="#br0" timeOffset="-162315.39">12177 14935 24879 0,'0'0'2208'0,"-3"7"-1760"16,-3-1-448-16,0-1 0 0,1 0 1520 0,5-5 208 16,0 0 64-16,0 0 0 0,-5 4-1360 0,5-4-272 15,0 0-160-15,0 0-9248 0,0 0-1952 0</inkml:trace>
  <inkml:trace contextRef="#ctx0" brushRef="#br0" timeOffset="-162082.02">12361 14309 11967 0,'0'0'528'0,"-8"2"112"0,-3 0-512 0,3 2-128 0,2-2 0 0,-1 2 0 15,1 0 4704-15,6-4 912 0,0 0 176 0,0 0 32 0,0 0-4480 0,3 7-896 16,3-2-176-16,2 1-32 16,0-3-2880-16,1 1-576 0</inkml:trace>
  <inkml:trace contextRef="#ctx0" brushRef="#br0" timeOffset="-161943.49">12567 14315 11967 0,'0'0'528'0,"0"0"112"0,0 0-512 0,0 0-128 0,0 0 0 0,0 0 0 16,0 0 4480-16,0 0 880 0,0 0 160 0,0 0 48 16,0 0-4144-16,0 0-816 15,6-4-160-15,1 2-10176 16,0-1-2016-16</inkml:trace>
  <inkml:trace contextRef="#ctx0" brushRef="#br0" timeOffset="-161691.62">12984 14524 33167 0,'0'0'2944'0,"0"0"-2352"16,0 0-464-16,0 0-128 0,0 0 1152 0,0 0 224 16,0 0 32-16,0 0 16 15,0 0-1136-15,0 0-288 0,0 0 0 0,0 0-11296 16,4 8-2320-16</inkml:trace>
  <inkml:trace contextRef="#ctx0" brushRef="#br0" timeOffset="-161519.4">13071 14842 36335 0,'0'0'800'0,"-8"4"160"0,0 3 48 0,-1-5 16 0,3 2-832 0,6-4-192 0,-7 4 0 0,7-4 0 16,-5 5 608-16,5-5 80 0,0 0 16 0,0 0 0 31,0 0-1600-31,1 7-304 0,2 1-64 0,-3-8-14736 0</inkml:trace>
  <inkml:trace contextRef="#ctx0" brushRef="#br0" timeOffset="-161211.18">13400 14193 23951 0,'0'0'2128'0,"0"0"-1696"15,-7 4-432-15,2 0 0 0,0 0 1776 0,5-4 272 16,0 0 48-16,0 0 16 0,0 0-832 0,0 0-144 16,5 6-48-16,1-1 0 0,2-1-816 0,3 0-272 15,0-1 160-15,4-1-160 0,0-4 0 0,1-1 0 16,-2 2 0-16,2-4 0 16,1-1-3184-16,-1 1-560 0</inkml:trace>
  <inkml:trace contextRef="#ctx0" brushRef="#br0" timeOffset="-160727.46">13548 13909 13823 0,'-21'2'608'0,"10"1"128"0,-5 2-592 0,-2 3-144 15,-2-3 0-15,-1 4 0 0,-1-2 4096 0,1 3 800 16,0 2 160-16,2 2 16 0,1-3-3024 0,1 3-592 16,2 4-128-16,4-2-32 0,0 1-976 0,3 0-320 15,2 0 160-15,1 2-160 0,1-2 0 0,2 3 128 16,2-2-128-16,3 2 0 0,1-1 0 0,2 1 0 15,1 1 0-15,3-2 0 0,3 1 0 0,4-1 0 0,2 0 0 16,1 1 0-16,3-1-160 0,1-1 160 0,1-1 0 0,1-2-144 16,2-4 144-16,-2-3 0 15,1-3-144-15,0-2 144 0,1-5 0 0,-1-2 0 16,-1 0-144-16,0-5 144 0,-1 0 0 0,-1-3 0 16,-4-3 0-16,-1-1 0 0,-4 1 256 0,-2-1-32 15,-1-5-16-15,-1 0 0 0,-4 0 240 0,-1 0 64 16,-2 2 0-16,-3-3 0 0,-1 2 192 0,-3 1 32 15,-3 0 16-15,-3 0 0 0,-3 3-240 0,-2-1-64 0,-2-2 0 0,-2 4 0 16,-2 1-208-16,-1 2-48 0,0 2-16 0,0-2 0 31,-1 3-1136-31,1 4-240 0,1 1-32 0,0 5-11120 0,0 4-2208 0</inkml:trace>
  <inkml:trace contextRef="#ctx0" brushRef="#br0" timeOffset="-160308.8">12656 16729 26319 0,'0'0'1152'0,"0"0"256"0,0 0-1120 0,2 9-288 16,-1-1 0-16,0 1 0 0,1 1 1216 0,0 1 192 0,2 3 48 0,0 0 0 15,0 3-800-15,1 0-144 0,0 3-48 0,1-2 0 16,-1 4-464-16,0 2 0 0,0-1 0 0,2 0 0 16,-2 1 0-16,0-2-192 0,-1 0 16 0,-1-1 0 31,-1-1-1664-31,0-1-336 0,0-2-64 0,-2 0-9984 0</inkml:trace>
  <inkml:trace contextRef="#ctx0" brushRef="#br0" timeOffset="-160105.62">12619 17035 29199 0,'0'0'1280'0,"0"0"288"0,0 0-1248 0,0 0-320 15,0 0 0-15,0 0 0 0,0 0 1344 0,0 0 224 16,0 0 32-16,0 0 16 0,0 0-896 0,8-3-176 15,-1-1-32-15,2 1-16 0,2-3-368 0,2 1-128 16,1-1 0-16,2-1 144 0,-2 1-144 0,1-1 0 0,-1-1 0 0,2 2 0 31,-1-1-1456-31,0 1-320 0,-2-1-64 0,-2 1-16 16,2 0-1568-16,-4 1-320 0</inkml:trace>
  <inkml:trace contextRef="#ctx0" brushRef="#br0" timeOffset="-159727.62">12728 16699 12895 0,'-21'-6'576'0,"11"5"112"15,-6-2-560-15,-1 3-128 0,-2 3 0 0,-1-2 0 0,-1 5 3872 0,2-2 736 0,-1 3 160 0,2 2 32 16,0 1-2528-16,1 3-496 0,1-2-112 0,2 5 0 16,1 1-1072-16,2 3-208 0,2 2-32 0,3 1-16 15,0 1-336-15,5 2 144 16,1-2-144-16,4 5 0 0,3 2 0 0,3 1 0 0,4-1 0 0,3-1-144 15,3-3 144-15,-1 1-128 0,4-5 128 0,1-1-128 16,4-3 128-16,0-2-192 0,2-3 192 0,0-4-192 16,2-3 192-16,0-3-208 0,2-4 80 0,-3 0 128 15,-1-5 0-15,-3-3 0 0,-3-4 0 0,-3 0 0 16,-1-5 0-16,-3-1 0 0,-3-1 0 0,-2-2 192 16,-2-2 272-16,-2 0 64 0,0-2 16 0,-3 0 0 15,-4 2 112-15,-2 0 32 0,-3-1 0 0,-1 2 0 0,-3 1-96 0,-1 3-16 16,-3-2 0-16,-1 1 0 0,-1-1-112 0,-6 1-16 15,-3 2-16-15,-2-3 0 0,0 3-304 0,2 0-128 16,1 4 0-16,2 3 128 16,2 1-736-16,1-2-160 0,4 3-16 0,2 3-12016 15,4 1-2384-15</inkml:trace>
  <inkml:trace contextRef="#ctx0" brushRef="#br0" timeOffset="-159298.39">14660 17306 22111 0,'0'0'976'0,"0"0"208"0,-2-6-944 0,2 6-240 16,0 0 0-16,0 0 0 0,0 0 2752 0,0 0 512 16,0 0 112-16,0 10 16 0,1 3-1536 0,0 4-320 15,2 1-48-15,0 3-16 0,2 1-1024 0,0 3-192 16,-1 2-64-16,0 3 0 0,0 2-48 0,0 0-16 16,0-2 0-16,-1 2 0 0,1-1-304 0,-1-1-64 15,1-4-16-15,0 0 0 16,1-1-1968-16,0-3-400 0,-1-1-64 0,0-4-12304 0</inkml:trace>
  <inkml:trace contextRef="#ctx0" brushRef="#br0" timeOffset="-159073.4">14801 17272 39279 0,'0'0'864'0,"0"0"176"0,0 0 48 0,0 0 0 0,0 0-864 0,0 0-224 0,0 0 0 0,1 8 0 15,5 1 400-15,0 4 48 0,2 3 0 0,4 3 0 16,-1 5-224-16,2 1-32 0,1 2-16 0,0 0 0 16,3 2-176-16,-2 1 0 0,0 0 0 0,0 1 0 15,-2-3 128-15,0 0-128 0,2 2 0 0,-3-4 128 16,-1 1-448-16,1 0-80 0,0-4-32 0,1 0 0 16,-1-3-1296-16,-3-3-256 0,-2 0-48 0,0-1-8656 15,1-2-1728-15</inkml:trace>
  <inkml:trace contextRef="#ctx0" brushRef="#br0" timeOffset="-158863.64">14746 17564 38527 0,'0'0'1712'0,"0"0"336"0,-6 3-1632 0,6-3-416 0,0 0 0 0,0 0 0 15,0 0 1280-15,0 0 160 16,0 0 32-16,0 0 16 0,0 0-32 0,0 0-16 15,9 0 0-15,3 0 0 0,2 0-608 0,2-3-128 16,3 1-32-16,1-2 0 0,1 0-464 0,1-3-80 16,3-1-128-16,3 2 176 15,1-1-944-15,2 1-192 0,-2-2-48 0,1 2-13744 0,-1-1-2752 0</inkml:trace>
  <inkml:trace contextRef="#ctx0" brushRef="#br0" timeOffset="-156959.14">15204 13927 13823 0,'0'0'1216'0,"0"0"-960"0,-8 1-256 0,12 7 0 0,-12-5 2592 0,3 1 480 15,5-4 80-15,0 0 32 0,0 0-2352 0,0 0-480 0,0 0-96 0,0 0 0 16,10 6 224-16,2-1 48 0,1 2 16 0,2-5 0 16,1 0-240-16,3-2-48 0,2 1-16 0,2-1 0 15,2-1-96-15,2 1-16 0,2 0 0 0,2 0 0 16,2 0 48-16,2 0 0 0,0 1 0 0,-1 0 0 16,-3 1-176-16,1 2 0 0,-1-1 0 0,0 5 128 15,-2 3-128-15,0 0 0 0,-1 4 0 0,0-1 128 16,-1 3-128-16,-1 3 0 15,-1 0 0-15,-2 4 0 0,0 1 0 0,-3 1 0 0,-1 2 0 16,-1 4 0-16,-1 2 128 0,-2 3-128 0,0 4 128 0,-1-1-128 16,0 6 128-16,-2 1-128 0,0 4 0 0,-2 3 128 15,1 5-128-15,-1 5 0 0,2 2 144 0,-3 1-144 16,0 2 0-16,-1 1 144 0,0 2-144 0,0-1 0 16,-3 2 240-16,0 0-64 0,0 0-16 0,2 2 0 15,-2-6 160-15,0 2 48 0,1-1 0 0,0 1 0 16,1-1-128-16,0 0-32 0,1-3 0 0,1 3 0 15,-1-1-208-15,1 0 128 0,3 1-128 0,-2-3 0 16,1 1 144-16,-2-1-144 0,0-4 128 0,0 4-128 0,0-1 320 0,0 0-32 16,-1-4 0-16,1-1 0 0,1-2-128 0,-1-1-32 15,0 0 0-15,1-6 0 0,-1-1-128 0,0-1 128 16,1-2-128-16,-3-1 128 0,1-3 192 0,-1-2 16 16,-2-3 16-16,-1-1 0 0,-1-3 144 0,-2 0 16 15,-1-2 16-15,-1-1 0 0,-3 2 48 0,-2-4 0 16,-1-5 0-16,-1 1 0 0,-1-1-144 0,-2 0-32 0,-2-3 0 0,-1 0 0 15,-3 0-16-15,-1 0-16 0,-2-1 0 0,1 1 0 16,-1 2 16-16,2-3 16 0,-1-2 0 0,2-2 0 16,1 1-400-16,1-3 0 15,2 0 128-15,3 1-128 16,2 2-1744-16,4-2-384 0,3-2-80 0</inkml:trace>
  <inkml:trace contextRef="#ctx0" brushRef="#br0" timeOffset="-153590.67">8559 18253 20271 0,'0'0'1792'0,"0"0"-1424"0,0 0-368 0,0 0 0 16,0 0 1584-16,0 0 240 0,0 0 48 0,0 0 16 15,0 0-272-15,0 0-48 0,1-9-16 0,-1 1 0 16,0 8-272-16,-2-8-64 16,-4 1-16-16,0 2 0 0,-3 3-592 0,-2-2-112 15,-2-3-32-15,-2 3 0 0,-1 5-144 0,0 2-48 0,-1 0 0 0,0 2 0 16,0 4-272-16,1 1 0 0,-1 4 0 0,1 1 0 16,0 2 0-16,5 1 0 0,0 1 0 0,3-2-144 15,2-1 144-15,3 0 0 0,3 1-144 0,3-4 144 16,-3-13 0-16,8 11-176 0,-1 2 176 0,5-4-128 15,1-3 128-15,2-1 0 0,0-2 0 0,1-3 0 16,-1-3 0-16,2-2 0 0,-1-1 0 0,1-1 128 16,0-1-128-16,0-1 0 0,-1 0 0 0,-2-3 0 0,-1 1 0 0,0 0 0 15,-1 2-128-15,-2-4 128 0,1 1-208 0,-5 1 32 16,-2-2 16-16,-1-2 0 0,-3 5 160 0,0-1 0 16,1 1-144-16,-1 10 144 0,-5-9 0 0,5 9 0 15,-9-8 160-15,1 5-160 0,8 3 320 0,-9 4-64 16,9-4 0-16,-9 11 0 0,2 0-256 0,3 2 0 15,1 2 0-15,2 0 0 0,1 1 0 0,1 1 0 16,3-4 0-16,2 3 0 0,-4-1 0 0,5 1 0 0,-1 1 0 0,3-1 0 31,2-5-640-31,-1 1-48 0,2 1 0 0,-2-4 0 16,2 0-3424-16,-3-2-688 0</inkml:trace>
  <inkml:trace contextRef="#ctx0" brushRef="#br0" timeOffset="-153405.93">8794 18001 23039 0,'0'0'1024'0,"0"-12"192"0,0 12-960 0,0 0-256 0,0-8 0 0,0 8 0 16,0 0 2384-16,0 0 432 0,0 0 96 0,-2 17 16 16,0 3-1776-16,0 5-336 0,1 3-80 0,1 5-16 15,-3-3-320-15,2 4-64 0,1 0-16 0,1 0 0 16,1 0-320-16,0-2 0 0,1-3 0 0,1-2 0 15,2 1-1760-15,1-5-320 0,2-2-64 0</inkml:trace>
  <inkml:trace contextRef="#ctx0" brushRef="#br0" timeOffset="-153059.97">9182 18199 11055 0,'-12'-9'976'0,"5"4"-784"16,-3 0-192-16,0 2 0 0,-3 3 3696 0,0 1 688 16,-1 1 144-16,-1 2 16 0,2 3-3536 0,-1 5-720 15,-3 2-144-15,0 5-16 0,-1 2 336 0,2 2 80 16,4 0 16-16,3 2 0 0,4-1-560 0,2-2 0 16,1-1 0-16,4 0 0 0,5-6 240 0,3 1-64 15,3 0-16-15,2-3 0 0,2 0 256 0,1-7 48 0,0 1 16 0,0-6 0 16,1-1 160-16,-1-4 48 0,-1-2 0 0,-2-4 0 15,0-1 176-15,-1-5 32 0,1-4 16 0,-2 2 0 16,-3-1-288-16,-1-1-64 0,0-5-16 0,-2 1 0 16,-2-4-192-16,-1-1-32 15,-2 0-16-15,-2-4 0 0,0-1-128 0,0-2-32 16,0-1 0-16,-1 1 0 16,-1 0-1440-16,-2 5-304 0,-2 0-48 0,3 6-16 15,-1-1-1968-15,-2 5-400 0,1 4-64 0</inkml:trace>
  <inkml:trace contextRef="#ctx0" brushRef="#br0" timeOffset="-152762.95">9318 18263 18143 0,'0'0'800'0,"13"8"160"0,0-4-768 0,0 0-192 16,0 0 0-16,-1-2 0 0,-1-2 1744 0,-11 0 304 15,13-1 64-15,-1-2 16 0,-12 3-16 0,12-6 0 16,-3-5 0-16,0 4 0 0,-1-3-1056 0,-2 0-224 15,-3-3-32-15,0 3-16 0,-2 2-384 0,-1 8-80 16,-1-11 0-16,-2 1-16 0,-1-1-64 0,-1 4-16 16,-2 1 0-16,-2 4 0 0,-1 2 128 0,-1 1 32 0,1 6 0 0,-2 3 0 15,0-1-16-15,2 4 0 0,0 4 0 0,2 3 0 16,1-3-224-16,3 1-144 16,3-1 192-16,1 1-192 0,3-1 0 0,1 0 0 15,1 0 0-15,1-1 0 0,3-3 0 0,3 0 0 16,0-2-128-16,2-1 128 15,2-1-640-15,2-5-48 0,2-3 0 0,1-2 0 16,1-2-2192-16,0-2-448 0,-1-4-96 0</inkml:trace>
  <inkml:trace contextRef="#ctx0" brushRef="#br0" timeOffset="-152389.9">9683 17988 18431 0,'0'0'1632'0,"-9"8"-1312"0,2 4-320 0,3 2 0 16,3 4 2480-16,0 3 416 0,-2 2 96 0,0 4 16 16,1 0-2176-16,0 2-448 0,2-3-64 0,-1 1-32 15,1 0 736-15,0 1 128 0,0-3 48 0,0-3 0 16,-1-1-576-16,2-3-112 0,3 0-32 0,0-4 0 16,0-1 16-16,1-1 0 0,0-1 0 0,4-4 0 15,1-1-240-15,-1-1-64 0,-9-5 0 0,10 2 0 0,-10-2-192 16,12 0-192-16,0-1 48 0,-3-1 0 15,-9 2-368-15,9-8-64 0,-1-1 0 0,-2-2-16 16,-6 11-48-16,5-12-16 0,-1 2 0 0,0 0 0 16,0-2 160-16,0 0 48 0,0-1 0 0,1 0 0 0,-1 0 320 0,0 3 128 15,0-2 0-15,1 4-144 0,-5 8 144 0,5-9 0 16,-1 1 0-16,-4 8 0 0,0 0 0 0,0 0 0 16,0 0-144-16,11 1 144 0,-11-1 0 0,10 10 0 0,-1-3 0 0,0 5 0 15,-1-3 0-15,-1 3 0 0,-2 1 0 0,1-1 0 16,-6-12-272-16,11 13 16 0,-2-3 0 0,1-2-13648 15</inkml:trace>
  <inkml:trace contextRef="#ctx0" brushRef="#br0" timeOffset="-152233.65">10122 18245 14735 0,'0'0'1312'0,"-9"12"-1056"0,-3 1-256 0,0-3 0 15,2 3 3856-15,1 0 720 0,1-1 144 0,2 1 16 16,-1 0-3984-16,2 0-752 0,1 0-256 0,4 0 0 0,1 0 256 0,2 0 0 16,1 0 0-16,2-4 0 15,2 0-2240-15,4-2-400 0,1-2-80 0</inkml:trace>
  <inkml:trace contextRef="#ctx0" brushRef="#br0" timeOffset="-152064.29">10376 18257 34671 0,'0'0'1536'0,"0"0"320"0,-9 7-1488 0,-1 1-368 16,-1 0 0-16,0 5 0 0,-4 1 512 15,0 3 16-15,-1 2 16 0,-1 1 0 0,-4 3 96 0,2 0 0 16,-1 2 16-16,3 0 0 0,4-1-512 0,1 1-144 16,2-5 0-16,2 1 0 15,3-2-1152-15,2 1-288 0,1-6-64 0,2-1-9152 16,0-13-1824-16</inkml:trace>
  <inkml:trace contextRef="#ctx0" brushRef="#br0" timeOffset="-151759.39">10552 18349 8287 0,'0'0'368'0,"-5"-9"80"0,-3 5-448 0,-1-2 0 0,0 3 0 0,-3 2 0 15,-1 2 3136-15,-1 4 560 0,-2 2 96 16,1 3 32-16,-1 3-2080 0,0 5-400 0,1 5-96 0,2-3-16 15,1 0 96-15,3 2 16 0,1-2 0 0,4-1 0 16,4-3-64-16,3-2-16 0,2-2 0 0,7-2 0 16,1 0-560-16,0-4-128 0,-2-2 0 0,2-4-16 15,4-4-64-15,2-2-16 0,0-5 0 0,-1-2 0 16,1-4 48-16,-2 0 16 0,-2-2 0 0,1-5 0 16,-2-3-224-16,-1 1-64 0,-1 0 0 0,-3-2 0 15,-2 0-112-15,-3 0-16 0,-3 1-128 0,-1-2 192 0,-4-2-48 16,-1 0-16-16,-4-6 0 0,0 1 0 15,-2 0-1632-15,1 1-336 0,-2-3-64 0,2 3-9792 16,-1 4-1952-16</inkml:trace>
  <inkml:trace contextRef="#ctx0" brushRef="#br0" timeOffset="-151460.92">10805 18400 22111 0,'0'0'1968'0,"0"0"-1584"16,8 9-384-16,-8-9 0 0,12 7 1216 0,1-1 144 16,-1-3 48-16,-2-3 0 0,0-2 192 0,1 1 32 15,-2-3 16-15,1-1 0 0,0-2-720 0,0 0-144 0,0 0-16 0,-1-3-16 16,-2 1-496-16,-2-3-80 0,-1 1-32 0,-1 4 0 16,-2-4 144-16,-1 2 32 0,0 9 0 0,-5-10 0 15,-4 3 80-15,-2 3 32 0,0 4 0 0,-2 5 0 16,-4 5-96-16,-2 4-16 0,-2 4 0 0,-1 3 0 15,0 1 256-15,1 3 64 0,0 1 0 0,4 0 0 16,3 0 160-16,5-1 32 0,5-3 16 0,8-1 0 16,4-3-288-16,9-1-64 0,5-3-16 0,5-2 0 15,5-5-224-15,5-2-32 0,6-4-16 0,7-3 0 16,3-5-1120-16,9-2-240 0,4-3-32 0</inkml:trace>
  <inkml:trace contextRef="#ctx0" brushRef="#br0" timeOffset="-145027.42">20758 16944 17503 0,'0'0'768'0,"0"0"176"0,0 0-752 0,0 0-192 0,0 0 0 0,1-9 0 15,3-2 2208-15,3 1 416 0,0-2 64 0,5 0 32 16,1-1-1472-16,4-2-288 0,4-2-64 0,4-3-16 16,-2 3 144-16,5-2 48 0,0-2 0 0,4-3 0 15,-4-1-512-15,1 1-112 0,-2-2 0 0,1 1-16 16,-1 1-96-16,2 0-16 0,-6-2 0 0,3-1 0 0,0 3-64 0,2 2 0 16,-1-5-16-16,0 3 0 15,0-1-240-15,0 0 176 0,0 0-176 0,1 2 160 16,-4 1-160-16,1 1 0 0,0 0 0 0,-2 3 128 15,-3 1-128-15,-2 2 0 0,-3 0 0 0,-2 2 0 16,0 1 128-16,-3-1-128 0,1 1 0 0,-2 2 128 16,0-1 48-16,-1 2 0 0,-1 1 0 0,0 1 0 0,-1-1 16 0,1 1 0 15,-7 7 0-15,9-6 0 0,-1-2 0 0,-8 8 0 16,10-4 0-16,-1 0 0 0,-9 4-64 0,11-5 0 16,-11 5 0-16,10-1 0 0,-10 1-128 0,9 0 160 15,-9 0-160-15,12 0 160 0,-1 4-160 0,-1 1 0 16,0 0 0-16,1 1 128 0,1 1-128 0,1 1 128 0,1 1-128 0,2 3 128 15,-1 1 0-15,4 1 0 16,0 0 0-16,2 3 0 0,2 3 32 0,0-1 0 0,-1-2 0 0,1 6 0 16,3 1 32-16,2 0 16 0,-2-2 0 0,1-2 0 15,-1 0-80-15,3 1 0 0,1-1-128 0,-3-1 192 16,-2-3-64-16,1 2-128 16,0 1 176-16,2 0-176 0,-1-2 128 0,0-3-128 15,2 2 0-15,-3-2 0 0,-1-1 128 0,0-1-128 0,-1-1 0 16,0-4 0-16,-1 1 0 0,-3 0 0 0,-3-4 0 0,0 0-144 31,-2-2-1168-31,1-2-224 0,-4-1-64 0,-2 0-10496 0,-1-2-2112 0</inkml:trace>
  <inkml:trace contextRef="#ctx0" brushRef="#br0" timeOffset="-144526.3">21381 15386 19343 0,'0'0'1728'0,"0"0"-1392"0,0 0-336 0,-1-7 0 16,1 7 1088-16,0-6 160 0,0 6 32 0,0 0 0 15,0 0-496-15,0 0-80 0,0 0-32 0,6 1 0 16,-6-1 576-16,8 8 112 0,1 2 32 0,0 5 0 15,0 2-496-15,2 5-112 0,-3 2-16 0,1 4 0 16,-1-1-112-16,1 3-16 16,2 2-16-16,0 0 0 0,-2 2-256 0,0-1-48 0,2-1-16 0,-1 1 0 15,2-2-304-15,-2-1 0 0,-1-1 128 0,2-2-128 16,-2-1 0-16,1 0 0 0,-1-2 0 0,2-3 0 16,-1-2 0-16,1-2-304 0,-2-3 64 0,5 5 16 31,-1-5-1568-31,0-2-304 0,-2-3-64 0,-2-5-16 0,-9-4-704 0,0 0-160 0</inkml:trace>
  <inkml:trace contextRef="#ctx0" brushRef="#br0" timeOffset="-144293.98">21747 15373 9215 0,'0'0'400'0,"0"0"96"0,0 0-496 0,0 0 0 15,0 0 0-15,0 0 0 0,0 0 3904 0,-1 8 672 0,0-1 144 0,1 4 16 16,1 2-2576-16,2 2-528 0,1 4-96 0,2 0-32 16,-1 5-624-16,2-1-128 0,-1 3-32 0,1 4 0 15,-1 2-432-15,1 0-96 16,-1 2 0-16,2 1-16 0,1-1-176 0,-1 0 128 16,-1-3-128-16,0-1 128 0,1-4-128 0,1-1 0 15,1-1 0-15,1 4 0 16,0-6-464-16,-2-3-80 0,-1-4-16 0,-1-3 0 15,0-3-2256-15,-7-9-464 0,0 0-96 0</inkml:trace>
  <inkml:trace contextRef="#ctx0" brushRef="#br0" timeOffset="-143893.41">21728 14841 23839 0,'-18'-15'1056'0,"8"9"224"0,-3-3-1024 0,-2-2-256 16,-1 1 0-16,0 0 0 0,-2-1 336 0,-1 3 32 15,-1-1 0-15,0 4 0 0,-3 1 672 0,1 4 144 16,0 1 32-16,1 6 0 0,1 2-496 0,1 4-80 16,0 4-32-16,4 3 0 0,2 2-320 0,2 2-64 15,4 4-16-15,3-1 0 0,2 1-208 0,6-4 0 16,3 1 128-16,4 0-128 0,4-4 128 0,4-3 0 0,5-2-128 0,2-5 192 15,3-3 224-15,-1-4 32 16,2-3 16-16,-1-2 0 0,0-4 192 0,-2-3 48 16,-2-1 0-16,-2-3 0 0,-2-2-16 0,0-3 0 15,-3-1 0-15,-1-1 0 0,-2-1-48 0,-5-3-16 16,-2 3 0-16,-3-4 0 0,-2 2-240 0,-5 1-32 16,-3 0-16-16,-4 2 0 0,-1-1-80 0,-2 1 0 15,-1-2-16-15,-4 1 0 0,-3 1-240 0,-1-1 0 16,2 2-144-16,-10-7 144 15,2 4-1952-15,1 5-288 0,-2 0-64 0,1 6-16 16,1 5-1056-16,2 6-208 0,1 2-32 0</inkml:trace>
  <inkml:trace contextRef="#ctx0" brushRef="#br0" timeOffset="-143360.21">21219 15859 23039 0,'0'0'1024'0,"0"0"192"0,-5 5-960 0,-1-1-256 16,6-4 0-16,-7 3 0 0,1-1 896 0,6-2 144 15,-7 3 32-15,0 1 0 0,1 0 144 0,-1 0 16 16,0 0 16-16,-1 0 0 0,-1-1-560 0,0 1-112 0,-2 0-32 0,1 0 0 16,-2-1 96-16,0-1 0 0,1 1 16 0,-1 1 0 15,-3-4-96-15,0 0-32 0,-2-3 0 0,-1 1 0 16,-2-2-208-16,-1-3-64 15,0-2 0-15,-1-3 0 0,0-1 112 0,0-2 16 0,0-2 0 16,-1 0 0-16,1-4-48 0,1 0 0 0,2-2 0 0,1 2 0 16,1 0 48-16,1 0 0 0,3-2 0 0,3 0 0 15,0 1-160-15,3 0-32 0,0 1 0 0,2 0 0 16,1 1-32-16,0 1-16 0,4-2 0 0,0 3 0 16,-1 1-16-16,3 0-128 0,2-1 192 0,2 1-64 15,-1 0-128-15,1 1 0 0,2 2 0 0,1 1 0 16,2 0 0-16,0 0 0 0,2-1-128 0,2-1 128 15,-1 0-240-15,0 2 32 0,1-2 0 0,4-4 0 16,2 4-1536-16,-3 4-304 0,-2-2-64 0,0 1-16 16,-2 4-1200-16,-1-2-256 0,0-1-32 0</inkml:trace>
  <inkml:trace contextRef="#ctx0" brushRef="#br0" timeOffset="-143123.97">20899 15038 911 0,'-21'-8'0'0,"12"5"0"15,-2-1 0-15,-1 0 0 0,-2-1 4032 0,0 0 704 16,-1 1 160-16,2 0 32 0,2 0-2272 0,0 0-448 0,2-1-96 15,3 1 0-15,0 2-480 0,6 2-96 16,-2-4 0-16,2 4-16 0,0 0-928 0,0 0-176 16,10-2-32-16,2 2-16 0,1 2-368 0,3-1 0 15,-1 2 0-15,3-3 0 0,2 1 0 0,0 2 0 16,-1-1 0-16,1 1 0 0,-1-1 0 0,1 1 0 0,-2 1 0 0,-1 1 0 16,-4-2 0-16,-3 2 0 0,-2 0 0 0,-2 3 0 15,-4 0 0-15,-2 2 0 0,-4 3 0 0,-1 2 0 16,-2 2 400-16,-3 1 16 0,-3-3 0 0,0 2 0 15,1 2-32-15,1-5-16 0,-1 3 0 0,1-1 0 16,4 0-368-16,0 1 0 0,2-1 0 0,2-2-10672 31,3 1-2000-31</inkml:trace>
  <inkml:trace contextRef="#ctx0" brushRef="#br0" timeOffset="-142030.02">24326 15789 14911 0,'0'0'656'0,"0"0"144"0,0 0-640 0,0 0-160 16,0 0 0-16,0 0 0 0,-5 9 800 0,5-9 128 16,-5 10 32-16,-1-1 0 15,1 0 560-15,0 2 112 0,0-1 32 0,-2 2 0 16,-2 0-768-16,0 1-160 0,0 0-32 0,-2 1 0 0,-2 0-272 0,0 3-64 15,-1 0-16-15,1 2 0 0,-1 3-32 0,1 1-16 16,-3-4 0-16,3 1 0 0,1-3-304 0,2 3 128 16,-3-3-128-16,4 1 0 0,2 0 0 0,2-2 0 15,1-4 0-15,3-1 0 0,1 1 0 0,2 0 0 16,-2-12 0-16,7 9 0 0,-7-9-176 0,13 10 16 16,1-2 0-16,2-1 0 15,1-2-336-15,1-1-64 0,2-1-16 0,2 0 0 16,1-1-192-16,1 0-64 0,-3 1 0 0,-1-2 0 15,0 2-1280-15,-2-2-272 0</inkml:trace>
  <inkml:trace contextRef="#ctx0" brushRef="#br0" timeOffset="-141690.21">24331 16091 20271 0,'0'0'1792'0,"0"0"-1424"0,-9 5-368 0,9-5 0 16,-9 4 1664-16,9-4 272 0,0 0 48 0,0 0 16 15,0 0-1360-15,0 0-256 0,7 8-64 0,2-3-16 0,-9-5 560 0,18 5 112 16,4-5 32-16,0 0 0 0,0 0-80 0,3 0-16 16,3 0 0-16,3-2 0 0,3 1-256 0,2-1-48 15,1 1-16-15,2-2 0 0,1 3-96 0,1 0-32 16,-1 0 0-16,1-1 0 15,-2-2-272-15,0 1-48 0,-1-1-16 0,1-1 0 16,0-1-128-16,2 1 0 0,3 2 144 0,-1-2-144 0,0-2 0 0,-2 1 0 16,0 0 0-16,-1 0 128 0,-2 0-128 0,-3-1 0 15,-1 0 128-15,-3 2-128 0,-2-3 0 0,0 1-160 16,-1-1 16-16,1 0 0 16,-2 0-512-16,-1-1-112 0,-1 0 0 0,-1-1-16 15,-2 1-1696-15,-1 2-336 0,-3-1-64 0,-4 2-6272 16,-2-1-1280-16</inkml:trace>
  <inkml:trace contextRef="#ctx0" brushRef="#br0" timeOffset="-141393.04">25524 15746 13823 0,'0'0'1216'0,"0"0"-960"0,-9-2-256 0,9 2 0 16,0 0 2944-16,0 0 560 0,0 0 96 0,0 0 32 15,0 9-2880-15,5-1-576 0,3 0-176 0,4-1 0 16,2 0 272-16,6-1-16 0,1-1-16 0,3 1 0 15,2 0-240-15,3 0 176 0,2 2-176 0,-1 0 160 16,0 2-160-16,-2-1 0 0,-1-1 0 0,-2 1 128 16,-2 0-128-16,-2 3 0 0,-4-3 0 0,-4 2 128 15,-2 0 64-15,-5 0 16 0,-2 2 0 0,0 2 0 16,-5 2 656-16,-3 4 128 0,-4 1 32 0,-2 3 0 16,-2 0-64-16,-6 4-16 0,-5-2 0 0,0 0 0 15,-2 1-448-15,0-1-96 0,1-2-16 0,3 0 0 0,2-1-384 16,4 1 0-16,0-3 0 0,4 1-16672 15</inkml:trace>
  <inkml:trace contextRef="#ctx0" brushRef="#br0" timeOffset="-140559.47">27588 16520 16575 0,'-12'-4'1472'0,"12"4"-1168"0,-9 0-304 0,0 3 0 0,9-3 3056 0,-9 2 544 16,9-2 112-16,0 0 32 0,-9 7-2704 0,9-7-528 15,0 0-128-15,0 0 0 0,0 0 416 0,0 0 96 16,11 5 0-16,4-5 16 0,0-5-176 0,5 0-32 15,2-3-16-15,4-3 0 0,2-2-112 0,4-1-32 0,3-3 0 0,2-3 0 16,1-2-224-16,0-1-32 0,-1-5-16 0,2 1 0 16,2-3-112-16,-1 0-32 0,-5 0 0 0,-2 1 0 15,-3-1-128-15,-3 2 128 0,-2 2-128 0,-1 2 128 16,-2 2-128-16,-1 1 0 0,-3 2 0 0,0 0 0 16,-1-1 0-16,-1 1 0 0,-1 1 128 0,0 2-128 15,0 1 0-15,-2 2 0 0,-2-2 0 0,-2 2 128 16,0 2-128-16,-1 0 0 0,-2 1 0 0,1 1 128 15,0-1 64-15,-1 4 0 0,1-1 0 0,-7 7 0 0,7-6 160 16,-7 6 32-16,0 0 16 0,0 0 0 16,8-5-192-16,0 1-32 0,-8 4-16 0,12 0 0 15,-2 0-160-15,2 1 160 0,-2 4-160 0,2-1 160 16,0 1-32-16,1 2 0 0,0 1 0 0,1 1 0 16,1 1 128-16,2 1 0 0,-1-1 16 0,3 3 0 15,-1 3-16-15,4 1 0 0,4 0 0 0,-1 1 0 16,-3 0-16-16,4 1-16 0,2 1 0 0,2-1 0 15,2-1 128-15,-1 0 32 0,2 0 0 0,1 1 0 0,1-1-224 0,0 0-32 16,3 0-128-16,-7-3 192 0,-3 0-192 0,1 2 0 16,2 0 128-16,-3-1-128 0,-1-6 0 0,-3 2 0 15,-2-1 0-15,2-1 0 0,-4-1 0 0,0-2 0 16,1-2 0-16,-1 0 0 0,-2-1-240 0,2-1-80 16,-5-2-32-16,1-1 0 15,-2-1-1600-15,-2-1-320 0,-12 2-64 0,10-6-10448 16,1-3-2080-16</inkml:trace>
  <inkml:trace contextRef="#ctx0" brushRef="#br0" timeOffset="-140124.35">28300 14886 11967 0,'0'0'1072'0,"-11"3"-864"0,1-2-208 0,10-1 0 16,-8 6 2288-16,8-6 400 0,-6 9 96 0,2 2 16 0,1 0-1440 0,2 1-272 16,2 2-64-16,3 3-16 0,3 1 224 0,-1 6 48 15,2 3 16-15,2 3 0 0,-1 3-352 0,1-1-80 16,-1 2-16-16,1 3 0 0,1-2-176 0,-2 0-32 16,0 0-16-16,-3-1 0 0,1-1-224 0,-1-1-32 15,1 1-16-15,-2 1 0 0,0-3-176 0,-1 0-48 16,0-1 0-16,-1 2 0 0,-1-1-128 0,1-1 128 15,-2-3-128-15,2 2 128 0,-3 0-128 0,0-3 0 0,0-4 0 16,0-4 128-16,0-2-128 0,2-3-272 0,-2-13 64 0,7 9 16 31,2-4-2256-31,0-5-448 0</inkml:trace>
  <inkml:trace contextRef="#ctx0" brushRef="#br0" timeOffset="-139624.99">28261 14242 25167 0,'0'0'1104'0,"-13"-4"240"0,0 2-1072 0,1-1-272 15,1 2 0-15,1 2 0 0,-2-1 256 0,-1 3-16 16,-1-3 0-16,1 4 0 0,0 2 304 0,2 2 64 16,0 4 16-16,0 0 0 0,1 2-400 0,1 3-80 0,3 1-16 0,3 2 0 15,0 2-128-15,2 3 0 0,2 1 0 0,3-2 0 16,4 0 192-16,1-3 0 15,4 1 0-15,1-2 0 0,1-1 144 0,1-2 48 16,1-3 0-16,2-3 0 0,-2-3 0 0,0-1 0 16,0-3 0-16,1-1 0 0,-1-7 272 0,-2 1 64 15,0-3 16-15,-2-2 0 0,-2-1 16 0,0-4 0 16,-1-5 0-16,-1 1 0 0,-1 0-224 0,-3 0-32 16,-1-1-16-16,-4-1 0 0,-1-2-224 0,-3-1-64 0,-1 0 0 0,-3 1 0 15,-4 3 0-15,1 2-16 0,-2-3 0 0,0 2 0 16,-2-1-48-16,4 3 0 0,-2 5 0 0,1-2 0 15,1 4-128-15,4 3-272 0,0 1 64 0,7 4 16 16,-8-1-1680-16,8 1-336 0,0 0-64 0,0 0-8320 16,0 0-1664-16</inkml:trace>
  <inkml:trace contextRef="#ctx0" brushRef="#br0" timeOffset="-139396.67">28671 14188 28559 0,'0'0'2544'0,"0"0"-2032"16,-9 0-512-16,9 0 0 0,-9 1 1184 0,9-1 144 15,-9 4 16-15,9-4 16 0,0 0-976 0,-5 9-192 16,5-9-32-16,0 0-16 0,-3 12-144 0,3-2-144 15,3 2 144-15,1-3-208 16,0 1-1952-16,-1 2-384 0,1 0-80 0,0-2-9664 16</inkml:trace>
  <inkml:trace contextRef="#ctx0" brushRef="#br0" timeOffset="-139260.02">28730 14404 4607 0,'0'0'400'0,"0"0"-400"0,0 0 0 0,0 0 0 15,-5 8 4912-15,5-8 896 0,0 0 176 0,0 0 32 16,0 0-4096-16,0 0-816 0,0 0-160 0,0 0-48 15,0 0-528-15,0 0-112 0,0 0-32 0,0 0 0 32,4 9-1616-32,-4-9-320 0,0 0-64 0,0 0-9920 0</inkml:trace>
  <inkml:trace contextRef="#ctx0" brushRef="#br0" timeOffset="-139026.89">27725 14306 28671 0,'0'0'1280'0,"-11"5"256"0,4 3-1232 0,7-8-304 16,-7 8 0-16,7-8 0 15,0 0-1184-15,-1 12-288 0,1 1-64 0,4-3-9664 0</inkml:trace>
  <inkml:trace contextRef="#ctx0" brushRef="#br0" timeOffset="-138889.34">27820 14580 13823 0,'0'0'1216'0,"-9"4"-960"0,-2-3-256 0,2 2 0 16,9-3 3472-16,-9 4 656 0,0-2 128 0,9-2 32 15,-9 3-3488-15,9-3-800 0,0 0 0 0,0 0 0 32,0 0-1488-32,0 0-304 0</inkml:trace>
  <inkml:trace contextRef="#ctx0" brushRef="#br0" timeOffset="-138697.4">28005 14052 20271 0,'-15'-1'1792'0,"4"-2"-1424"0,1 1-368 0,1 0 0 0,9 2 2128 0,0 0 368 16,0 0 64-16,0 0 0 16,0 0-2560-16,0 0-608 0,0 0-80 0,0 0-16 15,0 0-1216-15,13 4-240 0</inkml:trace>
  <inkml:trace contextRef="#ctx0" brushRef="#br0" timeOffset="-138526.02">28227 14017 24879 0,'0'0'2208'0,"0"0"-1760"16,0 0-448-16,-9 0 0 0,9 0 896 0,0 0 80 16,0 0 32-16,0 0 0 0,0 0-816 0,0 0-192 15,0 0 0-15,0 0 0 0,0 0-192 0,0 0-48 0,10-4 0 16,4 1-12176-16</inkml:trace>
  <inkml:trace contextRef="#ctx0" brushRef="#br0" timeOffset="-138301.61">28936 13825 16575 0,'0'0'736'0,"0"0"160"0,0 0-720 0,0 0-176 0,0 0 0 0,0 0 0 15,0 0 2304-15,0 0 416 0,12 0 96 0,-2-2 0 16,1 0-1200-16,0 0-240 0,2-1-48 0,3 2-16 16,5-1-800-16,0 1-176 0,2 0-16 0,-1-2-16 0,-1-1-304 15,-1 2-272-15,-1-5 48 0,1 2 16 16,-2-2-2560-16,0 0-512 0</inkml:trace>
  <inkml:trace contextRef="#ctx0" brushRef="#br0" timeOffset="-137930.5">29280 13491 1839 0,'-13'-1'160'0,"-4"-1"-160"0,-1 2 0 0,-2 0 0 16,1 0 3952-16,-2 2 752 0,-2-1 160 0,-4 5 16 15,-1 3-3248-15,-4 3-656 0,0 1-128 0,-2 0-16 16,0 1-640-16,1 4-192 0,4 6 128 0,2-3-128 16,4 1 0-16,5 0 0 0,2-1 0 0,3 2 0 15,3-3 256-15,3 3-16 0,3-2 0 0,2 3 0 16,2 0 16-16,3 1 0 0,5 4 0 0,5-6 0 16,4 1-256-16,4-5 0 0,3-3 128 0,2 1-128 15,4 1 224-15,5-2 0 0,7-3 0 0,-1-7 0 16,0-6 64-16,-3 0 16 0,-2-4 0 0,1-1 0 15,-2-3 272-15,-1-2 48 0,-4-3 16 0,0 0 0 16,-2 1 0-16,0-2 16 0,-4-3 0 0,-1 0 0 16,-5 0 80-16,-3 1 16 0,-1-2 0 0,-3 1 0 15,-3 0-224-15,-3 1-32 0,-3 0-16 0,-2-3 0 0,-2 0-144 0,-2-1-16 16,-5 1-16-16,-2 2 0 0,-3 0-112 0,-1-3 0 16,-1 1-16-16,1 2 0 15,-2 0-1584-15,-2 4-304 0,0 4-64 0,1 2-12960 0</inkml:trace>
  <inkml:trace contextRef="#ctx0" brushRef="#br0" timeOffset="-137541.05">28780 15425 8287 0,'0'0'368'0,"0"0"80"0,0 0-448 0,0 0 0 16,0 0 0-16,0 0 0 0,0 0 4400 0,0 0 784 15,0 0 176-15,0 0 16 0,3 14-3552 0,0-1-720 16,1 3-144-16,0 2-16 16,0 0-544-16,1 3-96 0,3-2-32 0,-2 1 0 15,1 3-272-15,-1 0 0 0,2-1 0 0,1-1 0 0,0-3-192 0,2-1-80 16,-3-1-32-16,-2-2 0 15,1-2-2112-15,-2-3-416 0,-5-9-96 0</inkml:trace>
  <inkml:trace contextRef="#ctx0" brushRef="#br0" timeOffset="-137339.58">28731 15549 13823 0,'0'0'1216'0,"0"0"-960"0,0 0-256 0,0-9 0 0,0 1 3136 0,0 8 576 0,0 0 112 0,0 0 16 15,7-7-2448-15,1 2-496 16,2-1-112-16,2 2-16 0,1 2 48 0,3 1 0 0,2 0 0 0,0-1 0 16,2 0-544-16,-1-1-96 0,2 2-32 0,0 0 0 15,0-1-144-15,0 0 0 0,-2-2-192 0,2 1 192 32,4 1-1984-32,-3 0-288 0,-6-4-48 0,-2 0-10272 0</inkml:trace>
  <inkml:trace contextRef="#ctx0" brushRef="#br0" timeOffset="-136961.55">29026 15194 19343 0,'-27'-8'848'0,"8"4"192"0,-3-1-832 0,-1 1-208 15,-1 4 0-15,2 4 0 0,0-3 1136 0,0 5 176 16,-2 2 32-16,3 2 16 0,3 3-336 0,3 4-80 16,0 1-16-16,2 2 0 0,0-2-288 0,0 4-48 15,1 2-16-15,3 2 0 16,1-2-32-16,4 4-16 0,2 1 0 0,2 0 0 15,1 1-208-15,4 2-64 0,5 0 0 0,1 0 0 0,1-4-256 0,2 0 128 16,1-5-128-16,3-1 0 0,3-1 0 0,0-3 0 16,-1-3 0-16,3-2 0 0,0-3 176 0,2-3-176 15,0-1 160-15,-1-4-160 0,-1-4 480 0,0 0 0 16,1-4 0-16,0-1 0 0,1-1 384 0,-4-4 80 16,-4-1 16-16,-1-3 0 0,-2 1-240 0,-1-5-32 15,-4 1-16-15,-1-2 0 0,-2-1-224 0,0 1-64 0,-4-4 0 0,-3 4 0 16,-4 0 48-16,-1 2 0 0,3-3 0 0,-5 1 0 15,-1-3-96-15,-2 1-16 0,-2 1 0 0,0-1 0 16,0 1-320-16,0 1-128 0,-3 1 0 0,-1 1 0 31,0 1-640-31,-1 5-128 0,1 3-32 0,-2 6 0 16,-2 0-2384-16,1 8-464 0</inkml:trace>
  <inkml:trace contextRef="#ctx0" brushRef="#br0" timeOffset="-135896.16">20089 13918 15663 0,'0'0'1392'0,"-5"-9"-1120"0,-2-3-272 0,-4 8 0 0,5-3 928 0,0-2 128 16,-2 0 32-16,-1-3 0 0,-2 1-272 0,-2 0-48 0,-2 2-16 0,-4 0 0 16,-1 0 352-16,-3 0 80 0,-1 0 16 0,0 1 0 15,1 0-528-15,-2 2-96 0,0 2-32 0,-1 1 0 16,0 3-416-16,1 3-128 0,1 1 0 0,-1 5 0 16,0 4 0-16,3 0 0 0,1 5-160 0,-1 7 160 15,0 1-208-15,-1 5 80 0,3 2 128 0,0 3-208 16,2 3 80-16,0 4 128 0,-1 4-208 0,2-1 80 0,0-2 128 15,2 2 0-15,-1-3 0 0,3 4 0 16,3 9 0-16,-1-3-128 0,-2 3 128 0,3-2 0 16,-1 1 0-16,1 5 0 0,3 2 0 0,-2 3 0 15,-1 3 0-15,1 4 0 0,-2 2 0 0,3 3 0 16,1 3 0-16,-1 2 0 0,-1-1 0 0,2 3 0 16,2 6 0-16,1-1 0 0,3-2 0 0,-1-6 0 15,1-3 0-15,-2-5 128 0,2-2-128 0,0-2 0 16,-2 0 0-16,1-5 144 0,-2-2-144 0,0 1 0 15,0-6 192-15,0 3-192 0,-1-1 192 0,0 1-192 0,-2 0 144 0,1-1-144 16,2-5 0-16,-2 1 144 0,0-4-144 0,1-2 0 16,-1-4 144-16,1-2-144 0,0-3 0 0,0-1 128 15,-2-3-128-15,1-3 0 0,-1-1 0 0,1-2 128 16,-2 1-128-16,3-2 0 0,1-2 0 0,1 2 0 16,1-1 0-16,2 1 128 0,1 0 16 0,2-4 16 0,-1-1 0 0,2 0 0 15,3-5-160-15,-1 2 128 16,1-1-128-16,2-1 128 0,0 0-128 0,0-1 160 15,3-1-160-15,2 2 160 16,3-3-1168-16,1 2-224 0</inkml:trace>
  <inkml:trace contextRef="#ctx0" brushRef="#br0" timeOffset="-134927.06">19986 16980 17503 0,'0'9'1552'0,"1"6"-1232"0,1-1-320 0,13 21 0 0,-11-14 1264 0,0 1 192 0,0 2 32 0,1-3 16 16,0 1-1184-16,1-3-320 0,0 2 128 0,2-3-128 16,1-2 432-16,-1-2 32 0,-2-2 16 0,0-3 0 0,-6-9-32 0,0 0-16 15,5 8 0-15,-5-8 0 0,0 0-160 0,0 0-16 16,0 0-16-16,0 0 0 0,0 0 144 0,-4-10 16 16,1-3 16-16,1 0 0 0,-3-6-416 0,2 0 0 15,2-3 128-15,1-2-128 0,0-1-192 0,2 1-80 16,1-3-16-16,-1 3 0 0,1-4 16 0,2 4 0 15,2 0 0-15,-2 3 0 0,-1 2 144 0,1 2 128 16,0 1-192-16,2 2 192 0,-1 1-144 0,2 1 144 0,0 0 0 0,0 3-144 16,1 3 144-16,1 0 224 0,0 2-48 0,0 1-16 15,2-1 80-15,-2 4 16 0,1 2 0 0,-1 3 0 16,-1 5-80-16,-1-3-16 0,-3 4 0 0,0 1 0 16,-1 1 96-16,-4 1 32 0,-2 2 0 0,-4 3 0 15,-1-2 128-15,-3 3 32 0,0-3 0 0,0 2 0 16,-2 1-32-16,0-1 0 0,0 1 0 0,2-3 0 15,1-3-96-15,1-1-32 0,2 0 0 0,2 0 0 16,2 0-32-16,4-1-16 0,2 0 0 0,2-3 0 0,3 1 112 0,4 1 32 16,2-3 0-16,3-2 0 15,3 1-160-15,1-3-32 0,-1 1 0 0,5-4 0 16,4 0-192-16,1-1 144 0,2 0-144 0,-1 0 128 31,1-1-432-31,-1 0-80 0,0 1-32 0,-1 1 0 0,2-1-2816 16,-5 0-560-16</inkml:trace>
  <inkml:trace contextRef="#ctx0" brushRef="#br0" timeOffset="-134164.2">22831 16686 17327 0,'0'0'768'0,"0"0"160"15,0 0-736-15,0 10-192 0,0 0 0 0,0 1 0 0,0-11 672 0,1 14 96 16,0 2 32-16,2 2 0 0,0 2 368 0,-1-2 80 15,2 3 16-15,0 0 0 0,1-2-544 0,2 2-96 16,-1-1-32-16,2-1 0 0,0-1-144 0,-2 1-16 16,1-4-16-16,-2 1 0 0,-1-2 64 0,-1 1 16 15,-3-1 0-15,0-1 0 0,0-1-256 0,0-2-48 16,0-10-16-16,0 0 0 0,0 0-16 0,0 0 0 16,0 0 0-16,0 0 0 0,0 0 112 0,0 0 32 0,-4-10 0 0,0-2 0 15,-1-4-304-15,1 1 0 16,1-2 0-16,3-1 0 15,0-2-320-15,1-2-80 0,1-2-16 0,2 0 0 16,-1-3-224-16,4 3-64 0,1-1 0 0,1 1 0 16,3 4 128-16,-1-4 0 0,1 2 16 0,1 2 0 0,2 2 176 0,-1 3 16 15,0 0 16-15,2 2 0 0,0 1 160 0,-3 5 48 16,-2 1 0-16,1 2 0 0,-2 1 144 0,0 3 0 0,-10 0 0 0,10 3 0 16,-2 7 256-16,1-5 96 0,-4 1 16 0,-1 1 0 15,-4-7 480-15,3 13 112 0,-3-1 0 0,-2-1 16 16,-2 1-176-16,-2-1-32 0,-3 2-16 0,-2 1 0 15,1 0-176-15,-2 1-16 0,-2 0-16 0,-2 1 0 16,1-2-96-16,-1 3 0 0,2-1-16 0,2-1 0 16,3 0 32-16,1-1 16 0,0-1 0 0,3 1 0 15,1 2 16-15,1-2 0 0,3-2 0 0,3 0 0 16,2 0 16-16,4-6 16 0,3-2 0 0,6 1 0 16,4-1-272-16,5-1-64 0,1-1-16 0,5-2 0 0,-1-1-176 0,2-1 0 15,2-4 0-15,0 1 0 16,4 1-2592-16,2-2-544 0</inkml:trace>
  <inkml:trace contextRef="#ctx0" brushRef="#br0" timeOffset="-133360.36">26988 16851 14735 0,'-14'9'1312'0,"9"2"-1056"0,2 2-256 0,2 4 0 0,1 1 2176 0,-2 0 368 15,0-1 80-15,1 3 0 0,1-3-2064 0,0 2-432 16,0-4-128-16,-2 1 0 0,0 0 688 0,2-2 48 15,2-1 16-15,3-1 0 0,2-5-272 0,-7-7-48 16,8 6-16-16,-8-6 0 0,0 0-112 0,0 0-32 16,0 0 0-16,8-6 0 0,-2-3 16 0,-1-2 0 15,1-4 0-15,-1-2 0 0,0-4-464 0,0 1-80 0,-1 1-32 0,-1-4 0 32,-3 0-240-32,0 0-48 0,0-1-16 0,0 1 0 0,1-3 208 0,2 2 32 0,1 5 16 0,-2-1 0 15,1 0 336-15,-1 2 0 0,1 0-144 0,0 2 144 16,1 2 0-16,2 1 0 0,2 0 0 0,1 2 0 15,-1 5 0-15,1-1 224 0,0 3-32 0,-9 4-16 16,12-1 16-16,-2 0 16 0,-10 1 0 0,0 0 0 16,12 5 240-16,-12-5 64 0,9 8 0 0,-4 2 0 15,-5-10-80-15,0 15-16 0,-5-1 0 0,1 3 0 16,-1 2 240-16,-3 1 48 0,-2 0 16 0,-2-1 0 16,0 2-32-16,1-1-16 0,0-1 0 0,5-1 0 15,0 1-80-15,5-5-16 0,1 0 0 0,1 1 0 16,3-5-288-16,5 1-64 0,4-1-16 0,3-1 0 15,-2 0-208-15,6-4 0 0,2-1 0 0,6 2 0 0,3-3-272 0,3-1-112 16,1-4 0-16,4 0-16 16,5-1-2624-16,-1-2-528 0</inkml:trace>
  <inkml:trace contextRef="#ctx0" brushRef="#br0" timeOffset="-132625.6">29898 16387 4607 0,'0'0'400'0,"-6"5"-400"0,0 3 0 0,1 2 0 15,0 1 4736-15,0 1 848 0,0-1 176 0,-1 5 48 16,1-3-3760-16,0 4-736 0,1 3-160 0,0-2-16 16,1 1-96-16,1 1-16 0,-1-2 0 0,1 2 0 0,-1 1-640 15,2-4-144-15,-1 2-32 0,2-2 0 0,-1-1-16 0,-1-3 0 16,-2-3 0-16,0 1 0 0,0-2 32 0,4-9 0 16,0 0 0-16,0 0 0 0,-7 8-48 0,7-8-16 15,0 0 0-15,0 0 0 0,0 0-160 0,0 0 0 16,-4-14 0-16,3 1 128 0,1-1-320 0,1 1-64 15,3-6 0-15,0-1-16 0,1-1 64 0,1 2 16 16,0-5 0-16,1-1 0 0,0 2-80 0,4 1-16 0,2 1 0 0,0 1 0 31,1 2-96-31,1 1-32 0,-2 1 0 0,1 3 0 0,2 2 96 0,-2 0 32 16,-2 1 0-16,0 3 0 0,-1 1 288 0,4 2 0 16,0 0 0-16,1 3 0 0,-2-1 224 0,1 2 96 15,-2 2 32-15,-2 2 0 0,-2 1 176 0,1 0 48 16,-10-5 0-16,11 9 0 0,-2 2-80 0,-2-1-16 15,-7-1 0-15,-3 2 0 0,3-11 48 0,-6 10 16 0,-5 2 0 0,-3 2 0 16,-4-2 32-16,0 1 16 0,1 0 0 0,0 2 0 16,0 2-192-16,2 0-32 0,1-4-16 0,2 0 0 15,2 0-160-15,1-1-16 0,-2-1-16 0,3-1 0 16,3-1-160-16,3 0 0 0,0 0 144 0,2-9-144 16,0 0 0-16,6 12 0 0,0-3 0 0,5-1 0 15,2-1 0-15,1-3 0 0,-1-3 0 0,5-1 128 16,4 0-128-16,2-1-240 0,-2-7 64 0,4 1 16 15,3 1-1600-15,1-3-320 0,-3-2-64 0,-1-3-14176 16</inkml:trace>
  <inkml:trace contextRef="#ctx0" brushRef="#br0" timeOffset="-130461.66">3090 17258 9215 0,'-5'4'816'0,"3"4"-656"0,2 1-160 0,-1 27 0 0,6-25 1120 0,0 3 192 0,2 2 32 0,1 1 16 16,0 1-672-16,-1 0-144 0,-1 0-32 0,-1 2 0 15,0-2 768-15,4 2 128 0,2-2 48 0,-1 0 0 16,-1 0-608-16,2 3-112 0,-4-2-32 0,1 0 0 0,0 1-448 0,-3 2-80 15,-2-4-32-15,-3 0 0 0,-1-2-144 0,-2-2 192 16,-1-1-192-16,-1-1 192 16,1-3-64-16,4-9-128 0,-7 9 192 0,7-9-64 15,-9 3 16-15,0-3 0 0,9 0 0 0,-12-7 0 16,1-3 112-16,0-3 0 0,2-1 16 0,3-3 0 16,2-4-144-16,0-3-128 0,0-2 144 0,0 0-144 15,-1-1 0-15,2 1 0 0,3 2-208 0,0-2 64 16,-1-2 0-16,1 3 0 0,2-1 0 0,2 5 0 0,2 1 144 15,0 3 0-15,3 2 0 0,0-1-128 0,-1 0 128 0,3 2 0 16,0 1-144-16,2 1 144 0,2 2 0 0,-2 3 0 0,0 1-144 16,-1 1 144-16,-1 1 0 0,-11 4 128 0,12 0-128 0,-2 4 192 15,-2 2 0-15,-1 3 0 16,-3 3 0-16,-2 1 0 0,-3 3 208 0,0 1 48 16,-2 4 0-16,-2 3 0 0,-3 2-32 0,-1 2 0 15,-2-1 0-15,0 2 0 0,-2-2-224 0,0 2-64 16,-2-3 0-16,2 1 0 0,2 1 64 0,0 0 0 15,1-3 0-15,2 0 0 0,3-4 16 0,2-2 16 16,2-2 0-16,5-1 0 0,3-3-16 0,7-3 0 0,1-2 0 0,5-3 0 16,-2-3-48-16,4-2-16 0,3-2 0 0,4 2 0 31,3-3-1632-31,2 0-336 0</inkml:trace>
  <inkml:trace contextRef="#ctx0" brushRef="#br0" timeOffset="-129524.95">10603 17375 21183 0,'5'16'1888'0,"-7"-4"-1504"16,-2 2-384-16,1 2 0 15,2 2 800-15,1-1 96 0,1 2 0 0,1-3 16 16,-1 1-592-16,3 0-112 0,1 0-16 0,1-2-16 0,1 2 288 0,1 0 64 16,0-2 16-16,-2-2 0 0,-1-3-352 0,1-2-64 15,0-3 0-15,-6-5-128 0,5 7 224 0,-5-7-64 16,0 0-16-16,0 0 0 0,0 0 48 0,8-5 16 15,0-3 0-15,-3-3 0 0,0-2-32 0,-2-2-16 16,-3-4 0-16,0 0 0 0,0-1-160 0,1-2 0 16,2-3-192-16,0 2 192 0,-2-5-256 0,1 1 80 0,4-2 16 0,3-10 0 31,1 4-272-31,1 4-48 0,-1-1-16 0,-2 14 0 0,0-3 288 0,0 6 48 0,-1-2 16 0,1 4 0 16,0 1 144-16,0 4 0 0,0-1-144 0,-2 3 144 15,-6 6 0-15,8-2 0 0,0 2 0 0,-8 0 0 16,8 3 240-16,-8-3-48 0,0 0 0 0,4 10 0 15,-3 2 128-15,0 2 0 0,-2 3 16 16,-2 2 0-16,-1-1 48 0,-1 1 16 0,-1 4 0 0,-1-1 0 16,1 0-48-16,-2-1-16 0,0 0 0 0,1-1 0 15,2 1 48-15,1-1 0 0,0-3 0 0,3-2 0 16,1-3-144-16,1 0-32 0,2-2 0 0,2-1 0 16,2-1-208-16,2-1 128 0,1-1-128 0,3-3 0 15,3-2 176-15,1 2-176 0,4-3 192 0,1 1-192 16,0-1 144-16,3 3-144 0,2 1 0 0,12 0 144 15,-2-1-1488-15,1 3-320 0,16 4-48 0,-5 4-16 0</inkml:trace>
  <inkml:trace contextRef="#ctx0" brushRef="#br0" timeOffset="-124995.48">30895 13331 24767 0,'0'0'1088'0,"0"0"240"0,0 0-1072 0,0 0-256 0,0 0 0 0,0 0 0 16,0 0 144-16,0 0-16 0,15 11-128 0,-3-14 192 15,-2-5 640-15,4 2 112 0,1-1 16 0,2 1 16 16,0-1-336-16,1 1-80 0,1-1-16 0,4 3 0 15,0 1-272-15,2 2-48 0,-2-1-16 0,2 2 0 0,0 0-32 0,1 1-16 16,1 0 0-16,-1 3 0 0,-2-3-160 0,-2 5 0 16,0-1 0-16,-1 1 0 0,0 1 0 0,0 1 0 15,-2 2 0-15,1 1 0 0,-3 2 0 0,0 0 0 16,-2 0 0-16,2 0 0 16,-1 5 192-16,-2 1-64 0,-1 4 0 0,0 1 0 15,0 4 64-15,-1 4 16 0,-1 1 0 0,-1 3 0 16,2 6-208-16,-1 4 144 0,1 2-144 0,-1 6 128 15,-2 3-128-15,0 7 0 0,-1 0 0 0,0 2 0 0,-3-1 0 0,0-2 0 16,3 1 0-16,-3 0 128 0,-1 1-128 0,0 0 0 16,0 2 0-16,0 3 0 0,-2-4 0 0,1 4 0 15,-1-4 0-15,0 0 0 0,-2 4 160 0,1 0-160 16,-1 0 192-16,3-2-192 0,-2 0 144 0,0-3-144 16,-2-5 0-16,1 3 144 0,-1 1-144 0,1 1 0 15,1-1 144-15,0 0-144 0,-1-2 0 0,4 3 128 0,-1-5-128 0,-1 3 0 16,1-1 0-16,0 0 0 0,-2-1 0 0,2-4 128 15,-1-1-128-15,2-6 0 0,-1-2 0 0,-1 0 128 16,0-2 0-16,-1-2 16 0,0-1 0 0,-1-1 0 16,-1-1 96-16,-2-2 16 0,1-3 0 0,-1-2 0 15,-1 0 64-15,-1-3 32 0,-3-2 0 0,-1 1 0 16,0-3 80-16,-3-1 16 0,-4 0 0 0,2 1 0 16,0-1 16-16,-1 0 16 0,-2-4 0 0,2 5 0 15,-2 1 32-15,0 0 0 0,-1-2 0 0,1 2 0 16,1-6-256-16,3 0-64 0,1 0 0 0,3-2 0 15,1-1-192-15,1 0 0 0,1-5 128 0,1-2-128 32,0-2-496-32,1-1-144 0,-1-1-16 0,1-1-16 0,4-7-2688 0,-8 5-544 0</inkml:trace>
  <inkml:trace contextRef="#ctx0" brushRef="#br4" timeOffset="-100559.02">10720 16271 26495 0,'0'0'1168'0,"-3"-7"240"0,-1 2-1120 0,0 0-288 15,0 0 0-15,1 1 0 0,3 4 896 0,0 0 112 16,0 0 16-16,7-3 16 0,-7 3-80 0,9 3-32 15,1 3 0-15,3 7 0 0,-2 3-352 0,2 5-64 16,1 2 0-16,2 5-16 0,1 2-304 0,2 5-48 16,2 4-16-16,-1 3 0 0,-1 0-128 0,1 1 0 15,-2 0 0-15,0 0 0 0,1-3 0 0,-2-1 0 0,-2-2-144 0,1-6 144 32,-2-1-1616-32,-1-3-224 0,-1-2-32 0,-2-3-7536 0,3-2-1488 0</inkml:trace>
  <inkml:trace contextRef="#ctx0" brushRef="#br4" timeOffset="-100126.48">10728 16699 20271 0,'0'0'896'0,"-5"1"192"0,0 0-880 0,5-1-208 16,0 0 0-16,0 0 0 0,-7 0 2640 0,7 0 496 16,0 0 80-16,6-5 32 0,-3-2-2000 0,4 4-400 15,1-4-80-15,1 1 0 16,1-4 112-16,2 3 16 0,1-4 16 0,1 1 0 16,1-2-144-16,2 2-16 0,1-3-16 0,2-1 0 15,-2 1-288-15,-1 2-64 0,0-2-16 0,0 4 0 16,4-2-224-16,-2 1-144 0,-1-2 192 0,2 2-192 0,-1-4 144 0,4 3-144 15,3 2 0-15,-3-3 144 0,-1 0-144 0,3 0 0 16,1-1 0-16,0 0 0 0,-1 0 144 0,0-1-144 16,-3-2 160-16,0 2-160 0,0 0 160 0,-1-1-160 15,0 1 160-15,0 1-160 0,-2 1 160 0,1 0-160 16,-2 1 160-16,0 0-160 0,1 1 160 0,-1 2-160 16,-2 3 160-16,-2 1-160 0,0-4 144 0,1 2-144 15,-1-2 128-15,2 1-128 0,-1 1 0 0,2-1 128 16,0 1-128-16,4-2 0 0,-3-1 0 0,-1 1 0 0,0-1 0 0,-1 0 0 31,-1 0-448-31,1-1-160 0,0 0-32 0,-3 0-16 16,-1 0-1936-16,-2-1-384 0,-1-1-80 0,-2 0-12368 0</inkml:trace>
  <inkml:trace contextRef="#ctx0" brushRef="#br4" timeOffset="-99861.8">11569 15846 27983 0,'0'0'1232'0,"-6"0"272"0,-1 1-1200 0,1 1-304 0,-1-1 0 0,7-1 0 16,0 0 992-16,0 0 144 0,0 0 16 0,0 0 16 16,0 0-384-16,0 0-80 0,8-5 0 0,1-1-16 0,1 1-240 0,1 1-64 15,3-2 0-15,2-2 0 0,1 1-384 0,1 2 0 16,0 1 0-16,1 2 0 16,-2 0 0-16,0 4 0 0,-2 0 0 0,-1 2 0 15,0 3 208-15,-3 1-32 0,1-1-16 0,-3 5 0 16,0 2 432-16,-2 3 96 0,-2 2 16 0,0 3 0 15,-1-1 48-15,-1 1 16 0,-1 1 0 0,2 1 0 0,-1-1-384 0,-1 1-64 16,1-2 0-16,1-3-16 16,0 1-1136-16,1-2-208 0,2-1-48 0,0 0-16944 0</inkml:trace>
  <inkml:trace contextRef="#ctx0" brushRef="#br4" timeOffset="-97727.17">26910 15609 14735 0,'0'0'1312'0,"0"0"-1056"0,0 0-256 0,0 0 0 0,0 0 1776 0,0 0 288 0,0 0 64 0,0 0 16 16,0 0-912-16,0 0-176 0,0 0-32 0,0 0-16 15,4 11-176-15,0 1-16 0,1 0-16 0,2 1 0 16,-1 1 64-16,3 2 16 0,0 2 0 0,2 2 0 15,-2-1-352-15,0 1-64 0,1-1-16 0,2 4 0 16,-3 1-320-16,3 4-128 0,1 2 0 0,1 5 144 16,1 1-144-16,-2-2-176 0,-1 1 48 0,-1 1 0 15,1-1-1536-15,0 0-320 0,-1-1-48 0</inkml:trace>
  <inkml:trace contextRef="#ctx0" brushRef="#br4" timeOffset="-97357.46">26977 16051 19343 0,'0'0'848'0,"0"0"192"0,0 0-832 0,0 0-208 16,0 0 0-16,0 0 0 0,-4-6 2656 0,1 0 480 0,3 6 112 0,0-7 16 15,3 1-1648-15,1 1-320 0,-1-1-64 0,4 1-16 16,-1 0-384-16,4 0-64 0,3 1-32 0,0-3 0 16,1 1-128-16,0 1-32 0,1-1 0 0,-1 1 0 15,0-1-192-15,2-1-64 0,0-1 0 0,1 2 0 16,0-1-144-16,0-1-48 0,-1-1 0 0,3 3 0 16,-1-3-128-16,0 2 160 0,-1-1-160 0,-1 3 160 15,-1-1-160-15,2-1 0 0,0 1 0 0,0 0 0 16,2 1 0-16,-1 0 0 0,-1-2 0 0,0 0 0 0,0-1 0 0,1-3-272 15,0 2 64-15,0 0 16 32,1-1-1472-32,-1-1-272 0,-1 1-64 0,-2-3-9072 0,1 2-1792 0</inkml:trace>
  <inkml:trace contextRef="#ctx0" brushRef="#br4" timeOffset="-97059.27">27462 15525 22111 0,'0'0'1968'0,"0"0"-1584"15,0 0-384-15,0 0 0 0,0 0 2224 0,0 0 352 16,9-2 80-16,2-2 16 0,2-1-1952 0,4-1-384 16,2 0-80-16,1-2 0 0,3 0-256 0,0 4 144 0,-1-1-144 15,-1 4 128-15,3-2-128 0,-1 2 0 0,-1-2 0 0,0 4 0 16,1 2-128-16,-4 1 128 0,-2 1 0 0,-3-1 0 15,1 4 144-15,-4 1 112 0,0 3 0 0,-2 3 16 16,-2 4 560-16,-5 2 96 0,-3 2 32 0,-2 3 0 16,-2 3-240-16,-2 1-32 0,1 0-16 0,-3 0 0 15,-3-2-240-15,0 0-48 16,-1-3-16-16,2-1 0 0,0-3-368 0,2 0 0 0,1-3 0 0,2-3-12016 16,0-2-2464-16</inkml:trace>
  <inkml:trace contextRef="#ctx0" brushRef="#br4" timeOffset="-96229.35">30298 15413 16863 0,'0'0'752'0,"0"0"144"0,0 0-704 0,0 0-192 0,0 0 0 0,0 0 0 15,0 0 1184-15,0 0 208 16,0 0 32-16,0 0 16 0,0 0 320 0,0 0 64 0,0 0 16 0,0 0 0 16,0 0-448-16,0 0-96 0,0 0-16 0,-10 11 0 15,-2 0-144-15,0 2-48 0,-1 2 0 0,-2 2 0 16,-2 2-368-16,-3 5-80 0,-2 2 0 0,-3 0-16 15,-1 1-336-15,0-1-64 0,-1-1-16 0,2 0 0 16,3-6-208-16,4 1 0 0,1-2 0 0,2-1 0 16,2-1-1264-16,3-2-288 15,2-2-64-15,3-2-9328 0,5-10-1856 0</inkml:trace>
  <inkml:trace contextRef="#ctx0" brushRef="#br4" timeOffset="-95463.73">30353 15803 4607 0,'0'0'400'0,"0"0"-400"16,0 0 0-16,0 0 0 0,0 0 2832 0,0 0 496 15,0 0 80-15,0 0 32 0,0 0-1264 0,0-9-256 16,0 9-64-16,-1-9 0 0,0 1-304 0,-1 1-64 0,2 7-16 0,-6-10 0 16,-1 1-224-16,-1 0-48 0,-2 0-16 0,0 1 0 15,0 0-256-15,0 1-48 0,-2 0-16 0,0 0 0 16,-1 1-144-16,-1-4-16 0,0 1-16 0,-1-1 0 16,1 1-96-16,-2 0-16 0,-3-3 0 0,-1 1 0 15,1 1-304-15,-1-2-64 0,1-5-16 0,2 2 0 16,0 2-192-16,-1 0 0 0,-2-2 0 0,0 2 0 15,1 0 0-15,2 3 0 0,0-3 0 0,1 2 0 16,1 0 0-16,2 0 0 0,0 1 0 0,1 2 0 0,-1 0 144 16,2 2-144-16,2-2 128 0,1 1-128 0,2-1 0 0,-3 1 0 15,-2-1 128-15,4 1-128 16,0 2 0-16,1 0 0 0,-4 0 0 0,4-1 0 16,-1 1 0-16,7 5 0 0,-6-6 0 0,1-1 0 15,5 7 0-15,0 0 0 0,-6-6-128 0,6 6 128 16,-6-7 0-16,6 7 0 0,0 0 0 0,0 0 0 15,-7-8 0-15,7 8 0 0,0 0 0 0,0 0 0 16,-5-6 0-16,5 6 0 0,0 0 0 0,0 0 0 0,0 0 0 0,0 0 0 16,0 0 0-16,0 0 0 0,0 0-128 0,0 0 128 15,-5 11 0-15,1 2 0 0,1 2 0 0,2 0-176 16,0 1 176-16,1 1-128 0,0 3 128 0,0-1 0 16,0 2-144-16,0 0 144 0,0 1 0 0,0 2 0 15,0-1-144-15,0-2 144 0,0-2 0 0,1-3-192 0,-1 0 192 0,3-3-160 16,-3 0 160-16,1-4-128 0,-1-9 128 0,0 0-128 15,0 0 128-15,0 0-208 0,0 0 80 0,0 0 128 16,0 0-272-16,0 0 64 16,1-9 16-16,-1-6 0 0,0 1-32 0,-1-3 0 15,-2 0 0-15,1 0 0 0,-1-1 224 0,2 0 0 16,-2-3 0-16,1 0 0 0,-2-1 0 0,1 1 0 16,-1 0 0-16,2 0 0 0,-1-1 0 0,3 3 0 15,-1 0 0-15,1 4 0 0,0-4 192 0,0 5-192 0,0 4 192 0,1-2-192 16,0 3 384-16,-1 9-48 0,0 0 0 0,7-7 0 15,-7 7 64-15,0 0 16 0,10-6 0 0,1 3 0 16,-11 3-176-16,13 0-48 0,-2 0 0 0,4 0 0 16,2 0 48-16,-2-2 0 0,-2 0 0 0,3 1 0 15,2-2-240-15,2 1 0 0,-1-2 0 0,2 2 0 16,3 1-1648-16,2 1-416 16,3 3-96-16</inkml:trace>
  <inkml:trace contextRef="#ctx0" brushRef="#br0" timeOffset="-80789.76">24733 17773 33743 0,'0'0'1488'15,"0"0"320"-15,-7-8-1440 0,7 8-368 0,0 0 0 0,0 0 0 16,2 12 128-16,-4 6-128 0,-2 3 128 0,2-5-128 16,3 3 256-16,-2 19 0 0,-2 6-16 0,2 4 0 15,1 5 112-15,0-17 32 0,0 5 0 0,-1 3 0 16,-1 0-384-16,2-2 144 0,2-4-144 0,-1 0 0 0,0-2 0 0,0-1-272 16,1-1 16-16,0-3 16 15,1-3-2032-15,0-6-416 0,-2-4-64 0,0-1-6112 16,3-3-1216-16</inkml:trace>
  <inkml:trace contextRef="#ctx0" brushRef="#br0" timeOffset="-80362.16">24917 18241 8287 0,'14'-21'368'0,"-6"11"80"0,0-1-448 0,-1-2 0 0,-3 1 0 0,3 2 0 16,-2 1 4400-16,0 1 784 16,-1-1 176-16,1 0 16 0,-1 2-3392 0,-4 7-704 15,0 0-128-15,0 0-16 0,0 0-224 0,0 0-32 16,-5 8-16-16,0 4 0 0,-3 2-464 0,0 0-80 15,-1 1-32-15,-1 0 0 0,-3 2-32 0,1 2 0 16,0-2 0-16,0 1 0 0,2-1-112 0,0-2-16 16,0 0-128-16,1-1 192 0,0 0-192 0,3 0 0 15,1-4 128-15,1 2-128 0,2 1 0 0,2-2 0 0,0 1 0 0,3-1 0 16,1-4 0-16,2-1 0 0,3-1-144 0,2 0 144 16,1-2 0-16,2 1 0 0,3-4-128 0,1 0 128 15,-1 0 0-15,1 0 0 0,1-3 0 0,-1 2 0 16,1-2 0-16,1-2 0 0,-2-2 0 0,0 0 0 15,-1-4 192-15,0 1-64 0,-1-1 0 0,-2 2-128 16,2-4 208-16,-4 1-64 0,-3 1-16 0,-3 0 0 16,0 3 0-16,-4-2-128 0,-3 0 192 0,-3 0-64 15,-3 3 0-15,0 0-128 0,-1 2 192 0,0 2-64 16,0 2-128-16,0 2 128 0,-1 1-128 0,1 4 128 16,1 1-128-16,1 0 0 0,1 4 144 0,3 1-144 15,0 1 0-15,2-3 0 0,2 3 0 0,3 0 0 16,3 0 0-16,1-4 0 0,0 3-128 0,3-3 128 15,2-1-256-15,3 0 48 0,1 0 0 0,3-2 0 16,0 1-2160-16,1-1-448 0,0-3-64 0,0-2-11184 16</inkml:trace>
  <inkml:trace contextRef="#ctx0" brushRef="#br0" timeOffset="-80197.96">25583 17799 27759 0,'0'0'1216'0,"0"-7"272"0,-3-2-1184 0,3 9-304 16,0 0 0-16,0 0 0 0,0 0 528 0,0 0 48 16,7 12 16-16,-2 13 0 0,-1 2-272 0,1 6-64 15,3 3-16-15,-2 6 0 0,1 4-240 0,-2-12 176 0,0 5-176 0,2 2 160 16,-1 1-160-16,2-2 0 0,1 0 0 0,2 13 0 31,-3-3-2176-31,-2-11-384 0</inkml:trace>
  <inkml:trace contextRef="#ctx0" brushRef="#br0" timeOffset="-79825.93">25622 18279 16575 0,'0'0'1472'0,"1"-12"-1168"16,-3-2-304-16,3 2 0 0,2 4 2560 0,3-4 464 16,2-1 96-16,2 3 16 15,2 3-2368-15,2 0-448 0,2-4-112 0,5 1-16 16,4 1 48-16,-1-2 0 0,1-2 0 0,0 3 0 15,2 1-240-15,-4 2 0 0,-5-2 0 0,-3 2 0 16,-2 2 0-16,-2 1 0 0,-11 4 0 0,0 0 0 0,0 0 0 0,0 0 128 16,0 0-128-16,1 13 0 0,-5 3 160 0,-1 0-160 15,-3 1 160-15,-3 3-160 0,-4 5 432 0,1 0-16 16,-2-2 0-16,3 0 0 0,1-1 288 0,3-1 48 16,3-2 16-16,2-1 0 0,3-3-272 0,3-2-48 0,3-3-16 15,5 1 0-15,1-5-272 0,4-1-160 0,2-2 192 0,1-2-192 16,0-2 192-16,0-2-64 0,1-2 0 0,-3-1-128 15,1-5 272-15,0-1-48 0,-1-2-16 0,-3 1 0 16,-4 1-32-16,-1 1-16 0,-3-5 0 0,-2 2 0 16,-3 1-160-16,-3 0 0 15,-2-2 0-15,-1 2 0 16,-6 1-1472-16,0 2-256 0,-1 1-64 0,0 2-16 16,0 2-928-16,0 3-176 0,1-2-32 0</inkml:trace>
  <inkml:trace contextRef="#ctx0" brushRef="#br0" timeOffset="-79328.09">26175 18104 13823 0,'10'7'1216'0,"1"3"-960"0,-1 6-256 0,0-2 0 15,2 0 2752-15,-1 5 496 0,-4-3 96 0,-3 1 32 16,-1 0-1056-16,-3 0-208 0,1 2-32 0,1-4-16 16,-2 0-528-16,0-2-128 0,-2 0 0 0,2-2-16 0,0 1-944 0,2-1-176 15,-2-11-32-15,0 0-16 0,0 0-224 0,0 0 128 16,0 0-128-16,0 0 0 0,9 2 0 0,-9-2 0 15,0 0 0-15,8-9 0 0,1-1-208 0,-3-6-48 16,-2-1 0-16,0 3 0 16,-1-2-224-16,2 0-48 0,3-2-16 0,-1 2 0 15,0 2 32-15,1-2 16 0,-2 0 0 0,2-3 0 0,3 8 256 0,-1 1 48 16,0 7 16-16,0 3 0 0,-10 0 32 0,11 6 0 0,1 1 0 0,-2 4 0 16,-3 5 144-16,1 0-128 15,1 1 128-15,0-1-128 0,1 3 336 0,2-1 80 16,0 0 16-16,1-1 0 0,1-2 64 0,5-1 16 15,0-2 0-15,1-1 0 0,-1-2-208 0,2 1-48 16,1-4 0-16,0 1 0 0,-1-6-128 0,0 2 128 16,1-1-128-16,-1-2 128 0,-1-4 16 0,-3 2 0 15,-2-5 0-15,-2 2 0 0,-2-2-16 0,-1-2-128 0,1 0 192 0,-4-1-64 16,-3-3-128-16,-5 1-192 0,-4 0 32 0,-2 0 16 31,1-2-304-31,-3 1-48 0,-4 3-16 0,-3 2 0 16,-2 3-64-16,-1-1-32 0,0 5 0 0,3 1 0 0,2 5 784 0,2 2 144 0,-2 2 48 0,2 4 0 15,2 4 560-15,3 1 112 0,1 0 32 0,4 5 0 16,6-1-144-16,3 0-32 0,3-1 0 0,5 0 0 16,2-6-368-16,6 4-80 0,8-3 0 0,6 0-16 15,6-3-256-15,1-1-48 0,-2-3-128 0,0-2 192 16,-1-2-816-16,2 0-160 0,2-4-48 0,0-2-11456 16,1-3-2288-16</inkml:trace>
  <inkml:trace contextRef="#ctx0" brushRef="#br4" timeOffset="-75730.66">26069 12626 15663 0,'0'0'1392'0,"-6"-2"-1120"0,-1 1-272 0,2 0 0 0,5 1 1696 0,0 0 288 0,-5-4 48 0,1 1 16 16,0-3-608-16,4 6-112 0,0 0-32 0,-1-5 0 15,1-3-256-15,1 1-48 0,3 1-16 0,1 2 0 16,0-3-208-16,3 2-64 0,0 0 0 0,2 0 0 16,1 1-16-16,0 2-16 0,1 2 0 0,-1 3 0 15,-2 1-160-15,0 3-16 0,-1 0-16 0,-1 0 0 16,0 3-144-16,-2 3-16 0,-1 2-16 0,0 0 0 15,-1 2-128-15,-2-1-32 0,-1 2 0 0,-1 0 0 16,-2 3-144-16,-1 1 128 0,-2-2-128 0,-1 1 128 0,-1 0-128 0,-3 3 0 16,-3-3 144-16,3-1-144 0,-1-3 0 0,0-2 144 15,2-4-144-15,1-3 0 0,0-2 0 0,2-1 0 16,7-5 0-16,0 0 0 0,0 0-304 0,0 0-16 16,0 0 0-16,1-9 0 15,3 0 160-15,3 1 32 0,1 2 0 0,2 2 0 16,2-3 128-16,1 5 0 0,1 1 0 0,2 2 0 15,1 3 0-15,0 2 0 0,0 2 128 0,1 0-128 0,4 0 0 0,0 1 128 16,-2 0-128-16,1-3 0 0,3 2 0 0,0 1 0 16,-1-2 0-16,3-1 0 15,-1 1-1920-15,-1-4-368 0,-1-1-64 0</inkml:trace>
  <inkml:trace contextRef="#ctx0" brushRef="#br4" timeOffset="-75360.99">27012 12494 5519 0,'0'0'240'0,"0"0"64"0,0 0-304 0,0 0 0 0,0 0 0 0,0 8 0 15,0 2 5952-15,0 1 1120 0,0 3 224 0,0 4 64 16,-2 2-5456-16,4 2-1088 0,0 0-224 0,1 0-32 16,1 2-304-16,0-3-64 0,-2 2-16 0,2 1 0 15,-1-2-176-15,1 0 0 0,0-1 144 0,-2-2-144 0,1-3 0 0,0 0 144 16,-1-5-144-16,1 0 0 15,-3-11 128-15,0 0-128 0,0 0 0 0,0 0 0 16,0 0-224-16,0 0-96 0,-3-7-32 0,1-2 0 16,-1-4 32-16,-1-1 16 0,0-3 0 0,0-1 0 15,-2-1 304-15,0-1 144 0,1 0-16 0,0-1 0 16,-1-1 128-16,0-3 32 0,2-1 0 0,3 1 0 16,1-1 144-16,1 0 16 0,1 0 16 0,0 1 0 15,2 3-80-15,1 3 0 0,3 0-16 0,0 2 0 0,1 2-112 0,2-1 0 16,2 3-16-16,1 1 0 0,-1 1-240 0,1 0 0 15,-1 1 128-15,0 1-128 0,2-2 0 0,0 3 0 16,0 2-192-16,2 1 192 16,0 1-2736-16,1 0-432 0,0-1-96 0</inkml:trace>
  <inkml:trace contextRef="#ctx0" brushRef="#br4" timeOffset="-75181.02">27111 12609 21183 0,'0'0'1888'0,"0"0"-1504"0,0 0-384 0,0 0 0 15,4 4 2128-15,2 0 368 0,-6-4 64 0,12 1 0 16,1-1-912-16,4-1-192 0,3-3-48 0,2 0 0 16,2-4-976-16,3 1-208 0,0 1-32 0,2-1-16 31,-2 1-1856-31,4-2-368 0,-1 0-80 0,-2 0-11808 0</inkml:trace>
  <inkml:trace contextRef="#ctx0" brushRef="#br4" timeOffset="-74978.4">27123 12734 5519 0,'-21'13'496'0,"13"-6"-496"0,0 0 0 0,3 2 0 16,0-1 5552-16,3 1 1008 0,4 1 208 0,2-3 32 15,2 0-4448-15,2-1-896 0,1-3-176 0,4 1-48 16,1-1-176-16,6-2-32 0,3-1-16 0,5-3 0 0,3-2-576 0,3 0-112 16,1-2-32-16,2-1 0 15,-1-2-736-15,-1 1-128 0,-2-3-48 0,-3 2 0 16,-4-2-2576-16,-1 3-512 0</inkml:trace>
  <inkml:trace contextRef="#ctx0" brushRef="#br4" timeOffset="-74462.72">27700 12329 2751 0,'0'14'256'0,"1"-8"-256"0,2 4 0 0,0 0 0 16,-1 2 2336-16,2 2 416 0,1 4 96 0,1-1 16 15,-1 3-1024-15,1 2-208 0,1 0-32 0,1 2-16 16,-2-2-192-16,1 1-48 0,-1 2 0 0,1 0 0 15,-1-2-272-15,-1-1-64 0,-1-3-16 0,0-1 0 0,-1-4-32 0,1 1 0 16,-2-1 0-16,1-4 0 16,-3 2-208-16,0-4-48 0,0-8-16 0,0 0 0 15,0 0-368-15,0 0-64 0,0 0 0 0,0 0-16 16,0 0 16-16,-5-3 16 0,0-2 0 0,-1-3 0 16,1-2-16-16,0-3-16 0,-2-3 0 0,2-2 0 15,0-3-16-15,0-1 0 0,1-6 0 0,0 2 0 16,1 0-224-16,2-1-160 0,1 0 32 0,0-1 0 0,1 2 128 15,1 1-208-15,2 1 80 0,1 0 128 0,3 2-256 0,-1 1 64 16,3 3 0-16,0 2 16 0,2 2 176 0,-1 2-192 16,0 2 192-16,3 3-192 0,1 3 192 0,1 4 0 15,3 4 0-15,-1 3-128 0,-1 2 128 0,1 3 176 16,2 2-48-16,-2 4 0 0,-1 4 192 0,-3-1 16 16,-2 1 16-16,0 2 0 0,-3 1 144 0,-1-1 16 15,-3-3 16-15,0 1 0 0,-4 2 160 0,-1-2 16 0,-2 0 16 0,-3 0 0 16,-3-2-16-16,-1-1-16 0,1 0 0 0,-3-2 0 15,0-2-384-15,-2 1-80 16,0-4-16-16,-2-1 0 0,0 0-208 0,-1-3 0 0,0-2 0 16,1-2-160-1,0-1-1552-15,2-2-304 0,2-4-64 0,0 1-16 16,1-2-1744-16,1-3-368 0</inkml:trace>
  <inkml:trace contextRef="#ctx0" brushRef="#br4" timeOffset="-74059.89">28262 12347 19343 0,'21'-21'1728'0,"-8"9"-1392"0,-1-1-336 0,-1 0 0 16,1 0 2048-16,0 3 352 0,-2-2 64 0,-1 1 16 0,-6 2-800 0,-3 9-144 15,0 0-48-15,0 0 0 0,4-9-304 0,-4 9-64 16,0 0-16-16,-9 0 0 16,-2 3-368-16,0 3-80 0,-1 6-16 0,-1 4 0 15,0 3-464-15,5-2-176 0,0 3 0 0,0 3 144 16,2 5-144-16,2-2 0 0,1 0 0 0,3 0 0 15,2 0-160-15,2-1 160 0,2-1 0 0,4 0-144 16,1-2 144-16,-1-1 0 0,6-3 0 0,0-1-128 0,1-2 128 0,1-1 0 16,1-1 0-16,10 0 0 0,-2-3 0 0,-2-3 128 15,-3-3-128-15,-1-2 176 0,0-2-48 0,-3 0-128 16,-1-4 192-16,-2 2-64 0,-5-5-128 0,0 1 0 16,-2-1 0-16,-1 1 0 15,-7 6-256-15,5-11-128 0,-2 2-16 0,-2-1-16 16,-2-1-384-16,-3 0-80 0,-1 0-16 0,-5 2 0 15,-1-1 128-15,-4-1 0 0,0 0 16 0,-2-1 0 0,-2 1 528 0,3 0 224 0,1 0-192 0,6 3 192 16,0 2 0-16,1-1 0 0,2 1 0 0,0 1 128 16,6 5 704-16,0 0 144 0,0 0 32 0,0 0 0 15,0 0-16-15,11 1 0 0,1 3 0 0,2-3 0 16,4 0-208-16,3 1-32 16,2-5-16-16,14 3 0 0,-2 1-432 0,3-1-96 15,1 0-16-15,3 0-12992 0,2-1-2592 0</inkml:trace>
  <inkml:trace contextRef="#ctx0" brushRef="#br4" timeOffset="-73397.32">29942 12267 11055 0,'0'0'976'0,"0"0"-784"0,0 0-192 0,0 0 0 0,-6-11 2160 0,-1 4 384 16,2 2 80-16,-3 1 0 15,-1 1-944-15,-2 3-192 0,-2 0-32 0,-2 2-16 16,0 0-160-16,-1 3-48 0,2 2 0 0,-3 1 0 15,-2 0-848-15,2 2-192 0,3 2-16 0,1-2-16 16,1 2-160-16,3-2 0 0,3 1-160 0,0-1 160 16,4 3-160-16,2-2 160 0,1 0-160 0,3-3 160 15,-4-8-176-15,9 11 176 0,2-4-192 0,2 1 192 0,0-4 0 0,2 1 0 16,1-1 0-16,-2 3 0 0,-2-3 1040 0,1 4 176 16,-4-1 16-16,-1 1 16 0,-1 1-816 0,-7-9-176 15,2 11-16-15,-2 2-16 16,-1-3-672-16,-3 1-128 0,-1-2-16 0,-2 1-16 0,-1 1 608 0,-1-1 160 15,-1-1 16-15,-2 0 0 16,0-5-1888-16,2 1-368 0,1-1-80 0,9-4-16 0</inkml:trace>
  <inkml:trace contextRef="#ctx0" brushRef="#br4" timeOffset="-73189.39">30061 12029 21183 0,'0'0'1888'0,"0"0"-1504"0,0 0-384 0,0 0 0 16,0 0 1040-16,0 0 144 0,4 9 32 0,-1 6 0 16,-2 5-160-16,-2 5-32 0,-2 2 0 0,0 3 0 15,1 3-512-15,2-1-96 0,4 4-32 0,1 0 0 16,3 2-384-16,-2 2 0 0,-1-2 0 0,3-3 0 16,1-2-160-16,2-2-112 0,-6-5-32 0,3-1 0 15,2-3-2336-15,-3-1-480 0</inkml:trace>
  <inkml:trace contextRef="#ctx0" brushRef="#br4" timeOffset="-72761.27">30053 12443 12895 0,'-5'-9'576'0,"5"9"112"0,0 0-560 0,0 0-128 16,11-8 0-16,0 2 0 0,-2-1 2240 0,3 2 400 15,1 2 96-15,4 1 16 0,1-1-1408 0,2 1-288 16,-2-2-48-16,2 1-16 0,-2 2-464 0,0-2-80 15,-2-1-32-15,-1-2 0 0,1 2-112 0,-2 1-32 16,0 1 0-16,-4-1 0 0,-10 3-64 0,0 0-16 16,0 0 0-16,0 0 0 0,0 0 128 0,0 0 32 0,0 0 0 0,0 0 0 15,-8 8-16-15,-1 2 0 0,-1-2 0 0,-1 1 0 16,-1-1-336-16,1 4 144 0,0-3-144 0,2 1 0 16,1 1 0-16,2-1 0 0,1 1 0 0,-1 0 0 15,6-11 0-15,-4 12 0 0,3 0 0 0,2-3 0 16,-1-9 0-16,0 0 0 0,11 9 0 0,-1-2 0 15,1-2 256-15,-1-4 112 0,-10-1 16 0,13-1 0 16,-1-4-48-16,0 1 0 0,-2 0 0 0,1-1 0 16,-2-1-32-16,-2 1-16 0,1-1 0 0,-2-1 0 15,-4-2-48-15,-2 9-16 0,3-10 0 0,-3 10 0 16,0-8 64-16,0 8 16 0,0 0 0 0,0 0 0 16,0 0-176-16,0 0-128 0,0 0 192 0,0 0-192 15,0 0 0-15,0 0 0 0,0 0-160 0,0 0 160 16,0 10-416-16,0-10 32 0,5 11 16 0,-5-11 0 15,0 0-1920-15,0 0-384 0,0 0-80 0,8 6-10560 16</inkml:trace>
  <inkml:trace contextRef="#ctx0" brushRef="#br4" timeOffset="-72356.93">30452 12213 5519 0,'3'-23'240'0,"-1"9"64"0,-2-4-304 0,4 1 0 15,2 1 0-15,1 2 0 0,-1-1 3200 0,-1 6 592 16,-5 9 112-16,0 0 32 0,9-4-1328 0,-9 4-272 0,0 0-48 0,8 13-16 15,-3 1-1264-15,0 0-256 0,-1 3-48 0,0 1-16 16,-4 2-48-16,0-1 0 16,0 1 0-16,0 1 0 0,0 1-400 0,-1 0-96 15,-3 0-16-15,0-1 0 0,-1-3 16 0,1 3 0 16,-1-3 0-16,-1-2 0 0,1-2 0 0,1-1 0 16,0-5 0-16,4-8 0 0,-4 11-144 0,4-11 192 0,0 0-192 15,0 0 192-15,0 0-192 0,0 0-192 0,0 0 32 0,0 0 16 31,0 0-688-31,6-12-144 0,-1 0-32 0,1 2 0 16,1-1 480-16,1 1 80 0,3 1 32 0,1-2 0 0,0-2 240 0,1 0 176 0,1 3-208 0,2 2 80 16,1 1 448-16,-2 2 80 0,-3 1 32 0,0 4 0 15,0 7 464-15,1-1 80 0,0 2 32 0,-1 1 0 16,-2-1-144-16,-2 4-32 0,-2 0 0 0,-1 1 0 16,-1 0 32-16,-4 0 0 0,-2 0 0 0,-2 0 0 0,0 0-224 0,-1 2-64 15,-2-2 0-15,-2 2 0 0,-1-2-352 0,1-1-80 16,-1-2-16-16,-1-1 0 0,-4-1-320 0,2-2-64 15,2 1 0-15,0-2-16 32,11-5-1952-32,-10 0-384 0,-1-2-80 0,3-1-12960 0</inkml:trace>
  <inkml:trace contextRef="#ctx0" brushRef="#br4" timeOffset="-72252.97">30703 12340 4607 0,'18'-5'192'0,"-8"2"64"0,-10 3-256 0,12 0 0 16,-12 0 0-16,12 6 0 0,-3 0 3456 0,-3 3 656 15,0 0 128-15,-1 3 32 0,0 1-3040 0,-1 2-592 16,-2 3-128-16,1-1-32 0,-3 0-304 0,1 1-176 16,-1 3 192-16,0-4-9920 0</inkml:trace>
  <inkml:trace contextRef="#ctx0" brushRef="#br4" timeOffset="-72092.99">30807 12257 13823 0,'-3'-17'1216'0,"5"5"-960"0,0-1-256 0,2-1 0 16,1-2 2320-16,-1 2 432 0,-1 1 64 0,-1 2 32 16,1 2-2304-16,-3 9-544 0,5-8 0 0,-5 8 0 15,0 0-1728-15,0 0-368 0</inkml:trace>
  <inkml:trace contextRef="#ctx0" brushRef="#br4" timeOffset="-71921.72">31005 12124 26079 0,'0'0'1152'0,"0"0"256"15,5 12-1136-15,0-1-272 0,-1 4 0 0,-2-2 0 0,-4 0 1408 0,2 1 208 16,-1 3 48-16,1 1 16 0,0 3-592 0,-1 1-112 16,-2 2-16-16,3-1-16 0,1-1-736 0,1 6-208 15,-5-7 0-15,1 2 128 0,-1-1-304 0,0-1-48 16,2-1-16-16,-2-1-10176 0,1-3-2032 15</inkml:trace>
  <inkml:trace contextRef="#ctx0" brushRef="#br4" timeOffset="-71766.6">31111 12417 25679 0,'0'0'1136'0,"0"0"240"0,0 0-1104 0,0 0-272 0,0 0 0 0,0 0 0 16,0 0 720-16,0 0 96 0,6 16 16 0,-1-6 0 15,-5-10-336-15,4 13-64 0,-4-13-16 0,8 11 0 32,0-1-1920-32,-5 1-384 0,-3-11-80 0</inkml:trace>
  <inkml:trace contextRef="#ctx0" brushRef="#br4" timeOffset="-71326.37">31145 12237 5519 0,'-4'-6'496'0,"1"-3"-496"0,2 0 0 0,1 9 0 16,8-8 5280-16,-1 0 960 0,-7 8 192 0,8-9 32 16,-4 2-5184-16,-4 7-1056 0,10-8-224 0,1 4 0 0,-11 4-192 15,13-1-48-15,-13 1 0 0,13 1 0 16,3 2-416-16,-3 0-96 0,-3-1-16 0,2 0 0 16,1 0-192-16,-3-2-64 0,-10 0 0 0,0 0 0 15,12 0 416-15,-2 2 80 0,-10-2 16 0,11 1 0 0,-11-1 512 0,0 0 0 16,12 4 0-16,-3-4 0 0,-9 0-128 0,10 0 128 0,-10 0 0 15,0 0 0-15,9 0 0 16,-9 0 0-16,9 0 0 0,-9 0 0 0,0 0 496 0,0 0 0 16,0 0 0-16,11-4 0 0,-11 4 512 0,10-3 96 15,-10 3 32-15,11-2 0 0,-11 2-96 0,10-2-16 16,-10 2 0-16,0 0 0 0,0 0-576 0,0 0-128 16,0 0-32-16,4 12 0 0,-3 0-64 0,-2 2-16 15,-2-2 0-15,1 1 0 0,-1 0 240 0,1 1 32 16,-1 1 16-16,2 0 0 0,-1 1 16 0,2 1 0 0,0 0 0 15,0 0 0-15,0-3-160 0,2 0-32 0,0 2 0 0,0 2 0 16,0-3-320-16,2 0 0 0,1 0 0 0,1-1 128 16,-1 0-128-16,1-1 0 0,3-1 0 0,-1 0-128 31,-1-4-1328-31,1-1-256 0,1 0-48 0,1-3-7760 0,-10-4-1552 0</inkml:trace>
  <inkml:trace contextRef="#ctx0" brushRef="#br4" timeOffset="-71174.54">31354 12347 34143 0,'0'0'1520'0,"0"0"304"16,0 0-1456-16,0 0-368 0,0 0 0 0,0 0 0 0,0 0 144 0,0 0-144 16,8-5 192-16,4 1-192 0,1 0 480 0,4 1-16 15,3 1 0-15,-1 2 0 0,-1 0-592 0,2 1-128 16,1 1-32-16,0 0-10256 15,-1-2-2048-15</inkml:trace>
  <inkml:trace contextRef="#ctx0" brushRef="#br4" timeOffset="-70860.37">31759 12362 30927 0,'0'0'1360'0,"0"0"304"0,0 0-1344 0,0 0-320 15,0 0 0-15,0 0 0 0,11 8 304 0,0-5-16 16,-11-3 0-16,13-3 0 0,1 1 144 0,-1-4 16 16,0-1 16-16,0-4 0 0,0 1-464 0,0-1 0 0,-2 0-128 15,-1 0 128 1,-2 1-512-16,-2 1 16 0,0-2 0 0,-4 2 0 16,-2 0-64-16,-1 0-16 0,-3 2 0 0,-1 1 0 0,-4 2 256 0,0 1 32 0,-2 3 16 0,-1 0 0 15,-2 2 720-15,-3 3 160 0,0 1 32 0,0 2 0 16,0 3 192-16,3 0 64 0,1 0 0 0,3 3 0 15,3 4 144-15,3-1 48 0,4 3 0 0,4-2 0 16,1-4-592-16,6 2-112 0,3 2-32 0,3-3 0 0,-1-1-352 16,2 2 0-16,3 1 0 0,1 1 0 15,0-4-2208-15,3 0-352 0,0 1-80 0</inkml:trace>
  <inkml:trace contextRef="#ctx0" brushRef="#br4" timeOffset="-70526.95">32425 12915 24591 0,'0'0'1088'0,"-9"2"224"0,-2-2-1056 0,-2 0-256 0,-4 0 0 0,-1 3 0 16,0 4 896-16,-1 1 128 0,1 1 32 0,0 1 0 16,-2 2 848-16,3 0 160 15,2 1 48-15,2 2 0 0,-2 1-864 0,5 1-160 0,3 0-48 0,4-1 0 16,1-2-400-16,4 2-64 0,0 2-32 0,5-1 0 16,2-3-352-16,3 1-64 0,1-2 0 0,2-3-128 15,2 0 0-15,3 0 0 0,2-3 0 0,1 0 0 31,1-3-240-31,1-3-144 0,-3-2-48 0,3-2 0 0,-2-1-2320 16,-1-1-448-16,0-1-112 0</inkml:trace>
  <inkml:trace contextRef="#ctx0" brushRef="#br4" timeOffset="-70332.15">32768 12733 23951 0,'0'0'2128'0,"0"0"-1696"15,0 0-432-15,0 0 0 0,0 0 2656 0,0 0 448 16,6 15 96-16,-2 0 0 0,0-1-2608 0,1 0-592 16,0 1 0-16,2 3 0 0,-1 3 0 0,2 1 224 0,-1 1-48 0,-1-4-16 15,0-1-160-15,0 0 0 16,2 2 0-16,0-2 0 16,0-4-1312-16,-1 2-240 0,1 0-48 0</inkml:trace>
  <inkml:trace contextRef="#ctx0" brushRef="#br4" timeOffset="-70131.34">32648 12890 4607 0,'0'0'192'0,"-3"-10"64"16,-2-2-256-16,-2 2 0 0,3-1 0 0,4 11 0 0,0 0 6880 0,0 0 1328 0,0 0 272 0,0 0 48 15,0 0-5712-15,7-6-1136 0,3 2-224 0,1 3-48 16,1-2-752-16,2-1-144 0,4 2-16 0,2 0-16 15,-1 1-480-15,3 1 0 0,2 0-176 0,1 0 176 16,-2-3-672-16,-1 1-16 0,0 0 0 0,1-1 0 31,-3 0-2640-31,0-1-512 0,-3-1-128 0</inkml:trace>
  <inkml:trace contextRef="#ctx0" brushRef="#br4" timeOffset="-69758.15">32962 12579 25103 0,'-16'-3'1104'0,"6"3"240"0,-3-1-1072 0,-3 2-272 16,-2 2 0-16,1 1 0 0,0 1 1104 0,-1 3 176 16,-1 1 16-16,3 3 16 0,-3 1-96 0,2 4-32 0,3 2 0 0,4 3 0 15,-1-2-592-15,3 3-112 0,2 1-32 0,3 2 0 16,2 4 64-16,3-1 16 16,2-1 0-16,0 1 0 0,2-4-336 0,3-1-192 15,2 0 192-15,5-2-192 0,0-1 160 0,1-3-160 16,1-3 128-16,3-2-128 0,0-2 304 0,-1-2-32 15,1-2 0-15,-1-3 0 0,-1-1-80 0,1-3-32 16,-2-7 0-16,0 0 0 0,1 0 176 0,0-4 48 16,1-1 0-16,-8 6 0 0,-1-4 192 0,1-1 32 0,0-2 16 15,0 0 0-15,-2 0-48 0,-1-4 0 0,-2-1 0 0,2-15 0 16,-5 5-176-16,-6 1-32 0,-4 0-16 0,-5 0 0 16,-2-2 80-16,6 13 16 0,-4-1 0 0,-1 0 0 15,-1 2-320-15,0 2-128 0,-1 2 0 0,-3 0 128 16,-1 2-416-16,-17-5-96 0,3 7 0 0,2 3-16 15,3 1-1968-15,-2 4-400 0,-1 1-80 0</inkml:trace>
  <inkml:trace contextRef="#ctx0" brushRef="#br4" timeOffset="-68876.89">8100 13257 36575 0,'0'0'1616'0,"1"14"336"0,-6-3-1568 0,0 2-384 0,0-2 0 0,-1 5 0 16,3 2 608-16,-1 3 32 0,1 3 16 0,3 2 0 15,0-2-64-15,0 5-16 0,1 2 0 0,2 3 0 0,1 1-576 0,1 2 0 16,0-2-192-16,2 2 64 16,1-5-2208-16,-2 1-432 0,2-4-96 0,0-3-7424 15,1-4-1488-15</inkml:trace>
  <inkml:trace contextRef="#ctx0" brushRef="#br4" timeOffset="-68639.3">8723 13162 25791 0,'0'10'2304'0,"3"4"-1856"0,2 3-448 0,2 5 0 16,-2 5 832-16,1 3 80 0,2 0 16 0,1 2 0 15,2 1-704-15,-1 1-224 0,2-4 128 0,-2 1-128 16,1 0 0-16,-2-1 0 0,-1 0 0 0,-1-5 0 31,1-3-576-31,0-2-128 0,-3-7-32 0,0-2 0 16,-1-1-2272-16,-4-10-448 0</inkml:trace>
  <inkml:trace contextRef="#ctx0" brushRef="#br4" timeOffset="-68471.31">8715 13448 23199 0,'-4'-7'512'0,"-2"-6"96"0,-2-4 32 0,0-2 16 0,2 1-528 0,-1-1-128 0,3-1 0 0,3 3 0 16,0-1 2256-16,2 2 432 0,2 2 64 0,-1-1 32 15,2 1-1072-15,1 1-224 0,3 1-32 0,3 1-16 16,-1-1-608-16,2 0-128 0,-2-1-32 0,5-1 0 16,-1-1-480-16,0 2-192 0,2 0 128 0,0 2-128 0,0 2 0 0,1-3-256 15,0 3 48-15,2 1 0 16,-1 1-2512-16,-1 2-496 0,-2 2-112 0,1 1 0 0</inkml:trace>
  <inkml:trace contextRef="#ctx0" brushRef="#br4" timeOffset="-68287.33">8790 13369 17503 0,'0'0'768'0,"-6"6"176"0,3 4-752 0,-1-4-192 0,4-6 0 0,0 0 0 16,0 0 3968-16,0 0 752 0,0 0 144 0,7 0 48 16,4-4-3360-16,1-4-656 0,1-1-144 0,2 0-32 15,6-1-528-15,-1-1-192 16,-2-1 0-16,3 2 144 15,0 0-1344-15,1 1-272 0,0-1-48 0,1 3-8800 16,-3-4-1776-16</inkml:trace>
  <inkml:trace contextRef="#ctx0" brushRef="#br4" timeOffset="-68102.35">8859 13546 15663 0,'-11'11'1392'0,"11"-11"-1120"0,0 0-272 0,-1 7 0 15,1-7 4544-15,1 8 832 0,3-1 192 0,-4-7 16 16,9 1-4128-16,3-2-832 0,1-2-176 0,3 1-16 0,1-2-192 0,2-3-48 16,5-2 0-16,1 0 0 0,1 1-384 0,2-1-64 15,0-1-32-15,-2-4 0 16,-1 0-2832-16,-3-4-560 0,-1 1-112 0</inkml:trace>
  <inkml:trace contextRef="#ctx0" brushRef="#br4" timeOffset="-67660.71">9322 13070 5519 0,'0'0'496'0,"3"9"-496"15,1-1 0-15,3 4 0 0,1 4 4496 0,0 2 816 16,1 0 144-16,2 4 48 0,1 4-3264 0,1 3-640 16,0 1-128-16,0 1-16 0,0 1-368 0,2-2-80 0,-4-3-16 0,1-1 0 15,0-1-592-15,-2-4-112 0,1-3-32 0,-3-2 0 16,-2-3-256-16,-1-3 0 0,0-1 0 0,-5-9 0 15,0 0 672-15,0 0 80 16,0 0 16-16,0 0 0 0,-6-5-624 0,-2-2-144 16,-1-3 0-16,1 0 0 0,2-6 240 0,-2 2 16 15,0-6 0-15,-1-2 0 0,0-4-256 0,0-2 0 0,2 1 0 0,2-3 0 32,1 1-544-32,1-1-48 0,2-1-16 0,2 1 0 15,2 0 80-15,2 2 16 0,2-1 0 0,2 1 0 0,1 5 352 0,2 0 160 0,1 3-128 0,3 3 128 16,1 4 0-16,2 3 224 0,3 0-32 0,1 5 0 15,0 5-192-15,-1 3 0 0,-2 1 0 0,-2 2 0 0,-1 2 448 0,0 2 64 16,-3 4 0-16,-2 2 0 0,-2 0 256 0,0 5 48 16,-4 2 16-16,-1 4 0 0,-3-3-272 0,-2 2-48 15,0-1-16-15,-3 1 0 0,-1 2-240 0,-1-1-32 16,0 0-16-16,-3-1 0 0,-1 0-208 0,-2 1 0 16,-2-5 0-16,1 0 0 15,-2-3-768-15,0-2-208 0,1-4-48 0,2-1 0 16,1-1-2736-1,1-7-544-15</inkml:trace>
  <inkml:trace contextRef="#ctx0" brushRef="#br4" timeOffset="-67227.88">10049 12824 28671 0,'4'-17'640'0,"-3"12"128"0,-1-2 16 0,0 7 16 0,0 0-640 0,0 0-160 0,-5-5 0 0,-1 4 0 16,-2 2 1600-16,-1 4 272 0,-2 2 64 0,1 3 16 15,1 3-928-15,-1 3-192 0,1 1-48 0,0 2 0 16,1 5-208-16,2 2-32 16,1 3-16-16,1 1 0 0,2 1-272 0,4 1-48 15,2 2-16-15,2-1 0 0,2-2-192 0,2 1 0 16,3-6 0-16,2 1 0 0,2-2 0 0,2 0 0 0,3-5-144 0,3-1 144 16,-1-6-192-16,-1-2 192 0,1-1-208 0,0-4 80 15,0-2 128-15,-3-1 0 0,-2-2 0 0,1-1-128 16,-2-5 128-16,-1-2 0 0,-3-1 0 0,-1-1 0 15,-1 0 0-15,0-3-128 0,-2 2 128 0,-2 0-128 16,-3-1-64-16,-1-2 0 0,-1 1 0 0,0 1 0 16,-3 0-384-16,-3 3-64 15,-2-2-32-15,-3 2 0 0,-1-2-128 0,-2 1-32 0,0-1 0 0,-1 3 0 16,-3-4 320-16,1 3 64 0,-1-1 16 0,-1 1 0 0,2 2 432 0,-2 1 0 16,0-1 0-16,3 3 0 0,1 0 752 0,3 2 80 15,2 1 0-15,7 0 16 0,0 0 208 0,0 0 32 16,0 0 16-16,3 7 0 15,4 0-320-15,5-1-64 0,3 0-16 0,2-1 0 0,2-3-96 0,3 0-32 16,2-2 0-16,4 0 0 0,-1-2-256 0,2 0-64 16,1-2-16-16,0-3 0 15,2 1-1072-15,1-2-224 0,1 0-32 0,2-2-17856 0</inkml:trace>
  <inkml:trace contextRef="#ctx0" brushRef="#br4" timeOffset="-66626.34">11610 12948 15663 0,'0'0'688'0,"0"0"144"0,0 0-656 0,0 0-176 16,-10-8 0-16,4 9 0 0,6-1 1872 0,-7 3 352 15,7-3 64-15,-9 0 16 0,-1-1-432 0,2 1-80 16,2 0 0-16,6 0-16 0,-8 2-992 0,1 1-192 15,1-2-32-15,-1 2-16 0,2 2-400 0,1 1-144 0,1 1 0 0,2-1 144 16,1 1-144-16,3 1 0 0,1 0-160 0,2-1 160 16,2 1-144-16,1 0 144 0,2-1-128 0,0-1 128 15,2-1 0-15,0 1 0 0,2 0 0 0,-1 1 0 16,2-1 288-16,-3 2 96 0,-2 0 0 0,-1 4 16 16,-3-3 176-16,0 2 16 0,-2 5 16 0,-4-3 0 15,-2 1-80-15,-3 3-16 0,-1 2 0 0,0-1 0 16,-3 0-288-16,-1-1-64 0,-2 0-16 0,1-3 0 31,0-2-464-31,-2-5-80 0,3-1-32 0,0-3 0 0,-1-5-1744 0,1-4-368 16,4-5-64-16,1-3-10960 0</inkml:trace>
  <inkml:trace contextRef="#ctx0" brushRef="#br4" timeOffset="-66473.44">11689 12652 23039 0,'0'0'2048'0,"0"0"-1648"0,0 0-400 0,7 0 0 15,-7 0 1840-15,7 1 272 0,1 4 64 0,0 2 16 0,1 3-928 0,2 5-192 16,-1 3-48-16,2 1 0 0,1 5-512 0,0 2-96 16,1 3-32-16,1-1 0 0,-2 1-256 0,-2 1-128 15,1 1 128-15,0 1-128 16,0-1-784-16,-2 2-240 0,-1-4-64 0,-1 1-8992 16,-2-2-1808-16</inkml:trace>
  <inkml:trace contextRef="#ctx0" brushRef="#br4" timeOffset="-66056.36">11787 13129 4607 0,'0'0'192'0,"-1"-6"64"0,-5-2-256 0,5-1 0 0,1-2 0 0,3 2 0 15,1 0 4912-15,2-2 928 0,1 1 192 0,3 1 48 16,4 2-4512-16,1 0-896 0,-2-3-176 0,2 0-48 16,2 0-288-16,2 0-160 0,1 1 160 0,0 1-160 15,-4-2 320-15,1 1-16 0,-2 4-16 0,0-1 0 16,-2 1 160-16,-2 1 48 0,-1 2 0 0,-10 2 0 15,0 0-160-15,0 0-16 0,0 0-16 0,5 6 0 0,-5-6 32 0,1 11 16 16,-2 0 0-16,-1 0 0 0,0 3-224 0,-1 1-128 16,1-2 128-16,-1-2-128 0,-1 0 0 0,1 0 128 15,2 1-128-15,-1 0 0 16,-1-2 0-16,2 2 0 0,-1 0 0 0,2-2 0 16,0-1 0-16,0-9 0 0,3 7 0 0,-3-7 0 15,5 6 0-15,-5-6 0 0,8 4 0 0,0-1 0 16,0-4 0-16,-1-2 0 0,1-2 0 0,0-2 128 15,1 0-128-15,0-4 144 0,-1 1-144 0,-1-2 160 0,-1 1-160 0,1-2 0 16,-1 3 144-16,-1 0-144 0,-1-1 192 0,0 2-48 16,-1 3 0-16,-3 6 0 0,0 0 304 0,0 0 48 15,0 0 16-15,0 0 0 0,0 6-256 0,0 3-64 16,1 2 0-16,2-1 0 0,-1-1-192 0,1 3 0 16,0 1 0-16,1-1 0 15,1-2-448-15,1 1 32 0,2-5 0 0,0 1 0 16,1-5-3184-16,-1-1-640 0</inkml:trace>
  <inkml:trace contextRef="#ctx0" brushRef="#br4" timeOffset="-65629.33">12242 12593 8287 0,'0'0'736'0,"0"0"-592"0,0 0-144 0,5 5 0 0,0 3 4096 0,1 4 800 16,0 1 160-16,1 3 16 0,-2 2-3872 0,3 1-784 0,1 5-160 0,1-1-16 15,2 2 384-15,0 1 80 0,-1 0 0 0,0 0 16 16,-1 2-64-16,-2 0-16 0,-1-3 0 0,-2 1 0 16,1 0-368-16,-2-1-80 0,0 0 0 0,-1-3-16 15,-5-2-48-15,1-2 0 0,0-1 0 0,0-2 0 0,-2-1-128 16,0-5 0-16,3-2 144 0,-1 0-144 0,1-7-128 0,0 0-112 16,-7 0-16-16,1-3 0 15,1-2-208-15,1-1-48 0,0-3-16 0,1-3 0 0,-1 0 208 0,3-4 64 16,1-1 0-16,3 0 0 0,2 1 112 0,3-1 144 15,-3 0-208-15,3 1 80 0,2-4 128 0,2 3 0 16,0 2 0-16,2 1 0 0,2 2 320 0,-2 4 112 16,3-1 16-16,0 5 0 0,0 1-64 0,0 6 0 15,-4-2 0-15,0 4 0 0,0 2 256 0,-3 2 64 16,-1 0 0-16,-1 3 0 0,-1-2-48 0,-5 5 0 0,0 0 0 0,-2 2 0 16,-2 0-144-16,0 2-48 15,-2-4 0-15,-1 3 0 0,-1 1-256 0,0-1-48 16,1-2-16-16,-3-3 0 0,-3-2-416 0,2 0-96 15,2-3-16-15,-1-2 0 16,-1-2-2096-16,1-3-416 0,8-1-96 0,-8-1-10944 0</inkml:trace>
  <inkml:trace contextRef="#ctx0" brushRef="#br4" timeOffset="-65523.88">12600 12890 9215 0,'7'16'816'0,"-4"-8"-656"0,0 2-160 0,1 1 0 16,-1 0 2480-16,1 3 464 0,0 0 80 0,0 0 32 15,0 1-2320-15,0-1-464 0,1 0-80 0,-3-1-9344 16</inkml:trace>
  <inkml:trace contextRef="#ctx0" brushRef="#br4" timeOffset="-65363.32">12632 12653 25791 0,'-8'-13'2304'0,"8"13"-1856"0,0 0-448 0,0-6 0 16,0 0 1232-16,1 0 160 0,1-1 16 0,1 1 16 16,3 2-2336-16,0 1-480 0,2 2-80 0</inkml:trace>
  <inkml:trace contextRef="#ctx0" brushRef="#br4" timeOffset="-65227.38">12968 12748 21183 0,'-1'8'1888'0,"-1"5"-1504"0,2 3-384 0,0 3 0 16,0 1 2544-16,3 0 432 0,-2 0 96 0,1 4 0 16,0-2-1648-16,1 1-336 0,1 0-64 0,1-3 0 31,2 0-1648-31,-1-2-320 0,1-2-64 0,-1-2-9024 0,1-1-1808 0</inkml:trace>
  <inkml:trace contextRef="#ctx0" brushRef="#br4" timeOffset="-65066.33">13045 12799 18431 0,'0'0'816'0,"0"0"160"0,0 0-784 0,0 0-192 0,0 9 0 0,1 2 0 16,1 0 1312-16,0 4 224 0,2 0 32 0,0 2 16 16,1 3-1040-16,2-3-208 0,-1 2-32 0,1 1-16 15,-2 0-1792 1,0-2-352-16</inkml:trace>
  <inkml:trace contextRef="#ctx0" brushRef="#br4" timeOffset="-64198.43">12945 12550 20319 0,'0'0'896'0,"0"0"192"0,0 0-864 0,0 0-224 15,0 0 0-15,0 0 0 0,-3-5 1792 0,3 5 304 16,0 0 64-16,0 0 16 16,0 0-304-16,-4 6-48 0,3 4-16 0,-2-1 0 15,1 0-752-15,0 1-160 0,2 3-16 0,2 2-16 0,0-1-544 0,2 0-128 16,-1 2 0-16,1 1-16 0,0 1-448 0,-1 0-96 16,3 1-16-16,-1 0 0 15,0 3-2992-15,0-1-592 0</inkml:trace>
  <inkml:trace contextRef="#ctx0" brushRef="#br4" timeOffset="-63728.23">13220 12741 31039 0,'0'0'1376'16,"0"0"288"-16,0 0-1344 0,0 0-320 0,0 0 0 0,0 0 0 0,0 0 432 0,6-6 16 15,2 2 0-15,-1-1 0 0,0-1-192 0,3-1-16 16,-1 2-16-16,2-4 0 0,2 1-224 0,2 0 0 15,0 2 0-15,1 0 0 16,-3 4 0-16,0-1 0 0,3 2 0 0,-3-3 0 16,-1 3 0-16,-1 1 0 0,-3 0 0 0,-1 1 0 15,-2 0 160-15,0 3 32 0,-2 3 16 0,-2 1 0 0,0 1 144 0,-2 4 32 16,-3-2 0-16,0 2 0 0,3 2-80 0,-2 0-16 16,1 4 0-16,-1-1 0 0,0-1 112 0,3 0 32 15,2 2 0-15,0-2 0 0,1 3-144 0,1-3-32 16,1 0 0-16,3 0 0 0,-2 1-256 0,1 0 0 15,1-1 0-15,1-1 0 0,3-3 0 0,-2 0 0 16,0 0-208-16,2-4 80 16,1 0-512-16,-1-1-112 0,-2-4-16 0,2-1 0 15,-1-2-1840-15,-4-1-368 0,-7 0-80 0,0 0-16 0</inkml:trace>
  <inkml:trace contextRef="#ctx0" brushRef="#br4" timeOffset="-63394.64">13419 12897 30927 0,'0'0'1360'0,"0"0"304"0,-8-4-1344 0,3 1-320 0,3-3 0 0,2 6 0 0,0 0 560 0,0 0 32 16,5-8 16-16,3 3 0 0,2 1-272 0,2 0-48 15,1 1-16-15,1 1 0 16,-1-1-272-16,1 2 0 0,2-3 0 0,1 1 0 16,0 1 0-16,1 1 0 0,1-2 0 0,-1 0 0 15,-1 1 208-15,0-2-64 0,0-1-16 0,-2-1 0 16,1 2 16-16,-2-2 0 0,-1-1 0 0,0 0 0 15,0-1-144-15,-2 1 0 0,-3-1 0 0,-2 2 0 0,1-1 0 0,-7 7 0 16,0 0 0-16,1-6 0 0,-1 6-192 0,-3-5 192 16,3 5-192-16,-6-2 192 0,-2 2 0 0,0 3 0 15,2 1 0-15,-2 2 0 0,3 3 608 0,-2 3 32 16,-1 3 16-16,3 0 0 0,1 1 272 0,3 0 48 16,0 0 16-16,3-1 0 0,3 0-400 0,3 0-80 15,3-1 0-15,2 0-16 0,1-3-368 0,3-3-128 16,3-2 0-16,6-1 144 15,4-2-1040-15,3-4-224 0,5-4-32 0</inkml:trace>
  <inkml:trace contextRef="#ctx0" brushRef="#br4" timeOffset="-62862.3">14986 12596 2751 0,'0'0'256'0,"-1"-5"-256"15,-2-1 0-15,-1 0 0 0,-1-1 5056 0,0 0 960 16,0 0 192-16,0 0 32 0,-3 1-2912 0,-3-1-576 16,-2 2-112-16,2 3-16 0,-3 2-848 0,1 1-176 15,-1 3-16-15,-2 0-16 0,1 6-592 0,0 3-112 0,1 4-32 0,1 3 0 16,0 2-208-16,3 0-48 16,-1 2-16-16,5 0 0 0,2 2-160 0,2 2-16 15,2 0-16-15,3-3 0 0,1 0-224 0,4-2-144 16,0-3 192-16,2 0-192 0,2-4 0 0,1-2 0 15,0-1 0-15,3-2 0 0,0 0 0 0,3-3 0 0,2-3-192 0,-1-3 48 32,1-2-656-32,1-2-128 0,3-2-32 0,1-5 0 15,-2-3-2048-15,-2-6-432 0,-1-3-80 0,-2-3-7104 0,0 1-1440 0</inkml:trace>
  <inkml:trace contextRef="#ctx0" brushRef="#br4" timeOffset="-62716.98">15238 12428 12895 0,'1'-17'576'0,"-2"10"112"0,1 2-560 0,0 5-128 0,1-7 0 0,-1 7 0 0,1-5 4928 0,-1 5 960 15,0 0 192-15,0 0 48 0,0 0-3856 0,0 0-768 16,0 0-160-16,6 9-16 0,0 3-1056 0,1 4-272 16,1 3 0-16,1 3 0 0,1 2 0 0,2 1 0 15,1 1 0-15,-1 1-160 32,-1-1-1872-32,1-1-368 0,0-2-80 0,0 1-7696 0,-2-6-1552 0</inkml:trace>
  <inkml:trace contextRef="#ctx0" brushRef="#br4" timeOffset="-62532.95">15282 12696 7359 0,'-15'-13'656'0,"9"7"-528"16,0-5-128-16,-2 1 0 0,-1-1 3584 0,1 1 672 15,2-1 144-15,0 2 16 0,4 3-2256 0,0-3-464 16,2 1-96-16,2 1 0 0,2 1-1104 0,0-1-224 16,1 0-32-16,1 0-16 0,2 0-224 0,0 1 0 0,1-3 0 0,3 2 0 15,1 1 0-15,0-1 0 0,1 1-128 0,1-1 128 31,-1 1-448-31,0-1-16 0,1 2-16 0,-1 0 0 16,-1 0-2064-16,0-1-400 0,-1 0-96 0</inkml:trace>
  <inkml:trace contextRef="#ctx0" brushRef="#br4" timeOffset="-62225.6">15428 12335 4607 0,'-6'-3'400'0,"-3"1"-400"0,-3 1 0 0,-4 1 0 0,-5 0 3824 16,0 1 672-16,-1 0 144 0,-2 2 32 15,-3 1-1936-15,0 0-384 0,0 1-80 0,2 3-16 16,-1 2-512-16,0 4-96 0,0 1-32 0,5 4 0 15,3 1-576-15,3 3-112 0,4 2-32 0,4 2 0 16,3 2-608-16,7 2-128 0,2 1-32 0,5 0 0 16,5 2-128-16,3-3 0 0,4-2 0 0,3-1 0 15,2-4 0-15,3-3-176 0,3-5 176 0,1-4-192 0,2-6 192 16,1-3 0-16,1-3 0 0,-1-3 0 0,2-3 0 0,-2-4 0 16,-2-1 0-16,-2-2 0 0,-6-3 192 0,-3-2-48 15,-5-2 0-15,-2 1 0 0,-3-4 176 0,-3 1 48 16,-3 1 0-16,-3-1 0 0,-2-1-80 0,-3-1-16 15,-4 2 0-15,-3 1 0 0,-2-1 176 0,-4 1 48 16,-4 0 0-16,-7 2 0 0,-3-2-112 0,-4 3 0 0,-2 0-16 0,-2 3 0 31,-1 1-1520-31,-1 2-320 0,-1 0-48 0</inkml:trace>
  <inkml:trace contextRef="#ctx0" brushRef="#br5" timeOffset="-30526.49">7217 10911 26607 0,'0'0'1168'0,"0"0"256"0,0 0-1136 0,0 0-288 16,0 0 0-16,0 0 0 0,0 0 624 0,0 0 64 16,7 4 16-16,-1 4 0 0,1 4 208 0,-1 0 48 0,1 3 16 0,-1 3 0 15,2 3-480-15,-1 0-112 0,-2 3 0 0,0-1-16 16,0 3-176-16,1-1-48 0,-2-2 0 0,0 1 0 15,-1-5-144-15,0 0 0 0,0-4 144 0,-2-3-144 16,-1-3 144-16,1-1-144 0,-1-8 192 0,0 0-192 16,0 0 224-16,0 0-64 0,0 0-16 0,2-9 0 15,-4-4-144-15,2-3 192 0,0-1-192 0,0-2 192 16,2-3-192-16,-1-1 0 0,-1-3 144 0,1 3-144 16,0-4 160-16,2 0-32 0,0 1-128 0,1 0 192 15,1 2 80-15,3 1 16 0,-1 4 0 0,1 2 0 0,0 3 32 0,1 2 0 16,0 4 0-16,2 5 0 0,-3 5-192 0,-2 3-128 15,1 5 144-15,-1 3-144 16,-2 4 192-16,1 4-48 0,0 3-16 0,1 0 0 16,-5 2-128-16,0-1 0 0,2-1 0 0,0-1 128 15,-1-1-128-15,2-1 0 0,0-3 0 0,0-2 0 16,-2-2 0-16,2-4 0 0,0-3 0 0,3-1 0 0,-7-6 0 0,0 0-144 16,9-2 0-16,-1-3 0 0,-2-3 144 0,1-2-208 15,-1-3 80-15,1-2 128 0,-1-3 0 0,2 0 0 16,-1-6 0-16,1 0 0 0,-2-1 0 0,1-4 0 0,-1 2 0 15,1-2-176-15,-1 4 400 16,1 2 80-16,-2 2 16 0,0 4 0 0,0 4-176 0,0 3-16 16,-1-1-128-16,0 7 192 0,-4 4-192 0,0 0 176 15,7 8-176-15,-2 8 160 0,-1 5-160 0,0 3 0 16,0 5 0-16,0 2 128 0,0 2-128 0,1-2-176 16,1-1 48-16,1-2 0 0,1-4 128 0,-2-1-192 15,-1-3 192-15,3-1-192 16,1-5-448-16,2-2-80 0,2-4-32 0,0-3 0 15,-1-1 32-15,1-3 0 0,-2-4 0 0,2-2 0 0,0-3 256 0,-1-2 48 0,0-2 16 0,-2-3 0 16,2-1 400-16,-1-5-160 0,-1 0 160 0,-1-1 0 16,-2 0 0-16,-2 0 176 0,0 0 0 0,0 1 0 15,-2 0 208-15,-2 1 32 0,-1 1 16 0,-2 0 0 16,-2 3-96-16,-2 2-16 0,1 5 0 0,-1 0 0 16,-2 4 16-16,0 2 0 0,0 3 0 0,2 4 0 15,-2 3-176-15,1 1-32 0,2 5-128 0,1 2 192 16,2 2-192-16,0 3 0 0,4 1 0 0,2 1 0 15,1-3-128-15,3 2 128 0,2-2 0 0,3-1 0 16,3-1-128-16,2-3 128 0,3-2 0 0,0-3 0 16,-2-1 0-16,1-2 0 0,-1-1 0 0,1-2 0 15,-4-3 128-15,-3-1 0 0,-3-3-128 0,-1-1 192 16,-2-1 224-16,-2 0 32 0,-3-1 16 0,0-3 0 16,-4 0 192-16,-1-2 48 0,-4-1 0 0,-2 0 0 0,-3 0-224 0,0 0-32 15,1 0-16-15,-4 1 0 0,1-1-432 0,-2-3 128 16,2 2-128-16,1-2 0 15,-1 2-432-15,1-2-160 0,1 3-48 0,4 0 0 16,0-1-2544-16,4-1-512 0,3 2-96 0</inkml:trace>
  <inkml:trace contextRef="#ctx0" brushRef="#br5" timeOffset="-30024.81">8160 10845 19983 0,'9'22'880'0,"-2"-10"192"0,0 2-864 0,3 4-208 0,-1 2 0 0,0 2 0 16,0 0 1920-16,-1-1 320 0,-3 0 80 0,0-1 16 15,0-2-336-15,1-1-64 0,-2-2-16 0,-1-2 0 16,1-2-704-16,-1-1-128 0,0-3-48 0,-3-7 0 16,0 0-304-16,0 0-64 15,0 0-16-15,0 0 0 0,-2-7-128 0,0-1-16 16,-1-1-16-16,-1-4 0 0,-1-2-176 0,0-2-16 0,-1-3-16 0,3-1 0 16,-5-1-160-16,3-1-128 0,-1-2 144 0,4 0-144 15,0 2 0-15,2 1 0 0,0 1 0 0,2 1 0 16,2 2-176-16,1 1-80 0,0 3 0 0,0 3-16 15,2 5-160-15,1 2-16 16,-1 2-16-16,5 6 0 0,1 5 0 0,2 3 0 0,0 4 0 0,2-2 0 16,1 2 208-16,1-1 32 0,-1 1 16 0,3 0 0 0,2-3 208 0,-1 0 0 15,-1-3 0-15,1-1-144 0,1-1 144 0,-3-3 0 16,1-1 0-16,-1 0 0 0,-3 0 0 0,1-1 0 16,-4-3 0-16,1-2 0 0,-2 0 0 0,-1-1 128 15,-3-1-128-15,0 0 0 0,-1-2 144 0,-2-3-144 16,-1-2 192-16,-1 1-192 0,-1-2 176 0,-2 0-176 15,-1 2 160-15,-1 1-160 16,-2-3 144-16,-1 3-144 0,-1 1 128 0,-3 0-128 0,-1 2 128 0,-1-1-128 16,-2 2 0-16,-1 4 128 0,-1 2 128 0,-1 4 32 15,1 2 0-15,1 3 0 0,1 3 224 0,3 4 64 16,4 4 0-16,2 1 0 0,3 2-32 0,4 1 0 16,3 2 0-16,3-2 0 0,4-2-288 0,3-1-48 15,3-2-16-15,5-3 0 0,3-2-192 0,4-4 0 16,2-5 0-16,5-3 0 15,4-6-1232-15,6-3-352 0,6-5-64 0,5-6-17296 0</inkml:trace>
  <inkml:trace contextRef="#ctx0" brushRef="#br5" timeOffset="-29392.43">9657 10837 8287 0,'0'0'368'0,"-3"-4"80"0,-1-2-448 0,2-1 0 16,-1 1 0-16,3 6 0 0,-3-6 5504 0,3 6 1008 16,0 0 208-16,0 0 32 0,0 0-4560 0,7 8-912 0,1 4-176 15,-1 6-32-15,0 4-704 0,2 6-144 0,-2 4-32 0,-1 0 0 16,1-1-192-16,-1 0 144 0,1-1-144 0,-1-1 128 16,-1-2-128-16,1-2 0 0,-1-3 144 0,-1-2-144 15,0-3 0-15,0-3 0 0,-2-4 0 0,1-2 0 16,-3-8-496-16,0 0-16 0,0 0 0 0,0 0 0 15,-1-6-16-15,-1-2-16 0,0-6 0 0,-1-2 0 0,-1-1 304 0,-1-1 64 16,-2-2 16 0,1-2 0-16,-2 0 288 0,-1-5 64 0,1 0 16 0,-1 1 0 15,0 0 192-15,0 2 48 0,3 1 0 0,1 0 0 16,1-1 256-16,3 2 64 0,1 0 16 0,1 1 0 16,3 3-192-16,1 0-32 0,1 1-16 0,3 1 0 15,-1 2-224-15,1-1-64 0,1 2 0 0,1 2 0 16,0 0-256-16,1 2 0 0,2 1 0 0,3 2 0 0,2-1 400 0,-1 1-16 15,-1-1-16-15,1 2 0 16,-1 0-1984-16,1-2-400 0,1 2-80 0,-1 1-14656 0</inkml:trace>
  <inkml:trace contextRef="#ctx0" brushRef="#br5" timeOffset="-29199.26">9710 10978 22111 0,'0'0'1968'0,"0"0"-1584"16,0 0-384-16,0 0 0 0,0 0 1680 0,7 4 256 0,2-6 48 0,1 0 16 15,2-5-672-15,4 1-144 0,2-2-32 0,0-1 0 16,0 0-720-16,2-2-160 0,-1 1-16 0,1 1-16 16,1 0-432-16,0 1-64 0,-2 1-32 0,1 0-9712 15,-1 1-1952-15</inkml:trace>
  <inkml:trace contextRef="#ctx0" brushRef="#br5" timeOffset="-28990.65">9706 11205 25791 0,'0'0'2304'0,"0"0"-1856"15,1 8-448-15,-1-8 0 0,0 0 1552 0,0 0 224 16,10 3 32-16,0-3 16 0,2 0-624 0,3 0-128 15,4-3-32-15,-1 0 0 0,0-2-800 0,2 0-240 16,1-2 0-16,1 0 128 0,3 1-128 0,1-3-160 16,0 0 160-16,0-2-208 15,0 0-1824-15,1 1-352 0,1-3-80 0</inkml:trace>
  <inkml:trace contextRef="#ctx0" brushRef="#br5" timeOffset="-28793.52">10419 10669 27647 0,'0'0'2448'0,"0"0"-1952"0,0 0-496 0,2 8 0 15,-1 2 896-15,2 1 64 0,-2 0 32 0,3 2 0 16,1 2-32-16,0 0 0 0,0 2 0 0,1 3 0 16,-2 1-576-16,1 1-128 0,1 1-32 0,-1 3 0 15,1 2-224-15,-1 0 0 0,0 0 0 0,0-1 0 31,2-1-1808-31,-2 0-304 0,-1-2-64 0,-1-2-11360 0</inkml:trace>
  <inkml:trace contextRef="#ctx0" brushRef="#br5" timeOffset="-28593.65">10338 10984 31327 0,'0'0'688'0,"0"0"144"0,0-6 16 0,0-1 48 0,3-2-720 0,1 1-176 15,1 1 0-15,2-1 0 0,1-1 1072 0,2-2 176 16,2-1 32-16,1 3 16 0,1-2-896 0,0 2-176 16,1 1-32-16,0 0-16 0,2 1-176 0,0 1 0 15,0-2 0-15,0 3 0 16,0 1-1728-16,1 0-384 0,1-1-80 0,-2-2-11888 0</inkml:trace>
  <inkml:trace contextRef="#ctx0" brushRef="#br5" timeOffset="-28263.25">10470 10559 27583 0,'-14'3'608'0,"-4"0"128"0,-3-1 32 0,-3 5 0 0,1-1-624 0,-1 2-144 0,1 3 0 0,1 2 0 16,0 1 752-16,1 3 112 0,0 2 32 0,3 5 0 16,1 2-400-16,4 1-80 0,2-1-16 0,5 2 0 15,3 2-64-15,3 2-16 0,3-2 0 0,4 4 0 16,6-1-192-16,3-1-128 0,1 0 128 15,1-1-128-15,3-1 0 0,4-4 0 0,2-4 0 0,2-4 0 16,1-1 416-16,1-6 16 0,2-2 0 0,2-8 0 16,-1-2-432-16,-1-3 0 0,3-4 0 0,-2-2 0 0,0-6 528 15,-3-2 80-15,-1-3 16 0,-2-1 0 0,-6-2 48 0,-3-3 16 16,-2 1 0-16,-4 0 0 0,-2-3-32 0,-4 2 0 16,-1 1 0-16,-4 0 0 0,-3 0-192 0,-3 1-32 15,-2-3-16-15,-4 6 0 0,-3-1-48 0,-5 2-16 16,-4-1 0-16,-4 1 0 0,-1 1-192 0,-3 2-32 15,-2-1-128-15,0 4 192 16,-2 0-1424 0,2 3-304-16,1 3-48 0,4 1-16976 0</inkml:trace>
  <inkml:trace contextRef="#ctx0" brushRef="#br5" timeOffset="-27491.79">11537 10363 19343 0,'0'0'1728'0,"0"0"-1392"0,0 0-336 0,0 0 0 16,0 0 1472-16,0 0 240 0,2 7 32 0,3 2 16 15,2 3-704-15,1 3-144 0,1 3-16 0,1 3-16 16,1 2-320-16,-1 5-64 16,1-1-16-16,-2 2 0 0,0-1-32 0,-1 2-16 15,-2-2 0-15,1 0 0 0,-1-2-32 0,1-1 0 16,-1-1 0-16,-2-4 0 0,-3-3-80 0,1 2-32 16,-1-4 0-16,0 0 0 0,-1-4-32 0,-1 0-16 15,1-11 0-15,0 0 0 0,0 0-112 0,0 0 0 0,0 0-128 0,0 0 192 16,-4-8-192-16,2 0-288 0,-1 0 64 0,2-3 16 31,1-4-176-31,1 1-16 0,3 1-16 0,1 0 0 0,0 0 256 0,3 0 160 0,1-2-192 0,3 6 192 16,1 0-144-16,4 5 144 0,3-1 0 0,0 4-144 15,3 1 144-15,-1 1 0 0,0 0 0 0,-3 3 128 16,0 3 112-16,-2-1 16 0,1 3 16 0,-4 2 0 16,-2-1 240-16,-3-2 64 0,-4 3 0 0,-2 0 0 0,-4 2 64 0,-1-1 32 15,-3 2 0-15,0 3 0 0,-6-1-224 0,0 1-64 16,-2 0 0-16,-2 0 0 0,-2-4-208 0,-1-3-48 15,0 3-128-15,-2-5 192 0,-1-1-192 0,2-3 0 16,1-3 0-16,1-1-160 16,2-3-576-16,2-1-112 0,2 0-32 0,5-2-10528 15,6-2-2112-15</inkml:trace>
  <inkml:trace contextRef="#ctx0" brushRef="#br5" timeOffset="-27161.34">12196 10621 17503 0,'0'0'1552'0,"0"0"-1232"16,0 0-320-16,-8 6 0 0,-1 1 2512 0,0 1 448 16,-1-1 96-16,1 4 16 0,0-3-1344 0,1 3-272 0,0 2-48 0,0 0-16 15,2 2-880-15,0-1-192 0,2 0-16 0,2 2-16 16,0 0-288-16,2-2 0 0,2-2 0 0,0 1 0 16,1-3 0-16,2-2-144 0,-1-1 144 0,1-2-128 15,2-1-80-15,-1 0-16 0,1-2 0 0,1 1 0 16,0-3 224-16,-1-3-144 0,1 1 144 0,1-4-128 15,-2 0 128-15,1-1 0 0,-1-2 0 0,0-1 0 16,0-2 128-16,-1 0 0 0,1 1 0 0,0-2 0 16,-1-2 64-16,-2 0 0 0,-3-1 16 0,-1 2 0 15,2 1 176-15,-2 1 48 0,-1 3 0 0,-1 2 0 0,-4 3 32 0,1 0 16 16,5 4 0-16,-6 4 0 0,-1-1-224 0,2 3-32 16,0 4-16-16,2 1 0 15,3-2-400-15,1 3-64 0,1 1-32 0,2 0 0 31,1 0-1904-31,3 0-384 0,2 0-80 0,3-4-11344 0</inkml:trace>
  <inkml:trace contextRef="#ctx0" brushRef="#br5" timeOffset="-26660.05">12520 10662 24879 0,'-13'-1'1088'0,"13"1"256"0,-10-1-1088 0,1 1-256 16,0-3 0-16,0 2 0 0,1 0 656 0,2-1 80 15,-1 2 16-15,7 0 0 0,0 0-352 0,0 0-64 16,0 0-16-16,0 0 0 0,4 7-192 0,3 2-128 16,-1 0 128-16,3 3-128 0,3-3 0 0,0 3 144 0,-1 1-144 0,0 2 0 15,-2-2 368-15,-1 0-48 0,0 0 0 0,-2 2 0 16,-1-1 272-16,-1 0 48 16,-2 2 16-16,-1 0 0 0,-2-2 48 0,-1 0 0 15,0-1 0-15,-2-1 0 0,0-3-304 0,-3-1-48 16,0 0-16-16,-3-3 0 0,1 0-336 0,0-3 0 0,1 0 0 0,1 1 128 15,-1-2-128-15,1-1 0 0,7 0 0 0,0 0 0 16,0 0 0-16,0 0 0 0,-1-8 0 0,2-1 0 16,3 0 0-16,3 1 0 0,2 0 0 0,2 2 0 15,1-2-192-15,1 0-48 0,0 2-16 0,2-1 0 16,-1-1 256-16,0 1 0 0,2-4 0 0,0 3 0 16,-1 2 0-16,1-1-144 0,-2-2 144 0,-1 0 0 15,0 1 0-15,-1 0 0 0,-3 1 0 0,-1-1 0 0,-2-1 0 16,0 0 0-16,-2 1 128 0,-3 1-128 0,-1 7 400 0,-3-6 16 15,1-1 0-15,-2 2 0 0,-1 2 368 0,-2 3 80 16,-1 0 16-16,0 2 0 0,1-1-176 0,0 3-16 16,1 0-16-16,-1 4 0 0,2 2-352 0,0 2-80 15,-1 1-16-15,4-1 0 0,2 2-224 0,1 0 0 16,2 1 128-16,1-2-128 0,1-2 0 0,3 1-208 16,-1 1 32-16,4-1 16 15,2-3-1376-15,1 0-256 0,1-2-64 0,3-2-9792 16,3-1-1936-16</inkml:trace>
  <inkml:trace contextRef="#ctx0" brushRef="#br5" timeOffset="-26359.93">13098 10596 11055 0,'-7'1'976'0,"-5"1"-784"0,-1-1-192 0,-1 1 0 16,-1 1 4000-16,1 2 752 0,-1-1 160 0,4 3 16 15,-1 2-2848-15,2 1-576 0,2 3-112 0,3 0-32 16,1 6-736-16,4 0-160 0,1 1-16 0,4-1-16 15,2 2-432-15,1-1 0 16,2-2 0-16,2-1 0 0,1-3 0 0,2-1 0 16,1-1 0-16,0 0 0 0,-2-2 0 0,0-1 0 0,1-2 0 15,-2-2 0-15,-2-4 256 0,0-2-48 0,-2-2 0 0,0-2 0 16,-1-3 576-16,0-3 112 0,-2-4 32 0,1 1 0 16,-2-3-256-16,-1-1-48 0,-1-2-16 0,-2-1 0 15,-2-5-208-15,-2 1-32 0,-1-2-16 0,-3-2 0 16,-2-1 32-16,-2-1 16 0,-1-3 0 0,0-1 0 15,-1-3-272-15,-1-1-128 0,-3-1 128 0,1-1-128 16,1 5-656-16,2 4-224 0,2 4-32 0,3 3-16 16,3 4-1968-16,2 4-400 0,5 5-80 0</inkml:trace>
  <inkml:trace contextRef="#ctx0" brushRef="#br5" timeOffset="-26027.3">14164 10635 20271 0,'0'0'1792'0,"-6"-4"-1424"0,-3-1-368 0,1 0 0 16,1 1 2752-16,-3-3 464 0,-1-1 112 0,-1 2 0 16,0 1-2064-16,1 1-432 0,-1 1-64 0,1 2-32 15,0 2-48-15,0 2-16 0,2 2 0 0,1 3 0 16,0 2-352-16,3 1-80 0,3 2-16 0,0 1 0 15,1 2-96-15,4 1-128 16,-1-2 176-16,3 1-176 0,3-2 0 0,1-1 0 0,-1-1 0 0,3 0-192 16,-1 1 192-16,2-7 0 0,0 0 0 0,1-4 0 15,0-2 256-15,-2 0-64 0,-2 0-16 0,2-2 0 16,-3-4 144-16,-2 0 48 0,-2-1 0 0,0-2 0 16,0 1-80-16,-3 2-16 0,-2-5 0 0,-2 1 0 15,-2-2-144-15,-1 2-128 0,-2-3 192 0,0 1-192 16,-1 0-208-16,0 1-160 0,0-2-16 0,-1 1-16 15,1-1-2032-15,2 0-416 0,-3 0-80 0</inkml:trace>
  <inkml:trace contextRef="#ctx0" brushRef="#br5" timeOffset="-25694.18">14353 10545 23951 0,'0'0'2128'0,"0"13"-1696"0,0 3-432 0,0 2 0 16,0 0 1840-16,0-1 272 15,-2 0 64-15,2-1 16 0,0-2-656 0,0 2-128 16,2-2-16-16,-1-1-16 0,2-1-608 0,-2-2-128 16,-1-10-32-16,0 0 0 0,9 7-368 0,-1-5-80 15,-8-2-16-15,8 0 0 0,-1-6-144 0,1-1 0 16,0-2-160-16,-1-1 160 0,-2-3-224 0,0 0 48 16,0 1 16-16,-1 0 0 0,4-3 160 0,-3 0-128 15,0 0 128-15,1-1-128 0,-1 0 128 0,1 2 0 0,2 0 0 0,1 1 0 16,2 2 320-16,0 1-16 0,3 3 0 0,-3 3 0 15,1 3 528-15,-2 4 128 0,1 2 0 0,-1 3 16 16,-1 2-96-16,1 3-32 0,-3 2 0 0,1 0 0 16,0 2-368-16,1 0-80 0,0 0-16 0,-1 1 0 15,0 2-384-15,0 1-224 0,1 1 32 0,0 1 0 16,-1-3-3232-16,0 3-640 0</inkml:trace>
  <inkml:trace contextRef="#ctx0" brushRef="#br5" timeOffset="-24793.41">7027 11866 12895 0,'0'0'1152'0,"0"0"-928"15,0 0-224-15,0 0 0 0,-5 5 2048 0,5-5 384 0,-7 3 64 0,-1-1 0 16,1-1-1200-16,-2 1-240 0,1 2-48 0,-3-4-16 16,0 1-528-16,-1-1-96 0,0 0-32 0,0 0 0 15,1 0-32-15,-2 0-16 0,1 0 0 0,1 1 0 16,4 2-32-16,-1-1 0 0,-1 0 0 0,2 0 0 16,7-2-256-16,-4 6 0 0,4-6 0 0,0 7 0 15,0-7 0-15,4 8 0 0,1-1 0 0,3-1-144 16,1 0 144-16,3-1 0 0,2-1 0 0,3 2 0 15,2-2 0-15,-1 3 0 0,-1-1 0 0,0 2 0 16,0 0 448-16,-3 0 128 0,-2 1 32 0,-1-1 0 16,-1 1 400-16,-3 4 80 0,0-3 0 0,-3 3 16 0,-3 0-368 0,-1 2-80 15,0-1-16-15,-1 0 0 0,-3 2-320 0,-1-1-64 16,0 0 0-16,-2-3-16 0,2-5-240 0,0 1-240 16,-2 0 48-16,2-1 16 15,0-4-1792-15,-1 0-352 0,6-3-80 16,-4-4-11696-16</inkml:trace>
  <inkml:trace contextRef="#ctx0" brushRef="#br5" timeOffset="-24633.34">7151 11764 8287 0,'4'-16'736'0,"-2"10"-592"16,1-2-144-16,0-1 0 0,-1 1 3584 0,1 2 672 16,-1-2 144-16,-2 8 16 0,0 0-2112 0,0 0-448 15,8 2-64-15,0 5-32 0,0 2-736 0,0 5-160 16,-2 5-32-16,2 0 0 0,0 5-352 0,1-1-80 15,-1 4-16-15,1 2 0 0,-1 1-192 0,-2 3-32 16,1 1-16-16,-1 0 0 16,0-2-1088-16,-1 2-208 0,0 1-64 0,0-2-8560 0,0-2-1712 0</inkml:trace>
  <inkml:trace contextRef="#ctx0" brushRef="#br5" timeOffset="-24226.18">7185 11986 28559 0,'0'0'1264'0,"0"0"272"0,0 0-1232 0,0 0-304 0,0 0 0 0,6 2 0 0,1 2 560 15,2 0 48-15,1-1 16 0,2-1 0 0,2 1-176 0,2 0-16 16,2-1-16-16,7 1 0 0,0-1-416 0,1 1 128 16,3 2-128-16,-2-4 0 0,0 2 0 0,-1 0 0 15,-2-2-224-15,-2 0 80 0,-1 1-192 0,-3-2-48 16,-2-2 0-16,0 4 0 0,-5-4 192 0,0 1 16 15,-4 0 16-15,-7 1 0 0,0 0 160 0,0 0 0 16,0 0 0-16,0 0 128 0,0 0-128 0,0-7 144 16,-1-1-144-16,-3 2 160 0,-1-1 96 0,0 1 32 15,0-2 0-15,-2 1 0 0,-1 1 352 0,-1-1 80 0,1 2 16 0,-1-1 0 16,-1 2 288-16,1 2 64 16,0 2 16-16,1 3 0 0,1 1-336 0,2 2-80 15,1 2-16-15,3 3 0 0,1 0-416 0,2 3-96 0,4 1-16 0,0 0 0 16,1 0-144-16,2 1 0 0,1-1 0 0,2 1 0 15,1 0-320-15,1-3 48 0,2-2 16 0,1 1 0 32,0-1-1392-32,0-2-272 0,-2-1-48 0,0 1-16 15,-1-3-912-15,-2-2-192 0,-2-1-48 0,-1-2-8320 0</inkml:trace>
  <inkml:trace contextRef="#ctx0" brushRef="#br5" timeOffset="-23926.31">7713 11992 7359 0,'0'0'320'0,"0"0"80"0,1-6-400 0,-1 6 0 0,0 0 0 0,0 0 0 16,8 0 4480-16,1 1 832 0,1 4 144 0,1 4 48 15,-1 4-3520-15,1 2-688 0,0 0-144 0,1 2-16 16,0 2-240-16,0 0-32 0,-3-2-16 0,0 0 0 16,-1-1-80-16,-2-1-32 0,1 0 0 0,-2-2 0 0,-1-2-96 0,-1 0 0 15,-2-1-16-15,0-2 0 0,-1-1-112 0,0-7-32 16,0 0 0-16,0 0 0 0,0 0-144 0,0 0-16 15,0 0-16-15,0 0 0 0,0 0-64 0,-5-4-16 16,0 0 0-16,1-5 0 0,1 0-224 0,2-2 176 16,-2-1-176-16,2-1 160 0,0-1-160 0,-1 0 0 15,2-2-160-15,0 0 160 16,0 1-512-16,2-1-16 0,0 2 0 0,2 2 0 16,0 3-736-16,1 1-144 0,1 2-16 0,0 0-16 15,3 4-2432-15,3-2-480 0,1 1-112 0</inkml:trace>
  <inkml:trace contextRef="#ctx0" brushRef="#br5" timeOffset="-23829.35">8109 12025 1839 0,'8'17'160'0,"-4"-8"-160"0,0 1 0 0,0 3 0 16,0 2 4144-16,-1 0 784 0,1 1 176 0,2 0 16 15,-1-1-3376-15,0 1-672 0,0-2-144 0,0-1-32 16,-1-2-896-16,0-1-144 0,-1-1-48 0</inkml:trace>
  <inkml:trace contextRef="#ctx0" brushRef="#br5" timeOffset="-23656.93">8071 11864 21647 0,'-2'-15'960'0,"2"15"192"0,0 0-912 0,2-7-240 0,1 1 0 0,-3 6 0 16,5-5 512-16,3 2 48 0,0 2 16 0,2 1 0 0,2 0-576 0,2 0 0 16,3 0-160-16,3 0 160 15,1-3-1216-15,0 3-128 0,1-1-32 0,0-1-4704 16,-1 4-960-16</inkml:trace>
  <inkml:trace contextRef="#ctx0" brushRef="#br5" timeOffset="-23493">8417 11841 911 0,'17'6'0'0,"-11"-2"0"0,1 2 0 0,-2-1 0 16,0 3 0-16,-1-2 0 0,-4-6 4128 0,3 7 736 16,-3 2 160-16,0 1 32 0,-3-2-2304 0,-1 1-448 15,-1-4-80-15,-2 3-32 0,1 3-160 0,-1-1-48 0,0 0 0 0,-1 2 0 16,-1 1-592-16,0 3-128 16,-1 2-32-16,3 2 0 0,1-3-432 0,4 4-96 15,-1-2 0-15,2 2-16 0,0-2-368 0,3 0-80 16,3-6-16-16,3 0 0 0,-1-1-224 0,3-3-160 0,2-1 32 0,2-3 0 31,3-1-2032-31,1-2-400 0,3-2-64 0,1-5-13120 0</inkml:trace>
  <inkml:trace contextRef="#ctx0" brushRef="#br5" timeOffset="-23227.46">8830 11874 11967 0,'-10'2'1072'0,"-3"-2"-864"0,-3 1-208 0,-1 2 0 15,-1 2 3648-15,1 0 672 0,0-1 144 0,1 2 16 16,3 1-2336-16,1 3-480 0,3 0-80 0,3-1-32 16,1 0-992-16,3 2-208 0,5 0-32 0,1 0-16 15,4-3-304-15,2-2 0 0,3 1 0 0,3-2 0 0,2 0-208 0,0 0 48 16,2 1 16-16,-1 0 0 0,1 1 144 0,-1-1-192 16,-2 1 192-16,0 0-192 0,0 1 320 0,-2 0 48 15,-2 1 16-15,-4 2 0 16,-3 2 848-16,-2-3 176 0,-1 2 48 0,-3 2 0 15,-3-1 96-15,-2-1 32 0,-3 1 0 0,-1-1 0 16,-1-1-704-16,-2 1-144 0,-1-1-32 0,0-2 0 0,-1 0-512 0,0-1 0 16,1-3 0-16,-1-1-20368 0</inkml:trace>
  <inkml:trace contextRef="#ctx0" brushRef="#br5" timeOffset="-22262.09">9632 12142 3679 0,'0'0'160'0,"0"0"32"0,0 0-192 0,0 0 0 0,0 0 0 0,0 0 0 0,0 0 4464 0,2-6 848 16,4-4 160-16,0-1 32 0,1-2-3712 0,1-4-768 15,-1-3-128-15,4-1-48 0,-5-1-576 0,2-1-112 0,-1-3-32 0,-1 0 0 16,1-1 112-16,-3 3 16 0,1-1 0 0,-1 0 0 15,0 0 384-15,-2 5 64 0,1 1 32 0,-1 4 0 16,1 2-320-16,0-2-64 0,-2 5-16 0,0 2 0 16,-1 8-80-16,0 0-32 15,0 0 0-15,0 0 0 0,0 0 0 0,4 8 0 16,1 2 0-16,2 5 0 0,-1 3-224 0,2 3 0 16,1 0 0-16,3 2-160 0,1 1 32 0,0 2 0 15,-1 2 0-15,1 2 0 16,0 0-640-16,0-1-128 0,-1 0-32 0,0-2 0 15,-1-1-1648-15,0-1-336 0,-2-2-64 0,-1-2-16 0</inkml:trace>
  <inkml:trace contextRef="#ctx0" brushRef="#br5" timeOffset="-22124.85">9749 11970 18431 0,'0'0'1632'0,"-4"-4"-1312"0,-2 0-320 0,6 4 0 0,0 0 1680 0,0 0 272 16,0 0 48-16,0 0 16 15,0 0-1376-15,0 0-256 0,0 0-64 0,8-4-16 0,-1 2-304 0,4 2 0 16,2-3 0-16,3 0 0 16,-1 0-768-16,2 0-64 0,1 2-16 0,1-3-10144 0</inkml:trace>
  <inkml:trace contextRef="#ctx0" brushRef="#br5" timeOffset="-21725.84">10104 11909 19983 0,'0'0'880'0,"0"10"192"0,-1-1-864 0,-1 6-208 15,1-1 0-15,1 3 0 0,-3 2 1152 0,1 1 192 16,-1 2 48-16,0-2 0 0,1 1-368 0,1-1-64 0,-1 0 0 0,1-2-16 16,0-1-368-16,-1-5-64 0,1-2 0 0,1-2-16 15,0-8-64-15,0 0-16 0,0 0 0 0,0 0 0 16,3-10-256-16,2-3-160 0,-1-3 192 0,0-2-192 16,-2-3 0-16,2-1 0 0,0-2 0 0,0 0-192 15,0-2 192-15,-1-1-192 0,-1 0 192 0,1 1-192 16,-1 1 192-16,1 3 0 0,-2 1 0 0,1 3 0 15,-1 1 0-15,1 3 0 0,1 2 0 0,1 5 0 16,-4 7 0-16,0 0 0 0,0 0 0 0,7 6 0 16,-1 3 0-16,1 4 0 0,-2 4 0 0,1 1 0 15,1 2 0-15,1 0 0 0,1 3 0 0,-1-1 0 16,-1-1 0-16,1-1 0 0,0 0 0 0,0-3 0 16,-2-1 0-16,2-3 0 0,0-2 128 0,0 0-128 15,0-3 368-15,0-3 16 0,-1-4 0 0,1-1 0 16,-1-1 576-16,-1-2 112 0,1-6 16 0,-1 0 16 15,1-5-272-15,-2-1-64 0,0 1-16 0,0-3 0 0,2-3-480 0,-2 0-80 16,-1-1-32-16,0 1 0 0,-1-2-160 0,-2-1-224 16,-1-2 48-16,1-1 16 15,-1 1-2224-15,1 0-448 0,1 0-96 0,-1 2-11728 0</inkml:trace>
  <inkml:trace contextRef="#ctx0" brushRef="#br5" timeOffset="-21356.2">10538 11724 12895 0,'4'15'1152'0,"2"2"-928"16,2 5-224-16,0 3 0 0,0 0 1856 0,0 1 336 16,-1-1 64-16,0-2 16 0,0-1-480 0,-1-2-112 15,1-2-16-15,0-1 0 0,-3-3-592 0,-1-2-128 16,0-3-32-16,-1-1 0 0,-2-8-400 0,0 0-64 16,0 0-32-16,0 0 0 0,0 0-224 0,-4-5-64 0,-1-2 0 0,-2-2 0 15,1-4 80-15,1 0 16 0,0 0 0 0,-2-5 0 16,-1-4-32-16,2 0 0 0,0-2 0 0,1-2 0 15,0-3-400-15,1 1-96 0,3 2-16 0,1-3 0 16,1 2 48-16,2 1 0 0,-1 1 0 0,2 3 0 16,1-2 272-16,3 6-192 0,0 4 192 0,3 3-160 15,3-1 160-15,-1 6 0 0,-1 2 0 0,2 3 0 0,3 1 0 0,1 1 128 16,2 3-128-16,-1 2 176 0,-2 3 16 0,-1 2 0 16,0 1 0-16,-2 1 0 15,-2 1 400-15,-2 3 96 0,-1 1 16 0,-1 3 0 16,-3 0 320-16,-2 1 64 0,-2 3 0 0,-1 0 16 15,0-1-96-15,-3 0-32 0,0-3 0 0,-3 0 0 16,1-1-496-16,-1 1-96 0,-2 1-32 0,0-2 0 16,-2-3-352-16,-2 0 144 0,-3-3-144 0,1 1 0 15,0-2-224-15,-2 0-160 0,-1-4-16 0,-1 0-12352 16,-2-1-2480-16</inkml:trace>
  <inkml:trace contextRef="#ctx0" brushRef="#br5" timeOffset="-21058.69">9826 12249 18431 0,'0'0'1632'0,"0"0"-1312"0,0 0-320 0,0 0 0 16,9 1 2816-16,2 1 480 15,-4-2 96-15,4 1 32 0,1 0-1440 0,1 1-272 0,2-2-64 0,5 0-16 16,2 0-304-16,4 0-64 0,5-2-16 16,11 2 0-16,4-2-224 0,1-1-64 0,-2-2 0 0,2 1 0 15,2 1-528-15,0-2-112 0,2 1-32 0,0 2 0 16,1 0-288-16,3-2 0 0,-1 2 0 0,1-3 0 31,-13-1-2192-31,2 1-352 0,3-1-64 0</inkml:trace>
  <inkml:trace contextRef="#ctx0" brushRef="#br5" timeOffset="-20459.48">11488 12030 8287 0,'0'0'736'0,"0"0"-592"0,0 0-144 0,0 8 0 0,0-8 3488 0,0 0 672 16,0 0 128-16,0 0 16 0,0 0-2736 0,0 0-544 15,0 0-128-15,0 0 0 0,7-7 416 0,-2-1 96 16,0-1 0-16,1-1 16 0,-3-2-464 0,1-2-80 16,0 1-32-16,-1 0 0 0,-2 0-416 0,-1 2-96 15,-1 2-16-15,0 0 0 0,-2 0-128 0,-1 1-16 16,-1 2-16-16,0 2 0 0,-1-3-160 0,1 3 160 16,0 2-160-16,0-4 160 15,5 6 32-15,0 0 0 0,0 0 0 0,0 0 0 0,-5 6 0 0,1 1 16 16,2 5 0-16,2 3 0 0,0 1-32 0,2 3-16 15,-1 0 0-15,3 1 0 0,1 1-160 0,2-4 0 16,-1 2 0-16,2-4 0 0,2-2 0 0,2 0 0 16,0-2 0-16,1-2-176 15,2-2-592-15,1-2-128 0,0-3-32 0,1-4 0 16,-2-2-2224-16,1-2-448 0,0-3-96 0</inkml:trace>
  <inkml:trace contextRef="#ctx0" brushRef="#br5" timeOffset="-20095.51">11820 11546 21183 0,'0'0'1888'0,"0"0"-1504"0,0 0-384 0,0 0 0 16,-4 7 1408-16,1 2 192 0,0 1 64 0,2 5 0 15,0 2-544-15,1 1-96 0,-2 1-32 0,4 4 0 16,0 1-512-16,1 1-96 0,-2 0-32 0,2 0 0 16,0 2-80-16,-1-3-16 0,1 2 0 0,2-4 0 15,1 0-128-15,1 0-128 0,-1-1 144 0,2 1-144 16,0-4 128-16,0 1-128 0,0-2 0 0,1-2 144 0,0 0-144 0,0-2 0 15,0-3 0-15,2-1 0 0,-2-2 0 0,1-5 0 16,2 0 0-16,0-2 0 16,-2-2 0-16,-1 0 0 0,-1-5 0 0,0-2 0 15,-2 0 0-15,0 0 0 0,0 0 0 0,1-4 0 16,-2 0 0-16,0 0 128 0,-1 0-128 0,0-1 0 16,0 0 256-16,-2 1-48 0,-2 0 0 0,0 3 0 0,-1-5 384 0,-1 5 80 15,-2 1 16-15,0 2 0 0,-3 2 48 0,3 1 16 16,4 4 0-16,0 0 0 0,-6 0-304 0,6 0-64 15,-4 7-16-15,0-1 0 0,1 3-368 0,2 3 0 16,1 4 0-16,1-1 0 0,3 4 0 0,1 0-256 16,3 2 64-16,1 0 0 15,2-3-2112-15,1-1-448 0,1-3-64 0,2 1-32 16,2-6-640-16,0 0-128 0</inkml:trace>
  <inkml:trace contextRef="#ctx0" brushRef="#br5" timeOffset="-19910.73">12361 11973 11055 0,'-2'-17'480'0,"2"17"112"0,-2-7-464 0,0 1-128 0,-2-2 0 0,-1 1 0 16,-3 1 3904-16,-1 1 768 0,0 1 160 0,1 1 32 16,0 0-2624-16,1 3-528 15,-2 3-112-15,-1 2 0 0,4 0-448 0,-1 2-96 16,2 2-16-16,1 2 0 0,2 0-736 0,2 1-160 0,2-2-16 0,3 2-128 16,2-3 0-16,2 4 0 0,3-2 0 0,2-1 0 15,-1-1-128-15,2-1-96 0,-1 0-16 0,2-2 0 31,-1 0-672-31,1-5-144 0,-1 2-32 0,1-3 0 16,0-3-2064-16,-2-1-432 0,0-2-64 0</inkml:trace>
  <inkml:trace contextRef="#ctx0" brushRef="#br5" timeOffset="-19724.4">12572 11499 19343 0,'0'0'848'0,"0"0"192"16,-3-5-832-16,3 5-208 0,0 0 0 0,0 0 0 0,-1 12 3360 0,1 4 624 15,1 2 128-15,0 3 32 0,2 2-2864 0,0 3-560 16,1 2-112-16,2 2-32 0,1-4-384 0,0 4-192 16,4 2 160-16,-2-1-160 0,0 1 0 0,0-1 0 0,0 2 0 0,2 1 0 31,-2-4-1936-31,1-2-496 0,-2 0-80 0,0-2-11232 16</inkml:trace>
  <inkml:trace contextRef="#ctx0" brushRef="#br5" timeOffset="-18896.29">12604 11986 1839 0,'-1'-15'160'0,"-2"0"-160"0,0-2 0 0,0 1 0 16,-1 3 3680-16,1 3 704 0,1-1 144 0,2 2 16 15,1 0-2208-15,2 2-448 0,-3 7-96 0,5-5 0 16,0-1-944-16,2-1-176 0,0 3-32 0,3 2-16 16,1 2-432-16,2-4-192 0,0 1 160 0,0-1-160 15,-1 3 0-15,0 0 0 0,-2 1 0 0,1 1 0 16,0 2 128-16,0 0-128 0,-1 3 0 0,1 0 0 0,-2 3 512 0,0 0 0 15,0 3 0-15,0 0 0 0,-2 1 288 0,-2-1 64 16,-1-2 16-16,0 1 0 0,-2-2-192 0,1 0-48 16,1 1 0-16,-3-2 0 0,-1-1-144 0,0-7-48 15,-1 6 0-15,-2 1 0 16,3-7-64-16,0 0-32 0,0 0 0 0,0 0 0 16,0 0-224-16,-7 0-128 0,0-4 128 0,2-3-128 15,2-3 0-15,3-1 0 0,0 2-160 0,2-5 160 16,-1-2-384-16,1-3 48 0,2-1 0 0,2 1 0 15,0-1-112-15,2 0 0 0,0 2-16 0,1 1 0 0,0 3 80 16,0 2 32-16,0 2 0 0,-1 1 0 0,0 2 96 0,-2 2 32 16,2 2 0-16,-8 3 0 0,0 0 224 0,7 0 0 15,1 4 0-15,-8-4-144 0,0 0 144 0,6 8 0 16,-2 4 0-16,0-1 0 0,-2 1 128 0,1 2-128 16,0 3 128-16,-1 2-128 0,2 0 320 0,0 1 0 15,0-2 0-15,1 0 0 0,0 1 64 0,2-2 0 0,3-1 0 0,0-3 0 16,0-2-128-16,0 1 0 0,1-5-16 0,1 0 0 15,-2-3 64-15,0-1 16 0,1-2 0 0,-3-2 0 16,-2-5 288-16,1 1 64 0,-1-4 16 0,-1-1 0 16,-2-2-368-16,-2-3-64 0,-1 0 0 0,0-1-16 15,-1-1-80-15,-4 2-16 0,0-1 0 0,-2 0 0 16,-2 1-144-16,1-1 0 0,-2 0 0 0,-2 1 0 16,-1-1-384-16,1 2-128 0,0-1 0 0,2 4-16 31,1 2-880-31,1 1-192 0,3 0-16 0,1 1-16 15,0 2-992-15,4 5-208 0,0 0-48 0,0 0 0 16,0 0 912-16,0 0 176 0,8-1 48 0,1 1 0 16,0 1 832-16,0 2 160 0,0-1 48 0,2 1 0 0,1 3 1408 0,-1 4 272 0,1-3 64 0,-2 5 16 15,1 3 768-15,-1 0 160 0,-1 2 16 0,-1-3 16 16,0 3-96-16,-1-1 0 0,-1-2-16 0,1 1 0 16,-1 2-560-16,1-4-96 0,-2 0-32 0,0-2 0 0,0 0-704 0,1-2-128 15,-3-2-48-15,3-2 0 0,-6-5-96 0,6 5-32 16,-6-5 0-16,0 0 0 0,0 0-16 0,5-5-16 15,1-3 0-15,-1-1 0 0,0-2-176 0,0 0 128 16,-1-2-128-16,1 1 128 0,1 0-128 0,-2-2 0 16,-1-4 0-16,3 1-176 0,-2 1 176 0,2 2-192 15,1-3 192-15,0 4-192 0,1 0 192 0,0 0 0 16,1 2 0-16,0 5 0 0,0-1-128 0,1 2 128 0,-1 4-128 0,-1 2 128 16,1 4-256-16,-2 2 16 0,0 3 16 0,-1 3 0 15,1 3 64-15,0-1 16 0,2 4 0 0,-2-6 0 31,0 0-1072-31,1 0-224 0,1 0-32 0,1-1-13504 0</inkml:trace>
  <inkml:trace contextRef="#ctx0" brushRef="#br5" timeOffset="-18760.3">13595 11817 9215 0,'0'11'816'0,"1"1"-656"0,1-1-160 0,2 4 0 15,0-1 2432-15,1 2 448 0,0 1 80 0,2-4 32 16</inkml:trace>
  <inkml:trace contextRef="#ctx0" brushRef="#br5" timeOffset="-18463.47">13598 11546 17503 0,'0'0'768'0,"8"-2"176"0,-1-4-752 0,1 4-192 0,1-1 0 0,2 1 0 0,-2-1 928 0,3 3 160 16,-1 0 16-16,2 0 16 0,2 1-1120 0,-1 2 0 15,2 0-272-15,-2 0 48 0,-2 1 224 0,0 0 0 16,-2 2 0-16,-2 1-144 0,-3 1 592 0,-1 1 112 16,-1 0 16-16,-2 2 16 0,-2 2 912 0,-3 1 176 15,-3 1 48-15,1 0 0 0,-1 2 16 0,1 0 16 16,-2-1 0-16,1-1 0 0,1 4-416 0,0-1-64 15,3 0-32-15,1-1 0 0,1-3-544 0,2 1-128 16,3-1 0-16,1-1-16 0,1-2-336 0,1 2-64 0,5-6-16 0,-1 1 0 16,-2-1-144-16,0-2 0 0,0-1 0 0,3 1-176 31,1-2-368-31,0 1-80 0,2 0-16 0,-2-2 0 16,1 1-1904-16,-3-2-384 0,1-2-80 0,0-1-11680 0</inkml:trace>
  <inkml:trace contextRef="#ctx0" brushRef="#br5" timeOffset="-18162.15">14149 11690 14735 0,'0'0'1312'0,"0"0"-1056"0,0 0-256 0,-6-3 0 0,-2 1 3584 0,-1-1 672 15,0 3 128-15,-2 0 32 16,1 0-2688-16,1 1-544 0,1 1-96 0,0 0-32 16,2 2-288-16,0 0-48 0,6-4-16 0,-4 6 0 0,3 1-576 0,2 2-128 15,1-2 0-15,2 0 0 0,2 1 0 0,1 0-208 16,0-1 64-16,3-1 16 0,1 1-32 0,4-1 0 15,3-1 0-15,0 1 0 0,-2 0 160 0,-1-2 0 16,2 3-144-16,-1 0 144 0,0 0 176 0,-3-1 96 16,-2 1 32-16,-1 1 0 0,-1 2 608 0,-3-1 128 15,-3 0 32-15,-2-1 0 0,-1 0-144 0,-1 1-32 16,-3-1 0-16,-3 1 0 0,0-1-480 0,-1 0-96 0,-3 0-32 0,1-2 0 16,-1 1-288-16,1-5-144 0,0 2 16 0,-2-3 0 31,0-2-2352-31,3-1-464 0,-1-2-80 0</inkml:trace>
  <inkml:trace contextRef="#ctx0" brushRef="#br5" timeOffset="-17977.52">14370 11306 5519 0,'0'-5'496'0,"0"5"-496"0,0 0 0 0,0 0 0 16,0 0 5824-16,0 0 1088 0,0 0 192 0,1 11 64 15,0 0-4736-15,0 4-928 0,-1 0-192 0,2 4-32 16,-1 1-336-16,2 3-64 0,-1-3-16 0,1 1 0 0,0 2-640 0,0-3-224 16,3 4 144-16,0-2-144 0,-1-1 0 0,1 1-304 15,0 0 48-15,1 0 16 16,-1-1-3088-16,1 0-640 0</inkml:trace>
  <inkml:trace contextRef="#ctx0" brushRef="#br5" timeOffset="-17658.92">14621 12033 27983 0,'0'0'1232'0,"-6"4"272"0,-1 1-1200 0,1-1-304 0,-1 0 0 0,-1-1 0 16,-1 0 976-16,1-2 144 0,2-1 32 0,-1 0 0 15,7 0-336-15,-5-2-64 0,0-2-16 0,1 0 0 16,0-1-592-16,1-2-144 0,2-2 0 0,1 1 0 16,3 0-160-16,-1 2-64 0,0-2-16 0,0 0 0 15,2 0 240-15,-1 2 0 16,-3 6-160-16,0 0 160 0,0 0 128 0,0 0 112 16,0 0 16-16,0 0 0 0,8-1 512 0,-8 1 96 0,0 0 32 0,0 0 0 15,6 5-176-15,-6-5-16 0,0 0-16 0,0 0 0 16,0 0-352-16,3 8-64 0,-1-2-16 0,-2 1 0 15,0-7-1744-15,-4 8-368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1093 5527 0 0,'-1'2'423'0'0,"-9"19"6353"0"0,11-24-6083 0 0,12-34 57 0 0,-2 0 0 0 0,-1-1-1 0 0,5-44 1 0 0,-2 13-401 0 0,2-1-247 0 0,11-56-33 0 0,23-272 48 0 0,-30 218-23 0 0,-18 171-41 0 0,1-1-1 0 0,0 1 1 0 0,0 0 0 0 0,1 0 0 0 0,1 0 0 0 0,5-11 0 0 0,-8 20-46 0 0,0 0-1 0 0,0 1 1 0 0,0-1-1 0 0,0 0 1 0 0,0 1 0 0 0,0-1-1 0 0,-1 1 1 0 0,1 0-1 0 0,0-1 1 0 0,1 2-1 0 0,4 4-15 0 0,-1 0 1 0 0,0 0-1 0 0,0 0 0 0 0,0 1 0 0 0,7 14 0 0 0,14 39 175 0 0,-16-35-117 0 0,77 201-113 0 0,-15-35 993 0 0,-45-127-293 0 0,4 12-2009 0 0,-12-26-4170 0 0,-11-27 212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15 129 14047 0 0,'0'0'1276'0'0,"-7"2"-1024"0"0,-1-2 2571 0 0,20-4-2103 0 0,-3 1-489 0 0,10-5-154 0 0,1 1 0 0 0,22-4-1 0 0,83-22 146 0 0,-13 5-2104 0 0,-42 2-2976 0 0,-49 15-132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6 919 0 0,'-2'-5'6290'0'0,"5"6"-5938"0"0,0-1-1 0 0,0 1 1 0 0,0 1 0 0 0,0-1 0 0 0,-1 0-1 0 0,1 0 1 0 0,0 1 0 0 0,-1 0 0 0 0,1 0 0 0 0,2 2-1 0 0,23 24 389 0 0,-15-14-179 0 0,63 75 1452 0 0,-23-25-967 0 0,18 22 770 0 0,-4 3 1 0 0,95 166-1 0 0,-149-232-1565 0 0,-1 0 0 0 0,-2 1-1 0 0,0 1 1 0 0,-2-1 0 0 0,0 2 0 0 0,-2-1-1 0 0,-1 1 1 0 0,3 37 0 0 0,-7-43-192 0 0,-1 1-1 0 0,-1-1 1 0 0,-1 1-1 0 0,0-1 1 0 0,-2 0 0 0 0,0 1-1 0 0,-1-2 1 0 0,-2 1-1 0 0,0-1 1 0 0,0 0 0 0 0,-15 24-1 0 0,9-20-905 0 0,-1 1-1 0 0,-23 26 1 0 0,21-33-411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8863 0 0,'5'1'407'0'0,"-2"-1"-320"0"0,12 3 138 0 0,-15-3-219 0 0,1 0-1 0 0,-1 1 1 0 0,0-1 0 0 0,0 0 0 0 0,1 0 0 0 0,-1 0 0 0 0,0 0-1 0 0,1 1 1 0 0,-1-1 0 0 0,0 0 0 0 0,0 0 0 0 0,1 0 0 0 0,-1 1-1 0 0,0-1 1 0 0,0 0 0 0 0,1 1 0 0 0,-1-1 0 0 0,0 0 0 0 0,0 0 0 0 0,0 1-1 0 0,0-1 1 0 0,0 0 0 0 0,1 1 0 0 0,-1-1 0 0 0,0 0 0 0 0,0 1-1 0 0,0-1 1 0 0,0 0 0 0 0,0 1 0 0 0,0-1 0 0 0,0 0 0 0 0,0 1-1 0 0,0-1 1 0 0,0 0 0 0 0,0 1 0 0 0,0-1 0 0 0,-1 0 0 0 0,1 1-1 0 0,0 0 1 0 0,-3 9 230 0 0,0 1 0 0 0,0 0 0 0 0,1 0 0 0 0,0 18 0 0 0,0-14 472 0 0,2 2-302 0 0,1 0-1 0 0,0-1 0 0 0,2 1 1 0 0,-1 0-1 0 0,9 24 0 0 0,1 10 230 0 0,-3-5-119 0 0,3 0 1 0 0,24 60-1 0 0,-32-96-417 0 0,1 0 0 0 0,0 0 0 0 0,1-1 0 0 0,-1 0 0 0 0,2 0 0 0 0,-1-1 0 0 0,1 0 0 0 0,1 0 1 0 0,-1 0-1 0 0,16 10 0 0 0,-20-16-57 0 0,0 0 1 0 0,0 0 0 0 0,0-1-1 0 0,0 0 1 0 0,0 0 0 0 0,0 0 0 0 0,1 0-1 0 0,-1 0 1 0 0,0 0 0 0 0,1-1-1 0 0,-1 0 1 0 0,1 1 0 0 0,-1-1 0 0 0,0-1-1 0 0,1 1 1 0 0,-1 0 0 0 0,0-1-1 0 0,1 0 1 0 0,-1 0 0 0 0,0 0 0 0 0,1 0-1 0 0,2-1 1 0 0,0-2 32 0 0,0 1 0 0 0,0 0 0 0 0,-1-1 0 0 0,1 0 0 0 0,-1-1 0 0 0,0 1-1 0 0,0-1 1 0 0,0 0 0 0 0,-1 0 0 0 0,5-6 0 0 0,3-8 66 0 0,-1 0 0 0 0,0-1 0 0 0,-2 0-1 0 0,0 0 1 0 0,-1-1 0 0 0,9-40 0 0 0,-6 1-30 0 0,6-76 0 0 0,-15 90-89 0 0,-2 0-1 0 0,-12-89 0 0 0,5 102-21 0 0,3 23 0 0 0,4 10 0 0 0,0-1 0 0 0,0 1 0 0 0,0 0 0 0 0,0 0 0 0 0,0 0 0 0 0,0 0 0 0 0,-1 0 0 0 0,1 0 0 0 0,0-1 0 0 0,0 1 0 0 0,0 0 0 0 0,0 0 0 0 0,0 0 0 0 0,0 0 0 0 0,0 0 0 0 0,-1 0 0 0 0,1 0 0 0 0,0 0 0 0 0,0-1 0 0 0,0 1 0 0 0,0 0 0 0 0,0 0 0 0 0,-1 0 0 0 0,1 0 0 0 0,0 0 0 0 0,0 0 0 0 0,0 0 0 0 0,0 0 0 0 0,0 0 0 0 0,-1 0 0 0 0,1 0 0 0 0,0 0 0 0 0,0 0 0 0 0,0 0 0 0 0,0 0 0 0 0,0 0 0 0 0,-1 0 0 0 0,1 0 0 0 0,0 1 0 0 0,0-1 0 0 0,0 0 0 0 0,-1 0 0 0 0,1 4 5 0 0,-1 0-1 0 0,1 0 1 0 0,0 0-1 0 0,0 0 1 0 0,0 0 0 0 0,1 0-1 0 0,-1 0 1 0 0,2 5-1 0 0,-1-2 9 0 0,4 25 42 0 0,2-1 0 0 0,1-1 0 0 0,1 1 0 0 0,2-1 0 0 0,26 52 0 0 0,-23-54-58 0 0,-7-13-13 0 0,0-1 0 0 0,2 0 0 0 0,17 24 1 0 0,11 10-496 0 0,8 8-1828 0 0,-12-23-4195 0 0,-21-24 1584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9615 0 0,'0'0'868'0'0,"1"2"-713"0"0,12 45 2451 0 0,12 88 0 0 0,-9-37-1003 0 0,-13-84-1458 0 0,0-1 761 0 0,1-31-373 0 0,20-126-421 0 0,-10 61 2 0 0,-10 67-96 0 0,0-1 0 0 0,1 1 0 0 0,12-28 0 0 0,-11 35-4 0 0,1 3 52 0 0,2 4 12 0 0,-8 2-75 0 0,0 0 1 0 0,-1 0-1 0 0,1 1 1 0 0,0-1-1 0 0,-1 0 1 0 0,1 0-1 0 0,0 1 1 0 0,0-1 0 0 0,-1 0-1 0 0,1 1 1 0 0,-1-1-1 0 0,1 0 1 0 0,0 1-1 0 0,-1-1 1 0 0,1 1 0 0 0,-1-1-1 0 0,1 1 1 0 0,0 1-1 0 0,1-1 7 0 0,6 8 5 0 0,0-1-1 0 0,-1 1 1 0 0,0 1 0 0 0,0-1-1 0 0,-1 1 1 0 0,0 0 0 0 0,-1 1 0 0 0,5 12-1 0 0,18 33-79 0 0,-17-40-531 0 0,21 26 1 0 0,-27-36-198 0 0,0 0 0 0 0,1 0 0 0 0,0-1-1 0 0,1 0 1 0 0,-1 0 0 0 0,14 7 0 0 0,-4-4-4142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179 360 2759 0 0,'-2'-1'207'0'0,"-3"-1"177"0"0,-4-3 1043 0 0,1 1-1 0 0,-1 0 1 0 0,0 1 0 0 0,-17-5-1 0 0,23 8-1213 0 0,0-1 0 0 0,0 1 0 0 0,-1 0-1 0 0,1 0 1 0 0,0 0 0 0 0,0 1-1 0 0,-1-1 1 0 0,1 1 0 0 0,0 0 0 0 0,0-1-1 0 0,0 1 1 0 0,0 1 0 0 0,0-1 0 0 0,0 0-1 0 0,0 1 1 0 0,0-1 0 0 0,1 1-1 0 0,-1 0 1 0 0,-2 3 0 0 0,1-1-88 0 0,-1 1 0 0 0,1-1-1 0 0,1 1 1 0 0,-1 0 0 0 0,1 0 0 0 0,0 1 0 0 0,0-1 0 0 0,1 1-1 0 0,-1 0 1 0 0,1-1 0 0 0,0 1 0 0 0,-1 7 0 0 0,1-1 25 0 0,0 0 0 0 0,1 0 0 0 0,0 0 0 0 0,1 0 0 0 0,1 16 0 0 0,1-17-100 0 0,0 0 0 0 0,0 0 0 0 0,1 0 0 0 0,1 0 0 0 0,0-1 0 0 0,1 1 0 0 0,-1-1 0 0 0,2 0 0 0 0,0-1 0 0 0,0 1 0 0 0,0-1 0 0 0,1 0 0 0 0,1-1 0 0 0,8 9 0 0 0,-8-10 1 0 0,0 0 0 0 0,0 0 0 0 0,1-1 0 0 0,0-1 0 0 0,0 1 0 0 0,0-1 0 0 0,1-1 0 0 0,-1 0 0 0 0,1 0 0 0 0,0-1 0 0 0,1 0 0 0 0,-1-1 0 0 0,0 0 0 0 0,1 0 0 0 0,12-1 0 0 0,-19 0 5 0 0,0-2 1 0 0,-1 1-1 0 0,1 0 0 0 0,0-1 0 0 0,0 0 0 0 0,0 0 0 0 0,0 0 0 0 0,-1 0 1 0 0,1-1-1 0 0,0 1 0 0 0,-1-1 0 0 0,0 0 0 0 0,1 0 0 0 0,-1 0 0 0 0,0-1 1 0 0,4-3-1 0 0,-3 2 58 0 0,0-1 0 0 0,0 0 0 0 0,-1 0 1 0 0,1 0-1 0 0,-1 0 0 0 0,-1-1 0 0 0,1 1 1 0 0,-1-1-1 0 0,3-9 0 0 0,-1-5 143 0 0,0 0 0 0 0,-1 0 0 0 0,-2-1 0 0 0,0 1 0 0 0,-2-26 0 0 0,-1 20-83 0 0,-2 0-1 0 0,0 1 1 0 0,-14-46 0 0 0,-38-69-11 0 0,41 109-588 0 0,-1 1-1 0 0,-39-55 0 0 0,9 31-2934 0 0,33 42 792 0 0,2 4-3528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69 3223 0 0,'0'0'143'0'0,"10"-4"7600"0"0,-6-2-6287 0 0,-3 4-1290 0 0,0 1 0 0 0,-1 0 0 0 0,1-1 0 0 0,-1 1 0 0 0,1-1 0 0 0,-1 1-1 0 0,0-1 1 0 0,0 0 0 0 0,0 1 0 0 0,0-1 0 0 0,0 1 0 0 0,0-1 0 0 0,0 1 0 0 0,0-1 0 0 0,0 1 0 0 0,-1-1 0 0 0,1 1 0 0 0,-1-1 0 0 0,1 1 0 0 0,-1-1 0 0 0,0 1 0 0 0,1-1 0 0 0,-1 1 0 0 0,0 0 0 0 0,-2-3 0 0 0,2 3-38 0 0,-1-1-1 0 0,0 1 1 0 0,1-1-1 0 0,-1 1 1 0 0,0-1-1 0 0,0 1 1 0 0,1 0-1 0 0,-1 0 1 0 0,0 0-1 0 0,0 0 1 0 0,0 0-1 0 0,0 1 1 0 0,-1-1-1 0 0,1 1 1 0 0,0-1-1 0 0,0 1 1 0 0,-3-1-1 0 0,4 1 321 0 0,-14 1 291 0 0,13-1-680 0 0,-1 0-1 0 0,1 0 1 0 0,-1 1 0 0 0,0-1 0 0 0,1 1 0 0 0,-1 0 0 0 0,1 0-1 0 0,0 0 1 0 0,-1 0 0 0 0,1 0 0 0 0,0 0 0 0 0,-1 0-1 0 0,1 1 1 0 0,0 0 0 0 0,0-1 0 0 0,0 1 0 0 0,-2 2-1 0 0,2-1-13 0 0,0 0-1 0 0,0 0 1 0 0,1 0-1 0 0,-1 0 1 0 0,1 0-1 0 0,-1 1 1 0 0,1-1-1 0 0,0 0 1 0 0,1 1-1 0 0,-1-1 1 0 0,0 6-1 0 0,1 2-24 0 0,0 0-1 0 0,1 0 1 0 0,0 0 0 0 0,1 0-1 0 0,0 0 1 0 0,1-1 0 0 0,4 13-1 0 0,-2-10-17 0 0,0-1-1 0 0,1 0 0 0 0,0 0 1 0 0,1-1-1 0 0,0 0 1 0 0,1 0-1 0 0,0 0 0 0 0,15 14 1 0 0,-17-20-89 0 0,-1 0 0 0 0,1 0 0 0 0,0-1 0 0 0,0 0 0 0 0,1 0 0 0 0,-1 0 0 0 0,1-1 0 0 0,0 0 0 0 0,0 0 0 0 0,0-1 0 0 0,0 0 0 0 0,0 0 0 0 0,0 0 0 0 0,1-1 0 0 0,-1 0 0 0 0,13-1 0 0 0,-10 0-326 0 0,0-1 1 0 0,0 0 0 0 0,0-1-1 0 0,0 0 1 0 0,10-4 0 0 0,-14 3-137 0 0,-1 1 0 0 0,1-1 0 0 0,-1 0 0 0 0,0 0 0 0 0,0 0 0 0 0,0-1 1 0 0,0 1-1 0 0,-1-1 0 0 0,9-9 0 0 0,-4 0-1286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5 919 0 0,'-5'-4'18496'0'0,"14"13"-18147"0"0,1 1 1 0 0,20 15-1 0 0,10 9 267 0 0,-24-21-444 0 0,0 0-1 0 0,1-1 1 0 0,1-1-1 0 0,0-1 1 0 0,22 10-1 0 0,-35-17-136 0 0,31 14 135 0 0,67 37 207 0 0,-64-35-300 0 0,-27-14-63 0 0,1 1 0 0 0,-1 0 0 0 0,18 14 0 0 0,-27-17-13 0 0,5 0-1 0 0,12 5-18 0 0,-18-7-396 0 0,7-7-5325 0 0,-1-3-2155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1375 0 0,'2'1'107'0'0,"2"0"596"0"0,0 1 0 0 0,0-1 1 0 0,0 1-1 0 0,0 0 0 0 0,0 0 0 0 0,0 1 0 0 0,-1-1 0 0 0,1 1 0 0 0,3 3 0 0 0,4 4 1116 0 0,15 17-1 0 0,-8-5-638 0 0,-2 0 0 0 0,0 1 0 0 0,-2 1 0 0 0,14 28 0 0 0,-28-52-1127 0 0,11 27 559 0 0,-9-19 28 0 0,-10-15 1162 0 0,2-2-1782 0 0,-1 0 0 0 0,1-1 1 0 0,1 1-1 0 0,0-1 1 0 0,0 0-1 0 0,1-1 1 0 0,0 1-1 0 0,1-1 1 0 0,0 1-1 0 0,0-1 0 0 0,1 0 1 0 0,1 0-1 0 0,0-1 1 0 0,1 1-1 0 0,0 0 1 0 0,0 0-1 0 0,1 0 0 0 0,1 0 1 0 0,0 0-1 0 0,4-16 1 0 0,31-67 93 0 0,-30 81-93 0 0,-1 1 1 0 0,1 0-1 0 0,1 0 1 0 0,0 0-1 0 0,12-12 1 0 0,-17 21-19 0 0,0 1 1 0 0,0-1-1 0 0,0 1 1 0 0,0 0-1 0 0,1 0 1 0 0,-1 0-1 0 0,1 0 1 0 0,-1 1-1 0 0,1-1 1 0 0,0 1-1 0 0,6-2 1 0 0,4 1-169 0 0,0 0 0 0 0,14 1 0 0 0,7-2-1361 0 0,-13 0 459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4775 0 0,'0'0'1140'0'0,"3"0"-412"0"0,11 3 28 0 0,-11-3 731 0 0,8 24 669 0 0,-10-15-1706 0 0,0 0 1 0 0,-1-1-1 0 0,1 1 0 0 0,-2 0 0 0 0,1-1 1 0 0,-2 1-1 0 0,1-1 0 0 0,-1 1 0 0 0,-4 13 1 0 0,-4 23 483 0 0,10-41-858 0 0,0-3-61 0 0,0 0 1 0 0,0 0 0 0 0,0-1 0 0 0,0 1 0 0 0,0 0-1 0 0,0 0 1 0 0,0 0 0 0 0,0 0 0 0 0,-1 0 0 0 0,1 0-1 0 0,0 0 1 0 0,-1 0 0 0 0,1 0 0 0 0,-1 0 0 0 0,1-1-1 0 0,-1 2 1 0 0,0-1-150 0 0,-4 1-1 0 0,-1 0-4709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10391 0 0,'-20'0'642'0'0,"3"-1"849"0"0,1 2 0 0 0,-32 3 0 0 0,44-3-1272 0 0,0 0 0 0 0,-1 0 1 0 0,1 1-1 0 0,0-1 0 0 0,0 1 1 0 0,0 0-1 0 0,0 0 0 0 0,0 0 1 0 0,0 0-1 0 0,0 1 0 0 0,1 0 1 0 0,-1 0-1 0 0,1 0 1 0 0,0 0-1 0 0,-4 5 0 0 0,-5 9 76 0 0,2 0-1 0 0,0 0 1 0 0,1 1-1 0 0,1 0 1 0 0,1 0-1 0 0,0 1 1 0 0,1 0-1 0 0,1 0 1 0 0,-4 36 0 0 0,7-40-268 0 0,0 0 0 0 0,2 1 0 0 0,-1-1 0 0 0,5 29 0 0 0,-3-38-44 0 0,0-1-1 0 0,1 0 1 0 0,-1 1-1 0 0,1-1 1 0 0,0 0 0 0 0,0 0-1 0 0,1 0 1 0 0,0 0 0 0 0,-1-1-1 0 0,2 1 1 0 0,-1-1-1 0 0,0 0 1 0 0,1 0 0 0 0,0 0-1 0 0,0 0 1 0 0,0 0 0 0 0,6 3-1 0 0,-2-2-112 0 0,0-1 0 0 0,0 0 0 0 0,1 0 0 0 0,-1 0 0 0 0,1-1 0 0 0,0-1 0 0 0,0 1 0 0 0,0-1 0 0 0,15 1-1 0 0,-11-3-165 0 0,-1 0-1 0 0,1 0 0 0 0,0-1 1 0 0,0-1-1 0 0,0 0 0 0 0,16-6 1 0 0,-9 1-173 0 0,1-1 0 0 0,-2 0 0 0 0,1-2 0 0 0,-1 0 0 0 0,-1-2 0 0 0,0 0 0 0 0,0 0 0 0 0,15-17 0 0 0,-24 21 326 0 0,-1 0 0 0 0,0-1 1 0 0,-1 0-1 0 0,0-1 1 0 0,11-20-1 0 0,-15 24 166 0 0,0 0 0 0 0,0 0-1 0 0,-1 0 1 0 0,0 0 0 0 0,0-1 0 0 0,-1 1 0 0 0,1-1 0 0 0,-1 1 0 0 0,-1-1-1 0 0,1 1 1 0 0,-1-1 0 0 0,-1-6 0 0 0,1 11 54 0 0,0 0 0 0 0,-1 1-1 0 0,1-1 1 0 0,-1 0 0 0 0,1 1 0 0 0,-1-1 0 0 0,0 1 0 0 0,1-1-1 0 0,-1 1 1 0 0,0-1 0 0 0,0 1 0 0 0,0 0 0 0 0,0-1-1 0 0,0 1 1 0 0,-1 0 0 0 0,1 0 0 0 0,0 0 0 0 0,0 0 0 0 0,-3-2-1 0 0,1 2 54 0 0,1 0-1 0 0,-1 0 0 0 0,0 0 0 0 0,1 0 1 0 0,-1 1-1 0 0,0-1 0 0 0,0 1 1 0 0,1 0-1 0 0,-1 0 0 0 0,0 0 0 0 0,-3 0 1 0 0,1 0-4 0 0,1 1 1 0 0,0 0 0 0 0,-1 0-1 0 0,1 0 1 0 0,0 0-1 0 0,0 1 1 0 0,0-1-1 0 0,0 1 1 0 0,0 0 0 0 0,0 0-1 0 0,1 1 1 0 0,-1-1-1 0 0,1 1 1 0 0,-1 0 0 0 0,-4 5-1 0 0,5-4-111 0 0,0 0-1 0 0,1 1 0 0 0,-1-1 1 0 0,1 1-1 0 0,0 0 0 0 0,0 0 1 0 0,0 0-1 0 0,1 0 1 0 0,0 0-1 0 0,0 0 0 0 0,0 0 1 0 0,0 0-1 0 0,1 1 0 0 0,0-1 1 0 0,0 0-1 0 0,1 0 1 0 0,-1 1-1 0 0,1-1 0 0 0,0 0 1 0 0,0 0-1 0 0,1 0 0 0 0,0 0 1 0 0,-1 0-1 0 0,2 0 1 0 0,-1-1-1 0 0,1 1 0 0 0,-1-1 1 0 0,1 1-1 0 0,0-1 0 0 0,1 0 1 0 0,4 5-1 0 0,0-1 31 0 0,0-1-1 0 0,1 0 1 0 0,-1 0-1 0 0,1 0 1 0 0,1-1-1 0 0,-1-1 1 0 0,1 0-1 0 0,0 0 1 0 0,19 6 0 0 0,-23-9-19 0 0,0-1 0 0 0,-1 1 0 0 0,1-1 1 0 0,0 0-1 0 0,0-1 0 0 0,1 0 0 0 0,-1 0 1 0 0,0 0-1 0 0,0 0 0 0 0,0-1 0 0 0,0 0 1 0 0,0 0-1 0 0,-1-1 0 0 0,1 0 1 0 0,0 0-1 0 0,0 0 0 0 0,-1 0 0 0 0,0-1 1 0 0,7-4-1 0 0,-10 5-6 0 0,1 1 0 0 0,-1-1 0 0 0,-1 0 0 0 0,1 0 0 0 0,0 0 0 0 0,0 0 0 0 0,-1 0 0 0 0,1 0 0 0 0,-1 0 0 0 0,0 0 0 0 0,0-1 0 0 0,1 1 0 0 0,-2-1 0 0 0,1 1 0 0 0,0-1 0 0 0,0 1 0 0 0,-1-1 0 0 0,1 1 0 0 0,-1-1 0 0 0,0 1 0 0 0,0-1 1 0 0,0 0-1 0 0,0 1 0 0 0,0-1 0 0 0,-1 1 0 0 0,1-1 0 0 0,-1 1 0 0 0,1-1 0 0 0,-1 1 0 0 0,0-1 0 0 0,0 1 0 0 0,0-1 0 0 0,0 1 0 0 0,-1 0 0 0 0,1 0 0 0 0,-1 0 0 0 0,1-1 0 0 0,-1 1 0 0 0,0 1 0 0 0,0-1 0 0 0,0 0 0 0 0,-4-3 0 0 0,-5-1-21 0 0,-3-3-349 0 0,-23-19 1 0 0,33 25 133 0 0,0 0 1 0 0,1-1-1 0 0,0 0 1 0 0,-1 0-1 0 0,2 0 1 0 0,-1 0-1 0 0,0 0 1 0 0,1 0 0 0 0,0-1-1 0 0,-3-5 1 0 0,5 8-1329 0 0,3-8-2323 0 0,1-2 1884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3223 0 0,'8'6'46'0'0,"-5"-4"-22"0"0,-1-1 0 0 0,1 1-1 0 0,-1 0 1 0 0,0 1 0 0 0,0-1-1 0 0,0 0 1 0 0,0 1 0 0 0,0-1-1 0 0,2 5 1 0 0,1 1 136 0 0,0 1-1 0 0,0 0 1 0 0,6 16-1 0 0,-3-1 4250 0 0,6 34 0 0 0,-9-33-2078 0 0,15 78 2015 0 0,-20-103-4293 0 0,0 1 0 0 0,0-1 1 0 0,0 1-1 0 0,0 0 0 0 0,0-1 0 0 0,1 1 0 0 0,-1 0 0 0 0,0-1 0 0 0,0 1 1 0 0,0-1-1 0 0,1 1 0 0 0,-1 0 0 0 0,0-1 0 0 0,1 1 0 0 0,-1-1 0 0 0,0 1 1 0 0,1-1-1 0 0,-1 1 0 0 0,1-1 0 0 0,-1 1 0 0 0,1-1 0 0 0,-1 0 0 0 0,1 1 1 0 0,-1-1-1 0 0,1 0 0 0 0,-1 1 0 0 0,1-1 0 0 0,-1 0 0 0 0,1 0 0 0 0,0 1 1 0 0,0-1-28 0 0,1 0 1 0 0,-1-1-1 0 0,0 1 1 0 0,0 0-1 0 0,1-1 1 0 0,-1 1 0 0 0,0-1-1 0 0,0 1 1 0 0,0-1-1 0 0,0 0 1 0 0,0 1 0 0 0,0-1-1 0 0,0 0 1 0 0,1-1-1 0 0,4-3-8 0 0,0-1 0 0 0,-1 0 0 0 0,8-11 0 0 0,-8 9 4 0 0,-2 1 1 0 0,1-1 0 0 0,-1-1 0 0 0,0 1 0 0 0,3-15-1 0 0,1-6 12 0 0,4-9-34 0 0,-7 22 0 0 0,1 0 0 0 0,0 1 0 0 0,10-19 0 0 0,-11 25 0 0 0,-1 1 0 0 0,1-1 0 0 0,1-10 0 0 0,-4 18 0 0 0,3-9-12 0 0,6 19-48 0 0,-1 5 31 0 0,0 1 1 0 0,-1-1-1 0 0,11 29 0 0 0,-11-24-33 0 0,20 34-1 0 0,-22-44-197 0 0,1 0 0 0 0,0 0 0 0 0,0-1 0 0 0,1 0 0 0 0,0-1 0 0 0,1 0 0 0 0,-1 0 0 0 0,1-1 0 0 0,1 0 0 0 0,-1 0 0 0 0,1-1-1 0 0,0 0 1 0 0,0-1 0 0 0,1 0 0 0 0,-1-1 0 0 0,1 0 0 0 0,0-1 0 0 0,0 0 0 0 0,0 0 0 0 0,12-1 0 0 0,-18-1 89 0 0,11 1-1112 0 0,32-5 0 0 0,-42 3 970 0 0,-1-1 0 0 0,1 1-1 0 0,0-1 1 0 0,-1 0 0 0 0,1 0 0 0 0,-1-1 0 0 0,1 0 0 0 0,7-6 0 0 0,0 1-505 0 0,-1-2 0 0 0,0 0 0 0 0,15-17-1 0 0,-24 24 813 0 0,0 0 0 0 0,-1-1 0 0 0,1 1 0 0 0,-1-1 0 0 0,0 1 0 0 0,0-1 0 0 0,0 0 0 0 0,0 0 0 0 0,-1 0-1 0 0,0 0 1 0 0,0 0 0 0 0,0 0 0 0 0,0-1 0 0 0,0 1 0 0 0,-1 0 0 0 0,0 0 0 0 0,0-8 0 0 0,-1 10 186 0 0,0-1 1 0 0,0 0-1 0 0,0 1 1 0 0,0-1 0 0 0,0 1-1 0 0,-1 0 1 0 0,1-1-1 0 0,-1 1 1 0 0,1 0 0 0 0,-1 0-1 0 0,0 0 1 0 0,0 0-1 0 0,0 0 1 0 0,0 0 0 0 0,0 0-1 0 0,-1 1 1 0 0,1-1-1 0 0,0 1 1 0 0,-1 0 0 0 0,1 0-1 0 0,-1 0 1 0 0,-4-2-1 0 0,1 1 154 0 0,1 1 1 0 0,-1-1-1 0 0,0 1 0 0 0,0 0 0 0 0,0 0 0 0 0,0 1 0 0 0,0-1 0 0 0,0 1 0 0 0,-9 2 0 0 0,11-2-238 0 0,0 1-1 0 0,0 0 0 0 0,0 1 1 0 0,1-1-1 0 0,-1 1 0 0 0,0-1 0 0 0,1 1 1 0 0,-1 0-1 0 0,1 1 0 0 0,0-1 1 0 0,0 0-1 0 0,0 1 0 0 0,0 0 1 0 0,0 0-1 0 0,0 0 0 0 0,1 0 1 0 0,-1 0-1 0 0,1 0 0 0 0,0 1 0 0 0,0-1 1 0 0,0 1-1 0 0,1-1 0 0 0,-3 8 1 0 0,2-4-58 0 0,1-1 0 0 0,0 1 1 0 0,0 0-1 0 0,0-1 0 0 0,1 1 1 0 0,0 0-1 0 0,0-1 0 0 0,1 1 1 0 0,0-1-1 0 0,0 1 0 0 0,1 0 1 0 0,-1-1-1 0 0,6 12 0 0 0,-5-11-18 0 0,1-1 0 0 0,0 0 0 0 0,0 0 0 0 0,0-1 0 0 0,1 1 0 0 0,0 0 0 0 0,0-1 0 0 0,0 0 0 0 0,1 0 0 0 0,-1 0 0 0 0,1-1 0 0 0,0 0 0 0 0,1 0 0 0 0,7 5 0 0 0,-6-5 33 0 0,0-1 0 0 0,1 0 1 0 0,0 0-1 0 0,-1 0 0 0 0,1-1 0 0 0,0 0 0 0 0,0-1 0 0 0,0 0 0 0 0,0 0 0 0 0,1 0 0 0 0,-1-1 0 0 0,8-1 1 0 0,-11 0 34 0 0,-1 1 1 0 0,0-1-1 0 0,1 0 1 0 0,-1-1 0 0 0,0 1-1 0 0,0-1 1 0 0,1 0 0 0 0,-1 0-1 0 0,-1 0 1 0 0,1 0-1 0 0,0-1 1 0 0,0 1 0 0 0,-1-1-1 0 0,0 0 1 0 0,1 0 0 0 0,-1-1-1 0 0,0 1 1 0 0,-1 0-1 0 0,1-1 1 0 0,0 0 0 0 0,-1 0-1 0 0,0 0 1 0 0,3-6 0 0 0,-1-4 158 0 0,0 0 1 0 0,0 0 0 0 0,-1-1 0 0 0,-1 1 0 0 0,0-1-1 0 0,-1 0 1 0 0,-1 0 0 0 0,-2-25 0 0 0,-2 10-74 0 0,-1 0-1 0 0,-2 0 1 0 0,-12-36 0 0 0,4 27-192 0 0,-3 1 1 0 0,-1 1-1 0 0,-34-50 0 0 0,-15-26-3747 0 0,51 81 554 0 0,14 21 1471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2 286 4607 0 0,'-1'25'501'0'0,"2"25"0"0"0,4 26 5051 0 0,-2-52-2624 0 0,-3-16-2485 0 0,0 0 1 0 0,1 0 0 0 0,1 0 0 0 0,-1 0 0 0 0,1-1 0 0 0,1 1-1 0 0,5 13 1 0 0,-7-19-326 0 0,-1-2-126 0 0,0 0-1 0 0,0 0 1 0 0,1 0 0 0 0,-1 0 0 0 0,0 1 0 0 0,0-1 0 0 0,0 0 0 0 0,0 0 0 0 0,1 0 0 0 0,-1 0 0 0 0,0 0 0 0 0,0 0 0 0 0,0 0 0 0 0,1 0 0 0 0,-1 0 0 0 0,0 0 0 0 0,0 0 0 0 0,0 0 0 0 0,1 0 0 0 0,-1 0 0 0 0,0 0 0 0 0,0 0 0 0 0,0 0 0 0 0,1 0 0 0 0,-1 0 0 0 0,0 0 0 0 0,0 0 0 0 0,0 0 0 0 0,1 0 0 0 0,-1 0 0 0 0,0 0 0 0 0,0 0-1 0 0,0 0 1 0 0,0-1 0 0 0,1 1 0 0 0,-1 0 0 0 0,0 0 0 0 0,0 0 0 0 0,0 0 0 0 0,0 0 0 0 0,0-1 0 0 0,1 1 0 0 0,-1 0 0 0 0,8-5-1081 0 0,2-6-2928 0 0,1-4-1281 0 0</inkml:trace>
  <inkml:trace contextRef="#ctx0" brushRef="#br0" timeOffset="1">78 0 1839 0 0,'0'0'4496'0'0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11975 0 0,'-3'26'714'0'0,"2"-1"-1"0"0,0 1 1 0 0,2 0-1 0 0,1-1 1 0 0,6 34 0 0 0,0-24-6 0 0,2-1 1 0 0,1 0 0 0 0,15 33 0 0 0,-10-27-454 0 0,78 162-301 0 0,-18-75-5280 0 0,-64-106 1612 0 0,-2-2-748 0 0</inkml:trace>
  <inkml:trace contextRef="#ctx0" brushRef="#br0" timeOffset="1">97 600 1839 0 0,'-12'-19'712'0'0,"-13"-24"0"0"0,18 28 1892 0 0,0 0 0 0 0,-5-20 0 0 0,10 31-2256 0 0,1-1-1 0 0,0 1 1 0 0,0 0 0 0 0,1 0-1 0 0,-1-1 1 0 0,1 1-1 0 0,0 0 1 0 0,0-1 0 0 0,0 1-1 0 0,2-6 1 0 0,-1 7-246 0 0,0 0 1 0 0,0 0 0 0 0,0 0-1 0 0,1 0 1 0 0,-1 0 0 0 0,1 1 0 0 0,0-1-1 0 0,0 0 1 0 0,0 1 0 0 0,0-1-1 0 0,1 1 1 0 0,-1 0 0 0 0,0 0 0 0 0,5-3-1 0 0,-2 2-135 0 0,1-1 0 0 0,-1 1-1 0 0,1 0 1 0 0,0 1 0 0 0,0 0 0 0 0,1-1-1 0 0,8 0 1 0 0,48-6-1121 0 0,-33 6 269 0 0,-29 3 858 0 0,5-1-716 0 0,0 0 1 0 0,0 1 0 0 0,0 0 0 0 0,-1 0 0 0 0,8 1 0 0 0,10 4-3425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0,'0'0'160'0'0,"0"11"704"0"0,0-1 128 0 0,4-5 32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9503 0 0,'0'0'3186'0'0,"0"2"-2886"0"0,5 30-233 0 0,0 11 258 0 0,18 63-1 0 0,-19-93-274 0 0,0 0-1 0 0,1 0 1 0 0,1 0-1 0 0,0 0 1 0 0,1-1 0 0 0,0 0-1 0 0,1 0 1 0 0,17 19-1 0 0,-17-22-29 0 0,1-1 0 0 0,0 0 0 0 0,0-1 0 0 0,11 7 0 0 0,-15-11-7 0 0,-1 0 0 0 0,1-1-1 0 0,0 1 1 0 0,1-1 0 0 0,-1-1 0 0 0,0 1-1 0 0,1-1 1 0 0,-1 1 0 0 0,1-2 0 0 0,9 2-1 0 0,-11-3 43 0 0,-1 1 0 0 0,1-1 0 0 0,0 0 0 0 0,0 0 0 0 0,-1-1-1 0 0,1 1 1 0 0,0-1 0 0 0,-1 1 0 0 0,1-1 0 0 0,-1 0 0 0 0,0 0 0 0 0,0-1 0 0 0,0 1-1 0 0,0-1 1 0 0,0 0 0 0 0,0 1 0 0 0,-1-1 0 0 0,1 0 0 0 0,3-7 0 0 0,-4 5 6 0 0,-1 0 0 0 0,0 0 0 0 0,0 0 0 0 0,0 0 0 0 0,-1-1 0 0 0,0 1 0 0 0,0 0 0 0 0,0 0 0 0 0,-1 0 0 0 0,1 0 0 0 0,-1-1 0 0 0,0 1 0 0 0,-1 0 0 0 0,1 1 1 0 0,-1-1-1 0 0,0 0 0 0 0,0 0 0 0 0,-5-7 0 0 0,-4-3 201 0 0,1 0 0 0 0,-2 0 1 0 0,-24-22-1 0 0,5 9-254 0 0,20 19-1268 0 0,1 0 1 0 0,-13-16-1 0 0,13 12-3940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6911 0 0,'1'2'315'0'0,"4"28"105"0"0,-2-18-415 0 0,2 25-1 0 0,1 48 5851 0 0,-4-71-4336 0 0,0 0 1 0 0,1 1 0 0 0,9 23 0 0 0,-12-36-750 0 0,2-3-754 0 0,0 0 0 0 0,-1 0 0 0 0,1 0 0 0 0,0 0 0 0 0,-1 0-1 0 0,1 0 1 0 0,-1 0 0 0 0,1-1 0 0 0,1-1 0 0 0,1-1 1 0 0,1-1-9 0 0,-1 0 0 0 0,0-1 0 0 0,0 1-1 0 0,0-1 1 0 0,-1 0 0 0 0,0 0 0 0 0,0 0 0 0 0,0 0-1 0 0,1-8 1 0 0,9-17-87 0 0,13-32-333 0 0,-6 14-168 0 0,-11 28 145 0 0,-2 0 0 0 0,6-24 0 0 0,-8 25 117 0 0,-1 8 176 0 0,1 0-1 0 0,0 1 0 0 0,13-21 1 0 0,-17 30 974 0 0,6 14-286 0 0,-1 1-337 0 0,-1 0 0 0 0,-1 0 0 0 0,0 0 0 0 0,0 1 0 0 0,2 18 0 0 0,0 2-65 0 0,-1-13-187 0 0,1 1 0 0 0,0-1 1 0 0,16 32-1 0 0,-17-43-311 0 0,0-1-1 0 0,0-1 1 0 0,1 1 0 0 0,0-1-1 0 0,1 0 1 0 0,-1 0-1 0 0,2-1 1 0 0,-1 0-1 0 0,17 12 1 0 0,-22-18 90 0 0,0 1 0 0 0,0-1 0 0 0,0 0 0 0 0,1 0 0 0 0,-1 0 0 0 0,0-1 0 0 0,1 1 0 0 0,-1 0 0 0 0,4 0 0 0 0,9 1-4835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11255 0 0,'-5'0'97'0'0,"0"0"0"0"0,0 0 0 0 0,0 1 0 0 0,0-1 0 0 0,0 1 0 0 0,1 0 0 0 0,-1 0 0 0 0,0 1 0 0 0,1-1 0 0 0,-1 1 0 0 0,0 0 0 0 0,1 1-1 0 0,0-1 1 0 0,0 1 0 0 0,0-1 0 0 0,0 1 0 0 0,0 0 0 0 0,0 1 0 0 0,-4 5 0 0 0,6-7 51 0 0,0 0 1 0 0,1 1 0 0 0,-1-1-1 0 0,1 1 1 0 0,0-1-1 0 0,0 1 1 0 0,0-1-1 0 0,0 1 1 0 0,0 0-1 0 0,0 0 1 0 0,1 0-1 0 0,-1-1 1 0 0,1 1-1 0 0,0 0 1 0 0,0 0-1 0 0,0 0 1 0 0,0 0 0 0 0,0 0-1 0 0,1 2 1 0 0,0-3-121 0 0,0 0 1 0 0,0 0-1 0 0,0 0 1 0 0,1 0-1 0 0,-1 0 1 0 0,0 0-1 0 0,1-1 1 0 0,-1 1-1 0 0,1 0 1 0 0,-1-1-1 0 0,4 3 1 0 0,-2-2-22 0 0,7 5-101 0 0,0-1 0 0 0,0 0 0 0 0,1-1-1 0 0,0 0 1 0 0,0 0 0 0 0,1-1 0 0 0,20 4 0 0 0,-14-2-108 0 0,93 16-246 0 0,-1 0 144 0 0,-76-12 448 0 0,65 20 955 0 0,-98-29 116 0 0,0 0-1088 0 0,0-1 0 0 0,0 1 1 0 0,0 0-1 0 0,-1 0 0 0 0,1 0 1 0 0,0 0-1 0 0,-1 0 0 0 0,1 0 1 0 0,-1 0-1 0 0,1 0 1 0 0,-1 0-1 0 0,1 1 0 0 0,-1 0 232 0 0,0-1-255 0 0,0 0 0 0 0,-1 1-1 0 0,1-1 1 0 0,-1 0 0 0 0,1 1 0 0 0,-1-1-1 0 0,0 0 1 0 0,0 0 0 0 0,1 0 0 0 0,-1 0 0 0 0,0 0-1 0 0,0 0 1 0 0,0 0 0 0 0,0 0 0 0 0,0 0-1 0 0,-2 1 1 0 0,1 0 88 0 0,-12 10 249 0 0,0-1-1 0 0,-1-1 1 0 0,0 0-1 0 0,0 0 1 0 0,-19 7-1 0 0,-84 29 971 0 0,111-44-1334 0 0,-23 10 27 0 0,21-7-981 0 0,-1-2-1 0 0,-17 6 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47 123 919 0 0,'-2'1'67'0'0,"-43"24"13679"0"0,45-24-13560 0 0,6 9 1640 0 0,12 8-1652 0 0,-18-18-136 0 0,1 1 1 0 0,-1-1 0 0 0,1 0-1 0 0,0 1 1 0 0,-1-1-1 0 0,1 0 1 0 0,0 0-1 0 0,-1 0 1 0 0,1 1 0 0 0,0-1-1 0 0,-1 0 1 0 0,1 0-1 0 0,0 0 1 0 0,-1 0-1 0 0,1 0 1 0 0,0 0 0 0 0,-1-1-1 0 0,1 1 1 0 0,1 0-1 0 0,0-1 94 0 0,37 5 777 0 0,-30-2-726 0 0,-1-1 0 0 0,1-1 1 0 0,-1 1-1 0 0,10-2 0 0 0,-2-1 56 0 0,4 0 51 0 0,1-1 1 0 0,-1 0 0 0 0,30-11-1 0 0,-17 4 3 0 0,62-11-1 0 0,10-2 67 0 0,-66 11-339 0 0,75-19 99 0 0,-103 28-77 0 0,0-2-31 0 0,-7 3-45 0 0,-1 0 0 0 0,1 0-1 0 0,-1-1 1 0 0,1 1 0 0 0,-1-1-1 0 0,0 1 1 0 0,0-1 0 0 0,0 0 0 0 0,0 0-1 0 0,-1 0 1 0 0,1-1 0 0 0,2-5-1 0 0,-1 4-159 0 0,-3 3-200 0 0,9-3-2052 0 0,-3 1 670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41 6911 0 0,'0'0'528'0'0,"1"-4"-341"0"0,0-18 1600 0 0,-13 20 4484 0 0,-5-2-2481 0 0,15 2-3612 0 0,1 2-155 0 0,0-1 0 0 0,0 0 0 0 0,1 1 0 0 0,-1-1 0 0 0,0 1 0 0 0,0-1 0 0 0,0 1 0 0 0,0-1 0 0 0,0 1 0 0 0,0 0 0 0 0,0-1 0 0 0,0 1 0 0 0,0 0 0 0 0,0 0 0 0 0,0 0 0 0 0,-1 0 0 0 0,1 0 0 0 0,0 0 0 0 0,0 0 0 0 0,0 0 0 0 0,0 0 0 0 0,-1 1 0 0 0,-1 1-1151 0 0,-3 6-342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1134 2759 0 0,'-2'0'207'0'0,"-54"25"3354"0"0,40-21 1307 0 0,11-6-1822 0 0,8-4-2309 0 0,8-3-74 0 0,1-1 1 0 0,22-13-1 0 0,12-9 168 0 0,9-10-224 0 0,16-13-30 0 0,138-107 659 0 0,-101 80-808 0 0,-26 18-300 0 0,122-89 144 0 0,-55 35-211 0 0,-34 26-4 0 0,-62 50 2 0 0,-2-2 1 0 0,72-78-1 0 0,-81 81-28 0 0,-30 31 156 0 0,0-1 0 0 0,15-19 0 0 0,-26 29-156 0 0,0 0 0 0 0,-1 0-1 0 0,1 0 1 0 0,0 1 0 0 0,0-1 0 0 0,0 0-1 0 0,0 0 1 0 0,0 0 0 0 0,0 1 0 0 0,0-1-1 0 0,0 1 1 0 0,0-1 0 0 0,0 1-1 0 0,0-1 1 0 0,1 1 0 0 0,-1 0 0 0 0,0-1-1 0 0,0 1 1 0 0,0 0 0 0 0,1 0 0 0 0,-1 0-1 0 0,0 0 1 0 0,0 0 0 0 0,3 0 0 0 0,2 2-8 0 0,-1-1 1 0 0,1 1-1 0 0,0 1 1 0 0,-1-1-1 0 0,0 1 1 0 0,6 3-1 0 0,118 73 92 0 0,-31-18 132 0 0,2 2 105 0 0,105 86 1 0 0,-134-96-46 0 0,2-2-1 0 0,3-4 1 0 0,1-3 0 0 0,2-4-1 0 0,100 36 1 0 0,1-19 58 0 0,-110-37-484 0 0,113 47 1 0 0,-146-46-2073 0 0,-15-5-4806 0 0,-11-5-303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7799 0 0,'0'0'1531'0'0,"1"2"-770"0"0,3 2-335 0 0,-1 1-1 0 0,1-1 0 0 0,-1 1 1 0 0,0 0-1 0 0,0 0 0 0 0,-1 1 1 0 0,1-1-1 0 0,1 8 0 0 0,12 52 1454 0 0,-8-32-1022 0 0,52 260 2590 0 0,-23-61-3262 0 0,-30-185-203 0 0,-3-19-148 0 0,2 0 0 0 0,16 54 0 0 0,-22-81 117 0 0,9 17-441 0 0,-8-17 336 0 0,-1 0 0 0 0,0-1 0 0 0,1 1 0 0 0,-1 0 0 0 0,1 0 0 0 0,-1-1 1 0 0,1 1-1 0 0,-1-1 0 0 0,1 1 0 0 0,0 0 0 0 0,-1-1 0 0 0,1 1 0 0 0,0-1 0 0 0,-1 0 0 0 0,1 1 0 0 0,0-1 0 0 0,-1 1 0 0 0,1-1 1 0 0,0 0-1 0 0,0 0 0 0 0,0 1 0 0 0,-1-1 0 0 0,3 0 0 0 0,6-1-1401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0,'0'0'464'0'0,"0"3"-305"0"0,1 11 1055 0 0,-2 28 1 0 0,0-26 938 0 0,2 26 0 0 0,52 254 2672 0 0,-37-212-4302 0 0,12 46 114 0 0,-23-111-559 0 0,6 27 176 0 0,34 85-1 0 0,-39-117-401 0 0,0 0 318 0 0,13 22 0 0 0,-17-33-327 0 0,0 1 0 0 0,0-2 1 0 0,0 1-1 0 0,0 0 0 0 0,1 0 1 0 0,0-1-1 0 0,-1 1 0 0 0,1-1 1 0 0,0 0-1 0 0,0 0 0 0 0,0 0 1 0 0,5 2-1 0 0,-7-4-82 0 0,-1 0 1 0 0,1 0 0 0 0,-1 0-1 0 0,1 0 1 0 0,0 0-1 0 0,-1 0 1 0 0,1 0 0 0 0,-1 0-1 0 0,1 0 1 0 0,0 0-1 0 0,-1 0 1 0 0,1 0-1 0 0,-1-1 1 0 0,1 1 0 0 0,0 0-1 0 0,-1 0 1 0 0,1-1-1 0 0,-1 1 1 0 0,1-1 0 0 0,1 0-838 0 0,9-5-4211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166 106 9847 0 0,'-1'-2'448'0'0,"-8"-15"663"0"0,-1 1 0 0 0,-1 0 0 0 0,-21-25 0 0 0,31 40-1001 0 0,1 0 0 0 0,-1 0-1 0 0,0 0 1 0 0,0 0 0 0 0,0 0 0 0 0,0 0-1 0 0,0 0 1 0 0,-1 1 0 0 0,1-1 0 0 0,0 0-1 0 0,0 1 1 0 0,0-1 0 0 0,-1 1 0 0 0,1-1-1 0 0,0 1 1 0 0,0-1 0 0 0,-1 1-1 0 0,1 0 1 0 0,-1 0 0 0 0,1 0 0 0 0,0 0-1 0 0,-3 0 1 0 0,2 1-26 0 0,-1-1 1 0 0,1 1-1 0 0,0 0 0 0 0,0 0 1 0 0,0 0-1 0 0,0 0 0 0 0,1 1 0 0 0,-1-1 1 0 0,0 0-1 0 0,0 1 0 0 0,1-1 1 0 0,-4 4-1 0 0,1 1-7 0 0,0 0 0 0 0,-1 0 0 0 0,2 0 0 0 0,-1 0 0 0 0,1 1 0 0 0,0 0 0 0 0,-4 12 0 0 0,3 0-35 0 0,1 0 0 0 0,0-1-1 0 0,2 1 1 0 0,0 0 0 0 0,1 0-1 0 0,4 33 1 0 0,-2-38-38 0 0,1 0 0 0 0,1 0 0 0 0,0-1 0 0 0,0 1-1 0 0,1-1 1 0 0,1 0 0 0 0,1-1 0 0 0,-1 1 0 0 0,16 19 0 0 0,-19-28 8 0 0,0-1 0 0 0,1 1 0 0 0,0 0-1 0 0,-1-1 1 0 0,1 0 0 0 0,0 0 0 0 0,1 0 0 0 0,-1-1 0 0 0,0 1 0 0 0,1-1 0 0 0,0 0 0 0 0,-1-1-1 0 0,1 1 1 0 0,0-1 0 0 0,0 1 0 0 0,0-1 0 0 0,0-1 0 0 0,9 1 0 0 0,-8-1 35 0 0,0 0 0 0 0,0-1 1 0 0,-1 0-1 0 0,1 0 0 0 0,0 0 0 0 0,-1-1 1 0 0,1 0-1 0 0,-1 0 0 0 0,1 0 0 0 0,-1-1 1 0 0,0 1-1 0 0,0-1 0 0 0,0-1 0 0 0,0 1 1 0 0,-1-1-1 0 0,5-4 0 0 0,-1-1 30 0 0,0 0-1 0 0,0 0 0 0 0,-2-1 1 0 0,1 0-1 0 0,-1-1 1 0 0,0 0-1 0 0,-1 1 0 0 0,-1-2 1 0 0,1 1-1 0 0,-2 0 1 0 0,3-14-1 0 0,-4 14-10 0 0,0 0 0 0 0,-1 1 1 0 0,0-1-1 0 0,-1 0 0 0 0,0 0 0 0 0,0 0 0 0 0,-2 0 1 0 0,1 1-1 0 0,-1-1 0 0 0,-1 0 0 0 0,0 1 0 0 0,-7-17 0 0 0,7 21-6 0 0,-1 0-1 0 0,1 0 0 0 0,-1 1 0 0 0,-1-1 0 0 0,1 1 0 0 0,-1 0 0 0 0,0 0 0 0 0,0 0 0 0 0,0 1 0 0 0,-1 0 0 0 0,1 0 0 0 0,-1 0 0 0 0,0 1 0 0 0,0 0 0 0 0,-1 0 0 0 0,1 0 0 0 0,-12-3 0 0 0,12 5-61 0 0,1 0-1 0 0,-1 0 1 0 0,0 0-1 0 0,1 0 1 0 0,-1 1 0 0 0,1 0-1 0 0,-1 0 1 0 0,0 1 0 0 0,1 0-1 0 0,-1 0 1 0 0,1 0 0 0 0,-1 0-1 0 0,1 1 1 0 0,0 0-1 0 0,-1 0 1 0 0,1 1 0 0 0,0-1-1 0 0,0 1 1 0 0,1 0 0 0 0,-1 0-1 0 0,0 1 1 0 0,-4 4-1 0 0,6-4-281 0 0,-1 1-1 0 0,0 0 1 0 0,1 0-1 0 0,0 1 1 0 0,0-1-1 0 0,1 1 0 0 0,0-1 1 0 0,-3 12-1 0 0,-1 2-1067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5527 0 0,'0'0'6744'0'0,"2"1"-6090"0"0,7 1-262 0 0,-1-1 1 0 0,0 0 0 0 0,1 0 0 0 0,-1-1 0 0 0,1 0 0 0 0,11-1 0 0 0,8 0 659 0 0,159-8 2631 0 0,-111 9-3025 0 0,-8 2 108 0 0,114-13-1 0 0,57-17-245 0 0,-24 7-134 0 0,-104 12-141 0 0,36-14 3 0 0,-89 13-186 0 0,73-5 0 0 0,101 19 119 0 0,-103 5-167 0 0,144 13 47 0 0,-208-16-34 0 0,38 5-1 0 0,-95-10-26 0 0,-1 0 0 0 0,1-1 0 0 0,9 0 0 0 0,10 0 0 0 0,-16-1 0 0 0,-2-3 11 0 0,-8 2-7 0 0,0 1-1 0 0,0-1 1 0 0,0 0 0 0 0,0 0 0 0 0,-1 0 0 0 0,1 0 0 0 0,-1 0 0 0 0,0 0-1 0 0,1 0 1 0 0,-1 0 0 0 0,0 0 0 0 0,0 0 0 0 0,0 1 0 0 0,0-1-1 0 0,-1 0 1 0 0,0-4 0 0 0,-1 0 19 0 0,0 0 0 0 0,0 1-1 0 0,-1-1 1 0 0,0 1 0 0 0,0-1 0 0 0,-1 1-1 0 0,1 0 1 0 0,-1 0 0 0 0,0 1 0 0 0,0-1-1 0 0,-8-6 1 0 0,-7-4 101 0 0,-33-20 0 0 0,37 25-42 0 0,-76-55 202 0 0,-12-8-335 0 0,90 65-716 0 0,-21-10-1 0 0,33 18-541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82 2759 0 0,'-1'0'207'0'0,"-21"1"2186"0"0,12-1 5398 0 0,8 11-7091 0 0,2-4-514 0 0,0 0 1 0 0,1-1-1 0 0,-1 1 1 0 0,1-1-1 0 0,1 1 1 0 0,2 9-1 0 0,17 38 743 0 0,-13-34-602 0 0,3 9-1 0 0,1-1-1 0 0,1-1 1 0 0,2 0 0 0 0,27 39-1 0 0,-41-64-237 0 0,3 4 192 0 0,-1-5-14 0 0,-3-7-164 0 0,-3-2-57 0 0,0-1 0 0 0,0 1 0 0 0,-10-15-1 0 0,7 12-47 0 0,-3-3 16 0 0,0 1 0 0 0,-1 0 0 0 0,0 1-1 0 0,-17-15 1 0 0,-9-12-13 0 0,9 9 1 0 0,17 20 1 0 0,1 0 0 0 0,0-1 0 0 0,0-1 0 0 0,-11-19 0 0 0,20 31 15 0 0,-1-1 0 0 0,1 0 1 0 0,0 1-1 0 0,0-1 0 0 0,0 0 1 0 0,0 0-1 0 0,0 1 0 0 0,0-1 0 0 0,0 0 1 0 0,0 0-1 0 0,0 1 0 0 0,0-1 1 0 0,0 0-1 0 0,0 1 0 0 0,0-1 0 0 0,0 0 1 0 0,1 0-1 0 0,-1 1 0 0 0,0-1 1 0 0,1 0-1 0 0,-1 1 0 0 0,0-1 0 0 0,1 1 1 0 0,-1-1-1 0 0,1 0 0 0 0,-1 1 1 0 0,1-1-1 0 0,-1 1 0 0 0,1-1 0 0 0,-1 1 1 0 0,2-1-1 0 0,18-10 166 0 0,-6 8-27 0 0,-1 0 1 0 0,1 0-1 0 0,0 2 0 0 0,-1 0 1 0 0,1 0-1 0 0,17 2 0 0 0,26-1 323 0 0,256-30 1711 0 0,-197 17-1756 0 0,249 1 726 0 0,-163 10-576 0 0,44 1 142 0 0,-129 2-459 0 0,143 12 337 0 0,-97-3-134 0 0,-117-8-311 0 0,0-1 0 0 0,0-3 1 0 0,46-8-1 0 0,-31 1-57 0 0,65-15 4 0 0,-121 23-386 0 0,0 0-1 0 0,0 0 1 0 0,0 1-1 0 0,0-1 1 0 0,6 1-1 0 0,-6 0-312 0 0,-4 0-388 0 0,16 11-3374 0 0,-8-7 2591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38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3679 0 0,'10'-36'1458'0'0,"1"15"5964"0"0,-1 27-5887 0 0,-6-3-1309 0 0,-1 0 1 0 0,1 0-1 0 0,-1 1 1 0 0,0-1-1 0 0,-1 1 0 0 0,1 0 1 0 0,0 0-1 0 0,-1 0 1 0 0,0 0-1 0 0,0 0 0 0 0,1 5 1 0 0,3 9 538 0 0,5 26 0 0 0,-8-32-508 0 0,15 102 978 0 0,-10-54-890 0 0,5 66-76 0 0,-2-16-117 0 0,3 45-680 0 0,-2-16-178 0 0,-10-124 316 0 0,2 22-723 0 0,1-13-3607 0 0,0-7-951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39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11775 0 0,'0'0'539'0'0,"0"-1"-10"0"0,2-15 2642 0 0,5 30-2905 0 0,-1 1 0 0 0,0 0 0 0 0,-1 1 1 0 0,5 21-1 0 0,9 71-131 0 0,-11-56-118 0 0,17 151-577 0 0,-21-160-51 0 0,4 50-1906 0 0,-7-68 907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3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28 1839 0 0,'-1'0'83'0'0,"-5"2"-23"0"0,-21 9 15054 0 0,40-9-12391 0 0,20-1-3504 0 0,12-4 767 0 0,70-14 1 0 0,-47 0-6169 0 0,-46 10 656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154 132 8863 0 0,'1'-10'887'0'0,"-1"0"54"0"0,0-1 1 0 0,-1 1-1 0 0,0 0 0 0 0,-1 0 1 0 0,-1-1-1 0 0,1 1 0 0 0,-8-17 1 0 0,9 26-849 0 0,1 0-1 0 0,-1 0 1 0 0,0 0 0 0 0,1 0 0 0 0,-1-1 0 0 0,0 1 0 0 0,0 0 0 0 0,0 0 0 0 0,0 0 0 0 0,0 1 0 0 0,0-1 0 0 0,0 0 0 0 0,0 0 0 0 0,0 1 0 0 0,0-1 0 0 0,0 0 0 0 0,-1 1 0 0 0,1-1 0 0 0,0 1 0 0 0,0-1 0 0 0,-1 1 0 0 0,1 0 0 0 0,0 0 0 0 0,-1-1 0 0 0,1 1 0 0 0,0 0 0 0 0,-1 0 0 0 0,1 0-1 0 0,0 1 1 0 0,0-1 0 0 0,-1 0 0 0 0,1 0 0 0 0,0 1 0 0 0,-1-1 0 0 0,0 1 0 0 0,-1 0-38 0 0,-1 0 0 0 0,1 1-1 0 0,0-1 1 0 0,0 1 0 0 0,0-1-1 0 0,0 1 1 0 0,0 0 0 0 0,0 0-1 0 0,1 1 1 0 0,-1-1 0 0 0,-4 5-1 0 0,0 5-43 0 0,0 0 0 0 0,0 1 1 0 0,2-1-1 0 0,-1 1 0 0 0,2 1 0 0 0,0-1 0 0 0,0 1 0 0 0,-2 24 0 0 0,3-15-12 0 0,2-1-1 0 0,1 1 0 0 0,1-1 1 0 0,5 38-1 0 0,-3-51 2 0 0,0 1 0 0 0,0-1 0 0 0,0 0 0 0 0,2 0 0 0 0,-1 0 0 0 0,1-1 0 0 0,0 1 0 0 0,1-1 0 0 0,-1 0 0 0 0,2-1 0 0 0,-1 0 0 0 0,1 0 0 0 0,0 0 0 0 0,1 0 0 0 0,0-1 0 0 0,0-1 0 0 0,13 8 0 0 0,-13-10 4 0 0,0-1-1 0 0,0 0 1 0 0,0 0-1 0 0,1-1 1 0 0,-1 0-1 0 0,1-1 1 0 0,15 0-1 0 0,-11 0 40 0 0,-8-1-25 0 0,-1 0-1 0 0,1 0 1 0 0,-1 0 0 0 0,0 0 0 0 0,0-1-1 0 0,0 1 1 0 0,0-1 0 0 0,0 0-1 0 0,0 0 1 0 0,0-1 0 0 0,-1 1 0 0 0,1-1-1 0 0,-1 0 1 0 0,1 0 0 0 0,2-4 0 0 0,4-3 119 0 0,-1 0 0 0 0,0-1 1 0 0,11-20-1 0 0,-13 18 91 0 0,0 1 0 0 0,0-2 1 0 0,-1 1-1 0 0,-1-1 0 0 0,0 0 0 0 0,5-28 0 0 0,-9 33-95 0 0,0 0 1 0 0,-1 0-1 0 0,0 0 0 0 0,0 0 0 0 0,-1 0 1 0 0,0 1-1 0 0,-1-1 0 0 0,0 0 0 0 0,0 0 1 0 0,-1 1-1 0 0,0 0 0 0 0,-8-16 0 0 0,7 17-80 0 0,-1-1 0 0 0,0 1 0 0 0,-1 0 0 0 0,1 1-1 0 0,-1 0 1 0 0,0-1 0 0 0,-1 2 0 0 0,-13-11 0 0 0,-4 2 175 0 0,-36-18 1 0 0,44 24-211 0 0,12 6-120 0 0,0 0 0 0 0,1 1 0 0 0,-1 0 0 0 0,0 0 0 0 0,1 0 0 0 0,-1 0 0 0 0,0 0 0 0 0,0 1 0 0 0,0 0 0 0 0,0 0 1 0 0,0 0-1 0 0,0 0 0 0 0,0 1 0 0 0,1-1 0 0 0,-1 1 0 0 0,-5 1 0 0 0,3 1-374 0 0,0-1 0 0 0,0 1-1 0 0,1 0 1 0 0,-1 0 0 0 0,1 1 0 0 0,-1 0 0 0 0,1 0 0 0 0,-8 8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5495 0 0,'0'0'5456'0'0,"1"2"-4741"0"0,13 33 902 0 0,-1 0 0 0 0,-2 1 0 0 0,8 46 0 0 0,-14-60-1329 0 0,14 45 579 0 0,-11-43-637 0 0,-1-1-1 0 0,4 28 1 0 0,28 167 79 0 0,-31-187-309 0 0,-4-21 113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39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8751 0 0,'0'0'5466'0'0,"2"0"-3988"0"0,12 4-1093 0 0,0-2 0 0 0,1 0 0 0 0,-1 0 0 0 0,0-2 1 0 0,1 0-1 0 0,-1 0 0 0 0,21-4 0 0 0,0-2-698 0 0,64-20 0 0 0,-60 12-4962 0 0,-23 8-265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0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0 744 5527 0 0,'0'0'5547'0'0,"1"-2"-3935"0"0,10-20-883 0 0,-2 0-1 0 0,-1-1 1 0 0,9-37-1 0 0,-4 14-582 0 0,1-9-119 0 0,6-58 1 0 0,-13 74 1 0 0,7-95 845 0 0,-12 91-280 0 0,3-1-1 0 0,15-63 1 0 0,-19 101-546 0 0,0 4-35 0 0,-1-1 0 0 0,1 1-1 0 0,0 0 1 0 0,0-1 0 0 0,0 1 0 0 0,0 0 0 0 0,1 0-1 0 0,-1 0 1 0 0,1 0 0 0 0,1-2 0 0 0,-3 4-12 0 0,0-1 0 0 0,0 1 0 0 0,0 0 0 0 0,0 0 0 0 0,0 0-1 0 0,0 0 1 0 0,0 0 0 0 0,1 0 0 0 0,-1 0 0 0 0,0 0 0 0 0,0 0 0 0 0,0 0 0 0 0,0 0 0 0 0,0 0 0 0 0,0 0 0 0 0,0 0 0 0 0,0 0 0 0 0,0 0 0 0 0,0 0 0 0 0,0 0-1 0 0,0 0 1 0 0,1 0 0 0 0,-1 0 0 0 0,0 0 0 0 0,0 0 0 0 0,0 0 0 0 0,0 0 0 0 0,0 0 0 0 0,0 0 0 0 0,0 0 0 0 0,0 0 0 0 0,0 0 0 0 0,0 0 0 0 0,0 0-1 0 0,0 0 1 0 0,0 0 0 0 0,1 0 0 0 0,-1 0 0 0 0,0 0 0 0 0,0 0 0 0 0,0 0 0 0 0,0 0 0 0 0,0 0 0 0 0,0 0 0 0 0,0 1 0 0 0,0-1 0 0 0,0 0 0 0 0,0 0 0 0 0,0 0-1 0 0,0 0 1 0 0,0 0 0 0 0,0 0 0 0 0,0 0 0 0 0,0 0 0 0 0,0 0 0 0 0,0 0 0 0 0,0 0 0 0 0,0 0 0 0 0,0 0 0 0 0,0 1 0 0 0,0-1 0 0 0,0 0 0 0 0,8 9 32 0 0,-1 1 0 0 0,-1 0 0 0 0,1 0 0 0 0,6 16 0 0 0,17 50 146 0 0,-10-26-49 0 0,25 68 78 0 0,28 61-96 0 0,-49-127-114 0 0,-8-17-30 0 0,30 49 0 0 0,-26-51-215 0 0,12 17-1244 0 0,-7-22-4547 0 0,-17-20 984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7 13503 0 0,'-4'-2'53'0'0,"3"1"18"0"0,0 1 1 0 0,0-1-1 0 0,0 1 0 0 0,0-1 0 0 0,-1 1 0 0 0,1 0 0 0 0,0-1 1 0 0,0 1-1 0 0,0 0 0 0 0,0 0 0 0 0,-1 0 0 0 0,1 0 0 0 0,0 0 1 0 0,0 0-1 0 0,0 0 0 0 0,0 0 0 0 0,-1 0 0 0 0,1 1 0 0 0,-4 1 4187 0 0,6-1-4067 0 0,0 1 1 0 0,0-1-1 0 0,1 0 0 0 0,-1 1 1 0 0,1-1-1 0 0,-1 0 1 0 0,1 0-1 0 0,-1 0 0 0 0,1 0 1 0 0,3 1-1 0 0,12 5 248 0 0,1 0-1 0 0,0-1 1 0 0,0-1 0 0 0,0-1-1 0 0,0 0 1 0 0,20 0 0 0 0,-5-2-898 0 0,0-2 0 0 0,52-6-1 0 0,-61 3-1025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3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244 144 6447 0 0,'-13'-55'1057'0'0,"11"45"-255"0"0,0 3 49 0 0,-1-1-1 0 0,0 1 1 0 0,0 0-1 0 0,0 0 0 0 0,-1 1 1 0 0,0-1-1 0 0,-8-10 1 0 0,11 16-802 0 0,0 0 0 0 0,0 0 1 0 0,0 0-1 0 0,-1 0 0 0 0,1 0 0 0 0,0 0 1 0 0,0 1-1 0 0,0-1 0 0 0,-1 0 0 0 0,1 1 0 0 0,0-1 1 0 0,-1 1-1 0 0,1-1 0 0 0,0 1 0 0 0,-1-1 1 0 0,1 1-1 0 0,-1 0 0 0 0,1 0 0 0 0,-1 0 1 0 0,1 0-1 0 0,-1 0 0 0 0,1 0 0 0 0,0 0 1 0 0,-1 0-1 0 0,1 1 0 0 0,-1-1 0 0 0,1 1 0 0 0,0-1 1 0 0,-1 1-1 0 0,1-1 0 0 0,0 1 0 0 0,-1 0 1 0 0,1-1-1 0 0,-2 3 0 0 0,-3 0 59 0 0,1 1 1 0 0,-1 1-1 0 0,1-1 1 0 0,0 1-1 0 0,-9 10 0 0 0,-2 8-4 0 0,1 0-1 0 0,1 2 1 0 0,-16 38-1 0 0,28-58-89 0 0,-3 7 1 0 0,0 1-1 0 0,1-1 0 0 0,0 1 0 0 0,1 0 1 0 0,0 0-1 0 0,-1 26 0 0 0,4-30-7 0 0,0 0-1 0 0,0 0 0 0 0,1-1 1 0 0,1 1-1 0 0,-1 0 0 0 0,1-1 1 0 0,1 1-1 0 0,-1-1 0 0 0,1 1 1 0 0,1-1-1 0 0,6 11 0 0 0,0-4-6 0 0,-7-12 0 0 0,1-1 0 0 0,7 3 0 0 0,-9-5 0 0 0,1 0 0 0 0,-1-1 0 0 0,1 1 0 0 0,-1 0 0 0 0,1-1 0 0 0,-1 1 0 0 0,1-1 0 0 0,-1 0 0 0 0,0 0 0 0 0,1 0 0 0 0,-1 0 0 0 0,0 0 0 0 0,1 0 0 0 0,-1-1 0 0 0,0 1 0 0 0,0-1 0 0 0,0 0 0 0 0,0 1 0 0 0,2-5 0 0 0,5-3 0 0 0,-1-1 0 0 0,10-18 0 0 0,-17 26 0 0 0,14-26 0 0 0,-1-1 0 0 0,-1-1 0 0 0,-2 0 0 0 0,8-33 0 0 0,-17 56-1 0 0,-1 3 3 0 0,1 0 0 0 0,-2-1 0 0 0,1 1 1 0 0,0 0-1 0 0,-1-7 0 0 0,0 8 24 0 0,0 0-1 0 0,0 0 1 0 0,0 1-1 0 0,0-1 1 0 0,-1 0-1 0 0,1 0 1 0 0,-2-3-1 0 0,2 5 489 0 0,-6 21 120 0 0,3 3-531 0 0,1-1 0 0 0,1 1 0 0 0,1-1 0 0 0,1 0 0 0 0,1 1 0 0 0,7 27 0 0 0,-7-37-114 0 0,2-1 1 0 0,0 1-1 0 0,0-1 1 0 0,1 0-1 0 0,1 0 1 0 0,0-1-1 0 0,0 1 1 0 0,1-1-1 0 0,1-1 1 0 0,0 1-1 0 0,0-1 1 0 0,13 11-1 0 0,-17-17-83 0 0,1-1 0 0 0,1 1-1 0 0,-1-1 1 0 0,0 0 0 0 0,1 0-1 0 0,-1-1 1 0 0,1 1 0 0 0,0-1 0 0 0,0 0-1 0 0,0-1 1 0 0,0 0 0 0 0,0 1-1 0 0,1-2 1 0 0,-1 1 0 0 0,0-1 0 0 0,0 0-1 0 0,10-2 1 0 0,-1 0-699 0 0,0-1 0 0 0,-1 0 0 0 0,1-1-1 0 0,-1-1 1 0 0,0-1 0 0 0,15-7 0 0 0,0-3-4066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3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1 919 0 0,'-20'0'31'0'0,"18"0"115"0"0,1 0 0 0 0,-1 0 0 0 0,1 0 0 0 0,-1 0 0 0 0,1 0-1 0 0,-1 0 1 0 0,1 0 0 0 0,-1 0 0 0 0,1 1 0 0 0,-1-1 0 0 0,1 1-1 0 0,-1-1 1 0 0,1 1 0 0 0,0-1 0 0 0,-1 1 0 0 0,1 0 0 0 0,-3 1-1 0 0,-1 2 1229 0 0,0 0 0 0 0,1 0 0 0 0,-1 0 0 0 0,1 0 0 0 0,0 1 0 0 0,-5 5 0 0 0,7-7-1161 0 0,1 1 0 0 0,-1-1 0 0 0,0 0-1 0 0,1 1 1 0 0,0-1 0 0 0,0 0-1 0 0,0 1 1 0 0,0 0 0 0 0,1-1 0 0 0,-1 1-1 0 0,1 6 1 0 0,0-1-101 0 0,1 0 0 0 0,0 0 0 0 0,1 0 0 0 0,0 0 0 0 0,0-1 0 0 0,1 1 0 0 0,0 0 0 0 0,0-1 0 0 0,1 0 0 0 0,8 13 0 0 0,-3-7-121 0 0,1-1 0 0 0,1 0 0 0 0,0 0 0 0 0,22 20 0 0 0,-26-28-316 0 0,0 0 1 0 0,0-1 0 0 0,0 1 0 0 0,1-1 0 0 0,-1-1 0 0 0,1 0-1 0 0,13 4 1 0 0,-3-2-4912 0 0</inkml:trace>
  <inkml:trace contextRef="#ctx0" brushRef="#br0" timeOffset="1">370 91 5983 0 0,'-2'13'536'0'0,"0"2"-432"0"0,0 2-104 0 0,2 1 0 0 0,4 2 936 0 0,1 4 168 0 0,1 0 32 0 0,3 0 8 0 0,0-2-824 0 0,2-1-168 0 0,1-5-32 0 0,-1-1-3184 0 0,0-2-632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4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67 10447 0 0,'0'0'464'0'0,"-13"-6"96"0"0,0-3-448 0 0,0 3-112 0 0,0-3 0 0 0,4 2 0 0 0,-1-1 208 0 0,5 1 0 0 0,9-2-744 0 0,3 3 216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4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88 232 5527 0 0,'-1'2'423'0'0,"-51"77"2674"0"0,47-72-2612 0 0,1 0 0 0 0,0 0 0 0 0,1 1-1 0 0,0-1 1 0 0,0 1 0 0 0,0 0 0 0 0,1 0-1 0 0,-2 15 1 0 0,2-1 148 0 0,0 1 0 0 0,2 22 0 0 0,1-30-518 0 0,0-1 0 0 0,1 0 0 0 0,0 0 0 0 0,1-1 0 0 0,1 1 0 0 0,0-1 0 0 0,1 1 0 0 0,1-1 1 0 0,0 0-1 0 0,0-1 0 0 0,15 21 0 0 0,-18-29-97 0 0,0-2 1 0 0,0 1-1 0 0,0 0 0 0 0,0-1 1 0 0,0 1-1 0 0,0-1 0 0 0,1 0 1 0 0,-1 0-1 0 0,1 0 0 0 0,0 0 1 0 0,-1-1-1 0 0,1 0 0 0 0,0 1 1 0 0,0-2-1 0 0,0 1 0 0 0,0 0 1 0 0,0-1-1 0 0,0 1 0 0 0,0-1 1 0 0,0 0-1 0 0,0-1 0 0 0,0 1 1 0 0,0-1-1 0 0,0 1 0 0 0,0-1 1 0 0,0 0-1 0 0,0-1 0 0 0,0 1 1 0 0,-1-1-1 0 0,1 0 0 0 0,-1 0 1 0 0,1 0-1 0 0,-1 0 0 0 0,1 0 1 0 0,-1-1-1 0 0,0 1 0 0 0,0-1 1 0 0,-1 0-1 0 0,1 0 0 0 0,0 0 1 0 0,-1-1-1 0 0,0 1 0 0 0,3-6 1 0 0,4-9 178 0 0,0-2 1 0 0,-2 1 0 0 0,0-1 0 0 0,-2 0 0 0 0,0 0 0 0 0,-1-1-1 0 0,2-28 1 0 0,-4 20-62 0 0,-2 1-1 0 0,0-1 0 0 0,-2 1 1 0 0,-1-1-1 0 0,-1 1 0 0 0,-2 0 1 0 0,-1 0-1 0 0,-1 1 0 0 0,-1 0 1 0 0,-1 0-1 0 0,-22-40 0 0 0,25 56-685 0 0,1 0-1 0 0,-1 1 0 0 0,-1 0 1 0 0,0 0-1 0 0,0 1 0 0 0,-1 0 1 0 0,-11-9-1 0 0</inkml:trace>
  <inkml:trace contextRef="#ctx0" brushRef="#br0" timeOffset="1">380 402 8751 0 0,'0'3'674'0'0,"37"209"6523"0"0,-36-208-7077 0 0,4 13 99 0 0,-4-15-1013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4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4607 0 0,'24'1'651'0'0,"1"1"0"0"0,28 7 0 0 0,25 3 1746 0 0,23 2-1089 0 0,-100-14-1218 0 0,0 0 1 0 0,0 1-1 0 0,0-1 1 0 0,0 0-1 0 0,0 0 1 0 0,0 1-1 0 0,0-1 1 0 0,0 1-1 0 0,-1-1 0 0 0,1 0 1 0 0,0 1-1 0 0,0 0 1 0 0,0-1-1 0 0,0 1 1 0 0,-1 0-1 0 0,1-1 1 0 0,0 1-1 0 0,0 0 1 0 0,-1 0-1 0 0,1-1 1 0 0,-1 1-1 0 0,1 0 1 0 0,0 1-1 0 0,-1-1 8 0 0,0 0 0 0 0,0 0 0 0 0,0 0 0 0 0,0 0 0 0 0,0 0 1 0 0,0 0-1 0 0,0 0 0 0 0,0 0 0 0 0,0 0 0 0 0,-1 0 0 0 0,1 0 0 0 0,0 0 0 0 0,-1 0 0 0 0,1-1 0 0 0,-1 1 0 0 0,1 0 0 0 0,-1 0 0 0 0,1 0 0 0 0,-1 0 0 0 0,0-1 0 0 0,1 1 0 0 0,-2 1 0 0 0,-17 15 1373 0 0,13-12-959 0 0,0 0 0 0 0,0 1 0 0 0,-9 12 0 0 0,-22 27 1142 0 0,29-36-1362 0 0,0-1-1 0 0,1 1 0 0 0,0 0 0 0 0,1 1 1 0 0,0 0-1 0 0,-7 14 0 0 0,6-6 33 0 0,0 0 1 0 0,1 1-1 0 0,1 0 0 0 0,1 0 1 0 0,-2 24-1 0 0,5-36-264 0 0,1-1-1 0 0,0 1 1 0 0,1 0 0 0 0,0 0-1 0 0,0 0 1 0 0,0 0 0 0 0,1 0-1 0 0,0 0 1 0 0,0-1 0 0 0,0 1 0 0 0,1-1-1 0 0,0 0 1 0 0,1 0 0 0 0,-1 0-1 0 0,1 0 1 0 0,0 0 0 0 0,1-1-1 0 0,5 6 1 0 0,-5-6-40 0 0,1 1-1 0 0,0-1 1 0 0,1-1 0 0 0,-1 1-1 0 0,1-1 1 0 0,-1-1 0 0 0,1 1-1 0 0,1-1 1 0 0,-1 0 0 0 0,11 2-1 0 0,-7-2 62 0 0,0-1-1 0 0,0-1 0 0 0,0 0 0 0 0,1-1 1 0 0,-1 0-1 0 0,17-2 0 0 0,-1-3-1022 0 0,0-1-1 0 0,1-1 1 0 0,-2-1-1 0 0,50-23 1 0 0,-46 16-6788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0 249 455 0 0,'2'1'228'0'0,"-1"1"0"0"0,1 0-1 0 0,-1 0 1 0 0,0 0-1 0 0,1 0 1 0 0,-1 0-1 0 0,0 0 1 0 0,0 0-1 0 0,0 0 1 0 0,0 3-1 0 0,3 4 1668 0 0,13 28 3189 0 0,3 22-2961 0 0,-7-21-1104 0 0,8 24 56 0 0,-3 0 0 0 0,17 102-1 0 0,-35-160-1053 0 0,4 23 173 0 0,-1 1 0 0 0,-1 48 0 0 0,-2-76-184 0 0,0-1 0 0 0,0 1 0 0 0,0 0 0 0 0,0 0 0 0 0,0 0 0 0 0,0 0 0 0 0,-1 0 0 0 0,1 0 0 0 0,0 0 0 0 0,0 0 0 0 0,0 0 0 0 0,0 0 0 0 0,0 0 0 0 0,0 0 0 0 0,0 0 0 0 0,0 0-1 0 0,0 0 1 0 0,-1 0 0 0 0,1 0 0 0 0,0 0 0 0 0,0 0 0 0 0,0 0 0 0 0,0 0 0 0 0,0 0 0 0 0,0 0 0 0 0,0 0 0 0 0,0 0 0 0 0,-1 0 0 0 0,1 0 0 0 0,0 0 0 0 0,0 0 0 0 0,0 0 0 0 0,0 0 0 0 0,0 0 0 0 0,0 0 0 0 0,0 1 0 0 0,0-1 0 0 0,0 0 0 0 0,0 0 0 0 0,0 0 0 0 0,-1 0 0 0 0,1 0 0 0 0,0 0 0 0 0,0 0 0 0 0,0 0 0 0 0,0 0 0 0 0,0 0 0 0 0,0 1 0 0 0,0-1 0 0 0,0 0 0 0 0,0 0 0 0 0,0 0 0 0 0,0 0 0 0 0,0 0 0 0 0,0 0 0 0 0,0 0 0 0 0,0 0 0 0 0,0 1-1 0 0,0-1 1 0 0,0 0 0 0 0,0 0 0 0 0,0 0 0 0 0,-7-13 115 0 0,-6-21-110 0 0,8 8 7 0 0,0 0 0 0 0,1 0 1 0 0,2-1-1 0 0,1-34 0 0 0,0 32 14 0 0,3-113-26 0 0,1 73-10 0 0,11-68 0 0 0,-4 67 0 0 0,-8 54 2 0 0,1 1 0 0 0,0 0-1 0 0,1 0 1 0 0,6-16 0 0 0,-7 24 26 0 0,0 0 0 0 0,0 1 1 0 0,1-1-1 0 0,0 1 0 0 0,0 0 1 0 0,0 0-1 0 0,1 0 0 0 0,0 1 1 0 0,0 0-1 0 0,11-10 0 0 0,-14 14-8 0 0,0-1 1 0 0,0 1-1 0 0,0 0 0 0 0,0 0 0 0 0,0 0 0 0 0,0 0 0 0 0,0 0 0 0 0,0 0 1 0 0,0 0-1 0 0,1 1 0 0 0,-1-1 0 0 0,0 1 0 0 0,1-1 0 0 0,-1 1 0 0 0,0 0 1 0 0,1 0-1 0 0,-1 0 0 0 0,0 0 0 0 0,1 1 0 0 0,-1-1 0 0 0,0 1 1 0 0,0-1-1 0 0,1 1 0 0 0,-1 0 0 0 0,0 0 0 0 0,0 0 0 0 0,0 0 0 0 0,0 0 1 0 0,0 0-1 0 0,0 0 0 0 0,0 1 0 0 0,0-1 0 0 0,3 4 0 0 0,-1 0 3 0 0,0 0 0 0 0,0 1 0 0 0,0-1 0 0 0,-1 1-1 0 0,0-1 1 0 0,0 1 0 0 0,-1 0 0 0 0,1 0-1 0 0,-1 0 1 0 0,0 1 0 0 0,1 6 0 0 0,0 10 20 0 0,0 0 1 0 0,-1 0-1 0 0,-1 1 1 0 0,-5 43-1 0 0,-2-20-45 0 0,-3-1-1 0 0,-14 47 0 0 0,-1-17-206 0 0,22-68 129 0 0,1-6 1 0 0,2-4-809 0 0,4-6 786 0 0,0 0 0 0 0,1 0 0 0 0,-1 0 0 0 0,1 1 0 0 0,12-11 0 0 0,-15 16 88 0 0,0-1 0 0 0,1 1 0 0 0,-1-1 0 0 0,1 1 0 0 0,0 1 0 0 0,0-1 1 0 0,0 0-1 0 0,0 1 0 0 0,0 0 0 0 0,0 0 0 0 0,0 0 0 0 0,0 0 0 0 0,0 1 0 0 0,0 0 0 0 0,8 0 1 0 0,1 1 29 0 0,-1 1 0 0 0,0 0 1 0 0,0 1-1 0 0,0 1 0 0 0,0 0 1 0 0,-1 0-1 0 0,1 1 0 0 0,-1 1 1 0 0,0 0-1 0 0,17 12 0 0 0,-15-9 155 0 0,-1 1-1 0 0,-1 0 1 0 0,0 1 0 0 0,0 0-1 0 0,-1 0 1 0 0,0 1-1 0 0,-1 0 1 0 0,11 20-1 0 0,-17-26 4 0 0,0 1-1 0 0,-1-1 1 0 0,1 1 0 0 0,-1 0-1 0 0,0 0 1 0 0,-1 0-1 0 0,0 0 1 0 0,0 0-1 0 0,0 0 1 0 0,-1 0 0 0 0,0 0-1 0 0,-2 13 1 0 0,0-10 49 0 0,0 0 1 0 0,-1-1 0 0 0,0 1-1 0 0,-1-1 1 0 0,0 1-1 0 0,0-1 1 0 0,-1 0-1 0 0,-7 10 1 0 0,-1-2-26 0 0,-1 0 0 0 0,-1-1 0 0 0,0-1 0 0 0,-1 0 0 0 0,-1-1 0 0 0,0 0 0 0 0,-33 18 0 0 0,38-25-309 0 0,0-1-1 0 0,-1 0 1 0 0,0-1-1 0 0,0-1 0 0 0,0 0 1 0 0,0 0-1 0 0,-1-2 0 0 0,1 0 1 0 0,-1 0-1 0 0,0-1 0 0 0,0-1 1 0 0,1 0-1 0 0,-1-1 0 0 0,-22-4 1 0 0,35 5-172 0 0,-10-4-1194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7631 0 0,'0'0'348'0'0,"1"2"-6"0"0,76 122 1292 0 0,48 71 2530 0 0,-68-104-2561 0 0,-15-27 99 0 0,45 98 0 0 0,-68-120-1258 0 0,-2 2-1 0 0,-3 0 1 0 0,-1 1 0 0 0,-2 0 0 0 0,-2 1-1 0 0,-2 0 1 0 0,-2 0 0 0 0,-2 1-1 0 0,-3 50 1 0 0,-4-41-221 0 0,-3 0-1 0 0,-13 58 1 0 0,13-82-191 0 0,-2-1 0 0 0,0 0 0 0 0,-21 44 0 0 0,14-41-285 0 0,8-16-1523 0 0,-16 27 0 0 0,12-28-5739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0,'0'0'126'0'0,"1"2"386"0"0,3 17 5112 0 0,11 36-1 0 0,31 54-3005 0 0,-2-2-2622 0 0,1 9-496 0 0,-23-63-1485 0 0,-13-31 235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 7223 0 0,'0'0'862'0'0,"1"0"-829"0"0,-1-1 1 0 0,0 1 0 0 0,0 0-1 0 0,1 0 1 0 0,-1 0 0 0 0,0 0-1 0 0,0 0 1 0 0,1 0 0 0 0,-1 0-1 0 0,0 0 1 0 0,1 0 0 0 0,-1 0-1 0 0,0 0 1 0 0,0 0 0 0 0,1 0-1 0 0,-1 0 1 0 0,0 0 0 0 0,0 0-1 0 0,1 1 1 0 0,-1-1-1 0 0,0 0 1 0 0,0 0 0 0 0,1 0-1 0 0,-1 0 1 0 0,0 0 0 0 0,0 1-1 0 0,1-1 1 0 0,-1 0 0 0 0,0 0-1 0 0,0 0 1 0 0,0 1 0 0 0,1-1-1 0 0,-1 4 160 0 0,-1 0-1 0 0,1 0 1 0 0,-1-1 0 0 0,0 1-1 0 0,0 0 1 0 0,-1 4-1 0 0,-3 9 334 0 0,3-2-170 0 0,-1 0 0 0 0,2 0 1 0 0,0 0-1 0 0,1 0 0 0 0,0 0 1 0 0,2 0-1 0 0,4 25 0 0 0,10 48 767 0 0,-11-53-672 0 0,2 0 0 0 0,22 67 0 0 0,-21-82-295 0 0,1-1 1 0 0,12 21-1 0 0,-16-33-116 0 0,-1 0 0 0 0,1 0 0 0 0,0-1 0 0 0,1 0 0 0 0,0 0 0 0 0,0 0 0 0 0,0 0 0 0 0,10 6 1 0 0,-13-11-22 0 0,-1 1 0 0 0,1-1 0 0 0,0 1 0 0 0,0-1 0 0 0,0 0 0 0 0,0 0 0 0 0,0 0 0 0 0,0-1 0 0 0,0 1 0 0 0,0-1 0 0 0,0 1 0 0 0,0-1 0 0 0,1 0 0 0 0,-1 0 0 0 0,0-1 0 0 0,0 1 0 0 0,0-1 0 0 0,0 1 0 0 0,5-3 0 0 0,-4 1 23 0 0,0 0 0 0 0,0 0 0 0 0,0 0 0 0 0,0-1 0 0 0,-1 1 0 0 0,1-1 0 0 0,-1 0 0 0 0,0 0 0 0 0,0 0 0 0 0,0-1 0 0 0,0 1 0 0 0,-1-1 0 0 0,4-4 0 0 0,1-5 90 0 0,0-1 0 0 0,-1-1 0 0 0,-1 1 0 0 0,0-1 1 0 0,0 0-1 0 0,2-17 0 0 0,7-95 209 0 0,-11 85-305 0 0,2-7 2 0 0,-3 0 0 0 0,-2 0 0 0 0,-1 0 0 0 0,-16-85 0 0 0,13 109-17 0 0,3 70 96 0 0,4 3-99 0 0,2 0 1 0 0,2-1-1 0 0,3 0 0 0 0,1-1 1 0 0,3 0-1 0 0,34 78 0 0 0,-36-98-999 0 0,20 30 1 0 0,-27-48 497 0 0,1 0 0 0 0,0 0 0 0 0,0-1 0 0 0,0 0 0 0 0,1 0 0 0 0,0-1 0 0 0,13 10 0 0 0,-8-9-4860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3223 0 0,'1'1'240'0'0,"6"12"1830"0"0,0 0 0 0 0,7 22 0 0 0,14 67 2082 0 0,-9-33-2584 0 0,-17-59-1309 0 0,0 0 1 0 0,-1 0 0 0 0,1 14 0 0 0,-1-13 35 0 0,0 0 0 0 0,3 14 0 0 0,-4-25-286 0 0,0 0 0 0 0,0 0-1 0 0,0 0 1 0 0,0 1 0 0 0,0-1 0 0 0,0 0 0 0 0,0 0 0 0 0,0 1 0 0 0,0-1 0 0 0,0 0 0 0 0,0 0 0 0 0,0 1 0 0 0,0-1 0 0 0,0 0 0 0 0,0 0 0 0 0,0 0 0 0 0,0 1 0 0 0,0-1 0 0 0,0 0 0 0 0,1 0 0 0 0,-1 0 0 0 0,0 1 0 0 0,0-1 0 0 0,0 0 0 0 0,0 0 0 0 0,1 0 0 0 0,-1 0 0 0 0,0 1 0 0 0,0-1 0 0 0,0 0 0 0 0,0 0 0 0 0,1 0 0 0 0,-1 0 0 0 0,0 0 0 0 0,0 0 0 0 0,1 0 0 0 0,-1 0 0 0 0,0 1 0 0 0,5-15 105 0 0,17-120 32 0 0,-15 63-162 0 0,-5 31-13 0 0,3 0 0 0 0,1 0 0 0 0,15-52 0 0 0,-18 84 5 0 0,-2 8 20 0 0,0 0 0 0 0,-1 0-1 0 0,1 1 1 0 0,0-1 0 0 0,-1 0 0 0 0,1 1-1 0 0,0-1 1 0 0,-1 1 0 0 0,1-1-1 0 0,-1 1 1 0 0,1-1 0 0 0,0 1 0 0 0,0 0-1 0 0,3 5 16 0 0,1 0 0 0 0,-1 0 0 0 0,0 1 0 0 0,-1-1 0 0 0,0 1-1 0 0,4 10 1 0 0,11 44 65 0 0,-12-33-92 0 0,1 0-1 0 0,1-1 1 0 0,2 0-1 0 0,24 47 1 0 0,-28-65-552 0 0,0 1 1 0 0,1-1-1 0 0,0 0 1 0 0,0 0-1 0 0,1-1 1 0 0,0 0-1 0 0,16 12 1 0 0,-22-19-1003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76 339 4143 0 0,'-1'-2'319'0'0,"-1"-3"225"0"0,-1 0 0 0 0,0 0 0 0 0,0 0 0 0 0,-1 0 0 0 0,-7-8 0 0 0,11 13-371 0 0,-1-1-1 0 0,0 1 1 0 0,1-1-1 0 0,-1 1 1 0 0,1-1 0 0 0,-1 1-1 0 0,0-1 1 0 0,0 1 0 0 0,1 0-1 0 0,-1-1 1 0 0,0 1-1 0 0,0 0 1 0 0,1 0 0 0 0,-1 0-1 0 0,0-1 1 0 0,0 1 0 0 0,0 0-1 0 0,0 0 1 0 0,1 0-1 0 0,-3 1 1 0 0,2-1-107 0 0,0 1 1 0 0,0-1-1 0 0,0 1 0 0 0,0 0 0 0 0,-1 0 0 0 0,1 0 1 0 0,0 0-1 0 0,0-1 0 0 0,1 1 0 0 0,-1 0 1 0 0,0 1-1 0 0,0-1 0 0 0,0 0 0 0 0,1 0 1 0 0,-1 0-1 0 0,1 0 0 0 0,-2 3 0 0 0,-1 3 61 0 0,1 1-1 0 0,-1 0 0 0 0,1 0 1 0 0,0 0-1 0 0,1 0 1 0 0,0 1-1 0 0,0-1 0 0 0,1 11 1 0 0,2 6-13 0 0,6 36 0 0 0,-4-35-60 0 0,2-1 1 0 0,1 1 0 0 0,1-1 0 0 0,1 0 0 0 0,1-1-1 0 0,1 0 1 0 0,1-1 0 0 0,1 0 0 0 0,2-1-1 0 0,16 22 1 0 0,-24-36 13 0 0,0-1 0 0 0,1 0 0 0 0,-1 0 0 0 0,1 0 0 0 0,0-1 0 0 0,1 0 0 0 0,0-1 0 0 0,12 7 0 0 0,-18-11-5 0 0,0 0 0 0 0,0 1 0 0 0,0-1 0 0 0,0-1-1 0 0,0 1 1 0 0,0 0 0 0 0,1-1 0 0 0,-1 1 0 0 0,0-1-1 0 0,0 0 1 0 0,0 0 0 0 0,0 0 0 0 0,1-1-1 0 0,-1 1 1 0 0,0-1 0 0 0,0 1 0 0 0,0-1 0 0 0,0 0-1 0 0,0 0 1 0 0,0-1 0 0 0,0 1 0 0 0,-1-1 0 0 0,1 1-1 0 0,0-1 1 0 0,-1 0 0 0 0,1 0 0 0 0,-1 0-1 0 0,1 0 1 0 0,-1 0 0 0 0,0-1 0 0 0,2-2 0 0 0,0 0 130 0 0,0-1 0 0 0,-1 0 0 0 0,0 0 1 0 0,0 0-1 0 0,0 0 0 0 0,-1 0 0 0 0,0 0 1 0 0,0-1-1 0 0,1-8 0 0 0,-1 0 53 0 0,-1 0-1 0 0,0 0 1 0 0,-3-16-1 0 0,0-4 75 0 0,-1-1 0 0 0,-16-63 0 0 0,1 39-246 0 0,-2 0 0 0 0,-56-110 0 0 0,43 103-478 0 0,-28-52-5435 0 0,59 117 5369 0 0,1-1-1 0 0,-1 1 1 0 0,1 0 0 0 0,-1-1 0 0 0,0 1-1 0 0,-4-3 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104 101 8319 0 0,'0'0'756'0'0,"1"-2"-622"0"0,1 0 51 0 0,-1 0 0 0 0,1 0 0 0 0,-1-1 1 0 0,0 1-1 0 0,0 0 0 0 0,0-1 0 0 0,0 1 0 0 0,0-1 1 0 0,-1 1-1 0 0,1-1 0 0 0,0 1 0 0 0,-1-1 1 0 0,0 0-1 0 0,0 1 0 0 0,0-1 0 0 0,0 1 0 0 0,0-1 1 0 0,-1 0-1 0 0,1 1 0 0 0,-1-1 0 0 0,1 1 1 0 0,-1-1-1 0 0,0 1 0 0 0,-1-4 0 0 0,0 3 28 0 0,0 1-1 0 0,1-1 0 0 0,-1 1 0 0 0,0 0 0 0 0,0-1 1 0 0,-1 1-1 0 0,1 0 0 0 0,0 0 0 0 0,-1 0 1 0 0,1 0-1 0 0,-1 1 0 0 0,1-1 0 0 0,-5-1 0 0 0,5 2-89 0 0,0 1-1 0 0,0-1 1 0 0,-1 1-1 0 0,1 0 1 0 0,0-1-1 0 0,0 1 0 0 0,-1 0 1 0 0,1 0-1 0 0,0 0 1 0 0,0 1-1 0 0,-1-1 1 0 0,1 0-1 0 0,0 1 1 0 0,0 0-1 0 0,0-1 0 0 0,0 1 1 0 0,-1 0-1 0 0,1 0 1 0 0,-2 2-1 0 0,1-1-59 0 0,1 0 0 0 0,0 0 1 0 0,0 0-1 0 0,-1 0 0 0 0,1 1 0 0 0,0-1 0 0 0,1 1 0 0 0,-1-1 0 0 0,0 1 0 0 0,1 0 1 0 0,0-1-1 0 0,-1 1 0 0 0,1 0 0 0 0,0 0 0 0 0,0 0 0 0 0,1 0 0 0 0,-1 0 0 0 0,1 0 1 0 0,-1 0-1 0 0,1 3 0 0 0,0 4 5 0 0,0-1 1 0 0,0 0 0 0 0,1 0-1 0 0,1 1 1 0 0,3 12 0 0 0,-1-3-53 0 0,2-1 0 0 0,1 0 0 0 0,0 0 0 0 0,17 29 1 0 0,-19-39-19 0 0,0 0 1 0 0,1-1-1 0 0,0 1 1 0 0,0-1-1 0 0,1-1 1 0 0,0 1 0 0 0,0-1-1 0 0,1 0 1 0 0,-1-1-1 0 0,1 0 1 0 0,15 7 0 0 0,-10-7-125 0 0,0 0 1 0 0,1-2-1 0 0,15 4 1 0 0,-13-4-43 0 0,-11-2 42 0 0,0-1 1 0 0,-1 1-1 0 0,1-1 0 0 0,0 0 0 0 0,-1 0 0 0 0,1-1 1 0 0,0 1-1 0 0,-1-1 0 0 0,1 0 0 0 0,-1-1 0 0 0,1 1 1 0 0,7-5-1 0 0,-2 1-852 0 0,0 0-1 0 0,-1-1 1 0 0,0 0 0 0 0,12-11 0 0 0,-8 5-928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8895 0 0,'10'30'565'0'0,"27"50"-1"0"0,-18-42 705 0 0,14 27 984 0 0,20 48 212 0 0,-45-83-1925 0 0,-8-28-221 0 0,-3-3-243 0 0,0-1 1 0 0,0 1-1 0 0,1-1 0 0 0,-1 0 1 0 0,0 0-1 0 0,1 0 0 0 0,-1 0 1 0 0,1 0-1 0 0,0-1 1 0 0,-3-3-1 0 0,-3-6-43 0 0,2 0 0 0 0,-1 0-1 0 0,2-1 1 0 0,-1 0 0 0 0,-3-17 0 0 0,4 16-2 0 0,3 3-13 0 0,0 1 0 0 0,1 0 1 0 0,0-1-1 0 0,0 1 0 0 0,2-16 1 0 0,0 5-1 0 0,-1 4 14 0 0,2 1 0 0 0,0 0 0 0 0,1 0 0 0 0,1 0 0 0 0,0 0 0 0 0,12-29 0 0 0,-6 23 44 0 0,0 1-1 0 0,2 0 0 0 0,0 1 0 0 0,17-21 0 0 0,-20 31 46 0 0,-1 0 0 0 0,1 0 0 0 0,1 1 1 0 0,0 1-1 0 0,0-1 0 0 0,1 2 0 0 0,11-8 0 0 0,-14 11-279 0 0,1 0-1 0 0,-1 0 0 0 0,1 1 0 0 0,11-3 1 0 0,-13 5-716 0 0,1-1-1 0 0,-1 1 1 0 0,0 1 0 0 0,0 0 0 0 0,15 1 0 0 0,-7 0-4980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9791 0 0,'0'0'883'0'0,"2"1"-727"0"0,0 1-152 0 0,-1-1-1 0 0,1 0 1 0 0,-1 1 0 0 0,0-1 0 0 0,0 1-1 0 0,0-1 1 0 0,0 1 0 0 0,0-1-1 0 0,0 1 1 0 0,0 0 0 0 0,0-1-1 0 0,-1 1 1 0 0,1 0 0 0 0,-1 0 0 0 0,1 2-1 0 0,5 37 542 0 0,-4-16-4 0 0,28 123 1635 0 0,-20-99-1720 0 0,28 86 689 0 0,-7-26-259 0 0,-28-92-714 0 0,0 1-1 0 0,0 0 1 0 0,-1 33 0 0 0,-16-60-55 0 0,10 1-230 0 0,0-1 0 0 0,0 0 0 0 0,1 1 0 0 0,1-1 0 0 0,-1 0 0 0 0,2-1 0 0 0,-1 1 0 0 0,1 0 0 0 0,0-15 0 0 0,1 6-40 0 0,1 0-1 0 0,1 0 0 0 0,0 0 0 0 0,6-20 0 0 0,-7 35 145 0 0,0-1 0 0 0,0 1-1 0 0,1 0 1 0 0,-1 0-1 0 0,1 0 1 0 0,0 0 0 0 0,-1 0-1 0 0,1 0 1 0 0,1 0 0 0 0,-1 0-1 0 0,0 1 1 0 0,1-1-1 0 0,-1 1 1 0 0,1 0 0 0 0,0-1-1 0 0,0 1 1 0 0,-1 0 0 0 0,2 1-1 0 0,-1-1 1 0 0,0 1-1 0 0,0-1 1 0 0,0 1 0 0 0,1 0-1 0 0,-1 0 1 0 0,0 0 0 0 0,1 1-1 0 0,-1-1 1 0 0,1 1-1 0 0,-1 0 1 0 0,1 0 0 0 0,-1 0-1 0 0,1 0 1 0 0,-1 1 0 0 0,4 0-1 0 0,4 2 85 0 0,0-1-1 0 0,0 2 0 0 0,0 0 1 0 0,-1 0-1 0 0,1 1 1 0 0,18 11-1 0 0,-4 2 346 0 0,30 26-1 0 0,-47-38-225 0 0,-1 1-1 0 0,0 0 1 0 0,0 1-1 0 0,-1 0 1 0 0,0 0 0 0 0,0 0-1 0 0,-1 1 1 0 0,0 0-1 0 0,0 0 1 0 0,4 14-1 0 0,-7-18-61 0 0,0 1-1 0 0,-1 0 0 0 0,0-1 1 0 0,0 1-1 0 0,-1 0 0 0 0,1-1 1 0 0,-1 1-1 0 0,-1 0 0 0 0,1 0 1 0 0,-1-1-1 0 0,0 1 0 0 0,0 0 1 0 0,0-1-1 0 0,-1 1 0 0 0,0-1 1 0 0,0 1-1 0 0,0-1 1 0 0,-1 0-1 0 0,-5 8 0 0 0,1-3-21 0 0,-1-1-1 0 0,0 1 0 0 0,-1-1 1 0 0,0-1-1 0 0,0 1 0 0 0,-1-2 1 0 0,0 1-1 0 0,-16 8 1 0 0,7-6-56 0 0,-1-1 0 0 0,-1 0 0 0 0,-40 10 0 0 0,40-13-63 0 0,15-3-427 0 0,1-2 0 0 0,-1 1 1 0 0,0-1-1 0 0,0 0 0 0 0,-11 1 1 0 0,23-13-2945 0 0,4 3-931 0 0,2 1-988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74 5527 0 0,'4'-9'590'0'0,"-4"6"-189"0"0,0 0 0 0 0,-1 0 0 0 0,1 0 0 0 0,-1-1 1 0 0,0 1-1 0 0,0 0 0 0 0,0 0 0 0 0,0 0 0 0 0,-1 1 0 0 0,1-1 1 0 0,-1 0-1 0 0,1 0 0 0 0,-1 1 0 0 0,0-1 0 0 0,0 1 0 0 0,0-1 0 0 0,-1 1 1 0 0,-2-2-1 0 0,4 3-116 0 0,-1 0 0 0 0,1-1 1 0 0,-1 2-1 0 0,0-1 0 0 0,1 0 0 0 0,-1 0 1 0 0,0 0-1 0 0,0 1 0 0 0,0-1 1 0 0,1 1-1 0 0,-1 0 0 0 0,0-1 0 0 0,0 1 1 0 0,0 0-1 0 0,0 0 0 0 0,0 0 1 0 0,-2 1-1 0 0,2-1-314 0 0,0 1 1 0 0,0-1 0 0 0,0 1-1 0 0,0 0 1 0 0,0 0-1 0 0,0 0 1 0 0,0 0-1 0 0,0 0 1 0 0,0 1-1 0 0,0-1 1 0 0,-1 2 0 0 0,-2 2 97 0 0,-1 1 1 0 0,1 0 0 0 0,1 0 0 0 0,-1 0 0 0 0,1 1 0 0 0,0-1 0 0 0,1 1-1 0 0,0 0 1 0 0,0 0 0 0 0,-4 14 0 0 0,4-9-33 0 0,0 1 0 0 0,1-1 1 0 0,1 1-1 0 0,0 0 0 0 0,2 22 1 0 0,-1-32-34 0 0,1 1 0 0 0,-1-1 1 0 0,1 1-1 0 0,0-1 1 0 0,0 1-1 0 0,1-1 1 0 0,-1 1-1 0 0,1-1 1 0 0,-1 0-1 0 0,1 0 0 0 0,0 0 1 0 0,0 0-1 0 0,1 0 1 0 0,3 4-1 0 0,-5-5-4 0 0,0-1 0 0 0,1 1 0 0 0,-1 0 0 0 0,0-1 0 0 0,1 1 0 0 0,-1-1 0 0 0,1 0 0 0 0,0 1 0 0 0,-1-1 0 0 0,1 0 0 0 0,0 0 0 0 0,0 0 0 0 0,0 0 0 0 0,2 0 0 0 0,1 1 0 0 0,7 1 0 0 0,-8-3 0 0 0,-1 0 0 0 0,1 0 0 0 0,-1-1 0 0 0,0 0 0 0 0,1 0 0 0 0,-1 0 0 0 0,0 0 0 0 0,1 0 0 0 0,-1 0 0 0 0,0-1 0 0 0,0 0 0 0 0,0 0 0 0 0,0 1 0 0 0,3-5 0 0 0,-1 3 0 0 0,-1-1 0 0 0,1 0 0 0 0,-1-1 0 0 0,0 1 0 0 0,0-1 0 0 0,-1 0 0 0 0,5-8 0 0 0,6-15 73 0 0,14-40 1 0 0,-25 60-88 0 0,0-1 1 0 0,-1 0-1 0 0,0 0 1 0 0,-1 0-1 0 0,0 0 1 0 0,0 0 0 0 0,-1-1-1 0 0,0 1 1 0 0,-2-10-1 0 0,2 17 121 0 0,0-2 785 0 0,0 11-391 0 0,1 6-563 0 0,0 1 0 0 0,1-1-1 0 0,1 0 1 0 0,0 0 0 0 0,1 0-1 0 0,0 0 1 0 0,1 0 0 0 0,1-1-1 0 0,0 0 1 0 0,15 22 0 0 0,-16-27-171 0 0,0 0 0 0 0,1-1 0 0 0,0 1-1 0 0,0-1 1 0 0,0-1 0 0 0,9 7 0 0 0,-9-8-692 0 0,0-1-1 0 0,0 0 1 0 0,1 0 0 0 0,11 4-1 0 0,0-1-4466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 10223 0 0,'-16'-1'657'0'0,"1"0"0"0"0,-1 1-1 0 0,1 1 1 0 0,-1 1 0 0 0,1 0-1 0 0,-1 0 1 0 0,-23 8 0 0 0,34-8-403 0 0,1 1 1 0 0,-1-1 0 0 0,1 0-1 0 0,-6 5 1 0 0,9-6-227 0 0,1 1 1 0 0,-1-1-1 0 0,1 1 1 0 0,-1-1-1 0 0,1 1 1 0 0,0-1 0 0 0,-1 1-1 0 0,1-1 1 0 0,0 1-1 0 0,0 0 1 0 0,0-1-1 0 0,0 1 1 0 0,0-1-1 0 0,1 3 1 0 0,-1-3 7 0 0,1 3-31 0 0,-1 0 1 0 0,1 0-1 0 0,0 0 0 0 0,0 0 0 0 0,0 0 1 0 0,0-1-1 0 0,1 1 0 0 0,0 0 1 0 0,-1-1-1 0 0,1 1 0 0 0,0-1 1 0 0,1 0-1 0 0,-1 0 0 0 0,1 0 1 0 0,-1 0-1 0 0,1 0 0 0 0,5 4 0 0 0,3 0-6 0 0,0 0 0 0 0,1 0-1 0 0,22 9 1 0 0,4 2 54 0 0,-13-5-7 0 0,-13-7 57 0 0,0 1 0 0 0,20 13-1 0 0,1 2 237 0 0,-27-18-132 0 0,1-1 0 0 0,-1 2 0 0 0,0-1 1 0 0,0 1-1 0 0,10 10 0 0 0,-15-13 203 0 0,3 9 421 0 0,-4-6-724 0 0,1-1 0 0 0,-1 0 0 0 0,0 1 0 0 0,0-1 0 0 0,-1 1 0 0 0,1-1 0 0 0,-1 0 0 0 0,0 1 0 0 0,0-1 0 0 0,-1 0 0 0 0,1 0 0 0 0,-1 1 0 0 0,0-1 0 0 0,0-1 0 0 0,0 1 0 0 0,0 0 0 0 0,-1 0 0 0 0,1-1 0 0 0,-1 1 0 0 0,-4 3 0 0 0,1-2-23 0 0,0 1 0 0 0,0-1 0 0 0,0 0-1 0 0,-1 0 1 0 0,0 0 0 0 0,0-1 0 0 0,0 0 0 0 0,0-1 0 0 0,-1 0-1 0 0,-11 4 1 0 0,-20 6-1 0 0,31-9-91 0 0,0-1-1 0 0,0-1 0 0 0,-1 1 1 0 0,1-1-1 0 0,-1 0 0 0 0,-13 0 1 0 0,19-2-95 0 0,1 0 1 0 0,0 0-1 0 0,-1 0 0 0 0,1 0 1 0 0,0-1-1 0 0,-1 1 1 0 0,1-1-1 0 0,0 1 1 0 0,0-1-1 0 0,0 0 0 0 0,-1 0 1 0 0,-2-2-1 0 0,4 2-145 0 0,0 0 0 0 0,0 0 0 0 0,0 0 0 0 0,0-1 0 0 0,0 1 0 0 0,0-1 0 0 0,0 1 0 0 0,0-1 0 0 0,0 1 0 0 0,1-1 0 0 0,-1 1 0 0 0,0-1-1 0 0,1 0 1 0 0,0 1 0 0 0,-1-1 0 0 0,1 0 0 0 0,0-2 0 0 0,-1-12-6456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11087 0 0,'0'0'488'0'0,"3"16"104"0"0,-1 1-472 0 0,4 3-120 0 0,-3-1 0 0 0,1 1 0 0 0,-2 0 472 0 0,0 1 72 0 0,0-3 8 0 0,-1-1 8 0 0,1-4-368 0 0,0 0-80 0 0,0-2-16 0 0,0 0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2303 0 0,'0'0'11279'0'0,"-2"1"-10306"0"0,-14 6 213 0 0,-4 3 17 0 0,0 0 1 0 0,0 2-1 0 0,-29 22 0 0 0,45-30-1075 0 0,0 0-1 0 0,1 0 1 0 0,0 0 0 0 0,0 0-1 0 0,0 1 1 0 0,0-1 0 0 0,1 1-1 0 0,-1 0 1 0 0,1 0 0 0 0,0 0-1 0 0,1 0 1 0 0,-3 10 0 0 0,2-5 47 0 0,1 0 1 0 0,0 0-1 0 0,1 1 1 0 0,0-1 0 0 0,2 17-1 0 0,0-17-124 0 0,0-1-1 0 0,0 1 0 0 0,1 0 1 0 0,1-1-1 0 0,0 0 1 0 0,0 0-1 0 0,1 0 0 0 0,0-1 1 0 0,0 1-1 0 0,1-1 1 0 0,0 0-1 0 0,0-1 0 0 0,1 1 1 0 0,0-1-1 0 0,0-1 1 0 0,1 1-1 0 0,0-1 0 0 0,0-1 1 0 0,1 1-1 0 0,-1-1 1 0 0,1-1-1 0 0,0 0 0 0 0,0 0 1 0 0,19 5-1 0 0,-18-6-36 0 0,0 0 0 0 0,1-1 0 0 0,-1 0 0 0 0,1-1 0 0 0,0 0 0 0 0,0-1 0 0 0,-1 0 0 0 0,1 0 0 0 0,20-5 0 0 0,-7-1-155 0 0,0-1-1 0 0,0-1 1 0 0,-1-2-1 0 0,28-14 1 0 0,7-11-6778 0 0,-28 15-411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2303 0 0,'2'1'9107'0'0,"18"3"-4997"0"0,17-5-2854 0 0,-13 0-711 0 0,-7 0-466 0 0,1-1 1 0 0,-1-1 0 0 0,1 0 0 0 0,-1-1 0 0 0,0-1 0 0 0,0-1-1 0 0,29-14 1 0 0,-35 15-86 0 0,0-1 0 0 0,12-10 0 0 0,12-6-1197 0 0,6-2-1706 0 0,-21 11 1391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61 5983 0 0,'32'-38'464'0'0,"-32"22"8967"0"0,-19 10-8072 0 0,17 6-879 0 0,-10 12 525 0 0,4-6-848 0 0,3 2-91 0 0,-1-1-1 0 0,2 1 1 0 0,-1 0-1 0 0,1 0 1 0 0,0 1-1 0 0,0-1 1 0 0,1 1-1 0 0,0 0 1 0 0,1 0-1 0 0,0 0 1 0 0,1 0-1 0 0,-1 0 1 0 0,1 13-1 0 0,1-2-55 0 0,1 0 0 0 0,1 0 0 0 0,1 0 0 0 0,1-1-1 0 0,6 24 1 0 0,-7-35-20 0 0,0 0 0 0 0,0 1 0 0 0,1-1 0 0 0,0-1 0 0 0,0 1 1 0 0,1 0-1 0 0,0-1 0 0 0,0 0 0 0 0,0 0 0 0 0,1-1 0 0 0,0 0 0 0 0,8 7 0 0 0,-9-10-68 0 0,0 1 0 0 0,-1-1 0 0 0,1 0 0 0 0,0-1 0 0 0,0 1 0 0 0,1-1 0 0 0,-1 0 0 0 0,0-1 0 0 0,1 1 0 0 0,-1-1 0 0 0,1 0 0 0 0,0 0 0 0 0,-1-1 0 0 0,1 1 0 0 0,0-1 0 0 0,-1-1 0 0 0,1 1 0 0 0,0-1 0 0 0,10-2 0 0 0,-8 0-83 0 0,1 1-1 0 0,-1-2 1 0 0,1 1 0 0 0,-1-1 0 0 0,0 0 0 0 0,-1-1-1 0 0,1 0 1 0 0,-1 0 0 0 0,0-1 0 0 0,0 0-1 0 0,8-9 1 0 0,13-14-321 0 0,-16 17 201 0 0,0-1 1 0 0,0-1-1 0 0,16-25 0 0 0,-24 32 274 0 0,-1 2-61 0 0,0 0 0 0 0,0 0 0 0 0,0 0 0 0 0,-1-1 0 0 0,0 1-1 0 0,2-10 1 0 0,-4 14 106 0 0,1 0 0 0 0,-1-1 0 0 0,0 1 0 0 0,-1 0 0 0 0,1-1 0 0 0,0 1 0 0 0,0-1 0 0 0,0 1 0 0 0,-1 0-1 0 0,1-1 1 0 0,-1 1 0 0 0,1 0 0 0 0,-1 0 0 0 0,0-1 0 0 0,1 1 0 0 0,-1 0 0 0 0,0 0 0 0 0,0 0 0 0 0,0 0 0 0 0,0 0-1 0 0,0 0 1 0 0,0 0 0 0 0,0 0 0 0 0,0 0 0 0 0,0 0 0 0 0,0 1 0 0 0,0-1 0 0 0,-1 0 0 0 0,1 1 0 0 0,0-1 0 0 0,-1 1-1 0 0,1-1 1 0 0,-2 1 0 0 0,2-1 23 0 0,-1 1-1 0 0,1-1 0 0 0,-1 1 0 0 0,0 0 1 0 0,1-1-1 0 0,-1 1 0 0 0,1 0 1 0 0,-1 0-1 0 0,1 0 0 0 0,-1 0 1 0 0,0 1-1 0 0,1-1 0 0 0,-1 0 0 0 0,1 1 1 0 0,-1-1-1 0 0,1 1 0 0 0,-3 1 1 0 0,1-1 17 0 0,0 1 0 0 0,1 0 0 0 0,0 0 1 0 0,-1 0-1 0 0,1 0 0 0 0,0 0 0 0 0,0 0 0 0 0,-3 5 1 0 0,1-1-1 0 0,1 1 0 0 0,-1-1 0 0 0,1 0 0 0 0,1 1 0 0 0,-1-1 0 0 0,1 1 0 0 0,-2 10 0 0 0,3-11-60 0 0,0 0 0 0 0,1 1 1 0 0,-1-1-1 0 0,1 0 1 0 0,0 1-1 0 0,1-1 0 0 0,-1 0 1 0 0,1 0-1 0 0,1 1 0 0 0,-1-1 1 0 0,1 0-1 0 0,0 0 1 0 0,0 0-1 0 0,1 0 0 0 0,0-1 1 0 0,0 1-1 0 0,0-1 1 0 0,1 0-1 0 0,-1 1 0 0 0,1-1 1 0 0,1-1-1 0 0,-1 1 1 0 0,1-1-1 0 0,-1 0 0 0 0,1 0 1 0 0,0 0-1 0 0,1 0 0 0 0,9 4 1 0 0,-9-5-7 0 0,1 0 1 0 0,-1-1 0 0 0,1 0-1 0 0,0 0 1 0 0,0-1 0 0 0,0 1-1 0 0,0-1 1 0 0,0-1-1 0 0,0 0 1 0 0,0 0 0 0 0,0 0-1 0 0,1-1 1 0 0,-1 1-1 0 0,9-4 1 0 0,-10 3 24 0 0,0-1 1 0 0,-1 0-1 0 0,1 0 0 0 0,-1 0 1 0 0,0-1-1 0 0,1 0 0 0 0,-1 0 1 0 0,0 0-1 0 0,-1-1 0 0 0,1 1 1 0 0,-1-1-1 0 0,1 0 0 0 0,-1-1 1 0 0,0 1-1 0 0,-1-1 1 0 0,1 1-1 0 0,4-10 0 0 0,-6 11 9 0 0,-1 0-1 0 0,0 0 1 0 0,-1 0-1 0 0,1-1 1 0 0,-1 1-1 0 0,1 0 1 0 0,-1 0-1 0 0,0-1 0 0 0,0 1 1 0 0,0 0-1 0 0,-1 0 1 0 0,1-1-1 0 0,-1 1 1 0 0,1 0-1 0 0,-1 0 1 0 0,0 0-1 0 0,-1 0 1 0 0,1 0-1 0 0,-2-3 1 0 0,0-1 0 0 0,-1 1 0 0 0,0 0 1 0 0,0 0-1 0 0,0 1 0 0 0,-1-1 1 0 0,0 1-1 0 0,-9-8 0 0 0,5 7-514 0 0,-1 0 0 0 0,0 0 0 0 0,0 1 0 0 0,-17-5 0 0 0,18 6-838 0 0,-3-4-4488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7343 0 0,'18'8'661'0'0,"0"1"-1"0"0,-1 0 0 0 0,27 21 0 0 0,-34-23 421 0 0,-4-2-618 0 0,0 0 1 0 0,-1 0-1 0 0,0 0 0 0 0,0 1 1 0 0,0 0-1 0 0,0 0 1 0 0,-1 0-1 0 0,0 0 1 0 0,0 1-1 0 0,-1-1 1 0 0,5 15-1 0 0,-3-6 102 0 0,0 1 1 0 0,-1 0-1 0 0,-1 1 0 0 0,1 21 1 0 0,-4-28-272 0 0,0-1 387 0 0,2-15-526 0 0,6-36-55 0 0,-4 9-220 0 0,3 1 1 0 0,0 0-1 0 0,22-57 1 0 0,-28 85 108 0 0,7-8-70 0 0,-7 12 77 0 0,-1 0 0 0 0,1 0 0 0 0,0 0 0 0 0,-1 0 0 0 0,1 0 0 0 0,0 0 1 0 0,-1 1-1 0 0,1-1 0 0 0,0 0 0 0 0,-1 0 0 0 0,1 1 0 0 0,-1-1 0 0 0,1 0 1 0 0,-1 1-1 0 0,1-1 0 0 0,-1 1 0 0 0,2 0 0 0 0,-2-1 0 0 0,4 3 4 0 0,-1 0 0 0 0,0 1-1 0 0,0-1 1 0 0,0 1 0 0 0,0 0 0 0 0,0 0-1 0 0,2 5 1 0 0,15 34 20 0 0,-13-29 16 0 0,7 18-133 0 0,1-1 0 0 0,32 47 1 0 0,-42-70-109 0 0,0-1 0 0 0,1 0 1 0 0,0 0-1 0 0,0-1 0 0 0,1 0 0 0 0,0 0 1 0 0,0 0-1 0 0,0-1 0 0 0,0 0 1 0 0,1 0-1 0 0,0-1 0 0 0,0 0 0 0 0,0-1 1 0 0,1 1-1 0 0,14 2 0 0 0,-17-5-86 0 0,0 0 0 0 0,0-1-1 0 0,0 0 1 0 0,1 0-1 0 0,-1-1 1 0 0,0 0 0 0 0,0 0-1 0 0,0 0 1 0 0,0-1 0 0 0,0 0-1 0 0,0 0 1 0 0,0 0-1 0 0,0-1 1 0 0,-1 0 0 0 0,1 0-1 0 0,6-5 1 0 0,4-4-899 0 0,-2-1 0 0 0,0 0 0 0 0,0-1 0 0 0,11-15-1 0 0,-18 20 771 0 0,-1 0-1 0 0,0 0 0 0 0,-1-1 0 0 0,0 1 0 0 0,-1-1 1 0 0,0 0-1 0 0,-1-1 0 0 0,0 1 0 0 0,4-21 0 0 0,-7 26 812 0 0,0-1-1 0 0,0 1 0 0 0,0-1 1 0 0,-1 1-1 0 0,0 0 0 0 0,0-1 1 0 0,0 1-1 0 0,0 0 0 0 0,-1-1 1 0 0,0 1-1 0 0,0 0 0 0 0,-1 0 1 0 0,1 0-1 0 0,-1 1 0 0 0,0-1 1 0 0,0 1-1 0 0,-8-8 0 0 0,8 8-88 0 0,-1 1 0 0 0,1 0-1 0 0,-1 0 1 0 0,0 0 0 0 0,0 1-1 0 0,0-1 1 0 0,0 1-1 0 0,0 0 1 0 0,0 0 0 0 0,-1 0-1 0 0,1 1 1 0 0,-1-1-1 0 0,1 1 1 0 0,-1 0 0 0 0,0 1-1 0 0,1-1 1 0 0,-1 1-1 0 0,0 0 1 0 0,0 0 0 0 0,-8 2-1 0 0,10-2-240 0 0,0 1 0 0 0,1 0 0 0 0,-1 1 0 0 0,0-1 0 0 0,0 0 0 0 0,1 1 0 0 0,-1-1 0 0 0,1 1 0 0 0,0 0-1 0 0,-1 0 1 0 0,1 0 0 0 0,0 0 0 0 0,0 0 0 0 0,0 1 0 0 0,0-1 0 0 0,0 0 0 0 0,1 1 0 0 0,-1 0 0 0 0,1-1 0 0 0,0 1 0 0 0,0 0 0 0 0,0-1-1 0 0,-2 7 1 0 0,2-3-23 0 0,-1 0 0 0 0,1 0 0 0 0,1 1 0 0 0,-1-1 0 0 0,1 0 0 0 0,0 1-1 0 0,0-1 1 0 0,1 0 0 0 0,-1 0 0 0 0,3 9 0 0 0,0-7-26 0 0,1 0-1 0 0,-1 0 1 0 0,1-1 0 0 0,1 1 0 0 0,-1-1-1 0 0,1 0 1 0 0,0 0 0 0 0,1 0 0 0 0,0 0-1 0 0,0-1 1 0 0,0 0 0 0 0,1-1 0 0 0,13 10 0 0 0,-13-11 21 0 0,1 1 1 0 0,0-1 0 0 0,1 0 0 0 0,-1 0 0 0 0,0-1 0 0 0,1 0 0 0 0,0-1 0 0 0,0 0 0 0 0,0 0 0 0 0,0-1-1 0 0,0 0 1 0 0,18-1 0 0 0,-21-1 47 0 0,0-1 0 0 0,0 1 0 0 0,0-1 0 0 0,0-1 0 0 0,0 1 0 0 0,0-1 0 0 0,-1 0 0 0 0,1 0 0 0 0,-1-1 0 0 0,0 0 0 0 0,0 0 0 0 0,0 0 0 0 0,0 0 0 0 0,-1-1 0 0 0,0 0 0 0 0,0 1 0 0 0,0-2 0 0 0,-1 1 0 0 0,6-10 0 0 0,-5 6 51 0 0,-1 0-1 0 0,0-1 1 0 0,-1 1 0 0 0,1-1-1 0 0,-2 0 1 0 0,1 0-1 0 0,-2 1 1 0 0,1-1 0 0 0,-1 0-1 0 0,-1 0 1 0 0,1 0-1 0 0,-2 0 1 0 0,1 1 0 0 0,-2-1-1 0 0,1 0 1 0 0,-1 1-1 0 0,0 0 1 0 0,-1-1 0 0 0,-5-8-1 0 0,1 2-80 0 0,1 3-21 0 0,0-1 1 0 0,-1 1-1 0 0,0 0 0 0 0,-13-14 1 0 0,8 12-90 0 0,-13-20 1 0 0,15 19-726 0 0,-16-17 0 0 0,3 5-2886 0 0,14 17-2450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41 243 7367 0 0,'12'114'1356'0'0,"-7"-55"3483"0"0,2-33-2418 0 0,-6-21-2346 0 0,1-1 0 0 0,-1 0 0 0 0,0 1 0 0 0,0-1 0 0 0,-1 0 0 0 0,1 1 0 0 0,-1 4 0 0 0,9-31-4187 0 0,-7 9 2200 0 0</inkml:trace>
  <inkml:trace contextRef="#ctx0" brushRef="#br0" timeOffset="1">0 1 7279 0 0,'0'0'856'0'0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15319 0 0,'1'3'348'0'0,"16"78"1485"0"0,53 154 0 0 0,-56-200-1678 0 0,1 0 1 0 0,27 43-1 0 0,-37-69-177 0 0,43 72-1484 0 0,-40-66 1000 0 0,-1 0 0 0 0,-1 0 0 0 0,8 24 0 0 0,-14-34-1760 0 0,2 8-3028 0 0</inkml:trace>
  <inkml:trace contextRef="#ctx0" brushRef="#br0" timeOffset="1">25 534 919 0 0,'-7'-11'-621'0'0,"-6"-10"3753"0"0,13 19-2586 0 0,-1 1 0 0 0,1 0 0 0 0,-1-1 0 0 0,1 1 0 0 0,-1-1 0 0 0,1 1-1 0 0,0 0 1 0 0,0-1 0 0 0,0 1 0 0 0,0-1 0 0 0,0 1 0 0 0,0-1 0 0 0,0-1 0 0 0,2 1-298 0 0,-1 0 1 0 0,0 1-1 0 0,1-1 1 0 0,-1 0-1 0 0,1 1 0 0 0,-1-1 1 0 0,1 1-1 0 0,0-1 1 0 0,0 1-1 0 0,-1 0 1 0 0,1 0-1 0 0,4-2 1 0 0,-2 1 139 0 0,13-7 4 0 0,0 0 0 0 0,36-11 0 0 0,-15 6-388 0 0,56-17-1937 0 0,-70 21-3118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0,'2'21'1320'0'0,"0"39"0"0"0,-2-37 1115 0 0,4 30 0 0 0,-3-45-2247 0 0,0 1 0 0 0,1-1 1 0 0,0 0-1 0 0,1 0 0 0 0,0 0 1 0 0,0 0-1 0 0,6 9 0 0 0,-8-15-29 0 0,3 2 212 0 0,-2-2-1136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2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17 185 919 0 0,'1'-31'1722'0'0,"-2"1"0"0"0,-1-1 0 0 0,-10-49 0 0 0,10 68 2144 0 0,7 60-2595 0 0,-1-21-840 0 0,-3-18-379 0 0,1-1-1 0 0,0 0 1 0 0,1 1-1 0 0,-1-1 1 0 0,2 0 0 0 0,-1 0-1 0 0,1 0 1 0 0,0-1-1 0 0,7 10 1 0 0,3 1-34 0 0,0 0 1 0 0,22 20-1 0 0,-25-28 6 0 0,0 0-1 0 0,1-1 1 0 0,0 0 0 0 0,1-1 0 0 0,22 10-1 0 0,-4-4 105 0 0,44 13-1 0 0,-71-26-86 0 0,0 0-1 0 0,0 0 1 0 0,0 0 0 0 0,0-1-1 0 0,0 0 1 0 0,0 0-1 0 0,0 0 1 0 0,0 0 0 0 0,0-1-1 0 0,0 1 1 0 0,0-1-1 0 0,0 0 1 0 0,0 0 0 0 0,0-1-1 0 0,7-3 1 0 0,-9 4 28 0 0,0 0 1 0 0,0 0 0 0 0,0-1-1 0 0,0 1 1 0 0,0-1 0 0 0,-1 1-1 0 0,1-1 1 0 0,0 0 0 0 0,-1 0-1 0 0,1 1 1 0 0,-1-1 0 0 0,0 0-1 0 0,0-1 1 0 0,1 1 0 0 0,-1 0-1 0 0,0 0 1 0 0,-1 0 0 0 0,1-1-1 0 0,0 1 1 0 0,-1 0 0 0 0,1-1-1 0 0,-1 1 1 0 0,0 0 0 0 0,0-1-1 0 0,0 1 1 0 0,0-1 0 0 0,-1-3-1 0 0,-1-8 203 0 0,-2 1-1 0 0,0 1 0 0 0,0-1 1 0 0,-1 0-1 0 0,0 1 0 0 0,-1 0 1 0 0,-1 0-1 0 0,0 1 0 0 0,-14-18 1 0 0,14 21-520 0 0,1 0 0 0 0,-1 1 0 0 0,-1 0 0 0 0,1 1 0 0 0,-1-1 0 0 0,0 1 0 0 0,-1 1 0 0 0,1 0 0 0 0,-1 0 0 0 0,0 0 0 0 0,-1 1 0 0 0,1 1 0 0 0,-16-5 0 0 0,12 6-1154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7831 0 0,'1'18'687'0'0,"4"22"-1"0"0,-2-13 1703 0 0,-1-7-411 0 0,1 0 1 0 0,1 0 0 0 0,9 31-1 0 0,-12-44-1832 0 0,-1-7-108 0 0,0 1 1 0 0,0-1 0 0 0,0 0-1 0 0,1 1 1 0 0,-1-1 0 0 0,0 1-1 0 0,0-1 1 0 0,0 1 0 0 0,0-1-1 0 0,0 0 1 0 0,0 1 0 0 0,0-1-1 0 0,1 1 1 0 0,-1-1 0 0 0,0 0-1 0 0,0 1 1 0 0,1-1 0 0 0,-1 0-1 0 0,0 1 1 0 0,0-1 0 0 0,1 0 0 0 0,0 1-1 0 0,0-1-6 0 0,0-1 0 0 0,0 1 0 0 0,0 0 0 0 0,0-1 0 0 0,0 1 0 0 0,0-1-1 0 0,0 1 1 0 0,0-1 0 0 0,0 1 0 0 0,0-1 0 0 0,0 0 0 0 0,0 1 0 0 0,0-1 0 0 0,0 0 0 0 0,1-2 0 0 0,2 0-30 0 0,0-2 0 0 0,0 1-1 0 0,-1 0 1 0 0,0-1 0 0 0,1 0 0 0 0,-2 0 0 0 0,5-7 0 0 0,12-40-62 0 0,-5 11-229 0 0,-7 25 156 0 0,0-4-214 0 0,2 1 0 0 0,0 0 0 0 0,2 0 0 0 0,13-19 0 0 0,-24 37 348 0 0,1 1 0 0 0,0-1 0 0 0,-1 0 0 0 0,1 0 0 0 0,-1 1 0 0 0,1-1-1 0 0,0 0 1 0 0,-1 1 0 0 0,1-1 0 0 0,0 0 0 0 0,0 1 0 0 0,0-1 0 0 0,-1 1 0 0 0,1 0 0 0 0,0-1-1 0 0,0 1 1 0 0,0 0 0 0 0,0-1 0 0 0,0 1 0 0 0,0 0 0 0 0,0 0 0 0 0,0 0 0 0 0,0 0-1 0 0,0 0 1 0 0,0 0 0 0 0,0 0 0 0 0,0 0 0 0 0,0 0 0 0 0,-1 0 0 0 0,1 0 0 0 0,0 1 0 0 0,0-1-1 0 0,0 0 1 0 0,0 1 0 0 0,0-1 0 0 0,0 1 0 0 0,-1-1 0 0 0,1 1 0 0 0,0-1 0 0 0,0 1 0 0 0,0 0-1 0 0,-1-1 1 0 0,1 1 0 0 0,-1 0 0 0 0,1-1 0 0 0,0 1 0 0 0,-1 0 0 0 0,1 1 0 0 0,4 4 101 0 0,-1 1 1 0 0,0 0-1 0 0,0 0 1 0 0,4 10-1 0 0,-8-16-102 0 0,14 37 376 0 0,15 63 0 0 0,-21-68-475 0 0,2 0 1 0 0,25 60-1 0 0,-31-86-290 0 0,0-1 1 0 0,0 0-1 0 0,0 0 0 0 0,1 0 0 0 0,0 0 0 0 0,0-1 0 0 0,8 7 1 0 0,0 0-1110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162 105 6767 0 0,'0'0'1346'0'0,"11"-1"790"0"0,-9 0-1896 0 0,0 0 0 0 0,0 0 1 0 0,0 0-1 0 0,0-1 1 0 0,0 1-1 0 0,0-1 0 0 0,-1 0 1 0 0,1 1-1 0 0,-1-1 0 0 0,1 0 1 0 0,-1 0-1 0 0,0 0 1 0 0,1 0-1 0 0,-1 0 0 0 0,0 0 1 0 0,0 0-1 0 0,-1-1 0 0 0,1 1 1 0 0,0 0-1 0 0,-1-1 1 0 0,1-2-1 0 0,0 2-53 0 0,-1 0-1 0 0,0 1 1 0 0,0-1 0 0 0,0 0 0 0 0,0 0 0 0 0,0 1-1 0 0,-1-1 1 0 0,1 0 0 0 0,-1 1 0 0 0,1-1 0 0 0,-1 1-1 0 0,0-1 1 0 0,0 1 0 0 0,0-1 0 0 0,-1 1 0 0 0,1-1-1 0 0,0 1 1 0 0,-4-4 0 0 0,4 5 174 0 0,-12-4 309 0 0,10 5-605 0 0,0-1-1 0 0,0 1 1 0 0,0 0 0 0 0,0 0 0 0 0,0 0 0 0 0,0 0 0 0 0,0 0 0 0 0,0 1 0 0 0,0-1 0 0 0,1 1 0 0 0,-1 0 0 0 0,0 0 0 0 0,0 0 0 0 0,0 0 0 0 0,1 1 0 0 0,-1-1 0 0 0,-5 4 0 0 0,-3 3 55 0 0,1 1 1 0 0,-17 16-1 0 0,12-11-101 0 0,2-2 24 0 0,8-8-42 0 0,1-1 0 0 0,0 1 0 0 0,0-1 1 0 0,1 1-1 0 0,-1 0 0 0 0,1 1 0 0 0,0-1 0 0 0,-5 9 0 0 0,5-2-1 0 0,3 0 0 0 0,1-7-8 0 0,0 0 1 0 0,0 0-1 0 0,1 0 0 0 0,0-1 0 0 0,0 1 0 0 0,0 0 0 0 0,0-1 1 0 0,0 0-1 0 0,1 0 0 0 0,3 4 0 0 0,30 28-54 0 0,-4-10 29 0 0,1-2 0 0 0,1-1-1 0 0,44 21 1 0 0,-75-42 34 0 0,21 14 11 0 0,-23-15 57 0 0,0 0-1 0 0,-1 1 0 0 0,1-1 1 0 0,-1 1-1 0 0,1-1 1 0 0,0 1-1 0 0,-1-1 1 0 0,1 1-1 0 0,-1-1 1 0 0,0 1-1 0 0,1 0 0 0 0,-1-1 1 0 0,1 1-1 0 0,-1-1 1 0 0,0 1-1 0 0,1 0 1 0 0,-1 0-1 0 0,0-1 1 0 0,0 1-1 0 0,0 0 0 0 0,0-1 1 0 0,0 1-1 0 0,1 0 1 0 0,-1 0-1 0 0,0-1 1 0 0,-1 2-1 0 0,1 0 12 0 0,-1 0 0 0 0,1 0 0 0 0,-1 0-1 0 0,0 0 1 0 0,0 0 0 0 0,0-1 0 0 0,0 1 0 0 0,0 0-1 0 0,0-1 1 0 0,-2 2 0 0 0,-2 3 62 0 0,0-1 0 0 0,0 0 0 0 0,-1-1 0 0 0,-11 8 0 0 0,-160 88-222 0 0,167-94-360 0 0,5 1-2624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4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3223 0 0,'17'-1'96'0'0,"0"1"0"0"0,27 3 0 0 0,210 18 1446 0 0,-79-9-516 0 0,-7 0-250 0 0,-142-11-640 0 0,-1-1-1 0 0,32-3 0 0 0,26-1 146 0 0,283-10 530 0 0,1-26 71 0 0,-338 36-774 0 0,290-19 645 0 0,-43 5-499 0 0,51-6-7 0 0,-73 6-82 0 0,676-29 1163 0 0,-748 42-1051 0 0,216-6-153 0 0,292-6 384 0 0,-319 4-366 0 0,46-1 292 0 0,-22 7-51 0 0,15-2-114 0 0,-62 3-89 0 0,-161 1-145 0 0,157-6 69 0 0,-3 0 9 0 0,-57 3-17 0 0,-25 1 24 0 0,143 0-20 0 0,-143 4-60 0 0,20 0 7 0 0,119-3 34 0 0,587-3-1 0 0,-794 12-62 0 0,220-1 138 0 0,-75 5-88 0 0,-178-1-16 0 0,163 9-13 0 0,45 0-4 0 0,297 7-35 0 0,-246-3 0 0 0,-266-11 0 0 0,29 0 44 0 0,118 7-13 0 0,438 36 150 0 0,349 3 7 0 0,-953-48-140 0 0,206 6 90 0 0,87-5 64 0 0,78-1-114 0 0,268-9 40 0 0,-528 2-128 0 0,206-4 0 0 0,75-6 94 0 0,-251 7-60 0 0,186 3 5 0 0,-106 1-14 0 0,381 0 50 0 0,116 18 96 0 0,-478-10-145 0 0,6 1 22 0 0,275 2 16 0 0,-220 0 83 0 0,262 10 79 0 0,-395-9-155 0 0,448 19 5 0 0,-646-27-2 0 0,209 12 1284 0 0,-8-3-1447 0 0,26 3-1080 0 0,381 32 1155 0 0,-518-41 43 0 0,7 0 17 0 0,16 1 1 0 0,135 13 23 0 0,-332-19-70 0 0,161 13 11 0 0,-54-16 35 0 0,38 1-28 0 0,206 5 129 0 0,-155-2-57 0 0,37-1 4 0 0,15 1-73 0 0,25-17 112 0 0,-48-1-5 0 0,-14 6 12 0 0,-23 0-24 0 0,47-4-4 0 0,65-2-48 0 0,-313 15-64 0 0,110-7 23 0 0,-60 3 2 0 0,77 3-1 0 0,81 25-932 0 0,-169-14-149 0 0,-3 3-58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4143 0 0,'0'0'11640'0'0,"37"-17"-9149"0"0,83-55 282 0 0,-13 15-1757 0 0,10-9-509 0 0,-53 27-331 0 0,-29 17-82 0 0,37-30 0 0 0,19-14 19 0 0,117-85 20 0 0,-163 115-111 0 0,9-8 30 0 0,-23 17-15 0 0,39-25 0 0 0,55-38 256 0 0,-2 1 517 0 0,-118 85-732 0 0,0 0 1 0 0,0 0-1 0 0,0-1 0 0 0,4-5 0 0 0,2-1 96 0 0,-10 10-27 0 0,17-9 253 0 0,-11 7-347 0 0,-4 2-27 0 0,1 0-1 0 0,-1 0 0 0 0,1 0 1 0 0,-1 0-1 0 0,1 0 0 0 0,0 1 1 0 0,5-1-1 0 0,3 1-1 0 0,0 0 0 0 0,0 0-1 0 0,0 2 1 0 0,0-1 0 0 0,-1 1-1 0 0,1 1 1 0 0,-1 0 0 0 0,15 6 0 0 0,11 7 51 0 0,39 24 0 0 0,-31-16-76 0 0,40 20 124 0 0,147 70 223 0 0,-70-39-102 0 0,36 14 181 0 0,7-10-67 0 0,-142-53-312 0 0,115 30 1 0 0,-139-44-1191 0 0,6 1-1060 0 0,-37-9-519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61 6911 0 0,'-24'9'404'0'0,"0"0"-1"0"0,-44 24 0 0 0,58-27 132 0 0,0 0 0 0 0,1 1 0 0 0,-1 1 0 0 0,2-1 0 0 0,-1 2 0 0 0,1-1-1 0 0,0 1 1 0 0,-11 17 0 0 0,8-8-400 0 0,0 2 0 0 0,2-1-1 0 0,0 1 1 0 0,1 1-1 0 0,2-1 1 0 0,0 1 0 0 0,1 0-1 0 0,1 1 1 0 0,0-1-1 0 0,2 1 1 0 0,1 25 0 0 0,1-19-43 0 0,3 1 0 0 0,0 0 0 0 0,2-1 0 0 0,1 0 0 0 0,1 0 0 0 0,1-1 0 0 0,24 53 0 0 0,-26-69-46 0 0,0 0 0 0 0,1 0-1 0 0,0 0 1 0 0,1-1 0 0 0,0 0-1 0 0,1 0 1 0 0,0-1 0 0 0,1-1-1 0 0,0 1 1 0 0,14 8 0 0 0,-9-7 75 0 0,1-1 1 0 0,0-1-1 0 0,0 0 0 0 0,1-1 1 0 0,0-1-1 0 0,32 7 0 0 0,-36-11-58 0 0,0 0 0 0 0,0-1 0 0 0,0-1 1 0 0,0 0-1 0 0,0-1 0 0 0,1 0 0 0 0,21-6 0 0 0,-16 2 57 0 0,0-1 0 0 0,0-1-1 0 0,0 0 1 0 0,25-15 0 0 0,-33 15 40 0 0,0-1-1 0 0,0 0 1 0 0,0-1 0 0 0,-1 0-1 0 0,0-1 1 0 0,-1 0 0 0 0,0 0-1 0 0,-1-1 1 0 0,14-23-1 0 0,-9 10 178 0 0,-1 0-1 0 0,-1-1 1 0 0,-1 0-1 0 0,6-28 1 0 0,-10 29-170 0 0,-1 0 0 0 0,-1 0 1 0 0,-2 0-1 0 0,0-1 0 0 0,-1 1 0 0 0,-2-1 1 0 0,-1 1-1 0 0,0-1 0 0 0,-2 1 0 0 0,-1 0 1 0 0,-1 0-1 0 0,0 0 0 0 0,-2 1 0 0 0,-1 0 1 0 0,-21-39-1 0 0,23 51-146 0 0,-1 0 0 0 0,0 0 1 0 0,0 0-1 0 0,-1 1 0 0 0,0 0 1 0 0,-1 1-1 0 0,0 0 0 0 0,-1 0 1 0 0,1 1-1 0 0,-2 1 0 0 0,1 0 1 0 0,-1 0-1 0 0,0 1 0 0 0,0 0 1 0 0,-26-7-1 0 0,6 1-440 0 0,-31-9 609 0 0,58 19-928 0 0,-1 1-1 0 0,1 0 1 0 0,0 0-1 0 0,-1 0 1 0 0,1 1 0 0 0,-1 0-1 0 0,1 0 1 0 0,-1 1-1 0 0,-5 0 1 0 0,-9 7-6337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7455 0 0,'0'0'923'0'0,"2"1"-246"0"0,1 1-417 0 0,-1 0 0 0 0,1 0-1 0 0,-1 0 1 0 0,1 1 0 0 0,-1-1-1 0 0,1 1 1 0 0,-1-1 0 0 0,0 1-1 0 0,0 0 1 0 0,2 4 0 0 0,-1 0 348 0 0,-1 1 0 0 0,1-1-1 0 0,2 15 1 0 0,24 89 2622 0 0,-26-97-3025 0 0,49 332 1864 0 0,-33-170-2139 0 0,-18-162-510 0 0,1-1 0 0 0,1 0 0 0 0,0 1 0 0 0,0-1 1 0 0,9 17-1 0 0,-7-20-951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0,'-1'22'7147'0'0,"2"56"-5167"0"0,30 409 1160 0 0,4-265-3335 0 0,-22-150-2536 0 0,-2 0-3987 0 0,-7-47 1775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179 125 6911 0 0,'-1'-2'528'0'0,"-5"-7"-130"0"0,0 0 1 0 0,-12-11-1 0 0,11 12 1121 0 0,-1 0 1 0 0,-15-10 0 0 0,22 17-1399 0 0,-1-1 1 0 0,0 1-1 0 0,0 0 1 0 0,0 0-1 0 0,0 0 1 0 0,0 0-1 0 0,0 0 0 0 0,0 0 1 0 0,0 1-1 0 0,0-1 1 0 0,0 1-1 0 0,-1-1 1 0 0,1 1-1 0 0,0 0 1 0 0,0 0-1 0 0,-1 0 1 0 0,1 0-1 0 0,0 0 1 0 0,0 0-1 0 0,0 1 1 0 0,-1-1-1 0 0,1 1 1 0 0,0 0-1 0 0,0-1 1 0 0,0 1-1 0 0,0 0 1 0 0,0 0-1 0 0,0 0 1 0 0,0 1-1 0 0,0-1 0 0 0,1 0 1 0 0,-1 1-1 0 0,0-1 1 0 0,1 1-1 0 0,-1 0 1 0 0,1-1-1 0 0,-3 4 1 0 0,0 1-26 0 0,0 1 0 0 0,1 0-1 0 0,-1-1 1 0 0,1 1 0 0 0,1 0 0 0 0,-1 0 0 0 0,1 1 0 0 0,0-1 0 0 0,1 0-1 0 0,-1 9 1 0 0,0 1-61 0 0,1-1 0 0 0,1 0-1 0 0,1 1 1 0 0,0-1 0 0 0,5 18 0 0 0,-4-26-36 0 0,0 0 0 0 0,0-1 1 0 0,1 0-1 0 0,0 0 0 0 0,1 0 1 0 0,-1 0-1 0 0,1 0 0 0 0,1-1 1 0 0,-1 1-1 0 0,1-1 1 0 0,0 0-1 0 0,12 10 0 0 0,-7-8 33 0 0,1 0-1 0 0,0 0 1 0 0,1-1-1 0 0,-1 0 1 0 0,14 5-1 0 0,-17-9 40 0 0,0 0 0 0 0,0-1 0 0 0,0 0 0 0 0,0 0 0 0 0,0 0 0 0 0,1-1 0 0 0,-1 0 0 0 0,1-1 0 0 0,10-1 0 0 0,-14 0-6 0 0,1 0 0 0 0,0 0 0 0 0,-1-1 1 0 0,1 0-1 0 0,-1 0 0 0 0,1-1 0 0 0,-1 1 0 0 0,0-1 0 0 0,0 0 0 0 0,0-1 1 0 0,0 1-1 0 0,-1-1 0 0 0,0 0 0 0 0,1 0 0 0 0,-1 0 0 0 0,-1-1 1 0 0,1 1-1 0 0,5-10 0 0 0,0-1 71 0 0,-1 0-1 0 0,0-1 1 0 0,-1 0 0 0 0,-1 0-1 0 0,4-18 1 0 0,-8 24-44 0 0,0 0 0 0 0,-1 0 0 0 0,0 0 0 0 0,0 0 0 0 0,-1 0 0 0 0,-1 0 0 0 0,0 0 0 0 0,0 0 0 0 0,-1 0-1 0 0,-5-15 1 0 0,5 17 7 0 0,-1 0 0 0 0,0 0 0 0 0,0 0 0 0 0,-1 1 0 0 0,0 0 0 0 0,0-1 0 0 0,-1 1 0 0 0,0 0 0 0 0,0 1 0 0 0,-1 0 0 0 0,0-1 0 0 0,0 2 0 0 0,-7-6 0 0 0,9 8-80 0 0,-1 0-1 0 0,1 0 0 0 0,-1 1 1 0 0,0 0-1 0 0,0 0 1 0 0,0 0-1 0 0,0 1 1 0 0,0 0-1 0 0,0 0 0 0 0,0 0 1 0 0,-1 1-1 0 0,1-1 1 0 0,0 1-1 0 0,0 0 0 0 0,-1 1 1 0 0,1-1-1 0 0,0 1 1 0 0,0 0-1 0 0,0 0 1 0 0,-1 1-1 0 0,2 0 0 0 0,-1 0 1 0 0,0 0-1 0 0,0 0 1 0 0,0 1-1 0 0,1 0 1 0 0,0-1-1 0 0,-1 2 0 0 0,1-1 1 0 0,0 0-1 0 0,1 1 1 0 0,-4 4-1 0 0,2-1-153 0 0,0-1 1 0 0,1 2-1 0 0,0-1 0 0 0,1 0 0 0 0,0 1 1 0 0,0-1-1 0 0,-2 10 0 0 0,0 3-1924 0 0,-3 34 0 0 0,6-37 107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6447 0 0,'0'0'4852'0'0,"2"1"-4456"0"0,6 2-16 0 0,-1 0 0 0 0,2 0-1 0 0,-1-1 1 0 0,0 0 0 0 0,0 0-1 0 0,12 0 1 0 0,55 0 1250 0 0,-26-2-382 0 0,67 15 939 0 0,-78-8-1578 0 0,42 1 1 0 0,-27-7-159 0 0,69-8 0 0 0,44 1 339 0 0,-46 3-384 0 0,59-4 278 0 0,33 9 40 0 0,-143 1-516 0 0,41-3-35 0 0,29 2 73 0 0,197 26 144 0 0,-224-17-327 0 0,-46-6 1 0 0,75-5 0 0 0,-14-2-2 0 0,-66 3 2 0 0,-1-3 1 0 0,90-15 0 0 0,-82 7-65 0 0,-21 5 0 0 0,37-4 64 0 0,-1 2-163 0 0,78 12 118 0 0,-111 2-19 0 0,-40-6 0 0 0,0 1 0 0 0,0-2 0 0 0,0 1 0 0 0,0-1 0 0 0,14-2 0 0 0,-16-1 0 0 0,-8 3 0 0 0,0 0 0 0 0,1-1 0 0 0,-1 1 0 0 0,0 0 0 0 0,0 0 0 0 0,1-1 0 0 0,-1 1 0 0 0,0 0 0 0 0,0-1 0 0 0,0 1 0 0 0,0 0 0 0 0,0-1 0 0 0,1 1 0 0 0,-1 0 0 0 0,0-1 0 0 0,0 1 0 0 0,0-1 0 0 0,0 1 0 0 0,0 0 0 0 0,0-1 0 0 0,0 0 0 0 0,-1-1 3 0 0,0-1-1 0 0,0 1 1 0 0,-1-1 0 0 0,1 1-1 0 0,0 0 1 0 0,-1 0 0 0 0,1-1-1 0 0,-1 1 1 0 0,0 0 0 0 0,-3-3-1 0 0,-23-17 44 0 0,-40-27 53 0 0,15 10-28 0 0,-5-8-58 0 0,46 36-13 0 0,0 0-1 0 0,-1 1 1 0 0,0 0 0 0 0,-1 1-1 0 0,-26-13 1 0 0,34 20-18 0 0,5 1 6 0 0,-1 0 1 0 0,0 0-1 0 0,0 1 0 0 0,0-1 1 0 0,0 1-1 0 0,0-1 0 0 0,0 1 0 0 0,0 0 1 0 0,0-1-1 0 0,-3 2 0 0 0,31 15-285 0 0,178 97-1714 0 0,-112-63 1655 0 0,-80-43 332 0 0,0 0 0 0 0,16 14-1 0 0,-23-17 27 0 0,-1 0 0 0 0,1 1-1 0 0,-1-1 1 0 0,1 1 0 0 0,-1 0-1 0 0,-1 1 1 0 0,5 6-1 0 0,-6-8 40 0 0,-1 0 0 0 0,0 0-1 0 0,-1 0 1 0 0,1 0-1 0 0,0 0 1 0 0,-1 1 0 0 0,0-1-1 0 0,0 0 1 0 0,-1 0-1 0 0,1 0 1 0 0,-1 0 0 0 0,-1 7-1 0 0,-2 3 288 0 0,0 0 0 0 0,-8 15-1 0 0,3-11 8 0 0,-2 0 1 0 0,0-1-1 0 0,-1 0 0 0 0,-22 26 1 0 0,-14 17 227 0 0,-42 57-195 0 0,85-109-811 0 0,0-1-1 0 0,0 1 0 0 0,-7 15 1 0 0,11-20 241 0 0,0 1 0 0 0,0-1 0 0 0,0 1 0 0 0,0-1 0 0 0,0 1 1 0 0,1-1-1 0 0,0 1 0 0 0,0 0 0 0 0,0-1 0 0 0,0 1 0 0 0,0-1 0 0 0,2 6 0 0 0,1 2-1559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9 233 10767 0 0,'0'0'1678'0'0,"2"3"-1114"0"0,1 1-347 0 0,-1 0 0 0 0,1 1 0 0 0,-1-1 0 0 0,0 1 0 0 0,0 0 1 0 0,-1 0-1 0 0,1 0 0 0 0,-1 0 0 0 0,0 0 0 0 0,0 9 1 0 0,2 59 811 0 0,-3-71-1017 0 0,-2 75 510 0 0,-21 120-1 0 0,17-155-265 0 0,6-39-68 0 0,-1-17-11 0 0,-1-21-68 0 0,2 0 1 0 0,7-60-1 0 0,-2 25-101 0 0,-2-225-8 0 0,-4 168 0 0 0,2 123 2 0 0,-1 3 1 0 0,0 0 0 0 0,0 1 0 0 0,1-1 0 0 0,-1 0 0 0 0,0 0 0 0 0,0 0 0 0 0,0 0 0 0 0,0 1 0 0 0,0-1 0 0 0,-1 0 0 0 0,1 0 0 0 0,0 0 0 0 0,0 1 0 0 0,0-1 1 0 0,-1 0-1 0 0,0-1 0 0 0,10 27 3 0 0,8 32 0 0 0,-3-7-8 0 0,10 37 2 0 0,-13-43 0 0 0,18 45 0 0 0,-16-57 0 0 0,-7-15 0 0 0,1 0 0 0 0,0 0 0 0 0,12 17 0 0 0,-4-10 303 0 0,22 24 0 0 0,-31-41-194 0 0,1 0 0 0 0,0 0 0 0 0,0-1 0 0 0,0 0-1 0 0,1 0 1 0 0,16 9 0 0 0,-23-15-63 0 0,0 0 1 0 0,0 1-1 0 0,0-1 0 0 0,1 0 1 0 0,-1 0-1 0 0,0 0 0 0 0,0 0 0 0 0,0 0 1 0 0,0 0-1 0 0,0 0 0 0 0,0 0 0 0 0,0 0 1 0 0,1 0-1 0 0,-1 0 0 0 0,0-1 0 0 0,0 1 1 0 0,0 0-1 0 0,0-1 0 0 0,0 1 1 0 0,0-1-1 0 0,0 0 0 0 0,1 0 0 0 0,1-1 58 0 0,-1 0 0 0 0,1 0 0 0 0,-1-1 0 0 0,1 1 0 0 0,2-5 0 0 0,0-1 42 0 0,0-1-1 0 0,-1 1 0 0 0,0-1 1 0 0,0 1-1 0 0,-1-1 1 0 0,0 0-1 0 0,-1-1 1 0 0,0 1-1 0 0,1-11 1 0 0,0-14 101 0 0,-2-40 0 0 0,-1 51-191 0 0,-13-220-1190 0 0,8 212-2054 0 0,3 21-1444 0 0,0 2-1683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7367 0 0,'0'0'1806'0'0,"1"2"-662"0"0,33 66 4978 0 0,2 4-3706 0 0,-35-70-2209 0 0,9-1 16 0 0,10-1-63 0 0,-8-4-59 0 0,-9 1-85 0 0,-2 1 0 0 0,2-1-16 0 0,1-1 0 0 0,-1 1 1 0 0,-1-1-1 0 0,1 1 0 0 0,0-1 0 0 0,-1 0 0 0 0,0 0 1 0 0,3-7-1 0 0,10-39-177 0 0,-4 13-83 0 0,-7 26 178 0 0,0 0-1 0 0,-1 0 0 0 0,0-1 1 0 0,-1 1-1 0 0,-1 0 0 0 0,1-22 1 0 0,-2 32 52 0 0,0 3 92 0 0,18 96 299 0 0,-13-80-363 0 0,0-1 1 0 0,0 0-1 0 0,15 28 0 0 0,-16-39-198 0 0,0-1-1 0 0,0 1 1 0 0,1 0-1 0 0,0-1 1 0 0,0 0-1 0 0,0 0 1 0 0,1-1-1 0 0,-1 0 1 0 0,1 0 0 0 0,0 0-1 0 0,1 0 1 0 0,-1-1-1 0 0,0 0 1 0 0,1 0-1 0 0,0-1 1 0 0,9 2-1 0 0,4 0-1311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 3223 0 0,'-1'0'7'0'0,"1"0"0"0"0,0-1-1 0 0,-1 1 1 0 0,1 0 0 0 0,0 0 0 0 0,-1-1-1 0 0,1 1 1 0 0,0 0 0 0 0,-1 0-1 0 0,1 0 1 0 0,0 0 0 0 0,-1-1-1 0 0,1 1 1 0 0,0 0 0 0 0,-1 0-1 0 0,1 0 1 0 0,-1 0 0 0 0,1 0-1 0 0,0 0 1 0 0,-1 0 0 0 0,1 0-1 0 0,-1 0 1 0 0,1 0 0 0 0,0 0-1 0 0,-1 0 1 0 0,1 1 0 0 0,-1-1-1 0 0,1 0 1 0 0,0 0 0 0 0,-1 0-1 0 0,1 0 1 0 0,0 1 0 0 0,-1-1-1 0 0,1 0 1 0 0,0 0 0 0 0,-1 1 0 0 0,1-1-1 0 0,0 0 1 0 0,-1 1 0 0 0,1 0 13 0 0,-15 8 1859 0 0,12-8-1265 0 0,1 0-1 0 0,-1 0 1 0 0,1 1-1 0 0,0-1 0 0 0,-1 1 1 0 0,1-1-1 0 0,0 1 0 0 0,0 0 1 0 0,0 0-1 0 0,0 0 1 0 0,0 0-1 0 0,1 0 0 0 0,-1 1 1 0 0,1-1-1 0 0,-1 0 0 0 0,1 1 1 0 0,-2 4-1 0 0,1 3-231 0 0,0 0 0 0 0,0 0 0 0 0,1 1 0 0 0,0-1 0 0 0,1 0 0 0 0,0 1 0 0 0,1-1 1 0 0,2 11-1 0 0,1-3-259 0 0,0 1 1 0 0,1-1 0 0 0,12 28 0 0 0,-13-40-115 0 0,-1 1 0 0 0,1-1 0 0 0,0 1 1 0 0,0-1-1 0 0,1 0 0 0 0,0-1 1 0 0,0 1-1 0 0,1-1 0 0 0,-1 0 1 0 0,1 0-1 0 0,0-1 0 0 0,0 1 1 0 0,12 5-1 0 0,-13-8-65 0 0,-1 0 0 0 0,1 0 0 0 0,-1 0 0 0 0,1-1 0 0 0,0 1 0 0 0,-1-1 0 0 0,1-1 0 0 0,0 1 1 0 0,0 0-1 0 0,0-1 0 0 0,0 0 0 0 0,0 0 0 0 0,0-1 0 0 0,-1 1 0 0 0,1-1 0 0 0,0 0 0 0 0,0-1 0 0 0,0 1 0 0 0,-1-1 0 0 0,1 0 0 0 0,7-4 1 0 0,-9 3-119 0 0,0 1 0 0 0,0-1 0 0 0,0 1 1 0 0,-1-1-1 0 0,1 0 0 0 0,-1 0 0 0 0,0 0 0 0 0,3-6 1 0 0,12-28-2833 0 0,-11 22-2402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77 4143 0 0,'0'0'11999'0'0,"2"3"-11750"0"0,5 9-6 0 0,-7-11-235 0 0,1-1 1 0 0,-1 0-1 0 0,0 0 1 0 0,0 0-1 0 0,0 1 0 0 0,0-1 1 0 0,0 0-1 0 0,0 0 1 0 0,0 1-1 0 0,0-1 0 0 0,1 0 1 0 0,-1 0-1 0 0,0 0 1 0 0,0 1-1 0 0,0-1 1 0 0,0 0-1 0 0,0 0 0 0 0,0 1 1 0 0,0-1-1 0 0,-1 0 1 0 0,1 0-1 0 0,0 1 0 0 0,0-1 1 0 0,0 0-1 0 0,0 0 1 0 0,0 0-1 0 0,0 1 0 0 0,0-1 1 0 0,0 0-1 0 0,0 0 1 0 0,-1 0-1 0 0,1 1 1 0 0,0-1-1 0 0,0 0 0 0 0,0 0 1 0 0,0 0-1 0 0,-1 0 1 0 0,1 1-1 0 0,0-1 0 0 0,0 0 1 0 0,0 0-1 0 0,-1 0 1 0 0,1 0-1 0 0,0 0 0 0 0,0 0 1 0 0,-1 0-1 0 0,1 0 1 0 0,-11 2 736 0 0,8-2-700 0 0,1-1 0 0 0,-1 1-1 0 0,0-1 1 0 0,1 0 0 0 0,-1 0-1 0 0,1 0 1 0 0,0 0 0 0 0,-1 0-1 0 0,1-1 1 0 0,0 1 0 0 0,-3-3-1 0 0,3 3 76 0 0,2 1-109 0 0,0-1 1 0 0,0 0-1 0 0,0 1 0 0 0,0-1 0 0 0,0 1 1 0 0,0-1-1 0 0,-1 1 0 0 0,1-1 0 0 0,0 1 1 0 0,0-1-1 0 0,-1 1 0 0 0,1-1 0 0 0,0 1 0 0 0,-1-1 1 0 0,1 1-1 0 0,0-1 0 0 0,-1 1 0 0 0,1 0 1 0 0,-1-1-1 0 0,0 1 0 0 0,0-1 4 0 0,0 0 0 0 0,1 0-1 0 0,-1 0 1 0 0,0 0 0 0 0,0 0-1 0 0,0 0 1 0 0,1 0 0 0 0,-1 0 0 0 0,1 0-1 0 0,-1 0 1 0 0,1 0 0 0 0,-1-1 0 0 0,1 1-1 0 0,-1 0 1 0 0,1 0 0 0 0,0-1 0 0 0,0 1-1 0 0,0 0 1 0 0,0 0 0 0 0,0-1-1 0 0,0 0 1 0 0,-1 0-2 0 0,5-13 86 0 0,-3 11-99 0 0,6-10 0 0 0,-1 6 0 0 0,1 5 19 0 0,-6 3 0 0 0,0-1 1 0 0,0 1 0 0 0,0 0-1 0 0,0 0 1 0 0,-1 0-1 0 0,1 0 1 0 0,0 1-1 0 0,0-1 1 0 0,0 0-1 0 0,0 0 1 0 0,0 0-1 0 0,0 1 1 0 0,-1-1-1 0 0,1 0 1 0 0,0 1 0 0 0,0-1-1 0 0,0 1 1 0 0,-1-1-1 0 0,1 1 1 0 0,0-1-1 0 0,0 1 1 0 0,-1 0-1 0 0,2 1 1 0 0,8 4 748 0 0,-10-4-632 0 0,2 21 136 0 0,-2-20-136 0 0,-2 7 71 0 0,-1-2-136 0 0,3-7-66 0 0,0-1 1 0 0,0 0 0 0 0,0 1 0 0 0,0-1-1 0 0,-1 0 1 0 0,1 1 0 0 0,0-1 0 0 0,0 0 0 0 0,0 1-1 0 0,0-1 1 0 0,-1 0 0 0 0,1 1 0 0 0,0-1 0 0 0,0 0-1 0 0,-1 0 1 0 0,1 1 0 0 0,0-1 0 0 0,-1 0 0 0 0,1 0-1 0 0,0 0 1 0 0,-1 1 0 0 0,-10 6 32 0 0,11-7-36 0 0,-1 0 0 0 0,1 0 1 0 0,0 0-1 0 0,-1 0 0 0 0,1 1 0 0 0,0-1 0 0 0,0 0 1 0 0,-1 0-1 0 0,1 0 0 0 0,0 0 0 0 0,-1 0 1 0 0,1 0-1 0 0,0 0 0 0 0,-1 0 0 0 0,1 0 0 0 0,0-1 1 0 0,-1 1-1 0 0,1 0 0 0 0,0 0 0 0 0,-1 0 1 0 0,1 0-1 0 0,-2-1 2 0 0,-1 1-4 0 0,-5-3 0 0 0,4-8 0 0 0,3 8 0 0 0,0-1 0 0 0,1 1 0 0 0,-1-1 0 0 0,1 0 0 0 0,0 1 0 0 0,0-1 0 0 0,0 0 0 0 0,1 1 0 0 0,-1-1 0 0 0,3-6 0 0 0,1 2 0 0 0,5 2 0 0 0,0 3 0 0 0,2 1 0 0 0,0 5 0 0 0,-8-1 48 0 0,0 1-1 0 0,-1 0 1 0 0,1 0-1 0 0,0 0 0 0 0,-1 0 1 0 0,0 1-1 0 0,1-1 1 0 0,-1 1-1 0 0,-1-1 1 0 0,1 1-1 0 0,0 0 1 0 0,-1-1-1 0 0,0 1 0 0 0,0 0 1 0 0,0 0-1 0 0,0 5 1 0 0,-17 28 246 0 0,12-31-708 0 0,-7 16-30 0 0,7-9-7952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64 100 2303 0 0,'0'0'395'0'0,"-9"-13"4021"0"0,7 9-3955 0 0,1 1 1 0 0,-1-1-1 0 0,1 0 1 0 0,0 0-1 0 0,0 0 0 0 0,1 0 1 0 0,-1 0-1 0 0,1 0 1 0 0,0 0-1 0 0,0 0 0 0 0,0 0 1 0 0,1 0-1 0 0,-1 0 1 0 0,1 0-1 0 0,0 0 0 0 0,0 0 1 0 0,3-7-1 0 0,-4 11-397 0 0,1-1 0 0 0,-1 1-1 0 0,0-1 1 0 0,1 1 0 0 0,-1-1 0 0 0,0 1-1 0 0,1-1 1 0 0,-1 1 0 0 0,0-1 0 0 0,1 1-1 0 0,-1 0 1 0 0,1-1 0 0 0,-1 1 0 0 0,1 0-1 0 0,-1-1 1 0 0,1 1 0 0 0,-1 0 0 0 0,1 0-1 0 0,-1-1 1 0 0,1 1 0 0 0,0 0 0 0 0,-1 0-1 0 0,1 0 1 0 0,0 0 0 0 0,1 0 49 0 0,-1 0 0 0 0,1 0-1 0 0,-1 1 1 0 0,1-1 0 0 0,-1 0 0 0 0,0 1 0 0 0,1-1 0 0 0,-1 1 0 0 0,3 1 0 0 0,0 1 98 0 0,0 0 0 0 0,0 0 0 0 0,0 0 0 0 0,5 6 0 0 0,-8-8-160 0 0,0 1 0 0 0,0-1 1 0 0,0 1-1 0 0,0-1 0 0 0,0 1 1 0 0,0 0-1 0 0,-1-1 0 0 0,1 1 1 0 0,-1 0-1 0 0,1 0 0 0 0,-1-1 1 0 0,1 1-1 0 0,-1 0 0 0 0,0 0 1 0 0,0 0-1 0 0,0 0 0 0 0,0 0 1 0 0,0-1-1 0 0,-1 1 0 0 0,1 0 1 0 0,0 0-1 0 0,-1 0 0 0 0,-1 3 1 0 0,1-1-3 0 0,-1 0 0 0 0,0 0 0 0 0,-1 0 0 0 0,1-1 1 0 0,-1 1-1 0 0,1 0 0 0 0,-1-1 0 0 0,-7 6 0 0 0,3-2-49 0 0,-1-1 11 0 0,6-5-3 0 0,0 0 1 0 0,1 0-1 0 0,-1 0 0 0 0,0 0 1 0 0,0 0-1 0 0,0-1 1 0 0,-1 1-1 0 0,1 0 0 0 0,0-1 1 0 0,0 0-1 0 0,0 0 1 0 0,-3 1-1 0 0,-1-1 11 0 0,5 0-17 0 0,1 0 1 0 0,-1 0 0 0 0,1 1-1 0 0,-1-1 1 0 0,1 0 0 0 0,-1 0-1 0 0,1 0 1 0 0,-1 0 0 0 0,0 0-1 0 0,1 0 1 0 0,-1-1 0 0 0,1 1-1 0 0,-1 0 1 0 0,1 0 0 0 0,-1 0-1 0 0,1 0 1 0 0,-1-1 0 0 0,1 1-1 0 0,-1 0 1 0 0,0-1 0 0 0,-13-5-22 0 0,14 5 9 0 0,-1 1-1 0 0,0 0 0 0 0,1 0 1 0 0,-1-1-1 0 0,1 1 1 0 0,-1 0-1 0 0,1-1 0 0 0,-1 1 1 0 0,1-1-1 0 0,-1 1 1 0 0,1-1-1 0 0,0 1 0 0 0,-1-1 1 0 0,1 1-1 0 0,0-1 1 0 0,-1 1-1 0 0,1-1 1 0 0,0 1-1 0 0,-1-1 0 0 0,1 1 1 0 0,0-1-1 0 0,0 0 1 0 0,0 1-1 0 0,0-1 0 0 0,0 0 1 0 0,0 1-1 0 0,0-1 1 0 0,0 1-1 0 0,0-1 0 0 0,0 0 1 0 0,0 1-1 0 0,0-1 1 0 0,0 0-1 0 0,0 1 0 0 0,1-1 1 0 0,-1 0-12 0 0,0 0-1 0 0,0 0 1 0 0,0 0 0 0 0,0 0-1 0 0,1 0 1 0 0,-1 0 0 0 0,0 0-1 0 0,1 0 1 0 0,-1 1 0 0 0,1-1 0 0 0,-1 0-1 0 0,1 0 1 0 0,-1 0 0 0 0,1 1-1 0 0,0-1 1 0 0,-1 0 0 0 0,1 1-1 0 0,0-1 1 0 0,0 1 0 0 0,-1-1 0 0 0,1 1-1 0 0,0-1 1 0 0,1 0 0 0 0,1 0 27 0 0,-1 0 0 0 0,1 1 0 0 0,0-1 1 0 0,-1 1-1 0 0,1 0 0 0 0,5-1 0 0 0,-7 1 225 0 0,7 3 292 0 0,-8-3-484 0 0,0 0-1 0 0,1 0 1 0 0,-1 0-1 0 0,0 0 0 0 0,0 0 1 0 0,1 0-1 0 0,-1 0 1 0 0,0 1-1 0 0,0-1 1 0 0,0 0-1 0 0,1 0 1 0 0,-1 0-1 0 0,0 0 1 0 0,0 1-1 0 0,0-1 1 0 0,1 0-1 0 0,-1 0 0 0 0,0 0 1 0 0,0 1-1 0 0,0-1 1 0 0,0 0-1 0 0,0 0 1 0 0,1 1-1 0 0,-1-1 1 0 0,0 0-1 0 0,0 0 1 0 0,0 1-1 0 0,0-1 1 0 0,0 0-1 0 0,0 1 0 0 0,0-1 1 0 0,0 0-1 0 0,0 0 1 0 0,0 1-1 0 0,0-1 1 0 0,-7 12 302 0 0,3-8-270 0 0,0 0-1 0 0,1-1 0 0 0,-2 1 1 0 0,-5 3-1 0 0,2-3-49 0 0,1 1-153 0 0,5-4-561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8031 0 0,'0'0'4704'0'0,"1"2"-4105"0"0,8 34 797 0 0,-1 1 0 0 0,6 65-1 0 0,0-2-1198 0 0,-3-24 150 0 0,6 31 322 0 0,-14-97-621 0 0,0 0 0 0 0,0 0-1 0 0,1 0 1 0 0,0-1 0 0 0,10 17 0 0 0,-10-21-38 0 0,-1 0 0 0 0,1 0 0 0 0,0 0 0 0 0,0 0-1 0 0,1-1 1 0 0,-1 1 0 0 0,1-1 0 0 0,0 0 0 0 0,0-1 0 0 0,11 7 0 0 0,-3-6 33 0 0,-7-4-29 0 0,-1 1 1 0 0,0-1-1 0 0,1 0 1 0 0,-1 0 0 0 0,1 0-1 0 0,-1-1 1 0 0,0 0 0 0 0,0 0-1 0 0,1 0 1 0 0,-1-1 0 0 0,0 0-1 0 0,0 0 1 0 0,6-3 0 0 0,-5 1 9 0 0,1-1-1 0 0,-1 0 1 0 0,0 0 0 0 0,-1 0 0 0 0,1 0 0 0 0,-1-1 0 0 0,0 0 0 0 0,7-11 0 0 0,-2-1 51 0 0,-1 1-1 0 0,-1-2 1 0 0,9-27 0 0 0,-17 45-76 0 0,5-13 34 0 0,-1 0 0 0 0,0-1-1 0 0,-2 1 1 0 0,2-21 0 0 0,-3 29 16 0 0,-1-1-1 0 0,0 0 1 0 0,0 0 0 0 0,-1 1-1 0 0,0-1 1 0 0,0 0 0 0 0,-1 1-1 0 0,0-1 1 0 0,0 1 0 0 0,0-1 0 0 0,-5-7-1 0 0,7 13-24 0 0,-1 1 1 0 0,1-1-1 0 0,0 1 0 0 0,0 0 0 0 0,0-1 0 0 0,-1 1 0 0 0,1-1 1 0 0,0 1-1 0 0,0 0 0 0 0,-1-1 0 0 0,1 1 0 0 0,0 0 0 0 0,-1 0 1 0 0,1-1-1 0 0,0 1 0 0 0,-1 0 0 0 0,1 0 0 0 0,-1 0 0 0 0,1-1 1 0 0,0 1-1 0 0,-1 0 0 0 0,1 0 0 0 0,-1 0 0 0 0,1 0 0 0 0,-1 0 0 0 0,1 0 1 0 0,0 0-1 0 0,-1 0 0 0 0,1 0 0 0 0,-1 0 0 0 0,1 0 0 0 0,-1 0 1 0 0,0 1 1 0 0,0-1 1 0 0,0 1 0 0 0,0-1-1 0 0,0 1 1 0 0,0 0-1 0 0,0 0 1 0 0,0 0 0 0 0,1-1-1 0 0,-1 1 1 0 0,0 0 0 0 0,1 0-1 0 0,-2 1 1 0 0,0 3 39 0 0,-1 0-1 0 0,1 0 1 0 0,0 1 0 0 0,-2 6-1 0 0,2-2-49 0 0,0 0 0 0 0,2 1-1 0 0,-1-1 1 0 0,1 0 0 0 0,1 0 0 0 0,0 0 0 0 0,0 0-1 0 0,1 0 1 0 0,0 0 0 0 0,5 12 0 0 0,-4-13-26 0 0,0 0 1 0 0,1-1-1 0 0,0 0 1 0 0,0 0-1 0 0,1 0 1 0 0,0 0-1 0 0,1-1 1 0 0,0 1 0 0 0,0-1-1 0 0,0-1 1 0 0,11 10-1 0 0,-14-14-95 0 0,1 0 0 0 0,-1-1-1 0 0,1 1 1 0 0,-1 0 0 0 0,1-1-1 0 0,0 0 1 0 0,-1 0 0 0 0,1 0-1 0 0,0 0 1 0 0,0-1 0 0 0,0 1 0 0 0,0-1-1 0 0,0 0 1 0 0,0 0 0 0 0,-1 0-1 0 0,1-1 1 0 0,0 1 0 0 0,0-1-1 0 0,0 0 1 0 0,-1 0 0 0 0,1-1-1 0 0,5-1 1 0 0,0-2-334 0 0,0 1-1 0 0,0-1 1 0 0,-1-1 0 0 0,1 1-1 0 0,-1-2 1 0 0,-1 1-1 0 0,12-12 1 0 0,-14 12 198 0 0,0 0 1 0 0,-1 0-1 0 0,0-1 1 0 0,0 1-1 0 0,0-1 0 0 0,-1 0 1 0 0,0 0-1 0 0,3-10 1 0 0,-5 12 176 0 0,1-1 0 0 0,-1 1 0 0 0,0-1 1 0 0,0 0-1 0 0,-1 0 0 0 0,0 1 0 0 0,0-1 0 0 0,0 0 1 0 0,-1 1-1 0 0,1-1 0 0 0,-4-8 0 0 0,4 12 105 0 0,-1 0 0 0 0,0 0 0 0 0,0 1 0 0 0,0-1 0 0 0,-1 1 0 0 0,1-1 0 0 0,0 1 0 0 0,0-1 0 0 0,-1 1 0 0 0,1 0 0 0 0,-4-2 0 0 0,4 2 267 0 0,-11 2 458 0 0,9-1-688 0 0,1 1 0 0 0,0 0 0 0 0,-1-1 0 0 0,1 1 1 0 0,0 0-1 0 0,0 1 0 0 0,0-1 0 0 0,0 0 0 0 0,0 1 1 0 0,0-1-1 0 0,0 1 0 0 0,0-1 0 0 0,1 1 0 0 0,-1 0 0 0 0,0 0 1 0 0,1 0-1 0 0,0 0 0 0 0,-1 0 0 0 0,1 0 0 0 0,0 0 1 0 0,0 0-1 0 0,0 1 0 0 0,0-1 0 0 0,1 0 0 0 0,-1 1 1 0 0,0 4-1 0 0,0-2-61 0 0,0 0 1 0 0,1 0 0 0 0,0 1-1 0 0,0-1 1 0 0,0 0-1 0 0,0 0 1 0 0,1 1 0 0 0,0-1-1 0 0,0 0 1 0 0,0 0 0 0 0,4 8-1 0 0,-2-7-16 0 0,1 0 0 0 0,0-1 0 0 0,0 0 0 0 0,1 0 0 0 0,0 0 0 0 0,0 0 0 0 0,0 0 0 0 0,0-1 0 0 0,1 0 0 0 0,6 4 0 0 0,-10-7 28 0 0,1 0 0 0 0,-1 0 1 0 0,0-1-1 0 0,0 1 0 0 0,0 0 1 0 0,0-1-1 0 0,1 0 0 0 0,-1 1 0 0 0,0-1 1 0 0,0 0-1 0 0,1 0 0 0 0,-1 0 0 0 0,0 0 1 0 0,4-1-1 0 0,-2 0 103 0 0,-1 0 0 0 0,1 0 1 0 0,0 0-1 0 0,-1 0 0 0 0,0-1 0 0 0,1 1 1 0 0,-1-1-1 0 0,4-2 0 0 0,-6 3-75 0 0,0 0 0 0 0,1 0 0 0 0,-1 0 0 0 0,0-1 0 0 0,0 1 0 0 0,0 0 0 0 0,0 0 0 0 0,0-1 0 0 0,0 1 0 0 0,-1-1 0 0 0,1 1 0 0 0,0 0-1 0 0,-1-1 1 0 0,1 0 0 0 0,-1 1 0 0 0,1-1 0 0 0,-1 1 0 0 0,0-3 0 0 0,1 1 25 0 0,-2 0 0 0 0,1 0 0 0 0,0 0 1 0 0,-1 0-1 0 0,1 0 0 0 0,-1 0 0 0 0,0 0 0 0 0,0 0 0 0 0,-1-3 0 0 0,-4-6 91 0 0,-1 1-1 0 0,0-1 1 0 0,-14-15 0 0 0,15 18-207 0 0,-12-19-1021 0 0,10 6-6274 0 0,4 11 1697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5263 0 0,'0'0'630'0'0,"2"-1"-214"0"0,-1 1-353 0 0,0-1 1 0 0,0 1 0 0 0,0-1 0 0 0,0 1-1 0 0,0-1 1 0 0,-1 0 0 0 0,1 1-1 0 0,0-1 1 0 0,0 0 0 0 0,0 0-1 0 0,-1 0 1 0 0,1 0 0 0 0,-1 0-1 0 0,1 1 1 0 0,-1-1 0 0 0,1 0-1 0 0,-1 0 1 0 0,1 0 0 0 0,-1-1 0 0 0,0 1-1 0 0,1 0 1 0 0,-1 0 0 0 0,0 0-1 0 0,0 0 1 0 0,0-3 3176 0 0,1 2-2695 0 0,1-7 3319 0 0,-1 11-3343 0 0,9 17 329 0 0,0 1 1 0 0,-1 0-1 0 0,8 28 0 0 0,13 67 557 0 0,-28-109-1389 0 0,-1 2 31 0 0,1 1-1 0 0,1 0 1 0 0,0 0 0 0 0,0-1-1 0 0,1 0 1 0 0,0 1-1 0 0,0-1 1 0 0,1-1 0 0 0,10 14-1 0 0,7 5-1652 0 0,-21-24 459 0 0,6 3-4979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8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24 455 0 0,'50'84'7071'0'0,"-1"-2"-1392"0"0,-35-56-4573 0 0,0 0 1 0 0,-1 1 0 0 0,12 40-1 0 0,-19-49-576 0 0,-5-13-391 0 0,0 0-1 0 0,1-1 0 0 0,-1 1 0 0 0,1-1 0 0 0,3 5 0 0 0,-4-7 515 0 0,-1-2-639 0 0,0 0 0 0 0,1 0 0 0 0,-1 1 0 0 0,0-1 0 0 0,0 0 0 0 0,0 1 0 0 0,0-1 0 0 0,0 0 0 0 0,0 0 0 0 0,0 1 0 0 0,1-1 0 0 0,-1 0-1 0 0,0 1 1 0 0,0-1 0 0 0,0 0 0 0 0,0 1 0 0 0,0-1 0 0 0,0 0 0 0 0,-1 0 0 0 0,1 1 0 0 0,0-1 0 0 0,0 0 0 0 0,0 1 0 0 0,0-1 0 0 0,0 0 0 0 0,0 0 0 0 0,0 1 0 0 0,-1-1 0 0 0,1 0 0 0 0,0 1-1 0 0,0-1 1 0 0,0 0 0 0 0,-1 0 0 0 0,1 0 0 0 0,0 1 0 0 0,0-1 0 0 0,-1 0 0 0 0,1 0 0 0 0,-1 1-2 0 0,1-1-1 0 0,-1 0 1 0 0,0 0-1 0 0,1 0 0 0 0,-1 0 1 0 0,0 0-1 0 0,1 1 1 0 0,-1-1-1 0 0,0 0 1 0 0,1-1-1 0 0,-1 1 1 0 0,0 0-1 0 0,1 0 1 0 0,-1 0-1 0 0,1 0 1 0 0,-1 0-1 0 0,0-1 1 0 0,-2 0-8 0 0,1 0-1 0 0,0-1 1 0 0,0 1 0 0 0,0-1 0 0 0,0 0-1 0 0,0 1 1 0 0,0-1 0 0 0,1 0 0 0 0,-1 0-1 0 0,1 0 1 0 0,-1 0 0 0 0,1-1 0 0 0,0 1 0 0 0,-2-4-1 0 0,-1-5-132 0 0,0 1 0 0 0,-2-13 0 0 0,3 12-79 0 0,0-7-197 0 0,0 1 0 0 0,0-22 1 0 0,-1 2-342 0 0,3 19 145 0 0,1 0-1 0 0,0 0 0 0 0,2-1 1 0 0,6-35-1 0 0,-5 44 428 0 0,0 0-1 0 0,1 0 1 0 0,6-10-1 0 0,-1-2 289 0 0,-8 22-101 0 0,-1-1 0 0 0,0 1 0 0 0,0 0 0 0 0,1 0 0 0 0,-1 0 0 0 0,1 0 0 0 0,-1 0 0 0 0,0-1 0 0 0,1 1 0 0 0,-1 0 0 0 0,0 0 0 0 0,1 0 0 0 0,-1 0 0 0 0,0 0 0 0 0,1 0 0 0 0,-1 0 0 0 0,0 0 0 0 0,1 0 0 0 0,-1 1 0 0 0,1-1 0 0 0,-1 0 0 0 0,0 0 0 0 0,1 0 0 0 0,-1 0 0 0 0,0 0 0 0 0,1 1 0 0 0,-1-1 0 0 0,10 5 337 0 0,-6-2-161 0 0,1 0 1 0 0,-1 1-1 0 0,0-1 1 0 0,0 1 0 0 0,0 0-1 0 0,-1 1 1 0 0,1-1 0 0 0,-1 0-1 0 0,0 1 1 0 0,0 0-1 0 0,0 0 1 0 0,-1 0 0 0 0,2 5-1 0 0,-1-2-68 0 0,-1-1-1 0 0,0 0 1 0 0,0 1 0 0 0,-1-1-1 0 0,0 1 1 0 0,0 0-1 0 0,-1-1 1 0 0,-1 14 0 0 0,0-15-43 0 0,0 0 0 0 0,-1 1 1 0 0,-4 9-1 0 0,-3 15 97 0 0,8-26-173 0 0,0 0 0 0 0,0 1 0 0 0,-1-1 0 0 0,0 0 0 0 0,0 0 0 0 0,0 0 0 0 0,0 0 0 0 0,-6 8 0 0 0,7-12-90 0 0,0-1 34 0 0,1 1 0 0 0,0-1 0 0 0,0 0-1 0 0,0 0 1 0 0,0 0 0 0 0,0 0 0 0 0,-1 0 0 0 0,1 1-1 0 0,0-1 1 0 0,0 0 0 0 0,0 0 0 0 0,-1 0-1 0 0,1 0 1 0 0,0 0 0 0 0,0 0 0 0 0,0 0 0 0 0,-1 0-1 0 0,1 0 1 0 0,0 0 0 0 0,0 0 0 0 0,0 0 0 0 0,-1 0-1 0 0,1 0 1 0 0,0 0 0 0 0,0 0 0 0 0,0 0-1 0 0,-1 0 1 0 0,1 0 0 0 0,0 0 0 0 0,0 0 0 0 0,0 0-1 0 0,-1 0 1 0 0,1 0 0 0 0,0 0 0 0 0,0-1 0 0 0,-1 1-1 0 0,-6-3-1941 0 0,0-4-1938 0 0,5-2-938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8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2759 0 0,'3'1'515'0'0,"3"4"531"0"0,0-1-1 0 0,0 1 1 0 0,0 0-1 0 0,-1 1 1 0 0,0-1-1 0 0,0 1 1 0 0,0 0-1 0 0,6 11 1 0 0,-3-3-303 0 0,0 0 1 0 0,-1 0-1 0 0,7 21 1 0 0,-1 13 656 0 0,9 55 0 0 0,-1-3-243 0 0,-15-59-887 0 0,2 5-454 0 0,-7-43 189 0 0,0 1 0 0 0,0 0-1 0 0,1-1 1 0 0,-1 0 0 0 0,1 1 0 0 0,0-1 0 0 0,0 0-1 0 0,0 0 1 0 0,0 0 0 0 0,3 3 0 0 0,3-1 48 0 0,-6-6-49 0 0,0 1-1 0 0,-1 0 1 0 0,1-1 0 0 0,0 1-1 0 0,-1-1 1 0 0,1 0 0 0 0,-1 1-1 0 0,0-1 1 0 0,1 0 0 0 0,-1 0-1 0 0,1 0 1 0 0,-1 0-1 0 0,0 0 1 0 0,0 0 0 0 0,0-1-1 0 0,1 1 1 0 0,-1 0 0 0 0,0 0-1 0 0,-1-1 1 0 0,1 1 0 0 0,1-3-1 0 0,2-4 13 0 0,0 0 0 0 0,4-13 0 0 0,35-138-512 0 0,-36 139 424 0 0,-6 18 12 0 0,3-3 34 0 0,4 14-114 0 0,0 4 53 0 0,-2 0 0 0 0,1 1 0 0 0,4 15 0 0 0,-6-16-577 0 0,0-1 0 0 0,1 0 0 0 0,0 0 0 0 0,8 12 0 0 0,-6-14-706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0 546 6911 0 0,'0'0'736'0'0,"4"9"1232"0"0</inkml:trace>
  <inkml:trace contextRef="#ctx0" brushRef="#br0" timeOffset="1">4 33 5983 0 0,'0'0'648'0'0,"2"-9"2144"0"0,3 0-1784 0 0,3 2-1336 0 0,-1-1-272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9327 0 0,'6'107'2483'0'0,"2"20"1594"0"0,-4-99-3375 0 0,1 14 166 0 0,3 0 0 0 0,15 51 0 0 0,-20-82-812 0 0,1 0 0 0 0,1-1 1 0 0,0 1-1 0 0,0-1 0 0 0,1 0 0 0 0,0 0 1 0 0,1 0-1 0 0,0-1 0 0 0,0 0 1 0 0,1-1-1 0 0,0 1 0 0 0,1-1 0 0 0,11 8 1 0 0,-16-13-61 0 0,1 0 0 0 0,0 0 0 0 0,-1 0 0 0 0,1-1 0 0 0,1 0 0 0 0,-1 0 0 0 0,0 0 0 0 0,0 0 0 0 0,1-1 0 0 0,-1 0 0 0 0,1 0 0 0 0,-1 0 1 0 0,1-1-1 0 0,-1 0 0 0 0,1 0 0 0 0,-1 0 0 0 0,10-2 0 0 0,-9 0-52 0 0,-1 0 0 0 0,0 0 0 0 0,0 0 0 0 0,0 0 0 0 0,0-1 0 0 0,0 0 0 0 0,0 0 1 0 0,0 0-1 0 0,-1 0 0 0 0,0-1 0 0 0,0 0 0 0 0,0 0 0 0 0,0 0 0 0 0,5-7 0 0 0,-4 3-14 0 0,0 1-1 0 0,-1-1 0 0 0,0 0 1 0 0,0-1-1 0 0,-1 1 0 0 0,0-1 1 0 0,-1 1-1 0 0,0-1 0 0 0,0 0 1 0 0,0 0-1 0 0,-1 0 0 0 0,-1 0 1 0 0,0 0-1 0 0,0 0 0 0 0,0 1 1 0 0,-1-1-1 0 0,-1 0 0 0 0,1 0 1 0 0,-6-14-1 0 0,6 20 97 0 0,0 1 0 0 0,0 0 1 0 0,0 0-1 0 0,-1 0 0 0 0,1 0 0 0 0,-1 0 0 0 0,1 0 1 0 0,-1 0-1 0 0,1 0 0 0 0,-1 1 0 0 0,0-1 0 0 0,0 1 1 0 0,0-1-1 0 0,0 1 0 0 0,0 0 0 0 0,0 0 0 0 0,-1-1 1 0 0,1 2-1 0 0,0-1 0 0 0,-1 0 0 0 0,1 0 0 0 0,-4 0 1 0 0,4 1 32 0 0,0 0-1 0 0,0 0 1 0 0,0 0 0 0 0,0 0 0 0 0,0 1 0 0 0,0-1 0 0 0,0 0 0 0 0,0 1 0 0 0,1 0 0 0 0,-1-1-1 0 0,0 1 1 0 0,0 0 0 0 0,1 0 0 0 0,-1 0 0 0 0,0 0 0 0 0,1 0 0 0 0,-1 0 0 0 0,1 1 0 0 0,-1-1-1 0 0,1 0 1 0 0,0 1 0 0 0,-1-1 0 0 0,1 1 0 0 0,0-1 0 0 0,0 1 0 0 0,0 0 0 0 0,0 0 0 0 0,-1 2 0 0 0,-1 5 65 0 0,0 0 1 0 0,0 0 0 0 0,0 0 0 0 0,1 0 0 0 0,0 1 0 0 0,1-1 0 0 0,0 0 0 0 0,1 1 0 0 0,0-1 0 0 0,0 1 0 0 0,1-1 0 0 0,0 1 0 0 0,1-1 0 0 0,0 0 0 0 0,0 0 0 0 0,1 0 0 0 0,6 13 0 0 0,-3-8-87 0 0,0 0 0 0 0,1-1 0 0 0,1 0 0 0 0,0 0 0 0 0,1-1 0 0 0,13 15 0 0 0,-17-22-37 0 0,1 1 0 0 0,0-2-1 0 0,0 1 1 0 0,0 0 0 0 0,1-1 0 0 0,-1 0-1 0 0,1-1 1 0 0,0 1 0 0 0,0-1-1 0 0,0-1 1 0 0,0 1 0 0 0,1-1 0 0 0,-1-1-1 0 0,11 2 1 0 0,-8-2-76 0 0,1-1 0 0 0,-1 0 0 0 0,1-1 0 0 0,-1 0 0 0 0,1 0 0 0 0,-1-1 0 0 0,1-1 0 0 0,-1 0 0 0 0,0 0 0 0 0,11-6 0 0 0,-9 3-895 0 0,-1 0 0 0 0,0 0 0 0 0,0-1 0 0 0,17-16 1 0 0,-11 7-5301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20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3679 0 0,'0'2'2395'0'0,"1"9"486"0"0,0-1-1 0 0,4 16 1 0 0,1 7-735 0 0,11 51 326 0 0,-1-13-1693 0 0,-3-12-3478 0 0,-13-58 1308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15:53:03.0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3507 5135 17679 0,'-1'0'768'0,"9"54"192"0,-8-54-768 0,-3-5-192 0,3 5 0 0,-1-6 0 15,-1-1 1264-15,2 1 208 0,0 6 64 0,0-7 0 0,0 7-512 0,0 0-80 16,6-6-32-16,-6 6 0 0,5-4-16 0,-5 4 0 16,5-3 0-16,-5 3 0 0,0 0-32 0,0 0-16 15,0 0 0-15,6 3 0 0,-6-3-208 0,0 0-64 16,4 6 0-16,0 2 0 0,-1 1-192 0,-2-2-32 15,-1-7-16-15,-1 9 0 0,-3-1-176 0,1-1-32 16,-1 0-128-16,4-7 192 0,-5 5-192 0,5-5 176 16,-5 7-176-16,5-7 160 0,0 0-160 0,0 0 0 15,-6 1 0-15,6-1 0 0,0 0 0 0,0 0 0 16,0 0 0-16,0 0 0 0,-4-4 0 0,4 4 0 16,0 0 0-16,0 0 0 0,1-8 0 0,0 2 0 15,-1 6 0-15,4-5 0 0,1-2 0 0,2 2 0 16,-2 2 0-16,3 1 0 0,0 0 0 0,-8 2 0 15,8 0 192-15,-1 2-64 0,2-2 144 0,-2 1 32 0,-7-1 0 0,0 0 0 16,5 4 0-16,-5-4 0 0,0 0 0 0,0 0 0 16,0 0-144-16,0 8-32 0,0-1 0 0,0 1 0 15,-4-1-128-15,0-1-192 0,0 1 32 0,-1-1 16 32,0 2-2608-32,0-1-528 0,0-1-112 0</inkml:trace>
  <inkml:trace contextRef="#ctx0" brushRef="#br0" timeOffset="346.17">3690 5419 9215 0,'-4'8'816'0,"-3"-1"-656"0,1 0-160 0,-1 1 0 0,1 0 3312 0,-1-1 624 16,0-1 128-16,1-2 32 0,1-2-2416 0,0 0-464 15,5-2-112-15,-7 0-16 0,2 0-672 0,5 0-144 16,-4-6-16-16,4 6-16 0,0 0-240 0,-3-5 176 16,-1-3-176-16,3 2 160 0,1-1-160 0,1 1 160 15,-1 6-160-15,3-6 160 0,-3 6 32 0,4-5 16 16,0 0 0-16,1 1 0 0,-5 4 192 0,8-4 48 16,1 0 0-16,-3 2 0 0,-6 2 144 0,0 0 48 15,8-3 0-15,-8 3 0 0,8 3-64 0,-8-3 0 0,0 0 0 0,0 0 0 16,0 0-112-16,4 6-16 0,-4-6-16 0,1 7 0 15,-1-7-176-15,-2 8-48 0,-1-2 0 0,3-6 0 16,-2 9-208-16,-1-2-160 0,3-7 32 0,0 0 0 31,0 0-2064-31,0 0-416 0,0 0-80 0</inkml:trace>
  <inkml:trace contextRef="#ctx0" brushRef="#br0" timeOffset="854.69">4583 5025 11055 0,'-12'0'976'0,"7"0"-784"16,-2 1-192-16,-1 1 0 0,-1-1 2832 0,0 2 528 16,-1-1 96-16,0 0 32 0,3-4-1312 0,-1 1-256 15,1 1-48-15,2-1-16 0,5 1-832 0,0 0-160 16,-6-4-32-16,6 4-16 0,-3-3-448 0,3 3-96 16,0 0-16-16,0 0 0 0,0 0-64 0,0 0 0 15,0 0-16-15,0 0 0 0,0 0 16 0,0 0 16 16,0 0 0-16,0 0 0 0,0 0-16 0,0 0 0 15,0 0 0-15,0 0 0 0,0 0 0 0,0 0 0 0,0 0 0 0,0 0 0 16,0 0-48-16,0 0-16 0,0 0 0 0,1 5 0 16,-1-5-128-16,0 0 192 0,0 0-192 0,0 0 192 15,0 0-192-15,0 0 128 0,0 0-128 0,0 0 128 16,-5 2-128-16,5-2 0 0,0 0 144 0,0 0-144 16,0 0 0-16,-3-6 0 0,1 0 0 0,1-1 0 15,1 0 0-15,1-3 0 0,1 1 0 0,1 0 0 16,1 0 0-16,-1 0 0 0,0 0 0 0,3 4-128 0,-1-2 128 0,0 3 0 15,-5 4 0-15,7-2 0 0,-7 2 0 0,0 0 0 16,7 0 0-16,1 0-128 0,0 0 128 0,-8 0-208 16,7 3 80-16,-7-3 128 15,5 7-2208-15,0-1-320 0,-1 2-64 0</inkml:trace>
  <inkml:trace contextRef="#ctx0" brushRef="#br0" timeOffset="1378.92">4537 5410 9215 0,'0'0'816'0,"0"0"-656"0,-1 8-160 0,-2-2 0 16,3-6 1920-16,-3 7 336 0,-2-2 80 0,5-5 16 16,-4 5-816-16,4-5-176 0,-5 3-16 0,5-3-16 15,-5 2-352-15,5-2-64 0,-5-2-16 0,1-1 0 16,4 3-176-16,0 0-32 0,-4-7-16 0,1 1 0 16,3 6-80-16,-1-8-16 0,0-1 0 0,1 1 0 0,1-1-112 0,2 1-16 15,-1 2-16-15,2-1 0 0,1 1-16 0,0 0 0 16,-5 6 0-16,6-5 0 0,0 1 32 0,-6 4 0 15,8-1 0-15,0 1 0 16,-8 0-32-16,8 1 0 0,-2 2 0 0,1 0 0 16,-1 0-48-16,-1 3-16 0,-5-6 0 0,7 6 0 15,-7-6-96-15,5 8-32 0,-1 0 0 0,-1 0 0 0,-3-8-32 0,0 7-16 16,-2 3 0-16,1-1 0 0,0-1 32 0,-2-2 16 16,3-6 0-16,-5 4 0 0,5-4-224 0,-7 1 0 15,2-1 0-15,5 0 0 0,0 0 128 0,-5-5-128 16,1-1 0-16,0-1 144 0,2 1-16 0,2 6 0 15,-3-7 0-15,3 7 0 0,0 0-128 0,4-7-176 16,-4 7 48-16,0 0 0 0,4-5 128 0,-4 5 0 16,0 0 0-16,6-2-128 0,3-2 128 0,2 1 0 15,-5 1 0-15,2 0-128 16,-1 2-832-16,2 2-176 0,-9-2-16 0,6 2-15408 0</inkml:trace>
  <inkml:trace contextRef="#ctx0" brushRef="#br1" timeOffset="4110.82">16643 2390 15663 0,'-2'-9'1392'0,"-1"0"-1120"16,-2 3-272-16,5 6 0 16,0 0 2640-16,-9-4 480 0,1 0 80 0,0 4 32 15,2 6-1296-15,-1 2-256 0,-1 4-48 0,-1 2-16 16,-1 8-864-16,1 3-176 0,-3 6-48 0,1 7 0 0,2 5 16 0,0 5 0 16,0 3 0-16,1 4 0 0,2 2-32 0,0 3 0 15,1 3 0-15,3 0 0 0,3 0-112 0,0 1-16 16,2-5-16-16,2-2 0 0,2-2-240 0,3-3-128 15,3-2 128-15,3-5-128 0,1-2 0 0,1-5 0 0,3-3 0 16,1-3 0 0,1-2-1168-16,1-7-160 0,1-3-16 0,-2-3-16 15,1-7-2288-15,-1-3-464 0</inkml:trace>
  <inkml:trace contextRef="#ctx0" brushRef="#br1" timeOffset="4515.87">17050 2955 10127 0,'0'0'448'0,"0"0"96"16,-4-8-544-16,0 4 0 0,4 4 0 0,0 0 0 0,-5 4 3744 0,0 4 640 0,0 2 128 0,1 6 32 15,1 2-2896-15,0 4-576 0,2 4-112 0,1 3-32 16,0 0-704-16,3 2-224 0,-1-4 128 0,2 1-128 16,1-2 0-16,2-1 0 0,-1-2 0 0,2-2 0 15,1-3 0-15,1-1 0 0,-1-3 0 0,0 0 0 0,0-1 176 0,0-7-176 16,2 1 160-16,-2-6-160 0,0-1 256 0,0-1-32 15,1-6-16-15,-1 1 0 0,-1-6 0 0,3 0 0 16,-2-1 0-16,-1-1 0 0,-3-1-208 0,0 1 128 16,0-2-128-16,2 2 0 15,-2-4-288-15,-1 1-160 0,0 3-16 0,-2-2-16 0,1 2 64 0,0 2 16 16,-1 4 0-16,-2 8 0 16,0 0 400-16,0 0 0 0,0 0 0 0,7 9 0 0,-1 2 0 0,2 3 0 15,1 2 192-15,2-1-64 0,-2 0-128 0,3-2 0 16,1-3 0-16,1-2 0 0,2-2 160 0,-2-2-32 15,-2-2-128-15,-1-2 192 0,0-3 544 0,-1-2 96 16,-1-3 32-16,0-3 0 0,-2-3 304 0,0-3 64 16,-1-2 16-16,1-4 0 0,-5 0-624 0,1 0-128 15,-1-4-32-15,1 3 0 0,-6-1-304 0,1-1-160 16,-2 0 160-16,0 1-160 16,-1 2-272-16,0 0-160 0,-1 0-16 0,0 1-10912 0,-1 1-2176 0</inkml:trace>
  <inkml:trace contextRef="#ctx0" brushRef="#br1" timeOffset="4815.01">17668 3223 17503 0,'13'2'1552'0,"-6"-1"-1232"0,0 0-320 0,2 1 0 16,1-2 1744-16,1-2 304 0,1 0 48 0,0-1 16 15,0-3-64-15,-2-4-16 0,0 0 0 0,0-2 0 16,-1 1-1280-16,-2-6-256 0,0 1-48 0,0-1-16 15,-4-1 144-15,0-1 48 0,1 1 0 0,-3 0 0 16,-1 0 16-16,-1 1 16 0,-3 1 0 0,-1 2 0 16,-2-1-80-16,-2 4 0 0,-1 2-16 0,-3 1 0 0,-2 1-96 0,1 3-16 15,0 3 0-15,-1 2 0 0,0 3-224 0,2 3-48 16,1 3-16-16,1 3 0 0,2 2-160 0,3 0 0 16,2 3 0-16,3 2-176 0,2 0-64 0,2 0-16 15,2 1 0-15,4-1 0 16,3-3-1792-16,2 0-384 0,2-2-64 0,2 1 0 15,3-3-1152-15,0-1-208 0</inkml:trace>
  <inkml:trace contextRef="#ctx0" brushRef="#br1" timeOffset="5178.24">18079 3101 11055 0,'0'0'976'0,"0"-7"-784"16,-3-1-192-16,-1-1 0 0,0 2 2944 0,-1 0 560 15,-2 0 96-15,0 4 32 0,-1 0-1296 0,0 3-256 16,-1 1-48-16,1 4-16 0,0-1-656 0,2 6-128 0,-1 0-16 0,2 3-16 15,1 1-768-15,1 2-160 0,1-2-16 0,2 1-16 16,0-1-240-16,2-1 0 0,2 0 0 0,0-1 0 16,2-3 0-16,0 0 0 0,1-2 0 0,0-2 0 31,2-3-448-31,2 1 0 0,-1-2 16 0,1-1 0 16,-2-2 0-16,1-2 0 0,-1-1 0 0,1-2 0 0,-3 1 272 0,3-5 160 0,-4-1-192 0,1-1 192 15,-2-1-128-15,0-2 128 0,0 2 0 0,0-3 0 0,1 1-144 16,-1 2 144-16,-4-2 0 0,0 1-144 0,1-1 144 0,-2 2 0 15,0 2 0-15,-2 3 0 16,0 0 0-16,1 2 144 0,1 7-144 0,0 0 0 0,0 0 400 0,0 0-16 16,-2 8-16-16,2 4 0 0,0 1-96 0,2 1-16 15,0 2 0-15,1 1 0 16,-1 1-256-16,2 0 128 0,2-2-128 0,1 0 0 16,2-1 0-16,1 1-304 0,-1-2 48 0,1-1 0 15,2-1-2480-15,2-2-480 0,-1 0-112 0</inkml:trace>
  <inkml:trace contextRef="#ctx0" brushRef="#br1" timeOffset="5357.27">18393 2738 4607 0,'0'0'400'0,"0"0"-400"0,0 0 0 0,0 0 0 15,0 0 6496-15,0 0 1216 16,-4 10 240-16,0 1 48 0,1 6-5568 0,2 5-1136 0,1 4-208 0,0 1-64 15,0 1-640-15,1 3-144 0,2 2-32 0,2 4 0 16,-1-1-208-16,1 2 0 0,1-2-192 0,-1 0 192 31,0-3-3248-31,0-1-528 0,2 0-128 0,-1-3 0 0</inkml:trace>
  <inkml:trace contextRef="#ctx0" brushRef="#br1" timeOffset="5614.13">18578 2835 13823 0,'0'0'1216'0,"-4"9"-960"15,-2-1-256-15,-1 1 0 0,1 4 2496 0,-1-1 464 16,0-1 96-16,2 4 16 0,0 0-832 0,1 5-144 16,2-3-48-16,-1 2 0 0,0 5-448 0,2-2-80 15,0 0-32-15,1 0 0 0,1-1-528 0,2-1-96 16,2-2-32-16,0-2 0 0,3-3-160 0,2-1-32 0,5-3-16 0,2-3 0 15,1-1-240-15,4-2-64 16,3-3 0-16,5-3 0 0,4-3-192 0,3-1-128 16,3-3 128-16,3-4-128 15,4-3-1984-15,1-3-448 0,47-24-112 0,-21 10-16 0</inkml:trace>
  <inkml:trace contextRef="#ctx0" brushRef="#br1" timeOffset="6244.46">19659 2895 19455 0,'0'0'864'0,"0"0"176"0,5-8-832 0,0 1-208 0,0 2 0 0,2 1 0 16,-7 4 1072-16,8-1 160 16,-2 2 48-16,1 3 0 0,-1 4-128 0,1 3 0 15,-2 0-16-15,2 5 0 0,-1 3-304 0,1 0-48 16,-2 2-16-16,-1 1 0 0,0-1-400 0,1 1-96 15,0-1-16-15,0-1 0 0,0-3-256 0,-1-1 128 16,0-2-128-16,0-3 0 0,0-2 0 0,0-3-304 0,-4-6 48 0,7 2 0 31,-7-2-320-31,7-4-64 0,1-4-16 0,0-4 0 0,0-2 288 0,1-3 64 0,-3-3 16 0,2 0 0 16,1-3 144-16,1 1 144 0,-3-1-208 0,3 2 80 16,-1 0 416-16,0 3 96 0,-1 1 0 0,-1 1 16 15,0 2 576-15,-1 1 112 0,0 4 32 0,-1 2 0 16,-5 7-288-16,0 0-64 0,0 0-16 0,8 5 0 15,-2 3-384-15,1 4-80 0,-1 1-16 0,2 4 0 0,0 4-272 0,0 1-144 16,0 1 16-16,1 1 0 16,1-1-2320-16,2 3-464 0,1-2-96 0</inkml:trace>
  <inkml:trace contextRef="#ctx0" brushRef="#br1" timeOffset="6574.71">20270 2740 26495 0,'0'0'1168'0,"-4"5"240"0,0 3-1120 0,0 3-288 0,1 4 0 0,-1 2 0 0,0 1 912 0,1 2 128 15,2 0 32-15,1 1 0 0,2 3-176 0,2-1-16 16,2-1-16-16,-1-1 0 0,1-1-736 0,2-2-128 16,1 0 0-16,2-1 0 15,2-4-576-15,-2-1-48 0,2-3 0 0,1-1 0 16,-3-2-48-16,1-4-16 0,0-1 0 0,1-2 0 0,-3-4 496 0,1-1 192 15,-2-1-176-15,0-3 176 0,-1 0 0 0,1-2 0 0,-1 1 0 0,-1-5 160 16,0-1 32-16,-1 0 0 0,0-4 0 0,-1 2 0 16,0-1 192-16,-2 2 32 0,1-1 16 0,1 6 0 15,-4 0 144-15,0 3 16 0,1 2 16 0,-2 8 0 16,0 0 48-16,0 0 16 0,0 0 0 0,1 11 0 16,0 3-272-16,2 0-48 0,-2 3-16 0,2 3 0 15,0 2-336-15,0-1 0 0,1 1 0 0,2-2 0 31,0-1-1344-31,2-1-352 0,1 1-64 0,1-2-16 16,3-3-1312-16,1-1-272 0,13 8-48 0,-5-9-16 0</inkml:trace>
  <inkml:trace contextRef="#ctx0" brushRef="#br1" timeOffset="6759.22">20869 2897 21599 0,'-6'-26'960'0,"4"16"192"0,-2-6-928 0,-1 2-224 15,-2-4 0-15,1 2 0 0,-1 0 1760 0,-1 3 304 16,0 2 64-16,1 2 16 0,-2 2-608 0,1 2-112 15,0 5-16-15,0 4-16 0,0 2-224 0,0 5-32 16,3 4-16-16,1 4 0 0,0 1-784 0,3 0-144 16,1 1-48-16,3 0 0 0,1 1-144 0,3-1 0 15,4 0 0-15,2-1 0 16,3 0-672-16,0-2-160 0,3-2-48 0,2-3 0 16,1-1-2272-16,4-3-464 0,-1-1-96 0</inkml:trace>
  <inkml:trace contextRef="#ctx0" brushRef="#br1" timeOffset="7176.79">21159 2483 32991 0,'-6'-13'1472'0,"6"13"288"0,-5-4-1408 0,5 4-352 0,-7 4 0 0,1 0 0 16,-2 4 1152-16,1 3 176 0,1 4 16 0,-1 7 16 15,2 4-592-15,1 4-128 0,1 1-32 0,2 4 0 16,2-1-480-16,2 3-128 0,0 1 0 0,1 1 0 0,1-2 0 0,1 0 0 15,3-2 0-15,2-1 0 0,1-4 0 0,-1-1 0 16,1-3 0-16,1-3-128 0,0-3 128 0,1-2-208 16,1-2 80-16,0-5 128 0,1-1-240 0,0-4 80 15,-2-2 16-15,0-3 0 16,1-2 144-16,-1-2 0 0,-1-3 0 0,0-2 0 16,0-1 0-16,2-1 0 0,-5-4 0 0,0 0 0 15,0-2 0-15,-1-2 128 0,-1 0-128 0,-3-4 128 0,-3 1-128 0,0-2 176 16,-2 0-176-16,-2 2 192 0,-2 2 0 0,-1 1 16 15,-3 1 0-15,-1 1 0 0,1 3 240 0,1 4 64 16,-1 2 0-16,0 3 0 0,0 1 16 0,0 4 16 16,0 7 0-16,1 3 0 0,-1 0-288 0,3 2-64 15,1 3-16-15,2-1 0 0,4 3-176 0,0 1 0 0,2 0 0 0,3 0 0 32,1-3-544-32,3 1 16 0,4-1 0 0,3 1 0 15,1-4-1696-15,4 0-336 0,0-3-64 0,2 0 0 16,1-4-1152-16,-1-2-240 0,-3-1-32 0</inkml:trace>
  <inkml:trace contextRef="#ctx0" brushRef="#br1" timeOffset="7411.31">21719 3020 15599 0,'7'-12'688'0,"-3"6"144"0,0-6-656 0,-1 0-176 0,-1 1 0 0,-2-1 0 16,-1-1 1680-16,-1 1 304 0,-1 0 64 0,-2 2 16 15,-2 1-256-15,1 1-48 0,-3 1-16 0,-1 3 0 16,1 3-400-16,3 2-64 0,-2 3-32 0,0 3 0 16,2-4-432-16,0 3-96 0,3 3-16 0,0 2 0 15,2 0-448-15,3 2-112 0,2 0-16 0,3 0 0 0,2 0-128 0,1-3 0 16,2-1 0-16,0-3-176 0,1-1 176 0,1-1 0 15,0-1 0-15,1-3-128 0,-1-4 128 0,-1-1 128 16,-1-2-128-16,0 0 176 0,-2-3 32 0,-1 0 16 16,-2-2 0-16,-2 1 0 0,-3-3 32 0,0 1 16 15,-2-2 0-15,-3 0 0 16,-1 2-272-16,-2 0 0 0,-3-1 0 0,-3 1 0 16,0 0-304-16,0 1-112 0,1-2-32 0,-1 3 0 15,2 2-3200-15,-1 2-656 0</inkml:trace>
  <inkml:trace contextRef="#ctx0" brushRef="#br1" timeOffset="7808.34">22011 2980 12895 0,'4'18'1152'0,"-3"-9"-928"0,-1 4-224 0,1 0 0 16,0 4 2560-16,1 1 480 0,0 2 96 0,1-2 0 15,0-1-832-15,1 0-192 0,-1 0-16 0,0-1-16 16,1-3-912-16,1 0-176 15,0-2-32-15,1-2-16 0,-1-2-688 0,-5-7-128 16,0 0-128-16,0 0 192 0,0 0-48 0,0 0 0 16,0 0 0-16,0 0 0 0,2-7 16 0,0-2 0 15,-4-2 0-15,0-2 0 0,-2 0-160 0,1-4 0 0,-2-2 0 0,0 0 0 16,0-3-272-16,1-3 16 0,0-1 0 0,3 1 0 31,-1-2-512-31,4 2-112 0,1 0-16 0,3 2 0 0,-1 0 448 0,3-1 96 0,2-1 16 0,2 1 0 16,1 5 336-16,0 3 0 0,0 3 192 0,0 3-64 15,0 3 336-15,-1 3 64 0,-1 4 16 0,0 3 0 16,-1 2 128-16,1 3 32 0,-2 2 0 0,-3 2 0 16,-2 4 0-16,-1-1 16 0,-3 2 0 0,-1 3 0 0,-2-3-224 0,-2 2-48 15,-2 0-16-15,2 0 0 0,-3-2-192 0,-1 1-48 16,0-3 0-16,0-2 0 0,0-1-192 0,1-2-128 16,-1-3 128-16,0-5-208 15,-2-1-2176-15,2-3-432 0,1-3-96 0,4-3-12128 0</inkml:trace>
  <inkml:trace contextRef="#ctx0" brushRef="#br1" timeOffset="8142.17">22287 2394 11055 0,'0'0'976'0,"0"0"-784"16,4 8-192-16,1 4 0 0,0 2 4112 0,-1 3 784 15,2 3 160-15,-4 3 16 0,-1 2-2832 0,2 1-576 16,0 4-128-16,-1 1 0 0,0 0-800 0,0-1-160 0,-2-1-16 0,1 0-16 15,2-2-144-15,0-1-16 0,-1 0-16 0,1-3 0 16,-1-4-192-16,1-1-48 0,1-1 0 0,0-1 0 16,0-3-128-16,0-3 128 0,-2-2-128 0,-2-8 128 15,4 5 80-15,-4-5 16 0,0 0 0 0,0 0 0 16,8-3-224-16,-1-3-208 0,-1 1 32 0,1-4 16 16,-3-4 160-16,2-3 0 0,1 2 0 0,-1-2 0 0,1 3 0 0,-1 0 0 15,1-2 0-15,-2 3 0 16,0 1 256-16,0 2-32 0,1 1 0 0,-3 3 0 15,-3 5 128-15,0 0 32 0,0 0 0 0,0 0 0 16,0 0-192-16,7 7-48 0,-2 2 0 0,2 1 0 16,2 2-144-16,-4 2 0 0,-1 3 0 0,-1 0 0 15,-1 0-384-15,3 0-64 0,2 1-16 0,1-3 0 16,-3 0-1888-16,3-2-368 0,1-1-80 0,0-3-7392 16,0-2-1488-16</inkml:trace>
  <inkml:trace contextRef="#ctx0" brushRef="#br1" timeOffset="8275.94">22698 2796 23039 0,'0'0'2048'0,"0"0"-1648"16,1 11-400-16,-1 0 0 0,-1-1 1648 0,1 1 240 15,1-1 48-15,0 2 16 0,1-2-880 0,-1 1-176 16,2-2-48-16,-1-3 0 16,2 2-3536-16,0-3-720 0,-4-5-144 15,0 0-7584-15</inkml:trace>
  <inkml:trace contextRef="#ctx0" brushRef="#br1" timeOffset="8403.89">22751 2347 17503 0,'-8'-19'768'0,"6"12"176"0,2 7-752 0,-3-4-192 0,1-2 0 0,-1-1 0 16,-1 2 2848-16,4 5 544 0,0 0 96 0,0 0 32 16,0 0-2688-16,0 0-544 0,0 0-96 0,0 0-9232 15,8-1-1840-15</inkml:trace>
  <inkml:trace contextRef="#ctx0" brushRef="#br1" timeOffset="8778.19">22934 2264 17503 0,'0'0'1552'0,"0"0"-1232"0,0 0-320 0,1 8 0 0,-1-8 3216 0,0 10 592 16,0 4 112-16,-1 5 32 0,-1 0-1904 0,1 7-384 16,0 4-80-16,1 2-16 0,-3 4-800 0,1 1-144 15,-1 0-48-15,2 1 0 0,1-1-224 0,1-2-48 16,3-2-16-16,0-2 0 15,0-3-288-15,2 0 0 0,2-2 0 0,1-1 0 16,0-2 0-16,2-3 0 0,2-3 0 0,-2-3 0 0,3-1 0 0,-1-3 0 16,1 0 0-16,2-5 0 0,-3-1 0 0,1-3 0 15,0-2 0-15,2-3 0 0,-2-1 0 0,1-5 0 16,-2 0 0-16,0-3 0 0,-2-1 0 0,0-2 0 16,-2-1 0-16,-3 1 0 0,0-4-128 0,-2 0 128 15,-2 0-208-15,0 1 80 0,-4-1 128 0,1 3 0 16,-2 2 0-16,-1 2 0 0,-1 5 0 0,-1 1 192 15,-2 3 0-15,0 6-16 0,0 2 144 0,0 4 16 0,1 3 16 0,-1 2 0 16,0 3-48-16,3 1-16 0,1 2 0 0,2 5 0 16,4-1-128-16,2 0-32 0,1-4 0 0,3 2 0 15,2-4-128-15,4 0 0 0,1-3 0 0,0-2 0 16,2-3-448-16,3-1 48 0,2 1 0 16,9-4 0-1,-1-2-2224-15,-1-3-432 0,-2-4-80 0,0 0-32 0</inkml:trace>
  <inkml:trace contextRef="#ctx0" brushRef="#br1" timeOffset="9144.56">23420 2019 21183 0,'0'0'944'0,"5"11"192"0,0 3-912 0,3 1-224 16,1 5 0-16,3-3 0 0,0 2 2624 0,3 2 464 0,4 1 112 0,2 2 0 15,3 2-1904-15,4 5-384 0,0 2-80 0,2 1 0 16,0 1-560-16,-1 3-96 0,-4 3-32 0,-3-3 0 15,-2 0-144-15,-3 2 128 0,-3 5-128 0,-2-2 128 16,-3-2 288-16,-5-2 48 0,-3 2 16 0,-4 2 0 16,-3-3 336-16,-5 3 64 0,0 2 16 0,-6-4 0 15,-5 0-336-15,1-3-64 0,-3-1-16 0,-2 0 0 16,-3-2-480-16,-1-1 0 0,-1-4 0 0,1 0-12688 31,3-1-2640-31</inkml:trace>
  <inkml:trace contextRef="#ctx0" brushRef="#br0" timeOffset="24815.61">4786 5182 15663 0,'0'0'688'0,"0"0"144"0,0 0-656 0,0 0-176 16,0 0 0-16,0 0 0 0,12 5 1280 0,-8-14 208 15,1-2 48-15,1 2 16 16,1 0-368-16,1 1-80 0,3 2-16 0,1-5 0 15,0 1-448-15,1 1-112 0,1 0-16 0,3-2 0 16,3-3-16-16,-1-1-16 0,2 0 0 0,0-1 0 0,0-1 32 0,6-4 0 16,-2 3 0-16,0-2 0 0,0 4-256 0,-1-4-64 15,2 3 0-15,0-3 0 0,1 4-192 0,-3 0 144 16,1 2-144-16,0 1 128 0,-2-3-128 0,0 4 128 16,-1 3-128-16,-1-3 128 0,-2 2 96 0,2-1 16 15,1 2 0-15,-1 1 0 0,-1-2 16 0,-1 2 16 16,1 0 0-16,0 2 0 0,1-1-80 0,0 1-32 0,0-1 0 15,1 2 0-15,2 3-160 0,0-2 0 16,1 2 144-16,0 1-144 0,2 1 0 0,-1 0 0 0,1 0 0 0,-1 0 0 16,-2 0 0-16,0 0 128 0,-1 3-128 0,-1-2 0 15,1 2 0-15,-1-1 0 0,0 2 0 0,0 0 0 16,-1 0 0-16,-1 1 0 0,-1 0 0 0,2 2 128 16,0-1-128-16,-2 1 0 0,0 1 0 0,-1-1 128 15,1 1-128-15,0 0 176 0,-1 0-176 0,0 1 192 16,2 1 80-16,-2 0 32 0,-1 0 0 0,0 0 0 0,1 1 16 0,0-1 0 15,2 1 0-15,-3 1 0 0,0 1-96 0,-1-2-16 16,-2 1 0-16,0 1 0 16,-1-3-32-16,-1 2-16 0,0-1 0 0,-1-1 0 15,1 2 64-15,0 0 16 0,1 1 0 0,0-2 0 16,0 1-240-16,0 1 144 0,-1 0-144 0,0 0 128 16,-2-1 0-16,2 1 0 0,1 1 0 0,0 1 0 15,0-1-128-15,0 2 0 0,0-3 0 0,1 0 128 16,1 1-128-16,-1 2 0 0,2-1 144 0,-1 1-144 0,2-2 192 15,0 1-48-15,0 0 0 0,-1 0 0 0,-1 0 0 0,2 2 0 16,0-4 0-16,0 2 0 0,0-2-144 0,-1 0 160 16,-1 0-160-16,0 0 160 0,-2-2-160 0,-2 1 128 15,1-4-128-15,1 1 128 0,-2-1-128 0,-1 1 0 16,1 2 144-16,0-2-144 0,-2 0 0 0,2-3 0 16,-1 0 0-16,-1 0 0 0,-1 2-208 0,1-2-112 15,0 0-32-15,1-1 0 16,-4 0-672-16,1 0-128 0,-7-5-16 0,0 0-16 15,7-2-1408-15,0-1-288 0,-2-4-48 0,-2 1-10384 0</inkml:trace>
  <inkml:trace contextRef="#ctx0" brushRef="#br0" timeOffset="25146.8">7056 5209 11055 0,'0'0'976'0,"0"0"-784"0,-5 5-192 0,-2-2 0 16,7-3 2496-16,0 0 448 0,-7 4 80 0,7-4 32 16,0 0-1456-16,0 0-272 0,0 0-64 0,0 0-16 15,-5 5-512-15,5-5-96 0,-1 8-32 0,1 0 0 16,1 1-176-16,3-3-48 0,1 2 0 0,2 1 0 0,-1 0-176 0,2 2-32 16,1-3-16-16,2 2 0 0,1 2 208 0,1 1 32 15,-2-3 16-15,1 4 0 16,-2 3 448-16,0 2 96 0,-3-5 0 0,1 2 16 15,-1-1 64-15,-2 1 16 0,0 2 0 0,-1-5 0 16,-3 0 32-16,-2-1 0 0,-2 0 0 0,0-3 0 16,-3 0-256-16,1 0-32 0,-1 0-16 0,-2-2 0 0,0 1-400 0,-1-1-64 15,-3 1-32-15,0-4 0 0,1 1-288 0,0 2-176 16,1-1 32-16,1 1 0 16,2-1-1840-16,1 0-384 0,-1-2-64 0</inkml:trace>
  <inkml:trace contextRef="#ctx0" brushRef="#br0" timeOffset="25845.39">8319 5316 10127 0,'0'0'448'0,"0"0"96"0,0 0-544 0,0 0 0 0,0 0 0 0,-6-1 0 16,6 1 3360-16,0 0 560 0,0 0 112 0,-6-2 32 16,-2 1-2016-16,2-2-384 0,-1-1-96 0,4 1-16 15,-1-4-528-15,1-1-96 0,0-2-32 0,1-2 0 16,-2-1-384-16,1-3-96 16,1-3-16-16,0-3 0 0,0-2-144 0,0-1-16 15,0 1-16-15,1-5 0 0,-1 0-96 0,2 1 0 0,0-2-128 0,0 0 192 16,2-4-64-16,-1 2-128 0,0 4 176 0,2 0-176 15,-1 1 208-15,2 1-64 0,1 1-16 0,1 2 0 16,0 0 0-16,2 3 0 0,0 1 0 0,0 2 0 16,1 3-128-16,0 2 0 0,1 2 0 0,2 2 128 15,2 2-128-15,1 3 0 0,-1 3 0 0,2 0 128 16,1 3-128-16,1 0 128 0,-1 4-128 0,1 0 128 16,0 3 0-16,3 3-128 0,-2-1 192 0,-1 2-64 0,-1 0-128 15,0 1 0-15,0 0 144 0,-2 1-144 0,0-2 0 0,0 2-192 16,1-3 32-16,0 1 0 15,-1 2-1504-15,0-4-288 0,-1-2-64 0,0-1-8016 16,-3-1-1600-16</inkml:trace>
  <inkml:trace contextRef="#ctx0" brushRef="#br0" timeOffset="26209.48">8711 4557 12895 0,'0'0'1152'0,"0"0"-928"15,0 0-224-15,-3 7 0 0,3-7 1920 0,-2 6 352 0,2-6 64 0,0 9 16 16,2 0-1056-16,-1 0-208 0,1 2-32 0,4 2-16 16,0 0-528-16,2 3-96 0,0-1-32 0,2 2 0 15,-1 1 224-15,0-2 32 0,-1 0 16 0,1-1 0 16,1 0-192-16,-1-1-32 0,-1 0-16 0,2 1 0 15,-2 0-64-15,0 0-16 0,-2-1 0 0,1-1 0 16,-1-1 16-16,-1-2 0 0,1 2 0 0,-3-4 0 16,0 1 128-16,-2 0 32 0,-1-1 0 0,0-2 0 15,0-6 64-15,-4 7 0 0,-1-2 16 0,-1-1 0 16,-2 0 48-16,-1-1 16 0,-2-1 0 0,0 0 0 16,-2-1 32-16,-3 1 0 0,-2 2 0 0,-1-1 0 15,1 0-272-15,1-1-48 0,0 2-16 0,3-3 0 16,1 2-352-16,3 1 0 0,0 0 0 0,5 0 0 31,5-4-2336-31,0 0-432 0</inkml:trace>
  <inkml:trace contextRef="#ctx0" brushRef="#br0" timeOffset="28081.87">11526 7528 4607 0,'0'0'400'0,"0"0"-400"0,0 0 0 0,0 0 0 0,0 0 2320 0,0 0 384 16,0-6 80-16,0 2 16 0,-1-1-1184 0,1-1-224 0,0 0-48 0,0-1-16 16,0 1-368-16,1-1-80 0,3 1-16 0,0-5 0 15,1 2 304-15,2-1 64 0,1-1 16 0,1 2 0 16,1 0-96-16,2-1-32 0,1-3 0 0,3-2 0 16,2 2-224-16,3-4-64 0,2 0 0 0,3 0 0 15,0-1-128-15,2-1-48 0,-1-2 0 0,0 1 0 16,1-2-176-16,0 1-32 0,4-1-16 0,0-1 0 15,1-2-16-15,1-1 0 0,0-2 0 0,2 1 0 16,2-2-96-16,1 1-32 0,2-2 0 0,-2 1 0 0,-2 0-288 16,-1 3 160-16,-4 1-160 0,1 2 128 0,-4 1-128 0,-2 1 0 15,-1 1 0-15,-3 2 0 0,-2 0 0 0,-1 0 0 16,-2 2 128-16,-1-1-128 0,-1 1 0 0,-1 1 128 16,0 0-128-16,-1 1 128 0,-1 1-128 0,0 0 160 15,-1 0-160-15,-2 1 160 16,-1 3 32-16,-1-3 16 0,-1 5 0 0,-1-4 0 15,1 2 112-15,-2 1 32 0,-1 2 0 0,0-1 0 0,0 1-32 0,-4 6-16 16,4-6 0-16,-4 6 0 0,2-6-80 0,1 1-16 16,-3 5 0-16,4-6 0 0,-2 3-64 0,-2 3-16 15,0 0 0-15,4-7 0 0,1 2 48 0,1 1 0 16,-6 4 0-16,9-1 0 0,-1-1-48 0,1 2-128 16,0 0 192-16,1 2-64 0,1-2-128 0,1 2 0 15,1 2 144-15,1 1-144 0,3 2 0 0,4 2 128 0,0 1-128 0,2 2 0 16,2 1 0-16,2 3 0 0,4 2 0 0,2 2 0 15,0 0 0-15,2 5 128 0,4 3-128 0,0 2 0 16,0-3 0-16,2 4 144 0,-2-1-144 0,0 0 0 16,0 0 256-16,-1 0-64 0,0-1-16 0,-1 0 0 15,1-2 80-15,0 0 0 0,-3 1 16 0,0-4 0 16,1 3-144-16,-4-3-128 0,-1-2 192 0,2-1-192 16,-2 0 160-16,-1 0-160 0,-1 1 128 0,-2-2-128 0,2-2 128 0,-4 0-128 15,-2-3 128-15,1 0-128 0,-5 0 0 0,1 0 0 16,-1-2 128-16,0 0-128 0,0-2-192 0,-2 2-64 15,-1-5 0-15,-3-2-16 32,-1-1-2112-32,-2-1-432 0,-1-1-64 0</inkml:trace>
  <inkml:trace contextRef="#ctx0" brushRef="#br0" timeOffset="28880.53">12465 5605 5519 0,'0'0'496'0,"0"0"-496"0,0 0 0 0,0 0 0 15,0 0 3792-15,0 0 672 0,0 0 128 0,0 0 16 16,0 0-2256-16,0 0-464 0,15 0-96 0,-11 8 0 16,2 4-768-16,-1 1-160 0,1 1-32 0,1 6 0 15,-2-1-112-15,-1 5-16 0,0-3-16 0,1 2 0 16,-2 3-128-16,-1 3-32 0,-2 2 0 0,3 2 0 15,0 2-208-15,-2 0-32 0,0 2-16 0,2 2 0 16,-3 1-272-16,0 3 160 0,1 0-160 0,0-1 128 16,-1 1-128-16,2-5 0 0,-1-2 0 0,0-1 0 15,-1-3-240-15,2-2-80 0,0-3 0 0,2-2-16 32,0-4-1312-32,0-3-256 0,1-2-48 0,2-2-7520 0,-1-1-1488 0</inkml:trace>
  <inkml:trace contextRef="#ctx0" brushRef="#br0" timeOffset="29315.57">12801 5573 12895 0,'0'0'1152'0,"0"0"-928"0,0 0-224 0,0 0 0 15,0 0 2336-15,0 0 416 0,0 0 96 0,4 9 16 16,3 3-768-16,-2 1-160 0,0 1-16 0,0 3-16 16,3 2-736-16,-3 4-144 0,-1 3-16 0,0 4-16 15,0 2-288-15,1 3-64 0,0 6-16 0,2-2 0 0,-3 4-176 0,0 3-48 16,0-2 0-16,-2 0 0 0,1-1-208 0,0-1-64 16,0-2 0-16,1-3 0 0,0-4-128 0,0-1 0 15,-1-1 144-15,1-2-144 16,1-4-320-16,-1-2-128 0,0-1-16 0,0-6-10496 15,0-2-2096-15</inkml:trace>
  <inkml:trace contextRef="#ctx0" brushRef="#br0" timeOffset="29911.32">12603 4903 23087 0,'-9'-6'1024'0,"9"6"208"0,-5-4-976 0,-1 2-256 0,1 1 0 0,-1-2 0 0,-1 0 1472 0,1 2 256 16,-2 1 64-16,0 1 0 0,0 2-720 0,0 2-144 15,-1-1-32-15,0 5 0 0,1 3-512 0,2 4-128 16,-1-1 0-16,3 3-16 0,2 2-240 0,0 2 128 16,1 3-128-16,2 0 0 0,5-1 0 0,-1 3 0 15,3-1 0-15,1-3 0 0,1 2 0 0,2-4 0 16,1-3 0-16,1-2 0 0,2-3 0 0,1-3 0 16,1-2 0-16,2-3 0 0,1-2 0 0,-2-5 304 0,-1-1-48 15,1-3 0-15,-2 0 240 0,0-3 32 0,-2-6 16 0,0 1 0 16,-1 0 144-16,-2-6 16 0,-2-1 16 0,-2 0 0 15,-2-1 0-15,0 0 0 0,-4 1 0 0,0-1 0 16,-4-1-80-16,-2 0 0 0,-1 1-16 0,-1 0 0 16,-3-1-176-16,-3-1-48 0,-3 5 0 0,1 2 0 15,0 1-176-15,-1 3-32 16,-2 1-16-16,1 2 0 0,0 2-176 0,0 4 0 0,1 1 0 0,2 6 0 31,1-2-1392-31,0 5-144 0,2 0-48 0,1 2-11024 0,1 1-2224 0</inkml:trace>
  <inkml:trace contextRef="#ctx0" brushRef="#br0" timeOffset="30409.46">12204 4860 17503 0,'0'0'1552'0,"0"0"-1232"15,0 0-320-15,0 0 0 0,0 0 2880 0,0 0 512 16,0 0 96-16,0 0 32 0,0 0-1824 0,0 0-352 16,0 0-80-16,0 0-16 0,0 0-1120 0,-1 7-128 15,1-7-192-15,2 9-10016 16,1 2-2000-16</inkml:trace>
  <inkml:trace contextRef="#ctx0" brushRef="#br0" timeOffset="30578.51">12261 5208 29135 0,'-13'6'1280'0,"13"-6"288"0,0 0-1248 0,0 0-320 16,0 0 0-16,0 0 0 0,-5 4 1088 0,5-4 144 15,0 0 48-15,0 0 0 0,4 8-1088 0,0-2-192 0,-4-6 0 0,8 7-10032 16,1-2-1904-16</inkml:trace>
  <inkml:trace contextRef="#ctx0" brushRef="#br0" timeOffset="30981.13">13111 4830 21183 0,'0'0'944'0,"0"0"192"0,0 0-912 0,0 0-224 16,0 0 0-16,0 0 0 0,0 0 2800 0,0 0 512 16,0 0 96-16,0 0 32 0,6-7-1456 0,2-2-304 15,1 1-48-15,1 0-16 0,3 0-784 0,1 1-144 0,2-3-48 0,0 0 0 16,1-2-320-16,2 1-80 0,0-2-16 0,-1 0 0 15,1 1-224-15,1 0 128 16,-2 2-128-16,3 1 0 0,-3-2 0 0,0 2-208 16,-1 1 16-16,0 3 0 15,-1 1-1728-15,-2-3-320 0,-2 4-80 0,-1 0-14000 0</inkml:trace>
  <inkml:trace contextRef="#ctx0" brushRef="#br0" timeOffset="31254.73">13916 4364 24879 0,'-7'-8'1088'0,"7"8"256"0,0 0-1088 0,0 0-256 16,0 0 0-16,2 11 0 0,-1-2 1632 0,0 4 272 15,1 0 48-15,0 4 16 0,1-3-1024 0,-2 6-208 16,0 3-32-16,1 3-16 16,-1 4-544-16,2 0-144 0,-2 0 0 0,2 2 0 15,0 1 0-15,0-3-192 0,0 0 32 0,1-3 0 16,1-4-992-16,0-2-208 0,0-2-48 0,-1-2-12256 16</inkml:trace>
  <inkml:trace contextRef="#ctx0" brushRef="#br0" timeOffset="31474.64">14117 4339 23615 0,'0'0'1040'0,"0"0"224"0,4 11-1008 0,-3-1-256 0,-1 1 0 0,1 2 0 15,3 1 1296-15,0 3 224 0,1 1 32 0,0 4 16 16,2-2-992-16,-1 3-192 0,1 7-32 0,-1-1-16 15,1 0-336-15,1 1 0 0,1-2 0 0,0 1 0 16,0 0 0-16,0-3-256 0,0-1 32 0,1-2 16 31,-1-1-1952-31,0-2-384 0,0-2-80 0</inkml:trace>
  <inkml:trace contextRef="#ctx0" brushRef="#br0" timeOffset="31683.9">14006 4671 23951 0,'0'0'2128'16,"0"0"-1696"-16,0 0-432 0,0 0 0 0,0 0 2272 0,0 0 368 16,9 3 80-16,0 0 16 0,2-2-720 0,-1-2-144 0,2 0-16 0,2-1-16 15,2 1-1216-15,1-1-240 16,1-2-64-16,0 1 0 0,-1-4-320 0,1 2-288 15,1 0 48-15,-1 1-18016 16</inkml:trace>
  <inkml:trace contextRef="#ctx0" brushRef="#br0" timeOffset="32163.81">12557 4107 8287 0,'0'0'736'0,"0"0"-592"16,0 0-144-16,0 0 0 0,-1 9 3376 0,-2 1 640 15,1 1 128-15,-1 2 16 0,2 0-2048 0,0 2-432 16,1 2-80-16,1 1 0 0,0 0-1104 0,2 2-224 0,-1-1-32 0,2 2-16 16,0 0-224-16,0-1-192 0,0-2 48 0,1 0 0 31,-1 0-880-31,0-2-160 0,-1-2-32 0,1-1-10592 0</inkml:trace>
  <inkml:trace contextRef="#ctx0" brushRef="#br0" timeOffset="32382.49">12451 4355 11055 0,'0'0'976'0,"0"0"-784"0,0 0-192 0,0 0 0 15,0 0 3584-15,0 0 688 0,0 0 128 0,0 0 16 16,7 4-2176-16,2-4-432 0,2-3-80 0,2 2-32 16,1 1-752-16,1-3-160 0,-1-1-16 0,2-1-16 15,1 1-464-15,1-2-96 0,0 1 0 0,0-1-16 0,1 1-432 0,0 1-64 16,-1 0-32-16,1 0 0 16,-2 2-2656-16,-2-2-544 0</inkml:trace>
  <inkml:trace contextRef="#ctx0" brushRef="#br0" timeOffset="32844.56">12629 3985 19983 0,'-13'-8'880'0,"7"5"192"0,-4-1-864 0,1 2-208 0,-1-2 0 0,1 1 0 16,-3 1 1760-16,-1 2 304 0,-3-2 64 0,2 2 16 15,0 2-832-15,-1 2-160 0,2 2-48 0,0 5 0 16,-1 3-624-16,0 2-128 0,1 2-32 0,-2 0 0 16,1 3-320-16,1 1 144 0,0 3-144 0,1 1 0 15,2 1 128-15,2 2-128 0,1 0 0 0,3-2 0 16,3 0 0-16,2 1 0 0,2-1 0 0,2 1 0 16,3-1 0-16,2-1 0 0,2-3 0 0,2 1-144 15,1-6 144-15,2 2 0 0,1-1-144 0,4 0 144 0,2-3 0 0,0-4 0 16,1 0 0-16,3-4 0 0,0-2 192 0,2-2 0 15,0-4 0-15,2-2 0 0,0-4 192 0,1-1 32 16,1-6 16-16,-3-4 0 16,-2-3-128-16,-3 0-32 0,-3-4 0 0,-2 0 0 15,-4 1 96-15,-4-2 16 0,-1 0 0 0,-4 2 0 0,-3-1 304 0,-3 1 64 16,-3 1 16-16,-3-1 0 0,-2 1-96 0,-5 0-16 16,-3 1 0-16,-3 0 0 0,-4 3-144 0,-2 0-16 15,-2 0-16-15,-1 1 0 0,0 0-304 0,-2 4-176 16,1 2 192-16,1 1-192 0,1 5 0 0,3 2-224 15,1 2 16-15,1 2 0 16,2 2-1792-16,1 2-368 0,0 3-64 0,2 2-14592 0</inkml:trace>
  <inkml:trace contextRef="#ctx0" brushRef="#br0" timeOffset="55149.04">10932 8320 28735 0,'0'0'1280'0,"0"0"256"0,0 0-1232 0,0 0-304 0,0 0 0 0,0 0 0 16,14-2 304-16,-14 2 0 0,8-5 0 0,1-1 0 15,0-4 208-15,-1-1 32 0,-2-4 16 0,1 1 0 16,-1-2-208-16,0 2-32 0,-2-4-16 0,0 2 0 0,-2 2 256 16,-1-1 48-16,-1 2 16 0,-2 3 0 15,-1-3-32-15,-1 3 0 0,-1-2 0 0,-1 3 0 16,-1 0-272-16,-1 2-64 0,-1 1-16 0,0-1 0 16,-1 4 48-16,0 2 16 0,3 1 0 0,-1 4 0 15,0 0 112-15,0 5 32 0,-1 1 0 0,2 5 0 16,2 0-192-16,1 5-48 0,2 0 0 0,0-1 0 15,4 3-208-15,2 0 144 0,2-1-144 0,2 0 128 16,0-1-128-16,1-2 0 0,1-1 0 0,5-1 0 16,-1-3 0-16,3-3 0 0,0-1 0 0,3-2 0 15,-1-2 0-15,1 0 0 0,-1-5 0 0,2 0 0 16,2 0-512-16,-2-3 32 0,-2 0 0 0,-1-4 0 16,-1 1-544-16,0-1-96 0,-3-1-32 0,-1 0 0 15,-1 1-512-15,-3-4-128 0,-1 2 0 0,-3 0-16 16,-1-2 288-16,-3 1 64 0,-1 0 16 0,0-3 0 15,-1 1 416-15,0 0 64 0,-2 0 32 0,0 1 0 0,1 0 736 0,-1 2 192 0,-1 3 0 0,2-1 0 16,2 7 512-16,0 0 128 0,0 0 16 0,0 0 16 16,0 9-32-16,2 3 0 0,2 1 0 0,3 3 0 15,1 2-80-15,1 0-32 0,2 0 0 0,1 1 0 16,0-2 112-16,0-2 32 0,-1 0 0 0,1-2 0 16,0 0 400-16,1-4 80 15,0 0 0-15,0-3 16 0,0-2-16 0,-3-1-16 0,0-3 0 16,-3-1 0-16,1-3-256 0,-1-3-48 0,-1 1-16 0,1-6 0 15,-3 0-288-15,1-3-48 0,-1-1-16 0,-2-1 0 16,1-3-240-16,-2-1-48 0,-1 1-16 0,0 0 0 16,-2-2-160-16,0 1-144 0,0-1 144 0,-1 1-208 31,1-2-1408-31,-1 3-288 0,-1 0-48 0,1 4-16 16,1-1-720-16,0 5-128 0,2 1-48 0,0 5 0 15,0 6 1072-15,0 0 192 0,0 0 64 0,0 0 0 0,3 9-1040 0,1 3-208 16,0 2-32-16,1 3-16 0,2-1 1424 0,2 2 304 0,1 0 48 0,1 0 16 0,0 2 2592 0,2 0 528 15,0-1 96-15,0 1 32 0,2-3 192 0,-1 0 32 16,2-3 16-16,-1-1 0 16,0-1-640-16,0-2-128 0,2-1-16 0,-2-1-16 15,-2-1-320-15,0-5-64 0,0 2-16 0,-1-4 0 16,-2 0-416-16,0-4-64 0,-2 2-32 0,1-6 0 0,-2 1-80 16,-2-2-16-16,-1-3 0 0,-3 1 0 0,1-2-128 0,-5 0-16 15,-1-3-16-15,-1 2 0 0,-3 1-160 0,-1-3-48 16,-1 2 0-16,-4-2 0 0,0 2-48 0,0 1-16 15,-1 2 0-15,1 2 0 0,1 2 16 0,1 4 0 16,2 3 0-16,1 2 0 0,1 6-48 0,1 5-16 16,2 0 0-16,3 3 0 0,2 5-160 0,1 1 0 15,4 1-160-15,2 2 160 0,1-2-144 0,2 1 144 0,2-3-128 16,2 0 128 0,2-2-592-16,3-2-48 0,-1-3 0 0,2-2 0 15,1-1-2816-15,-2-2-576 0,1-3-128 0</inkml:trace>
  <inkml:trace contextRef="#ctx0" brushRef="#br0" timeOffset="55479.96">11916 8209 24351 0,'0'0'528'0,"0"0"112"0,0 0 32 0,0 0 32 0,0 0-576 0,0 0-128 0,0 0 0 0,0 0 0 16,0 9 800-16,1 3 128 0,3 5 32 0,0 1 0 15,-1 0-448-15,1 2-96 0,0-1-16 0,1 2 0 16,-1-1-192-16,1-2-32 0,0-2-16 0,0-3 0 15,2 0-16-15,-2-4 0 0,2-3 0 0,-2-1 0 16,1 1 48-16,-6-6 0 0,0 0 0 0,0 0 0 16,6-7-192-16,-1 1 0 0,-1-6 144 0,0-1-144 0,-1-3 0 0,0-2 128 15,0-2-128-15,-1 0 0 0,0-4 0 16,0 1 0-16,1-1 0 0,1 1 0 0,1 1 352 0,1-1 0 16,2 4 0-16,1 1 0 0,2 1 784 0,-1 4 144 15,-1 1 48-15,0 4 0 0,1 4-512 0,0 4-112 16,0 4 0-16,1 3-16 0,-1 2-256 0,1 5-48 15,-2 3-16-15,3 3 0 0,2 2-368 0,0 2 144 0,2 1-144 0,2 3 0 32,0-4-1200-32,2 1-336 0,3 0-80 0,0-3-9648 0,-1-2-1936 0</inkml:trace>
  <inkml:trace contextRef="#ctx0" brushRef="#br0" timeOffset="55812.39">13078 8118 23039 0,'-15'0'1024'0,"9"-3"192"0,-3-1-960 0,-2 1-256 0,-2 1 0 0,0 0 0 15,-3-1 2656-15,2 1 480 0,-3 1 112 0,0 2 16 16,0 1-1904-16,2-1-368 0,0 1-80 0,4 0-16 16,1 0-736-16,4 2-160 0,1 2 0 0,5-6 0 15,0 0-176-15,2 9 16 0,5 0 0 0,3 0 0 16,2 0 0-16,1-2 0 0,1 2 0 0,2 1 0 0,1-2 160 0,0 1-192 15,0-1 192-15,1 0-192 0,0 1 192 0,-1 0 192 16,-1 0-32-16,-2 0-16 0,-1 0 432 0,-1 0 64 16,-3 2 32-16,-1 1 0 0,-3-1 32 0,-1 4 0 15,-3-1 0-15,-1 0 0 0,-2 1-256 0,-2 0-32 16,-1 4-16-16,-1-5 0 0,-1 2-208 0,-2-3-32 16,-2-3-16-16,1 0 0 15,-2 0-368-15,2-3-80 0,2-1-16 0,-4-6-8224 31,4-3-1648-31,2-1-336 0</inkml:trace>
  <inkml:trace contextRef="#ctx0" brushRef="#br0" timeOffset="55982.59">13247 7901 33455 0,'0'0'1472'0,"0"0"320"0,7-4-1424 0,-7 4-368 0,7-1 0 0,0 1 0 15,-7 0 688-15,8 5 64 0,0 4 16 0,-1 3 0 16,3 4-80-16,0 1-16 0,-1 2 0 0,2 6 0 15,-2 1-672-15,0 3 0 0,1 1 0 0,1 4-176 16,0-3 176-16,2 4 0 16,-2-4-144-16,-1 2 144 15,-1-2-1984-15,4 3-320 0,-1-4-64 0,-1-1-7488 16,-2-4-1520-16</inkml:trace>
  <inkml:trace contextRef="#ctx0" brushRef="#br0" timeOffset="56541.2">13325 8451 5519 0,'-9'-18'496'0,"5"9"-496"0,0-4 0 0,2-1 0 16,-1-1 3328-16,2 0 576 0,1-1 128 0,1 2 0 0,2-3-2320 0,1 1-480 16,2-1-80-16,2 3-32 0,0 1-736 0,1 1-128 15,1-1-48-15,1 2 0 0,-1 2-208 0,-1 3 0 16,4 1 0-16,2 1 0 0,-1 1 0 0,0 3 0 16,-2 0 0-16,0 0-160 0,0 1 0 0,-1 2 0 15,1 1 0-15,-1 0 0 0,-1 0 32 0,-1 1 0 16,-1 1 0-16,0 4 0 15,0-4 128-15,-2 2 192 0,-1 1-32 0,0 0-16 0,2 2 352 0,-3 0 64 16,0 1 16-16,0 1 0 0,-2-4 128 0,1 2 16 16,1-1 16-16,-2 1 0 0,0-2 144 0,-1-2 16 15,-1-7 16-15,1 7 0 0,-1-7-240 0,0 0-48 16,0 0-16-16,0 0 0 0,0 0-192 0,0 0-32 16,0 0-16-16,-1-8 0 0,1-4-368 0,1-1 0 15,2-1 0-15,0 0 0 0,-1-1-224 0,2 1 32 16,1-2 16-16,1 2 0 0,-1 0 176 0,0 1-208 15,-1 1 80-15,0 0 128 0,-2 0-160 0,2 3 160 0,2 3 0 0,-1 1-144 16,-1-1 144-16,-4 6 0 0,0 0-144 0,7 0 144 16,-7 0 0-16,0 0-144 0,8 7 144 0,-1 2 0 15,-2 1 0-15,-2 5 144 0,2 3 16 0,-1 2 0 16,0-1 160-16,0 3 48 0,-2 0 0 0,2 1 0 16,1-4-208-16,2-1-32 0,-1-1-128 0,2-1 192 15,1-2-192-15,2-1 0 0,0-1 128 0,1-3-128 16,-1-1 128-16,0 0 0 0,2-3-128 0,-1-4 192 0,-1-1 48 15,-1-1 0-15,0-1 0 0,0-2 0 16,-4-3 272-16,2-2 48 0,-2 2 16 0,-2-3 0 16,-2 0-48-16,-2-5 0 0,-2 2 0 0,0-1 0 15,-1-2-208-15,-3 1-32 0,-4-1-16 0,-1-1 0 16,0 0-272-16,1-1 0 0,-2 0 128 0,0 1-128 16,1 1-640-16,-1 2-192 0,2-1-48 0,0 5 0 15,4 2-1792-15,-1 0-352 0,0 0-80 0,3 3-16 16,4 5-720-16,0 0-160 0</inkml:trace>
  <inkml:trace contextRef="#ctx0" brushRef="#br0" timeOffset="56841.52">13909 8172 11967 0,'6'7'1072'0,"0"2"-864"0,1 3-208 0,0 1 0 15,3 2 3488-15,-4 4 656 16,-2-2 128-16,1-1 16 0,2 1-1760 0,-3 0-352 16,0 2-80-16,-1 0-16 0,3-1-608 0,-2 1-112 15,-1-4-16-15,0-2-16 0,1-1-656 0,-1-4-128 16,-3-8-32-16,0 0 0 0,0 0-224 0,0 0-48 15,6-1-16-15,1-5 0 0,-1-1-224 0,1-5 0 0,-3-2 0 0,0-2 0 16,-1 0-192-16,1 1 32 0,-2-5 0 0,2 0 0 16,-2 1 160-16,1-1 0 0,-1 1 0 0,2 1-128 15,-1 1 128-15,1 1 0 0,-2 3 0 0,2 1 0 16,-1 3 0-16,1 3-128 0,-4 6 128 0,0 0 0 16,0 0-128-16,0 0 128 0,6 5-128 0,1 3 128 15,-1 2-144-15,0 0 144 0,-1 5-160 0,0 0 160 16,0 1-368-16,2 1 32 0,1 0 0 0,1 0 0 31,1 0-2272-31,2 0-448 0,-2 1-80 0,1-5-6720 0,-1-2-1344 0</inkml:trace>
  <inkml:trace contextRef="#ctx0" brushRef="#br0" timeOffset="57211.58">14443 8222 2751 0,'-11'2'256'0,"1"2"-256"16,-2 2 0-16,0 1 0 0,1 3 5504 0,-3-1 1040 15,3 1 224-15,0 2 32 0,1 0-4224 0,2 1-848 16,2-3-160-16,3 0-32 0,2 0-736 0,2-1-144 16,-1-9-16-16,5 8-16 0,2-2-432 0,0-1-64 15,4-3-128-15,1-1 176 16,2-1-544-16,-1-1-96 0,-1-2-32 0,-2-1 0 16,1 0-384-16,-2-1-80 0,-1 0 0 0,-1-1-16 15,0 0 16-15,-1-2 0 0,-4 0 0 0,-1 0 0 0,-1 2 704 0,1-2 256 0,-2-1-192 0,1 0 192 16,-3 1 0-16,3-1 0 0,-2 1 176 0,2 2-48 15,0 6 16-15,0 0 16 16,2-7 0-16,-2 7 0 0,4-5 320 0,3 1 64 16,1 1 16-16,2 3 0 0,4 2 16 0,1 2 0 0,-2-1 0 0,1 4 0 15,-1 3 64-15,2 1 0 0,-2 1 16 0,0 2 0 16,1 2 240-16,-2 1 32 0,-3-1 16 0,-3 4 0 16,0 0 224-16,-1-3 48 0,-3 2 16 0,-2-3 0 15,-2 1-400-15,-2 0-64 0,-3 0-32 0,0-2 0 16,-1 0-320-16,0-2-64 0,-1 0-16 0,-2-4 0 15,0 0-336-15,-2-1-160 0,-2-2 16 0,1-2 0 16,1-3-1872-16,0-2-368 16,-3-4-80-16,2 0-15024 0</inkml:trace>
  <inkml:trace contextRef="#ctx0" brushRef="#br0" timeOffset="57509.22">14732 8327 9215 0,'0'0'400'0,"8"-3"96"0,0-1-496 0,-1 0 0 0,1 1 0 0,-1-2 0 16,-1 0 4864-16,0-2 864 16,-3-1 176-16,0 0 48 0,-2 1-3760 0,1-1-736 15,-2-1-160-15,-2 1-16 0,0 0-752 0,-1 2-144 16,-1-5-16-16,0 3-16 0,-1-1-32 0,0 3 0 16,-2 0 0-16,1 4 0 0,-2 1 112 0,2 2 16 15,6-1 0-15,-7 5 0 0,-1 2 128 0,2 3 16 16,2 3 16-16,0 1 0 0,1 2-112 0,3 0-32 0,3 1 0 0,3 0 0 15,0-4-288-15,1 1-176 0,5-1 192 0,2-3-192 16,2-2 0-16,1-1-176 0,1-2 0 0,2-1 0 31,1-2-560-31,0 1-112 0,1-3-32 0,-1 0 0 16,-2 0-2800-16,1 0-560 0</inkml:trace>
  <inkml:trace contextRef="#ctx0" brushRef="#br0" timeOffset="57776.46">15113 8230 10127 0,'0'0'448'0,"0"10"96"15,2 4-544-15,1 2 0 0,1-3 0 0,0 4 0 0,-2-4 3968 0,2 1 672 0,0 2 144 0,0-3 16 16,-1 1-2128-16,1-1-432 0,-1-1-96 0,1 0-16 0,0-3-1216 0,0-1-240 16,-4-8-48-16,0 0-16 0,0 0-208 0,0 0-32 15,0 0-16-15,0 0 0 0,0 0 48 0,0 0 16 16,0 0 0-16,-5-7 0 0,0 0 32 0,0-3 0 15,-1-1 0-15,1-1 0 0,0-1-32 0,1-1 0 16,1-2 0-16,2-2 0 0,0-3-416 0,1 0 0 16,1 0 0-16,2-1 0 0,2-2 0 0,0 4 0 0,2 3 144 15,0 2-144-15,0 4 160 0,3 1-32 0,2 3-128 0,9-2 192 32,1 3-976-32,2 1-208 0,0 0-32 0</inkml:trace>
  <inkml:trace contextRef="#ctx0" brushRef="#br0" timeOffset="58481.66">16255 7909 12895 0,'0'0'1152'0,"-3"6"-928"0,1 2-224 0,-1 4 0 0,0 2 2880 0,1 3 544 0,0 3 96 0,1 3 32 15,0 6-1872-15,1 5-368 16,0 1-80-16,1-1-16 0,2 0-736 0,-1-2-160 0,1-2-16 0,0-2-16 16,0-5 16-16,0-1 0 0,0-3 0 0,-1-4 0 15,0 0 176-15,0-4 32 0,1-1 16 0,-2-3 0 16,-1-7-256-16,0 0-48 0,0 0-16 0,0 0 0 15,0 0-80-15,0 0-128 0,-3-6 176 0,0-3-176 16,-1-3 0-16,0-2 0 0,0-3 0 0,-1-3-192 16,-1-2 192-16,0 0 0 0,-1-2-160 0,1 0 160 15,-1-2 0-15,3-1 0 0,-2 0 0 0,1 1 0 0,1 1 240 0,1 3 16 16,1 1 0-16,0 3 0 0,2 0 384 0,2 2 96 16,-1 2 16-16,3 2 0 0,0 0-288 0,2 4-48 15,1-1-16-15,1 1 0 0,1-1-272 0,1 2-128 16,4-1 128-16,2 0-128 0,0 0 0 0,-1 0 0 15,1 0 0-15,1 2 0 16,0-2 0-16,1 2-224 0,0-1 32 0,1 2 0 16,-2 1-2944-16,-2 0-576 0</inkml:trace>
  <inkml:trace contextRef="#ctx0" brushRef="#br0" timeOffset="58643.6">16270 8039 20271 0,'0'0'896'0,"-5"2"192"0,1 2-880 0,4-4-208 0,0 0 0 0,0 0 0 16,0 0 2976-16,0 0 544 0,0 0 128 0,7-2 0 15,5 1-2560-15,2-2-528 0,-2-1-112 0,3 0 0 16,2-1-448-16,1 0 0 0,2 1 0 0,0-1 0 31,-1 0-2496-31,1-1-416 0,-1 1-96 0</inkml:trace>
  <inkml:trace contextRef="#ctx0" brushRef="#br0" timeOffset="58855.01">16247 8343 27647 0,'0'0'1216'0,"0"0"256"0,0 0-1168 0,0 0-304 15,0 0 0-15,0 0 0 0,9 1 1344 0,3 1 192 16,0-2 64-16,2-2 0 0,-1 1-448 0,3 1-64 15,0-4-32-15,3 2 0 0,-1-5-720 0,2 3-144 16,0-1-16-16,3 0-16 0,-1-1-160 0,1 3 0 16,2-4 0-16,1-1 0 15,0 2-1600 1,0-2-336-16,-1 0-80 0</inkml:trace>
  <inkml:trace contextRef="#ctx0" brushRef="#br0" timeOffset="59035.34">16925 7902 31679 0,'0'0'1408'0,"0"0"272"0,0 0-1344 0,-1 11-336 15,1-1 0-15,0 2 0 0,0 1 960 0,1 1 112 0,1 2 16 0,2 2 16 16,2 2-512-16,-2-1-96 0,1 1-32 0,0 3 0 16,1 3-464-16,1 2 0 0,1 1-176 0,0-3 176 31,1 2-3264-31,0-2-512 0</inkml:trace>
  <inkml:trace contextRef="#ctx0" brushRef="#br0" timeOffset="59236.67">16844 8155 21183 0,'0'0'944'0,"0"0"192"0,0 0-912 0,0 0-224 0,0 0 0 0,0 0 0 0,0 0 3152 0,5-5 592 16,0-1 112-16,3 0 32 0,1 4-2544 0,2-1-496 15,-1-1-96-15,5-1-32 0,0 1-480 0,1 2-112 16,1-4 0-16,0 2-128 0,0-2 0 0,1 1-144 16,0-1-16-16,0 1 0 15,2 1-2016-15,-2 0-384 0,-1 1-96 0,-1-1-11392 0</inkml:trace>
  <inkml:trace contextRef="#ctx0" brushRef="#br0" timeOffset="59609.93">17038 7771 30927 0,'-32'0'1360'0,"16"-2"304"0,-5 0-1344 0,-2 1-320 0,-2 1 0 0,-2 1 0 16,-2 1 1616-16,0 4 256 0,1 0 48 0,-1 6 16 16,0 1-672-16,2 3-144 0,1 4-32 0,4 5 0 15,3 3-592-15,4 2-128 0,3 3-32 0,4-1 0 16,4-1-208-16,4 2-128 0,3 1 160 0,5-2-160 15,3-1 0-15,6-2 0 0,3-3 0 0,1 2 0 16,1-6 128-16,3-1-128 0,1-3 0 0,1-4 0 16,2-2-128-16,1-3-128 0,2-2-32 0,1-4 0 15,-2-3 544-15,2-1 128 0,-2-1 0 0,0-5 16 16,-2-2-240-16,0-2-160 0,-2 1 192 0,-3-4-192 16,-4-1 304-16,0 1-48 0,-4-3-16 0,-3 1 0 15,-3 1 144-15,-2-3 48 0,-4-2 0 0,-3 0 0 16,-1 2 64-16,-2-1 16 0,-5-2 0 0,-2 0 0 15,-3 1-208-15,-2-1-48 0,-3-1 0 0,-3 1 0 0,-2-2-256 0,-1-2 160 16,1 4-160-16,1 3 128 16,1 2-1136-16,2 1-224 0,-2 2-48 0,3 1-19472 15</inkml:trace>
  <inkml:trace contextRef="#ctx0" brushRef="#br0" timeOffset="89715.26">16539 6301 14111 0,'-8'0'624'0,"0"0"128"0,3-2-608 0,-4 1-144 16,2 1 0-16,2-2 0 0,0 0 1008 0,5 2 160 15,-4-6 48-15,4 6 0 0,0 0 160 0,0 0 32 0,0 0 16 16,0 0 0-16,0 0-464 0,13-3-112 0,-1-1-16 0,4 2 0 16,0 2 112-16,3 0 16 0,0 3 0 0,3 0 0 15,1-2-192-15,3 1-48 0,1 0 0 0,-1-2 0 16,-1 0-48-16,1 0-16 0,3 1 0 0,-1-1 0 15,1 0-80-15,0 0 0 0,1-1-16 0,2-1 0 16,2 0-240-16,4-1-32 0,0 1-16 0,4-1 0 16,2-2-32-16,1 1-16 15,-1 0 0-15,0 0 0 0,-2 1-32 0,-1 3-16 16,-2-3 0-16,2 0 0 0,-1-1 16 0,2 0 16 0,1 1 0 0,0 1 0 16,0-2 48-16,1 1 0 0,3-1 0 0,-2 1 0 15,-2 0-80-15,0-2-16 0,0 1 0 0,-2 0 0 16,0 0-16-16,-1 0 0 0,1 1 0 0,-1 1 0 0,0 2-144 15,2 0 192-15,2 0-192 0,0-1 192 16,-3-1-192-16,0 1 192 0,-2 1-192 0,-3-3 192 16,-2 2-192-16,0 0 128 0,0-1-128 0,0 2 128 15,0-2 32-15,1 1 0 0,0-1 0 0,3 1 0 16,1 0 128-16,1-2 32 0,1 0 0 0,-2-1 0 16,-2-1-144-16,-2 0-32 0,0 2 0 0,0-2 0 0,-1 1 16 0,0 2 0 15,1 0 0-15,0 4 0 0,1-2-160 0,0 0 192 16,3 0-192-16,0 0 192 0,0-2-16 0,2 2 0 15,-3-2 0-15,-1 0 0 0,0-1-176 0,1 0 160 16,-3 0-160-16,0 1 160 0,0-2-160 0,2 1 0 16,1 3 0-16,-1-1 128 0,0-3-128 0,1 1 0 15,0 1 0-15,-3-2 128 0,-3-3-128 0,0 2 0 0,-1-1 0 0,-2 2 128 16,-1-1-128-16,0-1 0 0,-1 0 0 0,-1 2 0 16,-1 0 0-16,-2 1-192 0,-1-1 0 0,-1 2 16 31,0-1-464-31,0 1-80 0,-3-1-32 0,1 0 0 0,-4-1-1584 0,1 2-320 15,0-5-64-15,-2 1-16 16,-4-1-1168-16,-2-2-224 0</inkml:trace>
  <inkml:trace contextRef="#ctx0" brushRef="#br0" timeOffset="89977.63">20079 5809 11967 0,'0'0'528'0,"0"0"112"0,-7-4-512 0,7 4-128 0,0 0 0 0,0 0 0 16,0 0 2848-16,0 0 544 0,0 0 96 0,9-4 32 15,6 0-2112-15,3 4-400 0,4 1-96 0,4 2-16 16,3-1-240-16,2 2-48 0,2 2-16 0,2 0 0 0,0 1-336 0,0 0-80 16,-1 4-16-16,-3-2 0 0,-2-1-160 0,-4 1 0 15,-6 1 0-15,-3 1 0 0,-4-1 656 0,-4 3 48 16,-2 2 16-16,-6-4 0 0,-3 2 368 0,-4 3 80 16,-6 2 16-16,-6 3 0 0,-3 4 96 0,-5-2 32 15,-4 1 0-15,-14 11 0 0,6-1-416 0,5-1-64 16,3-2-32-16,5-3 0 0,2 0-608 0,6-1-192 15,1-1 0-15,5 0 0 16,3-1-672-16,3 1-240 0,1 2-48 0,2-1-11856 16,3 0-2368-16</inkml:trace>
  <inkml:trace contextRef="#ctx0" brushRef="#br1" timeOffset="93017.07">16950 5369 23951 0,'0'-28'2128'0,"0"28"-1696"16,0 0-432-16,0 0 0 0,0 0 1024 0,0 0 112 15,0 0 16-15,0 0 16 0,0 0 320 0,0 0 64 16,0 0 16-16,4 10 0 0,-2 0-1056 0,1 4-224 16,-2 1-32-16,-1 5-16 0,-1-1-80 0,1 5-16 0,-2-1 0 0,1-2 0 15,-1 3-144-15,-1-4 0 0,0-1 0 0,3-2 0 16,-1-2 144-16,0-2 0 0,-1-2 0 0,2-3 0 16,0-8 48-16,0 0 16 0,0 0 0 0,0 0 0 15,6-10 0-15,-1-1 0 0,-1-4 0 0,1-3 0 16,0-4-80-16,0-3-128 0,1-2 176 0,-1-3-176 15,0-2 0-15,-1 1 0 0,0-4 0 0,-2 1 0 0,1 0 144 16,0 3-144-16,-2 2 0 0,0 6 144 16,-1 3-144-16,0 5 0 0,0 4 0 0,2 2 0 15,-2 9 0-15,0 0 0 0,0 0 0 0,1 9-176 16,0 4-16-16,2 4 0 0,1 3 0 0,1 1 0 16,1 5 64-16,1 1 0 0,-1-1 0 0,4 0 0 15,0 0 128-15,0-2 0 0,1-3 0 0,-1 1-128 16,3-5 128-16,-1-3 0 0,-1-2 0 0,-1-4 0 15,0-1 448-15,2-3 0 0,-1-4 16 0,-2-1 0 16,0-3 448-16,0-1 96 0,0-2 16 0,-1-4 0 16,-2-6-320-16,1 0-48 0,-1-5-16 0,0-2 0 0,-2-2-496 0,-1-1-144 15,1-1 0-15,-1 2 0 16,-2-3-576-16,1 3-192 0,0 2-48 0,0 0 0 16,-2 5-2640-16,0-2-512 0,-2 5-128 0</inkml:trace>
  <inkml:trace contextRef="#ctx0" brushRef="#br1" timeOffset="93350.02">17360 5373 23951 0,'0'11'512'0,"3"2"128"0,1 0 0 0,0 0 64 0,0 4-576 0,1-3-128 16,1-1 0-16,1-1 0 0,-2-4 1280 0,2 1 208 0,-1-4 48 0,2 0 16 15,1-1-1008-15,0-3-208 0,2-1-32 0,-2-2-16 16,-1-2 32-16,1-1 0 0,1-3 0 0,-1-1 0 15,-1-3 48-15,-1-1 16 0,-2-1 0 0,-1-2 0 16,-2 0-240-16,2 1-144 0,0-1 192 0,0 2-192 16,-4-3 208-16,1 4-64 0,1-4-16 15,-1 5 0-15,-1 2 336 0,0 2 64 0,0 0 16 0,0 1 0 16,0 7 80-16,0 0 16 0,0 0 0 0,0 0 0 16,0 0-240-16,0 0-32 0,-3 10-16 0,2 1 0 0,-2 4-352 0,2 2 0 15,0 0 0-15,1 1-128 0,1 0 128 0,2 4 0 16,-1-4-144-16,2 3 144 15,0-2-304-15,3-2 16 0,2 1 0 0,0-4 0 32,1-2-1840-32,2 0-368 0,2-1-80 0,2 0-11728 0</inkml:trace>
  <inkml:trace contextRef="#ctx0" brushRef="#br1" timeOffset="93535.63">17869 5316 27583 0,'0'0'1216'0,"0"0"256"0,-7-4-1168 0,2-1-304 15,0 0 0-15,5 5 0 0,-8-2 1536 0,-1 4 256 0,4 0 64 16,-2 3 0-16,1 2-576 0,0 1-128 0,1 1 0 0,3 1-16 16,2 1-736-16,1 2-144 0,1-2-16 0,2 4-16 15,2 2-224-15,0-4 0 0,3 1 0 0,0-1 0 16,2-1-256-16,1 0 64 16,-1-1 16-16,2 0 0 15,2-7-1840-15,-2 0-368 0,0-1-80 0,0-3-16 16,-3-5-2448-16</inkml:trace>
  <inkml:trace contextRef="#ctx0" brushRef="#br1" timeOffset="93915.1">18102 5028 11967 0,'0'0'1072'0,"0"0"-864"0,-5-5-208 0,5 5 0 16,0 0 4256-16,-7 5 800 0,0 3 176 0,0 2 16 15,1 3-3072-15,0 4-608 0,2 5-128 0,2 2-32 16,0 2-944-16,1 4-192 0,1-3-32 15,1 3-16-15,2 0-96 0,2-1-128 0,1-2 176 0,1-1-176 0,4 0 0 0,-1-1 0 16,2-3-160-16,0 0 160 0,2-1-160 0,0-1 160 16,2-3 0-16,0-3-144 0,-1-2 144 0,0-3 0 15,-2-1-144-15,2-3 144 0,1-1 0 0,-3-3 0 16,-1-2 0-16,1-2 0 0,-2 1-160 0,1-5 160 16,-1-3 0-16,-2-3-144 0,-3-3 144 0,2 2 0 15,-3-2 0-15,1-1 0 16,-1-1 0-16,-1 1 0 0,-2 1 128 0,0 1-128 0,-4 0 192 0,1 0-16 15,0 2-16-15,1 1 0 0,-4 3 480 0,0 1 112 16,-1 0 16-16,-1 3 0 0,0 4-192 0,6 1-48 16,-7 5 0-16,2 3 0 0,0 1-384 0,1 1-144 15,0 3 0-15,3 1 144 0,1 3-144 0,2 2 0 16,5-2-160-16,-1-2 160 0,1-2-192 0,1-1 192 16,0 0-208-16,2 0 80 15,1-1-1664-15,0-3-320 0,2-3-64 0,0 0 0 16,0 2-1568-16,0-2-304 0</inkml:trace>
  <inkml:trace contextRef="#ctx0" brushRef="#br1" timeOffset="94178.96">18571 5337 17727 0,'0'0'784'0,"0"0"176"16,-6 0-768-16,-2 0-192 0,2 4 0 0,-1 0 0 0,1 1 1856 0,0 0 320 16,1 3 80-16,1 2 16 0,2-1-912 0,0 3-176 15,4 1-32-15,3 0-16 16,-1 0-816-16,4 0-144 0,2 0-48 0,2-1 0 15,1 0-128-15,0-2 0 0,1-1 0 0,2-1 0 16,-2-1 0-16,-1-3 0 0,-1 1 0 0,-2-5 192 16,1 0 128-16,-3-3 48 0,-2-1 0 0,-1-4 0 15,-1 2 528-15,-1-2 96 0,-3 0 32 0,-1 2 0 16,-2-1-448-16,-1-3-64 0,-1-1-32 0,-2 2 0 0,1-3-304 0,-2 2-176 16,-1-2 192-16,0 1-192 15,-2-1-240-15,1-1-144 0,-1 0-48 0,1 0 0 16,1 0-3664-16,1 0-720 0,-8-16-160 0,9 11-16 0</inkml:trace>
  <inkml:trace contextRef="#ctx0" brushRef="#br1" timeOffset="94549.27">18762 5330 19807 0,'0'0'880'0,"8"9"176"0,1 3-848 0,1 4-208 0,-3-1 0 0,1 1 0 16,-1 2 1680-16,0-2 304 0,-1 2 48 0,1-1 16 15,-2-1-304-15,2 2-48 0,-3 0-16 0,-1-2 0 16,0 1-720-16,0-3-160 15,-1-1-32-15,2 0 0 0,-3 0-304 0,1-1-64 16,-1-3-16-16,-1 0 0 0,0-2-160 0,0-7-32 0,-1 4-16 16,1-4 0-16,0 0 16 0,0 0 16 0,0 0 0 0,-3-8 0 15,-2-4-80-15,0 0 0 0,0 1-128 0,-1-2 192 16,0-4-448-16,1-3-112 0,-2-3-16 0,1-1 0 31,-2 1-304-31,1-5-64 0,2 1-16 0,2 2 0 16,1-3-192-16,3 3-64 0,2 1 0 0,1 0 0 0,2 0 656 0,5 3 128 0,2 2 32 0,1 2 0 15,0 4 656-15,-1 1 144 0,-1 1 32 0,0 6 0 16,0 5 80-16,-2 3 32 0,0 1 0 0,-1 4 0 0,1 2-368 0,-3 6-80 16,-1-2-16-16,-2 2 0 0,-1 2-16 0,-1 0-16 15,-4 0 0-15,1 1 0 0,-1-1-96 0,-2 0-16 16,-2 0 0-16,0 2 0 0,-2-4-128 0,2-2 0 16,-1-1 144-16,1-1-144 15,0-6-1664-15,1 1-384 0,0-2-96 0,5-5-7808 16,-8-1-1568-16</inkml:trace>
  <inkml:trace contextRef="#ctx0" brushRef="#br1" timeOffset="94877.06">19019 4982 19343 0,'0'0'1728'0,"5"9"-1392"16,0 2-336-16,-1 0 0 0,-1 1 2144 0,-1 4 352 15,-1 2 80-15,2 3 16 0,0 2-864 0,-1 2-160 0,1 1-32 0,0 2-16 16,0 0-640-16,0 1-128 0,0-2-32 0,-1 1 0 15,1-5-224-15,-1 1-48 0,0-2-16 0,0-1 0 16,1-4-144-16,0-2-32 0,-1-2 0 0,2-2 0 16,0-3-128-16,-4-8-128 0,0 0 144 0,0 0-144 15,0 0 0-15,8-2 0 0,-2-3-128 0,-2-3 128 32,1 2-512-32,1-3 0 0,-1-2 0 0,0 1 0 0,-1-5 288 0,0 1 64 0,0-2 16 0,0 1 0 15,0-2 144-15,0 1 0 0,0 2-144 0,-1 1 144 0,0 1 0 0,1 4 0 16,0 2 0-16,-4 6 0 15,0 0 0-15,6-4 128 0,-6 4-128 0,0 0 0 16,8 6 208-16,-1 3-32 0,-1 2-16 0,1 1 0 16,1 1-160-16,-1 1-192 0,0-1 32 0,-1 1 16 15,4 1-1968-15,-1-1-400 0,1-4-80 0,-1 1-11232 16</inkml:trace>
  <inkml:trace contextRef="#ctx0" brushRef="#br1" timeOffset="95013">19438 5260 16575 0,'0'0'1472'0,"-1"9"-1168"0,-1 0-304 0,-2 1 0 0,0 2 2464 0,1 1 432 15,2 0 96-15,1 2 16 0,2-1-2192 0,0-1-432 16,0-1-96-16,1-1-16 0,1 1-272 0,1-5-256 16,0-1 64-16,0-2-8112 15,-5-4-1616-15</inkml:trace>
  <inkml:trace contextRef="#ctx0" brushRef="#br1" timeOffset="95160.28">19427 4926 22111 0,'0'0'1968'0,"-2"-8"-1584"0,-2 0-384 0,1 2 0 16,3 6 2016-16,-3-5 320 0,-1-1 64 0,4 6 16 16,0 0-1136-16,0 0-208 0,0 0-48 0,0 0-16 31,0 0-2464-31,9 3-480 0,2 0-112 0</inkml:trace>
  <inkml:trace contextRef="#ctx0" brushRef="#br1" timeOffset="95550.09">19651 4993 18431 0,'0'0'1632'0,"0"0"-1312"0,-3 6-320 0,1 1 0 0,-1 2 2304 0,-1 1 384 16,0-1 64-16,0 6 32 0,3 2-1008 0,0-1-208 15,-1 1-32-15,2 6-16 0,0-1-992 0,2 1-192 16,-1-1-32-16,2 1-16 0,1-3-144 0,1 1-16 15,0-1-128-15,2-2 192 0,-1-1-192 0,2-1 176 16,1-3-176-16,0-3 160 0,0 1-160 0,2-2 0 16,-1-3 144-16,2-1-144 0,1-1 192 0,-1-1-48 15,-2-2 0-15,2-1 0 0,0-2-144 0,-1-1 0 16,0-1 0-16,-1-2 128 0,1-4-128 0,-1 0 0 0,0-2-160 0,1-2 160 16,-3 0-352-16,-2-3 32 15,1-3 0-15,-2 3 0 16,-1-2-192-16,-2 2-48 0,0-2 0 0,-4 4 0 15,0-1-208-15,-3 3-64 0,-2 3 0 0,-1 3 0 0,0 2 832 0,1 4 256 0,-4 3 0 16,1 5 0-16,-1 2 416 0,4 4 96 0,-1 1 0 0,2 5 16 16,4 3 352-16,1 1 64 0,2 2 16 0,3 1 0 15,1-3-464-15,4 2-96 0,3 0-16 0,3-3 0 16,4-1-336-16,3-3-80 0,1-3-16 0,2-4 0 16,0-2-208-16,0-1 128 0,1-2-128 0,0-1 0 15,0-4 0-15,0-1-336 0,0-4 48 0,-1 0 16 16,0 0-2928-16,-2-2-592 0,-3-2-112 0</inkml:trace>
  <inkml:trace contextRef="#ctx0" brushRef="#br1" timeOffset="96266.81">16470 5251 13823 0,'0'0'608'0,"0"0"128"0,2-7-592 0,1 1-144 0,1-1 0 0,0 1 0 16,0-1 2288-16,4 1 416 0,-1-1 96 0,1 3 16 15,1 0-1216-15,1 0-224 0,-1 0-48 0,-2 3-16 0,1 2-320 0,-1 2-64 16,-7-3-16-16,6 3 0 0,-6-3-176 0,0 0-32 16,3 7-16-16,0 1 0 0,-3-8-240 0,0 11-64 15,0-4 0-15,-2 0 0 0,2-7-208 0,-5 7-48 16,-1-4-128-16,-2 3 192 0,1-5-32 0,1 2-16 15,-1-1 0-15,1-2 0 0,-1-4-144 0,1 2 160 16,-1-4-160-16,3 1 160 0,-2-1-160 0,2-1 0 16,0 1 144-16,1-1-144 0,3 7 0 0,0 0 0 15,-1-6 0-15,1 6 0 0,0 0-128 0,0 0 128 0,0 0-128 0,0 0 128 16,5-7 0-16,-5 7 0 0,0 0 0 0,7-2-128 16,-7 2 128-16,7-2 256 15,1 1-64-15,-8 1-16 0,0 0 128 0,0 0 16 16,0 0 16-16,0 0 0 0,0 0-32 0,0 0-16 15,0 0 0-15,0 0 0 0,0 0-80 0,0 6-16 16,0-6 0-16,0 0 0 0,-5 6-48 0,0-4-16 16,-2-2 0-16,1 0 0 0,-1 0-128 0,1 0 160 0,-1-1-160 0,2 0 160 15,0-5-160-15,5 6 0 0,-5-1 0 0,5 1 0 32,-3-6-1424-32,3 6-272 0,0 0-48 0,0 0-16 15,0 0-1680-15,0 0-336 0</inkml:trace>
  <inkml:trace contextRef="#ctx0" brushRef="#br1" timeOffset="96750.68">16512 5551 3679 0,'0'0'160'0,"0"0"32"0,0 0-192 0,0 0 0 0,0 0 0 0,-6-4 0 15,1-4 3792-15,3 1 720 0,2 7 144 0,0 0 16 0,-2-11-2624 0,1-1-512 16,1 0-128-16,1 4 0 0,3 2-240 0,-1-1-32 16,-1 2-16-16,-2 5 0 0,6-5-192 0,-6 5-32 15,6-3-16-15,-6 3 0 0,7-2-112 0,-7 2 0 16,7 0-16-16,1 1 0 0,-8-1-128 0,7 5-32 16,-2 0 0-16,-2 2 0 0,-1 1-208 0,-2 1-32 15,-1-3-16-15,1-6 0 0,0 0-176 0,-3 9-32 16,-1 3-128-16,0-3 192 0,-1-2-192 0,5-7 176 0,0 0-176 0,-8 4 160 15,1 0-32-15,-1-3-128 0,1-1 192 0,2 0-64 16,-3 0-128-16,0 0 160 0,1 0-160 0,-1-1 160 16,1-2-160-16,7 3 0 0,-5-3 0 0,1-1 128 15,2-1-128-15,2-1 0 0,1-3 0 0,1 2 0 16,1 1-192-16,1-1 192 0,2-1-160 0,2 2 160 16,0 2-176-16,0 1 176 0,0 1-192 0,1 0 192 15,0 2-128-15,1 4 128 0,-2-1 0 0,0 1 0 16,0-2 0-16,0 2 0 0,-2-2 0 0,-6-2 0 15,4 7 128-15,-1 1 48 0,-3-8 0 0,0 8 0 16,-3 0 64-16,-1 0 16 0,-2 1 0 0,-1-1 0 16,1-2-96-16,-1 1-16 0,-1-1 0 0,-1-1 0 15,0-2-144-15,1-2 0 0,8-1 0 0,-6 2 0 16,-1 0-2496-16,7-2-544 0</inkml:trace>
  <inkml:trace contextRef="#ctx0" brushRef="#br1" timeOffset="99578.97">15954 5470 15663 0,'0'0'1392'0,"0"0"-1120"0,0 0-272 0,0 0 0 0,0 0 1424 0,0 0 240 16,7-15 32-16,-18 17 16 0,2 0-464 0,-1-2-96 16,1-2 0-16,1 0-16 15,8 2-544-15,-9-1-96 0,-1 0-32 0,-1-2 0 16,1 3-16-16,0 3-16 0,-1-3 0 0,1 1 0 0,-1 0 176 0,2 1 32 16,-1 0 16-16,-1 2 0 0,-2-3-384 0,2 2-80 15,-2 0 0-15,0 1-16 0,-2 1-176 0,1 1 0 16,1 5 0-16,-2-5 0 0,0 1 0 0,-2 3 0 15,-1 1 0-15,-1 0 0 0,0-1 0 0,-2-1 0 16,0 0 0-16,0-1 0 0,0 1 0 0,1 0 128 0,0-1-128 16,0 1 0-16,1-3 0 0,-1 3 0 0,1 1 0 0,-1-1 0 15,1-1 0-15,-2 1 0 16,3 1 0-16,-1 2 0 0,1-4 144 0,0 1-144 16,-2 0 160-16,2 1-160 0,-2 1 192 0,2-1-64 15,0 1-128-15,0-2 192 0,-2-1-192 0,1-1 176 0,-1 1-176 0,0 1 160 16,0-2-160-16,0 1 0 0,0-1 144 0,1 1-144 15,-1 0 192-15,2 0-48 0,1 0 0 0,0 0 0 16,0-2-144-16,2 1 192 0,-1-1-192 0,-1 1 192 16,1-2-48-16,1-1 0 0,-2 1 0 0,0 0 0 15,0 0-144-15,1 1 0 0,1-1 144 0,-2 1-144 16,-3 2 144-16,3 0-144 0,0 0 192 0,2 0-192 16,-2-2 256-16,1 1-64 0,2 1-16 0,-3-2 0 15,-2 2 32-15,1-2 16 0,-1 1 0 0,0-1 0 0,-2 4-224 0,3-3 144 16,0 0-144-16,2-1 128 0,2 2-128 0,-2 0 0 15,1-3 144-15,-1 2-144 0,4-1 0 0,-1 1 144 16,-2-2-144-16,0 0 0 0,2 0 144 0,0 1-144 16,-1-1 0-16,0-1 144 0,-1 1-144 0,2 0 192 15,0 0-192-15,0 2 192 0,0-1-192 0,0 2 160 16,-1 1-160-16,-1-2 160 0,1 1-160 0,0 0 0 16,1 1 144-16,0-1-144 15,-2-2 160-15,2 1-32 0,1-1-128 0,1 2 192 0,-1-2-32 0,0-2-16 16,-1 0 0-16,1 3 0 0,1-3-16 0,-1 1 0 15,-1-1 0-15,0 0 0 0,1 1-128 0,0-2 192 16,1 0-192-16,-1 0 192 0,0 1-192 0,1-3 192 16,-1 1-192-16,-1-1 192 0,0 0-64 0,0 2-128 15,1-1 192-15,-1 1-64 0,-1-2-128 0,1 2 128 16,1-2-128-16,0 2 128 0,0-1-128 0,1 0 160 16,0 0-160-16,2 1 160 0,0 0-160 0,0 0 128 15,0-1-128-15,0 0 128 0,1 0-128 0,0 0 0 0,1 1 0 0,0 0 0 16,-1-2 0-16,0 0 0 0,0 2 128 0,0-2-128 15,0 0 128-15,1 2-128 0,-2-3 192 0,1 1-64 16,1 2 48-16,1-1 0 0,-1-2 0 0,1 2 0 16,-2-1-48-16,1 0-128 0,-1 2 192 0,2 1-64 15,1-1-128-15,-2-1 160 0,1 1-160 0,-1 1 160 0,7-4-160 0,-5 4 0 16,0-1 0-16,0 1 128 16,-1-1-128-16,6-3 128 0,0 0-128 0,-5 6 128 15,-1-3-128-15,-2 1 0 0,4 0 0 0,4-4 128 16,-7 3-128-16,2 0 128 0,-1 0-128 0,6-3 128 15,-7 3-128-15,7-3 0 0,0 0 0 0,-5 2 0 16,5-2 0-16,0 0 0 0,-5 3 128 0,5-3-128 0,0 0 0 0,-6 2 0 16,6-2 0-16,0 0 0 0,0 0 0 0,0 0 0 15,0 0 0-15,0 0 0 0,0 0 0 0,0 0 0 16,0 0 144-16,0 0-144 0,0 0 0 0,0 0 128 16,0 0-128-16,0 0 0 0,0-5 0 0,2 0 0 15,0-1 0-15,2-1 0 0,1 0 0 0,2-2 128 16,-1 0-128-16,1 0 0 0,0 0 128 0,0-3-128 15,1 3 128-15,0-1-128 0,0-2 0 0,0 0 144 0,-1 1-144 0,1 0 0 16,0 2 336-16,0-3-32 0,-2 2-16 0,4-1 0 16,-3 1-432-16,3-1-96 15,0 1-16-15,-1 1 0 0,-1 2 256 0,-2-2 0 16,0-1 0-16,-1 2 0 0,-1 2 0 0,-4 6 0 16,0 0 0-16,5-6 0 0,-1 2 0 0,-4 4 0 15,0 0 0-15,0 0 0 0,0 0 0 0,0 0 0 16,0 0 0-16,0 0 0 0,0 0 0 0,0 0 0 0,-4 4 0 0,-1 3 0 15,-2 2 0-15,-1-3 0 0,-1 2 0 0,0 1 0 16,1-1 0-16,-1 1 0 0,0-1 0 0,0 1 0 16,0 0 0-16,1 1 0 0,0-3-128 0,-1 3 128 15,-1 0 0-15,1-2 0 0,-2 1-160 0,2 0 160 16,-1 1-128-16,-1-3 128 0,-1 1-160 0,3 0 160 0,1-2 0 16,1 2 0-16,-3-2-128 0,3 1 128 0,0-3 0 15,3 1 0-15,4-5 0 0,0 0 0 0,-5 5 0 0,5-5 0 16,0 0 192-16,0 0-192 15,0 0 0-15,0 0-176 0,0 0 0 0,0 0 0 16,0 0 176-16,8 3 0 0,0 0 0 0,1-1 0 16,0-1 0-16,0 2 0 0,1 1 128 0,2-1-128 15,0 2 176-15,1 1-48 0,1 0 0 0,2 0 0 16,1 2 16-16,0 1 0 0,4-1 0 0,-2 1 0 0,-2 0 16 0,1 2 0 16,1-1 0-16,-1 0 0 0,-1 1-160 0,0-2 0 15,0 0 0-15,0 0 0 0,-2 0 0 0,1-1 128 16,-2-1-128-16,1-1 0 0,-1 2-176 0,0 0-112 15,-1 1-32-15,3 0 0 16,1 1-3376-16,1 0-672 0</inkml:trace>
  <inkml:trace contextRef="#ctx0" brushRef="#br1" timeOffset="101946.92">12191 6050 5519 0,'0'0'496'0,"0"0"-496"0,0 0 0 0,0 0 0 16,0 0 2048-16,0 0 320 0,0 0 64 0,0 0 16 15,0 0-720-15,0 0-128 0,0 0-48 0,0 0 0 16,0 0-80-16,0 0 0 0,1 4-16 0,-7 1 0 16,1 0 48-16,-4 0 16 0,-3-3 0 0,0 0 0 15,0 2-208-15,-1 1-32 0,0-2-16 0,-1 1 0 16,-2-1-416-16,1-1-80 0,-2-1 0 0,0 2-16 15,-2 0-272-15,0-1-48 0,-1 1-16 0,1 0 0 0,1-3-176 0,1 0-48 16,0 0 0-16,0-2 0 0,0-2-192 0,-2 0 176 16,1 0-176-16,0-1 160 0,0-1-160 0,1-1 0 15,0-1 0-15,1-2 0 16,-2 0 128-16,2 0-128 0,1-3 0 0,0 0 128 16,1 3 0-16,0-3 0 0,-1 0 0 0,1 0 0 15,2 0-128-15,2 0 128 0,-1 0-128 0,1 0 128 16,1-2-128-16,0 2 0 0,0 0 0 0,2 0 128 15,1-1-128-15,0 1 0 0,1-3 0 0,0 3 128 16,1 0-128-16,1 0 0 0,2-1 0 0,0-1 0 0,-1 2 176 16,1 0-48-16,1 0-128 0,3 2 192 0,-1 0-192 0,2 3 144 15,1-2-144-15,2 1 128 0,0 1-128 0,0-1 0 16,2 0 0-16,2 0 0 0,1 1 0 0,1 0 0 16,0 0-128-16,0 0 128 0,1-1 0 0,2 3 0 15,-1 0-144-15,1 4 144 16,0-5-1232-16,1 3-192 0,0 2-48 0,-2-1 0 15,0 1-2096-15,-1-2-416 0</inkml:trace>
  <inkml:trace contextRef="#ctx0" brushRef="#br1" timeOffset="102245.84">11641 5369 21183 0,'0'0'1888'0,"0"0"-1504"0,0 0-384 0,0 0 0 16,0 0 0-16,0 0 0 0,0 0-192 0,0 0 64 16,0 0 1008-16,0 0 208 0,10-2 32 0,2-2 16 15,1 1-944-15,1-2-192 0,2 2 0 0,1 1 0 16,0-1 224-16,0 3 80 0,0 3 16 0,1-2 0 16,-2 2 16-16,-2-2 16 0,-1 0 0 0,-1 3 0 0,-3 0 96 0,0 3 0 15,0 0 16-15,-1 4 0 0,-1 3 304 0,-1 1 64 16,1-2 16-16,-2 0 0 0,-1 0-176 0,1 0-32 15,-1-3-16-15,0 2 0 0,0 1-304 0,0 3-64 16,0 2-16-16,1-1 0 0,-1-2-240 0,0 1 0 16,-2 0 0-16,3-1-10432 15,1 2-1984-15</inkml:trace>
  <inkml:trace contextRef="#ctx0" brushRef="#br0" timeOffset="112950.19">22676 7631 20271 0,'-4'4'896'0,"1"1"192"0,3-5-880 0,0 0-208 0,0 0 0 0,0 0 0 0,-1-5 1696 0,1 5 288 15,4-5 64-15,1 1 16 0,-5 4-512 0,12-4-96 16,2-2-32-16,3-5 0 0,1-2-384 0,4-1-80 16,3-1 0-16,4-1-16 0,2-5-224 0,-2 2-32 15,2 0-16-15,4-6 0 0,3 0-208 0,2-3-32 16,0-1-16-16,0 0 0 16,-1 1-96-16,1-1-32 0,0-1 0 0,1 0 0 15,0 1-160-15,0-1-128 0,2-1 192 0,-1 1-192 0,10-9 192 0,-3 4-192 16,-4 2 192-16,0 2-192 0,-6 1 256 0,-3 2-48 15,-2 4-16-15,-4-2 0 0,-1 2-192 0,-5 5 128 16,1-1-128-16,-1 2 0 0,-2-2 128 0,0 3-128 16,-2 2 0-16,-1 0 0 0,-2 1 128 0,0 0-128 15,-3-1 0-15,6 0 144 0,-4 4-144 0,-6 5 192 16,-1-1-192-16,-1 1 192 0,-2-4 48 0,2 4 16 0,1 2 0 0,2-4 0 16,-3 3-48-16,-8 5 0 15,0 0 0-15,5-4 0 0,-5 4 0 0,8-4 0 16,-2 3 0-16,-6 1 0 0,5-5-64 0,1 2-16 15,0-2 0-15,-1 4 0 0,-5 1 64 0,0 0 16 16,8 0 0-16,1 0 0 0,-1-3-64 0,0 2-16 16,1 2 0-16,0-2 0 0,3 1 0 0,0 0-128 0,2 0 192 0,-1 1-64 15,1 2-128-15,2-2 0 0,1 4 144 0,1-1-144 16,3 1 0-16,-1 3 128 0,1 0-128 0,2 5 0 16,3 3 128-16,3 3-128 0,1 1 160 0,5 3-160 15,3 4 192-15,2 2-48 0,6 1-16 0,15 13 0 16,-5-5-128-16,-2-3 192 0,-4-7-192 0,-14-8 192 15,-1 5-64-15,17 9-128 0,-1 1 192 0,-17-11-64 16,1 1 16-16,3-1 0 0,2 2 0 0,1 2 0 0,-4-5-16 0,0 3 0 16,-1-2 0-16,0-2 0 0,-1 0 0 0,-3-1-128 15,-2-3 192-15,-2 0-64 0,-2-1-128 0,-1-1 160 16,-2-2-160-16,7 6 160 0,-5-3-160 0,-3-3 128 16,-4-1-128-16,-2-4 128 15,-2-2-128-15,1-1 0 0,-2 1 0 0,-3-1 128 16,-1 0-800-16,-1 0-160 0,1 1-48 0,-2-2 0 15,-7-5-1872-15,0 0-368 0</inkml:trace>
  <inkml:trace contextRef="#ctx0" brushRef="#br0" timeOffset="113846.73">23576 5831 16991 0,'0'0'752'0,"0"0"144"0,0 0-704 0,0 0-192 16,15-16 0-16,-15 16 0 0,0 0 1504 0,0 0 272 16,0 0 48-16,8 1 16 0,-8-1-352 0,6 4-64 15,5 4-16-15,-1 1 0 16,0-2-256-16,3 2-48 0,-1 5-16 0,1 3 0 15,2 2 16-15,-1 1 0 0,0 0 0 0,1 3 0 0,0-2-80 0,1 1 0 16,0 3-16-16,2-1 0 0,0 0-272 0,0 0-48 16,-3-7-16-16,0 5 0 0,1 4-288 0,1 1-48 15,1 1-16-15,0 1 0 0,2 1 0 0,1 1 0 16,-3-1 0-16,2 0 0 0,-1 0-112 0,2-4-16 16,-4-3-16-16,5 6 0 0,-1 1-176 0,-3-4 160 15,-1-9-160-15,0 3 160 0,0-1-160 0,-1-2 0 16,-6-4 144-16,1-2-144 0,-1 0 0 0,2 1 0 0,-3-6-160 0,0 0 160 31,-1-1-1552-31,0-1-208 0,-1-3-32 0,0 0-10656 0,-1-3-2128 0</inkml:trace>
  <inkml:trace contextRef="#ctx0" brushRef="#br0" timeOffset="114445.77">23331 5155 19807 0,'0'0'880'0,"0"0"176"0,0 0-848 0,-7-3-208 0,-3-1 0 0,1 1 0 16,0 2 1488-16,0-1 256 0,0 1 48 0,0 4 16 15,0 1-288-15,1 1-64 0,0 1-16 0,0 2 0 16,-1 0-896-16,1 2-176 0,3 4-48 0,-2 1 0 16,2 3-144-16,1 2-48 0,2 1 0 0,0 0 0 15,2 0-128-15,2 1 0 0,2-3 0 0,2 2 128 16,1-1-128-16,2-1 0 0,1-1 0 0,5 1 0 15,2-5 192-15,-2-2 16 0,1-2 0 0,2-2 0 16,2 1 112-16,0-4 0 0,1-5 16 0,0-1 0 0,1-2 96 0,-1-2 16 16,-1-1 0-16,-1-5 0 15,0 2 112-15,-4-5 16 0,-2 0 16 0,-2-2 0 16,-2 0-48-16,-3-2-16 0,-4 1 0 0,-4-1 0 16,-3 0-16-16,-3-1 0 0,-2 2 0 0,-3-1 0 15,-3-3-288-15,-2 2-64 0,-2 0-16 0,0 1 0 0,-1 0-144 0,1 1 0 16,2 3 0-16,1-2 0 15,0 3-704-15,3 2-112 0,1 1-16 0,-4-2-16 16,2 5-2752-16,7 4-560 0</inkml:trace>
  <inkml:trace contextRef="#ctx0" brushRef="#br0" timeOffset="115873.51">23441 4853 911 0,'0'0'0'0,"0"0"0"0,0 0 0 0,0 0 0 0,0 0 0 0,0 0 0 16,0 0 4736-16,0 0 848 0,0 0 176 0,0 0 48 15,0 0-2928-15,0 0-592 0,8-5-112 0,-1-2-32 16,1 1-704-16,0-2-144 0,0-2-16 0,1-1-16 15,0-1-512-15,0-1-112 0,0 0 0 0,3-1-16 16,-1-3-368-16,-1 0-64 0,-1 4 0 0,0-4-16 0,2 0-176 0,-2-1 0 16,-1-2 0-16,-1 3 0 31,1 2-480-31,1-1-128 0,-1 2-32 0,3-7 0 16,-2 4-2720-16,-4 4-544 0</inkml:trace>
  <inkml:trace contextRef="#ctx0" brushRef="#br0" timeOffset="116090.67">23824 4077 3679 0,'0'0'160'0,"4"-10"32"16,-4 10-192-16,5-9 0 0,-5 9 0 0,5-11 0 0,-1 2 5472 0,-4 9 1056 16,0 0 192-16,8-2 64 0,-8 2-4192 0,9 5-832 15,-1 4-160-15,-4 0-48 0,-1 3-1056 0,1 7-224 0,-1 6-32 0,0-5-16 16,0 2-224-16,-1 0 128 0,1 1-128 0,0 5 0 15,-1-2-192-15,2 10-128 0,-1-4-16 0,-1-13-16 32,1 2-976-32,2 7-192 0,0-9-32 0,-1-7-7408 15,-1-2-1472-15</inkml:trace>
  <inkml:trace contextRef="#ctx0" brushRef="#br0" timeOffset="116299.89">24056 4006 15663 0,'1'-11'1392'0,"1"5"-1120"0,-2 6-272 0,0 0 0 16,2-11 2432-16,1 6 448 0,-3 5 64 0,0 0 32 15,0 0-1104-15,7 9-208 0,-2 4-64 0,-1-1 0 16,1 2-1024-16,-1 3-192 0,-2 3-64 0,4 11 0 16,1 0-176-16,0-1-144 0,-1-1 192 0,1 0-192 0,1-1-144 0,0-9-144 15,-2 0-32-15,5 10 0 16,-2-6-1936-16,-3-6-400 0,2 2-80 0,0-1-8944 15</inkml:trace>
  <inkml:trace contextRef="#ctx0" brushRef="#br0" timeOffset="116523.48">23911 4269 19343 0,'-11'-1'1728'0,"11"1"-1392"16,0 0-336-16,0 0 0 0,-7 0 2448 0,7 0 432 16,0 0 64-16,0 0 32 0,0 0-576 0,0 0-112 15,0 0-32-15,0 0 0 0,11-2-1264 0,2-3-256 16,4 1-48-16,10-1-16 0,2 1-432 0,-1 0-96 0,1-1-16 0,-7 2 0 31,2-2-928-31,14 1-192 0,-2 3-32 0</inkml:trace>
  <inkml:trace contextRef="#ctx0" brushRef="#br1" timeOffset="124545.23">24230 6604 7359 0,'0'0'656'0,"0"0"-528"0,0 0-128 0,0 0 0 16,0 0 3248-16,0 0 608 0,0 0 128 0,0 0 32 15,0 0-1584-15,0 0-320 0,0 0-64 0,0 0-16 16,0 0-592-16,0 0-112 0,3-7-32 0,1 1 0 16,0-2-192-16,0 2-32 0,3-2-16 0,1 0 0 15,-1 0-144-15,3-4-16 0,0-1-16 0,2 0 0 0,-1-1-112 0,1 1-32 16,1-1 0-16,3-2 0 0,2-2-224 0,2-3-32 16,-2-4-16-16,4 0 0 0,3 0-64 0,0-2-16 15,2 1 0-15,2 0 0 0,-1-1-16 0,-3 6-16 16,1-3 0-16,0-1 0 0,0 1-32 0,2-1-16 15,-2-2 0-15,-1 4 0 0,-1 1-144 0,5-4-32 16,-3 1 0-16,1 2 0 0,0 3-128 0,-4-1 0 16,-2 3 0-16,-3 4 128 0,-1 1-128 0,-1 0 0 0,1 1 0 0,0 3 0 15,-2 0 0-15,0 0 0 0,-1 0 0 0,0 1 0 32,1 1-544-32,-1-1-32 0,-1 1-16 0,5-3 0 15,-1 4-1344-15,-1-1-272 0,-2 1-48 0,-5 3-16 16,-1-2-1696-16,5 1-320 0</inkml:trace>
  <inkml:trace contextRef="#ctx0" brushRef="#br1" timeOffset="125113.29">25656 5356 22111 0,'0'0'1968'0,"0"0"-1584"0,0 0-384 0,0 0 0 0,-1 11 1664 0,-2 3 256 16,0 3 64-16,1 1 0 0,-2 2-352 0,3-6-64 16,-3 2-16-16,0 2 0 0,0 0-1056 0,0 6-224 15,0-1-32-15,0 1-16 16,-1-3-32-16,1-2 0 0,0-1 0 0,0-1 0 16,-1-2 64-16,1-2 16 0,0-2 0 0,0 0 0 0,0-3 48 0,2-2 16 15,-2 1 0-15,4-7 0 0,0 0-96 0,0 0-32 16,-4-3 0-16,3-1 0 0,1 4-64 0,1-9-16 15,1-3 0-15,2-5 0 0,0-1-128 0,1-3 0 16,2-1 0-16,1-3 128 0,1-1-128 0,4-15 0 0,-3 3 0 16,1 4 0-16,-1 1-128 15,-1 2 128-15,-2 1 0 0,2 3 0 0,1-1 0 0,1 2 0 16,-2 3 0-16,1-2 0 0,1 3 0 0,-2 2 0 16,-4 3 128-16,0 5-128 0,-5 12 128 0,8-6-128 15,-8 6 0-15,0 0 128 0,0 0-128 0,7 16 0 16,-2 3-192-16,0 5 192 0,-1-1-192 0,-1 7 192 15,-1 4-192-15,2 4 192 0,3 2-160 0,-2-3 160 16,0-5 0-16,2-10-144 0,1 1 144 0,1 0 0 0,1-1 0 0,3-2 0 16,-1-3 0-16,0-4 0 0,-1-1 0 0,2-3 0 15,-2 0 384-15,-1-3 48 0,-1-2 16 0,2-2 0 16,-1-4 368-16,5-4 80 0,-1-5 0 0,-1-2 16 16,-1-2-128-16,-2 2-16 0,1-4-16 0,2-11 0 15,-3 0-304-15,0-2-48 0,1-3-16 0,-2 2 0 16,1 1-208-16,0-3-48 0,-4 3-128 0,-1 0 192 15,-1 0-192-15,-1-2-160 0,-1-1 32 0,1 2 0 16,-2 5-1488-16,1 2-304 0,-4-1-48 0,2 8-16 31,0 6-1280-31,0 3-272 0,0 8-48 0</inkml:trace>
  <inkml:trace contextRef="#ctx0" brushRef="#br1" timeOffset="125477.12">26258 5350 23839 0,'0'14'1056'0,"0"-2"224"0,0 3-1024 0,0 4-256 16,0 0 0-16,1 0 0 0,3-4 1536 0,2 1 272 15,0 1 48-15,1-7 16 0,-1 1-400 0,3-2-96 16,0 0-16-16,2-1 0 0,-2 1-608 0,1-3-128 16,1 1-32-16,-1-3 0 0,2 0-256 0,0-3-48 0,-1-1-16 15,1 0 0-15,-1-3-80 0,2-2-32 16,-3-1 0-16,-1-2 0 0,-1 0-160 0,-1-2 192 0,-1-3-192 0,1-2 192 15,-1-2-192-15,2 0 0 0,-3 0 144 0,0-1-144 16,-1 1 0-16,-1 1 0 0,-1 1 0 0,2 1 0 16,-2-1 0-16,0 0 0 0,1 1 0 0,-2 1 0 15,-2 0 0-15,1 4 0 0,0 9 0 0,3-6 0 16,-3 6 0-16,0 0 128 0,0 0 0 0,0 0 0 16,0 0 320-16,1 14 64 0,-1 6 0 0,1-2 16 15,0 1-16-15,2 2-16 0,0 1 0 0,-1 2 0 16,0 2-320-16,1-9-176 0,3-1 192 0,2-1-192 15,1 2 0-15,1-1 0 0,-3-2 0 0,4 6-192 16,4-5-1296-16,-1 0-256 0,0-6-48 16,2-3-16-16,2-2-1744 0,-1-1-352 0</inkml:trace>
  <inkml:trace contextRef="#ctx0" brushRef="#br1" timeOffset="125713.24">27042 5236 22111 0,'-8'-11'976'0,"3"4"208"0,-2 1-944 0,1 2-240 16,6 4 0-16,-11-6 0 0,-1 5 3328 0,1-1 640 16,-2 4 112-16,1 5 16 0,2 6-2032 0,-2 1-400 0,-4 4-96 0,3 6-16 15,1 3-576-15,6 0-112 16,3 2-32-16,2-3 0 0,0 4-256 0,2-4-64 16,4-1-16-16,2 0 0 0,4-2-48 0,2-1-16 15,2-3 0-15,2-6 0 0,2-2-176 0,2 1-16 16,3-8-16-16,-1 1 0 0,1 1-96 0,3-1 0 15,0-5-128-15,2 0 192 0,-2-5-192 0,2 1 0 0,1 1 0 0,1-1 0 32,1-5-2544-32,0-3-448 0</inkml:trace>
  <inkml:trace contextRef="#ctx0" brushRef="#br2" timeOffset="152844.82">16659 9699 16575 0,'0'-5'736'0,"0"-4"160"0,8-3-720 0,-8 1-176 0,-2 0 0 0,2-1 0 15,-1 2 1616-15,0-2 304 0,-3-1 48 0,1 2 16 16,2 1-224-16,1 1-32 0,-1 1-16 0,-1 1 0 16,2 7-304-16,0 0-64 0,-4-5-16 0,4 5 0 15,0 0-240-15,-6 5-32 0,-1 2-16 0,1 3 0 16,-1 6-352-16,1 5-80 0,-1 6-16 0,2 6 0 16,-3 3-368-16,2 6-80 0,1 5-16 0,1-1 0 15,0 1-128-15,1 0 0 0,3-2 0 0,4-2 0 0,3-2 0 16,2-5-192-16,1-6 0 0,3-1 16 15,3-2-1424-15,2-6-272 0,3-1-64 0,2-5-16 16,0-4-1456-16,0-5-304 0</inkml:trace>
  <inkml:trace contextRef="#ctx0" brushRef="#br2" timeOffset="153142.07">17233 9844 23327 0,'0'0'1024'0,"-4"-6"224"0,-3 0-992 0,1-1-256 0,-2 1 0 0,-3 1 0 0,0 1 1280 0,-2 1 192 15,-2 1 64-15,1 2 0 0,-2 0-256 0,1 0-32 16,2 2-16-16,1 1 0 0,1 1-720 0,4 1-128 16,1 1-48-16,2 1 0 0,4-7-336 0,0 9 0 15,4-1-160-15,3 1 160 0,2 0-224 0,3 2 64 16,2-1 16-16,3 0 0 0,1 0 144 0,3 0-128 0,1 0 128 0,0 0-128 16,-1-1 128-16,0-2 0 15,-1 3 0-15,-2-3 0 0,-2 4 272 0,-3-2 96 0,-2 0 16 0,-3 0 0 16,-1 0 288-16,-3 3 64 0,-3-3 16 0,-2 3 0 15,-3 0-48-15,0-1-16 0,-3 1 0 0,-2 0 0 16,0 0-416-16,0-1-80 0,-1-3 0 0,-2 3-16 16,1-2-400-16,-2-1-80 0,-1-3-16 0,1-1 0 15,1-3-2160 1,2-1-432-16,1-3-96 0,1-2-11504 0</inkml:trace>
  <inkml:trace contextRef="#ctx0" brushRef="#br2" timeOffset="153318.54">17455 9535 23951 0,'0'0'2128'0,"0"0"-1696"16,0 0-432-16,0 0 0 15,0 0 2048-15,0 0 336 0,0 0 64 0,4 6 16 0,-1 3-736 0,0 4-128 16,-1 3-48-16,2 2 0 0,1 3-848 0,1 4-192 16,-3 1-16-16,3 3-16 0,-1 1-352 0,0 4-128 15,-1-2 0-15,1 3 144 0,0 1-144 0,2-1 0 16,-2 0 0-16,2 0 0 15,-1 0-704-15,1-3-80 0,-2-2-16 0,1-4 0 16,1 1-2096-16,0-3-432 0,-2-5-64 0</inkml:trace>
  <inkml:trace contextRef="#ctx0" brushRef="#br2" timeOffset="153497.94">17491 9940 21183 0,'-2'-9'1888'0,"1"-1"-1504"0,0-1-384 0,-2 1 0 16,-1-1 2640-16,2 3 464 0,0 2 96 0,2-1 0 15,2 0-1568-15,0-1-320 0,2 0-64 0,1 1-16 16,3 1-896-16,3 2-176 0,0-3-32 0,2 2-128 16,-1 0 0-16,2 1 0 0,6 2 0 0,-2-2 0 31,1 2-1440-31,1 2-192 0,3 2-32 0,0 2-16 16,2 2-1568-16,-3 1-304 0</inkml:trace>
  <inkml:trace contextRef="#ctx0" brushRef="#br2" timeOffset="153912.62">17860 9964 10127 0,'0'0'896'0,"-2"7"-704"0,1 4-192 0,1 1 0 0,-3-5 2512 0,2 3 480 16,-2-1 80-16,2-2 32 0,0 0-1264 0,1-7-256 16,0 0-48-16,0 0-16 0,0 0-320 0,0 0-64 15,0 0-16-15,0 0 0 16,0 0-416-16,0 0-64 0,4-4-32 0,1-5 0 16,-1-3-464-16,1 0-144 0,2-1 0 0,-1-1 0 0,2 1 0 0,1-5-176 15,2 2 0-15,-1 1 0 0,-1-2 176 0,0 4 0 16,2 0-144-16,-1-1 144 0,1 4 0 0,-1 1-144 15,-1 1 144-15,2 3 0 0,-2 1-176 0,1 0 176 16,-1 1-160-16,-1 2 160 0,-1 1-208 0,-7 0 48 16,5 7 16-16,0 0 0 0,-1 4 144 0,-2 1 0 15,1 1 0-15,-2 4 0 0,1 2 160 0,-1 3 16 16,0 1 0-16,1-1 0 0,0-3 96 0,2 2 32 0,0-4 0 16,1 0 0-16,2-1-144 0,-1-2-32 0,1-2 0 0,1-2 0 15,1-2 112-15,1-2 16 0,1-2 0 0,-1-1 0 16,0-3 320-16,2-3 80 0,-1-2 16 0,-2-1 0 15,0-5 112-15,-1 2 32 0,-2-5 0 0,-1-1 0 16,-2 1-176-16,-2-3-48 16,-1 0 0-16,-1 0 0 0,-2 2-160 0,0-4-48 0,-4 2 0 0,-1 3 0 15,-2-3-384-15,-1 1-224 0,1 0 32 0,-1 0 0 32,2 2-960-32,0-1-176 0,-1 1-32 0,2 1-16 15,1 2-1936-15,2 4-384 0,3 1-80 0</inkml:trace>
  <inkml:trace contextRef="#ctx0" brushRef="#br2" timeOffset="154210.26">18291 9865 21535 0,'0'0'960'0,"7"9"192"0,0 4-928 15,0 1-224-15,0 2 0 0,-2-1 0 0,-1 4 1888 0,0-4 336 16,-2 2 64-16,1 0 16 0,-2 1-544 0,2 1-96 16,1-2-32-16,-2-2 0 0,1-2-880 0,-1-1-176 15,-2-3-48-15,3-1 0 0,-3-8-304 0,0 0-64 16,0 0-16-16,8 1 0 0,-2-2-144 0,2-6 0 0,0-3 0 0,0-3 0 15,0-4-176-15,1-3-64 0,0 0-16 0,-1-7 0 16,-2 1 128-16,1 0 128 0,2 2-208 0,0-5 80 16,-1 2 128-16,0-1 0 15,-2 5 0-15,1 2 0 0,-2 1 0 0,-1 5 0 16,0-1 0-16,0 6 0 0,-2 0 288 0,1 4-16 16,-3 6 0-16,0 0 0 0,0 0-112 0,0 0-32 15,4 10 0-15,-2 5 0 0,1 3-128 0,0 1 0 16,-1 2 0-16,1 1 0 15,1 2-320-15,0 2-112 0,0-3-16 0,1 1 0 16,1-2-2032-16,2-2-400 0,1-3-96 0,0 0-6112 0,0-6-1232 0</inkml:trace>
  <inkml:trace contextRef="#ctx0" brushRef="#br2" timeOffset="154645.84">18798 9879 14687 0,'0'0'640'0,"0"0"144"0,0 0-624 0,0 0-160 0,-8 2 0 0,2 1 0 0,-1 1 1888 0,0 1 352 15,-1 2 64-15,1 1 0 16,1 1-848-16,1 1-176 0,1 1-48 0,4-1 0 16,-2-1-720-16,4 0-128 0,0 0-48 0,2 0 0 15,1 1-336-15,2-3 0 0,1-1 0 0,0-2 0 0,-1-2 0 0,2-1 0 16,-1 1 0-16,0-1-192 0,0 0 192 0,0-2 0 16,0-2 0-16,-1-2 0 0,0-1 0 0,1-2 0 15,0 0 160-15,-2-1-160 0,-1-1-144 0,-1 2-128 16,0-1-32-16,-1-1 0 0,-3 1-64 0,-2 0-16 15,0 0 0-15,-1 0 0 0,-3 0 384 0,-2 0 0 16,0 0 0-16,0 2 0 0,0-2-160 0,1 2 160 16,-1 3 0-16,1 2-144 0,2 1 144 0,5 1 0 15,0 0 0-15,0 0 0 0,1 7 336 0,3 4 0 0,1 1 0 16,3 2 0-16,1 2 432 0,3 3 96 0,0 2 16 0,1 1 0 16,0 2 192-16,0-4 32 0,1 3 16 0,-2-3 0 15,1 3 160-15,-2-4 16 0,-2 3 16 0,-3 1 0 16,-2-3 32-16,-1 1 0 0,-3 0 0 0,-3-1 0 15,-1-1-64-15,-4-1 0 0,-3 1 0 0,-1-1 0 16,-1 0-384-16,-1 0-96 16,-3 1-16-16,-2-5 0 0,2-2-464 0,-1 0-80 0,0-2-32 15,0-1 0-15,-2-2-208 0,2-2 0 0,-2-1 0 0,2-4 0 32,2 1-1632-32,1-1-320 0,-1-1-64 0</inkml:trace>
  <inkml:trace contextRef="#ctx0" brushRef="#br2" timeOffset="156276.43">19961 9691 14735 0,'0'0'1312'0,"21"12"-1056"16,-22 1-256-16,-2 1 0 0,1 1 2288 0,-1 2 400 15,0 1 64-15,1 0 32 0,-1-1-1120 0,1-1-240 16,0-2-32-16,2-1-16 0,0 0-480 0,2-4-112 15,-1-1-16-15,0 0 0 0,-1-8-80 0,0 0-32 0,1 6 0 0,-1-6 0 16,0 0-144-16,0 0-16 0,0 0-16 0,4-5 0 16,0-3-208-16,0-2-32 15,0-3-16-15,1-2 0 0,-1 0-96 0,0-1 0 0,0 1-128 0,1-5 192 16,0 0 0-16,-1 1-16 0,3 1 0 0,-2-1 0 16,0 1 48-16,1 2 16 0,-3 0 0 15,3 4 0-15,-1 1 80 0,0 4 32 0,-1 1 0 0,-4 6 0 16,0 0-96-16,8 2-32 0,-2 2 0 0,1 2 0 15,-1 4-224-15,1 5 144 0,1 0-144 0,0 4 128 16,-2-1-128-16,2 2 0 0,0-1 0 0,0 2 0 16,1 0-176-16,1 0-64 0,1 0-16 0,-1-2 0 31,2-1-1536-31,-1-1-320 0,1 2-64 0,1-6-16 0,0-4-432 0,0 0-96 0,0-3-16 0,-1 0 0 16,0-5-896-16,-1-1-176 0</inkml:trace>
  <inkml:trace contextRef="#ctx0" brushRef="#br2" timeOffset="156615.65">20399 9768 16175 0,'-1'-22'704'16,"2"13"176"-16,-2-2-704 0,0 1-176 0,-1-2 0 0,1 2 0 0,0-1 2208 0,1 3 416 16,-2-2 64-16,2 4 32 0,0 6-608 0,0 0-128 15,0 0-32-15,0 0 0 0,0 0-864 0,0 0-160 16,0 0-32-16,6 10-16 0,-1 3-464 0,1 0-96 16,1 5 0-16,-2 2-16 0,0-1-304 0,2 0 0 15,-1-2 0-15,2 1 0 0,-1-4 176 0,1 1-176 16,1-5 160-16,1 0-160 0,-1-3 128 0,0-2-128 15,2 2 0-15,-1-3 0 0,1-4 0 0,-1-3 0 16,0-1 0-16,2 0 0 0,-1-2 0 0,0-1 128 0,2-1-128 0,-1-2 0 16,-1-3 0-16,-4 0 0 0,0 1 128 0,1-2-128 15,-2-1 0-15,1 1 144 0,-2 0-144 0,0-2 128 16,0 3 48-16,-1 0 0 0,0 4 0 0,0 2 0 16,-1 2 128-16,-3 5 16 0,0 0 16 0,0 0 0 0,0 0-128 15,2 11-16-15,0-2-16 0,0 5 0 0,1-1-176 0,0-1 0 16,-1 2 144-16,2 3-144 15,0-1 0-15,2 1 0 0,1 0-192 0,1 1 64 32,2 0-1488-32,1-1-304 0,-1-1-48 0,3-2-16 15,1-1-1392-15,5-5-272 0,0-2-64 0</inkml:trace>
  <inkml:trace contextRef="#ctx0" brushRef="#br2" timeOffset="156785.2">21095 9755 23951 0,'0'-16'1056'0,"0"10"224"0,-1-2-1024 0,0-2-256 16,-2 0 0-16,1 1 0 0,-2 2 1952 0,0 0 336 15,0 2 64-15,4 5 16 0,-7-4-496 0,1 3-80 16,6 1-32-16,-8 3 0 0,0 4-768 0,2 2-160 16,0 3-16-16,4 1-16 0,-1 0-544 0,3 0-96 15,3 1-32-15,-1 1 0 0,2-1-128 0,3 0 0 16,1-2 0-16,1-2 0 16,1 0-384-16,2 0-64 0,1-5-16 0,1 3 0 15,3-1-1904-15,2-2-384 0,-4-3-80 0,1 1-12288 16</inkml:trace>
  <inkml:trace contextRef="#ctx0" brushRef="#br2" timeOffset="157177.45">21361 9428 15663 0,'0'0'1392'0,"-4"-4"-1120"0,-2-1-272 0,-1 2 0 16,7 3 3184-16,-7 0 576 0,-1 3 112 0,1 2 32 15,2 3-2144-15,-1 3-416 0,-1 5-96 0,1 5-16 16,0 1-528-16,2 7-128 0,2-1 0 0,0 2-16 15,1 4-272-15,2 2-48 0,3-4-16 0,2-1 0 16,0-1-224-16,2-1 0 0,1-2 0 0,3 0 0 16,0-8 0-16,2-1 0 0,2-2 0 0,-1-3 0 15,1-3 0-15,1 0-128 0,0-1 128 0,1-4-160 16,-1-2 160-16,1-2 0 0,-1-2 0 0,-1-1 0 16,-1 1 0-16,0-4 0 0,-2-3 0 0,-1 0 0 0,-2-2 128 0,-1-3-128 15,-1 0 128-15,0-4-128 0,0 0 144 0,-3-2-144 16,-1 1 192-16,0 0-192 0,-2 1 192 0,1 1-64 15,-2 1 0-15,-1 2-128 0,-1 1 496 0,-1 3-16 16,1 2 0-16,1 7 0 0,0 0-16 0,0 0 0 16,-6 3 0-16,0 2 0 0,6-5-256 0,-5 10-48 15,0 1-16-15,2 2 0 0,1 0-144 0,1 3 0 16,2 2 0-16,1 0 0 0,2-1-160 0,2 0 160 16,0-3-208-16,3-1 80 15,2 0-1472-15,2-2-272 0,0-3-64 0,0-3-16 16,1 0-1504-16,2-1-288 0</inkml:trace>
  <inkml:trace contextRef="#ctx0" brushRef="#br2" timeOffset="157444.13">21900 9750 17567 0,'-9'-12'768'0,"5"8"176"0,-3 0-752 0,1 0-192 0,-1-1 0 16,-1 4 0-16,2 6 1424 0,-1-1 256 0,-2 1 48 0,3 4 16 15,-1 3-416-15,3 4-96 0,-1 5-16 0,4-2 0 16,1 5-768-16,2-6-144 0,2 0-48 0,4-2 0 0,0-2-256 0,4-1 128 15,1 0-128-15,2-4 0 0,0-1 224 0,2-4-64 16,2-1-16-16,-1-2 0 0,1-2 128 0,-2 1 32 16,-3-4 0-16,-1 1 0 0,-1-3 848 0,-2 0 192 15,-2 0 16-15,-3-2 16 16,-2 0 16-16,-1 0 0 0,-2 2 0 0,-2-3 0 16,-3 0-544-16,-2-2-96 0,-2 2-32 0,-1-1 0 15,-2-2-416-15,-1 0-96 0,0 0-16 0,-2 1 0 16,1-1-432-16,1 1-80 0,1 1-32 0,2 0 0 15,1-2-2384-15,1 3-464 0,1 2-112 0,1 2-12432 16</inkml:trace>
  <inkml:trace contextRef="#ctx0" brushRef="#br2" timeOffset="157814.45">22174 9725 2751 0,'11'16'256'0,"-4"-9"-256"0,-1 0 0 0,2 3 0 15,0 3 3408-15,0 4 640 0,0 3 128 0,0 1 32 16,-1 1-1280-16,1 0-256 0,0 2-48 0,-2 0-16 15,-2 1-496-15,2-1-112 0,-1-1-16 0,0-3 0 16,-1-1-848-16,0-2-176 0,0 0-48 0,0-5 0 16,-2 0-384-16,1-3-80 0,-2-1 0 0,-1-8-16 15,0 0-176-15,0 0-16 16,0 0-16-16,0 0 0 0,0 0-16 0,0 0 0 0,0 0 0 0,-5-4 0 16,-2-7-208-16,1-2 128 0,-2 0-128 0,2-5 0 31,-2-3-304-31,1-2-144 0,2-4-48 0,1 0 0 15,0-3-784-15,3-1-144 0,1 0-48 0,3-2 0 16,2 3 160-16,1 0 32 0,2 0 0 0,1 4 0 0,0 2 784 0,3 4 176 0,-1 3 16 0,2 1 16 16,1 4 672-16,0 3 144 0,1 4 32 0,-2 2 0 15,0 2 96-15,-3 4 32 0,1 1 0 0,-4 1 0 0,0 4 144 16,-2 4 16-16,-2 3 16 0,-3 0 0 0,-4 1-96 0,-1 3 0 16,-2 0-16-16,-1-1 0 0,-1 2-272 0,1-1-48 15,-3-2-16-15,0 0 0 0,2-4-416 0,0-1-176 16,0-1 16-16,0-1 0 15,1-8-2080-15,3 0-432 0,5-3-80 0</inkml:trace>
  <inkml:trace contextRef="#ctx0" brushRef="#br2" timeOffset="158177.59">22682 9314 23039 0,'-3'13'2048'0,"1"2"-1648"15,-3 7-400-15,-1 7 0 0,0 3 1536 0,-1 3 208 16,0 1 48-16,-1 1 16 0,1 0 48 0,1-1 0 0,-1 0 0 0,2-3 0 16,1 4-960-16,1-7-192 0,1-3-48 0,1-2 0 15,1-3-416-15,2-2-96 0,1-5-16 0,1-1 0 16,1-4-128-16,1-1 0 0,1-5 0 0,1-1 128 16,0-2-128-16,1-2-192 0,-3-3 32 0,1-3 16 15,-2-2 0-15,0-1 0 0,2-3 0 0,-1 0 0 16,1-2 144-16,-2 0-208 0,0-1 80 0,0-1 128 0,2 0-144 0,-1-1 144 15,1 2 0-15,-1 3 0 0,-2 3 0 0,2 1 144 16,-1 2 16-16,0 2 0 0,-5 5 96 0,0 0 0 16,0 0 16-16,0 0 0 15,7 5-272-15,-1 2 160 0,1-1-160 0,-2 4 128 16,-1 3-128-16,0 2 0 0,-1 0 0 0,3 0 0 16,-2 4-464-16,1 0-32 15,3-1 0-15,-2-2 0 0,-1-2-2512 0,2-2-512 0,-1-2-112 0,2-2-9376 16</inkml:trace>
  <inkml:trace contextRef="#ctx0" brushRef="#br2" timeOffset="158286.19">23047 9718 12895 0,'0'0'576'0,"0"10"112"0,0 1-560 0,-1 1-128 16,0 1 0-16,-2 0 0 0,4 5 2240 0,1-1 432 15,-1-1 80-15,0-2-8256 16,0-1-1632-16</inkml:trace>
  <inkml:trace contextRef="#ctx0" brushRef="#br2" timeOffset="158444.31">23180 9266 25791 0,'-9'-14'1152'0,"5"10"224"0,-1 0-1104 0,0 1-272 0,-1-1 0 0,1 3 0 16,5 1 672-16,0 0 80 0,0 0 16 0,0 0 0 31,0 0-1536-31,0 0-288 0,11 9-64 0</inkml:trace>
  <inkml:trace contextRef="#ctx0" brushRef="#br2" timeOffset="158784.67">23292 9400 20559 0,'0'0'896'0,"-1"10"208"0,-2 3-880 0,1 1-224 0,-1 4 0 0,0 3 0 0,0 2 2480 0,-1 2 448 15,-2 0 80-15,1 2 32 0,0 3-944 0,1 0-192 16,0 0-48-16,2 2 0 0,0-1-896 0,1-1-192 15,1-3-48-15,4 1 0 16,0-4-272-16,1 0-64 0,0-2-16 0,2-2 0 16,2-3-160-16,0 0-16 0,1-2-16 0,1-3 0 0,-1-3-48 0,2-2 0 15,0-4 0-15,1 0 0 0,-1-6 96 0,1 0 16 16,1-4 0-16,0-2 0 0,1-3-240 0,-1-2 144 16,0-1-144-16,1-1 128 0,-1-3-128 0,-1 1 0 15,-1-3 0-15,2-6 0 0,-1 3 0 0,-2 5 0 16,-4 1-144-16,-1-1 144 0,-3 1 0 0,0 5 0 15,-3 0 0-15,-1 3 0 0,-2-1 0 0,-1 3 0 0,-1 3 0 16,5 5 0-16,-10 1 0 0,2 3 0 0,0 4 0 0,0 5 0 16,0 4 0-16,1 3 0 0,-1 0 0 0,1 4 0 15,1-2 0-15,2 2 0 0,2 0 0 0,2-1 0 16,3-3 0-16,2 0 0 0,2-2 0 0,3-1 0 16,2-3-1600-16,2 0-304 0,5-4-64 0,3-1-16 15,6-2-1728-15,1-6-336 0</inkml:trace>
  <inkml:trace contextRef="#ctx0" brushRef="#br2" timeOffset="159076.96">23913 9841 26207 0,'0'0'1152'0,"-3"-12"256"0,-1-1-1136 0,-1 2-272 0,0 0 0 0,-2 2 0 16,-2 0 688-16,0 2 80 0,0 1 0 0,0 2 16 16,1 3 0-16,-1 1 0 0,-2 1 0 0,2 3 0 15,1 2-496-15,8-6-96 0,-6 12-32 0,2-1 0 0,4-11-160 0,1 14 0 16,3-2-160-16,3-1 160 0,2 2-224 0,1 0 48 15,2-2 16-15,2 1 0 0,2-3-96 0,1 2 0 16,0 2-16-16,1 0 0 0,0 1 272 0,-1-1 0 16,0 0-128-16,-1 0 128 0,-2 1 384 0,-2-1 128 15,-3-4 16-15,-2 2 16 0,-7-11 432 0,5 13 96 16,-5-13 16-16,0 13 0 0,-3-2-144 0,-1-2-32 0,4-9 0 0,-10 7 0 16,-2-3-448-16,1-1-80 15,-3-2-32-15,1-1 0 16,0-3-976-16,0 1-192 0,-1-5-32 0,0 2-16 15,-3 0-1600-15,4-2-320 0,1-2-64 0</inkml:trace>
  <inkml:trace contextRef="#ctx0" brushRef="#br2" timeOffset="159382.57">23891 9236 30175 0,'0'0'1344'0,"0"0"256"0,0 0-1280 15,14 0-320-15,-1 3 0 0,1-1 0 0,1 2 368 0,3 3 0 16,1 4 0-16,4 4 0 0,3-1 528 0,1 4 96 16,0 2 32-16,3 2 0 15,3 3-128-15,0 1 0 0,1 4-16 0,-3 1 0 16,-2 2-48-16,-3 1 0 0,-3-3 0 0,-2 4 0 15,-4 0 0-15,-3 2-16 0,-3-3 0 0,-2 2 0 16,-4 3-336-16,-2 1-64 0,-3-3-16 0,-2 2 0 0,-2 3-144 16,-2 3-48-16,-5 0 0 0,1 2 0 15,-6-3-816-15,-2 5-160 0,-4 4-48 0,-4 1-12464 16,-3 0-2496-16</inkml:trace>
  <inkml:trace contextRef="#ctx0" brushRef="#br2" timeOffset="168950.23">25494 9249 24879 0,'0'0'2208'0,"0"0"-1760"15,18-4-448-15,-21-2 0 0,0-1 1920 0,-5 1 288 16,-2 2 64-16,1 4 16 16,-1 4-832-16,5 2-176 0,0 3-16 0,-2 6-16 15,-2 7-576-15,2 3-112 0,-1 6-32 0,0 3 0 0,0 5-160 0,2 0-48 16,0 1 0-16,4 6 0 0,-1-2 0 0,2-1 0 16,1-1 0-16,4 0 0 0,0 0-192 0,1-6-128 15,3-1 160-15,-1-1-160 16,3-4 0-16,1-1 0 0,4-4-208 0,-1-6 64 15,0-1-1760-15,-1-7-336 0,2-3-80 0,0-3-8624 16,1-5-1712-16</inkml:trace>
  <inkml:trace contextRef="#ctx0" brushRef="#br2" timeOffset="169279.64">25848 9593 21183 0,'-11'3'944'0,"6"0"192"0,-3 2-912 0,0 4-224 0,0 4 0 0,2 4 0 15,-2 2 1856-15,0 1 320 0,-1 0 64 0,1 3 0 16,0-2-784-16,3 2-176 0,0 1-16 0,2-1-16 16,0-4-816-16,-1-3-176 0,1 0-16 0,0-3-16 15,3 0-96-15,3-2-128 0,-3-11 176 0,0 0-176 16,0 0 224-16,0 0-64 0,8 4-16 0,0-2 0 16,-8-2 48-16,7-2 16 0,0-6 0 0,1-1 0 15,0-3-48-15,-1 0-16 0,1-2 0 0,-1-2 0 16,-1-2-16-16,1 1-128 0,-1 1 192 0,2 2-64 15,-1-2 208-15,-2 1 48 0,-1-1 0 0,1 0 0 0,-1 6 256 0,0 1 48 16,-2 2 16-16,2 2 0 16,-4 5-192-16,0 0-48 0,0 0 0 0,6 11 0 15,-1 0-192-15,-3 4-32 0,0 2-16 0,-1 2 0 16,2 2-224-16,1 1 0 0,1 0 0 0,0 0 0 16,0-3-752-16,2-1-80 0,1-1-32 0,-1-1 0 15,2-3-2592-15,1-6-528 0,0 1-112 0</inkml:trace>
  <inkml:trace contextRef="#ctx0" brushRef="#br2" timeOffset="169616.91">26094 9651 14735 0,'0'0'1312'0,"0"0"-1056"16,0 0-256-16,0 0 0 0,0 0 2752 0,0 0 512 0,4 6 80 0,-2 1 32 16,0 1-1936-16,0 2-384 0,1 3-80 0,0 1-16 15,0 2-592-15,0 1-128 0,0-4-32 0,1 0 0 16,1 1-208-16,0 2 0 0,0-4 128 0,0-1-128 15,2-1 0-15,-1-3 128 0,2-1-128 0,1-2 0 16,1-1 176-16,-1-1-176 0,1-4 192 0,1 0-192 16,-1-3 240-16,2-3-64 15,1 0-16-15,0-2 0 0,-3-3-32 0,1 0 0 16,-2-2 0-16,0 1 0 0,0-1 128 0,0-3 0 0,0 0 16 16,-1 1 0-16,-1 1 208 0,-1 3 32 0,-1 2 16 0,1 1 0 15,-5 1 48-15,-1 9 0 0,0 0 0 0,0 0 0 16,0 0-128-16,0 0 0 0,-1 9-16 0,-2 5 0 15,0 2-304-15,1 1-128 0,-1 0 0 0,3 0 128 16,1 0-128-16,2 2-144 0,2-3 144 0,2 1-208 16,-2 0-2032-1,3-1-416-15,2-2-80 0,3-2-11856 0</inkml:trace>
  <inkml:trace contextRef="#ctx0" brushRef="#br2" timeOffset="169811.18">26708 9578 19343 0,'-20'-3'1728'0,"11"3"-1392"16,-2 1-336-16,-2 2 0 0,-2 1 3072 0,1 1 560 16,-1 3 96-16,2 0 32 0,0 4-1600 0,0 2-320 0,0 4-64 0,3 0-16 15,2 2-864-15,3-2-160 16,4-1-32-16,2 0-16 0,0 1-512 0,6-1-176 16,2-1 0-16,3 0 144 0,-1-6-144 0,5 3 0 15,2-5 0-15,11 2 0 16,-3-3-576-16,-1-3 0 0,-1-3 0 0,3 2 0 15,0-3-2048-15,-1-2-384 0,-3 0-96 0,-6-2-6752 16,-2 0-1360-16</inkml:trace>
  <inkml:trace contextRef="#ctx0" brushRef="#br2" timeOffset="170245.33">26973 9393 25103 0,'4'-23'1104'0,"-1"12"240"0,0 0-1072 0,-2 2-272 0,-1 9 0 0,0 0 0 16,0 0 2128-16,0 0 368 0,0 0 80 0,-1 18 16 15,0 2-1184-15,-1 3-256 0,1 5-32 0,1 2-16 16,1 1-400-16,1 0-96 0,-4 2-16 0,5-4 0 0,2-1-448 0,2 1-144 16,1 1 0-16,-1-1 0 31,3-2-224-31,-1-4-160 0,-2 2-16 0,4-3-16 16,-1-2-528-16,-1-3-96 0,-1-3-32 0,0-2 0 15,3-3 192-15,-1-2 48 0,0-2 0 0,-3 0 0 0,-2-4 560 0,2 2 112 0,-7-3 32 0,9-1 0 16,1-2 128-16,-1-1 0 0,0 2 160 0,2-5-160 15,-1 1 208-15,2-5-48 0,0-2-16 0,0 0 0 0,-1-1 176 0,1-1 16 16,-3 0 16-16,5-7 0 0,-2 1 96 0,-3 1 32 16,-3 1 0-16,-3 2 0 0,0 4 224 0,-2 0 32 15,-2-1 16-15,-2 1 0 0,-3 2 64 0,-1-1 16 16,-2 3 0-16,0 5 0 0,-1-1-256 0,-1 3-32 16,0 1-16-16,-2 5 0 0,1 4-128 0,1 2-16 15,2 2-16-15,3 2 0 0,1 3-240 0,2 2-128 0,3-1 160 16,1-5-160-16,2 0 0 0,2 1 0 0,2 1 0 0,6 4-160 31,1-3-416-31,2-2-64 0,-1-1-32 0,5-1 0 16,-2-6-2016-16,3 1-416 0,4 2-80 0,-2-5-16 15,-1-1-768-15,-1-1-176 0</inkml:trace>
  <inkml:trace contextRef="#ctx0" brushRef="#br2" timeOffset="170481.18">27553 9775 6447 0,'2'-10'576'0,"-2"10"-576"15,2-10 0-15,-2-2 0 0,-2 1 3456 0,2-1 592 0,-2 0 112 0,-2 3 32 16,4 9-1888-16,0 0-384 0,0 0-80 0,-8 0-16 15,0 0-592-15,0 1-112 0,8-1-32 0,-6 7 0 16,-1 1-480-16,3 2-96 0,3 0-32 0,0 3 0 16,1 1-160-16,2-3-16 0,4 2-16 0,0 0 0 15,2-1-288-15,2 0 128 0,1 1-128 0,-1-3 0 16,2-2 160-16,-2-3-160 0,1 1 128 0,1-5-128 0,-1-1 368 0,0 0-16 16,-1-1 0-16,1-6 0 0,-5-3 480 0,-2-2 112 15,-1 0 16-15,-2 0 0 0,-5-1-208 0,-1 2-48 16,-3-1 0-16,3 4 0 0,-4-5-320 0,-3-3-80 15,3 2-16-15,-2-2 0 16,1-1-288-16,0 0-256 0,0 1 64 0,4 2 0 16,1 3-2624-16,2 0-512 0,2 4-96 0,1 7-12128 15</inkml:trace>
  <inkml:trace contextRef="#ctx0" brushRef="#br2" timeOffset="170846.54">27827 9746 18431 0,'0'0'1632'0,"2"19"-1312"15,1 2-320-15,-1 1 0 0,1 1 2224 0,-2-1 368 16,-1-1 80-16,0-2 16 0,0-1-592 0,2 1-112 16,-1-2-32-16,1 0 0 0,2-2-800 0,0 0-144 0,-1-4-48 0,0 1 0 15,-3-12-624-15,2 13-128 0,-2-13-16 0,0 0-16 16,0 0-48-16,0 0 0 0,0 0 0 0,0 0 0 16,0 0 0-16,0 0 0 15,0 0 0-15,0 0 0 0,-1-12 16 0,0 1 0 0,-1-2 0 0,1-3 0 16,-2-2-144-16,1-2 0 0,-2-3-160 0,1-3 160 31,2-4-768-31,0-3-64 0,-1-3-16 0,4-1 0 16,0-2-944-16,3 5-176 0,2-1-32 0,3 7-16 0,5 5 640 0,-1 5 128 0,-1 2 32 15,1 4 0-15,2 6 2128 0,-2 2 432 0,-1 3 96 0,0 4 16 16,1 4 160-16,-4 3 48 0,-5 0 0 0,-1 3 0 0,-1 1-688 16,-2 3-128-16,-2 2-16 0,-3 0-16 0,-3 0-256 0,-1 3-48 15,-2 1-16-15,-3-3 0 0,-3 0-208 0,1-2-32 16,-1-2-16-16,2 0 0 0,1-5-240 0,1 1 0 15,1 1 0-15,4-9 0 16,-1-3-1088-16,8-1-272 0,0 0-48 0,0 0-16 16,-8-8-1312-16,3-2-256 0,5-4-48 0,4-2-10528 0</inkml:trace>
  <inkml:trace contextRef="#ctx0" brushRef="#br2" timeOffset="171180.73">28115 9386 13823 0,'0'0'608'0,"10"-3"128"0,-1 3-592 0,-1 4-144 15,-1 5 0-15,-2 5 0 0,-3 1 3344 0,-2 5 640 16,-2 2 128-16,0 4 32 0,-1 1-1776 0,-1 3-368 16,0 2-64-16,-1-2-16 0,-2-3-640 0,2 3-128 15,1-3-16-15,3 2-16 0,-1-9-464 0,1 0-80 16,0 0-32-16,1 1 0 0,0-4-368 0,1-4-176 0,4-3 160 0,0-3-160 16,2-2 0-16,-7-5 0 0,0 0 0 0,10-1-160 31,-10 1-320-31,12-8-64 0,-1-4-16 0,-1-1 0 15,2-1-256-15,-2-2-48 0,1-2-16 0,-4 0 0 0,1 1 304 0,0 1 64 16,0-1 16-16,-2 1 0 0,0 2 496 0,-1 2 0 0,0 1 0 0,0 1 0 16,0 4 240-16,-5 6 80 0,8-7 32 0,-8 7 0 0,8-6 64 15,-8 6 16-15,0 0 0 0,8 6 0 0,-2 5-112 0,0 1-32 16,-1 2 0-16,-3 0 0 16,1 3-288-16,0 1 160 0,-1-2-160 0,3 2 128 15,2 1-944-15,0-2-192 0,-2-3-32 16,0-1-16-16,1-3-2336 0,1 0-480 0</inkml:trace>
  <inkml:trace contextRef="#ctx0" brushRef="#br2" timeOffset="171317.72">28481 9618 20959 0,'0'0'928'0,"0"0"192"0,-5 11-896 0,0-1-224 15,-1 2 0-15,2 1 0 0,1 2 1520 0,1 2 256 16,1-1 48-16,4-2 16 0,2-1-1200 0,1 0-224 15,1-2-48-15,2-3-16 16,-1-3-2272-16,1-1-448 0</inkml:trace>
  <inkml:trace contextRef="#ctx0" brushRef="#br2" timeOffset="171478.17">28550 9425 6447 0,'-2'-25'272'0,"0"11"80"16,1-2-352-16,-2-1 0 0,-1 1 0 0,2 1 0 0,0 0 4224 0,2 3 768 0,0 4 144 0,0 8 48 15,0 0-4032-15,7-8-784 0,-7 8-176 0,0 0-16 16,12 3-624 0,-2 3-112-16,1 5-16 0,0 0-6688 0,0-3-1328 0</inkml:trace>
  <inkml:trace contextRef="#ctx0" brushRef="#br2" timeOffset="171876.58">28707 9503 2751 0,'0'0'256'0,"2"11"-256"15,-2-11 0-15,0 0 0 0,4 12 4544 0,1-2 880 16,-5-10 160-16,8 8 48 15,-8-8-3376-15,5 10-656 0,-1-2-144 0,-4-8-32 16,3 10 112-16,-1 1 0 0,0-1 16 0,-2 3 0 16,-2-2-384-16,1 1-80 0,1 1 0 0,1-2-16 15,-1 1-368-15,0-2-64 0,0-10 0 0,3 14-16 0,1-1-384 0,1-2-80 16,-5-11-16-16,7 13 0 0,-2-1-144 0,1-2 0 16,2-6 0-16,1 2 0 0,1-1 0 0,0-3 0 15,2-2 0-15,-1-1 0 0,2 0 0 0,0 0 0 16,-1-5 0-16,1 2 0 0,0 0-256 0,0-6-16 15,0-2-16-15,0 2 0 16,-1-1-336-16,0 1-64 0,-3-2-16 0,-1 2 0 16,-3-1-192-16,-2 1-64 0,-6 1 0 0,-2 0 0 15,-3 0 336-15,-2 2 64 0,-3 2 16 0,-1 2 0 0,1 3 1008 0,0 3 208 0,-1 2 32 0,0 4 16 16,1 3 304-16,1 0 64 0,0 3 16 0,3 2 0 16,0 0-160-16,2-1-48 0,4 0 0 0,0 0 0 15,3-2-48-15,3 0-16 0,2-1 0 16,4 3 0-16,4-5-448 0,4 2-112 0,-1 0-16 0,3-1 0 15,3 0-256-15,4-3 0 0,2 0 0 0,0-4 0 32,2 2-448-32,2 1-64 0,-1-3 0 0,-1 0 0 15,-4-5-1696-15,-1 0-352 0,-2 0-64 0,1-4-13888 0</inkml:trace>
  <inkml:trace contextRef="#ctx0" brushRef="#br2" timeOffset="172044.59">29772 9626 28959 0,'-2'13'1280'0,"2"-1"272"0,-1 2-1232 0,1 4-320 0,0 3 0 0,0 1 0 0,0 0 720 0,0-2 96 16,0 1 16-16,0 1 0 0,0 2-448 0,3-1-64 15,1-2-32-15,1-2 0 16,-1-2-1648-16,2-2-336 0,1-4-64 0,1 0-11136 15</inkml:trace>
  <inkml:trace contextRef="#ctx0" brushRef="#br2" timeOffset="172450.39">29873 9587 20271 0,'-4'-15'1792'0,"1"6"-1424"0,-3-1-368 0,1-1 0 15,1 5 2464-15,4 6 416 0,-1-10 96 0,2 2 16 16,-1 8-2784-16,5-7-544 0,-5 7-112 0,12-2-32 15,3 0 304-15,3 2 176 0,1 3-192 16,2 3 192 0,-1 1-1040-16,2 2-112 0,1-2 0 0,2 2-16 15,1-1-32-15,-2-1 0 0,-6 0 0 0,-2-1 0 0,-3 0 1008 0,-2-1 192 0,0-1 0 0,-11-4 128 16,0 0 400-16,0 0 96 0,2 11 16 0,-2-11 0 16,-2 10 0-16,-6-3 0 0,-6 1 0 0,-2-1 0 15,-1-1-32-15,1-1 0 0,2 1 0 0,4-1 0 16,0 0-240-16,3 0-48 0,0 1-16 0,7-6 0 0,0 0-176 0,-4 10-128 15,4-10 144-15,0 12-144 0,0-12 0 0,8 14 0 16,4 0 0-16,-2 2 0 0,-3-3 208 0,4 0 112 16,4 0 0-16,0 2 16 0,1-1 496 0,-3 0 80 15,-5 1 32-15,0-4 0 16,0 0 272-16,-3 0 64 0,-3 1 16 0,-3 1 0 0,-5-1-208 0,-4 0-64 16,-1-1 0-16,-1 1 0 15,-2-1-432-15,-5 2-80 0,-3 0-32 0,-1 0 0 0,-2 0-624 0,0 0-128 16,0 1-32-16,-1-1 0 15,-1-1-3328-15,-2 2-656 0</inkml:trace>
  <inkml:trace contextRef="#ctx0" brushRef="#br2" timeOffset="176877.63">31006 9395 22911 0,'0'0'1024'0,"0"0"192"0,-8 8-960 0,8-8-256 0,-6 12 0 0,2 2 0 0,1 0 1296 0,1 3 224 16,-2 4 32-16,1 4 16 0,1 5-144 0,0 0-16 16,1 1-16-16,0 2 0 0,0-1-688 0,-1-15-128 15,0 0-16-15,-1 2-16 0,0 1-80 0,1 0-16 16,-2 0 0-16,0-2 0 0,1 0-256 0,-3 12-64 16,-1-9-128-16,-1-4 192 0,-1-4-48 0,2-3-16 15,-1-3 0-15,8-7 0 0,0 0 32 0,-7 5 0 16,7-5 0-16,0 0 0 0,-9-6-160 0,4-5 0 15,2 1 0-15,3-3 0 0,2-3-192 0,0-1-128 0,2-1-32 0,1 2 0 32,3 3-96-32,3 0 0 0,2 0-16 0,1 4 0 0,2 5 208 0,1-1 64 15,-1 3 0-15,3 2 0 0,0 7 192 0,2-3 0 16,0-1 0-16,1 3 0 0,-1 4 240 0,-1 1 144 16,-1-2 16-16,-2 0 16 0,-3 3 176 0,-3 0 48 0,-5-2 0 0,-2 2 0 15,-4-12-176-15,-1 14-16 0,-2-1-16 0,-3 1 0 16,-7 1-128-16,-4-1-32 0,-4-1 0 0,-2 3 0 15,-1 1-128-15,1-3-16 0,0-3-128 0,3-1 192 16,-1-2-192-16,2-2-240 0,4 1 48 0,0-2 16 16,2-4-1552-16,2 1-320 0,-1-2-64 0,3-2-16 15,9 2-800-15,0 0-144 0,-1-7-48 0</inkml:trace>
  <inkml:trace contextRef="#ctx0" brushRef="#br2" timeOffset="177216">31340 9824 13823 0,'21'-14'1216'0,"-9"5"-960"0,-2 0-256 0,1-3 0 16,-2 1 2272-16,-3 4 416 0,-1-4 64 0,-5 11 32 16,0 0-688-16,0 0-144 0,-4-9-32 0,-2 5 0 15,-3 3-1008-15,-2 5-208 0,0 3-32 0,-1 0-16 0,0 3-464 0,0 3-192 16,1 4 176-16,-1 0-176 0,-1 2 0 0,3-2 0 16,2 1 0-16,1 0-160 0,1-4 160 0,3-2 0 15,3-12-144-15,4 13 144 0,0-1 0 0,0 0 0 16,-4-12 0-16,0 0 0 0,8 6 0 0,-8-6 0 15,13 4 0-15,-2-4 0 0,0-4 0 0,-1-1 128 16,1 1-128-16,-1-4 0 0,-1 0 0 0,0 1 0 0,-1-5 0 0,3 1 0 16,-1-2 0-16,-1 0 0 0,-1-1 0 0,0-2 0 15,0 2 0-15,2-2 0 0,0 2 0 0,-2 0 0 16,-1 5 0-16,-7 9 192 0,0 0-64 0,0 0 0 16,0 0 448-16,0 0 96 0,0 0 16 0,0 0 0 15,-11 2-336-15,1 5-64 0,0 2-16 0,0 3 0 16,4 1-272-16,-2 1 0 0,-1 0 0 0,1 1 0 15,2 2-240-15,0-4-48 0,2 0-16 0,3 0 0 16,1-2-1776-16,0 1-352 0,1 0-80 0,3 0-6608 16,2-1-1312-16</inkml:trace>
  <inkml:trace contextRef="#ctx0" brushRef="#br2" timeOffset="177776.9">31701 9746 3679 0,'-1'-11'320'0,"1"2"-320"16,0 9 0-16,2-10 0 0,0-2 2496 0,-2 4 416 15,0 8 96-15,0 0 0 0,0 0-1408 0,0 0-304 16,0 0-48-16,0 0-16 0,0 0 48 0,0 0 0 16,0 0 0-16,-5 16 0 0,-1-2-80 0,2 1-16 15,2-4 0-15,1 5 0 0,-1-2-304 0,1 2-64 16,0-2-16-16,-2 2 0 0,0-3-112 0,1 0-32 0,-2 0 0 0,0-1 0 15,1-2 64-15,-2 1 16 0,-3-1 0 0,-1 1 0 16,-1-5-272-16,-1 2-48 16,1 2-16-16,0-2 0 0,-1-1-208 0,1-2-32 15,-2-2-16-15,1-1 0 0,1-1-144 0,1-1 0 16,9 0 0-16,-9-2 0 16,1-2-576-16,8 4 0 0,0 0 0 0,0 0 0 15,-4-5-624-15,4 5-112 0,0-9-32 0,4 2 0 16,-4 7 160-16,9-9 32 0,2 2 0 0,0 1 0 15,2 5 512-15,0-2 96 0,0-1 32 0,0 1 0 0,0 1 512 0,3 2 0 0,2 1 0 0,1 0 0 16,0 2 496-16,1-6 96 0,-1 1 32 0,-2 1 0 16,-1 1-112-16,0 0-32 0,0-3 0 0,1 2 0 15,-1-2 0-15,-2-1 0 0,-2 0 0 0,-1-1 0 16,-2 1-176-16,-2-2-48 0,-7 6 0 0,10-7 0 16,-5-5-96-16,-1 3-32 0,-2 0 0 0,-2 9 0 15,-1-9-128-15,-2 0 0 0,0-2 0 0,-3 5 0 0,6 6 0 0,-9-4 0 16,0 1-160-16,0 2 160 0,9 1 0 0,-12 7 192 15,2 0-16-15,-1 4 0 0,1 1 144 0,1-1 16 16,2 1 16-16,3 1 0 0,2 1 224 0,3 1 32 16,0-4 16-16,3 1 0 0,3-1-384 0,3-1-80 15,2 3-16-15,1-4 0 0,0 2-144 0,0-4 128 16,0 0-128-16,1-1 128 16,2 0-1088-16,0-2-208 0,-1-3-48 0,2-1-8848 0,2-1-1776 0</inkml:trace>
  <inkml:trace contextRef="#ctx0" brushRef="#br2" timeOffset="178049.83">32090 9370 21183 0,'0'0'944'0,"0"0"192"0,0 0-912 0,10 11-224 0,2 3 0 0,1-1 0 15,-1 0 1472-15,1 3 240 0,0-2 48 0,2 4 16 16,4 3-192-16,-2 5-48 0,-1-3 0 0,-1 1 0 16,-2 2-1024-16,1 6-192 0,-1 2-64 0,-2 0 0 15,-5-7 288-15,-1 5 48 0,1 5 16 0,-6-3 0 16,-4-5 160-16,-3 2 48 0,-2 0 0 0,-3 0 0 0,-2 1-320 0,-3-1-64 16,-4-1-16-16,-1-1 0 0,0-5-256 0,2 3-160 15,3-1 192-15,2 1-192 16,-1-1-1904-16,0 0-480 0</inkml:trace>
  <inkml:trace contextRef="#ctx0" brushRef="#br0" timeOffset="-213416.99">6675 13198 4607 0,'0'0'400'0,"0"0"-400"0,0 0 0 0,0 0 0 0,0 0 3072 0,0 0 512 0,4-25 128 0,-11 31 0 0,1-4-1872 0,-1 1-384 15,7-3-80-15,-6 1-16 0,-1-1-496 0,7 0-96 16,0 0-32-16,-9 0 0 0,0-1-32 0,1-1 0 16,0 1 0-16,1 0 0 0,-2 0 256 0,-2 1 32 15,1-4 16-15,-1 2 0 0,1 2-352 0,-1 2-64 16,0-1-16-16,-1 2 0 0,0-1-352 0,-1 2-80 0,-3-1-16 0,2-1 0 15,-3 2-128-15,-1 1 192 0,-2-1-192 0,1 2 192 16,1 0 32-16,-1-2 16 0,1 1 0 0,0 0 0 16,1-1-32-16,1 2 0 15,1-3 0-15,-1 3 0 0,-1-1-48 0,1 0-16 16,1-1 0-16,0 0 0 0,0 0 64 0,0 1 16 16,0 2 0-16,0-5 0 0,1 3-16 0,1 1 0 15,0-2 0-15,-1 1 0 0,-2 1-208 0,0 2 144 16,2-1-144-16,1-1 128 0,0-3-128 0,1 2 0 15,-1 0 0-15,1 0 128 0,1 1-128 0,0 0 0 0,0-2 144 0,0 0-144 16,-1-1 0-16,1 0 144 0,-1 3-144 0,-1-2 0 16,0-1 144-16,0 0-144 0,1 1 0 0,0 0 144 15,-1 1-144-15,-1-2 128 0,0 1-128 0,1 1 128 16,-2 0 0-16,1 0 0 0,0 0 0 0,-1 1 0 16,1 0-128-16,-2-1 128 0,1 1-128 0,0-2 128 15,1 2-128-15,0 1 0 0,-2-5 0 0,2 2 0 16,-1 3 128-16,2-1-128 0,1 1 128 0,-1 0-128 0,-1 0 128 15,1-2-128-15,0-1 128 0,0 3-128 0,1-5 144 0,0 3-144 16,1 1 160-16,-1-2-160 0,2 0 160 0,-1-1-160 16,2 3 160-16,0 0-160 0,-2-3 128 0,1 2-128 15,-2 1 0-15,1-2 144 0,-2 0-144 0,-2 0 128 16,1 1-128-16,1 1 128 0,0-2-128 0,0 1 0 16,0-1 0-16,-2 1 128 15,1 1-128-15,1 1 0 0,1-1 0 0,1 0 128 0,-1 0-128 0,0-2 0 16,-1 1 144-16,3-1-144 0,-1-1 128 0,1 1-128 15,-1 0 160-15,2-3-160 0,0 2 192 0,-1 0-64 16,0 0-128-16,1 0 192 0,0-1-64 0,0 1 0 16,1 0-128-16,0 0 192 0,-1 1-192 0,2 0 176 0,-1 0-176 0,-1 0 160 15,1 0-160-15,-1 1 0 0,0-2 0 0,-1 1 0 16,0-2 0-16,1 2 0 0,0 0 128 0,0 0-128 16,-1 0 0-16,3 1 128 0,-3-2-128 0,1 1 128 15,2 2 0-15,-1-3-128 0,0-1 192 0,1 1-64 16,1 1-128-16,-1 0 0 15,1 0 144-15,-1 0-144 0,-1-2 0 0,1 2 0 16,-1-2 0-16,0 0 0 0,2 1 0 0,-2-1 128 16,-1 2-128-16,1 0 0 0,0 0 0 0,0-1 128 0,0-1-128 0,2 2 0 15,-1-1 0-15,7-3 0 0,-8 1 0 0,2 2 128 16,6-3-128-16,0 0 0 0,-7 1 0 0,2 0 0 16,0 1 0-16,5-2 0 0,0 0 0 0,0 0 0 15,0 0 0-15,0 0 0 0,0 0 0 0,0 0 0 16,0 0 0-16,0 0 0 0,0 0 0 0,0 0 0 15,1-7 0-15,2 1 0 0,-2-1 0 0,2 1 128 0,-1-2-128 0,2 1 0 16,1-2 0-16,1 1 0 16,-1 0 0-16,0 1 0 0,2-2 0 0,-1 1 0 15,1-1 0-15,1 1 0 0,-1 1 0 0,2 1 0 16,-1-3 0-16,0 1 0 0,-1-1 0 0,-1 1 0 16,1 1 0-16,-1 1 0 0,1-1 0 0,-2 2 0 0,-5 5 0 0,5-5 0 15,-1-2 0-15,0 5 0 0,-1-5 0 0,-3 7 0 16,2-5 0-16,1 0 0 0,-2-2 0 0,-1 7 0 15,0 0 0-15,0 0 0 0,0 0 0 0,0 0 0 16,0 0 0-16,0 0 0 0,0 0 0 0,-5 2-128 16,0 1 128-16,-2 3 0 0,1 0 0 0,-1 1 0 15,-2-1 0-15,1 3-128 0,0 2 128 0,1 0-192 0,-1 0 192 0,0 1-192 16,0 1 192-16,0-3 0 0,2 1-144 0,-1-1 144 16,-1-1 0-16,2 0 0 0,1 0 0 0,1 0 0 15,-2-2 0-15,3 0 0 0,3-7 0 0,-3 7 0 16,0 0 0-16,3-7 0 0,0 0 0 0,0 0 0 15,0 0-128-15,0 0 128 16,2 9 0-16,-1-2 0 0,-1-7 0 0,0 0 0 0,5 9 0 0,0 0 0 16,-5-9 0-16,7 5 0 0,1 1 0 0,0 0 0 15,-1-2 0-15,3 0 0 0,0 1 0 0,0-4 0 16,0 0 0-16,-1 1 0 0,0 0 144 0,0-2-144 16,1 2 0-16,-1-2 0 0,1 0 0 0,-1 0 0 15,0 0 0-15,0 1 0 0,0 0 0 0,1 2 128 16,1 1-496-16,1 0-80 0,-1 0-32 0,0 2-12304 15,-1 2-2448-15</inkml:trace>
  <inkml:trace contextRef="#ctx0" brushRef="#br0" timeOffset="-212416.18">3427 13490 3679 0,'0'0'160'0,"0"0"32"0,-2 8-192 0,-2 1 0 0,0 2 0 0,1-1 0 0,0 2 4480 0,-1-1 832 16,0 1 192-16,0-3 16 0,0 2-3216 0,-1-1-640 15,-1-2-128-15,1 0-16 0,1 0-288 0,-1-1-48 16,-1-1-16-16,-4 0 0 0,-1-3-528 0,-1 1-128 16,-1-2 0-16,-1 0-16 15,-1-2 160-15,0-3 48 0,-1-1 0 0,-4 0 0 16,-2-6-224-16,-1-1-32 0,-1 2-16 0,-2-6 0 15,-2-2-128-15,0 0-32 0,1-4 0 0,1-1 0 0,1-2-96 0,2-2-32 16,-1-4 0-16,3 3 0 0,3-1-16 0,2 4-128 16,2-3 192-16,2 4-64 0,2 0-128 0,2 0 0 15,1 3 0-15,2-4 0 0,0 1 192 0,2 0-64 16,3 1 0-16,2 0 0 0,0 0-128 0,2 0 0 16,0 0 0-16,3 1 0 0,0 0 0 0,3 0 128 15,-1 1-128-15,2 0 0 0,1 0 0 0,1 2 0 16,0 0 0-16,2-1 0 15,0 1-368-15,1 2-96 0,-2-1-32 0,1 4 0 16,-1 0-1888-16,0 0-384 0,1 3-80 0,-2-2-12000 0</inkml:trace>
  <inkml:trace contextRef="#ctx0" brushRef="#br0" timeOffset="-212150.21">2909 12572 13823 0,'0'0'1216'0,"-7"7"-960"0,1-1-256 0,-1 0 0 16,3 0 3344-16,4-6 624 0,0 0 128 0,0 0 32 16,0 0-2816-16,7 5-560 0,3-1-112 0,3-1-32 15,3-3-336-15,1-3-64 0,0 1-16 0,4-2 0 16,2 0 48-16,2-1 0 0,1 1 0 0,0 0 0 0,0 0-240 0,-4 1 0 16,-1 1 0-16,-3 2 0 0,-2 0 0 0,-2 2 128 15,-1 2-128-15,-2 1 192 0,-3 2 32 0,-3 2 0 16,0 1 0-16,-1 3 0 0,-2 2 64 0,0 0 16 15,-2 2 0-15,0 2 0 0,0 0-160 0,1 1-16 16,0 1-128-16,2-1 192 0,2 0-192 0,0 1 176 16,2-4-176-16,1 2-10352 15,1-2-2160-15</inkml:trace>
  <inkml:trace contextRef="#ctx0" brushRef="#br0" timeOffset="-207081.9">12904 15043 16575 0,'0'0'736'0,"0"0"160"0,-4 0-720 0,-4 0-176 0,2 0 0 0,6 0 0 16,0 0 2672-16,0 0 496 0,1-7 96 0,3 1 32 16,3-2-1680-16,2 0-336 0,0-1-64 0,3-1 0 15,1-3-176-15,2 0-16 0,4-4-16 0,3 0 0 16,1-3-176-16,3 1-16 16,3-5-16-16,1-1 0 0,6 1-224 0,2-5-32 15,1 1-16-15,4 1 0 0,3-2-112 0,0-1-32 16,-2 0 0-16,2 0 0 0,-1-1-160 0,2 1-32 15,0-1-16-15,1 1 0 0,1-4-32 0,-1 1 0 0,1 0 0 0,1 1 0 16,-2 1-144-16,-1 1 160 0,-4 0-160 0,-2 1 160 16,-2 1-160-16,-4 0 128 0,-4 3-128 0,-1 3 128 15,-3 1 0-15,0 2-128 0,-3-1 192 0,-1 3-64 16,-3 3-128-16,-1 2 160 0,-2-1-160 0,0 2 160 16,-1 0-32-16,0 1-128 0,-3-3 192 0,-1 1-64 15,-2 0 16-15,1 2 0 0,-3 3 0 0,-1-2 0 16,0 1 0-16,-1 2 0 0,0 1 0 0,-1-1 0 0,3 0 64 15,-3 1 16-15,0-1 0 0,0 0 0 0,1-1-16 0,-1 0 0 16,0 0 0-16,3 2 0 0,0 0-32 0,1 1-16 16,-1 1 0-16,3 2 0 0,-2-3-32 0,2 3 0 15,1 1 0-15,1 1 0 0,0-1-128 0,2 4 0 16,5 1 0-16,1 0 128 0,1 2-128 0,4 1 0 16,3 3 0-16,3 0 128 0,3 2 0 0,5 0-128 15,3 5 192-15,1 2-64 0,3 2 0 0,1 0 0 0,-2 1 0 16,-1 2 0-16,2 1 64 15,0 0 0-15,-1 0 0 0,1-1 0 0,0-1 16 0,-2-1 16 16,1 2 0-16,0-4 0 0,1 1-224 0,-4-1 176 16,-4-2-176-16,-2 1 160 0,3-1-160 0,-7 0 0 15,-1-1 144-15,-2 0-144 0,-2 2 0 0,0-2 128 16,-2-1-128-16,-1 0 0 0,-1 2 0 0,0-2 0 16,-2 0 0-16,0 0 0 15,2 2-1232-15,-2-3-176 0,1 1-16 0,-1-1-16 16,-1-2-2304-16,0 1-464 0</inkml:trace>
  <inkml:trace contextRef="#ctx0" brushRef="#br0" timeOffset="-206283.46">13862 13108 22911 0,'0'0'1024'0,"0"0"192"0,0 0-960 0,0 0-256 15,0 0 0-15,0 0 0 0,0 0 960 0,3 5 128 16,0 1 48-16,3 0 0 0,3 5 192 15,3-2 32-15,2 2 16 0,1 2 0 0,0 2-96 0,6 6-32 16,0 1 0-16,0 3 0 16,0 2-240-16,1 0-48 0,3 2-16 0,-2 1 0 0,-1 0-160 0,1 0-16 15,-1 1-16-15,0-1 0 0,1 2-240 0,1-2-64 16,-1-2 0-16,1 0 0 0,-2-2-208 16,3-3-48-16,-2 1-16 0,-1-2 0 0,-1 1-176 0,1-3 0 15,2-2 0-15,-2 2 128 0,-1-3-128 0,-2-2-144 16,1 0 144-16,-3-4-208 15,-3 0-1120-15,-1-2-208 0,-1-3-64 0,0 0-10624 0,-2-5-2144 0</inkml:trace>
  <inkml:trace contextRef="#ctx0" brushRef="#br0" timeOffset="-205781.71">13608 12561 11055 0,'-6'-2'976'0,"-2"1"-784"0,0 0-192 0,0 1 0 15,-1 1 3392-15,0 0 624 16,0-1 128-16,1 3 16 0,0 2-2144 0,0 0-432 16,1 2-96-16,-1-1-16 0,0 2-592 0,0 3-128 15,3 2-32-15,-2 1 0 0,2 3-128 0,1 3-16 16,0 0-16-16,3 3 0 0,2 0-240 0,2 2-64 15,0 2 0-15,2-1 0 0,3-1-256 0,1 0 0 16,1-2 128-16,4-3-128 0,3-5 160 0,0-2-32 16,2-3 0-16,-1-4 0 0,1-2 224 0,1-3 32 0,1-3 16 15,0-2 0-15,0-4 112 0,-3-2 0 0,0-2 16 0,-4-1 0 16,-2-5-128-16,-1-2-16 0,-2 0-16 0,-4 0 0 16,-4-3 32-16,-1 1 16 15,-2 0 0-15,-5 1 0 0,-2 2-64 0,-3 0-16 0,-2 2 0 0,-2 1 0 16,-1 0-144-16,0 2-16 0,2 0-16 0,-2 3 0 0,0-1 16 0,1 0 0 15,2 2 0-15,-1-1 0 32,2 4-752-32,3 0-160 0,2 2-32 0,2-2 0 15,0 3-2736-15,6 4-544 0</inkml:trace>
  <inkml:trace contextRef="#ctx0" brushRef="#br0" timeOffset="-205523.36">13068 12756 27647 0,'-15'-2'2448'0,"15"2"-1952"16,-8 2-496-16,1-1 0 0,7-1 1392 0,0 0 176 0,-6 2 32 0,6-2 16 15,0 0-592-15,0 0-128 0,0 0-32 0,0 0 0 16,0 0-640-16,0 0-224 0,6 9 144 0,2-3-144 31,1 1-1920-31,1 1-480 0,-1 1-96 0</inkml:trace>
  <inkml:trace contextRef="#ctx0" brushRef="#br0" timeOffset="-205347.43">13191 13056 27647 0,'0'0'2448'0,"-3"4"-1952"0,-2 4-496 0,1-2 0 16,0 2 1168-16,4-8 144 0,-2 7 32 0,2-7 0 15,0 0-832-15,0 0-176 0,0 0-16 0,0 0-16 16,0 0-1616-16,8 1-320 0,-2-2-64 16</inkml:trace>
  <inkml:trace contextRef="#ctx0" brushRef="#br0" timeOffset="-205136.5">13158 12437 21183 0,'-10'-11'1888'0,"10"11"-1504"15,0 0-384-15,0 0 0 0,-7 0 1744 0,2-2 288 16,0-1 48-16,5 3 16 0,0 0-704 0,0 0-144 0,0 0-32 0,0 0 0 16,0 0-1040-16,7-1-176 0,0-4 0 0,3 3-9856 15,-1 2-1856-15</inkml:trace>
  <inkml:trace contextRef="#ctx0" brushRef="#br0" timeOffset="-204983.5">13346 12267 27471 0,'-12'2'1216'0,"12"-2"256"0,0 0-1184 0,0 0-288 0,-3-2 0 0,3 2 0 0,0 0 512 0,0 0 64 15,0 0 0-15,5-4 0 16,4 2-576-16,1-3-144 0,1 1-16 0,0 0-12816 16</inkml:trace>
  <inkml:trace contextRef="#ctx0" brushRef="#br0" timeOffset="-204653.28">13938 12317 3679 0,'0'0'160'0,"-8"2"32"0,0 2-192 0,2 0 0 0,6-4 0 0,0 0 0 15,0 0 6208-15,0 0 1184 0,0 0 240 0,0 0 48 16,0 0-6016-16,2 11-1216 0,2 0-256 0,3 1-9568 16,1-4-1920-16</inkml:trace>
  <inkml:trace contextRef="#ctx0" brushRef="#br0" timeOffset="-204483.18">14058 12619 18431 0,'0'0'816'0,"-7"4"160"0,1 1-784 0,1 1-192 16,0-1 0-16,5-5 0 0,0 0 3200 0,0 0 576 16,0 0 128-16,0 0 32 0,0 0-2656 15,0 0-544-15,0 0-96 16,0 0-32-16,0 0-1536 0,0 0-304 0,0 0-64 0,7 1-8224 16,1-2-1632-16</inkml:trace>
  <inkml:trace contextRef="#ctx0" brushRef="#br0" timeOffset="-204173.24">13973 11940 21183 0,'-5'-3'1888'0,"1"1"-1504"0,4 2-384 0,0 0 0 16,-2-5 2208-16,2 5 368 0,0-7 80 0,2 1 16 16,3-2-848-16,2 1-160 0,-2-1-48 0,4 1 0 15,2-1-944-15,0-1-192 0,1 1-32 0,0-1-16 16,0 0-304-16,2 1-128 0,3 0 128 0,0 1-128 15,-2 0-192-15,0 0-112 0,-2-1-16 0,0 0-16 16,-3 1-2448-16,2-1-480 0,0 1-112 0</inkml:trace>
  <inkml:trace contextRef="#ctx0" brushRef="#br0" timeOffset="-203647.29">14156 11587 20207 0,'-13'-3'896'0,"6"2"192"0,-1 0-880 0,-1-1-208 0,-1 1 0 0,-1 0 0 16,1-2 1408-16,0 2 224 0,-2-1 48 0,-1 4 16 15,0-2-64-15,-2 1-16 0,1 2 0 0,-2 1 0 16,-2-1-464-16,0 4-112 0,0 2-16 0,1 3 0 15,0 1-464-15,0 1-112 0,0 2 0 0,1 3-16 0,3 4-176 16,1-1-48 0,2 0 0-16,1 3 0 0,2-2-208 0,3 1 0 0,2 2 0 0,1-4 0 15,2 1 0-15,1-1 0 0,2-1 0 0,3 0 0 16,1-4 0-16,1 3-128 0,3-3 128 0,-1-2 0 16,4-2 0-16,2 0 0 0,2 0 0 0,1 2 0 15,2-5 0-15,1-1 0 0,1-1-128 0,-1-3 128 16,1-1 0-16,1-2 0 0,1-4 0 0,0-2 0 15,0-1 0-15,0-1 0 0,-1-1 0 0,1-1 0 0,-2-5 0 0,1 1 0 16,-3 1 0-16,1-2 0 0,-3-3 0 0,0 2 0 16,-2-3 0-16,-2 1 0 0,-3-1 192 0,-1 0-64 15,-2 0-128-15,-1 2 192 0,-1-1-16 0,-2-1-16 16,-4 0 0-16,-4 1 0 0,-1 1 192 0,-3-1 32 16,-1 0 16-16,-4 1 0 0,-3-1 32 0,-1 2 0 15,-2 0 0-15,-2-1 0 0,-3 2-160 0,-2 0-16 16,-2-3-16-16,1 3 0 0,1 0-240 0,-1 2 0 15,0 0 128-15,0 5-128 16,2 2-320-16,2 1-96 0,0 2-32 0,3 2 0 16,2 0-2208-16,2 5-448 0,-16 8-96 0,9 0 0 0</inkml:trace>
  <inkml:trace contextRef="#ctx0" brushRef="#br2" timeOffset="-199713.83">14510 13781 10127 0,'19'29'896'0,"-19"-29"-704"15,0 0-192-15,0 0 0 0,0 0 2496 0,0 0 448 16,0 0 112-16,0 0 16 0,0 0-960 0,0 0-176 15,0 0-32-15,0 0-16 0,0 0-448 0,0 0-96 16,0 0 0-16,0 0-16 0,7-3-304 0,0-1-64 16,-1-1-16-16,2-3 0 0,1 1-96 0,2 0-16 15,-1-1 0-15,3-1 0 0,2 0 0 0,3-4 0 16,-1 1 0-16,0-3 0 0,0 0-288 0,-3 0-64 0,0 0-16 0,3-1 0 16,3-3-144-16,1 0-48 15,0 1 0-15,1 0 0 0,0 0 96 0,1-2 16 16,4-2 0-16,5-5 0 0,-2-1-384 0,-1 5 0 15,-2 1 0-15,1-1-192 0,-5 3 192 0,-1 0 0 16,-1 0 0-16,-1 2 0 0,-2 1 0 0,-4 5 0 16,1 2 0-16,-2-3 0 0,-2 3 0 0,1-2-208 15,0 1 48-15,0 1 16 16,-1 0-432-16,5-3-64 0,-2-1-32 0,-1 1 0 16,0 0-1216-16,0 2-240 0,0 2-48 0,0-3-9264 0,0 1-1840 0</inkml:trace>
  <inkml:trace contextRef="#ctx0" brushRef="#br2" timeOffset="-199147.55">15746 12777 11055 0,'0'0'480'0,"0"0"112"0,0 0-464 0,0 0-128 0,0 7 0 0,0 0 0 16,0 1 2800-16,0 1 528 0,-1 2 128 0,0 0 0 0,-2 1-1664 0,0 3-352 16,1 0-64-16,-1 3-16 0,1-3-192 0,-1 2-32 15,-1 1-16-15,0-2 0 0,0-1-272 0,2 0-48 16,-1-4-16-16,0 1 0 0,1-1-272 0,1-5-48 16,1-6-16-16,0 0 0 0,0 0-224 0,0 0-48 15,0 0-16-15,0 0 0 0,3-5-16 0,1-3 0 16,3-5 0-16,-2-3 0 0,0-1-16 0,1-1-128 15,-1-1 192-15,0-2-64 0,2-1-128 0,-1-1 0 16,1 1 144-16,-2-1-144 0,-1-2 0 0,0 0 0 16,-1 0 0-16,3 1 128 0,-1-1-128 0,0 0 0 15,-1 3 128-15,0 2-128 0,0 2 0 0,0 2 0 16,1 5 0-16,-1 2 0 0,-1 2 0 0,-3 7 0 16,0 0 0-16,0 0-128 0,2 9 128 0,2 4-160 15,-1 2 160-15,1 3-160 0,-1-1 16 0,1 4 0 0,0 1 0 0,0 0 0 16,1 1 352-16,2 1 80 0,1-1 16 0,0 1 0 15,1-2-496-15,0-1-112 0,0-2-16 0,3-2 0 16,-1-1 320-16,1-2 256 0,-1-3-64 0,0-2 0 16,1-3 384-16,0 1 80 0,0-4 16 0,-2-3 0 15,0-3 144-15,1-4 16 0,-1 1 16 0,2-3 0 16,-4-4-240-16,1-2-48 0,0-3-16 0,-1 1 0 16,0-2-320-16,0 0-64 0,-2-3-16 0,1 1 0 0,-1-1-144 15,-1-1-144-15,-1-1 144 0,0 0-208 31,0-3-1280-31,-1 3-256 0,-3-1-48 0,2 3-16 16,1 2-1648-16,-2 3-336 0,-2-14-64 0,2 13-16 0</inkml:trace>
  <inkml:trace contextRef="#ctx0" brushRef="#br2" timeOffset="-198780.12">16286 12776 18431 0,'-1'6'1632'0,"2"2"-1312"0,2 0-320 0,1 0 0 16,-2 0 1728-16,2-1 288 16,1 0 48-16,1-1 16 0,-1 0-160 0,1-1-48 0,2-1 0 0,-1 1 0 15,0-2-816-15,1-2-160 16,0-1-48-16,1 0 0 0,0 0-448 0,0-1-80 16,1-2-32-16,-1-2 0 0,0 1-96 0,-1-1-32 15,-2-2 0-15,1 1 0 0,-2-4-160 0,0 1 160 0,-1 0-160 0,0 0 160 16,0 0-160-16,0 0 0 0,-2-2 144 0,0 1-144 15,-1-3 0-15,0 0 128 0,-1 0-128 0,0 0 0 16,0 0 0-16,0 1 0 0,-1 0 0 0,1 2 0 16,0-2 0-16,0 3 0 0,0 2 0 0,0 7 0 15,0 0 0-15,0 0 128 0,0 0-128 0,0 0 176 16,1 8 64-16,1 3 16 0,0 4 0 0,1-2 0 16,-1 4-128-16,2-2-128 0,0 2 176 0,1 1-176 0,2 0 128 0,1 0-128 15,0-2 0-15,1 0 0 0,2 2 0 0,0-2 0 16,1-2 0-16,1-1 0 31,0-1-1312-31,2-1-272 0,1-1-48 0,0-4-16 0,1-2-1808 0,-2-1-384 16</inkml:trace>
  <inkml:trace contextRef="#ctx0" brushRef="#br2" timeOffset="-198578.99">16887 12675 24991 0,'0'0'1104'0,"0"0"240"0,0 0-1088 0,0 0-256 15,0 0 0-15,-9-1 0 0,0 2 1984 0,-2 2 320 16,1 2 80-16,-2 2 16 0,2 2-464 0,1 1-80 16,1 2-32-16,1 1 0 0,3 3-544 0,0 2-128 0,3-4 0 0,1 3-16 15,1 1-368-15,3-2-80 0,3 0-16 0,2-2 0 16,4 0-240-16,1-1-48 0,1-2-16 0,0-1 0 16,4-2-224-16,0-3-144 0,3-1 192 0,1 1-192 31,3-3-480-31,1-2-208 0,3-2-32 0,5-1-13168 15,4-5-2640-15</inkml:trace>
  <inkml:trace contextRef="#ctx0" brushRef="#br0" timeOffset="-182783.07">18265 13798 2751 0,'0'0'128'0,"0"0"16"0,0 0-144 0,0 0 0 16,0 0 0-16,24-7 0 0,-24 7 5104 0,9 6 976 15,0-4 208-15,1 1 48 0,3-2-4256 0,3-1-848 16,1 0-160-16,2-1-48 0,4 2-96 0,0-2-32 0,1-3 0 0,-1 1 0 15,2 3-128-15,0-4-16 0,1 2-16 0,1 2 0 16,0-3-96-16,1 2 0 0,0-1-16 0,2 2 0 16,0-1-128-16,2 1-32 0,0 1 0 0,1 2 0 15,-2-3-208-15,2-1-64 0,2-1 0 0,-2 1 0 16,-2-1 0-16,1-1-16 0,4 2 0 0,-1-2 0 16,0 0 80-16,2 1 32 0,0-1 0 15,2 1 0-15,-1-2-16 0,0 1 0 0,0 2 0 0,1-2 0 16,-4 1-144-16,0-1-128 0,1 2 192 0,-1-2-192 15,-1 2 176-15,0-2-176 0,-1 3 160 0,1-1-160 16,0 0 128-16,1-1-128 0,2 1 0 0,-1 0 0 16,4-1 144-16,-4 1-144 0,-1-2 128 0,-1 3-128 15,0-2 224-15,-1 1-32 0,-2-1-16 0,0 2 0 16,1-4 0-16,-2 3 0 0,0 0 0 0,-1-2 0 0,1 2-176 0,2-1 0 16,0 1 0-16,2 1 0 0,0-2 176 0,-1 0-48 15,1 4-128-15,-2-2 192 0,0-2-192 0,-1 1 144 16,0 1-144-16,-1 0 128 0,-3 0-128 0,1 0 0 15,1-1 0-15,-2 1 0 0,0-2 0 0,2 2 0 16,-2 0 0-16,2-1 0 0,0 0 128 0,-2-1-128 16,0 1 0-16,2 1 128 0,1 0 32 0,-2 0 0 15,-2-1 0-15,0 1 0 0,0-3 0 0,1 1 0 0,0-1 0 0,0 2 0 16,-4-3-32-16,0 1-128 0,0 3 192 0,-1-4-64 16,3 2 0-16,-2-1-128 0,1 0 192 0,2 2-64 15,1-1-128-15,0-1 128 16,-1 0-128-16,1 2 128 0,0 2-128 0,2-1 0 15,-2-1 144-15,-1 0-144 0,-1-1 0 0,0 4 128 16,-1-2-128-16,2 0 0 16,-2 0-672-16,-1 1-208 0,1-1-32 0,-1 0-16 0,2-1 1600 0,-1 1 320 0,-2 0 64 0,-1 0 16 15,-1-3-848-15,1 2-224 0,1 2 0 0,1-1 0 16,0-2 0-16,-2 0 0 0,0 0 128 0,0 0-128 16,1 1 0-16,0 0 0 0,0-2 0 0,-1 0 0 15,0 2-176-15,-2-1-16 0,1-2 0 0,-1 0 0 16,1 0-464-16,1 0-112 0,-2 0 0 0,0 0-16 15,-2 0-1088-15,-2-1-224 0,2 1-32 0,4-2-16 16,-4-1-768-16,-3 0-160 0,-1 1-16 0,-1-1-10416 16</inkml:trace>
  <inkml:trace contextRef="#ctx0" brushRef="#br0" timeOffset="-182485.5">22188 13304 23199 0,'0'0'1024'0,"0"0"224"0,-4 4-992 0,4-4-256 16,0 0 0-16,0 0 0 0,0 0 1024 0,0 0 144 15,3 7 48-15,2 0 0 0,3-1-256 0,1 1-64 16,1 0 0-16,3-2 0 0,3 0-352 0,1 0-80 16,1 2-16-16,8 4 0 0,-2 0-224 0,-3 1-48 15,-2-3-16-15,-1 2 0 0,-3 2 128 0,-2 1 32 0,-2-1 0 0,0 0 0 16,-5 1 448-16,-2 3 112 0,-4 1 16 0,0 0 0 15,-1 1 272-15,-3 1 64 0,-2 3 16 0,-2 1 0 16,-3 3-224-16,1-3-64 0,-1-2 0 0,1 3 0 16,-2-1-416-16,2-1-96 0,-1 3 0 0,6-10-16 15,0 1-432-15,0 1 0 0,1 2 0 0,1-1 0 16,2 1-1344-16,0 1-336 0,-1 1-80 0,2-3-17312 16</inkml:trace>
  <inkml:trace contextRef="#ctx0" brushRef="#br0" timeOffset="-181852.97">19002 12597 24879 0,'-7'-12'2208'0,"7"12"-1760"0,0 0-448 0,0 0 0 15,-2-5 1760-15,-1 4 272 0,3 1 48 0,0 0 16 0,0 0-912 0,0 12-176 16,0 3-48-16,0 5 0 0,0 3-256 0,0 2-64 15,1 2-16-15,2 3 0 0,1 2-272 0,-3 2-48 16,0-2-16-16,-2 3 0 0,2 4-32 0,-1-1 0 16,0 0 0-16,0 0 0 0,0-2-256 0,2 0 0 15,-2-2 0-15,2-6-144 0,0 0-192 0,0-4-48 16,0 0 0-16,0-3 0 16,-1-4-1632-16,1-3-336 0,-1-2-64 0,2-3-7520 0,-3-9-1520 0</inkml:trace>
  <inkml:trace contextRef="#ctx0" brushRef="#br0" timeOffset="-181661.05">19183 12575 15663 0,'1'-26'688'0,"2"15"144"0,1-2-656 0,-2 2-176 16,0 3 0-16,0 1 0 0,-2 7 2864 0,0 0 528 16,0 0 128-16,5 3 0 0,1 5-2080 0,-1 5-416 0,1 4-96 0,1 5-16 15,1 4-432-15,0 4-96 0,1 4 0 0,0 2-16 16,-1 2-240-16,1 4-128 0,0 1 128 0,1 0-128 15,-2 0 0-15,1 0-256 0,0-4 32 0,1 2 16 32,-4-4-832-32,1 0-176 0,0-2-16 0,0-2-11952 0</inkml:trace>
  <inkml:trace contextRef="#ctx0" brushRef="#br0" timeOffset="-181460.41">19053 13039 27647 0,'0'0'2448'0,"0"0"-1952"16,0 0-496-16,0 0 0 15,0 0 1920-15,0 0 272 0,0 0 64 0,0 0 16 16,7-3-1312-16,4 1-256 0,3 1-48 0,0-2-16 0,1-4-448 0,2 4-192 16,1 3 176-16,4-4-176 0,-1 1-128 0,2 0-128 15,2-1-32-15,1 2 0 16,0 2-3152-16,0-3-624 0</inkml:trace>
  <inkml:trace contextRef="#ctx0" brushRef="#br0" timeOffset="-181212.52">19687 12927 22111 0,'-13'0'976'0,"8"1"208"0,0 4-944 0,5-5-240 0,0 0 0 0,0 0 0 16,0 0 3856-16,0 0 736 0,0 0 144 0,0 0 16 15,0 0-3296-15,12-2-672 0,2 2-128 0,2 0-16 0,2-3-640 0,1 2 0 16,2 1 0-16,0-4 0 16,1 1-1376-16,2 1-192 0,2-2-32 0,0 0-16 15,-1-1-1328-15,-2 0-256 0,-1-1-48 0</inkml:trace>
  <inkml:trace contextRef="#ctx0" brushRef="#br0" timeOffset="-180883.61">20449 12658 15663 0,'0'0'688'0,"0"0"144"16,-7-5-656-16,1 4-176 0,-2-3 0 0,0 1 0 0,-2 2 3520 0,-2 1 656 15,-4 3 144-15,2 2 32 0,-2-1-2096 0,1 5-400 16,-1 0-96-16,2 5-16 0,1-1-816 0,0 4-160 15,1 3-48-15,1-2 0 0,4 3-336 0,1 2-64 16,3 2 0-16,3 1-16 0,2-2-304 0,5 1 0 16,3-1 0-16,4 2 0 0,5-3 0 0,3-3 0 15,3-3 0-15,2-2 0 0,4-4 0 0,-1-3 0 0,0-3 0 0,-1-3-144 16,0-4 144-16,-2-4-128 0,-1-2 128 0,-2-2-128 16,-4-2 128-16,-1-4 144 0,-4 2-16 0,-2-2-128 15,-1 1 128-15,-3-2-128 0,-2-1 0 0,-3-1 0 16,-4 1 144-16,-2 1-16 0,-3 1-128 0,-3-2 192 15,0 0-192-15,-3 2 0 0,-6 2 0 0,0 1 0 16,0 0-192-16,-1 2-64 0,-1 0-32 0,2 2 0 16,2 1-1648-16,0 4-336 0,-2 0-64 0,3-1-8288 15,1 3-1664-15</inkml:trace>
  <inkml:trace contextRef="#ctx0" brushRef="#br0" timeOffset="-180663.83">20989 12493 28559 0,'0'0'1264'0,"0"0"272"0,0 0-1232 0,0 0-304 16,0 0 0-16,0 0 0 0,0 0 2272 0,0 10 400 16,0 2 80-16,1 4 0 0,0 2-1680 0,-1 1-352 15,3 4-64-15,-1 1-16 0,1 4-464 0,0 0-176 16,-1 2 0-16,2 2 144 0,-3 3-144 0,3-1 0 15,0 2 0-15,-1 2 0 16,1-1-816-16,-2-2-32 0,1 0-16 0,0-5 0 16,-1 0-1936-16,1-5-384 0,-1 0-80 0</inkml:trace>
  <inkml:trace contextRef="#ctx0" brushRef="#br0" timeOffset="-180453.45">21252 12361 27583 0,'0'0'1216'0,"0"0"256"0,-1 11-1168 0,-1 2-304 0,2 2 0 0,2 5 0 15,2 2 464-15,-1 1 48 0,1 5 0 0,2 2 0 16,0 1-64-16,2 2 0 0,1-2 0 0,0 3 0 16,2-3-448-16,-1 2 0 0,0 1 0 0,3 0 0 15,-1-1-1344-15,0 0-272 0,-2-2-48 0,1-1-10416 16</inkml:trace>
  <inkml:trace contextRef="#ctx0" brushRef="#br0" timeOffset="-180236.66">21107 12860 25791 0,'-12'-9'2304'0,"9"7"-1856"15,3 2-448-15,0 0 0 0,-6-2 3072 0,6 2 512 16,0 0 96-16,0 0 32 0,0 0-1760 0,0 0-352 16,0 0-64-16,8-5 0 0,3 1-784 0,3 0-160 0,3 0-16 0,1 1-16 15,2-3-384-15,1 2-176 0,1 1 160 0,1 0-160 32,2-2-608-32,2 1-224 0,2 0-32 0,1-1-19120 0</inkml:trace>
  <inkml:trace contextRef="#ctx0" brushRef="#br0" timeOffset="-177815">14298 12441 11967 0,'0'0'1072'0,"0"0"-864"0,0 0-208 0,0 0 0 0,0 0 2304 0,17-20 432 0,-17 20 80 0,0 0 0 15,9-1-2080-15,1-3-416 0,3-1-96 0,2-2-16 16,2 1 384-16,2-1 80 0,5-1 16 0,0-1 0 15,3 0-32-15,0-1 0 0,-1-3 0 0,-1 1 0 16,1 0-48-16,1 0-16 0,2 1 0 0,0-1 0 16,-2 0-240-16,2 2-48 0,-1-2-16 0,2 2 0 15,2-1-288-15,0 1 128 0,2-3-128 0,1 2 0 0,2 0 0 0,-2-1 0 16,-1 0 0-16,-1 0 0 0,-1 3 0 0,2-3 0 16,-1 1 0-16,-2-1 0 0,-1-1 256 0,0 1-64 15,0-1-16-15,1 1 0 0,-1 1 208 0,0 0 32 16,1 2 16-16,1 1 0 0,-4 1-176 0,4-1-16 15,-1-1-16-15,-1-1 0 0,-1 1-224 0,-2 0 144 16,0-1-144-16,2 1 128 0,1-3-128 0,0 0 0 16,-3 0 0-16,1 2 128 0,0 0-128 0,2-1 0 15,0-1 0-15,3 3 0 0,2 3 0 0,-1-3 0 0,-1-2 0 0,-1 1 0 16,2 1 0-16,-1 2 0 16,-2 1 0-16,-1-1 0 0,0-2 0 0,0 1 0 15,-1 2 0-15,-1-1 0 0,0 1 0 0,-1-1 128 16,1 2-128-16,-2 0 0 0,0-1 0 0,0 3 0 15,-1-1 0-15,1 0 0 0,0-2 0 0,0 4 0 16,0-2 0-16,1 0 0 0,-1-1 0 0,-1 0 0 16,-1-1 0-16,-2 1 0 0,1 0 0 0,-1 1 0 15,-1-2 128-15,0 2-128 0,0 0 0 0,0 0 0 0,-2-1 0 0,1 1 0 16,-1 1 0-16,1-2 0 0,1 4 0 0,0-3 128 16,0 1-128-16,1 0 192 0,-1 1-192 0,1 1 192 15,0-1-192-15,0 1 192 0,0 1-192 0,3 0 192 16,0-1-64-16,0 1-128 0,1 0 192 0,-3 0-64 15,1 1-128-15,-1 0 0 0,-2 1 0 0,1-1 0 16,1 0 0-16,0 3 0 0,-4-3 144 0,1 2-144 0,-1 0 160 16,2-1-32-16,1 2-128 0,-1-1 192 0,0 1-192 0,0 0 128 15,0-1-128-15,-2 1 0 0,1 2 128 0,-1 0-128 16,4-3 0-16,-4 1 0 0,-1 0 128 0,2-1-128 16,1 1 0-16,0 0 144 0,2 0-16 0,-2 0 0 15,-3 0 0-15,1 0 0 0,-3 1 112 0,1-2 16 16,0 1 0-16,0-2 0 15,2 3 0-15,-4 1 0 0,1-2 0 0,-2 2 0 0,1-2-16 0,-1 1 0 16,0 0 0-16,2 1 0 0,0-4-240 0,0 2 0 16,0 1 0-16,1-1 0 0,-1-1 0 0,-1-1 0 15,1 1 176-15,-2 1-176 0,1 1 224 0,-1 0-64 16,0-1-16-16,2 2 0 0,1 0 0 0,0 2 0 16,-3-2 0-16,2 2 0 0,0 0 0 0,0-1 0 15,0-1 0-15,-2 1 0 0,-1 0-16 0,2 1-128 16,-2 0 192-16,1 0-64 0,-2 0 0 0,0 0-128 15,-2 1 192-15,2-1-64 0,-2 1 32 0,1-3 0 0,0 3 0 0,1 0 0 16,-1-1 16-16,-1 3 0 0,-1-4 0 0,-1 4 0 16,0-2-48-16,0 1-128 0,1 2 192 0,-1-3-64 15,-1 2 48-15,1-1 0 0,-1 3 0 0,1-1 0 16,1 0-176-16,-1-3 0 0,-1 1 0 0,1 2 0 16,0 0 0-16,0-3 0 15,1 1 0-15,-1 1-176 0,0-1 176 0,-1 1 0 0,1-1 0 16,0 2 128-16,-1-3-128 0,-1 1 0 0,1 1 0 0,-1-2 128 15,2 3-128-15,0-1 0 0,0 1 0 0,-1 0 0 16,1-4 0-16,0 2 0 0,0-1 0 0,0 0 0 16,0 0 0-16,-1 1 0 0,1-3 0 0,-1 1 128 15,-1 1-128-15,1-1 0 0,1-1 0 0,-1-1 0 16,2 1 0-16,-2-1 0 0,0-1 0 0,-1-1 128 16,1-1-128-16,-1 1 0 0,-6-4 0 0,7 0 128 0,0 0-128 0,0-4 0 15,-7 4 0-15,5-7 128 0,-2 0-128 0,-1-1 0 16,1 0 0-16,1-1 0 15,-5-2 0-15,-1 0 0 0,0-2 0 0,-1-2 0 16,-3 2 0-16,-1-1 0 0,1 0 0 0,-1-1 0 0,-1 2 0 0,-1 0 0 16,-1 1 0-16,0 3 128 0,3-2-128 0,0 3 0 15,1-4 0-15,0 4 0 0,1 2 0 0,1 2-128 16,0-1 128-16,4 5-128 0,-4-2-32 0,4 2 0 16,0 0 0-16,0 0 0 0,0 0 0 0,0 0 0 15,6 7 0-15,-1 1 0 0,0 1 32 0,2 1 0 16,-1 1 0-16,3 0 0 0,2 4 128 0,0 0-192 15,0-2 192-15,1 4-192 0,-2-1 192 0,0 1 0 0,0-3 0 0,-3 1-128 16,-1-2 128-16,-1 0 0 0,-1-2 160 0,-2 0-160 16,-2-1 576-16,-1 1 32 0,-2-1 0 0,0 0 0 15,-5 1 144-15,-1 1 16 0,-2-2 16 0,-2-1 0 16,-3 0-176-16,0-2-32 0,-4 1-16 0,2-1 0 16,-1 1-176-16,1 0-48 0,0-1 0 0,1-2 0 15,0 1-192-15,1 1-144 0,2-2 192 0,1 0-192 16,0-3-1024-16,5-1-304 0,2-1-64 0,6 0-20336 15</inkml:trace>
  <inkml:trace contextRef="#ctx0" brushRef="#br0" timeOffset="-177014.78">19743 12398 13823 0,'0'0'608'0,"0"0"128"0,0 0-592 0,0 0-144 15,0 0 0-15,0 0 0 0,0 0 2432 0,0 0 464 16,0 0 96-16,0 0 16 0,16-29-1568 0,-16 29-304 16,-2-5-64-16,0-2-16 0,2-2-432 0,2-1-96 15,-1-2-16-15,0-2 0 0,4-1 224 0,1-2 32 16,-1-1 16-16,1-2 0 0,0 0-96 0,0-1-32 16,1-1 0-16,-1 1 0 0,-2-4-320 0,1 2-64 15,0-2-16-15,1 0 0 0,-1 0-256 0,0 2 0 16,0-1 0-16,0 3 0 0,2 3 160 0,0 1-32 15,-1 2 0-15,1-1 0 0,-1 4-128 0,1 3 0 16,-1 5 0-16,2 0 0 0,1 3 0 0,1 4 160 0,1 2-160 0,1 3 160 16,-2 2-160-16,3 2 0 0,0 2 0 0,2 2 0 15,0 1 0-15,2 0 0 0,0 2 0 0,-1-2 0 16,-2 3 0-16,0-2 0 0,1 0 0 0,-2 0 0 16,0 1 0-16,0-5 0 0,-1 2 0 0,-1 1 0 15,0 0 0-15,-1-2 0 0,-1-2 176 0,0-1-176 16,1 0 0-16,-1-3 0 0,0 1 0 0,-1-3 0 15,-1 1-256-15,0-2-80 0,-7-6-32 0,8 7 0 32,1-2-480-32,-3 0-112 0,-6-5 0 0,6 5-16 15,-6-5-1184-15,5 6-224 0,-5-6-48 0</inkml:trace>
  <inkml:trace contextRef="#ctx0" brushRef="#br0" timeOffset="-176612.82">20262 12081 1839 0,'0'0'0'0,"-5"-1"160"15,0-1-160-15,5 2 0 0,-5-2 0 0,5 2 0 0,0 0 4992 0,0 0 960 0,0 0 192 0,0 0 32 16,0 0-4112-16,0 0-816 0,0 0-160 0,0 0-48 15,0 0-464-15,2 7-80 0,2 1-32 0,1 3 0 16,1-2 80-16,0 1 16 0,1 2 0 0,-1 0 0 16,2 1 80-16,-1 0 0 0,-1-1 16 0,1-1 0 15,0 1-64-15,0 0-16 16,-1-3 0-16,0 1 0 0,-2 1 32 0,-2-1 0 0,0 1 0 0,-1-2 0 16,-1-1 144-16,-1-1 16 0,-3 0 16 0,-2-1 0 15,1 0-16-15,-1-1-16 0,-2-1 0 0,-1 0 0 16,-2 0-192-16,0-1-48 0,-1 0 0 0,-1-2 0 15,0 1-304-15,-2 0-64 0,0-2-16 0,-1 2 0 16,2-1-128-16,1 0 0 0,1 2 0 0,2-2 0 16,2 0-1216-16,8-1-240 0,0 0-32 0,0 0-17440 15</inkml:trace>
  <inkml:trace contextRef="#ctx0" brushRef="#br0" timeOffset="-174612.95">24089 14297 23551 0,'0'0'1040'0,"0"0"224"0,-2-1-1008 0,-4 3-256 0,6-2 0 0,0 0 0 16,0 0 848-16,0 0 128 0,0 0 32 0,0 0 0 0,0 0-176 15,12-5-16-15,3 0-16 0,2-4 0 0,2-2 176 0,3 0 48 16,4-2 0-16,1-2 0 0,2-4-64 0,1-2-16 15,4-1 0-15,1 0 0 0,1-2-208 0,4-1-32 16,1-1-16-16,4-1 0 0,0-2-240 0,3-1-32 16,2 0-16-16,1 0 0 0,-3-2-176 0,-2-2-32 15,-2-3-16-15,-1 1 0 0,-3 1-176 0,0 1 128 16,-4 4-128-16,-1 0 128 0,-3 4-128 0,-8 6 192 16,1 1-192-16,0 0 192 0,-2 4-192 0,-2-4 160 0,0 1-160 0,-4 1 160 15,-1 2-16-15,-1-1 0 16,0 0 0-16,2-2 0 0,-3 2 96 0,-2 2 16 15,-3 1 0-15,0 3 0 0,0-1-32 0,-2 2 0 16,-2 1 0-16,-1 2 0 0,-2 0-80 0,-2 6-16 16,4-6 0-16,-4 6 0 0,0 0-128 0,0 0 128 15,0 0-128-15,0 0 128 0,5-4-128 0,-5 4 0 16,0 0 0-16,8-1 0 0,-1-1 0 0,1 2 0 16,-1 0 0-16,3 2 0 0,-1-1 0 0,2 0 0 0,1 3 0 0,0 1 0 15,-2 1 0-15,2 0 0 0,1 2 128 0,1 1-128 16,2 3 0-16,4 0 0 0,3 1 144 0,2 1-144 15,1 2 128-15,1 2-128 0,5 1 128 0,1 1-128 16,0-2 192-16,2 2-48 0,-5-3 0 0,2 1 0 16,0 2 64-16,2-2 16 0,0 0 0 0,0 0 0 15,0 1 64-15,0-4 16 0,1 2 0 0,9 4 0 16,-5-1 0-16,-1-1 0 0,-1 1 0 0,-4 1 0 16,0-3-48-16,0 0-16 0,-3 0 0 0,0 2 0 15,-2-1-64-15,0-2-16 0,-4-2 0 0,1 0 0 16,-3 2-160-16,1 0 0 0,-1-1 144 0,0 0-144 15,-1-1 0-15,-2 1 144 0,1-4-144 0,-3-1 0 0,-2-2 160 16,2 2-160-16,0-3 128 0,-1-1-128 0,-2 1 0 0,-2-1 128 16,-3-1-128-16,2-2 0 0,-4 1 0 0,4-1-144 15,1 0 0-15,-2 0 0 16,-1-1-1136-16,0-1-208 0,2 0-48 0,-1 0-16 16,-1-2-1408-16,-1 0-288 0,-8 0-48 0</inkml:trace>
  <inkml:trace contextRef="#ctx0" brushRef="#br0" timeOffset="-173452.16">24987 12735 9215 0,'0'-8'816'0,"0"1"-656"0,0-1-160 0,0 0 0 16,0 1 2720-16,1 1 512 0,2-1 96 0,-2 0 32 16,1 0-1200-16,-1 2-240 0,0 1-64 0,-1 4 0 15,0 0-448-15,0 0-80 0,0 0-32 0,0 0 0 16,8 1-368-16,-3 3-80 0,0 1-16 0,2 2 0 16,-1 3 0-16,1 3 0 0,1 6 0 0,0 2 0 15,2-1-192-15,4 8-32 0,2-2-16 0,1 3 0 0,1-1 0 0,-1 0 0 16,0-1 0-16,3-1 0 0,-2 1-80 0,0 1 0 15,0-1-16-15,-1 3 0 0,-4-8-192 0,0 2-48 16,2 1 0-16,0 2 0 0,-2 3-112 0,1-1-16 16,0-2-128-16,-1-4 192 15,4 5-192-15,-1-3 0 0,-2 1 0 0,0-3 0 16,3-9-464-16,-3 2-96 0,-2 2-16 0,-1-2 0 16,-4-3-2240-16,1-5-464 0,-1-6-96 0,-7-2-12736 15</inkml:trace>
  <inkml:trace contextRef="#ctx0" brushRef="#br0" timeOffset="-172918.21">24795 12001 18431 0,'-13'-15'1632'0,"8"9"-1312"0,1 3-320 0,-2-3 0 15,-1 2 2048-15,-2 0 320 0,-3 3 80 0,2-1 16 0,-2 2-1328 0,0 3-272 16,1 3-48-16,-1 3-16 16,2 3-368-16,0 3-80 0,1 3-16 0,1 5 0 0,1 3-336 0,0-2 0 15,5 1 0-15,3 1 0 0,3 0 0 0,2 0 0 16,2 1-128-16,3-1 128 15,0-2 0-15,4 0 0 0,3-2 0 0,1-2 0 0,0-1 160 0,-1-7 16 16,0-4 0-16,2-2 0 0,1-2 528 0,-3-4 96 16,-1-4 32-16,-2 0 0 0,2-5 112 0,0-1 16 15,-2-5 16-15,-1 2 0 0,-6-4-480 0,0 2-112 16,-3-6 0-16,-1 0-16 0,-2 0 112 0,0 0 32 16,-2 0 0-16,-4 3 0 0,-3-3-352 0,-2-1-160 15,-3 3 160-15,-1-2-160 0,-1 1 0 0,0-1-256 16,-1 3 16-16,4 4 16 15,-2 1-1936-15,-2 2-384 0,5 2-80 0,-2 3-12960 0</inkml:trace>
  <inkml:trace contextRef="#ctx0" brushRef="#br0" timeOffset="-172653.43">24981 11725 7359 0,'1'-12'320'0,"-1"12"80"0,0 0-400 0,4-6 0 16,1-1 0-16,0 3 0 0,-2-4 4816 0,-3 8 880 16,0 0 192-16,0 0 16 15,9 2-3440-15,-1 2-688 0,-3 3-144 0,0 5-32 16,-1 4-832-16,-1 3-192 0,-1 4-16 0,1 0-16 16,-1 3-320-16,1 3-64 0,-2 2-16 0,2 2 0 15,-2 1-144-15,-2 1 0 0,2 1 0 0,-1-1 0 0,2-2-192 0,-1-3-80 16,2-1-16-16,-1-7 0 15,2-1-640-15,0-4-128 0,0-4-32 0,0-4 0 16,-4-9-1184-16,0 0-240 0,6 0-48 0,3-7-9088 16</inkml:trace>
  <inkml:trace contextRef="#ctx0" brushRef="#br0" timeOffset="-172483.94">25218 11677 24063 0,'0'0'1072'0,"0"0"208"0,0 0-1024 0,0 0-256 0,0 0 0 0,4 6 0 15,-2 3 992-15,2 3 144 0,1 1 16 0,1 4 16 16,3 7-368-16,0 2-80 16,0 1-16-16,1 3 0 0,2 0-512 0,0 0-192 15,1 0 144-15,0-1-144 0,0-2 0 0,0 0 0 0,0 1 0 16,-1-2 0 0,1-3-368-16,-1 2-144 0,-1-3-48 0,0-1 0 15,-2-3-2176-15,0-1-432 0</inkml:trace>
  <inkml:trace contextRef="#ctx0" brushRef="#br0" timeOffset="-172291.49">25100 11999 5519 0,'0'0'496'0,"0"0"-496"0,-9-3 0 0,3 3 0 0,6 0 6336 0,0 0 1184 15,0 0 224-15,0 0 64 0,0 0-4992 0,6 0-1008 16,6 3-192-16,1-3-32 0,4-3-496 0,3 0-80 15,0 0-32-15,4-1 0 0,3 0-720 0,1-3-256 16,3-2 144-16,0 0-12848 16,-1-4-2576-16</inkml:trace>
  <inkml:trace contextRef="#ctx0" brushRef="#br2" timeOffset="-168050.14">25447 13378 5519 0,'0'0'496'0,"0"0"-496"0,0 0 0 0,0 0 0 16,0 0 3456-16,0 0 608 0,0 0 112 0,0 0 32 15,0 0-1712-15,0 0-352 0,0 0-64 0,0 0-16 16,0 0-48-16,0 0-16 0,0 0 0 0,0 0 0 16,0 0-352-16,0 0-80 0,0 0-16 0,13 4 0 15,-6-5-304-15,-1-2-64 0,0-1-16 0,0 4 0 16,1 0-336-16,0-4-64 0,1-2 0 0,7-3-16 15,-2-2-176-15,2-1-48 0,2 2 0 0,3-3 0 16,2-1-240-16,1-3-48 0,2-2-16 0,1 0 0 0,0-1-224 0,3 2 144 16,-2-4-144-16,-1 2 128 0,1 2-128 0,-1 0 0 15,0 1 0-15,-2 3 0 0,0-5 0 0,-2 4 0 16,-1 0 0-16,0 1 0 16,-4 0 0-16,0-1 0 0,0 4 0 0,-2-1 0 15,1 0-496-15,-2 2 32 0,-1-1 0 0,3-1 0 16,-3 2-976-16,0 1-192 0,-1 0-32 0,1 1-16 15,0 1-1248-15,1-2-240 0,1 0-48 0</inkml:trace>
  <inkml:trace contextRef="#ctx0" brushRef="#br2" timeOffset="-167550.67">26596 12555 18879 0,'0'0'832'0,"0"0"192"0,0 0-832 16,0 0-192-16,0 0 0 0,0 0 0 0,0 0 1376 0,0 0 224 16,1 8 64-16,-1 1 0 0,0 0-368 0,0 3-64 0,-1 4-16 0,0-1 0 15,-2 4-480-15,0-2-96 0,1 1-32 0,0 0 0 16,1-1-128-16,0 1-32 0,-2-3 0 0,1-1 0 16,0 0 272-16,1-4 48 0,0 0 16 0,-1-4 0 15,2-6-144-15,0 0-48 0,0 0 0 0,0 0 0 16,0 0-208-16,0 0-32 0,3-7-16 0,1-4 0 15,-2-2-336-15,2-1 144 0,2-3-144 0,1-1 0 16,0-1 0-16,1-3 0 0,0 1-160 0,-1-1 160 0,1-3-208 0,0 2 80 16,-1 1 128-16,2-11-208 0,-3 2 208 0,1 11 0 15,-1 1 0-15,3-9 0 0,1 13 0 0,-4-2-144 16,-2 4 144-16,0 4 0 0,-4 9-192 0,0 0 32 16,8-4 16-16,-8 4 0 0,0 0-176 0,4 9-16 15,0 4-16-15,-3 5 0 0,-1 4 160 0,0 4 16 16,0 2 16-16,2 2 0 0,1 1 160 0,0 0-128 15,-1-3 128-15,2-2-128 0,1 0 128 0,2-7 0 0,1 0 0 16,-2-4 0-16,-1-2 0 0,2 0 256 0,1-3-64 0,2-3-16 16,2 1 416-16,-2-3 96 15,-2-5 16-15,1-4 0 0,-1 2 256 0,1-7 48 16,2-2 16-16,0-2 0 0,0-5-320 0,-1-3-48 16,-1-1-16-16,3 0 0 0,-1-2-352 0,-1 2-80 0,-1-1-16 0,-1-1 0 15,-2 1-192-15,4-12 0 0,-5 1 0 0,0 4-160 31,-1 1-1152-31,0 4-224 0,0-2-64 0,-2 2 0 16,0 4-1552-16,0 2-320 0,0 4-64 0</inkml:trace>
  <inkml:trace contextRef="#ctx0" brushRef="#br2" timeOffset="-167146.95">27186 12580 17503 0,'-5'12'768'0,"4"-3"176"0,-2 3-752 0,2 1-192 16,1 1 0-16,0 0 0 16,0 1 3280-16,0-2 624 0,0 0 128 0,3 0 32 15,1-1-2304-15,1-1-464 0,0-3-80 0,0 0-32 16,2-1-688-16,0-2-144 0,1-1-32 0,0-2 0 16,1-2-128-16,0-1-16 0,2 0-16 0,-2-2 0 0,-1-1-160 0,0 0 160 15,-1-1-160-15,1-3 160 0,0 0-160 0,-1-3 0 16,-1 0 0-16,1-2 0 0,-2 0 0 0,0-1 0 15,-1-3 0-15,0-1 0 0,0 3 0 0,2 0 0 16,0 0 0-16,3-6 0 0,-3 2 0 0,1 2 0 0,-1 3 0 0,1 2 0 16,-3-1 0-16,0 1 0 0,-1 3 0 0,-3 9 128 15,0 0 256-15,0 0 64 0,0 0 0 0,0 0 0 16,0 0-128-16,6 14-32 16,-1 3 0-16,-1 1 0 0,-2 3-96 0,1-1 0 15,-2 1-16-15,2 1 0 0,2-1-176 0,0 0 0 16,2-3 0-16,-1-1 0 0,2-2-128 0,3 0-64 15,0-3-16-15,2-2 0 16,-1-2-1888-16,0-2-368 0,1-2-80 0,0-2-8080 0,1-2-1632 16</inkml:trace>
  <inkml:trace contextRef="#ctx0" brushRef="#br2" timeOffset="-166914.56">27879 12407 20271 0,'-6'-5'1792'15,"0"1"-1424"-15,-3 1-368 0,0 2 0 16,-2 2 3040-16,0 3 544 0,-2 2 96 0,-1 5 32 16,1 2-1488-16,0 4-304 0,2 2-48 0,2 2-16 15,-2 1-416-15,2 3-96 0,4 0 0 0,1 0-16 16,3-3-576-16,3-1-112 0,3-3-32 0,3-2 0 16,4-3-288-16,1 0-48 0,3-3-16 0,2 2 0 15,1-4-32-15,4-2-16 0,1 1 0 0,2-2 0 0,2-1-208 0,0-3 128 16,4 1-128-16,0-4 0 15,1 1-1088-15,2-6-320 0,2 2-64 0,-10-1-18880 0</inkml:trace>
  <inkml:trace contextRef="#ctx0" brushRef="#br0" timeOffset="-135881.7">660 15726 7023 0,'36'1'304'0,"-10"-1"80"0,4 0-384 16,5 0 0-16,1 0 0 0,1 2 0 0,1-1 688 0,4 0 64 0,0 1 16 0,-2-2 0 15,-1-2-480-15,0 1-96 0,2-2 0 0,0 2-16 16,2-2-176-16,-18 3 128 0,4 0-128 0,2 3 128 16,4-3 144-16,2 1 32 0,2 1 0 0,3-2 0 15,2-2 144-15,34 2 48 16,-12-1 0-16,-9 0 0 0,-5-1-64 0,-4 0-16 16,-2-2 0-16,3 3 0 0,5-1 0 0,2 0 0 0,3-2 0 0,-3-1 0 15,-2-1-416-15,0 2 128 0,-1-1-128 0,1 1 0 16,-2-2 288-16,5 1-32 0,5 1 0 0,-1 1 0 15,-1-3 32-15,-4-1 0 0,-5 2 0 0,-2-2 0 16,2 2-144-16,-1 1-16 0,-1 2-128 0,3 0 192 16,4-3 16-16,4 1 0 0,2-1 0 0,-5-2 0 15,-5 1-64-15,-1-1-16 0,0 2 0 0,1 1 0 16,-1-2-128-16,5 3 0 0,3 4 0 0,1-3 128 16,0-5-128-16,-4 2 128 0,-6 0-128 0,4 2 128 15,-2-2-128-15,-1 4 0 0,-2-2 0 0,4 2 128 0,1-2 0 0,2 1 0 16,0-1 0-16,-1-1 0 0,-4 0-128 0,-1 0 160 15,-2 2-160-15,-1-1 160 0,-2 2-16 0,5 1 0 16,3 0 0-16,3 0 0 0,3-4-144 0,-3 1 192 16,-2-3-192-16,-4 0 192 0,1 1-192 0,-1 1 0 15,-2 2 144-15,3-3-144 0,2 1 208 0,1 0-16 16,-1-4-16-16,1 3 0 0,-3-1-32 0,-1 1 0 0,-1-1 0 0,-2-1 0 16,-3 2-144-16,2 0 192 0,0 0-192 0,5-1 192 15,4 2-192-15,1-1 0 16,1-1 144-16,-2-1-144 0,-1-1 0 0,-3 3 128 15,-2 1-128-15,1 0 0 0,-1 2 0 0,6-2 128 16,4-1-128-16,1 1 0 0,1 1 0 0,0-1 128 16,-2-4-128-16,-3 4 0 0,-1 2 0 0,1 1 128 0,2-2-128 15,5 0 0-15,5 1 0 0,-3-4 0 0,-3 3 0 0,-2-1 0 16,-1 0 0-16,0 1 0 0,-1 1 0 0,5-1 128 16,5 0-128-16,1 2 176 0,-1-2-176 0,-3 1 192 15,-3-1-192-15,0 1 0 0,-1-1 144 0,2 2-144 16,3 1 0-16,1-4 128 0,-1 1-128 0,-2 3 0 15,-4-4 160-15,-1 3-32 0,-2 0-128 0,3 1 192 16,4-3-64-16,1 2 0 0,0-1-128 0,-1 1 192 0,-5-1-192 0,-1 0 144 16,0 1-144-16,-1 0 128 15,0 1-128-15,3-2 0 0,4 0 0 0,0 2 0 16,-1-3 128-16,-3 3 0 0,-4 0 0 0,0 0 0 16,0-1-128-16,4-1 160 0,-1 1-160 0,1 1 160 15,1-2-160-15,1 2 0 0,-3 0 0 0,-3 0 128 16,0 2-128-16,0-2 0 0,-1-2 0 0,5 2 128 15,4 0-128-15,1 2 160 0,0-2-160 0,-1 1 160 16,-3-1-160-16,-2 0 0 0,0 2 0 0,2-2 0 0,4 0 0 0,4 0 0 16,3 0 0-16,-3 1 128 0,-2-1-128 0,-4 0 160 15,0-1-160-15,1 1 160 0,5 0-32 0,1 0 0 16,1-2 0-16,-5 2 0 0,-3 0 16 0,-2-1 0 16,0 1 0-16,5-2 0 0,1-1-144 0,5 3 0 15,1 0 0-15,-2 0 0 0,-6 0 128 0,0 1-128 0,0-1 128 0,4-1-128 16,3 0 0-16,1 1 0 15,1-4 128-15,-2 2-128 0,-6 1 0 0,0-1 0 16,-4-2 0-16,3 0 0 0,4 4 0 0,2 0 0 16,2 0 0-16,-3-2 0 0,-2 4 0 0,-3-1 0 15,0 2 0-15,3-3 0 0,4-3 0 0,2 0 0 0,3 5 0 16,-4-2 0-16,-4 0 0 0,-1 0 0 0,0 0 0 0,4-2 0 16,4 0 0-16,3 0 0 0,-4 1 0 0,-2 1 0 15,-5-1 0-15,3 0 0 0,0-3 0 0,6 1 0 16,4 2 0-16,-2-1 128 0,-4 1-128 0,-1-1 128 15,-2 0-128-15,2 1 0 0,4 0 144 0,3 1-144 16,0-3 0-16,-3 2 128 0,-3-1-128 0,-1 1 0 16,1 0 0-16,8-2 0 0,1 1 0 0,-3-1 128 15,-4-1-128-15,-1 1 0 0,1 2 128 0,3-4-128 16,4 1 128-16,-1 0-128 0,-2 0 160 0,-1 2-160 0,-3-4 160 0,1 4-160 16,3-1 160-16,1 1-160 0,-1-2 128 0,-3-2-128 15,-4-1 0-15,0 3 0 0,-1 2 0 0,4 1 128 16,6-4-128-16,-3 0 0 0,-3-3 0 0,0 3 144 15,-2-1-144-15,1 3 128 16,3-1-128-16,1-3 0 0,4 1 0 0,-5-1 0 16,-4-1 0-16,-2 3 0 0,-2 2 0 0,8 2 0 0,5-8 144 15,-1 0-144-15,-5 0 160 0,-1 2-160 0,-4 5 176 0,4-2-176 16,3-2 192-16,4 1-192 0,1 0 160 0,-2-1-160 16,-3-2 128-16,0 5-128 0,3 0 0 0,3 0 0 15,2-4 128-15,-4-1-128 0,-5 3 0 0,-2 2 0 16,-1-2 0-16,6-1 128 0,7-1-128 0,-3 1 0 15,-4-1 144-15,-4 1-144 0,-1-1 128 0,4 3-128 0,2 2 160 0,3-5-160 16,0 1 144-16,-2-1-144 0,-5 3 128 0,2 1-128 16,1 1 0-16,3-1 0 0,0-1 0 0,-2 3 0 15,-5-3 144-15,1 2-144 0,-1-1 160 0,4-1-160 16,4 1 0-16,-1-1 0 0,-4-2 0 0,-5 1 0 16,-3 2 0-16,6 1 0 0,5-4 0 0,0 1 0 15,-3-1 0-15,-3 0 0 16,-2 1 0-16,0 1 0 0,5 0 128 0,0 0-128 0,1 1 0 15,-4-1 144-15,-2 1-144 0,1-1 0 0,0 1 144 0,5 0-144 16,5-3 0-16,-2 2 128 0,-7 2-128 0,1-1 0 16,-2 1 0-16,3-1 0 0,4-1 0 0,1 2 0 15,-2-1 176-15,-2 0-48 0,-4 2 0 0,1-3 0 16,5 1-128-16,1 2-176 0,1 0 48 0,-6 0 0 16,-5-2 128-16,-1 2 0 0,0-1 128 0,7 1-128 15,5-2 0-15,-2 1 0 0,-6 1 0 0,-1-2 0 0,-1 0 0 16,3-1 0-16,3 0 0 0,1 1 0 0,2 3 0 0,-3 0 0 15,-3-2 0-15,0 1 0 0,2-4 0 0,3 1 0 16,3 3 0-16,-4-1 0 0,-5 2 0 0,0 0 0 16,1-1 0-16,5 1 0 0,3 0 0 0,0 0 0 15,-4 0 0-15,-1 0 0 0,-1 0 0 0,5-1 0 16,6-1 0-16,-1 1 0 0,-4 1 0 0,-1 0 144 16,-3-1-144-16,4 1 160 0,3 0-160 0,0 0 0 0,1 1-160 0,-3 0 160 15,-5 1 0-15,1-1 0 16,4 0 0-16,-1-1 0 0,0-1 0 0,-3 1 0 15,-1 1 0-15,-1-1 0 0,-3-1 0 0,6 1 0 16,4 0 0-16,-3 1 0 0,-7 1 0 0,1-1 0 16,-3-1 0-16,9 0 0 0,5 0 0 0,0 0 0 15,-5 0 0-15,-3 1 0 0,-1 0 0 0,2-1 0 16,5-2 0-16,-1-1 0 0,-1 1 0 0,-4 2 0 0,-2 0 0 0,3 0 0 16,4-2 0-16,-1 1 0 0,-2 0 0 0,-6-1 0 15,-4 1 0-15,-1 0 0 0,-1-1 0 0,1-1 0 16,3 0 0-16,2-2 0 0,3 1 0 0,-3 1 0 15,-4 1 0-15,2-1 0 0,0 0 0 0,1 1 0 16,1-3 0-16,-1 2 0 0,-7-4 0 0,0 4 0 16,2 0 128-16,1 0-128 0,4-1 0 0,-3-1 0 15,-2-1 144-15,-3-1-144 0,-1 2 0 0,-4-2 144 16,-2 4 128-16,5-3 32 0,3-1 0 0,1-1 0 0,-2 0-48 0,-4 0-16 16,-2 0 0-16,-1 2 0 0,-2-1-112 0,3 2-128 15,2-4 176-15,1 1-176 16,1-2 144-16,-2-1-144 0,-2 3 0 0,-27 6 144 15,9 0-144-15,4 2 0 16,3-2 0-16,2-1 0 0,0-1 0 0,5 0 128 0,2-1-128 0,8 0 0 16,8 1 0-16,-1 1 0 0,-4-2 0 0,100-3 0 15</inkml:trace>
  <inkml:trace contextRef="#ctx0" brushRef="#br0" timeOffset="-124447.89">1781 16142 17503 0,'0'0'1552'0,"0"0"-1232"16,4 3-320-16,-4 8 0 0,0 1 1744 0,0 1 304 15,2 3 48-15,0 2 16 0,-1 3-960 0,2 2-192 0,-1 2-48 0,2 1 0 16,0 1-272-16,0 1-48 0,0-3-16 0,0-2 0 15,-2-3-80-15,1-6-32 0,1-1 0 0,-1-4 0 16,-1 0-128-16,1-1-16 16,-2-1-16-16,-1-7 0 0,0 0-96 0,0 0-16 15,0 0 0-15,0 0 0 0,1-10 16 0,-1-1 0 16,0-5 0-16,0-2 0 0,0-2-64 0,0-1-16 16,2-1 0-16,-1-1 0 0,0-5-128 0,2 0 0 15,-1 0 144-15,2 1-144 0,0 1 128 0,0 0-128 16,1 4 128-16,2 1-128 0,-1 0 272 0,0 3-16 0,-2 2 0 0,1 4 0 15,1 2 144-15,1 3 32 0,-1 3 0 0,-6 4 0 16,0 0-144-16,8 7-32 0,1 3 0 0,0 2 0 16,3 2-80-16,0 5-32 0,-2 3 0 0,1-1 0 15,-1 1-144-15,1 1 0 0,2 1 0 0,0 2 0 16,0-3 0-16,1 0 0 0,2-4 0 0,2-1 0 16,-1-1-1152-16,0 0-320 0,-2-2-64 0,2-2-16 15,-1-3-1840-15,0-2-352 0</inkml:trace>
  <inkml:trace contextRef="#ctx0" brushRef="#br0" timeOffset="-123882.77">2317 16051 26783 0,'0'0'1184'0,"0"0"240"16,0 0-1136-16,-3 7-288 0,0 1 0 0,2 3 0 15,0 0 832-15,1 4 128 0,1 2 0 0,2 5 16 0,2-1-16 0,2 4 0 16,0 2 0-16,2-2 0 0,-1 1-496 0,1-1-96 15,3-1-32-15,1-2 0 0,2 1-144 0,-2-3-16 16,0-4-16-16,0-2 0 0,0 0-160 0,1-5 160 16,-1 0-160-16,1-3 160 0,-1 0-160 0,-1-5 0 15,-1 0 144-15,0-2-144 0,0 0 144 0,-2-7-144 16,-1 0 192-16,1-3-192 0,-1-2 240 0,-3-1-64 16,-1-2-16-16,0-2 0 0,0-1 32 0,0-4 16 0,-1 1 0 0,1 0 0 15,0 0-208-15,-2 0 0 0,-2 1 0 0,0 0 0 16,0 3 144-16,-2 1 48 0,0 1 0 0,0 4 0 15,4 3-192-15,-1 3 192 0,-1 6-192 0,0 0 192 16,0 0-192-16,0 0 160 0,4 10-160 0,0 6 160 16,1 2-160-16,2 3 0 0,0 2 0 0,2 1 0 15,2-1 0-15,-2 0 0 0,0-3 0 0,2 1 0 16,0-1-240-16,2-2-80 0,-1-2 0 0,2-2-16 31,1-3-2176-31,2-4-432 0,1 0-96 0,0-5-16 16,-1-2 32-16,0 0 0 0,0-6 0 0,0-1 0 0,-3-2 464 15,1-2 80-15,-2-4 32 0,-2 0 0 0,0-4 1280 0,-2 0 256 0,-1-1 48 16,-3-1 16-16,2 1 2880 0,-2 0 576 0,-3-2 112 0,0 1 32 16,-5-1-256-16,0 1-32 0,0-1-16 0,-1 1 0 0,-2 0-272 0,0 1-48 15,-1 2-16-15,1 4 0 0,1 3-528 0,-1 4-112 16,1 1-32-16,-1 5 0 0,-1 4-528 0,3 3-96 16,2 3-32-16,0 2 0 0,2 3-320 0,0 4-64 15,2-1-16-15,0 3 0 0,1 1-192 0,2 1-64 16,3-1 0-16,2 1 0 0,1 0-128 0,1 0 0 15,1-1 0-15,0 0 0 16,2-4-416-16,1-1-64 0,1-2-16 0,1-4 0 16,0-4-2464-16,2-3-496 0,-2 1-112 0,2-1-5632 15,-3-6-1120-15</inkml:trace>
  <inkml:trace contextRef="#ctx0" brushRef="#br0" timeOffset="-123519.66">3215 15925 20207 0,'-5'-20'896'0,"3"12"192"0,1-1-880 0,-1 1-208 0,-1-3 0 0,-1 4 0 15,0 1 2000-15,4 6 368 0,0 0 64 0,0 0 0 16,0 0-816-16,-4 11-160 0,0 3-48 0,3 3 0 16,4 4-512-16,-1 1-128 0,0 6 0 0,0 2-16 15,2 3-256-15,0-1-48 0,1-1-16 0,2 0 0 16,0-1-256-16,1-1-48 0,1-3-128 0,2-1 192 16,-1-3-192-16,2-1 0 0,0-2 0 0,1-3 0 15,1-3 0-15,0-3 0 0,1 0 0 0,-1-4 0 0,1-2 0 16,-1-1-192-16,-1-3 192 0,0-2-160 0,0 0-16 0,-1-2 0 15,-2-1 0-15,-1-3 0 0,0-3 176 0,-1 0 0 16,1-2-144-16,-2-2 144 0,-3 0 0 0,0-1 0 16,-2-1 0-16,1 0 0 15,-2-1 0-15,-1 1 0 0,-2 0 0 0,-1 1 128 16,0 2-128-16,-1 1 128 0,-1 2-128 0,-3 2 128 16,-1 3 160-16,1 2 32 0,1-1 0 0,1 5 0 15,0 1 0-15,1 3 16 0,-1 2 0 0,3 2 0 0,0 4-336 16,2 2 144-16,1 2-144 0,2 2 0 0,3 2 0 0,2 2 0 15,0-3 0-15,2 2 0 0,2-2 0 0,1-1 0 16,0-1 0-16,1-3 0 16,1-3-1424-16,2-4-240 0,0 0-64 0,0-2 0 15,1-2-1856-15,2-2-368 0</inkml:trace>
  <inkml:trace contextRef="#ctx0" brushRef="#br0" timeOffset="-123183.45">3768 16156 10127 0,'0'0'896'0,"0"11"-704"0,-2 0-192 0,2 0 0 16,0 1 3200-16,2 2 592 0,-1-1 128 0,2 1 32 16,-1 2-1952-16,2-3-384 0,0 0-80 0,1 0 0 15,1 0-368-15,-1-1-64 0,1-2-16 0,2-2 0 16,0-1-432-16,1-3-80 0,-1-1-32 0,2 1 0 15,3 0-32-15,-1-1 0 0,-2-3 0 0,0 0 0 16,-10 0 128-16,7-3 0 0,1-1 16 0,-1-1 0 16,-1-1 0-16,-1-2 0 0,-2-1 0 0,-2-2 0 15,-1-1-160-15,-1 1-48 0,0-2 0 0,-1 1 0 16,1-1 32-16,-3-1 0 0,-5 1 0 0,-1 0 0 0,-2-1-336 0,0 3-144 16,-1-1 128-16,1 2-128 0,1-1 0 0,-1 2 0 15,0 0-224-15,1 1 80 16,0 2-592-16,2-1-112 0,1 1-32 0,8 6 0 15,0 0-1456-15,0 0-288 0,0 0-64 0,0 0-8192 16,0 0-1648-16</inkml:trace>
  <inkml:trace contextRef="#ctx0" brushRef="#br0" timeOffset="-122680.06">4111 16237 18879 0,'0'0'832'0,"0"0"192"0,0 0-832 0,0 0-192 0,0 0 0 0,6 7 0 16,2 0 1584-16,1 1 272 0,0 1 48 0,2 3 16 15,0 2-192-15,2-1-48 0,0 3 0 0,2 1 0 16,0 1-480-16,2 2-112 0,-2-2 0 0,-1 0-16 15,-1 1-288-15,-1-2-48 0,0-3-16 0,-2 0 0 16,-2-1-256-16,-2-1-48 0,0-2-16 0,-3 0 0 0,0-3-80 0,-3-7-32 16,0 0 0-16,0 0 0 0,0 0-112 0,0 0-32 15,0 0 0-15,0 0 0 0,-6-3-144 0,-1-4 160 16,1-3-160-16,-2-2 160 0,0-3-160 0,-1-1 0 16,0-4 0-16,-2-1 0 15,-1-2-544-15,1-2-96 0,-1-2 0 0,2-1-16 16,0 1-752-16,3-2-160 0,-1-1-32 0,4 3 0 15,4 2 400-15,1-1 80 0,-1 2 16 0,4 4 0 0,1 1 1104 0,2 2 320 16,2 7 0-16,1-1 16 0,2 5 432 0,1 2 96 16,-1 4 16-16,0 3 0 0,-1 1-48 0,0 1-16 15,-2 4 0-15,-1 0 0 0,-2 3 32 0,1 3 16 16,-3-2 0-16,-2 4 0 0,-2 3-112 0,0-2-32 0,-1 3 0 0,-2 0 0 16,-1-2-336-16,1 0-64 0,-3-1 0 0,2-1-16 15,-2-1-304-15,-2-3 0 0,0-4 128 0,0-1-128 31,1-3-1504-31,0 0-352 0,7-5-80 0,0 0-9840 16,-6-4-1952-16</inkml:trace>
  <inkml:trace contextRef="#ctx0" brushRef="#br0" timeOffset="-122351.08">4373 15825 17503 0,'0'0'1552'0,"5"1"-1232"0,0 3-320 0,0 0 0 16,2 3 2320-16,2 2 416 0,0 5 80 0,-1 3 0 15,0 3-992-15,-3 2-208 0,0 3-32 0,0 2-16 16,2 2-192-16,-2-1-32 0,-2 2-16 0,2-1 0 16,-2 1-816-16,0 0-176 0,1-3-16 0,2-1-16 0,-3-2-304 0,1-6 128 15,0 0-128-15,2-5 0 0,-4-1 128 0,2-3-128 16,0-2 0-16,-4-7 0 0,0 0 0 0,0 0 0 16,0 0 0-16,6-3-144 0,-2-3 144 0,0-2-160 15,0-3 160-15,0 1-160 0,0-3 160 0,0 0 0 16,1 0-144-16,2-4 144 0,-2 0 0 0,1 1 0 15,1 1-144-15,-1 2 144 0,0 2 0 0,0 2 0 16,1 0 0-16,-1 3 0 0,-1 3 0 0,-5 3-128 16,8 1 128-16,0 4 0 0,0 2 0 0,0 1 128 15,0 4-128-15,-1-1 192 0,1 2-192 0,0 0 176 16,0-1-176-16,1 0 160 0,4-3-304 0,-1 0-64 16,-1-1-16-16,0-3 0 15,1-1-3648-15,-3-1-736 0</inkml:trace>
  <inkml:trace contextRef="#ctx0" brushRef="#br0" timeOffset="-122213.78">4886 16090 29423 0,'0'0'1296'0,"0"0"288"0,-2 9-1264 0,0-1-320 0,2 1 0 0,2 1 0 16,-1 2 512-16,2 0 64 0,-1-2 0 0,2 1 0 16,0-1-576-16,1 0 0 0,0 1 0 0,2-1-9280 15,1-1-1872-15</inkml:trace>
  <inkml:trace contextRef="#ctx0" brushRef="#br0" timeOffset="-122084.61">4919 15894 9215 0,'-4'-8'816'0,"0"-2"-656"16,0-2-160-16,2 2 0 16,-1 2 1584-16,0 0 272 0,1 2 64 0,2 6 16 15,0 0-1936-15,0 0-224 0</inkml:trace>
  <inkml:trace contextRef="#ctx0" brushRef="#br0" timeOffset="-121687.15">5064 15680 19343 0,'0'0'848'0,"-3"8"192"0,-2 0-832 0,1 4-208 15,0 2 0-15,0 2 0 0,1 1 3328 0,1 2 640 0,1 3 112 0,-1 2 16 16,2 1-2128-16,3 1-432 0,1 1-96 0,2 2-16 15,1-1-880-15,1 1-176 0,2-3-48 0,0 0 0 16,2 0-320-16,0-1 144 0,1 0-144 0,0-4 0 16,0-2 0-16,1 0 0 0,1-4 0 0,-1 0 0 15,0-1 128-15,2-4-128 0,-2 1 0 0,1-2 0 16,0-3 0-16,0 1 128 16,-1-6-128-16,0 2 0 0,-2-3 144 0,0-3-144 0,1-2 0 0,-1-3 144 15,-2-2-144-15,1-2 0 0,-4-4 0 0,1-1 0 31,-1-2-496-31,-2-2-16 0,-1-1-16 0,-2 1 0 16,1 0-144-16,-2 0-32 0,-1 2 0 0,-1 2 0 0,-2 2 480 0,1 4 96 0,-1 3 128 0,1 1-208 16,2 7 672-16,0 0 144 0,0 0 32 0,-6 7 0 15,1 5 224-15,1 3 48 0,3 5 16 0,0 1 0 16,-1 1-96-16,4 1-32 0,0 2 0 0,2 0 0 0,3-2-320 0,-2-1-64 16,0 2-16-16,2-4 0 0,-1-2-400 0,3-1 0 15,2-2 0-15,-1-2 0 16,1-2-1584-16,0-2-240 0,1-3-48 15,1-4-10576-15,-1-2-2112 0</inkml:trace>
  <inkml:trace contextRef="#ctx0" brushRef="#br0" timeOffset="-121378.45">5739 15944 33983 0,'-21'11'1504'0,"12"-3"304"0,0 3-1440 0,-2-1-368 0,1 2 0 0,1-3 0 15,1 3 592-15,3-2 48 16,1-1 16-16,1 2 0 0,3-1-112 0,3 2-32 16,2-4 0-16,3 2 0 0,4 2-512 0,2-3 0 15,2-1 0-15,2-2 0 0,3 0-208 0,-2-1-112 16,2 0 0-16,1-1-16 0,1 0 96 0,-3-2 32 0,1 2 0 0,-1-1 0 16,-6 1 208-16,-2 2 128 0,0 0 0 0,-3-1-128 15,-3 1 1104-15,-1 1 112 0,1 1 32 0,-5-1 0 16,-2 4 288-16,-2-2 48 0,-1 3 16 0,-4 0 0 15,-2-2-576-15,-2 3-96 0,-2-1-32 0,-2 1 0 16,-2 0-304-16,0 0-64 0,-3-3-16 0,1-1 0 16,1 1-512-16,0-5 0 0,3 0 0 0,0-1-15264 15,-1-2-3168-15</inkml:trace>
  <inkml:trace contextRef="#ctx0" brushRef="#br0" timeOffset="-119751.12">1748 17017 6447 0,'0'0'576'0,"0"0"-576"0,0 0 0 0,0 0 0 0,0 0 3856 0,0 0 672 0,0 0 128 0,-1 9 16 15,0 0-3792-15,2 3-880 0,0 1 0 0,2 0 0 16,-1 4 0-16,2 0 0 0,2 0 0 0,0 2 0 16,2 3 0-16,0 0 0 0,0 1 0 0,-1-2 128 15,0-1 0-15,1 0-128 0,0-2 192 0,-1-2-64 16,3-4-128-16,-1-3 128 0,-2-3-128 0,1-1 128 15,0-1 16-15,0-2 0 0,-8-2 0 0,8-3 0 16,0-1 0-16,-2-1 0 0,1-3 0 0,-2 0 0 16,0-3-16-16,-1 0-128 0,-1 1 192 0,1 1-64 15,-1-2-128-15,0 3 128 0,-2-2-128 0,3 2 128 16,1 2-128-16,2 2 0 0,-1 0 0 0,2 1 0 16,1 0 0-16,1 2 0 0,-1 0 192 0,1 1-64 15,2 0 176-15,0 1 16 0,-1 0 16 0,1-1 0 16,-2-1 336-16,1 1 64 0,-2-1 16 0,0-2 0 15,-1-1 144-15,1-1 48 0,-2-1 0 0,-2-4 0 0,-3-1-176 0,1-2-48 16,-2-3 0-16,1-1 0 0,-4-1-368 0,0-2-80 16,-2-2-16-16,0 0 0 0,0 1-256 0,0 0 0 15,0 0-208-15,2 1 80 16,-1-1-2752-16,-1-1-528 0</inkml:trace>
  <inkml:trace contextRef="#ctx0" brushRef="#br0" timeOffset="-119412.52">2373 17171 12895 0,'11'7'1152'0,"-5"-3"-928"0,-1 1-224 0,3 1 0 16,2-2 1888-16,2 0 336 0,-2-3 64 0,1-1 16 16,-1-1-560-16,1-1-96 0,-2-3-32 0,2 1 0 15,0-4-480-15,-2-1-112 0,-2 0 0 0,-2-1-16 16,-1-3-192-16,-2 0-48 0,-2-2 0 0,0 1 0 15,-2-1-256-15,-2 1-48 0,-3 0-16 0,-1 1 0 16,-1 1 0-16,0 2-16 0,-1 0 0 0,1 4 0 16,1 2 16-16,0 1 0 0,-1 3 0 0,1 3 0 15,0 1-80-15,2 4-16 0,-1 1 0 0,2 3 0 0,2 2-224 0,5 2-128 16,-4-1 160-16,5 2-160 0,1 1 176 0,4 1-176 16,0-4 192-16,2 4-192 0,0-1 0 0,3-1 0 15,3-3 0-15,1 1 0 16,0-4 128-16,3 0-128 0,2-2 0 0,0-1 0 15,0-2-560-15,-1-1-160 0,-3-1-48 0,0-1-10656 16,2 1-2144-16</inkml:trace>
  <inkml:trace contextRef="#ctx0" brushRef="#br0" timeOffset="-118850.54">3233 17017 15663 0,'0'0'688'0,"0"0"144"0,0 0-656 0,-2 8-176 16,-4-5 0-16,1 5 0 0,1 3 2928 0,3-1 544 0,4 4 112 16,0 1 32-16,3 2-2016 0,0 1-416 0,2 2-80 0,0-1-16 15,1-1-528-15,1 1-112 0,2-2-32 0,1-2 0 16,-1 0-288-16,2-4-128 0,-1-2 0 0,0 1 128 16,-1-4-128-16,0-1 128 0,-2-2-128 0,1-2 128 15,-2-1-128-15,0-2 192 0,-1-4-192 0,1 0 192 16,0-2-192-16,-2-1 192 0,-2 0-192 0,-1 0 192 0,-2 0-192 0,0-1 0 15,-1 1 0-15,0-1-176 16,0 1-208-16,-1 0-32 0,-1 1-16 0,0 1 0 16,1 7-272-16,0-6-64 0,1 1-16 0,-1 5 0 15,0 0-48-15,0 0 0 0,7 5 0 0,0 3 0 0,1 2 560 0,1 3 96 16,2 3 32-16,1-1 0 0,-1 2 144 0,2-1 0 16,2 0 0-16,-1-1 0 0,0-2 368 0,2 0 96 15,0-5 32-15,-1-1 0 0,1-2 528 0,-2-3 96 16,1 0 32-16,-1-4 0 0,-2-1-128 0,-2-3-32 0,-1-3 0 15,0-1 0-15,-1-3-32 0,-1-3-16 16,-3-1 0-16,-2-1 0 0,-2-2-464 0,-1 1-96 16,-2-1 0-16,1-1-16 0,-1 0-368 0,2 1 0 15,-3 0 0-15,0 0 0 16,-1 1-1456-16,0 2-208 0,1 1-32 0,1 3-16 16,2 4-1376-16,-1-1-288 0,1 2-48 0</inkml:trace>
  <inkml:trace contextRef="#ctx0" brushRef="#br0" timeOffset="-118716.2">3936 17086 9215 0,'5'18'400'0,"-2"-9"96"0,1 2-496 0,0 0 0 0,1 2 0 0,0 2 0 16,2-1 2880-16,-2 0 464 0,0 1 112 0,-1-4 0 0,0 0-2992 0,1-2-592 16</inkml:trace>
  <inkml:trace contextRef="#ctx0" brushRef="#br0" timeOffset="-118579.16">3927 16950 19343 0,'-7'-10'848'0,"7"10"192"0,-4-5-832 0,0-2-208 16,1 1 0-16,0-1 0 0,0 0 3200 0,3 7 608 16,0 0 112-16,0 0 32 15,4-5-4240-15,-4 5-848 0,0 0-160 0,9 0-12272 0</inkml:trace>
  <inkml:trace contextRef="#ctx0" brushRef="#br0" timeOffset="-118393.55">4220 16802 21183 0,'0'0'944'0,"-1"9"192"0,-2 1-912 0,2 2-224 16,1 2 0-16,1 2 0 0,1 2 1968 0,0 2 336 0,2 1 80 0,3-1 16 15,2 3-1680-15,1-1-336 0,1 1-64 0,0 1 0 16,2-1-320-16,0-1-304 0,-1-2 64 0,-1-2 16 16,-1-2-2640-16,-1-2-528 15,8 15-96-15,-4-15-32 0</inkml:trace>
  <inkml:trace contextRef="#ctx0" brushRef="#br0" timeOffset="-118207.25">4467 16705 31727 0,'-2'16'1408'0,"2"-6"288"0,2 5-1360 0,-1 1-336 0,4 4 0 0,-1 4 0 16,0 2 976-16,1 1 128 0,2-1 32 0,2 1 0 16,0 2-304-16,1 1-48 0,1 0-16 0,0 0 0 0,1 0-592 0,1-1-176 15,0-2 0-15,0 0 0 16,-1 0-1648-16,-2-1-400 0,2-2-64 0</inkml:trace>
  <inkml:trace contextRef="#ctx0" brushRef="#br0" timeOffset="-117713.83">3399 17955 13823 0,'0'0'1216'0,"0"0"-960"0,-4 7-256 0,-3-2 0 15,0-1 3136-15,-1 1 576 0,1 0 112 0,1 2 16 16,-1 1-2448-16,-1 4-496 0,-1-1-112 0,1 2-16 0,2 2-352 0,-1 0-80 16,1 2-16-16,2 3 0 0,4 1-160 0,1 1-32 15,2-3-128-15,1 0 192 0,0-2-192 0,2 0 0 16,3-4 0-16,2 0 0 16,-1-2 0-16,2 1 0 0,0-5 0 0,1-2 144 15,1-3 144-15,-1 0 32 0,0-4 0 0,0 0 0 16,0-3 304-16,-1-2 64 0,-3-3 16 0,-1-2 0 0,-2 0 96 0,0-2 32 15,-3-3 0-15,0-3 0 0,-2-2-144 0,-1-3-32 16,-2-1 0-16,-3-1 0 0,-2-2-144 0,-1 2-48 16,-2-1 0-16,-2 2 0 0,0 0-48 0,-1 0-16 15,0 0 0-15,0 1 0 0,0-2-400 0,-1 1 0 16,-3 1 0-16,1 3 0 16,2 6-880-16,3 1-48 0,2 3-16 0,3 3 0 15,1 2-1792-15,2 1-352 0,3 6-80 0,0 0-6960 0,0 0-1392 0</inkml:trace>
  <inkml:trace contextRef="#ctx0" brushRef="#br0" timeOffset="-117552.37">3641 17880 5519 0,'4'12'496'0,"3"1"-496"0,1 3 0 0,2 0 0 16,2 2 5632-16,-2 2 1040 0,-1-1 208 0,0 0 32 16,1-1-4976-16,1 2-992 0,0-1-208 0,-2 1-32 15,-1-2-704-15,-1 0 0 0,1-1 0 0,0-1 0 31,-1-2-2752-31,-2-2-576 0</inkml:trace>
  <inkml:trace contextRef="#ctx0" brushRef="#br0" timeOffset="-117416.54">3686 17781 10527 0,'0'0'464'0,"0"0"112"0,7 1-576 15,1-1 0-15,1 0 0 0,1 0-4576 0</inkml:trace>
  <inkml:trace contextRef="#ctx0" brushRef="#br0" timeOffset="-117180.11">3939 17845 8287 0,'0'0'368'0,"1"9"80"0,-2-1-448 0,1-1 0 0,0 2 0 0,1 1 0 16,0-3 4096-16,2 1 752 0,1 0 144 0,0 0 16 15,1-2-3136-15,1 1-624 0,2-1-128 0,1 1-32 16,3-1 32-16,0 1 0 0,-2 1 0 0,1 0 0 16,-1-1-144-16,2 3-16 0,-3 0-16 0,-1-1 0 15,-2 2-128-15,-1-1-32 0,-1-2 0 0,-1 2 0 16,-2 2 0-16,-1 1 0 0,-2-1 0 0,-4 1 0 16,0 0-304-16,-1 0-64 0,-2 0-16 0,-1-1 0 15,-2-2-400-15,0-1 128 0,1-1-128 0,-1 0 0 31,-1 0-960-31,1-3-288 0,0-1-48 0,2 0-16 16,1-2-2304-16,1 0-464 0</inkml:trace>
  <inkml:trace contextRef="#ctx0" brushRef="#br0" timeOffset="-116916.21">4360 17880 14735 0,'0'0'1312'0,"0"0"-1056"0,0 0-256 0,-4 0 0 0,0 0 4800 0,0 0 896 16,-1 1 176-16,-1 0 32 0,0 2-3712 0,-1 1-736 16,0 1-160-16,-3 3-16 0,0 2-240 0,1 1-32 15,0-1-16-15,0 3 0 0,1 3-352 0,3 0-64 16,1 2 0-16,1 4-16 0,3 1-240 0,1 4-64 16,2-5 0-16,2 0 0 0,3-3-256 0,1 0 0 0,2-2 128 15,-1 0-128-15,0-2 0 0,2 0-224 0,1-6 32 0,2 1 16 31,0-3-688-31,2-2-144 0,1-3-16 0,1 1-16 16,-2-2-1648-16,0-1-336 0,1-4-64 0,-1 1-16 16,0-3-784-16,-2-2-144 0</inkml:trace>
  <inkml:trace contextRef="#ctx0" brushRef="#br0" timeOffset="-116586.47">4624 17893 1839 0,'0'9'160'0,"-1"1"-160"0,-2 2 0 0,1 2 0 15,-1 6 6720-15,2-2 1328 0,1 4 256 0,1 1 48 16,0-1-5856-16,3-1-1184 0,0-3-224 0,3-1-64 16,-1-2-304-16,3 0-64 0,4-3-16 0,-1-3 0 15,-1-3-416-15,0 2-96 0,1-2 0 0,1-2-128 16,1-1 144-16,1-6-144 0,-2-2 0 0,0 1 144 16,-3-2-144-16,1-3 0 0,-2 0 0 0,0-5 0 0,-1 1 0 0,0 0 0 15,-2-1 0-15,1 1 0 0,-2 0 0 0,-1-3 0 16,-2 2 0-16,1-4 0 0,0-1 0 0,-1 4 0 15,1-1 0-15,-1 1 0 0,0-2 0 0,-1 2 0 16,0 2-144-16,1 2 144 0,-1 1 0 0,0 4 0 16,-1 6 0-16,0 0 0 0,0 0 0 0,0 0 0 0,2 12 0 15,-1 2 0-15,2 3 0 0,-1 1 0 0,1 3 0 0,2 0 144 16,-1 0-144-16,1 0 0 0,2-1 0 0,0 0 0 31,3-3-1104-31,0 0-160 0,0-1-16 0,3-2-9328 16,0-1-1856-16</inkml:trace>
  <inkml:trace contextRef="#ctx0" brushRef="#br0" timeOffset="-116247.77">5204 17795 28959 0,'-11'-8'1280'0,"5"7"272"0,1-4-1232 0,-1 1-320 0,-2 0 0 0,-1 1 0 16,0 2 320-16,1 1 16 0,0-1 0 0,2 1 0 15,6 0 144-15,0 0 32 0,0 0 0 0,-2 7 0 0,2-7-16 0,4 11 0 16,0-5 0-16,4 4 0 0,2-1-496 0,3 2 0 16,0-4 0-16,2-1 0 0,-1 1 0 0,0-1 0 15,1 0 0-15,-1-1 0 0,0 1 0 0,-1-2 0 16,2 2 0-16,-3-1 0 0,-2 1 464 0,-1 3 0 16,-2 1 0-16,-1-3 0 15,-2 0 512-15,-1 1 112 0,-2 1 0 0,-2 1 16 16,-3 2-144-16,-1 0-16 0,-2-1-16 0,-1 0 0 15,2 2-480-15,-2 0-80 0,0-4-32 0,-2 2 0 0,-3-1-336 16,-1-1 0-16,3-2 0 0,-1-1-128 16,2 1-1328-16,0-3-256 0,1-3-48 0,2-1-16 15,0 0-1744-15,7 0-368 0,0 0-64 0</inkml:trace>
  <inkml:trace contextRef="#ctx0" brushRef="#br0" timeOffset="-115950.41">5551 17691 31839 0,'-12'-3'1408'0,"7"4"304"0,-3 2-1376 0,1 1-336 0,-1 0 0 0,-1 0 0 15,0 0 512-15,-1 2 16 0,1 2 16 0,0 0 0 16,0-2-208-16,1 1-32 0,4-1-16 0,0 1 0 16,4-7-288-16,0 0 0 0,0 0 0 0,2 6 0 15,-2-6 0-15,5 8 0 0,3-1-176 0,1-3 176 16,0 1 0-16,1-2 0 0,1 2 0 0,2 0 0 0,1-4 0 0,1 3 0 15,-4 0 0-15,2 1 0 0,2 2 928 0,-2 2 192 16,-3-5 32-16,1 2 16 16,-2 1-64-16,-3 1-16 0,-1 1 0 0,-2 1 0 15,-2-1 192-15,-2 1 16 0,-3 0 16 0,-1-1 0 16,-2 1-496-16,0 2-112 0,-3 0 0 0,1-3-16 16,0 0-448-16,0 0-96 0,-3 0-16 0,1-1 0 15,-1-1-320-15,0 1-80 0,0-4-16 0,2-2-14480 16,1-2-2896-16</inkml:trace>
  <inkml:trace contextRef="#ctx0" brushRef="#br0" timeOffset="-115307.24">6378 16920 14735 0,'0'0'1312'0,"0"0"-1056"16,0 0-256-16,0 0 0 0,0 0 2544 0,2 11 448 16,-2-11 80-16,2 7 32 0,-2-7-1184 0,0 0-256 15,8 11-32-15,-3-3-16 0,-5-8-288 0,0 10-64 0,0-3-16 0,0-7 0 16,-2 9-544-16,1-3-96 16,-1 1-32-16,-4-2 0 0,1-1-208 0,-1-1-48 15,0-1-16-15,1-1 0 0,-1 1-176 0,-1-2-128 16,1-3 192-16,-1-1-192 0,2 2 128 0,1-2-128 15,1 0 0-15,-1 0 0 0,2-1 0 0,-1-2 0 16,2 1 0-16,1-1 0 0,0 1 0 0,3-3 0 16,0 2 0-16,1 0 0 0,0 2 0 0,1 0 0 15,2 1 0-15,1-1 0 0,0 1 0 0,1 1 0 0,0 1 0 0,-1 0 0 16,-8 2 0-16,0 0 0 0,0 0 0 0,8 0 0 16,-1 0 192-16,-7 0-192 0,0 0 192 0,0 0-192 15,0 0 160-15,0 0-160 0,0 0 128 0,0 0-128 16,3 8 0-16,-3 0 0 0,-1 1 0 0,-3 0 0 15,-1-1-2080-15,-1 3-288 0,-2-4-64 0</inkml:trace>
  <inkml:trace contextRef="#ctx0" brushRef="#br0" timeOffset="-114890.39">6461 17335 10127 0,'0'0'448'0,"-5"4"96"0,-2 1-544 0,2-1 0 0,0 0 0 0,0-2 0 0,0 2 3968 0,-1-4 672 15,6 0 144-15,-6 0 16 0,1-2-3264 0,5 2-640 16,-4-4-144-16,1 0-32 0,1-1-512 0,-1-1-208 16,-1 3 176-16,0-1-176 0,2-2 0 0,2 6 0 15,-3-5 0-15,3 5 0 0,-3-6 224 0,3 6-48 16,0 0-16-16,0 0 0 0,3-7 288 0,-3 7 64 15,5-5 16-15,2 1 0 0,0 1-64 0,1 2-16 16,1 1 0-16,-1 1 0 0,-8-1 48 0,9 4 0 0,0 0 0 0,-1 0 0 16,1 1-64-16,-2 1-16 0,-1 0 0 0,0 1 0 15,-6-7 80-15,4 7 16 0,-2 1 0 0,0 0 0 16,-2-8 32-16,0 8 16 0,-2-2 0 0,1 1 0 16,1-7-160-16,-3 6-16 0,3-6-16 0,-5 6 0 15,0-2-128-15,0-2-32 0,-1 1 0 0,1-3 0 16,0 0-208-16,5 0 128 0,0 0-128 0,-7-4 0 15,0-1 0-15,0-1 0 0,1 1-208 0,-1 1 64 16,5-2-160-16,0-1-16 0,2 7-16 0,0 0 0 31,-1-6-960-31,1 6-192 0,0 0-48 0,6-4-15664 0</inkml:trace>
  <inkml:trace contextRef="#ctx0" brushRef="#br0" timeOffset="-113046.7">8618 16454 9215 0,'0'0'400'0,"-7"-3"96"0,2 2-496 0,5 1 0 0,-7-2 0 0,7 2 0 16,-5-2 3408-16,5 2 592 0,-4-4 112 0,4 4 32 0,-2-8-2288 0,0 0-464 15,2 0-96-15,2-2-16 0,0-3-80 0,1-2-32 16,-1 1 0-16,2-1 0 0,0-6-448 0,1 0-80 16,1-3-32-16,-1 0 0 0,0-3-336 0,0 0-64 15,1-2-16-15,0-1 0 0,-1-2 0 0,-1-2-16 16,0 1 0-16,0 1 0 0,0-2-176 0,0 4 0 15,0 0 0-15,-2 0 0 0,0 4 0 0,2 0 0 16,-1 5-160-16,1 3 160 0,0 3 0 0,0 4 0 16,0 1 0-16,1 5 160 0,-5 5-160 0,9 3-224 0,1 3 48 15,-1 5 16-15,0 2 160 0,1 4 224 0,2 4-48 0,0 3-16 16,1 2-160-16,1 6 0 0,2 2 0 0,-1 1 0 16,1-1 0-16,1 0 0 0,0 1 0 0,0-1 128 31,-1-2-688-31,-1-2-144 0,3-2-16 0,-2-1-16 15,-3 0-2384-15,-1-3-464 0,6 19-112 0,-9-13-7664 0</inkml:trace>
  <inkml:trace contextRef="#ctx0" brushRef="#br0" timeOffset="-112891.83">8714 16245 25679 0,'-10'-9'1136'0,"10"9"240"0,-4-5-1104 0,1-1-272 0,3 6 0 0,0 0 0 16,0 0 1216-16,0 0 192 0,5-4 48 0,3-1 0 15,3 1-784-15,2 2-160 0,0-1-16 0,2 2-16 0,2-1-240 0,3 1-48 16,2 0-16-16,3 1 0 16,-2 0-176-16,3 0 0 0,2 1 0 0,0 0 0 15,2 1-2528-15,-1-1-480 0</inkml:trace>
  <inkml:trace contextRef="#ctx0" brushRef="#br0" timeOffset="-112552.3">9279 15815 23039 0,'-11'-6'2048'0,"11"6"-1648"0,0 0-400 0,0 0 0 15,-6-1 2208-15,6 1 352 0,0 0 80 0,0 0 16 16,-7 4-1072-16,3 1-224 0,2 2-32 0,0 3-16 0,2 3-528 0,2 3-96 16,-1 2-32-16,1 4 0 15,1 3-512-15,2 1-144 0,2 3 0 0,-1 0 0 16,1 2-192-16,-1 3-96 0,1 1-32 0,2-2 0 15,0 0-1936-15,2 0-400 0,0-2-80 0,1-2-11664 16</inkml:trace>
  <inkml:trace contextRef="#ctx0" brushRef="#br0" timeOffset="-112344.36">9668 16069 31327 0,'-15'-11'1392'0,"8"8"272"0,-1-3-1328 0,-2 2-336 15,-2 2 0-15,0 1 0 0,1 2 1408 0,-1 3 224 16,0 1 32-16,-1 5 16 0,3-2-512 0,1 5-96 0,2 3-32 0,3 1 0 16,2 0-656-16,3 1-144 0,3 0-32 0,4 1 0 15,1-1-208-15,3 0 0 0,-1-1 0 0,4 0 0 32,2 0-448-32,2-1 32 0,3-2 0 0,0-1 0 15,-1-4-2496-15,-1-2-496 0,-1-2-112 0,0 0-6272 16,-2-5-1248-16</inkml:trace>
  <inkml:trace contextRef="#ctx0" brushRef="#br0" timeOffset="-111948.41">10035 16056 9215 0,'0'0'400'0,"-6"2"96"0,1 2-496 0,-1 0 0 0,-1 0 0 0,1 1 0 16,-1-1 5104-16,1 3 912 0,-2 1 192 0,1 1 48 15,2 1-4080-15,1 3-832 0,0 0-144 0,3 3-48 16,1-3-528-16,0 1-112 0,1 1-32 0,3-2 0 0,1 0-256 0,3-2-48 15,3 0-16-15,0 2 0 0,2-5 48 0,2 1 16 16,0-1 0-16,1-2 0 0,0-1 96 0,-1-3 0 16,1-1 16-16,-2 0 0 0,-1-1 240 0,2 0 32 15,-4-2 16-15,-1-2 0 0,-4-1-48 0,-1-2-16 16,1-1 0-16,-4 0 0 0,-1 2-240 0,-1-2-64 16,-2-1 0-16,-2-1 0 0,-3 0-256 0,0-1 0 15,-3 0 0-15,1 1 0 16,-5 1-464-16,0 0-112 0,-2-1 0 0,2 1-16 15,-1-1-2496-15,1 1-496 0,0 0-112 0</inkml:trace>
  <inkml:trace contextRef="#ctx0" brushRef="#br0" timeOffset="-111318.43">10259 15837 35935 0,'0'0'1600'0,"0"6"320"0,1 3-1536 0,1 2-384 0,-1-1 0 0,1 2 0 15,1 1 576-15,1 3 32 0,0 1 16 0,1 1 0 16,0 2 256-16,2 2 48 0,-1 1 16 0,2 2 0 16,-1 0-560-16,-1 1-96 0,1 0-32 0,1 0 0 0,-1-4-112 0,3 0-16 15,-1-4-128-15,0-1 192 0,-1-4-192 0,-1-3 176 16,1-3-176-16,-1 0 160 0,-7-7-160 0,0 0 160 16,0 0-160-16,0 0 160 0,6-5 0 0,-1-3 0 15,-2-1 0-15,1-2 0 0,-1 1-160 0,-1-4 0 16,1-2 0-16,-1 0 0 0,0 2 0 0,-1-3 0 15,2 0-224-15,-1 3 80 0,0 2 144 0,-1 2 0 16,1 0-144-16,0 4 144 0,-2 6 0 0,0 0 0 0,0 0 0 0,0 0 0 16,0 0-144-16,8 4 144 15,-1 2 0-15,1 3 0 0,0 3-160 0,1 4 160 16,0-2-128-16,2 1 128 0,-1-1-400 0,2-2 0 16,0-2 0-16,2 0 0 15,0-3-592-15,3-1-112 0,2 0-32 0,0-1 0 16,1-5-1264-16,-2-3-256 0,-1 1-48 0,1-2-16 15,-1 0 1328-15,-1-3 272 0,-2 0 48 0,-1-3 16 16,-3 1 448-16,0-1 96 0,-3 1 0 0,0-2 16 0,-3 2 704 0,-2 0 144 0,0 0 32 0,-4 2 0 16,2 7 624-16,-5-6 128 0,-1 2 16 0,-2 1 16 15,-1 1 224-15,1 2 32 0,0 5 16 0,0 0 0 16,1 2-432-16,0 1-96 0,2 1-16 0,2 4 0 16,3 2-480-16,3 2-96 0,-1 0-32 0,4-1 0 15,1-2-112-15,4-1-32 0,1-2 0 0,-1-1 0 0,2-1-144 0,0-1 160 16,0-1-160-16,0-2 160 0,-1-1 176 0,0-2 48 15,-2 1 0-15,1-3 0 16,-1-3 256-16,-1-1 48 0,-1-1 16 0,-1 0 0 16,-1-2-112-16,-1 1-16 0,-1-4 0 0,-1 0 0 15,-3 1-320-15,-1-1-64 0,-2-1 0 0,-1 1-16 16,-2 0-176-16,-2 0 0 0,-1 0 0 0,-2 2 0 16,1-4-512-16,-1 2-64 0,1 0-32 15,1 0 0-15,-2-1-2192 0,2 0-432 0,1 0-96 0,1-1-7216 16,0-1-1440-16</inkml:trace>
  <inkml:trace contextRef="#ctx0" brushRef="#br0" timeOffset="-111139.2">10919 15807 17503 0,'0'0'768'0,"4"-7"176"0,-4 2-752 0,0 5-192 0,3-5 0 0,-3 5 0 16,0 0 3952-16,0 0 752 0,0 0 160 0,8 10 16 15,-3 1-2688-15,1 4-528 16,-1 5-128-16,1 1 0 0,2 2-384 0,0 5-80 15,0 2-16-15,0 0 0 0,1-2-592 0,-1 0-112 16,1 0-32-16,0-2 0 0,0 4-128 0,0-3-48 16,0-1 0-16,3-2 0 15,-2 0-1712-15,2-2-352 0,-1-1-64 0,-1-2-16496 0</inkml:trace>
  <inkml:trace contextRef="#ctx0" brushRef="#br0" timeOffset="-110380.48">11538 15854 24767 0,'-5'2'1088'0,"-8"10"240"0,6-9-1072 0,-1 1-256 16,0 1 0-16,-1-1 0 0,0 2 528 0,0 0 48 15,-1-1 16-15,-1 0 0 0,1 0-128 0,1 0-16 16,0 2-16-16,2-5 0 0,7-2-432 0,0 0 128 16,0 0-128-16,0 0 0 0,0 0 0 0,0 0 0 15,7 6 0-15,0-1-176 0,3-1-80 0,0 0 0 16,0 0-16-16,2 1 0 0,1 1 128 0,1 0 144 0,1 1-208 0,2 1 80 16,1 1 128-16,0-1 0 0,1 0 160 0,-1 1-160 15,-1 0 720-15,-2 2 48 16,0-1 16-16,-2 1 0 0,-5-1 496 0,-3 2 80 15,-4-2 32-15,-1 2 0 0,-3 1-192 0,-2 0-48 16,-3 0 0-16,1 0 0 0,-5 0-688 0,-2 1-144 16,-2-3-16-16,0 1-16 0,2-2-288 0,-2 0-144 15,-1 3 16-15,2-3-11712 0,0-1-2352 0</inkml:trace>
  <inkml:trace contextRef="#ctx0" brushRef="#br0" timeOffset="-99683.64">8758 18062 29135 0,'0'0'1280'0,"0"0"288"0,-5 3-1248 0,5-3-320 15,0 0 0-15,-5-4 0 0,2-6 416 0,3-2 32 16,2-3 0-16,0 0 0 0,2-5 128 0,1-1 16 16,1-2 16-16,0-4 0 15,1-3-368-15,-1-3-80 0,1-2-16 0,-1-2 0 16,1-3-144-16,-2-1 160 0,0 1-160 0,-1-2 160 15,-1 1-160-15,-2 1 0 0,0 4 144 0,1 3-144 0,-1 3 0 0,0 4 0 16,2 3 0-16,-1 3 128 0,1 5 64 0,1 3 32 16,-1 2 0-16,0 2 0 0,-3 8 64 0,0 0 16 15,10 2 0-15,-1 5 0 0,0 3 0 0,1 6 0 16,2 3 0-16,4 6 0 0,-2 3-128 0,2 3-32 16,1 3 0-16,1 4 0 0,1-1-144 0,4 1 0 15,-3 0 0-15,1-1 128 0,-1-4-128 0,-2 0 0 16,0-2-160-16,-1 2 160 15,-1-3-1664-15,-3-3-224 0,-1-3-48 0,-3 0-7952 0,-1-3-1584 0</inkml:trace>
  <inkml:trace contextRef="#ctx0" brushRef="#br0" timeOffset="-99493.83">8865 17835 19343 0,'-10'-6'1728'0,"10"6"-1392"0,-8 0-336 0,3-3 0 16,5 3 2944-16,0 0 528 0,0 0 112 0,0 0 0 15,0 0-2080-15,0 0-416 0,8-1-96 0,1 1-16 16,2 1-480-16,3 2-112 0,-1-3 0 0,2 0-16 16,1 0-368-16,3 3 144 0,1-2-144 0,2 1 0 0,0-2 0 15,2 2 0-15,-1 0 0 0,1 1 0 16,-1 0-2352-16,1-1-416 0,-4 2-96 0</inkml:trace>
  <inkml:trace contextRef="#ctx0" brushRef="#br0" timeOffset="-98985.04">9339 17743 27983 0,'0'0'1232'0,"0"0"272"0,-2 6-1200 0,1 2-304 16,0 0 0-16,1 2 0 0,0 2 832 0,0 3 128 16,1 0 0-16,0 3 16 0,2 2-464 0,1 0-80 15,0-3-32-15,1-1 0 0,0 0-272 0,0-2-128 0,1-1 0 16,-1-3 128-16,0-1-128 0,0-3 192 0,-5-6-192 0,0 0 192 15,0 0-192-15,0 0 0 0,0 0 0 0,8-1 128 16,-2-4-272-16,0-2-64 0,-2-1-16 0,-2-2 0 31,1-3-160-31,-1-1-48 0,2-2 0 0,0-1 0 16,-1-1-112-16,-1-1-32 0,5 0 0 0,0-1 0 0,-2 3 320 0,1-2 48 16,1 2 16-16,1 1 0 0,1 3 192 0,0 1 208 15,3-1-32-15,-3 4-16 0,-1 3 384 0,-1 3 80 0,1 2 16 0,0 4 0 16,-1 2-96-16,-1 1-16 0,-1 3 0 0,0 0 0 15,-1 5-208-15,2-1-64 0,-4-2 0 0,1 2 0 16,-1 0-96-16,1 0-32 0,0-2 0 0,-1-1 0 16,2-1-128-16,0 1 0 0,0-4 144 0,-4-6-144 15,5 5 0-15,-5-5 144 0,5 4-144 0,2-3 0 16,-7-1 144-16,0 0-144 0,6-2 0 0,0-2 144 0,-2-1-16 0,-1-3-128 16,3-1 192-16,-2 0-64 0,0-3 96 0,-1-1 16 15,1 2 0-15,2 2 0 0,0-1-112 0,1-2 0 16,2 2-128-16,-3 2 192 0,-1-3-64 0,1 4 0 15,-1-1-128-15,1 3 192 0,0 1 64 0,-6 4 0 16,0 0 0-16,7 1 0 0,1 3-112 0,-1 1-16 16,1 0 0-16,-1 3 0 0,1 5-128 0,0 0 0 15,0 0 0-15,0 0 0 0,1 0 0 0,1 0 0 0,2 0 0 0,-2 0-176 32,0-1-2256-32,-1-3-448 0,-2-2-80 0,3-3-11104 15</inkml:trace>
  <inkml:trace contextRef="#ctx0" brushRef="#br0" timeOffset="-98840.41">10015 17702 8287 0,'0'0'368'0,"0"0"80"0,0 0-448 0,0 0 0 0,0 0 0 0,0 0 0 15,5 11 4784-15,1-3 864 0,-1 2 176 0,1 1 48 16,1 0-4240-16,2 1-848 0,3 2-160 0,-2-1-48 16,-1-1-576-16,2 0-192 0,-1-2 0 0,1-1 0 31,-1-2-3216-31</inkml:trace>
  <inkml:trace contextRef="#ctx0" brushRef="#br0" timeOffset="-98211.74">10114 17667 911 0,'-10'-18'0'0,"5"9"0"0,-3-4 0 15,1-3 0-15,2 2 0 0,2-2 0 0,1 2 4992 0,1 1 928 16,1 0 176-16,1 2 48 16,0 1-4128-16,3 2-816 0,1 3-176 0,3 1-16 15,0 3-784-15,2 1-224 0,1 2 0 0,0 2 128 16,3 1-128-16,-3 3-256 0,1 1 64 0,1 3 0 15,0 0 192-15,0 2-160 0,0 1 160 0,-1 1-160 16,0 4 160-16,-2 1 0 0,-2-3 0 0,0 4 0 16,0 0 368-16,-1-1 96 0,-1-1 32 0,-1-1 0 0,-1-3 448 0,1 0 80 15,-1-2 32-15,1 0 0 0,-1-4-496 0,-1 0-112 16,2-1 0-16,-3-2-16 0,-2-7-240 0,0 0-32 16,0 0-16-16,0 0 0 0,0 0 0 0,0 0 0 15,4-7 0-15,-1-2 0 0,-2-1 0 0,0-2 0 16,1-1 0-16,-1-2 0 0,0 0-16 0,-1-2 0 15,3 0 0-15,-2 0 0 0,1-3-128 0,0 1 0 16,1-1 144-16,2 1-144 0,2 0 0 0,-1 3 0 0,1 1 0 0,-1 5 0 16,1 1 0-16,-1 3-128 0,1 2 128 0,-7 4-128 15,9 4 128-15,-4 2 0 0,2 0 0 0,-1 2 0 16,2 2 272-16,0 1 48 0,0 3 0 0,-1 2 0 16,2-2-64-16,3 4 0 0,-1-1 0 0,-1 0 0 15,0-1-64-15,2 1-32 0,0 0 0 0,0 0 0 16,1 0-160-16,0-2 0 0,1 1 0 0,2 1 128 15,1-5-128-15,-2-1 160 0,1 0-160 16,1-3 160-16,-1-3-160 0,2-1 0 0,1-3 0 0,0 0 0 16,-2-3 128-16,-3-3-128 0,-2-3 128 0,1 0-128 15,-3-2 192-15,1-2-64 0,-2-1 0 0,0-2 0 16,-3 0 0-16,1 0-128 0,-3 2 192 0,0 0-64 16,0-1-128-16,-3 0 0 0,-2-1 144 0,-2 1-144 15,-1 0 128-15,-1 2-128 0,-3-1 160 0,1 1-160 16,1 4 240-16,-1 4-48 0,0 0-16 0,-1 6 0 15,0 3 256-15,0 3 48 0,0 1 16 0,4 4 0 0,1 0-144 0,1 3-32 16,4 2 0-16,1-1 0 0,3 2-144 0,0 0-48 16,2 0 0-16,2 3 0 0,2-2-256 0,1-2-64 15,0 2-16-15,3-3 0 16,2-4-1840-16,2-2-384 0,-1-1-64 0,1-5-8672 16,2-3-1744-16</inkml:trace>
  <inkml:trace contextRef="#ctx0" brushRef="#br0" timeOffset="-97951.49">11208 17646 14735 0,'-8'-4'1312'0,"-1"2"-1056"15,-3-1-256-15,1 6 0 0,-4 5 3856 0,1 0 720 16,2-2 144-16,2 2 16 0,-2-2-2688 0,4 4-560 16,2-1-96-16,2-2-32 0,4-7-992 0,0 0-208 0,0 0-32 0,6 11-128 15,2-2 0-15,1-1 0 0,3 0 0 0,2-3-192 16,2-1 192-16,2-2-192 0,4 2 192 0,1-1-192 15,-3 0 192-15,5 2 0 0,-3 3 0 0,-1-2-144 16,-1-2 144-16,-5 3 256 0,-2-4-64 0,-2 4-16 16,-3-1 752-16,-3 1 160 0,1 1 16 0,-3 1 16 15,-3-1-32-15,-1 1-16 0,-2-3 0 0,-2 1 0 16,-3 1-272-16,-1 3-48 0,-4-3-16 0,-1 3 0 16,-2 0-368-16,-6 2-80 0,1 2-16 0,1-2 0 15,1 3-832 1,-1-5-160-16,3-3-48 0,2-1-13136 0,0-4-2640 0</inkml:trace>
  <inkml:trace contextRef="#ctx0" brushRef="#br1" timeOffset="-88549.74">12444 15598 23663 0,'0'0'1040'0,"0"0"240"0,0 0-1024 0,0 0-256 16,0 0 0-16,0 0 0 15,0 0 880-15,0 0 128 0,0 0 16 0,0 0 16 16,-3 8 400-16,1 3 80 0,-2 2 16 0,0 5 0 16,-1 1-576-16,0 7-128 0,-1 4 0 0,1 4-16 0,1 0-368 0,2 1-80 15,-1 1-16-15,2 0 0 0,-1 1-352 0,4-2 144 16,0-1-144-16,2-2 0 0,0 1 0 0,1-6 0 16,2-1 0-16,-1 0 0 0,2-5-128 0,1-2-48 15,2-4 0-15,0-3 0 16,1-6-2096-16,1 1-416 0,3-7-96 0,0-3-6368 0,-3-3-1280 0</inkml:trace>
  <inkml:trace contextRef="#ctx0" brushRef="#br1" timeOffset="-88119.41">12676 15825 22175 0,'0'0'976'0,"0"0"208"0,0 0-944 0,-4-5-240 0,0 0 0 0,4 5 0 16,0 0 1344-16,0 0 208 0,0 0 48 0,-2 6 16 15,-1 5-800-15,2 2-176 16,1 4-16-16,1 1-16 0,2 1-320 0,-1 1-64 0,2 1-16 0,1 0 0 15,1-2-80-15,1 0 0 0,0-3-128 0,1-1 192 16,-2-2 96-16,2 0 16 0,-1 0 0 0,-1-3 0 16,1-2 16-16,0-1 16 0,1-2 0 0,0-4 0 15,0 0 48-15,-2-1 0 0,1-2 0 0,1-2 0 16,0-3-16-16,-1 0 0 0,0-5 0 0,-1 0 0 16,0 0-192-16,-1-1-48 0,-3 0 0 0,0-2 0 0,2 0-128 0,-2 2 0 15,1-1 0-15,0 1 0 16,-1 0-480-16,-1 1 32 0,-1 0 0 0,2 3 0 15,-1-2-464-15,2 3-96 0,-3 8-16 0,0 0 0 0,7 0 704 0,1 2 144 16,0 5 32-16,0 3 0 0,0 1 16 0,1 0 0 16,0 3 0-16,1 0 0 15,0-4 320-15,-1 3 64 0,-1 0 0 0,1-3 16 0,0-1 368 16,0-3 64-16,0-1 0 0,0-3 16 0,0-2 160 0,-1-2 16 16,0-3 16-16,-2 0 0 0,1-2 112 0,-1-2 32 15,1-1 0-15,-2-4 0 0,0 0-336 0,-2 0-64 16,1-3-16-16,-3 0 0 0,1 0-128 0,-1 0-48 15,0 0 0-15,-1 0 0 0,-1-1-464 0,0 1 0 16,-1 0 0-16,1 0 0 16,-2 0-1392-16,1 2-272 0,-1-1-48 0,1 2-16 15,-1-3-2368-15,3 4-496 0,-5-8-80 0,5 21-32 0</inkml:trace>
  <inkml:trace contextRef="#ctx0" brushRef="#br1" timeOffset="-87853.1">13155 15946 6447 0,'10'13'272'0,"-5"-6"80"15,3 1-352-15,1 1 0 0,0-5 0 0,2 1 0 16,-1 0 4784-16,1 0 880 0,-1-2 176 0,-1 0 48 16,0-1-3008-16,2 0-576 0,-1-4-128 0,0 2-32 15,0-1-1008-15,0-2-208 0,0-2-32 0,0 0-16 16,-3-2-672-16,1 1-208 0,0-2 128 0,-3-1-128 16,-1 0 544-16,-1 0 48 0,-1 0 16 0,0-1 0 15,-2 0-224-15,-3 1-32 0,-2-3-16 0,0 2 0 16,1 2-208-16,-3-1-128 0,-2 2 160 0,0 3-160 15,0 2 368-15,0 2-32 0,0 2 0 0,1 5 0 0,0-1-528 0,1 3-128 16,1 2 0-16,1 2-16 0,1 0 336 0,1 1 0 16,2 2 160-16,1 1-160 0,1 0 0 0,3-1-352 15,1-1 48-15,2-1 16 16,2 0-1568-16,4-1-320 0,3-4-64 0,2-1-16 16,3-2-1200-16,1-2-224 0</inkml:trace>
  <inkml:trace contextRef="#ctx0" brushRef="#br1" timeOffset="-87481.32">13639 15916 23439 0,'0'0'1024'0,"0"0"240"0,-5-2-1008 16,-1-1-256-16,-2-1 0 0,-1 2 0 0,-2 0 1952 0,1 2 352 15,0 2 64-15,-1 0 0 0,2 1-864 0,0 3-176 16,2 1-48-16,1 1 0 0,-1 1-816 0,2 0-160 0,1 1-48 0,3 2 0 16,0 0-256-16,1 1 0 0,1-5 0 0,1 2 0 15,2 2 0-15,0-4 0 0,1 0 0 0,1-1 0 16,0 1 144-16,2 0-144 0,0-4 0 0,0 0 144 15,1-2 48-15,0-2 16 0,0 2 0 0,-1-2 0 16,0-2-32-16,0-3-16 0,-1 0 0 0,0 0 0 16,-1 0-160-16,0-2 0 0,-2-2 0 0,1-2 0 15,0 4 0-15,-1-2 0 0,0-2 0 0,-2 1 0 0,1-1 0 0,-2 2 0 16,-1 0 0-16,0 0 0 0,0 0 0 0,-1 0-144 16,1 9 144-16,-1-6-208 0,-1 0 208 0,2 6 0 15,0 0 0-15,0 0 0 16,0 0 0-16,0 0 0 0,0 0 0 0,0 0 0 15,-2 8 0-15,0 3 0 0,2 2 0 0,2 1 0 16,0 0 0-16,2-1 0 0,2 3 0 0,0-1 0 16,1-2 0-16,2 2 0 0,1-1 144 0,2-1-144 15,0-1-496-15,-1-1-192 0,1 0-32 0,1-2-16 16,1-3-2160-16,-2 0-432 0,-1-1-96 0,-1-4-5280 16,-1-1-1040-16</inkml:trace>
  <inkml:trace contextRef="#ctx0" brushRef="#br1" timeOffset="-87305.39">13896 15751 1839 0,'0'0'160'0,"-1"-7"-160"0,0-1 0 0,1 8 0 15,0 0 4752-15,0 0 928 0,0 0 176 0,0 0 32 16,0 0-3232-16,4 8-656 0,-2 3-128 0,0 3-16 16,-2 4-848-16,0 1-176 0,0 1-16 0,1 3-16 15,1 1-480-15,0-1-112 0,-2 1-16 0,1 2 0 16,3 3-192-16,-1 0 0 0,-1-1-144 0,1 0 144 31,-1-2-2832-31,1 0-480 0</inkml:trace>
  <inkml:trace contextRef="#ctx0" brushRef="#br1" timeOffset="-87053.98">14106 15889 18431 0,'0'0'1632'0,"0"0"-1312"0,-5-5-320 0,5 5 0 0,-7-2 2416 0,1 1 400 15,-1 1 96-15,2 1 16 0,-1 2-1392 0,-2 2-288 16,0 2-48-16,-1 1-16 0,0 1-288 0,0 1-48 16,0 1-16-16,1 2 0 0,1 2-240 0,1 1-48 15,-2-2-16-15,3 1 0 0,2 0-304 0,3 1-64 16,1-3-16-16,2 0 0 0,0-3-144 0,2 1 0 16,3-2 0-16,2-1 0 0,3 1 0 0,0-5-176 0,-1 0 48 0,1-2 0 31,3 0-448-31,0-1-96 0,1-1-16 0,2-3 0 15,-1-1-2016-15,1-1-416 0,1 0-80 0,-2-3 0 0</inkml:trace>
  <inkml:trace contextRef="#ctx0" brushRef="#br1" timeOffset="-86785.71">14256 15534 20271 0,'0'0'1792'0,"0"0"-1424"0,0 0-368 0,0 0 0 16,0 0 1600-16,7 7 256 0,0 1 64 0,3 1 0 16,0 4-320-16,3 4-64 0,0 4-16 0,1 0 0 15,1-1-592-15,-1 4-112 0,0 1-32 0,1 2 0 16,-1 4 256-16,-1-1 48 0,-1 2 16 0,-2 1 0 16,-1 1-112-16,-2 4-32 0,-3 0 0 0,-3 0 0 15,1 1-416-15,-5-1-96 0,-1 0 0 0,-3-2-16 16,0-1-224-16,-2 0-32 0,1 2-16 0,-1-1 0 15,-2 0-1696-15,-1-2-352 0,1-2-64 0</inkml:trace>
  <inkml:trace contextRef="#ctx0" brushRef="#br1" timeOffset="-86359.25">12264 17207 15663 0,'-13'-4'1392'0,"8"7"-1120"0,-2-2-272 0,1 4 0 15,-1-2 2928-15,1 5 528 0,-1 2 96 0,1 2 32 0,-2 2-1600 0,3 6-304 16,-1 1-64-16,1 5-16 0,0 2-432 0,1 4-80 15,0 2-32-15,2 2 0 0,-1 2-544 0,2 0-96 16,-1-1-32-16,2 1 0 0,2 1-224 0,0-6-160 16,2 1 192-16,1-5-192 15,3-1 0-15,1-2 0 0,3-4 0 0,1-2 0 16,1 0-1584-16,3-5-272 0,-1-2-48 0,1-2-16 16,1-2-1664-16,-1-3-320 0</inkml:trace>
  <inkml:trace contextRef="#ctx0" brushRef="#br1" timeOffset="-85581.26">12471 17474 17503 0,'0'0'1552'0,"0"0"-1232"0,0 0-320 16,3 7 0-16,0 2 1296 0,-1 1 208 0,1 2 32 0,-1 2 16 16,0 2-80-16,-1 2-32 0,0-1 0 0,1 3 0 15,-2-2-432-15,1 0-96 0,0 1-16 0,-1-1 0 16,0 0-352-16,0 0-80 0,-1-2-16 0,1 0 0 15,0-3-256-15,0-2-48 0,1-3-16 0,-1-8 0 16,0 0-128-16,0 0 0 0,0 0 144 0,0 0-144 16,5-5 0-16,1-3 0 0,-2 0 0 0,-1-2 0 15,1-2 0-15,0-1 0 0,0-1 0 0,0-2 0 0,1-1 0 16,1 0 0-16,-3 0 0 0,1 0 0 0,0 0 0 0,1 2 0 16,1 2 0-16,-2 2 0 0,1 5 0 0,0-1 192 15,-1-1-32-15,-4 8-16 16,0 0 224-16,0 0 32 0,8 8 16 0,-2 0 0 15,-2 4 16-15,1 0 0 0,-1 3 0 0,0 1 0 16,-1 1-224-16,-1 0-32 0,1 0-16 0,1-2 0 16,-1 1-160-16,-1-2 128 0,1-1-128 0,1-5 128 15,0 0-128-15,-4-8 192 0,4 7-192 0,-4-7 192 16,0 0-192-16,0 0 0 0,6-4 0 0,1-2 0 0,-1 0 0 0,1-1 0 16,-1-3 0-16,-1 1 0 0,1 2 0 0,-1-2 0 15,-1-1 0-15,0-2 0 0,0-2 0 0,-1 1 0 16,1 1 0-16,0 3 0 0,-1 1 0 0,-1 1 0 15,-2 7 0-15,0 0 0 0,0 0 0 0,0 0 0 16,0 0 0-16,0 0 0 0,0 0 0 0,2 8 0 16,-2 1 0-16,1 2 0 0,0 2 0 0,2-1 0 0,1 1 0 0,0-2 0 15,0 0-128-15,2-2 128 0,2 1 0 0,1-3 0 32,3-1-544-32,0-2-32 0,1 2-16 0,1-4 0 15,-1-2-528-15,0-1-96 0,0-3-32 0,0-1 0 16,2-2 416-16,-4 1 64 0,-3-2 32 0,0-1 0 0,0-2 736 0,-2 1 0 0,-1 1 0 0,-1-2 0 15,-1 1 512-15,-2-3 112 0,1 2 16 0,-1 1 0 16,-1 1 112-16,-1-3 16 0,-1 2 16 0,0 2 0 16,-2-3-400-16,1 5-64 0,3 6-32 0,0 0 0 15,0 0-32-15,-6 1-16 0,-1 3 0 0,2 3 0 16,1 0-48-16,1 3 0 0,1 1 0 0,2 2 0 16,1 0-192-16,3 4 0 0,2 0 0 0,2 0 0 15,1 0 0-15,2-1 0 0,-1-3 0 0,2 0 0 16,0-5 0-16,0 0 0 0,-1-3 0 0,0-3 0 15,-1-2 400-15,-2 0 48 0,1-2 0 0,-1-1 0 16,-3-2 368-16,-1-2 80 0,-1 1 0 0,-2-5 16 0,-2 4-160 16,-1-2-48-16,0-3 0 0,-1 1 0 0,-1-2-400 0,-1 2-96 15,-2-1-16-15,1 0 0 0,-1-1-192 0,1 1 0 16,-1-1-144-16,1-1 144 16,1 1-1392-16,-1 0-176 0,3 2-32 0,-1 2-16 15,0 3-1616-15,1-1-320 0,0 1-64 0</inkml:trace>
  <inkml:trace contextRef="#ctx0" brushRef="#br1" timeOffset="-85281.08">13171 17498 5519 0,'0'0'496'0,"0"0"-496"0,0 0 0 0,0 0 0 16,0 0 4400-16,0 0 784 0,0 0 144 0,0 0 48 16,0 0-2960-16,3 10-592 15,-2 1-112-15,-2-1-32 0,-2 0-400 0,1 5-64 16,-1-2-32-16,1 3 0 0,-1 4-480 0,0-1-80 15,1 0-32-15,2 1 0 0,1 2-240 0,2-3-48 0,1 2-16 0,1-2 0 16,0-5 96-16,2-1 32 0,0-3 0 0,3-2 0 16,-1-3 80-16,1-1 16 0,-1-1 0 0,0-7 0 15,2-1-16-15,-2-4 0 0,-1-4 0 0,0-2 0 16,-1 0-32-16,-1-2 0 0,-3-2 0 0,0 0 0 16,-2-5-96-16,-1 1-32 0,-1-3 0 0,-2 1 0 15,0 0-112-15,-1 1-32 0,-2-1 0 0,1-1 0 0,-1 1-192 0,-1 0 0 16,1-1 0-16,-2 1 0 31,0 1-1456-31,-1 1-336 0,1 4-64 0,2 1 0 16,-1-1-2000-16,2 6-400 0</inkml:trace>
  <inkml:trace contextRef="#ctx0" brushRef="#br1" timeOffset="-84979.8">13462 17683 17503 0,'9'9'768'0,"-3"-4"176"0,-1-1-752 0,4 1-192 15,-1-2 0-15,1 2 0 0,0-4 3056 0,0-2 576 16,1-3 112-16,2 0 32 0,0-3-2112 0,0 0-432 16,-1-1-80-16,0 0 0 0,-3-5-576 0,-2 2-128 0,-1-1 0 0,1 0-16 15,-2-1-112-15,-2 1-32 0,-2-3 0 0,-1 2 0 16,-2 1 288-16,-2 3 48 16,-3-3 16-16,-1 3 0 0,0 1 0 0,0 2 16 15,-2 0 0-15,2 4 0 0,0-1-128 0,1 6-16 16,0-1-16-16,2 5 0 0,-1-2-240 0,2 4-64 15,0 2 0-15,2 2 0 0,3-2-192 0,3 1 0 16,1-1 0-16,1 0-160 0,3 2 160 0,1 2 0 0,2 2-144 0,0-2 144 16,2-2-320-16,0-1 16 0,3-1 0 0,0-1 0 31,-2 0-1744-31,0-2-368 0,2-1-64 0,-2-2-16 16,-1-1-832-16,-1-2-192 0,-2-2-16 0,0-1-8224 0</inkml:trace>
  <inkml:trace contextRef="#ctx0" brushRef="#br1" timeOffset="-84414.34">13736 17538 14735 0,'0'0'1312'0,"0"0"-1056"16,0 0-256-16,0 0 0 0,4 9 3200 0,1-1 576 15,0 1 112-15,3 3 16 0,0 2-2032 0,0 2-400 16,0 0-96-16,1-1-16 16,1 1-288-16,-1-2-64 0,-1-1-16 0,0 0 0 15,0 0-160-15,0 0-16 0,-1-3-16 0,0-1 0 0,-2 0-176 0,-1 0-48 16,-4-9 0-16,4 4 0 0,-4-4 80 0,0 0 16 15,0 0 0-15,0 0 0 0,0 0-160 0,1-4-48 16,1-7 0-16,-2 2 0 0,-3-1-272 0,2-2-48 16,-1 0-16-16,1-2 0 0,-2-2-128 0,2 1-192 15,0-2 32-15,1 0 16 16,1 0-544-16,0 1-96 0,2-2-32 0,2 2 0 16,4 2-1056-16,2 1-224 0,1 1-32 0,1 3-16 15,1 1 928-15,0 3 192 0,-1 1 48 0,3 2 0 16,1 0 16-16,-1 2 16 0,-1 2 0 0,1 0 0 0,-3 1 528 0,0 1 96 0,-1 0 32 0,-2 0 0 15,0 1 288-15,0-1 272 0,-1 0-48 0,-3 1-16 16,-6-5 560-16,3 8 128 0,-3-1 0 0,0 1 16 16,-3 3 480-16,-1-1 80 15,-2 1 32-15,1 0 0 0,-1 2-304 0,2-1-64 0,-2 4-16 0,1-1 0 16,1 2-480-16,0 0-112 0,1 0-16 0,2-1 0 16,1-3-288-16,1 0-64 0,1 0-16 0,0-1 0 15,1-3 16-15,-1-1 0 0,-2-8 0 0,6 6 0 16,-2-1-160-16,1-3 0 0,-5-2 0 0,8-2 0 15,-1-4 0-15,3-1-176 0,0-2 48 0,0 1 0 0,0-1-160 16,-1-1-32-16,-2-3 0 0,1 2 0 16,-2-2-64-16,0 2-32 0,-1 2 0 0,-1-1 0 0,0-1 128 0,-1 0 32 15,-1 3 0-15,0-1 0 0,-1 3 256 0,-1 6 0 16,0 0 0-16,0 0 0 0,0 0 0 0,0 0 0 16,0 0 144-16,0 0-144 0,0 0 192 0,-3 9-32 15,1 1-16-15,0 2 0 0,1 2-16 0,1 1 0 16,0 0 0-16,1-2 0 0,1 0-128 0,2 2 0 15,-2-3 0-15,2-2 0 16,0-1-1472-16,-4-9-368 0,7 9-80 0,0-4-9184 16,1 2-1840-16</inkml:trace>
  <inkml:trace contextRef="#ctx0" brushRef="#br1" timeOffset="-84217.36">14347 17171 21183 0,'-4'-2'1888'0,"1"0"-1504"0,3 2-384 0,0 0 0 16,0 0 3200-16,-2 9 576 0,4 4 128 0,0 4 0 16,1 2-2528-16,2 2-512 0,2 4-96 0,0 4-32 15,2 2-112-15,3 3-32 0,0-2 0 0,1 4 0 16,0-1-368-16,1 0-80 0,-1 0-16 0,2-1 0 0,-1 1-128 0,0-1 0 16,1 3-192-16,-2-2 192 31,-1-3-2880-31,-1 1-464 0,1-4-96 0</inkml:trace>
  <inkml:trace contextRef="#ctx0" brushRef="#br1" timeOffset="-84024.56">14398 17756 32415 0,'-9'-21'704'0,"7"13"160"0,-1 2 32 0,-1-2 16 0,0 1-720 0,0-3-192 16,2 1 0-16,2-2 0 0,1 1 1408 0,1 0 240 15,2 2 48-15,2 0 16 0,1-1-1040 0,4 1-208 16,2 0-32-16,1 0-16 0,2 2-416 0,0-1 0 15,-1-2 0-15,2 1 0 0,0 2-336 0,1-1-48 16,-2 3-16-16,0-1 0 16,-2 1-2400-16,0 2-464 0,1-2-112 0,3 1-10352 0</inkml:trace>
  <inkml:trace contextRef="#ctx0" brushRef="#br1" timeOffset="-83751.08">14706 17581 10127 0,'0'0'448'0,"4"7"96"0,-4-7-544 0,5 9 0 16,0 0 0-16,0 1 0 0,1 1 4400 0,0-3 768 15,1-2 144-15,1-1 48 0,-1-1-2736 0,4 0-560 0,-2-1-96 0,1-3-32 16,1-3-656-16,-1-1-144 0,1-4-32 0,-2 2 0 16,1-1-544-16,1 0-112 0,-2-2-32 0,-1-1 0 15,-3-3-224-15,0 0-32 0,-1-2-16 0,-1 2 0 16,-3 0-144-16,-3 1 0 0,-2 1 0 0,-2 2 0 16,-2 0-192-16,-1 1 192 0,-3 4-160 0,-2 2 160 15,0 2 0-15,-1 0 0 0,0 6 0 0,2 0 0 16,0 3 0-16,2 2 0 0,1 1 0 0,4 2 0 15,3 3 336-15,1 2-32 0,3 0-16 0,3 1 0 0,1-1 80 0,3-2 16 16,3 0 0-16,1 0 0 0,4-2-16 0,3-1 0 16,3 0 0-16,1-1 0 0,3-1-560 0,2-2-128 15,3 0 0-15,1-4-16 32,3-2-3056-32,-2-4-624 0</inkml:trace>
  <inkml:trace contextRef="#ctx0" brushRef="#br1" timeOffset="-83414.2">15023 17005 20271 0,'0'0'1792'0,"0"0"-1424"0,6 8-368 0,2 4 0 16,3 3 1664-16,0 1 272 0,1 5 48 0,2 2 16 16,2-1-336-16,2 2-80 0,2 2-16 0,2 3 0 15,-1 1 0-15,1 1 0 0,0 1 0 0,0 2 0 16,-1-4-416-16,0 2-64 0,-1-2-32 0,-2 1 0 16,-3 0-96-16,-2 0 0 0,-3 1-16 0,-4-1 0 15,-2 0-224-15,-1 3-32 0,-5 1-16 0,-2 2 0 0,-1-1-288 16,-3 1-64-16,-1-3-16 0,-1 0 0 15,-2-3-304-15,-1 0 0 0,0 1-208 0,0-1-14400 16,-3 1-2880-16</inkml:trace>
  <inkml:trace contextRef="#ctx0" brushRef="#br1" timeOffset="-81115.58">15300 16173 18367 0,'-6'-2'816'0,"-1"-1"160"0,0-1-784 0,0 0-192 0,2 0 0 0,5 4 0 15,0 0 1632-15,-5-4 288 0,-1 0 48 0,6 4 16 16,0 0-352-16,0 0-64 0,0 0-16 0,0 0 0 15,0 0-560-15,0 0-112 0,0 0-32 0,0 0 0 0,0 0-176 0,0 0-32 16,8 7-16-16,4-2 0 0,0 0-32 0,1 1 0 16,0-1 0-16,2 1 0 0,1 3-64 0,2-1-16 15,1 1 0-15,0 2 0 0,2-1 0 0,1 1-16 16,0-1 0-16,2 1 0 0,1 0-208 0,1 1-32 16,1 0-16-16,2-1 0 0,-2 0-240 0,0-2 128 15,0 1-128-15,-1-2 0 0,0 0 160 0,0-1-160 16,-2-1 160-16,1 2-160 0,0-4 0 0,0 1 0 0,0 0 0 15,-3 2 0-15,-3-2 128 0,0 0-128 0,-2 0 0 0,-2-2 144 16,-1 1-144-16,0-4 0 0,-1 1 144 0,-2 1-144 16,1-1 0-16,-3 2 0 15,-1-3 0-15,-2 0 0 0,2 1 0 0,-8-1 0 16,0 0 0-16,0 0 0 0,0 0 0 0,7 2 0 16,-7-2 0-16,0 0 0 0,0 0 0 0,0 0 0 0,2 8 0 0,0 1 0 15,-2 2 0-15,-2 3 0 0,2 4 0 0,-2 2 128 16,-3 2-128-16,-2 3 176 0,-1 1-176 0,0 3 192 15,-1 1 16-15,0-2 16 16,-1 1 0-16,-1 1 0 0,1 0 80 0,2 0 16 0,-2-1 0 0,1-2 0 16,-1-1-176-16,3 0-16 0,-1-5-128 0,1 1 192 15,2-5-192-15,2 3 0 0,1-5 0 0,1 0 0 32,1-2-1616-32,1-4-368 0,0 0-80 0</inkml:trace>
  <inkml:trace contextRef="#ctx0" brushRef="#br1" timeOffset="-77347.31">16454 16203 18255 0,'0'0'800'0,"18"3"176"0,-15 10-784 0,0 0-192 0,2 1 0 0,-1 1 0 16,0-1 1312-16,1 0 224 0,0-1 32 0,-1 0 16 16,-1-1-272-16,-1-2-48 0,2-3-16 0,-4-7 0 15,0 0-112-15,0 0-32 16,0 0 0-16,0 0 0 0,0 0-112 0,4-5-32 15,-1-4 0-15,-1-4 0 0,1-3-256 0,-2-2-48 16,1-1-16-16,-2-3 0 0,0-1-368 0,0-3-80 16,-2-2 0-16,1 0-16 0,1-2-48 0,0-2-128 15,1 0 192-15,1 2-64 0,1 1-128 0,4 4 0 0,2-1 0 0,0 5 0 32,2 3-368-32,0 4-48 0,1 5-16 0,1 1 0 15,0 3-2304-15,3 1-464 0,-1 1-80 0</inkml:trace>
  <inkml:trace contextRef="#ctx0" brushRef="#br1" timeOffset="-77049.18">16888 16108 13823 0,'0'0'1216'0,"0"0"-960"0,0 0-256 0,0 0 0 16,0 0 2272-16,0 0 416 0,0 0 64 0,0 0 32 15,0-5-1056-15,-1-3-192 0,-2-1-64 0,1 0 0 16,-1-2-192-16,1 1-32 0,-2-2-16 0,1 0 0 15,0-1-368-15,1 2-80 0,-2 0-16 0,0 3 0 0,-1-2 144 0,0 3 32 16,-1 4 0-16,6 3 0 0,0 0-336 0,0 0-64 16,-6 3-16-16,1 5 0 0,-1 3-48 0,4 0-16 15,2 2 0-15,1 2 0 0,2 0-336 0,1 2-128 16,1-4 0-16,1 2 0 0,1 0 0 0,-1-2 0 16,2-2 0-16,1-1 0 0,2 3 0 0,1 0-192 15,-1-2 48-15,2-1 0 16,0-1-752-16,0-1-160 0,2-1-32 0,-1-2 0 15,2 1-2448-15,-3-2-496 0,0-1-112 0</inkml:trace>
  <inkml:trace contextRef="#ctx0" brushRef="#br1" timeOffset="-76814.94">17067 15953 1839 0,'0'0'160'0,"0"0"-160"0,0 0 0 0,0 0 0 0,-1 6 5152 0,1 5 992 0,0 2 208 0,2 1 48 16,2 4-4096-16,1 2-800 0,2 1-160 0,2 0-48 15,1-2-144-15,2 0-16 0,0 0-16 0,0-3 0 16,1-2-224-16,0-2-64 0,-3-3 0 0,1-3 0 16,-1-3-80-16,0 0-32 0,0-2 0 0,-3-2 0 15,1-2-208-15,-1 0-32 0,-1-3-16 0,-2-3 0 16,0 0-192-16,-1-2-32 0,-1 0-16 0,0-3 0 16,-1-1-224-16,0-1 0 0,1-2 0 0,-2 0 0 15,0-1-1200-15,0 0-224 0,-2-3-48 0,1 1-16 16,0 0-1968-16,-2 0-384 0</inkml:trace>
  <inkml:trace contextRef="#ctx0" brushRef="#br1" timeOffset="-76518.09">17479 16101 15663 0,'0'0'1392'0,"0"0"-1120"15,0 0-272-15,0 0 0 0,0 0 3120 0,6-2 560 16,1-1 112-16,-2-2 32 0,-2-3-2160 0,1 0-448 16,0-2-64-16,0 0-32 0,-2-3-672 0,-1-1-144 15,-1 1-32-15,-1 0 0 0,-1 0-128 0,-1-1-16 0,-1 2-128 0,0 2 192 16,-1 1 192-16,-2 1 16 0,-2 3 16 0,0 1 0 16,0 1 112-16,0 3 32 0,0 1 0 0,0 5 0 15,1 0-176-15,1 5-16 0,2 0-16 0,1 4 0 16,0 0-352-16,2 1 0 0,0 1 0 0,4 0 128 15,0-1-128-15,3-1 0 0,3 1 0 0,0-1-128 16,5 2-144-16,0-2-32 0,2 0 0 0,0 0 0 16,1-2-2768-16,-1-1-544 0,1-3-112 0,0-2-9584 15</inkml:trace>
  <inkml:trace contextRef="#ctx0" brushRef="#br1" timeOffset="-75983.25">17655 16028 25679 0,'3'15'1136'0,"0"-6"240"0,5 3-1104 0,-1 2-272 15,-1-1 0-15,1 1 0 0,-1-3 1248 0,2-1 192 16,1 1 32-16,-1-2 16 0,0-3-272 0,-2 0-48 16,0-1-16-16,-6-5 0 0,5 4-560 0,-5-4-112 15,6 2-32-15,-6-2 0 0,0 0-224 0,0 0-48 16,6-4-16-16,-2-2 0 0,-4-2-160 0,0-1 0 15,0-2 0-15,-2 0 0 0,0-4-224 0,-1 1-80 16,0-2-16-16,1 1 0 16,-2-1-320-16,0-1-80 0,0 0-16 0,1 0 0 15,2 0-352-15,2 2-80 0,2 0-16 0,1 2 0 16,1 3-16-16,3-2 0 0,2 4 0 0,1-2 0 16,-1 2 144-16,2 3 32 0,-3 0 0 0,0 3 0 0,0-2 592 0,1 4 128 15,-3 0 32-15,1 2 0 0,-8-2 464 0,0 0 80 16,7 5 32-16,-3 1 0 0,-4-6 656 0,1 10 144 0,-1-1 32 0,-3 1 0 15,-1 2 256-15,0 0 48 0,-1 1 16 0,0 0 0 16,1 1-192-16,0 0-48 0,0-3 0 0,2 1 0 16,-1-1-1216-16,2-2 0 0,1-9-288 0,1 8 48 15,-1-8 32-15,4 7 0 0,-4-7 0 0,8 6 0 16,0-2-368-16,1 1-64 0,0-3 0 0,1-1-16 16,-1-1 432-16,3 1 96 0,1 2 128 0,-1-2-208 0,0 4 384 15,-2-1 80-15,-1 3 0 0,0-1 16 0,-1 1 432 0,-8-7 64 16,5 6 32-16,1 2 0 0,-2 0 512 0,-3 0 96 15,-1 0 32-15,-1 0 0 16,-2-1-480-16,0 1-112 0,-1 0-16 0,-1 0 0 16,-1 1-512-16,-1-3-128 0,-1 0 0 0,1 0-16 15,-3-1-368-15,3 2-80 0,0-4-16 0,1 0 0 16,-1-1-2720-16,7-2-560 0,0 0-96 0</inkml:trace>
  <inkml:trace contextRef="#ctx0" brushRef="#br1" timeOffset="-75852.75">18096 16078 7359 0,'-4'7'656'0,"0"0"-528"0,0 1-128 0,0 1 0 15,1 0 5360-15,1-2 1040 0,-2-1 192 0,1 1 64 16,3-7-5376-16,0 0-1088 0,0 0-192 0,0 0-9232 16,0 0-1840-16</inkml:trace>
  <inkml:trace contextRef="#ctx0" brushRef="#br1" timeOffset="-75714.9">18045 15735 31967 0,'0'0'704'0,"0"0"128"0,-5-1 48 0,5 1 16 0,0 0-704 0,0 0-192 0,0 0 0 0,0 0 0 16,0 0-400-16,0 0-112 0,0 0-32 0,5 5-8608 15,3 0-1712-15</inkml:trace>
  <inkml:trace contextRef="#ctx0" brushRef="#br1" timeOffset="-75350.63">18214 15863 2751 0,'0'0'256'0,"0"8"-256"16,2 1 0-16,-2 1 0 0,0 1 3856 0,1 2 736 15,1 0 144-15,2 1 16 0,2 2-2992 0,-1 1-608 16,-3 1-112-16,1 0-16 0,0 2 48 0,1-2 16 16,1 0 0-16,1-1 0 0,2-1-256 0,-1-3-64 0,-2-1 0 15,0-2 0-15,0-1-368 0,-2-1-80 16,-2-1 0-16,2-2-16 0,-3-5-160 0,0 0-16 15,0 0-128-15,0 0 192 0,0 0-192 0,0 0 0 16,0 0 0-16,0 0 0 0,0 0 0 0,2-8 0 16,-2-4 0-16,0-1 0 0,3-1-256 0,1-2-32 15,0-1-16-15,0 0 0 0,-2-1-80 0,2 0 0 0,3 0-16 0,1 2 0 16,-1-2 208-16,1 5 64 0,0 2 0 0,0 3 0 16,0 3 352-16,1 3 80 0,0 0 16 0,0 2 0 15,0 4 464-15,-1 3 112 0,0 0 0 0,-2 4 16 16,1 1 544-16,-3 2 96 0,-3 2 32 0,-2-1 0 15,-2 1-608-15,-1 0-112 16,-1 1-32-16,-1-1 0 0,-2 1-272 0,-1 2-64 16,-2-1-16-16,-1-1 0 0,1-1-288 0,-2-2-48 0,-2-1-16 0,1 0 0 15,-2-5-384-15,3-2-64 0,2-1-32 0,0-3 0 32,1-4-2784-32,2-3-544 0,3-1-112 0,2-6-32 0</inkml:trace>
  <inkml:trace contextRef="#ctx0" brushRef="#br1" timeOffset="-74986.29">18492 15649 23951 0,'0'0'2128'0,"0"0"-1696"15,-3 11-432-15,-1 0 0 0,0 0 2496 0,1 3 400 16,-1 2 96-16,-2 1 16 0,0 1-1472 0,1 3-272 16,1 1-64-16,3 1-16 0,1 2-224 0,3 0-64 15,0 0 0-15,0 1 0 0,2 1-528 0,1-1-112 16,2-1-32-16,1-2 0 0,0-2-224 0,1-1 144 15,0-3-144-15,2-3 128 0,-1-1-128 0,3-1 0 0,-1 0 0 0,0-5 0 16,-2 0-144-16,2-2 144 0,0 0-192 0,-1-3 192 16,0-2-128-16,0-2 128 0,-1-1 0 0,1-3 0 15,-4 1-160-15,1-1 160 16,1-2-128-16,-2 0 128 0,-1-5-160 0,-2 1 160 16,-1 2-192-16,-1-2 192 0,-2 0-224 0,-1 1 64 15,-1 1 16-15,-1 0 0 0,0 1 144 0,-2 1-160 16,-2 0 160-16,0 4-160 0,-2 3 160 0,2 2 0 0,-1 5 128 15,1 1-128-15,-1 2 544 0,1 4 32 0,-1 3 16 0,3 2 0 16,2-1 144-16,0 3 32 0,4 1 0 0,1 1 0 16,4-4-384-16,5 2-64 0,-1-3 0 0,5-2-16 15,4 1-304-15,3-4 0 0,3-3 0 0,2-3-144 16,0-2-1840-16,1-1-384 0</inkml:trace>
  <inkml:trace contextRef="#ctx0" brushRef="#br0" timeOffset="-59951.77">24175 15145 25103 0,'0'0'1104'0,"0"0"240"0,0 0-1072 0,19-10-272 0,-19 10 0 0,0 0 0 16,0 0 832-16,10 2 96 0,-10-2 32 0,9 6 0 15,-3 1 320-15,3 5 64 0,0 3 0 0,-1 3 16 16,-1 6-592-16,-1 2-112 0,-1 3-16 0,-1-3-16 0,0 5-256 16,0 4-48-16,-1 2-16 0,-1-1 0 0,1 2-176 0,0-1-128 15,-2-1 192-15,2 10-192 0,-1-5 128 0,-1 0-128 16,1-7 0-16,0 0 0 31,1-3-1136-31,1-4-272 0,0-3-64 0,0-5-8656 0,0-3-1728 0</inkml:trace>
  <inkml:trace contextRef="#ctx0" brushRef="#br0" timeOffset="-59759.74">24450 15108 14735 0,'0'0'1312'0,"1"-5"-1056"16,-1 5-256-16,0 0 0 0,4-5 2416 0,-4 5 416 15,0 0 96-15,7 1 16 0,0 4-1472 0,1 4-304 16,0 3-48-16,0 6-16 0,0 10-208 0,-2 2-64 0,1 0 0 0,-2-2 0 15,0 6-512-15,0 3-128 0,1 3 0 0,-1 1-16 16,0 0-176-16,2-3 0 0,-2 0 0 0,0 9 0 31,-1-5-448-31,0-2-128 0,-2-1-32 0,2-2 0 16,0-4-2080-16,0-1-400 0</inkml:trace>
  <inkml:trace contextRef="#ctx0" brushRef="#br0" timeOffset="-59567.33">24370 15723 6447 0,'0'0'576'0,"-4"-2"-576"0,-1-3 0 0,5 5 0 15,0 0 5344-15,0 0 960 0,0 0 192 0,0-7 32 16,0 7-4448-16,7-6-896 0,1-1-176 0,1 3-48 16,0 3-384-16,1-2-96 0,3 1-16 0,3 0 0 15,1 2-464-15,1 0 0 0,0 0 0 0,2 0 0 16,1 3-1392-16,1 1-368 0,1-2-80 0,0 1-11920 15</inkml:trace>
  <inkml:trace contextRef="#ctx0" brushRef="#br0" timeOffset="-59381.89">24801 15551 14735 0,'0'0'640'0,"-3"4"160"0,0 5-640 0,2 0-160 15,-2 1 0-15,2 0 0 0,0 2 1984 0,2 0 384 16,0 1 64-16,3 1 0 0,0 0-1728 0,0-1-368 16,1-2-64-16,1 0-16 0,0 0-256 0,1 1 128 15,1-1-128-15,-1 1 0 16,1 0-2208-16,-1-3-544 0</inkml:trace>
  <inkml:trace contextRef="#ctx0" brushRef="#br0" timeOffset="-59201.74">24995 15592 8287 0,'0'0'736'0,"0"0"-592"0,0 0-144 0,0 0 0 16,0 0 4224-16,0 0 832 0,0 0 144 0,0 0 48 0,-3 9-2880 0,-2 3-576 15,0 3-128-15,0 2 0 0,-1 4-960 0,0 3-192 16,-2 0-48-16,0 2 0 0,-2 0-288 0,1-5-176 16,2 3 192-16,-1-1-192 0,1-1 0 0,0 2-176 15,0-5 0-15,2 0 0 16,1-2-1840-16,0-2-368 0,4-6-80 0</inkml:trace>
  <inkml:trace contextRef="#ctx0" brushRef="#br0" timeOffset="-58847.95">25325 15553 22111 0,'0'0'1968'0,"-4"-4"-1584"16,1-3-384-16,-1 3 0 0,-1 0 2000 0,0 0 320 15,0 2 64-15,5 2 16 0,-8-1-1280 0,1 2-256 0,-1 3-48 0,2 2-16 16,-1 5-608-16,2-1-192 0,0 4 128 0,0 5-128 16,0-1 0-16,2 7-192 15,3-3 16-15,3 3 16 0,-3 1 32 0,2-3 0 16,2 1 0-16,3-1 0 0,0-1 128 0,0-7-160 16,1 0 160-16,0-2-160 0,1-2 160 0,1-3 0 15,2-3 0-15,1-3 0 0,-3 0 368 0,3-6 0 0,-1-4 0 0,0-5 0 16,-2-3 336-16,-4-3 80 0,-1-1 16 0,0-2 0 15,-1-1 160-15,-3 3 16 0,-1-2 16 0,0-3 0 16,-1 0-400-16,-2-1-80 0,1 0 0 0,-2-1-16 16,-1 1-256-16,-5-9-48 0,1 3-16 0,-1 2 0 15,-2-1-176-15,2 4-272 0,-1 2 64 0,1 4 16 16,-2 3-560-16,4 2-96 16,2 4-32-16,1 3 0 0,2 0-2304 0,2 5-464 0,1 4-80 0</inkml:trace>
  <inkml:trace contextRef="#ctx0" brushRef="#br0" timeOffset="-58580.18">25559 15559 8287 0,'6'20'368'0,"-2"-10"80"0,-2 2-448 0,1 1 0 16,1 1 0-16,0 1 0 0,-2 0 4032 0,2 1 736 0,-1 0 144 0,1-1 16 16,-1 3-2624-16,1 1-512 15,0-2-128-15,0-3 0 0,-1-2-640 0,-2-2-112 16,-2-2-16-16,1-8-16 0,0 0-96 0,0 0-16 15,0 0 0-15,0 0 0 0,-4 0 128 0,-1-3 32 16,-2-2 0-16,2-1 0 0,0-2-128 0,0-1-32 0,-2-3 0 0,3 0 0 16,0-2-384-16,0 1-96 0,2-3-16 0,-1-5 0 15,0 0-272-15,2 2 0 0,2-1 0 0,1 2 0 32,2-1-688-32,0 0-32 0,0 2-16 0,2 3 0 15,3 2-2208-15,0 1-448 0,2 0-96 0,0 3-11776 0</inkml:trace>
  <inkml:trace contextRef="#ctx0" brushRef="#br0" timeOffset="-58443.46">25980 15615 16575 0,'-1'16'1472'0,"1"-6"-1168"0,-1 1-304 0,1 2 0 16,1 4 1920-16,-1 0 336 0,0 0 64 0,0-2 16 15,1-2-1808-15,2 0-352 0,0-2-176 0,-1-1 160 16,1-1-736-16,-3-9-160 0,0 0-32 0,0 0 0 15</inkml:trace>
  <inkml:trace contextRef="#ctx0" brushRef="#br0" timeOffset="-58315.5">25902 15379 911 0,'0'-9'0'0,"0"0"0"16,0 1 0-16,3-2 0 0,-2 1 3328 0,3 1 576 15,1 1 112-15,2 2-6720 16,-1 2-1344-16</inkml:trace>
  <inkml:trace contextRef="#ctx0" brushRef="#br0" timeOffset="-57983.14">26323 15418 24879 0,'-14'-1'1088'0,"6"2"256"0,-2 1-1088 0,-1 2-256 0,0 2 0 0,0 3 0 16,1-2 784-16,-3 1 112 0,1 2 0 0,2 2 16 15,0 1-240-15,4 1-48 0,-1 2-16 0,3-1 0 16,2 6-384-16,2-1-80 0,0 3-16 0,2-1 0 16,4-1-128-16,-1-2 0 0,3-1 0 0,0 0 0 15,1-2 0-15,1-2 0 0,1-1 0 0,-1-1 128 16,2-2 352-16,-1-1 64 0,1-2 16 0,0-3 0 16,-2-2 352-16,2-4 80 0,0-3 16 0,1-2 0 0,-1-2-64 0,-2-3-16 15,-1-1 0-15,2-1 0 0,-1-6-192 0,-1 1-32 16,-1-2-16-16,-2-4 0 0,0-1-352 0,-2-3-64 15,-3 1-16-15,-1-2 0 0,-1 0-48 0,-2-2-16 16,-1 1 0-16,-1-2 0 16,0 0-320-16,-2-1-80 0,-1-2-16 0,-5-12 0 15,0 9-2608-15,1 4-528 0,2 9-96 0,5 12-12256 16</inkml:trace>
  <inkml:trace contextRef="#ctx0" brushRef="#br0" timeOffset="-57682.4">26580 15571 16575 0,'0'0'1472'0,"5"12"-1168"0,-1-1-304 0,2-4 0 15,-6-7 2528-15,13 8 448 0,-2-2 96 0,1-1 0 16,0 1-1088-16,1-4-240 0,1-6-32 0,-3 2-16 16,0-3-864-16,2-2-160 0,-1 2-32 0,5-7-16 15,-1 3-368-15,-6-3-80 0,-3-2-16 0,-1 2 0 16,1 0-160-16,-5 1 160 0,-3-2-160 0,-4 1 160 15,-2 3-160-15,-2-2 160 16,-3 3-160-16,3 3 160 0,-4 0 48 0,-1 2 16 0,-4 5 0 0,1 0 0 16,-2 5 128-16,2 3 32 0,2 3 0 0,-2 3 0 15,0 4 224-15,3 2 48 0,2 1 16 0,3 1 0 16,5-1 160-16,1 3 48 0,2 0 0 0,5-1 0 16,4 0-352-16,3-2-64 0,4-3-16 0,3-3 0 15,5 0-224-15,5-6-48 0,2-3-16 0,17-1 0 16,1-6-1568-16,0-2-320 0,2-6-64 0</inkml:trace>
  <inkml:trace contextRef="#ctx0" brushRef="#br0" timeOffset="-56319.47">27667 15005 18431 0,'0'0'816'0,"0"0"160"0,0 0-784 0,-5 7-192 16,-4-1 0-16,4 1 0 0,-2 2 2528 0,-7 18 3536 15,8-9-2960-15,-2 3-1376 0,0 7-256 16,0-1-64-16,3 7-16 0,-2 1-608 0,2 2-112 16,0 2-32-16,0 2 0 0,-1 4-240 0,3-1-48 0,1 2-16 0,1-3 0 15,0 0-208-15,1-4-128 16,2 1 160-16,2-3-160 0,1-3 0 0,1-2 0 16,0-6 0-16,2-1 0 15,-2-3-1152-15,4-2-256 0,3-3-64 0,-2-2-9008 16,0 0-1792-16</inkml:trace>
  <inkml:trace contextRef="#ctx0" brushRef="#br0" timeOffset="-56085.9">27919 15319 3679 0,'0'0'160'0,"0"-6"32"0,-1-3-192 0,1-1 0 0,1 3 0 0,0-2 0 16,2 2 5808-16,0 2 1104 0,-3 5 240 0,0 0 32 15,0 0-4384-15,0 0-880 0,0 0-192 0,0 0-16 16,5 10-960-16,-1 3-192 0,0 4-48 0,-2 1 0 0,1 3-304 0,-2 3-64 16,0 4-16-16,1 2 0 0,-2 3-128 0,1 1 0 15,0 1 0-15,3 0 128 0,-2 1-336 0,-2-1-80 16,-3 1-16-16,0-4 0 16,2-1-1600-16,1-1-320 0,-3-7-64 0,2-1-7296 15,0-1-1456-15</inkml:trace>
  <inkml:trace contextRef="#ctx0" brushRef="#br0" timeOffset="-55896.78">28091 15298 17503 0,'0'0'1552'0,"0"0"-1232"16,0 0-320-16,0 0 0 0,0 0 2512 0,0 0 448 15,-1 11 96-15,1-1 16 0,-1 2-1696 0,1 1-336 0,1 3-64 0,-1-1-16 16,0 6-400-16,3 4-96 0,-1 4-16 0,1-1 0 15,1 2-448-15,0 2 0 0,1-1 0 0,0 3 0 16,0-4-176-16,0-4-80 0,1-1 0 0,0-2-16 31,1-2-2880-31,-3-3-576 0</inkml:trace>
  <inkml:trace contextRef="#ctx0" brushRef="#br0" timeOffset="-55710.73">28036 15619 23951 0,'-5'-1'2128'0,"0"-2"-1696"16,0 1-432-16,5 2 0 0,0 0 3264 0,0 0 576 15,-5-6 128-15,1 4 0 0,4 2-2080 0,0 0-416 16,0 0-96-16,0 0-16 0,9-5-1008 0,1 3-208 16,1 0-144-16,-1 0 192 15,1 0-1136-15,0-1-208 0,1 1-64 0,1 0-10944 16,0 1-2208-16</inkml:trace>
  <inkml:trace contextRef="#ctx0" brushRef="#br0" timeOffset="-55248.32">28461 15188 17503 0,'0'0'1552'0,"0"0"-1232"15,0 0-320-15,0 0 0 0,0 0 2256 0,0 0 400 16,0 0 80-16,0 0 16 15,0 0-512-15,11-4-112 0,-2-2-16 0,1 0 0 0,1 2-1168 0,1 0-240 16,-2 0-64-16,2 2 0 0,1-4-496 0,1 4-144 16,2-1 0-16,-2 1 0 0,-2-4-128 0,-2 2-112 15,-1 3-16-15,-9 1 0 16,11-5-2064-16,-11 5-432 0,10-4-64 0,-10 4-10544 0</inkml:trace>
  <inkml:trace contextRef="#ctx0" brushRef="#br0" timeOffset="-54850.34">28674 14975 20447 0,'0'0'896'0,"0"0"192"0,0 0-864 0,-8-6-224 16,0 2 0-16,0 1 0 0,8 3 1296 0,-10 0 224 0,0-4 32 0,-1 4 16 15,-2 0 48-15,0 4 16 0,-3-1 0 0,1 3 0 16,-3-1-816-16,-1 3-176 0,1 3-16 0,0 2-16 15,0 2-416-15,2 4-64 0,2-2-128 0,1 2 176 16,2-2-176-16,2 3 0 0,2 0 0 0,4 0 0 16,0 2 0-16,2-5 0 0,1 3 128 0,4-2-128 0,-1 1 0 15,7 1 128-15,3-3-128 0,1 0 0 0,2-3 192 0,2 1-32 16,3-4-16-16,1 0 0 0,0-3 48 0,0-2 0 16,-1-2 0-16,-1-3 0 0,-1-1-192 0,-1-1 192 15,1-3-192-15,-1 0 192 0,-1-2 112 0,0-3 16 16,-1-1 16-16,-5 0 0 0,-3-2 240 0,0 1 64 15,0-3 0-15,-2 0 0 16,-2 0-48-16,-1-2 0 0,-1-1 0 0,-2-1 0 16,-1 0-224-16,-2-1-48 0,0 0-16 0,-4 1 0 0,2-2-144 0,-3 1-32 15,-1-1 0-15,-2 2 0 0,-2 2-128 0,2-1-176 16,-1 1 48-16,1 3 0 16,0 0-1904-16,-1 6-368 0,-2 0-80 0,2 2-14160 15</inkml:trace>
  <inkml:trace contextRef="#ctx0" brushRef="#br0" timeOffset="-54178.81">28275 15375 1839 0,'0'0'160'0,"0"0"-160"15,0 0 0-15,0 0 0 0,0 0 4304 0,0 0 832 16,0 0 176-16,0 0 16 0,0 0-3120 0,-3 8-624 16,3-8-128-16,0 0-32 0,-1 11-208 0,1-11-64 0,-1 10 0 0,1-10 0 15,0 0-224-15,0 0-48 0,0 0-16 0,0 0 0 16,0 0-288-16,0 0-48 0,0 0-16 0,0 0 0 16,0 0-128-16,0 0-16 0,0 0-16 0,0 0 0 15,0 0-176-15,-7 3-48 0,2-3 0 0,5 0 0 16,0 0-128-16,-6-4 0 0,0 0 144 0,6 4-144 15,0 0 0-15,0 0 0 0,0 0 0 0,0 0 0 16,-4-7 0-16,4 7 0 0,0 0 0 0,0 0 0 0,0 0 0 0,0 0 0 16,0 0 0-16,8-6 0 0,-8 6 144 0,0 0 16 15,9-7 0-15,-9 7 0 16,0 0 160-16,0 0 16 0,0 0 16 0,12 0 0 16,-12 0-64-16,0 0-16 0,0 0 0 0,0 0 0 15,0 0-272-15,0 0 160 0,9 9-160 0,-9-9 128 16,8 9-976-16,-8-9-208 0,0 0-32 0,0 0-16 15,1 12-2672-15,-1-12-544 0,0 0-96 16,0 0-32-16</inkml:trace>
  <inkml:trace contextRef="#ctx0" brushRef="#br0" timeOffset="-53817.06">28322 15596 4607 0,'0'0'400'0,"0"0"-400"0,0 0 0 0,0 0 0 16,0 0 3392-16,0 0 576 0,0 0 128 0,0 0 32 15,0 0-2240-15,0 0-448 0,0 0-96 0,0 0 0 16,0 0-512-16,0 0-112 0,0 0-16 0,0 0 0 16,0 0-64-16,0 0 0 0,0 0-16 0,0 0 0 15,0 0-48-15,0 0-16 0,0 0 0 0,0 0 0 16,0 0-112-16,0 0 0 0,0 0-16 15,0 0 0-15,0 0 0 0,0 0 0 0,0 0 0 0,0 0 0 16,0 0-48-16,0 0 0 0,0 0 0 0,9 5 0 16,-9-5-16-16,8 6-16 0,-8-6 0 0,6 8 0 15,-6-8-80-15,0 0-16 0,0 0 0 0,0 0 0 16,0 11 0-16,0-11 0 0,0 0 0 0,-7 9 0 16,7-9-80-16,-10 2-32 0,10-2 0 0,-10 4 0 15,2-6-144-15,8 2 128 0,-8 0-128 0,8 0 128 16,0 0-1040-16,0 0-224 0,0 0-32 0,0 0-9792 15,0 0-1968-15</inkml:trace>
  <inkml:trace contextRef="#ctx0" brushRef="#br0" timeOffset="-53152.73">28870 15055 11967 0,'0'0'1072'0,"0"0"-864"16,0 0-208-16,0 0 0 0,0 0 1712 0,0 0 288 15,0 0 64-15,0 0 16 0,11 0-1520 0,2 1-304 0,-1 3-64 0,1 1-16 16,1 0-176-16,1 3 192 0,-2 3-192 0,0 3 192 16,1 4 256-16,-1-1 48 0,0 3 16 0,-1 2 0 15,-2-1 544-15,0 2 112 0,-3 3 32 0,2 4 0 16,1 3 224-16,-3-1 48 0,0 0 16 16,-3 0 0-16,-3 0-288 0,0 3-64 0,-1-1-16 0,2 0 0 15,-5-3-176-15,1 0-48 0,-2 0 0 0,-2-1 0 16,0-1-256-16,-5 2-48 0,-2 1-16 0,-1-1 0 15,-3-1-368-15,3 0-80 0,-1 0 0 0,-5 10-8320 32,0-1-1664-32,4-6-336 0</inkml:trace>
  <inkml:trace contextRef="#ctx0" brushRef="#br0" timeOffset="-48318.23">24437 16817 6447 0,'0'0'576'0,"0"0"-576"0,0 0 0 0,0 0 0 0,5 0 5344 0,-9-2 960 16,2-4 192-16,-2 5 32 0,4 1-4224 0,-6-2-832 16,0 2-192-16,-2 2-16 0,-2-1 80 0,-2 5 32 15,0-2 0-15,0 5 0 16,1 2-496-16,2 1-112 0,-1 1 0 0,1 4-16 15,0 3-128-15,0-1-32 0,1 5 0 0,-1 2 0 16,0 0-208-16,-1 8-64 0,0-2 0 0,5 0 0 0,-1-4-112 0,2-2-16 16,1-2-16-16,2-2 0 0,2-1-176 0,2 0 128 15,2-4-128-15,2 2 128 0,-1 1-128 0,2-5 0 16,1 1 0-16,1-2 0 0,1 1 0 0,1-2 0 16,1 0 0-16,1 0 0 15,3 0-544-15,0-1 16 0,-1-3 0 0,1-1 0 16,-1-3-1520-16,4-1-320 0,1-4-48 0,1-2-16 15,0 0 816-15,0-5 144 0,-1-4 48 0,0-1 0 16,0-1-128-16,0 0-32 0,-2 0 0 0,1-2 0 0,-2 1 1120 0,2 2 208 0,-3-1 64 0,-2 2 0 16,-2-4 192-16,0 2 0 0,-2 0 144 0,-2 1-144 15,-1 1 592-15,-2 0 32 16,1 3 0-16,-3-1 0 0,-3-2 592 0,-1 0 112 16,-1 2 16-16,-2 4 16 0,3 5 144 0,-6-4 32 15,-1 3 0-15,-1 1 0 0,-2 0-448 0,-2 2-96 0,0 1-16 0,1 2 0 16,0 3-400-16,1 2-96 0,-1-2-16 0,1 2 0 15,1 1-336-15,0-1-128 0,2 2 0 0,3 1 0 16,3 0 0-16,1 0 0 0,1 0 0 0,2 0-160 16,1 0 160-16,1-4 0 0,0 1 0 0,2-3-128 15,0 0 128-15,1-2 0 0,1 0 0 0,1-3 0 16,-1-2 0-16,0-2 0 0,0 0 0 0,0-2 0 0,0-1 0 0,0-2 0 16,0-1 0-16,-1 0 128 0,-1-1-128 0,-1 0 0 15,0 0 0-15,-3 0 128 0,1 0-128 0,-1 0 0 16,-3 0 128-16,0 1-128 0,-1 1 128 0,1 7-128 15,-2-6 160-15,2 6-160 0,0 0 128 0,0 0-128 16,0 0 0-16,0 0 144 0,0 0-144 0,0 0 0 16,0 0 0-16,0 0 0 0,3 9 0 0,0 0-224 15,-1 1 80-15,2 1 16 16,0 1-192-16,0-1-48 0,1 2 0 0,2-2 0 16,0-1-688-16,1 1-144 0,0-2-16 0,0-3-16 15,-8-6-1456-15,9 5-272 0,3-3-64 0,0-1-16 16,-1-1-256-16,-2-3-48 0</inkml:trace>
  <inkml:trace contextRef="#ctx0" brushRef="#br0" timeOffset="-48077.96">24971 17197 14335 0,'0'0'640'0,"0"0"128"0,0 0-624 0,0 0-144 0,0 0 0 0,0 0 0 16,3-10 1536-16,-3 10 256 0,0 0 64 0,0 0 16 16,5 8-416-16,0 0-96 0,1 1-16 0,-1 2 0 15,3 2-320-15,0 4-80 0,-2-2-16 0,2 4 0 16,1-1-64-16,-1 0-16 0,0 0 0 0,-1-1 0 15,0-6 160-15,-1 0 16 0,0 1 16 0,-2 0 0 16,0-2-224-16,-2-1-48 0,1-1-16 0,1-4 0 16,-4-4-144-16,0 0-32 0,0 0 0 0,0 0 0 0,0 0-176 0,0 0-32 15,0-8-16-15,1-1 0 0,0-1-352 0,1-2 0 16,-2-1 0-16,1-3-192 31,-1 1-320-31,0 0-64 0,-1 1 0 0,1 0-16 16,0-2-1504-16,0 2-288 0,1-5-64 0,1 1-16 0,2-8-384 15,-1 5-80-15,0 8-16 0</inkml:trace>
  <inkml:trace contextRef="#ctx0" brushRef="#br0" timeOffset="-47612.5">25245 16922 10127 0,'0'0'896'0,"0"0"-704"16,0 0-192-16,0 0 0 0,0 0 3376 0,0 0 640 15,0 0 128-15,0 0 16 0,0 0-1904 0,3 10-384 16,-2 2-80-16,3 2 0 0,-1 2-640 0,1 2-112 15,-2 7-16-15,2 2-16 0,3 2-464 0,-2 1-96 0,1 0 0 0,1-5-16 16,-1-2-208-16,0-1-32 0,-1-2-16 0,-1-1 0 16,0 2-176-16,-1 1 192 15,1-5-192-15,-1 0 192 0,0-4-192 0,-2 0 128 16,-1 2-128-16,0-2 128 0,0-3-128 0,-1-2 0 16,-1-2 144-16,2-6-144 0,0 0 0 0,0 0 0 15,0 0 0-15,0 0-128 16,-4-6-240-16,3-3-32 0,2-2-16 0,1 0 0 15,-1-1-32-15,2-1 0 0,2 0 0 0,1-4 0 0,0 1 224 0,0 2 32 0,-1 1 16 0,2 1 0 16,-1 0 176-16,2 2 0 0,1-1 0 0,2 2 0 16,-1 2 0-16,2 0 144 0,1 0 0 0,1 1 0 15,2 1 240-15,-2 1 64 0,-1 9 0 0,0 0 0 16,-1-3 112-16,-2 3 16 0,0 5 16 0,-3-1 0 16,0 2 144-16,-2-1 32 0,-4 1 0 0,1 2 0 15,-4 1-128-15,0 2 0 0,-3-1-16 0,-3 0 0 16,-1 0-256-16,-2 1-48 0,0 2-16 0,-3-1 0 15,-1-1-176-15,-1-2-128 0,1-2 192 0,0-2-192 16,2-3-144-16,1-3-144 0,1 0-32 0,0-2 0 16,2 1-1600-16,1-3-320 0,8 0-64 0,0 0 0 15,-4-7-960-15,6-2-192 0,0-1-48 0</inkml:trace>
  <inkml:trace contextRef="#ctx0" brushRef="#br0" timeOffset="-47279.36">25707 17206 2751 0,'17'-22'256'0,"-11"18"-256"0,1 2 0 0,-2 1 0 0,0 0 4816 0,-5 1 928 16,3-7 176-16,-3 7 32 0,0 0-2784 0,0 0-560 16,0 0-112-16,-3-5-32 0,-3-5-736 0,-1 6-160 15,-1 6-32-15,0 4 0 0,-3 0-768 0,0 2-176 16,1 1-16-16,1 1-16 0,1 1-352 0,1 1-64 16,1-1-16-16,1 0 0 0,2 2-128 0,2-3 0 15,1 3 0-15,1 0 0 0,0-4 0 0,2 1 0 0,-3-10 0 0,6 7 0 16,1 0 0-16,1-3 0 0,0-2 0 0,-1 0 0 15,3-2 0-15,0-2 0 0,-1 0 0 0,2-5 0 16,-4 1 128-16,1-1-128 0,0 1 128 0,1-1-128 16,-1-1 144-16,0 1-144 0,-2-1 160 0,2 1-160 0,-3-3 144 15,1 1-144-15,-3 0 128 0,0-1-128 16,-2-1 352-16,-1 4-16 0,0 7 0 0,0 0 0 16,0 0 112-16,0 0 0 0,0 0 16 0,-5 7 0 15,1-2-304-15,2 4-160 0,0 0 160 0,2 2-160 16,2-2 0-16,0 1-160 0,2 2 0 0,1 0 0 15,2-1-1280-15,1 0-256 0,-2-2-48 16,3 1-16-16,2-4-1104 0,-2-1-208 0,-1 1-64 0,0 1-10688 16</inkml:trace>
  <inkml:trace contextRef="#ctx0" brushRef="#br0" timeOffset="-46911.91">26043 17049 6447 0,'0'0'576'0,"0"0"-576"15,-3 8 0-15,0 0 0 0,0-2 5888 0,-1 4 1056 16,-1 1 224-16,0 5 32 0,2 0-4896 0,-1 1-960 0,0-2-208 0,2 0-48 16,-1 3-416-16,3-1-96 15,0-6 0-15,1 4-16 0,1-2-304 0,-1 0-48 16,1-1-16-16,1-3 0 0,0-1-64 0,-3-8-128 16,2 6 176-16,-2-6-176 0,7 4 192 0,-2-1-192 15,0-3 192-15,-5 0-192 0,0 0 128 0,4-6-128 0,0 1 0 0,0-3 0 16,-1-2 0-16,0-1 0 0,1 0 0 0,2-1 0 15,-1 0 0-15,0-1 0 0,0-2-144 0,0-1 144 16,3-2 0-16,0-1 0 0,0 5 0 0,0 1 0 16,-3 1 0-16,0 3 0 0,-5 9 0 0,0 0 0 15,0 0 0-15,8 0 192 0,-8 0 0 0,0 0-16 16,8 9 48-16,0 2 16 0,-2 2 0 0,-1 2 0 16,2 1-240-16,-2 0 0 0,2-1 0 0,0 2 0 31,0-4-656-31,0 2-32 0,-2-2 0 0,1 1 0 0,1 2-976 0,1-3-192 15,-2-1-32-15,1-1-16 0,0 0-1616 0,3-2-336 0,-3-4-64 0</inkml:trace>
  <inkml:trace contextRef="#ctx0" brushRef="#br0" timeOffset="-46807.95">26426 17173 13823 0,'0'0'1216'0,"0"0"-960"16,0 0-256-16,0 0 0 0,2 7 4160 0,-1 2 768 15,2 1 176-15,-2 3 16 0,1-1-3408 0,1 2-688 16,2 3-144-16,-1-1-32 0,-1 0-656 0,1-1-192 15,0 0 0-15,1 3-10416 16,1-1-2176-16</inkml:trace>
  <inkml:trace contextRef="#ctx0" brushRef="#br0" timeOffset="-46419.99">26494 17047 28159 0,'-1'-19'1248'0,"0"13"256"0,-1 1-1200 0,2 5-304 15,-2-7 0-15,-1 1 0 0,3 6 768 0,0 0 80 16,0 0 32-16,4-7 0 0,1 3-448 0,0 0-96 0,2 2-16 0,1 0 0 16,-8 2-496-16,11 0-96 0,1-1-32 0,0-1 0 31,-2 0-512-31,1 2-96 0,-1 2-32 0,-2-1 0 16,-8-1 240-16,8 4 64 0,-8-4 0 0,6 10 0 0,-2 1 816 0,-2 2 160 0,-4 1 48 0,0 2 0 15,-2 1 816-15,1-1 160 0,1 1 48 0,2 2 0 16,-3-4-304-16,0 4-48 0,1-1-16 0,0 0 0 0,1-1-448 0,2 0-80 15,2-1-32-15,2-1 0 0,2-4-16 0,-1-2 0 16,2-1 0-16,4-3 0 0,0-1-80 0,-1-4-32 16,2 0 0-16,-1-3 0 0,-2-1-96 0,1-2 0 15,-1-3-16-15,-1-2 0 0,-2 1-16 0,-2-3 0 16,-1-2 0-16,0 1 0 16,0-2-16-16,-4 1 0 0,-4-2 0 0,-2 2 0 15,-2 4-208-15,-1-2 0 0,-2 0 0 0,-1 2 0 16,1-2-624-16,-1 0-208 0,2 3-64 0,-1 1 0 15,2-1-1904-15,1 4-384 0,0 1-80 0,3 1-6544 16,0 0-1328-16</inkml:trace>
  <inkml:trace contextRef="#ctx0" brushRef="#br0" timeOffset="-46145.08">26819 16974 13823 0,'21'10'1216'0,"-14"-3"-960"0,0 2-256 0,-1 2 0 16,1 4 3136-16,-2 2 576 0,-1 2 112 0,0 2 16 15,0 0-1200-15,2 1-240 0,0-2-48 0,0-1-16 16,-1 0-912-16,1-1-176 0,-1 1-32 0,-1-2-16 15,0 0-832-15,0-4-176 0,-1 2-16 0,1-5-16 16,-2-2-160-16,2 1 0 0,2-2 0 0,-1-5 0 31,-5-2-448-31,0 0 0 0,0 0-16 0,7-8 0 0,-1-1 48 0,1-1 16 0,-3-6 0 0,0 0 0 16,1-2 80-16,0 0 32 0,0 0 0 0,1-2 0 16,-2 3 144-16,1-2 144 0,1 2-208 0,2-4 80 15,1 1 128-15,2 5 176 0,-1 2-48 0,0 4 0 16,2 1 704-16,0 2 144 0,-2 5 32 0,1 2 0 15,-2 7 128-15,-1 3 16 0,0 0 16 0,-1 4 0 16,0 2-464-16,-1 2-80 0,1 2-32 0,-1 3 0 16,1-1-592-16,0 1 0 0,-1 0-224 0,3 0-20448 15</inkml:trace>
  <inkml:trace contextRef="#ctx0" brushRef="#br0" timeOffset="-45549.5">28211 16455 8287 0,'0'0'368'0,"-13"6"80"0,-4 0-448 0,0-4 0 0,2 2 0 0,-1 1 0 0,3 0 5856 0,0 2 1088 15,0 0 224-15,0-1 32 0,1 4-4592 0,-2 4-928 16,-2 1-176-16,2 5-32 0,1 3-704 0,-2 6-144 15,-2 1-32-15,7-7 0 0,1 6 112 0,0 4 0 16,2-3 16-16,-1 3 0 0,1 1-112 0,1 0-32 0,4 0 0 0,2-3 0 16,1 5-240-16,3-8-48 15,1 0-16-15,3-2 0 0,2-1-64 0,3-3-16 16,0-3 0-16,4 1 0 0,3-3-192 0,0 0 0 16,-1-7 0-16,1 2 0 0,1-2-192 0,2 1-64 15,0-2-32-15,1-1 0 16,-2-4-1376-16,-1 0-256 0,0 1-64 0,5-3-16 15,-4 2-1328-15,-4-4-256 0,-2-4-48 0</inkml:trace>
  <inkml:trace contextRef="#ctx0" brushRef="#br0" timeOffset="-44751.64">28576 16712 8287 0,'0'0'736'0,"7"-7"-592"16,-2-2-144-16,1 1 0 15,-3-2 3520-15,-3 10 656 0,0 0 144 0,1-9 32 16,-2 2-1488-16,1 7-304 0,0 0-48 0,0 0-16 0,0 0-832 0,-12 5-160 16,-1 3-32-16,3-1-16 0,-2 0-432 0,0 5-64 15,-1 3-32-15,0 0 0 0,-2 2-224 0,2 3-64 16,2-1 0-16,1 2 0 0,-1 3-144 0,2-1-48 16,3 1 0-16,-1-2 0 0,2 1-144 0,2-2-48 15,3 1 0-15,4-1 0 0,3-3-80 0,2-1-32 0,1 0 0 0,2-4 0 16,1-5-144-16,3-1 0 0,2-2 0 0,0-1 0 15,1-3 0-15,-1-1 0 0,-1-1-224 0,0-2 80 32,-2-1-1344-32,0-1-272 0,-1-3-48 0,4-2-16 0,-2-2-1824 15,-8 7-384-15</inkml:trace>
  <inkml:trace contextRef="#ctx0" brushRef="#br0" timeOffset="-44533.72">28889 16718 33119 0,'0'0'1472'0,"0"0"288"16,0 0-1408-16,0 0-352 0,0 0 0 0,0 0 0 0,0 0 1728 0,0 0 256 15,0 0 64-15,0 0 16 0,0 0-816 0,0 0-160 16,13 3-48-16,0-3 0 0,-1-2-832 0,1 1-208 15,1 0 0-15,3 0 0 16,-2-2-336-16,-1 0-112 0,0-1-32 0,4-1 0 16,1 0-2976-16,-2 1-576 0,-2 1-128 0</inkml:trace>
  <inkml:trace contextRef="#ctx0" brushRef="#br0" timeOffset="-44048.21">29105 16464 23199 0,'0'0'1024'0,"-5"-4"224"0,-1-1-992 0,-3 1-256 0,0 0 0 0,-5 3 0 16,-1-2 1824-16,-1 2 320 0,-1-2 64 0,2 3 16 16,-1 3-432-16,2-1-64 0,-1 2-32 0,1 2 0 0,-3 3-1072 0,3 2-224 15,1 5-32-15,-2 1-16 0,0 3-176 0,2 2-48 16,1 1 0-16,1 1 0 0,2-1-128 0,1 2 0 16,1 2 0-16,3 1 0 15,4-6 0-15,2 3 0 0,2-2 0 0,3-1 0 16,2-2 0-16,3-1 0 0,1 0 0 0,4-4 0 15,2 0 0-15,2-4 0 0,1 0 0 0,3-5 0 0,2-1 0 16,-1-2 0-16,-1-3 0 0,-1-3 128 0,-1 1-128 0,-2-5 192 16,-3-2-192-16,-2 3 192 0,-3-6 32 0,0 0 16 15,-1-1 0-15,-3-4 0 0,-1 0 256 0,-2 2 48 16,-1-2 16-16,-2-3 0 0,-3 2-64 0,-1 0-16 16,-2-5 0-16,0 4 0 0,-2 2-96 0,-1-1 0 15,-3-1-16-15,-2 1 0 0,-2 0-208 0,0 1-32 0,-1 0-128 0,-2 3 192 31,0 5-640-31,3 2-128 0,0-2-16 0,2 4-16 16,-1 1-2112-16,-2 4-416 0,-2 2-96 0</inkml:trace>
  <inkml:trace contextRef="#ctx0" brushRef="#br0" timeOffset="-43380.63">29420 16400 911 0,'0'0'0'0,"0"0"0"0,0 0 0 0,0 0 0 16,0 0 4672-16,0 0 864 0,0 0 160 0,0 0 48 0,0 0-3440 0,0 0-704 16,14 7-128-16,-1 0-16 0,0 3-448 0,1 0-96 15,7 4-16-15,1 5 0 0,29 25 512 16,-26-18-736-16,-3 0 0 0,-1 0 640 0,-3 4 128 16,-3 1 32-16,-4 1 0 15,1 0-128-15,-4 2 0 0,-3-3-16 0,-1 1 0 16,-4 2-256-16,-2-2-48 0,-2 1-16 0,-2 1 0 15,1-2-320-15,-4 3-64 0,-4 1-16 0,-3-5 0 16,-1 0-320-16,0 1-64 0,2 0-16 0,-3 1 0 0,-2-3-208 0,-1 0 0 16,0 1-192-16,2 0 192 15,-1-5-3264-15,2-2-560 0</inkml:trace>
  <inkml:trace contextRef="#ctx0" brushRef="#br2" timeOffset="-21209.06">30177 14839 24879 0,'0'0'2208'0,"0"0"-1760"0,3 17-448 0,-12-11 0 16,1 3 688-16,0 3 48 0,0-2 16 0,-1 6 0 16,3 7-176-16,-4 3-16 0,-1 5-16 0,-1 6 0 0,-2 2 96 0,3 1 32 15,3 1 0-15,4 3 0 16,1-1-496-16,-1-1-176 0,0-3 0 0,0-2 144 16,4-4-144-16,2-3 0 0,4-2 0 0,1-2 0 15,5 0-528-15,-3-1-144 0,-4-7-32 0,5-2-8384 16,1-1-1696-16</inkml:trace>
  <inkml:trace contextRef="#ctx0" brushRef="#br2" timeOffset="-20879.06">30472 15146 26719 0,'-18'-4'1184'0,"4"4"240"0,-1 3-1136 0,-1 2-288 0,2 0 0 0,2 2 0 16,2 2 1296-16,-2 1 208 0,-1-1 32 0,0 3 16 15,1 2-1280-15,3-1-272 0,3 3 0 0,0 0 0 16,4-3-144-16,2 0 144 0,1-2-208 0,3 1 80 16,0-1 128-16,4-2-208 0,3 0 80 0,1 1 128 15,-1 1-192-15,0-1 192 0,2-1-160 0,2 0 160 16,-1 0 0-16,2 1 0 0,-1-4 0 0,-2 2 160 16,-2 0 352-16,-2 0 64 15,-9-8 0-15,10 10 16 0,-2 0 128 0,-8-10 32 0,0 0 0 0,-2 12 0 16,-4 1-304-16,-2-4-64 0,-2-1-16 0,-2 0 0 15,1 0-368-15,-1-2 0 0,-2-2 0 0,0-1 0 32,4-1-2272-32,0-2-368 0,-3-2-80 0,1-1-11136 0</inkml:trace>
  <inkml:trace contextRef="#ctx0" brushRef="#br2" timeOffset="-20709.45">30622 15035 23951 0,'0'0'2128'0,"0"0"-1696"15,-4-9-432-15,4 9 0 0,0 0 2224 0,0 0 352 16,0 0 80-16,0 0 16 0,13 6-1984 0,-4 4-400 16,-9-10-80-16,3 17-16 0,-1 9 384 0,3 0 64 0,1 1 0 0,-1 0 16 15,-1 1-432-15,1 2-96 16,-1 4 0-16,1-3-128 0,3 4 0 0,-2-4 0 16,1-1 0-16,-2-1 0 15,-1-1-1584-15,0 0-368 0,0 1-80 0,-2-2-16 16,-3-6-1344-16,1-1-256 0</inkml:trace>
  <inkml:trace contextRef="#ctx0" brushRef="#br2" timeOffset="-20119.66">30562 15366 31503 0,'0'0'1392'0,"5"-12"288"0,0 1-1344 0,2-1-336 0,-1-1 0 0,5 1 0 15,0-1 0-15,2 1 0 0,-1 1 0 0,1 2 0 16,0-2 224-16,3 2-32 0,3 3 0 0,0 0 0 15,-6 2-192-15,1 2 0 0,2 0 0 0,-2 4-160 32,0 2-400-32,1 0-80 0,-2-2 0 0,0 2-16 15,-3 0-928-15,5 3-176 0,-1-1-32 0,-1 2-16 16,-1-2 192-16,-5 2 32 0,-7-8 16 0,7 11 0 0,-2-1 1200 0,-1 2 368 0,-1 0-176 0,-2 1 176 16,0 0 832-16,1 1 240 0,-2-1 48 0,1 0 16 15,0-1-208-15,-1 1-32 0,-1 0-16 0,1-1 0 16,0-2-80-16,0-10-16 0,3 9 0 0,-3-9 0 0,0 0 48 0,0 0 0 15,0 0 0-15,0 0 0 0,0 0 64 0,0 0 0 16,0 0 16-16,0 0 0 0,0 0-288 0,0-10-64 16,2-2-16-16,2-1 0 0,1 1-416 0,2-3-128 15,-1-1 0-15,1 2 0 0,1-2 0 0,0 2 0 16,1-1 0-16,1 2-144 0,0 0 144 0,0 0 0 16,-1 1 0-16,-1 2 0 0,-2 2 0 0,1 2-128 0,-7 6 128 0,7-7 0 15,-7 7-128-15,0 0 128 0,0 0-128 0,0 0 128 16,10 8 0-16,-5 4-160 0,-4-2 160 0,-2 4 0 15,-2 2 0-15,2 4 0 16,-2-2 160-16,2 1-32 0,0 1 0 0,1 0 16 16,1-2 0-16,4 0 0 0,6 0-144 0,-1-2 0 15,-1-2 0-15,4-1 128 0,0-1-128 0,2-3 128 16,0-2-128-16,1-3 128 0,-2-4 160 0,1-2 32 16,0 1 0-16,0-4 0 0,-2-4 80 0,-3-2 32 0,-4-2 0 0,0 1 0 15,-4-1-96-15,1 2-16 0,-3-2 0 0,-1-3 0 16,-5 3-128-16,-1 0-48 0,-4-1 0 0,-1-2 0 15,1 0-144-15,0 1-192 0,1 2 32 0,1 0 16 16,0-2-688-16,1 4-128 16,1-1-16-16,-1 3-16 0,-2 0-1632 0,5 2-336 0,2 1-64 0,3 6-16 15,0 0-624-15,8-8-128 0</inkml:trace>
  <inkml:trace contextRef="#ctx0" brushRef="#br2" timeOffset="-19479.34">31296 15224 21535 0,'8'14'960'0,"-2"-2"192"0,-2 0-928 0,1 4-224 16,0-1 0-16,1 3 0 0,-1 2 1776 0,-3-2 304 15,0-1 64-15,-2-2 16 0,0 1-400 0,0 0-80 16,1 0-16-16,2 1 0 16,1-3-608-16,-3 2-128 0,-1-2-32 0,2-2 0 15,-2-12-416-15,4 10-96 0,2-3 0 0,-6-7-16 0,0 0-128 16,0 0-32-16,10 0 0 0,-10 0 0 0,9-7 0 0,0-3 0 16,-1-2 0-16,3-1 0 0,-1-1-80 0,-1-2-128 15,-2-2 176-15,0-2-176 0,3 1 0 0,-1-1 0 16,0-1 0-16,1 2 0 0,1-2-192 0,-1 1 0 15,-2 2 0-15,0 5 0 0,-4 5 192 0,-4 8 0 0,4-9-160 0,-4 9 160 16,0 0-128-16,0 0 128 0,0 0-160 0,1 12 160 16,-1 0-208-16,-1 3 48 15,-1-1 16-15,1 5 0 0,-2-1-176 0,2 2-48 16,1-2 0-16,3 0 0 16,-1-1-688-16,3 1-144 0,1 1-16 0,0-5-16 15,2-4-432-15,4 1-64 0,2-2-32 0,0-1 0 16,1-2-224-16,3-3-32 0,3-5-16 0,1 0 0 15,3 1 272-15,-6-3 48 0,-3-3 16 0,-2 3 0 0,1-5 608 0,-2 1 128 0,-3-1 32 16,-2 0 0-16,-3-1 1616 0,-2 0 320 0,-3 10 64 0,0 0 16 16,0-11 928-16,0 2 192 0,-4 2 32 0,4 7 16 15,-7-4-576-15,7 4-112 0,-9 0-32 0,9 0 0 16,-8 3-656-16,8-3-144 0,-10 6-32 0,4 1 0 16,6-7-320-16,0 0-64 0,-4 9 0 0,4-9-16 15,0 0-144-15,0 0-32 0,4 12 0 0,-4-12 0 16,11 6-128-16,1-3 0 0,-2-3 144 0,2-1-144 15,1-1 0-15,-1-3 0 0,-4-2 0 0,-8 7 0 0,6-9-128 16,-6 9 128-16,5-9-128 0,-1 0 128 0,-1 0 0 0,-2 0 0 16,-1 0 0-16,0 0 0 0,2-2 0 0,-2 2 0 15,0-1 0-15,0 10 128 0,0-10-128 0,0 10 0 16,2-7-128-16,-2 7 128 0,0 0-144 0,0 0 144 16,0 0-160-16,0 0 160 0,0 0 0 0,9 6 0 0,0 2 0 0,-1 4 0 15,0 2 144 1,0 3 128-16,0 1 32 0,1 2 0 0,-3 1 368 0,1 1 80 15,-2 0 16-15,-2 1 0 0,-2 0 240 0,-1 0 48 16,0-3 16-16,-3-1 0 0,-2 1-176 0,0-3-48 16,-3-2 0-16,0 2 0 0,-1-2-400 0,0-2-96 15,-1 0-16-15,-1-3 0 0,0-3-336 0,-1-1 0 16,0-2 0-16,2-1 0 16,-2-3-1552-16,1-2-336 0,2-3-64 0,0-1-9920 0,0-2-1984 0</inkml:trace>
  <inkml:trace contextRef="#ctx0" brushRef="#br2" timeOffset="-19252.95">31971 14877 21183 0,'0'0'944'0,"8"-6"192"0,0-1-912 0,1 2-224 0,1-1 0 0,3 2 0 15,2 2 2272-15,3 4 416 0,0 2 64 0,2 2 32 16,1 4-1264-16,1 5-256 0,1 4-48 0,3 6-16 0,4 5-480 0,-2 3-80 15,-5-1-32-15,1 1 0 0,-1 2-288 0,-2-4-64 16,-3 2-16-16,-2 2 0 0,-6-2-64 0,-1 1-16 16,-3-3 0-16,-4 2 0 0,-3 0-160 0,-3 4 0 15,-5 1 0-15,-6 5 0 16,-4 4-3280-16,-5-2-544 0</inkml:trace>
  <inkml:trace contextRef="#ctx0" brushRef="#br2" timeOffset="-18816.4">30560 16510 7359 0,'0'0'656'0,"-9"0"-528"0,-1-3-128 0,-1 3 0 16,11 0 4608-16,-10 6 896 0,1 2 192 0,-2 5 16 15,-2 3-3424-15,2 4-688 0,0-1-144 0,1 6-32 0,-1 5-80 0,1 4 0 16,0 5-16-16,0 1 0 0,1 1-1008 0,3 2-192 16,1 0-128-16,1-3 160 0,1-1-160 0,2-1 192 15,2-1-192-15,2-5 192 16,1-3-544-16,1-4-96 0,3-5-32 0,1 0 0 15,-1-2-2816-15,1-3-560 0,-2-6-112 0</inkml:trace>
  <inkml:trace contextRef="#ctx0" brushRef="#br2" timeOffset="-18519.29">30791 16803 11967 0,'0'0'1072'0,"0"0"-864"16,-10-5-208-16,-1-1 0 0,2 3 2960 0,-3 1 560 15,-2 1 96-15,0 1 32 0,-1 1-2400 0,4 3-480 0,0-1-80 0,3 3-32 16,-1 2 240-16,3 1 64 0,1 0 0 0,5-9 0 16,-3 13-464-16,3-1-96 0,1-1-16 0,-1-11 0 15,6 13-144-15,1 0-48 0,2-4 0 0,2 2 0 16,-1 1 128-16,3 0 32 0,2 0 0 0,-2-1 0 16,-2 1 208-16,0-1 32 0,-2 0 16 0,-1 1 0 15,-2 1 160-15,0-1 48 0,-4 0 0 0,-2-1 0 16,-2 2-272-16,-1-1-48 0,2-2-16 0,-3 2 0 15,-1-1-288-15,-1-1-48 0,0-1-16 0,-2-1 0 16,-1-3-1264-16,-2-2-256 0,-2-3-48 0,0-1-10016 16,0-3-1984-16</inkml:trace>
  <inkml:trace contextRef="#ctx0" brushRef="#br2" timeOffset="-18332.92">30949 16555 13823 0,'0'0'608'0,"0"0"128"0,0 0-592 0,0 0-144 16,-3 11 0-16,2 2 0 0,0 4 4976 0,-1 1 960 16,1 1 192-16,-1 4 32 0,2 3-4048 0,0 2-832 15,2 4-144-15,1-2-48 0,-1 2-608 0,2 1-128 16,-1-1-32-16,-1 0 0 0,2-1-320 0,0-1 0 16,-1 0 0-16,1-3 0 0,1-2-144 0,-1 1-112 0,0 0 0 0,0-1-16 31,-2-3-3584-31,0-2-720 0</inkml:trace>
  <inkml:trace contextRef="#ctx0" brushRef="#br2" timeOffset="-18155.38">30899 16962 24879 0,'0'0'2208'0,"0"0"-1760"0,0 0-448 0,0-9 0 16,0 9 2240-16,2-11 384 0,0 2 64 0,-2 9 0 0,7-9-1568 0,1 1-320 15,1 2-64-15,3-1-16 0,1 1-496 0,1-2-96 16,2 3-128-16,-1 0 176 0,1-1-384 0,-1 2-80 15,2 0-16-15,2 2 0 32,-1 1-1616-32,0 2-320 0,2 1-64 0,-1 2 0 0,0 0-1040 0,-4 2-208 0</inkml:trace>
  <inkml:trace contextRef="#ctx0" brushRef="#br2" timeOffset="-17777.97">31236 16961 18655 0,'0'0'832'0,"2"9"160"0,-2 3-800 0,0-1-192 16,0 1 0-16,3 1 0 0,1 0 2096 0,-4 0 368 15,-3-1 80-15,1 1 16 0,0 1-768 0,2-3-160 16,2-4-32-16,0 3 0 0,-2-10-512 0,0 0-128 15,0 0 0-15,0 0-16 0,3 6-480 0,-3-6-80 16,0 0-32-16,0 0 0 0,0 0-352 0,6-13 0 16,2-1 0-16,3-2-192 0,-1-1-112 0,-2 0-16 15,-3 0-16-15,0 2 0 16,-1 0-144-16,0 2-32 0,0 0 0 0,0-1 0 16,-1 2 32-16,-2 2 0 0,2-3 0 0,-2 3 0 0,-1 10 336 0,1-7 144 0,-1 7-128 0,0 0 128 15,0 0 0-15,0 0 272 0,0 0-32 0,0 0-16 16,-5 14 48-16,1 2 16 0,0 2 0 0,3 0 0 15,3 0-32-15,0 1-16 0,-1 0 0 0,3-1 0 16,2 1-48-16,4-5-16 0,0 2 0 0,3-5 0 16,0 0-48-16,1-2 0 0,2-2 0 0,-2-2 0 15,-1-4 64-15,0-1 16 0,-1-1 0 0,0-2 0 16,-2-1 160-16,-2-2 16 0,-1-5 16 0,-3 1 0 16,-2-2 48-16,0-1 16 0,-2-1 0 0,-2 1 0 15,0-3-208-15,-2 2-64 0,0-2 0 0,-1 3 0 16,-1 0-192-16,0-1-208 0,-1-3 32 0,1 0 16 15,-1 0-2016-15,1 1-416 0,-2 3-80 0,1 0-7792 16,2 3-1568-16</inkml:trace>
  <inkml:trace contextRef="#ctx0" brushRef="#br2" timeOffset="-17480.58">31538 16852 3679 0,'9'13'160'0,"-1"-2"32"0,-3 2-192 0,1 1 0 15,-2 3 0-15,-1 1 0 0,0 1 5552 0,-2-1 1056 16,-2 2 224-16,0 2 32 0,-2-1-3712 0,2 1-736 0,-2-4-160 0,2 0-16 15,0-2-1088-15,1 0-224 16,2-3-32-16,1-2-16 0,1 0-576 0,-4-11-112 16,0 0-32-16,0 0 0 0,0 0-160 0,0 0 128 15,10 1-128-15,-10-1 128 0,11-8-128 0,-2-2 0 16,-1-3 0-16,1 0 0 0,0-7-192 0,0 1 16 0,-1-2 16 0,1 1 0 16,0 2-32-16,0 0-16 0,-2-1 0 0,0 2 0 15,1 1 208-15,0 1-192 16,0 2 192-16,-2 0-192 0,1 3 192 0,-2 1 0 15,-5 9 0-15,0 0 0 0,0 0 0 0,0 0 0 16,0 0 0-16,0 0 0 0,3 11 0 0,-2 5 0 0,-1 2 0 0,0 0-144 16,-1 5 144-16,-1-1-208 0,1 1 80 0,0 1 128 31,1 0-672-31,2-1-16 0,2-4 0 0,4-3-10192 0,4-3-2048 0</inkml:trace>
  <inkml:trace contextRef="#ctx0" brushRef="#br2" timeOffset="-17082.53">31975 16962 14735 0,'0'0'640'0,"-10"0"160"0,-2-1-640 0,1 1-160 0,2 1 0 0,-1 4 0 15,-1-1 3424-15,2 5 656 0,0-1 128 0,1 1 16 16,3 4-2112-16,1 0-448 0,3 0-64 0,0-1-32 0,1 0-848 0,0-12-160 16,6 10-48-16,2-2 0 0,0-2-512 0,2 0 0 15,2-6-192-15,0 0 48 16,1-3-496-16,0 0-112 0,-2 2-16 0,0-5 0 15,-5-1-32-15,0-1-16 0,-2 1 0 0,-4 7 0 0,3-8 464 0,-3 8 96 16,2-13 0-16,-2 1 16 0,0 1 400 0,0 1 80 16,1 1 16-16,-1 0 0 0,-1 0-256 0,1 9 128 0,0-12-128 0,0 2 0 15,-2 0 0-15,2 10 0 0,0 0 0 0,0 0 0 16,0 0-160-16,0 0 160 0,7-5-128 0,-7 5 128 16,10 3 160-16,1 2 112 0,-1 3 32 0,1 1 0 15,0 3 368-15,1-2 80 0,0 6 16 0,1 2 0 16,-1 0 128-16,-1 2 16 15,1 1 16-15,-1-2 0 0,-2 1 80 0,-3-2 16 16,-2 0 0-16,-4 1 0 0,-1-3 0 0,-4 3 16 16,-3-5 0-16,-1 2 0 0,-2-1-432 0,1 1-96 0,-1-2 0 0,0-1-16 15,-4-1-368-15,1 0-128 0,0 0 0 0,-1-2 144 32,2-3-1232-32,1-1-240 0,2 2-48 0,0-4-16 15,-2-7-2432-15,1-1-480 0</inkml:trace>
  <inkml:trace contextRef="#ctx0" brushRef="#br2" timeOffset="-16816.77">32202 16536 29487 0,'0'0'2624'0,"0"0"-2112"16,0 0-512-16,0 0 0 15,13 0 1792-15,1 1 240 0,3 2 48 0,1 4 16 0,2 5-1488 16,1 5-288-16,4 4-64 0,-2 4-16 0,-1 3 304 0,0 5 64 16,1 0 16-16,0 3 0 0,-3 4 240 0,-1 0 48 15,1-4 16-15,-5 1 0 0,-2-1 32 0,-2 3 16 16,-3-2 0-16,-3-3 0 0,-4-1-240 0,-2 3-48 16,-2-5-16-16,1 0 0 0,-4 1-240 0,1-4-48 15,0-4-16-15,0 2 0 16,-3-3-896-16,0-2-176 0,0 1-48 0,0-3-13840 0,-1-4-2752 0</inkml:trace>
  <inkml:trace contextRef="#ctx0" brushRef="#br2" timeOffset="-15718.78">23613 15738 10127 0,'3'-4'448'0,"0"0"96"0,24-14-544 0,-27 18 0 16,0 0 0-16,7-2 0 0,-7 2 3872 0,7-2 672 0,-7 2 128 0,0 0 16 16,9 0-1984-16,-1 0-400 0,0 2-64 0,-2 0-32 15,-6-2-832-15,8 2-160 0,0 1-48 0,0 1 0 16,-1-2-400-16,-7-2-64 0,0 0-32 0,6 7 0 16,-6-7-96-16,2 8 0 0,0 1-16 0,-4 3 0 15,-3 2-96-15,-1 2-16 0,-1-1 0 0,0-2 0 16,0 4-192-16,-2 3-64 0,-2 2 0 0,-1 0 0 15,-1-4-32-15,-1 1-16 0,-3 5 0 0,-4 6 0 16,0 0-144-16,2-2 192 0,-1-3-192 0,1-2 192 16,-1-2-192-16,1 0 0 0,-1 0 0 0,2-1 128 15,1 3-128-15,1-1 0 0,3-3 0 0,1 3 0 16,2-2 0-16,2 0 0 0,3-1 0 0,1-1-176 16,1-2 176-16,3 1 0 0,0-3 0 0,3 1-128 15,0-4 128-15,3 1 176 0,1 0-48 0,0 0 0 16,1-1 192-16,3 1 16 0,-1-2 16 0,2 1 0 0,1 1 288 0,1-3 48 15,1-1 16-15,0-1 0 0,2 3-128 0,0-1-32 16,1 2 0-16,3 1 0 0,0 0-320 0,1 0-64 16,2-1-16-16,1 1 0 0,-2-1-144 0,0-2 0 15,0 1 0-15,1-1 0 16,0 2-1024-16,2-2-176 0,0-1-32 0,1-1-13808 16,1 3-2752-16</inkml:trace>
  <inkml:trace contextRef="#ctx0" brushRef="#br2" timeOffset="-15203.18">21101 15893 18431 0,'0'0'1632'0,"0"0"-1312"0,0 0-320 0,0 6 0 15,0 2 1712-15,1 1 272 0,2 2 48 0,-1 2 16 16,1 1-1232-16,-1 3-240 0,2 1-64 0,3 2 0 16,-1-1-192-16,2 1-32 15,-1-2-16-15,1-2 0 0,-2-4-480 0,1-1-112 16,-2-3 0-16,0 0-12080 0</inkml:trace>
  <inkml:trace contextRef="#ctx0" brushRef="#br2" timeOffset="-15050.17">21094 15721 12895 0,'0'0'1152'0,"-1"-7"-928"0,0 2-224 0,1 0 0 15,0 5 2032-15,0 0 352 0,0 0 80 0,0 0 16 16,0 0-2784-16,7-1-544 0</inkml:trace>
  <inkml:trace contextRef="#ctx0" brushRef="#br2" timeOffset="-14847.64">21378 15974 19343 0,'8'15'848'0,"-4"-5"192"0,1-1-832 0,-1 0-208 16,-1 1 0-16,-2-1 0 0,0-2 2000 0,-1-7 368 0,0 0 64 15,0 0 0-15,0 0-528 0,0 0-112 0,0 0-32 0,0 0 0 16,0 0-688-16,0 0-144 15,-5-7-32-15,0-1 0 0,0-1-160 0,0-4-32 16,-1-2-16-16,1-1 0 0,1 0-128 0,0-1-32 16,0-2 0-16,0-1 0 0,2-2-384 0,-1 3-144 15,1 0 0-15,2 1 144 16,1 1-480-16,0 4-112 0,2 1 0 0,1 3-16 16,0 3-2080-16,1 2-400 0,1-1-96 0,4 3-7152 0,0-2-1440 0</inkml:trace>
  <inkml:trace contextRef="#ctx0" brushRef="#br2" timeOffset="-14419.66">21583 15816 6447 0,'7'17'272'0,"-4"-7"80"0,3-1-352 0,-1 6 0 0,0-2 0 0,0 4 0 16,1 2 3584-16,-1 0 656 0,-1-1 128 0,0-2 32 15,-1 0-2368-15,1 0-480 0,-1 0-80 0,0-3-32 0,-2-1 32 0,0-3 16 16,-1-9 0-16,0 0 0 0,0 0-320 0,0 0-64 16,0 0-16-16,0 0 0 0,0 0-144 0,-6-7-48 15,0-2 0-15,1-3 0 16,0-1-304-16,1-1-64 0,0-6-16 0,0 1 0 15,0-1-320-15,2-1-64 0,-1-3 0 0,2 0-128 16,2 1 0-16,-1 2-176 0,0-3 0 0,2 5 0 16,0-1-624-16,2 5-128 0,1 2-32 0,0 1 0 15,2 1-768-15,-1 4-144 0,2 0-48 0,0 4 0 16,1 2-304-16,2 1-64 0,-1 1-16 0,1 3 0 16,-1 3 1008-16,0 1 192 0,3 1 32 0,0-1 16 0,1 1 768 0,-1-1 160 15,1 1 128-15,0 0-192 0,-1-3 608 0,0 1 112 16,0-3 32-16,0-2 0 0,0 2 368 0,0-2 80 0,-1 0 16 0,0 1 0 15,-12-3 240-15,6-4 48 0,-6 4 16 0,6-3 0 16,-2-3 80-16,-4 6 32 0,0 0 0 0,2-7 0 16,-3 1-464-16,-2-1-80 15,-1 1-32-15,-1 2 0 0,-1-1-112 0,-1 3-32 16,-1-2 0-16,0 3 0 0,-1 1-64 0,0 1-16 16,0 3 0-16,1 4 0 0,0 4-96 0,2 0-32 15,-1 3 0-15,2 2 0 0,1 1-224 0,2 1-48 16,2-1-16-16,2 0 0 0,2-1-224 0,3-1 0 0,1-2 0 15,3-1 0 1,0-4-384-16,2 0-64 0,0-3 0 0,4-1-16 16,4-1-3072-16,-1-2-624 0,1 0-112 0</inkml:trace>
  <inkml:trace contextRef="#ctx0" brushRef="#br2" timeOffset="-14117.7">22123 15686 15663 0,'0'0'1392'0,"0"0"-1120"15,1 10-272-15,2 2 0 0,-1 1 1792 0,2 2 288 16,1 2 64-16,2 0 16 16,-2 0-528-16,3-1-96 0,0 2-32 0,0-1 0 15,-1 0-32-15,3-1 0 0,-1-3 0 0,-1 0 0 16,1-3-336-16,0 1-80 0,-3-2-16 0,1-3 0 0,-7-6-176 0,0 0-32 16,8 6-16-16,-8-6 0 0,0 0-112 0,0 0 0 15,0 0-16-15,0 0 0 0,6-6-176 0,-2-3-48 16,-1 1 0-16,-3-3 0 0,-2-2-288 0,0 1-176 15,-1-5 192-15,1 0-192 16,-2-1-384-16,0-2-192 0,-1-1-48 0,-1 0 0 16,1 1-2176-16,0 0-432 0,0 2-96 0,1-2 0 15,0 5 192-15,1 0 32 0,2 2 16 0,0 4-7632 16</inkml:trace>
  <inkml:trace contextRef="#ctx0" brushRef="#br2" timeOffset="-13891.91">22271 15673 15135 0,'0'0'672'0,"11"5"144"0,-1 1-656 0,1 0-160 16,2-1 0-16,1 1 0 0,0 1 1376 0,2-1 240 15,0-3 48-15,-1 1 16 0,1-2-496 0,0 1-96 0,1-2-32 0,-2-1 0 16,0 0-224-16,-2-1-64 0,0 0 0 0,-2-2 0 16,0-2 160-16,-2 0 32 0,-3-2 0 0,1 1 0 15,-2-1-176-15,-2 1-16 0,-3-2-16 0,-2-3 0 16,0 2-112-16,-1 1 0 0,1-1-16 0,-4 3 0 16,0-3-144-16,-2 0-32 0,-1-1 0 0,0 1 0 15,0 0-240-15,0 1-48 0,-1 4-16 0,3 3 0 0,0 2 0 0,2 3 0 16,0 3 0-16,1 3 0 0,1 1-144 0,3 2 0 15,1 2 0-15,2 2 0 0,2 0-176 0,2 0 176 16,1-1-128-16,2 1 128 16,2-3-1536-16,2 2-240 0,2-3-32 0,-1-3-16 15,1 1-992-15,-2-2-208 0,-1-3-48 0</inkml:trace>
  <inkml:trace contextRef="#ctx0" brushRef="#br2" timeOffset="-13379.64">22683 15653 11055 0,'0'0'976'0,"0"0"-784"16,0 0-192-16,4 7 0 0,0-1 3632 0,1 2 672 0,-2-2 144 0,1 1 32 15,1-1-1984-15,0 1-384 0,1-2-64 0,-6-5-32 16,5 4-704 0,-5-4-144-16,0 0-16 0,0 0-16 0,0 0-240 0,0 0-32 15,0 0-16-15,0 0 0 0,4-6-256 0,-2-1-48 16,-2-1-16-16,0-1 0 0,-1 1-304 0,0-3-64 15,-1-1-16-15,1-1 0 0,0 0-368 0,1 1-80 0,0 0-16 0,1 1 0 32,0-3-272-32,2 3-64 0,0-2-16 0,1 1 0 15,1 0-112-15,1 1-32 0,1 0 0 0,-1 1 0 16,1-1-208-16,-1-1-32 0,1 3-16 0,-2 0 0 0,0 4 592 0,-5 5 112 0,5-4 32 0,-5 4 0 16,0 0 336-16,0 0 192 0,0 0-32 0,0 0 0 15,0 0 384-15,0 0 80 0,4 9 16 0,-1-2 0 16,-3-7-224-16,1 9-32 0,-1-9-16 0,3 10 0 0,-2 1-208 0,1-1-32 15,0-1-128-15,1-1 192 0,-1 1-192 0,2-4 0 16,-4-5 0-16,5 8 0 0,2 0 0 0,1-1 0 16,0-1 0-16,-1 1 0 0,3-3 144 0,-1 1-16 15,0 0 0-15,1 0 0 0,1 2 112 0,-1-3 16 16,1 1 0-16,-1 0 0 0,-1-1 288 0,-1 1 64 16,-8-5 16-16,6 4 0 0,0 3 96 0,-6-7 32 15,1 6 0-15,-1 3 0 0,-4-1-208 0,-2 1-32 16,-2 0-16-16,-1 2 0 0,-3-3-208 0,0 1-32 15,-1 0-16-15,-1-1 0 0,-1 1-240 16,2-3-160-16,2 1 32 0,0-2 0 16,2-2-1488-16,3-1-304 0,6-2-48 0,0 0-10336 15,0 0-2080-15</inkml:trace>
  <inkml:trace contextRef="#ctx0" brushRef="#br2" timeOffset="-13259.69">23007 15570 25679 0,'0'0'560'0,"0"0"112"0,6 6 32 0,-1 3 32 0,1-2-592 0,-1 1-144 0,0 1 0 0,2 1 0 16,-2-1 176-16,0-2 0 0,-1 1 0 15,0-1 0-15,-4-7-1344 0,4 7-272 0</inkml:trace>
  <inkml:trace contextRef="#ctx0" brushRef="#br2" timeOffset="-12815.22">23024 15171 5519 0,'0'-17'240'0,"0"10"64"0,0 1-304 0,1 0 0 0,-1-1 0 0,0 7 0 15,0 0 3104-15,0 0 560 0,3-7 112 0,-3 7 32 16,0 0-2640-16,0 0-528 0,7 1-96 0,3 5-32 16,0-2-736-16,0 2-160 0,2 1-16 0,0-1-16 15,-2 1-656-15,1 0-128 0,0 5-16 0,0-4-16 16,-2 2 576-16,-1 2 112 0,0 1 32 0,-3 0 0 0,-1 2 1328 0,-2-1 272 15,1 0 48-15,0-1 16 0,-1 0-192 0,2 2-16 16,-1-2-16-16,1-4 0 0,-2 0-656 0,1 0-128 16,-1 0-16-16,-2-9-128 0,3 7 128 0,-3-7-128 15,1 5 0-15,1 3 0 0,-2-2 0 0,0 1 0 0,0-7 0 0,0 0 0 16,0 0 160-16,0 0-160 0,1 8 128 0,-1-8-128 16,0 0 0-16,0 0 128 15,0 0-128-15,0 0 0 0,6 2 0 0,2 2-176 16,-8-4 16-16,8 5 0 0,3 2 160 0,-1 1 0 15,0 0 0-15,1 1 0 0,-1 1 960 0,1 0 240 0,-1 2 32 0,1 0 16 16,-1 1 544-16,-1 0 96 0,-1 0 32 0,-2 3 0 16,0-6-400-16,-2 1-80 0,-2-1-16 0,-1-1 0 15,-1 0-400-15,-1-1-96 0,-1 0-16 0,-1 0 0 16,-2-2-432-16,-2 1-96 0,-1-5 0 0,-1 2-16 16,0-4-240-16,0 2-128 0,1-2 160 0,-1-2-160 15,-1-2-1248-15,1-1-352 0,-1-4-64 0,3-1-9920 16,-1-2-1984-16</inkml:trace>
  <inkml:trace contextRef="#ctx0" brushRef="#br2" timeOffset="-12415.31">23347 15103 7359 0,'0'0'656'0,"0"0"-528"15,3 10-128-15,-1 1 0 0,1 2 4480 0,-3 0 880 16,-2 2 160-16,2 5 48 0,-1 2-2896 0,-1 0-576 15,0 2-112-15,0 1-32 0,-1 1-1120 0,0 0-240 16,3-3-32-16,0 2-16 0,-1 0-176 0,2-4-48 16,2 1 0-16,0-4 0 0,-2 2-128 0,2-2-16 15,2-1-16-15,0-4 0 0,2 0 96 0,0-1 32 16,2-1 0-16,2-3 0 0,-1 1-128 0,2-1-32 16,1 0 0-16,1-4 0 0,1-4-128 0,-1 0 128 15,-1 0-128-15,0-4 128 0,2 1-128 0,-2-3 0 16,0-1 0-16,-2-1-176 0,0-3 176 0,-1-2-208 15,-1-2 80-15,-1 2 128 0,-3 0-272 0,-1 1 64 16,-2 1 16-16,-2-1 0 0,-3 0 64 0,-1 1 128 0,-2 0-208 0,-2 2 80 16,-3 1 128-16,1 0 0 0,-1 3 0 0,2 3 0 15,1 0 192-15,1 2 0 0,0 3 16 0,2 2 0 16,1 2 16-16,1 2 0 0,2 1 0 0,1 2 0 16,1 1-224-16,2 1 0 0,1-2 0 0,1 1 0 15,0-1-128-15,2-1-80 0,2 0-16 0,0-1 0 16,2 1-400-16,-2-2-80 0,-3-1 0 0,2 1-16 31,1-3-2032-31,-2 1-384 0,-3-1-96 0</inkml:trace>
  <inkml:trace contextRef="#ctx0" brushRef="#br2" timeOffset="-12149.04">23230 15296 17503 0,'0'0'1552'0,"-2"8"-1232"0,1 1-320 0,1 1 0 16,0 3 3520-16,1 2 656 0,1 0 128 0,-1 1 32 15,2 1-2160-15,-1 0-416 0,1 0-96 0,1 0 0 16,0 1-1200-16,-1 3-224 0,1-2-48 0,0 1-16 31,2-3-1600-31,-3 1-320 0,1-1-64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42 382 11543 0 0,'3'-3'37'0'0,"17"-23"78"0"0,-12 19 7 0 0,-8 7-117 0 0,0 0 0 0 0,0 0 0 0 0,0 0 1 0 0,0 0-1 0 0,1 0 0 0 0,-1 0 0 0 0,0 0 0 0 0,0 0 0 0 0,0 0 1 0 0,0 0-1 0 0,0 0 0 0 0,0 0 0 0 0,0 0 0 0 0,1 0 0 0 0,-1 0 1 0 0,0 0-1 0 0,0 0 0 0 0,0 0 0 0 0,0 0 0 0 0,0 1 0 0 0,0-1 1 0 0,0 0-1 0 0,0 0 0 0 0,0 0 0 0 0,1 0 0 0 0,-1 0 0 0 0,0 0 0 0 0,0 0 1 0 0,0 0-1 0 0,0 0 0 0 0,0 0 0 0 0,0 1 0 0 0,0-1 0 0 0,0 0 1 0 0,0 0-1 0 0,0 0 0 0 0,0 0 0 0 0,0 0 0 0 0,0 0 0 0 0,0 0 1 0 0,0 1-1 0 0,0-1 0 0 0,0 0 0 0 0,0 0 0 0 0,0 0 0 0 0,0 0 1 0 0,0 0-1 0 0,0 0 0 0 0,0 0 0 0 0,0 1 0 0 0,0-1 0 0 0,0 0 1 0 0,0 0-1 0 0,0 0 0 0 0,0 0 0 0 0,-1 8 65 0 0,-3 142 822 0 0,5-122-438 0 0,2 1 0 0 0,0-1 0 0 0,9 36 1 0 0,-6-31-299 0 0,-4-21-95 0 0,0 0 0 0 0,1 0 1 0 0,4 12-1 0 0,-7-23 100 0 0,1-3-81 0 0,0-14-60 0 0,1 0 0 0 0,-2 0 0 0 0,-1 0 0 0 0,0 0 0 0 0,0 0 0 0 0,-2 0 0 0 0,-6-21 0 0 0,-30-96-23 0 0,-12-43 73 0 0,48 163 68 0 0,1 0 0 0 0,0 0 0 0 0,1 0 0 0 0,1-25 0 0 0,0 34-89 0 0,0 1 1 0 0,1-1-1 0 0,-1 1 0 0 0,1-1 0 0 0,0 1 0 0 0,0 0 0 0 0,0 0 0 0 0,1-1 0 0 0,-1 1 1 0 0,1 0-1 0 0,-1 0 0 0 0,1 0 0 0 0,0 0 0 0 0,0 1 0 0 0,0-1 0 0 0,1 0 0 0 0,-1 1 0 0 0,1-1 1 0 0,-1 1-1 0 0,1 0 0 0 0,0 0 0 0 0,0 0 0 0 0,5-2 0 0 0,59-26 623 0 0,-55 25-606 0 0,0 0 0 0 0,0 1 0 0 0,0 0 0 0 0,1 1-1 0 0,21-3 1 0 0,17-4 35 0 0,-35 6-115 0 0,117-34-1046 0 0,-76 23-1880 0 0,-31 10-2550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12383 0 0,'0'0'1242'0'0,"2"-1"-1068"0"0,68-25 1070 0 0,127-32 0 0 0,-182 56-1875 0 0,0 0 0 0 0,0 0 0 0 0,0 2 1 0 0,19 1-1 0 0,0 0-4239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 10015 0 0,'0'0'912'0'0,"-2"1"-753"0"0,-6 1 151 0 0,1 1 0 0 0,0 0 0 0 0,1 1-1 0 0,-1-1 1 0 0,1 2 0 0 0,-1-1 0 0 0,1 0 0 0 0,0 1 0 0 0,-9 10 0 0 0,11-11-140 0 0,1 0 0 0 0,0 0 0 0 0,0 0 0 0 0,0 0 0 0 0,0 0 0 0 0,1 0 0 0 0,-1 1 1 0 0,1 0-1 0 0,0-1 0 0 0,0 1 0 0 0,1 0 0 0 0,0 0 0 0 0,0 0 0 0 0,0 0 0 0 0,0 0 0 0 0,1 5 1 0 0,0-3-113 0 0,1 0 0 0 0,1-1 0 0 0,-1 1 0 0 0,1 0 0 0 0,1-1 0 0 0,-1 0 1 0 0,1 1-1 0 0,0-1 0 0 0,0 0 0 0 0,1 0 0 0 0,0-1 0 0 0,0 1 0 0 0,0-1 1 0 0,0 0-1 0 0,1 0 0 0 0,0 0 0 0 0,7 5 0 0 0,-7-6-41 0 0,0-1 0 0 0,0 1 0 0 0,0-1-1 0 0,0 0 1 0 0,1-1 0 0 0,-1 1 0 0 0,1-1 0 0 0,0 0-1 0 0,-1 0 1 0 0,1-1 0 0 0,0 0 0 0 0,0 0 0 0 0,0 0-1 0 0,0-1 1 0 0,0 0 0 0 0,0 0 0 0 0,0 0 0 0 0,0-1-1 0 0,10-2 1 0 0,-11 1 8 0 0,0 1 0 0 0,-1-1 1 0 0,1 0-1 0 0,-1 0 0 0 0,1-1 0 0 0,-1 0 0 0 0,0 1 0 0 0,0-2 0 0 0,0 1 1 0 0,0 0-1 0 0,-1-1 0 0 0,1 1 0 0 0,-1-1 0 0 0,0 0 0 0 0,0 0 0 0 0,0 0 0 0 0,-1-1 1 0 0,0 1-1 0 0,1-1 0 0 0,-1 1 0 0 0,-1-1 0 0 0,1 0 0 0 0,-1 0 0 0 0,0 1 0 0 0,1-11 1 0 0,0 6 41 0 0,-1 0 0 0 0,-1 0 0 0 0,1 0 0 0 0,-1-1 1 0 0,-1 1-1 0 0,0 0 0 0 0,-3-12 0 0 0,3 15-44 0 0,-1-1 0 0 0,-1 1-1 0 0,1 0 1 0 0,-1 0 0 0 0,0 0 0 0 0,-1 0-1 0 0,0 0 1 0 0,1 1 0 0 0,-2-1 0 0 0,-7-7 0 0 0,1 3-143 0 0,-1 0 0 0 0,0 1 0 0 0,-1 0 0 0 0,0 1 1 0 0,-17-8-1 0 0,29 15-856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10711 0 0,'0'0'490'0'0,"1"2"-9"0"0,64 145 4204 0 0,-63-141-4485 0 0,0-1-1 0 0,0 0 1 0 0,-1 1-1 0 0,1 6 1 0 0,-2-10-144 0 0,1 0 178 0 0,-1 14 185 0 0,2-7 1554 0 0,-4-8-1870 0 0,1-1 1 0 0,-1 0-1 0 0,1 0 0 0 0,-1 0 0 0 0,0 0 0 0 0,1 0 1 0 0,-1 0-1 0 0,1 0 0 0 0,-4-1 0 0 0,3 0-27 0 0,-1 0 0 0 0,1 0-1 0 0,0-1 1 0 0,0 1 0 0 0,0-1 0 0 0,0 0-1 0 0,0 1 1 0 0,0-1 0 0 0,0 0 0 0 0,0 0 0 0 0,1 0-1 0 0,-1 0 1 0 0,1-1 0 0 0,-1 1 0 0 0,1 0-1 0 0,0-1 1 0 0,0 1 0 0 0,0 0 0 0 0,0-1-1 0 0,0 1 1 0 0,0-4 0 0 0,-1-2 28 0 0,1 0 0 0 0,0 0 0 0 0,0 0 0 0 0,1 0 0 0 0,1-15 0 0 0,0 9-76 0 0,1 0 0 0 0,1 0 0 0 0,1 0 1 0 0,0 0-1 0 0,0 1 0 0 0,2-1 0 0 0,11-21 0 0 0,-13 28-115 0 0,1-1 0 0 0,0 2-1 0 0,1-1 1 0 0,-1 0 0 0 0,1 1-1 0 0,0 0 1 0 0,1 1 0 0 0,0-1 0 0 0,-1 1-1 0 0,2 1 1 0 0,-1-1 0 0 0,0 1-1 0 0,1 0 1 0 0,10-3 0 0 0,-10 4-506 0 0,0-1 1 0 0,1 2-1 0 0,0-1 0 0 0,0 2 1 0 0,0-1-1 0 0,-1 1 0 0 0,1 0 1 0 0,0 1-1 0 0,17 1 0 0 0,-11 2-1311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0,'0'0'15984'0'0,"1"1"-15552"0"0,22 71 2776 0 0,-10-13-2777 0 0,28 154-46 0 0,-10-45-1790 0 0,-19-137-1626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0 122 919 0 0,'1'2'5311'0'0,"13"56"3103"0"0,-11-36-7265 0 0,0-1-1 0 0,0 29 1 0 0,-1 0 7 0 0,-2-41-877 0 0,-1-12-1 0 0,0-16-166 0 0,21-149-574 0 0,-16 142 359 0 0,7-30 0 0 0,-11 55 106 0 0,1 0 0 0 0,-1 1-1 0 0,0-1 1 0 0,0 0 0 0 0,0 1 0 0 0,0-1-1 0 0,0 0 1 0 0,1 1 0 0 0,-1-1-1 0 0,0 1 1 0 0,0-1 0 0 0,1 0 0 0 0,-1 1-1 0 0,0-1 1 0 0,1 1 0 0 0,-1-1-1 0 0,1 1 1 0 0,-1-1 0 0 0,1 1 0 0 0,-1-1-1 0 0,1 1 1 0 0,-1-1 0 0 0,1 1-1 0 0,0 0 1 0 0,-1-1 0 0 0,1 1 0 0 0,-1 0-1 0 0,1 0 1 0 0,0-1 0 0 0,-1 1-1 0 0,1 0 1 0 0,0 0 0 0 0,-1 0 0 0 0,1 0-1 0 0,0 0 1 0 0,-1 0 0 0 0,1 0 0 0 0,1 0-1 0 0,0 1 11 0 0,0 0 1 0 0,0 0-1 0 0,0 0 0 0 0,0 0 0 0 0,0 0 0 0 0,-1 0 0 0 0,1 1 1 0 0,0-1-1 0 0,-1 1 0 0 0,1-1 0 0 0,2 4 0 0 0,0 1 33 0 0,1 0 0 0 0,-1 1 0 0 0,-1-1 0 0 0,1 1 0 0 0,-1 0 0 0 0,0 0 0 0 0,3 13 0 0 0,0 3 159 0 0,2 27 1 0 0,1-4 29 0 0,-9-45-229 0 0,0-1 0 0 0,-1 0 0 0 0,1 1 0 0 0,0-1 0 0 0,0 0 0 0 0,0 1 0 0 0,0-1 0 0 0,0 1 1 0 0,1-1-1 0 0,-1 0 0 0 0,0 1 0 0 0,0-1 0 0 0,0 0 0 0 0,0 1 0 0 0,0-1 0 0 0,0 0 1 0 0,1 1-1 0 0,-1-1 0 0 0,0 0 0 0 0,0 0 0 0 0,0 1 0 0 0,1-1 0 0 0,-1 0 0 0 0,0 0 0 0 0,0 1 1 0 0,1-1-1 0 0,-1 0 0 0 0,0 0 0 0 0,1 0 0 0 0,-1 1 0 0 0,0-1 0 0 0,0 0 0 0 0,1 0 1 0 0,-1 0-1 0 0,0 0 0 0 0,1 0 0 0 0,-1 0 0 0 0,1 0 0 0 0,-1 0 0 0 0,0 0 0 0 0,1 0 1 0 0,-1 0-1 0 0,0 0 0 0 0,1 0 0 0 0,-1 0 0 0 0,0 0 0 0 0,1 0 0 0 0,-1 0 0 0 0,0 0 0 0 0,1 0 1 0 0,-1 0-1 0 0,0 0 0 0 0,1-1 0 0 0,-1 1 0 0 0,0 0 0 0 0,0 0 0 0 0,1 0 0 0 0,-1-1 1 0 0,0 1-1 0 0,0 0 0 0 0,1 0 0 0 0,-1-1 0 0 0,0 1 0 0 0,0 0 0 0 0,1-1 0 0 0,-1 1 0 0 0,0-1 1 0 0,14-19 67 0 0,9-25-66 0 0,23-74 0 0 0,-44 112-19 0 0,1 0-1 0 0,1 0 1 0 0,-1 0-1 0 0,1 0 1 0 0,0 1-1 0 0,1 0 1 0 0,5-7-1 0 0,-1 6-36 0 0,0 5 36 0 0,0 4-1 0 0,-6 0 6 0 0,-2 0 0 0 0,1-1 0 0 0,0 1 0 0 0,0 0 0 0 0,0 0 1 0 0,-1 0-1 0 0,1 0 0 0 0,-1 1 0 0 0,0-1 0 0 0,2 4 0 0 0,11 28-28 0 0,-9-19 15 0 0,4 7 1 0 0,1 4 0 0 0,14 25 0 0 0,-19-42-76 0 0,0-1 0 0 0,0 0 1 0 0,1 0-1 0 0,0 0 0 0 0,1-1 1 0 0,12 12-1 0 0,-11-13-379 0 0,1 1-1 0 0,-1-1 1 0 0,1 0-1 0 0,0-1 1 0 0,1 0-1 0 0,16 6 1 0 0,-22-10 180 0 0,0 0 1 0 0,0 0 0 0 0,0 0 0 0 0,0 0-1 0 0,0-1 1 0 0,0 1 0 0 0,0-1 0 0 0,0 0-1 0 0,0-1 1 0 0,1 1 0 0 0,-1-1 0 0 0,0 0-1 0 0,0 1 1 0 0,0-2 0 0 0,0 1 0 0 0,-1 0-1 0 0,1-1 1 0 0,0 0 0 0 0,0 0 0 0 0,3-3-1 0 0,6-5-850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48 3679 0 0,'0'-1'284'0'0,"-8"-22"1129"0"0,7 21-836 0 0,0 0 1 0 0,0 0-1 0 0,0 0 0 0 0,0 1 0 0 0,-1-1 1 0 0,1 1-1 0 0,0-1 0 0 0,-1 1 0 0 0,0-1 1 0 0,-2-1 1358 0 0,-6 0 283 0 0,9 3-2144 0 0,1 0 1 0 0,-1 0-1 0 0,1 0 1 0 0,-1-1-1 0 0,1 1 1 0 0,-1 0-1 0 0,1 0 0 0 0,-1 0 1 0 0,1 0-1 0 0,-1 0 1 0 0,1 0-1 0 0,-1 0 1 0 0,1 0-1 0 0,-1 0 1 0 0,1 0-1 0 0,-1 0 1 0 0,1 1-1 0 0,-1-1 1 0 0,1 0-1 0 0,-1 0 1 0 0,1 0-1 0 0,-1 1 1 0 0,1-1-1 0 0,-1 0 1 0 0,1 0-1 0 0,0 1 1 0 0,-1-1-1 0 0,1 0 1 0 0,-1 1-1 0 0,1-1 0 0 0,0 1 1 0 0,-1-1-1 0 0,1 1 1 0 0,-4 3-4 0 0,1-1 0 0 0,-1 1 0 0 0,1 0 0 0 0,0 0 0 0 0,0 0 0 0 0,1 0 0 0 0,-1 1 0 0 0,1-1 0 0 0,0 1 0 0 0,0-1 0 0 0,0 1 0 0 0,1 0 0 0 0,0 0 1 0 0,0 0-1 0 0,0 0 0 0 0,0 0 0 0 0,1 0 0 0 0,0 0 0 0 0,0 0 0 0 0,0 0 0 0 0,1 0 0 0 0,-1 0 0 0 0,1 0 0 0 0,0 0 0 0 0,1-1 0 0 0,-1 1 0 0 0,1 0 0 0 0,4 7 0 0 0,1 2-60 0 0,-3-11 14 0 0,-1-2-10 0 0,2 1-4 0 0,-5-2-11 0 0,0 1 1 0 0,1-1-1 0 0,-1 1 1 0 0,0-1-1 0 0,1 0 0 0 0,-1 0 1 0 0,1 1-1 0 0,-1-1 1 0 0,1 0-1 0 0,-1 0 1 0 0,1 0-1 0 0,-1 1 0 0 0,1-1 1 0 0,-1 0-1 0 0,1 0 1 0 0,-1 0-1 0 0,1 0 1 0 0,-1 0-1 0 0,1 0 0 0 0,-1 0 1 0 0,1 0-1 0 0,-1 0 1 0 0,1 0-1 0 0,-1-1 0 0 0,1 1 1 0 0,0 0-1 0 0,12-4 23 0 0,-10 3-24 0 0,0 0 0 0 0,0 0 0 0 0,0 0 0 0 0,0 0 0 0 0,0 0 0 0 0,0 0 0 0 0,3-3 0 0 0,-2 0 0 0 0,1 0 0 0 0,-1 0 0 0 0,0-1 0 0 0,0 1 0 0 0,4-8 0 0 0,8-22-84 0 0,-15 33 216 0 0,0 17-31 0 0,1 0 0 0 0,0 0 0 0 0,1 0-1 0 0,6 16 1 0 0,-7-26-498 0 0,0 0 1 0 0,0 0-1 0 0,1 0 0 0 0,0 0 0 0 0,0-1 0 0 0,0 0 0 0 0,5 6 1 0 0,-6-8-7 0 0,1 0 1 0 0,0 0 0 0 0,-1-1 0 0 0,1 1 0 0 0,0-1-1 0 0,0 0 1 0 0,0 0 0 0 0,0 0 0 0 0,1 0 0 0 0,-1 0 0 0 0,0-1-1 0 0,1 1 1 0 0,4 0 0 0 0,3 0-4729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3679 0 0,'1'-8'179'0'0,"0"0"0"0"0,0 1-1 0 0,0-15 8478 0 0,0 24-8360 0 0,1 0-1 0 0,0 0 1 0 0,-1 0-1 0 0,0 0 1 0 0,1 0-1 0 0,-1 0 1 0 0,0 0-1 0 0,2 4 0 0 0,-3-5-138 0 0,19 45 226 0 0,-3 0-1 0 0,14 64 1 0 0,-6-20-417 0 0,-11-48-95 0 0,-4-15-651 0 0,-2 0 0 0 0,0 0 0 0 0,2 29 1 0 0,-6-3-785 0 0,1-6-18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13 193 7367 0 0,'-1'-2'568'0'0,"-1"-2"-259"0"0,0-1 0 0 0,1 1 0 0 0,-1-1 0 0 0,1 1 0 0 0,0-1 0 0 0,0 1 0 0 0,0-1 0 0 0,1 0 0 0 0,0 0 0 0 0,0 1-1 0 0,0-1 1 0 0,0 0 0 0 0,1 1 0 0 0,-1-1 0 0 0,4-8 0 0 0,-2 8-162 0 0,0 0 0 0 0,1 0-1 0 0,0 0 1 0 0,0 1 0 0 0,1-1 0 0 0,-1 1 0 0 0,1 0 0 0 0,0 0 0 0 0,0 0-1 0 0,0 0 1 0 0,0 1 0 0 0,1-1 0 0 0,-1 1 0 0 0,1 0 0 0 0,0 1-1 0 0,10-5 1 0 0,7-2-1855 0 0,1 2 0 0 0,35-9 1 0 0,-57 16 1557 0 0,18-5-4200 0 0</inkml:trace>
  <inkml:trace contextRef="#ctx0" brushRef="#br0" timeOffset="1">443 261 2759 0 0,'0'0'248'0'0,"5"9"-248"0"0,-3 4 0 0 0,0-2 464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0,'0'2'319'0'0,"1"20"1231"0"0,0 0-1 0 0,2-1 1 0 0,0 1-1 0 0,7 20 1 0 0,7 14-1803 0 0,-16-52 248 0 0,4 12-27 0 0,1-1 0 0 0,1 0 0 0 0,0 0-1 0 0,11 18 1 0 0,0-6 47 0 0,-6-8 41 0 0,20 23 0 0 0,-27-36-40 0 0,0-1 0 0 0,0 0 0 0 0,1 0 0 0 0,0 0 1 0 0,0-1-1 0 0,0 1 0 0 0,1-2 0 0 0,7 5 0 0 0,-10-6 87 0 0,0-1-1 0 0,1 1 0 0 0,-1-1 1 0 0,1 1-1 0 0,-1-1 1 0 0,0-1-1 0 0,1 1 0 0 0,0 0 1 0 0,-1-1-1 0 0,1 0 1 0 0,6-1-1 0 0,-9 0-9 0 0,0 1 1 0 0,0-1-1 0 0,0 0 0 0 0,0 0 1 0 0,0 1-1 0 0,0-2 0 0 0,0 1 1 0 0,0 0-1 0 0,0 0 1 0 0,0-1-1 0 0,-1 1 0 0 0,1-1 1 0 0,0 1-1 0 0,-1-1 0 0 0,1 0 1 0 0,-1 1-1 0 0,0-1 0 0 0,0 0 1 0 0,0 0-1 0 0,0 0 0 0 0,0 0 1 0 0,0 0-1 0 0,0 0 1 0 0,0 0-1 0 0,0-4 0 0 0,1-1 56 0 0,0-1 0 0 0,0 0-1 0 0,-1 0 1 0 0,0 0 0 0 0,0-1-1 0 0,-1 1 1 0 0,0 0 0 0 0,0 0-1 0 0,-1 0 1 0 0,0 0 0 0 0,-1 0-1 0 0,1 0 1 0 0,-1 0 0 0 0,-1 0-1 0 0,-4-10 1 0 0,3 10 3 0 0,-1 1 0 0 0,1 0 0 0 0,-1 0 0 0 0,-1 0 0 0 0,1 1 0 0 0,-1-1 0 0 0,-8-5 0 0 0,-50-37 891 0 0,54 42-942 0 0,-2-2-132 0 0,-1 2 0 0 0,-15-8 0 0 0,26 14-17 0 0,1 1 1 0 0,0 0 0 0 0,0-1 0 0 0,0 1 0 0 0,-1 0-1 0 0,1 0 1 0 0,0 0 0 0 0,0 0 0 0 0,0 0 0 0 0,-1 0 0 0 0,1 0-1 0 0,-2 1 1 0 0,2-1-431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5527 0 0,'1'2'250'0'0,"6"9"-389"0"0,10 23 0 0 0,11 39 5569 0 0,-19-45-2104 0 0,21 42 0 0 0,-22-54-2879 0 0,-3-7-65 0 0,-1 0 0 0 0,9 11 0 0 0,-11-19-157 0 0,-1-2-145 0 0,4-13-221 0 0,0 0 0 0 0,-1 0 1 0 0,-1 0-1 0 0,4-24 0 0 0,3-14-363 0 0,-2 24-22 0 0,1 0 0 0 0,2 0 0 0 0,24-43 0 0 0,-35 70 535 0 0,1-1 0 0 0,0 0 0 0 0,0 1 0 0 0,0-1 0 0 0,0 1 0 0 0,0-1 0 0 0,0 1 0 0 0,0 0 0 0 0,0-1 0 0 0,1 1 0 0 0,-1 0 0 0 0,0 0 0 0 0,1 0 0 0 0,-1 0 0 0 0,1 0 0 0 0,-1 0 0 0 0,1 0 0 0 0,0 1 0 0 0,-1-1 0 0 0,1 1 0 0 0,0-1 0 0 0,-1 1 0 0 0,1-1 0 0 0,0 1 0 0 0,0 0 0 0 0,-1 0 0 0 0,1 0 0 0 0,0 0 0 0 0,0 0 0 0 0,-1 0 0 0 0,1 0 0 0 0,0 1 1 0 0,0-1-1 0 0,-1 1 0 0 0,1-1 0 0 0,0 1 0 0 0,1 1 0 0 0,1 0 132 0 0,1 0 1 0 0,-2 1 0 0 0,1 0 0 0 0,0 0 0 0 0,-1 0 0 0 0,1 0 0 0 0,-1 1 0 0 0,0-1 0 0 0,0 1 0 0 0,0-1 0 0 0,0 1 0 0 0,-1 0 0 0 0,3 6 0 0 0,13 36 1436 0 0,17 76 0 0 0,-2-10-789 0 0,-25-89-2760 0 0,0-1 1 0 0,23 39-1 0 0,-18-38-5128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1839 0 0,'-2'0'442'0'0,"-18"11"3749"0"0,15-9-3317 0 0,0 0 0 0 0,1 0 0 0 0,-1 1 1 0 0,1 0-1 0 0,-1 0 0 0 0,-6 6 0 0 0,5-3-606 0 0,1 1-1 0 0,0 0 1 0 0,0 0-1 0 0,1 0 0 0 0,0 0 1 0 0,0 1-1 0 0,1 0 1 0 0,0 0-1 0 0,0 0 0 0 0,1 0 1 0 0,0 0-1 0 0,-1 9 1 0 0,2-9-191 0 0,0 1 1 0 0,0 0-1 0 0,1 0 1 0 0,0-1-1 0 0,1 1 1 0 0,0 0-1 0 0,0-1 1 0 0,1 1-1 0 0,0-1 1 0 0,0 1-1 0 0,6 12 1 0 0,-5-17-55 0 0,-1 0 0 0 0,0 0 1 0 0,1 0-1 0 0,0-1 0 0 0,0 1 1 0 0,0-1-1 0 0,0 0 0 0 0,1 0 1 0 0,-1 0-1 0 0,1 0 0 0 0,0-1 0 0 0,-1 1 1 0 0,1-1-1 0 0,1 0 0 0 0,5 2 1 0 0,-1-1 45 0 0,0 0 0 0 0,0-1 0 0 0,1 0 1 0 0,-1-1-1 0 0,0 0 0 0 0,13 0 0 0 0,-17-2-15 0 0,0 1 1 0 0,-1-1-1 0 0,1 0 0 0 0,0 0 0 0 0,-1-1 1 0 0,1 1-1 0 0,-1-1 0 0 0,1 0 0 0 0,-1 0 0 0 0,0 0 1 0 0,0-1-1 0 0,0 0 0 0 0,0 1 0 0 0,0-1 0 0 0,-1-1 1 0 0,1 1-1 0 0,-1 0 0 0 0,0-1 0 0 0,0 0 1 0 0,0 0-1 0 0,-1 0 0 0 0,5-7 0 0 0,-4 5-8 0 0,0 0-1 0 0,0-1 0 0 0,-1 1 1 0 0,1-1-1 0 0,-2 1 1 0 0,1-1-1 0 0,-1 0 0 0 0,0 0 1 0 0,0 0-1 0 0,0 0 1 0 0,-1 0-1 0 0,0 0 0 0 0,-1 1 1 0 0,-2-15-1 0 0,2 16 2 0 0,-1 1-1 0 0,0-1 1 0 0,0 0-1 0 0,0 1 1 0 0,-1-1 0 0 0,1 1-1 0 0,-1 0 1 0 0,0 0-1 0 0,0 0 1 0 0,0 0-1 0 0,-1 1 1 0 0,1-1-1 0 0,-1 1 1 0 0,0 0 0 0 0,0 0-1 0 0,0 0 1 0 0,-6-2-1 0 0,2 1-32 0 0,0 1-1 0 0,0 0 0 0 0,-1 0 0 0 0,1 1 1 0 0,-1 0-1 0 0,1 0 0 0 0,-1 1 0 0 0,-16 0 1 0 0,23 1-188 0 0,6 5-3272 0 0,-2-4 3123 0 0,-1 1 0 0 0,1-1-1 0 0,-1 0 1 0 0,1 0 0 0 0,0 0 0 0 0,0 0 0 0 0,-1 0 0 0 0,1 0 0 0 0,2 0 0 0 0,14 5-1384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91 10159 0 0,'-8'-11'333'0'0,"-1"1"0"0"0,0 0 0 0 0,-20-16 0 0 0,24 22 99 0 0,-1 0 1 0 0,0 0-1 0 0,0 0 0 0 0,0 1 1 0 0,-1 0-1 0 0,1 0 0 0 0,-1 0 1 0 0,-12-2-1 0 0,17 5-375 0 0,1-1 1 0 0,0 1-1 0 0,-1 0 0 0 0,1 0 0 0 0,-1 0 1 0 0,1 1-1 0 0,0-1 0 0 0,-1 0 1 0 0,1 0-1 0 0,0 1 0 0 0,0-1 1 0 0,-1 1-1 0 0,1-1 0 0 0,0 1 1 0 0,0 0-1 0 0,0-1 0 0 0,-1 1 0 0 0,1 0 1 0 0,0 0-1 0 0,0 0 0 0 0,0 0 1 0 0,0 0-1 0 0,0 0 0 0 0,1 0 1 0 0,-1 0-1 0 0,0 0 0 0 0,0 0 0 0 0,1 0 1 0 0,-1 1-1 0 0,1-1 0 0 0,-1 0 1 0 0,1 0-1 0 0,-1 1 0 0 0,1-1 1 0 0,0 2-1 0 0,-2 6-10 0 0,0 1 0 0 0,1-1 0 0 0,-1 18 0 0 0,2-21 46 0 0,0 32-53 0 0,2 0 0 0 0,7 43 0 0 0,22 74-7 0 0,10-5 103 0 0,9 43-2854 0 0,-47-175-1118 0 0,-1-1-1106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1375 0 0,'1'-1'2736'0'0,"1"-3"-1430"0"0,1 0 0 0 0,-1 1 0 0 0,1-1-1 0 0,0 1 1 0 0,0 0 0 0 0,6-5-1 0 0,-3 4-317 0 0,0 0 0 0 0,-1 1 0 0 0,13-5 0 0 0,1 1-827 0 0,1 1 0 0 0,20-4 0 0 0,4-1 703 0 0,61-11-202 0 0,-27 7-6173 0 0,-43 6-375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11919 0 0,'2'8'1083'0'0,"77"318"3593"0"0,-76-317-4639 0 0,6 18 56 0 0,-1 0 1 0 0,-1 0-1 0 0,5 51 1 0 0,-9-43-36 0 0,-2-1 0 0 0,-2 1 1 0 0,-7 53-1 0 0,6-79-35 0 0,1-1-2 0 0,0 0 0 0 0,-1-1 0 0 0,-4 12 0 0 0,0-8 1 0 0,5-10-20 0 0,0 0 1 0 0,1 0-1 0 0,-1 0 0 0 0,0 0 0 0 0,1 0 0 0 0,-1-1 1 0 0,0 1-1 0 0,0 0 0 0 0,0 0 0 0 0,0-1 0 0 0,0 1 1 0 0,0-1-1 0 0,-2 2 0 0 0,3-2 0 0 0,0 0-1 0 0,-1 0 1 0 0,1 0 0 0 0,0 0-1 0 0,-1 0 1 0 0,1 0-1 0 0,0 0 1 0 0,-1 0 0 0 0,1 0-1 0 0,0 0 1 0 0,-1 0 0 0 0,1-1-1 0 0,0 1 1 0 0,-1 0 0 0 0,1 0-1 0 0,0 0 1 0 0,-1 0-1 0 0,1-1 1 0 0,0 1 0 0 0,0 0-1 0 0,-1 0 1 0 0,1-1 0 0 0,0 1-1 0 0,0 0 1 0 0,-1 0 0 0 0,1-1-1 0 0,-1-1 6 0 0,0 0-1 0 0,0 1 0 0 0,1-1 1 0 0,-1 0-1 0 0,0 0 0 0 0,1 0 1 0 0,-1 0-1 0 0,1-2 0 0 0,0-4-10 0 0,0 0-1 0 0,0 0 0 0 0,1 0 1 0 0,0 0-1 0 0,0 1 0 0 0,1-1 1 0 0,0 0-1 0 0,4-8 0 0 0,4-8-29 0 0,16-26 0 0 0,-13 25 19 0 0,-8 16 11 0 0,0 0 1 0 0,1 1-1 0 0,0-1 1 0 0,0 1-1 0 0,0 0 1 0 0,15-12-1 0 0,-18 17 23 0 0,0 1-1 0 0,0 0 0 0 0,0-1 0 0 0,0 1 0 0 0,1 0 1 0 0,-1 1-1 0 0,1-1 0 0 0,-1 1 0 0 0,1-1 0 0 0,-1 1 0 0 0,1 0 1 0 0,0 1-1 0 0,0-1 0 0 0,-1 0 0 0 0,1 1 0 0 0,0 0 0 0 0,0 0 1 0 0,0 0-1 0 0,-1 1 0 0 0,8 1 0 0 0,1 1 57 0 0,0 2 0 0 0,0-1 0 0 0,-1 2 0 0 0,0-1 0 0 0,0 1 0 0 0,-1 1 0 0 0,18 14 0 0 0,-2 2-223 0 0,33 39-1 0 0,-38-39-178 0 0,12 10-1933 0 0,-24-23 432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0,'1'0'6051'0'0,"8"3"1469"0"0,2 6-6497 0 0,-8-7-799 0 0,-1 0 1 0 0,1 0 0 0 0,-1 0-1 0 0,1 1 1 0 0,-1-1 0 0 0,0 1-1 0 0,3 4 1 0 0,7 17 674 0 0,-2 1 0 0 0,14 52 0 0 0,-20-63-727 0 0,53 174 464 0 0,-17-63-594 0 0,-14-46-564 0 0,-21-67-691 0 0,0-1 0 0 0,9 16 0 0 0,-10-19-222 0 0,3 3-4139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0,'0'2'778'0'0,"2"8"-48"0"0,0 0 0 0 0,0 1 0 0 0,6 13 0 0 0,4 4 615 0 0,22 46-340 0 0,3 7-1422 0 0,-21-53-2482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3223 0 0,'0'2'240'0'0,"-1"4"586"0"0,0-1 0 0 0,0 1-1 0 0,-1 0 1 0 0,1-1-1 0 0,-1 1 1 0 0,-1-1 0 0 0,-2 6-1 0 0,-5 13 1646 0 0,-101 256 3317 0 0,89-237-5547 0 0,12-25-116 0 0,-13 35 0 0 0,16-33-86 0 0,1-4-53 0 0,-5 24 0 0 0,10-34-28 0 0,0 0 0 0 0,1 0 1 0 0,0-1-1 0 0,0 1 0 0 0,0 0 1 0 0,0 0-1 0 0,1 0 1 0 0,1 5-1 0 0,-1-9-154 0 0,-1 0 1 0 0,1-1-1 0 0,-1 1 0 0 0,1 0 1 0 0,0-1-1 0 0,-1 1 1 0 0,1-1-1 0 0,0 1 0 0 0,0-1 1 0 0,0 0-1 0 0,0 1 1 0 0,0-1-1 0 0,1 0 0 0 0,-1 0 1 0 0,0 0-1 0 0,1 0 1 0 0,-1 0-1 0 0,0 0 0 0 0,1 0 1 0 0,-1 0-1 0 0,1 0 1 0 0,-1-1-1 0 0,1 1 0 0 0,0-1 1 0 0,-1 1-1 0 0,4 0 1 0 0,15 3-1643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158 157 2303 0 0,'-1'2'167'0'0,"-1"0"54"0"0,0 0 0 0 0,0 0-1 0 0,0-1 1 0 0,-1 1 0 0 0,1 0-1 0 0,0-1 1 0 0,0 0 0 0 0,-1 0-1 0 0,1 1 1 0 0,-1-1 0 0 0,-4 1-1 0 0,2-1 796 0 0,1 1-1 0 0,-1 0 1 0 0,1 0-1 0 0,-6 4 0 0 0,2 0-754 0 0,0 2 0 0 0,1-1 0 0 0,-1 1 0 0 0,2 0 0 0 0,-1 1 0 0 0,1 0-1 0 0,0 0 1 0 0,1 0 0 0 0,0 0 0 0 0,0 1 0 0 0,1 0 0 0 0,0 0 0 0 0,1 0-1 0 0,-3 14 1 0 0,3-9-8 0 0,1 0 0 0 0,0 1 1 0 0,1-1-1 0 0,1 0 0 0 0,0 0 0 0 0,1 1 0 0 0,1-1 0 0 0,0 0 0 0 0,6 22 0 0 0,-5-29-232 0 0,0 1 1 0 0,1-1-1 0 0,-1 0 0 0 0,2-1 0 0 0,-1 1 0 0 0,1-1 0 0 0,0 1 1 0 0,1-2-1 0 0,-1 1 0 0 0,1 0 0 0 0,9 6 0 0 0,-13-11-10 0 0,1 0 1 0 0,0 0-1 0 0,-1 0 0 0 0,1 0 0 0 0,0-1 1 0 0,0 1-1 0 0,0-1 0 0 0,0 0 0 0 0,0 0 0 0 0,1 0 1 0 0,-1 0-1 0 0,0-1 0 0 0,0 1 0 0 0,1-1 0 0 0,-1 0 1 0 0,0 1-1 0 0,1-2 0 0 0,-1 1 0 0 0,0 0 0 0 0,1-1 1 0 0,-1 1-1 0 0,0-1 0 0 0,0 0 0 0 0,0 0 1 0 0,0 0-1 0 0,0-1 0 0 0,0 1 0 0 0,0-1 0 0 0,0 0 1 0 0,0 0-1 0 0,-1 0 0 0 0,5-3 0 0 0,-1-1 130 0 0,-1 0-1 0 0,0 0 0 0 0,0 0 1 0 0,0-1-1 0 0,0 1 0 0 0,-1-1 1 0 0,0 0-1 0 0,-1-1 0 0 0,0 1 1 0 0,4-14-1 0 0,-1 2 222 0 0,-2-1 0 0 0,-1 1 0 0 0,2-26 0 0 0,-4 13-24 0 0,-1-1 0 0 0,-10-63-1 0 0,-21-62-578 0 0,30 155 221 0 0,-19-68-3082 0 0,16 49 1468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2759 0 0,'14'53'-365'0'0,"-4"28"6575"0"0,2 8 4708 0 0,-13-94-10706 0 0,1 0-1 0 0,-1 0 1 0 0,0 1 0 0 0,-2-7-1 0 0,-3-16 72 0 0,-3-42 21 0 0,4 11-236 0 0,2 32-352 0 0,1-1-1 0 0,2 0 1 0 0,0 0-1 0 0,7-43 1 0 0,-5 61-208 0 0,1 1 1 0 0,1-1-1 0 0,-1 1 1 0 0,1-1-1 0 0,1 1 1 0 0,-1 0-1 0 0,1 1 1 0 0,1-1-1 0 0,6-6 1 0 0,-8 9 235 0 0,1 1-1 0 0,0 0 1 0 0,1 1 0 0 0,-1-1-1 0 0,0 1 1 0 0,1 0 0 0 0,0 1-1 0 0,0-1 1 0 0,-1 1 0 0 0,1 0-1 0 0,1 1 1 0 0,-1-1 0 0 0,0 1 0 0 0,10 0-1 0 0,-7 0 27 0 0,1 1-1 0 0,-1 0 0 0 0,1 1 1 0 0,-1 0-1 0 0,1 0 1 0 0,-1 1-1 0 0,0 0 1 0 0,0 1-1 0 0,10 4 0 0 0,45 28 542 0 0,-62-34-58 0 0,0 1 35 0 0,-1 0-179 0 0,1 0 0 0 0,-1 1 0 0 0,0-1 0 0 0,0 0 0 0 0,0 1-1 0 0,0-1 1 0 0,0 1 0 0 0,0-1 0 0 0,-1 1 0 0 0,1-1 0 0 0,-1 1-1 0 0,0 0 1 0 0,0-1 0 0 0,0 1 0 0 0,0 2 0 0 0,-1 1 121 0 0,0-1 0 0 0,-1 0 1 0 0,1 0-1 0 0,-1 0 0 0 0,0 0 1 0 0,0 0-1 0 0,-4 5 0 0 0,0 1 322 0 0,-1-1 0 0 0,-11 11 0 0 0,10-11-116 0 0,1-1 0 0 0,-9 15 0 0 0,11-16-252 0 0,-4 9 297 0 0,0 1-1 0 0,-9 23 1 0 0,16-35-425 0 0,0-1-1 0 0,1 1 1 0 0,0-1-1 0 0,0 1 1 0 0,0 0-1 0 0,1-1 1 0 0,0 1-1 0 0,0 0 1 0 0,0 0 0 0 0,1-1-1 0 0,0 1 1 0 0,2 8-1 0 0,1-2 5 0 0,3-1-37 0 0,-4-9-25 0 0,-1 0 0 0 0,0 0 0 0 0,1 0 0 0 0,-1 0 0 0 0,1-1 0 0 0,0 1 0 0 0,0-1 0 0 0,-1 0 0 0 0,1 0 0 0 0,0 0 0 0 0,0 0 0 0 0,0-1 0 0 0,0 1 0 0 0,0-1 0 0 0,0 1 0 0 0,0-1 0 0 0,0 0 0 0 0,0 0 0 0 0,0-1 0 0 0,0 1 0 0 0,0-1 0 0 0,0 1 0 0 0,0-1 0 0 0,3-1 0 0 0,0 0-44 0 0,0 0 0 0 0,0 0 0 0 0,0-1 0 0 0,0 0 0 0 0,-1 0 0 0 0,1-1 0 0 0,-1 1 0 0 0,0-1 0 0 0,0 0 0 0 0,7-8 0 0 0,71-98-1161 0 0,-54 70 695 0 0,-27 36 465 0 0,-1 3 41 0 0,0-1 0 0 0,0 0 0 0 0,0 1 0 0 0,0-1 0 0 0,0 0 0 0 0,0 0 0 0 0,-1 0 0 0 0,1 0 0 0 0,-1 1 1 0 0,1-1-1 0 0,-1-4 0 0 0,0 15 223 0 0,-1 1 1 0 0,2-1 0 0 0,2 17-1 0 0,-2-22-368 0 0,3 13 318 0 0,1 0 0 0 0,9 20 0 0 0,-11-32-407 0 0,0 1 0 0 0,0-1 1 0 0,7 10-1 0 0,-7-12-399 0 0,0 0-1 0 0,0 0 1 0 0,0-1-1 0 0,0 1 1 0 0,1 0-1 0 0,5 3 1 0 0,6 0-4508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4143 0 0,'0'2'191'0'0,"-4"13"-88"0"0,1 0-1 0 0,1 1 0 0 0,1-1 1 0 0,0 25-1 0 0,7 29 3622 0 0,6 8 486 0 0,10 40-2629 0 0,-3-20-1133 0 0,17 92-486 0 0,-20-108-4414 0 0,-11-56 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7 219 5063 0 0,'-2'-10'-373'0'0,"0"-1"1677"0"0,1 0 0 0 0,0 0 1 0 0,1-21-1 0 0,0 28-985 0 0,1 1 0 0 0,0-1-1 0 0,0 1 1 0 0,0-1 0 0 0,0 1 0 0 0,0-1 0 0 0,1 1 0 0 0,-1 0-1 0 0,1 0 1 0 0,0 0 0 0 0,0 0 0 0 0,0 0 0 0 0,0 0 0 0 0,1 0 0 0 0,-1 0-1 0 0,4-2 1 0 0,16-15 493 0 0,-16 14-713 0 0,1 0-1 0 0,-1 0 0 0 0,2 0 0 0 0,-1 1 0 0 0,0 0 0 0 0,16-7 0 0 0,-11 7-102 0 0,1 1 1 0 0,20-6-1 0 0,-28 10-65 0 0,0-1 0 0 0,0 1 1 0 0,1-1-1 0 0,-1 1 0 0 0,0 1 0 0 0,0-1 1 0 0,0 1-1 0 0,0 0 0 0 0,9 3 0 0 0,21 5-1788 0 0,-20-4 122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54 230 4143 0 0,'4'5'166'0'0,"0"1"0"0"0,0-2 0 0 0,10 10 0 0 0,-12-14 140 0 0,0 1 0 0 0,0-1 0 0 0,-1 0 0 0 0,1 1-1 0 0,0-1 1 0 0,0 0 0 0 0,0 0 0 0 0,-1 0 0 0 0,1 0-1 0 0,0 0 1 0 0,3-1 0 0 0,-1 0 379 0 0,0 1-429 0 0,1-1 0 0 0,-1 0 0 0 0,1 0 0 0 0,-1 0 0 0 0,1-1 0 0 0,-1 1 0 0 0,0-1 0 0 0,0 0 0 0 0,0-1 0 0 0,0 1 0 0 0,0 0 0 0 0,-1-1 0 0 0,1 0 0 0 0,-1 0 0 0 0,6-6 0 0 0,2-4-77 0 0,-1 0-1 0 0,-1-1 1 0 0,8-15-1 0 0,-5 9 129 0 0,-9 15-193 0 0,-1-1 0 0 0,0 1-1 0 0,-1-1 1 0 0,1 0-1 0 0,-1 0 1 0 0,0 1 0 0 0,0-1-1 0 0,-1 0 1 0 0,0 0-1 0 0,0 0 1 0 0,0 0 0 0 0,-1 0-1 0 0,0 0 1 0 0,0 0-1 0 0,0 0 1 0 0,-1 1 0 0 0,0-1-1 0 0,-5-10 1 0 0,6 15-53 0 0,0 0 0 0 0,0 0 1 0 0,-1 0-1 0 0,1 0 0 0 0,0 0 0 0 0,-1 0 1 0 0,1 0-1 0 0,0 0 0 0 0,-1 0 0 0 0,1 1 0 0 0,-1-1 1 0 0,0 1-1 0 0,1-1 0 0 0,-1 1 0 0 0,1-1 1 0 0,-1 1-1 0 0,0 0 0 0 0,1 0 0 0 0,-1 0 0 0 0,0 0 1 0 0,1 0-1 0 0,-3 1 0 0 0,-2-1 91 0 0,0 0 1 0 0,1 1-1 0 0,-1 0 0 0 0,0 1 0 0 0,-6 2 0 0 0,4 0-25 0 0,1 0 0 0 0,0 1 0 0 0,0-1-1 0 0,1 2 1 0 0,-1-1 0 0 0,1 1 0 0 0,-6 7 0 0 0,4-5 10 0 0,1 0 18 0 0,0 1-1 0 0,0-1 1 0 0,1 1 0 0 0,0 1-1 0 0,-9 18 1 0 0,-16 54 642 0 0,28-69-720 0 0,0 0 0 0 0,0 1 0 0 0,2-1 0 0 0,0 0 0 0 0,0 1 0 0 0,1-1-1 0 0,1 0 1 0 0,0 1 0 0 0,1-1 0 0 0,6 25 0 0 0,-5-32-88 0 0,0 1 0 0 0,0-1-1 0 0,0 0 1 0 0,1-1 0 0 0,0 1 0 0 0,0 0 0 0 0,0-1 0 0 0,1 0-1 0 0,0 0 1 0 0,0 0 0 0 0,0-1 0 0 0,1 0 0 0 0,-1 0 0 0 0,1 0 0 0 0,0-1-1 0 0,0 1 1 0 0,12 3 0 0 0,-4-2-617 0 0,-1 0 0 0 0,1-1-1 0 0,0-1 1 0 0,0 0 0 0 0,0-1 0 0 0,1 0-1 0 0,22-2 1 0 0,-12-1-1969 0 0,-2-3-3006 0 0</inkml:trace>
  <inkml:trace contextRef="#ctx0" brushRef="#br0" timeOffset="1">570 34 8375 0 0,'-1'-1'41'0'0,"-1"0"0"0"0,1-1 0 0 0,-1 1 0 0 0,0 0 0 0 0,0 0 0 0 0,0 0 0 0 0,0 0 0 0 0,0 0 0 0 0,0 0 0 0 0,0 1 0 0 0,0-1 0 0 0,-3 0 0 0 0,0 1 35 0 0,0 0-1 0 0,0 0 1 0 0,0 0-1 0 0,-6 2 1 0 0,9-2-75 0 0,-2 1 174 0 0,1-1 0 0 0,0 1 0 0 0,-1 0 0 0 0,1 0 0 0 0,0 0 0 0 0,-1 1 0 0 0,1-1 0 0 0,0 1 0 0 0,0 0-1 0 0,-3 2 1 0 0,4-3-104 0 0,1 0 0 0 0,0 0 0 0 0,1 0 0 0 0,-1 0 0 0 0,0 0 0 0 0,0 0 0 0 0,0 1 0 0 0,1-1 0 0 0,-1 0 0 0 0,0 0 0 0 0,1 1 0 0 0,-1-1 0 0 0,1 1 0 0 0,0-1 0 0 0,-1 0 0 0 0,1 1 0 0 0,0-1 0 0 0,0 1 0 0 0,0-1 0 0 0,0 0 0 0 0,0 1 0 0 0,0-1 0 0 0,0 1 0 0 0,1-1 0 0 0,-1 0 0 0 0,0 1 0 0 0,2 1 0 0 0,0 3-12 0 0,1 0 0 0 0,0 0 0 0 0,0 0 0 0 0,1 0 0 0 0,0 0 0 0 0,0-1 0 0 0,5 6 0 0 0,36 33 37 0 0,-41-41-66 0 0,80 67 571 0 0,5 5 1046 0 0,-71-59-762 0 0,-1 2 0 0 0,25 32 1 0 0,-38-45-624 0 0,-1-1 1 0 0,0 1-1 0 0,0 0 1 0 0,-1 0-1 0 0,1 0 1 0 0,-1 0-1 0 0,0 1 1 0 0,2 8 0 0 0,-4-11-141 0 0,0-1 0 0 0,1 1 1 0 0,-2-1-1 0 0,1 1 1 0 0,0 0-1 0 0,0-1 1 0 0,-1 0-1 0 0,1 1 1 0 0,-1-1-1 0 0,0 1 1 0 0,1-1-1 0 0,-1 0 1 0 0,-1 1-1 0 0,1-1 1 0 0,0 0-1 0 0,0 0 0 0 0,-1 0 1 0 0,1 0-1 0 0,-1 0 1 0 0,0 0-1 0 0,-2 3 1 0 0,-5 2 175 0 0,0 0 1 0 0,0-1-1 0 0,-1 0 1 0 0,0 0 0 0 0,-17 7-1 0 0,5-4 171 0 0,-39 10 0 0 0,38-14-438 0 0,1-1-1 0 0,-1-1 0 0 0,1-1 1 0 0,-38-1-1 0 0,7-10-3305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5527 0 0,'0'0'3362'0'0,"3"0"-2418"0"0,0 1-757 0 0,0 1 1 0 0,-1-1-1 0 0,1 1 1 0 0,0-1 0 0 0,-1 1-1 0 0,1 0 1 0 0,-1 0-1 0 0,1 0 1 0 0,-1 0 0 0 0,0 0-1 0 0,0 1 1 0 0,3 3-1 0 0,-4-5 105 0 0,5 22 160 0 0,-1-9-293 0 0,-5-12-63 0 0,-8 20 260 0 0,7-17-252 0 0,-2 0-1 0 0,1 0 1 0 0,0 0-1 0 0,-1-1 1 0 0,0 1 0 0 0,-4 4-1 0 0,6-7-39 0 0,-1 0-1 0 0,0 1 0 0 0,0-1 0 0 0,0 0 1 0 0,0-1-1 0 0,0 1 0 0 0,0 0 1 0 0,-1-1-1 0 0,1 1 0 0 0,-1-1 0 0 0,1 0 1 0 0,-5 2-1 0 0,6-2-34 0 0,0-1 0 0 0,0 0-1 0 0,0 0 1 0 0,0 0 0 0 0,1 0 0 0 0,-1 0 0 0 0,0-1 0 0 0,0 1 0 0 0,0 0-1 0 0,0 0 1 0 0,1 0 0 0 0,-1-1 0 0 0,0 1 0 0 0,0-1 0 0 0,0 1 0 0 0,1 0-1 0 0,-1-1 1 0 0,0 0 0 0 0,-17-7 351 0 0,17 8-299 0 0,1-2-14 0 0,-1-3-66 0 0,1 0 0 0 0,1 0 0 0 0,-1 0 0 0 0,1 0 0 0 0,0 0 1 0 0,0 0-1 0 0,0 0 0 0 0,1 0 0 0 0,0 0 0 0 0,0 1 0 0 0,5-9 0 0 0,1 2-1 0 0,-3 10 0 0 0,-4 1 0 0 0,1-1 19 0 0,0 0 0 0 0,0 1-1 0 0,0-1 1 0 0,0 1 0 0 0,0-1-1 0 0,0 1 1 0 0,0 0-1 0 0,1 0 1 0 0,-1 0 0 0 0,0 0-1 0 0,0 0 1 0 0,0 1 0 0 0,0-1-1 0 0,0 0 1 0 0,0 1 0 0 0,0 0-1 0 0,0-1 1 0 0,0 1 0 0 0,0 0-1 0 0,0 0 1 0 0,2 2 0 0 0,2 1 177 0 0,-1 1 0 0 0,0-1 1 0 0,0 1-1 0 0,7 11 0 0 0,-11-15-151 0 0,-1 0-1 0 0,1 1 0 0 0,-1-1 1 0 0,1 0-1 0 0,-1 1 0 0 0,0-1 1 0 0,0 1-1 0 0,0-1 1 0 0,0 1-1 0 0,0-1 0 0 0,0 3 1 0 0,0 0 78 0 0,-2 30 732 0 0,2-34-832 0 0,0 0-1 0 0,0 1 1 0 0,-1-1 0 0 0,1 1 0 0 0,0-1 0 0 0,0 0-1 0 0,-1 1 1 0 0,1-1 0 0 0,0 0 0 0 0,-1 1 0 0 0,1-1-1 0 0,-1 0 1 0 0,1 0 0 0 0,0 1 0 0 0,-1-1-1 0 0,1 0 1 0 0,-1 0 0 0 0,1 0 0 0 0,-1 1 0 0 0,1-1-1 0 0,-1 0 1 0 0,1 0 0 0 0,-1 0 0 0 0,1 0 0 0 0,-1 0-1 0 0,1 0 1 0 0,-1 0 0 0 0,0 0 0 0 0,-14-1 197 0 0,-11 1-3 0 0,11-2-171 0 0,-11-11 147 0 0,26 12-284 0 0,-2 1 105 0 0,1-1 0 0 0,-1 0-1 0 0,1 0 1 0 0,-1-1 0 0 0,1 1-1 0 0,-1 0 1 0 0,1 0 0 0 0,0-1-1 0 0,0 1 1 0 0,0-1-1 0 0,-2-1 1 0 0,-6-15-5025 0 0,22 20-4027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69 455 0 0,'-1'0'314'0'0,"0"0"-1"0"0,-1-1 1 0 0,1 1-1 0 0,0-1 0 0 0,0 1 1 0 0,0-1-1 0 0,0 1 1 0 0,0-1-1 0 0,0 0 0 0 0,0 0 1 0 0,0 1-1 0 0,0-1 1 0 0,0 0-1 0 0,0 0 0 0 0,0 0 1 0 0,0-1-1 0 0,1 1-89 0 0,-1 1-1 0 0,1-1 1 0 0,0 0 0 0 0,0 1-1 0 0,0-1 1 0 0,0 1-1 0 0,0-1 1 0 0,0 0-1 0 0,0 1 1 0 0,0-1 0 0 0,0 0-1 0 0,0 1 1 0 0,0-1-1 0 0,0 1 1 0 0,1-1-1 0 0,-1 0 1 0 0,0 1 0 0 0,0-1-1 0 0,1 1 1 0 0,-1-1-1 0 0,1 0 1 0 0,1-2 370 0 0,1 0 1 0 0,0 0-1 0 0,0 0 1 0 0,0 0-1 0 0,0 1 0 0 0,5-4 1 0 0,-5 4-1281 0 0,-2 2 906 0 0,0-1-153 0 0,1 0 0 0 0,0 0 1 0 0,-1 0-1 0 0,1 0 1 0 0,0 1-1 0 0,0-1 0 0 0,-1 1 1 0 0,1-1-1 0 0,0 1 1 0 0,0 0-1 0 0,2-1 1 0 0,-4 1-57 0 0,4 0 180 0 0,-1 0 1 0 0,0 1 0 0 0,0-1-1 0 0,1 1 1 0 0,-1-1 0 0 0,0 1-1 0 0,0 0 1 0 0,1 0 0 0 0,-1 0-1 0 0,0 1 1 0 0,0-1 0 0 0,3 3-1 0 0,1 0 875 0 0,-6-4-1047 0 0,-1 1 0 0 0,0-1 0 0 0,0 0 1 0 0,0 1-1 0 0,0-1 0 0 0,0 1 0 0 0,0-1 0 0 0,0 0 0 0 0,0 1 1 0 0,0-1-1 0 0,0 0 0 0 0,0 1 0 0 0,-1-1 0 0 0,1 1 1 0 0,0-1-1 0 0,0 0 0 0 0,0 1 0 0 0,0-1 0 0 0,-1 0 0 0 0,1 1 1 0 0,0-1-1 0 0,0 0 0 0 0,0 1 0 0 0,-1-1 0 0 0,-5 10 175 0 0,-3 4 104 0 0,8-12-271 0 0,-1 0 0 0 0,1 0 0 0 0,0 0 0 0 0,-1 0 0 0 0,0 0 0 0 0,1 0 0 0 0,-1 0 0 0 0,0 0 0 0 0,0-1 0 0 0,0 1 0 0 0,0-1 0 0 0,0 1 0 0 0,0-1 0 0 0,-5 2 0 0 0,5-2-19 0 0,-1 1 1 0 0,0-1-1 0 0,1 0 0 0 0,-1 1 1 0 0,0-1-1 0 0,0-1 0 0 0,0 1 1 0 0,0 0-1 0 0,1-1 0 0 0,-6 1 1 0 0,0-2 46 0 0,7 1-53 0 0,0 0 1 0 0,0 0 0 0 0,1 0 0 0 0,-1-1 0 0 0,0 1 0 0 0,1 0 0 0 0,-1 0 0 0 0,1 0 0 0 0,-1-1 0 0 0,0 1 0 0 0,1 0-1 0 0,-1-1 1 0 0,1 1 0 0 0,-1-1 0 0 0,0 1 0 0 0,1-1 0 0 0,-1 1 0 0 0,1 0 0 0 0,0-1 0 0 0,-1 0 0 0 0,1 1 0 0 0,-1-2 0 0 0,0 0 0 0 0,0 2 1 0 0,0-1-1 0 0,0 0 1 0 0,0 0-1 0 0,0 0 1 0 0,0 0-1 0 0,0 0 1 0 0,1 0-1 0 0,-1 0 1 0 0,0 0-1 0 0,1-1 1 0 0,-1 1-1 0 0,0 0 1 0 0,1 0-1 0 0,0 0 1 0 0,-1-1-1 0 0,1 1 1 0 0,0-2-1 0 0,-1-1-2 0 0,-1-2-1 0 0,1 5 0 0 0,1-1 0 0 0,-1 1 0 0 0,1-1 0 0 0,0 0 0 0 0,-1 0 0 0 0,1 1 0 0 0,0-1 0 0 0,0 0 0 0 0,0 1 0 0 0,0-1 0 0 0,0 0 0 0 0,1 0 0 0 0,-1 1 0 0 0,0-1 0 0 0,2-2 0 0 0,0-4 0 0 0,6 1-12 0 0,-6 5 0 0 0,-1 1 9 0 0,-1 1 0 0 0,1-1 1 0 0,0 1-1 0 0,0-1 0 0 0,0 1 0 0 0,0-1 0 0 0,0 1 0 0 0,0 0 1 0 0,0-1-1 0 0,0 1 0 0 0,0 0 0 0 0,0 0 0 0 0,0 0 1 0 0,0 0-1 0 0,0-1 0 0 0,2 2 0 0 0,18-5 23 0 0,-19 4 167 0 0,7 3-4 0 0,-8-3-124 0 0,0 0 0 0 0,0 0 0 0 0,-1 0 0 0 0,1 0-1 0 0,0 1 1 0 0,0-1 0 0 0,-1 0 0 0 0,1 0 0 0 0,0 1 0 0 0,0-1 0 0 0,-1 0-1 0 0,1 1 1 0 0,0-1 0 0 0,-1 0 0 0 0,1 1 0 0 0,-1-1 0 0 0,2 2 0 0 0,-2-2-8 0 0,0 1 0 0 0,0 0 0 0 0,0-1 0 0 0,1 1 0 0 0,-1 0 0 0 0,0 0 0 0 0,0-1 0 0 0,0 1 0 0 0,0 0 0 0 0,0 0 0 0 0,0-1 0 0 0,-1 1 1 0 0,1 0-1 0 0,0 0 0 0 0,-1 0 0 0 0,-11 15 163 0 0,6-9-28 0 0,-1 1-122 0 0,-4 6 219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12839 0 0,'0'0'1164'0'0,"0"2"-958"0"0,-1 13-192 0 0,0 13 652 0 0,29 206 4679 0 0,8 119-5338 0 0,-22-218-618 0 0,-4-84-1798 0 0,-6-36 739 0 0,-2-1-338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13359 0 0,'-1'3'612'0'0,"-2"4"-93"0"0,0 3-129 0 0,-1 0 0 0 0,-3 17 7148 0 0,8-27-7350 0 0,12 2 1140 0 0,16-1-1688 0 0,-15-2 436 0 0,0-1 0 0 0,-1 0 0 0 0,1-2 0 0 0,-1 1 0 0 0,0-1 0 0 0,14-7 0 0 0,3 0-13 0 0,69-31-2588 0 0,-87 37 1558 0 0,13-6-6709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0,'0'0'464'0'0,"1"1"-81"0"0,7 10 1528 0 0,-1 0 0 0 0,9 18 0 0 0,22 58 789 0 0,-31-69-2293 0 0,44 140 1318 0 0,-32-89-1515 0 0,-1-12-493 0 0,42 141 657 0 0,-19-66-6461 0 0,-33-104 1077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12 118 2759 0 0,'-12'-14'15810'0'0,"14"11"-15621"0"0,0 1 0 0 0,1 0 0 0 0,-1-1 1 0 0,0 1-1 0 0,0 0 0 0 0,1 0 0 0 0,-1 0 1 0 0,1 0-1 0 0,5-2 0 0 0,32-14 80 0 0,-12 6-140 0 0,55-21-600 0 0,-69 29-23 0 0,18-9-697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6 828 2759 0 0,'-5'8'9802'0'0,"9"-19"-7824"0"0,-4 10-1922 0 0,0 0 1 0 0,1 1 0 0 0,-1-1-1 0 0,0 0 1 0 0,0 0 0 0 0,0 1 0 0 0,1-1-1 0 0,-1 0 1 0 0,0 1 0 0 0,1-1-1 0 0,-1 0 1 0 0,0 1 0 0 0,1-1-1 0 0,-1 1 1 0 0,1-1 0 0 0,-1 0-1 0 0,1 1 1 0 0,-1-1 0 0 0,1 1 0 0 0,-1-1-1 0 0,2 0 1 0 0,14-7 1038 0 0,16-10 262 0 0,-1 0 0 0 0,40-32-1 0 0,85-65 231 0 0,-67 53-1206 0 0,-62 42-294 0 0,191-132 190 0 0,-16 18-193 0 0,-180 119-86 0 0,25-24-1 0 0,16-11 61 0 0,-49 39-44 0 0,0-1 0 0 0,0-1 0 0 0,-1 0 0 0 0,0-1-1 0 0,11-17 1 0 0,-3 3 2002 0 0,-16 25-1903 0 0,5 1-95 0 0,-6 1 96 0 0,0 1-77 0 0,10 1 74 0 0,-11-1-105 0 0,-1 0-1 0 0,1 0 1 0 0,-1 1 0 0 0,1-1-1 0 0,0 1 1 0 0,-1-1-1 0 0,1 1 1 0 0,-1 0-1 0 0,1 0 1 0 0,-1 0-1 0 0,0 0 1 0 0,1 0-1 0 0,1 2 1 0 0,5 3-5 0 0,45 20 58 0 0,71 46-1 0 0,428 259 817 0 0,-487-298-779 0 0,1-4 0 0 0,103 31 0 0 0,-153-55-370 0 0,1 0-1 0 0,-1-2 1 0 0,1 0 0 0 0,22 0-1 0 0,-34-2-365 0 0,9-1-3990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0,'1'2'2418'0'0,"8"33"4503"0"0,-2 2-3466 0 0,11 78-814 0 0,-18-113-2556 0 0,9 113 1059 0 0,-2 8-781 0 0,-2-21-278 0 0,-1-49-187 0 0,0 6-1428 0 0,1-21-3826 0 0,-2-22-16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0,'0'0'623'0'0,"1"2"-200"0"0,21 42 6561 0 0,1 4-4376 0 0,1 4-2695 0 0,-3 1 1 0 0,-2 0 0 0 0,-2 2 0 0 0,18 103 0 0 0,-25-64-2625 0 0,-8-68 983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14567 0 0,'0'0'5494'0'0,"2"0"-5140"0"0,19 2 149 0 0,11 1-190 0 0,-14-3-195 0 0,23 2 1 0 0,-24 0-102 0 0,31-2 1 0 0,-25-1-52 0 0,-8 0-463 0 0,0-1 0 0 0,27-5 0 0 0,-19 0-1210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5983 0 0,'0'0'464'0'0,"2"-2"-110"0"0,-2 2-211 0 0,1-1 0 0 0,-1 1 0 0 0,1 0 1 0 0,-1-1-1 0 0,1 1 0 0 0,-1 0 0 0 0,1-1 1 0 0,0 1-1 0 0,-1 0 0 0 0,1 0 0 0 0,-1 0 0 0 0,1 0 1 0 0,0-1-1 0 0,-1 1 0 0 0,1 0 0 0 0,0 0 1 0 0,-1 0-1 0 0,1 0 0 0 0,0 0 0 0 0,-1 0 0 0 0,1 1 1 0 0,-1-1-1 0 0,1 0 0 0 0,0 0 0 0 0,-1 0 1 0 0,1 1-1 0 0,-1-1 0 0 0,1 0 0 0 0,0 0 0 0 0,-1 1 1 0 0,1-1-1 0 0,-1 1 0 0 0,1-1 0 0 0,-1 0 1 0 0,1 1-1 0 0,-1-1 0 0 0,0 1 0 0 0,1-1 0 0 0,-1 1 1 0 0,1-1-1 0 0,-1 1 0 0 0,0 0 0 0 0,6 9 426 0 0,0 1-1 0 0,-1-1 1 0 0,0 1-1 0 0,-1 0 1 0 0,0 1-1 0 0,2 14 1 0 0,10 75 822 0 0,-15-91-1259 0 0,11 180 1000 0 0,-10-126-969 0 0,2 168-94 0 0,-3-190-383 0 0,3 28-545 0 0,-3-61-294 0 0,1 1-1 0 0,4 14 1 0 0,-5-22-433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1375 0 0,'0'-37'12288'0'0,"2"39"-11370"0"0,4 16-295 0 0,0-1 1 0 0,-1 1 0 0 0,-1 0 0 0 0,3 35-1 0 0,-4-31-312 0 0,12 143 931 0 0,-5-45-848 0 0,2 36-44 0 0,3 31-3867 0 0,-13-174 1255 0 0,2-2-3108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151 146 6447 0 0,'0'-1'499'0'0,"-10"-24"231"0"0,-18-41 3746 0 0,24 58-3716 0 0,-1 1 0 0 0,0-1 0 0 0,0 1 0 0 0,0 0 1 0 0,-10-10 1220 0 0,13 18-1422 0 0,-1-1-509 0 0,1 1 1 0 0,0-1-1 0 0,0 1 1 0 0,0 0 0 0 0,1 0-1 0 0,-1 0 1 0 0,0 0 0 0 0,0 0-1 0 0,0 0 1 0 0,1 1-1 0 0,-1-1 1 0 0,1 0 0 0 0,-1 1-1 0 0,1-1 1 0 0,-1 1 0 0 0,1 0-1 0 0,0-1 1 0 0,0 1 0 0 0,-1 2-1 0 0,-4 6 79 0 0,2 0-1 0 0,-6 16 1 0 0,5-14-94 0 0,2-2-33 0 0,1 0 1 0 0,-1 0 0 0 0,1 1-1 0 0,1-1 1 0 0,0 0 0 0 0,1 19-1 0 0,9 61-384 0 0,-7-77 345 0 0,0 5 71 0 0,2 0 0 0 0,0 0 1 0 0,1-1-1 0 0,1 1 1 0 0,1-1-1 0 0,0-1 1 0 0,1 1-1 0 0,1-1 0 0 0,1-1 1 0 0,18 24-1 0 0,-25-36-33 0 0,0 1 1 0 0,0-1-1 0 0,1 0 0 0 0,0-1 0 0 0,-1 1 1 0 0,1-1-1 0 0,0 1 0 0 0,0-1 0 0 0,0 0 0 0 0,1 0 1 0 0,-1-1-1 0 0,0 0 0 0 0,1 1 0 0 0,-1-1 0 0 0,1-1 1 0 0,-1 1-1 0 0,1-1 0 0 0,0 1 0 0 0,-1-1 1 0 0,8-1-1 0 0,-7 0 37 0 0,0 0 1 0 0,0 0 0 0 0,1-1-1 0 0,-1 0 1 0 0,0 1-1 0 0,-1-2 1 0 0,1 1-1 0 0,0 0 1 0 0,-1-1 0 0 0,1 0-1 0 0,-1 0 1 0 0,0-1-1 0 0,0 1 1 0 0,0-1-1 0 0,0 0 1 0 0,-1 1 0 0 0,6-9-1 0 0,-2 1 83 0 0,-1-1 0 0 0,0-1 0 0 0,0 1 0 0 0,-1-1 0 0 0,-1 0-1 0 0,0-1 1 0 0,-1 1 0 0 0,0 0 0 0 0,2-28 0 0 0,-5 23 13 0 0,0 0-1 0 0,-1 1 1 0 0,0-1-1 0 0,-2 1 1 0 0,0-1-1 0 0,-1 1 1 0 0,-8-23-1 0 0,9 33-85 0 0,0-1 0 0 0,-1 1 0 0 0,0 0-1 0 0,-1 0 1 0 0,-8-12 0 0 0,10 16-22 0 0,1 0 0 0 0,-1 0 1 0 0,0 1-1 0 0,0-1 1 0 0,0 1-1 0 0,0-1 1 0 0,0 1-1 0 0,0 0 1 0 0,-1 0-1 0 0,1 1 0 0 0,-1-1 1 0 0,1 1-1 0 0,-1-1 1 0 0,-4 0-1 0 0,5 2-31 0 0,0 0 0 0 0,0 0 1 0 0,0 0-1 0 0,0 0 0 0 0,1 1 0 0 0,-1-1 0 0 0,0 1 0 0 0,0 0 0 0 0,0 0 1 0 0,1 0-1 0 0,-1 0 0 0 0,1 0 0 0 0,-1 0 0 0 0,1 1 0 0 0,-1 0 0 0 0,1-1 1 0 0,-5 5-1 0 0,3-2-270 0 0,1 0 0 0 0,-1 0 1 0 0,0 0-1 0 0,1 1 0 0 0,0-1 0 0 0,0 1 1 0 0,1 0-1 0 0,-4 7 0 0 0,0 4-1461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0,'1'2'334'0'0,"0"2"-143"0"0,-1-2-163 0 0,1 0-1 0 0,-1 0 1 0 0,0 1-1 0 0,0-1 1 0 0,0 0-1 0 0,0 1 1 0 0,-1-1-1 0 0,1 0 1 0 0,-2 4-1 0 0,2 12 1203 0 0,0 0 1 0 0,0 0-1 0 0,2-1 0 0 0,6 30 0 0 0,-6-35-1153 0 0,26 113 1397 0 0,-1-4-1464 0 0,-15-66-1690 0 0,-8-42-3448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46:36.1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825 3716 19343 0,'0'0'848'0,"0"0"192"0,0 7-832 0,2-1-208 16,0 2 0-16,2 2 0 0,1 2 848 0,2 4 128 15,-1-1 32-15,5 5 0 0,6 9-384 0,1-3-80 16,-2 2-16-16,-1 4 0 0,1-2-368 0,1 1-160 16,2-2 128-16,-3-2-128 15,-2-3 176-15,-2-1-48 0,-1-3-128 0,-1-3 192 16,-2-2 64-16,-3-2 16 0,-1-2 0 0,0-4 0 0,-2 1-32 0,-2-8-16 16,0 0 0-16,0 0 0 0,0 0 144 0,0 0 16 15,-9-6 16-15,-1-3 0 0,-1-2-208 0,1-3-32 16,-2-3-16-16,2-4 0 0,-1-1-336 0,1-4-64 15,-2-4 0-15,1-3-16 0,-1-6-64 0,0 0-16 16,0-1 0-16,3 2 0 0,3 0-16 0,0 2 0 16,3 0 0-16,1 4 0 0,5 0 240 0,2 2 128 15,2 2-160-15,2 2 160 0,2 0 0 0,4 2 0 16,0 3 0-16,2 6 0 0,0 2 176 0,0 5 128 0,-1 4 16 0,0 3 16 16,-1 1 208-16,0 3 32 0,-2 7 16 0,-2-1 0 15,0 4 144-15,-2 1 32 0,0 2 0 0,-1 1 0 16,-3 1 32-16,-1 0 16 0,-1 0 0 0,-2 1 0 15,-4-1-464-15,1 0-96 0,-1-1 0 0,-1-1-16 16,-1-2-112-16,0 0-128 0,-2 0 176 0,1-3-176 16,-2 0 0-16,0-3 0 0,2-1-240 0,-2 0 80 31,1-3-2096-31,-1 0-432 0,1-2-64 0,-1-2-32 0</inkml:trace>
  <inkml:trace contextRef="#ctx0" brushRef="#br0" timeOffset="167.97">1181 3508 1839 0,'0'0'160'0,"0"0"-160"16,0 0 0-16,7-2 0 0,-7 2 4448 0,8 0 864 15,-1 2 160-15,0 0 32 0,-1 2-3520 0,1 3-704 16,1-3-128-16,0 5-48 0,-1-2-656 0,1 3-128 16,0 0-16-16,1 0-16 0,0 2-288 0,0 0-176 15,1 0 32-15,0-2-7696 16,0 1-1536-16</inkml:trace>
  <inkml:trace contextRef="#ctx0" brushRef="#br0" timeOffset="371.47">1531 3450 30063 0,'-8'4'656'0,"0"5"144"0,-1 6 32 0,0 2 0 0,-2 3-656 0,0 5-176 0,-3 3 0 0,3 4 0 16,-1-1 960-16,2 3 176 0,3 2 16 0,2-1 16 15,2 1-816-15,3 1-160 0,2-5-48 0,0 2 0 32,1-4-512-32,2-1-96 0,1-2-32 0,4-6 0 0,-1-1-2384 15,0-3-496-15,0-2-80 0</inkml:trace>
  <inkml:trace contextRef="#ctx0" brushRef="#br0" timeOffset="698.56">1618 3368 16575 0,'0'0'1472'0,"4"8"-1168"0,0 2-304 0,1 3 0 0,1 3 1648 0,1 1 272 16,-2 0 48-16,0 0 16 0,3 2-432 0,0 2-80 15,1 3 0-15,0-2-16 0,0 1-768 0,1 0-160 16,-1-1-16-16,0-1-16 0,0-2-320 0,-1-2-176 15,-2-1 192-15,-1-5-192 0,-1 1 272 0,0-1-48 0,-1-2-16 0,-3-9 0 16,0 0 368-16,0 0 64 16,0 0 0-16,0 0 16 0,0 0-128 0,0 0-16 15,-1-7-16-15,-2-2 0 0,0-3-48 0,-1-3-16 16,2-4 0-16,-2-1 0 0,0-5-272 0,1-3-160 16,1-2 192-16,1 2-192 0,-2-1 0 0,3 3 0 15,1 1 0-15,1 4 0 0,0 2 0 0,3 2-256 16,1 3 80-16,0 2 16 15,-1 3-592-15,-1 1-112 0,3 0-32 0,1 2 0 16,1 2-1584-16,0 0-320 0,0 1-64 0</inkml:trace>
  <inkml:trace contextRef="#ctx0" brushRef="#br0" timeOffset="868.08">2197 3432 23727 0,'-3'16'512'0,"2"-10"128"0,-2 5 0 0,2 2 32 0,1 0-544 0,0 0-128 0,1 0 0 0,1 0 0 16,0 0 0-16,1 1 0 0,1-3-160 0</inkml:trace>
  <inkml:trace contextRef="#ctx0" brushRef="#br0" timeOffset="997.99">2145 3187 6447 0,'-13'-13'576'0,"13"13"-576"0,-7-5 0 16,2-1 0-16,5 6 4720 0,-5-4 832 16,5 4 160-16,0 0 48 0,0 0-4672 0,0 0-944 15,0 0-144-15,0 0-8016 16,9 0-1584-16</inkml:trace>
  <inkml:trace contextRef="#ctx0" brushRef="#br0" timeOffset="1296.83">2360 3226 3679 0,'-3'14'160'0,"1"-5"32"0,-2 6-192 0,1 3 0 0,0 4 0 0,1 2 0 15,-1-1 4176-15,3 3 800 0,1 2 144 0,2-1 48 16,2 2-3504-16,3-3-688 0,3-3-144 0,0 1-16 16,4-5-560-16,0-2-128 0,2-5 0 0,3 0-128 15,1-8 192-15,-1-2-64 0,4-2 0 0,-3-4-128 16,-3-4 656-16,0-3 32 0,-2-2 0 0,-3-6 0 0,-3 1 160 0,0-4 48 15,-5-1 0-15,-1-4 0 16,-3-1-16-16,-2-1 0 0,-5-1 0 0,-3 1 0 16,0 1-144-16,-1-1-32 0,-1 0 0 0,-3-1 0 15,-4-1-384-15,-2 0-96 0,2 0-16 0,1 1 0 16,-1 1-736 0,2 3-160-16,2 1-16 0,1 4-16 0,1 3-688 0,3 4-144 0,2 2-32 0,1 4-12624 15</inkml:trace>
  <inkml:trace contextRef="#ctx0" brushRef="#br0" timeOffset="1434.92">2802 3247 24127 0,'13'14'1072'0,"-8"-3"208"0,-1 3-1024 0,0 3-256 16,0 0 0-16,0 1 0 0,-1 0 320 0,1 1 0 0,3-1 0 0,-2 0 0 31,2-1-1584-31,-2-1-304 0</inkml:trace>
  <inkml:trace contextRef="#ctx0" brushRef="#br0" timeOffset="1568.38">2807 3093 7359 0,'0'0'320'0,"-4"-9"80"0,3 1-400 0,-1 0 0 0,2-1 0 0,2 0 0 15,2 2 2480-15,1 0 400 0,5-6 96 16,1 3 16-16</inkml:trace>
  <inkml:trace contextRef="#ctx0" brushRef="#br0" timeOffset="1833.59">3102 3203 13823 0,'2'23'1216'0,"-1"-10"-960"0,1 3-256 0,-1 2 0 16,2 1 2096-16,-1 2 368 0,1 1 80 0,-1-1 16 16,4-1-1008-16,-4-2-192 0,0-1-32 0,2-1-16 0,1-5-720 0,0-1-144 15,-1-3-16-15,1-1-16 0,-5-6-224 0,0 0-64 16,7 0 0-16,-1-3 0 0,1-3-128 0,0-4 0 15,3 0 0-15,-3-4 128 0,0-6-320 0,-1-2-64 16,1 1 0-16,-2 1-16 0,0 0 48 0,1 0 16 16,-1-2 0-16,0 1 0 0,0 2 208 0,2 2 0 15,-1 0 0-15,1 4 0 0,-2 1 512 0,0 4 160 16,-5 8 32-16,0 0 0 0,0 0 320 0,0 0 80 0,8 7 16 0,-1 3 0 16,-2 3-432-16,0 1-96 0,0 1-16 0,0 0 0 15,2 4-448-15,-1-2-128 0,2 2 0 0,1-1 0 31,2 2-1472-31,-2-1-320 0,-1 1-64 0,0-2-16 16,1 1-1136-16,-1-1-240 0</inkml:trace>
  <inkml:trace contextRef="#ctx0" brushRef="#br0" timeOffset="2090.71">3641 3146 13823 0,'0'0'1216'0,"0"0"-960"16,0 0-256-16,0 0 0 0,0 0 2560 0,0 8 448 15,-1 1 112-15,0 3 16 0,-1 1-1136 0,1 2-208 16,-2-1-64-16,2 2 0 0,1-1-864 0,0 2-176 15,1 1-48-15,1 1 0 0,0-1-768 0,2 0-176 0,0-2-16 0,1-1-9456 16,1-2-1872-16</inkml:trace>
  <inkml:trace contextRef="#ctx0" brushRef="#br0" timeOffset="2235.51">3577 2908 20783 0,'-10'-9'912'0,"10"9"208"0,-3-4-896 0,3 4-224 0,0 0 0 0,0 0-9200 16</inkml:trace>
  <inkml:trace contextRef="#ctx0" brushRef="#br0" timeOffset="2535.04">3836 3126 14735 0,'-2'19'1312'0,"1"-7"-1056"0,-2 4-256 0,2 0 0 0,1 4 2784 0,0-2 496 16,0 3 112-16,1-1 0 0,1 1-2048 0,0-4-400 16,2-2-96-16,1 2-16 0,2-4-320 0,-1-1-64 15,2 0 0-15,0-7-16 0,1-1-288 0,2-2-144 16,-1 0 160-16,2-4-160 0,-2-3 0 0,1-4 0 16,-2-1 0-16,1-5 0 15,1 1-160-15,-1 0-32 0,-1-2 0 0,0 2 0 16,-1-3-64-16,-1 0 0 0,-2 0-16 0,0 1 0 15,-1-2 272-15,0 1 0 0,-2 0 0 0,1 3 0 0,0 1 304 0,-1 3 160 16,0 4 48-16,-2 6 0 0,0 0 0 0,0 0 16 16,0 0 0-16,2 10 0 0,1 3-192 0,-1 3-32 15,1-3-16-15,1 1 0 0,2 2-288 0,1-3 0 16,1 0 0-16,0 0 0 16,3 0-800-16,1 0-224 0,1 2-32 0,1-5-8608 0,1 0-1712 0</inkml:trace>
  <inkml:trace contextRef="#ctx0" brushRef="#br0" timeOffset="3034.09">4382 3093 15663 0,'0'0'1392'0,"0"0"-1120"0,-3 10-272 0,1 3 0 16,-1 2 2880-16,0 0 528 0,1 1 112 0,-1 1 0 15,1 1-1792-15,-1 1-352 0,0-1-80 0,2 0-16 16,0-1-336-16,1-1-80 0,1-2-16 0,2-2 0 15,1-3-464-15,1-3-112 0,0 1-16 0,1-2 0 16,-6-5-256-16,8 0 0 0,0-3 0 0,1 0 0 16,0-4-224-16,2-3 48 0,-1-2 16 0,-1 0 0 15,-1-1-288-15,-3-1-64 0,1-2-16 0,-1 1 0 16,0-2 32-16,2-2 16 0,-2 1 0 0,1-2 0 0,1 4 160 0,-1-1 48 16,0 2 0-16,-1 4 0 0,0 0 272 0,0 3 128 15,-1 3-128-15,-4 5 192 0,0 0 160 0,0 0 32 16,7 4 0-16,-1 4 0 0,-1 4 240 0,-1-1 48 15,-1 5 16-15,1 1 0 0,0 0-144 0,-2 1-32 16,2-4 0-16,1 2 0 0,1-6-128 0,-1 1-16 16,0-3-16-16,2 0 0 0,0-2-144 0,1-2-16 0,0-1-16 0,-1-2 0 15,-1-1-176-15,2-1 0 0,1 1 0 0,-1-3 0 16,0-1 0-16,1-2 0 16,-1-4 0-16,1 1 0 0,0-1-160 0,0-1 160 15,0-2 0-15,2 2-144 0,-1-2 144 0,2 0 0 16,-1 1 0-16,0 0-128 0,-1 3 128 0,1 1 0 15,-2 3 0-15,0 4-128 0,0 2 272 0,-1 3 64 0,1 2 16 0,-1 5 0 16,-2 2 480-16,2 1 112 0,-1 2 16 0,1-1 0 16,1 0-320-16,0-1-48 0,1-2-16 0,1 1 0 15,0 0-448-15,1 1 0 0,1 2 0 0,2 0-160 32,-2-2-1552-32,1 2-304 0,-1-3-64 0</inkml:trace>
  <inkml:trace contextRef="#ctx0" brushRef="#br0" timeOffset="10530.47">6164 2880 18879 0,'-3'-3'832'0,"-2"-13"192"0,1 11-832 0,0 0-192 0,-1-1 0 0,0 1 0 16,-2 0 2160-16,1 1 384 0,-1 0 80 0,1 1 0 0,-1 3-768 0,-1 0-176 15,1 2-16-15,-1 3-16 0,1 0-784 0,0 4-160 16,-1 3-16-16,2 1-16 0,3 3-320 0,0 2-64 15,2-2-16-15,1 4 0 16,1 0-32-16,3 1-16 0,1 0 0 0,2 0 0 16,2-2-224-16,0-1 0 0,1-2 0 0,2-2 0 15,2-2 0-15,2 0 0 0,1-3 0 0,1 0 0 16,0-1-224-16,3-2-96 0,-1 1 0 0,1-4-16 16,1-2-1904-16,0-1-368 0,2-1-80 0,-5-3-11200 15</inkml:trace>
  <inkml:trace contextRef="#ctx0" brushRef="#br0" timeOffset="10901.58">6417 2592 20271 0,'0'0'896'0,"0"0"192"0,-3 7-880 0,-1 3-208 0,2 3 0 0,-1 0 0 16,1 4 1888-16,2 0 336 0,1 4 64 0,3 3 16 15,0 3-912-15,0 2-176 0,5 1-48 0,-1 2 0 16,-1 0-784-16,1 1-176 0,0-1-16 0,0-1-16 15,0-1-176-15,-1-3 0 16,1-1 0-16,0-2 0 0,-1-5 144 0,-1 0-144 16,-1-4 160-16,2-2-160 0,-2-2 0 0,0-3 0 0,-5-8 0 15,7 5 0-15,-7-5 0 0,0 0 0 0,6-5 0 0,1-3-160 16,-2-4-64-16,-1-2-16 0,-1-4 0 0,-1-3 0 16,1-2 240-16,-3-3 0 0,0 3-160 0,1-1 160 15,0 0 160-15,2 3 96 0,0 3 32 0,1 2 0 16,-2 3 512-16,2 1 96 0,-1 3 32 0,1 1 0 15,0 2-192-15,-4 6-32 0,0 0-16 0,7 0 0 16,-7 0-368-16,11 5-64 0,-2 4 0 0,1 1-16 0,1 2-240 16,0 4 128-16,0 3-128 0,2 1 0 0,1 0 0 0,1 0-160 15,-1 1 0-15,3 0 0 16,-3 0-1664-16,1-3-336 0,-1 0-64 0,0-4-16 16,1-1-864-16,-2-3-176 0</inkml:trace>
  <inkml:trace contextRef="#ctx0" brushRef="#br0" timeOffset="11094.27">6877 2491 4607 0,'-2'-7'400'0,"-1"1"-400"16,2-1 0-16,1 7 0 0,0 0 5824 0,0 0 1088 16,0 0 224-16,0 0 32 0,0 0-4400 0,0 8-880 15,0 2-176-15,1 7-48 0,2 2-1168 0,0 5-240 16,1 6-64-16,2 4 0 0,0 5-192 0,3 0 128 15,2 4-128-15,0 2 0 0,1 0 0 0,1-2 0 16,0-3 0-16,0 0 0 16,-1-4-1920-16,1-3-336 0,0-2-64 0,0-3-11856 0</inkml:trace>
  <inkml:trace contextRef="#ctx0" brushRef="#br0" timeOffset="11399.55">7169 2874 25167 0,'-6'-17'1104'15,"2"11"240"-15,-2-1-1072 0,0 0-272 0,-1 1 0 0,1 1 0 0,-3 1 1664 0,0 3 288 16,0 1 48-16,-1 3 16 0,3 1-976 0,0 4-192 16,2 3-32-16,1 3-16 0,3-1-624 0,2 4-176 15,0-3 0-15,4 3 0 0,2-1 0 0,2 0 0 16,4 0 0-16,0-1 0 0,-1-1 0 0,1 0-160 16,3-3 160-16,-1-1 0 0,1-1-240 0,1-2 64 15,0-3 16-15,-2-2 0 16,0-2 160-16,-2 0-160 0,0-3 160 0,-4-3-160 0,-2 0 160 0,-2-1 0 15,-3 0 160-15,-2-3-160 0,-1 0 288 0,-3 0-32 16,-1-1-16-16,-3 2 0 0,-1-5 0 0,-3 2 0 16,-1 1 0-16,0-2 0 0,-1-1-240 0,-1 1 144 15,1-1-144-15,0-1 128 16,-1 1-1456-16,1 1-288 0,1 0-64 0,1 0-16 16,2 0-1520-16,2 1-304 0</inkml:trace>
  <inkml:trace contextRef="#ctx0" brushRef="#br0" timeOffset="11665.06">7302 2779 11055 0,'7'9'976'0,"0"1"-784"0,3 3-192 0,0 0 0 16,2 2 3264-16,1 2 592 0,1 1 128 0,-2 2 32 15,-2-4-1392-15,1 3-256 0,-1-1-64 0,2-1-16 16,-2-3-1120-16,1-1-208 0,-1-1-64 0,-1-2 0 16,2-2-480-16,-3-1-96 0,-3-2-32 0,0-1 0 0,-5-4-48 0,5 0-16 15,-5 0 0-15,7-5 0 16,-3 0 128-16,-2-7 32 0,0-3 0 0,-1 0 0 15,-2-5 0-15,-1-1 16 0,1-2 0 0,0-1 0 16,-2-3-240-16,0 1-160 0,2 0 192 0,0 2-192 16,2 2 0-16,0 3 0 0,1 0 0 0,0 4 0 15,1 2 0-15,1 2-304 0,1 1 48 0,0 2 0 16,2 3-480-16,1 0-96 0,-1 1 0 0,3 1-16 16,0 2-2352-16,0-2-480 0</inkml:trace>
  <inkml:trace contextRef="#ctx0" brushRef="#br0" timeOffset="11938.06">7799 2741 5519 0,'0'0'240'0,"0"0"64"0,0 0-304 0,0 0 0 15,0 0 0-15,-3 8 0 0,-1-2 5024 0,-1 2 944 0,1 0 192 0,-1 2 48 16,0 0-3584-16,0 3-720 0,-1 1-144 0,2 2-32 16,2-1-912-16,2 3-192 0,1-1-48 0,2 3 0 15,1 0-352-15,2-2-80 16,2-1-16-16,2-3 0 0,2-2-128 0,2-3 0 15,0-3 144-15,-1 1-144 0,1-6 0 0,2 1 144 16,-1-5-144-16,2-5 0 0,-3-1 336 0,0-1-32 16,-3-2-16-16,1-1 0 0,-3 0 192 0,-1 0 32 0,-4-3 16 0,-3 0 0 15,-1-1-96-15,-2 2-32 0,-4 1 0 0,-2-1 0 16,-2 3-144-16,-3-1-48 0,-4 0 0 0,-2 3 0 16,0 1-208-16,1 2 128 0,1 1-128 0,1 2 0 31,1 0-448-31,3 3-176 0,3-1-32 0,0 4-16 15,4 0-2736-15,5-2-560 0,0 0-96 0</inkml:trace>
  <inkml:trace contextRef="#ctx0" brushRef="#br0" timeOffset="12171.02">8215 2761 11055 0,'0'0'976'0,"0"0"-784"16,0 0-192-16,0 0 0 0,1-7 5376 0,0 1 1024 15,-1-1 192-15,0 7 64 0,-6-3-4464 0,-2-1-880 16,0 4-176-16,-1 2-48 0,-1 0-288 0,-1 5-64 0,1 2-16 0,-1 3 0 15,3 1-288-15,1 2-64 0,0 4-16 0,2-1 0 16,4 0-208-16,1 2-144 16,1-2 192-16,4 2-192 0,4-2 0 0,2-1 0 15,2-3 0-15,2 0 0 0,2-4 0 0,2-3-224 16,1-3 16-16,4-2 0 16,1-5-2320-16,1-2-464 0,0-3-80 0,-1-2-12672 0</inkml:trace>
  <inkml:trace contextRef="#ctx0" brushRef="#br0" timeOffset="12501.3">8479 2385 29999 0,'0'0'1328'0,"-4"5"272"0,2 3-1280 0,-1 3-320 0,1 2 0 0,0 4 0 16,2 2 1152-16,0 6 144 0,0 5 48 0,2 4 0 15,0 5 0-15,1-3 16 0,-1-2 0 0,4 1 0 0,0-1-672 0,1-1-144 16,-1-2-32-16,2-1 0 0,1-2-336 0,0-4-176 15,0-1 160-15,1-5-160 0,-3-3 0 0,1-2 0 16,-1-2 0-16,-1-3 0 0,-1-3 0 0,-5-5-128 16,0 0 128-16,0 0 0 0,6-4-208 0,-1-1 64 15,-1-6 16-15,1 1 0 0,2-4-144 0,-2-1-32 16,0 1 0-16,0-4 0 16,-1 1 304-16,0-2-160 0,0 1 160 0,1 1-128 15,-2 3 128-15,1 2 144 0,-2 3-16 0,2 3-128 0,-4 6 432 0,0 0-32 16,0 0 0-16,8 5 0 0,-1 1-208 0,-1 3-32 15,1-1-16-15,0 4 0 0,1 1-144 0,0 0 0 16,0-3 0-16,1 4 0 16,1-1-384-16,1 0-144 0,-2-2-48 0,1 1 0 15,1-2-3136-15,-1 0-640 0</inkml:trace>
  <inkml:trace contextRef="#ctx0" brushRef="#br0" timeOffset="12969.53">8930 2695 23951 0,'0'0'2128'16,"0"7"-1696"-16,2 3-432 0,-1 1 0 0,0 0 2112 0,1 3 352 0,-1 0 64 0,0 2 16 16,2-1-688-16,0 3-128 0,-2-2-16 0,1 1-16 15,1 0-1104-15,1-1-208 0,-1-2-64 0,-1-1 0 16,1-4-320-16,1-1 144 0,1-2-144 0,0 1 0 16,-5-7 0-16,8 0-192 0,-2 0 0 0,1-4 0 31,-1 3-368-31,0-4-64 0,-2-2-16 0,0-2 0 15,-3-4 128-15,0 0 32 0,2-2 0 0,-2 0 0 0,0-2 240 0,1 0 48 0,-1-1 16 0,0 1 0 16,2 0 176-16,1 0-128 0,-2 1 128 0,2 2-128 16,0-1 128-16,0 4 0 0,0 0 0 0,0 2 0 0,-1 1 0 0,0 3 0 15,-3 5 0-15,0 0 128 0,7 0 192 0,-1 5 32 16,1 3 16-16,-2 3 0 0,0 2-128 0,1 2-32 16,0 5 0-16,-1-1 0 0,1 2-80 0,-1 1 0 15,1 2-128-15,1-2 192 0,1-1-192 0,-1-4 0 16,3 2 128-16,-1-2-128 0,0-2 0 0,1-2 128 15,2-3-128-15,1-1 0 0,0-2 0 0,0-3 128 16,0-2-128-16,2-2 0 0,-1-2 0 0,0-3 144 0,-1-3-144 0,-1-1 128 16,-2-1 240-16,1-3 32 15,-2-2 16-15,-1 0 0 0,-2-4-96 0,-2 2 0 16,-1-1-16-16,-3 1 0 0,-3-2-112 0,-1 3 0 16,-4 0-16-16,-1 2 0 0,-4 1-16 0,-2-1 0 15,-4 3 0-15,0 0 0 0,-2 1-160 0,0 1 0 16,0 1-160-16,3 1 160 15,0 2-832-15,1 1-80 0,1 2-16 0,3 0-10864 0,4 2-2176 0</inkml:trace>
  <inkml:trace contextRef="#ctx0" brushRef="#br0" timeOffset="13764.64">9534 2660 23951 0,'-4'21'2128'0,"3"-9"-1696"0,-2 5-432 0,1 2 0 0,-1 3 2000 0,0 2 320 16,1-2 64-16,2 0 16 0,1 2-592 0,2-2-112 16,1-1-32-16,1-3 0 0,0-2-1120 0,3-2-224 15,0-4-64-15,1 1 0 0,0-5-256 0,3-2 0 16,-2-4-128-16,1-1 128 0,-2-2-368 0,-1-2 32 16,-2-3 0-16,2 0 0 15,-3-2 128-15,0-3 16 0,1 0 16 0,-4-4 0 16,-1 0 176-16,1-1 0 0,-2-2-144 0,0 1 144 0,0 0-128 0,1 3 128 15,0 0-160-15,3 0 160 0,1 2 0 0,2 2-144 16,-1 3 144-16,1 2 0 0,0 5 224 0,-7 2 128 16,7 2 32-16,0 5 0 0,-1 1 64 0,1 2 0 15,-1 1 16-15,0 3 0 0,-1 2-16 0,0 2-16 16,0-5 0-16,2 0 0 0,-2 0-112 0,0-1-32 16,2-3 0-16,-1 0 0 0,1-2-160 0,1-1-128 0,-2-1 144 0,1-1-144 15,-1-1 0-15,-6-3 128 0,7 0-128 0,1-2 0 16,-2 0 0-16,2-2 0 0,0-3 0 0,-2-4 0 15,1-1 0-15,-1-1-256 0,1-7 48 0,1 2 16 32,1 0-224-32,0 0-32 0,-1-1-16 0,-1 0 0 0,1 2 192 0,0 0 32 0,-1 4 16 0,-2 0 0 15,-1 2 224-15,-2 4 0 0,1 1 0 0,-3 6 0 16,0 0 208-16,0 0 96 0,0 0 16 0,3 13 0 16,-1 4-128-16,-1-1 0 0,1 2-16 0,-1 2 0 15,0 2-176-15,3-1 160 0,2-2-160 0,0 0 160 16,2 0-160-16,2-1-256 0,1-1 64 0,8 2 16 31,2-6-720-31,1-2-160 0,3-4-32 0,0-4 0 0,1-2-704 16,-3-2-128-16,0-5-48 0,-1 0 0 0,-4-5-176 0,-2 1-32 0,-2-2-16 0,-1 1 0 15,-4-1 1152-15,-1 1 224 0,-3-2 48 0,-2 4 16 16,-1-1 1344-16,0 2 272 0,-2-1 48 0,-2 2 16 0,0-2 816 0,0 1 176 16,-1 2 16-16,-3 2 16 0,1 0-544 0,-1 3-96 15,-4 1-32-15,1 1 0 0,-1 3-320 0,1 2-64 16,0 0 0-16,1 3-16 0,0 0-144 0,2 1-32 15,0-1 0-15,2 1 0 0,2-1-272 0,2 0-64 16,1 0-16-16,3-4 0 0,3 2-352 0,2-2 128 16,1 1-128-16,0-3 0 0,2-3 0 0,0 0 0 0,-2 0-160 15,2-3 160-15,0-2-144 0,-2 0 144 0,1-2 0 0,-1 1-144 16,-1-1 16-16,-1 1 0 0,3-1 0 0,-4-2 0 16,0 1 128-16,-1 2 0 0,0-1-144 0,-2 1 144 15,-4 6 0-15,0 0 0 0,0 0 0 0,0 0 0 16,0 0 256-16,0 0-48 0,0 0 0 0,0 0 0 15,-6 8-48-15,2 2-16 16,2 2 0-16,-1 1 0 0,2 0-144 0,1 1 0 16,1-1 0-16,2 0 0 0,1-2-192 0,2-2-64 0,2-1 0 15,4 2-16 1,-2-3-2688-16,3-5-544 0,-1-3-96 0</inkml:trace>
  <inkml:trace contextRef="#ctx0" brushRef="#br0" timeOffset="13957.11">10634 2270 31967 0,'0'0'1408'0,"0"0"304"0,0 0-1376 0,0 0-336 15,0 11 0-15,0-1 0 0,2 5 1088 0,0 3 160 16,1 3 32-16,2 2 0 0,-1 2-176 0,1 2-16 16,2-2-16-16,1 2 0 0,-2 3-832 0,2 0-240 15,2-1 0-15,0 0 128 0,-1 1-128 0,1-3 0 16,2-1 0-16,6 9 0 15,-1-5-544-15,-3-5-32 0,-3-3 0 0,1-2 0 16,-2-4-2640-16,-1-3-544 0,-1-4-96 0</inkml:trace>
  <inkml:trace contextRef="#ctx0" brushRef="#br0" timeOffset="14134.07">10612 2714 20671 0,'-25'-16'912'0,"15"8"192"0,-3-2-880 0,-1-1-224 16,1 2 0-16,1 1 0 0,3-3 1728 0,4 1 320 15,1 3 48-15,2 0 16 0,4 2-256 0,-2 5-32 16,7-5-16-16,4 1 0 0,2 0-944 0,1 1-192 0,3 2-32 0,3 0-16 16,1-1-160-16,2 2-16 0,3-2-16 0,3-1 0 15,0 2-432-15,-1-3 0 0,1 1 0 0,11-1 0 32,-2 1-2848-32,-4-1-608 0</inkml:trace>
  <inkml:trace contextRef="#ctx0" brushRef="#br0" timeOffset="14503.97">11202 2579 5519 0,'0'0'496'0,"0"0"-496"16,0 0 0-16,7 13 0 0,2-3 4992 0,1-3 912 16,-1 0 176-16,1-1 48 0,3-2-3568 0,2-1-720 15,-1-2-144-15,2-1-32 16,-2-1-752-16,2-2-144 0,-3-1-48 0,0-2 0 15,0-3-272-15,-2 0-48 0,1-1-16 0,0 1 0 0,-2-5-160 0,-1 1-32 16,-2 0-16-16,-2-1 0 0,-2-2-176 0,-3 2-224 16,-2 1 48-16,-1 2 16 0,-4 3-16 0,-3 2 0 15,-5-3 0-15,1 2 0 0,-2 6-112 0,1 2-32 16,-1 2 0-16,2 3 0 0,1 5 192 0,1 2 128 16,0 1-192-16,2 4 192 0,-1-1 352 0,3 5 176 15,2 3 48-15,2 1 0 0,3 0 384 0,1 2 64 0,0 0 32 16,4 2 0-16,3-2-128 0,5-2-32 0,2 0 0 0,6-5 0 15,2-3-416-15,6-4-96 0,3-1 0 0,7-5-16 16,6-3-368-16,6-3 144 0,2-4-144 0,6-4 0 31,8-1-1344-31,-3 0-384 0,0-4-80 0</inkml:trace>
  <inkml:trace contextRef="#ctx0" brushRef="#br0" timeOffset="17070.28">2899 10630 23199 0,'0'0'1024'0,"0"0"224"0,0 0-992 0,0 0-256 0,0 0 0 0,0 9 0 15,-5-6 736-15,-3-1 96 0,1-1 32 0,-1 2 0 16,-1 2 96-16,0 2 0 0,-1-1 16 0,0 2 0 16,-3 5-336-16,0 3-64 0,0 2 0 0,2 2-16 15,1 2-304-15,2 1-64 0,0 3-16 0,3-1 0 16,3 1-176-16,0-1 0 0,2-2 0 0,2-2 0 16,-1-1 0-16,1-3 0 0,1-3 0 0,2-2 0 0,3-2 0 0,1-3 0 15,-1-3 0-15,2 1 0 0,0-5 0 0,-1-4 0 16,-1-3 0-16,1 0 0 0,0-4 0 0,0-1 0 15,-3-2 0-15,2 0 0 0,0-1 0 0,-1 0 0 16,-1-1 0-16,-1 2 0 0,1 0 0 0,-3 0 0 16,0 5 0-16,0-1 192 15,-1 2 128-15,1 2 48 0,-3 6 0 0,0 0 0 16,0 0 32-16,0 0 16 0,0 0 0 0,6 6 0 16,1 3-160-16,-1 3-48 0,1 1 0 0,1 1 0 0,1 1-208 0,0-1 0 15,0 0 128-15,2 3-128 0,0 3-176 0,1-3-80 16,1 0 0-16,1-2-16 15,2 1-2048-15,0-2-416 0,-1-1-80 0</inkml:trace>
  <inkml:trace contextRef="#ctx0" brushRef="#br0" timeOffset="17240.7">3125 10412 14735 0,'-1'-10'1312'0,"1"-1"-1056"0,1 2-256 0,2 1 0 16,-3 2 3008-16,0 6 560 0,4-7 96 0,-4 7 32 15,0 0-2032-15,6 5-416 0,-1 3-80 0,2 7-16 16,1 3-576-16,-1 5-112 0,1 6-16 0,0 2-16 16,0 2-432-16,1 1 0 15,0 1 128-15,0 3-128 16,0-2-2064-16,1 3-448 0,-1-1-96 0</inkml:trace>
  <inkml:trace contextRef="#ctx0" brushRef="#br0" timeOffset="17831.93">3470 10557 23039 0,'-5'1'2048'0,"-3"2"-1648"15,1 1-400-15,-2 2 0 0,-5 3 1376 0,3 2 192 16,-1 0 32-16,0 4 16 0,-1-2-384 0,-1 2-80 16,-3 4 0-16,3-1-16 15,1-1-560-15,1 0-128 0,1 0 0 0,1-2-16 16,1 1 80-16,1 0 0 0,2 1 16 0,2-2 0 0,2-2-256 0,2-1-48 15,4 0-16-15,1 1 0 0,2-4-208 0,1 0 0 16,2-1 0-16,3-2 0 0,3 0 0 0,0-4 0 16,0 1 0-16,3-6 0 15,2 1-464-15,-1-4-144 0,1 0-32 0,0-2 0 16,1-1-832-16,2 0-192 0,1-3-16 0,-1 2-16 16,0-2-1968-16,-1 0-400 0,-2 2-80 0,-1-6-16 15,-3 2 1616-15,0-1 320 0,-4 1 64 0,-2 1 16 0,-2 0 1488 0,-2 1 288 16,-3-1 64-16,-1 2 16 0,-3 0 2512 0,-2 3 496 0,-2-1 96 0,0 3 32 15,-2 2 176-15,-2 1 48 0,-1 1 0 0,1 2 0 16,0 2-1152-16,0 5-240 0,-1 3-32 0,1 2-16 16,2 1-720-16,1 1-144 0,0 3-16 0,2 1-16 15,2 1-160-15,1-2-48 0,0-2 0 0,2 1 0 16,5-2-368-16,1-1-160 0,1-2 128 0,0-2-128 16,3-3 0-16,-1-2 0 0,1 0 0 15,1-3 0-15,1-2 0 0,-1 0 0 0,-1-4 0 0,-1-1 0 16,-2 0-320-16,0-2 48 0,-3-1 16 0,1 0 0 15,-2-4-64-15,-1-2 0 0,-1 2 0 0,-2 0 0 16,0-1 176-16,-1 0 144 0,0-2-208 0,0 2 80 16,0 1 128-16,0 1 0 0,0 3 0 0,0 2 0 15,0 1 0-15,0 6 224 0,4-7-48 0,-4 7-16 0,0 0 208 0,9 2 32 16,2 3 16-16,0 5 0 0,4 6 128 0,2 3 32 16,0 4 0-16,2 0 0 0,2 2-176 0,3 1-16 15,0 1-16-15,5-1 0 0,4-5-368 0,3 1 0 16,5-7 0-16,3-5-17664 15</inkml:trace>
  <inkml:trace contextRef="#ctx0" brushRef="#br0" timeOffset="18337.93">4952 10187 13823 0,'0'0'1216'0,"0"0"-960"0,0 0-256 0,0 0 0 0,0 0 3136 0,0 0 592 15,0 0 112-15,0 0 32 0,0 0-2112 0,0 0-416 16,6 5-96-16,-1 0-16 0,2 0-448 0,-1 2-80 15,1 1-32-15,1 1 0 0,1 0-672 0,2 0 0 16,1 0 0-16,3 0 0 16,2-1-2304-16,1-2-448 0,0-2-96 0</inkml:trace>
  <inkml:trace contextRef="#ctx0" brushRef="#br0" timeOffset="18498.09">5296 10136 911 0,'0'0'0'0,"0"0"0"0,0 0 0 0,0 0 0 0,0 0 0 0,0 0 0 0,0 0 6752 0,-4 6 1264 16,1 2 256-16,3 1 48 0,1 2-5872 0,3 2-1168 15,0 0-256-15,3-2-32 0,-2 4-704 0,4-1-144 16,3-1-16-16,1 1-128 31,1 3-960-31,2-2-288 0</inkml:trace>
  <inkml:trace contextRef="#ctx0" brushRef="#br0" timeOffset="19234.3">5925 10505 18431 0,'0'0'1632'0,"0"0"-1312"16,-5-2-320-16,5 2 0 15,0 0 2240-15,0 0 368 0,0 0 80 0,1 11 0 16,3 2-1360-16,3 4-288 0,2 4-48 0,1 2-16 0,4 2-16 0,1 1 0 15,3 1 0-15,1 1 0 0,-1-2-448 0,0 0-80 16,0-3-32-16,1-1 0 0,-2-1-192 0,-2-1-32 16,-2-3-16-16,-1-2 0 0,-3-1-32 0,-1-4-128 15,-3-2 192-15,-5-8-64 0,0 0 32 0,0 0 0 16,0 0 0-16,0 0 0 0,-1-11-16 0,-2-4 0 16,-1 0 0-16,-2-4 0 0,-3-3-144 0,-2-3 0 15,-2-3 0-15,0-3 0 16,-1-3-384-16,-2-2-48 0,-2-1-16 0,0-4 0 15,2-2-608-15,3 0-128 0,1-1-32 0,3 4 0 16,3 4 576-16,2 2 96 0,1 4 32 0,3 2 0 0,1 6 384 0,3 1 128 0,2 3 0 0,0 1 0 16,6 4 304-16,1 4 160 0,1 2 48 0,1 5 0 15,-1 2 112-15,3 2 16 16,1 4 16-16,0 1 0 0,-1 4-176 0,0 1-32 16,0 1-16-16,-2 1 0 0,-2 0 16 0,-3 3 0 15,-1 2 0-15,-2 3 0 0,-2 1-80 0,-3 1-16 0,0 2 0 0,-4-3 0 16,-3 3-176-16,0-2-48 0,-1-1 0 0,-2 1 0 15,-1-4-128-15,-2 0 0 0,1-3 0 0,1-3 0 32,-1-2-2048-32,3-3-384 0,0-1-64 0</inkml:trace>
  <inkml:trace contextRef="#ctx0" brushRef="#br0" timeOffset="19501.73">6715 10308 14735 0,'0'0'1312'0,"7"-3"-1056"16,-1-2-256-16,-6 5 0 0,6-4 3216 0,-6 4 592 16,2-6 112-16,-2 6 32 0,0-7-1568 0,0 7-304 15,-4-4-64-15,-1 1-16 0,-3 3-864 0,-2 3-176 16,-3 2-48-16,-1 4 0 0,-1 3-128 0,0 4-16 16,-2 5-16-16,0 1 0 0,0 5 224 0,0 3 48 15,2 1 16-15,2 2 0 0,3 0-432 0,2 1-96 16,2 1 0-16,3-3-16 0,3 2-256 0,5-2-48 15,4-1-16-15,4-1 0 0,2-4-176 0,2-3 0 16,1 1 0-16,4-6 0 16,4 0-352-16,3-6-96 0,1-1-32 0,2-4 0 15,5 0-1760-15,3-7-368 0,1 0-64 0,-3-5-15344 0</inkml:trace>
  <inkml:trace contextRef="#ctx0" brushRef="#br0" timeOffset="19766.34">7306 10228 28559 0,'-13'4'2544'0,"-1"0"-2032"16,-2 3-512-16,-1 2 0 0,-1 1 2016 0,0 4 304 15,-2 5 64-15,2 4 16 16,-1 7-528-16,1 0-96 0,3 1-32 0,0 6 0 16,2 3-784-16,4 1-144 0,5-1-48 0,3 1 0 15,2-1-432-15,3-3-80 0,3-4-32 0,3-1 0 16,3-4-224-16,4 0 128 0,-1-5-128 0,2-2 0 15,3-3 0-15,1-3 0 0,1-4 0 0,3 0 0 16,2-5-448-16,2-2-16 0,4-2-16 0,0-2 0 16,0-4-608-16,-1-4-112 0,0-3-16 0,-3 0-16 15,-3-1-1424-15,-2-4-288 0,-1-1-48 0,-5-1-12176 16</inkml:trace>
  <inkml:trace contextRef="#ctx0" brushRef="#br0" timeOffset="19946.09">7803 10012 28559 0,'0'0'2544'0,"0"0"-2032"0,0 0-512 0,0 0 0 16,0 0 1760-16,8 4 256 0,-3 1 48 0,0 1 16 16,-1 4-976-16,1 1-192 0,0 4-32 0,-1-1-16 15,-1-1-544-15,-1 1-96 0,2 1-32 0,0-2 0 16,2-1-384-16,-1-2-64 0,0-1-32 0,0-2 0 31,0-2-2896-31,-5-5-576 0</inkml:trace>
  <inkml:trace contextRef="#ctx0" brushRef="#br0" timeOffset="20100.22">8047 9944 27407 0,'0'0'1216'0,"0"0"256"0,0 0-1184 0,0 0-288 15,5 7 0-15,-1-1 0 0,-2 5 1744 0,1 0 304 16,1 4 48-16,-2-1 16 0,0 3-704 0,-1 1-128 15,0 2-16-15,1 1-16 16,-1-2-896-16,0 2-176 0,2 1-48 0,1-2-17808 16</inkml:trace>
  <inkml:trace contextRef="#ctx0" brushRef="#br0" timeOffset="29300.86">1014 13282 16575 0,'0'0'1472'0,"0"0"-1168"0,0 0-304 0,20-13 0 16,-20 13 1472-16,0 0 224 0,8-2 48 0,-1 1 16 15,3 1-1024-15,0 1-208 0,2 1-32 0,1-2-16 16,1 0 208-16,4 0 32 0,3 0 16 0,0 0 0 16,0 0-112-16,2-2-32 0,1 0 0 0,1 0 0 15,1 1-272-15,-1 0-64 0,-1-1-16 0,0 1 0 16,-2-2-112-16,-3 1-128 0,0 1 176 0,-4-3-176 15,-3 2 240-15,-3 1-64 0,-2 1-16 0,-7 0 0 16,0 0 448-16,0 0 96 0,0 0 0 0,-7 0 16 0,-3 1 304 0,-3 1 48 16,-2-1 16-16,-2 2 0 0,-2-3-384 0,-2 0-64 15,-2-3 0-15,-1 3-16 0,1 3-192 0,-1-1-48 16,1 3 0-16,-1-1 0 0,1 0-256 0,2 0-128 16,1 1 128-16,5 1-128 15,2 0-688-15,4 2-208 0,3-2-64 0</inkml:trace>
  <inkml:trace contextRef="#ctx0" brushRef="#br0" timeOffset="30734.68">2272 13003 15663 0,'0'0'688'0,"0"0"144"0,15 24-656 0,-15-24-176 16,0 0 0-16,2 12 0 0,1 1 2176 0,1 4 384 0,1 4 96 0,2 1 16 15,0 4-1520-15,1 2-288 16,1-2-64-16,2 2-16 0,-1 4-432 0,1-5-96 0,-1 0 0 0,-1-2-16 15,0-4-112-15,-1-3-128 0,-1-1 176 0,-1-5-176 16,1-3 304-16,-2-2-48 0,-5-7-16 0,0 0 0 16,0 0 144-16,0 0 16 15,-1-4 16-15,-2-7 0 0,-2-2 288 0,0-4 48 16,-1-1 16-16,1-3 0 0,0-2-384 0,1-2-80 16,0-3-16-16,1 0 0 0,0-2-144 0,1-1-16 15,2-3-128-15,0 1 192 0,0-3-192 0,3 2 0 0,1 1 128 0,2 4-128 16,3 3 0-16,2 4-160 0,3 4 32 0,3 4 0 31,3 2-720-31,2 4-144 0,3 4-32 0,-1 5 0 16,1 3-2064-16,0 3-432 0</inkml:trace>
  <inkml:trace contextRef="#ctx0" brushRef="#br0" timeOffset="31033.91">2847 13155 5519 0,'0'0'240'0,"0"0"64"0,0 0-304 0,3 8 0 16,0-2 0-16,0 1 0 0,-3-7 4352 0,6 6 832 15,0 0 144-15,1-2 48 0,1-2-3136 0,1-2-608 16,2 0-128-16,1-1-32 0,1 0-512 0,0-2-128 16,2-1 0-16,-2-2-16 0,0-1-400 0,0-3-80 15,0-1-16-15,0 1 0 0,0-2-64 0,0-1 0 16,-3-3-16-16,1 2 0 0,-4-2-48 0,0 2 0 0,-3-4 0 0,-1 3 0 16,-2 2 32-16,-4 2 0 15,-3 0 0-15,-2 2 0 0,-1 1 160 0,-2 3 48 16,0 2 0-16,-1 3 0 0,-1 2 96 0,-2 4 32 15,0 3 0-15,0 3 0 0,2 2-240 0,0 3-32 16,0 3-16-16,3 1 0 0,2 1-128 0,3 0-16 16,1 0-128-16,4 0 192 0,3 1-192 0,2-2 0 0,1-2 0 0,5 1 0 15,2-2 0-15,1-1-256 0,2-4 48 0,2-1 16 32,3-2-2000-32,5-1-400 0,0 2-80 0,1-8-12816 0</inkml:trace>
  <inkml:trace contextRef="#ctx0" brushRef="#br0" timeOffset="31398.32">3537 13047 12895 0,'-14'2'1152'0,"7"1"-928"0,-2 1-224 0,0-1 0 16,-3 2 4288-16,0 1 832 0,2 1 144 0,0 2 48 0,-2 0-3776 0,1 3-736 15,2 1-160-15,1 3-16 0,1-3-176 0,0 1-48 16,1 2 0-16,2-3 0 0,2 0-400 0,2-2 0 15,0-2 0-15,3 1 0 16,2-3 0-16,2 0 0 0,2-2 0 0,1-1 0 16,2-1-416-16,0-3-16 0,-1-3 0 0,1-1 0 15,0-2-176-15,0-2-32 0,-1-1-16 0,2-2 0 0,-1 0 336 0,0-2 80 16,-2-3 16-16,1 2 0 0,-2-5 32 0,0 2 0 16,-1 0 0-16,2 0 0 0,-1 2 192 0,-1-2 0 15,-1 0 0-15,-1 1 0 0,-2 5 208 0,-1-3 96 16,-1 4 16-16,0 2 0 0,-1 3 608 0,-1 5 128 0,0 0 32 0,0 0 0 15,0 0-64-15,-5 7 0 0,-2 3 0 0,1 4 0 16,-1 5-576-16,1 1-112 0,-1 4-16 0,2 2-16 16,1 1-160-16,1 2-16 15,1-3-128-15,2 1 192 0,2 0-192 0,4-1 0 0,1 1 0 16,1-1 0-16,1-2-256 0,2-4-80 0,1-1-32 0,1-2 0 31,1 0-2304-31,2-3-464 0,2-1-80 0</inkml:trace>
  <inkml:trace contextRef="#ctx0" brushRef="#br0" timeOffset="31802.22">3931 13115 30815 0,'-9'21'1360'0,"3"-14"288"0,-1 4-1328 15,0 2-320-15,1 1 0 0,0 2 0 0,-2 2 688 0,5-2 64 16,1 1 16-16,4 0 0 15,0 0-64-15,3-4-16 0,5 2 0 0,-1 0 0 16,0-4-496-16,1 1-192 0,2-2 176 0,1 0-176 0,1-3 0 0,2 0 0 16,-2-3 0-16,2 0 0 0,0 1 0 0,-1-2 0 15,0-6 0-15,-1-1 0 0,0 0 0 0,3-4-128 16,-1-2 128-16,-2-2 0 0,-1-2 0 0,-1-1 0 16,-2 1 0-16,1-1 0 0,-2-2 0 0,0 0 0 15,0-2 0-15,-2 1 0 0,-2-1 0 0,0-1 0 16,-1-1 0-16,0 2 0 0,-1-1 0 0,-1 2 0 0,-1 0 0 0,2 4 0 15,-3 1 0-15,0 4 176 0,1 1-32 0,-1 8 0 16,0 0 208-16,0 0 32 0,2 10 16 0,0 3 0 16,2 2-64-16,1 4-16 0,-1 4 0 0,2-2 0 15,1 1-176-15,2-2-144 0,2-1 192 0,1-1-192 16,-1-1 0-16,2-1 0 0,2 0 0 0,-1-3-144 16,0-3-1872-16,2-2-368 0,0-2-80 0,-1-3-12496 31</inkml:trace>
  <inkml:trace contextRef="#ctx0" brushRef="#br0" timeOffset="31941.99">4645 13013 16575 0,'0'0'736'0,"0"12"160"16,-1 1-720-16,1 5-176 0,4 0 0 0,1 3 0 15,0 3 2256-15,3 0 432 0,1 2 64 0,4 1 32 0,2-1-2016 0,3 1-384 16,0 0-96-16,3-2-16 15,1-1-1680-15,0-5-352 0,-2-2-64 0</inkml:trace>
  <inkml:trace contextRef="#ctx0" brushRef="#br0" timeOffset="32095.12">4710 13036 15663 0,'-23'-35'688'0,"12"18"144"0,-2-4-656 0,3-2-176 16,0 1 0-16,3 1 0 0,-1-1 2800 0,4 2 528 15,2 5 96-15,0 2 32 0,5 0-2544 0,2 3-496 16,0 1-96-16,6 3-32 16,1 1-1728-16,2-1-352 0,3 2-64 0</inkml:trace>
  <inkml:trace contextRef="#ctx0" brushRef="#br0" timeOffset="32368.71">5143 13188 18431 0,'-1'8'1632'0,"-2"5"-1312"0,-1-2-320 0,3 2 0 16,1-1 3056-16,-1 0 528 0,-1-2 128 0,0-2 0 16,-1-1-1984-16,3-7-416 0,0 0-80 0,0 0-16 15,0 0-192-15,0 0-32 0,0 0-16 0,0 0 0 16,-4-7-432-16,0-1-96 0,2-2 0 0,-1-2-16 16,-1-4-176-16,0-1-16 0,-1-2-16 0,3-2 0 15,-2-2-224-15,0-3 0 0,-2-2 0 0,1-1 0 16,-1-1-384-16,1 2-128 0,-1 0-32 0,4 4 0 15,0 1-288-15,2 3-48 0,3 4-16 0,4-5 0 16,0 5-128-16,5 6-16 16,0 7-16-16,2 3 0 0,3 7 224 0,1 2 64 0,2 4 0 0,2 1 0 15,4-1-496-15,3 2-80 0,0-2-32 0,-9-4-10736 16</inkml:trace>
  <inkml:trace contextRef="#ctx0" brushRef="#br0" timeOffset="32867.6">5592 13143 14735 0,'0'0'1312'0,"0"0"-1056"0,0 0-256 0,0 0 0 0,6-6 3088 0,1-2 560 16,-1-4 128-16,1 1 0 0,-2-1-1792 0,0-1-352 15,0-2-80-15,1 0-16 0,-1-2-512 0,-1 0-96 16,-2 0-32-16,1 1 0 0,-3 2-448 0,0 1-112 16,-3 0-16-16,1 2 0 15,-2-2 32-15,-3 4 0 0,-1 1 0 0,-1-1 0 16,0 3 176-16,0 2 48 0,-1 4 0 0,-1 1 0 0,1 4-320 0,-1 3-48 16,1 4-16-16,-2 5 0 0,0 1-48 0,2 7-16 15,2 0 0-15,0 2 0 0,2 2 128 0,2 1 32 16,0-3 0-16,3 1 0 0,1-2-96 0,2-2-32 15,2 0 0-15,4-3 0 0,4-3-160 0,1-1 0 16,0-1-192-16,3-2 192 16,2-1-880-16,3-4-48 0,1-2-16 0,1-4 0 15,1 0-2576-15,2-2-512 0</inkml:trace>
  <inkml:trace contextRef="#ctx0" brushRef="#br0" timeOffset="33167.35">6036 12875 6447 0,'-22'-5'576'0,"10"2"-576"0,-2 2 0 0,-6-1 0 16,-3 1 3520-16,-1 1 608 0,1 3 112 0,2 2 32 0,2 1-3424 0,2 4-672 15,4 0-176-15,3-1 0 0,4 3 864 0,5 0 144 16,3-2 16-16,3 2 16 0,5 2-640 0,3 0-128 16,4-1-16-16,3 2-16 0,3-2 400 0,3 0 96 15,-2-1 16-15,4 1 0 16,1 1 400-16,-1-1 96 0,0 0 16 0,-2 1 0 15,-2 2 16-15,-1 0 16 0,-4 2 0 0,-1 1 0 16,-2 1 368-16,-4-3 64 0,-3 0 0 0,-3 0 16 16,-3 0-464-16,-4 1-112 0,-3 2-16 0,-3-1 0 0,-2-1-64 15,-1-1-32-15,-2-4 0 0,-1 2 0 0,0-1-544 0,-1-1-128 16,-2-1 0-16,-1 0-16 0,1-5-368 0,1 1 0 16,-1 0 0-16,-5-1-128 15,2-7-2400-15,-1-4-480 0</inkml:trace>
  <inkml:trace contextRef="#ctx0" brushRef="#br0" timeOffset="37202.03">7799 12988 17503 0,'0'0'768'0,"0"0"176"0,-5-4-752 0,5 4-192 0,-7-4 0 0,1 0 0 16,-1-2 2240-16,-1 1 400 0,-1-2 96 0,0 1 16 0,0-1-1360 0,0 2-272 15,-2-2-48-15,1 2-16 0,-2 0-208 0,-1 0-32 16,-1 1-16-16,1 3 0 0,0 2-48 0,0 3-16 16,0 1 0-16,1 3 0 15,0 4-400-15,2 3-80 0,-1 5 0 0,3 2-16 0,1 1-240 16,0 3 0-16,3-1 128 0,3 0-128 0,1-1 0 0,3-2 0 16,0-1 0-16,3-7 0 0,0-1-192 0,3-3 64 15,2-1 128-15,0-2-208 0,1-3-64 0,1-2-16 16,2-2 0-16,-1-2 0 0,-1-2 32 0,-1-3 0 0,-2 0 0 15,1-4 0-15,-2-1 256 0,0-1 0 0,0 0 0 16,0-1 0-16,-1-2 128 0,-2-1-128 0,1 1 176 0,-2-1-176 16,-1 0 368-16,0 2-48 0,-3 1 0 0,1 4 0 15,-1-2 144-15,1 3 32 0,0 2 0 0,-2 7 0 16,0 0-208-16,0 0-32 0,0 0-16 0,0 0 0 16,8 3-240-16,1 3 0 0,-1 3 0 0,1 4 0 31,0 3-608-31,1 1-16 0,1 1 0 0,0 1 0 15,1-3-2128-15,1 0-448 0,3-2-64 0</inkml:trace>
  <inkml:trace contextRef="#ctx0" brushRef="#br0" timeOffset="37538.9">8092 12917 28159 0,'0'0'1248'0,"0"0"256"0,0 0-1200 0,0 0-304 0,0 0 0 0,0 0 0 0,0 0 816 0,0 10 96 15,0-1 32-15,1 4 0 0,1 1-304 0,-1 1-64 16,2 0-16-16,-1 1 0 0,1 1-320 0,0 0-64 16,-1-3-16-16,2 2 0 0,-1-2-160 0,1-1 0 15,-1-2 0-15,1-3 128 0,-4-8-128 0,0 0 0 16,6 6 0-16,-6-6 0 0,0 0-192 0,0 0-64 16,0 0 0-16,6-2-16 0,-1-4 112 0,-1 0 32 0,0-3 0 0,-1 0 0 15,-2-5 256-15,0 1 64 0,-1-1 16 0,2-2 0 16,-1 1 304-16,0 0 48 15,1-1 16-15,0 0 0 0,1-1 128 0,2 3 16 16,0 1 16-16,0 1 0 0,1 1-96 0,-1 4 0 16,1 1-16-16,-6 6 0 0,0 0-240 0,8 3-32 15,0 3-16-15,0 4 0 0,-2 1-176 0,2 5-32 16,-1 0-128-16,1 2 192 0,1 0-192 0,-2-1 0 16,0 1-192-16,1-1 192 15,0-1-1792-15,1 0-240 0,0 1-48 0,0-6-9056 0,-1-2-1792 0</inkml:trace>
  <inkml:trace contextRef="#ctx0" brushRef="#br0" timeOffset="37731.94">8397 12613 17503 0,'0'0'768'0,"0"-7"176"0,0 7-752 0,0 0-192 0,0 0 0 0,0 0 0 0,0 0 3104 0,0 0 592 15,0 0 112-15,5 7 32 0,1 2-2304 0,-1 1-448 16,0 1-80-16,0 2-32 0,2 4-592 0,1 2-112 15,-1 1-16-15,1 2-16 0,1 3-240 0,-1 2 0 16,0 1-192-16,1 0 192 31,0 1-1872-31,2-2-272 0,-2 2-48 0,0-6-6960 0,0 0-1408 0</inkml:trace>
  <inkml:trace contextRef="#ctx0" brushRef="#br0" timeOffset="38236.71">8513 13017 19807 0,'0'0'880'0,"0"0"176"0,-4-4-848 0,0-3-208 15,-1 2 0-15,1 1 0 16,2 0 1680-16,2 4 304 0,-2-6 48 0,2-1 16 16,2 0-544-16,-1-1-96 0,2 0-32 0,1 0 0 15,-1-1-496-15,3 0-112 0,-1 0 0 0,0 0-16 0,2-1-16 16,-1 4 0-16,1-3 0 0,0 1 0 0,1 1-112 0,0 1-32 16,3 1 0-16,0 1 0 0,-3 0-320 0,1 0-64 15,0 3-16-15,2 2 0 0,-1 3-192 0,1-1 0 16,-2 3 0-16,1 3 0 0,1 3 0 0,-1-2-192 15,0 3 48-15,1 0 0 16,-1 3-1552-16,2 1-304 0,0 0-64 0,0-1-16 16,-3-2-816-16,0 0-176 0,0-1-16 0,-1-2-16 0</inkml:trace>
  <inkml:trace contextRef="#ctx0" brushRef="#br0" timeOffset="38455.65">8908 12903 30063 0,'0'0'1328'0,"0"0"272"0,0 0-1280 0,0 0-320 0,0 0 0 0,0 0 0 16,8 3 1232-16,-1 2 176 0,0 2 48 0,3 2 0 16,0 1-624-16,2 3-128 0,1 0-32 0,2 2 0 15,1-1-400-15,1 2-80 0,1 1 0 0,2-2-16 16,2 1-432-16,-2-3-96 0,-2 1-16 0,1-1 0 15,-2-1-1920-15,-1-1-384 0,0-1-80 0,-2-3-6544 16,-2-1-1328-16</inkml:trace>
  <inkml:trace contextRef="#ctx0" brushRef="#br0" timeOffset="38616.8">9301 12933 24879 0,'0'0'2208'0,"0"0"-1760"16,0 0-448-16,-5 3 0 0,-1 2 2368 0,0 2 384 15,-2 1 64-15,1 3 32 0,1 5-1248 0,-2-2-256 16,-1 5-64-16,1-1 0 0,0 1-912 0,0 1-192 16,1 0-48-16,-1 0 0 15,3 3-1664-15,-2-5-352 0,2 0-64 0,1-1-8784 16,1-1-1744-16</inkml:trace>
  <inkml:trace contextRef="#ctx0" brushRef="#br0" timeOffset="38971.53">9634 12855 20271 0,'-9'2'1792'0,"-1"-1"-1424"0,-1 1-368 0,-2 0 0 0,-1 2 3488 0,1 1 624 16,0 1 128-16,1 2 32 0,1 1-3056 0,1 2-624 15,3 2-112-15,1 2-32 0,2 0-448 0,3 2-208 16,1 1 16-16,3 3 0 15,1 0-48-15,4-2 0 0,2-2 0 0,2 1 0 32,2-2-352-32,-1 0-80 0,0-1-16 0,3-2 0 15,1-2 224-15,0-2 32 0,-2-2 16 0,1-1 0 0,-2-3 416 0,1 1 0 0,-4-3 0 0,1-2 128 16,-3-6 448-16,-1-2 112 0,-1-2 16 0,-2-2 0 0,0-3 208 16,-1-4 48-16,0-2 16 0,-3-3 0 0,-1-2-512 0,-2-3-96 15,-1-2-32-15,-1 0 0 0,0-2-160 0,-1 0-48 16,-3 1 0-16,-2-1 0 15,0-1-1712-15,0-1-336 0,0-2-80 0,-3 3-13616 16</inkml:trace>
  <inkml:trace contextRef="#ctx0" brushRef="#br0" timeOffset="39467.87">10082 12915 23951 0,'-9'18'1056'0,"5"-7"224"0,-3 2-1024 0,2 3-256 0,0 1 0 0,1-1 0 16,0-2 3344-16,0-4 624 0,0-1 112 0,1-2 16 15,3-7-2592-15,0 0-528 0,0 0-96 0,0 0-32 16,0 0-512-16,0 0-96 0,0-10-32 0,2-1 0 16,-1-1-400-16,0-5-64 0,1 0-32 0,-1-1 0 15,0-3-80-15,-1 0-16 0,-1 2 0 0,2-1 0 31,1 0-96-31,-1 0-32 0,1 4 0 0,1 3 0 16,0-3-48-16,2 3-16 0,1 3 0 0,2-1 0 0,1 2-48 0,3 1-16 16,0-1 0-16,1 1 0 0,-1 2 128 0,1 2 32 0,0 1 0 0,0 3 0 15,0 2 480-15,-2 2 0 0,1 1 0 0,0 1 0 16,-3 1 0-16,0 1-144 0,-2 2 144 0,-2 2-128 0,-1 2 496 0,-2 2 96 16,0 0 32-16,0 2 0 0,-2 0 352 0,-1 0 80 15,1 1 16-15,-1 0 0 0,-1 2-240 0,1 0-64 16,1 1 0-16,0-4 0 0,1 0-352 0,3 1-80 15,-1-1-16-15,1-2 0 0,1-3-192 0,3-2 128 16,0-1-128-16,2-3 0 0,1-1 0 0,-1-4 0 0,0-2 0 16,2-2-160-16,1-4 160 0,-1 0-192 0,0-2 192 0,-2-1-192 15,-2 0 192-15,0-2 176 0,-3-2-48 0,1 0 0 16,0 2-128-16,-2-3 0 16,-2-2 0-16,0 2 0 0,-4-2 0 0,1 0 0 15,-2 0-144-15,-1 1 144 16,-1-1-400-16,-1-1-32 0,-3 1 0 0,-2 1 0 15,2-2-2480-15,1 2-496 0,2 2-112 0,-1 0-10016 0</inkml:trace>
  <inkml:trace contextRef="#ctx0" brushRef="#br0" timeOffset="39766.67">10435 12765 5519 0,'0'0'240'0,"6"7"64"0,0 2-304 0,0-1 0 0,1 2 0 0,-2 2 0 15,0 1 4928-15,0 3 944 0,-1 1 176 0,0-1 32 16,0 1-3104-16,0-1-624 0,1 1-128 0,2 0-32 15,-1 0-1344-15,2-1-272 0,0-3-48 0,1-3-16 0,1 0-336 0,1-3-176 16,-1 0 160-16,2-2-160 0,1-3 0 0,-1 0 0 16,0-4-128-16,-1-2 128 0,0-2-224 0,-1-2 64 15,-1-1 16-15,0-1 0 0,-1-2 144 0,-1 0 0 16,-1-2 0-16,-1-1 0 16,-1 0 128-16,0-1-128 0,0 2 128 0,-1 1-128 15,-2 1 160-15,-1 3-32 0,0 1-128 0,0 0 192 0,0 8 352 16,0 0 64-16,0 0 16 0,0 0 0 0,0 0-192 0,0 0-48 15,0 12 0-15,0 0 0 0,-1 2-384 0,1 3 0 16,1 0 128-16,3 0-128 0,1 1 0 0,2-1-192 16,1 0 32-16,3-3 16 15,0 2-560-15,0-3-128 0,3-1 0 0,0-3-16 16,0 0-2528-16,3-5-496 0,0-1-96 0,1-3-8704 0</inkml:trace>
  <inkml:trace contextRef="#ctx0" brushRef="#br0" timeOffset="40032.36">11041 12795 8287 0,'-1'-8'736'0,"0"2"-592"0,-2-3-144 0,-1 0 0 16,-1 1 2736-16,0 0 512 0,-3 2 96 0,0-1 32 16,0 2-2112-16,0 2-432 0,1 1-64 0,0 3-32 15,0 1 592-15,2 4 112 0,0-1 32 0,1 1 0 0,4-6-496 0,0 11-80 16,1-2-32-16,3 1 0 0,3 1-592 0,2 1-112 16,1-1-32-16,3 2 0 15,2 0-128-15,0 0 0 0,2 0 0 0,0 2 0 16,0 0 432-16,0 0 48 0,3 0 16 0,-2 1 0 15,-1 0 800-15,-1-1 176 0,-2 2 16 0,-2-1 16 16,-3-2 48-16,-3 2 16 0,-4 1 0 0,-5-3 0 16,-2 1-176-16,-4-1-48 0,-3 0 0 0,-2 1 0 15,-2-1-560-15,-2 0-112 0,-3-2-32 0,0 1 0 16,-1-4-480-16,-2 2-160 0,0-1 0 0,-1-2 0 16,0 0-2336-16,0-2-576 0</inkml:trace>
  <inkml:trace contextRef="#ctx0" brushRef="#br0" timeOffset="41767.11">1374 14403 25791 0,'0'0'2304'0,"-2"-8"-1856"0,-8 8-448 0,1 0 0 15,1 0 1440-15,1 1 192 0,-1 1 32 0,1 0 16 16,1 1-864-16,-1 1-176 0,1 1-48 0,-1 1 0 15,2 2-256-15,0 3-48 0,1 0-16 0,1 4 0 16,2 0-272-16,1 2 0 0,0 3-176 0,3 1 176 16,0 1-192-16,4 0 192 0,1-1-192 0,2 0 192 15,2-2-928-15,2 1-80 0,3-2-16 0,3-2 0 16,2-3-512-16,3-3-96 0,1-1-32 0,1-3 0 16,1-5-96-16,-2-2-32 0,0-5 0 0,-4 0 0 15,-3-2 336-15,0-1 64 0,-4-2 16 0,-2 1 0 16,-2-2 752-16,-3 1 160 0,-2-1 16 0,-2 1 16 0,-3 1 672 0,-1-2 128 15,-2 4 16-15,-2 1 16 0,-1 0 1120 0,-2 2 208 16,-1 1 64-16,-1-1 0 0,-3 3-896 0,1 0-192 16,-1 2-16-16,2 0-16 0,-1 2 0 0,2 0 0 15,1 3 0-15,3-1 0 0,5-4-224 0,-3 6-32 16,5 1-16-16,3-1 0 0,3 1-400 0,2 1 0 16,1 0 0-16,0-2 0 0,2 1 0 0,2 0 208 15,-1 0-48-15,2-3-16 0,-1 0 112 0,1-2 0 16,0 1 16-16,-2-2 0 0,-1-2 64 0,-1-2 16 15,-2-1 0-15,-1-1 0 0,-2-1 208 0,-2-1 32 16,-1-1 16-16,-2 1 0 0,-3-3-96 0,0 0 0 0,-2-2-16 0,1 2 0 16,-2-1-320-16,0 1-176 0,-1-2 192 0,-2 2-192 31,-2-1-1616-31,1 1-432 0,0-2-96 0,2 1-6272 0,-1-1-1248 0</inkml:trace>
  <inkml:trace contextRef="#ctx0" brushRef="#br0" timeOffset="42071.54">1791 14420 11055 0,'0'0'480'0,"8"5"112"0,0-2-464 0,1 0-128 0,-1 3 0 0,1 1 0 0,1 4 3088 0,1 2 608 16,-1-1 112-16,1 2 32 0,-1 3-1776 0,1-1-336 16,-2 1-80-16,-1 0-16 0,-2-1-480 0,-1-3-112 15,1 2-16-15,-1-2 0 0,0-3-608 0,1-1-128 16,4 1-32-16,-5-3 0 0,-5-7-128 0,2 7-128 16,-2-7 192-16,0 0-192 15,0 0 224-15,7 0-64 0,-2-3-16 0,0-1 0 16,-1-2-16-16,1-3-128 0,-1-3 192 0,0-1-64 15,-1-4-128-15,0 0 0 0,-1-1 0 0,1 0 0 0,-2-1 0 16,0 2 0-16,2 2-176 0,0 0 176 0,0 5 0 0,0-2-128 16,0 3 128-16,1 3 0 0,-4 6 0 0,6-4 0 15,1 1 0-15,-7 3 0 0,7 4 0 0,1 2 0 16,0 2 0-16,1 1 0 0,0 2 0 0,2 2 0 16,-1 0 0-16,2 1-128 15,0 2-1424-15,-1-2-288 0,1-1-48 0,0-1-16 16,1-2-1216-16,0-3-240 0</inkml:trace>
  <inkml:trace contextRef="#ctx0" brushRef="#br0" timeOffset="42332.4">2295 14362 911 0,'0'0'0'0,"-7"3"0"0,-2 1 0 0,0 2 0 16,1 3 4096-16,1 3 752 0,2 0 144 0,1 2 16 15,3 2-2928-15,1 1-592 0,3 1-112 0,2 2-32 16,1-1-224-16,3 3-48 0,2-3-16 0,3-1 0 0,-1-1-736 0,3-1-128 15,1-3-48-15,0-2 0 16,0 0 128-16,-2-3 32 0,1-3 0 0,0-3 0 16,-1 1 192-16,0-3 32 0,-4-4 16 0,0 1 0 15,-3-2 368-15,-3-3 80 0,-1-1 16 0,-3-1 0 16,-2-4-16-16,-2-2 0 0,-1-1 0 0,-2-1 0 16,1-1-416-16,-3-4-96 0,-3-1-16 0,1 0 0 15,-1-2-208-15,0 1-64 0,-4-3 0 0,1 1 0 16,0 1-544-16,-1 1-112 0,2 2-32 0,3 2 0 15,1 1-2048-15,1 3-400 0,1 2-96 0</inkml:trace>
  <inkml:trace contextRef="#ctx0" brushRef="#br0" timeOffset="42471.18">2692 14413 27071 0,'-9'29'1200'0,"8"-16"240"0,2 3-1152 0,0 0-288 0,1 3 0 0,0 0 0 15,2 0 240-15,0-2-16 0,-1-3 0 0,1-1 0 32,1-3-1904-32,1-1-384 0</inkml:trace>
  <inkml:trace contextRef="#ctx0" brushRef="#br0" timeOffset="42600.5">2640 14154 3679 0,'0'0'320'0,"0"0"-320"0,0 0 0 0,0 0 0 16,0 0 2640-16,0 0 464 0</inkml:trace>
  <inkml:trace contextRef="#ctx0" brushRef="#br0" timeOffset="42801.11">2897 14107 14735 0,'0'0'640'0,"-1"8"160"0,-2 1-640 0,2 1-160 16,1 3 0-16,1 3 0 0,2 1 3696 0,0 1 704 15,3 0 144-15,0 2 16 0,1 1-2928 0,2 0-592 16,1-1-112-16,2 3-32 0,2 1-512 0,1-1-128 16,0 0 0-16,4 0-16 0,-1 1-432 0,-1-1-64 0,-2-2-32 0,1-1 0 31,1-2-2288-31,-3-1-464 0,-1-1-96 0</inkml:trace>
  <inkml:trace contextRef="#ctx0" brushRef="#br0" timeOffset="42949.87">3029 14541 2751 0,'-19'-14'256'0,"11"6"-256"0,-2-3 0 16,0 1 0-16,-1-1 4704 0,3 1 896 0,1 1 176 0,0-3 48 16,0 2-3328-16,5 1-672 0,1-2-128 0,2 3-32 15,1 2-592-15,2 1-128 0,2-1-32 0,1 3 0 16,3-1-736-16,1 1-176 0,1 2 0 0,1 1 0 15,1-2-1648-15,3 2-320 0,2 0-64 0</inkml:trace>
  <inkml:trace contextRef="#ctx0" brushRef="#br0" timeOffset="43101.82">3379 14384 13823 0,'0'0'1216'0,"2"7"-960"0,-2-7-256 0,0 9 0 16,0 3 2272-16,0-3 416 0,0 1 64 0,0 0 32 15,1 0-1984-15,0 0-400 0,0 0-80 0,1-3 0 16,-1 1-320-16,0-1 128 0,-1-7-128 0,0 0 0 16,0 0-1408-16,0 0-400 0,0 0-80 0,0 0-16 0</inkml:trace>
  <inkml:trace contextRef="#ctx0" brushRef="#br0" timeOffset="43433.25">3409 14223 10127 0,'0'0'896'0,"0"0"-704"0,0 0-192 0,0 0 0 15,0 0 2544-15,0 0 464 0,0 0 112 0,0 0 16 16,0 0-1568-16,7 2-304 16,-1 4-64-16,1 1-16 0,-1 5-480 0,1 4-112 15,-1-2-16-15,2 4 0 0,-1 1-384 0,0 3-64 16,1-1-128-16,1 1 176 0,1 0-176 0,0-1 0 16,2 0 0-16,2-3 0 0,2-1 0 0,-1-3 0 0,1-2 0 0,1-3 0 15,1-2 0-15,-1-2 0 0,0-2 144 0,-1-3-144 16,-1-3 160-16,-2-1-32 0,0-3-128 0,-2 1 192 15,-5-1 272-15,0-3 48 0,-1-3 16 0,-3 0 0 16,1-3 64-16,-2 1 16 0,-2-1 0 0,-3 2 0 16,-2-1-176-16,-3 2-48 0,-3 0 0 0,-1 2 0 15,0-1-80-15,-2 1-32 0,0 0 0 0,-1 0 0 16,-1 1-640-16,1 1-128 0,3 1-16 0,2 1-16 16,2 3-1776-16,2 4-368 0,3 0-64 0,4 0-5456 15,0 0-1088-15</inkml:trace>
  <inkml:trace contextRef="#ctx0" brushRef="#br0" timeOffset="43699.83">3829 14323 9215 0,'13'9'816'0,"-8"-2"-656"16,0-1-160-16,2 5 0 0,0 1 3920 0,-1-1 752 15,1 2 160-15,-4 2 32 16,0 0-2016-16,0 1-400 0,-3 1-80 0,0-4 0 0,0-1-960 16,1-1-176-16,-1-4-32 0,0-7-16 0,0 0-656 0,0 0-128 15,0 0-16-15,0 0-16 0,0 0-144 0,7-4-32 16,0-4 0-16,0-4 0 15,-2-1-544-15,-1-4-112 0,-1 1-32 0,-1 0 0 16,1-2-528-16,-1 2-96 0,1 0-32 0,1 2 0 16,0 0 544-16,0-1 96 0,0 2 32 0,1 3 0 0,0 1 480 0,0 1 192 0,-1 1-16 0,1 2 0 15,-5 5 464-15,0 0 112 0,8 3 16 0,-1 1 0 16,-1 2-64-16,1 2-16 0,-2 2 0 0,2 2 0 16,-1 0-176-16,1 2-16 0,0 2-16 0,1-2 0 15,0 2-480-15,1-3 0 0,0 1-128 0,3-1 128 16,2 0-2464-16,2 0-384 0,2 0-80 0,2-5-12368 15</inkml:trace>
  <inkml:trace contextRef="#ctx0" brushRef="#br0" timeOffset="43972.5">4395 14257 26367 0,'0'0'1168'0,"-8"2"240"0,-1-2-1120 0,-2 0-288 0,2 0 0 0,-1 0 0 16,-1 0 832-16,1 0 96 0,1 3 32 0,1 1 0 15,0 0-160-15,3 2-32 0,5-6 0 0,0 11 0 16,3-1-592-16,2 2-176 0,3-3 0 0,1 3 0 0,1-1 0 0,2 1 0 16,2-1 0-16,2 0 0 0,1 2 464 0,1-3 80 15,-1 0 16-15,0 0 0 0,-1 0 608 0,-2 0 128 16,-1 0 32-16,-1 0 0 0,-2 0 64 0,-2-4 16 16,-1 2 0-16,-3-1 0 0,-4-7-320 0,0 9-64 15,-3-3-16-15,-1 2 0 0,-3 0-304 0,0 0-64 16,-2 0-16-16,-5-2 0 0,-1 2-416 0,-1-3-80 15,-1 1 0-15,0-1-128 16,0 1-1184-16,3 1-352 0,-2 1-64 0</inkml:trace>
  <inkml:trace contextRef="#ctx0" brushRef="#br0" timeOffset="44463.87">5383 14357 25791 0,'0'0'2304'0,"-4"1"-1856"0,-2 1-448 0,6-2 0 16,0 0 2592-16,0 0 416 0,0 0 96 0,0 0 16 15,6 2-2608-15,6 1-512 0,2 0 0 0,6-2-192 16,2-1-880-16,4-1-160 0,3-3-48 0</inkml:trace>
  <inkml:trace contextRef="#ctx0" brushRef="#br0" timeOffset="45235.97">6496 14311 25679 0,'0'0'1136'0,"0"14"240"16,-9-13-1104-16,-2 0-272 0,-4 3 0 0,0 0 0 0,-2 0 416 0,1 2 32 15,2 4 0-15,-1 1 0 0,-2 2 0 0,2 3 16 16,0 2 0-16,4 2 0 0,2-2-288 0,1 2-176 16,4 0 192-16,2 0-192 0,4-4 0 0,3-1 0 15,2-2 0-15,0-1 0 0,1-2 128 0,3-2-128 16,0 0 0-16,2-3 0 0,0-2 0 0,3-3 0 15,-3-1 0-15,0-1 0 0,-1-3 0 0,0-1 0 16,-2-2 0-16,0-3 0 0,0-2 0 0,-1-1 0 0,-3 0 0 0,2-2 0 16,0-1 144-16,-2-1-144 15,1 0 0-15,-1-1 144 0,-2 0-144 0,0 0 128 16,-1 4-128-16,-3 2 128 0,1 4-128 0,-1 2 0 16,0 7 0-16,0 0 0 0,0 0 496 0,0 0 16 15,-4 8 0-15,2 2 0 0,0 3-320 0,1 0-64 16,1 2-128-16,1 0 192 0,2 1-192 0,0 1-208 0,0-1 32 15,3-2 16 1,0-2-800-16,2-2-144 0,1-2-48 0,0-3-11712 0</inkml:trace>
  <inkml:trace contextRef="#ctx0" brushRef="#br0" timeOffset="45598.38">6683 14081 26367 0,'0'0'1168'0,"0"0"240"0,0 0-1120 0,0 0-288 15,-1-7 0-15,1 7 0 0,0 0 448 0,0 0 48 16,3 13 0-16,1 2 0 16,2 3 336-16,0 1 80 0,1 5 16 0,-1 1 0 15,1-2-240-15,0 2-48 0,1 1-16 0,0 1 0 16,0 1-384-16,-2 0-80 0,0-3-16 0,0 1 0 16,-2-1-144-16,0-2 128 0,-1-3-128 0,-1-2 128 15,1-1-128-15,-1-1 160 0,1-4-160 0,-2-2 160 0,1 0-160 0,-2-4 0 16,0-6 0-16,0 0 0 0,0 0-256 0,0 0 0 15,0 0 16-15,0-9 0 0,0-1-64 0,0-3-16 16,0-4 0-16,1-1 0 0,0 0 320 0,2-6-160 16,2 1 160-16,2 1-128 15,0 1-288-15,1 0-48 0,1 0-16 0,3 2 0 0,2 0 480 0,5 4 0 16,-2 2 0-16,0 2 0 0,-2 0 0 0,0 3 256 16,-2 1-16-16,-2 3-16 0,0 4 112 0,-3 0 32 0,-2 3 0 0,-1 5 0 15,-2 5 16-15,-3 4 16 0,-3 4 0 0,-2 1 0 16,-3 4-208-16,0-1-32 0,-3 1-16 0,-2 2 0 15,-2-3-144-15,1 0 0 0,0-6-160 0,1 0 160 32,1-4-656-32,2-2-48 0,0-3 0 0,3-3-9088 0,-1-4-1840 0</inkml:trace>
  <inkml:trace contextRef="#ctx0" brushRef="#br0" timeOffset="45932.48">7182 14219 16575 0,'0'0'1472'0,"0"0"-1168"0,0 0-304 0,0 0 0 16,0 0 2624-16,0 0 480 0,-8 4 96 0,1-2 0 16,-1 2-1792-16,-1 3-384 0,-3-1-64 0,0 1 0 15,0 1-400-15,2 1-80 0,-2-3-16 0,2 2 0 16,1 0-320-16,2 0-144 0,3-2 128 0,4-6-128 16,-5 4 240-16,5-4-48 0,1 7 0 0,3-1 0 15,-4-6-512-15,5 7-128 0,3-2 0 0,1 0-16 0,2 0 336 16,1 1 128-16,-2-1 0 0,2-1-144 15,-3 1 144-15,3 2 192 0,-2 0-32 0,2 0-16 0,-2-1 336 0,-1 2 64 16,-1 0 16-16,-1 1 0 0,-2 0 80 0,-3 0 0 16,0 4 16-16,-4-1 0 0,-1 1-80 0,-3 0 0 15,0 0-16-15,-3-1 0 0,-2 0-240 0,2 0-64 16,-1-1 0-16,-1 0 0 0,-2-1-256 0,2-1-224 16,-1-1 32-16,1 0 16 15,2-4-1488-15,4-2-288 0,-2-2-64 0,7 0-8480 0,0 0-1680 0</inkml:trace>
  <inkml:trace contextRef="#ctx0" brushRef="#br0" timeOffset="46198.92">7370 14259 17503 0,'0'0'768'0,"0"0"176"0,0 0-752 0,0 0-192 0,0 0 0 0,0 0 0 16,-7 2 3152-16,1 0 608 0,-1 2 112 0,0 1 32 15,-3 2-2368-15,3 1-480 0,-3 2-96 0,3 2 0 16,0 2-368-16,3 2-64 0,2 2-16 0,0 2 0 15,2 1-256-15,3-1-48 0,1-3-16 0,2 0 0 16,3 0-192-16,3 0 0 0,1-4 0 0,3-1 0 16,-2-4 0-16,1-3 0 0,-1-4 0 0,0-1 0 15,-1-2 0-15,2-2 0 0,-4-1 0 0,-2-3 0 16,-2 0 144-16,-2-5-16 0,-2 0 0 0,-3-1 0 0,-3-1 0 0,-1 1 0 16,-4-1 0-16,-2 2 0 0,-3 0-128 0,-3 2 128 15,-2 0-128-15,1 2 128 0,0 0-128 0,0 1-272 16,0 2 64-16,3-1 16 15,0 2-656-15,3 1-128 0,3 1-32 0,2 1-9632 16,1-1-1936-16</inkml:trace>
  <inkml:trace contextRef="#ctx0" brushRef="#br0" timeOffset="46393.77">7582 13995 24879 0,'0'0'2208'0,"0"0"-1760"0,0 0-448 0,0 0 0 15,0 0 1600-15,0 0 256 0,3 8 32 0,-2 2 16 16,1 4-496-16,-1 1-112 0,2 2-16 0,-2 2 0 16,0 3-480-16,0 3-96 0,1 1-32 0,-1 3 0 15,2-3-448-15,1 1-96 0,-1-1 0 0,3 0-128 32,-1-1-1056-32,1 0-320 0,2 0-64 0,0-2-9296 0,0-1-1856 0</inkml:trace>
  <inkml:trace contextRef="#ctx0" brushRef="#br0" timeOffset="46736.67">7841 14317 32015 0,'-15'10'1408'0,"11"-2"320"0,2 4-1392 0,-1 1-336 0,-1-2 0 0,3 2 0 15,0 1 384-15,1 0 16 0,2-1 0 0,5 0 0 0,1-3-16 0,1 0-16 16,1 0 0-16,2-4 0 0,1 1-368 0,1-3-208 15,2-2 16-15,2 0 16 16,-1-2-400-16,0 0-64 0,-1-3-32 0,-1 2 0 0,-3-3 464 0,-2-3 208 16,0 1-192-16,-3-4 192 0,1 0 0 15,-1 1 0-15,-2-1 0 0,1-1 0 0,2 0 176 0,-3 0 0 16,-1-2 0-16,0 0 0 0,0 1-176 0,-1 2 160 16,-1 1-160-16,1 2 160 0,-3 7-160 0,0 0 0 15,0 0 0-15,0 0 128 0,0 0 160 0,0 0 32 16,0 0 0-16,3 8 0 0,-1 1 192 0,1 3 64 15,1 2 0-15,0 1 0 0,0-2-352 0,1 2-64 16,0-2-16-16,2 2 0 16,0-2-656-16,2-1-128 0,1-3-16 0,0-3-9712 0,2-1-1920 0</inkml:trace>
  <inkml:trace contextRef="#ctx0" brushRef="#br0" timeOffset="46912.47">8290 13941 31391 0,'0'0'688'0,"0"0"144"0,-4 8 16 0,2 4 48 0,1 1-720 0,2 6-176 16,3 4 0-16,-2 1 0 0,2 2 608 0,1 4 96 15,2 2 0-15,1 0 16 16,1 1-80-16,1-3 0 0,2-1-16 0,0 1 0 16,1-2-624-16,0 1 0 0,0-3 0 0,1 1 0 15,1 1-2192-15,-1-4-512 0,-2 1-112 0</inkml:trace>
  <inkml:trace contextRef="#ctx0" brushRef="#br0" timeOffset="47299.48">8310 14278 28671 0,'0'0'1280'0,"0"0"256"0,0 0-1232 0,0 0-304 15,5 6 0-15,3-2 0 0,1 0 432 0,3 0 16 0,1-3 16 0,2-1 0 16,4-1-112-16,2 1-32 0,1-3 0 0,0 2 0 15,3 0-48-15,-2-1-16 0,1 0 0 0,-1-1 0 16,-1 2-256-16,0-2 160 0,-2-1-160 0,-3 0 128 16,-3 2 32-16,1-2 0 0,-4-1 0 0,0-1 0 15,-2 1 256-15,-3 1 48 0,0-1 16 0,-6 5 0 16,1-5 96-16,-1-2 32 16,-1-2 0-16,-2 3 0 0,-1-1 96 0,0 2 0 0,-1-2 16 0,-2 2 0 15,0 3-112-15,-1 0-32 0,8 2 0 0,-7-2 0 0,-1 0-64 0,8 2-32 16,-6 0 0-16,-1 4 0 15,1 3-224-15,2 1-32 0,0 2-16 0,3 2 0 16,2 1-208-16,2 1 0 0,1 2 0 0,2-3 0 16,1 0 0-16,0 0-208 0,3-1 64 0,0-2 16 15,2 2-192-15,1-4-16 0,1-2-16 0,0 1 0 16,2-2-1808-16,-2-1-352 0,-2-3-80 0,0 0-16 16,0-1-16-16,-2-2-16 0,-1-3 0 0,0-2-5600 15,0-1-1104-15</inkml:trace>
  <inkml:trace contextRef="#ctx0" brushRef="#br0" timeOffset="47468.37">8903 13849 21183 0,'0'0'1888'0,"0"0"-1504"15,0 0-384-15,0 0 0 0,0 0 3136 0,0 0 576 0,0 0 96 0,-1 9 32 16,-1 3-2240-16,2 3-432 0,2 5-80 0,-2 1-32 16,0 3-112-16,1 4-32 0,0 0 0 0,2 2 0 15,2 2-592-15,0 0-112 16,2 0-16-16,1-1-16 0,0 0-176 0,1-1 0 15,0-2-160-15,3-2 160 16,3-2-1744-16,1-4-256 0,0-3-48 0,-1-3-9296 16,-1-2-1856-16</inkml:trace>
  <inkml:trace contextRef="#ctx0" brushRef="#br0" timeOffset="47620.31">9225 14159 33983 0,'0'0'752'0,"7"10"144"0,-9 3 48 0,1 3 0 0,0 0-752 0,1 1-192 0,1 0 0 0,0 1 0 16,2-2 144-16,1-2 0 0,1-1 0 0,2-3 0 15,0 1-1296-15,3-2-272 0,0-5-48 0,2-2-12384 16</inkml:trace>
  <inkml:trace contextRef="#ctx0" brushRef="#br0" timeOffset="47798.14">9422 14156 21183 0,'0'0'1888'0,"-4"7"-1504"0,-1 5-384 0,-2 1 0 0,-1 2 3792 0,1 5 688 16,-2-1 144-16,-1 5 32 0,0 1-2752 0,0 3-560 15,-2 5-96-15,-1-1-32 0,1 5 96 0,-1 0 16 16,1 0 0-16,2 4 0 0,-1-2-912 0,2 0-176 16,3-1-48-16,-1 0-14272 15,2-3-2848-15</inkml:trace>
  <inkml:trace contextRef="#ctx0" brushRef="#br0" timeOffset="48669.49">10308 14068 35135 0,'0'0'1552'0,"-5"6"320"0,0 5-1488 0,0 2-384 0,0 2 0 0,-1 2 0 15,3 3 304-15,-1-2-16 0,0 4 0 0,1 2 0 16,0 0 208-16,1 1 32 0,1 0 16 0,1-2 0 16,0 0-416-16,1-4-128 15,0-2 0-15,0-4 0 0,-1-2-160 0,3-4-96 16,-3-7 0-16,0 0-16 16,0 0-176-16,7-5-16 0,-1-3-16 0,-1-5 0 0,-1-1 96 0,0-4 0 15,1-2 16-15,-2-1 0 0,1-3 208 0,0-1 160 0,1-1-208 0,0 0 80 16,0 0 128-16,1 1 0 0,0 1 0 0,2 2 0 15,1 0 0-15,-1 4 0 0,1 1 0 0,-1 4 0 16,0 1 0-16,-2 7 0 0,-6 5 0 0,0 0 0 16,9 4 176-16,-3 4 16 0,-1 5 0 0,-1 2 0 15,-2 2 128-15,1 3 48 0,-2 1 0 0,1-1 0 16,0 1-240-16,2-1-128 0,1-2 128 0,2-1-128 16,-1-3 0-16,2-1 0 0,1-3 0 0,2-3-128 0,0-3-48 0,0-4 0 15,-1 0 0-15,2-4 0 0,0-1 176 0,-2-1 0 16,-1-1 0-16,0-1 0 0,-1-3 128 0,0 1-128 15,0 1 128-15,-2-1-128 0,1-2 0 0,-1 2 128 16,-2-1-128-16,-1 5 0 16,0-1 0-16,-3 7 0 0,1-8 0 0,-1 8 0 0,-3-6 0 0,1 2 0 15,-6-1 0-15,1 5 0 0,1 1 144 0,1 6-144 16,1 2 192-16,2 5-192 0,0 2 128 0,2 1-128 16,4 0 0-16,3 2 0 0,7 2 0 0,1 0 0 15,5-1-176-15,1-4 176 0,2-1-160 0,2-5 160 16,1-3-128-16,-3-1 128 0,-2-2 0 0,-1-3 192 15,-2-2 0-15,-2-3-16 0,-5 0 432 0,0-1 96 16,-3-3 0-16,-3-1 16 0,-3-1 240 0,-2-2 64 16,-1 2 0-16,-1-5 0 0,-2-2-512 0,-3 0-112 0,-2 0-16 0,0 0 0 15,0 2-384-15,-4-2 128 0,-2 0-128 0,-3 0 0 32,-3-3-368-32,-1 3-144 0,-1 2-48 0,-2 2 0 0,-1-2-2848 0,-2 6-576 15,1 0-112-15</inkml:trace>
  <inkml:trace contextRef="#ctx0" brushRef="#br0" timeOffset="48857.57">10225 14572 42671 0,'-16'7'1888'15,"16"-7"400"-15,-3 6-1840 0,3-6-448 0,0 0 0 0,7 8 0 0,5 0 320 0,4-2-16 16,2-4-16-16,5-1 0 0,5-2 640 0,4-1 128 15,5-3 32-15,3 0 0 16,5-2-496-16,0 1-80 0,6-1-32 0,1-3 0 16,3 0-480-16,0 0-160 0,0 0 0 0,1 1-14368 15,0-2-2880-15</inkml:trace>
  <inkml:trace contextRef="#ctx0" brushRef="#br0" timeOffset="49272.77">11746 13803 35135 0,'0'0'1552'0,"0"0"320"0,0 0-1488 0,0 10-384 0,0 2 0 0,0 1 0 16,0 2 448-16,2 7 0 0,-1 1 16 0,2 6 0 15,1 2 160-15,-2 3 16 0,1 3 16 0,-2 2 0 0,0 0-496 0,2 0-160 16,0 1 0-16,1-2 0 16,1 0-1296-16,4-2-368 0,-1 0-80 0,0-6-8832 15,-1-6-1776-15</inkml:trace>
  <inkml:trace contextRef="#ctx0" brushRef="#br0" timeOffset="49453.9">11972 13761 29487 0,'0'0'2624'0,"-5"8"-2112"0,1 1-512 0,0 2 0 16,0 2 816-16,1 1 48 15,2 6 16-15,1 3 0 0,0 4-192 0,3 5-48 0,2-2 0 0,2 4 0 16,0 2-432-16,2 2-80 0,-1 1-128 0,3-1 176 31,-1-2-1248-31,2 1-240 0,0-3-48 0,-1 0-12960 0</inkml:trace>
  <inkml:trace contextRef="#ctx0" brushRef="#br0" timeOffset="49618.09">11863 14292 2751 0,'-4'-5'256'0,"0"0"-256"15,4 5 0-15,1-7 0 16,2-2 6400-16,2 2 1216 0,1 0 256 0,2 0 64 16,0-2-6512-16,5 2-1296 0,1-2-128 0,5 1-272 15,1 2-656-15,3 2-128 0,-1 1-32 0,1 1-11440 16</inkml:trace>
  <inkml:trace contextRef="#ctx0" brushRef="#br0" timeOffset="49971.57">12208 14361 10127 0,'-3'7'896'0,"3"-7"-704"0,-6 2-192 0,-1-1 0 16,0-1 3456-16,-1 0 640 0,8 0 144 0,0 0 32 16,0 0-2640-16,0 0-528 0,-3-3-96 0,3 3-32 15,1-7-384-15,2 1-80 0,1 0 0 0,1 2-16 16,2-2-240-16,0-1-32 0,3 1-16 0,1-1 0 16,1-1 32-16,1 1 0 0,0 0 0 0,0 1 0 15,0 0 208-15,0 1 64 16,0 1 0-16,0 2 0 0,0 2 0 0,-1 1 16 15,1 0 0-15,-2 3 0 0,-2 0-128 0,-1 4-16 16,-2-2-16-16,1 1 0 0,-2-1 176 0,-1 2 32 0,1 0 16 0,-2 1 0 16,-2 2 16-16,-1 0 0 0,-1 4 0 0,-2 0 0 15,-1 0 32-15,0 3 0 0,0 4 0 0,-1-1 0 16,-2-1-192-16,1 0-16 0,-1-1-16 0,5-1 0 16,-1 0-192-16,2-2-32 0,2-2-16 0,3-1 0 15,0-1-176-15,1-2 0 0,3 0 0 0,1-5 0 16,0-3-144-16,2 0-64 0,0-2-16 0,3-3 0 15,-1-3-1248-15,2-4-256 0,2-3-64 0,1-2 0 16,-1-4-1408-16,2-1-304 0,-2-3-48 0</inkml:trace>
  <inkml:trace contextRef="#ctx0" brushRef="#br0" timeOffset="50238.36">12771 14100 5519 0,'-8'-34'496'0,"3"20"-496"16,-4-2 0-16,-1 1 0 0,-3-1 5632 0,-2 2 1040 15,-2-2 208-15,-1 6 32 0,1 3-4720 0,0 6-944 16,0 5-192-16,2 4-32 0,0 3 48 0,1 8 16 15,0 5 0-15,0 6 0 0,5 4-608 0,2 3-112 16,1-1-32-16,5-1 0 0,2-1-208 0,5-1-128 16,1-3 160-16,4-4-160 0,3 1 192 0,3-6-64 15,3-1-128-15,1-5 192 0,1-3-192 0,1-4 0 16,1-4 0-16,0-4 0 0,1 0 176 0,-1-7-176 0,-2-2 192 0,-1-2-192 16,-2-3 416-16,-2-1-32 0,-3-2 0 0,0-1 0 15,-4-3 112-15,-1 0 16 0,-2 1 0 0,-5-2 0 16,-2 1-128-16,-2-2-32 0,-5 1 0 0,-3 1 0 15,-2-1-160-15,-4 1-16 0,-2-4-16 0,-3 2 0 16,-1-3-400-16,-1 2-80 0,0 1 0 0,2 2-16 16,2 4-1616-16,2 0-320 0,1 3-64 0,3 2-9344 15,5 3-1872-15</inkml:trace>
  <inkml:trace contextRef="#ctx0" brushRef="#br0" timeOffset="50425.42">13102 13722 27647 0,'0'0'2448'0,"0"0"-1952"0,0 0-496 0,0 0 0 0,0 0 2944 0,0 0 480 15,4 9 96-15,0 2 32 0,-1 2-2160 0,-1 1-432 16,2 2-96-16,0 1-16 0,0 1-528 0,0 2-128 16,1 0 0-16,0 3-16 0,1 0-176 0,0 1-272 15,1 0 64-15,1 1 16 16,1 1-2304-16,0 0-448 0,-1 0-80 0</inkml:trace>
  <inkml:trace contextRef="#ctx0" brushRef="#br0" timeOffset="50740.97">13393 14550 19343 0,'-8'13'1728'0,"3"-8"-1392"0,-3 1-336 0,0 0 0 15,1 2 3872-15,0 0 704 0,2-3 144 0,-2-1 16 16,7-4-3680-16,-6 2-736 0,-1 0-160 0,7-2-32 16,-4-2-128-16,0-3 160 0,-1 0-160 0,1-2 160 15,2 1-352-15,0-1-80 0,1 1-16 0,1-1 0 16,1 1 80-16,-1-2 16 0,0 8 0 0,2-6 0 16,0-1 320-16,4 2 64 0,-1 1 0 0,-5 4 16 15,6-4 352-15,-6 4 64 0,9-1 16 0,1 1 0 0,-1 0 48 0,0 1 16 16,-9-1 0-16,8 3 0 0,-8-3-128 0,7 5-32 15,0 0 0-15,-2 0 0 16,-5-5-160-16,0 0-48 0,0 0 0 0,-1 8 0 16,0 0-160-16,1 1-48 0,0-9 0 0,-4 7 0 15,-2-4-1520-15,0 1-304 0,-1-1-64 0</inkml:trace>
  <inkml:trace contextRef="#ctx0" brushRef="#br0" timeOffset="80099.2">1850 15082 6447 0,'0'0'576'0,"-7"0"-576"0,0-4 0 0,-1 4 0 0,0 0 4736 0,0 0 848 16,0 1 176-16,2 1 16 0,-1 2-3536 0,1-2-704 16,1 2-128-16,-1 3-48 0,1 2 16 0,0 2 0 15,1 3 0-15,0 2 0 0,-1 7-432 0,0 1-96 16,-1 5-16-16,1 4 0 0,0 3-272 0,0 7-64 0,-2 4-16 0,2 3 0 16,1-1-304-16,2 1-176 0,2 1 192 0,3-2-192 15,0-2 0-15,1-4 0 0,1-4 0 0,3-4 0 16,1-5 0-16,2-2-224 0,-1-5 32 0,2-2 16 31,1-5-1664-31,2-5-336 0,2-4-64 0,2-4-8704 0,1-5-1728 0</inkml:trace>
  <inkml:trace contextRef="#ctx0" brushRef="#br0" timeOffset="80371.92">2278 15308 31503 0,'-23'-7'1392'0,"16"6"288"0,-1-1-1344 0,-3 1-336 0,-2 0 0 0,0 2 0 16,-1 2 928-16,-2 2 112 0,1 3 32 0,-1 2 0 16,2 3-48-16,-1 4 0 0,2 0 0 0,2 4 0 15,0 4-624-15,3 0-128 0,4-2-16 0,3 2-16 0,4-2-240 0,1-1 0 16,2 1 0-16,5-1 0 0,2 1 0 0,2-1 0 16,0-2 0-16,0-1 0 0,2 2 0 0,1-4 0 15,2 3 0-15,0-7 0 16,0-1-384-16,1-1-80 0,0-4-16 0,1-2 0 15,2-4-880-15,-2-1-176 0,-1-2-48 0,-2-2 0 16,1-3-384-16,-4 1-80 0,-3-5 0 0,0 1-16 16,-2-3-816-16,0-1-176 0</inkml:trace>
  <inkml:trace contextRef="#ctx0" brushRef="#br0" timeOffset="80499.89">2536 15345 12895 0,'0'0'1152'0,"0"-6"-928"15,-3 1-224-15,3 5 0 0,-2-7 3616 0,-1 3 672 16,3 4 144-16,0 0 32 0,0 0-2160 0,0 0-448 15,0 0-64-15,0 0-32 0,3 8-992 0,-1 4-208 16,-1 2-48-16,5 3 0 0,-1 5-272 0,1 0-64 0,2 2-16 0,0 2 0 31,-1 0-848-31,0 3-160 0,4 1-48 0,-1 1-9728 0,2 0-1968 0</inkml:trace>
  <inkml:trace contextRef="#ctx0" brushRef="#br0" timeOffset="80716.95">2748 15152 14735 0,'0'0'1312'0,"0"0"-1056"15,-6-2-256-15,6 2 0 0,0 0 4416 0,0 0 816 16,-5 5 160-16,2 4 48 0,4 5-3936 0,2 3-784 16,2 3-144-16,0 2-48 0,2 3-384 0,1 2-144 15,2 2 0-15,0 1 144 16,2 3-144-16,0-1 0 0,0 1 0 0,-1-2-176 15,1 2-400-15,1-1-64 0,0 1-32 0,-1-2 0 16,-3-1-736-16,-1 0-160 0,0-1-32 0,-2-2-7424 16,-1-1-1504-16</inkml:trace>
  <inkml:trace contextRef="#ctx0" brushRef="#br0" timeOffset="80869.42">2677 15528 16575 0,'0'0'736'0,"0"0"160"0,0 0-720 0,-8 2-176 0,1 1 0 0,7-3 0 16,0 0 3152-16,0 0 608 16,0 0 112-16,0 0 32 0,9-3-3008 0,3 1-576 0,4-3-128 0,2 2-32 31,0 2-2416-31,2-3-496 0</inkml:trace>
  <inkml:trace contextRef="#ctx0" brushRef="#br0" timeOffset="81303.1">3118 15594 911 0,'0'0'0'0,"0"0"0"0,-6 4 0 0,6-4 0 16,0 0 5728-16,0 0 1056 0,0 0 224 0,0 0 32 16,0 0-4960-16,0 0-992 0,10-4-208 0,2 2-48 15,1-5-400-15,2 1-96 0,1-3-16 0,0 2 0 0,2 2-144 16,-1 2-48-16,0-2 0 0,2 4 0 0,0 1 144 0,-1 0 32 15,1 1 0-15,-4 2 0 0,-2-1 288 0,-1 5 64 16,-3-5 16-16,2 5 0 0,-2 1 32 0,-2 0 16 16,-1-1 0-16,-2 5 0 0,-2 2-336 0,0 1-64 15,-2-1 0-15,-2 2-16 0,0 3-304 0,-2-3 128 16,-2 1-128-16,0-1 0 0,-1-1 0 0,-2 1 0 16,-4-6 0-16,0-1 0 0,-1-1 0 0,0-1 0 15,1-3 0-15,-1-2 0 0,3 0 0 0,-1-4 0 0,0-2-160 0,2 2 160 16,-1-2 0-16,4-1 0 0,3-1 0 0,4 6 0 15,0 0 0-15,0 0 0 0,0 0 192 0,5-4-64 16,-5 4 0-16,10-1-128 0,1 1 192 0,3 1-64 16,3 1-128-16,0 0 128 0,0 2-128 0,3-2 128 15,-1-1-128-15,3-1 0 0,2 0 0 0,0 0 0 32,3 0-640-32,1 0-16 0,0 0 0 0,0 0 0 15,1-1-3136-15,0-1-624 0</inkml:trace>
  <inkml:trace contextRef="#ctx0" brushRef="#br0" timeOffset="81536.38">3875 15253 23039 0,'-16'-9'1024'0,"8"5"192"16,-1 1-960-16,-1-1-256 0,-1 4 0 0,1 0 0 16,1 2 2656-16,-3 3 480 0,0 5 112 0,2 1 16 0,-2 2-1904 0,2 2-368 15,0 5-80-15,4 2-16 0,2 1-240 0,3 4-48 16,1-3-16-16,4 4 0 0,3-5-336 0,5 1-64 15,0-2 0-15,1-1-16 0,1-3-176 0,3-2 0 16,3-2 0-16,1 0 0 16,1-1-448-16,0-1 0 0,0-2-16 0,2 0 0 15,-1-3-720-15,1 0-144 0,-2-3-16 0,1-2-16 16,-2 0-1424-16,-1-2-288 0,-3-2-48 0,-1-3-5088 0,1-1-1024 0</inkml:trace>
  <inkml:trace contextRef="#ctx0" brushRef="#br0" timeOffset="81675.14">4245 15085 19343 0,'0'0'848'0,"0"0"192"0,0 0-832 0,0 0-208 15,-3 9 0-15,1 2 0 0,-1 5 3248 0,2 2 592 0,1 3 128 0,1 5 32 16,2 2-2368-16,1-1-480 0,0 2-80 0,2 1-32 16,2 0-768-16,2 0-144 0,2 1-128 0,0 0 144 15,1 1-1568-15,0-2-320 0,0-2-64 0,0-2-13168 16</inkml:trace>
  <inkml:trace contextRef="#ctx0" brushRef="#br0" timeOffset="82103.56">4489 15645 1839 0,'-3'-17'0'0,"3"11"160"0,-1-2-160 0,-1 0 0 0,1 0 0 0,1-2 0 16,0 2 5008-16,0 0 976 0,1-1 192 0,2 1 32 15,1 2-3664-15,1-2-752 0,0 1-128 0,3 1-48 0,1-1-544 0,2 2-112 16,1 1-32-16,1 4 0 0,2 0-128 0,1 0-32 16,0 3 0-16,0 2 0 0,1 3-208 0,2 2-48 15,-2 1-16-15,0-2 0 0,1 4-128 0,-3-1-32 16,1-1 0-16,-2 2 0 0,-2 2 96 0,-1 2 16 16,-1-3 0-16,-3 2 0 0,-2 1-160 0,0 0-32 15,-4 1 0-15,-1-1 0 0,-2 2-64 0,-2 2-32 0,-3-4 0 0,-1 0 0 16,1-1-32-16,-3-1 0 0,0-4 0 0,-2-1 0 15,1-1-128-15,-1-1 0 0,0-3 144 0,0-1-144 16,2-1-208-16,0-2-112 0,-1-1-32 0,2 0 0 31,0-1-64-31,1-2-16 0,-1-1 0 0,2 0 0 0,3-1 304 0,2 1 128 16,-1-2-128-16,3 6 128 0,2-7 0 0,0 1 256 16,2 1-48-16,3-1 0 0,2 1 256 0,2 1 48 15,1 3 16-15,3 0 0 0,1-1 0 0,4 2 0 16,0 0 0-16,-1 2 0 0,2 0-48 0,0 3-16 0,1 2 0 0,-2-1 0 15,0 2-272-15,-1 0-64 0,-1 0-128 0,0 0 192 16,-1 0-192-16,0-2-208 0,0 1 32 0,-1-2 16 16,-3-1-1968-16,-3 0-400 0,1-2-80 0</inkml:trace>
  <inkml:trace contextRef="#ctx0" brushRef="#br0" timeOffset="82676.69">2485 15287 21823 0,'0'0'960'0,"0"0"208"0,0 0-928 0,0 0-240 16,4 9 0-16,0-1 0 0,-2 1 1824 0,2 1 320 16,1-2 64-16,1 2 16 0,-1 2-560 0,0-1-96 15,2 0-32-15,-1 4 0 0,-2 2-640 0,0 1-144 16,0 3-32-16,0-2 0 0,-2 5-288 0,1-1-64 16,1-1-16-16,0 3 0 0,0 0-224 0,-2-2-128 0,0 0 160 0,2-1-160 31,-1 0-704-31,3-1-224 0,-2-2-48 0,3-2-10144 15,3-1-2016-15</inkml:trace>
  <inkml:trace contextRef="#ctx0" brushRef="#br0" timeOffset="89903.37">5919 15420 14735 0,'0'0'1312'0,"0"0"-1056"16,5-7-256-16,-17 12 0 0,1-1 1296 0,-1-1 208 15,0-2 32-15,2 3 16 0,1 0-880 0,2 1-176 16,7-5-48-16,0 0 0 0,-5 0-304 0,5 0-144 0,0 0 128 0,0 0-128 16,0 0 0-16,9 4 0 0,1 1 0 0,2 1 0 15,2-3 0-15,2 3 0 0,0-1 0 0,1 3 0 16,0-2 384-16,1 3 80 0,0 2 32 0,2-1 0 16,-3 3 656-16,0-2 128 0,-3-1 16 0,-2 2 16 15,-2 1-96-15,-2 0-32 0,-2 1 0 0,-2-1 0 16,-1-1-240-16,-3 0-48 0,-3 1-16 0,-1-4 0 0,-1 1-400 0,0 1-80 15,-1-2-16-15,-2-1 0 0,-3-2-384 0,2 1 0 16,0-5 0-16,0 2 0 16,0-1-1024-16,2-2-224 0,1-1-48 0,6 0-16 15,0 0-2080-15,0 0-432 0,-4-13-80 0,6 0 0 0</inkml:trace>
  <inkml:trace contextRef="#ctx0" brushRef="#br0" timeOffset="90131.72">6302 15457 20895 0,'0'0'928'0,"0"0"192"0,0 0-896 0,0 0-224 16,0 0 0-16,0 0 0 0,0 0 1072 0,-4 6 160 16,-1-1 48-16,0 3 0 0,0 1-528 0,-1 1-112 15,2 3 0-15,2 0-16 0,1 2-480 0,2-1-144 16,1-1 0-16,4 0 0 0,0-1 0 0,3 0 0 0,2-1 0 0,3 1 0 16,0-3 128-16,2 0-128 0,1-5 0 0,-1 0 0 15,1 0 272-15,-3-3-48 0,-1-2-16 0,-3 0 0 16,0-2 384-16,-4-1 80 15,-1-2 16-15,-1-1 0 0,-1 3-112 0,-1-5 0 16,0 1-16-16,-1 2 0 0,-2-5-320 0,-2 0-64 16,-1-2-16-16,0 0 0 0,-1-2-160 0,-1 1 0 0,-2-2 0 0,-1 1 0 31,-3 0-752-31,1-2-16 0,1 0-16 0,-2 2-8720 0,1-2-1744 0</inkml:trace>
  <inkml:trace contextRef="#ctx0" brushRef="#br0" timeOffset="90297.93">6397 15152 21599 0,'0'0'960'0,"0"0"192"0,0 0-928 0,0 0-224 16,0 0 0-16,8 6 0 16,-1 0 1728-16,1 1 288 0,1 3 64 0,0 1 16 15,-1 2-608-15,-1 2-112 0,0 3-32 0,-1 3 0 16,0 1-704-16,-1 2-128 0,1 1-48 0,0-1 0 16,-1 4-320-16,0 1-144 0,0 1 128 0,2-2-128 15,-2 0-384-15,0 0-144 0,2-4-48 0,-1-1 0 16,1-3-2192-16,-1-5-448 0,1-3-96 0</inkml:trace>
  <inkml:trace contextRef="#ctx0" brushRef="#br0" timeOffset="90604.32">6675 15331 8287 0,'0'0'368'0,"0"0"80"0,0 0-448 0,0 0 0 0,3 12 0 0,1-1 0 15,-1 1 4192-15,4 3 752 0,1 3 160 0,1 0 16 16,0 2-2864-16,3 0-576 0,-2 1-112 0,2 3-32 15,1-3-704-15,0 0-160 16,3-1-32-16,-2 0 0 0,2-3-416 0,-2-1-96 0,0-5 0 0,-1 0-128 16,-1-2 176-16,-1-1-176 0,-2-2 160 0,1-2-160 15,-2-1 352-15,-2-1-32 0,-6-2 0 0,0 0 0 16,0 0 304-16,7-4 48 0,1-1 16 0,-3-1 0 16,-2-2-432-16,-1-4-64 0,2 0-32 0,0 1 0 15,1-4-160-15,-1-2 0 0,-1 4 144 0,-1-4-144 16,1 0-368-1,-2-1-144-15,1 0-16 0,0 2-16 0,-1 1-864 0,3 2-192 0,2 0-16 16,0 1-16-16,-1 1-2176 0,2 2-432 0,-2 3-96 0</inkml:trace>
  <inkml:trace contextRef="#ctx0" brushRef="#br0" timeOffset="90870.18">7157 15457 12095 0,'0'0'528'0,"10"6"112"0,-1-1-512 0,0 0-128 16,0 0 0-16,0-1 0 0,0-2 1248 0,0 0 224 15,-1 1 32-15,0-3 16 0,-8 0 80 0,8-3 32 16,-2 1 0-16,-1-2 0 0,-1 0-160 0,-1-3-48 16,-2 1 0-16,-1-1 0 0,0-1-304 0,-1 1-64 15,-2-1-16-15,-1 0 0 0,-2 1 80 0,-3 2 16 16,1 1 0-16,-1 2 0 0,0-1-352 0,1 4-64 16,0 3-16-16,0 0 0 0,-1 4-256 0,1 1-48 15,2 2-16-15,2 2 0 0,1 1-32 0,2 3-16 0,1 0 0 0,1 0 0 16,2 0-208-16,2 0-128 0,0 0 160 0,2 1-160 15,1 1 0-15,2-2 0 0,2-2 0 0,2-2 0 32,2-2-1376-32,2 0-160 0,3-3-48 0,0-3 0 15,0-1-1744-15,1-2-368 0</inkml:trace>
  <inkml:trace contextRef="#ctx0" brushRef="#br0" timeOffset="91230.72">7506 15441 21183 0,'0'0'944'0,"0"0"192"0,0 0-912 0,0 0-224 16,-3 7 0-16,2 2 0 16,-1 3 2112-16,4 1 368 0,-2 3 80 0,1 1 0 15,0 1-1040-15,1 2-224 0,0-1-32 0,2 1-16 16,0 1-720-16,1-3-144 0,2-1-16 0,-1-2-16 0,2 0-224 0,0-3-128 16,0-3 128-16,-1-3-128 0,3-2 0 0,-3 1 0 15,1-5 0-15,-1 0 0 0,-1-4 0 0,2-1-192 16,-1-1 64-16,0-2 0 0,0 1 128 0,-1-6 176 15,0 0-48-15,-1-2 0 0,0-2-128 0,2-2 0 16,-1 0 0-16,1-1 0 0,-3-2-160 0,1 1 160 0,1-2 0 0,1 3-144 16,-2-1 144-16,3 3 0 15,-2 1 0-15,1 2 128 0,-1 1 288 0,-2 3 64 16,2 2 16-16,-3 2 0 0,-3 7-32 0,0 0 0 16,0 0 0-16,0 0 0 0,7 9-256 0,0 4-48 0,-4 2-16 0,1 3 0 15,0 3-144-15,0 1 192 0,0 0-192 0,0 0 192 16,1-4-448-16,0 1-64 0,1-2-32 0,0-2 0 31,1 2-2016-31,-1-4-384 0,1-2-96 0,-1-2-11744 0</inkml:trace>
  <inkml:trace contextRef="#ctx0" brushRef="#br0" timeOffset="91407.34">8050 15148 9215 0,'0'-30'816'0,"0"19"-656"0,0-1-160 0,0 2 0 15,0-2 4864-15,2 4 928 0,-1 2 192 0,-1 6 32 16,0 0-4160-16,0 0-848 0,5 13-176 0,0 6-16 16,1 2-272-16,-1 6-48 0,-1 2-16 0,1 8 0 15,0 2-272-15,0-3-48 0,2 1-16 0,1 0 0 16,0 1-144-16,-1-1 0 0,3-2 0 0,0 0 0 16,-1 0-1504-16,0 1-336 0,-1-4-64 0,0 1-7632 15,-2-6-1520-15</inkml:trace>
  <inkml:trace contextRef="#ctx0" brushRef="#br0" timeOffset="91616.56">7988 15390 5519 0,'-24'-16'496'0,"14"10"-496"0,-3-1 0 0,1-1 0 16,0-1 6224-16,2 3 1152 15,4 0 240-15,2 4 32 0,0-4-5296 0,4 6-1072 16,0 0-192-16,0 0-64 0,10-3-368 0,3 0-80 15,3 2 0-15,2-5-16 0,6 4-560 0,0 2 0 16,4-3 0-16,-1 2 0 16,-1-2-976-16,0 2-160 0,2 1-16 0,-2 0-16 15,1-1-1984-15,-2-1-400 0,20-3-80 0,-11-4-16 0</inkml:trace>
  <inkml:trace contextRef="#ctx0" brushRef="#br0" timeOffset="91898.9">8281 14789 23951 0,'0'0'2128'0,"2"10"-1696"15,0 3-432-15,3 3 0 0,3 2 2016 0,4-1 320 16,1 4 64-16,4 2 16 0,4 3-944 0,1 0-176 16,3 1-32-16,2 1-16 0,0 1-384 0,2 2-80 15,-2-2-16-15,0 0 0 16,-3 3-64-16,0-2 0 0,-5 1-16 0,-3 2 0 15,-3 2 112-15,-1-4 32 0,-4 5 0 0,-3-2 0 16,-3 5-64-16,-2 0 0 0,-2 1 0 0,-3-3 0 0,-5 2-304 0,0 1-64 16,0-2-16-16,-3-1 0 0,-2-2-384 0,1 0 0 15,1-2 128-15,0-2-128 16,1-1-2432-16,0-4-512 0</inkml:trace>
  <inkml:trace contextRef="#ctx0" brushRef="#br0" timeOffset="101137.59">1546 17275 21183 0,'0'0'1888'0,"-8"4"-1504"15,1 0-384-15,7-4 0 0,0 0 2336 0,0 0 400 16,0 0 80-16,0 0 0 0,0 0-1328 0,0 0-272 15,0 0-48-15,10 4-16 0,2-4 0 0,1 0-16 16,1-2 0-16,2 2 0 0,-1-5-320 0,1 4-64 0,4-3-16 16,0 0 0-16,1-1-416 0,1-2-96 15,1 1-16-15,0 2 0 0,1-3-208 0,6 1 0 16,-2 1-192-16,2 1 192 16,2 2-3248-16,-4 1-528 0</inkml:trace>
  <inkml:trace contextRef="#ctx0" brushRef="#br0" timeOffset="112770.32">9782 5184 13823 0,'-2'-6'1216'0,"2"6"-960"0,0 0-256 0,-1-9 0 0,-3 1 2976 0,4 8 544 15,0 0 128-15,-5-6 0 16,-1 1-1648-16,0 1-336 0,6 4-64 0,-6-1 0 16,-1 1-896-16,1 4-160 0,-2 0-32 0,1 1-16 15,0 2-368-15,1 0-128 0,-1 3 0 0,0 4 0 0,-1 2 0 0,2 2 0 16,-1 3 0-16,2 1 0 0,1 3 0 0,1 2 0 15,2 3 0-15,1 4 0 0,1 0 0 0,3 0-192 16,4-2 192-16,0-2-160 0,1-2 320 0,3-2 64 16,1-3 16-16,3-1 0 0,1-2-432 0,2-3-96 15,3-4-16-15,0-3 0 0,1-3 304 0,-1-5 0 16,0-4 0-16,0-2 0 0,-1-1 208 0,-2-3-48 0,-2 0-16 16,-1-4 0-16,-3-1 80 0,-2-2 16 0,-4 0 0 0,-1 2 0 15,-4 0 128-15,-2 3 16 0,-2-3 16 0,-4 0 0 16,-1 2 16-16,-4 0 0 0,-2 3 0 0,-3 1 0 15,1 2-32-15,-3 1-16 0,1 3 0 0,0 1 0 16,1-3-192-16,0 3-48 0,2 0 0 0,1 0 0 16,1 0-128-16,3 3 0 0,1-2-192 0,3 4 192 31,2 2-1312-31,3 1-144 0,3 1-16 0,1-3-16 16,-1 3-1392-16,3-2-256 0,3-2-64 0</inkml:trace>
  <inkml:trace contextRef="#ctx0" brushRef="#br0" timeOffset="113003.76">10092 5290 4607 0,'3'-17'400'0,"-2"8"-400"0,3-4 0 0,-1-3 0 15,-1-1 4160-15,1 0 736 0,-2 0 160 0,2 0 16 16,-3 2-2256-16,0 0-448 0,-2 2-80 0,2 4-32 16,3 1-880-16,-3 8-176 0,0 0-48 0,0 0 0 0,0 0-448 0,0 0-80 15,6 7-32-15,1 4 0 0,1 5-208 0,0 0-32 16,-1 5-16-16,3 2 0 0,-3-2-176 0,4 2-32 15,1 2-128-15,-1 1 192 0,0 2-192 0,-1-1-208 16,1-1 32-16,-1 0 16 16,0-1-1952-16,1 0-384 0,-2-6-64 0,0 0-7248 0,-1-3-1456 15</inkml:trace>
  <inkml:trace contextRef="#ctx0" brushRef="#br0" timeOffset="113189.97">10118 5320 7359 0,'-13'-7'320'0,"8"6"80"0,0 0-400 0,-2-1 0 0,7 2 0 0,0 0 0 0,-5-1 7680 0,5 1 1472 0,0 0 272 16,0 0 64-16,0 0-6368 0,0 0-1280 0,10 4-256 0,3 0-48 16,2 0-848-16,2 0-176 0,2-4-16 0,2 0-16 15,1 0-320-15,2-3-160 0,-1 0 160 0,3 1-160 31,3-2-400-31,0-1-176 0,-2-2-48 0,2 1-13536 0,-1 0-2720 0</inkml:trace>
  <inkml:trace contextRef="#ctx0" brushRef="#br0" timeOffset="116069.3">2984 17330 22111 0,'0'0'1968'0,"2"-6"-1584"0,-1 0-384 0,0-2 0 0,2-1 1472 0,-1 0 224 0,1-2 32 0,0 0 16 16,0-2-1232-16,-1 0-240 0,-2 0-48 0,0-2-16 16,0 1 208-16,-3-2 32 0,-1 1 16 0,-1 0 0 0,-3 0-96 0,0 3-32 15,-1 0 0-15,-1 0 0 0,-2-1 272 0,-1 2 48 16,0 0 16-16,0 3 0 0,0 1-144 0,-4 1-16 15,0 4-16-15,1 3 0 0,-1 4-64 0,3 3-16 16,1 2 0-16,3 3 0 0,1 3-32 0,3 1-16 16,2 1 0-16,4 3 0 0,4 1-48 0,4 2 0 15,1-2 0-15,3 3 0 0,0-3-320 0,2 0 144 16,2 0-144-16,2-1 0 0,3-3 0 0,1-1 0 16,0-6 0-16,2-1 0 0,-1-1-240 0,3-5-96 0,2 0-32 15,-1-1 0 1,2-2-1616-16,-3 0-336 0,-3 1-64 0,-1-2-16 15,-2 0-1376-15,-3 0-288 0</inkml:trace>
  <inkml:trace contextRef="#ctx0" brushRef="#br0" timeOffset="116239.24">3211 17165 29247 0,'0'0'1296'0,"0"0"272"0,0 0-1248 0,8 4-320 0,0-1 0 0,1 1 0 15,0 0 832-15,1 2 128 0,2 2 0 0,2 1 16 16,3 2-64-16,2 0-16 0,-1 0 0 0,0 2 0 15,2-3-608-15,1 2-128 0,-1-2-32 0,1 1 0 16,1-1-384-16,-1 1-64 0,-1-1-32 0,1 1 0 16,0-1-2912-16,-2 0-592 0,-1 1-112 0</inkml:trace>
  <inkml:trace contextRef="#ctx0" brushRef="#br0" timeOffset="116399.18">3684 17043 35471 0,'-10'-5'1568'0,"5"5"336"16,-3 2-1520-16,-1-1-384 0,-2 2 0 0,-2 1 0 0,-4 3 1088 0,2 2 160 16,-2 4 32-16,0 2 0 0,0 2-608 0,0 4-112 15,0 3-32-15,0 0 0 0,-1 4-528 0,3-1 0 16,1 3 0-16,2-1 0 16,2-2-1520-16,1-2-256 0,1-3-48 0,4-2-9456 15,1-5-1904-15</inkml:trace>
  <inkml:trace contextRef="#ctx0" brushRef="#br0" timeOffset="116616.76">3742 16875 33807 0,'1'-24'1488'0,"-1"12"320"0,0 1-1440 0,1-1-368 0,2 0 0 0,-2 2 0 16,0 1 1392-16,1-2 208 0,0 5 32 0,-2 6 16 15,0 0-336-15,0 0-64 16,0 0-16-16,8 6 0 0,0 6-848 0,0 4-160 15,1 3-32-15,1 5-16 0,1-1-176 0,-1 3 0 0,-1 2 0 0,1 2 0 16,4 1-192-16,-1 3-64 0,-1-3 0 0,-1 0-16 31,0-2-1456-31,-1 0-272 0,-1 1-64 0,0-3-16 16,-1-2-1392-16,-1-2-288 0,-2-2-48 0</inkml:trace>
  <inkml:trace contextRef="#ctx0" brushRef="#br0" timeOffset="116792.7">3804 17138 5519 0,'-9'-14'496'0,"0"-2"-496"15,0 0 0-15,-2 2 0 0,1 1 5536 0,1 1 1008 16,2-1 208-16,2 0 32 0,1 3-3952 0,3 1-784 16,-2 1-176-16,3 0-16 0,3 0-912 0,1 2-176 15,1-1-48-15,3 1 0 0,1 2-720 0,1-2 0 16,1 4 0-16,1 1 0 16,-1-1-544-16,4 4 0 0,0-1 0 0,1 4 0 15,1 2-2256-15,0 2-448 0,0-3-80 0,0 5-5616 16,-2 2-1104-16</inkml:trace>
  <inkml:trace contextRef="#ctx0" brushRef="#br0" timeOffset="117265.46">4066 17160 9215 0,'7'16'400'0,"-3"-8"96"0,0 2-496 0,0 2 0 16,1-1 0-16,-1 1 0 0,0 1 3728 0,-1-2 656 15,1-1 128-15,0 1 32 0,-1-2-2064 0,0 0-416 16,0-1-80-16,0-2 0 0,-3-6-592 0,0 0-112 0,0 0-32 0,0 0 0 16,0 0-496-16,0 0-112 0,0 0 0 0,0 0-16 15,0 0-272-15,-1-8-48 0,1-2-16 0,-2-3 0 16,1-2-288-16,0 1 0 0,1-1-128 0,1 0 128 15,2 1-304-15,-1-1 48 0,1 0 0 0,2 1 0 16,3-2 96-16,0 2 32 0,0-1 0 0,-1 3 0 16,1 2-96-16,0 0-16 0,0-1 0 0,1 2 0 31,1 3-464-31,2-1-80 0,-1 2-32 0,2 2 0 16,2 1 304-16,1 4 64 0,0-1 16 0,-1 5 0 0,1 3 240 0,0 4 64 0,-2 4 0 0,3 1 0 15,1 0 288-15,-1 1 64 0,-3-2 16 0,1 1 0 16,-1 0 208-16,0-2 64 0,1-5 0 0,0 0 0 15,1-1-176-15,-2-3-16 0,1-1-16 0,-1-1 0 16,0-1-48-16,-1-1-16 0,-1-3 0 0,-1 0 0 0,-1-3 16 0,-1 1 16 16,-1-2 0-16,-3-1 0 0,-1-2 16 0,-1-1 0 15,-1 1 0-15,-2-4 0 0,-1-1-96 0,-2 1-32 16,1-1 0-16,-2 0 0 0,-1 2-160 0,-2-3 192 16,-1 2-192-16,1 5 192 0,-1-1 128 0,0 5 16 15,0 4 16-15,0 1 0 0,2 3 224 0,-1 2 64 16,1 3 0-16,2 0 0 0,1 4-208 0,1 0-48 0,0 2 0 15,2 2 0-15,3-1-256 0,2 0-128 16,2 0 0-16,2-3 128 0,1 0-336 0,2-2-80 16,1-2-16-16,1-1 0 15,2-1-1296-15,1-1-272 0,0-1-48 0,1-2-16 16,0-3-1424-16,3-2-288 0,-3-1-48 0</inkml:trace>
  <inkml:trace contextRef="#ctx0" brushRef="#br0" timeOffset="117972.32">4881 17134 14735 0,'0'0'1312'0,"0"0"-1056"0,0 0-256 0,0 0 0 16,-2-5 5136-16,2 5 976 0,0 0 192 0,0 0 32 16,0 0-4336-16,0 0-864 0,1 8-176 0,3 3-48 15,0 4-32-15,1 0-16 0,-1 6 0 0,1 1 0 16,-1 1-304-16,2-1-64 0,0 0-16 0,0-1 0 0,3-2-320 0,0-6-160 16,-1-1 160-16,-1 0-160 0,-1-6-160 0,1 1-128 15,1-2-32-15,-8-5 0 31,0 0-256-31,0 0-64 0,7-4-16 0,0-1 0 16,-2-3-96-16,-1 0-16 0,0-1 0 0,-3-3 0 0,-1-2 128 0,0-2 32 0,0 1 0 16,-1-6 0-16,-2 0 80 0,2-1 16 0,0-3 0 0,1 2 0 15,0-1-16-15,0 5 0 0,-2 2 0 0,2 4 0 0,2 4 528 16,-1 2 128-16,-1 7 0 0,0 0 16 0,0 0 256 0,0 0 48 16,4 12 16-16,0 1 0 0,0 1 448 0,0 2 96 15,-2 3 16-15,2 2 0 0,0-1-672 0,1-2-128 16,1 0-32-16,-1-3 0 0,0-1 0 0,2-2-16 15,-2-2 0-15,0-1 0 0,1-4-176 0,-6-5 0 16,6 4 0-16,-6-4 0 0,0 0-224 0,0 0 32 16,6-5 0-16,1-1 0 0,-2-2-112 0,0-4-16 15,-1-4 0-15,-1 1 0 16,-1-2-128-16,1-1-16 0,-1-2-16 0,0 2 0 0,-1 0 96 0,0 1 32 0,1 0 0 0,0 1 0 16,1 2 208-16,1 3 144 0,0 1-192 0,0 5 192 15,-4 5-304-15,6 1 48 0,2 1 16 0,0 5 0 16,-2 5 240-16,2-1 0 0,0 4-160 0,1-1 160 15,3 2 320-15,-2 1 144 0,2 0 32 0,-2-2 0 16,2 2 16-16,0-5 16 0,0 0 0 0,2-2 0 16,0-1-192-16,2-1-32 0,1-1-16 0,0-1 0 15,0-2-160-15,-2 1-128 0,1-3 144 0,0-2-144 0,-1-2 128 0,2 0-128 16,-2-2 0-16,-1-1 144 16,0-2-144-16,-1-1 0 0,-1-1 0 0,-1-1 128 15,-2-2-128-15,-2 0 192 0,0 2-192 0,-2-3 192 16,-1 0-192-16,0-2 0 0,-3 1 0 0,1 0 128 15,-4-1-128-15,1 2 0 0,0 0 0 0,-2 3 0 16,1 2 0-16,-4 3 208 0,-2 2-48 0,1 3-16 16,-1 1 288-16,0 3 48 0,0 2 16 0,2 3 0 15,0 1 16-15,1 3 0 0,1 2 0 0,2 0 0 0,-1 2-160 0,1 1-32 16,3 3 0-16,0-4 0 0,2 3-112 0,2-5-16 16,3 1-16-16,1 0 0 0,1-3-176 0,1-2 0 15,0-1 0-15,3-3 0 16,0-1-480-16,0-2-80 0,1-2-16 0,0-2 0 15,2-4-1952-15,0 0-400 0,-1-2-80 0,-1-3-13600 16</inkml:trace>
  <inkml:trace contextRef="#ctx0" brushRef="#br0" timeOffset="118134.02">5762 16696 13823 0,'0'0'608'0,"-1"9"128"0,-3 2-592 0,2 2-144 15,-1 2 0-15,3 6 0 0,3 1 5296 0,2 6 1024 16,0-2 208-16,2 2 32 0,0 1-4864 0,3 1-976 0,1 3-192 0,1-5-32 16,1 2-144-16,3-1-32 0,1-2 0 0,1 1 0 15,3-2-560-15,-2-1-112 0,1-2-32 0,1-1 0 32,1-4-2848-32,-3-2-576 0</inkml:trace>
  <inkml:trace contextRef="#ctx0" brushRef="#br0" timeOffset="118333.93">6137 17011 26719 0,'0'10'2368'0,"-2"0"-1888"15,1 3-480-15,1 3 0 0,1 1 2464 0,2 0 400 16,1-2 80-16,2 2 0 0,0 0-2320 0,0-1-480 16,2-2-144-16,2 0 0 0,1 0 0 0,0-3 0 15,3-3 0-15,0 0 0 16,-1 0-640-16,1-2-48 0,1-4-16 0,0-1 0 15,1-2-2064-15,1-3-432 0,-3 0-64 0,0-5-32 16,0 1-992-16,-4-3-208 0</inkml:trace>
  <inkml:trace contextRef="#ctx0" brushRef="#br0" timeOffset="118471.42">6404 17040 20671 0,'5'-15'912'0,"-5"15"192"0,0-7-880 0,0 7-224 16,0 0 0-16,0 0 0 0,0 0 3664 0,0 0 688 16,1 9 144-16,-1 4 32 0,-1 7-2096 0,-2 1-400 15,0 3-96-15,-3 8-16 0,1 2-320 0,0 3-64 0,-2 5 0 0,2 2-16 16,1 2-864-16,0 2-160 0,-1 2-48 0,1-3 0 31,3 1-1024-31,0 0-192 0,2-1-64 0,2-1-20992 0</inkml:trace>
  <inkml:trace contextRef="#ctx0" brushRef="#br0" timeOffset="118982.35">7340 16490 14735 0,'-7'1'1312'0,"-2"2"-1056"0,-1 0-256 0,1 0 0 0,0 3 4912 0,1 0 912 0,1 1 192 0,2 1 48 15,1 1-4368-15,2 2-864 0,-1 4-192 0,3 3-16 0,1 4-96 0,2 6-16 16,3 4 0-16,2 5 0 0,1 0-336 0,2 5-176 15,0-1 160-15,4 2-160 16,3 1 0-16,0 0-256 0,-1-2 16 0,0-3 16 31,0-4-2752-31,0-2-544 0,-4-3-128 0,-2-1-6016 0,-2-5-1216 0</inkml:trace>
  <inkml:trace contextRef="#ctx0" brushRef="#br0" timeOffset="119336.43">7311 16957 14735 0,'0'0'640'0,"2"-5"160"0,-4-2-640 0,2 7-160 16,0-7 0-16,3 1 0 0,-1-1 2624 0,2 2 480 16,-1 0 96-16,1 0 32 0,1 0-1808 0,3 1-352 15,1 0-80-15,0 1-16 0,0 3-160 0,3 0-48 16,-2 1 0-16,0 5 0 0,-1-2-128 0,0 3-16 0,0 5-16 0,1 1 0 16,0 3-352-16,0 2-64 0,0 2 0 0,3 2-16 15,0 1-176-15,1 1 0 0,-1 0 0 0,2-1 0 16,-2-2 0-16,2-3 0 0,-1-4 0 0,0-1 0 15,3-2 0-15,0-4 0 0,0 1 0 0,0-4 0 16,-1-1 0-16,-1-3 160 0,0-3-16 0,-2 1 0 16,-2-4 336-16,-1 0 64 15,-3-3 16-15,-1-2 0 0,-4-2-64 0,-2-1-16 16,-2 1 0-16,-2 1 0 0,-3 0-160 0,-1-1-48 0,-2 0 0 0,-2 0 0 16,-1 0-64-16,-2 0-16 0,-2 0 0 0,0 3 0 15,-2-3-368-15,1 2-80 0,1 1 0 0,2 1-16 31,-1 0-864-31,3 1-160 0,2 3-48 0,4 1 0 0,7 4-1760 16,0 0-352-16</inkml:trace>
  <inkml:trace contextRef="#ctx0" brushRef="#br0" timeOffset="119507.46">7783 16984 5519 0,'0'0'496'0,"0"0"-496"15,0 0 0-15,4 11 0 0,-3-2 4976 0,3 1 896 16,2 2 176-16,-1 0 32 0,1-1-3712 0,2 1-736 15,0 1-160-15,1 0-16 0,3-1-64 0,1 0-16 16,1 1 0-16,6 0 0 0,-1-2-928 0,3 4-192 16,2-6-48-16,2 1 0 0,0 1-208 0,-2-2-208 15,-2 1 32-15,0-3 16 16,-1-1-1536-16,-2 1-304 0,-1-2-64 0,1 0-7888 16,-1-2-1568-16</inkml:trace>
  <inkml:trace contextRef="#ctx0" brushRef="#br0" timeOffset="119677.56">8226 16980 10127 0,'0'0'896'0,"-5"0"-704"0,-4 0-192 0,-1 3 0 15,-2 1 5376-15,0 2 1024 0,-1 2 224 0,0 4 32 16,0 2-4480-16,-1 3-912 0,-2 1-176 0,0 3-48 16,-2-1-384-16,1 3-80 0,0-1 0 15,3 1-16-15,0-3-416 0,1 1-144 0,2-1 0 0,2-2 144 31,1-2-2176-31,4-2-432 0,3-2-96 0</inkml:trace>
  <inkml:trace contextRef="#ctx0" brushRef="#br0" timeOffset="119832.4">8348 17019 34607 0,'-4'17'1536'0,"4"-6"320"0,1 2-1488 0,0 1-368 16,3 2 0-16,0 1 0 0,0-2 192 0,1 1-16 15,1-2-16-15,0 1 0 16,-1-1-1568-16,2-1-320 0,-2-1-64 0</inkml:trace>
  <inkml:trace contextRef="#ctx0" brushRef="#br0" timeOffset="120132.4">8683 16829 911 0,'0'0'0'0,"0"0"0"0,6-3 0 0,1 1 0 16,-1-1 4624-16,-6 3 848 0,8-4 160 0,-8 4 48 15,0 0-3728-15,0 0-736 0,0 0-160 0,0 0-32 16,0 0-192-16,0 0-64 0,0 0 0 0,-2 8 0 16,-4 1-272-16,-2 2-64 0,1 2-16 0,-2-2 0 15,-2 8 848-15,1-4 160 0,-1 4 48 0,2-1 0 16,1 0 144-16,3 2 48 0,1 0 0 0,3 1 0 0,3 0-352 0,4 0-64 15,0-1-16-15,3-2 0 0,4-3-624 0,4-1-128 16,4-3-32-16,3-2 0 16,0-1-448-16,5-1-128 0,2-6-16 0,3 0 0 15,4-2-2848 1,4-5-560-16</inkml:trace>
  <inkml:trace contextRef="#ctx0" brushRef="#br0" timeOffset="120568.37">9835 16643 22111 0,'0'0'976'0,"3"7"208"0,-2 5-944 0,2 2-240 16,2 2 0-16,0 4 0 0,3 0 1712 0,0 4 288 16,0 1 64-16,1 3 16 0,1 1-1568 0,2 1-320 15,0 0-64-15,-1 3-128 0,2-3 0 0,-1 0-144 16,0-2-16-16,0 0 0 15,-2-4-2656-15,-1 1-544 0</inkml:trace>
  <inkml:trace contextRef="#ctx0" brushRef="#br0" timeOffset="120716.96">9727 16911 17503 0,'0'0'1552'0,"0"0"-1232"15,0 0-320-15,0 0 0 0,0 0 4496 0,0 0 848 16,10-1 160-16,4-1 48 0,2 1-4192 0,5 0-832 15,4 0-160-15,5-2-48 0,3 2-64 0,4-3-32 16,5-1 0-16,6-2 0 16,6-2-1952-16,-1-2-384 0</inkml:trace>
  <inkml:trace contextRef="#ctx0" brushRef="#br0" timeOffset="121266.99">8199 18018 12895 0,'0'0'576'0,"0"0"112"0,-5-7-560 0,-2 4-128 0,0 0 0 0,0 0 0 16,0 2 4544-16,1 1 896 0,-2 1 160 0,0 2 32 15,0 2-3488-15,1 3-704 0,0 1-144 0,3 4-16 0,-1 5-800 16,1 2-160-16,0 1-16 0,2 2-16 16,0 3-288-16,5 0 0 0,-2-1 0 0,2 3 0 31,2-4-448-31,2 1 0 0,0-1 0 0,2-5 0 0,1 1-608 0,3-3-112 0,4-3-32 0,1-2-9040 16,-1-2-1824-16</inkml:trace>
  <inkml:trace contextRef="#ctx0" brushRef="#br0" timeOffset="121602.04">8650 18173 11055 0,'0'0'976'0,"0"0"-784"0,0 0-192 0,-8 0 0 15,-1 5 3328-15,-3 1 608 0,-2 0 128 0,0-1 32 0,-2 6-2240 0,2-1-448 16,-1 1-96-16,2 2-16 0,2 4-272 0,0-2-48 16,2 2-16-16,1 0 0 0,1 0-304 0,1 0-64 15,5 0-16-15,1-1 0 0,1-2-368 0,5-2-80 16,1-2 0-16,2-2-128 0,2-2 0 0,2 0 0 15,3-5 0-15,-1-1 0 0,0-1 0 0,-1-5-144 0,0 0 16 0,-1-1 0 16,-1 0-16-16,0-4 0 16,-2-1 0-16,-1-1 0 0,-1 0 0 0,-1-1 0 15,-1-2 0-15,-1 1 0 0,1-1 144 0,-3 0 0 16,1 2 0-16,-2-2 128 0,-1 3-128 0,0 3 0 16,2 1 128-16,-2 2-128 0,-1 7 512 0,0 0 16 15,0 0 16-15,0 0 0 0,0 0-160 0,-4 9-16 16,2 3-16-16,0 1 0 0,1-1-96 0,1 1-32 0,1 0 0 0,1 0 0 15,0 0-224-15,2 0 0 0,3-1 0 0,1 0 0 32,1-3-512-32,0 0-128 0,-1-1-48 0,1-2 0 15,1 1-2992-15,-1-3-608 0</inkml:trace>
  <inkml:trace contextRef="#ctx0" brushRef="#br0" timeOffset="122069.96">8977 18163 7359 0,'0'0'656'0,"0"0"-528"0,0 0-128 0,-4-4 0 15,1-1 2432-15,0-1 448 0,2 0 80 0,1 6 32 16,-2-5-1664-16,2 5-336 0,2-7-64 0,-2 7-16 16,0 0-48-16,0 0-16 0,9 1 0 0,1 3 0 15,2 4 256-15,-2 3 48 0,2 2 16 0,1 4 0 16,0-1 128-16,0 4 32 0,0-2 0 0,0 2 0 15,-1-1-432-15,0 0-64 0,0-2-32 0,-2-2 0 16,-1 1-448-16,0-3-96 0,-2-1 0 0,-2-2-16 16,-1-3-64-16,-4-7-16 0,0 0 0 0,0 0 0 15,0 0 32-15,0 0 16 0,0 0 0 0,-3-11 0 16,-1 1-80-16,0-1 0 0,-1 0-128 0,0-2 192 16,-2-3-192-16,4-2-208 0,-3-1 32 0,0-1 16 31,-1-1-384-31,2 0-80 0,2-1-16 0,3 1 0 0,2 3-1344 0,3-2-256 0,4 3-64 0,2 1-16 15,-1 2-1200-15,2 2-224 0</inkml:trace>
  <inkml:trace contextRef="#ctx0" brushRef="#br0" timeOffset="122303.58">9428 18049 5519 0,'0'0'496'0,"8"0"-496"16,1 0 0-16,-1 0 0 0,0 0 4032 0,-8 0 704 16,7 0 128-16,-7 0 48 0,0 0-1984 0,0 0-400 15,0 0-80-15,0 0-16 0,0 0-592 0,0 0-128 0,0 0-32 16,0 0 0-16,-2 12-720 0,0-2-128 0,-2 3-48 0,0 3 0 15,0 1-208-15,1 0-32 0,1 3-16 0,2 0 0 16,0-1-192-16,1-2-32 0,2 0-16 0,2-3 0 16,4 2-288-16,0-2 0 15,0-2 128-15,3-1-128 0,2 1-176 0,2-4-80 16,1 0-32-16,4-3 0 16,0-1-1600-16,1-2-320 0,0 1-64 0,0-3-16 15,0-4-1120-15,-1 0-240 0</inkml:trace>
  <inkml:trace contextRef="#ctx0" brushRef="#br0" timeOffset="122409.46">9850 18181 6447 0,'0'0'576'0,"-3"10"-576"0,-1 1 0 0,1 1 0 15,0 1 4672-15,1-2 832 0,4 2 176 0,0 2 16 16,3-1-4224-16,1-1-864 0,-1 0-160 0,3-4-48 16,2 0-400-16,2-1 0 0,1-1 0 0,0-2-8384 15,1-3-1712-15</inkml:trace>
  <inkml:trace contextRef="#ctx0" brushRef="#br0" timeOffset="122806.42">9938 18005 9215 0,'-15'-17'816'0,"8"10"-656"0,1 0-160 0,-1 0 0 0,2 3 1552 0,1 0 288 16,4 4 48-16,0 0 16 0,0-5-1008 0,0 5-208 16,0 0-48-16,5-3 0 0,3-2-96 0,1 4-32 15,-1 1 0-15,4 0 0 0,1 3-272 0,1 0-64 16,0 4-16-16,2 1 0 0,1 2 368 0,0 2 80 15,1 1 16-15,2 1 0 0,-2 5 784 0,0 0 176 16,0 2 16-16,-2 2 16 0,-2-3 144 0,1 1 32 16,-5 1 0-16,2-1 0 0,-3-2-608 0,0 2-112 15,2-2-32-15,-4-2 0 0,0-3-544 0,-1-4-112 0,1-2-32 0,-2-1 0 16,-5-7-224-16,7 4-128 0,-1-4 160 0,-1-3-160 16,1-4-192-16,-2 0-144 0,0-4-32 0,-1-1 0 15,0 1 16-15,1-2 0 0,-3 0 0 0,1-3 0 16,-2-1-160-16,0-4-16 0,0 2-16 15,1 0 0 1,1 0-112-16,1 2-32 0,0 1 0 0,1 5 0 0,-1 1 432 0,0 4 64 0,-3 6 32 0,0 0 0 16,0 0 16-16,8 4 0 0,-2 5 0 0,1 4 0 15,-1 4 144-15,4 0 0 0,0 0 0 0,0 1 0 16,1-1 384-16,1 0 144 0,1-3 48 0,2-1 0 16,4-1-3872-16,-1-3-768 0,0-1-160 0,2-1-6848 15</inkml:trace>
  <inkml:trace contextRef="#ctx0" brushRef="#br0" timeOffset="123034.59">10769 18082 21423 0,'0'0'464'0,"0"0"112"0,-6-5 0 0,-1-1 32 0,-2 3-480 0,-2 0-128 15,-1 2 0-15,1 1 0 0,0 4 1200 0,-1-1 208 16,-1 4 64-16,2 2 0 0,2 1-384 0,1 4-64 16,0 0 0-16,3 2-16 0,2-1 64 0,3 2 16 15,1 0 0-15,5-3 0 0,1 2-608 0,4-3-112 0,3-2-32 0,2-4 0 16,2 0-336-16,0-2 0 15,2-4 0-15,-3-2 0 0,-3-3 128 0,1-2 48 16,-4-2 16-16,0-1 0 0,-1-3-192 0,-2-1 0 16,-3-1 0-16,-2 1 0 0,-2-2 192 0,-1 1-32 15,-1 0-16-15,-2-2 0 0,-2 3-144 0,0 0-224 16,-2 0 48-16,-1 1 16 16,-3 0-2000-16,-2 1-400 0,-3-2-64 0</inkml:trace>
  <inkml:trace contextRef="#ctx0" brushRef="#br0" timeOffset="123405.51">11024 17948 23839 0,'0'0'1056'0,"0"0"224"0,0 0-1024 0,0 0-256 0,0 0 0 0,-2 10 0 16,-2 0 432-16,-1 3 32 0,-2 0 16 0,0 1 0 15,1 0-176-15,-1 2-48 0,0 0 0 0,0 1 0 16,2 0 368-16,0-1 64 0,1-2 16 0,1-1 0 15,2-2-336-15,1-3-64 0,0-8-16 0,0 0 0 16,0 0-432-16,0 0-96 0,8-3-16 0,-1-2 0 16,0 0-592-16,1-2-128 0,-2-1-32 0,1 0 0 15,-3-1-48-15,0 1-16 0,-2-3 0 0,1 0 0 16,-3 1 432-16,0 1 96 0,0 0 16 0,-1 1 0 16,-1 0-16-16,0 3 0 0,0 0 0 0,2 5 0 0,0 0 736 0,0 0 128 15,0 0 48-15,0 0 0 0,8 3 1408 0,1 4 272 16,0 0 64-16,2 2 16 0,1 2 48 0,1 5 0 0,0-2 0 0,-2 3 0 15,0 0-464-15,1 2-96 0,-2 0-16 0,-1-1 0 16,-2 1-320-16,-2-1-80 16,-3 0-16-16,1-1 0 0,-3 0-480 0,-1-1-80 15,-3-2-32-15,-1 2 0 0,-3-5-400 0,0 1-64 16,-1 1-128-16,-2-4 176 16,1 2-1296-16,0-4-256 0,-1-1-48 0,1-2-11680 15,-2-3-2320-15</inkml:trace>
  <inkml:trace contextRef="#ctx0" brushRef="#br0" timeOffset="123703.79">11328 18039 30175 0,'0'0'1344'0,"10"1"256"0,1-2-1280 0,1 0-320 0,1-3 0 0,0 1 0 16,-2-4-160-16,0 1-96 0,-2-2-32 0,0 0 0 15,-1-2 1296-15,1 1 256 0,-1 0 48 0,0 0 16 16,-3-1-512-16,0 1-112 0,0 1 0 0,-1-1-16 15,-5 1-304-15,-2 2-48 0,3 6-16 0,-6-4 0 16,-2 1 448-16,-1 3 64 0,0 4 32 0,0 3 0 16,-2 2-224-16,1 3-64 0,-1 2 0 0,2 0 0 15,1 3 80-15,2 2 16 0,1-2 0 0,2 0 0 16,2 1-288-16,1 0-48 0,2-5-16 0,2 4 0 0,1-4-320 0,2-3-208 16,2 4 16-16,2-7 16 15,2 0-1616-15,1-2-320 0,2-4-64 0,0-1 0 16,0 0-1760-16,1-2-352 0,17-9-64 0,-11 1 0 0</inkml:trace>
  <inkml:trace contextRef="#ctx0" brushRef="#br0" timeOffset="124003.43">11680 17890 9215 0,'9'-10'816'0,"-9"10"-656"0,0 0-160 0,0 0 0 16,0 0 4400-16,0 0 848 0,0 0 160 0,4 9 32 16,-1 1-2752-16,-2 2-544 0,0 0-112 0,1 1-32 15,-2 2-384-15,0 0-80 0,0 0 0 0,0-2-16 16,2 2-928-16,1-3-176 0,-1-2-32 0,2 0-16 15,2 1-368-15,1-2 144 16,0-5-144-16,1 0 0 0,-1 1 0 0,1-5 0 0,0-3 0 0,0 1 0 16,1-3-272-16,0-2-64 0,2 1-16 0,-2-5 0 31,0-1-224-31,1-1-32 0,1 0-16 0,2-8 0 16,0 5 0-16,-3 2 0 0,-1-1 0 0,-2 6 0 0,-1-2 384 0,1 3 80 0,1-1 16 0,-2 0 0 15,-1 0 512-15,1 3 96 0,-1 0 32 0,-5 6 0 16,0 0-64-16,8 0-16 0,-2 3 0 0,1 1 0 15,-1 4-144-15,1 1-16 0,2 1-16 0,-1 2 0 16,0-3-240-16,-1 2-208 0,3 0 32 0,0 1 16 16,-1-2-2528-16,2 1-512 0,0-2-112 0,0-3-16 0</inkml:trace>
  <inkml:trace contextRef="#ctx0" brushRef="#br0" timeOffset="124123.5">12246 17878 21183 0,'0'0'1888'0,"0"12"-1504"16,0 0-384-16,0 1 0 0,4 1 2368 0,0-1 384 16,0 0 96-16,-1-1 16 0,3 0-2384 0,0 0-480 15,1-2 0-15,1-2-176 16,-1-2-1488-16,1 0-320 0,0-3-48 0</inkml:trace>
  <inkml:trace contextRef="#ctx0" brushRef="#br0" timeOffset="124438.67">12428 17658 23039 0,'0'0'1024'0,"0"0"192"0,0 0-960 0,8-9-256 0,1 0 0 0,-1 2 0 16,0 1 3056-16,1 1 560 0,0-1 112 0,0 3 32 16,0-3-2256-16,1 4-448 0,1 0-96 0,1 2 0 0,0 0-480 0,-1 0-96 15,0 2 0-15,-2 0-16 16,-9-2-208-16,8 3-32 0,-8-3-128 0,0 0 192 15,0 0 128-15,0 0 0 0,4 8 16 0,-3 1 0 16,-4 1 0-16,-2 3 0 0,-3 0 0 0,-2 3 0 16,-2 4 192-16,1 0 48 0,-2 3 0 0,1 0 0 15,1 2 256-15,4 0 64 0,0-1 16 0,3 2 0 16,3-3-192-16,5-3-32 0,2-1-16 0,3-1 0 0,3-4-272 16,5-1-48-16,4-2-16 0,2-5 0 0,2-1-336 0,3 1 0 15,1-6 0-15,3-2 0 16,0-2-1168-16,2-2-208 0,3-1-32 0,1-3-13440 15,1 1-2688-15</inkml:trace>
  <inkml:trace contextRef="#ctx0" brushRef="#br0" timeOffset="156905.51">22981 4880 2751 0,'-2'-2'128'0,"2"2"16"0,0 0-144 0,0 0 0 0,0 0 0 0,24-5 0 16,-29 18 5088-16,2 1 992 0,2 3 192 0,2 5 32 15,3 0-4144-15,4 3-832 0,0 1-176 0,-1-2-16 16,2 2-368-16,1 4-64 0,-1 0 0 0,0 2-16 0,0 1-176 0,1 1-16 16,-2-4-16-16,-1 0 0 0,-3-3-80 0,0-2-16 15,-2-3 0-15,1-2 0 0,2-5-112 0,-4-2-16 16,-2 0-16-16,0-6 0 0,1-7-64 0,0 0-16 15,0 0 0-15,0 0 0 0,-8-7 32 0,0-5 16 16,0-1 0-16,2-5 0 0,-1-5-208 0,1-3 144 16,-1-7-144-16,-1 0 128 15,3-2-432-15,1-1-80 0,2-2-32 0,0-2 0 16,2-5-128-16,3 1-32 0,1 2 0 0,1 3 0 0,0-3 320 0,4 6 48 0,2 5 16 0,2 1 0 16,1 5 192-16,2 5 0 0,1 3 0 0,0 4 0 15,0 4 224-15,-3 4-64 0,0 2-16 0,2 3 0 16,-2 4 256-16,-1 1 48 0,-2 2 16 0,-1 1 0 15,-1 4 240-15,-2 2 32 16,-2 3 16-16,-2 2 0 0,-5 1-160 0,0 2-16 16,-3 2-16-16,-2 0 0 0,1 1-352 0,-4 1-64 0,0 0-16 0,-2 0 0 15,-1-1-288-15,0-3-64 0,-1-1-16 0,1-5 0 32,-2-2-1584-32,-3-1-320 0,3 0-64 0,2-5-13344 0</inkml:trace>
  <inkml:trace contextRef="#ctx0" brushRef="#br0" timeOffset="157170.29">23669 4767 6447 0,'0'0'576'0,"0"0"-576"16,0-5 0-16,0 5 0 0,-3-4 5568 0,3 4 1024 16,-6-1 192-16,-1 1 32 0,0 0-4000 0,-4 3-816 15,-3 1-144-15,-5 5-48 0,1 5-832 0,0-1-160 16,-2 4-48-16,1-1 0 0,-2 8-80 0,1 2-32 15,1 3 0-15,3-1 0 0,2 1-32 0,2-3-16 0,3 2 0 16,3 0 0-16,2 1-224 0,2 1-32 0,4-1-16 0,4-2 0 16,1-2-176-16,2-6-32 0,4 2-128 0,2 0 192 15,5-3-192-15,2 0 0 16,4-2 0-16,2-3 0 0,2 0-256 0,9-2-80 16,-4-7-32-16,1-6 0 15,0 1-1648-15,-1-4-336 0,-1-6-64 0,-2 0-16 16,0-4-1296-16,-4-4-272 0,1-1-48 0</inkml:trace>
  <inkml:trace contextRef="#ctx0" brushRef="#br0" timeOffset="157435.64">24250 4762 29599 0,'0'0'1312'0,"-5"-5"272"0,0-1-1264 0,-2 1-320 0,0 3 0 0,-2-2 0 15,-1 2 1776-15,1 2 288 0,-1 2 64 0,1 3 16 16,-2 3-672-16,1 2-144 0,-1 3-32 0,0 4 0 0,2 3-464 0,-1 3-80 15,1 3-32-15,2 2 0 0,1-2-144 0,4 1-16 16,0 0-16-16,5 1 0 0,2-1-224 0,3-1-64 16,4-1 0-16,1 0 0 0,1-4-128 0,4-2-128 15,3-3 192-15,5-2-192 0,-1-3 224 0,2-4-64 16,2-1-16-16,2-5 0 0,2-4 240 0,2-1 64 16,4-1 0-16,2 0 0 15,0-3-2320-15,3-2-464 0,1-1-96 0</inkml:trace>
  <inkml:trace contextRef="#ctx0" brushRef="#br0" timeOffset="157998.66">23107 7108 29023 0,'-3'-7'1280'0,"0"-4"272"0,-3-1-1232 0,0 1-320 16,-1 0 0-16,-1 3 0 0,-2 3 1344 0,0 0 224 15,-6-3 32-15,2 4 16 0,-2 3-128 0,0 4-16 16,-2 2-16-16,1 5 0 0,0 5-832 0,2-1-176 0,0 2-16 0,3 2-16 16,3 3-240-16,2 2-48 0,1 1-128 0,5-2 192 15,1 1-64-15,4-2 0 0,2 1-128 0,4 2 192 16,0-3-192-16,3 1 0 0,1-1-144 0,-1-6 144 15,3 1-304-15,2 0 48 16,2-2 0-16,2-1 0 16,2-1-704-16,2-3-128 0,-2-5-16 0,6 0-16 15,-2-3-2016-15,-5-2-384 0,-2-3-96 0,-3-4-16 0</inkml:trace>
  <inkml:trace contextRef="#ctx0" brushRef="#br0" timeOffset="158142.59">23357 7032 29423 0,'0'0'1296'0,"0"0"288"0,0 0-1264 0,0 0-320 0,0 0 0 0,0 0 0 16,0 0 1504-16,-1 6 240 0,0 4 48 0,-1 2 16 16,0 1-960-16,1 4-192 0,1 0-32 0,-2 5-16 15,1 0-400-15,1 3-80 0,0 0 0 0,3 1-128 0,-1 0 0 0,2 2-256 16,1-1 32-16,1 0 0 16,0-1-2672-16,2-1-544 0,0-3-96 0</inkml:trace>
  <inkml:trace contextRef="#ctx0" brushRef="#br0" timeOffset="158337">23541 6833 12895 0,'0'0'576'0,"0"0"112"0,0 0-560 0,0 0-128 16,0 0 0-16,-5 7 0 0,2 5 4368 0,2 1 848 15,0 6 160-15,2 5 48 0,4 6-3552 0,2 0-704 16,-1 2-144-16,3 3-16 0,3 1-768 0,0-2-240 15,0-2 128-15,-1 3-128 16,2-1-1168-16,0 0-304 0,2-1-48 0,-2-1-8272 0,-1 2-1648 0</inkml:trace>
  <inkml:trace contextRef="#ctx0" brushRef="#br0" timeOffset="158492.28">23509 7331 17503 0,'-6'-2'1552'0,"1"-3"-1232"15,-1 1-320-15,0 0 0 16,3 0 3600-16,0 0 672 0,3 4 128 0,0 0 16 16,0 0-2864-16,5-4-576 0,2 0-112 0,2 0-32 15,3 0-2224-15,7 0-448 0,2 4-80 0</inkml:trace>
  <inkml:trace contextRef="#ctx0" brushRef="#br0" timeOffset="158870.47">23760 7365 28671 0,'-9'-4'1280'0,"9"4"256"0,0 0-1232 0,0 0-304 0,0 0 0 0,0 0 0 15,0 0 864-15,0 0 112 16,0 0 32-16,0 0 0 0,0 0-608 0,11 2-112 16,0-2-32-16,2-2 0 0,3 1-256 0,1 0 0 15,0-3 0-15,0 0-144 0,0 4 144 0,1-1 0 16,0-3 0-16,1 1 0 0,-3 1 0 0,0-1 0 0,-2 0 0 0,-1 3 0 15,-2 0 0-15,-3 2 0 0,-8-2 0 0,0 0 0 16,0 0 224-16,0 0 80 0,0 0 16 0,0 9 0 16,0-1 384-16,-3 1 64 0,-2 0 32 0,0 0 0 15,-2 1-64-15,1 1-16 0,-2 2 0 0,0-1 0 16,-1 1 96-16,0 0 16 0,2-2 0 0,-1 6 0 16,3-4-416-16,3 2-80 0,0-2-16 0,4 0 0 0,2 0-320 0,2 0 0 15,3 0 0-15,3-1 0 16,1-3 0-16,-1-3 0 0,1-1 0 0,1 1 0 15,4-2-240-15,1 0-112 0,1-1-32 0,3-3 0 16,-1-3-2096-16,8-5-416 0,0-4-96 0,0-1-12832 16</inkml:trace>
  <inkml:trace contextRef="#ctx0" brushRef="#br0" timeOffset="159063.53">24407 6962 29487 0,'-9'6'2624'0,"-2"-2"-2112"15,1 2-512-15,-1 2 0 16,1 2 1936-16,0 5 288 0,-1 0 48 0,3 6 16 0,3-1-704 0,1 5-144 16,2-1-32-16,3 1 0 0,2 0-976 0,2 1-208 15,4-1-32-15,1 1-16 0,3-3-176 0,2-1 0 16,0-1-192-16,2-1 192 16,-1-6-560-16,2 2 16 0,0-6 0 0,2 1 0 15,0-2-528-15,-1-3-96 0,1-2-32 0,-1 0 0 16,-1-1-1360-16,1-3-256 0,-2-2-64 0,-2 0-16 15,1-5-544-15,-2-3-96 0</inkml:trace>
  <inkml:trace contextRef="#ctx0" brushRef="#br0" timeOffset="159203.68">24810 6846 1839 0,'0'0'160'0,"0"0"-160"0,0 0 0 0,0 0 0 16,0 0 7200-16,-7 6 1408 15,1 1 288-15,0 5 48 0,4 5-6352 0,-1 0-1264 0,2 4-256 0,1 2-48 16,1 5-672-16,2 2-128 0,-1 1-32 0,5 2 0 31,0-1-1632-31,0 2-336 0,1-1-64 0,1-3-13376 0</inkml:trace>
  <inkml:trace contextRef="#ctx0" brushRef="#br0" timeOffset="159606.34">25005 7299 23951 0,'0'0'1056'0,"0"0"224"0,7-5-1024 0,1 3-256 16,-1-3 0-16,3 1 0 16,0 2 1648-16,0 0 272 0,1 2 48 0,2 0 16 0,1 2-576 0,2 3-128 15,0-3 0-15,-2 5-16 0,3 3-112 0,-2 1-32 16,1-1 0-16,0 3 0 0,-6 0-224 0,2 0-32 16,1 3-16-16,-3-2 0 0,-2-1-192 0,-1 3-32 15,-3 1-16-15,-2 1 0 0,0 0-352 0,-4 2-80 16,-2 1-16-16,0-6 0 0,-1 1-160 0,-1-3 0 15,-2 1 0-15,-1 1 0 0,-2-2-128 0,1-3-16 16,-2 1 0-16,0-5 0 0,1-3 144 0,-2-3 128 16,2 0-128-16,1-4 176 15,-1-1-480-15,2-3-80 0,1 1-32 0,2-3 0 0,1 0 128 0,2-1 32 0,2 1 0 0,3 2 0 16,2-1 96-16,3 2 32 0,2-1 0 0,1 4 0 16,1 3 128-16,2 1 176 0,2 0-48 0,2 1 0 15,2 3-128-15,0 0 160 0,2 0-160 0,0 1 160 16,-1-5-160-16,-2 6 0 0,0 3 0 0,-2 0-176 15,-2-5-1872-15,-1 4-384 0,-1 6-80 0,-3-2-14032 16</inkml:trace>
  <inkml:trace contextRef="#ctx0" brushRef="#br0" timeOffset="159999.84">23390 8243 10127 0,'0'0'896'0,"-4"-6"-704"16,4 6-192-16,0 0 0 0,-6-3 3600 0,6 3 688 15,0 0 144-15,0 0 32 0,0 0-2464 0,0 0-480 16,0 0-112-16,0 0 0 0,-6 6-224 0,2 1-32 0,1-1-16 0,-1 2 0 15,0 1-352-15,1-1-64 0,2 1-16 0,-2 1 0 16,1 1-432-16,0-1-80 0,1 1-32 0,1-1 0 16,0 1-160-16,0-4 0 0,3 3 0 0,-1-1 128 15,2 1-128-15,1-3 0 0,2 0 0 0,2 1 0 16,0 0 0-16,3 0 0 0,1 1 0 0,1 0 0 16,1 0 0-16,-4-1 0 15,1-1 0-15,0-1 0 0,-3 2 0 0,0 0 0 0,-1 0 0 0,-2-1 0 16,0 1 272-16,-3 1-16 0,1 1-16 0,-4 0 0 15,-2 2 16-15,-2-2 16 0,0 1 0 0,-3-2 0 16,-2 0-272-16,-1-1 0 0,-2-1 0 0,2 0 0 31,-2-1-512-31,0 0-144 0,2-4-48 0,1 0 0 16,1-4-2528-16,3 0-512 0,5 2-96 0</inkml:trace>
  <inkml:trace contextRef="#ctx0" brushRef="#br0" timeOffset="160272.99">23687 8402 911 0,'0'0'0'0,"0"0"0"0,0 0 0 0,0 0 0 16,-2-8 0-16,-1 3 0 0,3 5 6688 0,0 0 1248 16,-9-2 256-16,0 4 64 0,0 2-5792 0,0 3-1152 15,-1 3-224-15,3 3-64 0,0 2-448 0,2 2-80 16,1 1-32-16,4 1 0 0,3-2-336 0,0-4-128 0,4-2 0 16,2 1 144-16,3-1-144 0,0-4 192 0,2-1-192 0,0-4 192 15,-1 0-192-15,4-4-144 16,-1-2 144-16,-3-1-208 0,-1-3 208 0,-2-1 0 15,-1-3 0-15,-2-1 160 0,-3 2-32 0,-2-2 0 16,-2 2 0-16,-1 3 0 0,-2-3-128 0,-1-2 0 16,-1 0 0-16,0 0-176 15,-2 2-256-15,1-2-48 0,-1 3-16 0,0-3 0 16,0 1-2688-16,2 1-528 0,-7-9-128 0,7 5 0 0</inkml:trace>
  <inkml:trace contextRef="#ctx0" brushRef="#br0" timeOffset="160426.04">23827 8077 22111 0,'0'0'1968'0,"0"0"-1584"0,0 0-384 0,0 0 0 16,0 0 2880-16,0 0 480 0,1 9 96 0,-1 3 32 15,1 4-1744-15,1 2-336 0,-1 1-80 0,2 2-16 0,0-1-736 0,4-1-128 16,-2 4-48-16,2-1 0 0,1 4-400 0,-1 2 0 16,1 2 128-16,0 3-128 15,0 0-1440-15,1-1-320 0,1 0-64 0,2-2-16 16,0-3-1632-16,-2-8-336 0,1 0-64 0</inkml:trace>
  <inkml:trace contextRef="#ctx0" brushRef="#br0" timeOffset="160699.41">24064 8356 19455 0,'0'0'864'0,"0"0"176"0,3-5-832 15,-3 5-208-15,0 0 0 0,0 0 0 0,7 5 1856 0,1 4 320 16,-1 3 64-16,1 1 0 0,1 3-592 0,0 2-128 15,0-1-32-15,3 1 0 0,-2-2-208 0,1-1-64 16,-2 1 0-16,2-4 0 0,2-3-128 0,-2-1-16 0,-2-3-16 0,-1 0 0 16,1 2-112-16,-1-6-32 0,0-1 0 0,-1-1 0 15,1-2-288-15,-1-1-64 0,-2-2-16 0,0-1 0 16,0-5-272-16,-1 1-48 0,-1-2-16 0,0-2 0 16,-1 0-208-16,-1-4-240 0,-1 1 48 0,0 0 16 31,0 0-544-31,-1 1-112 0,-1 0-32 0,-1 1 0 0,-1-2-2704 0,0 6-528 0,0-1-128 0,2 3 0 15,0 3-816-15,2 2-144 0</inkml:trace>
  <inkml:trace contextRef="#ctx0" brushRef="#br0" timeOffset="160932.31">24382 8377 1839 0,'21'10'0'0,"-12"-2"160"0,0 1-160 0,3 3 0 0,1-4 0 0,1 0 0 16,2 0 5264-16,1-2 1024 0,0-1 208 0,0-1 32 15,0-3-4224-15,0-1-864 0,0-1-160 0,0-1-48 16,-2-2-496-16,1-2-96 0,-4-1-32 0,-3-2 0 15,-1-1-96-15,-2 1-32 0,-2-1 0 0,-3-2 0 0,1 0-32 0,-4 1 0 16,-2-1 0-16,-1 0 0 0,-3 0-64 0,-1 2-32 16,-1 1 0-16,1 1 0 0,-2-2-80 0,1 3-16 15,-1 3 0-15,2 5 0 0,-1 6 272 0,2 2 48 16,0 3 16-16,2 2 0 0,0 2-592 0,4 2 0 16,-1-1 0-16,3 3 0 0,3-2 0 0,1 0 0 15,1-2 0-15,4-2 0 16,2-1-1664-16,2-1-384 0,1-3-96 0,0 0-8288 15,2-1-1664-15</inkml:trace>
  <inkml:trace contextRef="#ctx0" brushRef="#br0" timeOffset="161302.91">24859 8356 16575 0,'0'0'736'0,"0"0"160"0,0 0-720 0,0 0-176 16,-5 5 0-16,0 2 0 0,1 2 3936 0,1 3 752 15,1 1 160-15,-1 1 16 0,2 0-3248 0,2-1-656 0,2 0-128 0,-1-1-16 16,2-3-560-16,3 0-96 0,-2 1-32 0,1-1 0 16,1-1-304-16,1-1-64 0,0-3-16 0,1 0 0 15,0 0-448-15,1-3-80 16,1-2-32-16,-1-1 0 0,1-2-144 0,-2-2-48 0,-1 0 0 0,-2-2 0 16,1-1 400-16,-1 0 80 0,1-2 16 0,-1 0 0 15,1-6 512-15,-1 1-128 0,-1 0 128 0,1 1 0 0,0-1 208 0,-1 2 112 16,-1-1 0-16,1 2 16 0,-1 0 992 0,0 3 192 15,-1 2 32-15,1 2 16 0,-4 6-96 0,0 0 0 16,0 0-16-16,0 0 0 0,0 6-480 0,1 3-80 16,0 2-32-16,2 0 0 0,-3 1-688 0,3 1-176 15,1 0 0-15,-1 0 0 0,1 2-144 0,2-1-64 16,0-1-16-16,2-1 0 16,1-2-2352-16,0-3-480 0,2-1-80 0,0-1-7552 0,0-1-1520 0</inkml:trace>
  <inkml:trace contextRef="#ctx0" brushRef="#br0" timeOffset="161502.81">25322 8017 19231 0,'-1'-25'848'0,"2"15"176"0,0 0-816 0,1-1-208 16,0 2 0-16,2 0 0 0,-4 9 2624 0,0 0 464 0,0 0 112 0,5 5 0 16,1 5-1696-16,-1 2-352 0,1 6-64 0,1 3 0 15,-2 5-240-15,2 7-32 0,0 1-16 0,1 1 0 16,1 2-400-16,1-1-80 0,-1 1 0 0,2-1-16 15,-1-2 0-15,1-1 0 0,5-1 0 0,-3-2 0 16,-1-2-480-16,-1-2-80 0,-3-2-32 0,0 0 0 16,0-3-2816-1,0-2-560-15,-2 0-112 0</inkml:trace>
  <inkml:trace contextRef="#ctx0" brushRef="#br0" timeOffset="161667.12">25314 8307 11967 0,'-13'-10'528'0,"8"7"112"0,0-3-512 0,-2 2-128 0,2 2 0 0,5 2 0 16,0 0 6496-16,0 0 1264 0,0 0 256 0,9 0 48 0,2-2-5216 0,3 1-1056 15,3 0-192-15,1 0-64 0,3 1-576 0,4-4-128 16,3 1-32-16,5-1 0 0,2-1-512 0,3 0-96 16,5 0-32-16,24 1 0 15,-1 0-1824-15,-2-2-352 0,-1 0-80 0,-20 2-18032 0</inkml:trace>
  <inkml:trace contextRef="#ctx0" brushRef="#br1" timeOffset="165204.41">27648 7226 2751 0,'-9'2'256'0,"-2"5"-256"0,1 1 0 0,1-2 0 16,0-2 4752-16,2 1 912 0,7-5 176 0,-5 8 48 15,5-8-3232-15,0 0-640 0,0 0-128 0,0 0-32 16,0 0-560-16,0 0-112 0,13-1-32 0,4-3 0 15,3-4-384-15,2-2-64 0,2-10-32 0,4-2 0 16,4-3-160-16,4-5-16 16,1-1-16-16,3-3 0 0,1-4-128 0,1 0-32 15,1 1 0-15,-3-2 0 0,-3-2-16 0,-1-2-16 16,1 0 0-16,-2 0 0 0,-1 0-64 0,0 0-16 0,1 3 0 0,-1 0 0 16,-1 4-208-16,0 2 0 0,0 3 128 0,-3 2-128 15,-4 3 0-15,-2 0 0 0,-4 4 128 0,-1 2-128 16,-2 2 0-16,-4 2 0 0,-2 2 0 0,-1 1 0 15,-3-3 224-15,0 5-48 0,-2 1-16 0,0-1 0 16,1 0 96-16,-1 1 32 0,0-1 0 0,2 0 0 16,-4 2-32-16,3-1-16 0,-2 0 0 0,1 0 0 15,0-1-96-15,1 1-16 0,0 2 0 0,-1-1 0 0,-1-2 0 16,0 4 0-16,-4 7 0 0,4-8 0 0,-4 8 64 0,4-7 16 16,-4 7 0-16,0 0 0 0,0 0-64 0,0 0-16 15,0 0 0-15,11-1 0 0,0-3-128 0,0 4 0 16,3 4 0-16,0 2 128 0,0 5-128 0,4 1 0 15,3 2 0-15,4 3 0 0,2 4 0 0,5 3 0 16,0 6 0-16,5 7 0 0,2-1 0 0,1 5 0 16,2 1 176-16,-3 1-176 0,-1-2 224 0,1 5-48 0,3 1-16 0,-2 0 0 15,-2 1 32-15,0-1 0 16,0-1 0-16,1-3 0 0,-1-3 64 0,-1-2 32 16,-4-4 0-16,1-2 0 0,0 0-96 0,-3-2 0 15,-2-3-16-15,-3-1 0 0,-1 0-48 0,-2-4-128 16,1 3 192-16,-2-3-64 0,0-2-128 0,-3-2 0 15,0-1-160-15,-2 1 160 16,-2-3-2048-16,-2-1-304 0,-4-2-64 0</inkml:trace>
  <inkml:trace contextRef="#ctx0" brushRef="#br1" timeOffset="166104.2">28236 5560 19343 0,'1'-19'848'0,"1"6"192"0,0-2-832 0,-1-2-208 16,-2 0 0-16,4 4 0 0,1 4 1872 0,-2 1 336 16,1 1 64-16,-3 7 16 0,0 0-448 0,0 0-96 15,0 0-16-15,0 0 0 0,12 4-832 0,-2 3-192 16,-1 2-16-16,2 5-16 0,0 7-64 0,1 4-16 0,-2 2 0 0,2 4 0 16,1 2-144-16,0 6-16 0,0 6-16 0,-1 1 0 15,0 5-160-15,-2-1-48 0,-1 1 0 0,-1-15 0 16,4 2-208-16,-2 2 144 0,-1 3-144 0,7 12 128 15,1-10-128-15,-4-8-176 0,-1-4 48 0,1-3 0 16,3-4-1456-16,0-3-272 0,-1-6-64 0,-1-4-8896 16,-1-5-1760-16</inkml:trace>
  <inkml:trace contextRef="#ctx0" brushRef="#br1" timeOffset="166353.73">28742 5436 21183 0,'0'0'1888'0,"0"0"-1504"0,0 0-384 0,0 0 0 0,0 0 2624 0,0 0 448 16,-3 14 80-16,1 0 32 0,0 1-1184 0,4 3-224 16,0 2-48-16,2 7-16 0,1 7-928 0,-1 1-176 15,1 0-32-15,2 2-16 0,-1 1-560 0,2-1 0 16,1 0 0-16,1-2 0 0,-1-2 0 0,-2-2 0 15,0-2 0-15,1-1 0 0,0-5-256 0,-2-3-96 0,-1-3-32 0,1-1 0 32,-3-3-1648-32,0-1-336 0,0-3-64 0,-3-9-7760 0,0 0-1568 0</inkml:trace>
  <inkml:trace contextRef="#ctx0" brushRef="#br1" timeOffset="166771.37">28488 4711 8287 0,'-11'-25'736'0,"3"11"-592"0,-2-1-144 0,-2 2 0 16,0 0 4816-16,-1 0 944 0,-2 2 176 0,0 0 32 15,-2 2-3696-15,0 4-736 0,1 2-160 0,0 6-32 16,2 3-560-16,-2 6-112 0,-1 4-32 0,3 5 0 15,1 3-512-15,2 6-128 0,2 4 0 0,2 3 0 16,4-1 0-16,3 3 0 0,3 0 0 0,4-1 0 0,3-3-160 0,5-1 160 16,3-1 0-16,4-3-144 0,4-4 144 0,3-4 0 15,1-5 0-15,4-5 128 0,4-3 192 0,-2-5 32 16,-1-4 16-16,-2-4 0 0,-4-6 384 0,-2-5 80 16,0-3 0-16,-3-3 16 0,-3-2 16 0,-2-3 0 15,0-7 0-15,-8 3 0 0,-4 1-240 0,-3 1-48 16,-4-1-16-16,-6 0 0 0,-4 1-224 0,-6-4-32 0,-4 1-16 15,-4-2 0-15,-3 6-288 0,-5 1 0 0,-3 0 128 0,-3 5-128 32,-3-1-512-32,0 5-176 0,3 3-16 0,2 7-16 15,-1 7-1392-15,5 5-288 0,3 7-48 0,12 1-15024 0</inkml:trace>
  <inkml:trace contextRef="#ctx0" brushRef="#br1" timeOffset="167199.07">30384 7279 911 0,'2'-21'0'15,"-2"8"0"-15,-2-4 0 0,4 2 0 0,-1-6 4800 0,2 5 896 16,1 3 160-16,-2 1 32 0,1 2-2784 0,-3 10-560 16,0 0-112-16,0 0-32 0,0 0-416 0,0 0-64 15,0 0-32-15,4 16 0 0,-3 5-960 0,0 5-192 16,-1 2-32-16,0 5-16 0,-1 5-352 0,0 1-64 0,-1 0-16 0,1 0 0 16,0 0-256-16,-1-1 0 0,1-2 0 0,1 1 0 31,0-1-656-31,3 1-96 0,1-3-16 0,1-8 0 15,0-5-2080-15,3-3-416 0,0-4-96 0</inkml:trace>
  <inkml:trace contextRef="#ctx0" brushRef="#br1" timeOffset="167434.81">30673 7064 22111 0,'-8'16'976'0,"6"1"208"0,6 4-944 0,-2 3-240 0,-2 4 0 0,0-1 0 16,0 0 1440-16,2 2 240 0,2 0 48 0,0 3 16 0,0 1-784 0,4 0-176 16,2-1-16-16,2 1-16 0,0-2-576 0,-1 0-176 15,1-2 0-15,1 0 0 0,-1-2 128 0,0 1-128 16,-2-6 0-16,2 0 0 0,-3 0 0 0,0 0 0 16,0-1 0-16,0 0-144 15,-3-5-352-15,-1-2-64 0,0-1-16 0,-1-3 0 16,-1-2-1616-16,-3-8-336 0,0 0-64 0</inkml:trace>
  <inkml:trace contextRef="#ctx0" brushRef="#br1" timeOffset="167595.6">30495 7471 25791 0,'0'0'2304'0,"0"0"-1856"0,0 0-448 0,0 0 0 15,0 0 2432-15,0 0 400 0,0 0 80 0,0 0 16 16,7-8-592-16,1 3-112 0,1 1-32 0,5 3 0 15,3-1-1232-15,4 2-240 0,4 0-48 0,2 2-16 16,4 2-656-16,3-2 0 0,4 1 0 0,2 1-13824 16,0-2-2688-16</inkml:trace>
  <inkml:trace contextRef="#ctx0" brushRef="#br2" timeOffset="179391.63">16581 8270 18431 0,'-4'-6'816'0,"0"0"160"0,1 1-784 0,3 5-192 0,0 0 0 0,-5-2 0 0,0 2 3248 0,5 0 592 15,-5 5 128-15,-1 3 32 0,2 1-2224 0,1 2-448 16,-1 5-96-16,1 0-16 0,0 2-816 0,2 2-160 16,0-1-48-16,1 3 0 0,1 0-192 0,0 1 0 15,-1-3 0-15,2 0 0 16,-1-2-592-16,3-2-64 0,1-3-16 0,2-1 0 16,1-2-2560-16,-1-3-512 0,1-5-96 0</inkml:trace>
  <inkml:trace contextRef="#ctx0" brushRef="#br2" timeOffset="179664.63">16834 8077 13823 0,'0'0'1216'0,"0"0"-960"0,0 0-256 0,0 0 0 15,-7 0 2800-15,-1 4 512 0,2 0 96 0,-1 5 32 16,-1 4-1952-16,3 4-384 0,1 3-80 0,3 0 0 16,-2 1-704-16,3 1-144 0,3 1-32 0,2 0 0 15,2-2-144-15,3-3 0 0,3-3 0 0,0-2 0 0,0-3 0 0,0-3 0 16,2-4 0-16,-1 0 128 0,0-7 0 0,1-1 0 15,-1-3 0-15,-2-2 0 16,-1-5 176-16,-1 1 16 0,-4-3 16 0,-1-1 0 16,-1 0-80-16,-4-3-32 0,-2 0 0 0,-2 0 0 15,-3-1 48-15,-2 2 16 0,-1 2 0 0,-1 1 0 16,1 1-288-16,-2 3 128 0,0 2-128 0,2 0 0 16,-1 2-1616-1,1 3-432-15,1 3-96 0</inkml:trace>
  <inkml:trace contextRef="#ctx0" brushRef="#br2" timeOffset="180065.47">17685 8400 12895 0,'-9'-10'576'0,"4"6"112"0,-2 1-560 0,-1 0-128 0,-1-3 0 0,0 1 0 15,0 0 3296-15,1 1 624 0,0 1 128 0,0 2 32 16,1 1-2432-16,-1 3-496 16,0 1-80-16,1 1-32 0,1 3-672 0,1 2-144 15,2-1-32-15,2 3 0 0,-1 1-192 0,4-1 0 16,0-1 0-16,4 1 0 0,0-1 0 0,2-2 0 0,2-1 0 0,1-2 0 16,1 1 0-16,-2-1 0 0,0-3 0 0,2 1 0 15,0 0-128-15,0-2 128 0,-2 1 0 0,0-2 0 16,2-1 0-16,-3 0-128 0,0-1 128 0,1-2 0 15,-1-2 0-15,1-2-192 0,1 1 192 0,-2-3-160 16,-2-2 160-16,0 1 0 0,-2-1 0 0,0 1 0 16,-1 0 0-16,0-2 0 0,-2 4 0 0,-2-1 0 15,0 9 0-15,0 0 0 0,0 0 0 0,0 0 128 0,0 0-128 16,-2 6 144-16,0 4-144 0,2 0 160 0,1 3-160 0,2 1 0 16,0 1 0-16,1-1 128 0,2 0-288 0,0-1-64 15,2 1-16-15,1-4 0 16,1-1-2336-16,1-1-480 0,-1 0-80 0,-1 0-7520 0</inkml:trace>
  <inkml:trace contextRef="#ctx0" brushRef="#br2" timeOffset="180235.93">18071 8090 27071 0,'0'0'1200'0,"0"0"240"0,0 0-1152 0,0 0-288 16,0 0 0-16,0 0 0 0,0 0 1040 0,-3 9 160 15,-2 3 16-15,1 4 16 0,0 2-656 0,2 5-128 16,-1 6-16-16,0 1-16 0,1 4-416 0,0 2 128 16,4 1-128-16,0-1 0 0,2 0-240 0,1-4-128 0,2-2-16 0,2-2-9200 15,0-4-1824-15</inkml:trace>
  <inkml:trace contextRef="#ctx0" brushRef="#br2" timeOffset="180423.21">18406 8282 30063 0,'0'0'1328'0,"-7"2"272"0,0 1-1280 0,-1 1-320 0,-1 1 0 0,-2 3 0 15,-2 1 768-15,1 2 96 0,3 3 16 0,0 4 0 16,1 0-480-16,3 3-80 0,2 0-32 0,3 0 0 16,4 1-288-16,3-4 0 0,2 1-128 0,3-5 128 15,0-2-1968-15,2-1-288 0,0-3-64 0,2-1-10448 16</inkml:trace>
  <inkml:trace contextRef="#ctx0" brushRef="#br2" timeOffset="180801.96">18742 8331 29423 0,'0'0'1296'0,"-9"6"288"0,-4-6-1264 0,0 3-320 0,0 1 0 0,-1 2 0 16,-2 0 640-16,2 1 64 0,-2 3 0 0,2 3 16 15,1 3-176-15,1-1-32 0,1 1-16 0,4 0 0 16,0-3-64-16,3 1-16 0,4 0 0 0,3-1 0 15,2-1-288-15,3-1-128 0,2-4 0 0,5 0 128 16,2-4-128-16,1-1 0 0,1-2 0 0,2 0 0 16,0-4 0-16,0-1 0 0,-1-3-192 0,-2 0 192 0,-4-2-416 0,-1-2 32 15,-4-1 16-15,-1 0 0 16,-4 0-320-16,-1 0-64 0,-5 0-16 0,-2 0 0 16,-1 0-256-16,-1 1-64 0,-3 0-16 0,-2 1-7440 15,1 0-1488-15</inkml:trace>
  <inkml:trace contextRef="#ctx0" brushRef="#br2" timeOffset="181400.64">18934 8004 21183 0,'0'0'1888'0,"-1"9"-1504"15,-1 3-384-15,1 4 0 0,0 4 3200 0,-1 0 576 16,1 3 128-16,0 6 0 0,-2 1-2032 0,2 4-400 0,-2 0-96 0,1 5-16 15,-1 0-400-15,2-1-64 0,1 1-32 0,1-5 0 16,0 0-560-16,2-3-112 0,1-2-32 0,2-3 0 16,0-1-160-16,0-2 0 0,1-6 0 0,0-1 0 31,1-6-512-31,0-2 0 0,0-3 16 0,0-2 0 0,-2-4-48 0,2-3-16 0,0-4 0 16,0-4 0-16,0-2-16 0,-2-3-16 0,-1 1 0 0,2-5 0 15,-1-1-304-15,1 0-64 0,-2-2-16 0,2-2 0 31,0 2-240-31,1 0-32 0,-1 5-16 0,1 0 0 0,-1 2 688 0,0 4 144 0,-2 3 32 0,0 2 0 16,-5 8 80-16,0 0 0 0,0 0 16 0,0 0 0 16,6 7 304-16,-3 3 176 0,-1-1-32 0,-1 6 0 15,0 1 304-15,1 3 48 0,-2-1 16 0,1 2 0 16,2-1-64-16,0-2-16 0,1-1 0 0,3-3 0 16,1-3-160-16,0-2-16 0,2 1-16 0,0-2 0 15,1-1-80-15,1-3-16 0,-1-2 0 0,2-2 0 0,0-2-144 0,0 1 0 16,-1-2 0-16,0-2 0 0,-2 0-208 0,1-2-80 15,-2 0-16-15,-3 0 0 0,0 1 144 0,-2-4 32 16,-2 2 0-16,-1 1 0 0,-2-1 128 0,0 1 144 16,-2 2-16-16,3 6-128 0,-5-4 320 0,5 4-32 15,0 0-16-15,-8 1 0 0,2 2-32 0,-1 3-16 16,2 3 0-16,0 3 0 0,-1 2-32 0,3 2-16 16,3-3 0-16,1 4 0 0,4-3-176 0,3-1 192 0,1 1-192 0,3-4 192 15,2-1-192-15,4-2 0 16,1-3 0-16,-2-2 0 0,0-2 192 0,-2-1-64 15,0-3 0-15,-2 0 0 0,-3-1 336 0,-1 0 64 16,-2-2 16-16,-2 1 0 0,-3-1 64 0,-2-1 16 16,-2 2 0-16,-2-3 0 0,-1-1-256 0,-2 1-48 0,1 0-16 15,-6-6 0 1,0 0-624-16,2 2-128 0,-1 1-32 0,1 3 0 16,1 1-736-16,1 1-160 0,1-2-32 0,5 2-9056 0,1-2-1824 0</inkml:trace>
  <inkml:trace contextRef="#ctx0" brushRef="#br2" timeOffset="181570.81">19635 7995 39743 0,'0'0'1760'0,"-2"8"352"0,-1 2-1680 0,2 3-432 16,-1 4 0-16,2 3 0 0,0 3 512 0,0 5 0 16,2 3 16-16,0 4 0 15,2 3 480-15,2 5 80 0,-1 0 32 0,1 3 0 16,2-3-528-16,1-4-96 0,4 1-32 0,9 11 0 15,3-4-1008-15,1-5-208 0,0-6-32 0,-5-10-12768 16,4 2-2544-16</inkml:trace>
  <inkml:trace contextRef="#ctx0" brushRef="#br1" timeOffset="199337.84">27872 8677 14735 0,'0'0'1312'0,"0"0"-1056"0,0 0-256 0,0 0 0 16,0 0 1776-16,17-4 288 0,-29-7 64 0,1 4 16 15,-1-1-640-15,-1 3-128 0,-3-1-32 0,1 2 0 0,-1-1-640 0,0 3-128 16,1 2-16-16,0 0-16 0,2 0-368 0,0 0-176 16,2-3 160-16,1 6-160 15,10-3 0-15,-9 6 0 0,0-1 0 0,3 5 0 16,2 1 0-16,2 1 0 0,1-2 0 0,2 3-160 15,1 2 160-15,3 0-160 0,3 4 160 0,0-8-160 16,2 2 160-16,3 1 224 0,1-3-48 0,7 6-16 16,-1-1 352-16,-1-3 64 0,0-1 0 0,-2-2 16 0,-3 0-112 0,-2 1-32 15,-12-11 0-15,7 12 0 0,-1 3 32 0,-5-2 0 16,-2 2 0-16,-3-1 0 0,-3 2 64 0,-2-1 16 16,-3 1 0-16,-2 1 0 0,-2-3-432 0,1 1-128 15,-2-4 0-15,6-3 0 16,0 1-224-16,-1 0-160 0,0-1-16 0,2 1-16 15,1-2-1904-15,1-2-384 0,1-1-80 0,7-4-10272 0</inkml:trace>
  <inkml:trace contextRef="#ctx0" brushRef="#br1" timeOffset="199524.92">28086 8533 25167 0,'5'-19'1104'0,"-2"7"240"0,-1-2-1072 0,1 1-272 0,-2 1 0 0,1 2 0 15,-2 10 1072-15,0 0 144 0,0 0 48 0,0 0 0 16,0 0 48-16,0 0 16 0,-4 13 0 0,0 5 0 16,0 3-832-16,1 6-176 0,1 3-16 0,0-4-16 15,1 4-288-15,0 7 0 0,1-3 0 0,0 2 0 16,0 2-192-16,1 0-32 0,2-1-16 0,1-1 0 16,1-2-2320-16,-1-4-448 0,0-2-112 0</inkml:trace>
  <inkml:trace contextRef="#ctx0" brushRef="#br1" timeOffset="199935.23">28079 8792 26495 0,'0'0'1168'0,"0"0"240"16,0 0-1120-16,0 0-288 0,0 0 0 0,0 0 0 0,7 3 256 0,1 0 0 15,1 0 0-15,1-1 0 0,2-2-48 0,2 0-16 16,5-1 0-16,-1 0 0 0,-1-2-192 0,1 0 128 15,0 1-128-15,10-2 0 0,-5 0 128 0,-2 0-128 16,-4 0 0-16,-3 2 0 0,-2 2 0 0,-12 0 128 16,0 0-128-16,11 2 0 0,-11-2 0 0,0 0 0 15,0 0 128-15,-4 12-128 0,-3 1 192 0,1 1 0 16,-5 3 0-16,1 3 0 0,-1-2 16 0,2 4 0 0,1 3 0 0,3 0 0 16,4-6 48-16,2 2 0 0,2-1 0 0,3-1 0 15,3-3-32-15,3-2 0 0,1-1 0 0,2-2 0 16,1-5 64-16,3-2 16 0,-2-4 0 0,2-1 0 15,1 0-32-15,-1-3 0 0,0-4 0 0,-1-1 0 16,-1-2-96-16,-4-2-32 0,-4-2 0 0,-3-2 0 16,0 0-144-16,-5 0-192 0,-4 0 32 0,-2 0 16 15,-3 0-352-15,-3 3-64 0,-5-1-16 0,-2 2 0 16,-1 0-144-16,0 3-48 0,-3 3 0 0,2 1 0 16,3 2-640-16,2 1-128 0,0 2-16 0,5 1-9760 15</inkml:trace>
  <inkml:trace contextRef="#ctx0" brushRef="#br1" timeOffset="200305.78">28707 8973 25743 0,'2'22'1136'0,"-1"-5"240"0,-1 4-1104 0,4 1-272 16,-1 3 0-16,0-1 0 0,1 1 1232 0,-3-3 192 15,-2-1 48-15,2-1 0 0,1-3-224 0,4-2-32 16,-2-2-16-16,-1-1 0 0,-3-12-592 0,7 8-112 15,-7-8-32-15,0 0 0 0,0 0-144 0,0 0-48 0,9-3 0 0,-2-2 0 16,-2-1-96-16,-3-3-32 0,0-3 0 0,-2-3 0 16,-2-2-144-16,2-1 128 0,0-1-128 0,2-2 128 15,-5-4-128-15,1 0 0 0,-1-7 0 0,3-1-176 32,1-3-496-32,1 2-96 0,-1 0-32 0,3 4 0 15,1 4-32-15,4 0 0 0,2 5 0 0,0 4 0 0,2 5 656 0,2 4 176 0,-1 6 0 0,2 2 0 16,-1 2 432-16,1 9 144 0,-3 0 48 0,1 4 0 15,1-2 80-15,-1 4 32 0,-2 0 0 0,-1 1 0 16,-1 2 96-16,-4-1 0 0,-5-1 16 0,-1 1 0 16,0-2-288-16,-2 0-64 0,-3-2-16 0,-3 1 0 15,-3-3-240-15,1 0-48 0,-3-1-16 0,1-2 0 16,-1-1-176-16,3 0-176 0,-2-2 48 0,1-3 0 31,2 0-2304-31,9-4-448 0,-10-2-80 0</inkml:trace>
  <inkml:trace contextRef="#ctx0" brushRef="#br1" timeOffset="200868.45">29374 8837 911 0,'0'0'0'0,"0"0"0"0,0 0 0 0,0 0 0 0,0 0 0 0,0 0 0 16,0 0 5312-16,0 0 992 0,0 0 192 0,0 0 32 0,-10-5-3600 0,-1 2-736 15,2 5-144-15,-1-2-16 0,-1 1-1280 0,-1 2-256 16,-2-1-48-16,0 1-16 0,-1 1-304 0,4 2-128 15,3-3 0-15,-1 1 128 0,0 0-128 0,9-4 0 16,-6 6 0-16,4 3 0 0,2-9-160 0,1 11-16 16,-1-11 0-16,8 14 0 15,0 0-288-15,4 1-64 0,2-2-16 0,1 1 0 16,1 2 352-16,2-2 192 0,1 2-192 0,0-1 192 0,1 0 0 0,-2-1 224 16,-1 2-16-16,-4-3 0 0,-1-3 368 0,-3 2 64 15,-3 0 0-15,-3-2 16 0,-4 2 272 0,-3-4 48 16,-3-2 16-16,-2 2 0 0,-4 0-176 0,-1 0-48 15,-3-1 0-15,0 0 0 0,0-3-512 0,0-2-96 16,0 2-32-16,1-4 0 0,1-1-416 0,2-2-96 16,1 0 0-16,4-4-16 15,2-3-3008-15,3-5-608 0</inkml:trace>
  <inkml:trace contextRef="#ctx0" brushRef="#br1" timeOffset="201339.19">30324 9061 11055 0,'0'0'976'0,"0"0"-784"0,4-9-192 0,-1 0 0 0,0 0 2432 0,-3 9 448 0,1-12 96 0,-2 2 16 15,-2 1-1328-15,-1-2-272 0,-2 1-48 0,-2 1-16 16,-1 2 96-16,-1 2 32 0,0 0 0 0,1 2 0 15,-2 3-624-15,1 2-112 0,-3 0-16 0,-1 3-16 16,-3 3-144-16,1 3-32 0,2-1 0 0,-2 3 0 16,-1 1-64-16,4-1 0 0,4-1-16 0,1 0 0 15,0 0-176-15,6-1-16 0,4 1-16 0,0 0 0 0,-2-12-224 0,5 12 0 16,5 1 128-16,1-2-128 0,-1-2 0 0,3-1 0 16,4-1 128-16,0-5-128 0,-1 2 0 0,-2-2 0 15,0-2 0-15,-1-2 0 0,0-2-192 0,1 2 64 16,-3-5 128-16,1 1-208 0,-2-1 32 0,1-1 16 0,-3-1 0 15,0 0 0-15,-2 0-96 0,1 0-32 0,0 0 0 0,-1-2 0 16,-3 4 160-16,-3 7 128 0,0 0-192 0,0 0 192 16,0 0 0-16,0 0 224 0,0 0-16 0,0 0 0 15,-9 0 240-15,9 0 64 0,-9 6 0 0,4 2 0 16,1 2-320-16,2-1-48 16,-1 2-16-16,3-1 0 0,0-10-128 0,4 13 0 15,0-1 0-15,2 0-176 16,3 1-320-16,0-4-64 0,1 1-16 0,0-2 0 15,0-1-1440-15,2-2-288 0,1-1-64 0,3-4-7168 0,0 0-1408 0</inkml:trace>
  <inkml:trace contextRef="#ctx0" brushRef="#br1" timeOffset="201515.12">30756 8557 13823 0,'0'0'1216'0,"0"0"-960"0,0 0-256 0,-3 13 0 15,3 1 3520-15,-1 6 640 0,-2 2 144 0,1 4 32 16,-2 1-2832-16,1 6-560 0,1 4-112 0,0-1-32 16,1 1-352-16,1 0-80 0,0 4-16 0,3-3 0 15,1 1-352-15,0-3 0 0,-1-2 0 0,3 1 0 16,0 4-1408-16,2-2-192 0,-3-2-32 0,0-2-7264 16,1-2-1472-16</inkml:trace>
  <inkml:trace contextRef="#ctx0" brushRef="#br1" timeOffset="201701.54">30511 9005 30815 0,'0'0'1360'0,"0"0"288"0,0 0-1328 0,0 0-320 0,8-6 0 0,5 1 0 16,5-1 1088-16,4 3 128 0,6-1 48 0,3 2 0 15,3 2 96-15,0 0 32 0,-2 2 0 0,2 2 0 16,-1-1-944-16,1 4-176 15,1-2-32-15,0 2-16 16,-1 2-1472-16,0 0-288 0,-2 1-64 0</inkml:trace>
  <inkml:trace contextRef="#ctx0" brushRef="#br1" timeOffset="202236.12">28158 10170 17503 0,'0'0'768'0,"-3"-7"176"0,-2-1-752 0,5 8-192 16,-3-9 0-16,1-1 0 0,-2 2 2240 0,-1 1 400 16,-1 2 96-16,0-1 16 0,-3-1-960 0,0 3-192 15,-2 0-48-15,-2 3 0 0,-4 2-192 0,-1 2-32 16,0 2-16-16,-2 2 0 0,-1 2-672 0,2 2-128 16,0 1-16-16,8-1-16 0,-2 2-352 0,2 1-128 15,2 2 0-15,1 1 144 0,2 0-144 0,1 0 128 0,1-2-128 0,2-1 128 16,4 0-128-16,0-3 0 0,2 0 0 0,3-2 0 15,2-3-144-15,1 0 144 0,2-3-192 0,0-1 192 16,1-4-336-16,1-1 32 0,2-4 16 0,-1-1 0 16,1 2 0-16,-2-6 0 0,-1-1 0 0,2-1 0 15,-4-2 160-15,0 2 128 0,-1-3-192 0,3-8 192 16,-2 4 0-16,-1 5 0 0,-1 5 0 0,-2-1 0 16,-2 3 0-16,-5 9 144 0,0 0 16 0,0 0 0 0,0 0 96 0,0 0 32 15,0 0 0-15,0 0 0 0,0 0 16 0,0 0 0 16,-3 14 0-16,3-1 0 15,2 0-304-15,0-1 0 0,0 0 0 0,0-3 0 16,1 1-320-16,1 2-128 0,1 0-32 0,3 3 0 16,1 0-2368-16,3-4-480 0,-1-3-80 0</inkml:trace>
  <inkml:trace contextRef="#ctx0" brushRef="#br1" timeOffset="202414.1">28512 9825 10127 0,'0'0'896'0,"0"0"-704"0,-10-1-192 0,-1 5 0 16,1-1 4480-16,0 2 880 0,-1 1 160 0,1 5 48 16,-2 1-3632-16,0 3-720 15,1 5-128-15,3-6-48 0,1 2-288 0,1 5-64 16,-2 1-16-16,3 2 0 0,1 3-672 0,0-1 0 16,1 0 0-16,3-2 0 15,1 1-1568-15,3-1-192 0,2-1-32 0,1 1-7808 16,5-3-1568-16</inkml:trace>
  <inkml:trace contextRef="#ctx0" brushRef="#br1" timeOffset="202732.48">28729 10024 4607 0,'0'0'400'0,"0"0"-400"0,-11 0 0 0,1 3 0 0,-1 3 4816 0,1 4 880 16,0 1 192-16,2 3 16 15,1 2-3680-15,2 0-752 0,0 1-128 0,2 3-48 16,2 2-720-16,3-1-160 0,4 2-32 0,0 0 0 16,3-2-256-16,3-2-128 0,1-1 128 0,3-1-128 15,1-1 128-15,0-2-128 0,-2-2 128 0,1-4-128 16,0-3 192-16,-2-1-32 0,-1-3-16 0,-1-2 0 16,-2-3 608-16,-1-3 112 0,-1 0 32 0,-1-5 0 0,-3 0 256 0,-2-1 48 15,-1-5 16-15,-1 0 0 0,-1-7-384 0,-1 0-80 16,-4-1-16-16,-2-1 0 15,1 1-400-15,-2-4-80 0,-1-3 0 0,1 0-16 16,0-2-1264-16,0-1-256 0,0-1-64 0,1 3 0 16,2 3-2400-16,0 4-480 0</inkml:trace>
  <inkml:trace contextRef="#ctx0" brushRef="#br1" timeOffset="203038.03">29156 10153 26079 0,'0'0'1152'0,"6"11"256"0,-1 0-1136 0,0-3-272 0,-5-8 0 0,6 6 0 16,-6-6 1472-16,0 0 256 0,0 0 32 0,11 0 16 15,-11 0-480-15,10-5-80 0,-2-2-32 0,0 1 0 16,-3-2-672-16,0 0-144 0,-1-3-32 0,-1 0 0 16,0 1-336-16,-2-1 144 0,-2-1-144 0,-3-1 0 15,-3 0 128-15,1 2-128 0,-4-1 0 0,1 4 0 16,0 2 0-16,-1 2 160 0,-1 4-160 0,1 4 128 15,-2 3 32-15,3 5 0 0,0 2 0 0,0 3 0 0,0 2 192 0,3 0 32 16,4 2 16-16,2 0 0 16,4 1-128-16,2 0-16 0,5-1-16 0,0 1 0 15,3-1-240-15,2-5 0 0,1-2 0 0,3-3 0 16,0-1-432-16,2-3-16 16,2-2-16-16,0-1 0 0,-2-4-1904 0,-1 0-368 0,-2-7-80 0,1 1-7184 15,-4-3-1456-15</inkml:trace>
  <inkml:trace contextRef="#ctx0" brushRef="#br1" timeOffset="203404.91">29511 9825 22111 0,'0'0'1968'0,"-5"16"-1584"16,0 4-384-16,1 3 0 0,2 2 2528 0,0 4 416 0,-1 1 96 0,2-1 16 15,1 0-1472-15,0-1-304 0,1-2-48 0,2-2-16 16,2 1-384-16,0-1-96 0,0-6-16 0,2 3 0 15,-1 0-368-15,2-2-80 0,0-4-16 0,-1 0 0 16,0-4-128-16,0 0-128 16,1-2 192-16,-2-2-192 0,-6-7 144 0,0 0-144 0,0 0 0 15,11 0 144-15,-11 0-144 0,10-4 0 0,-10 4 0 0,9-10 0 16,-2-1-272-16,-2-2 64 0,-1-1 16 0,1-1 0 16,2 1-128-16,-2-4-32 0,0 0 0 0,0 1 0 15,-1 0 96-15,1 2 32 0,1 2 0 0,-1 2 0 16,-1 0 224-16,1 2 0 0,-1 0 0 0,-4 9 0 15,0 0 0-15,6-7 192 0,-6 7-16 0,0 0 0 16,0 0-176-16,0 0 160 0,11 3-160 0,-2 2 160 16,-9-5-160-16,9 9 0 0,-1 0 0 0,0 1 0 15,-8-10 0-15,10 11-192 0,-1 0 64 0,2-2 128 32,-1-1-1488-32,-1-2-176 0,-9-6-48 0,12 7 0 0,1-2-1792 0,-1-1-352 0</inkml:trace>
  <inkml:trace contextRef="#ctx0" brushRef="#br1" timeOffset="203556.84">29991 10000 20271 0,'-5'8'1792'0,"-1"2"-1424"16,1 2-368-16,1 1 0 0,0 1 1920 0,2 2 304 16,0-3 64-16,2 1 16 0,3 0-1664 0,1-1-320 15,-2 0-64-15,4 0 0 0,2-2-256 0,-2 0 0 0,-6-11-144 0,10 10-8544 16,1 1-1696-16</inkml:trace>
  <inkml:trace contextRef="#ctx0" brushRef="#br1" timeOffset="203765.45">30276 10011 34271 0,'0'0'1520'0,"-10"9"304"15,1 2-1456-15,-3 2-368 0,-4 3 0 0,1 1 0 0,-2 0 960 0,-2 3 128 16,0 0 32-16,-2 3 0 15,-1 0-144-15,4 2-16 0,2 2-16 0,3-3 0 16,0-1-672-16,2-1-128 0,6 2-16 0,1-1-128 31,2-3-240-31,2-1-144 0,4-3-48 0,2-2 0 16,2-2-2528-16,0-3-512 0,0-1-112 0,2-3-10832 0</inkml:trace>
  <inkml:trace contextRef="#ctx0" brushRef="#br1" timeOffset="204033.37">30388 10210 1839 0,'13'-20'0'0,"-5"9"160"0,1-4-160 0,-1 1 0 16,0-2 0-16,-2-1 0 0,1 0 4608 0,-3 3 880 15,-3 1 176-15,-2 0 32 0,-2 4-4576 0,3 9-928 0,0 0-192 0,-11 5 0 16,-1 3 768-16,0 2 176 0,-1 5 16 0,1 0 16 16,1 2 528-16,1 2 96 15,3-4 32-15,1 2 0 0,3 0-848 0,1-1-160 16,4-1-48-16,0 1 0 0,2-2-64 0,3-2-32 15,2-1 0-15,1-4 0 0,1-1 96 0,0-4 0 16,2-2 16-16,3-1 0 0,1-3-160 0,0-3-48 16,0 0 0-16,1-8 0 0,-1 0-112 0,0-5-16 0,-3-1-16 0,-1-1 0 15,-2-1-32-15,-2-3 0 0,-3-2 0 0,0-1 0 16,-2 0-208-16,-2-1 144 0,1 0-144 0,-6 0 128 31,-5 0-1616-31,1-2-336 0,-3 0-64 0,1-1-14368 0</inkml:trace>
  <inkml:trace contextRef="#ctx0" brushRef="#br1" timeOffset="204373.62">30722 10157 9215 0,'0'0'400'0,"9"7"96"0,3 0-496 0,-2-2 0 0,0-1 0 0,0 0 0 16,0-5 5056-16,2-2 896 0,-1-4 192 0,-2 1 48 15,-2-1-3520-15,3 1-704 0,0-2-144 0,-1-2-32 16,-1-1-944-16,0 2-192 0,0-4-32 0,-2 0-16 0,-2 3-288 0,-1-3-48 16,-3 0-16-16,0 2 0 0,-2-2-64 0,1 3-32 15,-5-1 0-15,-2 3 0 0,-1 3-160 0,-1 4 160 16,-1 2-160-16,0 4 160 0,0 3-32 0,-1 4 0 16,0 1 0-16,2 3 0 0,1 2 272 0,2 0 48 0,2-1 16 15,2-1 0-15,3 2-240 0,4 0-48 0,1-1-16 0,3 0 0 16,3 0-16-16,2-1 0 0,4 1 0 0,1-4 0 15,0-3-144-15,3 1 0 0,2-5-192 0,2 1 192 32,1-2-1488-32,0-3-176 0,2-2-48 0,0 2 0 15,1-4-1936-15,-2-4-400 0</inkml:trace>
  <inkml:trace contextRef="#ctx0" brushRef="#br1" timeOffset="204573.81">31300 9660 25791 0,'0'0'1152'0,"0"0"224"0,0 0-1104 0,0 0-272 0,0 0 0 0,0 0 0 16,0 0 3456-16,0 15 624 0,4 5 128 0,-3 1 16 0,-1 4-2992 0,0 2-592 16,1 0-128-16,2 2-32 0,-1 0 64 0,1-2 16 15,-2 1 0-15,2-1 0 0,0 3-416 0,0 0-144 16,3-1 0-16,0-5 144 15,3 1-1488-15,0-1-320 0,2-2-48 0,-1-1-16544 0</inkml:trace>
  <inkml:trace contextRef="#ctx0" brushRef="#br1" timeOffset="204920.4">31508 10436 2751 0,'0'0'128'0,"0"0"16"0,-1 10-144 0,-2-1 0 16,2 2 0-16,1-11 0 0,-3 11 6400 0,1 0 1232 15,2-11 256-15,-5 9 48 0,-2-1-5632 0,1 1-1120 0,-1-3-224 0,1 1-64 16,6-7 256-16,-10 5 64 0,1 0 0 0,9-5 0 16,0 0-672-16,-8-4-128 0,2 0-32 0,6 4 0 15,-5-7-384-15,2-1 0 0,1 1 128 0,2-2-128 16,2 0-272-16,-2 9-96 0,5-10-16 0,2 2 0 15,1 1 128-15,-1 1 0 0,3 0 16 0,0 4 0 0,-10 2 240 0,12-3-144 16,-3 1 144-16,-9 2-128 0,12-3 320 0,-12 3 64 16,10 3 0-16,-10-3 16 0,0 0 448 0,8 5 96 15,-8-5 16-15,0 0 0 16,0 0-64-16,0 0 0 0,2 10 0 0,-2-10 0 16,-1 11-320-16,1-11-80 0,-6 10-16 0,0-1 0 15,1-1-832 1,0 1-160-16,5-9-48 0,0 0-19056 0</inkml:trace>
  <inkml:trace contextRef="#ctx0" brushRef="#br0" timeOffset="-210392.05">22832 13038 11967 0,'0'0'1072'0,"0"0"-864"16,-7 9-208-16,7-9 0 0,0 0 3008 0,0 0 544 15,-5 2 112-15,5-2 32 0,-1 7-2416 0,2 5-496 16,2 2-80-16,2 4-32 0,2 5-48 0,0 0-16 15,1 3 0-15,0 0 0 0,1 3 48 0,0-1 16 16,2 2 0-16,-2 0 0 0,-1-1-336 0,1 1-64 0,-1-4-16 0,-1-1 0 16,1-3-112-16,-1-2-16 15,-2-3-128-15,0-3 192 0,-3-5-48 0,-2-9-16 16,3 8 0-16,-3-8 0 0,0 0 64 0,0 0 0 16,-2-5 0-16,-1-6 0 0,-1-4-64 0,-1-4-128 15,0-1 192-15,-2-3-64 0,1-1-128 0,-1-4-272 16,1-2 64-16,-1-1 16 15,3-3-400-15,-1-2-80 0,0-7-16 0,2 3 0 16,1 3 48-16,2 0 0 0,1 1 0 0,2 3 0 0,2 4 464 0,1 8 176 0,2 2 0 0,1 5-144 16,3 2 384-16,0 3 80 15,1 3 0-15,3 4 16 0,-1 2 240 0,2 2 32 0,0 2 16 0,-1 2 0 16,-2 0-64-16,0 2-16 0,-1 5 0 0,-1 3 0 16,-3 1-160-16,-1 1-48 0,-4 1 0 0,-1 4 0 15,-7-3-128-15,-2 4-16 0,0 1-16 0,-2-1 0 16,0 0-48-16,-2-2-128 0,-3-2 192 0,1-2-64 15,-2-1-368-15,-1-2-80 0,0 0 0 0,2-3-16 16,0-3-2864-16,0-3-560 0</inkml:trace>
  <inkml:trace contextRef="#ctx0" brushRef="#br0" timeOffset="-210125.19">23443 12954 11055 0,'0'0'480'0,"3"-8"112"0,0 2-464 0,-3 6-128 16,0-7 0-16,0 7 0 0,-3-6 4560 0,-1-1 896 16,-2 5 176-16,-2 1 48 0,0 1-3408 0,-2 2-672 15,-2 2-144-15,0 4-32 0,0 4-656 0,2 2-128 16,-1 3-16-16,2 2-16 0,-1 2-288 0,1 3-48 16,2-1-16-16,2 2 0 0,2-2-64 0,3 0-32 0,2-1 0 0,2-1 0 15,2 0-160-15,2-2 0 0,0-1 0 0,2 1 0 16,5-2 0-16,2-2 0 0,2 1 0 0,2-2 0 15,2-1-208-15,2 0 80 0,1-2 128 0,3-1-208 32,1-3-1936-32,1-3-384 0,2-2-80 0,-2-2-12432 0</inkml:trace>
  <inkml:trace contextRef="#ctx0" brushRef="#br0" timeOffset="-209897.65">23992 12755 27295 0,'-22'-7'1216'0,"12"3"240"0,-3-1-1168 0,0 4-288 0,0 1 0 0,-3 4 0 16,-2 2 1584-16,1 3 256 0,0 3 48 0,1 4 16 15,2 6-304-15,2 3-64 0,3 3-16 0,2 2 0 0,4 4-720 0,3 2-144 16,2 0-16-16,5-1-16 0,3 0-288 0,6-2-48 16,1-3-16-16,2-3 0 0,2-3-96 0,3-2-32 15,3-5 0-15,4-4 0 0,4-3 48 0,3-3 16 16,1-2 0-16,3-2 0 0,1-2-208 0,0-1 0 15,-2-5 0-15,-1-3-13024 0,0-2-2656 16</inkml:trace>
  <inkml:trace contextRef="#ctx0" brushRef="#br0" timeOffset="-209226.3">22955 14877 3679 0,'-13'-4'320'0,"5"3"-320"0,-4 0 0 0,-1 1 0 16,1 2 5936-16,-2 1 1104 0,-2 4 240 0,1-1 32 16,0 3-5088-16,0 3-1024 0,-1 0-208 0,0 2-32 15,2 3 16-15,1 2 16 0,1 1 0 0,3 1 0 16,3 1-400-16,0-1-80 0,2 1 0 0,3-2-16 15,4-2-368-15,3 1-128 0,3 0 0 0,3-1 0 16,0 2 0-16,0-5 0 0,2-3 0 0,2 1 0 16,2-1-192-16,1-2 32 0,1-1 0 0,1-1 0 15,0-1-800-15,1-4-176 0,0 0-16 0,0-3-16 16,0-3-2448-16,6-3-480 0</inkml:trace>
  <inkml:trace contextRef="#ctx0" brushRef="#br0" timeOffset="-209061.13">23196 14902 12895 0,'-3'-16'576'0,"3"16"112"16,-2-7-560-16,-1-1-128 0,-1-1 0 0,1 1 0 0,3 8 3968 0,0 0 768 16,0 0 160-16,0 0 32 0,0 0-2816 0,0 0-576 15,0 0-96-15,2 8-32 0,0 3-832 0,1 5-160 16,0 0-32-16,0 5-16 0,1 1-224 0,0 2-144 16,0 1 192-16,1 1-192 15,2 0-224-15,1-1-160 0,0 0-16 0,1-2-16 16,-2 0-3616-16,1-4-704 0</inkml:trace>
  <inkml:trace contextRef="#ctx0" brushRef="#br0" timeOffset="-208876.62">23380 14783 21183 0,'-2'-6'1888'0,"1"-2"-1504"0,0 0-384 0,1 8 0 15,0-6 2576-15,0 6 448 0,0 0 96 0,0 0 16 16,0 0-1600-16,0 0-304 0,5 6-64 0,0 6-16 15,2 1-608-15,-1 4-128 0,2 3-32 0,0 0 0 16,2 5-240-16,1 3-144 0,-1 2 160 0,2 1-160 16,2 3 0-16,0-2-208 0,1 1 16 0,-1 0 0 15,2-1-2944-15,-2 1-576 0,0-2-112 0</inkml:trace>
  <inkml:trace contextRef="#ctx0" brushRef="#br0" timeOffset="-208716.67">23377 15104 16575 0,'-12'-6'1472'0,"8"0"-1168"0,-1 3-304 0,0-1 0 0,0 1 3104 0,5 3 560 0,-4-4 112 0,4 4 32 0,0 0-2656 0,0 0-544 16,0 0-96-16,0 0-32 0,9 0-480 0,1 0 0 16,3 1 0-16,2 2-160 15,-1 0-1792-15,3 3-352 0</inkml:trace>
  <inkml:trace contextRef="#ctx0" brushRef="#br0" timeOffset="-208325.93">23664 15095 24639 0,'0'0'1088'0,"0"0"240"0,0 0-1072 0,0 0-256 0,8-3 0 0,1 2 0 16,1-4 592-16,2 1 64 0,1 0 16 0,1 0 0 15,-1 0-32-15,0 2-16 0,0 0 0 0,2 1 0 16,-2 0-80-16,1 1-16 0,0 1 0 0,-1 2 0 16,-3-1-80-16,-1 2 0 0,-9-4-16 0,8 7 0 15,-2-2-16-15,-1 4 0 0,-1 1 0 0,-1 1 0 0,-2 1-32 0,-1-2 0 16,0 2 0-16,-3 2 0 0,-2-1-224 0,-1-2-160 16,1 2 192-16,-3-3-192 0,-3-1 160 0,2 0-160 15,1-1 128-15,1 0-128 0,-1-2 128 0,1 1-128 16,1-2 128-16,0 0-128 0,6-5 0 0,-3 6 0 15,3-6 0-15,0 0 0 0,0 0 0 0,0 6 0 16,1 1 0-16,1-1 0 0,2 1-176 0,3 1 176 16,-1 1-128-16,5-3 128 15,-1 1 0-15,5 2-160 0,-2 0 160 0,1-3 0 16,0 0-368-16,5-5 48 0,-1 2 0 0,3-3 0 16,1-4-2432-16,1-3-496 0</inkml:trace>
  <inkml:trace contextRef="#ctx0" brushRef="#br0" timeOffset="-208152.34">24202 14781 30575 0,'-19'-11'1344'0,"11"9"304"0,-3 0-1328 0,1 2-320 0,-3 0 0 0,3 7 0 16,-1 0 1248-16,2 2 176 0,0 5 48 0,2 3 0 16,2 2-448-16,1 5-96 0,4 2-16 0,3 1 0 15,1-1-544-15,4 1-112 0,3-1-32 0,4-2 0 16,0 0-224-16,3-1 0 0,1-3 0 0,2-2 0 15,-1-1-224-15,1-4-32 0,-2-1-16 0,-1 0 0 32,0-3-2272-32,0 1-448 0,-1-7-80 0,-2-2-11136 0</inkml:trace>
  <inkml:trace contextRef="#ctx0" brushRef="#br0" timeOffset="-207975.83">24450 14592 18431 0,'0'0'1632'0,"0"0"-1312"15,0 0-320-15,0 0 0 0,0 0 3712 0,-1 12 656 16,-2 4 144-16,2 5 32 0,-2 4-3200 0,2 4-640 16,1 3-128-16,1 2-32 0,2 1-304 0,1 2-64 15,1 1-16-15,1-2 0 0,1-2-160 0,2 1-144 16,0 1 144-16,3 0-208 16,0-2-3600-16,-1-1-720 0</inkml:trace>
  <inkml:trace contextRef="#ctx0" brushRef="#br0" timeOffset="-207561.18">24700 15117 15663 0,'0'0'1392'0,"0"0"-1120"0,0 0-272 0,0 0 0 0,0 0 2432 0,0 0 448 16,12 0 64-16,0 1 32 0,-2 2-1472 0,3-2-288 0,2 2-64 0,-1 2-16 15,0 2-128-15,1 1-32 0,-2-1 0 0,0 5 0 16,-2-3-432-16,0 6-96 0,-1-1 0 0,-1 2-16 16,0-1 64-16,-2 2 16 0,-2-1 0 0,-1 1 0 15,-3 0-192-15,-1 0-16 0,-1 0-16 0,-2 0 0 16,-2 0-144-16,-3-2-16 0,2 2-128 0,-2 0 192 16,0-1-192-16,0-2 144 0,1-2-144 0,-2-2 128 15,-3-1-128-15,0-2 0 0,0-2 0 0,2-2 128 16,-1-2-128-16,1-2-256 0,-2-3 64 0,3-3 16 15,3 1-64-15,-1-2-16 0,1-1 0 0,3 0 0 0,0 0 256 0,2 1 0 16,0 0 0-16,1 1 0 0,2 1 480 0,-2 6 32 16,6-3 16-16,1 1 0 0,4 2 288 0,-1 2 48 15,1 2 16-15,0 3 0 0,2 0-128 0,2 5-32 16,-1-3 0-16,2 2 0 0,-1-1-400 0,2-1-64 16,3-1-32-16,0 1 0 0,-2-1-224 0,1 1-160 0,2-2 32 0,0 1 0 31,1-1-2736-31,2 1-528 0</inkml:trace>
  <inkml:trace contextRef="#ctx0" brushRef="#br2" timeOffset="-204497.59">17496 16070 25919 0,'-3'-1'1152'0,"16"-33"224"0,-13 34-1104 0,0 0-272 0,0 0 0 0,6-5 0 15,-1-2 576-15,3-1 64 0,2-2 16 0,4 1 0 16,3-3 64-16,4 3 16 0,3 1 0 0,0 2 0 16,2 2 48-16,2 2 16 0,-3 2 0 0,-1 4 0 15,-1 0-288-15,-3 4-64 0,0 4-16 0,-3 1 0 16,-1 4-112-16,-3 2-32 0,-3 4 0 0,-2 3 0 15,0 5-48-15,-3 0-16 0,-3 4 0 0,-2-2 0 16,-2 0-224-16,-1-3-160 0,-1-3 32 0,-1-4 0 16,-1 1-512-16,-1-5-112 0,-1-3-16 0,-1-3 0 15,0-4 256-15,-3-2 32 0,1-2 16 0,-1-5 0 0,0-4 272 0,0-1 48 16,2-4 16-16,1 1 0 0,0-3 128 0,2 0 0 16,2-1 0-16,2 0 0 0,2 1 480 0,2 0 32 15,2 2 0-15,1 2 0 16,1 1-48-16,4 3 0 0,2 2 0 0,0 2 0 15,1 3-208-15,1 1-32 0,1 3-16 0,1 0 0 16,-1 0 48-16,2 1 0 0,2 2 0 0,-1-4 0 0,-1 1-256 0,-1 3 128 16,0-1-128-16,0 0 0 0,1 1 0 0,0-1-320 15,-1-1 64-15,1-1 0 16,-3-3-2736-16,1-1-528 0,-2-2-128 0</inkml:trace>
  <inkml:trace contextRef="#ctx0" brushRef="#br2" timeOffset="-204230.9">18341 15841 24879 0,'-8'2'2208'0,"-1"-2"-1760"0,-2 3-448 0,1 2 0 15,-1 0 1424-15,1 3 208 0,0 1 32 0,0 2 16 16,4 1-720-16,2 2-128 0,3-1-48 0,3 3 0 16,4-1-544-16,3 1-112 0,2-1-128 0,2 0 176 15,0-2-176-15,2 0 0 0,-2-4 0 0,1 0 0 0,1-2 144 16,-1-2 0-16,-1-4 0 0,1-2 0 0,-1-3-16 0,-1-3-128 15,1-2 192-15,-1-1-64 16,-2-7 832-16,-2 0 176 0,-1-1 16 0,-4-2 16 16,-1 2-576-16,-2 1-112 0,-3 1-32 0,-3-1 0 15,-6 2-128-15,-1 0-16 0,-3 4-16 0,-2 3 0 16,-3 1-288-16,-2 2-256 0,-2 4 64 0,-4 2-12096 16,-2 4-2432-16</inkml:trace>
  <inkml:trace contextRef="#ctx0" brushRef="#br1" timeOffset="-191261.37">28936 14095 17503 0,'0'0'768'0,"0"0"176"0,-10-5-752 0,10 5-192 16,0 0 0-16,0 0 0 0,-7-4 1600 0,7 4 304 15,-10-1 48-15,10 1 16 0,0 0-1264 0,-11 0-256 16,1 1-64-16,1 2 0 0,9-3 640 0,-11 6 112 0,-1-1 16 0,2 3 16 15,-2 4-272-15,-1 1-64 16,-1 4-16-16,-2-2 0 0,1 4-128 0,-4 2-32 0,-1 3 0 0,-4 2 0 16,-2 2-16-16,0 0-16 0,-3 6 0 0,-1-2 0 15,0 0-176-15,-1 1-48 16,-2-1 0-16,1 0 0 0,-1-1-16 0,2 0 0 16,-2-1 0-16,3 0 0 0,2 0 0 0,2-1-16 0,1-4 0 0,0 1 0 15,-2-1-240-15,1-1-128 0,0 0 160 0,2-2-160 16,3-1 144-16,2 0-144 0,-4 0 128 0,5-2-128 15,3 1 0-15,-1-1 0 0,-1-1 0 0,1 2-176 32,5-4-1104-32,0-2-240 0,3-1-32 0,2 0-16 0,1-2-1504 15,1-4-288-15</inkml:trace>
  <inkml:trace contextRef="#ctx0" brushRef="#br1" timeOffset="-190460.85">28879 14094 911 0,'0'0'0'0,"0"0"0"15,0 0 0-15,0 0 0 0,0 0 1984 0,0 0 304 16,0 0 64-16,0 0 16 0,-3-9-640 0,3 9-112 15,0 0-16-15,0 0-16 0,0 0-144 0,0 0-32 16,0 0 0-16,0 0 0 0,0 0-496 0,0 0-96 16,10-7-32-16,2 3 0 0,0 2 112 0,2 2 32 15,2 1 0-15,2 3 0 0,-2-3-32 0,2 3 0 16,0 0 0-16,3 4 0 0,-1-2 32 0,1 5 0 16,-1 0 0-16,1 2 0 0,-2 2-48 0,0 3-16 0,2 0 0 0,1 2 0 15,3-1-112-15,1 4-32 0,1 1 0 0,5 0 0 16,0-3-224-16,5 2-48 0,1 2-16 0,3 1 0 15,4-1-144-15,0 0-32 0,2-3 0 0,-1 1 0 16,-2-3-48-16,-1 1-16 0,1 1 0 0,-1 0 0 16,-1-4 0-16,-3 2-16 0,-2-1 0 0,1 1 0 15,1-1-176-15,-3 1 160 0,-6 1-160 0,0-3 160 0,-1-4-160 0,-3 1 0 16,-3-1 144-16,0 3-144 0,-4-4 0 0,1 0 0 16,-3 0 0-16,-2-1 0 15,-2-2-1792-15,-2 2-448 0,-2-5-64 0</inkml:trace>
  <inkml:trace contextRef="#ctx0" brushRef="#br1" timeOffset="-189792.93">28587 13117 13823 0,'0'0'608'0,"-8"6"128"0,-3-5-592 0,5 7-144 0,2 2 0 0,1 2 0 16,2 0 2624-16,1 2 512 0,1 4 80 0,2 2 32 15,2 2-1456-15,0 4-304 16,2 4-48-16,-1 5-16 0,0 4-688 0,-1 6-144 16,-1 1-16-16,0 3-16 0,0 0-272 0,-1-1-48 0,3 1-16 15,-1-4 0-15,-1 0-224 0,1-5 128 0,2 1-128 0,0-4 0 16,1-3 0-16,0-4 0 0,1-2 0 0,3-2 0 31,0-4-2048-31,1-3-320 0,-2-4-48 0</inkml:trace>
  <inkml:trace contextRef="#ctx0" brushRef="#br1" timeOffset="-189526.46">28952 13252 11055 0,'0'0'976'0,"0"0"-784"16,-11 5-192-16,2 4 0 15,0 4 3536-15,2 3 672 0,4 4 128 0,-1 4 16 16,-2 2-2384-16,3 3-496 0,0 3-80 0,2 1-32 0,1 2-464 0,2 0-80 16,2 0-32-16,3 1 0 0,0 0-560 0,3 1-224 15,-1-3 176-15,1-2-176 0,2-2 0 0,1-1 0 16,-1-2 0-16,-1-1-160 15,-2 0-608-15,1-1-112 0,-1 1-16 0,1 0-16 16,-5-4-1856-16,-1 2-368 0,-1-3-80 0</inkml:trace>
  <inkml:trace contextRef="#ctx0" brushRef="#br1" timeOffset="-189128.93">28761 12441 12895 0,'-13'-8'1152'0,"13"8"-928"0,-10-5-224 0,-2 3 0 16,-1 2 1504-16,0 4 256 0,0 1 48 0,0 3 16 15,0 5-544-15,0 2-128 0,1 3 0 0,2 5-16 0,-1 2-240 0,3 5-32 16,5 4-16-16,0 1 0 0,3 0-640 0,4-1-208 16,4 0 128-16,2-3-128 0,3-3 0 0,4-5 0 15,1-3 128-15,2-6-128 0,-1-3 256 0,2-5-16 16,0-3 0-16,1-3 0 0,1-3 400 0,-3-3 96 16,-1-3 16-16,-1-3 0 0,-1-4 64 0,-4-1 16 15,-4-1 0-15,-1-2 0 16,-2 0-304-16,-2-1-48 0,-2-3-16 0,-5 3 0 0,-4-2-160 0,-2-1-48 15,-4 2 0-15,-2 1 0 0,-4 2-256 0,0 1 0 16,-3 2 0-16,-1 4 0 16,5 4-1664-16,-3 6-400 0,-1 3-80 0,0 4-11728 0</inkml:trace>
  <inkml:trace contextRef="#ctx0" brushRef="#br1" timeOffset="-188774.16">28493 15184 24879 0,'0'0'2208'0,"0"0"-1760"16,-9 5-448-16,2 3 0 0,2 2 1376 0,1 4 192 15,0 5 32-15,-1 2 16 0,-2 5-544 0,3 0-112 16,2 5-32-16,-1 2 0 0,1 4-608 0,0 3-128 15,2-1-32-15,0 0 0 0,0 0-160 0,3-1 0 16,1 1-160-16,0-5 160 16,-2-2-2544-16,4-2-400 0,1-1-96 0</inkml:trace>
  <inkml:trace contextRef="#ctx0" brushRef="#br1" timeOffset="-188364.01">28631 15508 20271 0,'0'0'1792'0,"-1"-9"-1424"0,1 9-368 0,-3-8 0 16,3 8 2112-16,-5-6 336 0,5 6 80 0,0 0 16 16,-9-1-816-16,9 1-144 0,-11 2-48 0,0 3 0 15,-1 3-768-15,0 0-176 0,-1 4-16 0,3-3-16 16,-3 1-368-16,2 2-192 0,1 1 192 0,1 0-192 16,-1 0 0-16,4 3 0 0,1-3 0 0,1 4 0 15,0-3 0-15,4 2 0 0,2-1-192 0,2 1 192 16,2-2-224-16,3 1 48 0,2-4 16 0,4 1 0 15,-2-1 32-15,1-1 0 0,2 0 0 0,-1-2 0 0,0-1 128 16,0-5-192-16,1 2 192 0,2-6-192 0,1-2-144 0,0 0-48 16,1-1 0-16,-2-4 0 0,2-3 48 0,-2 0 0 15,0-1 0-15,-1-1 0 0,-3-2 336 0,-2 0-144 16,-2 1 144-16,-2-3 0 0,-1 1 0 0,-3 2 0 16,-2-3 0-16,-2 4 0 0,-2 1 0 0,-3 0 0 15,1 1 0-15,-2 3 0 0,-1-2 224 0,-1 5-48 16,0 2-16-16,8 4 0 0,-10 0 336 0,0 2 64 0,0 5 16 15,0 2 0-15,0 3-128 16,5 2-32-16,1 1 0 0,2 0 0 0,0 5-288 0,4-1-128 16,0 1 128-16,3-3-128 0,3-2 0 0,1 1 0 15,2 0-144-15,1-2 144 16,-1-2-1712-16,2-2-224 0,0-3-48 0,3-2-7792 16,1-2-1552-16</inkml:trace>
  <inkml:trace contextRef="#ctx0" brushRef="#br1" timeOffset="-188170.99">29149 15164 9215 0,'0'-16'400'0,"0"16"96"0,-4-7-496 0,4 7 0 0,0 0 0 0,0 0 0 16,-10 6 4976-16,1 6 896 0,0 6 176 0,4 3 32 16,1 5-4272-16,0 4-848 0,2 4-192 0,2 4-16 15,3 0-480-15,3 3-80 0,-1 2-32 0,1 2 0 0,2-1-160 16,0 0 0-16,0-2 0 0,0-2-176 31,1-2-1232-31,-1-4-240 0,-2-1-48 0,3-5-7392 0,0 0-1488 0</inkml:trace>
  <inkml:trace contextRef="#ctx0" brushRef="#br1" timeOffset="-187795.76">29100 15648 4607 0,'-5'-11'400'0,"1"2"-400"16,-1 1 0-16,4 1 0 0,1 7 4672 0,2-8 864 15,1-3 160-15,3 4 48 0,3-1-3952 0,3 0-800 16,1 0-160-16,2 0-16 0,0-3-464 0,2 1-96 16,1 1 0-16,2-1-16 0,2 1-240 0,-2 1 0 15,-7-1 128-15,1 4-128 0,-1-1 0 0,-4 4 144 0,-9 2-144 0,9-7 128 16,-9 7 144-16,0 0 32 0,0 0 0 0,0 0 0 16,0 0 272-16,-2 13 64 15,-2-4 16-15,-1 4 0 0,-2 2-304 0,1 2-64 16,0 2-16-16,2-2 0 0,2 3-144 0,1-2-128 15,-1 2 192-15,2-2-192 0,2-3 192 0,1 1-192 16,4-3 192-16,2 0-192 0,2-1 192 0,0-3-192 0,2-2 192 16,2-4-192-16,-1 0 304 0,2 0-48 0,-2-3-16 0,-1-2 0 15,0-2 256-15,-1-1 48 0,-2-1 16 0,-2-2 0 16,-1-1 0-16,-4 0 0 0,0 0 0 0,-3 9 0 16,-3-11-208-16,1 1-32 0,-3-1-16 0,-2 1 0 15,-2-3-304-15,-1 0 128 0,-2 1-128 0,0 2 0 16,-1-1-576-16,0 1-240 0,0-1-32 0,0 1-16 31,3 3-2048-31,2 1-416 0,1-2-64 0,3 1-5776 0,3 2-1152 0</inkml:trace>
  <inkml:trace contextRef="#ctx0" brushRef="#br1" timeOffset="-187293.86">29460 15461 4607 0,'16'3'400'0,"-6"0"-400"0,1 0 0 0,-1 3 0 16,2 0 3936-16,-2 1 704 0,1 3 144 0,-1 5 16 15,0 1-2064-15,2 3-432 0,-4 0-64 0,0-2-32 0,-2 3-528 0,1-3-96 16,-2 0-32-16,-1 0 0 0,0 0-688 0,2-3-144 15,0-2-16-15,-1-2-16 0,-1-1-432 0,1-1-64 16,-5-8-32-16,0 0 0 0,9 5-160 0,-9-5 0 16,8 0 0-16,-8 0 128 0,0 0-128 0,8-9 0 15,-2-3 0-15,0-1 0 0,-3 2 0 0,1-6-144 16,0-3 144-16,-1-1-160 0,-1-1-80 0,1-1-16 0,-2-3 0 16,2 2 0-16,0 3-16 0,-1-1-16 0,1 1 0 0,-1 2 0 15,2 2 288-15,0 5-192 0,0 3 192 0,-4 9-160 16,5-7 160-16,-5 7 0 15,0 0 0-15,0 0 128 0,8 9-128 0,-1 6 192 16,-2 3-64-16,0 3 0 0,-1 5-128 0,1 0 144 0,0 0-144 16,3 1 160-16,1 2-160 0,2 0 128 0,1-3-128 0,1-1 128 15,0-4-128-15,1-3 128 0,3-1-128 0,1-3 128 16,2-2-128-16,1-3 192 0,1-4-192 0,0-2 192 16,-1-3-64-16,4-2 0 0,1-1 0 0,0-3 0 15,-5-3 0-15,-1-1-128 0,3-5 192 0,-3 1-64 16,-1 0-128-16,-4-4 0 0,-2 2 0 0,-1-4 0 15,-5 1 0-15,-2-3 0 0,-1 1-176 0,-2 0 176 16,-3-1-208-16,-2 1 32 0,1 3 16 0,-2 3 0 16,0 5-32-16,-2 5 0 0,-5 3 0 0,1 6 0 0,-1 0 416 15,-2 7 80-15,0 4 16 0,0 5 0 0,1 5 448 0,2 1 112 16,0 2 16-16,2 2 0 0,4-2-80 0,5-1-16 16,4-1 0-16,7-1 0 0,6-2-480 0,7-2-80 15,5-3-32-15,5-3 0 16,3-7-1248-16,6-3-256 0,9-8-48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10591 0 0,'0'0'2246'0'0,"3"1"-1013"0"0,9 1-403 0 0,0 1 1 0 0,1-2-1 0 0,-1 1 1 0 0,1-2-1 0 0,16-1 1 0 0,67-9-204 0 0,-69 6-225 0 0,40-5-188 0 0,69-8-1551 0 0,-98 14-5463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1839 0 0,'-1'-7'14540'0'0,"10"34"-13825"0"0,0 0 0 0 0,-2 1-1 0 0,8 58 1 0 0,-4 89-251 0 0,-9-127-289 0 0,-5 135-45 0 0,3-70-1271 0 0,-1-56-508 0 0,8 69-1 0 0,-5-112-86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13103 0 0,'0'0'1478'0'0,"0"3"-1024"0"0,26 193 2418 0 0,17 140-2614 0 0,-34-252-289 0 0,7 71-3857 0 0,-14-123 2521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11055 0 0,'-7'-4'1144'0'0,"7"4"-1052"0"0,-1-1-1 0 0,1 1 0 0 0,-1 0 1 0 0,1 0-1 0 0,-1-1 0 0 0,1 1 1 0 0,-1 0-1 0 0,1-1 0 0 0,-1 1 1 0 0,1 0-1 0 0,-1-1 0 0 0,1 1 1 0 0,0-1-1 0 0,-1 1 1 0 0,1 0-1 0 0,0-1 0 0 0,-1 1 1 0 0,1-1-1 0 0,0 1 0 0 0,0-1 1 0 0,-1 0-1 0 0,1 1 0 0 0,0-1 1 0 0,0 1-1 0 0,0-1 0 0 0,0 1 1 0 0,0-1-1 0 0,0 0 0 0 0,0 1 1 0 0,0-1-1 0 0,0 1 0 0 0,0-1 1 0 0,0 0-1 0 0,1 0 63 0 0,0 0 0 0 0,0 0 0 0 0,0 0 0 0 0,0 0 0 0 0,0 0 0 0 0,0 1 0 0 0,0-1 0 0 0,0 0-1 0 0,0 1 1 0 0,1-1 0 0 0,-1 1 0 0 0,0-1 0 0 0,0 1 0 0 0,1-1 0 0 0,-1 1 0 0 0,2 0 0 0 0,8-3-23 0 0,-1 1-1 0 0,0-2 1 0 0,0 1 0 0 0,10-6-1 0 0,-9 5-221 0 0,0 1-1 0 0,0 0 1 0 0,0 1-1 0 0,1 0 0 0 0,-1 1 1 0 0,1 0-1 0 0,-1 1 1 0 0,18 2-1 0 0,-10 0-1433 0 0,0 1-478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8895 0 0,'0'0'808'0'0,"1"-1"-664"0"0,6-4 120 0 0,1 1 0 0 0,-1 0 0 0 0,1 1 0 0 0,0-1 0 0 0,0 2 0 0 0,0-1 0 0 0,0 1 0 0 0,1 0 0 0 0,-1 1 0 0 0,10-1 0 0 0,-4 2-7 0 0,-3 1-41 0 0,0-1 0 0 0,0 1 0 0 0,-1 1 0 0 0,1 0-1 0 0,-1 0 1 0 0,11 5 0 0 0,-19-7-193 0 0,14 6 547 0 0,-1 0 0 0 0,26 16-1 0 0,-36-18-419 0 0,0-1-1 0 0,-1 1 0 0 0,1-1 0 0 0,-1 1 0 0 0,0 0 1 0 0,-1 1-1 0 0,1-1 0 0 0,-1 1 0 0 0,1 0 1 0 0,-1 0-1 0 0,-1 0 0 0 0,3 6 0 0 0,-2-3-72 0 0,0 1 0 0 0,-1-1-1 0 0,0 1 1 0 0,0 0 0 0 0,-1 0 0 0 0,0 0-1 0 0,-1 0 1 0 0,0 0 0 0 0,-1 0 0 0 0,1 0-1 0 0,-2 0 1 0 0,1 0 0 0 0,-1 0 0 0 0,-1 0-1 0 0,0-1 1 0 0,-4 11 0 0 0,4-12-136 0 0,-1 1 0 0 0,0-1 0 0 0,0-1 0 0 0,0 1 0 0 0,-1-1 0 0 0,0 1 0 0 0,0-1 1 0 0,0-1-1 0 0,-1 1 0 0 0,0-1 0 0 0,0 0 0 0 0,-1 0 0 0 0,1-1 0 0 0,-1 0 0 0 0,0 0 0 0 0,0 0 0 0 0,0-1 0 0 0,-15 4 1 0 0,19-6 70 0 0,0-1 0 0 0,0 1 1 0 0,0-1-1 0 0,0 0 0 0 0,0 0 1 0 0,0-1-1 0 0,1 1 0 0 0,-1-1 1 0 0,0 1-1 0 0,0-1 0 0 0,0 0 1 0 0,0 0-1 0 0,1 0 0 0 0,-1 0 1 0 0,-4-3-1 0 0,6 3 208 0 0,1-2-181 0 0,0 1 0 0 0,1 0 0 0 0,-1 0 0 0 0,1-1-1 0 0,-1 1 1 0 0,1 0 0 0 0,0 0 0 0 0,0 0 0 0 0,0 0 0 0 0,0 0 0 0 0,1 0 0 0 0,-1 0 0 0 0,1 0 0 0 0,-1 1 0 0 0,1-1 0 0 0,-1 1-1 0 0,1-1 1 0 0,0 1 0 0 0,0-1 0 0 0,0 1 0 0 0,-1 0 0 0 0,1 0 0 0 0,1 0 0 0 0,-1 0 0 0 0,0 0 0 0 0,0 0 0 0 0,0 0 0 0 0,0 1-1 0 0,1-1 1 0 0,-1 1 0 0 0,4 0 0 0 0,9 0 32 0 0,0 2 0 0 0,25 5 0 0 0,-26-4-65 0 0,0 0 1 0 0,25 0-1 0 0,32 2 178 0 0,-43-2-745 0 0,32-1 1 0 0,-52-2 124 0 0,0-1 1 0 0,1 0-1 0 0,-1 0 1 0 0,0-1-1 0 0,0 0 1 0 0,0 0-1 0 0,0-1 0 0 0,10-5 1 0 0,4-4-1324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147 144 3223 0 0,'-4'-3'-24'0'0,"1"1"-1"0"0,0-1 1 0 0,-1 1-1 0 0,0 0 0 0 0,-7-3 1 0 0,8 4 583 0 0,-1-1 1 0 0,0 1 0 0 0,1 1-1 0 0,-1-1 1 0 0,0 0 0 0 0,1 1-1 0 0,-1 0 1 0 0,0 0 0 0 0,1 0-1 0 0,-7 1 1 0 0,7 0-86 0 0,0 0 0 0 0,0-1 0 0 0,0 1 0 0 0,0 1 0 0 0,1-1 0 0 0,-1 0 0 0 0,0 1 0 0 0,1-1 0 0 0,-1 1 0 0 0,1 0 1 0 0,-1 0-1 0 0,1 0 0 0 0,-2 2 0 0 0,1-1-386 0 0,1 0 0 0 0,0-1 1 0 0,0 1-1 0 0,1 0 0 0 0,-1 1 1 0 0,1-1-1 0 0,-3 6 0 0 0,0 3 23 0 0,1 1 0 0 0,0-1-1 0 0,1 1 1 0 0,0-1 0 0 0,1 1-1 0 0,1 0 1 0 0,0-1 0 0 0,2 23-1 0 0,2-13-80 0 0,1 0 0 0 0,1 0 0 0 0,1 0 0 0 0,0-1 0 0 0,2 0 0 0 0,19 35 0 0 0,-21-45 3 0 0,1 1 1 0 0,0-2-1 0 0,1 1 1 0 0,0-1 0 0 0,0 0-1 0 0,1-1 1 0 0,0 0 0 0 0,1-1-1 0 0,0 0 1 0 0,0-1 0 0 0,1 0-1 0 0,22 9 1 0 0,-23-11 39 0 0,0-1 0 0 0,1-1-1 0 0,0 0 1 0 0,-1 0 0 0 0,1-1 0 0 0,0-1 0 0 0,1 0-1 0 0,-1-1 1 0 0,0 0 0 0 0,17-3 0 0 0,-21 2 15 0 0,0-1-1 0 0,0 0 1 0 0,0 0 0 0 0,0-1 0 0 0,-1 0 0 0 0,1-1-1 0 0,-1 1 1 0 0,0-1 0 0 0,0-1 0 0 0,0 1-1 0 0,-1-1 1 0 0,1-1 0 0 0,-1 1 0 0 0,0-1 0 0 0,-1 0-1 0 0,7-9 1 0 0,-5 4 116 0 0,0-1 0 0 0,0 0 0 0 0,-1-1 1 0 0,-1 0-1 0 0,0 0 0 0 0,-1 0 0 0 0,0 0 0 0 0,-1-1 0 0 0,0 1 0 0 0,-1-1 0 0 0,-1 0 0 0 0,0 0 0 0 0,-1 0 0 0 0,-2-18 1 0 0,0 16-18 0 0,0 0 1 0 0,-1 1 0 0 0,-1 0-1 0 0,0 0 1 0 0,-1 0 0 0 0,-1 0-1 0 0,0 0 1 0 0,-1 1 0 0 0,0 0-1 0 0,-1 1 1 0 0,-1 0 0 0 0,-15-18-1 0 0,7 13-442 0 0,-2 1-1 0 0,0 1 1 0 0,-1 0-1 0 0,0 2 1 0 0,-1 0-1 0 0,-1 1 1 0 0,-33-14-1 0 0,33 18-905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 1839 0 0,'-1'0'134'0'0,"-5"2"3591"0"0,-15 0 1421 0 0,-12-4-2699 0 0,4 0-1300 0 0,7 3-180 0 0,-21 4 1 0 0,-6 0-79 0 0,21-2-106 0 0,-50 12 0 0 0,5 0 19 0 0,35-7-489 0 0,25-5-153 0 0,-23 3 0 0 0,-2-2 212 0 0,-29 1 300 0 0,30-5-212 0 0,36 0-380 0 0,0 0-79 0 0,1 0-1 0 0,0 0 0 0 0,-1 1 1 0 0,1-1-1 0 0,0 0 0 0 0,-1 0 1 0 0,1 0-1 0 0,0 0 0 0 0,0 1 1 0 0,-1-1-1 0 0,1 0 1 0 0,0 0-1 0 0,0 1 0 0 0,-1-1 1 0 0,1 0-1 0 0,0 0 0 0 0,0 1 1 0 0,0-1-1 0 0,0 0 0 0 0,-1 1 1 0 0,1-1-1 0 0,0 0 1 0 0,0 1-1 0 0,0-1 0 0 0,0 0 1 0 0,0 1-1 0 0,0-1 0 0 0,0 0 1 0 0,0 1-1 0 0,0-1 0 0 0,0 0 1 0 0,0 1-1 0 0,0-1 1 0 0,0 0-1 0 0,0 1 0 0 0,0-1 1 0 0,0 0-1 0 0,0 1 0 0 0,1-1 1 0 0,-1 0-1 0 0,0 0 0 0 0,0 1 1 0 0,1-1-1 0 0,-1 0 0 0 0,2 7-22 0 0,1-1 1 0 0,0 0-1 0 0,0 0 0 0 0,1-1 0 0 0,-1 1 0 0 0,1-1 1 0 0,0 0-1 0 0,10 9 0 0 0,9 13 2 0 0,3 6 512 0 0,1-1-513 0 0,-7-7-2039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5063 0 0,'0'0'2766'0'0,"3"-1"-1530"0"0,99-15 3938 0 0,-76 12-4328 0 0,0 0-1 0 0,0 2 1 0 0,29 1-1 0 0,79 9 1289 0 0,-54-1-1286 0 0,156 0 395 0 0,-151-13-723 0 0,104-22 1 0 0,56-4 375 0 0,-92 21-392 0 0,-84 8-313 0 0,111-11 127 0 0,-148 9-285 0 0,201-25 345 0 0,-141 26-230 0 0,6 1-56 0 0,100-11 9 0 0,-13 2-10 0 0,-80 5-38 0 0,36-5 30 0 0,-107 9-61 0 0,57 3 1 0 0,-19 0-4 0 0,-8-1-21 0 0,46-2 15 0 0,125-14 40 0 0,-186 17-26 0 0,-33 0-8 0 0,27-2-1 0 0,-5-1-2 0 0,-1 1 0 0 0,1 2 0 0 0,40 5 0 0 0,-64-5-16 0 0,23-1 0 0 0,-24 0 0 0 0,-1 0 0 0 0,0 1 0 0 0,14 2 0 0 0,3 2 0 0 0,-1-1 0 0 0,57-3 0 0 0,-52 0 0 0 0,-23 1 0 0 0,1-1 0 0 0,17-2 0 0 0,36-1-64 0 0,-55 1 64 0 0,-9 2-2 0 0,1 0 0 0 0,-1 0 0 0 0,1 0 0 0 0,-1-1 0 0 0,1 1 0 0 0,-1 0 0 0 0,1 0 1 0 0,-1 0-1 0 0,1-1 0 0 0,-1 1 0 0 0,1 0 0 0 0,-1 0 0 0 0,0-1 0 0 0,1 1 0 0 0,-1 0 0 0 0,1-1 0 0 0,-1 1 0 0 0,0 0 0 0 0,1-1 0 0 0,-1 1 0 0 0,0-1 0 0 0,0 1 0 0 0,1-1 0 0 0,-1 1 0 0 0,0-1 0 0 0,0 1 1 0 0,0-1-1 0 0,1 1 0 0 0,-1-1 0 0 0,0 1 0 0 0,0-2 0 0 0,0 1-9 0 0,0 0 9 0 0,1 0-8 0 0,0-1 1 0 0,-1 1-1 0 0,1-1 1 0 0,0 1 0 0 0,-1-1-1 0 0,0 1 1 0 0,1-1 0 0 0,-1 0-1 0 0,0-2 1 0 0,0 2-3 0 0,-1 0 1 0 0,1 0-1 0 0,-1 0 1 0 0,0 0-1 0 0,1 0 0 0 0,-1 0 1 0 0,0 0-1 0 0,0 0 1 0 0,0 0-1 0 0,-1 0 0 0 0,1 0 1 0 0,-2-1-1 0 0,-10-12-39 0 0,0 0 0 0 0,-1 1 0 0 0,-32-25 0 0 0,38 33 29 0 0,-1 0 0 0 0,0 0 0 0 0,0 1 0 0 0,0 0 0 0 0,-19-8 0 0 0,21 11-32 0 0,1-1 0 0 0,0-1 0 0 0,0 1-1 0 0,-6-5 1 0 0,-19-10-523 0 0,23 15-223 0 0,1 0 1 0 0,0-1-1 0 0,0 0 1 0 0,0 0-1 0 0,0 0 0 0 0,1-1 1 0 0,-10-9-1 0 0,9 5-923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0,'0'0'2531'0'0,"1"1"-1716"0"0,3 6-377 0 0,1 0 0 0 0,-1 0 1 0 0,-1 0-1 0 0,1 0 1 0 0,-1 1-1 0 0,-1-1 0 0 0,3 10 1 0 0,10 61 761 0 0,-12-58-1070 0 0,10 130 466 0 0,-11-118-525 0 0,-5 69 25 0 0,1-28-71 0 0,-1-10-263 0 0,1 22-823 0 0,3-73-802 0 0,0 0 0 0 0,5 20 0 0 0,-2-17-3212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9791 0 0,'0'-1'69'0'0,"0"0"1"0"0,0 0-1 0 0,0-1 0 0 0,1 1 0 0 0,-1 0 0 0 0,0 0 0 0 0,1 0 0 0 0,-1 0 0 0 0,0 0 0 0 0,1 0 0 0 0,0 0 1 0 0,-1 0-1 0 0,1 0 0 0 0,-1 0 0 0 0,1 0 0 0 0,2-2 2289 0 0,-1 5-1563 0 0,3 4-642 0 0,0 0 1 0 0,-1 0-1 0 0,0 0 1 0 0,-1 1-1 0 0,1-1 1 0 0,-1 1-1 0 0,-1 0 0 0 0,1 0 1 0 0,-1 0-1 0 0,2 10 1 0 0,1 13 16 0 0,3 35 0 0 0,1 221-219 0 0,-11-163-2457 0 0,0-95-2442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1154 4143 0 0,'0'0'604'0'0,"5"-4"322"0"0,17-11 303 0 0,-17 11 1292 0 0,-3 3-1590 0 0,21-10 549 0 0,-13 7-759 0 0,0-1 1 0 0,0 0-1 0 0,18-12 0 0 0,52-38 1763 0 0,-10 8-1368 0 0,84-61 600 0 0,-67 49-1190 0 0,-7 6-184 0 0,-14 5-88 0 0,78-60 0 0 0,-51 35 78 0 0,-26 22-99 0 0,90-89 1 0 0,-142 126-191 0 0,1 0 1 0 0,30-19-1 0 0,6-5 88 0 0,74-60 208 0 0,-23 12-73 0 0,-83 69-157 0 0,-10 8 7 0 0,0 0 0 0 0,14-8-1 0 0,-20 15-92 0 0,0 1 0 0 0,-1-1 0 0 0,1 1 0 0 0,0 0 0 0 0,-1 0 0 0 0,1 0 0 0 0,0 0 0 0 0,0 1 0 0 0,7-1 0 0 0,0 1 17 0 0,0 1 0 0 0,13 1 0 0 0,41 10 229 0 0,-56-10-227 0 0,0 0 1 0 0,0 0-1 0 0,-1 1 0 0 0,1 0 0 0 0,0 0 1 0 0,15 9-1 0 0,46 35 110 0 0,-40-25-88 0 0,88 54 104 0 0,25 18-84 0 0,116 74 257 0 0,32 7 234 0 0,-222-137-368 0 0,1-2-1 0 0,127 45 1 0 0,-160-71-204 0 0,50 8 0 0 0,-42-10-706 0 0,-43-7-365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68 6447 0 0,'-38'-31'3130'0'0,"38"31"-2894"0"0,0 0 0 0 0,0-1 1 0 0,0 1-1 0 0,-1 0 0 0 0,1-1 0 0 0,0 1 0 0 0,0 0 0 0 0,0-1 0 0 0,0 1 0 0 0,0 0 0 0 0,0-1 0 0 0,0 1 1 0 0,0 0-1 0 0,0-1 0 0 0,0 1 0 0 0,0 0 0 0 0,0-1 0 0 0,0 1 0 0 0,0-1 0 0 0,18-5 307 0 0,1 0 1 0 0,0 1-1 0 0,0 1 0 0 0,27-2 0 0 0,-8 4-1645 0 0,51 2 0 0 0,-71 0-4262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8663 0 0,'0'0'787'0'0,"2"-1"-646"0"0,4-2 172 0 0,1 0-1 0 0,-1 0 0 0 0,1 1 0 0 0,0 0 0 0 0,0 0 0 0 0,0 1 1 0 0,0 0-1 0 0,0 0 0 0 0,11 1 0 0 0,4 0 534 0 0,37 6 1 0 0,-56-6-756 0 0,0 1-1 0 0,0 0 1 0 0,0 0-1 0 0,0 0 1 0 0,0 0 0 0 0,-1 0-1 0 0,6 4 1 0 0,-1-1 161 0 0,-5-2-168 0 0,-1-1 0 0 0,1 1-1 0 0,-1-1 1 0 0,0 1 0 0 0,1-1 0 0 0,-1 1-1 0 0,0 0 1 0 0,0-1 0 0 0,0 1 0 0 0,0 0-1 0 0,-1 0 1 0 0,1 0 0 0 0,0 0 0 0 0,0 2-1 0 0,-1 0-52 0 0,1 0 0 0 0,-1 0 0 0 0,0-1 0 0 0,0 1-1 0 0,0 0 1 0 0,0 0 0 0 0,-1 0 0 0 0,0 0 0 0 0,0 0 0 0 0,0 0-1 0 0,0-1 1 0 0,0 1 0 0 0,-1 0 0 0 0,1-1 0 0 0,-1 1 0 0 0,0-1-1 0 0,-3 4 1 0 0,0 0-90 0 0,-1 0-1 0 0,0 0 1 0 0,0 0-1 0 0,0-1 1 0 0,-1 0-1 0 0,-10 7 1 0 0,-1-4-760 0 0,15-7 147 0 0,11-5 599 0 0,0 1 84 0 0,0 0 1 0 0,1 1-1 0 0,-1 0 1 0 0,0 1-1 0 0,0 0 0 0 0,1 0 1 0 0,-1 0-1 0 0,0 1 1 0 0,0 0-1 0 0,14 4 0 0 0,-12-2 198 0 0,1 1 0 0 0,0 0 0 0 0,-1 1 0 0 0,1 0-1 0 0,-1 0 1 0 0,-1 1 0 0 0,12 9 0 0 0,-18-14-90 0 0,-1 1 1 0 0,0 0-1 0 0,-1-1 0 0 0,1 1 1 0 0,0 0-1 0 0,0 0 1 0 0,-1 0-1 0 0,1 0 0 0 0,-1 0 1 0 0,0 0-1 0 0,1 0 0 0 0,-1 1 1 0 0,0-1-1 0 0,0 0 0 0 0,0 1 1 0 0,0 2-1 0 0,-1-2 4 0 0,0 0-1 0 0,-1 0 1 0 0,1 1-1 0 0,-1-1 0 0 0,0 0 1 0 0,0 0-1 0 0,0 0 1 0 0,0 0-1 0 0,-1 0 1 0 0,-1 3-1 0 0,1-2 2 0 0,-1 1-32 0 0,-1 1-1 0 0,0 0 1 0 0,0-1 0 0 0,0 0 0 0 0,0 0 0 0 0,-1 0 0 0 0,0-1-1 0 0,0 1 1 0 0,0-1 0 0 0,-11 6 0 0 0,-3 1-43 0 0,-40 15 1 0 0,32-15-6 0 0,20-7-230 0 0,0-1-1 0 0,-1-1 1 0 0,0 1-1 0 0,1-2 0 0 0,-1 1 1 0 0,0-1-1 0 0,0 0 1 0 0,0 0-1 0 0,0-1 1 0 0,-10-1-1 0 0,17 1-32 0 0,1 0 0 0 0,-1 0 0 0 0,1 0 0 0 0,-1 0 0 0 0,1-1 0 0 0,-1 1 0 0 0,1 0 0 0 0,-1 0 0 0 0,1 0 0 0 0,0-1 0 0 0,-1 1 0 0 0,1 0 0 0 0,0-1 0 0 0,-1 1 0 0 0,1 0 0 0 0,0-1 0 0 0,-1 1 0 0 0,1-1 0 0 0,0 1 0 0 0,-1 0-1 0 0,1-1 1 0 0,-1-1-1144 0 0,-8-10-4443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26 455 0 0,'-15'15'5338'0'0,"-17"18"3373"0"0,29-29-8326 0 0,-1 1 0 0 0,1-1 0 0 0,0 1-1 0 0,1 0 1 0 0,-1 0 0 0 0,-1 6 0 0 0,-2 5-278 0 0,2 0 0 0 0,0 0 1 0 0,1 1-1 0 0,0-1 0 0 0,1 1 1 0 0,1-1-1 0 0,1 1 0 0 0,0-1 0 0 0,1 1 1 0 0,1 0-1 0 0,1-1 0 0 0,0 0 1 0 0,1 0-1 0 0,6 16 0 0 0,-6-20-108 0 0,1 0 0 0 0,0-1 0 0 0,1 1 0 0 0,0-1 0 0 0,0-1 0 0 0,1 1 0 0 0,0-1 0 0 0,15 15 0 0 0,-18-21 9 0 0,0-1-1 0 0,0 1 0 0 0,1-1 1 0 0,0 1-1 0 0,-1-1 0 0 0,1-1 1 0 0,0 1-1 0 0,1-1 0 0 0,-1 0 1 0 0,0 0-1 0 0,1 0 0 0 0,-1-1 0 0 0,1 0 1 0 0,-1 0-1 0 0,1 0 0 0 0,-1-1 1 0 0,1 1-1 0 0,0-1 0 0 0,-1-1 1 0 0,1 1-1 0 0,7-2 0 0 0,-5-1 37 0 0,0 1-1 0 0,0-1 1 0 0,0 0-1 0 0,0-1 0 0 0,-1 0 1 0 0,0 0-1 0 0,0 0 1 0 0,0-1-1 0 0,11-10 1 0 0,-9 7 61 0 0,0-1 1 0 0,-1 0 0 0 0,0 0 0 0 0,-1-1 0 0 0,0 0 0 0 0,7-13 0 0 0,-10 14-6 0 0,1 0 0 0 0,-1 0 0 0 0,0 0 0 0 0,-1-1 0 0 0,0 1 0 0 0,-1-1 0 0 0,0 0 0 0 0,0 0 0 0 0,0-19 0 0 0,-2 19 57 0 0,0 0 0 0 0,-1 0-1 0 0,0 0 1 0 0,-1 0 0 0 0,0 0 0 0 0,0 0-1 0 0,-1 0 1 0 0,0 1 0 0 0,-1-1-1 0 0,-5-8 1 0 0,1 4-87 0 0,-2 0-1 0 0,0 1 0 0 0,0 0 1 0 0,-1 1-1 0 0,-1 0 1 0 0,0 0-1 0 0,0 2 1 0 0,-1-1-1 0 0,-1 2 0 0 0,0-1 1 0 0,0 2-1 0 0,-1 0 1 0 0,-19-7-1 0 0,30 13-203 0 0,0 1 0 0 0,0 0 0 0 0,0 0 0 0 0,-7 0 0 0 0,10 1-374 0 0,-1 0 0 0 0,1 0 0 0 0,-1 0 1 0 0,1 0-1 0 0,0 0 0 0 0,-1 0 0 0 0,1 1 1 0 0,-1-1-1 0 0,-1 2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8751 0 0,'0'0'674'0'0,"1"-2"-438"0"0,3-4 10 0 0,-2 2 409 0 0,0 1 0 0 0,0 0-1 0 0,0 0 1 0 0,0 0 0 0 0,1 0 0 0 0,-1 0 0 0 0,5-3 0 0 0,-7 5-563 0 0,1 1 1 0 0,-1 0-1 0 0,1 0 0 0 0,-1-1 1 0 0,1 1-1 0 0,-1 0 0 0 0,1 0 0 0 0,0 0 1 0 0,-1 0-1 0 0,1 0 0 0 0,-1 0 1 0 0,1 0-1 0 0,-1 0 0 0 0,1 0 1 0 0,-1 0-1 0 0,1 0 0 0 0,0 0 1 0 0,-1 0-1 0 0,1 0 0 0 0,-1 1 1 0 0,1-1-1 0 0,-1 0 0 0 0,1 0 0 0 0,-1 0 1 0 0,1 1-1 0 0,10 8 565 0 0,-11-9-655 0 0,5 5 92 0 0,-1 1 1 0 0,1 0 0 0 0,-1 0 0 0 0,-1 0 0 0 0,1 1-1 0 0,-1-1 1 0 0,5 13 0 0 0,12 54 137 0 0,-15-53-164 0 0,19 120-652 0 0,-17-88-2554 0 0,-5-34-2620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3679 0 0,'-17'-16'17503'0'0,"17"15"-17276"0"0,11-8 1913 0 0,16-5-2395 0 0,49-11 776 0 0,-60 21-827 0 0,0 0 0 0 0,25-3-1 0 0,-23 4-1174 0 0,5-1-6239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3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66 6911 0 0,'0'0'528'0'0,"1"-3"-149"0"0,-1 2-286 0 0,0 0 0 0 0,0 1 0 0 0,0-1 0 0 0,0 0 0 0 0,0 0 0 0 0,-1 0 0 0 0,1 1 0 0 0,0-1 0 0 0,0 0 0 0 0,-1 0 0 0 0,1 0 0 0 0,0 1 0 0 0,-1-1 0 0 0,1 0 0 0 0,0 1 0 0 0,-1-1 0 0 0,1 0 0 0 0,-1 1 0 0 0,0-2 0 0 0,-18-14 2208 0 0,7 8-479 0 0,-21-9 0 0 0,31 16-1701 0 0,-1 0-1 0 0,1 0 0 0 0,-1 0 1 0 0,0 1-1 0 0,1-1 0 0 0,-1 1 1 0 0,0 0-1 0 0,1 0 0 0 0,-1 0 1 0 0,0 0-1 0 0,1 0 1 0 0,-1 1-1 0 0,-4 0 0 0 0,-3 2 189 0 0,0 1 0 0 0,-12 5 0 0 0,8-2-71 0 0,8-4-196 0 0,-1 1 1 0 0,1 0 0 0 0,0 0 0 0 0,0 0 0 0 0,0 1 0 0 0,0 0 0 0 0,1 0 0 0 0,0 1 0 0 0,-8 10-1 0 0,-2 6-41 0 0,-17 32 0 0 0,16-24-28 0 0,1 1 0 0 0,2 0 0 0 0,-14 50 0 0 0,22-62 14 0 0,1 0-1 0 0,1 0 1 0 0,0 1-1 0 0,2-1 1 0 0,0 0-1 0 0,1 1 1 0 0,4 32-1 0 0,-2-44 12 0 0,0 0-1 0 0,1 0 0 0 0,0 0 1 0 0,0 0-1 0 0,1 0 0 0 0,-1-1 1 0 0,2 1-1 0 0,-1-1 0 0 0,1 0 1 0 0,0-1-1 0 0,11 12 0 0 0,-7-9-1 0 0,0-1 0 0 0,1 0 0 0 0,0 0 0 0 0,0-1 0 0 0,1 0 0 0 0,0-1 0 0 0,15 6 0 0 0,-19-9-49 0 0,0-1-1 0 0,1-1 1 0 0,-1 1-1 0 0,0-1 0 0 0,1 0 1 0 0,-1-1-1 0 0,0 0 1 0 0,1 0-1 0 0,14-2 1 0 0,-9-1-33 0 0,0 1 1 0 0,0-2 0 0 0,0 0 0 0 0,20-9 0 0 0,-23 8 179 0 0,0-1-1 0 0,-1 0 1 0 0,0-1-1 0 0,0 0 1 0 0,0 0 0 0 0,-1-1-1 0 0,7-9 1 0 0,1-2-10 0 0,0-1 0 0 0,12-23 0 0 0,-21 32-16 0 0,-2 0-1 0 0,0-1 1 0 0,0 1 0 0 0,-1-1-1 0 0,0 0 1 0 0,-1 0 0 0 0,-1-1-1 0 0,0 1 1 0 0,0 0 0 0 0,-1-24-1 0 0,-3 6 330 0 0,0 1 0 0 0,-2 0-1 0 0,-12-42 1 0 0,12 52-315 0 0,-2 2 0 0 0,0-1 1 0 0,-1 1-1 0 0,0 0 0 0 0,-17-26 0 0 0,20 37-282 0 0,-1 0-1 0 0,1 0 0 0 0,-2 0 1 0 0,1 1-1 0 0,-1 0 1 0 0,1 0-1 0 0,-1 0 0 0 0,-1 1 1 0 0,1 0-1 0 0,-9-5 1 0 0,-6 1-1026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0 948 4143 0 0,'0'0'11412'0'0,"7"-6"-11010"0"0,57-36 1352 0 0,4-3-297 0 0,20-10-612 0 0,-7 8-407 0 0,23-11-52 0 0,-44 29-194 0 0,57-38 1 0 0,-29 12-58 0 0,38-26 83 0 0,82-63 36 0 0,-80 69-155 0 0,-25 17-49 0 0,-52 29-2 0 0,-30 18 82 0 0,37-27 0 0 0,-16 11 192 0 0,-29 19-98 0 0,18-14 0 0 0,23-18 247 0 0,-51 38-400 0 0,0 1-46 0 0,15-2 55 0 0,-13 1-35 0 0,1 1-1 0 0,-1 1 0 0 0,1-1 1 0 0,0 1-1 0 0,-1 0 1 0 0,1 0-1 0 0,0 1 0 0 0,-1 0 1 0 0,9 1-1 0 0,-5 1 37 0 0,0 1 0 0 0,1 0 0 0 0,-1 0-1 0 0,14 9 1 0 0,33 17-65 0 0,11 6 21 0 0,60 35 92 0 0,-66-39-71 0 0,45 17 148 0 0,-26-13-28 0 0,332 167 806 0 0,-319-156-592 0 0,195 70 0 0 0,-172-74-292 0 0,-85-29-61 0 0,1-1 0 0 0,1-2 0 0 0,58 12 0 0 0,-91-23 60 0 0,18 4-1555 0 0,-18-4 1174 0 0,1 0 0 0 0,-1 1 0 0 0,1-1 0 0 0,0 0-1 0 0,-1 1 1 0 0,1-1 0 0 0,-1 1 0 0 0,1-1 0 0 0,-1 1 0 0 0,1-1 0 0 0,-1 1-1 0 0,0-1 1 0 0,1 1 0 0 0,-1-1 0 0 0,0 1 0 0 0,1 0 0 0 0,-1-1 0 0 0,0 1 0 0 0,0-1-1 0 0,1 1 1 0 0,-1 1 0 0 0,1 7-7002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0,'0'0'284'0'0,"9"3"1410"0"0,-6-2-1242 0 0,-1 1-1 0 0,0-1 1 0 0,0 1 0 0 0,0 0 0 0 0,0-1-1 0 0,0 1 1 0 0,0 0 0 0 0,0 1 0 0 0,-1-1-1 0 0,1 0 1 0 0,-1 0 0 0 0,2 5 0 0 0,12 30 1944 0 0,-4 3-614 0 0,9 67 0 0 0,-5 43-496 0 0,-10-86-1044 0 0,1 6-145 0 0,7 64-45 0 0,-7-104-310 0 0,13 43 0 0 0,-4-31-2520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0,'0'2'4900'0'0,"3"71"1215"0"0,9 39-3288 0 0,3 36-1821 0 0,1 44-335 0 0,-1-32-411 0 0,-2-51-562 0 0,-8-86-1461 0 0,8 23 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144 256 919 0 0,'-4'-11'326'0'0,"-1"0"0"0"0,-12-20-1 0 0,15 28 229 0 0,0 0-1 0 0,0 1 1 0 0,0-1-1 0 0,0 1 1 0 0,0-1 0 0 0,-1 1-1 0 0,1 0 1 0 0,-1 0-1 0 0,1 0 1 0 0,-1 0 0 0 0,0 0-1 0 0,0 1 1 0 0,0-1 0 0 0,0 1-1 0 0,0 0 1 0 0,-3-1-1 0 0,4 2-439 0 0,1 0-1 0 0,0 0 0 0 0,-1 0 0 0 0,1 0 1 0 0,0 0-1 0 0,0 0 0 0 0,-1 1 1 0 0,1-1-1 0 0,0 0 0 0 0,-1 1 0 0 0,1-1 1 0 0,0 1-1 0 0,0-1 0 0 0,0 1 0 0 0,-1 0 1 0 0,1 0-1 0 0,0-1 0 0 0,0 1 1 0 0,0 0-1 0 0,0 0 0 0 0,0 0 0 0 0,1 0 1 0 0,-1 0-1 0 0,0 0 0 0 0,-1 2 0 0 0,-1 2 56 0 0,0 0-1 0 0,1 0 0 0 0,0 0 1 0 0,-3 7-1 0 0,0 5 3 0 0,0 0 0 0 0,1 0 0 0 0,1 0 0 0 0,1 0 1 0 0,0 1-1 0 0,2 28 0 0 0,0-37-136 0 0,1-1 0 0 0,0 1 1 0 0,0-1-1 0 0,1 1 0 0 0,1-1 1 0 0,-1 0-1 0 0,1 1 0 0 0,0-2 0 0 0,1 1 1 0 0,0 0-1 0 0,0-1 0 0 0,1 1 1 0 0,0-1-1 0 0,0 0 0 0 0,10 9 1 0 0,-11-12 43 0 0,1 0 0 0 0,-1-1 0 0 0,1 0 0 0 0,0 0 0 0 0,0 0 0 0 0,0 0 0 0 0,0-1 0 0 0,0 1 0 0 0,8 1 0 0 0,-10-3-12 0 0,1-1 0 0 0,-1 1 0 0 0,1-1 1 0 0,0 1-1 0 0,-1-1 0 0 0,1 0 0 0 0,-1 0 0 0 0,1-1 1 0 0,-1 1-1 0 0,1-1 0 0 0,-1 0 0 0 0,1 0 0 0 0,-1 0 1 0 0,1 0-1 0 0,5-4 0 0 0,0 0 71 0 0,-1-1-1 0 0,0-1 1 0 0,0 1 0 0 0,0-1 0 0 0,-1-1-1 0 0,0 1 1 0 0,0-1 0 0 0,-1 0 0 0 0,0-1-1 0 0,0 0 1 0 0,-1 0 0 0 0,0 0 0 0 0,-1 0-1 0 0,0-1 1 0 0,6-19 0 0 0,-6 11 43 0 0,0 1 1 0 0,-1-1-1 0 0,-1 0 1 0 0,-1 0-1 0 0,0-1 1 0 0,-1 1-1 0 0,-1 0 1 0 0,-5-25-1 0 0,3 32-72 0 0,1 0 0 0 0,-2 0-1 0 0,0 0 1 0 0,0 0 0 0 0,-1 1-1 0 0,0 0 1 0 0,-1 0 0 0 0,0 0-1 0 0,-9-11 1 0 0,9 14-46 0 0,0 0 0 0 0,-1 0-1 0 0,0 1 1 0 0,0 0 0 0 0,0 0 0 0 0,-1 1-1 0 0,0-1 1 0 0,0 2 0 0 0,0-1 0 0 0,-1 1-1 0 0,-15-5 1 0 0,21 8-73 0 0,0 0 0 0 0,0 0-1 0 0,0 1 1 0 0,0 0 0 0 0,0-1-1 0 0,0 1 1 0 0,0 0 0 0 0,0 0 0 0 0,0 1-1 0 0,0-1 1 0 0,-1 1 0 0 0,1-1-1 0 0,0 1 1 0 0,0 0 0 0 0,-4 2 0 0 0,4-1-13 0 0,-1 0 0 0 0,1 0 0 0 0,-1 1 0 0 0,1 0 0 0 0,0-1 0 0 0,0 1 0 0 0,0 1 1 0 0,0-1-1 0 0,0 0 0 0 0,-2 4 0 0 0,-3 8-564 0 0,1 0 1 0 0,0 0-1 0 0,1 0 0 0 0,-6 26 1 0 0,4-17-673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3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152 151 2759 0 0,'-1'-19'272'0'0,"0"-13"2137"0"0,1 20 422 0 0,-1-1 0 0 0,-3-15 0 0 0,4 25-2500 0 0,-1 0-1 0 0,0 1 1 0 0,1-1 0 0 0,-1 1-1 0 0,0-1 1 0 0,0 1 0 0 0,-1-1-1 0 0,1 1 1 0 0,0 0-1 0 0,-1-1 1 0 0,0 1 0 0 0,1 0-1 0 0,-1 0 1 0 0,0 0 0 0 0,-4-3-1 0 0,5 4-271 0 0,0 1 0 0 0,0-1 0 0 0,0 0 0 0 0,0 1-1 0 0,0 0 1 0 0,-1-1 0 0 0,1 1 0 0 0,0-1 0 0 0,0 1 0 0 0,0 0 0 0 0,-1 0-1 0 0,1 0 1 0 0,0 0 0 0 0,0 0 0 0 0,-1 0 0 0 0,1 0 0 0 0,0 0 0 0 0,-2 1-1 0 0,0 0-8 0 0,1 0 0 0 0,0 0-1 0 0,0 0 1 0 0,-1 0 0 0 0,1 1-1 0 0,0-1 1 0 0,0 0-1 0 0,1 1 1 0 0,-3 2 0 0 0,-1 1-27 0 0,0 2 0 0 0,0-1 1 0 0,0 0-1 0 0,1 1 0 0 0,-4 7 1 0 0,1 4 24 0 0,0-1 0 0 0,0 1 0 0 0,2 0 0 0 0,0 1 0 0 0,2-1 0 0 0,0 1 0 0 0,-1 26 0 0 0,3 2 231 0 0,10 85-1 0 0,-5-103-196 0 0,1 0-1 0 0,1-1 0 0 0,1 1 1 0 0,2-1-1 0 0,1-1 1 0 0,1 0-1 0 0,1 0 1 0 0,1-1-1 0 0,2-1 1 0 0,0 0-1 0 0,2-1 0 0 0,32 37 1 0 0,-41-52-59 0 0,1-1 0 0 0,0 0 1 0 0,0-1-1 0 0,1 0 0 0 0,0 0 1 0 0,0-1-1 0 0,0-1 0 0 0,1 1 1 0 0,0-2-1 0 0,0 1 0 0 0,0-2 1 0 0,1 1-1 0 0,-1-2 0 0 0,1 1 1 0 0,23 1-1 0 0,-15-4-2 0 0,0-1 1 0 0,1 0-1 0 0,-1-1 0 0 0,0-2 0 0 0,0 0 0 0 0,-1 0 1 0 0,1-2-1 0 0,-1-1 0 0 0,20-9 0 0 0,-22 5-946 0 0,0 0 0 0 0,0-1 0 0 0,16-15 0 0 0,-23 17-1639 0 0,0-2-3928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5983 0 0,'0'0'9711'0'0,"-1"1"-9240"0"0,-2 0-381 0 0,0 1 0 0 0,0 0 0 0 0,1 0 0 0 0,-1 0 0 0 0,1 0 0 0 0,-1 0 0 0 0,1 0 0 0 0,0 1 0 0 0,0-1 0 0 0,0 1 0 0 0,0 0 0 0 0,1 0 0 0 0,-1-1 0 0 0,-2 6 0 0 0,-2 8 32 0 0,-8 25 0 0 0,11-31-74 0 0,-1 5-39 0 0,1 1 0 0 0,1-1 0 0 0,0 1 0 0 0,1 0 0 0 0,0 0 0 0 0,1-1 0 0 0,1 1 0 0 0,5 26 0 0 0,-1-17 13 0 0,1-1 1 0 0,1 1-1 0 0,2-1 0 0 0,17 37 0 0 0,-20-50-24 0 0,0-1 0 0 0,0 0 0 0 0,1 0 0 0 0,0 0 0 0 0,17 17 0 0 0,-18-22 33 0 0,0 0 0 0 0,0 0 1 0 0,0-1-1 0 0,0 0 0 0 0,1 0 1 0 0,0 0-1 0 0,-1-1 0 0 0,1 0 1 0 0,1 0-1 0 0,10 2 0 0 0,-9-4 119 0 0,0 0 0 0 0,0-1 0 0 0,0 0 0 0 0,1-1-1 0 0,10-2 1 0 0,0 1 35 0 0,-12 1-87 0 0,1-1 0 0 0,0 0 0 0 0,-1 0-1 0 0,1-1 1 0 0,-1 0 0 0 0,0 0 0 0 0,0-1-1 0 0,0 0 1 0 0,0-1 0 0 0,-1 0 0 0 0,0 0-1 0 0,0 0 1 0 0,7-8 0 0 0,-8 8-11 0 0,-1 0 0 0 0,0 0 0 0 0,-1-1-1 0 0,1 0 1 0 0,-1 0 0 0 0,0 0 0 0 0,-1 0 0 0 0,0-1 0 0 0,0 1 0 0 0,0-1-1 0 0,0 0 1 0 0,-1 0 0 0 0,0 0 0 0 0,-1 0 0 0 0,0 0 0 0 0,1-10 0 0 0,-3 9-19 0 0,0 0 1 0 0,-1 1 0 0 0,0-1-1 0 0,0 1 1 0 0,-1 0 0 0 0,0-1-1 0 0,-7-11 1 0 0,4 7 16 0 0,2 4-44 0 0,-1 0 0 0 0,-1 0 1 0 0,1 0-1 0 0,-1 1 0 0 0,0 0 0 0 0,-1 0 0 0 0,0 1 0 0 0,0 0 0 0 0,0 0 1 0 0,-11-6-1 0 0,-2 0-24 0 0,0 0-1 0 0,-1 2 1 0 0,-23-8 0 0 0,20 9-14 0 0,-26-10-107 0 0,45 17 35 0 0,0 1 0 0 0,0 0-1 0 0,0 0 1 0 0,0 1-1 0 0,-1-1 1 0 0,1 1 0 0 0,-9 1-1 0 0,12-1-109 0 0,0 1 0 0 0,0-1 0 0 0,1 1 0 0 0,-1 0 1 0 0,0 0-1 0 0,0-1 0 0 0,1 1 0 0 0,-1 0 0 0 0,-1 2 0 0 0,1-2-873 0 0,2 1-116 0 0,-3 5-444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0,'0'0'528'0'0,"2"5"-189"0"0,0-2-123 0 0,-1-1-79 0 0,0-1 0 0 0,0 0 0 0 0,-1 1 0 0 0,1-1 0 0 0,0 0-1 0 0,-1 1 1 0 0,1-1 0 0 0,-1 1 0 0 0,0-1 0 0 0,1 1 0 0 0,-1 2 0 0 0,1 4 579 0 0,0 1 0 0 0,0-1-1 0 0,1 0 1 0 0,0 1 0 0 0,4 9 0 0 0,5 25 233 0 0,20 146 953 0 0,-26-157-1886 0 0,27 167 706 0 0,-6-68-3041 0 0,-22-112 407 0 0,-2-4-3067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13247 0 0,'0'0'3760'0'0,"3"1"-2976"0"0,4 2-487 0 0,-1-1 0 0 0,1-1-1 0 0,0 1 1 0 0,0-1 0 0 0,0 0 0 0 0,13 0-1 0 0,16 2 258 0 0,-4 0-358 0 0,-1-2 1 0 0,1-1-1 0 0,43-5 0 0 0,-44 2-996 0 0,49-12-1 0 0,-38 4-6230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0,'0'0'7848'0'0,"2"2"-7336"0"0,2 4-273 0 0,0-1 0 0 0,-1 1 0 0 0,1 0 0 0 0,-2 1 0 0 0,1-1 0 0 0,0 0 0 0 0,-1 1 0 0 0,0-1 0 0 0,-1 1-1 0 0,2 10 1 0 0,0 13 559 0 0,-1 33-1 0 0,-1-39-516 0 0,2 114 559 0 0,1-19-639 0 0,2 25-638 0 0,5-58-1887 0 0,-7-66 364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43 919 0 0,'0'-2'67'0'0,"8"-20"1212"0"0,-7 20-389 0 0,0 0 0 0 0,1 0 1 0 0,-1 0-1 0 0,1 0 0 0 0,-1 0 1 0 0,1 0-1 0 0,4-3 4084 0 0,-4 6-4195 0 0,1 1-659 0 0,0-1 1 0 0,0 1-1 0 0,0 0 1 0 0,-1 0-1 0 0,1 1 0 0 0,-1-1 1 0 0,1 0-1 0 0,-1 1 1 0 0,0 0-1 0 0,0-1 1 0 0,0 1-1 0 0,0 0 0 0 0,-1 0 1 0 0,1 0-1 0 0,1 5 1 0 0,3 7 62 0 0,-1 1 0 0 0,3 16 0 0 0,-2-7 46 0 0,29 141 295 0 0,-4-6-456 0 0,-22-103-212 0 0,1 38-1575 0 0,-7-58-2478 0 0,1-8-763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18 145 9671 0 0,'0'0'748'0'0,"-1"-1"-492"0"0,-15-9 4244 0 0,16 9-4341 0 0,0-1-1 0 0,0 1 1 0 0,0-1 0 0 0,0 1-1 0 0,0 0 1 0 0,0-1-1 0 0,0 1 1 0 0,0-1-1 0 0,0 1 1 0 0,1 0-1 0 0,-1-1 1 0 0,1 1 0 0 0,-1 0-1 0 0,1-1 1 0 0,-1 1-1 0 0,1 0 1 0 0,1-2-1 0 0,19-18 655 0 0,-8 11-597 0 0,-5 3-205 0 0,0 1 0 0 0,0 0 0 0 0,1 0 0 0 0,0 1 0 0 0,0 0 0 0 0,12-4 0 0 0,-1 2-222 0 0,0 0 0 0 0,23-3 0 0 0,-10 4-1054 0 0,0 4-389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9903 0 0,'0'0'898'0'0,"10"-6"222"0"0,2 2-550 0 0,-5 2-258 0 0,0-1-1 0 0,0 2 0 0 0,0-1 0 0 0,13 0 0 0 0,-12 1-121 0 0,-1 1-1 0 0,1 0 0 0 0,-1 1 0 0 0,1 0 0 0 0,-1 0 1 0 0,1 0-1 0 0,-1 1 0 0 0,0 0 0 0 0,0 1 0 0 0,10 4 1 0 0,-11-4-18 0 0,0 0 0 0 0,0 0 0 0 0,-1 1 0 0 0,1 0 0 0 0,-1 0 0 0 0,0 1 1 0 0,0 0-1 0 0,0 0 0 0 0,-1 0 0 0 0,1 0 0 0 0,-1 0 0 0 0,-1 1 0 0 0,1 0 1 0 0,-1 0-1 0 0,0 0 0 0 0,0 0 0 0 0,3 12 0 0 0,-3-7-60 0 0,-1-1 0 0 0,0 1 0 0 0,-1 0-1 0 0,0 0 1 0 0,-1 0 0 0 0,0 0 0 0 0,-1 0 0 0 0,0 0 0 0 0,-3 13-1 0 0,3-18-162 0 0,-1 1 0 0 0,0-1 0 0 0,0 1 0 0 0,-1-1 0 0 0,0 0 0 0 0,0 1-1 0 0,0-2 1 0 0,-1 1 0 0 0,0 0 0 0 0,0-1 0 0 0,-1 1 0 0 0,1-1 0 0 0,-1-1-1 0 0,0 1 1 0 0,-10 7 0 0 0,14-11 47 0 0,-8 4-70 0 0,1 0 0 0 0,-19 8-1 0 0,25-12 64 0 0,-1 0-1 0 0,0 0 0 0 0,0 0 1 0 0,0-1-1 0 0,1 1 0 0 0,-1-1 0 0 0,0 0 1 0 0,0 1-1 0 0,0-2 0 0 0,0 1 0 0 0,0 0 1 0 0,0 0-1 0 0,0-1 0 0 0,-5-1 1 0 0,8 2 7 0 0,-1-1 1 0 0,0 1 0 0 0,0 0 0 0 0,0 0-1 0 0,0-1 1 0 0,0 1 0 0 0,0 0 0 0 0,0-1-1 0 0,1 1 1 0 0,-1-1 0 0 0,0 1 0 0 0,0-1 0 0 0,1 0-1 0 0,-1 1 1 0 0,-1-2 0 0 0,0-1 1 0 0,2 3 2 0 0,-1 0 0 0 0,0-1 0 0 0,0 0 0 0 0,0 1 0 0 0,0-1 0 0 0,0 1 0 0 0,0-1 0 0 0,0 0 0 0 0,0 0 0 0 0,0 0 0 0 0,0 0 0 0 0,1 1 0 0 0,-1-1 0 0 0,0 0 0 0 0,1 0 0 0 0,-1 0 0 0 0,1 0 0 0 0,-1-1 0 0 0,1 1 0 0 0,-1 0 0 0 0,1-1 0 0 0,-4-12 0 0 0,3 13 10 0 0,1 1 0 0 0,0-1-1 0 0,0 0 1 0 0,-1 1 0 0 0,1-1-1 0 0,0 0 1 0 0,0 0 0 0 0,0 1-1 0 0,0-1 1 0 0,0 0 0 0 0,0 0-1 0 0,0 1 1 0 0,0-1 0 0 0,0 0-1 0 0,0 0 1 0 0,0 1 0 0 0,0-1-1 0 0,1 0 1 0 0,-1 0 0 0 0,0 1 0 0 0,1-1-1 0 0,-1 0 1 0 0,0 1 0 0 0,1-1-1 0 0,-1 0 1 0 0,1 1 0 0 0,-1-1-1 0 0,1 1 1 0 0,-1-1 0 0 0,1 1-1 0 0,-1-1 1 0 0,1 1 0 0 0,-1-1-1 0 0,1 1 1 0 0,0-1 0 0 0,-1 1-1 0 0,1 0 1 0 0,0-1 0 0 0,0 1-1 0 0,-1 0 1 0 0,1 0 0 0 0,0 0 0 0 0,0-1-1 0 0,-1 1 1 0 0,1 0 0 0 0,0 0-1 0 0,0 0 1 0 0,-1 0 0 0 0,1 0-1 0 0,1 1 1 0 0,4-1 12 0 0,0 0 0 0 0,-1 1 0 0 0,1 0 1 0 0,0 0-1 0 0,7 3 0 0 0,5 3 23 0 0,19 10 1 0 0,-27-12-23 0 0,0 0 1 0 0,0-1-1 0 0,0 0 0 0 0,1 0 0 0 0,0-1 1 0 0,-1 0-1 0 0,19 1 0 0 0,-17-3-146 0 0,-1-1 1 0 0,1-1-1 0 0,0 0 0 0 0,-1 0 0 0 0,1-1 0 0 0,-1-1 0 0 0,0 0 0 0 0,0-1 1 0 0,0 0-1 0 0,0 0 0 0 0,-1-1 0 0 0,1 0 0 0 0,-1-1 0 0 0,12-9 1 0 0,87-69-3041 0 0,-88 66 2232 0 0,-1-2 1 0 0,-2 0-1 0 0,18-23 0 0 0,-21 22 82 0 0,-1-1-1 0 0,-1-1 1 0 0,0 0-1 0 0,16-47 1 0 0,-22 50 850 0 0,-1 0 0 0 0,-2-1 1 0 0,1 0-1 0 0,-2 1 0 0 0,-1-1 0 0 0,-1-33 1 0 0,-1 48 408 0 0,-1 0 1 0 0,0 0 0 0 0,0 0 0 0 0,-1 0-1 0 0,0 0 1 0 0,0 0 0 0 0,0 1 0 0 0,-1-1-1 0 0,0 1 1 0 0,0 0 0 0 0,0-1 0 0 0,-6-6-1 0 0,7 10-225 0 0,0 0 1 0 0,0-1-1 0 0,0 1 0 0 0,0 0 0 0 0,0 1 0 0 0,0-1 0 0 0,-1 0 1 0 0,1 1-1 0 0,-1-1 0 0 0,1 1 0 0 0,-1 0 0 0 0,0-1 0 0 0,1 2 0 0 0,-1-1 1 0 0,0 0-1 0 0,0 0 0 0 0,1 1 0 0 0,-1-1 0 0 0,0 1 0 0 0,0 0 1 0 0,0 0-1 0 0,0 0 0 0 0,0 0 0 0 0,1 1 0 0 0,-1-1 0 0 0,0 1 0 0 0,-5 1 1 0 0,5 0-101 0 0,0 0 0 0 0,0-1 1 0 0,0 1-1 0 0,0 0 0 0 0,1 1 1 0 0,-1-1-1 0 0,1 0 0 0 0,-1 1 1 0 0,1-1-1 0 0,0 1 0 0 0,0 0 1 0 0,0 0-1 0 0,1 0 0 0 0,-1 0 1 0 0,1 0-1 0 0,-1 0 0 0 0,1 0 1 0 0,-2 7-1 0 0,1 1 2 0 0,-1 2 0 0 0,1-1 0 0 0,0 22 0 0 0,1-16-79 0 0,2 0 0 0 0,0 0 0 0 0,1-1 0 0 0,1 1 0 0 0,1-1 1 0 0,0 1-1 0 0,1-1 0 0 0,1 0 0 0 0,0-1 0 0 0,14 25 0 0 0,-15-33 1 0 0,0 0-1 0 0,1 0 1 0 0,0 0-1 0 0,0-1 1 0 0,1 0-1 0 0,-1 0 1 0 0,2 0-1 0 0,-1-1 1 0 0,1 0 0 0 0,0-1-1 0 0,9 6 1 0 0,-11-8 19 0 0,0 0 0 0 0,1-1-1 0 0,-1 0 1 0 0,0 0 0 0 0,1 0 0 0 0,-1-1 0 0 0,1 0 0 0 0,0 0 0 0 0,-1 0 0 0 0,1-1 0 0 0,0 0 0 0 0,-1 0 0 0 0,1-1 0 0 0,0 0 0 0 0,-1 0 0 0 0,11-4 0 0 0,-10 2 39 0 0,1 0 1 0 0,-2 0 0 0 0,1-1-1 0 0,0 0 1 0 0,-1 0-1 0 0,1-1 1 0 0,-1 1 0 0 0,-1-1-1 0 0,1-1 1 0 0,-1 1 0 0 0,0-1-1 0 0,0 0 1 0 0,0 0 0 0 0,-1-1-1 0 0,0 1 1 0 0,5-12 0 0 0,-1 0 291 0 0,-1-1 0 0 0,-1 1 0 0 0,-1-1 0 0 0,0 0 1 0 0,2-28-1 0 0,-6 27-52 0 0,-1 0 0 0 0,-1 0 1 0 0,0 0-1 0 0,-2 1 0 0 0,-6-26 1 0 0,8 38-265 0 0,-1 1 0 0 0,0-1 0 0 0,0 1 0 0 0,-1 0 0 0 0,0-1 0 0 0,0 1 0 0 0,0 1 0 0 0,-1-1 0 0 0,0 0 0 0 0,0 1 0 0 0,-8-8 0 0 0,6 7-5 0 0,-1 0 0 0 0,-1 0 1 0 0,1 1-1 0 0,-1 0 1 0 0,0 1-1 0 0,0-1 1 0 0,-16-4-1 0 0,6 3-186 0 0,-1 1-1 0 0,0 1 0 0 0,0 1 1 0 0,0 0-1 0 0,-1 2 1 0 0,1 0-1 0 0,-29 3 0 0 0,26 1-744 0 0,1 2-39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82 496 4607 0 0,'-5'-16'-238'0'0,"3"3"8310"0"0,9 20-7571 0 0,93 149 1984 0 0,-75-114-2103 0 0,50 96 1360 0 0,-83-152-1564 0 0,-19-24 0 0 0,15 21-158 0 0,-38-48-95 0 0,-22-32-87 0 0,10 11 440 0 0,27 39-96 0 0,20 19 261 0 0,15 27-277 0 0,8-10 198 0 0,-8 10-340 0 0,1 0-1 0 0,0 0 1 0 0,-1 0 0 0 0,1 0 0 0 0,0 0 0 0 0,0 0-1 0 0,-1 0 1 0 0,1 0 0 0 0,0 0 0 0 0,0 1 0 0 0,0-1-1 0 0,0 0 1 0 0,0 1 0 0 0,0-1 0 0 0,1 1 0 0 0,-1-1-1 0 0,1 0 1 0 0,114-19 1600 0 0,-99 18-1440 0 0,26-2 321 0 0,0 3 0 0 0,46 3 0 0 0,22 0-36 0 0,-55-4-293 0 0,58-11 0 0 0,-81 9-38 0 0,44 1 1 0 0,16-2 177 0 0,-62 1-179 0 0,120-17 429 0 0,-5 1-302 0 0,-86 13-120 0 0,98-4 162 0 0,-10 0 52 0 0,-23 2-164 0 0,-36 4-108 0 0,61 1-43 0 0,-56 4-22 0 0,15-2 2 0 0,169-9 93 0 0,65-15 222 0 0,-39 15-216 0 0,-48 4-30 0 0,49 7 4 0 0,-130 3-22 0 0,-129-3-68 0 0,65-10-1 0 0,16-4 111 0 0,-31 4-40 0 0,225-26 52 0 0,-79 12-75 0 0,18 8-42 0 0,-111 16-11 0 0,-128-1 13 0 0,-1 0 0 0 0,1-2-1 0 0,-1 0 1 0 0,37-11 0 0 0,39-11 51 0 0,-93 25-109 0 0,1-2 0 0 0,-1 1 0 0 0,1 0 0 0 0,-1-1-1 0 0,0 1 1 0 0,1-1 0 0 0,-1 0 0 0 0,0 0 0 0 0,0 0 0 0 0,-1-1 0 0 0,1 1-1 0 0,0-1 1 0 0,3-4 0 0 0,-5 6-798 0 0,1-3-580 0 0,1 1-113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1 166 455 0 0,'0'3'2307'0'0,"0"-2"-2052"0"0,0 0-1 0 0,0 0 0 0 0,0 1 1 0 0,0-1-1 0 0,0 0 1 0 0,1 0-1 0 0,-1 0 1 0 0,0 0-1 0 0,1 0 0 0 0,-1 0 1 0 0,1 0-1 0 0,-1-1 1 0 0,1 1-1 0 0,-1 0 1 0 0,1 0-1 0 0,-1 0 0 0 0,1 0 1 0 0,0-1-1 0 0,0 1 1 0 0,-1 0-1 0 0,1 0 1 0 0,1 0-1 0 0,0 0 195 0 0,0 0-1 0 0,0 0 1 0 0,1 0-1 0 0,-1-1 1 0 0,0 1 0 0 0,1 0-1 0 0,-1-1 1 0 0,0 0-1 0 0,1 1 1 0 0,4-1 0 0 0,44-2 2123 0 0,27 1-499 0 0,-45 3-1577 0 0,150 11 1132 0 0,-158-10-1526 0 0,1-2 0 0 0,-1-1 0 0 0,1-1 0 0 0,43-7 1 0 0,-44 4-44 0 0,-10 2 7 0 0,0-1 1 0 0,17-5-1 0 0,-25 7-66 0 0,-5 1 0 0 0,1 0 0 0 0,-1-1 0 0 0,0 1 0 0 0,0-1 0 0 0,0 0 0 0 0,1 1 0 0 0,-1-1 0 0 0,2-2 0 0 0,-1 1 18 0 0,0 0-1 0 0,0 0 1 0 0,0 0-1 0 0,-1-1 1 0 0,1 1 0 0 0,-1-1-1 0 0,0 0 1 0 0,1 0-1 0 0,-1 0 1 0 0,0 0-1 0 0,1-3 1 0 0,-2 4 35 0 0,-7-18 95 0 0,3 14-116 0 0,0-1 1 0 0,0 1-1 0 0,-1 0 0 0 0,1 0 1 0 0,-1 0-1 0 0,-1 1 0 0 0,1 0 0 0 0,-1-1 1 0 0,0 2-1 0 0,-1-1 0 0 0,1 0 1 0 0,-1 1-1 0 0,-8-5 0 0 0,-8-5 48 0 0,17 11-70 0 0,0 0 0 0 0,1 0 0 0 0,-1 0 0 0 0,0 1 0 0 0,-1 0 0 0 0,1-1 0 0 0,-8 0 0 0 0,4-1 121 0 0,-4 0-2891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10655 0 0,'0'0'1926'0'0,"0"0"-1833"0"0,0 0 1 0 0,0 0-1 0 0,1 0 1 0 0,-1 0 0 0 0,0 0-1 0 0,1 0 1 0 0,-1 0 0 0 0,0 0-1 0 0,0 0 1 0 0,1 0-1 0 0,-1 0 1 0 0,0 0 0 0 0,1 0-1 0 0,-1 0 1 0 0,0 0 0 0 0,0 0-1 0 0,1 0 1 0 0,-1 0-1 0 0,0 0 1 0 0,0 1 0 0 0,1-1-1 0 0,-1 0 1 0 0,0 0-1 0 0,0 0 1 0 0,1 0 0 0 0,-1 1-1 0 0,0-1 1 0 0,3 10 522 0 0,0 0 1 0 0,5 14-1 0 0,5 14-12 0 0,0 19-156 0 0,4 72 0 0 0,-14-105-432 0 0,14 195-340 0 0,-16-209 219 0 0,-1 8-948 0 0,4 25-1 0 0,-1-23-858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8751 0 0,'0'0'674'0'0,"1"-2"-438"0"0,10-24 694 0 0,-10 25 76 0 0,5-5 1038 0 0,-5 6-1951 0 0,0-1 0 0 0,0 1 0 0 0,0-1 0 0 0,0 1 0 0 0,0 0 0 0 0,0-1 0 0 0,1 1 0 0 0,-1 0 0 0 0,0 0 1 0 0,0 0-1 0 0,0 0 0 0 0,0 0 0 0 0,0 0 0 0 0,0 0 0 0 0,0 0 0 0 0,0 0 0 0 0,0 0 0 0 0,0 1 0 0 0,1-1 1 0 0,0 1-1 0 0,0 0-3 0 0,0 0 0 0 0,0 1 0 0 0,0-1 0 0 0,0 1 1 0 0,0-1-1 0 0,0 1 0 0 0,-1 0 0 0 0,1 0 0 0 0,1 1 1 0 0,2 5 94 0 0,0 0 0 0 0,-1 0 0 0 0,7 17 0 0 0,1 8 11 0 0,-2 1 0 0 0,-1 0 0 0 0,6 45 0 0 0,-9-21-1277 0 0,0 70-1 0 0,-7-98-384 0 0,0-2-64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1375 0 0,'0'-1'66'0'0,"-1"-1"-30"0"0,0-1-10 0 0,0-12-18 0 0,2-20 16604 0 0,5 46-15684 0 0,-3-6-797 0 0,3 11 62 0 0,0 1 0 0 0,-2-1-1 0 0,0 1 1 0 0,0 0 0 0 0,-2 0 0 0 0,1 22 0 0 0,0-5-54 0 0,4 98 24 0 0,-1-10-174 0 0,20 109-399 0 0,-10-133-4373 0 0,-12-82 3152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12495 0 0,'-6'-23'572'0'0,"5"18"-10"0"0,15-2 372 0 0,-7 3-558 0 0,27-10 519 0 0,64-16 1 0 0,-79 24-835 0 0,-7 4-695 0 0,0 0 0 0 0,22-1 0 0 0,-15 3-448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5063 0 0,'0'0'390'0'0,"1"1"-252"0"0,1 0 71 0 0,-1 0-1 0 0,1 1 1 0 0,-1-2-1 0 0,1 1 0 0 0,0 0 1 0 0,-1 0-1 0 0,1-1 1 0 0,0 1-1 0 0,0 0 0 0 0,0-1 1 0 0,-1 0-1 0 0,1 1 1 0 0,0-1-1 0 0,0 0 0 0 0,0 0 1 0 0,0 0-1 0 0,0 0 0 0 0,2-1 1 0 0,1 0 426 0 0,33-6 2332 0 0,-30 5-2647 0 0,-1 0 0 0 0,0 1 0 0 0,14-1 0 0 0,-11 2-130 0 0,16 1 422 0 0,-25-1-586 0 0,0 1 0 0 0,1-1 0 0 0,-1 1 0 0 0,0-1 1 0 0,0 1-1 0 0,0 0 0 0 0,1-1 0 0 0,-1 1 0 0 0,0 0 0 0 0,0 0 0 0 0,0 0 1 0 0,0 0-1 0 0,0 0 0 0 0,0 0 0 0 0,0 0 0 0 0,0 2 0 0 0,0-1 79 0 0,0 0 0 0 0,0 0 0 0 0,-1 0 0 0 0,1 0 0 0 0,-1 0 0 0 0,1 0-1 0 0,-1 0 1 0 0,0 0 0 0 0,0 0 0 0 0,0 0 0 0 0,0 0 0 0 0,0 0 0 0 0,0 0 0 0 0,-1 0-1 0 0,1 0 1 0 0,-1 0 0 0 0,1 0 0 0 0,-2 3 0 0 0,-2 4 139 0 0,0 1-1 0 0,-8 11 1 0 0,10-17-149 0 0,-3 5-57 0 0,0-1-1 0 0,0-1 1 0 0,-1 1 0 0 0,0-1-1 0 0,-1 0 1 0 0,1 0 0 0 0,-14 10-1 0 0,13-14-74 0 0,5-2-150 0 0,15-2-1651 0 0,-1 1 1823 0 0,-1 0 1 0 0,0 1-1 0 0,0 0 1 0 0,14 4 0 0 0,-14-2 253 0 0,-1 0 0 0 0,1 1 0 0 0,-1 0 0 0 0,0 0 0 0 0,0 2 0 0 0,-1-1 1 0 0,0 1-1 0 0,0 0 0 0 0,0 1 0 0 0,8 8 0 0 0,-16-13-172 0 0,0-1 0 0 0,-1 1 0 0 0,1 0-1 0 0,-1-1 1 0 0,1 1 0 0 0,-1 0 0 0 0,0-1 0 0 0,0 1-1 0 0,0 0 1 0 0,0 0 0 0 0,0-1 0 0 0,0 1 0 0 0,0 0-1 0 0,-1 0 1 0 0,1-1 0 0 0,-2 4 0 0 0,2-4-43 0 0,-1 2 44 0 0,-1 0-1 0 0,0 1 1 0 0,0-1 0 0 0,0 0-1 0 0,0 0 1 0 0,0 0-1 0 0,-1 0 1 0 0,1 0 0 0 0,-1-1-1 0 0,0 1 1 0 0,-5 3-1 0 0,-5 6 66 0 0,5-5-96 0 0,0-1 0 0 0,0 0 0 0 0,0 0 0 0 0,-1-1 1 0 0,-13 7-1 0 0,-48 16-388 0 0,65-26 256 0 0,-1 0 0 0 0,0-1-1 0 0,-12 2 1 0 0,0-4-1426 0 0,3-6-3734 0 0,7-2-828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6911 0 0,'-1'-2'528'0'0,"1"2"-407"0"0,0-1 0 0 0,0 1 0 0 0,0-1 0 0 0,0 0 0 0 0,-1 1-1 0 0,1-1 1 0 0,0 1 0 0 0,0-1 0 0 0,-1 1 0 0 0,1-1-1 0 0,0 1 1 0 0,-1-1 0 0 0,1 1 0 0 0,-1-1 0 0 0,1 1 0 0 0,0-1-1 0 0,-1 1 1 0 0,1 0 0 0 0,-1-1 0 0 0,1 1 0 0 0,-1 0 0 0 0,1-1-1 0 0,-1 1 1 0 0,0 0 0 0 0,1 0 0 0 0,-1 0 0 0 0,1-1 0 0 0,-1 1-1 0 0,1 0 1 0 0,-1 0 0 0 0,0 0 0 0 0,1 0 0 0 0,-1 0-1 0 0,1 0 1 0 0,-1 0 0 0 0,0 0 0 0 0,1 0 0 0 0,-1 0 0 0 0,1 1-1 0 0,-1-1 1 0 0,0 0 0 0 0,1 0 0 0 0,-1 0 0 0 0,1 1 0 0 0,-1-1-1 0 0,-1 2 320 0 0,0-1-1 0 0,0 0 1 0 0,1 1-1 0 0,-1-1 0 0 0,0 1 1 0 0,1 0-1 0 0,-2 1 1 0 0,0 3-228 0 0,-1 0 0 0 0,2 1 0 0 0,-1-1 1 0 0,1 1-1 0 0,0-1 0 0 0,0 1 1 0 0,0 0-1 0 0,1-1 0 0 0,0 1 1 0 0,1 0-1 0 0,0 9 0 0 0,1 10-7 0 0,7 41-1 0 0,-6-57-178 0 0,1 10-26 0 0,2 0 0 0 0,0 0 0 0 0,13 30 0 0 0,-13-38 0 0 0,1 0 0 0 0,0-1 0 0 0,1 1 0 0 0,0-1 0 0 0,1-1 0 0 0,14 17 0 0 0,-17-23 9 0 0,-1 0-1 0 0,1 0 0 0 0,0-1 1 0 0,0 1-1 0 0,0-1 1 0 0,0 0-1 0 0,0-1 0 0 0,1 1 1 0 0,-1-1-1 0 0,1 0 1 0 0,0 0-1 0 0,0-1 0 0 0,0 0 1 0 0,0 0-1 0 0,0 0 1 0 0,11-1-1 0 0,-12 0 52 0 0,0-1 0 0 0,0 1 0 0 0,0-1-1 0 0,0 0 1 0 0,0-1 0 0 0,0 1 0 0 0,-1-1 0 0 0,1 0 0 0 0,-1 0 0 0 0,1-1 0 0 0,-1 1-1 0 0,0-1 1 0 0,0 0 0 0 0,0 0 0 0 0,0 0 0 0 0,0 0 0 0 0,-1-1 0 0 0,0 0-1 0 0,0 0 1 0 0,5-7 0 0 0,-4 3 71 0 0,0 0 0 0 0,0 0-1 0 0,-1 0 1 0 0,0-1 0 0 0,-1 1-1 0 0,0-1 1 0 0,0 1 0 0 0,-1-1-1 0 0,0 0 1 0 0,0-12 0 0 0,-1 9 84 0 0,-1-1 0 0 0,-1 1 0 0 0,1 0 0 0 0,-2 0 0 0 0,0 0 0 0 0,-8-23 0 0 0,7 28-152 0 0,1 1-1 0 0,-1 0 1 0 0,-1 0 0 0 0,1 0-1 0 0,-1 1 1 0 0,0 0 0 0 0,0-1-1 0 0,0 1 1 0 0,-1 1 0 0 0,1-1 0 0 0,-1 1-1 0 0,0 0 1 0 0,-11-4 0 0 0,6 2-250 0 0,-1 1 1 0 0,0 0 0 0 0,0 1 0 0 0,0 1 0 0 0,0 0 0 0 0,-25-3-1 0 0,21 6-426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14943 0 0,'0'0'687'0'0,"0"-1"-16"0"0,-2-6 1589 0 0,12 12-1259 0 0,-5 0-935 0 0,-1 0 1 0 0,1 0 0 0 0,-1 0-1 0 0,0 1 1 0 0,0-1 0 0 0,0 1-1 0 0,-1 0 1 0 0,0 0-1 0 0,0 0 1 0 0,-1 0 0 0 0,4 11-1 0 0,0 9-72 0 0,6 41-1 0 0,-9-51 34 0 0,11 89-1333 0 0,-10-66-1354 0 0,-2-26 1130 0 0</inkml:trace>
  <inkml:trace contextRef="#ctx0" brushRef="#br0" timeOffset="1">1 189 4607 0 0,'0'0'10556'0'0,"1"-2"-9697"0"0,4-2-586 0 0,-1 1 0 0 0,1-1 0 0 0,0 1-1 0 0,0 0 1 0 0,0 0 0 0 0,0 1 0 0 0,0 0 0 0 0,12-4 0 0 0,51-9 14 0 0,-23 6-359 0 0,-15 5-398 0 0,2-2-3468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16 5527 0 0,'-20'-5'444'0'0,"-1"2"-1"0"0,0 0 1 0 0,1 1-1 0 0,-1 2 1 0 0,-34 2-1 0 0,46-1 143 0 0,1 1-1 0 0,-1 0 1 0 0,1 0-1 0 0,0 1 1 0 0,-1 0-1 0 0,-14 8 1 0 0,18-8-312 0 0,0 0 1 0 0,0 1-1 0 0,1-1 1 0 0,-1 1-1 0 0,1 0 1 0 0,0 1-1 0 0,0-1 1 0 0,0 1-1 0 0,1-1 1 0 0,-1 1-1 0 0,-2 7 1 0 0,-2 5-146 0 0,0 1 1 0 0,2 0 0 0 0,0 0 0 0 0,1 1 0 0 0,1-1 0 0 0,1 1 0 0 0,0 0-1 0 0,2 0 1 0 0,0 1 0 0 0,1-1 0 0 0,3 24 0 0 0,1-14-120 0 0,1 0 1 0 0,1-1-1 0 0,2 1 1 0 0,0-1 0 0 0,2-1-1 0 0,23 45 1 0 0,-26-61 21 0 0,0 1 0 0 0,0-2 1 0 0,1 1-1 0 0,1-1 1 0 0,0 0-1 0 0,0-1 0 0 0,0 0 1 0 0,2 0-1 0 0,-1-1 1 0 0,1 0-1 0 0,0-1 0 0 0,0 0 1 0 0,1-1-1 0 0,0-1 1 0 0,0 1-1 0 0,0-2 1 0 0,1 0-1 0 0,0 0 0 0 0,0-1 1 0 0,0-1-1 0 0,0 0 1 0 0,0-1-1 0 0,0 0 0 0 0,0-1 1 0 0,19-2-1 0 0,-22 0 54 0 0,1 0-1 0 0,-1-1 1 0 0,1-1 0 0 0,-1 1-1 0 0,0-2 1 0 0,0 1-1 0 0,0-1 1 0 0,-1-1 0 0 0,0 1-1 0 0,0-2 1 0 0,0 1-1 0 0,-1-1 1 0 0,0-1 0 0 0,0 0-1 0 0,0 0 1 0 0,-1 0-1 0 0,-1-1 1 0 0,0 0 0 0 0,9-16-1 0 0,-5 3 74 0 0,-2 0 1 0 0,0-1-1 0 0,-1 0 0 0 0,-2 0 0 0 0,0-1 0 0 0,-2 1 1 0 0,0-1-1 0 0,-2 0 0 0 0,-1-28 0 0 0,-1 39-35 0 0,0 0-1 0 0,-1 0 1 0 0,0 1-1 0 0,-1-1 1 0 0,0 0-1 0 0,-1 1 1 0 0,0 0-1 0 0,-1 0 1 0 0,0 0-1 0 0,-1 1 1 0 0,-1 0-1 0 0,0 0 1 0 0,0 0-1 0 0,-1 1 1 0 0,0 0-1 0 0,-1 0 1 0 0,0 1-1 0 0,-11-8 1 0 0,3 3-56 0 0,-1 2 0 0 0,0 1 1 0 0,0 0-1 0 0,-2 1 0 0 0,1 1 0 0 0,-25-8 1 0 0,20 10-967 0 0,-1 0 0 0 0,-41-4 0 0 0,44 9-345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4143 0 0,'0'0'1208'0'0,"5"3"-981"0"0,15 14-182 0 0,-12-5-32 0 0,-8-11-10 0 0,1 1 1 0 0,0-1-1 0 0,-1 1 0 0 0,1-1 0 0 0,0 0 0 0 0,0 0 0 0 0,0 0 0 0 0,0 1 1 0 0,0-1-1 0 0,0 0 0 0 0,0 0 0 0 0,0 0 0 0 0,0 0 0 0 0,3 1 0 0 0,58 29 196 0 0,-52-26-126 0 0,0 1 1 0 0,1-1-1 0 0,21 6 0 0 0,-6-2 38 0 0,-19-6-70 0 0,0-1-1 0 0,0 0 1 0 0,0 0-1 0 0,0 0 1 0 0,1-1 0 0 0,10 0-1 0 0,-4 0 71 0 0,0 1 0 0 0,-1 0 1 0 0,20 5-1 0 0,-16-3 61 0 0,23 3 0 0 0,-7-3 50 0 0,-1 1-1 0 0,45 14 0 0 0,-52-12-145 0 0,0-2-1 0 0,1-1 0 0 0,40 1 1 0 0,11 2-5 0 0,-50-3-48 0 0,0-2 1 0 0,39-1-1 0 0,-28-4 6 0 0,14-1 20 0 0,56 2 1 0 0,53 0 71 0 0,-21-1 123 0 0,-138 3-240 0 0,41 2 123 0 0,1-2 0 0 0,69-10-1 0 0,-44 0 122 0 0,113-4 0 0 0,-83 11-72 0 0,76 1 63 0 0,-97 3-140 0 0,1-4 0 0 0,89-13 0 0 0,111-9 150 0 0,-61 7-146 0 0,23 1-3 0 0,-56 4-36 0 0,65-2 55 0 0,62-7 141 0 0,39-4 91 0 0,-124 12-146 0 0,1202-106 528 0 0,-1084 91-663 0 0,266-21 114 0 0,-439 36-126 0 0,137-9 65 0 0,-132 12-72 0 0,413-19 170 0 0,-241 6-164 0 0,-40 2-45 0 0,104-7 82 0 0,64 2 273 0 0,-410 25-316 0 0,154-16 110 0 0,-31 1-66 0 0,-24 10-17 0 0,85-5 26 0 0,-141 2-86 0 0,181-8 136 0 0,-95 18-54 0 0,162-3 74 0 0,-314 2-165 0 0,182-5 6 0 0,192-1 99 0 0,146-14-29 0 0,-243 7-32 0 0,-86 2-41 0 0,-11 4 43 0 0,552-16-35 0 0,-489 13 77 0 0,152-2 26 0 0,585 2 118 0 0,-840 7-184 0 0,367-2 100 0 0,-174 12-47 0 0,129 2 45 0 0,-1-9-83 0 0,-131-2-13 0 0,-94 2-34 0 0,185 4 99 0 0,-148 2-47 0 0,109 3 33 0 0,33 0-32 0 0,-9 0 36 0 0,-102 2-53 0 0,54 3-48 0 0,57 3 51 0 0,114-12-4 0 0,-231 0-56 0 0,110 7-5 0 0,5 0 13 0 0,-110-4 44 0 0,56 0-59 0 0,940 36 67 0 0,-762-22-64 0 0,-236-6 0 0 0,-125-3 0 0 0,347 20 0 0 0,-166-18 78 0 0,-99-6-28 0 0,118 1-50 0 0,46-1 0 0 0,-97 0 0 0 0,-106-3 0 0 0,171-1 0 0 0,-20-6 0 0 0,-44-2-2 0 0,-43 0 15 0 0,208-10 118 0 0,-150 8-11 0 0,-69-6-35 0 0,-16 0 866 0 0,-299 12-944 0 0,353-6 667 0 0,37 0-2487 0 0,-157 4-337 0 0,-129 0-3418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5983 0 0,'-27'5'464'0'0,"26"-5"-456"0"0,0 0 0 0 0,1 0-1 0 0,-1-1 1 0 0,0 1 0 0 0,0 0-1 0 0,0-1 1 0 0,1 1 0 0 0,-1-1-1 0 0,0 1 1 0 0,1-1 0 0 0,-1 1-1 0 0,0-1 1 0 0,1 1 0 0 0,-1-1-1 0 0,1 0 1 0 0,-1 1 0 0 0,1-1-1 0 0,-1 0 1 0 0,1 1 0 0 0,0-1-1 0 0,-1 0 1 0 0,-2-9 8814 0 0,4 11-8186 0 0,4 5-428 0 0,0 0 0 0 0,0 1 0 0 0,-1-1 0 0 0,0 1 0 0 0,0 0 0 0 0,0 0 0 0 0,-1 0 0 0 0,3 12 0 0 0,15 68 574 0 0,-15-57-515 0 0,0-3-176 0 0,-2 1 0 0 0,0 0 0 0 0,-1 45 0 0 0,-3-36-87 0 0,0-19 10 0 0,0 0-1 0 0,-6 33 0 0 0,6-49-115 0 0,-13-25-640 0 0,9 11 677 0 0,0-1 0 0 0,1 1 0 0 0,1-1 0 0 0,0 0 0 0 0,1 0 0 0 0,0 1-1 0 0,2-21 1 0 0,-1-6-6 0 0,-1 7 57 0 0,4-33-1 0 0,-2 54 8 0 0,1-1 1 0 0,0 0-1 0 0,1 1 1 0 0,0-1 0 0 0,0 1-1 0 0,7-12 1 0 0,-9 20 4 0 0,1 0 0 0 0,0 0 1 0 0,-1 0-1 0 0,1 0 1 0 0,1 1-1 0 0,-1-1 1 0 0,0 1-1 0 0,1-1 1 0 0,-1 1-1 0 0,1 0 1 0 0,-1 0-1 0 0,7-3 1 0 0,-7 4 18 0 0,0 0 0 0 0,0 0 0 0 0,-1 1 1 0 0,1-1-1 0 0,0 1 0 0 0,0-1 1 0 0,0 1-1 0 0,0 0 0 0 0,0 0 0 0 0,0 0 1 0 0,0 0-1 0 0,0 0 0 0 0,0 1 0 0 0,0-1 1 0 0,0 0-1 0 0,0 1 0 0 0,0 0 1 0 0,0-1-1 0 0,-1 1 0 0 0,1 0 0 0 0,0 0 1 0 0,3 2-1 0 0,0 1 24 0 0,-1 0 1 0 0,1 0-1 0 0,0 0 1 0 0,-1 1-1 0 0,0 0 0 0 0,0 0 1 0 0,0 0-1 0 0,-1 0 1 0 0,0 1-1 0 0,5 9 0 0 0,0 6 107 0 0,10 36-1 0 0,-14-42-104 0 0,6 27 65 0 0,5 59 0 0 0,-12-85-107 0 0,2 43-12 0 0,-5-58-43 0 0,3-8-240 0 0,-1 0 194 0 0,0-1 1 0 0,0 0-1 0 0,-1 1 0 0 0,1-13 1 0 0,1-2 11 0 0,-1 10 70 0 0,26-128-76 0 0,-23 122 78 0 0,1 0 0 0 0,0 1 0 0 0,1 0 0 0 0,1 0 0 0 0,17-26 0 0 0,-24 41 23 0 0,0 1-1 0 0,0-1 1 0 0,1 0 0 0 0,-1 1-1 0 0,0-1 1 0 0,1 1-1 0 0,-1-1 1 0 0,1 1 0 0 0,0 0-1 0 0,0-1 1 0 0,-1 1-1 0 0,1 0 1 0 0,0 0 0 0 0,0 0-1 0 0,0 1 1 0 0,0-1-1 0 0,0 0 1 0 0,0 1 0 0 0,0-1-1 0 0,3 1 1 0 0,-2 0 11 0 0,0 0 0 0 0,0 1-1 0 0,0-1 1 0 0,0 1 0 0 0,-1 0 0 0 0,1 0 0 0 0,0 0 0 0 0,0 0 0 0 0,-1 1 0 0 0,1-1-1 0 0,-1 1 1 0 0,1-1 0 0 0,-1 1 0 0 0,3 3 0 0 0,3 2 47 0 0,0 1 0 0 0,0 1 0 0 0,-1-1 0 0 0,12 18 0 0 0,19 44 120 0 0,-8-16-122 0 0,-22-40-53 0 0,1 0 1 0 0,0-1-1 0 0,1-1 0 0 0,1 1 0 0 0,20 17 0 0 0,-27-27-7 0 0,0 0-1 0 0,0 0 1 0 0,0 0-1 0 0,1 0 1 0 0,-1-1-1 0 0,1 0 1 0 0,0 0-1 0 0,-1-1 1 0 0,10 3-1 0 0,-11-4 2 0 0,1 1 0 0 0,-1-1 0 0 0,1 0 0 0 0,0 0 1 0 0,-1-1-1 0 0,1 1 0 0 0,-1-1 0 0 0,1 1 0 0 0,-1-1 0 0 0,1 0 0 0 0,-1-1 0 0 0,0 1 0 0 0,1 0 0 0 0,-1-1 0 0 0,4-3 0 0 0,-1 1 3 0 0,0-1 1 0 0,0 0-1 0 0,0 0 0 0 0,0 0 1 0 0,-1-1-1 0 0,8-10 1 0 0,-1-2 32 0 0,10-21 0 0 0,-14 25 41 0 0,-4 6-63 0 0,-1 0 0 0 0,0-1 1 0 0,-1 1-1 0 0,0-1 0 0 0,0 1 0 0 0,-1-1 0 0 0,0 1 0 0 0,0-1 0 0 0,-2-14 1 0 0,1 20 4 0 0,-1 0 0 0 0,1 0 1 0 0,-1 0-1 0 0,1 0 0 0 0,-1 0 1 0 0,0 1-1 0 0,0-1 0 0 0,-1 0 1 0 0,1 1-1 0 0,0-1 0 0 0,-3-3 1 0 0,3 5 154 0 0,-8-4 193 0 0,8 4-340 0 0,1 0 0 0 0,-1 1 0 0 0,0-1-1 0 0,1 1 1 0 0,-1-1 0 0 0,0 1 0 0 0,1-1 0 0 0,-1 1 0 0 0,0-1 0 0 0,0 1 0 0 0,1 0-1 0 0,-1 0 1 0 0,0-1 0 0 0,0 1 0 0 0,0 0 0 0 0,1 0 0 0 0,-1 0 0 0 0,0 0 0 0 0,0 0-1 0 0,0 0 1 0 0,0 0 0 0 0,1 0 0 0 0,-1 0 0 0 0,-1 0 0 0 0,0 1 11 0 0,0 1 0 0 0,0-1 1 0 0,0 1-1 0 0,1-1 0 0 0,-1 1 0 0 0,0 0 1 0 0,1 0-1 0 0,0-1 0 0 0,-1 1 1 0 0,1 0-1 0 0,0 0 0 0 0,0 0 0 0 0,0 1 1 0 0,-1 2-1 0 0,1-1 9 0 0,-1 1-1 0 0,1 0 1 0 0,1 0-1 0 0,-1 0 1 0 0,1 0 0 0 0,0 7-1 0 0,1 0-5 0 0,0 0-1 0 0,1-1 1 0 0,1 1 0 0 0,0-1-1 0 0,6 15 1 0 0,-5-15-84 0 0,2 0 0 0 0,-1 0 0 0 0,1-1 0 0 0,1 1 0 0 0,0-1 0 0 0,1 0 0 0 0,-1-1 0 0 0,2 0 0 0 0,-1 0 0 0 0,1-1 0 0 0,1 0 0 0 0,-1-1 1 0 0,1 0-1 0 0,1 0 0 0 0,-1-1 0 0 0,1 0 0 0 0,0-1 0 0 0,1 0 0 0 0,-1-1 0 0 0,1 0 0 0 0,0-1 0 0 0,0-1 0 0 0,13 2 0 0 0,-17-4-239 0 0,-1 0 0 0 0,1 0 1 0 0,0-1-1 0 0,0 0 0 0 0,-1-1 0 0 0,1 1 0 0 0,-1-2 0 0 0,0 1 0 0 0,1-1 1 0 0,-1 0-1 0 0,0 0 0 0 0,0-1 0 0 0,-1 0 0 0 0,1 0 0 0 0,-1-1 0 0 0,0 0 1 0 0,0 0-1 0 0,-1 0 0 0 0,7-8 0 0 0,5-9-1333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10479 0 0,'0'0'950'0'0,"-2"1"-782"0"0,-3 1 237 0 0,1 1 1 0 0,-1-1 0 0 0,1 1 0 0 0,0 0 0 0 0,0 0 0 0 0,0 0 0 0 0,0 1-1 0 0,1-1 1 0 0,-1 1 0 0 0,1 0 0 0 0,-4 6 0 0 0,3-3-52 0 0,0 0 0 0 0,0 0 1 0 0,1 0-1 0 0,0 0 0 0 0,1 1 0 0 0,0-1 1 0 0,-2 9-1 0 0,3-5-219 0 0,-1-1 0 0 0,2 0-1 0 0,-1 1 1 0 0,1-1 0 0 0,1 1 0 0 0,0-1 0 0 0,1 0 0 0 0,-1 1 0 0 0,2-1-1 0 0,0 0 1 0 0,6 16 0 0 0,-4-17-130 0 0,-1-1 0 0 0,1 0 0 0 0,1 0 0 0 0,-1 0-1 0 0,1-1 1 0 0,1 1 0 0 0,-1-1 0 0 0,1-1 0 0 0,0 1 0 0 0,10 5 0 0 0,-13-9-112 0 0,-1-1 1 0 0,1 0 0 0 0,0 0-1 0 0,0 0 1 0 0,-1-1-1 0 0,1 1 1 0 0,0-1 0 0 0,0 0-1 0 0,1 0 1 0 0,-1-1 0 0 0,0 1-1 0 0,0-1 1 0 0,0 0 0 0 0,0 0-1 0 0,1 0 1 0 0,-1 0-1 0 0,0-1 1 0 0,0 0 0 0 0,0 1-1 0 0,0-2 1 0 0,0 1 0 0 0,0 0-1 0 0,0-1 1 0 0,0 0 0 0 0,6-4-1 0 0,-6 3-572 0 0,0 0 1 0 0,0-1-1 0 0,0 0 0 0 0,-1 0 0 0 0,1 0 1 0 0,-1 0-1 0 0,0-1 0 0 0,0 1 0 0 0,0-1 1 0 0,-1 0-1 0 0,3-5 0 0 0,2-8-3696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0,'0'2'7372'0'0,"2"20"-6067"0"0,0-1 0 0 0,2 1 0 0 0,7 24 0 0 0,-1-3-683 0 0,31 168 788 0 0,3 0-596 0 0,-41-199-750 0 0,-1-9-8 0 0,-2-3-58 0 0,1 1 1 0 0,-1-1 0 0 0,0 1 0 0 0,1-1 0 0 0,-1 0 0 0 0,1 1 0 0 0,-1-1 0 0 0,0 0 0 0 0,1 0 0 0 0,-1 1 0 0 0,1-1 0 0 0,-1 0 0 0 0,1 0 0 0 0,-1 0-1 0 0,1 0 1 0 0,-1 0 0 0 0,1 1 0 0 0,-1-1 0 0 0,1 0 0 0 0,-1 0 0 0 0,1 0 0 0 0,-1 0 0 0 0,1 0 0 0 0,-1-1 0 0 0,1 1 0 0 0,-1 0 0 0 0,1 0 0 0 0,-1 0 0 0 0,1 0-1 0 0,-1 0 1 0 0,0-1 0 0 0,1 1 0 0 0,-1 0 0 0 0,1 0 0 0 0,-1-1 0 0 0,1 1 0 0 0,-1 0 0 0 0,0-1 0 0 0,1 1 0 0 0,-1 0 0 0 0,0-1 0 0 0,1 1 0 0 0,-1-1 0 0 0,0 1-1 0 0,0 0 1 0 0,1-1 0 0 0,-1 1 0 0 0,0-1 0 0 0,0 1 0 0 0,0-1 0 0 0,1 0 0 0 0,-1 1-6 0 0,4-11-34 0 0,-1 1 0 0 0,0-1 0 0 0,0 0 0 0 0,-1 0 0 0 0,2-22 0 0 0,1-9-80 0 0,2 11 63 0 0,5-35-22 0 0,-11 55 74 0 0,1 0 0 0 0,0 0 0 0 0,1 0 0 0 0,0 1 0 0 0,1 0 0 0 0,0-1 0 0 0,0 1 0 0 0,9-14 0 0 0,-5 17 6 0 0,-1 4 15 0 0,-6 4-8 0 0,0-1 0 0 0,-1 0 0 0 0,1 0 0 0 0,-1 1 0 0 0,1-1 0 0 0,0 0 0 0 0,-1 1 0 0 0,1-1 0 0 0,-1 0-1 0 0,1 1 1 0 0,-1-1 0 0 0,1 1 0 0 0,-1-1 0 0 0,1 1 0 0 0,-1-1 0 0 0,0 1 0 0 0,1-1 0 0 0,-1 2 0 0 0,2-1 14 0 0,16 22 147 0 0,-1 0 0 0 0,-1 1 0 0 0,20 40-1 0 0,-18-31-302 0 0,31 43 1 0 0,-41-67-633 0 0,-1 0 1 0 0,1 0 0 0 0,1 0 0 0 0,17 13 0 0 0,-21-18 199 0 0,0-1 1 0 0,0 0 0 0 0,1 0 0 0 0,-1-1-1 0 0,0 1 1 0 0,1-1 0 0 0,0-1-1 0 0,-1 1 1 0 0,1-1 0 0 0,0 1-1 0 0,9-1 1 0 0,7-3-1233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5063 0 0,'0'0'390'0'0,"-10"-6"-270"0"0,6 4 3605 0 0,2 2-3369 0 0,0 0 1 0 0,0 0-1 0 0,0 1 0 0 0,0-1 1 0 0,0 0-1 0 0,0 1 1 0 0,0-1-1 0 0,0 1 0 0 0,0 0 1 0 0,0-1-1 0 0,0 1 0 0 0,1 0 1 0 0,-1 0-1 0 0,0 1 0 0 0,1-1 1 0 0,-1 0-1 0 0,1 0 0 0 0,-1 1 1 0 0,-1 2-1 0 0,0-1-98 0 0,1 0-1 0 0,0 1 1 0 0,0-1-1 0 0,1 1 1 0 0,-1 0-1 0 0,1 0 1 0 0,0-1-1 0 0,0 1 1 0 0,-1 6-1 0 0,1 6 41 0 0,0 1 0 0 0,1-1-1 0 0,3 30 1 0 0,10 29 158 0 0,-11-69-433 0 0,0 1 0 0 0,0-1 0 0 0,0 0 1 0 0,0 0-1 0 0,5 7 0 0 0,-5-8-4 0 0,1-3 50 0 0,0-2-54 0 0,0 1 0 0 0,0-1 0 0 0,0 0 0 0 0,0 0 0 0 0,0 0 0 0 0,0 0 0 0 0,0 0 0 0 0,0-1-1 0 0,0 1 1 0 0,0-1 0 0 0,-1 0 0 0 0,1 0 0 0 0,0 0 0 0 0,0 0 0 0 0,-1 0 0 0 0,4-3 0 0 0,-1 0 0 0 0,-1 1 0 0 0,1-2 0 0 0,-1 1 0 0 0,0 0 0 0 0,5-9-1 0 0,-2 4 22 0 0,-3 2-14 0 0,0 0 0 0 0,0 0 1 0 0,-1 0-1 0 0,0-1 0 0 0,0 1 1 0 0,-1-1-1 0 0,0 0 0 0 0,0 1 1 0 0,-1-1-1 0 0,1 0 0 0 0,-2 0 1 0 0,0-11-1 0 0,2-5 135 0 0,-2 20-33 0 0,1 0-1 0 0,-1 0 0 0 0,0 1 1 0 0,0-1-1 0 0,-1-8 1307 0 0,6 32-1202 0 0,1-4-306 0 0,-1-1 0 0 0,16 27 0 0 0,-17-34-571 0 0,1 0 1 0 0,0 0-1 0 0,1-1 0 0 0,0 0 0 0 0,0 0 0 0 0,10 8 0 0 0,-12-12-1952 0 0,5 3-3662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7367 0 0,'0'0'2184'0'0,"0"3"-614"0"0,35 112 3732 0 0,-7-25-4823 0 0,44 118-3 0 0,15-5-625 0 0,-82-192 137 0 0,56 113-1811 0 0,-44-91 390 0 0,-3-6-353 0 0</inkml:trace>
  <inkml:trace contextRef="#ctx0" brushRef="#br0" timeOffset="1">31 447 3223 0 0,'-4'4'166'0'0,"3"-2"-119"0"0,-1-1 1 0 0,1 1-1 0 0,-1-1 1 0 0,0 0-1 0 0,1 0 0 0 0,-16 6 14705 0 0,20-7-13856 0 0,41-1 834 0 0,-29 1-1180 0 0,27-3 0 0 0,23-5-659 0 0,107-1 0 0 0,-134 9-449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7367 0 0,'0'0'568'0'0,"3"9"1023"0"0,36 64 6003 0 0,13 22-5267 0 0,-41-75-1832 0 0,-10-18-448 0 0,1 1 0 0 0,-1 0-1 0 0,1 0 1 0 0,-1-1 0 0 0,1 1 0 0 0,3 2 0 0 0,-4-4 218 0 0,1 0-198 0 0,-1-1-67 0 0,0 0 1 0 0,0 0-1 0 0,-1 1 1 0 0,1-1-1 0 0,0 0 1 0 0,0 0-1 0 0,0 0 1 0 0,0 0-1 0 0,0 0 0 0 0,-1 0 1 0 0,1 0-1 0 0,0-1 1 0 0,0 1-1 0 0,0 0 1 0 0,0 0-1 0 0,-1-1 1 0 0,1 1-1 0 0,0 0 1 0 0,0-1-1 0 0,-1 1 0 0 0,1-1 1 0 0,0 1-1 0 0,0-1 1 0 0,-1 1-1 0 0,1-1 1 0 0,-1 0-1 0 0,1 1 1 0 0,0-1-1 0 0,-1 0 1 0 0,1 0-1 0 0,1-2-1 0 0,3-4-13 0 0,1-1 1 0 0,-2 1-1 0 0,1-1 0 0 0,-1 0 0 0 0,0-1 1 0 0,-1 1-1 0 0,0-1 0 0 0,0 1 0 0 0,1-12 0 0 0,3-5-10 0 0,-1 7-19 0 0,0 2 0 0 0,15-28 1 0 0,-20 43 39 0 0,-1-1 0 0 0,1 1 0 0 0,-1-1 0 0 0,1 1 0 0 0,0-1 0 0 0,0 1 0 0 0,0 0 0 0 0,0 0 0 0 0,0-1 0 0 0,0 1 0 0 0,0 0 1 0 0,0 0-1 0 0,0 0 0 0 0,1 0 0 0 0,-1 0 0 0 0,2-1 0 0 0,1 0-1 0 0,6 0 4 0 0,-7 3 0 0 0,0 0 0 0 0,0 0 0 0 0,0 0 0 0 0,0 0 1 0 0,0 1-1 0 0,0 0 0 0 0,-1-1 0 0 0,1 1 0 0 0,0 0 0 0 0,-1 0 0 0 0,0 0 0 0 0,3 3 0 0 0,26 34-7 0 0,-25-31 0 0 0,8 13-72 0 0,16 33 1 0 0,-20-34-1032 0 0,26 38 0 0 0,-24-43-660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0,'0'0'408'0'0,"2"9"-408"0"0,2 4 0 0 0,0 2 0 0 0,-1 0 1952 0 0,3 1 352 0 0,1 1 72 0 0,1 1 16 0 0,-1-1-1864 0 0,2-1-368 0 0,2 1-80 0 0,-2 0-3896 0 0,1-4-784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7567 0 0,'0'-1'348'0'0,"0"-38"2179"0"0,1 38-2259 0 0,2-1-213 0 0,0 1 0 0 0,1 0 1 0 0,-1-1-1 0 0,0 1 0 0 0,0 0 0 0 0,1 1 1 0 0,-1-1-1 0 0,1 0 0 0 0,-1 1 0 0 0,1 0 0 0 0,4 0 1 0 0,5 1-40 0 0,22 6 1 0 0,-8-2 62 0 0,-23-4-81 0 0,0 0 0 0 0,1 0 1 0 0,-1 1-1 0 0,0-1 0 0 0,1 1 1 0 0,-1 0-1 0 0,0 0 1 0 0,0 1-1 0 0,6 4 0 0 0,1 3-20 0 0,17 17-1 0 0,-13-11 15 0 0,-13-13 43 0 0,1 0-1 0 0,-1 0 1 0 0,0 0-1 0 0,0 0 1 0 0,0 1-1 0 0,0-1 1 0 0,-1 0-1 0 0,1 1 1 0 0,-1-1-1 0 0,0 1 0 0 0,0-1 1 0 0,0 1-1 0 0,-1 0 1 0 0,1-1-1 0 0,-1 1 1 0 0,0 4-1 0 0,0 1 74 0 0,-1 1 0 0 0,0-1-1 0 0,-1 1 1 0 0,0-1 0 0 0,-5 13-1 0 0,0-3 92 0 0,6-17-15 0 0,2-2-630 0 0,0 1 430 0 0,0 0 1 0 0,0-1-1 0 0,0 1 1 0 0,0-1-1 0 0,0 1 1 0 0,0-1-1 0 0,1 0 1 0 0,-1 1-1 0 0,0-1 1 0 0,0 0 0 0 0,0 0-1 0 0,1 0 1 0 0,-1 0-1 0 0,0 0 1 0 0,2 0-1 0 0,-1 0 25 0 0,0 0 0 0 0,0 0 0 0 0,0 0-1 0 0,0 0 1 0 0,0 0 0 0 0,0 1 0 0 0,0-1 0 0 0,3 2-1 0 0,-3-1-29 0 0,4 2 288 0 0,0 0 1 0 0,0 0-1 0 0,0 1 0 0 0,6 5 0 0 0,-9-7-42 0 0,-2 0 0 0 0,1 1 0 0 0,0-1 0 0 0,0 0 0 0 0,-1 0 0 0 0,1 1 0 0 0,-1-1 0 0 0,1 1 0 0 0,-1 0 0 0 0,0-1 0 0 0,0 1 0 0 0,0 0 0 0 0,-1 0 0 0 0,1 3 0 0 0,0 1 81 0 0,0 1 1 0 0,-1-1 0 0 0,0 1 0 0 0,-1-1 0 0 0,0 1 0 0 0,0-1 0 0 0,0 0 0 0 0,-1 1-1 0 0,0-1 1 0 0,-1 0 0 0 0,0 0 0 0 0,0 0 0 0 0,0 0 0 0 0,-1-1 0 0 0,1 0 0 0 0,-2 1-1 0 0,1-1 1 0 0,-8 7 0 0 0,3-1 29 0 0,-14 22-1 0 0,17-24-273 0 0,-1 1 0 0 0,0-2 1 0 0,-10 11-1 0 0,16-18-297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6911 0 0,'0'0'528'0'0,"0"2"-341"0"0,31 176 11625 0 0,-31-177-11790 0 0,0-1-1 0 0,0 1 1 0 0,-1-1 0 0 0,1 1-1 0 0,0-1 1 0 0,0 1 0 0 0,1-1-1 0 0,-1 0 1 0 0,0 1 0 0 0,0-1-1 0 0,0 1 1 0 0,0-1 0 0 0,0 1-1 0 0,0-1 1 0 0,1 0 0 0 0,-1 1-1 0 0,0-1 1 0 0,0 1 0 0 0,0-1 0 0 0,1 0-1 0 0,-1 1 1 0 0,0-1 0 0 0,1 0-1 0 0,-1 1 1 0 0,0-1 0 0 0,1 0-1 0 0,-1 0 1 0 0,0 1 0 0 0,1-1-1 0 0,-1 0 1 0 0,1 0 0 0 0,0 0-22 0 0,-1 0 1 0 0,1-1 0 0 0,0 1 0 0 0,-1-1 0 0 0,1 1-1 0 0,0-1 1 0 0,-1 1 0 0 0,1-1 0 0 0,-1 0 0 0 0,1 1-1 0 0,-1-1 1 0 0,1 0 0 0 0,-1 1 0 0 0,1-2 0 0 0,12-30-332 0 0,-5 1-43 0 0,14-45-263 0 0,-20 72 613 0 0,0-1 0 0 0,0 1 0 0 0,1 0 0 0 0,4-6 0 0 0,-7 9 25 0 0,1 0 1 0 0,-1 0-1 0 0,1 1 1 0 0,-1-1-1 0 0,1 0 1 0 0,0 1-1 0 0,-1-1 0 0 0,1 1 1 0 0,0-1-1 0 0,-1 1 1 0 0,1-1-1 0 0,0 1 1 0 0,0 0-1 0 0,0-1 1 0 0,3 2 35 0 0,-3-1-27 0 0,1 0 25 0 0,0 1-1 0 0,0-1 1 0 0,0 0-1 0 0,0 1 0 0 0,0 0 1 0 0,0-1-1 0 0,0 1 1 0 0,0 0-1 0 0,0 0 1 0 0,0 0-1 0 0,-1 0 0 0 0,1 0 1 0 0,0 1-1 0 0,-1-1 1 0 0,3 2-1 0 0,0 1 54 0 0,0 1-1 0 0,-1-1 0 0 0,0 0 1 0 0,4 7-1 0 0,1 3 184 0 0,-2 0 1 0 0,1 1-1 0 0,6 26 0 0 0,-6-20 75 0 0,0 0 1 0 0,21 40-1 0 0,-28-60-347 0 0,0-1 0 0 0,0 1-1 0 0,1-1 1 0 0,-1 1 0 0 0,0-1 0 0 0,0 1-1 0 0,1-1 1 0 0,-1 1 0 0 0,0-1 0 0 0,1 0-1 0 0,-1 1 1 0 0,0-1 0 0 0,1 0 0 0 0,-1 1-1 0 0,1-1 1 0 0,-1 0 0 0 0,0 1 0 0 0,1-1-1 0 0,-1 0 1 0 0,1 0 0 0 0,-1 0 0 0 0,1 1-1 0 0,-1-1 1 0 0,1 0 0 0 0,-1 0 0 0 0,2 0-1 0 0,3-3-91 0 0,-5 2 73 0 0,4-1-21 0 0,0-1 0 0 0,-1 0-1 0 0,1 0 1 0 0,-1 0-1 0 0,0-1 1 0 0,0 1-1 0 0,0-1 1 0 0,3-5-1 0 0,19-35-305 0 0,-15 24 208 0 0,5-9 48 0 0,-4 9-216 0 0,0 0 1 0 0,16-21 0 0 0,-24 36 327 0 0,1 0 0 0 0,0 1 1 0 0,0 0-1 0 0,1-1 0 0 0,-1 2 1 0 0,1-1-1 0 0,0 0 1 0 0,0 1-1 0 0,0 0 0 0 0,0 0 1 0 0,1 0-1 0 0,-1 1 0 0 0,7-2 1 0 0,-9 3 25 0 0,0 1 0 0 0,-1 0 0 0 0,1-1 0 0 0,0 1 0 0 0,-1 0 0 0 0,1 0 0 0 0,0 1 0 0 0,0-1 0 0 0,-1 0 0 0 0,1 1 0 0 0,0 0 0 0 0,-1 0 0 0 0,1 0 0 0 0,-1 0 0 0 0,1 0 0 0 0,-1 0 0 0 0,1 0 0 0 0,-1 1 0 0 0,0-1 0 0 0,0 1 0 0 0,0 0 0 0 0,3 2 0 0 0,3 5 190 0 0,0 0 1 0 0,-1 0 0 0 0,11 18-1 0 0,-10-15-34 0 0,3 7 196 0 0,15 34 0 0 0,5 8-322 0 0,-8-27-3235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1839 0 0,'1'3'5752'0'0,"6"39"4046"0"0,-6-13-8413 0 0,-1-27-1009 0 0,0 0-35 0 0,0 0-275 0 0,1 4 108 0 0,-1 0-1 0 0,-1 0 1 0 0,1 0 0 0 0,-1-1-1 0 0,-3 10 1 0 0,4-13 186 0 0,-1-3-337 0 0,-1 1 0 0 0,1-1 0 0 0,0 1 0 0 0,-1-1 0 0 0,1 1-1 0 0,0-1 1 0 0,0 0 0 0 0,0 1 0 0 0,0-1 0 0 0,0 0 0 0 0,0 0 0 0 0,0 0 0 0 0,0 0-1 0 0,0 0 1 0 0,0 0 0 0 0,0 0 0 0 0,0 0 0 0 0,1-1 0 0 0,-1 1 0 0 0,1 0-1 0 0,-1 0 1 0 0,1-1 0 0 0,-1 1 0 0 0,1 0 0 0 0,-1-2 0 0 0,1 2-18 0 0,-1 0 0 0 0,1 0 0 0 0,0 0 1 0 0,-1 0-1 0 0,1-1 0 0 0,0 1 0 0 0,0 0 0 0 0,-1 0 0 0 0,1 0 1 0 0,0 0-1 0 0,0 0 0 0 0,1 0 0 0 0,-1 0 0 0 0,0-1 1 0 0,0 1-1 0 0,0 0 0 0 0,1 0 0 0 0,-1 0 0 0 0,0 0 1 0 0,1 0-1 0 0,0-1 0 0 0,1-3-2 0 0,1-16-3 0 0,-3 20-2 0 0,0-1 0 0 0,0 1 1 0 0,0 0-1 0 0,0 0 0 0 0,0 0 0 0 0,1 0 0 0 0,-1 0 0 0 0,1 0 1 0 0,-1-1-1 0 0,0 1 0 0 0,1 0 0 0 0,0 0 0 0 0,-1 0 0 0 0,1 0 1 0 0,0 0-1 0 0,-1 1 0 0 0,1-1 0 0 0,1-1 0 0 0,1-1-23 0 0,-3 2-1 0 0,0 1 1 0 0,0 0-1 0 0,1 0 0 0 0,-1-1 1 0 0,0 1-1 0 0,0 0 0 0 0,0 0 0 0 0,1 0 1 0 0,-1-1-1 0 0,0 1 0 0 0,0 0 1 0 0,1 0-1 0 0,-1 0 0 0 0,0 0 0 0 0,0 0 1 0 0,1-1-1 0 0,-1 1 0 0 0,0 0 0 0 0,0 0 1 0 0,1 0-1 0 0,-1 0 0 0 0,0 0 1 0 0,0 0-1 0 0,1 0 0 0 0,-1 0 0 0 0,0 0 1 0 0,1 0-1 0 0,-1 0 0 0 0,0 0 1 0 0,0 0-1 0 0,1 1 0 0 0,10 6-708 0 0,-10-6 180 0 0,1 1 0 0 0,-1 0 0 0 0,1 0 1 0 0,-1-1-1 0 0,0 1 0 0 0,0 0 1 0 0,0 0-1 0 0,0 1 0 0 0,0-1 1 0 0,0 0-1 0 0,-1 0 0 0 0,1 0 1 0 0,0 4-1 0 0,0 17-1333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70 8751 0 0,'0'0'794'0'0,"0"2"-652"0"0,0-2-434 0 0,-1 12 7790 0 0,0-11-7358 0 0,0 0 1257 0 0,1-1-1258 0 0,0 0 1 0 0,0 1 0 0 0,0-1-1 0 0,-1 0 1 0 0,1 0 0 0 0,0 0-1 0 0,0 0 1 0 0,0 0 0 0 0,-1 0 0 0 0,1 0-1 0 0,0 0 1 0 0,0 0 0 0 0,0 0-1 0 0,-1 0 1 0 0,1 0 0 0 0,0 0-1 0 0,0 0 1 0 0,0 0 0 0 0,-1 0-1 0 0,1 0 1 0 0,-7-4-1674 0 0,5 3 1534 0 0,-17-17 382 0 0,18 17-369 0 0,1 0 0 0 0,-1 0 0 0 0,0 0 0 0 0,1 0 0 0 0,-1 0 0 0 0,1 0 0 0 0,-1 0 0 0 0,1 0 0 0 0,0 0 1 0 0,-1 0-1 0 0,1 0 0 0 0,0 0 0 0 0,0 0 0 0 0,-1 0 0 0 0,1 0 0 0 0,0 0 0 0 0,0 0 0 0 0,0 0 0 0 0,1 0 0 0 0,-1 0 1 0 0,0 0-1 0 0,0 0 0 0 0,0 0 0 0 0,1-2 0 0 0,0 1-12 0 0,0 0 0 0 0,0 0 0 0 0,1 1 0 0 0,-1-1 0 0 0,0 0 0 0 0,1 0 0 0 0,-1 1 0 0 0,1-1 0 0 0,-1 1 0 0 0,1 0 0 0 0,0-1 0 0 0,0 1 0 0 0,2-1 0 0 0,0-1-2 0 0,-1 1 34 0 0,0 1 0 0 0,0 0 0 0 0,0-1 0 0 0,0 1-1 0 0,0 0 1 0 0,0 1 0 0 0,0-1 0 0 0,0 0 0 0 0,0 1 0 0 0,1 0 0 0 0,-1 0 0 0 0,0 0-1 0 0,0 0 1 0 0,0 0 0 0 0,1 1 0 0 0,2 0 0 0 0,-4-1 204 0 0,1 1 122 0 0,-3-1-299 0 0,0 0-1 0 0,0 0 1 0 0,0 0-1 0 0,1 0 1 0 0,-1 0 0 0 0,0 0-1 0 0,0 0 1 0 0,1 0-1 0 0,-1 0 1 0 0,0 0 0 0 0,0 0-1 0 0,0 0 1 0 0,1 0-1 0 0,-1 0 1 0 0,0 0-1 0 0,0 0 1 0 0,1 0 0 0 0,-1 0-1 0 0,0 0 1 0 0,0 1-1 0 0,0-1 1 0 0,1 0 0 0 0,-1 0-1 0 0,0 0 1 0 0,0 0-1 0 0,0 0 1 0 0,0 1 0 0 0,0-1-1 0 0,1 0 1 0 0,-1 0-1 0 0,0 0 1 0 0,0 1-1 0 0,1 3 29 0 0,0-1-1 0 0,0 1 0 0 0,-1 0 0 0 0,0 0 1 0 0,0 0-1 0 0,0 0 0 0 0,0 0 0 0 0,0-1 1 0 0,-1 1-1 0 0,1 0 0 0 0,-1 0 0 0 0,0-1 1 0 0,0 1-1 0 0,-1 0 0 0 0,1-1 0 0 0,-1 1 1 0 0,0-1-1 0 0,0 1 0 0 0,0-1 0 0 0,0 0 1 0 0,0 0-1 0 0,-4 3 0 0 0,-3 2-51 0 0,6-8-41 0 0,1 0-81 0 0,1 0-467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19 810 1375 0 0,'0'0'66'0'0,"-1"2"-8"0"0,-17 18 14810 0 0,19-21-14352 0 0,35-34 1950 0 0,47-36-1 0 0,-43 44-1703 0 0,70-36-1 0 0,-12 9-451 0 0,-33 17-150 0 0,52-35 60 0 0,139-101-197 0 0,-88 59 158 0 0,-42 22 428 0 0,-112 83-437 0 0,-12 8-125 0 0,1 0 1 0 0,-1-1-1 0 0,0 1 0 0 0,0-1 1 0 0,0 1-1 0 0,4-4 0 0 0,19-21 406 0 0,-17 18-324 0 0,0 1 0 0 0,13-18 0 0 0,-20 24-49 0 0,19-3 192 0 0,-9 5-236 0 0,1 0-1 0 0,0 0 1 0 0,-1 1-1 0 0,1 1 1 0 0,-1 0-1 0 0,14 6 1 0 0,65 32 99 0 0,-47-19-55 0 0,216 114-35 0 0,-138-71 81 0 0,259 129 647 0 0,-316-167-703 0 0,1-2 0 0 0,119 28-1 0 0,-130-35-1870 0 0,-28-9-1148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12751 0 0,'0'0'1158'0'0,"1"4"-830"0"0,1 29 1109 0 0,2 17 223 0 0,50 208-171 0 0,-44-223-1671 0 0,-4-18-279 0 0,3 21 0 0 0,-5-18-141 0 0,0-1-876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0,'0'2'590'0'0,"3"32"11581"0"0,6 0-7164 0 0,19 33-5677 0 0,-7-17 1412 0 0,52 143-990 0 0,-17-50-3317 0 0,-49-122 2130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11055 0 0,'0'0'5610'0'0,"2"1"-4173"0"0,10 0-985 0 0,0-1 0 0 0,0 1 0 0 0,0-2 0 0 0,1 0 0 0 0,19-4 0 0 0,61-20-630 0 0,-65 16-357 0 0,-2 4-4341 0 0,3 2-1670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0,'0'0'9351'0'0,"4"1"-8718"0"0,16 2 649 0 0,35 2-1 0 0,-19-4-205 0 0,0 2 0 0 0,39 8 0 0 0,69 21 347 0 0,-117-26-1213 0 0,7 0-7 0 0,1-1 0 0 0,61 1 0 0 0,-64-5-92 0 0,91-2 197 0 0,-2 0-8 0 0,-106 2-261 0 0,258 5 955 0 0,114-9 589 0 0,-279 2-1291 0 0,140 4 139 0 0,-198 1-396 0 0,225 27 335 0 0,-231-28-370 0 0,-21-2 0 0 0,-17-1 0 0 0,22-1 0 0 0,-19 0 0 0 0,-5 1-41 0 0,0 0-1 0 0,0 1 1 0 0,0-1 0 0 0,0 1-1 0 0,0 0 1 0 0,6 1 0 0 0,-5 0-38 0 0,1-1 1 0 0,-1 0 0 0 0,0 0 0 0 0,9 0 0 0 0,-13-1-388 0 0,4 1 877 0 0,7-6-8916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66 208 7599 0 0,'0'0'5095'0'0,"1"1"-4659"0"0,60 95 2080 0 0,-31-44-1829 0 0,-3-3-152 0 0,-19-32-403 0 0,1-1 1 0 0,0 0 0 0 0,18 23 0 0 0,-26-41-123 0 0,0 0 0 0 0,0 1 0 0 0,0-1 0 0 0,0 0 0 0 0,-1 0 0 0 0,1 0 0 0 0,0-4 0 0 0,-2 2-15 0 0,0 0 0 0 0,1-1 0 0 0,-1 1 0 0 0,-1 0 0 0 0,1-1 0 0 0,-1 1 0 0 0,0 0 0 0 0,-3-7 0 0 0,-22-28-142 0 0,-66-82 71 0 0,50 69-54 0 0,27 34 186 0 0,-23-35 0 0 0,37 50-43 0 0,0 1 1 0 0,1-1-1 0 0,0 0 0 0 0,-1 0 1 0 0,1 0-1 0 0,0 0 1 0 0,1 0-1 0 0,-2-4 1 0 0,3-2 29 0 0,4 2 17 0 0,-3 5 28 0 0,0 0 0 0 0,1 1 1 0 0,0-1-1 0 0,-1 1 0 0 0,1-1 1 0 0,0 1-1 0 0,0 0 0 0 0,-1 0 1 0 0,1 0-1 0 0,0 1 0 0 0,0-1 1 0 0,5 0-1 0 0,41 0 443 0 0,-35 1-430 0 0,484-30 3341 0 0,-234 15-2688 0 0,-61 5-260 0 0,59 0 92 0 0,-24 1 244 0 0,84 0 82 0 0,-105 19-440 0 0,-67-2 32 0 0,-7-6-20 0 0,63 4-28 0 0,-195-6-467 0 0,0 0 0 0 0,23-2 0 0 0,-33 2-121 0 0,11-2-1078 0 0,16 2-2167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2759 0 0,'0'0'7952'0'0,"10"4"-6208"0"0,9 1-912 0 0,1-1-1 0 0,-1 0 1 0 0,1-1-1 0 0,0-1 1 0 0,32-2 0 0 0,-16 0-373 0 0,-20 0-139 0 0,-1 0 0 0 0,18-3-1 0 0,-4 0 417 0 0,56 1-1 0 0,-56 2-527 0 0,90 6 919 0 0,-80-2-808 0 0,0-2 0 0 0,0-2 1 0 0,49-5-1 0 0,44-11 551 0 0,-65 10-383 0 0,-34 3-241 0 0,50 5 0 0 0,-51-1-129 0 0,61-4-1 0 0,12-5 66 0 0,-100 8-172 0 0,118 2 270 0 0,-77 0-148 0 0,66-5 0 0 0,-32 1-35 0 0,-59 3-15 0 0,1-2 1 0 0,40-5-1 0 0,-36 3-42 0 0,1 1 0 0 0,0 0 0 0 0,29 4 0 0 0,-7-2 14 0 0,-9 0 10 0 0,-5-1 75 0 0,46 6-1 0 0,-31-4-54 0 0,-29 1-53 0 0,0-1 1 0 0,0-1-1 0 0,28-3 0 0 0,14 0-21 0 0,-48 4 49 0 0,23 4 0 0 0,-23-3-22 0 0,22 1 0 0 0,-18-3-21 0 0,50 2 21 0 0,112 1 71 0 0,-121-3-88 0 0,-25-4-20 0 0,-27 3 0 0 0,-1 0 0 0 0,1 0 0 0 0,11 1 0 0 0,-12 1 0 0 0,1-1 0 0 0,1 0 0 0 0,-1 0 0 0 0,12-2 0 0 0,16 0 0 0 0,-29 2-16 0 0,-7 0 27 0 0,1 0 0 0 0,-1 0 0 0 0,1 0 0 0 0,-1 0 0 0 0,1 0 0 0 0,-1 0 0 0 0,1 0 0 0 0,-1-1 0 0 0,1 1 0 0 0,-1 0 0 0 0,1 0 0 0 0,-1-1 0 0 0,0 1 1 0 0,1 0-1 0 0,-1 0 0 0 0,1-1 0 0 0,-1 1 0 0 0,0 0 0 0 0,1-1 0 0 0,-1 1 0 0 0,1-1 0 0 0,1-5 47 0 0,-2 6-57 0 0,0-1-1 0 0,0 1 0 0 0,1-1 1 0 0,-1 1-1 0 0,0-1 1 0 0,0 1-1 0 0,0-1 0 0 0,0 1 1 0 0,0-1-1 0 0,0 0 0 0 0,0 1 1 0 0,0-1-1 0 0,0 1 0 0 0,0-1 1 0 0,0 1-1 0 0,0-1 0 0 0,0 1 1 0 0,0-1-1 0 0,0 1 0 0 0,-1-1 1 0 0,1 1-1 0 0,0-1 1 0 0,0 1-1 0 0,-1-1 0 0 0,1 1 1 0 0,0 0-1 0 0,-1-1 0 0 0,0-1 1 0 0,-3-4 13 0 0,1-1 1 0 0,-1 1-1 0 0,-1 0 1 0 0,1 0-1 0 0,-1 0 0 0 0,0 1 1 0 0,-7-7-1 0 0,-45-32 165 0 0,28 23-145 0 0,-88-61-34 0 0,94 66-60 0 0,14 9-7 0 0,-1 0-1 0 0,0 0 1 0 0,0 1-1 0 0,-1 1 0 0 0,-16-7 1 0 0,25 11 44 0 0,0 0-353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1839 0 0,'0'-1'134'0'0,"-2"-24"518"0"0,1 22-124 0 0,0-1-1 0 0,1 0 1 0 0,-1 0-1 0 0,1 0 0 0 0,0 0 1 0 0,0 0-1 0 0,1 0 0 0 0,-1 0 1 0 0,1 0-1 0 0,0 1 1 0 0,1-6-1 0 0,3-5 1126 0 0,-5 12-861 0 0,7-4 704 0 0,-7 6-1269 0 0,1-1-1 0 0,0 1 1 0 0,0-1 0 0 0,0 1-1 0 0,-1-1 1 0 0,1 1-1 0 0,0 0 1 0 0,0-1-1 0 0,0 1 1 0 0,0 0 0 0 0,0 0-1 0 0,0 0 1 0 0,0 0-1 0 0,0-1 1 0 0,0 1-1 0 0,0 0 1 0 0,0 1-1 0 0,0-1 1 0 0,0 0 0 0 0,1 0-1 0 0,0 1-35 0 0,0 0 0 0 0,0 0 0 0 0,1 0 0 0 0,-2 0 0 0 0,1 1 0 0 0,0-1 0 0 0,0 0 0 0 0,2 3 0 0 0,2 2 80 0 0,-2-1 0 0 0,1 1 0 0 0,0 0 0 0 0,5 10 0 0 0,-4-2 106 0 0,-1 0 1 0 0,0 1-1 0 0,-1 0 0 0 0,5 28 0 0 0,-6-28-236 0 0,55 349-168 0 0,-54-335-1048 0 0,11 42 0 0 0,0-32-6585 0 0,-10-31 2070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0,'0'1'4603'0'0,"3"40"890"0"0,19 55-3709 0 0,-2-20-1273 0 0,13 95 0 0 0,-14-65 599 0 0,-10-55-1857 0 0,-1-1-3854 0 0,-6-33-663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14655 0 0,'0'0'1675'0'0,"3"-1"-1250"0"0,59-20 2266 0 0,-32 15-1840 0 0,39-2 1 0 0,-35 6-2675 0 0,0 2-3392 0 0,-19 0-865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0,'2'1'14083'0'0,"2"1"-13889"0"0,0 0 0 0 0,0 0 0 0 0,1 0-1 0 0,-1-1 1 0 0,1 0 0 0 0,-1 0 0 0 0,1 0 0 0 0,0 0 0 0 0,-1-1 0 0 0,7 1 0 0 0,6-2-43 0 0,27-4 0 0 0,-27 2-130 0 0,21 0 0 0 0,17 3-2043 0 0,-42-1 884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9671 0 0,'-60'-6'3887'0'0,"57"6"-3514"0"0,-1 0-1 0 0,0 0 1 0 0,1 0-1 0 0,-1 0 1 0 0,0 1 0 0 0,1-1-1 0 0,-1 1 1 0 0,1 0-1 0 0,-1 0 1 0 0,1 1 0 0 0,0-1-1 0 0,-1 1 1 0 0,1-1 0 0 0,-5 5-1 0 0,4-3-154 0 0,0 0-1 0 0,0 1 1 0 0,1 0-1 0 0,-1 0 0 0 0,1 0 1 0 0,0 0-1 0 0,0 0 1 0 0,1 1-1 0 0,-4 6 1 0 0,2 0-118 0 0,0 0 1 0 0,0 1-1 0 0,1 0 0 0 0,1-1 1 0 0,0 1-1 0 0,1 0 1 0 0,0 0-1 0 0,1 14 1 0 0,0-14-88 0 0,2 1 1 0 0,0-1 0 0 0,0 0-1 0 0,1 1 1 0 0,1-1 0 0 0,0 0-1 0 0,0-1 1 0 0,2 1 0 0 0,-1-1-1 0 0,1 0 1 0 0,1 0 0 0 0,13 17-1 0 0,-13-20 0 0 0,1 0 1 0 0,-1 0-1 0 0,1 0 0 0 0,1-1 0 0 0,0 0 0 0 0,0-1 0 0 0,0 0 0 0 0,0 0 0 0 0,1-1 0 0 0,0-1 0 0 0,0 1 0 0 0,1-1 0 0 0,-1-1 0 0 0,20 4 0 0 0,-22-6 13 0 0,0-1-1 0 0,0 0 0 0 0,0 0 1 0 0,0-1-1 0 0,0 1 1 0 0,0-2-1 0 0,11-3 0 0 0,-6 2 31 0 0,-1-2-1 0 0,1 0 0 0 0,19-11 0 0 0,-28 13-24 0 0,0 1-1 0 0,0-1 1 0 0,0-1 0 0 0,0 1-1 0 0,-1 0 1 0 0,0-1 0 0 0,1 0-1 0 0,-1 0 1 0 0,0 0 0 0 0,-1 0-1 0 0,1 0 1 0 0,-1-1 0 0 0,0 1-1 0 0,0-1 1 0 0,0 0 0 0 0,0 1-1 0 0,-1-1 1 0 0,0 0 0 0 0,0 0-1 0 0,0 0 1 0 0,-1 0 0 0 0,0-7-1 0 0,0 0 81 0 0,-1 0-1 0 0,-1 1 0 0 0,-4-21 1 0 0,4 26-72 0 0,-1 0 1 0 0,1 0-1 0 0,-1 0 1 0 0,0 0 0 0 0,-1 1-1 0 0,1 0 1 0 0,-1-1-1 0 0,-7-7 1 0 0,1 3 19 0 0,0 1 0 0 0,0 0 0 0 0,-1 1 0 0 0,0 0 0 0 0,-1 1 0 0 0,-13-7-1 0 0,3 3-331 0 0,-1 2-1 0 0,-33-9 1 0 0,54 17-150 0 0,-7-1-853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0,'0'0'832'0'0,"1"1"271"0"0,6 6-157 0 0,-1 0 1 0 0,-1 1-1 0 0,1-1 0 0 0,-2 1 0 0 0,1 0 0 0 0,-1 0 1 0 0,0 0-1 0 0,0 1 0 0 0,-1 0 0 0 0,4 15 1 0 0,-1 7 38 0 0,3 58 0 0 0,0 2-363 0 0,0-33-502 0 0,6 28-173 0 0,-13-74-828 0 0,2-1 1 0 0,-1 1-1 0 0,9 16 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15319 0 0,'0'0'1535'0'0,"0"2"-1404"0"0,7 34 879 0 0,24 70 1 0 0,4 19-402 0 0,-10 2-710 0 0,12 65-4611 0 0,-28-120 59 0 0,-4-38 2263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7831 0 0,'0'0'6243'0'0,"0"-14"-2638"0"0,1 12-3507 0 0,0 0 0 0 0,-1 0 0 0 0,1 0-1 0 0,0 0 1 0 0,0 0 0 0 0,0 1 0 0 0,0-1-1 0 0,0 0 1 0 0,0 0 0 0 0,1 1 0 0 0,-1-1-1 0 0,1 1 1 0 0,-1-1 0 0 0,1 1 0 0 0,-1 0-1 0 0,1 0 1 0 0,0-1 0 0 0,0 1 0 0 0,2-1 0 0 0,8-3-138 0 0,-1-1 1 0 0,13-2 0 0 0,-12 3 112 0 0,-6 3-195 0 0,0 0 1 0 0,1 1-1 0 0,-1 0 0 0 0,9-1 0 0 0,1 1-2570 0 0,28 3 0 0 0,-23-1 742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5527 0 0,'0'0'423'0'0,"-1"1"-278"0"0,-30 6 4481 0 0,30-7-4270 0 0,0 1-1 0 0,0-1 1 0 0,0 0 0 0 0,1 0 0 0 0,-1 0 0 0 0,0 0 0 0 0,0 0 0 0 0,0-1 0 0 0,0 1-1 0 0,1 0 1 0 0,-1 0 0 0 0,0 0 0 0 0,0-1 0 0 0,1 1 0 0 0,-1 0 0 0 0,0-1 0 0 0,0 1-1 0 0,1-1 1 0 0,-3 0 1327 0 0,24 12-1606 0 0,-13-6-42 0 0,1 0-1 0 0,0-1 1 0 0,17 6 0 0 0,-5-3-31 0 0,-1 1 0 0 0,0 1 0 0 0,37 23 0 0 0,-26-15 44 0 0,-17-8 35 0 0,-1-1 0 0 0,1 1 0 0 0,-2 1 0 0 0,1 1 0 0 0,-1 0 1 0 0,-1 0-1 0 0,17 22 0 0 0,-23-27 80 0 0,0 1 0 0 0,-1 0 0 0 0,0-1-1 0 0,0 2 1 0 0,-1-1 0 0 0,0 0 0 0 0,0 1 0 0 0,-1-1 0 0 0,0 1 0 0 0,0 0 0 0 0,-1 0 0 0 0,1 0-1 0 0,-2 0 1 0 0,1 0 0 0 0,-1 0 0 0 0,-1 0 0 0 0,-1 9 0 0 0,-5 11 275 0 0,-2 0 1 0 0,-1-1 0 0 0,-1 0-1 0 0,-1-1 1 0 0,-16 25-1 0 0,9-15-140 0 0,-37 83 81 0 0,36-83-354 0 0,3-5-385 0 0,1 1-1 0 0,-14 40 1 0 0,22-47-379 0 0,-3 6-1184 0 0,5-8-3935 0 0,2-2-1381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11143 0 0,'0'0'1110'0'0,"14"2"-436"0"0,-5-4-194 0 0,0 1 0 0 0,-1-1 0 0 0,1 2-1 0 0,0-1 1 0 0,0 1 0 0 0,0 0 0 0 0,0 1-1 0 0,0 0 1 0 0,0 1 0 0 0,0-1 0 0 0,11 5 0 0 0,-10-2-217 0 0,-1 1 0 0 0,0-1 0 0 0,0 1 0 0 0,-1 1 0 0 0,0-1 0 0 0,0 2 1 0 0,0-1-1 0 0,0 1 0 0 0,-1 0 0 0 0,9 11 0 0 0,-13-13-212 0 0,1 0-1 0 0,-1 0 0 0 0,0 0 1 0 0,-1 0-1 0 0,1 1 1 0 0,-1-1-1 0 0,0 1 0 0 0,0-1 1 0 0,-1 1-1 0 0,0 0 1 0 0,0 0-1 0 0,0-1 0 0 0,-1 1 1 0 0,1 0-1 0 0,-1 0 1 0 0,-1 0-1 0 0,1 0 0 0 0,-1 0 1 0 0,-2 6-1 0 0,1-4-69 0 0,0 0 1 0 0,-1 0-1 0 0,0 0 0 0 0,0 0 0 0 0,-1 0 1 0 0,1-1-1 0 0,-2 0 0 0 0,1 0 0 0 0,-1 0 0 0 0,0 0 1 0 0,-1-1-1 0 0,-8 9 0 0 0,12-14 0 0 0,0 0-1 0 0,0 0 1 0 0,0 1-1 0 0,0-1 1 0 0,0-1 0 0 0,0 1-1 0 0,0 0 1 0 0,0 0-1 0 0,0-1 1 0 0,0 1-1 0 0,-1-1 1 0 0,1 0 0 0 0,0 0-1 0 0,0 0 1 0 0,0 0-1 0 0,-1 0 1 0 0,1 0-1 0 0,0 0 1 0 0,0-1 0 0 0,0 1-1 0 0,0-1 1 0 0,-4-1-1 0 0,3 1 2 0 0,1 0-1 0 0,-1 0 1 0 0,1-1 0 0 0,-1 1-1 0 0,1-1 1 0 0,0 0-1 0 0,0 1 1 0 0,0-1-1 0 0,0 0 1 0 0,0 0 0 0 0,0-1-1 0 0,1 1 1 0 0,-1 0-1 0 0,0 0 1 0 0,1-1-1 0 0,0 1 1 0 0,-2-4-1 0 0,3 3 14 0 0,0 1 0 0 0,-1 0 0 0 0,1 0 0 0 0,0 0 0 0 0,0 0 0 0 0,0 0 0 0 0,1-1-1 0 0,-1 1 1 0 0,0 0 0 0 0,1 0 0 0 0,0 0 0 0 0,-1 0 0 0 0,1 0 0 0 0,0 0-1 0 0,0 0 1 0 0,0 0 0 0 0,0 1 0 0 0,2-4 0 0 0,0 0 17 0 0,-3 4-12 0 0,1 1 1 0 0,-1-1-1 0 0,0 0 0 0 0,0 1 0 0 0,1-1 1 0 0,-1 1-1 0 0,0-1 0 0 0,1 1 0 0 0,-1-1 0 0 0,0 1 1 0 0,1-1-1 0 0,-1 1 0 0 0,1-1 0 0 0,-1 1 1 0 0,0 0-1 0 0,1-1 0 0 0,0 1 0 0 0,-1 0 1 0 0,1-1-1 0 0,-1 1 0 0 0,1 0 0 0 0,-1 0 0 0 0,1-1 1 0 0,-1 1-1 0 0,2 0 0 0 0,0 0 8 0 0,3-2 15 0 0,-1 0 1 0 0,1 0 0 0 0,-1 1-1 0 0,1 0 1 0 0,0 0 0 0 0,-1 0 0 0 0,1 1-1 0 0,0-1 1 0 0,0 1 0 0 0,0 0 0 0 0,-1 1-1 0 0,1-1 1 0 0,0 1 0 0 0,6 2 0 0 0,6 2 36 0 0,0 0 1 0 0,25 14 0 0 0,-14-6-9 0 0,-10-5-189 0 0,-2 0 0 0 0,22 15 0 0 0,5 10-4056 0 0,-37-27 2321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2303 0 0,'0'0'102'0'0,"0"-1"-1"0"0,-3-8 125 0 0,3-7 11751 0 0,11 30-8927 0 0,-5 2-2529 0 0,-1 0 0 0 0,-1 0 0 0 0,2 19 0 0 0,5 16-93 0 0,3 28-180 0 0,-11-57-790 0 0,1 1 1 0 0,2 0-1 0 0,7 23 1 0 0,-8-32-1062 0 0,-1-1-76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9671 0 0,'0'0'4666'0'0,"8"1"-2605"0"0,4-1-1596 0 0,0 0-1 0 0,-1-2 1 0 0,1 1 0 0 0,-1-1-1 0 0,1-1 1 0 0,-1 0 0 0 0,17-7-1 0 0,-13 4-355 0 0,0 1 0 0 0,0 1 0 0 0,18-2 0 0 0,24-5-398 0 0,-32 5-2456 0 0,-23 6 2315 0 0,7-3-1266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12 12783 0 0,'0'0'619'0'0,"-3"-3"42"0"0,-5 1-468 0 0,1 0 0 0 0,-1 1 0 0 0,1-1 0 0 0,-1 1 0 0 0,1 1 0 0 0,-1-1 0 0 0,1 1 0 0 0,-1 1-1 0 0,0-1 1 0 0,1 1 0 0 0,-1 1 0 0 0,1-1 0 0 0,-1 1 0 0 0,1 1 0 0 0,0-1 0 0 0,0 1 0 0 0,0 1 0 0 0,-8 4 0 0 0,4-1 64 0 0,1 0 0 0 0,0 1 1 0 0,0 0-1 0 0,1 1 1 0 0,0 0-1 0 0,1 0 1 0 0,0 1-1 0 0,0 0 1 0 0,-11 22-1 0 0,7-11-192 0 0,2 1-1 0 0,0-1 1 0 0,2 2-1 0 0,0-1 1 0 0,2 1-1 0 0,0 0 1 0 0,-3 32-1 0 0,7-39-33 0 0,1 0 0 0 0,1 0 0 0 0,0 0 0 0 0,1 0 0 0 0,1 0 0 0 0,0 0 0 0 0,1 0 0 0 0,1 0 0 0 0,0-1 0 0 0,1 0 0 0 0,13 25 0 0 0,-15-34-31 0 0,1 0 0 0 0,0 0 0 0 0,0-1 0 0 0,0 1 0 0 0,1-1 0 0 0,0 0 0 0 0,0-1 0 0 0,0 1 0 0 0,9 5 0 0 0,-5-5 0 0 0,1 1 0 0 0,0-1 0 0 0,0-1 0 0 0,0 0 0 0 0,15 4 0 0 0,-1-3 0 0 0,1 0 0 0 0,0-2 0 0 0,0-1 0 0 0,35-1 0 0 0,-43-2 5 0 0,0 0-1 0 0,0-1 1 0 0,0 0-1 0 0,-1-2 1 0 0,1 0-1 0 0,-1-1 1 0 0,22-9-1 0 0,-30 10 1 0 0,0 0 1 0 0,-1 0-1 0 0,1-1 0 0 0,-1 0 0 0 0,0 0 1 0 0,0-1-1 0 0,0 0 0 0 0,-1 0 0 0 0,0-1 1 0 0,0 1-1 0 0,-1-1 0 0 0,0-1 0 0 0,0 1 1 0 0,0-1-1 0 0,5-14 0 0 0,-6 13 92 0 0,-1 1 0 0 0,0-1 0 0 0,-1 0 0 0 0,0 0 1 0 0,-1 0-1 0 0,1 0 0 0 0,-2 0 0 0 0,1 0 0 0 0,-1-1 0 0 0,-1 1 0 0 0,0 0 0 0 0,0 0 0 0 0,0 0 0 0 0,-1 0 0 0 0,-1 0 0 0 0,0 0 1 0 0,0 1-1 0 0,0-1 0 0 0,-1 1 0 0 0,-9-14 0 0 0,-1 1 80 0 0,-1 0 0 0 0,-24-28 0 0 0,28 39-104 0 0,0-1 0 0 0,0 1 0 0 0,-1 1 0 0 0,0 0 0 0 0,-20-11 0 0 0,8 7-66 0 0,15 7-290 0 0,-1 1 1 0 0,0-1 0 0 0,-1 2 0 0 0,1-1-1 0 0,-1 2 1 0 0,-14-4 0 0 0,6 3-5202 0 0,3-2-1775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11287 0 0,'0'0'1023'0'0,"6"1"-842"0"0,16 1-51 0 0,-22-2-113 0 0,0 0 0 0 0,1 0 0 0 0,-1 0 0 0 0,0 0 0 0 0,0 0 0 0 0,0 0 1 0 0,1 0-1 0 0,-1 0 0 0 0,0 0 0 0 0,0 0 0 0 0,1 0 0 0 0,-1 0 0 0 0,0 0 0 0 0,0 0 1 0 0,0 0-1 0 0,1 0 0 0 0,-1 0 0 0 0,0 1 0 0 0,0-1 0 0 0,0 0 0 0 0,1 0 1 0 0,-1 0-1 0 0,0 0 0 0 0,0 0 0 0 0,0 0 0 0 0,0 1 0 0 0,1-1 0 0 0,-1 0 0 0 0,0 0 1 0 0,0 0-1 0 0,0 1 0 0 0,0-1 0 0 0,9 20 689 0 0,-1 0 0 0 0,-1 1 1 0 0,-2-1-1 0 0,1 1 0 0 0,-2 1 0 0 0,-1-1 0 0 0,-1 1 1 0 0,0 28-1 0 0,-6 111 359 0 0,-1 31-899 0 0,2-85-1267 0 0,3-63-3530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0,'0'2'7348'0'0,"50"504"-384"0"0,-29-284-10797 0 0,-19-200-1438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10135 0 0,'0'0'919'0'0,"-4"6"4045"0"0,6-6-3391 0 0,9 3-838 0 0,0-1 0 0 0,0 0 0 0 0,0 0 0 0 0,16-1 0 0 0,9-1-2228 0 0,-3-1-3011 0 0,-18 1-2054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14 813 1375 0 0,'0'0'3664'0'0,"5"0"-3372"0"0,1 1-95 0 0,4 1-94 0 0,0 0 5547 0 0,-10-2-5588 0 0,0 0 0 0 0,1-1 0 0 0,-1 1 1 0 0,0 0-1 0 0,1-1 0 0 0,-1 1 0 0 0,0 0 1 0 0,0-1-1 0 0,1 1 0 0 0,-1-1 0 0 0,0 1 1 0 0,0-1-1 0 0,0 1 0 0 0,0 0 0 0 0,0-1 1 0 0,0 1-1 0 0,0-1 0 0 0,0 1 0 0 0,0-1 1 0 0,0 1-1 0 0,0-1 0 0 0,0 1 0 0 0,0-1 1 0 0,0 1-1 0 0,0-1 0 0 0,-3-15 619 0 0,3 14-439 0 0,-6-37 1164 0 0,2 0 1 0 0,2 0-1 0 0,4-54 0 0 0,-3 70-1154 0 0,0 1 0 0 0,-5-26 0 0 0,-1-17 116 0 0,-7-192 239 0 0,9 134-1242 0 0,5 120 273 0 0,1-1 0 0 0,-1 1 0 0 0,1 0 0 0 0,0 0 0 0 0,0 0 0 0 0,0 0 0 0 0,1 0 0 0 0,1-4 0 0 0,-3 7 238 0 0,5-9-1606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1022 1375 0 0,'0'0'14808'0'0,"1"-2"-14548"0"0,1-19 220 0 0,0 0 0 0 0,-1 0 1 0 0,-1 0-1 0 0,-1 0 0 0 0,-5-24 0 0 0,3 20-130 0 0,-1-113 964 0 0,5 103-1074 0 0,-1 25-169 0 0,-8-315 1380 0 0,-3 168-666 0 0,11 59-732 0 0,1 38-66 0 0,2 42 823 0 0,-1 15-3323 0 0,13 18-7456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39 623 1375 0 0,'0'0'7436'0'0,"-8"-10"-5408"0"0,1-12 404 0 0,7 21-2160 0 0,-1-9 432 0 0,0 4-398 0 0,1-1 0 0 0,-1 1 0 0 0,2-13 0 0 0,-2-19 486 0 0,-2-8-60 0 0,1 1 88 0 0,1 37-601 0 0,0 0 1 0 0,1 0-1 0 0,0 0 0 0 0,2-16 0 0 0,-2 18-123 0 0,0 1 1 0 0,0 0-1 0 0,0-1 0 0 0,-2-7 0 0 0,2 5 7 0 0,-2-44 633 0 0,2 36-392 0 0,-1 1 0 0 0,-4-24 0 0 0,4 34-244 0 0,0 0-1 0 0,1 0 0 0 0,-1 0 1 0 0,1 0-1 0 0,0-1 1 0 0,1-8-1 0 0,-2 5-26 0 0,1 8-78 0 0,-1 0 0 0 0,1-1-1 0 0,-1 1 1 0 0,1-1 0 0 0,0 1-1 0 0,-1 0 1 0 0,1-1 0 0 0,0 1-1 0 0,0-1 1 0 0,0-1 0 0 0,1-1-137 0 0,0 1-1 0 0,-1 0 1 0 0,1 0 0 0 0,0 0-1 0 0,1 0 1 0 0,-1 0 0 0 0,0 1-1 0 0,1-1 1 0 0,0 0 0 0 0,2-3-1 0 0,9-17-1219 0 0,-6 4-1143 0 0,5-24 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40 940 455 0 0,'0'-6'5134'0'0,"-2"8"-4507"0"0,0 1-1 0 0,0 0 1 0 0,0-1 0 0 0,0 0 0 0 0,0 1 0 0 0,-5 3 0 0 0,5-5-565 0 0,1 0 1153 0 0,0 1-622 0 0,-15 20 4455 0 0,27-14-4429 0 0,-8-6-541 0 0,0-1 1 0 0,0 1-1 0 0,0-1 0 0 0,0 0 1 0 0,0 0-1 0 0,1-1 0 0 0,-1 1 0 0 0,0-1 1 0 0,1 1-1 0 0,-1-1 0 0 0,0 0 1 0 0,1 0-1 0 0,3-1 0 0 0,7-1 253 0 0,24-7 0 0 0,-29 7-228 0 0,8-4 92 0 0,0-1-1 0 0,-1 0 1 0 0,0-1-1 0 0,20-14 1 0 0,22-10 191 0 0,196-106 711 0 0,-107 60-743 0 0,-3 1-116 0 0,-53 28-116 0 0,70-44 55 0 0,-39 21 24 0 0,-15 10-64 0 0,-57 35-64 0 0,-31 16-29 0 0,28-18-1 0 0,180-124 411 0 0,-181 118-443 0 0,-33 25 7 0 0,0 0 1 0 0,18-11-1 0 0,28-6 137 0 0,-57 26-80 0 0,11-3 10 0 0,-4 2-5 0 0,-1 0-1 0 0,-3 2-53 0 0,-1-1 0 0 0,0 0 0 0 0,1 1-1 0 0,-1 0 1 0 0,0 0 0 0 0,1 0 0 0 0,6 2-1 0 0,1 0 9 0 0,0 0-1 0 0,0 0 0 0 0,-1 1 0 0 0,1 1 0 0 0,11 5 1 0 0,53 29-12 0 0,-33-16-17 0 0,4 5 20 0 0,61 44-1 0 0,-37-22-9 0 0,-21-17 69 0 0,66 31 0 0 0,-32-20 55 0 0,23 11 26 0 0,2-1 10 0 0,7 3 45 0 0,54 22 160 0 0,18 9-107 0 0,-47-20-131 0 0,-17-7-44 0 0,-39-15-60 0 0,-22-9-12 0 0,-16-13-1687 0 0,54 19-1 0 0,-97-41-232 0 0,3 0-81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266 221 2303 0 0,'0'-2'167'0'0,"-6"-22"5618"0"0,-11-30-2897 0 0,15 51-2520 0 0,0 0 0 0 0,-1 0 0 0 0,1 0 0 0 0,-1 0 0 0 0,0 0-1 0 0,0 1 1 0 0,0-1 0 0 0,0 1 0 0 0,0 0 0 0 0,-7-3 0 0 0,4 1 127 0 0,4 3-359 0 0,-1-1 0 0 0,1 1 1 0 0,0 0-1 0 0,-1 0 0 0 0,1 0 1 0 0,-1 1-1 0 0,1-1 0 0 0,-1 1 1 0 0,0-1-1 0 0,1 1 1 0 0,-1 0-1 0 0,0 0 0 0 0,1 0 1 0 0,-1 0-1 0 0,1 1 0 0 0,-1-1 1 0 0,0 1-1 0 0,1-1 0 0 0,-1 1 1 0 0,1 0-1 0 0,-4 1 0 0 0,-2 3-16 0 0,1-1 0 0 0,-1 1 0 0 0,1 0 0 0 0,0 0-1 0 0,-7 7 1 0 0,-15 27 116 0 0,24-33-206 0 0,0 1 0 0 0,1 0 1 0 0,0 0-1 0 0,0 0 0 0 0,1 1 0 0 0,-4 12 0 0 0,4-11-5 0 0,0 0-10 0 0,0 1-1 0 0,1 0 0 0 0,-1 18 1 0 0,-2 8 3 0 0,2-16 105 0 0,0-1 0 0 0,1 0-1 0 0,1 1 1 0 0,1 23 0 0 0,1-32-51 0 0,1 1 1 0 0,0-1-1 0 0,0 1 1 0 0,1-1-1 0 0,1 0 1 0 0,0 0 0 0 0,0 0-1 0 0,9 15 1 0 0,-7-18-12 0 0,1 1 1 0 0,0-1-1 0 0,0-1 0 0 0,1 1 1 0 0,0-1-1 0 0,0 0 0 0 0,1-1 1 0 0,0 0-1 0 0,10 5 0 0 0,-7-4-21 0 0,-1-1 0 0 0,1-1-1 0 0,12 5 1 0 0,-16-8 10 0 0,-1 0 1 0 0,1-1-1 0 0,0 0 1 0 0,-1 0-1 0 0,1-1 1 0 0,12 0-1 0 0,-12-1 2 0 0,1 1 0 0 0,0-1 0 0 0,-1 0 0 0 0,1-1 1 0 0,-1 0-1 0 0,1 0 0 0 0,-1-1 0 0 0,0 0 0 0 0,0-1 0 0 0,0 0 0 0 0,0 0 0 0 0,-1 0 0 0 0,0-1 0 0 0,0 0 0 0 0,0-1 0 0 0,12-11 0 0 0,-8 4 9 0 0,0 0-1 0 0,-1 0 0 0 0,13-21 0 0 0,-19 26-12 0 0,0 0 1 0 0,0-1-1 0 0,-1 0 0 0 0,0 0 0 0 0,-1 0 1 0 0,1 0-1 0 0,0-16 0 0 0,-1 4 104 0 0,-2-1 0 0 0,0 1 0 0 0,-2 0 0 0 0,0-1 0 0 0,-1 1 0 0 0,-1 0 0 0 0,-1 0 0 0 0,-14-35 0 0 0,-16-10 168 0 0,27 51-279 0 0,-1 1 0 0 0,-1 0-1 0 0,0 1 1 0 0,-1 0 0 0 0,0 0-1 0 0,-1 1 1 0 0,0 1 0 0 0,-1 0 0 0 0,0 1-1 0 0,-15-9 1 0 0,21 14-34 0 0,-1 1-1 0 0,1 1 0 0 0,-1-1 1 0 0,1 1-1 0 0,-1 1 1 0 0,0 0-1 0 0,0 0 0 0 0,0 0 1 0 0,-16 0-1 0 0,21 2-21 0 0,1 0-1 0 0,0 1 1 0 0,0 0-1 0 0,-1-1 1 0 0,1 1 0 0 0,0 0-1 0 0,0 0 1 0 0,0 0-1 0 0,0 0 1 0 0,0 1-1 0 0,0-1 1 0 0,0 1 0 0 0,1-1-1 0 0,-1 1 1 0 0,0 0-1 0 0,1-1 1 0 0,-3 4-1 0 0,-3 5-331 0 0,-12 21 0 0 0,17-28 270 0 0,-33 70-4834 0 0,29-59 3039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0,'0'0'8638'0'0,"1"1"-7625"0"0,4 3-651 0 0,-1 1 0 0 0,0-1 0 0 0,0 1 0 0 0,0-1 0 0 0,-1 1 0 0 0,1 0-1 0 0,-1 0 1 0 0,0 1 0 0 0,-1-1 0 0 0,0 1 0 0 0,1-1 0 0 0,1 10 0 0 0,1 8 698 0 0,4 45-1 0 0,-5-29-330 0 0,6 34 61 0 0,-2 84 0 0 0,-1-33-548 0 0,-5-87-254 0 0,1-1 0 0 0,3 0 1 0 0,11 42-1 0 0,-14-66-417 0 0,1-1 0 0 0,9 18 0 0 0,-1-7-6071 0 0,-4-9 1260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65 3223 0 0,'-1'-1'240'0'0,"-11"-19"128"0"0,7 14 1458 0 0,0-1 0 0 0,0 0 0 0 0,0 1 0 0 0,-12-10 0 0 0,15 15-948 0 0,0 1-726 0 0,-1 0 0 0 0,0 1 0 0 0,0-1 0 0 0,0 1 0 0 0,1 0 0 0 0,-1-1 0 0 0,0 1 0 0 0,1 1 0 0 0,-1-1 0 0 0,1 0 0 0 0,-1 1 0 0 0,1-1 0 0 0,0 1 0 0 0,-1 0 0 0 0,1 0 0 0 0,0 0 0 0 0,0 0 0 0 0,0 0 0 0 0,1 0 0 0 0,-3 3 0 0 0,-3 5-56 0 0,1 1 0 0 0,0 0 0 0 0,-5 15 0 0 0,10-23-40 0 0,-5 12-8 0 0,1 1 1 0 0,1 0-1 0 0,0 0 0 0 0,-2 23 0 0 0,1 67-41 0 0,5-84-7 0 0,1 0 0 0 0,2-1 0 0 0,8 41 0 0 0,-7-50 0 0 0,-1-1 0 0 0,1 0 0 0 0,1 0 0 0 0,0 0 0 0 0,0-1 0 0 0,1 1 0 0 0,0-1 0 0 0,14 16 0 0 0,-9-14 2 0 0,1-1-1 0 0,0 0 0 0 0,0-1 0 0 0,1 0 1 0 0,1-1-1 0 0,18 11 0 0 0,-22-15 39 0 0,0-1-1 0 0,1 0 0 0 0,-1 0 0 0 0,1-1 0 0 0,0 0 0 0 0,0-1 1 0 0,0 0-1 0 0,0-1 0 0 0,0 0 0 0 0,12-1 0 0 0,-17-1 36 0 0,0 1-1 0 0,-1-1 1 0 0,0 0-1 0 0,1-1 1 0 0,-1 1-1 0 0,0-1 0 0 0,1 0 1 0 0,-1 0-1 0 0,0-1 1 0 0,-1 0-1 0 0,1 0 1 0 0,0 0-1 0 0,-1 0 1 0 0,1-1-1 0 0,-1 1 1 0 0,0-1-1 0 0,0 0 0 0 0,-1 0 1 0 0,1-1-1 0 0,-1 1 1 0 0,0-1-1 0 0,0 0 1 0 0,-1 0-1 0 0,1 0 1 0 0,-1 0-1 0 0,0 0 1 0 0,0 0-1 0 0,-1 0 0 0 0,1-1 1 0 0,-1 1-1 0 0,0-12 1 0 0,-1 5-4 0 0,0 1 1 0 0,-1-1-1 0 0,0 0 1 0 0,-1 1 0 0 0,0-1-1 0 0,-1 1 1 0 0,-1 0-1 0 0,1 0 1 0 0,-2 0-1 0 0,0 0 1 0 0,-11-19-1 0 0,-6-2-58 0 0,-1 1 0 0 0,-34-35-1 0 0,5 5-499 0 0,50 59-307 0 0,2 2 743 0 0,0-1 1 0 0,0 1 0 0 0,0 0 0 0 0,0 0-1 0 0,0 0 1 0 0,0-1 0 0 0,0 1 0 0 0,-1 0 0 0 0,1 0-1 0 0,0 0 1 0 0,0-1 0 0 0,0 1 0 0 0,0 0-1 0 0,0 0 1 0 0,-1 0 0 0 0,1 0 0 0 0,0-1 0 0 0,0 1-1 0 0,0 0 1 0 0,-1 0 0 0 0,1 0 0 0 0,0 0-1 0 0,0 0 1 0 0,0 0 0 0 0,-1 0 0 0 0,1 0 0 0 0,-4-2-1490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9071 0 0,'2'0'414'0'0,"37"-3"303"0"0,-37 4-478 0 0,0-1 0 0 0,0 1 0 0 0,1 0 1 0 0,-1 1-1 0 0,0-1 0 0 0,-1 0 0 0 0,1 1 0 0 0,0-1 0 0 0,0 1 0 0 0,-1-1 0 0 0,1 1 0 0 0,0 0 1 0 0,-1-1-1 0 0,0 1 0 0 0,1 0 0 0 0,-1 0 0 0 0,0 0 0 0 0,0 0 0 0 0,0 1 0 0 0,0-1 1 0 0,0 4-1 0 0,3 5 345 0 0,-1 1 1 0 0,2 20-1 0 0,-5-30-525 0 0,6 68 1168 0 0,-3 111 0 0 0,-6-110-1360 0 0,0 86 586 0 0,4-120-1497 0 0,1 1 0 0 0,9 41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2759 0 0,'0'-2'207'0'0,"4"-9"900"0"0,0-13 7469 0 0,11 53-6878 0 0,6 48-914 0 0,-7-23-557 0 0,36 162-59 0 0,-26-104-808 0 0,-21-97 298 0 0,2 0-1 0 0,0 0 1 0 0,0-1-1 0 0,9 15 1 0 0,-2-5-433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10223 0 0,'0'5'184'0'0,"-1"0"0"0"0,1-1 0 0 0,1 1 0 0 0,-1 0 0 0 0,3 9 0 0 0,10 20 1451 0 0,2 0-1 0 0,1-1 1 0 0,31 46-1 0 0,-39-66-1409 0 0,0 1 102 0 0,20 32 892 0 0,31 68 0 0 0,-50-88-392 0 0,-9-26-813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1 0 0,0 0-1 0 0,0 0 0 0 0,0 0 0 0 0,0 1 0 0 0,0-1 0 0 0,0 0 0 0 0,0 0 0 0 0,0 0 0 0 0,0 0 0 0 0,0 0 0 0 0,0 0 0 0 0,0 0 0 0 0,0 0 0 0 0,0 0 0 0 0,0 0 0 0 0,0 0 0 0 0,0 0 0 0 0,0 0 0 0 0,0 0 0 0 0,0 0 0 0 0,0 0 0 0 0,-9-13 250 0 0,1-2-242 0 0,1 0-1 0 0,0-1 1 0 0,1 1 0 0 0,1-1-1 0 0,0-1 1 0 0,-2-20 0 0 0,-7-104-590 0 0,14 137 542 0 0,-1-21-177 0 0,0 0 0 0 0,4-27-1 0 0,-2 46 180 0 0,0-1-1 0 0,0 1 0 0 0,0 0 0 0 0,1 0 1 0 0,0 0-1 0 0,0 0 0 0 0,0 1 1 0 0,1-1-1 0 0,0 1 0 0 0,0-1 0 0 0,0 1 1 0 0,1 0-1 0 0,-1 0 0 0 0,6-4 1 0 0,-8 8 17 0 0,0 0 1 0 0,0 0 0 0 0,1 0 0 0 0,-1 0 0 0 0,0 0 0 0 0,1 1 0 0 0,-1-1 0 0 0,0 0 0 0 0,1 1 0 0 0,-1-1 0 0 0,1 1 0 0 0,-1 0-1 0 0,1 0 1 0 0,-1-1 0 0 0,1 1 0 0 0,-1 0 0 0 0,1 0 0 0 0,-1 0 0 0 0,1 0 0 0 0,-1 1 0 0 0,3-1 0 0 0,2 2-15 0 0,-1 0 0 0 0,1 0 0 0 0,0 1 0 0 0,5 3 1 0 0,7 2-13 0 0,37 18-28 0 0,-32-15-462 0 0,39 13 0 0 0,-43-18-541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6911 0 0,'0'0'10131'0'0,"3"-1"-9392"0"0,10-2-250 0 0,1 0 1 0 0,0 1-1 0 0,0 0 1 0 0,22 1 0 0 0,60 8 249 0 0,-87-6-708 0 0,16 0 14 0 0,-11 0-2948 0 0,23 4 0 0 0,-6 3-3632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1839 0 0,'-3'1'134'0'0,"-4"0"426"0"0,-1 0 0 0 0,1 1 0 0 0,0 0 0 0 0,0 0 0 0 0,1 1 0 0 0,-12 5 0 0 0,14-6-121 0 0,0 1 1 0 0,0-1-1 0 0,1 1 1 0 0,-1 0-1 0 0,1 0 1 0 0,-1 0-1 0 0,1 0 1 0 0,0 0-1 0 0,1 1 1 0 0,-1-1-1 0 0,0 1 1 0 0,-2 6-1 0 0,-2 5-177 0 0,1 1 0 0 0,1-1 0 0 0,0 1 0 0 0,1 1 0 0 0,1-1 0 0 0,1 0 0 0 0,0 1 0 0 0,2 30 0 0 0,0-36-263 0 0,2 0 0 0 0,0 0 1 0 0,0 0-1 0 0,1 0 1 0 0,0 0-1 0 0,1 0 0 0 0,0-1 1 0 0,1 0-1 0 0,1 1 1 0 0,-1-2-1 0 0,1 1 0 0 0,1-1 1 0 0,15 17-1 0 0,-15-20 51 0 0,0-1 0 0 0,0 1 1 0 0,1-1-1 0 0,-1-1 0 0 0,1 1 0 0 0,1-1 0 0 0,-1-1 0 0 0,1 1 0 0 0,-1-1 0 0 0,1-1 0 0 0,0 1 0 0 0,0-2 0 0 0,0 1 0 0 0,0-1 0 0 0,0 0 0 0 0,1-1 1 0 0,17-1-1 0 0,-18-1 114 0 0,-1 0 0 0 0,1-1 1 0 0,-1 0-1 0 0,0 0 1 0 0,0-1-1 0 0,0 0 0 0 0,0 0 1 0 0,0-1-1 0 0,-1 0 0 0 0,0 0 1 0 0,11-11-1 0 0,-12 11 4 0 0,-1-1 0 0 0,0 0 1 0 0,0 0-1 0 0,-1 0 0 0 0,0-1 0 0 0,0 1 0 0 0,0-1 0 0 0,-1 0 0 0 0,0 0 1 0 0,0 0-1 0 0,-1 0 0 0 0,0-1 0 0 0,1-11 0 0 0,-1 6 58 0 0,-2 0 1 0 0,1 0-1 0 0,-2 0 0 0 0,-3-18 0 0 0,3 24-165 0 0,-1 1 1 0 0,0-1-1 0 0,0 1 1 0 0,-1 0-1 0 0,0-1 1 0 0,0 1-1 0 0,-1 1 1 0 0,0-1-1 0 0,0 0 0 0 0,-7-7 1 0 0,5 7-28 0 0,-1 0 0 0 0,1 0 0 0 0,-1 1 1 0 0,0 0-1 0 0,-1 0 0 0 0,1 1 0 0 0,-16-7 0 0 0,8 6-21 0 0,0 0 0 0 0,0 0-1 0 0,-23-3 1 0 0,33 8-115 0 0,1-1 0 0 0,0 1 1 0 0,-1 0-1 0 0,1 0 0 0 0,-1 1 0 0 0,1 0 1 0 0,0-1-1 0 0,-1 1 0 0 0,1 0 0 0 0,0 1 1 0 0,0-1-1 0 0,0 1 0 0 0,0 0 1 0 0,0 0-1 0 0,0 0 0 0 0,-3 3 0 0 0,-3 1-698 0 0,1 1-1 0 0,0 1 0 0 0,1-1 0 0 0,-11 14 1 0 0,0 7-1150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0,'0'0'712'0'0,"0"2"259"0"0,16 124 6184 0 0,-8 68-4418 0 0,-6-127-2336 0 0,12 155 236 0 0,-6-106-7879 0 0,-6-98 2727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0,'0'0'3424'0'0,"0"2"-1902"0"0,5 198 3579 0 0,7 47-4307 0 0,-4-149-1517 0 0,-9-68-1683 0 0,-2-20 982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0,'0'0'15447'0'0,"2"1"-14968"0"0,7 6-161 0 0,-1 0 0 0 0,0 0 0 0 0,10 10 1 0 0,13 13 186 0 0,96 82-23 0 0,-33-28-268 0 0,-20-25-852 0 0,99 59 0 0 0,-98-75-2057 0 0,-49-30 220 0 0,-11-4 681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0,'0'2'4814'0'0,"0"1"-4264"0"0,-1 0 1 0 0,1 0-1 0 0,0 0 0 0 0,0 0 1 0 0,1 0-1 0 0,-1 0 1 0 0,1-1-1 0 0,-1 1 0 0 0,1 0 1 0 0,2 5-1 0 0,0-2-36 0 0,0-1 1 0 0,1 1-1 0 0,-1-1 0 0 0,8 9 0 0 0,4 2-48 0 0,1-1-1 0 0,18 14 1 0 0,-27-23-166 0 0,138 104 1149 0 0,-53-42-1242 0 0,21 10-151 0 0,-34-24-196 0 0,6 6-410 0 0,-27-21-3129 0 0,-39-26-2152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35 3679 0 0,'0'0'167'0'0,"-2"-1"-7"0"0,-32-19 844 0 0,-4 7 8113 0 0,36 13-8908 0 0,0 0-1 0 0,0 0 1 0 0,0 0-1 0 0,-1 0 1 0 0,1 1-1 0 0,0-1 1 0 0,0 1-1 0 0,0-1 1 0 0,1 1-1 0 0,-1 0 1 0 0,0 0-1 0 0,-3 1 1 0 0,-2 1 266 0 0,4-1-402 0 0,1-1 1 0 0,-1 1-1 0 0,1-1 1 0 0,-1 1 0 0 0,1 0-1 0 0,0 0 1 0 0,0 0 0 0 0,0 0-1 0 0,0 0 1 0 0,0 0 0 0 0,0 0-1 0 0,0 1 1 0 0,1-1-1 0 0,0 1 1 0 0,-1-1 0 0 0,1 1-1 0 0,0 0 1 0 0,0-1 0 0 0,0 1-1 0 0,1 0 1 0 0,-1 0 0 0 0,0 5-1 0 0,1 0 1 0 0,-1 0 0 0 0,1 0 1 0 0,1 0-1 0 0,-1-1 0 0 0,1 1 0 0 0,1 0 0 0 0,3 11 0 0 0,1-1-43 0 0,1 0 0 0 0,1-1 0 0 0,0 0 0 0 0,1 0 0 0 0,1-1 0 0 0,1 0 0 0 0,24 27 0 0 0,-29-37-22 0 0,0 0 1 0 0,1 0-1 0 0,0 0 0 0 0,0-1 0 0 0,0 0 0 0 0,1 0 1 0 0,0 0-1 0 0,0-1 0 0 0,0 0 0 0 0,1-1 0 0 0,-1 0 1 0 0,1 0-1 0 0,0-1 0 0 0,0 0 0 0 0,0 0 0 0 0,0-1 1 0 0,0 0-1 0 0,0-1 0 0 0,13 0 0 0 0,-11-1 0 0 0,0 0 1 0 0,0 0-1 0 0,0-1 0 0 0,-1 0 0 0 0,1-1 0 0 0,-1 0 1 0 0,0-1-1 0 0,1 0 0 0 0,-2-1 0 0 0,1 0 1 0 0,0 0-1 0 0,-1-1 0 0 0,0 0 0 0 0,-1 0 0 0 0,1-1 1 0 0,-1 0-1 0 0,-1-1 0 0 0,0 1 0 0 0,0-1 0 0 0,0-1 1 0 0,9-15-1 0 0,-11 15 36 0 0,0 0 0 0 0,-1 0 0 0 0,0 0 1 0 0,-1-1-1 0 0,0 1 0 0 0,-1-1 0 0 0,2-13 0 0 0,-3 18-6 0 0,-1-1 0 0 0,0 1 0 0 0,0 0 0 0 0,0 0 0 0 0,-1 0 0 0 0,0 0 0 0 0,0 0 0 0 0,0 0-1 0 0,-1 0 1 0 0,0 0 0 0 0,0 0 0 0 0,0 0 0 0 0,0 1 0 0 0,-1-1 0 0 0,-6-7 0 0 0,4 6 13 0 0,-1 1 0 0 0,1-1 0 0 0,-2 1 0 0 0,1 0 1 0 0,0 0-1 0 0,-1 0 0 0 0,0 1 0 0 0,0 0 0 0 0,0 1 0 0 0,-1-1 1 0 0,0 1-1 0 0,1 1 0 0 0,-1-1 0 0 0,0 1 0 0 0,0 0 0 0 0,-16-1 0 0 0,-3 1-57 0 0,1 1-1 0 0,-33 3 0 0 0,4-1-6912 0 0,37-1 388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1375 0 0,'0'0'9723'0'0,"2"0"-8998"0"0,2-1-572 0 0,-1 1 0 0 0,0-1 0 0 0,0 1 0 0 0,0-1 0 0 0,0 0 0 0 0,0 0 0 0 0,-1 0 0 0 0,1-1 0 0 0,0 1 0 0 0,0-1 0 0 0,-1 1 0 0 0,1-1 0 0 0,-1 0 0 0 0,3-2 0 0 0,7-7 638 0 0,16-20 0 0 0,0 0-24 0 0,8-2-247 0 0,24-22 32 0 0,-18 16-374 0 0,-29 28-161 0 0,24-26 0 0 0,50-52-1157 0 0,-48 51-805 0 0,-20 18 278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5 493 2303 0 0,'-1'1'167'0'0,"-2"8"2385"0"0,7 0 4240 0 0,1-11-6492 0 0,0 1 0 0 0,1-1 0 0 0,-1 0 0 0 0,0-1 0 0 0,0 1 0 0 0,0-1 0 0 0,-1 0 0 0 0,1 0 0 0 0,-1 0 0 0 0,8-8 0 0 0,3-4 519 0 0,20-28-1 0 0,1-1-155 0 0,-13 19-332 0 0,-3 3-4 0 0,27-23-1 0 0,83-70-131 0 0,-96 86-490 0 0,-9 8-806 0 0,36-25 1 0 0,8 1-2311 0 0,-28 19 1652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 3223 0 0,'5'4'502'0'0,"-6"-6"-278"0"0,1 0 0 0 0,-1 0 0 0 0,0 0 0 0 0,0 0 0 0 0,1 0 1 0 0,-1 0-1 0 0,-1 1 0 0 0,1-1 0 0 0,0 0 0 0 0,0 1 0 0 0,-1-1 0 0 0,1 1 1 0 0,0-1-1 0 0,-1 1 0 0 0,0 0 0 0 0,1-1 0 0 0,-1 1 0 0 0,0 0 0 0 0,-1-1 1 0 0,0 1 1 0 0,1 0 0 0 0,0-1 0 0 0,-1 1 0 0 0,1 0 0 0 0,0 0 1 0 0,-1 0-1 0 0,1 1 0 0 0,-1-1 0 0 0,0 1 0 0 0,1-1 1 0 0,-1 1-1 0 0,1 0 0 0 0,-1 0 0 0 0,0 0 0 0 0,1 0 0 0 0,-4 1 1 0 0,4 0-135 0 0,0 0 0 0 0,-1 0 0 0 0,1 0 0 0 0,0 1 0 0 0,0-1 0 0 0,0 1 0 0 0,0 0 0 0 0,0-1 0 0 0,0 1 0 0 0,1 0 0 0 0,-1 0 0 0 0,0 0 0 0 0,-1 4 0 0 0,-16 33 571 0 0,13-26-493 0 0,-5 16 100 0 0,0 0 0 0 0,2 0 0 0 0,1 1 0 0 0,2 1-1 0 0,-5 55 1 0 0,8-45-38 0 0,3 1-1 0 0,1-1 0 0 0,13 77 0 0 0,-12-105-216 0 0,1 0-1 0 0,1-1 1 0 0,0 1 0 0 0,1 0-1 0 0,0-1 1 0 0,1 0 0 0 0,12 20-1 0 0,-15-28-5 0 0,1 1 0 0 0,0 0 0 0 0,0-1-1 0 0,0 1 1 0 0,0-1 0 0 0,1 0-1 0 0,-1 0 1 0 0,1-1 0 0 0,0 0 0 0 0,0 0-1 0 0,1 0 1 0 0,-1 0 0 0 0,1-1 0 0 0,-1 0-1 0 0,1 0 1 0 0,0 0 0 0 0,0-1-1 0 0,0 1 1 0 0,8-1 0 0 0,-5-1 27 0 0,-1 0 0 0 0,1-1 1 0 0,-1 0-1 0 0,1 0 0 0 0,-1-1 1 0 0,0 0-1 0 0,0 0 0 0 0,0-1 1 0 0,0 0-1 0 0,0-1 0 0 0,0 1 0 0 0,-1-2 1 0 0,0 1-1 0 0,0-1 0 0 0,0 0 1 0 0,0 0-1 0 0,11-13 0 0 0,-8 7 66 0 0,-1 0 1 0 0,1-1-1 0 0,-2 0 0 0 0,0-1 0 0 0,0 0 1 0 0,-1 0-1 0 0,-1-1 0 0 0,9-25 0 0 0,-9 15 65 0 0,-1 1 0 0 0,-1-2 0 0 0,-1 1-1 0 0,-2 0 1 0 0,0-1 0 0 0,-5-47 0 0 0,2 59-92 0 0,0-1 0 0 0,-1 1 0 0 0,-1 0 1 0 0,0 1-1 0 0,-1-1 0 0 0,0 1 0 0 0,-1-1 1 0 0,0 1-1 0 0,-1 1 0 0 0,-1 0 0 0 0,0 0 0 0 0,0 0 1 0 0,-1 1-1 0 0,-11-11 0 0 0,5 8-18 0 0,-1 0-1 0 0,0 1 1 0 0,-21-11-1 0 0,29 18-51 0 0,0 1 1 0 0,0 1-1 0 0,0-1 1 0 0,-1 1-1 0 0,1 1 1 0 0,-1-1-1 0 0,0 1 0 0 0,0 1 1 0 0,-12-1-1 0 0,17 2-121 0 0,0 0-1 0 0,1 1 1 0 0,-1 0 0 0 0,0-1-1 0 0,1 1 1 0 0,-1 1 0 0 0,1-1-1 0 0,-1 0 1 0 0,1 1 0 0 0,-1 0-1 0 0,1 0 1 0 0,-5 3-1 0 0,-19 19-6298 0 0,16-13 695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24 919 0 0,'1'3'302'0'0,"-1"-3"-262"0"0,0 0 1 0 0,0 1 0 0 0,1-1-1 0 0,-1 0 1 0 0,0 1-1 0 0,0-1 1 0 0,0 0 0 0 0,0 0-1 0 0,1 1 1 0 0,-1-1 0 0 0,0 0-1 0 0,0 0 1 0 0,1 1-1 0 0,-1-1 1 0 0,0 0 0 0 0,0 0-1 0 0,1 0 1 0 0,-1 1-1 0 0,0-1 1 0 0,1 0 0 0 0,-1 0-1 0 0,0 0 1 0 0,1 0 0 0 0,-1 0-1 0 0,5-5 1961 0 0,-2-22 7884 0 0,-1 29-9697 0 0,-1-1-1 0 0,1 1 1 0 0,-1 0-1 0 0,0 0 1 0 0,1-1-1 0 0,-1 1 1 0 0,0 0-1 0 0,1 4 1 0 0,7 14 415 0 0,-2 1 0 0 0,0 0 0 0 0,-1 0 0 0 0,3 28 0 0 0,6 90 596 0 0,-11-91-818 0 0,7 89 364 0 0,27 219-641 0 0,-30-316-760 0 0,-7-38 199 0 0,6-10-4093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81 5983 0 0,'-2'-7'406'0'0,"1"4"-88"0"0,1 1 0 0 0,-1 0-1 0 0,1-1 1 0 0,-1 1 0 0 0,1-1 0 0 0,0 1-1 0 0,0-1 1 0 0,1-3 0 0 0,-1 5-164 0 0,0 0 0 0 0,1 0 0 0 0,-1 0 1 0 0,0 0-1 0 0,0 0 0 0 0,0 0 0 0 0,-1 0 1 0 0,1 0-1 0 0,0 1 0 0 0,0-1 0 0 0,0 0 1 0 0,-1 0-1 0 0,1 0 0 0 0,-1-1 0 0 0,-12-3 1159 0 0,8 4-941 0 0,-34-11 2208 0 0,32 9-2332 0 0,1 0 0 0 0,-1 1 0 0 0,0 0 0 0 0,1 1 1 0 0,-1-1-1 0 0,0 1 0 0 0,0 1 0 0 0,0-1 0 0 0,0 1 0 0 0,-11 2 1 0 0,10-1-167 0 0,0 1 0 0 0,0 1 1 0 0,0-1-1 0 0,1 1 0 0 0,0 1 1 0 0,-1-1-1 0 0,1 1 0 0 0,0 1 1 0 0,1-1-1 0 0,-1 1 0 0 0,1 0 1 0 0,0 1-1 0 0,0 0 0 0 0,0 0 1 0 0,1 0-1 0 0,0 0 0 0 0,-5 9 1 0 0,5-6-67 0 0,-1 1-1 0 0,1-1 1 0 0,1 2 0 0 0,0-1-1 0 0,1 0 1 0 0,0 1 0 0 0,0-1 0 0 0,1 1-1 0 0,0 0 1 0 0,1 0 0 0 0,0 0-1 0 0,2 14 1 0 0,0-9-11 0 0,1-1 0 0 0,1 1 0 0 0,1-1 0 0 0,0 0 0 0 0,1 0 0 0 0,1-1 0 0 0,0 0 0 0 0,0 0 0 0 0,2 0 0 0 0,15 22 0 0 0,-17-28-4 0 0,1 1 0 0 0,1-1 1 0 0,-1 0-1 0 0,1-1 1 0 0,1 0-1 0 0,-1 0 0 0 0,11 5 1 0 0,-12-8 9 0 0,0 0 1 0 0,0-1-1 0 0,1 0 0 0 0,-1 0 1 0 0,1-1-1 0 0,-1 0 0 0 0,1 0 1 0 0,0-1-1 0 0,0 0 0 0 0,11 0 1 0 0,-14-1 31 0 0,1 0 1 0 0,-1-1-1 0 0,0 1 0 0 0,1-1 1 0 0,-1 0-1 0 0,0-1 0 0 0,0 0 1 0 0,0 1-1 0 0,0-1 0 0 0,0-1 1 0 0,0 1-1 0 0,-1-1 0 0 0,1 0 1 0 0,-1 0-1 0 0,1 0 0 0 0,-1-1 1 0 0,0 0-1 0 0,-1 1 1 0 0,1-1-1 0 0,-1-1 0 0 0,1 1 1 0 0,-1 0-1 0 0,0-1 0 0 0,-1 0 1 0 0,1 1-1 0 0,-1-1 0 0 0,0 0 1 0 0,2-7-1 0 0,-1 2 56 0 0,-1 0 0 0 0,0 0 0 0 0,0 0 0 0 0,-1 0 0 0 0,0 0 0 0 0,-1-1 0 0 0,0 1 0 0 0,-1 0 0 0 0,0 0-1 0 0,0 0 1 0 0,-1 0 0 0 0,-1 0 0 0 0,0 0 0 0 0,-5-12 0 0 0,4 13-57 0 0,-1 0 1 0 0,-1 0-1 0 0,1 0 0 0 0,-1 0 0 0 0,-1 1 1 0 0,0 0-1 0 0,-15-13 0 0 0,-1 2-87 0 0,-38-23-1 0 0,59 41 39 0 0,-12-10-138 0 0,11 9-6 0 0,0 0 0 0 0,0 0 0 0 0,0 0 0 0 0,0 0 1 0 0,0 0-1 0 0,0 0 0 0 0,-6-1 0 0 0,8 3-862 0 0,0 1-47 0 0,0 2 459 0 0,0 1-1 0 0,0-1 1 0 0,1 0 0 0 0,-1 1-1 0 0,1-1 1 0 0,0 0 0 0 0,0 6-1 0 0,1 6-1362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5983 0 0,'1'2'274'0'0,"47"51"647"0"0,-8-7 3375 0 0,15 17-703 0 0,14 14-1286 0 0,-64-71-2137 0 0,1 0 0 0 0,-1 0-1 0 0,0 0 1 0 0,-1 1 0 0 0,1 0 0 0 0,-1 0 0 0 0,-1 0-1 0 0,1 0 1 0 0,-1 1 0 0 0,-1-1 0 0 0,1 1 0 0 0,-1 0-1 0 0,1 8 1 0 0,-3-9-48 0 0,0-1 0 0 0,0 0 1 0 0,0 0-1 0 0,-1 1 0 0 0,0-1 0 0 0,0 0 0 0 0,-4 9 0 0 0,1 5 117 0 0,3-19-205 0 0,0 0 1 0 0,0 1-1 0 0,0-1 0 0 0,0 0 0 0 0,-1 0 1 0 0,1 0-1 0 0,0 0 0 0 0,0 0 0 0 0,-1 0 1 0 0,1 0-1 0 0,0-1 0 0 0,-1 1 0 0 0,1 0 1 0 0,-1-1-1 0 0,1 1 0 0 0,-1-1 0 0 0,1 1 1 0 0,-3-1-1 0 0,2-1-3 0 0,0-1-1 0 0,0 0 1 0 0,0 1 0 0 0,1-1 0 0 0,-1 0-1 0 0,0 0 1 0 0,1 0 0 0 0,-2-3 0 0 0,2 3-7 0 0,-1-2 0 0 0,-1 0 0 0 0,1-1 0 0 0,0 1 0 0 0,1-1 0 0 0,-1 1 0 0 0,1-1 0 0 0,0 0 0 0 0,-1-7 0 0 0,0-43 66 0 0,1 38-76 0 0,1-26-19 0 0,1 1-1 0 0,3-1 1 0 0,10-52 0 0 0,-11 81-42 0 0,0-1 0 0 0,2 1 0 0 0,-1 0 0 0 0,2 0 0 0 0,0 1 0 0 0,0-1 0 0 0,1 1 0 0 0,14-17 0 0 0,-17 24 30 0 0,1 0 0 0 0,0 0 0 0 0,0 1 0 0 0,1 0 0 0 0,0 0 0 0 0,0 1 0 0 0,0-1 0 0 0,0 1 0 0 0,1 0 0 0 0,0 1 0 0 0,-1 0 0 0 0,1 0 0 0 0,0 0 0 0 0,1 1-1 0 0,-1 0 1 0 0,0 1 0 0 0,1-1 0 0 0,11 1 0 0 0,-8 1 5 0 0,1 0-1 0 0,-1 2 1 0 0,0-1 0 0 0,0 1-1 0 0,1 1 1 0 0,-2 0-1 0 0,1 1 1 0 0,0 0 0 0 0,-1 0-1 0 0,1 1 1 0 0,9 7-1 0 0,-6-3-437 0 0,0 0 0 0 0,0 1 0 0 0,-1 1 0 0 0,0 1 0 0 0,-1-1-1 0 0,19 26 1 0 0,-15-13-3219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9215 0 0,'0'0'831'0'0,"2"3"-467"0"0,-1-1-103 0 0,1 0 0 0 0,0-1 1 0 0,0 1-1 0 0,0 0 0 0 0,0 0 0 0 0,1-1 0 0 0,-1 0 1 0 0,0 1-1 0 0,1-1 0 0 0,-1 0 0 0 0,1 0 0 0 0,-1 0 1 0 0,4 1-1 0 0,41 5 2420 0 0,-27-4-2160 0 0,61 7 1256 0 0,0-4 0 0 0,105-5 0 0 0,162-27 837 0 0,-189 11-2000 0 0,162-2-1046 0 0,-246 13-1636 0 0,-39 2 835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0 584 919 0 0,'0'0'10918'0'0,"2"1"-10492"0"0,4 2-153 0 0,1 0 0 0 0,-1-1 0 0 0,1 0 0 0 0,0 0 0 0 0,0 0 0 0 0,0-1 0 0 0,0 0 0 0 0,-1-1 0 0 0,1 1 0 0 0,8-2 0 0 0,15 3 452 0 0,388 27 3446 0 0,-417-29-4160 0 0,52 1 367 0 0,67-9 1 0 0,-43 3 44 0 0,289-7 895 0 0,-284 10-1055 0 0,0-3 0 0 0,147-30 0 0 0,-159 22-33 0 0,1 3-1 0 0,134-1 0 0 0,37-4 8 0 0,-162 8-199 0 0,18-6 33 0 0,-57 7-6 0 0,64-3-1 0 0,-1 5 0 0 0,-91 4-64 0 0,0 0 0 0 0,0 1 0 0 0,21 4 0 0 0,10-1 25 0 0,-23-3-6 0 0,40 7 1 0 0,-33-6 52 0 0,-23-16 73 0 0,-5 12-133 0 0,0-1-1 0 0,-1 0 0 0 0,1 1 1 0 0,-1-1-1 0 0,0 1 0 0 0,0-1 0 0 0,0 1 1 0 0,0-1-1 0 0,0 1 0 0 0,0 0 1 0 0,0-1-1 0 0,-1 1 0 0 0,0 0 0 0 0,-1-2 1 0 0,-44-58 105 0 0,29 41-86 0 0,0 1 0 0 0,-1 1 0 0 0,-31-25 0 0 0,-6-5 26 0 0,-113-102-46 0 0,108 99-11 0 0,55 46-1 0 0,3 4 0 0 0,0 0 0 0 0,0-1-1 0 0,1 1 1 0 0,-1 1-1 0 0,0-1 1 0 0,-1 0 0 0 0,1 1-1 0 0,-4-2 1 0 0,-1 0-65 0 0,6 2-6 0 0,3 3-2 0 0,0 0 65 0 0,0 0 0 0 0,1 0 0 0 0,-1 0 0 0 0,1 0 0 0 0,-1 0 0 0 0,1 0 0 0 0,0 0 0 0 0,0-1 0 0 0,2 3 0 0 0,0-1-9 0 0,25 23-9 0 0,2-2 0 0 0,1-1 0 0 0,1-1 0 0 0,40 19 0 0 0,-8-1 14 0 0,-13-8 14 0 0,-21-14-1 0 0,44 35 0 0 0,-25-18 0 0 0,-37-28 0 0 0,-1 1 0 0 0,-1 0 0 0 0,1 1 0 0 0,-1 1 0 0 0,-1 0 0 0 0,16 18 0 0 0,-25-26 14 0 0,0-1-1 0 0,0 1 1 0 0,0 0-1 0 0,0 0 0 0 0,0 0 1 0 0,-1 0-1 0 0,1 1 1 0 0,0-1-1 0 0,-1 0 1 0 0,0 0-1 0 0,1 0 1 0 0,-1 0-1 0 0,0 1 1 0 0,0-1-1 0 0,-1 2 0 0 0,1 1 46 0 0,-1-1 0 0 0,0 0-1 0 0,-1 0 1 0 0,1 0 0 0 0,-1 0-1 0 0,1 0 1 0 0,-4 5-1 0 0,-3 3 165 0 0,-1 0 0 0 0,0 0 0 0 0,-15 14 0 0 0,-94 91 978 0 0,14-24-874 0 0,90-79-328 0 0,2-2-10 0 0,-18 21 0 0 0,-14 27-2663 0 0,42-58 2344 0 0,-1 1-50 0 0,2 1-2809 0 0,-1 4 1585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41 10047 0 0,'-4'-5'377'0'0,"-1"1"0"0"0,0 0 0 0 0,0 0 0 0 0,0 0 0 0 0,0 1 0 0 0,0 0 0 0 0,-1 0-1 0 0,-10-4 1 0 0,13 6-220 0 0,0 0 0 0 0,0 1 0 0 0,0-1 0 0 0,0 1 0 0 0,0-1 0 0 0,0 1-1 0 0,0 0 1 0 0,0 0 0 0 0,0 1 0 0 0,0-1 0 0 0,0 1 0 0 0,0-1 0 0 0,0 1 0 0 0,1 0 0 0 0,-1 0-1 0 0,0 0 1 0 0,0 0 0 0 0,1 1 0 0 0,-1-1 0 0 0,-4 4 0 0 0,-2 3 97 0 0,0 0 1 0 0,1 0-1 0 0,0 1 1 0 0,0 0-1 0 0,-9 14 1 0 0,5-4 47 0 0,1 0 0 0 0,-9 21 0 0 0,20-39-298 0 0,-34 82 662 0 0,29-68-552 0 0,0 0 0 0 0,2 0 0 0 0,-4 29 0 0 0,1 15 16 0 0,2-31-26 0 0,2 1 0 0 0,2 51 0 0 0,1-63-47 0 0,1 0 0 0 0,2 0 0 0 0,5 21 0 0 0,-6-30-18 0 0,0 0 0 0 0,0-1-1 0 0,1 1 1 0 0,0-1 0 0 0,0 0-1 0 0,1 0 1 0 0,0 0 0 0 0,10 11-1 0 0,-9-13 18 0 0,0 1 0 0 0,1-1 0 0 0,-1 0-1 0 0,1 0 1 0 0,0-1 0 0 0,0 0 0 0 0,0 0-1 0 0,0-1 1 0 0,1 0 0 0 0,0 0 0 0 0,-1 0 0 0 0,1-1-1 0 0,0 0 1 0 0,0-1 0 0 0,0 0 0 0 0,0 0-1 0 0,1-1 1 0 0,-1 0 0 0 0,0 0 0 0 0,0-1-1 0 0,0 0 1 0 0,0-1 0 0 0,14-3 0 0 0,1-3 17 0 0,1-1 1 0 0,-2 0-1 0 0,1-2 0 0 0,-1-1 1 0 0,21-15-1 0 0,-2-2-1228 0 0,54-51 1 0 0,-68 59-719 0 0,-20 17 985 0 0,-1-1 1 0 0,0 1 0 0 0,8-9 0 0 0,-5 3-953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5983 0 0,'0'0'464'0'0,"0"2"-305"0"0,-1 6 390 0 0,0 0 1 0 0,0 0-1 0 0,1 0 0 0 0,0 0 1 0 0,1 0-1 0 0,0-1 0 0 0,0 1 1 0 0,1 0-1 0 0,0 0 0 0 0,0-1 1 0 0,5 11-1 0 0,35 84 2552 0 0,-41-100-2454 0 0,7 11 148 0 0,-5-9 30 0 0,-5-12-552 0 0,-2-4-172 0 0,0 0 0 0 0,1-1 0 0 0,0 1 0 0 0,-1-26 0 0 0,2 20-14 0 0,0-8 87 0 0,2 0-1 0 0,2-30 0 0 0,0 41-96 0 0,0-1 0 0 0,1 1 1 0 0,0 0-1 0 0,1 0 0 0 0,1 0 0 0 0,11-24 0 0 0,-14 36-5 0 0,1-1 0 0 0,0 0-1 0 0,-1 1 1 0 0,1-1 0 0 0,0 1 0 0 0,1 0-1 0 0,-1 0 1 0 0,1 0 0 0 0,-1 0 0 0 0,1 0-1 0 0,0 1 1 0 0,0 0 0 0 0,0 0-1 0 0,6-2 1 0 0,-9 4-48 0 0,1-1 0 0 0,0 1 0 0 0,-1 0 0 0 0,1 0 0 0 0,-1 1 0 0 0,1-1 0 0 0,0 0 0 0 0,-1 0-1 0 0,1 1 1 0 0,0-1 0 0 0,-1 1 0 0 0,2 0 0 0 0,6 2 40 0 0,54 8 166 0 0,30 2-1215 0 0,-80-13-31 0 0,-2-1-36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82 5983 0 0,'0'0'464'0'0,"-1"-2"-121"0"0,-13-31 5674 0 0,-2 19-2154 0 0,13 10-3603 0 0,0 2-1 0 0,0-1 1 0 0,0 0-1 0 0,0 1 1 0 0,-1-1 0 0 0,1 1-1 0 0,-1 0 1 0 0,0 0-1 0 0,1 1 1 0 0,-1-1 0 0 0,0 1-1 0 0,0 0 1 0 0,-8-2 0 0 0,2 2-145 0 0,-1 0 0 0 0,1 1 0 0 0,-1 0 1 0 0,1 1-1 0 0,-1 0 0 0 0,1 1 0 0 0,0 0 0 0 0,0 0 1 0 0,0 1-1 0 0,0 0 0 0 0,0 1 0 0 0,0 0 1 0 0,1 1-1 0 0,0 0 0 0 0,-10 7 0 0 0,8-4-87 0 0,1 0-1 0 0,0 0 0 0 0,1 1 1 0 0,0 1-1 0 0,0-1 0 0 0,1 1 1 0 0,0 1-1 0 0,1-1 0 0 0,0 2 1 0 0,1-1-1 0 0,-9 24 0 0 0,6-10 24 0 0,2 1 0 0 0,1 0 0 0 0,1 0-1 0 0,-2 32 1 0 0,2 107 103 0 0,5-165-154 0 0,0 27 33 0 0,2 0 0 0 0,0-1 0 0 0,2 1 0 0 0,1-1 0 0 0,10 33 0 0 0,-10-47 1 0 0,-1 0 0 0 0,2 0 1 0 0,-1-1-1 0 0,2 0 0 0 0,-1 0 1 0 0,1 0-1 0 0,1-1 0 0 0,0 0 1 0 0,1-1-1 0 0,0 1 0 0 0,0-2 1 0 0,1 1-1 0 0,0-1 0 0 0,0-1 1 0 0,1 0-1 0 0,0 0 0 0 0,0-1 1 0 0,1-1-1 0 0,0 1 0 0 0,0-2 1 0 0,0 0-1 0 0,0 0 0 0 0,21 2 1 0 0,-20-4-4 0 0,0 0-1 0 0,1-1 1 0 0,-1-1 0 0 0,0 0 0 0 0,1-1-1 0 0,-1 0 1 0 0,0-1 0 0 0,0-1 0 0 0,0 0 0 0 0,0-1-1 0 0,20-8 1 0 0,-17 4-149 0 0,1 0 1 0 0,-1-2-1 0 0,-1 0 0 0 0,0 0 0 0 0,-1-2 1 0 0,15-14-1 0 0,-11 8-2459 0 0,29-39 1 0 0,-37 44 789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6911 0 0,'0'1'528'0'0,"3"6"-587"0"0,1 5 1014 0 0,2 0 1 0 0,-1 0-1 0 0,12 16 0 0 0,17 29 1973 0 0,-9-13-1578 0 0,9 11-283 0 0,23 34 530 0 0,-47-73-849 0 0,10 22 0 0 0,-17-32-549 0 0,-2-4 1322 0 0,-11-20-1117 0 0,5 10-316 0 0,1 0 0 0 0,-5-14 0 0 0,-7-30-123 0 0,3-1 0 0 0,-7-55 0 0 0,16 79 54 0 0,2 1 1 0 0,1-1-1 0 0,1 1 1 0 0,2-1 0 0 0,8-45-1 0 0,-9 69-16 0 0,0 1-1 0 0,0-1 1 0 0,1 1 0 0 0,-1-1-1 0 0,1 1 1 0 0,0 0 0 0 0,1 0-1 0 0,-1 0 1 0 0,1 0 0 0 0,0 0-1 0 0,0 1 1 0 0,0-1 0 0 0,0 1-1 0 0,0 0 1 0 0,1 0 0 0 0,0 0-1 0 0,-1 0 1 0 0,7-3 0 0 0,-1 2 19 0 0,0 0 1 0 0,1 0 0 0 0,-1 1-1 0 0,1 0 1 0 0,0 1 0 0 0,0 0-1 0 0,13-1 1 0 0,30-4-122 0 0,-30 3-210 0 0,1 2 0 0 0,-1 0 0 0 0,0 1 0 0 0,45 4 0 0 0,-51-1-607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7511 0 0,'8'3'342'0'0,"19"2"5044"0"0,-30 6-2228 0 0,0-6-2698 0 0,1 0 1 0 0,-1 0 0 0 0,1 0 0 0 0,-3 10 0 0 0,-9 18 723 0 0,-152 232 2466 0 0,82-147-3232 0 0,35-53-336 0 0,0 7 22 0 0,-24 32 12 0 0,32-43-404 0 0,27-35-3816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4143 0 0,'-6'-13'440'0'0,"-16"-19"10504"0"0,20 32-10030 0 0,0 0-868 0 0,0 0 0 0 0,0 0 0 0 0,0 0 0 0 0,0 0 0 0 0,0 0 0 0 0,0 1 0 0 0,0-1 0 0 0,0 1 0 0 0,0-1 0 0 0,0 1 0 0 0,0 0 0 0 0,1 0 1 0 0,-1 0-1 0 0,0 0 0 0 0,0 0 0 0 0,1 0 0 0 0,-1 1 0 0 0,1-1 0 0 0,-1 0 0 0 0,1 1 0 0 0,-1-1 0 0 0,1 1 0 0 0,0 0 0 0 0,0-1 0 0 0,-1 3 1 0 0,-5 7 203 0 0,2-1 0 0 0,0 1 0 0 0,-5 13 1 0 0,8-16-228 0 0,-6 12 4 0 0,2 1 0 0 0,0-1 0 0 0,2 1-1 0 0,0 1 1 0 0,1-1 0 0 0,0 34 0 0 0,4-40-9 0 0,-1-1 1 0 0,2 1 0 0 0,0 0 0 0 0,1-1 0 0 0,0 1 0 0 0,1-1-1 0 0,1 0 1 0 0,0 0 0 0 0,1 0 0 0 0,11 18 0 0 0,-14-27 11 0 0,0 0 1 0 0,1 0-1 0 0,-1-1 1 0 0,1 0-1 0 0,0 1 0 0 0,1-1 1 0 0,-1-1-1 0 0,1 1 1 0 0,0-1-1 0 0,0 1 1 0 0,0-1-1 0 0,0-1 1 0 0,0 1-1 0 0,1-1 0 0 0,-1 0 1 0 0,1 0-1 0 0,-1-1 1 0 0,1 1-1 0 0,0-1 1 0 0,0 0-1 0 0,0-1 0 0 0,0 0 1 0 0,-1 1-1 0 0,8-2 1 0 0,-3 0 79 0 0,0-1 1 0 0,0 0-1 0 0,-1-1 0 0 0,1 1 1 0 0,-1-2-1 0 0,0 1 1 0 0,0-1-1 0 0,0-1 0 0 0,-1 0 1 0 0,1 0-1 0 0,-1 0 1 0 0,0-1-1 0 0,12-12 1 0 0,-11 8 87 0 0,1-1 1 0 0,-2-1 0 0 0,0 1-1 0 0,0-1 1 0 0,-1-1 0 0 0,0 1-1 0 0,-1-1 1 0 0,8-26 0 0 0,-11 29-95 0 0,0 1 1 0 0,-1-1-1 0 0,0 0 1 0 0,-1 0-1 0 0,0 0 0 0 0,-1 0 1 0 0,1 0-1 0 0,-2 0 1 0 0,0 0-1 0 0,0 1 1 0 0,-1-1-1 0 0,0 0 1 0 0,-5-15-1 0 0,3 18-63 0 0,0 0-1 0 0,0 0 0 0 0,-1 0 1 0 0,0 0-1 0 0,0 1 1 0 0,0 0-1 0 0,-1 0 1 0 0,0 0-1 0 0,0 1 0 0 0,-1-1 1 0 0,1 2-1 0 0,-1-1 1 0 0,0 1-1 0 0,0 0 1 0 0,-1 0-1 0 0,1 1 0 0 0,-1 0 1 0 0,-13-3-1 0 0,9 3-51 0 0,0 0-1 0 0,1 1 0 0 0,-2 0 1 0 0,1 1-1 0 0,0 1 1 0 0,0 0-1 0 0,0 0 0 0 0,0 1 1 0 0,0 1-1 0 0,0 0 1 0 0,0 1-1 0 0,-12 4 0 0 0,20-6-209 0 0,1 1 0 0 0,-1-1 0 0 0,1 1-1 0 0,0 0 1 0 0,-5 4 0 0 0,-4 7-3406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4607 0 0,'-2'-3'13144'0'0,"7"8"-12962"0"0,-1 1 0 0 0,0 0-1 0 0,0 0 1 0 0,0 0 0 0 0,-1 0 0 0 0,1 1-1 0 0,-2-1 1 0 0,1 1 0 0 0,-1 0-1 0 0,3 12 1 0 0,0 8 365 0 0,2 40 0 0 0,-7-59-488 0 0,30 292 925 0 0,-23-252-963 0 0,25 86 1 0 0,-5-59-5697 0 0,-24-66 3795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24 364 455 0 0,'1'-2'2086'0'0,"2"-5"2705"0"0,-6 18 2258 0 0,-1 1-4298 0 0,2-2-4418 0 0,-2 19 2293 0 0,-1 52 0 0 0,2-22-296 0 0,-3 52 454 0 0,6-76-411 0 0,1-30-248 0 0,0-5-16 0 0,5-19 4 0 0,5-42 57 0 0,5-110 0 0 0,-15 160-182 0 0,6-205 156 0 0,-6 206-144 0 0,-1 10-1 0 0,0 0 1 0 0,0-1-1 0 0,0 1 0 0 0,0 0 0 0 0,0 0 1 0 0,0 0-1 0 0,0 0 0 0 0,0 0 0 0 0,0-1 1 0 0,0 1-1 0 0,0 0 0 0 0,0 0 0 0 0,0 0 1 0 0,0 0-1 0 0,0 0 0 0 0,0-1 0 0 0,0 1 0 0 0,0 0 1 0 0,0 0-1 0 0,0 0 0 0 0,0 0 0 0 0,0 0 1 0 0,1 0-1 0 0,-1-1 0 0 0,0 1 0 0 0,0 0 1 0 0,0 0-1 0 0,0 0 0 0 0,0 0 0 0 0,0 0 1 0 0,0 0-1 0 0,0 0 0 0 0,1-1 0 0 0,-1 1 0 0 0,0 0 1 0 0,0 0-1 0 0,0 0 0 0 0,0 0 0 0 0,0 0 1 0 0,0 0-1 0 0,1 0 0 0 0,-1 0 0 0 0,0 0 1 0 0,0 0-1 0 0,0 0 0 0 0,0 0 0 0 0,1 0 1 0 0,-1 0-1 0 0,0 0 0 0 0,0 0 0 0 0,0 0 1 0 0,0 0-1 0 0,0 0 0 0 0,0 0 0 0 0,1 0 0 0 0,-1 0 1 0 0,0 0-1 0 0,0 0 0 0 0,0 0 0 0 0,0 1 1 0 0,0-1-1 0 0,1 0 0 0 0,-1 0 0 0 0,4 6-36 0 0,-4-6 33 0 0,7 14-61 0 0,-1-1 0 0 0,0 2-1 0 0,5 20 1 0 0,3 7-20 0 0,29 76-43 0 0,27 66 20 0 0,-67-176 123 0 0,16 33-46 0 0,-17-39 47 0 0,-1 1 1 0 0,1-1-1 0 0,0 1 1 0 0,-1-1-1 0 0,1 0 1 0 0,0 0-1 0 0,0 0 1 0 0,0 0 0 0 0,1 0-1 0 0,-1 0 1 0 0,0-1-1 0 0,4 3 1 0 0,-4-4 103 0 0,2-10 203 0 0,0-1 1 0 0,0 0-1 0 0,-1 0 0 0 0,-1 0 1 0 0,1 0-1 0 0,0-22 1 0 0,-2 3 324 0 0,-4-41 1 0 0,-42-232 355 0 0,37 264-1088 0 0,1-8-480 0 0,3 21-1492 0 0,0 0-1 0 0,-16-46 1 0 0,15 63 461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57 10159 0 0,'-7'13'464'0'0,"6"-11"-8"0"0,0-2-206 0 0,-4-2 83 0 0,1 1 1 0 0,0-1 0 0 0,0 1 0 0 0,-1 0-1 0 0,1 0 1 0 0,0 1 0 0 0,-1 0 0 0 0,1-1 0 0 0,-6 2-1 0 0,7-1-227 0 0,0 0 0 0 0,1 1 0 0 0,-1 0 0 0 0,1 0 1 0 0,-1-1-1 0 0,1 1 0 0 0,0 1 0 0 0,-1-1 0 0 0,1 0 0 0 0,0 0 0 0 0,0 1 0 0 0,0 0 0 0 0,0-1 0 0 0,0 1 0 0 0,0 0 0 0 0,0 0 0 0 0,-2 3 0 0 0,0 2-30 0 0,0 0 0 0 0,0 0 0 0 0,1 0 0 0 0,0 1 0 0 0,0-1 0 0 0,1 1 0 0 0,0 0 0 0 0,0-1 0 0 0,0 13 0 0 0,1-19-68 0 0,1 1 0 0 0,0-1 0 0 0,0 0 0 0 0,0 0 0 0 0,0 1 0 0 0,0-1 0 0 0,0 0 0 0 0,0 0 0 0 0,0 1 0 0 0,1-1 0 0 0,-1 0 0 0 0,0 0 0 0 0,1 0 0 0 0,-1 1 0 0 0,1-1 0 0 0,-1 0 0 0 0,1 0 0 0 0,0 0 0 0 0,-1 0 0 0 0,1 0 0 0 0,0 0 0 0 0,0 0 0 0 0,0 0 0 0 0,-1 0 0 0 0,1-1 0 0 0,0 1 0 0 0,0 0 0 0 0,0-1 0 0 0,1 1 0 0 0,-1 0 0 0 0,0-1 0 0 0,0 1 0 0 0,0-1 0 0 0,0 0 0 0 0,1 1 0 0 0,-1-1 0 0 0,0 0 0 0 0,2 1 0 0 0,1-1 3 0 0,0 0 0 0 0,-1 0 0 0 0,1 0 0 0 0,0 0-1 0 0,-1 0 1 0 0,1-1 0 0 0,0 0 0 0 0,-1 1 0 0 0,1-1 0 0 0,-1-1 0 0 0,1 1 0 0 0,3-2 0 0 0,0-1 2 0 0,-1 0 1 0 0,0 0 0 0 0,1-1 0 0 0,-2 0 0 0 0,1 0 0 0 0,0 0 0 0 0,-1-1-1 0 0,0 0 1 0 0,-1 0 0 0 0,1 0 0 0 0,-1-1 0 0 0,0 1 0 0 0,-1-1 0 0 0,1 0 0 0 0,-1 0-1 0 0,-1 0 1 0 0,1 0 0 0 0,-1-1 0 0 0,1-8 0 0 0,-2 1 50 0 0,0-25 0 0 0,-2 22 1557 0 0,3 20-1501 0 0,13 22-96 0 0,-10-17-6 0 0,-1 0 1 0 0,1 1-1 0 0,3 9 1 0 0,-3-5 1 0 0,0 1 0 0 0,1-1 1 0 0,0-1-1 0 0,1 1 0 0 0,0-1 1 0 0,17 20-1 0 0,-7-20-1483 0 0,-8-8-4003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0,'0'0'3168'0'0,"4"3"-1768"0"0,12 11-102 0 0,-13-12-1097 0 0,-1 0 1 0 0,0 1 0 0 0,0 0 0 0 0,0-1 0 0 0,-1 1 0 0 0,1 0-1 0 0,-1 0 1 0 0,1 0 0 0 0,-1 0 0 0 0,0 0 0 0 0,0 0-1 0 0,1 6 1 0 0,0 0 25 0 0,7 24 345 0 0,7 64-1 0 0,-12-53-512 0 0,2 5-468 0 0,-1-16-3936 0 0,-1-18-451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1839 0 0,'0'0'12387'0'0,"2"0"-11816"0"0,7-2-223 0 0,0 0 1 0 0,-1-1-1 0 0,1 0 1 0 0,-1-1 0 0 0,9-5-1 0 0,-5 3 300 0 0,23-8-1 0 0,66-21 185 0 0,-38 10-1661 0 0,-35 15-1990 0 0,-16 5-2861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0 919 0 0,'-38'6'156'0'0,"33"-6"557"0"0,0 1 0 0 0,0-1-1 0 0,0 1 1 0 0,1 0-1 0 0,-1 0 1 0 0,0 0-1 0 0,0 1 1 0 0,0 0 0 0 0,1 0-1 0 0,-1 0 1 0 0,1 0-1 0 0,0 1 1 0 0,-1 0-1 0 0,1 0 1 0 0,-6 6 0 0 0,1 2-590 0 0,0 0 0 0 0,0 1 1 0 0,1 1-1 0 0,1-1 0 0 0,0 1 1 0 0,1 1-1 0 0,1-1 0 0 0,0 1 1 0 0,0 0-1 0 0,1 0 0 0 0,-2 17 1 0 0,4-13-128 0 0,0-1 1 0 0,1 1 0 0 0,1 0 0 0 0,0-1-1 0 0,1 1 1 0 0,1-1 0 0 0,1 1 0 0 0,10 32-1 0 0,-9-37 15 0 0,1-1-1 0 0,0 0 1 0 0,1 1-1 0 0,0-2 1 0 0,14 19-1 0 0,-16-25 0 0 0,0 0 0 0 0,0-1 0 0 0,0 1 0 0 0,1-1 0 0 0,-1 0 0 0 0,1 0 0 0 0,0-1 0 0 0,0 0 1 0 0,1 1-1 0 0,-1-2 0 0 0,1 1 0 0 0,-1-1 0 0 0,1 1 0 0 0,10 1 0 0 0,-5-2 44 0 0,0-1 0 0 0,0-1 1 0 0,0 1-1 0 0,0-2 0 0 0,0 0 1 0 0,0 0-1 0 0,0-1 1 0 0,0 0-1 0 0,0-1 0 0 0,0 0 1 0 0,-1 0-1 0 0,1-1 0 0 0,-1-1 1 0 0,0 0-1 0 0,0 0 0 0 0,-1-1 1 0 0,14-11-1 0 0,-14 10 103 0 0,0 0-1 0 0,-1-1 1 0 0,0 0 0 0 0,0-1-1 0 0,-1 0 1 0 0,0 0 0 0 0,0-1-1 0 0,-1 0 1 0 0,0 0-1 0 0,-1 0 1 0 0,0-1 0 0 0,-1 1-1 0 0,0-1 1 0 0,0 0 0 0 0,-1-1-1 0 0,2-21 1 0 0,-4 23-29 0 0,-1 1 0 0 0,0-1 1 0 0,0 1-1 0 0,-4-19 0 0 0,3 22-86 0 0,-1 1 0 0 0,0-1 0 0 0,0 1 0 0 0,0 0-1 0 0,-1 0 1 0 0,1-1 0 0 0,-1 2 0 0 0,-1-1 0 0 0,-4-6 0 0 0,2 5-103 0 0,0 0 0 0 0,0 0-1 0 0,-1 1 1 0 0,0 0 0 0 0,0 1 0 0 0,0-1 0 0 0,0 1 0 0 0,-11-4 0 0 0,0 0-638 0 0,9 1-837 0 0,-1 1-426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8319 0 0,'-6'20'10763'0'0,"43"-14"-10070"0"0,-36-6-597 0 0,-1 1-75 0 0,5 1 56 0 0,13-3-25 0 0,21 1-186 0 0,-38 0-51 0 0,0-1 0 0 0,0 0 0 0 0,0 1 0 0 0,0-1-1 0 0,0 0 1 0 0,0 0 0 0 0,0 0 0 0 0,0 0 0 0 0,0 0 0 0 0,0 0-1 0 0,0 0 1 0 0,-1 0 0 0 0,2-2 0 0 0,2-3-3849 0 0,2 0-1684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63 919 0 0,'-13'-3'80'0'0,"7"2"926"0"0,1 0 0 0 0,-1 0 0 0 0,0 1 0 0 0,1 0 0 0 0,-1 0 0 0 0,0 0 0 0 0,1 1 0 0 0,-8 1 0 0 0,7-1-579 0 0,0 1 0 0 0,1 0 1 0 0,-1 0-1 0 0,0 1 0 0 0,1 0 0 0 0,-1 0 0 0 0,-4 4 0 0 0,3-2-293 0 0,1 0-1 0 0,0 0 1 0 0,1 1 0 0 0,-1 0-1 0 0,1 0 1 0 0,0 1 0 0 0,1-1-1 0 0,-1 1 1 0 0,1 0-1 0 0,0 0 1 0 0,1 0 0 0 0,-3 11-1 0 0,1-6-54 0 0,1 0-1 0 0,1 1 0 0 0,0-1 1 0 0,1 1-1 0 0,0 0 1 0 0,1 0-1 0 0,1 0 0 0 0,0 0 1 0 0,3 24-1 0 0,-1-24-63 0 0,0 0 0 0 0,2-1 0 0 0,-1 1 0 0 0,1 0 0 0 0,1-1 0 0 0,0 0 0 0 0,14 22 0 0 0,-16-29 4 0 0,0-1 0 0 0,0 0 1 0 0,1 0-1 0 0,-1 0 0 0 0,1 0 0 0 0,0-1 0 0 0,0 1 0 0 0,1-1 0 0 0,-1 0 0 0 0,1 0 0 0 0,-1 0 0 0 0,1-1 0 0 0,0 0 0 0 0,0 0 0 0 0,0 0 0 0 0,0 0 1 0 0,0-1-1 0 0,0 0 0 0 0,0 0 0 0 0,1 0 0 0 0,-1-1 0 0 0,8 0 0 0 0,-4-1 30 0 0,-1-1 0 0 0,0 0 0 0 0,0 0 0 0 0,0-1 0 0 0,0 0 0 0 0,0-1 0 0 0,12-7 0 0 0,-6 4 26 0 0,-7 3-27 0 0,0 0 1 0 0,0-1 0 0 0,-1 0-1 0 0,1 0 1 0 0,-1-1 0 0 0,-1 0-1 0 0,7-7 1 0 0,-2 1 157 0 0,-1-1-1 0 0,13-25 1 0 0,-17 28-85 0 0,-1 0-1 0 0,-1-1 0 0 0,1 0 1 0 0,-2 1-1 0 0,0-1 0 0 0,0 0 1 0 0,-1-1-1 0 0,0 1 0 0 0,-1 0 1 0 0,0 0-1 0 0,-1 0 0 0 0,0 0 1 0 0,-1 0-1 0 0,0 0 0 0 0,0 0 1 0 0,-1 0-1 0 0,-1 1 0 0 0,0-1 1 0 0,-1 1-1 0 0,0 0 0 0 0,0 0 1 0 0,-11-14-1 0 0,7 12 40 0 0,-1 0 0 0 0,0 0 0 0 0,-1 1 0 0 0,-19-15 0 0 0,26 23-160 0 0,0 0 0 0 0,0 0 0 0 0,-1 1 0 0 0,1-1 1 0 0,-1 1-1 0 0,0 0 0 0 0,0 0 0 0 0,0 1 0 0 0,0-1 0 0 0,0 1 1 0 0,0 0-1 0 0,0 0 0 0 0,0 1 0 0 0,0 0 0 0 0,0-1 1 0 0,-1 2-1 0 0,-6 0 0 0 0,10 0-92 0 0,-1-1 0 0 0,1 1 0 0 0,-1 0 0 0 0,1 0 0 0 0,0 0 0 0 0,-1 0 0 0 0,1 0 0 0 0,0 0 0 0 0,0 1 0 0 0,0-1 0 0 0,0 1 0 0 0,0 0 1 0 0,-2 2-1 0 0,2-2-918 0 0,0 1 1 0 0,0 0 0 0 0,0-1 0 0 0,1 1-1 0 0,-1 0 1 0 0,0 4 0 0 0,-2 4-4714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1839 0 0,'0'0'15040'0'0,"1"0"-14698"0"0,2 2-245 0 0,0-1 0 0 0,0 0 1 0 0,0 0-1 0 0,0 0 0 0 0,0-1 1 0 0,0 1-1 0 0,0-1 0 0 0,0 1 1 0 0,0-1-1 0 0,0 0 0 0 0,0 0 1 0 0,0-1-1 0 0,0 1 0 0 0,0 0 1 0 0,0-1-1 0 0,0 0 0 0 0,0 0 1 0 0,0 0-1 0 0,3-2 0 0 0,1 0-69 0 0,-1 1 0 0 0,1-1 0 0 0,11-2-1 0 0,-11 4-106 0 0,0-1-1 0 0,0-1 0 0 0,9-3 0 0 0,19-17-4141 0 0,-26 18-1270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0,'0'0'10178'0'0,"1"2"-9301"0"0,6 10 151 0 0,0 1 0 0 0,1-1 1 0 0,18 20-1 0 0,35 31 467 0 0,-21-24-715 0 0,76 97 103 0 0,-19-21-724 0 0,-73-88-422 0 0,1-2 0 0 0,34 25 0 0 0,-52-45-99 0 0,0 0 0 0 0,0-1 0 0 0,9 5 0 0 0,-14-8-577 0 0,1 0 1 0 0,0 0 0 0 0,-1 0 0 0 0,1-1-1 0 0,0 1 1 0 0,0-1 0 0 0,3 1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0,'4'8'916'0'0,"0"1"-1"0"0,0-1 0 0 0,1 0 1 0 0,0 0-1 0 0,1-1 0 0 0,0 1 0 0 0,0-1 1 0 0,10 8-1 0 0,12 16 358 0 0,-8-7-407 0 0,2-1 1 0 0,42 35-1 0 0,56 30 76 0 0,-98-74-938 0 0,31 21-290 0 0,72 36 0 0 0,-113-65-850 0 0,-1 3-3440 0 0,-2-1-1316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9559 0 0,'0'0'2822'0'0,"4"14"-85"0"0,14 47 110 0 0,3 32-1974 0 0,-11-49-326 0 0,5 45 507 0 0,7 152 0 0 0,-18-173-1004 0 0,10 73 22 0 0,-14-138-167 0 0,2 11 145 0 0,6 28 1 0 0,-8-40-362 0 0,1 1 1 0 0,0 0-1 0 0,0 0 1 0 0,0-1-1 0 0,0 1 1 0 0,0-1-1 0 0,1 1 1 0 0,-1-1-1 0 0,1 1 1 0 0,-1-1-1 0 0,1 0 0 0 0,0 0 1 0 0,0 0-1 0 0,0 0 1 0 0,0 0-1 0 0,4 3 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114 204 11807 0 0,'-22'-8'1148'0'0,"17"6"-927"0"0,0 0 0 0 0,0 0-1 0 0,0 1 1 0 0,0-1 0 0 0,0 1 0 0 0,0 0-1 0 0,0 1 1 0 0,0-1 0 0 0,-1 1 0 0 0,-4 0-1 0 0,9 1-126 0 0,-1-1-1 0 0,1 1 1 0 0,0 0-1 0 0,0-1 1 0 0,0 1-1 0 0,0 0 1 0 0,0 0-1 0 0,0 0 1 0 0,0 0 0 0 0,1 0-1 0 0,-1 0 1 0 0,0 0-1 0 0,0 0 1 0 0,1 0-1 0 0,-1 0 1 0 0,0 2-1 0 0,-8 19 475 0 0,7-14-531 0 0,1 1 0 0 0,0-1 0 0 0,0 1 0 0 0,0-1 0 0 0,1 1 0 0 0,1-1 0 0 0,-1 1 0 0 0,1-1 0 0 0,1 1 0 0 0,2 10 0 0 0,2 0-8 0 0,0 0 1 0 0,2 0-1 0 0,11 22 1 0 0,-15-33-19 0 0,0-1-1 0 0,1 0 1 0 0,0 0-1 0 0,0-1 1 0 0,0 1 0 0 0,1-1-1 0 0,0 0 1 0 0,1 0 0 0 0,-1-1-1 0 0,1 0 1 0 0,11 6 0 0 0,-13-8 6 0 0,-1-1 0 0 0,0 0 0 0 0,0-1 1 0 0,1 1-1 0 0,-1-1 0 0 0,1 0 0 0 0,-1 0 0 0 0,1 0 1 0 0,0-1-1 0 0,-1 1 0 0 0,1-1 0 0 0,0 0 1 0 0,-1-1-1 0 0,1 1 0 0 0,0-1 0 0 0,-1 0 1 0 0,1 0-1 0 0,-1 0 0 0 0,1-1 0 0 0,-1 1 0 0 0,0-1 1 0 0,6-3-1 0 0,-2 0 54 0 0,0-1 0 0 0,0 0-1 0 0,0 0 1 0 0,-1-1 0 0 0,0 0 0 0 0,0 0 0 0 0,-1 0-1 0 0,0-1 1 0 0,0 0 0 0 0,7-14 0 0 0,-7 10 12 0 0,-1 0 1 0 0,0 0-1 0 0,-1 0 1 0 0,0-1-1 0 0,-1 0 1 0 0,0 1-1 0 0,0-21 1 0 0,-2 17 5 0 0,0 0-1 0 0,-2 0 1 0 0,0 0-1 0 0,-1 0 1 0 0,0 0 0 0 0,-2 0-1 0 0,0 0 1 0 0,0 1 0 0 0,-1 0-1 0 0,-1 0 1 0 0,-1 0 0 0 0,0 1-1 0 0,-14-21 1 0 0,17 30-21 0 0,0 0-1 0 0,0 0 1 0 0,0 0 0 0 0,0 1 0 0 0,-1 0 0 0 0,1 0 0 0 0,-1 0-1 0 0,0 0 1 0 0,-1 1 0 0 0,1 0 0 0 0,0 0 0 0 0,-7-2-1 0 0,7 3-17 0 0,-1 1-1 0 0,1 0 1 0 0,-1 0-1 0 0,1 0 1 0 0,-1 1-1 0 0,1-1 1 0 0,-1 1-1 0 0,1 1 1 0 0,-1-1-1 0 0,1 1 1 0 0,-1 0-1 0 0,1 0 1 0 0,-8 4-1 0 0,7-4-42 0 0,1 1 0 0 0,0 1-1 0 0,0-1 1 0 0,0 1 0 0 0,1 0-1 0 0,-1 0 1 0 0,1 0 0 0 0,-1 1-1 0 0,1-1 1 0 0,0 1 0 0 0,0 0-1 0 0,1 0 1 0 0,-1 1 0 0 0,1-1-1 0 0,0 1 1 0 0,-4 6 0 0 0,3-1-577 0 0,0 0 1 0 0,1-1 0 0 0,0 1-1 0 0,0 1 1 0 0,1-1 0 0 0,1 0 0 0 0,-1 20-1 0 0,1-9-6226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6271 0 0,'0'0'6972'0'0,"1"-1"-6304"0"0,1-2-330 0 0,0 1 0 0 0,0-1 0 0 0,0 0-1 0 0,-1 1 1 0 0,1-1 0 0 0,1-6 0 0 0,8-13 1057 0 0,9-5 62 0 0,25-26 1 0 0,-23 27-964 0 0,21-29 0 0 0,25-53-474 0 0,71-151 0 0 0,-102 189-1022 0 0,-7 27-6824 0 0,-23 33 2287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12 539 10015 0 0,'0'0'463'0'0,"-1"1"-14"0"0,-1 2-331 0 0,1-2-106 0 0,0 0-1 0 0,0 0 1 0 0,0 0-1 0 0,1 1 1 0 0,-1-1-1 0 0,0 0 0 0 0,1 0 1 0 0,-1 0-1 0 0,1 1 1 0 0,-1-1-1 0 0,1 0 0 0 0,0 1 1 0 0,-1 5 5153 0 0,11-14-3987 0 0,7-9-669 0 0,0 0 0 0 0,-1 0 1 0 0,-1-2-1 0 0,-1 0 0 0 0,0 0 1 0 0,11-22-1 0 0,14-30 290 0 0,-26 45-603 0 0,1 0 1 0 0,24-31-1 0 0,-2 13-162 0 0,-19 24-524 0 0,-1-1 1 0 0,24-37-1 0 0,5-16-2748 0 0,-27 45 1724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167 130 3223 0 0,'-7'-3'283'0'0,"-4"-9"-163"0"0,-6-4 12 0 0,4 9 5037 0 0,12 7-4608 0 0,-1-1 0 0 0,1 1 0 0 0,-1 0 0 0 0,1 0 0 0 0,-1-1 1 0 0,0 1-1 0 0,1 0 0 0 0,-1 1 0 0 0,1-1 0 0 0,-1 0 0 0 0,1 0 0 0 0,-3 1 0 0 0,1 0-257 0 0,0 0 0 0 0,1 1 0 0 0,-1-1 0 0 0,0 0 0 0 0,1 1 0 0 0,-3 2 0 0 0,1-1-229 0 0,0 1-1 0 0,0-1 1 0 0,0 1-1 0 0,1 0 0 0 0,-1 1 1 0 0,-4 7-1 0 0,1 1-30 0 0,1 1 0 0 0,0 1 0 0 0,0-1 1 0 0,1 1-1 0 0,1 0 0 0 0,1 0 0 0 0,0 0 0 0 0,1 0 1 0 0,0 1-1 0 0,2-1 0 0 0,1 24 0 0 0,-1-30-41 0 0,2-1-1 0 0,-1 1 1 0 0,1-1 0 0 0,0 1-1 0 0,1-1 1 0 0,-1 0 0 0 0,2 0-1 0 0,-1 0 1 0 0,1 0-1 0 0,1-1 1 0 0,-1 1 0 0 0,1-1-1 0 0,0 0 1 0 0,1-1 0 0 0,0 1-1 0 0,0-1 1 0 0,0 0-1 0 0,1-1 1 0 0,0 1 0 0 0,0-1-1 0 0,14 7 1 0 0,-16-10 12 0 0,1 0 0 0 0,-1 0-1 0 0,0-1 1 0 0,1 1 0 0 0,-1-1 0 0 0,1-1 0 0 0,-1 1 0 0 0,1-1-1 0 0,0 0 1 0 0,-1 0 0 0 0,1-1 0 0 0,-1 1 0 0 0,1-1 0 0 0,-1 0-1 0 0,1-1 1 0 0,-1 0 0 0 0,0 1 0 0 0,0-2 0 0 0,1 1 0 0 0,6-5-1 0 0,-2 1 51 0 0,0 0 0 0 0,0-1-1 0 0,-1-1 1 0 0,0 0 0 0 0,0 0-1 0 0,-1 0 1 0 0,0-1 0 0 0,12-17-1 0 0,-15 16 40 0 0,1-1-1 0 0,-2 0 1 0 0,0 0 0 0 0,0-1-1 0 0,-1 1 1 0 0,2-17 0 0 0,1 3 146 0 0,-2 5-4 0 0,-2 0 0 0 0,0-1 0 0 0,-1 0 0 0 0,0 1 0 0 0,-2-1 0 0 0,-1 1 0 0 0,-4-23 0 0 0,5 39-216 0 0,-1-1 0 0 0,1 0 1 0 0,-1 1-1 0 0,0-1 0 0 0,0 1 0 0 0,0 0 0 0 0,-1-1 0 0 0,1 1 0 0 0,-1 0 1 0 0,0 0-1 0 0,0 1 0 0 0,-1-1 0 0 0,1 1 0 0 0,-1 0 0 0 0,-6-5 0 0 0,2 3-47 0 0,1 0-1 0 0,0 1 1 0 0,-1 0 0 0 0,0 1-1 0 0,0 0 1 0 0,0 0-1 0 0,0 0 1 0 0,-10-1-1 0 0,9 3-449 0 0,0 1 0 0 0,1 0 0 0 0,-1 0 0 0 0,-12 2 0 0 0,16-1-33 0 0,-11 0-870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8663 0 0,'0'0'787'0'0,"3"-3"-503"0"0,-3 2-245 0 0,0 0 1 0 0,1 1-1 0 0,-1-1 1 0 0,0 1-1 0 0,1-1 1 0 0,-1 1-1 0 0,1-1 1 0 0,-1 1-1 0 0,1 0 1 0 0,-1-1-1 0 0,1 1 1 0 0,-1-1-1 0 0,1 1 1 0 0,-1 0-1 0 0,1-1 1 0 0,0 1-1 0 0,-1 0 1 0 0,1 0-1 0 0,-1 0 0 0 0,1-1 1 0 0,0 1-1 0 0,-1 0 1 0 0,1 0-1 0 0,0 0 1 0 0,0 0-1 0 0,17 10 2134 0 0,-3 0-863 0 0,65 33 2412 0 0,33 20-1348 0 0,-61-28-1664 0 0,-2 1 0 0 0,52 49-1 0 0,-63-47-389 0 0,120 120 963 0 0,-68-77-824 0 0,-36-34-1043 0 0,-43-38-1052 0 0,1-3-5731 0 0,-4-4 903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 9559 0 0,'0'0'860'0'0,"-17"-5"3342"0"0,15 5-4045 0 0,0 0 1 0 0,0 0 0 0 0,0 0 0 0 0,0 0-1 0 0,0 0 1 0 0,0 0 0 0 0,0 1 0 0 0,1-1-1 0 0,-1 0 1 0 0,0 1 0 0 0,0 0 0 0 0,0 0-1 0 0,0-1 1 0 0,0 1 0 0 0,1 0 0 0 0,-1 0-1 0 0,0 1 1 0 0,1-1 0 0 0,-1 0 0 0 0,1 0-1 0 0,0 1 1 0 0,-1-1 0 0 0,1 1 0 0 0,0 0-1 0 0,-2 2 1 0 0,0 1-49 0 0,0 0-1 0 0,0 1 1 0 0,1-1 0 0 0,-1 0-1 0 0,2 1 1 0 0,-1-1 0 0 0,-2 12-1 0 0,2-3-22 0 0,0 0 0 0 0,1 1 0 0 0,0-1 0 0 0,1 0-1 0 0,1 0 1 0 0,1 1 0 0 0,3 20 0 0 0,3-8-26 0 0,1 0 1 0 0,0-1-1 0 0,26 47 0 0 0,-32-66-54 0 0,1-1-1 0 0,1 0 0 0 0,-1 0 1 0 0,1 0-1 0 0,0-1 0 0 0,0 1 1 0 0,1-1-1 0 0,0 0 0 0 0,-1-1 1 0 0,2 0-1 0 0,-1 1 1 0 0,0-2-1 0 0,1 1 0 0 0,0-1 1 0 0,0 0-1 0 0,0-1 0 0 0,0 1 1 0 0,0-1-1 0 0,0-1 1 0 0,11 2-1 0 0,-9-2 22 0 0,-1-1 1 0 0,0 0-1 0 0,1 0 1 0 0,-1-1-1 0 0,1 0 1 0 0,-1 0 0 0 0,0-1-1 0 0,1 0 1 0 0,-1-1-1 0 0,0 0 1 0 0,-1 0-1 0 0,1 0 1 0 0,0-1-1 0 0,-1 0 1 0 0,0-1-1 0 0,0 0 1 0 0,11-9-1 0 0,-11 7 84 0 0,-1 0-1 0 0,1-1 1 0 0,-2 1-1 0 0,1-2 0 0 0,-1 1 1 0 0,0 0-1 0 0,0-1 1 0 0,-1 0-1 0 0,-1 0 1 0 0,1 0-1 0 0,-1-1 1 0 0,-1 1-1 0 0,0-1 1 0 0,0 1-1 0 0,-1-1 1 0 0,0 0-1 0 0,-1 1 0 0 0,0-1 1 0 0,0 0-1 0 0,-1 0 1 0 0,-1 1-1 0 0,1-1 1 0 0,-5-11-1 0 0,3 10 14 0 0,-1 0 1 0 0,0 0-1 0 0,0 0 0 0 0,-1 1 0 0 0,-1-1 1 0 0,0 2-1 0 0,0-1 0 0 0,-1 0 0 0 0,0 1 1 0 0,-1 1-1 0 0,0-1 0 0 0,0 1 0 0 0,-1 0 1 0 0,0 1-1 0 0,0 0 0 0 0,-1 1 0 0 0,0 0 1 0 0,0 0-1 0 0,-15-6 0 0 0,-36-7 64 0 0,54 17-368 0 0,0 0 1 0 0,-1 1 0 0 0,0 0-1 0 0,1 1 1 0 0,-1 0-1 0 0,-10 1 1 0 0,16-1-49 0 0,-1 1 1 0 0,1-1-1 0 0,0 1 0 0 0,0 0 0 0 0,-1-1 0 0 0,1 1 1 0 0,0 1-1 0 0,0-1 0 0 0,0 0 0 0 0,0 0 0 0 0,0 1 1 0 0,-2 1-1 0 0,-3 5-1671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0 753 7567 0 0,'0'0'690'0'0,"3"0"-448"0"0,-1 1-148 0 0,-1-1 1 0 0,0 0-1 0 0,0 0 0 0 0,1 0 0 0 0,-1 0 0 0 0,0 0 0 0 0,0-1 0 0 0,1 1 0 0 0,-1 0 0 0 0,0 0 0 0 0,0-1 0 0 0,1 1 1 0 0,-1-1-1 0 0,0 1 0 0 0,2-2 0 0 0,17-16 2115 0 0,-17 15-2024 0 0,15-14 1603 0 0,26-19 0 0 0,138-122 2408 0 0,-123 104-3753 0 0,72-57 37 0 0,31-28 73 0 0,-25 1 135 0 0,-133 134-696 0 0,7-7-669 0 0,1 0 0 0 0,0 0 0 0 0,22-14 0 0 0,-25 19-789 0 0,-1-1-352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20 5983 0 0,'0'0'464'0'0,"-13"-6"1164"0"0,8 3-656 0 0,1 1 1 0 0,-1 0-1 0 0,0 1 0 0 0,0-1 0 0 0,0 1 0 0 0,0 0 0 0 0,-1 0 0 0 0,-6 0 0 0 0,6 2-534 0 0,1-1 0 0 0,0 0-1 0 0,-1 1 1 0 0,1 0-1 0 0,0 0 1 0 0,0 1 0 0 0,-8 3-1 0 0,6-2-305 0 0,1 0 0 0 0,0 1 0 0 0,-1 0-1 0 0,1 0 1 0 0,1 1 0 0 0,-1 0 0 0 0,1 0 0 0 0,-1 0 0 0 0,1 0 0 0 0,1 1-1 0 0,-1 0 1 0 0,-4 9 0 0 0,0 1-47 0 0,2 0-1 0 0,0 1 0 0 0,0 0 1 0 0,2 0-1 0 0,0 1 1 0 0,1-1-1 0 0,1 1 1 0 0,0 0-1 0 0,0 32 1 0 0,4-21 16 0 0,0-1 1 0 0,2 0 0 0 0,1 1 0 0 0,1-1 0 0 0,14 40 0 0 0,-14-52-42 0 0,0-1 0 0 0,2 1 0 0 0,0-1 1 0 0,1-1-1 0 0,0 1 0 0 0,1-1 0 0 0,0-1 0 0 0,12 13 0 0 0,-15-20-35 0 0,-1-1-1 0 0,1 1 1 0 0,1-1-1 0 0,-1-1 1 0 0,1 1 0 0 0,-1-1-1 0 0,1 0 1 0 0,0 0-1 0 0,1-1 1 0 0,-1 0-1 0 0,1 0 1 0 0,-1-1 0 0 0,1 0-1 0 0,0 0 1 0 0,0-1-1 0 0,0 0 1 0 0,0-1 0 0 0,11 0-1 0 0,-12 0-22 0 0,-1-1 1 0 0,0 0-1 0 0,1 0 0 0 0,-1-1 0 0 0,0 0 0 0 0,0 0 1 0 0,0 0-1 0 0,8-5 0 0 0,-3 0-3 0 0,0 0 0 0 0,-1 0 0 0 0,11-11 0 0 0,-14 13-123 0 0,0-1 0 0 0,1 2 0 0 0,0-1 0 0 0,10-4 0 0 0,17-10-428 0 0,-19 8 13 0 0,-10 7-135 0 0,0 0 1 0 0,0 0-1 0 0,9-8 1 0 0,1-2-5824 0 0,-9 9 607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1839 0 0,'1'2'83'0'0,"28"35"282"0"0,37 58 10818 0 0,-40-54-10244 0 0,-25-41-983 0 0,49 66 2534 0 0,-14-16-235 0 0,-21-31-510 0 0,-15-18-1566 0 0,-8-15 266 0 0,1 0-334 0 0,1 0 0 0 0,0-1 0 0 0,1 0 0 0 0,1 0 1 0 0,-3-17-1 0 0,-8-80 97 0 0,13 87-171 0 0,-4-63-48 0 0,6 76-25 0 0,1 0 0 0 0,0 1-1 0 0,1-1 1 0 0,0 0-1 0 0,5-15 1 0 0,-5 22 27 0 0,-1-1 0 0 0,2 1 0 0 0,-1 0 0 0 0,0 0 0 0 0,1 0 0 0 0,0 0 0 0 0,0 0 0 0 0,4-4 0 0 0,-5 8 15 0 0,0-1-1 0 0,-1 1 1 0 0,1-1 0 0 0,0 1 0 0 0,0 0 0 0 0,0 0 0 0 0,0 0-1 0 0,0 0 1 0 0,0 0 0 0 0,0 0 0 0 0,0 1 0 0 0,1-1 0 0 0,-1 1 0 0 0,0-1-1 0 0,0 1 1 0 0,1 0 0 0 0,-1 0 0 0 0,0 0 0 0 0,0 0 0 0 0,1 0-1 0 0,-1 0 1 0 0,4 2 0 0 0,6 1 226 0 0,-1 1 0 0 0,15 6 0 0 0,9 3-1408 0 0,-11-7-4301 0 0,-12-4-1510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0,'0'0'12163'0'0,"2"0"-11184"0"0,5 4-560 0 0,1 0-1 0 0,-1 1 1 0 0,0 0 0 0 0,-1 0 0 0 0,1 0 0 0 0,-1 1 0 0 0,0 0 0 0 0,0 0 0 0 0,8 11 0 0 0,2 5 373 0 0,21 40 0 0 0,150 301 305 0 0,-181-353-1677 0 0,0 1 0 0 0,1-1 0 0 0,0-1 0 0 0,12 12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.png"/><Relationship Id="rId21" Type="http://schemas.openxmlformats.org/officeDocument/2006/relationships/image" Target="../media/image58.png"/><Relationship Id="rId63" Type="http://schemas.openxmlformats.org/officeDocument/2006/relationships/image" Target="../media/image79.png"/><Relationship Id="rId159" Type="http://schemas.openxmlformats.org/officeDocument/2006/relationships/image" Target="../media/image127.png"/><Relationship Id="rId170" Type="http://schemas.openxmlformats.org/officeDocument/2006/relationships/customXml" Target="../ink/ink133.xml"/><Relationship Id="rId226" Type="http://schemas.openxmlformats.org/officeDocument/2006/relationships/customXml" Target="../ink/ink161.xml"/><Relationship Id="rId268" Type="http://schemas.openxmlformats.org/officeDocument/2006/relationships/customXml" Target="../ink/ink182.xml"/><Relationship Id="rId32" Type="http://schemas.openxmlformats.org/officeDocument/2006/relationships/customXml" Target="../ink/ink64.xml"/><Relationship Id="rId74" Type="http://schemas.openxmlformats.org/officeDocument/2006/relationships/customXml" Target="../ink/ink85.xml"/><Relationship Id="rId128" Type="http://schemas.openxmlformats.org/officeDocument/2006/relationships/customXml" Target="../ink/ink112.xml"/><Relationship Id="rId5" Type="http://schemas.openxmlformats.org/officeDocument/2006/relationships/image" Target="../media/image50.png"/><Relationship Id="rId181" Type="http://schemas.openxmlformats.org/officeDocument/2006/relationships/image" Target="../media/image138.png"/><Relationship Id="rId237" Type="http://schemas.openxmlformats.org/officeDocument/2006/relationships/image" Target="../media/image166.png"/><Relationship Id="rId279" Type="http://schemas.openxmlformats.org/officeDocument/2006/relationships/image" Target="../media/image187.png"/><Relationship Id="rId43" Type="http://schemas.openxmlformats.org/officeDocument/2006/relationships/image" Target="../media/image69.png"/><Relationship Id="rId139" Type="http://schemas.openxmlformats.org/officeDocument/2006/relationships/image" Target="../media/image117.png"/><Relationship Id="rId85" Type="http://schemas.openxmlformats.org/officeDocument/2006/relationships/image" Target="../media/image90.png"/><Relationship Id="rId150" Type="http://schemas.openxmlformats.org/officeDocument/2006/relationships/customXml" Target="../ink/ink123.xml"/><Relationship Id="rId171" Type="http://schemas.openxmlformats.org/officeDocument/2006/relationships/image" Target="../media/image133.png"/><Relationship Id="rId192" Type="http://schemas.openxmlformats.org/officeDocument/2006/relationships/customXml" Target="../ink/ink144.xml"/><Relationship Id="rId206" Type="http://schemas.openxmlformats.org/officeDocument/2006/relationships/customXml" Target="../ink/ink151.xml"/><Relationship Id="rId227" Type="http://schemas.openxmlformats.org/officeDocument/2006/relationships/image" Target="../media/image161.png"/><Relationship Id="rId248" Type="http://schemas.openxmlformats.org/officeDocument/2006/relationships/customXml" Target="../ink/ink172.xml"/><Relationship Id="rId269" Type="http://schemas.openxmlformats.org/officeDocument/2006/relationships/image" Target="../media/image182.png"/><Relationship Id="rId12" Type="http://schemas.openxmlformats.org/officeDocument/2006/relationships/customXml" Target="../ink/ink54.xml"/><Relationship Id="rId33" Type="http://schemas.openxmlformats.org/officeDocument/2006/relationships/image" Target="../media/image64.png"/><Relationship Id="rId108" Type="http://schemas.openxmlformats.org/officeDocument/2006/relationships/customXml" Target="../ink/ink102.xml"/><Relationship Id="rId129" Type="http://schemas.openxmlformats.org/officeDocument/2006/relationships/image" Target="../media/image112.png"/><Relationship Id="rId280" Type="http://schemas.openxmlformats.org/officeDocument/2006/relationships/customXml" Target="../ink/ink188.xml"/><Relationship Id="rId54" Type="http://schemas.openxmlformats.org/officeDocument/2006/relationships/customXml" Target="../ink/ink75.xml"/><Relationship Id="rId75" Type="http://schemas.openxmlformats.org/officeDocument/2006/relationships/image" Target="../media/image85.png"/><Relationship Id="rId96" Type="http://schemas.openxmlformats.org/officeDocument/2006/relationships/customXml" Target="../ink/ink96.xml"/><Relationship Id="rId140" Type="http://schemas.openxmlformats.org/officeDocument/2006/relationships/customXml" Target="../ink/ink118.xml"/><Relationship Id="rId161" Type="http://schemas.openxmlformats.org/officeDocument/2006/relationships/image" Target="../media/image128.png"/><Relationship Id="rId182" Type="http://schemas.openxmlformats.org/officeDocument/2006/relationships/customXml" Target="../ink/ink139.xml"/><Relationship Id="rId217" Type="http://schemas.openxmlformats.org/officeDocument/2006/relationships/image" Target="../media/image156.png"/><Relationship Id="rId6" Type="http://schemas.openxmlformats.org/officeDocument/2006/relationships/customXml" Target="../ink/ink51.xml"/><Relationship Id="rId238" Type="http://schemas.openxmlformats.org/officeDocument/2006/relationships/customXml" Target="../ink/ink167.xml"/><Relationship Id="rId259" Type="http://schemas.openxmlformats.org/officeDocument/2006/relationships/image" Target="../media/image177.png"/><Relationship Id="rId23" Type="http://schemas.openxmlformats.org/officeDocument/2006/relationships/image" Target="../media/image59.png"/><Relationship Id="rId119" Type="http://schemas.openxmlformats.org/officeDocument/2006/relationships/image" Target="../media/image107.png"/><Relationship Id="rId270" Type="http://schemas.openxmlformats.org/officeDocument/2006/relationships/customXml" Target="../ink/ink183.xml"/><Relationship Id="rId44" Type="http://schemas.openxmlformats.org/officeDocument/2006/relationships/customXml" Target="../ink/ink70.xml"/><Relationship Id="rId65" Type="http://schemas.openxmlformats.org/officeDocument/2006/relationships/image" Target="../media/image80.png"/><Relationship Id="rId86" Type="http://schemas.openxmlformats.org/officeDocument/2006/relationships/customXml" Target="../ink/ink91.xml"/><Relationship Id="rId130" Type="http://schemas.openxmlformats.org/officeDocument/2006/relationships/customXml" Target="../ink/ink113.xml"/><Relationship Id="rId151" Type="http://schemas.openxmlformats.org/officeDocument/2006/relationships/image" Target="../media/image123.png"/><Relationship Id="rId172" Type="http://schemas.openxmlformats.org/officeDocument/2006/relationships/customXml" Target="../ink/ink134.xml"/><Relationship Id="rId193" Type="http://schemas.openxmlformats.org/officeDocument/2006/relationships/image" Target="../media/image144.png"/><Relationship Id="rId207" Type="http://schemas.openxmlformats.org/officeDocument/2006/relationships/image" Target="../media/image151.png"/><Relationship Id="rId228" Type="http://schemas.openxmlformats.org/officeDocument/2006/relationships/customXml" Target="../ink/ink162.xml"/><Relationship Id="rId249" Type="http://schemas.openxmlformats.org/officeDocument/2006/relationships/image" Target="../media/image172.png"/><Relationship Id="rId13" Type="http://schemas.openxmlformats.org/officeDocument/2006/relationships/image" Target="../media/image54.png"/><Relationship Id="rId109" Type="http://schemas.openxmlformats.org/officeDocument/2006/relationships/image" Target="../media/image102.png"/><Relationship Id="rId260" Type="http://schemas.openxmlformats.org/officeDocument/2006/relationships/customXml" Target="../ink/ink178.xml"/><Relationship Id="rId281" Type="http://schemas.openxmlformats.org/officeDocument/2006/relationships/image" Target="../media/image188.png"/><Relationship Id="rId34" Type="http://schemas.openxmlformats.org/officeDocument/2006/relationships/customXml" Target="../ink/ink65.xml"/><Relationship Id="rId55" Type="http://schemas.openxmlformats.org/officeDocument/2006/relationships/image" Target="../media/image75.png"/><Relationship Id="rId76" Type="http://schemas.openxmlformats.org/officeDocument/2006/relationships/customXml" Target="../ink/ink86.xml"/><Relationship Id="rId97" Type="http://schemas.openxmlformats.org/officeDocument/2006/relationships/image" Target="../media/image96.png"/><Relationship Id="rId120" Type="http://schemas.openxmlformats.org/officeDocument/2006/relationships/customXml" Target="../ink/ink108.xml"/><Relationship Id="rId141" Type="http://schemas.openxmlformats.org/officeDocument/2006/relationships/image" Target="../media/image118.png"/><Relationship Id="rId7" Type="http://schemas.openxmlformats.org/officeDocument/2006/relationships/image" Target="../media/image51.png"/><Relationship Id="rId162" Type="http://schemas.openxmlformats.org/officeDocument/2006/relationships/customXml" Target="../ink/ink129.xml"/><Relationship Id="rId183" Type="http://schemas.openxmlformats.org/officeDocument/2006/relationships/image" Target="../media/image139.png"/><Relationship Id="rId218" Type="http://schemas.openxmlformats.org/officeDocument/2006/relationships/customXml" Target="../ink/ink157.xml"/><Relationship Id="rId239" Type="http://schemas.openxmlformats.org/officeDocument/2006/relationships/image" Target="../media/image167.png"/><Relationship Id="rId250" Type="http://schemas.openxmlformats.org/officeDocument/2006/relationships/customXml" Target="../ink/ink173.xml"/><Relationship Id="rId271" Type="http://schemas.openxmlformats.org/officeDocument/2006/relationships/image" Target="../media/image183.png"/><Relationship Id="rId24" Type="http://schemas.openxmlformats.org/officeDocument/2006/relationships/customXml" Target="../ink/ink60.xml"/><Relationship Id="rId45" Type="http://schemas.openxmlformats.org/officeDocument/2006/relationships/image" Target="../media/image70.png"/><Relationship Id="rId66" Type="http://schemas.openxmlformats.org/officeDocument/2006/relationships/customXml" Target="../ink/ink81.xml"/><Relationship Id="rId87" Type="http://schemas.openxmlformats.org/officeDocument/2006/relationships/image" Target="../media/image91.png"/><Relationship Id="rId110" Type="http://schemas.openxmlformats.org/officeDocument/2006/relationships/customXml" Target="../ink/ink103.xml"/><Relationship Id="rId131" Type="http://schemas.openxmlformats.org/officeDocument/2006/relationships/image" Target="../media/image113.png"/><Relationship Id="rId152" Type="http://schemas.openxmlformats.org/officeDocument/2006/relationships/customXml" Target="../ink/ink124.xml"/><Relationship Id="rId173" Type="http://schemas.openxmlformats.org/officeDocument/2006/relationships/image" Target="../media/image134.png"/><Relationship Id="rId194" Type="http://schemas.openxmlformats.org/officeDocument/2006/relationships/customXml" Target="../ink/ink145.xml"/><Relationship Id="rId208" Type="http://schemas.openxmlformats.org/officeDocument/2006/relationships/customXml" Target="../ink/ink152.xml"/><Relationship Id="rId229" Type="http://schemas.openxmlformats.org/officeDocument/2006/relationships/image" Target="../media/image162.png"/><Relationship Id="rId240" Type="http://schemas.openxmlformats.org/officeDocument/2006/relationships/customXml" Target="../ink/ink168.xml"/><Relationship Id="rId261" Type="http://schemas.openxmlformats.org/officeDocument/2006/relationships/image" Target="../media/image178.png"/><Relationship Id="rId14" Type="http://schemas.openxmlformats.org/officeDocument/2006/relationships/customXml" Target="../ink/ink55.xml"/><Relationship Id="rId35" Type="http://schemas.openxmlformats.org/officeDocument/2006/relationships/image" Target="../media/image65.png"/><Relationship Id="rId56" Type="http://schemas.openxmlformats.org/officeDocument/2006/relationships/customXml" Target="../ink/ink76.xml"/><Relationship Id="rId77" Type="http://schemas.openxmlformats.org/officeDocument/2006/relationships/image" Target="../media/image86.png"/><Relationship Id="rId100" Type="http://schemas.openxmlformats.org/officeDocument/2006/relationships/customXml" Target="../ink/ink98.xml"/><Relationship Id="rId282" Type="http://schemas.openxmlformats.org/officeDocument/2006/relationships/customXml" Target="../ink/ink189.xml"/><Relationship Id="rId8" Type="http://schemas.openxmlformats.org/officeDocument/2006/relationships/customXml" Target="../ink/ink52.xml"/><Relationship Id="rId98" Type="http://schemas.openxmlformats.org/officeDocument/2006/relationships/customXml" Target="../ink/ink97.xml"/><Relationship Id="rId121" Type="http://schemas.openxmlformats.org/officeDocument/2006/relationships/image" Target="../media/image108.png"/><Relationship Id="rId142" Type="http://schemas.openxmlformats.org/officeDocument/2006/relationships/customXml" Target="../ink/ink119.xml"/><Relationship Id="rId163" Type="http://schemas.openxmlformats.org/officeDocument/2006/relationships/image" Target="../media/image129.png"/><Relationship Id="rId184" Type="http://schemas.openxmlformats.org/officeDocument/2006/relationships/customXml" Target="../ink/ink140.xml"/><Relationship Id="rId219" Type="http://schemas.openxmlformats.org/officeDocument/2006/relationships/image" Target="../media/image157.png"/><Relationship Id="rId230" Type="http://schemas.openxmlformats.org/officeDocument/2006/relationships/customXml" Target="../ink/ink163.xml"/><Relationship Id="rId251" Type="http://schemas.openxmlformats.org/officeDocument/2006/relationships/image" Target="../media/image173.png"/><Relationship Id="rId25" Type="http://schemas.openxmlformats.org/officeDocument/2006/relationships/image" Target="../media/image60.png"/><Relationship Id="rId46" Type="http://schemas.openxmlformats.org/officeDocument/2006/relationships/customXml" Target="../ink/ink71.xml"/><Relationship Id="rId67" Type="http://schemas.openxmlformats.org/officeDocument/2006/relationships/image" Target="../media/image81.png"/><Relationship Id="rId272" Type="http://schemas.openxmlformats.org/officeDocument/2006/relationships/customXml" Target="../ink/ink184.xml"/><Relationship Id="rId88" Type="http://schemas.openxmlformats.org/officeDocument/2006/relationships/customXml" Target="../ink/ink92.xml"/><Relationship Id="rId111" Type="http://schemas.openxmlformats.org/officeDocument/2006/relationships/image" Target="../media/image103.png"/><Relationship Id="rId132" Type="http://schemas.openxmlformats.org/officeDocument/2006/relationships/customXml" Target="../ink/ink114.xml"/><Relationship Id="rId153" Type="http://schemas.openxmlformats.org/officeDocument/2006/relationships/image" Target="../media/image124.png"/><Relationship Id="rId174" Type="http://schemas.openxmlformats.org/officeDocument/2006/relationships/customXml" Target="../ink/ink135.xml"/><Relationship Id="rId195" Type="http://schemas.openxmlformats.org/officeDocument/2006/relationships/image" Target="../media/image145.png"/><Relationship Id="rId209" Type="http://schemas.openxmlformats.org/officeDocument/2006/relationships/image" Target="../media/image152.png"/><Relationship Id="rId220" Type="http://schemas.openxmlformats.org/officeDocument/2006/relationships/customXml" Target="../ink/ink158.xml"/><Relationship Id="rId241" Type="http://schemas.openxmlformats.org/officeDocument/2006/relationships/image" Target="../media/image168.png"/><Relationship Id="rId15" Type="http://schemas.openxmlformats.org/officeDocument/2006/relationships/image" Target="../media/image55.png"/><Relationship Id="rId36" Type="http://schemas.openxmlformats.org/officeDocument/2006/relationships/customXml" Target="../ink/ink66.xml"/><Relationship Id="rId57" Type="http://schemas.openxmlformats.org/officeDocument/2006/relationships/image" Target="../media/image76.png"/><Relationship Id="rId262" Type="http://schemas.openxmlformats.org/officeDocument/2006/relationships/customXml" Target="../ink/ink179.xml"/><Relationship Id="rId283" Type="http://schemas.openxmlformats.org/officeDocument/2006/relationships/image" Target="../media/image189.png"/><Relationship Id="rId78" Type="http://schemas.openxmlformats.org/officeDocument/2006/relationships/customXml" Target="../ink/ink87.xml"/><Relationship Id="rId99" Type="http://schemas.openxmlformats.org/officeDocument/2006/relationships/image" Target="../media/image97.png"/><Relationship Id="rId101" Type="http://schemas.openxmlformats.org/officeDocument/2006/relationships/image" Target="../media/image98.png"/><Relationship Id="rId122" Type="http://schemas.openxmlformats.org/officeDocument/2006/relationships/customXml" Target="../ink/ink109.xml"/><Relationship Id="rId143" Type="http://schemas.openxmlformats.org/officeDocument/2006/relationships/image" Target="../media/image119.png"/><Relationship Id="rId164" Type="http://schemas.openxmlformats.org/officeDocument/2006/relationships/customXml" Target="../ink/ink130.xml"/><Relationship Id="rId185" Type="http://schemas.openxmlformats.org/officeDocument/2006/relationships/image" Target="../media/image140.png"/><Relationship Id="rId9" Type="http://schemas.openxmlformats.org/officeDocument/2006/relationships/image" Target="../media/image52.png"/><Relationship Id="rId210" Type="http://schemas.openxmlformats.org/officeDocument/2006/relationships/customXml" Target="../ink/ink153.xml"/><Relationship Id="rId26" Type="http://schemas.openxmlformats.org/officeDocument/2006/relationships/customXml" Target="../ink/ink61.xml"/><Relationship Id="rId231" Type="http://schemas.openxmlformats.org/officeDocument/2006/relationships/image" Target="../media/image163.png"/><Relationship Id="rId252" Type="http://schemas.openxmlformats.org/officeDocument/2006/relationships/customXml" Target="../ink/ink174.xml"/><Relationship Id="rId273" Type="http://schemas.openxmlformats.org/officeDocument/2006/relationships/image" Target="../media/image184.png"/><Relationship Id="rId47" Type="http://schemas.openxmlformats.org/officeDocument/2006/relationships/image" Target="../media/image71.png"/><Relationship Id="rId68" Type="http://schemas.openxmlformats.org/officeDocument/2006/relationships/customXml" Target="../ink/ink82.xml"/><Relationship Id="rId89" Type="http://schemas.openxmlformats.org/officeDocument/2006/relationships/image" Target="../media/image92.png"/><Relationship Id="rId112" Type="http://schemas.openxmlformats.org/officeDocument/2006/relationships/customXml" Target="../ink/ink104.xml"/><Relationship Id="rId133" Type="http://schemas.openxmlformats.org/officeDocument/2006/relationships/image" Target="../media/image114.png"/><Relationship Id="rId154" Type="http://schemas.openxmlformats.org/officeDocument/2006/relationships/customXml" Target="../ink/ink125.xml"/><Relationship Id="rId175" Type="http://schemas.openxmlformats.org/officeDocument/2006/relationships/image" Target="../media/image135.png"/><Relationship Id="rId196" Type="http://schemas.openxmlformats.org/officeDocument/2006/relationships/customXml" Target="../ink/ink146.xml"/><Relationship Id="rId200" Type="http://schemas.openxmlformats.org/officeDocument/2006/relationships/customXml" Target="../ink/ink148.xml"/><Relationship Id="rId16" Type="http://schemas.openxmlformats.org/officeDocument/2006/relationships/customXml" Target="../ink/ink56.xml"/><Relationship Id="rId221" Type="http://schemas.openxmlformats.org/officeDocument/2006/relationships/image" Target="../media/image158.png"/><Relationship Id="rId242" Type="http://schemas.openxmlformats.org/officeDocument/2006/relationships/customXml" Target="../ink/ink169.xml"/><Relationship Id="rId263" Type="http://schemas.openxmlformats.org/officeDocument/2006/relationships/image" Target="../media/image179.png"/><Relationship Id="rId284" Type="http://schemas.openxmlformats.org/officeDocument/2006/relationships/customXml" Target="../ink/ink190.xml"/><Relationship Id="rId37" Type="http://schemas.openxmlformats.org/officeDocument/2006/relationships/image" Target="../media/image66.png"/><Relationship Id="rId58" Type="http://schemas.openxmlformats.org/officeDocument/2006/relationships/customXml" Target="../ink/ink77.xml"/><Relationship Id="rId79" Type="http://schemas.openxmlformats.org/officeDocument/2006/relationships/image" Target="../media/image87.png"/><Relationship Id="rId102" Type="http://schemas.openxmlformats.org/officeDocument/2006/relationships/customXml" Target="../ink/ink99.xml"/><Relationship Id="rId123" Type="http://schemas.openxmlformats.org/officeDocument/2006/relationships/image" Target="../media/image109.png"/><Relationship Id="rId144" Type="http://schemas.openxmlformats.org/officeDocument/2006/relationships/customXml" Target="../ink/ink120.xml"/><Relationship Id="rId90" Type="http://schemas.openxmlformats.org/officeDocument/2006/relationships/customXml" Target="../ink/ink93.xml"/><Relationship Id="rId165" Type="http://schemas.openxmlformats.org/officeDocument/2006/relationships/image" Target="../media/image130.png"/><Relationship Id="rId186" Type="http://schemas.openxmlformats.org/officeDocument/2006/relationships/customXml" Target="../ink/ink141.xml"/><Relationship Id="rId211" Type="http://schemas.openxmlformats.org/officeDocument/2006/relationships/image" Target="../media/image153.png"/><Relationship Id="rId232" Type="http://schemas.openxmlformats.org/officeDocument/2006/relationships/customXml" Target="../ink/ink164.xml"/><Relationship Id="rId253" Type="http://schemas.openxmlformats.org/officeDocument/2006/relationships/image" Target="../media/image174.png"/><Relationship Id="rId274" Type="http://schemas.openxmlformats.org/officeDocument/2006/relationships/customXml" Target="../ink/ink185.xml"/><Relationship Id="rId27" Type="http://schemas.openxmlformats.org/officeDocument/2006/relationships/image" Target="../media/image61.png"/><Relationship Id="rId48" Type="http://schemas.openxmlformats.org/officeDocument/2006/relationships/customXml" Target="../ink/ink72.xml"/><Relationship Id="rId69" Type="http://schemas.openxmlformats.org/officeDocument/2006/relationships/image" Target="../media/image82.png"/><Relationship Id="rId113" Type="http://schemas.openxmlformats.org/officeDocument/2006/relationships/image" Target="../media/image104.png"/><Relationship Id="rId134" Type="http://schemas.openxmlformats.org/officeDocument/2006/relationships/customXml" Target="../ink/ink115.xml"/><Relationship Id="rId80" Type="http://schemas.openxmlformats.org/officeDocument/2006/relationships/customXml" Target="../ink/ink88.xml"/><Relationship Id="rId155" Type="http://schemas.openxmlformats.org/officeDocument/2006/relationships/image" Target="../media/image125.png"/><Relationship Id="rId176" Type="http://schemas.openxmlformats.org/officeDocument/2006/relationships/customXml" Target="../ink/ink136.xml"/><Relationship Id="rId197" Type="http://schemas.openxmlformats.org/officeDocument/2006/relationships/image" Target="../media/image146.png"/><Relationship Id="rId201" Type="http://schemas.openxmlformats.org/officeDocument/2006/relationships/image" Target="../media/image148.png"/><Relationship Id="rId222" Type="http://schemas.openxmlformats.org/officeDocument/2006/relationships/customXml" Target="../ink/ink159.xml"/><Relationship Id="rId243" Type="http://schemas.openxmlformats.org/officeDocument/2006/relationships/image" Target="../media/image169.png"/><Relationship Id="rId264" Type="http://schemas.openxmlformats.org/officeDocument/2006/relationships/customXml" Target="../ink/ink180.xml"/><Relationship Id="rId285" Type="http://schemas.openxmlformats.org/officeDocument/2006/relationships/image" Target="../media/image190.png"/><Relationship Id="rId17" Type="http://schemas.openxmlformats.org/officeDocument/2006/relationships/image" Target="../media/image56.png"/><Relationship Id="rId38" Type="http://schemas.openxmlformats.org/officeDocument/2006/relationships/customXml" Target="../ink/ink67.xml"/><Relationship Id="rId59" Type="http://schemas.openxmlformats.org/officeDocument/2006/relationships/image" Target="../media/image77.png"/><Relationship Id="rId103" Type="http://schemas.openxmlformats.org/officeDocument/2006/relationships/image" Target="../media/image99.png"/><Relationship Id="rId124" Type="http://schemas.openxmlformats.org/officeDocument/2006/relationships/customXml" Target="../ink/ink110.xml"/><Relationship Id="rId70" Type="http://schemas.openxmlformats.org/officeDocument/2006/relationships/customXml" Target="../ink/ink83.xml"/><Relationship Id="rId91" Type="http://schemas.openxmlformats.org/officeDocument/2006/relationships/image" Target="../media/image93.png"/><Relationship Id="rId145" Type="http://schemas.openxmlformats.org/officeDocument/2006/relationships/image" Target="../media/image120.png"/><Relationship Id="rId166" Type="http://schemas.openxmlformats.org/officeDocument/2006/relationships/customXml" Target="../ink/ink131.xml"/><Relationship Id="rId187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4.xml"/><Relationship Id="rId233" Type="http://schemas.openxmlformats.org/officeDocument/2006/relationships/image" Target="../media/image164.png"/><Relationship Id="rId254" Type="http://schemas.openxmlformats.org/officeDocument/2006/relationships/customXml" Target="../ink/ink175.xml"/><Relationship Id="rId28" Type="http://schemas.openxmlformats.org/officeDocument/2006/relationships/customXml" Target="../ink/ink62.xml"/><Relationship Id="rId49" Type="http://schemas.openxmlformats.org/officeDocument/2006/relationships/image" Target="../media/image72.png"/><Relationship Id="rId114" Type="http://schemas.openxmlformats.org/officeDocument/2006/relationships/customXml" Target="../ink/ink105.xml"/><Relationship Id="rId275" Type="http://schemas.openxmlformats.org/officeDocument/2006/relationships/image" Target="../media/image185.png"/><Relationship Id="rId60" Type="http://schemas.openxmlformats.org/officeDocument/2006/relationships/customXml" Target="../ink/ink78.xml"/><Relationship Id="rId81" Type="http://schemas.openxmlformats.org/officeDocument/2006/relationships/image" Target="../media/image88.png"/><Relationship Id="rId135" Type="http://schemas.openxmlformats.org/officeDocument/2006/relationships/image" Target="../media/image115.png"/><Relationship Id="rId156" Type="http://schemas.openxmlformats.org/officeDocument/2006/relationships/customXml" Target="../ink/ink126.xml"/><Relationship Id="rId177" Type="http://schemas.openxmlformats.org/officeDocument/2006/relationships/image" Target="../media/image136.png"/><Relationship Id="rId198" Type="http://schemas.openxmlformats.org/officeDocument/2006/relationships/customXml" Target="../ink/ink147.xml"/><Relationship Id="rId202" Type="http://schemas.openxmlformats.org/officeDocument/2006/relationships/customXml" Target="../ink/ink149.xml"/><Relationship Id="rId223" Type="http://schemas.openxmlformats.org/officeDocument/2006/relationships/image" Target="../media/image159.png"/><Relationship Id="rId244" Type="http://schemas.openxmlformats.org/officeDocument/2006/relationships/customXml" Target="../ink/ink170.xml"/><Relationship Id="rId18" Type="http://schemas.openxmlformats.org/officeDocument/2006/relationships/customXml" Target="../ink/ink57.xml"/><Relationship Id="rId39" Type="http://schemas.openxmlformats.org/officeDocument/2006/relationships/image" Target="../media/image67.png"/><Relationship Id="rId265" Type="http://schemas.openxmlformats.org/officeDocument/2006/relationships/image" Target="../media/image180.png"/><Relationship Id="rId286" Type="http://schemas.openxmlformats.org/officeDocument/2006/relationships/customXml" Target="../ink/ink191.xml"/><Relationship Id="rId50" Type="http://schemas.openxmlformats.org/officeDocument/2006/relationships/customXml" Target="../ink/ink73.xml"/><Relationship Id="rId104" Type="http://schemas.openxmlformats.org/officeDocument/2006/relationships/customXml" Target="../ink/ink100.xml"/><Relationship Id="rId125" Type="http://schemas.openxmlformats.org/officeDocument/2006/relationships/image" Target="../media/image110.png"/><Relationship Id="rId146" Type="http://schemas.openxmlformats.org/officeDocument/2006/relationships/customXml" Target="../ink/ink121.xml"/><Relationship Id="rId167" Type="http://schemas.openxmlformats.org/officeDocument/2006/relationships/image" Target="../media/image131.png"/><Relationship Id="rId188" Type="http://schemas.openxmlformats.org/officeDocument/2006/relationships/customXml" Target="../ink/ink142.xml"/><Relationship Id="rId71" Type="http://schemas.openxmlformats.org/officeDocument/2006/relationships/image" Target="../media/image83.png"/><Relationship Id="rId92" Type="http://schemas.openxmlformats.org/officeDocument/2006/relationships/customXml" Target="../ink/ink94.xml"/><Relationship Id="rId213" Type="http://schemas.openxmlformats.org/officeDocument/2006/relationships/image" Target="../media/image154.png"/><Relationship Id="rId234" Type="http://schemas.openxmlformats.org/officeDocument/2006/relationships/customXml" Target="../ink/ink165.xml"/><Relationship Id="rId2" Type="http://schemas.openxmlformats.org/officeDocument/2006/relationships/customXml" Target="../ink/ink49.xml"/><Relationship Id="rId29" Type="http://schemas.openxmlformats.org/officeDocument/2006/relationships/image" Target="../media/image62.png"/><Relationship Id="rId255" Type="http://schemas.openxmlformats.org/officeDocument/2006/relationships/image" Target="../media/image175.png"/><Relationship Id="rId276" Type="http://schemas.openxmlformats.org/officeDocument/2006/relationships/customXml" Target="../ink/ink186.xml"/><Relationship Id="rId40" Type="http://schemas.openxmlformats.org/officeDocument/2006/relationships/customXml" Target="../ink/ink68.xml"/><Relationship Id="rId115" Type="http://schemas.openxmlformats.org/officeDocument/2006/relationships/image" Target="../media/image105.png"/><Relationship Id="rId136" Type="http://schemas.openxmlformats.org/officeDocument/2006/relationships/customXml" Target="../ink/ink116.xml"/><Relationship Id="rId157" Type="http://schemas.openxmlformats.org/officeDocument/2006/relationships/image" Target="../media/image126.png"/><Relationship Id="rId178" Type="http://schemas.openxmlformats.org/officeDocument/2006/relationships/customXml" Target="../ink/ink137.xml"/><Relationship Id="rId61" Type="http://schemas.openxmlformats.org/officeDocument/2006/relationships/image" Target="../media/image78.png"/><Relationship Id="rId82" Type="http://schemas.openxmlformats.org/officeDocument/2006/relationships/customXml" Target="../ink/ink89.xml"/><Relationship Id="rId199" Type="http://schemas.openxmlformats.org/officeDocument/2006/relationships/image" Target="../media/image147.png"/><Relationship Id="rId203" Type="http://schemas.openxmlformats.org/officeDocument/2006/relationships/image" Target="../media/image149.png"/><Relationship Id="rId19" Type="http://schemas.openxmlformats.org/officeDocument/2006/relationships/image" Target="../media/image57.png"/><Relationship Id="rId224" Type="http://schemas.openxmlformats.org/officeDocument/2006/relationships/customXml" Target="../ink/ink160.xml"/><Relationship Id="rId245" Type="http://schemas.openxmlformats.org/officeDocument/2006/relationships/image" Target="../media/image170.png"/><Relationship Id="rId266" Type="http://schemas.openxmlformats.org/officeDocument/2006/relationships/customXml" Target="../ink/ink181.xml"/><Relationship Id="rId287" Type="http://schemas.openxmlformats.org/officeDocument/2006/relationships/image" Target="../media/image191.png"/><Relationship Id="rId30" Type="http://schemas.openxmlformats.org/officeDocument/2006/relationships/customXml" Target="../ink/ink63.xml"/><Relationship Id="rId105" Type="http://schemas.openxmlformats.org/officeDocument/2006/relationships/image" Target="../media/image100.png"/><Relationship Id="rId126" Type="http://schemas.openxmlformats.org/officeDocument/2006/relationships/customXml" Target="../ink/ink111.xml"/><Relationship Id="rId147" Type="http://schemas.openxmlformats.org/officeDocument/2006/relationships/image" Target="../media/image121.png"/><Relationship Id="rId168" Type="http://schemas.openxmlformats.org/officeDocument/2006/relationships/customXml" Target="../ink/ink132.xml"/><Relationship Id="rId51" Type="http://schemas.openxmlformats.org/officeDocument/2006/relationships/image" Target="../media/image73.png"/><Relationship Id="rId72" Type="http://schemas.openxmlformats.org/officeDocument/2006/relationships/customXml" Target="../ink/ink84.xml"/><Relationship Id="rId93" Type="http://schemas.openxmlformats.org/officeDocument/2006/relationships/image" Target="../media/image94.png"/><Relationship Id="rId189" Type="http://schemas.openxmlformats.org/officeDocument/2006/relationships/image" Target="../media/image142.png"/><Relationship Id="rId3" Type="http://schemas.openxmlformats.org/officeDocument/2006/relationships/image" Target="../media/image49.png"/><Relationship Id="rId214" Type="http://schemas.openxmlformats.org/officeDocument/2006/relationships/customXml" Target="../ink/ink155.xml"/><Relationship Id="rId235" Type="http://schemas.openxmlformats.org/officeDocument/2006/relationships/image" Target="../media/image165.png"/><Relationship Id="rId256" Type="http://schemas.openxmlformats.org/officeDocument/2006/relationships/customXml" Target="../ink/ink176.xml"/><Relationship Id="rId277" Type="http://schemas.openxmlformats.org/officeDocument/2006/relationships/image" Target="../media/image186.png"/><Relationship Id="rId116" Type="http://schemas.openxmlformats.org/officeDocument/2006/relationships/customXml" Target="../ink/ink106.xml"/><Relationship Id="rId137" Type="http://schemas.openxmlformats.org/officeDocument/2006/relationships/image" Target="../media/image116.png"/><Relationship Id="rId158" Type="http://schemas.openxmlformats.org/officeDocument/2006/relationships/customXml" Target="../ink/ink127.xml"/><Relationship Id="rId20" Type="http://schemas.openxmlformats.org/officeDocument/2006/relationships/customXml" Target="../ink/ink58.xml"/><Relationship Id="rId41" Type="http://schemas.openxmlformats.org/officeDocument/2006/relationships/image" Target="../media/image68.png"/><Relationship Id="rId62" Type="http://schemas.openxmlformats.org/officeDocument/2006/relationships/customXml" Target="../ink/ink79.xml"/><Relationship Id="rId83" Type="http://schemas.openxmlformats.org/officeDocument/2006/relationships/image" Target="../media/image89.png"/><Relationship Id="rId179" Type="http://schemas.openxmlformats.org/officeDocument/2006/relationships/image" Target="../media/image137.png"/><Relationship Id="rId190" Type="http://schemas.openxmlformats.org/officeDocument/2006/relationships/customXml" Target="../ink/ink143.xml"/><Relationship Id="rId204" Type="http://schemas.openxmlformats.org/officeDocument/2006/relationships/customXml" Target="../ink/ink150.xml"/><Relationship Id="rId225" Type="http://schemas.openxmlformats.org/officeDocument/2006/relationships/image" Target="../media/image160.png"/><Relationship Id="rId246" Type="http://schemas.openxmlformats.org/officeDocument/2006/relationships/customXml" Target="../ink/ink171.xml"/><Relationship Id="rId267" Type="http://schemas.openxmlformats.org/officeDocument/2006/relationships/image" Target="../media/image181.png"/><Relationship Id="rId106" Type="http://schemas.openxmlformats.org/officeDocument/2006/relationships/customXml" Target="../ink/ink101.xml"/><Relationship Id="rId127" Type="http://schemas.openxmlformats.org/officeDocument/2006/relationships/image" Target="../media/image111.png"/><Relationship Id="rId10" Type="http://schemas.openxmlformats.org/officeDocument/2006/relationships/customXml" Target="../ink/ink53.xml"/><Relationship Id="rId31" Type="http://schemas.openxmlformats.org/officeDocument/2006/relationships/image" Target="../media/image63.png"/><Relationship Id="rId52" Type="http://schemas.openxmlformats.org/officeDocument/2006/relationships/customXml" Target="../ink/ink74.xml"/><Relationship Id="rId73" Type="http://schemas.openxmlformats.org/officeDocument/2006/relationships/image" Target="../media/image84.png"/><Relationship Id="rId94" Type="http://schemas.openxmlformats.org/officeDocument/2006/relationships/customXml" Target="../ink/ink95.xml"/><Relationship Id="rId148" Type="http://schemas.openxmlformats.org/officeDocument/2006/relationships/customXml" Target="../ink/ink122.xml"/><Relationship Id="rId169" Type="http://schemas.openxmlformats.org/officeDocument/2006/relationships/image" Target="../media/image132.png"/><Relationship Id="rId4" Type="http://schemas.openxmlformats.org/officeDocument/2006/relationships/customXml" Target="../ink/ink50.xml"/><Relationship Id="rId180" Type="http://schemas.openxmlformats.org/officeDocument/2006/relationships/customXml" Target="../ink/ink138.xml"/><Relationship Id="rId215" Type="http://schemas.openxmlformats.org/officeDocument/2006/relationships/image" Target="../media/image155.png"/><Relationship Id="rId236" Type="http://schemas.openxmlformats.org/officeDocument/2006/relationships/customXml" Target="../ink/ink166.xml"/><Relationship Id="rId257" Type="http://schemas.openxmlformats.org/officeDocument/2006/relationships/image" Target="../media/image176.png"/><Relationship Id="rId278" Type="http://schemas.openxmlformats.org/officeDocument/2006/relationships/customXml" Target="../ink/ink187.xml"/><Relationship Id="rId42" Type="http://schemas.openxmlformats.org/officeDocument/2006/relationships/customXml" Target="../ink/ink69.xml"/><Relationship Id="rId84" Type="http://schemas.openxmlformats.org/officeDocument/2006/relationships/customXml" Target="../ink/ink90.xml"/><Relationship Id="rId138" Type="http://schemas.openxmlformats.org/officeDocument/2006/relationships/customXml" Target="../ink/ink117.xml"/><Relationship Id="rId191" Type="http://schemas.openxmlformats.org/officeDocument/2006/relationships/image" Target="../media/image143.png"/><Relationship Id="rId205" Type="http://schemas.openxmlformats.org/officeDocument/2006/relationships/image" Target="../media/image150.png"/><Relationship Id="rId247" Type="http://schemas.openxmlformats.org/officeDocument/2006/relationships/image" Target="../media/image171.png"/><Relationship Id="rId107" Type="http://schemas.openxmlformats.org/officeDocument/2006/relationships/image" Target="../media/image101.png"/><Relationship Id="rId11" Type="http://schemas.openxmlformats.org/officeDocument/2006/relationships/image" Target="../media/image53.png"/><Relationship Id="rId53" Type="http://schemas.openxmlformats.org/officeDocument/2006/relationships/image" Target="../media/image74.png"/><Relationship Id="rId149" Type="http://schemas.openxmlformats.org/officeDocument/2006/relationships/image" Target="../media/image122.png"/><Relationship Id="rId95" Type="http://schemas.openxmlformats.org/officeDocument/2006/relationships/image" Target="../media/image95.png"/><Relationship Id="rId160" Type="http://schemas.openxmlformats.org/officeDocument/2006/relationships/customXml" Target="../ink/ink128.xml"/><Relationship Id="rId216" Type="http://schemas.openxmlformats.org/officeDocument/2006/relationships/customXml" Target="../ink/ink156.xml"/><Relationship Id="rId258" Type="http://schemas.openxmlformats.org/officeDocument/2006/relationships/customXml" Target="../ink/ink177.xml"/><Relationship Id="rId22" Type="http://schemas.openxmlformats.org/officeDocument/2006/relationships/customXml" Target="../ink/ink59.xml"/><Relationship Id="rId64" Type="http://schemas.openxmlformats.org/officeDocument/2006/relationships/customXml" Target="../ink/ink80.xml"/><Relationship Id="rId118" Type="http://schemas.openxmlformats.org/officeDocument/2006/relationships/customXml" Target="../ink/ink10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4.xml"/><Relationship Id="rId21" Type="http://schemas.openxmlformats.org/officeDocument/2006/relationships/image" Target="../media/image201.png"/><Relationship Id="rId34" Type="http://schemas.openxmlformats.org/officeDocument/2006/relationships/customXml" Target="../ink/ink208.xml"/><Relationship Id="rId42" Type="http://schemas.openxmlformats.org/officeDocument/2006/relationships/customXml" Target="../ink/ink212.xml"/><Relationship Id="rId47" Type="http://schemas.openxmlformats.org/officeDocument/2006/relationships/image" Target="../media/image214.png"/><Relationship Id="rId50" Type="http://schemas.openxmlformats.org/officeDocument/2006/relationships/customXml" Target="../ink/ink216.xml"/><Relationship Id="rId55" Type="http://schemas.openxmlformats.org/officeDocument/2006/relationships/image" Target="../media/image218.png"/><Relationship Id="rId63" Type="http://schemas.openxmlformats.org/officeDocument/2006/relationships/image" Target="../media/image222.png"/><Relationship Id="rId7" Type="http://schemas.openxmlformats.org/officeDocument/2006/relationships/image" Target="../media/image194.png"/><Relationship Id="rId2" Type="http://schemas.openxmlformats.org/officeDocument/2006/relationships/customXml" Target="../ink/ink192.xml"/><Relationship Id="rId16" Type="http://schemas.openxmlformats.org/officeDocument/2006/relationships/customXml" Target="../ink/ink199.xml"/><Relationship Id="rId29" Type="http://schemas.openxmlformats.org/officeDocument/2006/relationships/image" Target="../media/image205.png"/><Relationship Id="rId11" Type="http://schemas.openxmlformats.org/officeDocument/2006/relationships/image" Target="../media/image196.png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209.png"/><Relationship Id="rId40" Type="http://schemas.openxmlformats.org/officeDocument/2006/relationships/customXml" Target="../ink/ink211.xml"/><Relationship Id="rId45" Type="http://schemas.openxmlformats.org/officeDocument/2006/relationships/image" Target="../media/image213.png"/><Relationship Id="rId53" Type="http://schemas.openxmlformats.org/officeDocument/2006/relationships/image" Target="../media/image217.png"/><Relationship Id="rId58" Type="http://schemas.openxmlformats.org/officeDocument/2006/relationships/customXml" Target="../ink/ink220.xml"/><Relationship Id="rId5" Type="http://schemas.openxmlformats.org/officeDocument/2006/relationships/image" Target="../media/image193.png"/><Relationship Id="rId61" Type="http://schemas.openxmlformats.org/officeDocument/2006/relationships/image" Target="../media/image221.png"/><Relationship Id="rId19" Type="http://schemas.openxmlformats.org/officeDocument/2006/relationships/image" Target="../media/image200.png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204.png"/><Relationship Id="rId30" Type="http://schemas.openxmlformats.org/officeDocument/2006/relationships/customXml" Target="../ink/ink206.xml"/><Relationship Id="rId35" Type="http://schemas.openxmlformats.org/officeDocument/2006/relationships/image" Target="../media/image208.png"/><Relationship Id="rId43" Type="http://schemas.openxmlformats.org/officeDocument/2006/relationships/image" Target="../media/image212.png"/><Relationship Id="rId48" Type="http://schemas.openxmlformats.org/officeDocument/2006/relationships/customXml" Target="../ink/ink215.xml"/><Relationship Id="rId56" Type="http://schemas.openxmlformats.org/officeDocument/2006/relationships/customXml" Target="../ink/ink219.xml"/><Relationship Id="rId64" Type="http://schemas.openxmlformats.org/officeDocument/2006/relationships/customXml" Target="../ink/ink223.xml"/><Relationship Id="rId8" Type="http://schemas.openxmlformats.org/officeDocument/2006/relationships/customXml" Target="../ink/ink195.xml"/><Relationship Id="rId51" Type="http://schemas.openxmlformats.org/officeDocument/2006/relationships/image" Target="../media/image216.png"/><Relationship Id="rId3" Type="http://schemas.openxmlformats.org/officeDocument/2006/relationships/image" Target="../media/image192.png"/><Relationship Id="rId12" Type="http://schemas.openxmlformats.org/officeDocument/2006/relationships/customXml" Target="../ink/ink197.xml"/><Relationship Id="rId17" Type="http://schemas.openxmlformats.org/officeDocument/2006/relationships/image" Target="../media/image199.png"/><Relationship Id="rId25" Type="http://schemas.openxmlformats.org/officeDocument/2006/relationships/image" Target="../media/image203.png"/><Relationship Id="rId33" Type="http://schemas.openxmlformats.org/officeDocument/2006/relationships/image" Target="../media/image207.png"/><Relationship Id="rId38" Type="http://schemas.openxmlformats.org/officeDocument/2006/relationships/customXml" Target="../ink/ink210.xml"/><Relationship Id="rId46" Type="http://schemas.openxmlformats.org/officeDocument/2006/relationships/customXml" Target="../ink/ink214.xml"/><Relationship Id="rId59" Type="http://schemas.openxmlformats.org/officeDocument/2006/relationships/image" Target="../media/image220.png"/><Relationship Id="rId20" Type="http://schemas.openxmlformats.org/officeDocument/2006/relationships/customXml" Target="../ink/ink201.xml"/><Relationship Id="rId41" Type="http://schemas.openxmlformats.org/officeDocument/2006/relationships/image" Target="../media/image211.png"/><Relationship Id="rId54" Type="http://schemas.openxmlformats.org/officeDocument/2006/relationships/customXml" Target="../ink/ink218.xml"/><Relationship Id="rId62" Type="http://schemas.openxmlformats.org/officeDocument/2006/relationships/customXml" Target="../ink/ink2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5" Type="http://schemas.openxmlformats.org/officeDocument/2006/relationships/image" Target="../media/image198.png"/><Relationship Id="rId23" Type="http://schemas.openxmlformats.org/officeDocument/2006/relationships/image" Target="../media/image202.png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49" Type="http://schemas.openxmlformats.org/officeDocument/2006/relationships/image" Target="../media/image215.png"/><Relationship Id="rId57" Type="http://schemas.openxmlformats.org/officeDocument/2006/relationships/image" Target="../media/image219.png"/><Relationship Id="rId10" Type="http://schemas.openxmlformats.org/officeDocument/2006/relationships/customXml" Target="../ink/ink196.xml"/><Relationship Id="rId31" Type="http://schemas.openxmlformats.org/officeDocument/2006/relationships/image" Target="../media/image206.png"/><Relationship Id="rId44" Type="http://schemas.openxmlformats.org/officeDocument/2006/relationships/customXml" Target="../ink/ink213.xml"/><Relationship Id="rId52" Type="http://schemas.openxmlformats.org/officeDocument/2006/relationships/customXml" Target="../ink/ink217.xml"/><Relationship Id="rId60" Type="http://schemas.openxmlformats.org/officeDocument/2006/relationships/customXml" Target="../ink/ink221.xml"/><Relationship Id="rId65" Type="http://schemas.openxmlformats.org/officeDocument/2006/relationships/image" Target="../media/image223.png"/><Relationship Id="rId4" Type="http://schemas.openxmlformats.org/officeDocument/2006/relationships/customXml" Target="../ink/ink193.xml"/><Relationship Id="rId9" Type="http://schemas.openxmlformats.org/officeDocument/2006/relationships/image" Target="../media/image195.png"/><Relationship Id="rId13" Type="http://schemas.openxmlformats.org/officeDocument/2006/relationships/image" Target="../media/image197.png"/><Relationship Id="rId18" Type="http://schemas.openxmlformats.org/officeDocument/2006/relationships/customXml" Target="../ink/ink200.xml"/><Relationship Id="rId39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8.png"/><Relationship Id="rId18" Type="http://schemas.openxmlformats.org/officeDocument/2006/relationships/customXml" Target="../ink/ink232.xml"/><Relationship Id="rId26" Type="http://schemas.openxmlformats.org/officeDocument/2006/relationships/customXml" Target="../ink/ink236.xml"/><Relationship Id="rId3" Type="http://schemas.openxmlformats.org/officeDocument/2006/relationships/image" Target="../media/image2230.png"/><Relationship Id="rId21" Type="http://schemas.openxmlformats.org/officeDocument/2006/relationships/image" Target="../media/image232.png"/><Relationship Id="rId7" Type="http://schemas.openxmlformats.org/officeDocument/2006/relationships/image" Target="../media/image225.png"/><Relationship Id="rId12" Type="http://schemas.openxmlformats.org/officeDocument/2006/relationships/customXml" Target="../ink/ink229.xml"/><Relationship Id="rId17" Type="http://schemas.openxmlformats.org/officeDocument/2006/relationships/image" Target="../media/image230.png"/><Relationship Id="rId25" Type="http://schemas.openxmlformats.org/officeDocument/2006/relationships/image" Target="../media/image234.png"/><Relationship Id="rId33" Type="http://schemas.openxmlformats.org/officeDocument/2006/relationships/image" Target="../media/image238.png"/><Relationship Id="rId2" Type="http://schemas.openxmlformats.org/officeDocument/2006/relationships/customXml" Target="../ink/ink224.xml"/><Relationship Id="rId16" Type="http://schemas.openxmlformats.org/officeDocument/2006/relationships/customXml" Target="../ink/ink231.xml"/><Relationship Id="rId20" Type="http://schemas.openxmlformats.org/officeDocument/2006/relationships/customXml" Target="../ink/ink233.xml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6.xml"/><Relationship Id="rId11" Type="http://schemas.openxmlformats.org/officeDocument/2006/relationships/image" Target="../media/image227.png"/><Relationship Id="rId24" Type="http://schemas.openxmlformats.org/officeDocument/2006/relationships/customXml" Target="../ink/ink235.xml"/><Relationship Id="rId32" Type="http://schemas.openxmlformats.org/officeDocument/2006/relationships/customXml" Target="../ink/ink239.xml"/><Relationship Id="rId5" Type="http://schemas.openxmlformats.org/officeDocument/2006/relationships/image" Target="../media/image224.png"/><Relationship Id="rId15" Type="http://schemas.openxmlformats.org/officeDocument/2006/relationships/image" Target="../media/image229.png"/><Relationship Id="rId23" Type="http://schemas.openxmlformats.org/officeDocument/2006/relationships/image" Target="../media/image233.png"/><Relationship Id="rId28" Type="http://schemas.openxmlformats.org/officeDocument/2006/relationships/customXml" Target="../ink/ink237.xml"/><Relationship Id="rId10" Type="http://schemas.openxmlformats.org/officeDocument/2006/relationships/customXml" Target="../ink/ink228.xml"/><Relationship Id="rId19" Type="http://schemas.openxmlformats.org/officeDocument/2006/relationships/image" Target="../media/image231.png"/><Relationship Id="rId31" Type="http://schemas.openxmlformats.org/officeDocument/2006/relationships/image" Target="../media/image237.png"/><Relationship Id="rId4" Type="http://schemas.openxmlformats.org/officeDocument/2006/relationships/customXml" Target="../ink/ink225.xml"/><Relationship Id="rId9" Type="http://schemas.openxmlformats.org/officeDocument/2006/relationships/image" Target="../media/image226.png"/><Relationship Id="rId14" Type="http://schemas.openxmlformats.org/officeDocument/2006/relationships/customXml" Target="../ink/ink230.xml"/><Relationship Id="rId22" Type="http://schemas.openxmlformats.org/officeDocument/2006/relationships/customXml" Target="../ink/ink234.xml"/><Relationship Id="rId27" Type="http://schemas.openxmlformats.org/officeDocument/2006/relationships/image" Target="../media/image235.png"/><Relationship Id="rId30" Type="http://schemas.openxmlformats.org/officeDocument/2006/relationships/customXml" Target="../ink/ink238.xml"/><Relationship Id="rId8" Type="http://schemas.openxmlformats.org/officeDocument/2006/relationships/customXml" Target="../ink/ink22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5.png"/><Relationship Id="rId21" Type="http://schemas.openxmlformats.org/officeDocument/2006/relationships/image" Target="../media/image247.png"/><Relationship Id="rId42" Type="http://schemas.openxmlformats.org/officeDocument/2006/relationships/customXml" Target="../ink/ink260.xml"/><Relationship Id="rId63" Type="http://schemas.openxmlformats.org/officeDocument/2006/relationships/image" Target="../media/image268.png"/><Relationship Id="rId84" Type="http://schemas.openxmlformats.org/officeDocument/2006/relationships/customXml" Target="../ink/ink281.xml"/><Relationship Id="rId138" Type="http://schemas.openxmlformats.org/officeDocument/2006/relationships/customXml" Target="../ink/ink308.xml"/><Relationship Id="rId159" Type="http://schemas.openxmlformats.org/officeDocument/2006/relationships/image" Target="../media/image316.png"/><Relationship Id="rId170" Type="http://schemas.openxmlformats.org/officeDocument/2006/relationships/customXml" Target="../ink/ink324.xml"/><Relationship Id="rId191" Type="http://schemas.openxmlformats.org/officeDocument/2006/relationships/image" Target="../media/image332.png"/><Relationship Id="rId205" Type="http://schemas.openxmlformats.org/officeDocument/2006/relationships/image" Target="../media/image339.png"/><Relationship Id="rId226" Type="http://schemas.openxmlformats.org/officeDocument/2006/relationships/customXml" Target="../ink/ink352.xml"/><Relationship Id="rId107" Type="http://schemas.openxmlformats.org/officeDocument/2006/relationships/image" Target="../media/image290.png"/><Relationship Id="rId11" Type="http://schemas.openxmlformats.org/officeDocument/2006/relationships/image" Target="../media/image242.png"/><Relationship Id="rId32" Type="http://schemas.openxmlformats.org/officeDocument/2006/relationships/customXml" Target="../ink/ink255.xml"/><Relationship Id="rId53" Type="http://schemas.openxmlformats.org/officeDocument/2006/relationships/image" Target="../media/image263.png"/><Relationship Id="rId74" Type="http://schemas.openxmlformats.org/officeDocument/2006/relationships/customXml" Target="../ink/ink276.xml"/><Relationship Id="rId128" Type="http://schemas.openxmlformats.org/officeDocument/2006/relationships/customXml" Target="../ink/ink303.xml"/><Relationship Id="rId149" Type="http://schemas.openxmlformats.org/officeDocument/2006/relationships/image" Target="../media/image311.png"/><Relationship Id="rId5" Type="http://schemas.openxmlformats.org/officeDocument/2006/relationships/image" Target="../media/image239.png"/><Relationship Id="rId95" Type="http://schemas.openxmlformats.org/officeDocument/2006/relationships/image" Target="../media/image284.png"/><Relationship Id="rId160" Type="http://schemas.openxmlformats.org/officeDocument/2006/relationships/customXml" Target="../ink/ink319.xml"/><Relationship Id="rId181" Type="http://schemas.openxmlformats.org/officeDocument/2006/relationships/image" Target="../media/image327.png"/><Relationship Id="rId216" Type="http://schemas.openxmlformats.org/officeDocument/2006/relationships/customXml" Target="../ink/ink347.xml"/><Relationship Id="rId22" Type="http://schemas.openxmlformats.org/officeDocument/2006/relationships/customXml" Target="../ink/ink250.xml"/><Relationship Id="rId43" Type="http://schemas.openxmlformats.org/officeDocument/2006/relationships/image" Target="../media/image258.png"/><Relationship Id="rId64" Type="http://schemas.openxmlformats.org/officeDocument/2006/relationships/customXml" Target="../ink/ink271.xml"/><Relationship Id="rId118" Type="http://schemas.openxmlformats.org/officeDocument/2006/relationships/customXml" Target="../ink/ink298.xml"/><Relationship Id="rId139" Type="http://schemas.openxmlformats.org/officeDocument/2006/relationships/image" Target="../media/image306.png"/><Relationship Id="rId85" Type="http://schemas.openxmlformats.org/officeDocument/2006/relationships/image" Target="../media/image279.png"/><Relationship Id="rId150" Type="http://schemas.openxmlformats.org/officeDocument/2006/relationships/customXml" Target="../ink/ink314.xml"/><Relationship Id="rId171" Type="http://schemas.openxmlformats.org/officeDocument/2006/relationships/image" Target="../media/image322.png"/><Relationship Id="rId192" Type="http://schemas.openxmlformats.org/officeDocument/2006/relationships/customXml" Target="../ink/ink335.xml"/><Relationship Id="rId206" Type="http://schemas.openxmlformats.org/officeDocument/2006/relationships/customXml" Target="../ink/ink342.xml"/><Relationship Id="rId227" Type="http://schemas.openxmlformats.org/officeDocument/2006/relationships/image" Target="../media/image350.png"/><Relationship Id="rId12" Type="http://schemas.openxmlformats.org/officeDocument/2006/relationships/customXml" Target="../ink/ink245.xml"/><Relationship Id="rId33" Type="http://schemas.openxmlformats.org/officeDocument/2006/relationships/image" Target="../media/image253.png"/><Relationship Id="rId108" Type="http://schemas.openxmlformats.org/officeDocument/2006/relationships/customXml" Target="../ink/ink293.xml"/><Relationship Id="rId129" Type="http://schemas.openxmlformats.org/officeDocument/2006/relationships/image" Target="../media/image301.png"/><Relationship Id="rId54" Type="http://schemas.openxmlformats.org/officeDocument/2006/relationships/customXml" Target="../ink/ink266.xml"/><Relationship Id="rId75" Type="http://schemas.openxmlformats.org/officeDocument/2006/relationships/image" Target="../media/image274.png"/><Relationship Id="rId96" Type="http://schemas.openxmlformats.org/officeDocument/2006/relationships/customXml" Target="../ink/ink287.xml"/><Relationship Id="rId140" Type="http://schemas.openxmlformats.org/officeDocument/2006/relationships/customXml" Target="../ink/ink309.xml"/><Relationship Id="rId161" Type="http://schemas.openxmlformats.org/officeDocument/2006/relationships/image" Target="../media/image317.png"/><Relationship Id="rId182" Type="http://schemas.openxmlformats.org/officeDocument/2006/relationships/customXml" Target="../ink/ink330.xml"/><Relationship Id="rId217" Type="http://schemas.openxmlformats.org/officeDocument/2006/relationships/image" Target="../media/image345.png"/><Relationship Id="rId6" Type="http://schemas.openxmlformats.org/officeDocument/2006/relationships/customXml" Target="../ink/ink242.xml"/><Relationship Id="rId23" Type="http://schemas.openxmlformats.org/officeDocument/2006/relationships/image" Target="../media/image248.png"/><Relationship Id="rId119" Type="http://schemas.openxmlformats.org/officeDocument/2006/relationships/image" Target="../media/image296.png"/><Relationship Id="rId44" Type="http://schemas.openxmlformats.org/officeDocument/2006/relationships/customXml" Target="../ink/ink261.xml"/><Relationship Id="rId65" Type="http://schemas.openxmlformats.org/officeDocument/2006/relationships/image" Target="../media/image269.png"/><Relationship Id="rId86" Type="http://schemas.openxmlformats.org/officeDocument/2006/relationships/customXml" Target="../ink/ink282.xml"/><Relationship Id="rId130" Type="http://schemas.openxmlformats.org/officeDocument/2006/relationships/customXml" Target="../ink/ink304.xml"/><Relationship Id="rId151" Type="http://schemas.openxmlformats.org/officeDocument/2006/relationships/image" Target="../media/image312.png"/><Relationship Id="rId172" Type="http://schemas.openxmlformats.org/officeDocument/2006/relationships/customXml" Target="../ink/ink325.xml"/><Relationship Id="rId193" Type="http://schemas.openxmlformats.org/officeDocument/2006/relationships/image" Target="../media/image333.png"/><Relationship Id="rId207" Type="http://schemas.openxmlformats.org/officeDocument/2006/relationships/image" Target="../media/image340.png"/><Relationship Id="rId228" Type="http://schemas.openxmlformats.org/officeDocument/2006/relationships/customXml" Target="../ink/ink353.xml"/><Relationship Id="rId13" Type="http://schemas.openxmlformats.org/officeDocument/2006/relationships/image" Target="../media/image243.png"/><Relationship Id="rId109" Type="http://schemas.openxmlformats.org/officeDocument/2006/relationships/image" Target="../media/image291.png"/><Relationship Id="rId34" Type="http://schemas.openxmlformats.org/officeDocument/2006/relationships/customXml" Target="../ink/ink256.xml"/><Relationship Id="rId55" Type="http://schemas.openxmlformats.org/officeDocument/2006/relationships/image" Target="../media/image264.png"/><Relationship Id="rId76" Type="http://schemas.openxmlformats.org/officeDocument/2006/relationships/customXml" Target="../ink/ink277.xml"/><Relationship Id="rId97" Type="http://schemas.openxmlformats.org/officeDocument/2006/relationships/image" Target="../media/image285.png"/><Relationship Id="rId120" Type="http://schemas.openxmlformats.org/officeDocument/2006/relationships/customXml" Target="../ink/ink299.xml"/><Relationship Id="rId141" Type="http://schemas.openxmlformats.org/officeDocument/2006/relationships/image" Target="../media/image307.png"/><Relationship Id="rId7" Type="http://schemas.openxmlformats.org/officeDocument/2006/relationships/image" Target="../media/image240.png"/><Relationship Id="rId162" Type="http://schemas.openxmlformats.org/officeDocument/2006/relationships/customXml" Target="../ink/ink320.xml"/><Relationship Id="rId183" Type="http://schemas.openxmlformats.org/officeDocument/2006/relationships/image" Target="../media/image328.png"/><Relationship Id="rId218" Type="http://schemas.openxmlformats.org/officeDocument/2006/relationships/customXml" Target="../ink/ink348.xml"/><Relationship Id="rId24" Type="http://schemas.openxmlformats.org/officeDocument/2006/relationships/customXml" Target="../ink/ink251.xml"/><Relationship Id="rId45" Type="http://schemas.openxmlformats.org/officeDocument/2006/relationships/image" Target="../media/image259.png"/><Relationship Id="rId66" Type="http://schemas.openxmlformats.org/officeDocument/2006/relationships/customXml" Target="../ink/ink272.xml"/><Relationship Id="rId87" Type="http://schemas.openxmlformats.org/officeDocument/2006/relationships/image" Target="../media/image280.png"/><Relationship Id="rId110" Type="http://schemas.openxmlformats.org/officeDocument/2006/relationships/customXml" Target="../ink/ink294.xml"/><Relationship Id="rId131" Type="http://schemas.openxmlformats.org/officeDocument/2006/relationships/image" Target="../media/image302.png"/><Relationship Id="rId152" Type="http://schemas.openxmlformats.org/officeDocument/2006/relationships/customXml" Target="../ink/ink315.xml"/><Relationship Id="rId173" Type="http://schemas.openxmlformats.org/officeDocument/2006/relationships/image" Target="../media/image323.png"/><Relationship Id="rId194" Type="http://schemas.openxmlformats.org/officeDocument/2006/relationships/customXml" Target="../ink/ink336.xml"/><Relationship Id="rId208" Type="http://schemas.openxmlformats.org/officeDocument/2006/relationships/customXml" Target="../ink/ink343.xml"/><Relationship Id="rId229" Type="http://schemas.openxmlformats.org/officeDocument/2006/relationships/image" Target="../media/image351.png"/><Relationship Id="rId14" Type="http://schemas.openxmlformats.org/officeDocument/2006/relationships/customXml" Target="../ink/ink246.xml"/><Relationship Id="rId35" Type="http://schemas.openxmlformats.org/officeDocument/2006/relationships/image" Target="../media/image254.png"/><Relationship Id="rId56" Type="http://schemas.openxmlformats.org/officeDocument/2006/relationships/customXml" Target="../ink/ink267.xml"/><Relationship Id="rId77" Type="http://schemas.openxmlformats.org/officeDocument/2006/relationships/image" Target="../media/image275.png"/><Relationship Id="rId100" Type="http://schemas.openxmlformats.org/officeDocument/2006/relationships/customXml" Target="../ink/ink289.xml"/><Relationship Id="rId8" Type="http://schemas.openxmlformats.org/officeDocument/2006/relationships/customXml" Target="../ink/ink243.xml"/><Relationship Id="rId98" Type="http://schemas.openxmlformats.org/officeDocument/2006/relationships/customXml" Target="../ink/ink288.xml"/><Relationship Id="rId121" Type="http://schemas.openxmlformats.org/officeDocument/2006/relationships/image" Target="../media/image297.png"/><Relationship Id="rId142" Type="http://schemas.openxmlformats.org/officeDocument/2006/relationships/customXml" Target="../ink/ink310.xml"/><Relationship Id="rId163" Type="http://schemas.openxmlformats.org/officeDocument/2006/relationships/image" Target="../media/image318.png"/><Relationship Id="rId184" Type="http://schemas.openxmlformats.org/officeDocument/2006/relationships/customXml" Target="../ink/ink331.xml"/><Relationship Id="rId219" Type="http://schemas.openxmlformats.org/officeDocument/2006/relationships/image" Target="../media/image346.png"/><Relationship Id="rId25" Type="http://schemas.openxmlformats.org/officeDocument/2006/relationships/image" Target="../media/image249.png"/><Relationship Id="rId46" Type="http://schemas.openxmlformats.org/officeDocument/2006/relationships/customXml" Target="../ink/ink262.xml"/><Relationship Id="rId67" Type="http://schemas.openxmlformats.org/officeDocument/2006/relationships/image" Target="../media/image270.png"/><Relationship Id="rId116" Type="http://schemas.openxmlformats.org/officeDocument/2006/relationships/customXml" Target="../ink/ink297.xml"/><Relationship Id="rId137" Type="http://schemas.openxmlformats.org/officeDocument/2006/relationships/image" Target="../media/image305.png"/><Relationship Id="rId158" Type="http://schemas.openxmlformats.org/officeDocument/2006/relationships/customXml" Target="../ink/ink318.xml"/><Relationship Id="rId20" Type="http://schemas.openxmlformats.org/officeDocument/2006/relationships/customXml" Target="../ink/ink249.xml"/><Relationship Id="rId41" Type="http://schemas.openxmlformats.org/officeDocument/2006/relationships/image" Target="../media/image257.png"/><Relationship Id="rId62" Type="http://schemas.openxmlformats.org/officeDocument/2006/relationships/customXml" Target="../ink/ink270.xml"/><Relationship Id="rId83" Type="http://schemas.openxmlformats.org/officeDocument/2006/relationships/image" Target="../media/image278.png"/><Relationship Id="rId88" Type="http://schemas.openxmlformats.org/officeDocument/2006/relationships/customXml" Target="../ink/ink283.xml"/><Relationship Id="rId111" Type="http://schemas.openxmlformats.org/officeDocument/2006/relationships/image" Target="../media/image292.png"/><Relationship Id="rId132" Type="http://schemas.openxmlformats.org/officeDocument/2006/relationships/customXml" Target="../ink/ink305.xml"/><Relationship Id="rId153" Type="http://schemas.openxmlformats.org/officeDocument/2006/relationships/image" Target="../media/image313.png"/><Relationship Id="rId174" Type="http://schemas.openxmlformats.org/officeDocument/2006/relationships/customXml" Target="../ink/ink326.xml"/><Relationship Id="rId179" Type="http://schemas.openxmlformats.org/officeDocument/2006/relationships/image" Target="../media/image326.png"/><Relationship Id="rId195" Type="http://schemas.openxmlformats.org/officeDocument/2006/relationships/image" Target="../media/image334.png"/><Relationship Id="rId209" Type="http://schemas.openxmlformats.org/officeDocument/2006/relationships/image" Target="../media/image341.png"/><Relationship Id="rId190" Type="http://schemas.openxmlformats.org/officeDocument/2006/relationships/customXml" Target="../ink/ink334.xml"/><Relationship Id="rId204" Type="http://schemas.openxmlformats.org/officeDocument/2006/relationships/customXml" Target="../ink/ink341.xml"/><Relationship Id="rId220" Type="http://schemas.openxmlformats.org/officeDocument/2006/relationships/customXml" Target="../ink/ink349.xml"/><Relationship Id="rId225" Type="http://schemas.openxmlformats.org/officeDocument/2006/relationships/image" Target="../media/image349.png"/><Relationship Id="rId15" Type="http://schemas.openxmlformats.org/officeDocument/2006/relationships/image" Target="../media/image244.png"/><Relationship Id="rId36" Type="http://schemas.openxmlformats.org/officeDocument/2006/relationships/customXml" Target="../ink/ink257.xml"/><Relationship Id="rId57" Type="http://schemas.openxmlformats.org/officeDocument/2006/relationships/image" Target="../media/image265.png"/><Relationship Id="rId106" Type="http://schemas.openxmlformats.org/officeDocument/2006/relationships/customXml" Target="../ink/ink292.xml"/><Relationship Id="rId127" Type="http://schemas.openxmlformats.org/officeDocument/2006/relationships/image" Target="../media/image300.png"/><Relationship Id="rId10" Type="http://schemas.openxmlformats.org/officeDocument/2006/relationships/customXml" Target="../ink/ink244.xml"/><Relationship Id="rId31" Type="http://schemas.openxmlformats.org/officeDocument/2006/relationships/image" Target="../media/image252.png"/><Relationship Id="rId52" Type="http://schemas.openxmlformats.org/officeDocument/2006/relationships/customXml" Target="../ink/ink265.xml"/><Relationship Id="rId73" Type="http://schemas.openxmlformats.org/officeDocument/2006/relationships/image" Target="../media/image273.png"/><Relationship Id="rId78" Type="http://schemas.openxmlformats.org/officeDocument/2006/relationships/customXml" Target="../ink/ink278.xml"/><Relationship Id="rId94" Type="http://schemas.openxmlformats.org/officeDocument/2006/relationships/customXml" Target="../ink/ink286.xml"/><Relationship Id="rId99" Type="http://schemas.openxmlformats.org/officeDocument/2006/relationships/image" Target="../media/image286.png"/><Relationship Id="rId101" Type="http://schemas.openxmlformats.org/officeDocument/2006/relationships/image" Target="../media/image287.png"/><Relationship Id="rId122" Type="http://schemas.openxmlformats.org/officeDocument/2006/relationships/customXml" Target="../ink/ink300.xml"/><Relationship Id="rId143" Type="http://schemas.openxmlformats.org/officeDocument/2006/relationships/image" Target="../media/image308.png"/><Relationship Id="rId148" Type="http://schemas.openxmlformats.org/officeDocument/2006/relationships/customXml" Target="../ink/ink313.xml"/><Relationship Id="rId164" Type="http://schemas.openxmlformats.org/officeDocument/2006/relationships/customXml" Target="../ink/ink321.xml"/><Relationship Id="rId169" Type="http://schemas.openxmlformats.org/officeDocument/2006/relationships/image" Target="../media/image321.png"/><Relationship Id="rId185" Type="http://schemas.openxmlformats.org/officeDocument/2006/relationships/image" Target="../media/image329.png"/><Relationship Id="rId4" Type="http://schemas.openxmlformats.org/officeDocument/2006/relationships/customXml" Target="../ink/ink241.xml"/><Relationship Id="rId9" Type="http://schemas.openxmlformats.org/officeDocument/2006/relationships/image" Target="../media/image241.png"/><Relationship Id="rId180" Type="http://schemas.openxmlformats.org/officeDocument/2006/relationships/customXml" Target="../ink/ink329.xml"/><Relationship Id="rId210" Type="http://schemas.openxmlformats.org/officeDocument/2006/relationships/customXml" Target="../ink/ink344.xml"/><Relationship Id="rId215" Type="http://schemas.openxmlformats.org/officeDocument/2006/relationships/image" Target="../media/image344.png"/><Relationship Id="rId26" Type="http://schemas.openxmlformats.org/officeDocument/2006/relationships/customXml" Target="../ink/ink252.xml"/><Relationship Id="rId47" Type="http://schemas.openxmlformats.org/officeDocument/2006/relationships/image" Target="../media/image260.png"/><Relationship Id="rId68" Type="http://schemas.openxmlformats.org/officeDocument/2006/relationships/customXml" Target="../ink/ink273.xml"/><Relationship Id="rId89" Type="http://schemas.openxmlformats.org/officeDocument/2006/relationships/image" Target="../media/image281.png"/><Relationship Id="rId112" Type="http://schemas.openxmlformats.org/officeDocument/2006/relationships/customXml" Target="../ink/ink295.xml"/><Relationship Id="rId133" Type="http://schemas.openxmlformats.org/officeDocument/2006/relationships/image" Target="../media/image303.png"/><Relationship Id="rId154" Type="http://schemas.openxmlformats.org/officeDocument/2006/relationships/customXml" Target="../ink/ink316.xml"/><Relationship Id="rId175" Type="http://schemas.openxmlformats.org/officeDocument/2006/relationships/image" Target="../media/image324.png"/><Relationship Id="rId196" Type="http://schemas.openxmlformats.org/officeDocument/2006/relationships/customXml" Target="../ink/ink337.xml"/><Relationship Id="rId200" Type="http://schemas.openxmlformats.org/officeDocument/2006/relationships/customXml" Target="../ink/ink339.xml"/><Relationship Id="rId16" Type="http://schemas.openxmlformats.org/officeDocument/2006/relationships/customXml" Target="../ink/ink247.xml"/><Relationship Id="rId221" Type="http://schemas.openxmlformats.org/officeDocument/2006/relationships/image" Target="../media/image347.png"/><Relationship Id="rId37" Type="http://schemas.openxmlformats.org/officeDocument/2006/relationships/image" Target="../media/image255.png"/><Relationship Id="rId58" Type="http://schemas.openxmlformats.org/officeDocument/2006/relationships/customXml" Target="../ink/ink268.xml"/><Relationship Id="rId79" Type="http://schemas.openxmlformats.org/officeDocument/2006/relationships/image" Target="../media/image276.png"/><Relationship Id="rId102" Type="http://schemas.openxmlformats.org/officeDocument/2006/relationships/customXml" Target="../ink/ink290.xml"/><Relationship Id="rId123" Type="http://schemas.openxmlformats.org/officeDocument/2006/relationships/image" Target="../media/image298.png"/><Relationship Id="rId144" Type="http://schemas.openxmlformats.org/officeDocument/2006/relationships/customXml" Target="../ink/ink311.xml"/><Relationship Id="rId90" Type="http://schemas.openxmlformats.org/officeDocument/2006/relationships/customXml" Target="../ink/ink284.xml"/><Relationship Id="rId165" Type="http://schemas.openxmlformats.org/officeDocument/2006/relationships/image" Target="../media/image319.png"/><Relationship Id="rId186" Type="http://schemas.openxmlformats.org/officeDocument/2006/relationships/customXml" Target="../ink/ink332.xml"/><Relationship Id="rId211" Type="http://schemas.openxmlformats.org/officeDocument/2006/relationships/image" Target="../media/image342.png"/><Relationship Id="rId27" Type="http://schemas.openxmlformats.org/officeDocument/2006/relationships/image" Target="../media/image250.png"/><Relationship Id="rId48" Type="http://schemas.openxmlformats.org/officeDocument/2006/relationships/customXml" Target="../ink/ink263.xml"/><Relationship Id="rId69" Type="http://schemas.openxmlformats.org/officeDocument/2006/relationships/image" Target="../media/image271.png"/><Relationship Id="rId113" Type="http://schemas.openxmlformats.org/officeDocument/2006/relationships/image" Target="../media/image293.png"/><Relationship Id="rId134" Type="http://schemas.openxmlformats.org/officeDocument/2006/relationships/customXml" Target="../ink/ink306.xml"/><Relationship Id="rId80" Type="http://schemas.openxmlformats.org/officeDocument/2006/relationships/customXml" Target="../ink/ink279.xml"/><Relationship Id="rId155" Type="http://schemas.openxmlformats.org/officeDocument/2006/relationships/image" Target="../media/image314.png"/><Relationship Id="rId176" Type="http://schemas.openxmlformats.org/officeDocument/2006/relationships/customXml" Target="../ink/ink327.xml"/><Relationship Id="rId197" Type="http://schemas.openxmlformats.org/officeDocument/2006/relationships/image" Target="../media/image335.png"/><Relationship Id="rId201" Type="http://schemas.openxmlformats.org/officeDocument/2006/relationships/image" Target="../media/image337.png"/><Relationship Id="rId222" Type="http://schemas.openxmlformats.org/officeDocument/2006/relationships/customXml" Target="../ink/ink350.xml"/><Relationship Id="rId17" Type="http://schemas.openxmlformats.org/officeDocument/2006/relationships/image" Target="../media/image245.png"/><Relationship Id="rId38" Type="http://schemas.openxmlformats.org/officeDocument/2006/relationships/customXml" Target="../ink/ink258.xml"/><Relationship Id="rId59" Type="http://schemas.openxmlformats.org/officeDocument/2006/relationships/image" Target="../media/image266.png"/><Relationship Id="rId103" Type="http://schemas.openxmlformats.org/officeDocument/2006/relationships/image" Target="../media/image288.png"/><Relationship Id="rId124" Type="http://schemas.openxmlformats.org/officeDocument/2006/relationships/customXml" Target="../ink/ink301.xml"/><Relationship Id="rId70" Type="http://schemas.openxmlformats.org/officeDocument/2006/relationships/customXml" Target="../ink/ink274.xml"/><Relationship Id="rId91" Type="http://schemas.openxmlformats.org/officeDocument/2006/relationships/image" Target="../media/image282.png"/><Relationship Id="rId145" Type="http://schemas.openxmlformats.org/officeDocument/2006/relationships/image" Target="../media/image309.png"/><Relationship Id="rId166" Type="http://schemas.openxmlformats.org/officeDocument/2006/relationships/customXml" Target="../ink/ink322.xml"/><Relationship Id="rId187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45.xml"/><Relationship Id="rId28" Type="http://schemas.openxmlformats.org/officeDocument/2006/relationships/customXml" Target="../ink/ink253.xml"/><Relationship Id="rId49" Type="http://schemas.openxmlformats.org/officeDocument/2006/relationships/image" Target="../media/image261.png"/><Relationship Id="rId114" Type="http://schemas.openxmlformats.org/officeDocument/2006/relationships/customXml" Target="../ink/ink296.xml"/><Relationship Id="rId60" Type="http://schemas.openxmlformats.org/officeDocument/2006/relationships/customXml" Target="../ink/ink269.xml"/><Relationship Id="rId81" Type="http://schemas.openxmlformats.org/officeDocument/2006/relationships/image" Target="../media/image277.png"/><Relationship Id="rId135" Type="http://schemas.openxmlformats.org/officeDocument/2006/relationships/image" Target="../media/image304.png"/><Relationship Id="rId156" Type="http://schemas.openxmlformats.org/officeDocument/2006/relationships/customXml" Target="../ink/ink317.xml"/><Relationship Id="rId177" Type="http://schemas.openxmlformats.org/officeDocument/2006/relationships/image" Target="../media/image325.png"/><Relationship Id="rId198" Type="http://schemas.openxmlformats.org/officeDocument/2006/relationships/customXml" Target="../ink/ink338.xml"/><Relationship Id="rId202" Type="http://schemas.openxmlformats.org/officeDocument/2006/relationships/customXml" Target="../ink/ink340.xml"/><Relationship Id="rId223" Type="http://schemas.openxmlformats.org/officeDocument/2006/relationships/image" Target="../media/image348.png"/><Relationship Id="rId18" Type="http://schemas.openxmlformats.org/officeDocument/2006/relationships/customXml" Target="../ink/ink248.xml"/><Relationship Id="rId39" Type="http://schemas.openxmlformats.org/officeDocument/2006/relationships/image" Target="../media/image256.png"/><Relationship Id="rId50" Type="http://schemas.openxmlformats.org/officeDocument/2006/relationships/customXml" Target="../ink/ink264.xml"/><Relationship Id="rId104" Type="http://schemas.openxmlformats.org/officeDocument/2006/relationships/customXml" Target="../ink/ink291.xml"/><Relationship Id="rId125" Type="http://schemas.openxmlformats.org/officeDocument/2006/relationships/image" Target="../media/image299.png"/><Relationship Id="rId146" Type="http://schemas.openxmlformats.org/officeDocument/2006/relationships/customXml" Target="../ink/ink312.xml"/><Relationship Id="rId167" Type="http://schemas.openxmlformats.org/officeDocument/2006/relationships/image" Target="../media/image320.png"/><Relationship Id="rId188" Type="http://schemas.openxmlformats.org/officeDocument/2006/relationships/customXml" Target="../ink/ink333.xml"/><Relationship Id="rId71" Type="http://schemas.openxmlformats.org/officeDocument/2006/relationships/image" Target="../media/image272.png"/><Relationship Id="rId92" Type="http://schemas.openxmlformats.org/officeDocument/2006/relationships/customXml" Target="../ink/ink285.xml"/><Relationship Id="rId213" Type="http://schemas.openxmlformats.org/officeDocument/2006/relationships/image" Target="../media/image343.png"/><Relationship Id="rId2" Type="http://schemas.openxmlformats.org/officeDocument/2006/relationships/customXml" Target="../ink/ink240.xml"/><Relationship Id="rId29" Type="http://schemas.openxmlformats.org/officeDocument/2006/relationships/image" Target="../media/image251.png"/><Relationship Id="rId40" Type="http://schemas.openxmlformats.org/officeDocument/2006/relationships/customXml" Target="../ink/ink259.xml"/><Relationship Id="rId115" Type="http://schemas.openxmlformats.org/officeDocument/2006/relationships/image" Target="../media/image294.png"/><Relationship Id="rId136" Type="http://schemas.openxmlformats.org/officeDocument/2006/relationships/customXml" Target="../ink/ink307.xml"/><Relationship Id="rId157" Type="http://schemas.openxmlformats.org/officeDocument/2006/relationships/image" Target="../media/image315.png"/><Relationship Id="rId178" Type="http://schemas.openxmlformats.org/officeDocument/2006/relationships/customXml" Target="../ink/ink328.xml"/><Relationship Id="rId61" Type="http://schemas.openxmlformats.org/officeDocument/2006/relationships/image" Target="../media/image267.png"/><Relationship Id="rId82" Type="http://schemas.openxmlformats.org/officeDocument/2006/relationships/customXml" Target="../ink/ink280.xml"/><Relationship Id="rId199" Type="http://schemas.openxmlformats.org/officeDocument/2006/relationships/image" Target="../media/image336.png"/><Relationship Id="rId203" Type="http://schemas.openxmlformats.org/officeDocument/2006/relationships/image" Target="../media/image338.png"/><Relationship Id="rId19" Type="http://schemas.openxmlformats.org/officeDocument/2006/relationships/image" Target="../media/image246.png"/><Relationship Id="rId224" Type="http://schemas.openxmlformats.org/officeDocument/2006/relationships/customXml" Target="../ink/ink351.xml"/><Relationship Id="rId30" Type="http://schemas.openxmlformats.org/officeDocument/2006/relationships/customXml" Target="../ink/ink254.xml"/><Relationship Id="rId105" Type="http://schemas.openxmlformats.org/officeDocument/2006/relationships/image" Target="../media/image289.png"/><Relationship Id="rId126" Type="http://schemas.openxmlformats.org/officeDocument/2006/relationships/customXml" Target="../ink/ink302.xml"/><Relationship Id="rId147" Type="http://schemas.openxmlformats.org/officeDocument/2006/relationships/image" Target="../media/image310.png"/><Relationship Id="rId168" Type="http://schemas.openxmlformats.org/officeDocument/2006/relationships/customXml" Target="../ink/ink323.xml"/><Relationship Id="rId51" Type="http://schemas.openxmlformats.org/officeDocument/2006/relationships/image" Target="../media/image262.png"/><Relationship Id="rId72" Type="http://schemas.openxmlformats.org/officeDocument/2006/relationships/customXml" Target="../ink/ink275.xml"/><Relationship Id="rId93" Type="http://schemas.openxmlformats.org/officeDocument/2006/relationships/image" Target="../media/image283.png"/><Relationship Id="rId189" Type="http://schemas.openxmlformats.org/officeDocument/2006/relationships/image" Target="../media/image331.png"/><Relationship Id="rId3" Type="http://schemas.openxmlformats.org/officeDocument/2006/relationships/image" Target="../media/image2380.png"/><Relationship Id="rId214" Type="http://schemas.openxmlformats.org/officeDocument/2006/relationships/customXml" Target="../ink/ink34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6.png"/><Relationship Id="rId18" Type="http://schemas.openxmlformats.org/officeDocument/2006/relationships/customXml" Target="../ink/ink362.xml"/><Relationship Id="rId26" Type="http://schemas.openxmlformats.org/officeDocument/2006/relationships/customXml" Target="../ink/ink366.xml"/><Relationship Id="rId39" Type="http://schemas.openxmlformats.org/officeDocument/2006/relationships/image" Target="../media/image369.png"/><Relationship Id="rId21" Type="http://schemas.openxmlformats.org/officeDocument/2006/relationships/image" Target="../media/image360.png"/><Relationship Id="rId34" Type="http://schemas.openxmlformats.org/officeDocument/2006/relationships/customXml" Target="../ink/ink370.xml"/><Relationship Id="rId7" Type="http://schemas.openxmlformats.org/officeDocument/2006/relationships/image" Target="../media/image353.png"/><Relationship Id="rId12" Type="http://schemas.openxmlformats.org/officeDocument/2006/relationships/customXml" Target="../ink/ink359.xml"/><Relationship Id="rId17" Type="http://schemas.openxmlformats.org/officeDocument/2006/relationships/image" Target="../media/image358.png"/><Relationship Id="rId25" Type="http://schemas.openxmlformats.org/officeDocument/2006/relationships/image" Target="../media/image362.png"/><Relationship Id="rId33" Type="http://schemas.openxmlformats.org/officeDocument/2006/relationships/image" Target="../media/image366.png"/><Relationship Id="rId38" Type="http://schemas.openxmlformats.org/officeDocument/2006/relationships/customXml" Target="../ink/ink372.xml"/><Relationship Id="rId2" Type="http://schemas.openxmlformats.org/officeDocument/2006/relationships/customXml" Target="../ink/ink354.xml"/><Relationship Id="rId16" Type="http://schemas.openxmlformats.org/officeDocument/2006/relationships/customXml" Target="../ink/ink361.xml"/><Relationship Id="rId20" Type="http://schemas.openxmlformats.org/officeDocument/2006/relationships/customXml" Target="../ink/ink363.xml"/><Relationship Id="rId29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6.xml"/><Relationship Id="rId11" Type="http://schemas.openxmlformats.org/officeDocument/2006/relationships/image" Target="../media/image355.png"/><Relationship Id="rId24" Type="http://schemas.openxmlformats.org/officeDocument/2006/relationships/customXml" Target="../ink/ink365.xml"/><Relationship Id="rId32" Type="http://schemas.openxmlformats.org/officeDocument/2006/relationships/customXml" Target="../ink/ink369.xml"/><Relationship Id="rId37" Type="http://schemas.openxmlformats.org/officeDocument/2006/relationships/image" Target="../media/image368.png"/><Relationship Id="rId5" Type="http://schemas.openxmlformats.org/officeDocument/2006/relationships/image" Target="../media/image352.png"/><Relationship Id="rId15" Type="http://schemas.openxmlformats.org/officeDocument/2006/relationships/image" Target="../media/image357.png"/><Relationship Id="rId23" Type="http://schemas.openxmlformats.org/officeDocument/2006/relationships/image" Target="../media/image361.png"/><Relationship Id="rId28" Type="http://schemas.openxmlformats.org/officeDocument/2006/relationships/customXml" Target="../ink/ink367.xml"/><Relationship Id="rId36" Type="http://schemas.openxmlformats.org/officeDocument/2006/relationships/customXml" Target="../ink/ink371.xml"/><Relationship Id="rId10" Type="http://schemas.openxmlformats.org/officeDocument/2006/relationships/customXml" Target="../ink/ink358.xml"/><Relationship Id="rId19" Type="http://schemas.openxmlformats.org/officeDocument/2006/relationships/image" Target="../media/image359.png"/><Relationship Id="rId31" Type="http://schemas.openxmlformats.org/officeDocument/2006/relationships/image" Target="../media/image365.png"/><Relationship Id="rId4" Type="http://schemas.openxmlformats.org/officeDocument/2006/relationships/customXml" Target="../ink/ink355.xml"/><Relationship Id="rId9" Type="http://schemas.openxmlformats.org/officeDocument/2006/relationships/image" Target="../media/image354.png"/><Relationship Id="rId14" Type="http://schemas.openxmlformats.org/officeDocument/2006/relationships/customXml" Target="../ink/ink360.xml"/><Relationship Id="rId22" Type="http://schemas.openxmlformats.org/officeDocument/2006/relationships/customXml" Target="../ink/ink364.xml"/><Relationship Id="rId27" Type="http://schemas.openxmlformats.org/officeDocument/2006/relationships/image" Target="../media/image363.png"/><Relationship Id="rId30" Type="http://schemas.openxmlformats.org/officeDocument/2006/relationships/customXml" Target="../ink/ink368.xml"/><Relationship Id="rId35" Type="http://schemas.openxmlformats.org/officeDocument/2006/relationships/image" Target="../media/image367.png"/><Relationship Id="rId8" Type="http://schemas.openxmlformats.org/officeDocument/2006/relationships/customXml" Target="../ink/ink357.xml"/><Relationship Id="rId3" Type="http://schemas.openxmlformats.org/officeDocument/2006/relationships/image" Target="../media/image351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6.png"/><Relationship Id="rId21" Type="http://schemas.openxmlformats.org/officeDocument/2006/relationships/image" Target="../media/image378.png"/><Relationship Id="rId42" Type="http://schemas.openxmlformats.org/officeDocument/2006/relationships/customXml" Target="../ink/ink393.xml"/><Relationship Id="rId63" Type="http://schemas.openxmlformats.org/officeDocument/2006/relationships/image" Target="../media/image399.png"/><Relationship Id="rId84" Type="http://schemas.openxmlformats.org/officeDocument/2006/relationships/customXml" Target="../ink/ink414.xml"/><Relationship Id="rId138" Type="http://schemas.openxmlformats.org/officeDocument/2006/relationships/customXml" Target="../ink/ink441.xml"/><Relationship Id="rId107" Type="http://schemas.openxmlformats.org/officeDocument/2006/relationships/image" Target="../media/image421.png"/><Relationship Id="rId11" Type="http://schemas.openxmlformats.org/officeDocument/2006/relationships/image" Target="../media/image373.png"/><Relationship Id="rId32" Type="http://schemas.openxmlformats.org/officeDocument/2006/relationships/customXml" Target="../ink/ink388.xml"/><Relationship Id="rId53" Type="http://schemas.openxmlformats.org/officeDocument/2006/relationships/image" Target="../media/image394.png"/><Relationship Id="rId74" Type="http://schemas.openxmlformats.org/officeDocument/2006/relationships/customXml" Target="../ink/ink409.xml"/><Relationship Id="rId128" Type="http://schemas.openxmlformats.org/officeDocument/2006/relationships/customXml" Target="../ink/ink436.xml"/><Relationship Id="rId5" Type="http://schemas.openxmlformats.org/officeDocument/2006/relationships/image" Target="../media/image370.png"/><Relationship Id="rId90" Type="http://schemas.openxmlformats.org/officeDocument/2006/relationships/customXml" Target="../ink/ink417.xml"/><Relationship Id="rId95" Type="http://schemas.openxmlformats.org/officeDocument/2006/relationships/image" Target="../media/image415.png"/><Relationship Id="rId22" Type="http://schemas.openxmlformats.org/officeDocument/2006/relationships/customXml" Target="../ink/ink383.xml"/><Relationship Id="rId27" Type="http://schemas.openxmlformats.org/officeDocument/2006/relationships/image" Target="../media/image381.png"/><Relationship Id="rId43" Type="http://schemas.openxmlformats.org/officeDocument/2006/relationships/image" Target="../media/image389.png"/><Relationship Id="rId48" Type="http://schemas.openxmlformats.org/officeDocument/2006/relationships/customXml" Target="../ink/ink396.xml"/><Relationship Id="rId64" Type="http://schemas.openxmlformats.org/officeDocument/2006/relationships/customXml" Target="../ink/ink404.xml"/><Relationship Id="rId69" Type="http://schemas.openxmlformats.org/officeDocument/2006/relationships/image" Target="../media/image402.png"/><Relationship Id="rId113" Type="http://schemas.openxmlformats.org/officeDocument/2006/relationships/image" Target="../media/image424.png"/><Relationship Id="rId118" Type="http://schemas.openxmlformats.org/officeDocument/2006/relationships/customXml" Target="../ink/ink431.xml"/><Relationship Id="rId134" Type="http://schemas.openxmlformats.org/officeDocument/2006/relationships/customXml" Target="../ink/ink439.xml"/><Relationship Id="rId139" Type="http://schemas.openxmlformats.org/officeDocument/2006/relationships/image" Target="../media/image437.png"/><Relationship Id="rId80" Type="http://schemas.openxmlformats.org/officeDocument/2006/relationships/customXml" Target="../ink/ink412.xml"/><Relationship Id="rId85" Type="http://schemas.openxmlformats.org/officeDocument/2006/relationships/image" Target="../media/image410.png"/><Relationship Id="rId12" Type="http://schemas.openxmlformats.org/officeDocument/2006/relationships/customXml" Target="../ink/ink378.xml"/><Relationship Id="rId17" Type="http://schemas.openxmlformats.org/officeDocument/2006/relationships/image" Target="../media/image376.png"/><Relationship Id="rId33" Type="http://schemas.openxmlformats.org/officeDocument/2006/relationships/image" Target="../media/image384.png"/><Relationship Id="rId38" Type="http://schemas.openxmlformats.org/officeDocument/2006/relationships/customXml" Target="../ink/ink391.xml"/><Relationship Id="rId59" Type="http://schemas.openxmlformats.org/officeDocument/2006/relationships/image" Target="../media/image397.png"/><Relationship Id="rId103" Type="http://schemas.openxmlformats.org/officeDocument/2006/relationships/image" Target="../media/image419.png"/><Relationship Id="rId108" Type="http://schemas.openxmlformats.org/officeDocument/2006/relationships/customXml" Target="../ink/ink426.xml"/><Relationship Id="rId124" Type="http://schemas.openxmlformats.org/officeDocument/2006/relationships/customXml" Target="../ink/ink434.xml"/><Relationship Id="rId129" Type="http://schemas.openxmlformats.org/officeDocument/2006/relationships/image" Target="../media/image432.png"/><Relationship Id="rId54" Type="http://schemas.openxmlformats.org/officeDocument/2006/relationships/customXml" Target="../ink/ink399.xml"/><Relationship Id="rId70" Type="http://schemas.openxmlformats.org/officeDocument/2006/relationships/customXml" Target="../ink/ink407.xml"/><Relationship Id="rId75" Type="http://schemas.openxmlformats.org/officeDocument/2006/relationships/image" Target="../media/image405.png"/><Relationship Id="rId91" Type="http://schemas.openxmlformats.org/officeDocument/2006/relationships/image" Target="../media/image413.png"/><Relationship Id="rId96" Type="http://schemas.openxmlformats.org/officeDocument/2006/relationships/customXml" Target="../ink/ink420.xml"/><Relationship Id="rId140" Type="http://schemas.openxmlformats.org/officeDocument/2006/relationships/customXml" Target="../ink/ink442.xml"/><Relationship Id="rId145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5.xml"/><Relationship Id="rId23" Type="http://schemas.openxmlformats.org/officeDocument/2006/relationships/image" Target="../media/image379.png"/><Relationship Id="rId28" Type="http://schemas.openxmlformats.org/officeDocument/2006/relationships/customXml" Target="../ink/ink386.xml"/><Relationship Id="rId49" Type="http://schemas.openxmlformats.org/officeDocument/2006/relationships/image" Target="../media/image392.png"/><Relationship Id="rId114" Type="http://schemas.openxmlformats.org/officeDocument/2006/relationships/customXml" Target="../ink/ink429.xml"/><Relationship Id="rId119" Type="http://schemas.openxmlformats.org/officeDocument/2006/relationships/image" Target="../media/image427.png"/><Relationship Id="rId44" Type="http://schemas.openxmlformats.org/officeDocument/2006/relationships/customXml" Target="../ink/ink394.xml"/><Relationship Id="rId60" Type="http://schemas.openxmlformats.org/officeDocument/2006/relationships/customXml" Target="../ink/ink402.xml"/><Relationship Id="rId65" Type="http://schemas.openxmlformats.org/officeDocument/2006/relationships/image" Target="../media/image400.png"/><Relationship Id="rId81" Type="http://schemas.openxmlformats.org/officeDocument/2006/relationships/image" Target="../media/image408.png"/><Relationship Id="rId86" Type="http://schemas.openxmlformats.org/officeDocument/2006/relationships/customXml" Target="../ink/ink415.xml"/><Relationship Id="rId130" Type="http://schemas.openxmlformats.org/officeDocument/2006/relationships/customXml" Target="../ink/ink437.xml"/><Relationship Id="rId135" Type="http://schemas.openxmlformats.org/officeDocument/2006/relationships/image" Target="../media/image435.png"/><Relationship Id="rId13" Type="http://schemas.openxmlformats.org/officeDocument/2006/relationships/image" Target="../media/image374.png"/><Relationship Id="rId18" Type="http://schemas.openxmlformats.org/officeDocument/2006/relationships/customXml" Target="../ink/ink381.xml"/><Relationship Id="rId39" Type="http://schemas.openxmlformats.org/officeDocument/2006/relationships/image" Target="../media/image387.png"/><Relationship Id="rId109" Type="http://schemas.openxmlformats.org/officeDocument/2006/relationships/image" Target="../media/image422.png"/><Relationship Id="rId34" Type="http://schemas.openxmlformats.org/officeDocument/2006/relationships/customXml" Target="../ink/ink389.xml"/><Relationship Id="rId50" Type="http://schemas.openxmlformats.org/officeDocument/2006/relationships/customXml" Target="../ink/ink397.xml"/><Relationship Id="rId55" Type="http://schemas.openxmlformats.org/officeDocument/2006/relationships/image" Target="../media/image395.png"/><Relationship Id="rId76" Type="http://schemas.openxmlformats.org/officeDocument/2006/relationships/customXml" Target="../ink/ink410.xml"/><Relationship Id="rId97" Type="http://schemas.openxmlformats.org/officeDocument/2006/relationships/image" Target="../media/image416.png"/><Relationship Id="rId104" Type="http://schemas.openxmlformats.org/officeDocument/2006/relationships/customXml" Target="../ink/ink424.xml"/><Relationship Id="rId120" Type="http://schemas.openxmlformats.org/officeDocument/2006/relationships/customXml" Target="../ink/ink432.xml"/><Relationship Id="rId125" Type="http://schemas.openxmlformats.org/officeDocument/2006/relationships/image" Target="../media/image430.png"/><Relationship Id="rId141" Type="http://schemas.openxmlformats.org/officeDocument/2006/relationships/image" Target="../media/image438.png"/><Relationship Id="rId146" Type="http://schemas.openxmlformats.org/officeDocument/2006/relationships/customXml" Target="../ink/ink445.xml"/><Relationship Id="rId7" Type="http://schemas.openxmlformats.org/officeDocument/2006/relationships/image" Target="../media/image371.png"/><Relationship Id="rId71" Type="http://schemas.openxmlformats.org/officeDocument/2006/relationships/image" Target="../media/image403.png"/><Relationship Id="rId92" Type="http://schemas.openxmlformats.org/officeDocument/2006/relationships/customXml" Target="../ink/ink418.xml"/><Relationship Id="rId2" Type="http://schemas.openxmlformats.org/officeDocument/2006/relationships/customXml" Target="../ink/ink373.xml"/><Relationship Id="rId29" Type="http://schemas.openxmlformats.org/officeDocument/2006/relationships/image" Target="../media/image382.png"/><Relationship Id="rId24" Type="http://schemas.openxmlformats.org/officeDocument/2006/relationships/customXml" Target="../ink/ink384.xml"/><Relationship Id="rId40" Type="http://schemas.openxmlformats.org/officeDocument/2006/relationships/customXml" Target="../ink/ink392.xml"/><Relationship Id="rId45" Type="http://schemas.openxmlformats.org/officeDocument/2006/relationships/image" Target="../media/image390.png"/><Relationship Id="rId66" Type="http://schemas.openxmlformats.org/officeDocument/2006/relationships/customXml" Target="../ink/ink405.xml"/><Relationship Id="rId87" Type="http://schemas.openxmlformats.org/officeDocument/2006/relationships/image" Target="../media/image411.png"/><Relationship Id="rId110" Type="http://schemas.openxmlformats.org/officeDocument/2006/relationships/customXml" Target="../ink/ink427.xml"/><Relationship Id="rId115" Type="http://schemas.openxmlformats.org/officeDocument/2006/relationships/image" Target="../media/image425.png"/><Relationship Id="rId131" Type="http://schemas.openxmlformats.org/officeDocument/2006/relationships/image" Target="../media/image433.png"/><Relationship Id="rId136" Type="http://schemas.openxmlformats.org/officeDocument/2006/relationships/customXml" Target="../ink/ink440.xml"/><Relationship Id="rId61" Type="http://schemas.openxmlformats.org/officeDocument/2006/relationships/image" Target="../media/image398.png"/><Relationship Id="rId82" Type="http://schemas.openxmlformats.org/officeDocument/2006/relationships/customXml" Target="../ink/ink413.xml"/><Relationship Id="rId19" Type="http://schemas.openxmlformats.org/officeDocument/2006/relationships/image" Target="../media/image377.png"/><Relationship Id="rId14" Type="http://schemas.openxmlformats.org/officeDocument/2006/relationships/customXml" Target="../ink/ink379.xml"/><Relationship Id="rId30" Type="http://schemas.openxmlformats.org/officeDocument/2006/relationships/customXml" Target="../ink/ink387.xml"/><Relationship Id="rId35" Type="http://schemas.openxmlformats.org/officeDocument/2006/relationships/image" Target="../media/image385.png"/><Relationship Id="rId56" Type="http://schemas.openxmlformats.org/officeDocument/2006/relationships/customXml" Target="../ink/ink400.xml"/><Relationship Id="rId77" Type="http://schemas.openxmlformats.org/officeDocument/2006/relationships/image" Target="../media/image406.png"/><Relationship Id="rId100" Type="http://schemas.openxmlformats.org/officeDocument/2006/relationships/customXml" Target="../ink/ink422.xml"/><Relationship Id="rId105" Type="http://schemas.openxmlformats.org/officeDocument/2006/relationships/image" Target="../media/image420.png"/><Relationship Id="rId126" Type="http://schemas.openxmlformats.org/officeDocument/2006/relationships/customXml" Target="../ink/ink435.xml"/><Relationship Id="rId147" Type="http://schemas.openxmlformats.org/officeDocument/2006/relationships/image" Target="../media/image441.png"/><Relationship Id="rId8" Type="http://schemas.openxmlformats.org/officeDocument/2006/relationships/customXml" Target="../ink/ink376.xml"/><Relationship Id="rId51" Type="http://schemas.openxmlformats.org/officeDocument/2006/relationships/image" Target="../media/image393.png"/><Relationship Id="rId72" Type="http://schemas.openxmlformats.org/officeDocument/2006/relationships/customXml" Target="../ink/ink408.xml"/><Relationship Id="rId93" Type="http://schemas.openxmlformats.org/officeDocument/2006/relationships/image" Target="../media/image414.png"/><Relationship Id="rId98" Type="http://schemas.openxmlformats.org/officeDocument/2006/relationships/customXml" Target="../ink/ink421.xml"/><Relationship Id="rId121" Type="http://schemas.openxmlformats.org/officeDocument/2006/relationships/image" Target="../media/image428.png"/><Relationship Id="rId142" Type="http://schemas.openxmlformats.org/officeDocument/2006/relationships/customXml" Target="../ink/ink443.xml"/><Relationship Id="rId3" Type="http://schemas.openxmlformats.org/officeDocument/2006/relationships/image" Target="../media/image3690.png"/><Relationship Id="rId25" Type="http://schemas.openxmlformats.org/officeDocument/2006/relationships/image" Target="../media/image380.png"/><Relationship Id="rId46" Type="http://schemas.openxmlformats.org/officeDocument/2006/relationships/customXml" Target="../ink/ink395.xml"/><Relationship Id="rId67" Type="http://schemas.openxmlformats.org/officeDocument/2006/relationships/image" Target="../media/image401.png"/><Relationship Id="rId116" Type="http://schemas.openxmlformats.org/officeDocument/2006/relationships/customXml" Target="../ink/ink430.xml"/><Relationship Id="rId137" Type="http://schemas.openxmlformats.org/officeDocument/2006/relationships/image" Target="../media/image436.png"/><Relationship Id="rId20" Type="http://schemas.openxmlformats.org/officeDocument/2006/relationships/customXml" Target="../ink/ink382.xml"/><Relationship Id="rId41" Type="http://schemas.openxmlformats.org/officeDocument/2006/relationships/image" Target="../media/image388.png"/><Relationship Id="rId62" Type="http://schemas.openxmlformats.org/officeDocument/2006/relationships/customXml" Target="../ink/ink403.xml"/><Relationship Id="rId83" Type="http://schemas.openxmlformats.org/officeDocument/2006/relationships/image" Target="../media/image409.png"/><Relationship Id="rId88" Type="http://schemas.openxmlformats.org/officeDocument/2006/relationships/customXml" Target="../ink/ink416.xml"/><Relationship Id="rId111" Type="http://schemas.openxmlformats.org/officeDocument/2006/relationships/image" Target="../media/image423.png"/><Relationship Id="rId132" Type="http://schemas.openxmlformats.org/officeDocument/2006/relationships/customXml" Target="../ink/ink438.xml"/><Relationship Id="rId15" Type="http://schemas.openxmlformats.org/officeDocument/2006/relationships/image" Target="../media/image375.png"/><Relationship Id="rId36" Type="http://schemas.openxmlformats.org/officeDocument/2006/relationships/customXml" Target="../ink/ink390.xml"/><Relationship Id="rId57" Type="http://schemas.openxmlformats.org/officeDocument/2006/relationships/image" Target="../media/image396.png"/><Relationship Id="rId106" Type="http://schemas.openxmlformats.org/officeDocument/2006/relationships/customXml" Target="../ink/ink425.xml"/><Relationship Id="rId127" Type="http://schemas.openxmlformats.org/officeDocument/2006/relationships/image" Target="../media/image431.png"/><Relationship Id="rId10" Type="http://schemas.openxmlformats.org/officeDocument/2006/relationships/customXml" Target="../ink/ink377.xml"/><Relationship Id="rId31" Type="http://schemas.openxmlformats.org/officeDocument/2006/relationships/image" Target="../media/image383.png"/><Relationship Id="rId52" Type="http://schemas.openxmlformats.org/officeDocument/2006/relationships/customXml" Target="../ink/ink398.xml"/><Relationship Id="rId73" Type="http://schemas.openxmlformats.org/officeDocument/2006/relationships/image" Target="../media/image404.png"/><Relationship Id="rId78" Type="http://schemas.openxmlformats.org/officeDocument/2006/relationships/customXml" Target="../ink/ink411.xml"/><Relationship Id="rId94" Type="http://schemas.openxmlformats.org/officeDocument/2006/relationships/customXml" Target="../ink/ink419.xml"/><Relationship Id="rId99" Type="http://schemas.openxmlformats.org/officeDocument/2006/relationships/image" Target="../media/image417.png"/><Relationship Id="rId101" Type="http://schemas.openxmlformats.org/officeDocument/2006/relationships/image" Target="../media/image418.png"/><Relationship Id="rId122" Type="http://schemas.openxmlformats.org/officeDocument/2006/relationships/customXml" Target="../ink/ink433.xml"/><Relationship Id="rId143" Type="http://schemas.openxmlformats.org/officeDocument/2006/relationships/image" Target="../media/image439.png"/><Relationship Id="rId4" Type="http://schemas.openxmlformats.org/officeDocument/2006/relationships/customXml" Target="../ink/ink374.xml"/><Relationship Id="rId9" Type="http://schemas.openxmlformats.org/officeDocument/2006/relationships/image" Target="../media/image372.png"/><Relationship Id="rId26" Type="http://schemas.openxmlformats.org/officeDocument/2006/relationships/customXml" Target="../ink/ink385.xml"/><Relationship Id="rId47" Type="http://schemas.openxmlformats.org/officeDocument/2006/relationships/image" Target="../media/image391.png"/><Relationship Id="rId68" Type="http://schemas.openxmlformats.org/officeDocument/2006/relationships/customXml" Target="../ink/ink406.xml"/><Relationship Id="rId89" Type="http://schemas.openxmlformats.org/officeDocument/2006/relationships/image" Target="../media/image412.png"/><Relationship Id="rId112" Type="http://schemas.openxmlformats.org/officeDocument/2006/relationships/customXml" Target="../ink/ink428.xml"/><Relationship Id="rId133" Type="http://schemas.openxmlformats.org/officeDocument/2006/relationships/image" Target="../media/image434.png"/><Relationship Id="rId16" Type="http://schemas.openxmlformats.org/officeDocument/2006/relationships/customXml" Target="../ink/ink380.xml"/><Relationship Id="rId37" Type="http://schemas.openxmlformats.org/officeDocument/2006/relationships/image" Target="../media/image386.png"/><Relationship Id="rId58" Type="http://schemas.openxmlformats.org/officeDocument/2006/relationships/customXml" Target="../ink/ink401.xml"/><Relationship Id="rId79" Type="http://schemas.openxmlformats.org/officeDocument/2006/relationships/image" Target="../media/image407.png"/><Relationship Id="rId102" Type="http://schemas.openxmlformats.org/officeDocument/2006/relationships/customXml" Target="../ink/ink423.xml"/><Relationship Id="rId123" Type="http://schemas.openxmlformats.org/officeDocument/2006/relationships/image" Target="../media/image429.png"/><Relationship Id="rId144" Type="http://schemas.openxmlformats.org/officeDocument/2006/relationships/customXml" Target="../ink/ink44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8.png"/><Relationship Id="rId21" Type="http://schemas.openxmlformats.org/officeDocument/2006/relationships/image" Target="../media/image450.png"/><Relationship Id="rId42" Type="http://schemas.openxmlformats.org/officeDocument/2006/relationships/customXml" Target="../ink/ink466.xml"/><Relationship Id="rId63" Type="http://schemas.openxmlformats.org/officeDocument/2006/relationships/image" Target="../media/image471.png"/><Relationship Id="rId84" Type="http://schemas.openxmlformats.org/officeDocument/2006/relationships/customXml" Target="../ink/ink487.xml"/><Relationship Id="rId138" Type="http://schemas.openxmlformats.org/officeDocument/2006/relationships/customXml" Target="../ink/ink514.xml"/><Relationship Id="rId159" Type="http://schemas.openxmlformats.org/officeDocument/2006/relationships/image" Target="../media/image519.png"/><Relationship Id="rId170" Type="http://schemas.openxmlformats.org/officeDocument/2006/relationships/customXml" Target="../ink/ink530.xml"/><Relationship Id="rId191" Type="http://schemas.openxmlformats.org/officeDocument/2006/relationships/image" Target="../media/image535.png"/><Relationship Id="rId205" Type="http://schemas.openxmlformats.org/officeDocument/2006/relationships/image" Target="../media/image542.png"/><Relationship Id="rId107" Type="http://schemas.openxmlformats.org/officeDocument/2006/relationships/image" Target="../media/image493.png"/><Relationship Id="rId11" Type="http://schemas.openxmlformats.org/officeDocument/2006/relationships/image" Target="../media/image445.png"/><Relationship Id="rId32" Type="http://schemas.openxmlformats.org/officeDocument/2006/relationships/customXml" Target="../ink/ink461.xml"/><Relationship Id="rId53" Type="http://schemas.openxmlformats.org/officeDocument/2006/relationships/image" Target="../media/image466.png"/><Relationship Id="rId74" Type="http://schemas.openxmlformats.org/officeDocument/2006/relationships/customXml" Target="../ink/ink482.xml"/><Relationship Id="rId128" Type="http://schemas.openxmlformats.org/officeDocument/2006/relationships/customXml" Target="../ink/ink509.xml"/><Relationship Id="rId149" Type="http://schemas.openxmlformats.org/officeDocument/2006/relationships/image" Target="../media/image514.png"/><Relationship Id="rId5" Type="http://schemas.openxmlformats.org/officeDocument/2006/relationships/image" Target="../media/image442.png"/><Relationship Id="rId95" Type="http://schemas.openxmlformats.org/officeDocument/2006/relationships/image" Target="../media/image487.png"/><Relationship Id="rId160" Type="http://schemas.openxmlformats.org/officeDocument/2006/relationships/customXml" Target="../ink/ink525.xml"/><Relationship Id="rId181" Type="http://schemas.openxmlformats.org/officeDocument/2006/relationships/image" Target="../media/image530.png"/><Relationship Id="rId22" Type="http://schemas.openxmlformats.org/officeDocument/2006/relationships/customXml" Target="../ink/ink456.xml"/><Relationship Id="rId43" Type="http://schemas.openxmlformats.org/officeDocument/2006/relationships/image" Target="../media/image461.png"/><Relationship Id="rId64" Type="http://schemas.openxmlformats.org/officeDocument/2006/relationships/customXml" Target="../ink/ink477.xml"/><Relationship Id="rId118" Type="http://schemas.openxmlformats.org/officeDocument/2006/relationships/customXml" Target="../ink/ink504.xml"/><Relationship Id="rId139" Type="http://schemas.openxmlformats.org/officeDocument/2006/relationships/image" Target="../media/image509.png"/><Relationship Id="rId85" Type="http://schemas.openxmlformats.org/officeDocument/2006/relationships/image" Target="../media/image482.png"/><Relationship Id="rId150" Type="http://schemas.openxmlformats.org/officeDocument/2006/relationships/customXml" Target="../ink/ink520.xml"/><Relationship Id="rId171" Type="http://schemas.openxmlformats.org/officeDocument/2006/relationships/image" Target="../media/image525.png"/><Relationship Id="rId192" Type="http://schemas.openxmlformats.org/officeDocument/2006/relationships/customXml" Target="../ink/ink541.xml"/><Relationship Id="rId206" Type="http://schemas.openxmlformats.org/officeDocument/2006/relationships/customXml" Target="../ink/ink548.xml"/><Relationship Id="rId12" Type="http://schemas.openxmlformats.org/officeDocument/2006/relationships/customXml" Target="../ink/ink451.xml"/><Relationship Id="rId33" Type="http://schemas.openxmlformats.org/officeDocument/2006/relationships/image" Target="../media/image456.png"/><Relationship Id="rId108" Type="http://schemas.openxmlformats.org/officeDocument/2006/relationships/customXml" Target="../ink/ink499.xml"/><Relationship Id="rId129" Type="http://schemas.openxmlformats.org/officeDocument/2006/relationships/image" Target="../media/image504.png"/><Relationship Id="rId54" Type="http://schemas.openxmlformats.org/officeDocument/2006/relationships/customXml" Target="../ink/ink472.xml"/><Relationship Id="rId75" Type="http://schemas.openxmlformats.org/officeDocument/2006/relationships/image" Target="../media/image477.png"/><Relationship Id="rId96" Type="http://schemas.openxmlformats.org/officeDocument/2006/relationships/customXml" Target="../ink/ink493.xml"/><Relationship Id="rId140" Type="http://schemas.openxmlformats.org/officeDocument/2006/relationships/customXml" Target="../ink/ink515.xml"/><Relationship Id="rId161" Type="http://schemas.openxmlformats.org/officeDocument/2006/relationships/image" Target="../media/image520.png"/><Relationship Id="rId182" Type="http://schemas.openxmlformats.org/officeDocument/2006/relationships/customXml" Target="../ink/ink536.xml"/><Relationship Id="rId6" Type="http://schemas.openxmlformats.org/officeDocument/2006/relationships/customXml" Target="../ink/ink448.xml"/><Relationship Id="rId23" Type="http://schemas.openxmlformats.org/officeDocument/2006/relationships/image" Target="../media/image451.png"/><Relationship Id="rId119" Type="http://schemas.openxmlformats.org/officeDocument/2006/relationships/image" Target="../media/image499.png"/><Relationship Id="rId44" Type="http://schemas.openxmlformats.org/officeDocument/2006/relationships/customXml" Target="../ink/ink467.xml"/><Relationship Id="rId65" Type="http://schemas.openxmlformats.org/officeDocument/2006/relationships/image" Target="../media/image472.png"/><Relationship Id="rId86" Type="http://schemas.openxmlformats.org/officeDocument/2006/relationships/customXml" Target="../ink/ink488.xml"/><Relationship Id="rId130" Type="http://schemas.openxmlformats.org/officeDocument/2006/relationships/customXml" Target="../ink/ink510.xml"/><Relationship Id="rId151" Type="http://schemas.openxmlformats.org/officeDocument/2006/relationships/image" Target="../media/image515.png"/><Relationship Id="rId172" Type="http://schemas.openxmlformats.org/officeDocument/2006/relationships/customXml" Target="../ink/ink531.xml"/><Relationship Id="rId193" Type="http://schemas.openxmlformats.org/officeDocument/2006/relationships/image" Target="../media/image536.png"/><Relationship Id="rId207" Type="http://schemas.openxmlformats.org/officeDocument/2006/relationships/image" Target="../media/image543.png"/><Relationship Id="rId13" Type="http://schemas.openxmlformats.org/officeDocument/2006/relationships/image" Target="../media/image446.png"/><Relationship Id="rId109" Type="http://schemas.openxmlformats.org/officeDocument/2006/relationships/image" Target="../media/image494.png"/><Relationship Id="rId34" Type="http://schemas.openxmlformats.org/officeDocument/2006/relationships/customXml" Target="../ink/ink462.xml"/><Relationship Id="rId55" Type="http://schemas.openxmlformats.org/officeDocument/2006/relationships/image" Target="../media/image467.png"/><Relationship Id="rId76" Type="http://schemas.openxmlformats.org/officeDocument/2006/relationships/customXml" Target="../ink/ink483.xml"/><Relationship Id="rId97" Type="http://schemas.openxmlformats.org/officeDocument/2006/relationships/image" Target="../media/image488.png"/><Relationship Id="rId120" Type="http://schemas.openxmlformats.org/officeDocument/2006/relationships/customXml" Target="../ink/ink505.xml"/><Relationship Id="rId141" Type="http://schemas.openxmlformats.org/officeDocument/2006/relationships/image" Target="../media/image510.png"/><Relationship Id="rId7" Type="http://schemas.openxmlformats.org/officeDocument/2006/relationships/image" Target="../media/image443.png"/><Relationship Id="rId162" Type="http://schemas.openxmlformats.org/officeDocument/2006/relationships/customXml" Target="../ink/ink526.xml"/><Relationship Id="rId183" Type="http://schemas.openxmlformats.org/officeDocument/2006/relationships/image" Target="../media/image531.png"/><Relationship Id="rId24" Type="http://schemas.openxmlformats.org/officeDocument/2006/relationships/customXml" Target="../ink/ink457.xml"/><Relationship Id="rId45" Type="http://schemas.openxmlformats.org/officeDocument/2006/relationships/image" Target="../media/image462.png"/><Relationship Id="rId66" Type="http://schemas.openxmlformats.org/officeDocument/2006/relationships/customXml" Target="../ink/ink478.xml"/><Relationship Id="rId87" Type="http://schemas.openxmlformats.org/officeDocument/2006/relationships/image" Target="../media/image483.png"/><Relationship Id="rId110" Type="http://schemas.openxmlformats.org/officeDocument/2006/relationships/customXml" Target="../ink/ink500.xml"/><Relationship Id="rId131" Type="http://schemas.openxmlformats.org/officeDocument/2006/relationships/image" Target="../media/image505.png"/><Relationship Id="rId61" Type="http://schemas.openxmlformats.org/officeDocument/2006/relationships/image" Target="../media/image470.png"/><Relationship Id="rId82" Type="http://schemas.openxmlformats.org/officeDocument/2006/relationships/customXml" Target="../ink/ink486.xml"/><Relationship Id="rId152" Type="http://schemas.openxmlformats.org/officeDocument/2006/relationships/customXml" Target="../ink/ink521.xml"/><Relationship Id="rId173" Type="http://schemas.openxmlformats.org/officeDocument/2006/relationships/image" Target="../media/image526.png"/><Relationship Id="rId194" Type="http://schemas.openxmlformats.org/officeDocument/2006/relationships/customXml" Target="../ink/ink542.xml"/><Relationship Id="rId199" Type="http://schemas.openxmlformats.org/officeDocument/2006/relationships/image" Target="../media/image539.png"/><Relationship Id="rId203" Type="http://schemas.openxmlformats.org/officeDocument/2006/relationships/image" Target="../media/image541.png"/><Relationship Id="rId208" Type="http://schemas.openxmlformats.org/officeDocument/2006/relationships/customXml" Target="../ink/ink549.xml"/><Relationship Id="rId19" Type="http://schemas.openxmlformats.org/officeDocument/2006/relationships/image" Target="../media/image449.png"/><Relationship Id="rId14" Type="http://schemas.openxmlformats.org/officeDocument/2006/relationships/customXml" Target="../ink/ink452.xml"/><Relationship Id="rId30" Type="http://schemas.openxmlformats.org/officeDocument/2006/relationships/customXml" Target="../ink/ink460.xml"/><Relationship Id="rId35" Type="http://schemas.openxmlformats.org/officeDocument/2006/relationships/image" Target="../media/image457.png"/><Relationship Id="rId56" Type="http://schemas.openxmlformats.org/officeDocument/2006/relationships/customXml" Target="../ink/ink473.xml"/><Relationship Id="rId77" Type="http://schemas.openxmlformats.org/officeDocument/2006/relationships/image" Target="../media/image478.png"/><Relationship Id="rId100" Type="http://schemas.openxmlformats.org/officeDocument/2006/relationships/customXml" Target="../ink/ink495.xml"/><Relationship Id="rId105" Type="http://schemas.openxmlformats.org/officeDocument/2006/relationships/image" Target="../media/image492.png"/><Relationship Id="rId126" Type="http://schemas.openxmlformats.org/officeDocument/2006/relationships/customXml" Target="../ink/ink508.xml"/><Relationship Id="rId147" Type="http://schemas.openxmlformats.org/officeDocument/2006/relationships/image" Target="../media/image513.png"/><Relationship Id="rId168" Type="http://schemas.openxmlformats.org/officeDocument/2006/relationships/customXml" Target="../ink/ink529.xml"/><Relationship Id="rId8" Type="http://schemas.openxmlformats.org/officeDocument/2006/relationships/customXml" Target="../ink/ink449.xml"/><Relationship Id="rId51" Type="http://schemas.openxmlformats.org/officeDocument/2006/relationships/image" Target="../media/image465.png"/><Relationship Id="rId72" Type="http://schemas.openxmlformats.org/officeDocument/2006/relationships/customXml" Target="../ink/ink481.xml"/><Relationship Id="rId93" Type="http://schemas.openxmlformats.org/officeDocument/2006/relationships/image" Target="../media/image486.png"/><Relationship Id="rId98" Type="http://schemas.openxmlformats.org/officeDocument/2006/relationships/customXml" Target="../ink/ink494.xml"/><Relationship Id="rId121" Type="http://schemas.openxmlformats.org/officeDocument/2006/relationships/image" Target="../media/image500.png"/><Relationship Id="rId142" Type="http://schemas.openxmlformats.org/officeDocument/2006/relationships/customXml" Target="../ink/ink516.xml"/><Relationship Id="rId163" Type="http://schemas.openxmlformats.org/officeDocument/2006/relationships/image" Target="../media/image521.png"/><Relationship Id="rId184" Type="http://schemas.openxmlformats.org/officeDocument/2006/relationships/customXml" Target="../ink/ink537.xml"/><Relationship Id="rId189" Type="http://schemas.openxmlformats.org/officeDocument/2006/relationships/image" Target="../media/image534.png"/><Relationship Id="rId3" Type="http://schemas.openxmlformats.org/officeDocument/2006/relationships/image" Target="../media/image4410.png"/><Relationship Id="rId25" Type="http://schemas.openxmlformats.org/officeDocument/2006/relationships/image" Target="../media/image452.png"/><Relationship Id="rId46" Type="http://schemas.openxmlformats.org/officeDocument/2006/relationships/customXml" Target="../ink/ink468.xml"/><Relationship Id="rId67" Type="http://schemas.openxmlformats.org/officeDocument/2006/relationships/image" Target="../media/image473.png"/><Relationship Id="rId116" Type="http://schemas.openxmlformats.org/officeDocument/2006/relationships/customXml" Target="../ink/ink503.xml"/><Relationship Id="rId137" Type="http://schemas.openxmlformats.org/officeDocument/2006/relationships/image" Target="../media/image508.png"/><Relationship Id="rId158" Type="http://schemas.openxmlformats.org/officeDocument/2006/relationships/customXml" Target="../ink/ink524.xml"/><Relationship Id="rId20" Type="http://schemas.openxmlformats.org/officeDocument/2006/relationships/customXml" Target="../ink/ink455.xml"/><Relationship Id="rId41" Type="http://schemas.openxmlformats.org/officeDocument/2006/relationships/image" Target="../media/image460.png"/><Relationship Id="rId62" Type="http://schemas.openxmlformats.org/officeDocument/2006/relationships/customXml" Target="../ink/ink476.xml"/><Relationship Id="rId83" Type="http://schemas.openxmlformats.org/officeDocument/2006/relationships/image" Target="../media/image481.png"/><Relationship Id="rId88" Type="http://schemas.openxmlformats.org/officeDocument/2006/relationships/customXml" Target="../ink/ink489.xml"/><Relationship Id="rId111" Type="http://schemas.openxmlformats.org/officeDocument/2006/relationships/image" Target="../media/image495.png"/><Relationship Id="rId132" Type="http://schemas.openxmlformats.org/officeDocument/2006/relationships/customXml" Target="../ink/ink511.xml"/><Relationship Id="rId153" Type="http://schemas.openxmlformats.org/officeDocument/2006/relationships/image" Target="../media/image516.png"/><Relationship Id="rId174" Type="http://schemas.openxmlformats.org/officeDocument/2006/relationships/customXml" Target="../ink/ink532.xml"/><Relationship Id="rId179" Type="http://schemas.openxmlformats.org/officeDocument/2006/relationships/image" Target="../media/image529.png"/><Relationship Id="rId195" Type="http://schemas.openxmlformats.org/officeDocument/2006/relationships/image" Target="../media/image537.png"/><Relationship Id="rId209" Type="http://schemas.openxmlformats.org/officeDocument/2006/relationships/image" Target="../media/image544.png"/><Relationship Id="rId190" Type="http://schemas.openxmlformats.org/officeDocument/2006/relationships/customXml" Target="../ink/ink540.xml"/><Relationship Id="rId204" Type="http://schemas.openxmlformats.org/officeDocument/2006/relationships/customXml" Target="../ink/ink547.xml"/><Relationship Id="rId15" Type="http://schemas.openxmlformats.org/officeDocument/2006/relationships/image" Target="../media/image447.png"/><Relationship Id="rId36" Type="http://schemas.openxmlformats.org/officeDocument/2006/relationships/customXml" Target="../ink/ink463.xml"/><Relationship Id="rId57" Type="http://schemas.openxmlformats.org/officeDocument/2006/relationships/image" Target="../media/image468.png"/><Relationship Id="rId106" Type="http://schemas.openxmlformats.org/officeDocument/2006/relationships/customXml" Target="../ink/ink498.xml"/><Relationship Id="rId127" Type="http://schemas.openxmlformats.org/officeDocument/2006/relationships/image" Target="../media/image503.png"/><Relationship Id="rId10" Type="http://schemas.openxmlformats.org/officeDocument/2006/relationships/customXml" Target="../ink/ink450.xml"/><Relationship Id="rId31" Type="http://schemas.openxmlformats.org/officeDocument/2006/relationships/image" Target="../media/image455.png"/><Relationship Id="rId52" Type="http://schemas.openxmlformats.org/officeDocument/2006/relationships/customXml" Target="../ink/ink471.xml"/><Relationship Id="rId73" Type="http://schemas.openxmlformats.org/officeDocument/2006/relationships/image" Target="../media/image476.png"/><Relationship Id="rId78" Type="http://schemas.openxmlformats.org/officeDocument/2006/relationships/customXml" Target="../ink/ink484.xml"/><Relationship Id="rId94" Type="http://schemas.openxmlformats.org/officeDocument/2006/relationships/customXml" Target="../ink/ink492.xml"/><Relationship Id="rId99" Type="http://schemas.openxmlformats.org/officeDocument/2006/relationships/image" Target="../media/image489.png"/><Relationship Id="rId101" Type="http://schemas.openxmlformats.org/officeDocument/2006/relationships/image" Target="../media/image490.png"/><Relationship Id="rId122" Type="http://schemas.openxmlformats.org/officeDocument/2006/relationships/customXml" Target="../ink/ink506.xml"/><Relationship Id="rId143" Type="http://schemas.openxmlformats.org/officeDocument/2006/relationships/image" Target="../media/image511.png"/><Relationship Id="rId148" Type="http://schemas.openxmlformats.org/officeDocument/2006/relationships/customXml" Target="../ink/ink519.xml"/><Relationship Id="rId164" Type="http://schemas.openxmlformats.org/officeDocument/2006/relationships/customXml" Target="../ink/ink527.xml"/><Relationship Id="rId169" Type="http://schemas.openxmlformats.org/officeDocument/2006/relationships/image" Target="../media/image524.png"/><Relationship Id="rId185" Type="http://schemas.openxmlformats.org/officeDocument/2006/relationships/image" Target="../media/image532.png"/><Relationship Id="rId4" Type="http://schemas.openxmlformats.org/officeDocument/2006/relationships/customXml" Target="../ink/ink447.xml"/><Relationship Id="rId9" Type="http://schemas.openxmlformats.org/officeDocument/2006/relationships/image" Target="../media/image444.png"/><Relationship Id="rId180" Type="http://schemas.openxmlformats.org/officeDocument/2006/relationships/customXml" Target="../ink/ink535.xml"/><Relationship Id="rId210" Type="http://schemas.openxmlformats.org/officeDocument/2006/relationships/customXml" Target="../ink/ink550.xml"/><Relationship Id="rId26" Type="http://schemas.openxmlformats.org/officeDocument/2006/relationships/customXml" Target="../ink/ink458.xml"/><Relationship Id="rId47" Type="http://schemas.openxmlformats.org/officeDocument/2006/relationships/image" Target="../media/image463.png"/><Relationship Id="rId68" Type="http://schemas.openxmlformats.org/officeDocument/2006/relationships/customXml" Target="../ink/ink479.xml"/><Relationship Id="rId89" Type="http://schemas.openxmlformats.org/officeDocument/2006/relationships/image" Target="../media/image484.png"/><Relationship Id="rId112" Type="http://schemas.openxmlformats.org/officeDocument/2006/relationships/customXml" Target="../ink/ink501.xml"/><Relationship Id="rId133" Type="http://schemas.openxmlformats.org/officeDocument/2006/relationships/image" Target="../media/image506.png"/><Relationship Id="rId154" Type="http://schemas.openxmlformats.org/officeDocument/2006/relationships/customXml" Target="../ink/ink522.xml"/><Relationship Id="rId175" Type="http://schemas.openxmlformats.org/officeDocument/2006/relationships/image" Target="../media/image527.png"/><Relationship Id="rId196" Type="http://schemas.openxmlformats.org/officeDocument/2006/relationships/customXml" Target="../ink/ink543.xml"/><Relationship Id="rId200" Type="http://schemas.openxmlformats.org/officeDocument/2006/relationships/customXml" Target="../ink/ink545.xml"/><Relationship Id="rId16" Type="http://schemas.openxmlformats.org/officeDocument/2006/relationships/customXml" Target="../ink/ink453.xml"/><Relationship Id="rId37" Type="http://schemas.openxmlformats.org/officeDocument/2006/relationships/image" Target="../media/image458.png"/><Relationship Id="rId58" Type="http://schemas.openxmlformats.org/officeDocument/2006/relationships/customXml" Target="../ink/ink474.xml"/><Relationship Id="rId79" Type="http://schemas.openxmlformats.org/officeDocument/2006/relationships/image" Target="../media/image479.png"/><Relationship Id="rId102" Type="http://schemas.openxmlformats.org/officeDocument/2006/relationships/customXml" Target="../ink/ink496.xml"/><Relationship Id="rId123" Type="http://schemas.openxmlformats.org/officeDocument/2006/relationships/image" Target="../media/image501.png"/><Relationship Id="rId144" Type="http://schemas.openxmlformats.org/officeDocument/2006/relationships/customXml" Target="../ink/ink517.xml"/><Relationship Id="rId90" Type="http://schemas.openxmlformats.org/officeDocument/2006/relationships/customXml" Target="../ink/ink490.xml"/><Relationship Id="rId165" Type="http://schemas.openxmlformats.org/officeDocument/2006/relationships/image" Target="../media/image522.png"/><Relationship Id="rId186" Type="http://schemas.openxmlformats.org/officeDocument/2006/relationships/customXml" Target="../ink/ink538.xml"/><Relationship Id="rId211" Type="http://schemas.openxmlformats.org/officeDocument/2006/relationships/image" Target="../media/image545.png"/><Relationship Id="rId27" Type="http://schemas.openxmlformats.org/officeDocument/2006/relationships/image" Target="../media/image453.png"/><Relationship Id="rId48" Type="http://schemas.openxmlformats.org/officeDocument/2006/relationships/customXml" Target="../ink/ink469.xml"/><Relationship Id="rId69" Type="http://schemas.openxmlformats.org/officeDocument/2006/relationships/image" Target="../media/image474.png"/><Relationship Id="rId113" Type="http://schemas.openxmlformats.org/officeDocument/2006/relationships/image" Target="../media/image496.png"/><Relationship Id="rId134" Type="http://schemas.openxmlformats.org/officeDocument/2006/relationships/customXml" Target="../ink/ink512.xml"/><Relationship Id="rId80" Type="http://schemas.openxmlformats.org/officeDocument/2006/relationships/customXml" Target="../ink/ink485.xml"/><Relationship Id="rId155" Type="http://schemas.openxmlformats.org/officeDocument/2006/relationships/image" Target="../media/image517.png"/><Relationship Id="rId176" Type="http://schemas.openxmlformats.org/officeDocument/2006/relationships/customXml" Target="../ink/ink533.xml"/><Relationship Id="rId197" Type="http://schemas.openxmlformats.org/officeDocument/2006/relationships/image" Target="../media/image538.png"/><Relationship Id="rId201" Type="http://schemas.openxmlformats.org/officeDocument/2006/relationships/image" Target="../media/image540.png"/><Relationship Id="rId17" Type="http://schemas.openxmlformats.org/officeDocument/2006/relationships/image" Target="../media/image448.png"/><Relationship Id="rId38" Type="http://schemas.openxmlformats.org/officeDocument/2006/relationships/customXml" Target="../ink/ink464.xml"/><Relationship Id="rId59" Type="http://schemas.openxmlformats.org/officeDocument/2006/relationships/image" Target="../media/image469.png"/><Relationship Id="rId103" Type="http://schemas.openxmlformats.org/officeDocument/2006/relationships/image" Target="../media/image491.png"/><Relationship Id="rId124" Type="http://schemas.openxmlformats.org/officeDocument/2006/relationships/customXml" Target="../ink/ink507.xml"/><Relationship Id="rId70" Type="http://schemas.openxmlformats.org/officeDocument/2006/relationships/customXml" Target="../ink/ink480.xml"/><Relationship Id="rId91" Type="http://schemas.openxmlformats.org/officeDocument/2006/relationships/image" Target="../media/image485.png"/><Relationship Id="rId145" Type="http://schemas.openxmlformats.org/officeDocument/2006/relationships/image" Target="../media/image512.png"/><Relationship Id="rId166" Type="http://schemas.openxmlformats.org/officeDocument/2006/relationships/customXml" Target="../ink/ink528.xml"/><Relationship Id="rId187" Type="http://schemas.openxmlformats.org/officeDocument/2006/relationships/image" Target="../media/image53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59.xml"/><Relationship Id="rId49" Type="http://schemas.openxmlformats.org/officeDocument/2006/relationships/image" Target="../media/image464.png"/><Relationship Id="rId114" Type="http://schemas.openxmlformats.org/officeDocument/2006/relationships/customXml" Target="../ink/ink502.xml"/><Relationship Id="rId60" Type="http://schemas.openxmlformats.org/officeDocument/2006/relationships/customXml" Target="../ink/ink475.xml"/><Relationship Id="rId81" Type="http://schemas.openxmlformats.org/officeDocument/2006/relationships/image" Target="../media/image480.png"/><Relationship Id="rId135" Type="http://schemas.openxmlformats.org/officeDocument/2006/relationships/image" Target="../media/image507.png"/><Relationship Id="rId156" Type="http://schemas.openxmlformats.org/officeDocument/2006/relationships/customXml" Target="../ink/ink523.xml"/><Relationship Id="rId177" Type="http://schemas.openxmlformats.org/officeDocument/2006/relationships/image" Target="../media/image528.png"/><Relationship Id="rId198" Type="http://schemas.openxmlformats.org/officeDocument/2006/relationships/customXml" Target="../ink/ink544.xml"/><Relationship Id="rId202" Type="http://schemas.openxmlformats.org/officeDocument/2006/relationships/customXml" Target="../ink/ink546.xml"/><Relationship Id="rId18" Type="http://schemas.openxmlformats.org/officeDocument/2006/relationships/customXml" Target="../ink/ink454.xml"/><Relationship Id="rId39" Type="http://schemas.openxmlformats.org/officeDocument/2006/relationships/image" Target="../media/image459.png"/><Relationship Id="rId50" Type="http://schemas.openxmlformats.org/officeDocument/2006/relationships/customXml" Target="../ink/ink470.xml"/><Relationship Id="rId104" Type="http://schemas.openxmlformats.org/officeDocument/2006/relationships/customXml" Target="../ink/ink497.xml"/><Relationship Id="rId125" Type="http://schemas.openxmlformats.org/officeDocument/2006/relationships/image" Target="../media/image502.png"/><Relationship Id="rId146" Type="http://schemas.openxmlformats.org/officeDocument/2006/relationships/customXml" Target="../ink/ink518.xml"/><Relationship Id="rId167" Type="http://schemas.openxmlformats.org/officeDocument/2006/relationships/image" Target="../media/image523.png"/><Relationship Id="rId188" Type="http://schemas.openxmlformats.org/officeDocument/2006/relationships/customXml" Target="../ink/ink539.xml"/><Relationship Id="rId71" Type="http://schemas.openxmlformats.org/officeDocument/2006/relationships/image" Target="../media/image475.png"/><Relationship Id="rId92" Type="http://schemas.openxmlformats.org/officeDocument/2006/relationships/customXml" Target="../ink/ink491.xml"/><Relationship Id="rId2" Type="http://schemas.openxmlformats.org/officeDocument/2006/relationships/customXml" Target="../ink/ink446.xml"/><Relationship Id="rId29" Type="http://schemas.openxmlformats.org/officeDocument/2006/relationships/image" Target="../media/image454.png"/><Relationship Id="rId40" Type="http://schemas.openxmlformats.org/officeDocument/2006/relationships/customXml" Target="../ink/ink465.xml"/><Relationship Id="rId115" Type="http://schemas.openxmlformats.org/officeDocument/2006/relationships/image" Target="../media/image497.png"/><Relationship Id="rId136" Type="http://schemas.openxmlformats.org/officeDocument/2006/relationships/customXml" Target="../ink/ink513.xml"/><Relationship Id="rId157" Type="http://schemas.openxmlformats.org/officeDocument/2006/relationships/image" Target="../media/image518.png"/><Relationship Id="rId178" Type="http://schemas.openxmlformats.org/officeDocument/2006/relationships/customXml" Target="../ink/ink5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0113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Oxidation State &amp; Oxidation of Alcohols</a:t>
            </a:r>
            <a:br>
              <a:rPr lang="en-US" sz="3600"/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334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2/3/2023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00-8332-8139-9210-ADC20894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Chromium-based Reagents for Oxidizing Alcohols				(12.10)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3174475-FE1E-92CA-DF1F-1F7FEA4C6BB9}"/>
                  </a:ext>
                </a:extLst>
              </p14:cNvPr>
              <p14:cNvContentPartPr/>
              <p14:nvPr/>
            </p14:nvContentPartPr>
            <p14:xfrm>
              <a:off x="2452984" y="2129863"/>
              <a:ext cx="212040" cy="315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3174475-FE1E-92CA-DF1F-1F7FEA4C6B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3984" y="2120863"/>
                <a:ext cx="22968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5C375C27-EF8C-F8E6-1E36-6C55E2578856}"/>
              </a:ext>
            </a:extLst>
          </p:cNvPr>
          <p:cNvGrpSpPr/>
          <p:nvPr/>
        </p:nvGrpSpPr>
        <p:grpSpPr>
          <a:xfrm>
            <a:off x="2186582" y="1871545"/>
            <a:ext cx="205200" cy="242640"/>
            <a:chOff x="1866772" y="1752593"/>
            <a:chExt cx="20520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06C5D5-8A03-BBB2-6D45-34B004A238DE}"/>
                    </a:ext>
                  </a:extLst>
                </p14:cNvPr>
                <p14:cNvContentPartPr/>
                <p14:nvPr/>
              </p14:nvContentPartPr>
              <p14:xfrm>
                <a:off x="1919332" y="1896953"/>
                <a:ext cx="11628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06C5D5-8A03-BBB2-6D45-34B004A238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0360" y="1887953"/>
                  <a:ext cx="133866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13F411-ADFF-9647-7B2C-68DCCE64F001}"/>
                    </a:ext>
                  </a:extLst>
                </p14:cNvPr>
                <p14:cNvContentPartPr/>
                <p14:nvPr/>
              </p14:nvContentPartPr>
              <p14:xfrm>
                <a:off x="1866772" y="1752593"/>
                <a:ext cx="205200" cy="242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13F411-ADFF-9647-7B2C-68DCCE64F0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7756" y="1743593"/>
                  <a:ext cx="222871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610BAAA-5AC9-C7C9-D159-3E4C1F2AE549}"/>
                  </a:ext>
                </a:extLst>
              </p14:cNvPr>
              <p14:cNvContentPartPr/>
              <p14:nvPr/>
            </p14:nvContentPartPr>
            <p14:xfrm>
              <a:off x="3112448" y="1380941"/>
              <a:ext cx="136800" cy="173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610BAAA-5AC9-C7C9-D159-3E4C1F2AE5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3448" y="1371922"/>
                <a:ext cx="154440" cy="191557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A76E1EE-A039-60AE-05C4-9E66D5137A14}"/>
              </a:ext>
            </a:extLst>
          </p:cNvPr>
          <p:cNvGrpSpPr/>
          <p:nvPr/>
        </p:nvGrpSpPr>
        <p:grpSpPr>
          <a:xfrm>
            <a:off x="3102728" y="1717901"/>
            <a:ext cx="431280" cy="1141200"/>
            <a:chOff x="2782918" y="1598949"/>
            <a:chExt cx="431280" cy="11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0CD5F1-7E9D-3767-E211-A59FCB59E86F}"/>
                    </a:ext>
                  </a:extLst>
                </p14:cNvPr>
                <p14:cNvContentPartPr/>
                <p14:nvPr/>
              </p14:nvContentPartPr>
              <p14:xfrm>
                <a:off x="2782918" y="1991349"/>
                <a:ext cx="249840" cy="318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0CD5F1-7E9D-3767-E211-A59FCB59E8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3918" y="1982349"/>
                  <a:ext cx="267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8EB75F-CA7B-7EE6-0EA2-9A52F29C1E61}"/>
                    </a:ext>
                  </a:extLst>
                </p14:cNvPr>
                <p14:cNvContentPartPr/>
                <p14:nvPr/>
              </p14:nvContentPartPr>
              <p14:xfrm>
                <a:off x="3061558" y="2122389"/>
                <a:ext cx="152640" cy="176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8EB75F-CA7B-7EE6-0EA2-9A52F29C1E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2558" y="2113389"/>
                  <a:ext cx="17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FA676D-135D-F140-237C-751F5A6CF3DE}"/>
                    </a:ext>
                  </a:extLst>
                </p14:cNvPr>
                <p14:cNvContentPartPr/>
                <p14:nvPr/>
              </p14:nvContentPartPr>
              <p14:xfrm>
                <a:off x="2810998" y="1599309"/>
                <a:ext cx="54360" cy="315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FA676D-135D-F140-237C-751F5A6CF3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1998" y="1590309"/>
                  <a:ext cx="72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F96A52-6B4F-A925-9A09-4B2B6695177B}"/>
                    </a:ext>
                  </a:extLst>
                </p14:cNvPr>
                <p14:cNvContentPartPr/>
                <p14:nvPr/>
              </p14:nvContentPartPr>
              <p14:xfrm>
                <a:off x="2923318" y="1598949"/>
                <a:ext cx="54720" cy="27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F96A52-6B4F-A925-9A09-4B2B669517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4318" y="1589937"/>
                  <a:ext cx="723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A9AB5C-F066-6FAA-A531-7D83EC7AF24D}"/>
                    </a:ext>
                  </a:extLst>
                </p14:cNvPr>
                <p14:cNvContentPartPr/>
                <p14:nvPr/>
              </p14:nvContentPartPr>
              <p14:xfrm>
                <a:off x="2912158" y="2433069"/>
                <a:ext cx="52920" cy="307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A9AB5C-F066-6FAA-A531-7D83EC7AF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3158" y="2424080"/>
                  <a:ext cx="70560" cy="324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2727C8-41C2-8F7B-E64B-4B778CF97720}"/>
                    </a:ext>
                  </a:extLst>
                </p14:cNvPr>
                <p14:cNvContentPartPr/>
                <p14:nvPr/>
              </p14:nvContentPartPr>
              <p14:xfrm>
                <a:off x="3026998" y="2408589"/>
                <a:ext cx="54360" cy="282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2727C8-41C2-8F7B-E64B-4B778CF977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7998" y="2399589"/>
                  <a:ext cx="7200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2AD4A38-A4DB-57C3-19B2-1286FDC182AB}"/>
                  </a:ext>
                </a:extLst>
              </p14:cNvPr>
              <p14:cNvContentPartPr/>
              <p14:nvPr/>
            </p14:nvContentPartPr>
            <p14:xfrm>
              <a:off x="3291728" y="3006701"/>
              <a:ext cx="131400" cy="210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2AD4A38-A4DB-57C3-19B2-1286FDC182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82728" y="2997686"/>
                <a:ext cx="149040" cy="22791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8F729C3-4A3A-E05E-8266-2899DFAF70E5}"/>
              </a:ext>
            </a:extLst>
          </p:cNvPr>
          <p:cNvGrpSpPr/>
          <p:nvPr/>
        </p:nvGrpSpPr>
        <p:grpSpPr>
          <a:xfrm>
            <a:off x="4051629" y="2008348"/>
            <a:ext cx="305280" cy="363240"/>
            <a:chOff x="3731819" y="1889396"/>
            <a:chExt cx="3052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2FB37A-B627-4632-6180-D8552F06A23A}"/>
                    </a:ext>
                  </a:extLst>
                </p14:cNvPr>
                <p14:cNvContentPartPr/>
                <p14:nvPr/>
              </p14:nvContentPartPr>
              <p14:xfrm>
                <a:off x="3970139" y="1889756"/>
                <a:ext cx="66960" cy="362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2FB37A-B627-4632-6180-D8552F06A2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61139" y="1880756"/>
                  <a:ext cx="84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1A162E-92EA-ABE7-DFEC-982FB1D34F32}"/>
                    </a:ext>
                  </a:extLst>
                </p14:cNvPr>
                <p14:cNvContentPartPr/>
                <p14:nvPr/>
              </p14:nvContentPartPr>
              <p14:xfrm>
                <a:off x="3731819" y="1889396"/>
                <a:ext cx="160920" cy="28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1A162E-92EA-ABE7-DFEC-982FB1D34F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2819" y="1880396"/>
                  <a:ext cx="17856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558B893-0D84-049B-D298-E110A0AEDC54}"/>
                  </a:ext>
                </a:extLst>
              </p14:cNvPr>
              <p14:cNvContentPartPr/>
              <p14:nvPr/>
            </p14:nvContentPartPr>
            <p14:xfrm>
              <a:off x="2717109" y="2268628"/>
              <a:ext cx="234360" cy="115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558B893-0D84-049B-D298-E110A0AEDC5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8109" y="2259628"/>
                <a:ext cx="252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0377872-522C-17DC-5657-EB32612D0E0B}"/>
                  </a:ext>
                </a:extLst>
              </p14:cNvPr>
              <p14:cNvContentPartPr/>
              <p14:nvPr/>
            </p14:nvContentPartPr>
            <p14:xfrm>
              <a:off x="3640509" y="2171068"/>
              <a:ext cx="239040" cy="187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0377872-522C-17DC-5657-EB32612D0E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31495" y="2162068"/>
                <a:ext cx="256707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9AA01D5-7773-4522-371E-4F05CF2358FA}"/>
              </a:ext>
            </a:extLst>
          </p:cNvPr>
          <p:cNvGrpSpPr/>
          <p:nvPr/>
        </p:nvGrpSpPr>
        <p:grpSpPr>
          <a:xfrm>
            <a:off x="5932930" y="2246516"/>
            <a:ext cx="1616040" cy="375480"/>
            <a:chOff x="475014" y="5069137"/>
            <a:chExt cx="161604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DA5982-41B1-6314-5CC1-204FA222814E}"/>
                    </a:ext>
                  </a:extLst>
                </p14:cNvPr>
                <p14:cNvContentPartPr/>
                <p14:nvPr/>
              </p14:nvContentPartPr>
              <p14:xfrm>
                <a:off x="475014" y="5141857"/>
                <a:ext cx="558360" cy="302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DA5982-41B1-6314-5CC1-204FA22281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6008" y="5132857"/>
                  <a:ext cx="576011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C3DEBB-22DA-D5B2-5DB9-7B8FFA8972D1}"/>
                    </a:ext>
                  </a:extLst>
                </p14:cNvPr>
                <p14:cNvContentPartPr/>
                <p14:nvPr/>
              </p14:nvContentPartPr>
              <p14:xfrm>
                <a:off x="1019694" y="5117737"/>
                <a:ext cx="406440" cy="144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C3DEBB-22DA-D5B2-5DB9-7B8FFA8972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0694" y="5108737"/>
                  <a:ext cx="42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C398AC-86DE-EB73-94B4-72F32A2567CC}"/>
                    </a:ext>
                  </a:extLst>
                </p14:cNvPr>
                <p14:cNvContentPartPr/>
                <p14:nvPr/>
              </p14:nvContentPartPr>
              <p14:xfrm>
                <a:off x="1607934" y="5161657"/>
                <a:ext cx="168480" cy="19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C398AC-86DE-EB73-94B4-72F32A2567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98953" y="5152657"/>
                  <a:ext cx="186082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EB40ACD-A4E7-745D-3A1B-69034FC29709}"/>
                    </a:ext>
                  </a:extLst>
                </p14:cNvPr>
                <p14:cNvContentPartPr/>
                <p14:nvPr/>
              </p14:nvContentPartPr>
              <p14:xfrm>
                <a:off x="1870374" y="5110177"/>
                <a:ext cx="63000" cy="263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EB40ACD-A4E7-745D-3A1B-69034FC297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61374" y="5101189"/>
                  <a:ext cx="80640" cy="280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6558B4-C5D6-4587-282A-784646BF85A5}"/>
                    </a:ext>
                  </a:extLst>
                </p14:cNvPr>
                <p14:cNvContentPartPr/>
                <p14:nvPr/>
              </p14:nvContentPartPr>
              <p14:xfrm>
                <a:off x="1990974" y="5069137"/>
                <a:ext cx="97920" cy="269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6558B4-C5D6-4587-282A-784646BF85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81974" y="5060149"/>
                  <a:ext cx="115560" cy="28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A2AFE0-40D1-632E-0D7E-C2349D28D6FF}"/>
                    </a:ext>
                  </a:extLst>
                </p14:cNvPr>
                <p14:cNvContentPartPr/>
                <p14:nvPr/>
              </p14:nvContentPartPr>
              <p14:xfrm>
                <a:off x="1941654" y="5258497"/>
                <a:ext cx="149400" cy="1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A2AFE0-40D1-632E-0D7E-C2349D28D6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32654" y="5249697"/>
                  <a:ext cx="167040" cy="33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3ABE536-D388-CED1-641F-D643C6A7DD54}"/>
              </a:ext>
            </a:extLst>
          </p:cNvPr>
          <p:cNvGrpSpPr/>
          <p:nvPr/>
        </p:nvGrpSpPr>
        <p:grpSpPr>
          <a:xfrm>
            <a:off x="8187250" y="2123036"/>
            <a:ext cx="1050120" cy="326520"/>
            <a:chOff x="2729334" y="4945657"/>
            <a:chExt cx="10501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DD0B4B8-D719-14F3-702A-826FFB45E309}"/>
                    </a:ext>
                  </a:extLst>
                </p14:cNvPr>
                <p14:cNvContentPartPr/>
                <p14:nvPr/>
              </p14:nvContentPartPr>
              <p14:xfrm>
                <a:off x="2729334" y="5102977"/>
                <a:ext cx="992880" cy="56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DD0B4B8-D719-14F3-702A-826FFB45E3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0334" y="5093977"/>
                  <a:ext cx="1010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BC33B7-CAC0-3501-2D65-17ECD347D47A}"/>
                    </a:ext>
                  </a:extLst>
                </p14:cNvPr>
                <p14:cNvContentPartPr/>
                <p14:nvPr/>
              </p14:nvContentPartPr>
              <p14:xfrm>
                <a:off x="3622494" y="4945657"/>
                <a:ext cx="156960" cy="326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BC33B7-CAC0-3501-2D65-17ECD347D4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3515" y="4936657"/>
                  <a:ext cx="17456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906F07-1D4A-DA50-15E9-14993AEA25DD}"/>
              </a:ext>
            </a:extLst>
          </p:cNvPr>
          <p:cNvGrpSpPr/>
          <p:nvPr/>
        </p:nvGrpSpPr>
        <p:grpSpPr>
          <a:xfrm>
            <a:off x="6271166" y="4521926"/>
            <a:ext cx="1096200" cy="803160"/>
            <a:chOff x="562494" y="5866177"/>
            <a:chExt cx="109620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4190B04-73F0-18D4-2F37-E5266F63DAC4}"/>
                    </a:ext>
                  </a:extLst>
                </p14:cNvPr>
                <p14:cNvContentPartPr/>
                <p14:nvPr/>
              </p14:nvContentPartPr>
              <p14:xfrm>
                <a:off x="562494" y="6384217"/>
                <a:ext cx="1096200" cy="285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4190B04-73F0-18D4-2F37-E5266F63DA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494" y="6375217"/>
                  <a:ext cx="1113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3BC5E0F-1886-D341-6DBD-393844A64A8B}"/>
                    </a:ext>
                  </a:extLst>
                </p14:cNvPr>
                <p14:cNvContentPartPr/>
                <p14:nvPr/>
              </p14:nvContentPartPr>
              <p14:xfrm>
                <a:off x="1101414" y="6153817"/>
                <a:ext cx="33120" cy="213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3BC5E0F-1886-D341-6DBD-393844A64A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414" y="6144817"/>
                  <a:ext cx="50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A23B6D7-6D11-B6FC-53CD-7197DD0EB25F}"/>
                    </a:ext>
                  </a:extLst>
                </p14:cNvPr>
                <p14:cNvContentPartPr/>
                <p14:nvPr/>
              </p14:nvContentPartPr>
              <p14:xfrm>
                <a:off x="1047774" y="5888497"/>
                <a:ext cx="99360" cy="154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A23B6D7-6D11-B6FC-53CD-7197DD0EB2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8774" y="5879497"/>
                  <a:ext cx="117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37E0EE-9A4C-D1A5-E0AB-A311363D9E7B}"/>
                    </a:ext>
                  </a:extLst>
                </p14:cNvPr>
                <p14:cNvContentPartPr/>
                <p14:nvPr/>
              </p14:nvContentPartPr>
              <p14:xfrm>
                <a:off x="1255134" y="5906137"/>
                <a:ext cx="59400" cy="195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37E0EE-9A4C-D1A5-E0AB-A311363D9E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46134" y="5897137"/>
                  <a:ext cx="77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E42C78-0A69-24C3-062F-D8E4EB036AE4}"/>
                    </a:ext>
                  </a:extLst>
                </p14:cNvPr>
                <p14:cNvContentPartPr/>
                <p14:nvPr/>
              </p14:nvContentPartPr>
              <p14:xfrm>
                <a:off x="1312734" y="5866177"/>
                <a:ext cx="105120" cy="189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E42C78-0A69-24C3-062F-D8E4EB036A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03734" y="5857177"/>
                  <a:ext cx="1227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628A508-E38F-74E5-5E2F-E84E31685334}"/>
              </a:ext>
            </a:extLst>
          </p:cNvPr>
          <p:cNvGrpSpPr/>
          <p:nvPr/>
        </p:nvGrpSpPr>
        <p:grpSpPr>
          <a:xfrm>
            <a:off x="8105366" y="4880486"/>
            <a:ext cx="1005120" cy="415800"/>
            <a:chOff x="2396694" y="6224737"/>
            <a:chExt cx="10051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63895B7-3819-4FE9-082E-5285404D942D}"/>
                    </a:ext>
                  </a:extLst>
                </p14:cNvPr>
                <p14:cNvContentPartPr/>
                <p14:nvPr/>
              </p14:nvContentPartPr>
              <p14:xfrm>
                <a:off x="2396694" y="6375937"/>
                <a:ext cx="897480" cy="6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63895B7-3819-4FE9-082E-5285404D94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7694" y="6366937"/>
                  <a:ext cx="91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49F829F-276B-57D0-F8A2-FE7A35DA3688}"/>
                    </a:ext>
                  </a:extLst>
                </p14:cNvPr>
                <p14:cNvContentPartPr/>
                <p14:nvPr/>
              </p14:nvContentPartPr>
              <p14:xfrm>
                <a:off x="3191934" y="6224737"/>
                <a:ext cx="209880" cy="415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49F829F-276B-57D0-F8A2-FE7A35DA36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82934" y="6215737"/>
                  <a:ext cx="22752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BC0A957-4218-7A36-7DE6-9D36A2374841}"/>
              </a:ext>
            </a:extLst>
          </p:cNvPr>
          <p:cNvGrpSpPr/>
          <p:nvPr/>
        </p:nvGrpSpPr>
        <p:grpSpPr>
          <a:xfrm>
            <a:off x="951424" y="1719463"/>
            <a:ext cx="855000" cy="1593386"/>
            <a:chOff x="631614" y="1600511"/>
            <a:chExt cx="855000" cy="15933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8AB796-0AED-D16B-0D1B-C14E1B096241}"/>
                    </a:ext>
                  </a:extLst>
                </p14:cNvPr>
                <p14:cNvContentPartPr/>
                <p14:nvPr/>
              </p14:nvContentPartPr>
              <p14:xfrm>
                <a:off x="970374" y="2334551"/>
                <a:ext cx="180720" cy="34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8AB796-0AED-D16B-0D1B-C14E1B0962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1356" y="2325542"/>
                  <a:ext cx="198395" cy="359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436CAF-AAA3-9601-9F2F-7EE7708B07A9}"/>
                    </a:ext>
                  </a:extLst>
                </p14:cNvPr>
                <p14:cNvContentPartPr/>
                <p14:nvPr/>
              </p14:nvContentPartPr>
              <p14:xfrm>
                <a:off x="631614" y="2260751"/>
                <a:ext cx="275400" cy="22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436CAF-AAA3-9601-9F2F-7EE7708B07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614" y="2251751"/>
                  <a:ext cx="29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A8E019-99C8-7260-E848-B1FB60B16A4E}"/>
                    </a:ext>
                  </a:extLst>
                </p14:cNvPr>
                <p14:cNvContentPartPr/>
                <p14:nvPr/>
              </p14:nvContentPartPr>
              <p14:xfrm>
                <a:off x="654294" y="1815791"/>
                <a:ext cx="7920" cy="414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A8E019-99C8-7260-E848-B1FB60B16A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4865" y="1806783"/>
                  <a:ext cx="26400" cy="432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D98934-D136-7A74-D24E-E3555FFC3890}"/>
                    </a:ext>
                  </a:extLst>
                </p14:cNvPr>
                <p14:cNvContentPartPr/>
                <p14:nvPr/>
              </p14:nvContentPartPr>
              <p14:xfrm>
                <a:off x="667614" y="1600511"/>
                <a:ext cx="365400" cy="20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D98934-D136-7A74-D24E-E3555FFC38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8614" y="1591511"/>
                  <a:ext cx="383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DD745A-B298-25DC-B354-76889E10BE01}"/>
                    </a:ext>
                  </a:extLst>
                </p14:cNvPr>
                <p14:cNvContentPartPr/>
                <p14:nvPr/>
              </p14:nvContentPartPr>
              <p14:xfrm>
                <a:off x="1031934" y="1617431"/>
                <a:ext cx="359640" cy="18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DD745A-B298-25DC-B354-76889E10BE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2934" y="1608431"/>
                  <a:ext cx="37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BF8FE07-0216-D96E-2038-B17ABB998335}"/>
                    </a:ext>
                  </a:extLst>
                </p14:cNvPr>
                <p14:cNvContentPartPr/>
                <p14:nvPr/>
              </p14:nvContentPartPr>
              <p14:xfrm>
                <a:off x="1377534" y="1793111"/>
                <a:ext cx="109080" cy="44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BF8FE07-0216-D96E-2038-B17ABB9983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68504" y="1784104"/>
                  <a:ext cx="126778" cy="460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1462FC-E76B-5CFC-ABB7-505DC85F9579}"/>
                    </a:ext>
                  </a:extLst>
                </p14:cNvPr>
                <p14:cNvContentPartPr/>
                <p14:nvPr/>
              </p14:nvContentPartPr>
              <p14:xfrm>
                <a:off x="1246494" y="2229071"/>
                <a:ext cx="216000" cy="20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1462FC-E76B-5CFC-ABB7-505DC85F95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7494" y="2220071"/>
                  <a:ext cx="233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AC6009-B16E-571F-9A79-A35DD6D0C99A}"/>
                    </a:ext>
                  </a:extLst>
                </p14:cNvPr>
                <p14:cNvContentPartPr/>
                <p14:nvPr/>
              </p14:nvContentPartPr>
              <p14:xfrm>
                <a:off x="736374" y="2217911"/>
                <a:ext cx="185400" cy="109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AC6009-B16E-571F-9A79-A35DD6D0C9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7374" y="2208911"/>
                  <a:ext cx="20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5573D4-FDBC-E0D9-58AD-B59640C81BF8}"/>
                    </a:ext>
                  </a:extLst>
                </p14:cNvPr>
                <p14:cNvContentPartPr/>
                <p14:nvPr/>
              </p14:nvContentPartPr>
              <p14:xfrm>
                <a:off x="761934" y="1780871"/>
                <a:ext cx="263520" cy="67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5573D4-FDBC-E0D9-58AD-B59640C81BF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2934" y="1771919"/>
                  <a:ext cx="281160" cy="84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F443E0-50B4-AA94-FCFB-3712C3532FD1}"/>
                    </a:ext>
                  </a:extLst>
                </p14:cNvPr>
                <p14:cNvContentPartPr/>
                <p14:nvPr/>
              </p14:nvContentPartPr>
              <p14:xfrm>
                <a:off x="1262694" y="1888151"/>
                <a:ext cx="57600" cy="228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F443E0-50B4-AA94-FCFB-3712C3532F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3694" y="1879165"/>
                  <a:ext cx="7524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5297D3-EEAB-0DC5-855E-75DBC1370D23}"/>
                    </a:ext>
                  </a:extLst>
                </p14:cNvPr>
                <p14:cNvContentPartPr/>
                <p14:nvPr/>
              </p14:nvContentPartPr>
              <p14:xfrm>
                <a:off x="766254" y="2621831"/>
                <a:ext cx="67320" cy="17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5297D3-EEAB-0DC5-855E-75DBC1370D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7254" y="2612831"/>
                  <a:ext cx="84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1C9959-63ED-F885-336E-2AD06BB822F2}"/>
                    </a:ext>
                  </a:extLst>
                </p14:cNvPr>
                <p14:cNvContentPartPr/>
                <p14:nvPr/>
              </p14:nvContentPartPr>
              <p14:xfrm>
                <a:off x="735294" y="2707511"/>
                <a:ext cx="140760" cy="47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1C9959-63ED-F885-336E-2AD06BB822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6317" y="2698579"/>
                  <a:ext cx="158355" cy="65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8280AF-C8B6-2FFA-E99E-065E2578ADDD}"/>
                    </a:ext>
                  </a:extLst>
                </p14:cNvPr>
                <p14:cNvContentPartPr/>
                <p14:nvPr/>
              </p14:nvContentPartPr>
              <p14:xfrm>
                <a:off x="681294" y="2563511"/>
                <a:ext cx="272160" cy="335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8280AF-C8B6-2FFA-E99E-065E2578AD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294" y="2554511"/>
                  <a:ext cx="289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CCF132-589A-CEEC-325B-03FF94D39F78}"/>
                    </a:ext>
                  </a:extLst>
                </p14:cNvPr>
                <p14:cNvContentPartPr/>
                <p14:nvPr/>
              </p14:nvContentPartPr>
              <p14:xfrm>
                <a:off x="1081254" y="2739217"/>
                <a:ext cx="62640" cy="129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CCF132-589A-CEEC-325B-03FF94D39F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254" y="2730217"/>
                  <a:ext cx="80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147FDA-BCC0-02B4-AA79-009A355BA4AE}"/>
                    </a:ext>
                  </a:extLst>
                </p14:cNvPr>
                <p14:cNvContentPartPr/>
                <p14:nvPr/>
              </p14:nvContentPartPr>
              <p14:xfrm>
                <a:off x="1097454" y="2997697"/>
                <a:ext cx="43560" cy="196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147FDA-BCC0-02B4-AA79-009A355BA4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8528" y="2988697"/>
                  <a:ext cx="61055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EA2AF3-94B0-77FE-D949-E2BDAA2010B6}"/>
                    </a:ext>
                  </a:extLst>
                </p14:cNvPr>
                <p14:cNvContentPartPr/>
                <p14:nvPr/>
              </p14:nvContentPartPr>
              <p14:xfrm>
                <a:off x="1170534" y="2949457"/>
                <a:ext cx="90360" cy="229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EA2AF3-94B0-77FE-D949-E2BDAA2010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1570" y="2940457"/>
                  <a:ext cx="10793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942EFF-93A7-2FCA-E54E-FE14D5B20DB2}"/>
                    </a:ext>
                  </a:extLst>
                </p14:cNvPr>
                <p14:cNvContentPartPr/>
                <p14:nvPr/>
              </p14:nvContentPartPr>
              <p14:xfrm>
                <a:off x="1130934" y="3087697"/>
                <a:ext cx="114480" cy="3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942EFF-93A7-2FCA-E54E-FE14D5B20D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1934" y="3078697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6013E4-2EB8-FA79-8A03-A1BD24AC2C56}"/>
                  </a:ext>
                </a:extLst>
              </p14:cNvPr>
              <p14:cNvContentPartPr/>
              <p14:nvPr/>
            </p14:nvContentPartPr>
            <p14:xfrm>
              <a:off x="297000" y="817200"/>
              <a:ext cx="11052720" cy="581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6013E4-2EB8-FA79-8A03-A1BD24AC2C5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7640" y="807840"/>
                <a:ext cx="11071440" cy="58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90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00-8332-8139-9210-ADC20894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Chromium-based Reagents for Oxidizing Alcohols				(12.10)</a:t>
            </a: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77C834B-E7B6-4C43-BFFC-EC4D6D67EFFD}"/>
              </a:ext>
            </a:extLst>
          </p:cNvPr>
          <p:cNvGrpSpPr/>
          <p:nvPr/>
        </p:nvGrpSpPr>
        <p:grpSpPr>
          <a:xfrm>
            <a:off x="6393166" y="1452969"/>
            <a:ext cx="1817640" cy="415800"/>
            <a:chOff x="6745134" y="4793377"/>
            <a:chExt cx="181764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FB1263-0EAB-E9B8-651B-09BBDA6F605A}"/>
                    </a:ext>
                  </a:extLst>
                </p14:cNvPr>
                <p14:cNvContentPartPr/>
                <p14:nvPr/>
              </p14:nvContentPartPr>
              <p14:xfrm>
                <a:off x="6745134" y="4793377"/>
                <a:ext cx="1147320" cy="415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FB1263-0EAB-E9B8-651B-09BBDA6F60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36134" y="4784377"/>
                  <a:ext cx="11649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4A9E16-79DE-9458-3431-007CAA6F4801}"/>
                    </a:ext>
                  </a:extLst>
                </p14:cNvPr>
                <p14:cNvContentPartPr/>
                <p14:nvPr/>
              </p14:nvContentPartPr>
              <p14:xfrm>
                <a:off x="8084334" y="4964737"/>
                <a:ext cx="165600" cy="201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4A9E16-79DE-9458-3431-007CAA6F48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5334" y="4955737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C8FC66-64FD-1C93-A871-13EBECAE2261}"/>
                    </a:ext>
                  </a:extLst>
                </p14:cNvPr>
                <p14:cNvContentPartPr/>
                <p14:nvPr/>
              </p14:nvContentPartPr>
              <p14:xfrm>
                <a:off x="8370894" y="4917577"/>
                <a:ext cx="36720" cy="28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C8FC66-64FD-1C93-A871-13EBECAE22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1894" y="4908588"/>
                  <a:ext cx="54360" cy="301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3482544-7A73-B3EF-7865-36F56A5DD8FE}"/>
                    </a:ext>
                  </a:extLst>
                </p14:cNvPr>
                <p14:cNvContentPartPr/>
                <p14:nvPr/>
              </p14:nvContentPartPr>
              <p14:xfrm>
                <a:off x="8397894" y="4892737"/>
                <a:ext cx="164880" cy="293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3482544-7A73-B3EF-7865-36F56A5DD8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88894" y="4883748"/>
                  <a:ext cx="182520" cy="3106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EDEAA6C-2C6A-0E94-1173-5FC83AAE9C69}"/>
              </a:ext>
            </a:extLst>
          </p:cNvPr>
          <p:cNvGrpSpPr/>
          <p:nvPr/>
        </p:nvGrpSpPr>
        <p:grpSpPr>
          <a:xfrm>
            <a:off x="8525470" y="1660869"/>
            <a:ext cx="931320" cy="349920"/>
            <a:chOff x="9176214" y="4828297"/>
            <a:chExt cx="93132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21FEA00-120D-A224-F7EB-DD6CF9D26F18}"/>
                    </a:ext>
                  </a:extLst>
                </p14:cNvPr>
                <p14:cNvContentPartPr/>
                <p14:nvPr/>
              </p14:nvContentPartPr>
              <p14:xfrm>
                <a:off x="9176214" y="4937017"/>
                <a:ext cx="860760" cy="47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21FEA00-120D-A224-F7EB-DD6CF9D26F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67218" y="4928084"/>
                  <a:ext cx="878393" cy="65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E9EEE8-32A4-FEC6-1190-D1BE0CB20770}"/>
                    </a:ext>
                  </a:extLst>
                </p14:cNvPr>
                <p14:cNvContentPartPr/>
                <p14:nvPr/>
              </p14:nvContentPartPr>
              <p14:xfrm>
                <a:off x="9970734" y="4828297"/>
                <a:ext cx="136800" cy="349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E9EEE8-32A4-FEC6-1190-D1BE0CB207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61758" y="4819297"/>
                  <a:ext cx="154394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AB8D029-5447-284E-F17E-0E11E950B705}"/>
              </a:ext>
            </a:extLst>
          </p:cNvPr>
          <p:cNvGrpSpPr/>
          <p:nvPr/>
        </p:nvGrpSpPr>
        <p:grpSpPr>
          <a:xfrm>
            <a:off x="6619971" y="5190169"/>
            <a:ext cx="1377360" cy="983160"/>
            <a:chOff x="7139315" y="6311940"/>
            <a:chExt cx="137736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17C58F2-9FC4-175D-7AAA-9322676A6127}"/>
                    </a:ext>
                  </a:extLst>
                </p14:cNvPr>
                <p14:cNvContentPartPr/>
                <p14:nvPr/>
              </p14:nvContentPartPr>
              <p14:xfrm>
                <a:off x="7139315" y="6935100"/>
                <a:ext cx="1377360" cy="360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17C58F2-9FC4-175D-7AAA-9322676A6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30315" y="6926100"/>
                  <a:ext cx="1395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28C780C-64CE-445C-2037-D2D629F7E89B}"/>
                    </a:ext>
                  </a:extLst>
                </p14:cNvPr>
                <p14:cNvContentPartPr/>
                <p14:nvPr/>
              </p14:nvContentPartPr>
              <p14:xfrm>
                <a:off x="7766075" y="6679860"/>
                <a:ext cx="56880" cy="300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28C780C-64CE-445C-2037-D2D629F7E8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7075" y="6670860"/>
                  <a:ext cx="74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A71E4B3-708A-48C1-6ED1-04737FA4C92C}"/>
                    </a:ext>
                  </a:extLst>
                </p14:cNvPr>
                <p14:cNvContentPartPr/>
                <p14:nvPr/>
              </p14:nvContentPartPr>
              <p14:xfrm>
                <a:off x="7714235" y="6328140"/>
                <a:ext cx="155520" cy="234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A71E4B3-708A-48C1-6ED1-04737FA4C9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05214" y="6319140"/>
                  <a:ext cx="173201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67EEC72-79F4-2FAC-E537-25F16FA94E8F}"/>
                    </a:ext>
                  </a:extLst>
                </p14:cNvPr>
                <p14:cNvContentPartPr/>
                <p14:nvPr/>
              </p14:nvContentPartPr>
              <p14:xfrm>
                <a:off x="7920875" y="6320580"/>
                <a:ext cx="38160" cy="262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67EEC72-79F4-2FAC-E537-25F16FA94E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11875" y="6311580"/>
                  <a:ext cx="55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4FDA7B5-F83D-562D-3D9C-F48F4119CA1A}"/>
                    </a:ext>
                  </a:extLst>
                </p14:cNvPr>
                <p14:cNvContentPartPr/>
                <p14:nvPr/>
              </p14:nvContentPartPr>
              <p14:xfrm>
                <a:off x="8012315" y="6311940"/>
                <a:ext cx="64080" cy="216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4FDA7B5-F83D-562D-3D9C-F48F4119CA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03264" y="6302940"/>
                  <a:ext cx="818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6BC1A21-C89A-A835-06E5-24D1BAFDABD9}"/>
                    </a:ext>
                  </a:extLst>
                </p14:cNvPr>
                <p14:cNvContentPartPr/>
                <p14:nvPr/>
              </p14:nvContentPartPr>
              <p14:xfrm>
                <a:off x="7965875" y="6453780"/>
                <a:ext cx="110520" cy="8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6BC1A21-C89A-A835-06E5-24D1BAFDAB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56875" y="6445155"/>
                  <a:ext cx="128160" cy="251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07D6429-2E30-ED05-6DA6-2A6F0C24B7C7}"/>
                  </a:ext>
                </a:extLst>
              </p14:cNvPr>
              <p14:cNvContentPartPr/>
              <p14:nvPr/>
            </p14:nvContentPartPr>
            <p14:xfrm>
              <a:off x="1622185" y="908284"/>
              <a:ext cx="145078" cy="165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07D6429-2E30-ED05-6DA6-2A6F0C24B7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13185" y="899284"/>
                <a:ext cx="162718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88D38-9629-EACF-CAFB-2DA3BDBF2F83}"/>
              </a:ext>
            </a:extLst>
          </p:cNvPr>
          <p:cNvGrpSpPr/>
          <p:nvPr/>
        </p:nvGrpSpPr>
        <p:grpSpPr>
          <a:xfrm>
            <a:off x="1659501" y="1200964"/>
            <a:ext cx="892936" cy="1204920"/>
            <a:chOff x="2041122" y="1392650"/>
            <a:chExt cx="892936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7B85DC-BEF4-ED15-98CE-51FBBD8BFBA6}"/>
                    </a:ext>
                  </a:extLst>
                </p14:cNvPr>
                <p14:cNvContentPartPr/>
                <p14:nvPr/>
              </p14:nvContentPartPr>
              <p14:xfrm>
                <a:off x="2041122" y="1395170"/>
                <a:ext cx="18278" cy="26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7B85DC-BEF4-ED15-98CE-51FBBD8BFB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2162" y="1386182"/>
                  <a:ext cx="35839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A863FB-84EF-D23A-46BA-A83DCC5743F0}"/>
                    </a:ext>
                  </a:extLst>
                </p14:cNvPr>
                <p14:cNvContentPartPr/>
                <p14:nvPr/>
              </p14:nvContentPartPr>
              <p14:xfrm>
                <a:off x="2123752" y="1392650"/>
                <a:ext cx="9139" cy="21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A863FB-84EF-D23A-46BA-A83DCC5743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4964" y="1383650"/>
                  <a:ext cx="26363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053A4C-820D-772D-4BF5-4E685EC7A97D}"/>
                    </a:ext>
                  </a:extLst>
                </p14:cNvPr>
                <p14:cNvContentPartPr/>
                <p14:nvPr/>
              </p14:nvContentPartPr>
              <p14:xfrm>
                <a:off x="2380400" y="2208050"/>
                <a:ext cx="237608" cy="18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053A4C-820D-772D-4BF5-4E685EC7A9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71413" y="2199050"/>
                  <a:ext cx="255222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684E91-BA1C-D64B-997F-89FEFF36002C}"/>
                    </a:ext>
                  </a:extLst>
                </p14:cNvPr>
                <p14:cNvContentPartPr/>
                <p14:nvPr/>
              </p14:nvContentPartPr>
              <p14:xfrm>
                <a:off x="2469503" y="2093930"/>
                <a:ext cx="249794" cy="20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684E91-BA1C-D64B-997F-89FEFF3600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60505" y="2084930"/>
                  <a:ext cx="267431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29A33A-6A7F-8219-6963-E00E3198F69D}"/>
                    </a:ext>
                  </a:extLst>
                </p14:cNvPr>
                <p14:cNvContentPartPr/>
                <p14:nvPr/>
              </p14:nvContentPartPr>
              <p14:xfrm>
                <a:off x="2746332" y="2462930"/>
                <a:ext cx="187726" cy="13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29A33A-6A7F-8219-6963-E00E3198F6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37324" y="2453906"/>
                  <a:ext cx="205382" cy="152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7FE12CD-AA6B-EEB8-0D74-7624072825D6}"/>
              </a:ext>
            </a:extLst>
          </p:cNvPr>
          <p:cNvGrpSpPr/>
          <p:nvPr/>
        </p:nvGrpSpPr>
        <p:grpSpPr>
          <a:xfrm>
            <a:off x="976113" y="2005371"/>
            <a:ext cx="534600" cy="488520"/>
            <a:chOff x="1357734" y="2197057"/>
            <a:chExt cx="5346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0AE73B-17AB-6890-C931-2BDCDB47BEA2}"/>
                    </a:ext>
                  </a:extLst>
                </p14:cNvPr>
                <p14:cNvContentPartPr/>
                <p14:nvPr/>
              </p14:nvContentPartPr>
              <p14:xfrm>
                <a:off x="1606134" y="2197057"/>
                <a:ext cx="162000" cy="149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0AE73B-17AB-6890-C931-2BDCDB47BE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97114" y="2188079"/>
                  <a:ext cx="179679" cy="166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F4FE6C-AFD3-381C-E32B-CD57C2C2E8DF}"/>
                    </a:ext>
                  </a:extLst>
                </p14:cNvPr>
                <p14:cNvContentPartPr/>
                <p14:nvPr/>
              </p14:nvContentPartPr>
              <p14:xfrm>
                <a:off x="1675254" y="2238817"/>
                <a:ext cx="217080" cy="184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F4FE6C-AFD3-381C-E32B-CD57C2C2E8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66239" y="2229817"/>
                  <a:ext cx="234749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351BCE-728B-30C9-ECC0-17B546B82177}"/>
                    </a:ext>
                  </a:extLst>
                </p14:cNvPr>
                <p14:cNvContentPartPr/>
                <p14:nvPr/>
              </p14:nvContentPartPr>
              <p14:xfrm>
                <a:off x="1357734" y="2419537"/>
                <a:ext cx="152280" cy="266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351BCE-728B-30C9-ECC0-17B546B821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48734" y="2410525"/>
                  <a:ext cx="169920" cy="2837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562E4CA-762B-9201-8DC3-A7E4CD1F0C47}"/>
              </a:ext>
            </a:extLst>
          </p:cNvPr>
          <p:cNvGrpSpPr/>
          <p:nvPr/>
        </p:nvGrpSpPr>
        <p:grpSpPr>
          <a:xfrm>
            <a:off x="182485" y="3081960"/>
            <a:ext cx="429840" cy="207720"/>
            <a:chOff x="537190" y="3240880"/>
            <a:chExt cx="42984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7F441FC-06E4-ED23-4D1A-C5868D4FA80D}"/>
                    </a:ext>
                  </a:extLst>
                </p14:cNvPr>
                <p14:cNvContentPartPr/>
                <p14:nvPr/>
              </p14:nvContentPartPr>
              <p14:xfrm>
                <a:off x="537190" y="3250600"/>
                <a:ext cx="132480" cy="185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7F441FC-06E4-ED23-4D1A-C5868D4FA8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8190" y="3241600"/>
                  <a:ext cx="15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EA2B88A-5D82-4B60-858E-A637298A82F7}"/>
                    </a:ext>
                  </a:extLst>
                </p14:cNvPr>
                <p14:cNvContentPartPr/>
                <p14:nvPr/>
              </p14:nvContentPartPr>
              <p14:xfrm>
                <a:off x="725110" y="3240880"/>
                <a:ext cx="241920" cy="207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EA2B88A-5D82-4B60-858E-A637298A82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6110" y="3231864"/>
                  <a:ext cx="259560" cy="2253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55615D6-7330-0499-5CA9-FA88C8876F7D}"/>
                  </a:ext>
                </a:extLst>
              </p14:cNvPr>
              <p14:cNvContentPartPr/>
              <p14:nvPr/>
            </p14:nvContentPartPr>
            <p14:xfrm>
              <a:off x="101125" y="3405600"/>
              <a:ext cx="500760" cy="234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55615D6-7330-0499-5CA9-FA88C8876F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125" y="3396600"/>
                <a:ext cx="518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29E6B3C6-0EA9-8725-6F9C-DB13D38990C2}"/>
                  </a:ext>
                </a:extLst>
              </p14:cNvPr>
              <p14:cNvContentPartPr/>
              <p14:nvPr/>
            </p14:nvContentPartPr>
            <p14:xfrm>
              <a:off x="8582587" y="5716312"/>
              <a:ext cx="1039320" cy="32472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29E6B3C6-0EA9-8725-6F9C-DB13D38990C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73590" y="5707312"/>
                <a:ext cx="1056954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695AA83-271F-9B40-2C89-49875B804FD0}"/>
              </a:ext>
            </a:extLst>
          </p:cNvPr>
          <p:cNvGrpSpPr/>
          <p:nvPr/>
        </p:nvGrpSpPr>
        <p:grpSpPr>
          <a:xfrm>
            <a:off x="1530049" y="1646994"/>
            <a:ext cx="408960" cy="270360"/>
            <a:chOff x="1911670" y="1838680"/>
            <a:chExt cx="40896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D9E8FB-C5D7-974F-02E5-A3A40568F63C}"/>
                    </a:ext>
                  </a:extLst>
                </p14:cNvPr>
                <p14:cNvContentPartPr/>
                <p14:nvPr/>
              </p14:nvContentPartPr>
              <p14:xfrm>
                <a:off x="1911670" y="1838680"/>
                <a:ext cx="222840" cy="270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D9E8FB-C5D7-974F-02E5-A3A40568F6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02670" y="1829680"/>
                  <a:ext cx="240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87594A-12BF-F2EB-5AD2-D7E9F3EC69CA}"/>
                    </a:ext>
                  </a:extLst>
                </p14:cNvPr>
                <p14:cNvContentPartPr/>
                <p14:nvPr/>
              </p14:nvContentPartPr>
              <p14:xfrm>
                <a:off x="2194270" y="1912120"/>
                <a:ext cx="126360" cy="14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87594A-12BF-F2EB-5AD2-D7E9F3EC69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85270" y="1903120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403095-A05D-40E0-6D50-A511080AD90D}"/>
              </a:ext>
            </a:extLst>
          </p:cNvPr>
          <p:cNvGrpSpPr/>
          <p:nvPr/>
        </p:nvGrpSpPr>
        <p:grpSpPr>
          <a:xfrm>
            <a:off x="168791" y="3952766"/>
            <a:ext cx="3266280" cy="1656000"/>
            <a:chOff x="168791" y="3952766"/>
            <a:chExt cx="3266280" cy="16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2B53EB-6419-1495-CDD5-CD3F305F48BD}"/>
                    </a:ext>
                  </a:extLst>
                </p14:cNvPr>
                <p14:cNvContentPartPr/>
                <p14:nvPr/>
              </p14:nvContentPartPr>
              <p14:xfrm>
                <a:off x="976750" y="4608520"/>
                <a:ext cx="231480" cy="32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2B53EB-6419-1495-CDD5-CD3F305F48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7750" y="4599520"/>
                  <a:ext cx="249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B9BE3B-997B-A76B-C276-3080F062399A}"/>
                    </a:ext>
                  </a:extLst>
                </p14:cNvPr>
                <p14:cNvContentPartPr/>
                <p14:nvPr/>
              </p14:nvContentPartPr>
              <p14:xfrm>
                <a:off x="1228750" y="4704640"/>
                <a:ext cx="188280" cy="217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B9BE3B-997B-A76B-C276-3080F06239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19750" y="4695640"/>
                  <a:ext cx="205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A6EA4E-09AE-B63E-8D3C-E8021AAE2BD4}"/>
                    </a:ext>
                  </a:extLst>
                </p14:cNvPr>
                <p14:cNvContentPartPr/>
                <p14:nvPr/>
              </p14:nvContentPartPr>
              <p14:xfrm>
                <a:off x="741911" y="5038166"/>
                <a:ext cx="183240" cy="28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A6EA4E-09AE-B63E-8D3C-E8021AAE2B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911" y="5029166"/>
                  <a:ext cx="200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18D6FF-125B-1811-EECB-94FA975DEE2B}"/>
                    </a:ext>
                  </a:extLst>
                </p14:cNvPr>
                <p14:cNvContentPartPr/>
                <p14:nvPr/>
              </p14:nvContentPartPr>
              <p14:xfrm>
                <a:off x="517631" y="5377286"/>
                <a:ext cx="146160" cy="18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18D6FF-125B-1811-EECB-94FA975DEE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8653" y="5368286"/>
                  <a:ext cx="163757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F5EE40-856F-50D2-F6B5-0BB3155377CD}"/>
                    </a:ext>
                  </a:extLst>
                </p14:cNvPr>
                <p14:cNvContentPartPr/>
                <p14:nvPr/>
              </p14:nvContentPartPr>
              <p14:xfrm>
                <a:off x="168791" y="5348846"/>
                <a:ext cx="104040" cy="259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F5EE40-856F-50D2-F6B5-0BB3155377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791" y="5339846"/>
                  <a:ext cx="121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1844DE-799D-E7EA-4B8E-42FADD59201E}"/>
                    </a:ext>
                  </a:extLst>
                </p14:cNvPr>
                <p14:cNvContentPartPr/>
                <p14:nvPr/>
              </p14:nvContentPartPr>
              <p14:xfrm>
                <a:off x="319991" y="5497526"/>
                <a:ext cx="106560" cy="7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1844DE-799D-E7EA-4B8E-42FADD5920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960" y="5488526"/>
                  <a:ext cx="1242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EDF125-F7FE-C3A2-B767-D02CC0AD70A7}"/>
                    </a:ext>
                  </a:extLst>
                </p14:cNvPr>
                <p14:cNvContentPartPr/>
                <p14:nvPr/>
              </p14:nvContentPartPr>
              <p14:xfrm>
                <a:off x="317111" y="5209526"/>
                <a:ext cx="32040" cy="122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EDF125-F7FE-C3A2-B767-D02CC0AD70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111" y="5200526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D67F7E-AC30-20B2-7CEC-DB4F31AD6CA3}"/>
                    </a:ext>
                  </a:extLst>
                </p14:cNvPr>
                <p14:cNvContentPartPr/>
                <p14:nvPr/>
              </p14:nvContentPartPr>
              <p14:xfrm>
                <a:off x="278951" y="5260286"/>
                <a:ext cx="112680" cy="42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D67F7E-AC30-20B2-7CEC-DB4F31AD6C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9980" y="5251286"/>
                  <a:ext cx="130264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1FAC9B-DB1B-DD1B-F407-A61C57FDD7F1}"/>
                    </a:ext>
                  </a:extLst>
                </p14:cNvPr>
                <p14:cNvContentPartPr/>
                <p14:nvPr/>
              </p14:nvContentPartPr>
              <p14:xfrm>
                <a:off x="252311" y="5158046"/>
                <a:ext cx="165960" cy="198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1FAC9B-DB1B-DD1B-F407-A61C57FDD7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3291" y="5149062"/>
                  <a:ext cx="183638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6846BD-51DF-B3AD-A3E4-BD3CA83E351A}"/>
                    </a:ext>
                  </a:extLst>
                </p14:cNvPr>
                <p14:cNvContentPartPr/>
                <p14:nvPr/>
              </p14:nvContentPartPr>
              <p14:xfrm>
                <a:off x="497111" y="5199086"/>
                <a:ext cx="45360" cy="1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6846BD-51DF-B3AD-A3E4-BD3CA83E35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8039" y="5190086"/>
                  <a:ext cx="63141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E55CB3-29E1-9816-1E67-48FF9A8AC51B}"/>
                    </a:ext>
                  </a:extLst>
                </p14:cNvPr>
                <p14:cNvContentPartPr/>
                <p14:nvPr/>
              </p14:nvContentPartPr>
              <p14:xfrm>
                <a:off x="474431" y="5098286"/>
                <a:ext cx="133920" cy="18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E55CB3-29E1-9816-1E67-48FF9A8AC5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5407" y="5089286"/>
                  <a:ext cx="151608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339A3-EB71-4596-7D43-0E5BFE12F1DE}"/>
                    </a:ext>
                  </a:extLst>
                </p14:cNvPr>
                <p14:cNvContentPartPr/>
                <p14:nvPr/>
              </p14:nvContentPartPr>
              <p14:xfrm>
                <a:off x="497111" y="5187206"/>
                <a:ext cx="66240" cy="2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339A3-EB71-4596-7D43-0E5BFE12F1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111" y="5178206"/>
                  <a:ext cx="83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421596-659D-3BE6-66FE-6E7856E01E83}"/>
                    </a:ext>
                  </a:extLst>
                </p14:cNvPr>
                <p14:cNvContentPartPr/>
                <p14:nvPr/>
              </p14:nvContentPartPr>
              <p14:xfrm>
                <a:off x="650831" y="4394846"/>
                <a:ext cx="192600" cy="20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421596-659D-3BE6-66FE-6E7856E01E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814" y="4385846"/>
                  <a:ext cx="210273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A2B956-8E2E-5103-BAD1-B6F33863D46E}"/>
                    </a:ext>
                  </a:extLst>
                </p14:cNvPr>
                <p14:cNvContentPartPr/>
                <p14:nvPr/>
              </p14:nvContentPartPr>
              <p14:xfrm>
                <a:off x="703751" y="4317446"/>
                <a:ext cx="195480" cy="160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A2B956-8E2E-5103-BAD1-B6F33863D4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4751" y="4308446"/>
                  <a:ext cx="21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330D1A-AF2E-7BDB-115D-457680BB0728}"/>
                    </a:ext>
                  </a:extLst>
                </p14:cNvPr>
                <p14:cNvContentPartPr/>
                <p14:nvPr/>
              </p14:nvContentPartPr>
              <p14:xfrm>
                <a:off x="453911" y="4057526"/>
                <a:ext cx="127080" cy="18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330D1A-AF2E-7BDB-115D-457680BB07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4936" y="4048543"/>
                  <a:ext cx="144670" cy="205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8CF301-EB40-B8FE-AD8F-85F583C74F33}"/>
                    </a:ext>
                  </a:extLst>
                </p14:cNvPr>
                <p14:cNvContentPartPr/>
                <p14:nvPr/>
              </p14:nvContentPartPr>
              <p14:xfrm>
                <a:off x="1327991" y="4236086"/>
                <a:ext cx="157680" cy="252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8CF301-EB40-B8FE-AD8F-85F583C74F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18991" y="4227073"/>
                  <a:ext cx="175320" cy="270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33D4AA-36D8-58C1-38C9-CF625DA7949C}"/>
                    </a:ext>
                  </a:extLst>
                </p14:cNvPr>
                <p14:cNvContentPartPr/>
                <p14:nvPr/>
              </p14:nvContentPartPr>
              <p14:xfrm>
                <a:off x="1408991" y="4358126"/>
                <a:ext cx="145800" cy="20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33D4AA-36D8-58C1-38C9-CF625DA794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9991" y="4349126"/>
                  <a:ext cx="163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D6F9E9-D818-9312-54BB-3519805E4C41}"/>
                    </a:ext>
                  </a:extLst>
                </p14:cNvPr>
                <p14:cNvContentPartPr/>
                <p14:nvPr/>
              </p14:nvContentPartPr>
              <p14:xfrm>
                <a:off x="1586471" y="3971846"/>
                <a:ext cx="133560" cy="18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D6F9E9-D818-9312-54BB-3519805E4C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77471" y="3962846"/>
                  <a:ext cx="151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0FD02C-13AC-54DF-0178-774611FFCF6B}"/>
                    </a:ext>
                  </a:extLst>
                </p14:cNvPr>
                <p14:cNvContentPartPr/>
                <p14:nvPr/>
              </p14:nvContentPartPr>
              <p14:xfrm>
                <a:off x="1473431" y="4909286"/>
                <a:ext cx="297000" cy="22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0FD02C-13AC-54DF-0178-774611FFCF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4442" y="4900286"/>
                  <a:ext cx="314619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38EBAC-208C-586A-FA5B-2B2C6D21DE9C}"/>
                    </a:ext>
                  </a:extLst>
                </p14:cNvPr>
                <p14:cNvContentPartPr/>
                <p14:nvPr/>
              </p14:nvContentPartPr>
              <p14:xfrm>
                <a:off x="1889951" y="5173886"/>
                <a:ext cx="153360" cy="174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38EBAC-208C-586A-FA5B-2B2C6D21DE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80951" y="5164886"/>
                  <a:ext cx="171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64A925-E1C2-3668-1BAA-0F6CF2F54C82}"/>
                    </a:ext>
                  </a:extLst>
                </p14:cNvPr>
                <p14:cNvContentPartPr/>
                <p14:nvPr/>
              </p14:nvContentPartPr>
              <p14:xfrm>
                <a:off x="2124311" y="4898486"/>
                <a:ext cx="313920" cy="271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64A925-E1C2-3668-1BAA-0F6CF2F54C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15311" y="4889486"/>
                  <a:ext cx="331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59D4C-70C8-7B40-136D-F230315CFA2F}"/>
                    </a:ext>
                  </a:extLst>
                </p14:cNvPr>
                <p14:cNvContentPartPr/>
                <p14:nvPr/>
              </p14:nvContentPartPr>
              <p14:xfrm>
                <a:off x="2567831" y="4573046"/>
                <a:ext cx="190800" cy="25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59D4C-70C8-7B40-136D-F230315CFA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58848" y="4564046"/>
                  <a:ext cx="208407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8E93B7-8C4A-0456-00B9-53215B781186}"/>
                    </a:ext>
                  </a:extLst>
                </p14:cNvPr>
                <p14:cNvContentPartPr/>
                <p14:nvPr/>
              </p14:nvContentPartPr>
              <p14:xfrm>
                <a:off x="2798231" y="4626686"/>
                <a:ext cx="133200" cy="178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8E93B7-8C4A-0456-00B9-53215B7811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89231" y="4617686"/>
                  <a:ext cx="150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891D0FC-2634-D72B-357B-E0F5F40068F2}"/>
                    </a:ext>
                  </a:extLst>
                </p14:cNvPr>
                <p14:cNvContentPartPr/>
                <p14:nvPr/>
              </p14:nvContentPartPr>
              <p14:xfrm>
                <a:off x="2387471" y="4232486"/>
                <a:ext cx="130320" cy="206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891D0FC-2634-D72B-357B-E0F5F40068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78471" y="4223470"/>
                  <a:ext cx="147960" cy="223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3AAEB13-87B4-421D-0DB7-962600F19B0D}"/>
                    </a:ext>
                  </a:extLst>
                </p14:cNvPr>
                <p14:cNvContentPartPr/>
                <p14:nvPr/>
              </p14:nvContentPartPr>
              <p14:xfrm>
                <a:off x="2466311" y="4170566"/>
                <a:ext cx="114480" cy="18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3AAEB13-87B4-421D-0DB7-962600F19B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57311" y="4161566"/>
                  <a:ext cx="13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793E91-FB42-8878-C956-5E5B4AB8F8FA}"/>
                    </a:ext>
                  </a:extLst>
                </p14:cNvPr>
                <p14:cNvContentPartPr/>
                <p14:nvPr/>
              </p14:nvContentPartPr>
              <p14:xfrm>
                <a:off x="2286671" y="3952766"/>
                <a:ext cx="147960" cy="15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793E91-FB42-8878-C956-5E5B4AB8F8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77649" y="3943787"/>
                  <a:ext cx="165643" cy="168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32F340-6C8B-7771-E711-556090576340}"/>
                    </a:ext>
                  </a:extLst>
                </p14:cNvPr>
                <p14:cNvContentPartPr/>
                <p14:nvPr/>
              </p14:nvContentPartPr>
              <p14:xfrm>
                <a:off x="2972471" y="4217726"/>
                <a:ext cx="174960" cy="22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32F340-6C8B-7771-E711-5560905763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63489" y="4208726"/>
                  <a:ext cx="192564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24880F-DE16-8823-22A8-720D18332F31}"/>
                    </a:ext>
                  </a:extLst>
                </p14:cNvPr>
                <p14:cNvContentPartPr/>
                <p14:nvPr/>
              </p14:nvContentPartPr>
              <p14:xfrm>
                <a:off x="3022511" y="4304846"/>
                <a:ext cx="186480" cy="24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24880F-DE16-8823-22A8-720D18332F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13511" y="4295846"/>
                  <a:ext cx="204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5FABEB-33A4-20D3-CA65-C179B9B44659}"/>
                    </a:ext>
                  </a:extLst>
                </p14:cNvPr>
                <p14:cNvContentPartPr/>
                <p14:nvPr/>
              </p14:nvContentPartPr>
              <p14:xfrm>
                <a:off x="3260111" y="4051406"/>
                <a:ext cx="174960" cy="181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5FABEB-33A4-20D3-CA65-C179B9B446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51111" y="4042406"/>
                  <a:ext cx="192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F577FA-5882-3D4F-2DA8-D5C16FFE0C8D}"/>
              </a:ext>
            </a:extLst>
          </p:cNvPr>
          <p:cNvGrpSpPr/>
          <p:nvPr/>
        </p:nvGrpSpPr>
        <p:grpSpPr>
          <a:xfrm>
            <a:off x="2971751" y="4890566"/>
            <a:ext cx="1442520" cy="439920"/>
            <a:chOff x="2971751" y="4890566"/>
            <a:chExt cx="14425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CCD6D1-E667-D6CE-8DD2-8898EA1D7D4E}"/>
                    </a:ext>
                  </a:extLst>
                </p14:cNvPr>
                <p14:cNvContentPartPr/>
                <p14:nvPr/>
              </p14:nvContentPartPr>
              <p14:xfrm>
                <a:off x="2971751" y="4890566"/>
                <a:ext cx="227520" cy="239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CCD6D1-E667-D6CE-8DD2-8898EA1D7D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2751" y="4881566"/>
                  <a:ext cx="245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6AFDF2-3476-8763-503E-6BD96D1605B9}"/>
                    </a:ext>
                  </a:extLst>
                </p14:cNvPr>
                <p14:cNvContentPartPr/>
                <p14:nvPr/>
              </p14:nvContentPartPr>
              <p14:xfrm>
                <a:off x="3307271" y="5145446"/>
                <a:ext cx="142920" cy="18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6AFDF2-3476-8763-503E-6BD96D1605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98271" y="5136446"/>
                  <a:ext cx="160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91D013-3E45-0A94-EA32-1471E660F5AE}"/>
                    </a:ext>
                  </a:extLst>
                </p14:cNvPr>
                <p14:cNvContentPartPr/>
                <p14:nvPr/>
              </p14:nvContentPartPr>
              <p14:xfrm>
                <a:off x="3547391" y="5084966"/>
                <a:ext cx="85320" cy="1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91D013-3E45-0A94-EA32-1471E660F5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8391" y="5075966"/>
                  <a:ext cx="10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E45B6A-53F9-EC43-7BC8-EDE90A275C7F}"/>
                    </a:ext>
                  </a:extLst>
                </p14:cNvPr>
                <p14:cNvContentPartPr/>
                <p14:nvPr/>
              </p14:nvContentPartPr>
              <p14:xfrm>
                <a:off x="3504911" y="5003966"/>
                <a:ext cx="212040" cy="174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E45B6A-53F9-EC43-7BC8-EDE90A275C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95926" y="4994966"/>
                  <a:ext cx="22965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B0A90B-8129-68D7-A2D9-661AF328BCF0}"/>
                    </a:ext>
                  </a:extLst>
                </p14:cNvPr>
                <p14:cNvContentPartPr/>
                <p14:nvPr/>
              </p14:nvContentPartPr>
              <p14:xfrm>
                <a:off x="3863111" y="4997846"/>
                <a:ext cx="34560" cy="11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B0A90B-8129-68D7-A2D9-661AF328BC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54111" y="4988874"/>
                  <a:ext cx="52200" cy="134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C1488E-1D8A-1E46-1B84-E0370209710F}"/>
                    </a:ext>
                  </a:extLst>
                </p14:cNvPr>
                <p14:cNvContentPartPr/>
                <p14:nvPr/>
              </p14:nvContentPartPr>
              <p14:xfrm>
                <a:off x="3856991" y="5053286"/>
                <a:ext cx="58320" cy="2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C1488E-1D8A-1E46-1B84-E037020971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47991" y="5044286"/>
                  <a:ext cx="7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D705D3-4256-AA04-8B64-7CF69F18ED3B}"/>
                    </a:ext>
                  </a:extLst>
                </p14:cNvPr>
                <p14:cNvContentPartPr/>
                <p14:nvPr/>
              </p14:nvContentPartPr>
              <p14:xfrm>
                <a:off x="3815231" y="4955726"/>
                <a:ext cx="163800" cy="179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D705D3-4256-AA04-8B64-7CF69F18ED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06231" y="4946726"/>
                  <a:ext cx="181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8CD410-9714-B260-CFB0-633F0900725E}"/>
                    </a:ext>
                  </a:extLst>
                </p14:cNvPr>
                <p14:cNvContentPartPr/>
                <p14:nvPr/>
              </p14:nvContentPartPr>
              <p14:xfrm>
                <a:off x="4062911" y="5039606"/>
                <a:ext cx="131760" cy="20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8CD410-9714-B260-CFB0-633F090072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3936" y="5030606"/>
                  <a:ext cx="149352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55D16D-2429-0908-A799-9375A0A34C32}"/>
                    </a:ext>
                  </a:extLst>
                </p14:cNvPr>
                <p14:cNvContentPartPr/>
                <p14:nvPr/>
              </p14:nvContentPartPr>
              <p14:xfrm>
                <a:off x="4267031" y="5139686"/>
                <a:ext cx="147240" cy="11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55D16D-2429-0908-A799-9375A0A34C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58031" y="5130686"/>
                  <a:ext cx="1648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9A22C4-B7F7-E41E-4653-B7AA432CDCF0}"/>
              </a:ext>
            </a:extLst>
          </p:cNvPr>
          <p:cNvGrpSpPr/>
          <p:nvPr/>
        </p:nvGrpSpPr>
        <p:grpSpPr>
          <a:xfrm>
            <a:off x="2963055" y="1135834"/>
            <a:ext cx="239760" cy="292680"/>
            <a:chOff x="3062831" y="1487538"/>
            <a:chExt cx="23976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C0582BD-F58D-B3DB-67C4-30C0A0220C05}"/>
                    </a:ext>
                  </a:extLst>
                </p14:cNvPr>
                <p14:cNvContentPartPr/>
                <p14:nvPr/>
              </p14:nvContentPartPr>
              <p14:xfrm>
                <a:off x="3149231" y="1487538"/>
                <a:ext cx="44280" cy="29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C0582BD-F58D-B3DB-67C4-30C0A0220C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40231" y="1478538"/>
                  <a:ext cx="61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F35AAF-43A2-DBBE-3FDB-D4667D8477FC}"/>
                    </a:ext>
                  </a:extLst>
                </p14:cNvPr>
                <p14:cNvContentPartPr/>
                <p14:nvPr/>
              </p14:nvContentPartPr>
              <p14:xfrm>
                <a:off x="3062831" y="1600938"/>
                <a:ext cx="239760" cy="6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F35AAF-43A2-DBBE-3FDB-D4667D8477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53831" y="1591938"/>
                  <a:ext cx="2574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947B61-777F-A5E2-B50D-F03DE48B6ED9}"/>
              </a:ext>
            </a:extLst>
          </p:cNvPr>
          <p:cNvGrpSpPr/>
          <p:nvPr/>
        </p:nvGrpSpPr>
        <p:grpSpPr>
          <a:xfrm>
            <a:off x="3458415" y="1043314"/>
            <a:ext cx="1026000" cy="455040"/>
            <a:chOff x="3558191" y="1395018"/>
            <a:chExt cx="10260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5D3334-2361-5C7C-9757-3D16FEB7ABF3}"/>
                    </a:ext>
                  </a:extLst>
                </p14:cNvPr>
                <p14:cNvContentPartPr/>
                <p14:nvPr/>
              </p14:nvContentPartPr>
              <p14:xfrm>
                <a:off x="3558191" y="1460538"/>
                <a:ext cx="53280" cy="28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5D3334-2361-5C7C-9757-3D16FEB7AB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49191" y="1451538"/>
                  <a:ext cx="70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513460-9F38-870D-B6C2-A1AE4382D59E}"/>
                    </a:ext>
                  </a:extLst>
                </p14:cNvPr>
                <p14:cNvContentPartPr/>
                <p14:nvPr/>
              </p14:nvContentPartPr>
              <p14:xfrm>
                <a:off x="3688871" y="1395018"/>
                <a:ext cx="60480" cy="35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513460-9F38-870D-B6C2-A1AE4382D5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9871" y="1386009"/>
                  <a:ext cx="78120" cy="37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4B30BD-B6DD-FC3A-5450-42B42BA85F39}"/>
                    </a:ext>
                  </a:extLst>
                </p14:cNvPr>
                <p14:cNvContentPartPr/>
                <p14:nvPr/>
              </p14:nvContentPartPr>
              <p14:xfrm>
                <a:off x="3622991" y="1630098"/>
                <a:ext cx="91080" cy="43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4B30BD-B6DD-FC3A-5450-42B42BA85F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13991" y="1621098"/>
                  <a:ext cx="108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000739-B1BD-CCD5-FD72-7DAF7A4E7D76}"/>
                    </a:ext>
                  </a:extLst>
                </p14:cNvPr>
                <p14:cNvContentPartPr/>
                <p14:nvPr/>
              </p14:nvContentPartPr>
              <p14:xfrm>
                <a:off x="3807311" y="1694538"/>
                <a:ext cx="194040" cy="15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000739-B1BD-CCD5-FD72-7DAF7A4E7D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98328" y="1685538"/>
                  <a:ext cx="211647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48D878-9D38-9CA0-DB23-9767773635CB}"/>
                    </a:ext>
                  </a:extLst>
                </p14:cNvPr>
                <p14:cNvContentPartPr/>
                <p14:nvPr/>
              </p14:nvContentPartPr>
              <p14:xfrm>
                <a:off x="4025111" y="1472058"/>
                <a:ext cx="173520" cy="28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48D878-9D38-9CA0-DB23-9767773635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6111" y="1463069"/>
                  <a:ext cx="191160" cy="304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F24650-3FDB-51C1-CCDD-4F586ACA7929}"/>
                    </a:ext>
                  </a:extLst>
                </p14:cNvPr>
                <p14:cNvContentPartPr/>
                <p14:nvPr/>
              </p14:nvContentPartPr>
              <p14:xfrm>
                <a:off x="4228151" y="1447218"/>
                <a:ext cx="151560" cy="242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F24650-3FDB-51C1-CCDD-4F586ACA79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19151" y="1438218"/>
                  <a:ext cx="169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995595-25FA-B8F9-4422-F3187536DC92}"/>
                    </a:ext>
                  </a:extLst>
                </p14:cNvPr>
                <p14:cNvContentPartPr/>
                <p14:nvPr/>
              </p14:nvContentPartPr>
              <p14:xfrm>
                <a:off x="4469351" y="1583298"/>
                <a:ext cx="100440" cy="65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995595-25FA-B8F9-4422-F3187536DC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0351" y="1574298"/>
                  <a:ext cx="118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741F4D-AF38-5018-41DF-7CCD2EE146F6}"/>
                    </a:ext>
                  </a:extLst>
                </p14:cNvPr>
                <p14:cNvContentPartPr/>
                <p14:nvPr/>
              </p14:nvContentPartPr>
              <p14:xfrm>
                <a:off x="4550351" y="1540098"/>
                <a:ext cx="33840" cy="25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741F4D-AF38-5018-41DF-7CCD2EE146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41254" y="1531098"/>
                  <a:ext cx="5167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32FF77-C770-E66F-7FD5-86D4AAD91854}"/>
              </a:ext>
            </a:extLst>
          </p:cNvPr>
          <p:cNvGrpSpPr/>
          <p:nvPr/>
        </p:nvGrpSpPr>
        <p:grpSpPr>
          <a:xfrm>
            <a:off x="3148455" y="1959514"/>
            <a:ext cx="158400" cy="207360"/>
            <a:chOff x="3248231" y="2311218"/>
            <a:chExt cx="15840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C509E0-E258-DFC8-6AED-462953598857}"/>
                    </a:ext>
                  </a:extLst>
                </p14:cNvPr>
                <p14:cNvContentPartPr/>
                <p14:nvPr/>
              </p14:nvContentPartPr>
              <p14:xfrm>
                <a:off x="3310151" y="2311218"/>
                <a:ext cx="26640" cy="207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C509E0-E258-DFC8-6AED-4629535988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01028" y="2302218"/>
                  <a:ext cx="44522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AA2915-92BC-7047-8FED-D01E00412C99}"/>
                    </a:ext>
                  </a:extLst>
                </p14:cNvPr>
                <p14:cNvContentPartPr/>
                <p14:nvPr/>
              </p14:nvContentPartPr>
              <p14:xfrm>
                <a:off x="3248231" y="2424978"/>
                <a:ext cx="158400" cy="3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AA2915-92BC-7047-8FED-D01E00412C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39210" y="2415978"/>
                  <a:ext cx="1760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EE0D8DF-B6C2-5953-B051-5C2123CD43BA}"/>
              </a:ext>
            </a:extLst>
          </p:cNvPr>
          <p:cNvGrpSpPr/>
          <p:nvPr/>
        </p:nvGrpSpPr>
        <p:grpSpPr>
          <a:xfrm>
            <a:off x="3581175" y="1849714"/>
            <a:ext cx="605160" cy="347040"/>
            <a:chOff x="3680951" y="2201418"/>
            <a:chExt cx="60516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2EEDA4-E1D7-16B9-3B9E-E7DE388B01B0}"/>
                    </a:ext>
                  </a:extLst>
                </p14:cNvPr>
                <p14:cNvContentPartPr/>
                <p14:nvPr/>
              </p14:nvContentPartPr>
              <p14:xfrm>
                <a:off x="3680951" y="2238498"/>
                <a:ext cx="38160" cy="25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2EEDA4-E1D7-16B9-3B9E-E7DE388B01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71951" y="2229498"/>
                  <a:ext cx="55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E755EB-AC13-A96A-1C0A-42102747E758}"/>
                    </a:ext>
                  </a:extLst>
                </p14:cNvPr>
                <p14:cNvContentPartPr/>
                <p14:nvPr/>
              </p14:nvContentPartPr>
              <p14:xfrm>
                <a:off x="3787151" y="2201418"/>
                <a:ext cx="41040" cy="28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E755EB-AC13-A96A-1C0A-42102747E7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78151" y="2192418"/>
                  <a:ext cx="58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143EBC-94D6-AF6A-75FC-895D6A16E059}"/>
                    </a:ext>
                  </a:extLst>
                </p14:cNvPr>
                <p14:cNvContentPartPr/>
                <p14:nvPr/>
              </p14:nvContentPartPr>
              <p14:xfrm>
                <a:off x="3732071" y="2386818"/>
                <a:ext cx="74520" cy="36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143EBC-94D6-AF6A-75FC-895D6A16E0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23071" y="2377818"/>
                  <a:ext cx="92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F48BEF-EA2E-4906-BEEB-D3C3C01F152D}"/>
                    </a:ext>
                  </a:extLst>
                </p14:cNvPr>
                <p14:cNvContentPartPr/>
                <p14:nvPr/>
              </p14:nvContentPartPr>
              <p14:xfrm>
                <a:off x="3908111" y="2432178"/>
                <a:ext cx="176400" cy="116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F48BEF-EA2E-4906-BEEB-D3C3C01F15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99111" y="2423178"/>
                  <a:ext cx="194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185E04-40A6-D23F-F7E6-3719A79042F7}"/>
                    </a:ext>
                  </a:extLst>
                </p14:cNvPr>
                <p14:cNvContentPartPr/>
                <p14:nvPr/>
              </p14:nvContentPartPr>
              <p14:xfrm>
                <a:off x="4118351" y="2263698"/>
                <a:ext cx="167760" cy="215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185E04-40A6-D23F-F7E6-3719A79042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09351" y="2254698"/>
                  <a:ext cx="1854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4C6FDA9-A472-9144-913E-CD29E27F5E8B}"/>
              </a:ext>
            </a:extLst>
          </p:cNvPr>
          <p:cNvGrpSpPr/>
          <p:nvPr/>
        </p:nvGrpSpPr>
        <p:grpSpPr>
          <a:xfrm>
            <a:off x="4240390" y="3929726"/>
            <a:ext cx="122400" cy="181440"/>
            <a:chOff x="4623431" y="4117338"/>
            <a:chExt cx="12240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1F99D8B-9F81-82C9-4264-D2C02E4384FD}"/>
                    </a:ext>
                  </a:extLst>
                </p14:cNvPr>
                <p14:cNvContentPartPr/>
                <p14:nvPr/>
              </p14:nvContentPartPr>
              <p14:xfrm>
                <a:off x="4676711" y="4117338"/>
                <a:ext cx="25920" cy="181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1F99D8B-9F81-82C9-4264-D2C02E4384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7834" y="4108338"/>
                  <a:ext cx="43318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6CD9AE-1D24-DC96-28F5-417DF0AD92AE}"/>
                    </a:ext>
                  </a:extLst>
                </p14:cNvPr>
                <p14:cNvContentPartPr/>
                <p14:nvPr/>
              </p14:nvContentPartPr>
              <p14:xfrm>
                <a:off x="4623431" y="4218498"/>
                <a:ext cx="122400" cy="28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6CD9AE-1D24-DC96-28F5-417DF0AD92A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14431" y="4209498"/>
                  <a:ext cx="1400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9AFB7BB-2AEE-CD7D-CCE7-8B779896C55D}"/>
              </a:ext>
            </a:extLst>
          </p:cNvPr>
          <p:cNvGrpSpPr/>
          <p:nvPr/>
        </p:nvGrpSpPr>
        <p:grpSpPr>
          <a:xfrm>
            <a:off x="4841950" y="3860966"/>
            <a:ext cx="632160" cy="306000"/>
            <a:chOff x="5224991" y="4048578"/>
            <a:chExt cx="63216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5C96B0-7454-6FBB-8AFB-13D10BF93355}"/>
                    </a:ext>
                  </a:extLst>
                </p14:cNvPr>
                <p14:cNvContentPartPr/>
                <p14:nvPr/>
              </p14:nvContentPartPr>
              <p14:xfrm>
                <a:off x="5224991" y="4227498"/>
                <a:ext cx="167400" cy="127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5C96B0-7454-6FBB-8AFB-13D10BF933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15991" y="4218498"/>
                  <a:ext cx="18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978976-1051-2599-48AB-809FF63C51CA}"/>
                    </a:ext>
                  </a:extLst>
                </p14:cNvPr>
                <p14:cNvContentPartPr/>
                <p14:nvPr/>
              </p14:nvContentPartPr>
              <p14:xfrm>
                <a:off x="5456471" y="4083138"/>
                <a:ext cx="99360" cy="219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978976-1051-2599-48AB-809FF63C51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47471" y="4074138"/>
                  <a:ext cx="117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23A00E-BD02-465E-CBD1-0D906B75531A}"/>
                    </a:ext>
                  </a:extLst>
                </p14:cNvPr>
                <p14:cNvContentPartPr/>
                <p14:nvPr/>
              </p14:nvContentPartPr>
              <p14:xfrm>
                <a:off x="5587151" y="4048578"/>
                <a:ext cx="118800" cy="206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23A00E-BD02-465E-CBD1-0D906B7553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78151" y="4039578"/>
                  <a:ext cx="136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7D1A25-B449-38B3-721B-B1B219326380}"/>
                    </a:ext>
                  </a:extLst>
                </p14:cNvPr>
                <p14:cNvContentPartPr/>
                <p14:nvPr/>
              </p14:nvContentPartPr>
              <p14:xfrm>
                <a:off x="5759591" y="4158378"/>
                <a:ext cx="97560" cy="89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7D1A25-B449-38B3-721B-B1B2193263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0591" y="4149378"/>
                  <a:ext cx="11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D31633-781F-01A1-A6D0-A7BEE1C891C5}"/>
                    </a:ext>
                  </a:extLst>
                </p14:cNvPr>
                <p14:cNvContentPartPr/>
                <p14:nvPr/>
              </p14:nvContentPartPr>
              <p14:xfrm>
                <a:off x="5833751" y="4158378"/>
                <a:ext cx="15120" cy="19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D31633-781F-01A1-A6D0-A7BEE1C891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24751" y="4149361"/>
                  <a:ext cx="32760" cy="2077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235B80-2DE9-BFFA-0E26-F7132EDA0BED}"/>
              </a:ext>
            </a:extLst>
          </p:cNvPr>
          <p:cNvGrpSpPr/>
          <p:nvPr/>
        </p:nvGrpSpPr>
        <p:grpSpPr>
          <a:xfrm>
            <a:off x="4410310" y="4569446"/>
            <a:ext cx="112680" cy="171000"/>
            <a:chOff x="4793351" y="4757058"/>
            <a:chExt cx="11268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FC5E35-1C1A-8CD6-5B66-9BB11DE6A794}"/>
                    </a:ext>
                  </a:extLst>
                </p14:cNvPr>
                <p14:cNvContentPartPr/>
                <p14:nvPr/>
              </p14:nvContentPartPr>
              <p14:xfrm>
                <a:off x="4810991" y="4757058"/>
                <a:ext cx="36720" cy="171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FC5E35-1C1A-8CD6-5B66-9BB11DE6A7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01991" y="4748077"/>
                  <a:ext cx="54360" cy="18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F29E1A-E2BC-4DC9-96C3-E90EFF9ECE75}"/>
                    </a:ext>
                  </a:extLst>
                </p14:cNvPr>
                <p14:cNvContentPartPr/>
                <p14:nvPr/>
              </p14:nvContentPartPr>
              <p14:xfrm>
                <a:off x="4793351" y="4848858"/>
                <a:ext cx="112680" cy="34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F29E1A-E2BC-4DC9-96C3-E90EFF9ECE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84351" y="4839858"/>
                  <a:ext cx="130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7555390-93EE-1495-7176-806544CA8A96}"/>
              </a:ext>
            </a:extLst>
          </p:cNvPr>
          <p:cNvGrpSpPr/>
          <p:nvPr/>
        </p:nvGrpSpPr>
        <p:grpSpPr>
          <a:xfrm>
            <a:off x="4737910" y="4488446"/>
            <a:ext cx="671040" cy="347040"/>
            <a:chOff x="5120951" y="4676058"/>
            <a:chExt cx="6710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2CDA28-11A4-378F-594F-37B59E1E881C}"/>
                    </a:ext>
                  </a:extLst>
                </p14:cNvPr>
                <p14:cNvContentPartPr/>
                <p14:nvPr/>
              </p14:nvContentPartPr>
              <p14:xfrm>
                <a:off x="5120951" y="4676058"/>
                <a:ext cx="121680" cy="275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2CDA28-11A4-378F-594F-37B59E1E88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11951" y="4667058"/>
                  <a:ext cx="139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E6002D-075E-AD0F-6518-56CFCB5B42BB}"/>
                    </a:ext>
                  </a:extLst>
                </p14:cNvPr>
                <p14:cNvContentPartPr/>
                <p14:nvPr/>
              </p14:nvContentPartPr>
              <p14:xfrm>
                <a:off x="5181791" y="4863978"/>
                <a:ext cx="46080" cy="15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E6002D-075E-AD0F-6518-56CFCB5B42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72791" y="4854978"/>
                  <a:ext cx="63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8524FF-D8B3-58F5-A9C6-A56EB799F73B}"/>
                    </a:ext>
                  </a:extLst>
                </p14:cNvPr>
                <p14:cNvContentPartPr/>
                <p14:nvPr/>
              </p14:nvContentPartPr>
              <p14:xfrm>
                <a:off x="5357471" y="4854618"/>
                <a:ext cx="226440" cy="168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8524FF-D8B3-58F5-A9C6-A56EB799F7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8471" y="4845599"/>
                  <a:ext cx="244080" cy="18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6AF619-6954-CF35-9B11-1A97FF38EDB8}"/>
                    </a:ext>
                  </a:extLst>
                </p14:cNvPr>
                <p14:cNvContentPartPr/>
                <p14:nvPr/>
              </p14:nvContentPartPr>
              <p14:xfrm>
                <a:off x="5626391" y="4723218"/>
                <a:ext cx="165600" cy="257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6AF619-6954-CF35-9B11-1A97FF38ED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17371" y="4714218"/>
                  <a:ext cx="183278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0A7C4C-335D-7C0B-C6F8-58FE9972E8A7}"/>
                    </a:ext>
                  </a:extLst>
                </p14:cNvPr>
                <p14:cNvContentPartPr/>
                <p14:nvPr/>
              </p14:nvContentPartPr>
              <p14:xfrm>
                <a:off x="5122751" y="4862898"/>
                <a:ext cx="90720" cy="26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0A7C4C-335D-7C0B-C6F8-58FE9972E8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13751" y="4853898"/>
                  <a:ext cx="1083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162DFEA-5698-2E8E-C2A2-B0E2DF287C2C}"/>
                  </a:ext>
                </a:extLst>
              </p14:cNvPr>
              <p14:cNvContentPartPr/>
              <p14:nvPr/>
            </p14:nvContentPartPr>
            <p14:xfrm>
              <a:off x="4598230" y="3817766"/>
              <a:ext cx="52560" cy="317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162DFEA-5698-2E8E-C2A2-B0E2DF287C2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89291" y="3808776"/>
                <a:ext cx="70080" cy="3351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86DFAD8-E2DB-ABEF-8AD3-875402D79DE0}"/>
              </a:ext>
            </a:extLst>
          </p:cNvPr>
          <p:cNvGrpSpPr/>
          <p:nvPr/>
        </p:nvGrpSpPr>
        <p:grpSpPr>
          <a:xfrm>
            <a:off x="4620190" y="3791126"/>
            <a:ext cx="148680" cy="341280"/>
            <a:chOff x="5003231" y="3978738"/>
            <a:chExt cx="1486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CE45D3F-5760-8ACA-376F-423659F9572F}"/>
                    </a:ext>
                  </a:extLst>
                </p14:cNvPr>
                <p14:cNvContentPartPr/>
                <p14:nvPr/>
              </p14:nvContentPartPr>
              <p14:xfrm>
                <a:off x="5088911" y="3978738"/>
                <a:ext cx="63000" cy="341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CE45D3F-5760-8ACA-376F-423659F957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79911" y="3969738"/>
                  <a:ext cx="80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336359-E2A2-F1DF-7007-65DAE1A12523}"/>
                    </a:ext>
                  </a:extLst>
                </p14:cNvPr>
                <p14:cNvContentPartPr/>
                <p14:nvPr/>
              </p14:nvContentPartPr>
              <p14:xfrm>
                <a:off x="5003231" y="4146498"/>
                <a:ext cx="100080" cy="2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336359-E2A2-F1DF-7007-65DAE1A1252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94231" y="4137498"/>
                  <a:ext cx="1177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040810-D4C0-F716-A47B-6650B20EE151}"/>
                  </a:ext>
                </a:extLst>
              </p14:cNvPr>
              <p14:cNvContentPartPr/>
              <p14:nvPr/>
            </p14:nvContentPartPr>
            <p14:xfrm>
              <a:off x="1064520" y="688680"/>
              <a:ext cx="10870200" cy="6145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040810-D4C0-F716-A47B-6650B20EE15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5160" y="679320"/>
                <a:ext cx="10888920" cy="61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A79DD4E-54F2-1233-74AF-57363D0E6AFC}"/>
                  </a:ext>
                </a:extLst>
              </p14:cNvPr>
              <p14:cNvContentPartPr/>
              <p14:nvPr/>
            </p14:nvContentPartPr>
            <p14:xfrm>
              <a:off x="8569570" y="2010789"/>
              <a:ext cx="657720" cy="283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A79DD4E-54F2-1233-74AF-57363D0E6AF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560210" y="2001429"/>
                <a:ext cx="676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6768FAE-F8CA-E20C-862D-D6B841CDCEF1}"/>
                  </a:ext>
                </a:extLst>
              </p14:cNvPr>
              <p14:cNvContentPartPr/>
              <p14:nvPr/>
            </p14:nvContentPartPr>
            <p14:xfrm>
              <a:off x="6408931" y="3666513"/>
              <a:ext cx="919800" cy="382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6768FAE-F8CA-E20C-862D-D6B841CDCEF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399931" y="3657513"/>
                <a:ext cx="93744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D66287F-4A53-8EB6-DEAB-C1D8281D3CFB}"/>
              </a:ext>
            </a:extLst>
          </p:cNvPr>
          <p:cNvGrpSpPr/>
          <p:nvPr/>
        </p:nvGrpSpPr>
        <p:grpSpPr>
          <a:xfrm>
            <a:off x="7467225" y="3870023"/>
            <a:ext cx="118440" cy="207360"/>
            <a:chOff x="7467225" y="3870023"/>
            <a:chExt cx="11844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29BA077-19E8-73E4-464F-371CBA2E5CA5}"/>
                    </a:ext>
                  </a:extLst>
                </p14:cNvPr>
                <p14:cNvContentPartPr/>
                <p14:nvPr/>
              </p14:nvContentPartPr>
              <p14:xfrm>
                <a:off x="7467225" y="3905663"/>
                <a:ext cx="14760" cy="145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29BA077-19E8-73E4-464F-371CBA2E5CA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58225" y="3896663"/>
                  <a:ext cx="32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4636D97-4BB3-B8B0-23BE-D6C83D4F2EB2}"/>
                    </a:ext>
                  </a:extLst>
                </p14:cNvPr>
                <p14:cNvContentPartPr/>
                <p14:nvPr/>
              </p14:nvContentPartPr>
              <p14:xfrm>
                <a:off x="7517985" y="3870023"/>
                <a:ext cx="67680" cy="207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4636D97-4BB3-B8B0-23BE-D6C83D4F2E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08985" y="3861023"/>
                  <a:ext cx="85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F5E1FE8-CD7C-246C-5DB8-035179BC0D74}"/>
                    </a:ext>
                  </a:extLst>
                </p14:cNvPr>
                <p14:cNvContentPartPr/>
                <p14:nvPr/>
              </p14:nvContentPartPr>
              <p14:xfrm>
                <a:off x="7475865" y="3969023"/>
                <a:ext cx="75960" cy="19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F5E1FE8-CD7C-246C-5DB8-035179BC0D7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66907" y="3960023"/>
                  <a:ext cx="93517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3DA8009-5582-15CA-B512-1148B9008349}"/>
              </a:ext>
            </a:extLst>
          </p:cNvPr>
          <p:cNvGrpSpPr/>
          <p:nvPr/>
        </p:nvGrpSpPr>
        <p:grpSpPr>
          <a:xfrm>
            <a:off x="7911825" y="2741063"/>
            <a:ext cx="1763280" cy="1406880"/>
            <a:chOff x="7911825" y="2741063"/>
            <a:chExt cx="1763280" cy="14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553CF3B-3A7D-4818-212E-1AD23AD6933B}"/>
                    </a:ext>
                  </a:extLst>
                </p14:cNvPr>
                <p14:cNvContentPartPr/>
                <p14:nvPr/>
              </p14:nvContentPartPr>
              <p14:xfrm>
                <a:off x="8237265" y="3207263"/>
                <a:ext cx="120960" cy="151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553CF3B-3A7D-4818-212E-1AD23AD6933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28265" y="3198242"/>
                  <a:ext cx="138600" cy="169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9D9CF3A-CC25-1E74-CFDA-0B053AE32DC2}"/>
                    </a:ext>
                  </a:extLst>
                </p14:cNvPr>
                <p14:cNvContentPartPr/>
                <p14:nvPr/>
              </p14:nvContentPartPr>
              <p14:xfrm>
                <a:off x="8370105" y="3099983"/>
                <a:ext cx="169560" cy="209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9D9CF3A-CC25-1E74-CFDA-0B053AE32D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61086" y="3090983"/>
                  <a:ext cx="187238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D6C4034-F81A-D8D7-2D9C-6F86221619E4}"/>
                    </a:ext>
                  </a:extLst>
                </p14:cNvPr>
                <p14:cNvContentPartPr/>
                <p14:nvPr/>
              </p14:nvContentPartPr>
              <p14:xfrm>
                <a:off x="8608065" y="3111143"/>
                <a:ext cx="134280" cy="163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D6C4034-F81A-D8D7-2D9C-6F86221619E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99065" y="3102143"/>
                  <a:ext cx="151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9457F74-5CB4-52F2-2297-4E31A6DB17F4}"/>
                    </a:ext>
                  </a:extLst>
                </p14:cNvPr>
                <p14:cNvContentPartPr/>
                <p14:nvPr/>
              </p14:nvContentPartPr>
              <p14:xfrm>
                <a:off x="8487825" y="3751223"/>
                <a:ext cx="46800" cy="122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9457F74-5CB4-52F2-2297-4E31A6DB17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78825" y="3742249"/>
                  <a:ext cx="64440" cy="140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B60DFF5-DFED-F581-B752-19A71418A023}"/>
                    </a:ext>
                  </a:extLst>
                </p14:cNvPr>
                <p14:cNvContentPartPr/>
                <p14:nvPr/>
              </p14:nvContentPartPr>
              <p14:xfrm>
                <a:off x="8536065" y="3689303"/>
                <a:ext cx="68400" cy="108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B60DFF5-DFED-F581-B752-19A71418A02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27065" y="3680303"/>
                  <a:ext cx="86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B52631C-2E9F-8C83-08EE-09039691823E}"/>
                    </a:ext>
                  </a:extLst>
                </p14:cNvPr>
                <p14:cNvContentPartPr/>
                <p14:nvPr/>
              </p14:nvContentPartPr>
              <p14:xfrm>
                <a:off x="8546505" y="3782183"/>
                <a:ext cx="30960" cy="47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B52631C-2E9F-8C83-08EE-0903969182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37505" y="3773114"/>
                  <a:ext cx="48600" cy="64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7293FD8-586C-19DC-AF9A-F2ABDCAC6689}"/>
                    </a:ext>
                  </a:extLst>
                </p14:cNvPr>
                <p14:cNvContentPartPr/>
                <p14:nvPr/>
              </p14:nvContentPartPr>
              <p14:xfrm>
                <a:off x="8649105" y="3726023"/>
                <a:ext cx="96120" cy="92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7293FD8-586C-19DC-AF9A-F2ABDCAC66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40105" y="3717023"/>
                  <a:ext cx="113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8708737-0AE4-3603-9E9A-7760977A9E1B}"/>
                    </a:ext>
                  </a:extLst>
                </p14:cNvPr>
                <p14:cNvContentPartPr/>
                <p14:nvPr/>
              </p14:nvContentPartPr>
              <p14:xfrm>
                <a:off x="8738025" y="3584183"/>
                <a:ext cx="82800" cy="149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8708737-0AE4-3603-9E9A-7760977A9E1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29064" y="3575183"/>
                  <a:ext cx="100364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4DBBEF6-B429-1BFC-2315-C6C551EA1011}"/>
                    </a:ext>
                  </a:extLst>
                </p14:cNvPr>
                <p14:cNvContentPartPr/>
                <p14:nvPr/>
              </p14:nvContentPartPr>
              <p14:xfrm>
                <a:off x="8834865" y="3534503"/>
                <a:ext cx="201960" cy="9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4DBBEF6-B429-1BFC-2315-C6C551EA10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25865" y="3525536"/>
                  <a:ext cx="219600" cy="115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31692C9-A769-7EE6-67D2-6DCD72A403E6}"/>
                    </a:ext>
                  </a:extLst>
                </p14:cNvPr>
                <p14:cNvContentPartPr/>
                <p14:nvPr/>
              </p14:nvContentPartPr>
              <p14:xfrm>
                <a:off x="9001185" y="3492383"/>
                <a:ext cx="69480" cy="111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31692C9-A769-7EE6-67D2-6DCD72A403E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92231" y="3483383"/>
                  <a:ext cx="87029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E0C7365-F575-DD41-AC7E-E70573EA5DB6}"/>
                    </a:ext>
                  </a:extLst>
                </p14:cNvPr>
                <p14:cNvContentPartPr/>
                <p14:nvPr/>
              </p14:nvContentPartPr>
              <p14:xfrm>
                <a:off x="8738385" y="4013663"/>
                <a:ext cx="66600" cy="134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E0C7365-F575-DD41-AC7E-E70573EA5D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29385" y="4004663"/>
                  <a:ext cx="8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B3285F2-1817-0664-70D7-B1B42C035802}"/>
                    </a:ext>
                  </a:extLst>
                </p14:cNvPr>
                <p14:cNvContentPartPr/>
                <p14:nvPr/>
              </p14:nvContentPartPr>
              <p14:xfrm>
                <a:off x="8777985" y="3985943"/>
                <a:ext cx="106200" cy="124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B3285F2-1817-0664-70D7-B1B42C0358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68985" y="3976969"/>
                  <a:ext cx="123840" cy="141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F0D1BC6-B06D-12F9-CDC3-4288476CD94E}"/>
                    </a:ext>
                  </a:extLst>
                </p14:cNvPr>
                <p14:cNvContentPartPr/>
                <p14:nvPr/>
              </p14:nvContentPartPr>
              <p14:xfrm>
                <a:off x="8912265" y="4009343"/>
                <a:ext cx="124920" cy="88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F0D1BC6-B06D-12F9-CDC3-4288476CD94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03239" y="4000343"/>
                  <a:ext cx="142611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07438AC-7C14-0132-BD57-D38ABCE1A7FA}"/>
                    </a:ext>
                  </a:extLst>
                </p14:cNvPr>
                <p14:cNvContentPartPr/>
                <p14:nvPr/>
              </p14:nvContentPartPr>
              <p14:xfrm>
                <a:off x="9002985" y="3884063"/>
                <a:ext cx="110880" cy="129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07438AC-7C14-0132-BD57-D38ABCE1A7F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93985" y="3875063"/>
                  <a:ext cx="12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64CD4AC-3200-9D67-769F-0CFAB017187C}"/>
                    </a:ext>
                  </a:extLst>
                </p14:cNvPr>
                <p14:cNvContentPartPr/>
                <p14:nvPr/>
              </p14:nvContentPartPr>
              <p14:xfrm>
                <a:off x="9188385" y="3557903"/>
                <a:ext cx="19800" cy="54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64CD4AC-3200-9D67-769F-0CFAB01718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79385" y="3548903"/>
                  <a:ext cx="37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0E98D3F-BB20-2E16-35F3-93019A526288}"/>
                    </a:ext>
                  </a:extLst>
                </p14:cNvPr>
                <p14:cNvContentPartPr/>
                <p14:nvPr/>
              </p14:nvContentPartPr>
              <p14:xfrm>
                <a:off x="7911825" y="2741063"/>
                <a:ext cx="1763280" cy="1150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0E98D3F-BB20-2E16-35F3-93019A52628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02827" y="2732063"/>
                  <a:ext cx="1780916" cy="11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F79F762-98C1-BFDC-668A-161BB60FB278}"/>
              </a:ext>
            </a:extLst>
          </p:cNvPr>
          <p:cNvGrpSpPr/>
          <p:nvPr/>
        </p:nvGrpSpPr>
        <p:grpSpPr>
          <a:xfrm>
            <a:off x="6798811" y="3318033"/>
            <a:ext cx="169560" cy="398160"/>
            <a:chOff x="6798811" y="3318033"/>
            <a:chExt cx="1695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955B77-9AAF-379C-EA59-4153EFA1C2BB}"/>
                    </a:ext>
                  </a:extLst>
                </p14:cNvPr>
                <p14:cNvContentPartPr/>
                <p14:nvPr/>
              </p14:nvContentPartPr>
              <p14:xfrm>
                <a:off x="6798811" y="3318033"/>
                <a:ext cx="53640" cy="398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955B77-9AAF-379C-EA59-4153EFA1C2B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89811" y="3309033"/>
                  <a:ext cx="712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B43BA2C-842B-DB55-0C5C-ABA87324946D}"/>
                    </a:ext>
                  </a:extLst>
                </p14:cNvPr>
                <p14:cNvContentPartPr/>
                <p14:nvPr/>
              </p14:nvContentPartPr>
              <p14:xfrm>
                <a:off x="6936691" y="3330633"/>
                <a:ext cx="31680" cy="322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B43BA2C-842B-DB55-0C5C-ABA8732494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27691" y="3321643"/>
                  <a:ext cx="49320" cy="3401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1C9C49F-9386-3709-C0A5-E06809225E93}"/>
                  </a:ext>
                </a:extLst>
              </p14:cNvPr>
              <p14:cNvContentPartPr/>
              <p14:nvPr/>
            </p14:nvContentPartPr>
            <p14:xfrm>
              <a:off x="6789451" y="2943993"/>
              <a:ext cx="160560" cy="2181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1C9C49F-9386-3709-C0A5-E06809225E9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780451" y="2935008"/>
                <a:ext cx="178200" cy="235771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E9A4C29-5CBD-518E-B857-6912A75EB5A5}"/>
              </a:ext>
            </a:extLst>
          </p:cNvPr>
          <p:cNvGrpSpPr/>
          <p:nvPr/>
        </p:nvGrpSpPr>
        <p:grpSpPr>
          <a:xfrm>
            <a:off x="8082311" y="63246"/>
            <a:ext cx="462240" cy="511200"/>
            <a:chOff x="8082311" y="63246"/>
            <a:chExt cx="46224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0E005C0-0765-596B-4C9B-9C540F1D8EBC}"/>
                    </a:ext>
                  </a:extLst>
                </p14:cNvPr>
                <p14:cNvContentPartPr/>
                <p14:nvPr/>
              </p14:nvContentPartPr>
              <p14:xfrm>
                <a:off x="8082311" y="63246"/>
                <a:ext cx="61200" cy="511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0E005C0-0765-596B-4C9B-9C540F1D8EB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73258" y="54246"/>
                  <a:ext cx="78944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464FAA3-0189-8B73-696B-DFF948A4A785}"/>
                    </a:ext>
                  </a:extLst>
                </p14:cNvPr>
                <p14:cNvContentPartPr/>
                <p14:nvPr/>
              </p14:nvContentPartPr>
              <p14:xfrm>
                <a:off x="8199311" y="325686"/>
                <a:ext cx="108000" cy="136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464FAA3-0189-8B73-696B-DFF948A4A7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90311" y="316686"/>
                  <a:ext cx="125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2F49B7-B3ED-D3F3-EFE7-6AA293F5BFB4}"/>
                    </a:ext>
                  </a:extLst>
                </p14:cNvPr>
                <p14:cNvContentPartPr/>
                <p14:nvPr/>
              </p14:nvContentPartPr>
              <p14:xfrm>
                <a:off x="8347991" y="340086"/>
                <a:ext cx="103680" cy="112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2F49B7-B3ED-D3F3-EFE7-6AA293F5BF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38991" y="331086"/>
                  <a:ext cx="12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43D93D5-4DF0-6F09-95CB-FF44235F058C}"/>
                    </a:ext>
                  </a:extLst>
                </p14:cNvPr>
                <p14:cNvContentPartPr/>
                <p14:nvPr/>
              </p14:nvContentPartPr>
              <p14:xfrm>
                <a:off x="8453831" y="164766"/>
                <a:ext cx="90720" cy="252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43D93D5-4DF0-6F09-95CB-FF44235F058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44831" y="155766"/>
                  <a:ext cx="10836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36EFCDF-053B-F107-3FC6-DC99DBAEF97A}"/>
              </a:ext>
            </a:extLst>
          </p:cNvPr>
          <p:cNvGrpSpPr/>
          <p:nvPr/>
        </p:nvGrpSpPr>
        <p:grpSpPr>
          <a:xfrm>
            <a:off x="8842631" y="23646"/>
            <a:ext cx="1500120" cy="604080"/>
            <a:chOff x="8842631" y="23646"/>
            <a:chExt cx="150012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1521BF-4D61-AD73-DAA8-97D80CF1A126}"/>
                    </a:ext>
                  </a:extLst>
                </p14:cNvPr>
                <p14:cNvContentPartPr/>
                <p14:nvPr/>
              </p14:nvContentPartPr>
              <p14:xfrm>
                <a:off x="8858831" y="282846"/>
                <a:ext cx="112320" cy="155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1521BF-4D61-AD73-DAA8-97D80CF1A1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49860" y="273846"/>
                  <a:ext cx="129904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7568B0A-BC75-A39B-F381-FE11ABD156D5}"/>
                    </a:ext>
                  </a:extLst>
                </p14:cNvPr>
                <p14:cNvContentPartPr/>
                <p14:nvPr/>
              </p14:nvContentPartPr>
              <p14:xfrm>
                <a:off x="9032711" y="214446"/>
                <a:ext cx="25560" cy="231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7568B0A-BC75-A39B-F381-FE11ABD156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23711" y="205446"/>
                  <a:ext cx="43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224D623-B2D6-4069-5A55-AD4E3041F81A}"/>
                    </a:ext>
                  </a:extLst>
                </p14:cNvPr>
                <p14:cNvContentPartPr/>
                <p14:nvPr/>
              </p14:nvContentPartPr>
              <p14:xfrm>
                <a:off x="9094631" y="191046"/>
                <a:ext cx="72360" cy="232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224D623-B2D6-4069-5A55-AD4E3041F8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85586" y="182046"/>
                  <a:ext cx="90088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40B7270-EAF8-D4D0-36A5-FA8847F5B3F0}"/>
                    </a:ext>
                  </a:extLst>
                </p14:cNvPr>
                <p14:cNvContentPartPr/>
                <p14:nvPr/>
              </p14:nvContentPartPr>
              <p14:xfrm>
                <a:off x="9195071" y="276726"/>
                <a:ext cx="75600" cy="12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40B7270-EAF8-D4D0-36A5-FA8847F5B3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86071" y="267726"/>
                  <a:ext cx="93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DAE2D7F-05A1-72D6-22FA-A492F4F70EB0}"/>
                    </a:ext>
                  </a:extLst>
                </p14:cNvPr>
                <p14:cNvContentPartPr/>
                <p14:nvPr/>
              </p14:nvContentPartPr>
              <p14:xfrm>
                <a:off x="9316391" y="196446"/>
                <a:ext cx="86760" cy="197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DAE2D7F-05A1-72D6-22FA-A492F4F70EB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07391" y="187430"/>
                  <a:ext cx="104400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B18102-812C-8D3E-5179-A1CDDC6301B3}"/>
                    </a:ext>
                  </a:extLst>
                </p14:cNvPr>
                <p14:cNvContentPartPr/>
                <p14:nvPr/>
              </p14:nvContentPartPr>
              <p14:xfrm>
                <a:off x="9433751" y="269526"/>
                <a:ext cx="95400" cy="164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B18102-812C-8D3E-5179-A1CDDC6301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24751" y="260526"/>
                  <a:ext cx="113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8C80095-B690-057C-0126-6D310B288808}"/>
                    </a:ext>
                  </a:extLst>
                </p14:cNvPr>
                <p14:cNvContentPartPr/>
                <p14:nvPr/>
              </p14:nvContentPartPr>
              <p14:xfrm>
                <a:off x="9577391" y="149286"/>
                <a:ext cx="70200" cy="230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8C80095-B690-057C-0126-6D310B28880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68437" y="140286"/>
                  <a:ext cx="8775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CA777F-CD79-BBFB-F9FE-3B21A34C085D}"/>
                    </a:ext>
                  </a:extLst>
                </p14:cNvPr>
                <p14:cNvContentPartPr/>
                <p14:nvPr/>
              </p14:nvContentPartPr>
              <p14:xfrm>
                <a:off x="9689711" y="229206"/>
                <a:ext cx="88920" cy="128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CA777F-CD79-BBFB-F9FE-3B21A34C085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80711" y="220231"/>
                  <a:ext cx="10656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1B73E3-C145-4D55-2CC9-2DB32B290B53}"/>
                    </a:ext>
                  </a:extLst>
                </p14:cNvPr>
                <p14:cNvContentPartPr/>
                <p14:nvPr/>
              </p14:nvContentPartPr>
              <p14:xfrm>
                <a:off x="9826511" y="212286"/>
                <a:ext cx="106920" cy="137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1B73E3-C145-4D55-2CC9-2DB32B290B5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17511" y="203286"/>
                  <a:ext cx="124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BAE8DB-EDBB-9C95-6EE1-B0E599B35A94}"/>
                    </a:ext>
                  </a:extLst>
                </p14:cNvPr>
                <p14:cNvContentPartPr/>
                <p14:nvPr/>
              </p14:nvContentPartPr>
              <p14:xfrm>
                <a:off x="9951791" y="112206"/>
                <a:ext cx="30960" cy="165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BAE8DB-EDBB-9C95-6EE1-B0E599B35A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42685" y="103206"/>
                  <a:ext cx="48808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75EDC2B-D9BA-0964-D3BB-6900E9A6350B}"/>
                    </a:ext>
                  </a:extLst>
                </p14:cNvPr>
                <p14:cNvContentPartPr/>
                <p14:nvPr/>
              </p14:nvContentPartPr>
              <p14:xfrm>
                <a:off x="10009391" y="361686"/>
                <a:ext cx="40680" cy="47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75EDC2B-D9BA-0964-D3BB-6900E9A6350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0391" y="352686"/>
                  <a:ext cx="58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83960F-8AA5-7885-3BD6-878B4091461E}"/>
                    </a:ext>
                  </a:extLst>
                </p14:cNvPr>
                <p14:cNvContentPartPr/>
                <p14:nvPr/>
              </p14:nvContentPartPr>
              <p14:xfrm>
                <a:off x="10096511" y="104286"/>
                <a:ext cx="23760" cy="200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83960F-8AA5-7885-3BD6-878B409146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87511" y="95286"/>
                  <a:ext cx="41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E562DAF-18CD-AAFE-69EC-49BD2B3A09C8}"/>
                    </a:ext>
                  </a:extLst>
                </p14:cNvPr>
                <p14:cNvContentPartPr/>
                <p14:nvPr/>
              </p14:nvContentPartPr>
              <p14:xfrm>
                <a:off x="10112711" y="373206"/>
                <a:ext cx="45720" cy="48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E562DAF-18CD-AAFE-69EC-49BD2B3A09C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03781" y="364206"/>
                  <a:ext cx="63222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53E8AE8-739C-4982-EED5-C07E03115E28}"/>
                    </a:ext>
                  </a:extLst>
                </p14:cNvPr>
                <p14:cNvContentPartPr/>
                <p14:nvPr/>
              </p14:nvContentPartPr>
              <p14:xfrm>
                <a:off x="10196591" y="23646"/>
                <a:ext cx="146160" cy="506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53E8AE8-739C-4982-EED5-C07E03115E2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87591" y="14640"/>
                  <a:ext cx="163800" cy="524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9D1053-09B5-54F3-7868-5C1C3A524333}"/>
                    </a:ext>
                  </a:extLst>
                </p14:cNvPr>
                <p14:cNvContentPartPr/>
                <p14:nvPr/>
              </p14:nvContentPartPr>
              <p14:xfrm>
                <a:off x="8842631" y="517926"/>
                <a:ext cx="1128600" cy="109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9D1053-09B5-54F3-7868-5C1C3A5243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33631" y="508926"/>
                  <a:ext cx="1146240" cy="12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817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C22F-A2A1-79B6-69B6-04CFC0C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Oxidizing Alcohols with Chromium: Mechanism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87FDBB-5770-C705-F623-894041CFEA83}"/>
              </a:ext>
            </a:extLst>
          </p:cNvPr>
          <p:cNvGrpSpPr/>
          <p:nvPr/>
        </p:nvGrpSpPr>
        <p:grpSpPr>
          <a:xfrm>
            <a:off x="577031" y="815418"/>
            <a:ext cx="1743120" cy="343080"/>
            <a:chOff x="577031" y="815418"/>
            <a:chExt cx="174312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ACE9E3-A7EA-4968-D4D9-5656E9AD39B8}"/>
                    </a:ext>
                  </a:extLst>
                </p14:cNvPr>
                <p14:cNvContentPartPr/>
                <p14:nvPr/>
              </p14:nvContentPartPr>
              <p14:xfrm>
                <a:off x="577031" y="815418"/>
                <a:ext cx="281160" cy="34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ACE9E3-A7EA-4968-D4D9-5656E9AD39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019" y="806418"/>
                  <a:ext cx="298823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0C050F-2E0F-15E6-6866-784B8F22769B}"/>
                    </a:ext>
                  </a:extLst>
                </p14:cNvPr>
                <p14:cNvContentPartPr/>
                <p14:nvPr/>
              </p14:nvContentPartPr>
              <p14:xfrm>
                <a:off x="703031" y="979578"/>
                <a:ext cx="208080" cy="3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0C050F-2E0F-15E6-6866-784B8F2276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4031" y="970578"/>
                  <a:ext cx="22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797310-DAEF-ED44-65D3-F3B63E00E9C1}"/>
                    </a:ext>
                  </a:extLst>
                </p14:cNvPr>
                <p14:cNvContentPartPr/>
                <p14:nvPr/>
              </p14:nvContentPartPr>
              <p14:xfrm>
                <a:off x="999671" y="984258"/>
                <a:ext cx="171360" cy="12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797310-DAEF-ED44-65D3-F3B63E00E9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671" y="975258"/>
                  <a:ext cx="18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AA68FE-AA0F-F78A-FF0E-D909B87E011D}"/>
                    </a:ext>
                  </a:extLst>
                </p14:cNvPr>
                <p14:cNvContentPartPr/>
                <p14:nvPr/>
              </p14:nvContentPartPr>
              <p14:xfrm>
                <a:off x="1214591" y="946458"/>
                <a:ext cx="390600" cy="140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AA68FE-AA0F-F78A-FF0E-D909B87E01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5591" y="937458"/>
                  <a:ext cx="408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902EDE-D5AE-ADCB-BF55-E2C48F3CE06D}"/>
                    </a:ext>
                  </a:extLst>
                </p14:cNvPr>
                <p14:cNvContentPartPr/>
                <p14:nvPr/>
              </p14:nvContentPartPr>
              <p14:xfrm>
                <a:off x="1680071" y="919818"/>
                <a:ext cx="310320" cy="151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902EDE-D5AE-ADCB-BF55-E2C48F3CE0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1071" y="910818"/>
                  <a:ext cx="327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EC022F-B83D-3CEE-E8AA-62019BA6D919}"/>
                    </a:ext>
                  </a:extLst>
                </p14:cNvPr>
                <p14:cNvContentPartPr/>
                <p14:nvPr/>
              </p14:nvContentPartPr>
              <p14:xfrm>
                <a:off x="2029991" y="817218"/>
                <a:ext cx="95040" cy="28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EC022F-B83D-3CEE-E8AA-62019BA6D9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1025" y="808218"/>
                  <a:ext cx="112613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09B069-DD9A-E4A0-8654-9375B33B638D}"/>
                    </a:ext>
                  </a:extLst>
                </p14:cNvPr>
                <p14:cNvContentPartPr/>
                <p14:nvPr/>
              </p14:nvContentPartPr>
              <p14:xfrm>
                <a:off x="1495751" y="929178"/>
                <a:ext cx="84240" cy="82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09B069-DD9A-E4A0-8654-9375B33B63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6751" y="920178"/>
                  <a:ext cx="10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D2B2C9-FF5A-0C3E-C768-9CBC7D5937F0}"/>
                    </a:ext>
                  </a:extLst>
                </p14:cNvPr>
                <p14:cNvContentPartPr/>
                <p14:nvPr/>
              </p14:nvContentPartPr>
              <p14:xfrm>
                <a:off x="2254991" y="890658"/>
                <a:ext cx="29520" cy="4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D2B2C9-FF5A-0C3E-C768-9CBC7D5937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5991" y="881658"/>
                  <a:ext cx="4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B76322-E27B-8225-2D8A-1F2657B625CA}"/>
                    </a:ext>
                  </a:extLst>
                </p14:cNvPr>
                <p14:cNvContentPartPr/>
                <p14:nvPr/>
              </p14:nvContentPartPr>
              <p14:xfrm>
                <a:off x="2282711" y="1067058"/>
                <a:ext cx="37440" cy="4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B76322-E27B-8225-2D8A-1F2657B625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3624" y="1058058"/>
                  <a:ext cx="55251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21E547-45C9-0163-3F7A-BA04E03A6FD2}"/>
              </a:ext>
            </a:extLst>
          </p:cNvPr>
          <p:cNvGrpSpPr/>
          <p:nvPr/>
        </p:nvGrpSpPr>
        <p:grpSpPr>
          <a:xfrm>
            <a:off x="736046" y="1857850"/>
            <a:ext cx="1265400" cy="909360"/>
            <a:chOff x="736046" y="1857850"/>
            <a:chExt cx="1265400" cy="90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CFC0EC-77EE-4863-6837-CC3E9C231E92}"/>
                    </a:ext>
                  </a:extLst>
                </p14:cNvPr>
                <p14:cNvContentPartPr/>
                <p14:nvPr/>
              </p14:nvContentPartPr>
              <p14:xfrm>
                <a:off x="736046" y="2357890"/>
                <a:ext cx="486000" cy="35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CFC0EC-77EE-4863-6837-CC3E9C231E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7039" y="2348890"/>
                  <a:ext cx="503653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6C7476-ABFE-94E8-D228-74ACDAFA9799}"/>
                    </a:ext>
                  </a:extLst>
                </p14:cNvPr>
                <p14:cNvContentPartPr/>
                <p14:nvPr/>
              </p14:nvContentPartPr>
              <p14:xfrm>
                <a:off x="1191806" y="2330170"/>
                <a:ext cx="490680" cy="358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6C7476-ABFE-94E8-D228-74ACDAFA97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82806" y="2321170"/>
                  <a:ext cx="508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C08D10-CDDA-68FF-DDE7-1928D8F52DCD}"/>
                    </a:ext>
                  </a:extLst>
                </p14:cNvPr>
                <p14:cNvContentPartPr/>
                <p14:nvPr/>
              </p14:nvContentPartPr>
              <p14:xfrm>
                <a:off x="1072286" y="2114890"/>
                <a:ext cx="127800" cy="27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C08D10-CDDA-68FF-DDE7-1928D8F52D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3286" y="2105890"/>
                  <a:ext cx="145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72E480-6023-150B-55EF-98469DFB4746}"/>
                    </a:ext>
                  </a:extLst>
                </p14:cNvPr>
                <p14:cNvContentPartPr/>
                <p14:nvPr/>
              </p14:nvContentPartPr>
              <p14:xfrm>
                <a:off x="950606" y="1857850"/>
                <a:ext cx="136080" cy="159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72E480-6023-150B-55EF-98469DFB47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1606" y="1848850"/>
                  <a:ext cx="153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BFE52B-76B3-E011-AF23-DD34208D2558}"/>
                    </a:ext>
                  </a:extLst>
                </p14:cNvPr>
                <p14:cNvContentPartPr/>
                <p14:nvPr/>
              </p14:nvContentPartPr>
              <p14:xfrm>
                <a:off x="1198646" y="2178970"/>
                <a:ext cx="217440" cy="171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BFE52B-76B3-E011-AF23-DD34208D25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89646" y="2169970"/>
                  <a:ext cx="23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0C4AD1-CE64-F22D-F40A-F75E163F2B8E}"/>
                    </a:ext>
                  </a:extLst>
                </p14:cNvPr>
                <p14:cNvContentPartPr/>
                <p14:nvPr/>
              </p14:nvContentPartPr>
              <p14:xfrm>
                <a:off x="1867166" y="2576770"/>
                <a:ext cx="11160" cy="19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0C4AD1-CE64-F22D-F40A-F75E163F2B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57866" y="2567770"/>
                  <a:ext cx="29388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72386A-0FB3-C5B9-640E-408DE69E527E}"/>
                    </a:ext>
                  </a:extLst>
                </p14:cNvPr>
                <p14:cNvContentPartPr/>
                <p14:nvPr/>
              </p14:nvContentPartPr>
              <p14:xfrm>
                <a:off x="1898486" y="2572090"/>
                <a:ext cx="102960" cy="155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72386A-0FB3-C5B9-640E-408DE69E52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89486" y="2563111"/>
                  <a:ext cx="120600" cy="172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9CC6A5-930D-C486-CBDF-FAB831507F9F}"/>
              </a:ext>
            </a:extLst>
          </p:cNvPr>
          <p:cNvGrpSpPr/>
          <p:nvPr/>
        </p:nvGrpSpPr>
        <p:grpSpPr>
          <a:xfrm>
            <a:off x="1087766" y="1483450"/>
            <a:ext cx="358560" cy="349560"/>
            <a:chOff x="1087766" y="1483450"/>
            <a:chExt cx="35856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2E62CB-6FF2-7773-C9F7-34A0AB2EC789}"/>
                    </a:ext>
                  </a:extLst>
                </p14:cNvPr>
                <p14:cNvContentPartPr/>
                <p14:nvPr/>
              </p14:nvContentPartPr>
              <p14:xfrm>
                <a:off x="1087766" y="1710250"/>
                <a:ext cx="110520" cy="122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2E62CB-6FF2-7773-C9F7-34A0AB2EC7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8737" y="1701224"/>
                  <a:ext cx="128218" cy="14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1C6BF2-64E7-A546-BBB3-35C65E84CDA3}"/>
                    </a:ext>
                  </a:extLst>
                </p14:cNvPr>
                <p14:cNvContentPartPr/>
                <p14:nvPr/>
              </p14:nvContentPartPr>
              <p14:xfrm>
                <a:off x="1314566" y="1534570"/>
                <a:ext cx="30600" cy="147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1C6BF2-64E7-A546-BBB3-35C65E84CD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5671" y="1525570"/>
                  <a:ext cx="48035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6139FF-BC74-29BE-9322-C09E6EFBC36D}"/>
                    </a:ext>
                  </a:extLst>
                </p14:cNvPr>
                <p14:cNvContentPartPr/>
                <p14:nvPr/>
              </p14:nvContentPartPr>
              <p14:xfrm>
                <a:off x="1363886" y="1483450"/>
                <a:ext cx="82440" cy="173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6139FF-BC74-29BE-9322-C09E6EFBC3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4886" y="1474469"/>
                  <a:ext cx="10008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7E2A87-B513-BF69-AFED-330F3D040734}"/>
                    </a:ext>
                  </a:extLst>
                </p14:cNvPr>
                <p14:cNvContentPartPr/>
                <p14:nvPr/>
              </p14:nvContentPartPr>
              <p14:xfrm>
                <a:off x="1344446" y="1571650"/>
                <a:ext cx="90360" cy="3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7E2A87-B513-BF69-AFED-330F3D0407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35446" y="1562650"/>
                  <a:ext cx="1080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B92EDFF-68AD-6354-C2BE-E3B141FF97BA}"/>
              </a:ext>
            </a:extLst>
          </p:cNvPr>
          <p:cNvGrpSpPr/>
          <p:nvPr/>
        </p:nvGrpSpPr>
        <p:grpSpPr>
          <a:xfrm>
            <a:off x="1478111" y="1980378"/>
            <a:ext cx="162720" cy="217800"/>
            <a:chOff x="1478111" y="1980378"/>
            <a:chExt cx="1627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62EC01-D86A-B5B2-9534-B80A10106492}"/>
                    </a:ext>
                  </a:extLst>
                </p14:cNvPr>
                <p14:cNvContentPartPr/>
                <p14:nvPr/>
              </p14:nvContentPartPr>
              <p14:xfrm>
                <a:off x="1478111" y="2026818"/>
                <a:ext cx="57600" cy="171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62EC01-D86A-B5B2-9534-B80A101064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9111" y="2017799"/>
                  <a:ext cx="75240" cy="189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DEA173-6FE3-02EC-9A41-D9CAF815823C}"/>
                    </a:ext>
                  </a:extLst>
                </p14:cNvPr>
                <p14:cNvContentPartPr/>
                <p14:nvPr/>
              </p14:nvContentPartPr>
              <p14:xfrm>
                <a:off x="1549391" y="1980378"/>
                <a:ext cx="91440" cy="20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DEA173-6FE3-02EC-9A41-D9CAF81582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40391" y="1971378"/>
                  <a:ext cx="109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108236-4F69-8405-B724-D8067545375A}"/>
                    </a:ext>
                  </a:extLst>
                </p14:cNvPr>
                <p14:cNvContentPartPr/>
                <p14:nvPr/>
              </p14:nvContentPartPr>
              <p14:xfrm>
                <a:off x="1514471" y="2122218"/>
                <a:ext cx="92880" cy="2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108236-4F69-8405-B724-D806754537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05506" y="2113218"/>
                  <a:ext cx="11045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EDD7615-0082-A1CB-1728-A7F610FC117A}"/>
              </a:ext>
            </a:extLst>
          </p:cNvPr>
          <p:cNvGrpSpPr/>
          <p:nvPr/>
        </p:nvGrpSpPr>
        <p:grpSpPr>
          <a:xfrm>
            <a:off x="2462711" y="1999098"/>
            <a:ext cx="1234080" cy="426240"/>
            <a:chOff x="2462711" y="1999098"/>
            <a:chExt cx="12340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0F5198-984C-F8E3-AE37-79519A23AA88}"/>
                    </a:ext>
                  </a:extLst>
                </p14:cNvPr>
                <p14:cNvContentPartPr/>
                <p14:nvPr/>
              </p14:nvContentPartPr>
              <p14:xfrm>
                <a:off x="2462711" y="2196378"/>
                <a:ext cx="1113480" cy="57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0F5198-984C-F8E3-AE37-79519A23AA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53711" y="2187321"/>
                  <a:ext cx="1131120" cy="75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CFC02F-2382-36B7-0C2C-D1F33974FEF7}"/>
                    </a:ext>
                  </a:extLst>
                </p14:cNvPr>
                <p14:cNvContentPartPr/>
                <p14:nvPr/>
              </p14:nvContentPartPr>
              <p14:xfrm>
                <a:off x="3495191" y="1999098"/>
                <a:ext cx="201600" cy="426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CFC02F-2382-36B7-0C2C-D1F33974FE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86191" y="1990098"/>
                  <a:ext cx="219240" cy="44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245EDCC-CF53-08F7-015C-8FCF210796B6}"/>
                  </a:ext>
                </a:extLst>
              </p14:cNvPr>
              <p14:cNvContentPartPr/>
              <p14:nvPr/>
            </p14:nvContentPartPr>
            <p14:xfrm>
              <a:off x="785" y="3244920"/>
              <a:ext cx="12108240" cy="442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245EDCC-CF53-08F7-015C-8FCF210796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8215" y="3235927"/>
                <a:ext cx="12125881" cy="459706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D1F0785-52DF-C64E-E691-7292A6189A3C}"/>
              </a:ext>
            </a:extLst>
          </p:cNvPr>
          <p:cNvGrpSpPr/>
          <p:nvPr/>
        </p:nvGrpSpPr>
        <p:grpSpPr>
          <a:xfrm>
            <a:off x="463025" y="3820920"/>
            <a:ext cx="1142280" cy="344160"/>
            <a:chOff x="463025" y="3820920"/>
            <a:chExt cx="114228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027A28-B384-D5D2-6569-C9A41B7CBC00}"/>
                    </a:ext>
                  </a:extLst>
                </p14:cNvPr>
                <p14:cNvContentPartPr/>
                <p14:nvPr/>
              </p14:nvContentPartPr>
              <p14:xfrm>
                <a:off x="463025" y="3820920"/>
                <a:ext cx="188640" cy="344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027A28-B384-D5D2-6569-C9A41B7CBC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025" y="3811920"/>
                  <a:ext cx="206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06DCD6-4C31-7628-9D68-2FE828450608}"/>
                    </a:ext>
                  </a:extLst>
                </p14:cNvPr>
                <p14:cNvContentPartPr/>
                <p14:nvPr/>
              </p14:nvContentPartPr>
              <p14:xfrm>
                <a:off x="805385" y="3868440"/>
                <a:ext cx="238320" cy="29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06DCD6-4C31-7628-9D68-2FE8284506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6385" y="3859440"/>
                  <a:ext cx="25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ED31CA-8705-0C60-8CDE-EE2E8A7E6987}"/>
                    </a:ext>
                  </a:extLst>
                </p14:cNvPr>
                <p14:cNvContentPartPr/>
                <p14:nvPr/>
              </p14:nvContentPartPr>
              <p14:xfrm>
                <a:off x="1116065" y="3830280"/>
                <a:ext cx="239400" cy="264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ED31CA-8705-0C60-8CDE-EE2E8A7E69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7065" y="3821280"/>
                  <a:ext cx="257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A0867C-53AB-68E5-791B-A9B70D736300}"/>
                    </a:ext>
                  </a:extLst>
                </p14:cNvPr>
                <p14:cNvContentPartPr/>
                <p14:nvPr/>
              </p14:nvContentPartPr>
              <p14:xfrm>
                <a:off x="1537985" y="3842880"/>
                <a:ext cx="54720" cy="47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A0867C-53AB-68E5-791B-A9B70D7363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28985" y="3833880"/>
                  <a:ext cx="7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5F49C7-D553-4454-C08A-59F141CE2B47}"/>
                    </a:ext>
                  </a:extLst>
                </p14:cNvPr>
                <p14:cNvContentPartPr/>
                <p14:nvPr/>
              </p14:nvContentPartPr>
              <p14:xfrm>
                <a:off x="1557065" y="4041600"/>
                <a:ext cx="48240" cy="3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5F49C7-D553-4454-C08A-59F141CE2B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48065" y="4032681"/>
                  <a:ext cx="65880" cy="570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E67C65-75C1-F4D9-A41E-D82D1E76261A}"/>
                  </a:ext>
                </a:extLst>
              </p14:cNvPr>
              <p14:cNvContentPartPr/>
              <p14:nvPr/>
            </p14:nvContentPartPr>
            <p14:xfrm>
              <a:off x="288000" y="608040"/>
              <a:ext cx="11514960" cy="6020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E67C65-75C1-F4D9-A41E-D82D1E76261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40" y="598680"/>
                <a:ext cx="11533680" cy="60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09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C22F-A2A1-79B6-69B6-04CFC0C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Oxidizing Alcohols with Chromium: Mechanism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7F7E08-3FF1-4277-68FF-B5FEB12C23F0}"/>
              </a:ext>
            </a:extLst>
          </p:cNvPr>
          <p:cNvGrpSpPr/>
          <p:nvPr/>
        </p:nvGrpSpPr>
        <p:grpSpPr>
          <a:xfrm>
            <a:off x="424865" y="935880"/>
            <a:ext cx="1368000" cy="452160"/>
            <a:chOff x="424865" y="935880"/>
            <a:chExt cx="13680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8DA734-03BD-2260-EA27-7EBA2E90FEF2}"/>
                    </a:ext>
                  </a:extLst>
                </p14:cNvPr>
                <p14:cNvContentPartPr/>
                <p14:nvPr/>
              </p14:nvContentPartPr>
              <p14:xfrm>
                <a:off x="424865" y="935880"/>
                <a:ext cx="189720" cy="38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8DA734-03BD-2260-EA27-7EBA2E90FE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5865" y="926872"/>
                  <a:ext cx="207360" cy="404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00D409-DA3F-611E-08D0-7C54679028EC}"/>
                    </a:ext>
                  </a:extLst>
                </p14:cNvPr>
                <p14:cNvContentPartPr/>
                <p14:nvPr/>
              </p14:nvContentPartPr>
              <p14:xfrm>
                <a:off x="456905" y="1192560"/>
                <a:ext cx="119520" cy="4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00D409-DA3F-611E-08D0-7C5467902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905" y="1183560"/>
                  <a:ext cx="13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AC850D-B624-568C-502E-C4B0C282CB26}"/>
                    </a:ext>
                  </a:extLst>
                </p14:cNvPr>
                <p14:cNvContentPartPr/>
                <p14:nvPr/>
              </p14:nvContentPartPr>
              <p14:xfrm>
                <a:off x="739865" y="1148640"/>
                <a:ext cx="244800" cy="23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AC850D-B624-568C-502E-C4B0C282CB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0865" y="1139640"/>
                  <a:ext cx="262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63BA32-2BEC-7EEB-21AD-5AF696F45953}"/>
                    </a:ext>
                  </a:extLst>
                </p14:cNvPr>
                <p14:cNvContentPartPr/>
                <p14:nvPr/>
              </p14:nvContentPartPr>
              <p14:xfrm>
                <a:off x="1026425" y="1118400"/>
                <a:ext cx="370800" cy="172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63BA32-2BEC-7EEB-21AD-5AF696F459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7425" y="1109419"/>
                  <a:ext cx="388440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8CFA31-F987-D606-7CAA-50F566779E40}"/>
                    </a:ext>
                  </a:extLst>
                </p14:cNvPr>
                <p14:cNvContentPartPr/>
                <p14:nvPr/>
              </p14:nvContentPartPr>
              <p14:xfrm>
                <a:off x="1427465" y="1118760"/>
                <a:ext cx="139320" cy="15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8CFA31-F987-D606-7CAA-50F566779E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8465" y="1109760"/>
                  <a:ext cx="156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6EC4DA-B8B7-7075-CB3D-8FF8215B1CDC}"/>
                    </a:ext>
                  </a:extLst>
                </p14:cNvPr>
                <p14:cNvContentPartPr/>
                <p14:nvPr/>
              </p14:nvContentPartPr>
              <p14:xfrm>
                <a:off x="1585145" y="1104000"/>
                <a:ext cx="207720" cy="16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6EC4DA-B8B7-7075-CB3D-8FF8215B1C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6129" y="1095000"/>
                  <a:ext cx="225391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E0D892-CF4A-07E4-0E46-2540D8397874}"/>
                  </a:ext>
                </a:extLst>
              </p14:cNvPr>
              <p14:cNvContentPartPr/>
              <p14:nvPr/>
            </p14:nvContentPartPr>
            <p14:xfrm>
              <a:off x="1940105" y="1092480"/>
              <a:ext cx="124920" cy="235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E0D892-CF4A-07E4-0E46-2540D83978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1105" y="1083466"/>
                <a:ext cx="142560" cy="253467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C0AFCB8-5085-7AD7-E498-5B4A21810D02}"/>
              </a:ext>
            </a:extLst>
          </p:cNvPr>
          <p:cNvGrpSpPr/>
          <p:nvPr/>
        </p:nvGrpSpPr>
        <p:grpSpPr>
          <a:xfrm>
            <a:off x="2573345" y="902400"/>
            <a:ext cx="419040" cy="334440"/>
            <a:chOff x="2573345" y="902400"/>
            <a:chExt cx="4190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7F6095-EA2A-A097-23B5-B95FA24D8CF9}"/>
                    </a:ext>
                  </a:extLst>
                </p14:cNvPr>
                <p14:cNvContentPartPr/>
                <p14:nvPr/>
              </p14:nvContentPartPr>
              <p14:xfrm>
                <a:off x="2573345" y="902400"/>
                <a:ext cx="259560" cy="31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7F6095-EA2A-A097-23B5-B95FA24D8C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4345" y="893410"/>
                  <a:ext cx="277200" cy="335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70E10A-3396-60E4-4A75-C8AB73D2B270}"/>
                    </a:ext>
                  </a:extLst>
                </p14:cNvPr>
                <p14:cNvContentPartPr/>
                <p14:nvPr/>
              </p14:nvContentPartPr>
              <p14:xfrm>
                <a:off x="2838665" y="1061880"/>
                <a:ext cx="153720" cy="174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70E10A-3396-60E4-4A75-C8AB73D2B2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9665" y="1052861"/>
                  <a:ext cx="171360" cy="1926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FDB653-A80E-E25A-21DB-228207361724}"/>
              </a:ext>
            </a:extLst>
          </p:cNvPr>
          <p:cNvGrpSpPr/>
          <p:nvPr/>
        </p:nvGrpSpPr>
        <p:grpSpPr>
          <a:xfrm>
            <a:off x="3138905" y="763080"/>
            <a:ext cx="286200" cy="214200"/>
            <a:chOff x="3138905" y="763080"/>
            <a:chExt cx="28620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5D965A-D33F-EAE6-71D9-94127819E275}"/>
                    </a:ext>
                  </a:extLst>
                </p14:cNvPr>
                <p14:cNvContentPartPr/>
                <p14:nvPr/>
              </p14:nvContentPartPr>
              <p14:xfrm>
                <a:off x="3138905" y="763080"/>
                <a:ext cx="82080" cy="21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5D965A-D33F-EAE6-71D9-94127819E2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9905" y="754080"/>
                  <a:ext cx="99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BBAB56-0191-6487-8301-585B2039501C}"/>
                    </a:ext>
                  </a:extLst>
                </p14:cNvPr>
                <p14:cNvContentPartPr/>
                <p14:nvPr/>
              </p14:nvContentPartPr>
              <p14:xfrm>
                <a:off x="3317105" y="792960"/>
                <a:ext cx="35640" cy="18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BBAB56-0191-6487-8301-585B203950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8105" y="783960"/>
                  <a:ext cx="53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4FCE25-8059-F003-1CB9-B15A72FD1AD8}"/>
                    </a:ext>
                  </a:extLst>
                </p14:cNvPr>
                <p14:cNvContentPartPr/>
                <p14:nvPr/>
              </p14:nvContentPartPr>
              <p14:xfrm>
                <a:off x="3285785" y="859200"/>
                <a:ext cx="13932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4FCE25-8059-F003-1CB9-B15A72FD1A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76785" y="850200"/>
                  <a:ext cx="156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225E328-4372-D9CE-1787-B831B32E5E72}"/>
                  </a:ext>
                </a:extLst>
              </p14:cNvPr>
              <p14:cNvContentPartPr/>
              <p14:nvPr/>
            </p14:nvContentPartPr>
            <p14:xfrm>
              <a:off x="3735425" y="1151880"/>
              <a:ext cx="52200" cy="62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225E328-4372-D9CE-1787-B831B32E5E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26425" y="1142828"/>
                <a:ext cx="69840" cy="80382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88E8B10-9184-CB46-929F-E5E898FF6145}"/>
              </a:ext>
            </a:extLst>
          </p:cNvPr>
          <p:cNvGrpSpPr/>
          <p:nvPr/>
        </p:nvGrpSpPr>
        <p:grpSpPr>
          <a:xfrm>
            <a:off x="3722465" y="905640"/>
            <a:ext cx="47520" cy="71280"/>
            <a:chOff x="3722465" y="905640"/>
            <a:chExt cx="4752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6444EF-2AFB-EDB8-0245-2E440295B466}"/>
                    </a:ext>
                  </a:extLst>
                </p14:cNvPr>
                <p14:cNvContentPartPr/>
                <p14:nvPr/>
              </p14:nvContentPartPr>
              <p14:xfrm>
                <a:off x="3728945" y="914640"/>
                <a:ext cx="41040" cy="62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6444EF-2AFB-EDB8-0245-2E440295B4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9945" y="905692"/>
                  <a:ext cx="58680" cy="79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D1BAFA-8742-5702-9E82-1D12EA1592AD}"/>
                    </a:ext>
                  </a:extLst>
                </p14:cNvPr>
                <p14:cNvContentPartPr/>
                <p14:nvPr/>
              </p14:nvContentPartPr>
              <p14:xfrm>
                <a:off x="3722465" y="905640"/>
                <a:ext cx="26280" cy="3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D1BAFA-8742-5702-9E82-1D12EA1592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3587" y="896640"/>
                  <a:ext cx="43682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8AD938-4764-0926-DC7D-0FE4FFD74975}"/>
                  </a:ext>
                </a:extLst>
              </p14:cNvPr>
              <p14:cNvContentPartPr/>
              <p14:nvPr/>
            </p14:nvContentPartPr>
            <p14:xfrm>
              <a:off x="546840" y="151920"/>
              <a:ext cx="11106360" cy="659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8AD938-4764-0926-DC7D-0FE4FFD749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480" y="142560"/>
                <a:ext cx="11125080" cy="66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78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0B7F-1C33-90AE-21ED-E7E4876A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Organic Oxidizing Agents: “Greener” Alternatives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C858780-EADF-E19E-D132-CA94D8AB02A0}"/>
              </a:ext>
            </a:extLst>
          </p:cNvPr>
          <p:cNvGrpSpPr/>
          <p:nvPr/>
        </p:nvGrpSpPr>
        <p:grpSpPr>
          <a:xfrm>
            <a:off x="2780231" y="767126"/>
            <a:ext cx="855000" cy="1004040"/>
            <a:chOff x="2780231" y="767126"/>
            <a:chExt cx="85500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DA6C54-8950-3618-B1F2-40DA078A972A}"/>
                    </a:ext>
                  </a:extLst>
                </p14:cNvPr>
                <p14:cNvContentPartPr/>
                <p14:nvPr/>
              </p14:nvContentPartPr>
              <p14:xfrm>
                <a:off x="3153551" y="1350686"/>
                <a:ext cx="135360" cy="234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DA6C54-8950-3618-B1F2-40DA078A97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44527" y="1341686"/>
                  <a:ext cx="153047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C9F15A-1A3E-7E8F-AC31-1E62E673D131}"/>
                    </a:ext>
                  </a:extLst>
                </p14:cNvPr>
                <p14:cNvContentPartPr/>
                <p14:nvPr/>
              </p14:nvContentPartPr>
              <p14:xfrm>
                <a:off x="3187751" y="1103006"/>
                <a:ext cx="9720" cy="128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C9F15A-1A3E-7E8F-AC31-1E62E673D1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8751" y="1093981"/>
                  <a:ext cx="2736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C12B403-906C-EE50-42A9-2D2E2BE1B929}"/>
                    </a:ext>
                  </a:extLst>
                </p14:cNvPr>
                <p14:cNvContentPartPr/>
                <p14:nvPr/>
              </p14:nvContentPartPr>
              <p14:xfrm>
                <a:off x="3262991" y="1052246"/>
                <a:ext cx="28800" cy="127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C12B403-906C-EE50-42A9-2D2E2BE1B9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53991" y="1043246"/>
                  <a:ext cx="46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C69CEE-B887-A2BB-00C5-C89D41EAEB32}"/>
                    </a:ext>
                  </a:extLst>
                </p14:cNvPr>
                <p14:cNvContentPartPr/>
                <p14:nvPr/>
              </p14:nvContentPartPr>
              <p14:xfrm>
                <a:off x="3204311" y="767126"/>
                <a:ext cx="97200" cy="16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C69CEE-B887-A2BB-00C5-C89D41EAEB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5278" y="758107"/>
                  <a:ext cx="114906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E251CE-2C45-7ADD-78C4-1169DB9BBE64}"/>
                    </a:ext>
                  </a:extLst>
                </p14:cNvPr>
                <p14:cNvContentPartPr/>
                <p14:nvPr/>
              </p14:nvContentPartPr>
              <p14:xfrm>
                <a:off x="3394751" y="1554086"/>
                <a:ext cx="240480" cy="15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E251CE-2C45-7ADD-78C4-1169DB9BBE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85751" y="1545107"/>
                  <a:ext cx="258120" cy="16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3A7DEA-C63A-D8AF-7D75-F47B0117EA1D}"/>
                    </a:ext>
                  </a:extLst>
                </p14:cNvPr>
                <p14:cNvContentPartPr/>
                <p14:nvPr/>
              </p14:nvContentPartPr>
              <p14:xfrm>
                <a:off x="2780231" y="1577486"/>
                <a:ext cx="255240" cy="19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3A7DEA-C63A-D8AF-7D75-F47B0117EA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71231" y="1568486"/>
                  <a:ext cx="27288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4C2999C-6EE9-E11A-D8B8-41E85C50F432}"/>
                  </a:ext>
                </a:extLst>
              </p14:cNvPr>
              <p14:cNvContentPartPr/>
              <p14:nvPr/>
            </p14:nvContentPartPr>
            <p14:xfrm>
              <a:off x="4020071" y="1700606"/>
              <a:ext cx="61920" cy="180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4C2999C-6EE9-E11A-D8B8-41E85C50F4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1018" y="1691588"/>
                <a:ext cx="79663" cy="197675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7784F21-CC0D-60A0-A4C4-70E4894773D2}"/>
              </a:ext>
            </a:extLst>
          </p:cNvPr>
          <p:cNvGrpSpPr/>
          <p:nvPr/>
        </p:nvGrpSpPr>
        <p:grpSpPr>
          <a:xfrm>
            <a:off x="5613431" y="1105886"/>
            <a:ext cx="307800" cy="209880"/>
            <a:chOff x="5613431" y="1105886"/>
            <a:chExt cx="30780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767DF0C-8264-44A2-2FFF-70565779EE17}"/>
                    </a:ext>
                  </a:extLst>
                </p14:cNvPr>
                <p14:cNvContentPartPr/>
                <p14:nvPr/>
              </p14:nvContentPartPr>
              <p14:xfrm>
                <a:off x="5613431" y="1207406"/>
                <a:ext cx="158040" cy="101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767DF0C-8264-44A2-2FFF-70565779EE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04431" y="1198406"/>
                  <a:ext cx="17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D5C778A-36A9-EC69-D049-063C2F65E724}"/>
                    </a:ext>
                  </a:extLst>
                </p14:cNvPr>
                <p14:cNvContentPartPr/>
                <p14:nvPr/>
              </p14:nvContentPartPr>
              <p14:xfrm>
                <a:off x="5862551" y="1105886"/>
                <a:ext cx="58680" cy="20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D5C778A-36A9-EC69-D049-063C2F65E7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53495" y="1096871"/>
                  <a:ext cx="76429" cy="2275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38B242E-5153-40FA-A2F5-75D6A8A624E0}"/>
                  </a:ext>
                </a:extLst>
              </p14:cNvPr>
              <p14:cNvContentPartPr/>
              <p14:nvPr/>
            </p14:nvContentPartPr>
            <p14:xfrm>
              <a:off x="4699031" y="965126"/>
              <a:ext cx="92880" cy="141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38B242E-5153-40FA-A2F5-75D6A8A624E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0031" y="956126"/>
                <a:ext cx="1105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1BD17878-B6C9-1501-E7EC-36B7620E3255}"/>
              </a:ext>
            </a:extLst>
          </p:cNvPr>
          <p:cNvGrpSpPr/>
          <p:nvPr/>
        </p:nvGrpSpPr>
        <p:grpSpPr>
          <a:xfrm>
            <a:off x="4246871" y="1206686"/>
            <a:ext cx="1192680" cy="632160"/>
            <a:chOff x="4246871" y="1206686"/>
            <a:chExt cx="119268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F6DF70-D3E1-0469-12C4-63E3B200A325}"/>
                    </a:ext>
                  </a:extLst>
                </p14:cNvPr>
                <p14:cNvContentPartPr/>
                <p14:nvPr/>
              </p14:nvContentPartPr>
              <p14:xfrm>
                <a:off x="4447031" y="1418366"/>
                <a:ext cx="372960" cy="317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F6DF70-D3E1-0469-12C4-63E3B200A3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38031" y="1409366"/>
                  <a:ext cx="390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58E56E8-75E0-884F-2EA2-13F2BFC68455}"/>
                    </a:ext>
                  </a:extLst>
                </p14:cNvPr>
                <p14:cNvContentPartPr/>
                <p14:nvPr/>
              </p14:nvContentPartPr>
              <p14:xfrm>
                <a:off x="4797671" y="1417286"/>
                <a:ext cx="376920" cy="199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58E56E8-75E0-884F-2EA2-13F2BFC684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88671" y="1408286"/>
                  <a:ext cx="394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B18A18-8D7C-2C1D-A27D-2DAFFC9455A3}"/>
                    </a:ext>
                  </a:extLst>
                </p14:cNvPr>
                <p14:cNvContentPartPr/>
                <p14:nvPr/>
              </p14:nvContentPartPr>
              <p14:xfrm>
                <a:off x="5181431" y="1387046"/>
                <a:ext cx="258120" cy="246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B18A18-8D7C-2C1D-A27D-2DAFFC9455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72431" y="1378033"/>
                  <a:ext cx="27576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5D19AC0-132B-62E5-76BC-A4B83057269B}"/>
                    </a:ext>
                  </a:extLst>
                </p14:cNvPr>
                <p14:cNvContentPartPr/>
                <p14:nvPr/>
              </p14:nvContentPartPr>
              <p14:xfrm>
                <a:off x="4246871" y="1691606"/>
                <a:ext cx="97560" cy="102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5D19AC0-132B-62E5-76BC-A4B8305726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37871" y="1682606"/>
                  <a:ext cx="11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A13F5C-0DA0-3DB9-9AB0-BC7CC0C6E6CB}"/>
                    </a:ext>
                  </a:extLst>
                </p14:cNvPr>
                <p14:cNvContentPartPr/>
                <p14:nvPr/>
              </p14:nvContentPartPr>
              <p14:xfrm>
                <a:off x="4369991" y="1671446"/>
                <a:ext cx="27720" cy="167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A13F5C-0DA0-3DB9-9AB0-BC7CC0C6E6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0873" y="1662446"/>
                  <a:ext cx="45592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603193C-FEFC-549A-B4CA-4FCAA7E88247}"/>
                    </a:ext>
                  </a:extLst>
                </p14:cNvPr>
                <p14:cNvContentPartPr/>
                <p14:nvPr/>
              </p14:nvContentPartPr>
              <p14:xfrm>
                <a:off x="4749071" y="1206686"/>
                <a:ext cx="12240" cy="225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603193C-FEFC-549A-B4CA-4FCAA7E882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40071" y="1197686"/>
                  <a:ext cx="29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EE00B4A-0C35-85E2-C992-B5C9E60B00B2}"/>
                    </a:ext>
                  </a:extLst>
                </p14:cNvPr>
                <p14:cNvContentPartPr/>
                <p14:nvPr/>
              </p14:nvContentPartPr>
              <p14:xfrm>
                <a:off x="4814231" y="1244126"/>
                <a:ext cx="32760" cy="161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EE00B4A-0C35-85E2-C992-B5C9E60B00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05231" y="1235126"/>
                  <a:ext cx="50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ECA473-593E-F810-E629-7ECD27DC0865}"/>
                    </a:ext>
                  </a:extLst>
                </p14:cNvPr>
                <p14:cNvContentPartPr/>
                <p14:nvPr/>
              </p14:nvContentPartPr>
              <p14:xfrm>
                <a:off x="5164871" y="1652726"/>
                <a:ext cx="12960" cy="153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ECA473-593E-F810-E629-7ECD27DC08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55871" y="1643705"/>
                  <a:ext cx="30600" cy="1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52ECD4-CC27-0E3F-19BD-A0DF9C89AA37}"/>
                    </a:ext>
                  </a:extLst>
                </p14:cNvPr>
                <p14:cNvContentPartPr/>
                <p14:nvPr/>
              </p14:nvContentPartPr>
              <p14:xfrm>
                <a:off x="5230031" y="1616366"/>
                <a:ext cx="36360" cy="186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52ECD4-CC27-0E3F-19BD-A0DF9C89AA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21031" y="1607383"/>
                  <a:ext cx="54000" cy="2044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C936195-9042-5F63-D341-DCC8C34243C4}"/>
                  </a:ext>
                </a:extLst>
              </p14:cNvPr>
              <p14:cNvContentPartPr/>
              <p14:nvPr/>
            </p14:nvContentPartPr>
            <p14:xfrm>
              <a:off x="5199431" y="1950086"/>
              <a:ext cx="101520" cy="135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C936195-9042-5F63-D341-DCC8C34243C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0431" y="1941110"/>
                <a:ext cx="119160" cy="153313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C999724-32FC-D2E6-5952-084FF4978B05}"/>
              </a:ext>
            </a:extLst>
          </p:cNvPr>
          <p:cNvGrpSpPr/>
          <p:nvPr/>
        </p:nvGrpSpPr>
        <p:grpSpPr>
          <a:xfrm>
            <a:off x="2294591" y="1130366"/>
            <a:ext cx="214920" cy="587160"/>
            <a:chOff x="2294591" y="1130366"/>
            <a:chExt cx="21492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C6F8C2-7270-F546-7D74-B6484049E3EE}"/>
                    </a:ext>
                  </a:extLst>
                </p14:cNvPr>
                <p14:cNvContentPartPr/>
                <p14:nvPr/>
              </p14:nvContentPartPr>
              <p14:xfrm>
                <a:off x="2294591" y="1220366"/>
                <a:ext cx="33120" cy="292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C6F8C2-7270-F546-7D74-B6484049E3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85591" y="1211366"/>
                  <a:ext cx="50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5A4619-EDFC-9ACD-CE2E-7A8861F752B1}"/>
                    </a:ext>
                  </a:extLst>
                </p14:cNvPr>
                <p14:cNvContentPartPr/>
                <p14:nvPr/>
              </p14:nvContentPartPr>
              <p14:xfrm>
                <a:off x="2363351" y="1130366"/>
                <a:ext cx="146160" cy="587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5A4619-EDFC-9ACD-CE2E-7A8861F752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54351" y="1121366"/>
                  <a:ext cx="163800" cy="60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FC6E3D5-FC54-D910-0955-5D2D1AD20326}"/>
                  </a:ext>
                </a:extLst>
              </p14:cNvPr>
              <p14:cNvContentPartPr/>
              <p14:nvPr/>
            </p14:nvContentPartPr>
            <p14:xfrm>
              <a:off x="419351" y="2034326"/>
              <a:ext cx="552960" cy="813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FC6E3D5-FC54-D910-0955-5D2D1AD203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0351" y="2025326"/>
                <a:ext cx="570600" cy="83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5716B8-1025-8FDB-AB42-6311EF34ADFB}"/>
              </a:ext>
            </a:extLst>
          </p:cNvPr>
          <p:cNvGrpSpPr/>
          <p:nvPr/>
        </p:nvGrpSpPr>
        <p:grpSpPr>
          <a:xfrm>
            <a:off x="925511" y="1576046"/>
            <a:ext cx="420120" cy="288360"/>
            <a:chOff x="925511" y="1576046"/>
            <a:chExt cx="42012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C72A18-E449-0897-6C6D-7C951BC8818B}"/>
                    </a:ext>
                  </a:extLst>
                </p14:cNvPr>
                <p14:cNvContentPartPr/>
                <p14:nvPr/>
              </p14:nvContentPartPr>
              <p14:xfrm>
                <a:off x="925511" y="1662086"/>
                <a:ext cx="181440" cy="20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C72A18-E449-0897-6C6D-7C951BC881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511" y="1653086"/>
                  <a:ext cx="199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380768-271D-70E2-AE27-1BEACF239020}"/>
                    </a:ext>
                  </a:extLst>
                </p14:cNvPr>
                <p14:cNvContentPartPr/>
                <p14:nvPr/>
              </p14:nvContentPartPr>
              <p14:xfrm>
                <a:off x="1151591" y="1648046"/>
                <a:ext cx="54360" cy="19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380768-271D-70E2-AE27-1BEACF2390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2531" y="1639029"/>
                  <a:ext cx="72118" cy="214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C6F7AB5-E548-F535-325C-3E72BF9573AB}"/>
                    </a:ext>
                  </a:extLst>
                </p14:cNvPr>
                <p14:cNvContentPartPr/>
                <p14:nvPr/>
              </p14:nvContentPartPr>
              <p14:xfrm>
                <a:off x="1245551" y="1576046"/>
                <a:ext cx="100080" cy="254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C6F7AB5-E548-F535-325C-3E72BF9573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6583" y="1567046"/>
                  <a:ext cx="117657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76D0A3-9A1D-A301-CF7E-5A66ECB99B3A}"/>
                    </a:ext>
                  </a:extLst>
                </p14:cNvPr>
                <p14:cNvContentPartPr/>
                <p14:nvPr/>
              </p14:nvContentPartPr>
              <p14:xfrm>
                <a:off x="1199471" y="1720406"/>
                <a:ext cx="88200" cy="2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76D0A3-9A1D-A301-CF7E-5A66ECB99B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0508" y="1711544"/>
                  <a:ext cx="105768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6210C77-F166-36B3-722E-BE4D0E69E038}"/>
              </a:ext>
            </a:extLst>
          </p:cNvPr>
          <p:cNvGrpSpPr/>
          <p:nvPr/>
        </p:nvGrpSpPr>
        <p:grpSpPr>
          <a:xfrm>
            <a:off x="2069951" y="2335286"/>
            <a:ext cx="4734000" cy="987840"/>
            <a:chOff x="2069951" y="2335286"/>
            <a:chExt cx="4734000" cy="9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037291-E2BC-C98B-AEC1-7CBD2DEA58C8}"/>
                    </a:ext>
                  </a:extLst>
                </p14:cNvPr>
                <p14:cNvContentPartPr/>
                <p14:nvPr/>
              </p14:nvContentPartPr>
              <p14:xfrm>
                <a:off x="2069951" y="2335286"/>
                <a:ext cx="4734000" cy="439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037291-E2BC-C98B-AEC1-7CBD2DEA58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0951" y="2326293"/>
                  <a:ext cx="4751640" cy="456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FB7F866-8A09-A9B5-87AF-EA1DADFA89F4}"/>
                    </a:ext>
                  </a:extLst>
                </p14:cNvPr>
                <p14:cNvContentPartPr/>
                <p14:nvPr/>
              </p14:nvContentPartPr>
              <p14:xfrm>
                <a:off x="2383151" y="2986886"/>
                <a:ext cx="197640" cy="246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FB7F866-8A09-A9B5-87AF-EA1DADFA89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74151" y="2977886"/>
                  <a:ext cx="215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364DA1-BDE1-7824-4E2E-55CFB7794942}"/>
                    </a:ext>
                  </a:extLst>
                </p14:cNvPr>
                <p14:cNvContentPartPr/>
                <p14:nvPr/>
              </p14:nvContentPartPr>
              <p14:xfrm>
                <a:off x="2667191" y="2867726"/>
                <a:ext cx="149760" cy="455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364DA1-BDE1-7824-4E2E-55CFB77949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58191" y="2858733"/>
                  <a:ext cx="167400" cy="4730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726A394-AF9C-4265-259F-9278CF8B1516}"/>
              </a:ext>
            </a:extLst>
          </p:cNvPr>
          <p:cNvGrpSpPr/>
          <p:nvPr/>
        </p:nvGrpSpPr>
        <p:grpSpPr>
          <a:xfrm>
            <a:off x="3117911" y="2905166"/>
            <a:ext cx="989640" cy="426960"/>
            <a:chOff x="3117911" y="2905166"/>
            <a:chExt cx="9896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0BDD7B7-8387-5B56-985E-AAE49B422AB9}"/>
                    </a:ext>
                  </a:extLst>
                </p14:cNvPr>
                <p14:cNvContentPartPr/>
                <p14:nvPr/>
              </p14:nvContentPartPr>
              <p14:xfrm>
                <a:off x="3117911" y="2943686"/>
                <a:ext cx="220680" cy="258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0BDD7B7-8387-5B56-985E-AAE49B422A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8911" y="2934686"/>
                  <a:ext cx="238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5388C44-F6B6-B69C-C916-C415A3BBA664}"/>
                    </a:ext>
                  </a:extLst>
                </p14:cNvPr>
                <p14:cNvContentPartPr/>
                <p14:nvPr/>
              </p14:nvContentPartPr>
              <p14:xfrm>
                <a:off x="3427511" y="2935766"/>
                <a:ext cx="149760" cy="212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5388C44-F6B6-B69C-C916-C415A3BBA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18511" y="2926766"/>
                  <a:ext cx="167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A3B7BA-F57D-E71E-9903-DF073380417D}"/>
                    </a:ext>
                  </a:extLst>
                </p14:cNvPr>
                <p14:cNvContentPartPr/>
                <p14:nvPr/>
              </p14:nvContentPartPr>
              <p14:xfrm>
                <a:off x="3490511" y="3028646"/>
                <a:ext cx="103680" cy="18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A3B7BA-F57D-E71E-9903-DF07338041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1542" y="3019646"/>
                  <a:ext cx="121259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0ADD8F-C77D-8EBE-D386-B73E56F6F816}"/>
                    </a:ext>
                  </a:extLst>
                </p14:cNvPr>
                <p14:cNvContentPartPr/>
                <p14:nvPr/>
              </p14:nvContentPartPr>
              <p14:xfrm>
                <a:off x="3466031" y="3133766"/>
                <a:ext cx="214920" cy="71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0ADD8F-C77D-8EBE-D386-B73E56F6F8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7046" y="3124721"/>
                  <a:ext cx="232531" cy="89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7E3D875-91BB-9955-9AD1-A8609974D814}"/>
                    </a:ext>
                  </a:extLst>
                </p14:cNvPr>
                <p14:cNvContentPartPr/>
                <p14:nvPr/>
              </p14:nvContentPartPr>
              <p14:xfrm>
                <a:off x="3747191" y="2905166"/>
                <a:ext cx="143280" cy="272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7E3D875-91BB-9955-9AD1-A8609974D8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8191" y="2896166"/>
                  <a:ext cx="160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38449E-C907-0D28-5A88-69A4042799BE}"/>
                    </a:ext>
                  </a:extLst>
                </p14:cNvPr>
                <p14:cNvContentPartPr/>
                <p14:nvPr/>
              </p14:nvContentPartPr>
              <p14:xfrm>
                <a:off x="3731711" y="3012446"/>
                <a:ext cx="154440" cy="46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38449E-C907-0D28-5A88-69A4042799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22711" y="3003446"/>
                  <a:ext cx="172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73CEDE1-F43E-80D1-27DC-ED9DC67480F4}"/>
                    </a:ext>
                  </a:extLst>
                </p14:cNvPr>
                <p14:cNvContentPartPr/>
                <p14:nvPr/>
              </p14:nvContentPartPr>
              <p14:xfrm>
                <a:off x="3959231" y="3099206"/>
                <a:ext cx="148320" cy="23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73CEDE1-F43E-80D1-27DC-ED9DC67480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50231" y="3090220"/>
                  <a:ext cx="165960" cy="2505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73288FA-2540-E939-AECF-0DC71F6AE386}"/>
                  </a:ext>
                </a:extLst>
              </p14:cNvPr>
              <p14:cNvContentPartPr/>
              <p14:nvPr/>
            </p14:nvContentPartPr>
            <p14:xfrm>
              <a:off x="673511" y="3521846"/>
              <a:ext cx="79920" cy="18766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73288FA-2540-E939-AECF-0DC71F6AE3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4511" y="3512846"/>
                <a:ext cx="97560" cy="18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E6FAF35-79D9-AC42-F3DC-597099E996FE}"/>
                  </a:ext>
                </a:extLst>
              </p14:cNvPr>
              <p14:cNvContentPartPr/>
              <p14:nvPr/>
            </p14:nvContentPartPr>
            <p14:xfrm>
              <a:off x="2231951" y="5012919"/>
              <a:ext cx="151200" cy="759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E6FAF35-79D9-AC42-F3DC-597099E99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22951" y="5003919"/>
                <a:ext cx="16884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46FADA3-6B8D-207D-B265-605129C8D9FA}"/>
              </a:ext>
            </a:extLst>
          </p:cNvPr>
          <p:cNvGrpSpPr/>
          <p:nvPr/>
        </p:nvGrpSpPr>
        <p:grpSpPr>
          <a:xfrm>
            <a:off x="2085071" y="3898719"/>
            <a:ext cx="2253960" cy="1345320"/>
            <a:chOff x="1893191" y="3993446"/>
            <a:chExt cx="2253960" cy="13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2C6AF68-15C0-4C34-0B40-F3F3CB1E2FB9}"/>
                    </a:ext>
                  </a:extLst>
                </p14:cNvPr>
                <p14:cNvContentPartPr/>
                <p14:nvPr/>
              </p14:nvContentPartPr>
              <p14:xfrm>
                <a:off x="1893911" y="4659086"/>
                <a:ext cx="635040" cy="214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2C6AF68-15C0-4C34-0B40-F3F3CB1E2FB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84911" y="4650086"/>
                  <a:ext cx="652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EB65A1D-55AA-DA82-A849-C811C9275689}"/>
                    </a:ext>
                  </a:extLst>
                </p14:cNvPr>
                <p14:cNvContentPartPr/>
                <p14:nvPr/>
              </p14:nvContentPartPr>
              <p14:xfrm>
                <a:off x="1893191" y="4840166"/>
                <a:ext cx="635040" cy="468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EB65A1D-55AA-DA82-A849-C811C92756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84191" y="4831166"/>
                  <a:ext cx="6526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B4E0105-772C-2D35-AB0B-D247FE7A021E}"/>
                    </a:ext>
                  </a:extLst>
                </p14:cNvPr>
                <p14:cNvContentPartPr/>
                <p14:nvPr/>
              </p14:nvContentPartPr>
              <p14:xfrm>
                <a:off x="2002271" y="4833686"/>
                <a:ext cx="158400" cy="81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B4E0105-772C-2D35-AB0B-D247FE7A02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93271" y="4824686"/>
                  <a:ext cx="176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06B69C6-5452-6984-6F29-94040E6B055A}"/>
                    </a:ext>
                  </a:extLst>
                </p14:cNvPr>
                <p14:cNvContentPartPr/>
                <p14:nvPr/>
              </p14:nvContentPartPr>
              <p14:xfrm>
                <a:off x="2415551" y="4937726"/>
                <a:ext cx="32040" cy="214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06B69C6-5452-6984-6F29-94040E6B05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06449" y="4928726"/>
                  <a:ext cx="49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088F8FF-3118-8FCA-F1C9-BEE0C8E307A7}"/>
                    </a:ext>
                  </a:extLst>
                </p14:cNvPr>
                <p14:cNvContentPartPr/>
                <p14:nvPr/>
              </p14:nvContentPartPr>
              <p14:xfrm>
                <a:off x="2518511" y="4705166"/>
                <a:ext cx="250560" cy="149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088F8FF-3118-8FCA-F1C9-BEE0C8E307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09511" y="4696166"/>
                  <a:ext cx="268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000BB59-5173-5259-A679-E1D805FDE7AF}"/>
                    </a:ext>
                  </a:extLst>
                </p14:cNvPr>
                <p14:cNvContentPartPr/>
                <p14:nvPr/>
              </p14:nvContentPartPr>
              <p14:xfrm>
                <a:off x="2948351" y="4574126"/>
                <a:ext cx="22680" cy="157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000BB59-5173-5259-A679-E1D805FDE7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39351" y="4565126"/>
                  <a:ext cx="40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BDACE43-F635-3DF5-9C96-70F0A6F6C654}"/>
                    </a:ext>
                  </a:extLst>
                </p14:cNvPr>
                <p14:cNvContentPartPr/>
                <p14:nvPr/>
              </p14:nvContentPartPr>
              <p14:xfrm>
                <a:off x="2913071" y="4763846"/>
                <a:ext cx="128880" cy="26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BDACE43-F635-3DF5-9C96-70F0A6F6C6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04071" y="4754966"/>
                  <a:ext cx="146520" cy="44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D8E1507-852E-ABFF-2EAF-48AC99967BA4}"/>
                    </a:ext>
                  </a:extLst>
                </p14:cNvPr>
                <p14:cNvContentPartPr/>
                <p14:nvPr/>
              </p14:nvContentPartPr>
              <p14:xfrm>
                <a:off x="2906951" y="4519046"/>
                <a:ext cx="141840" cy="27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D8E1507-852E-ABFF-2EAF-48AC99967B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97951" y="4510046"/>
                  <a:ext cx="15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55569B8-208F-CC12-0345-31A80F5247D6}"/>
                    </a:ext>
                  </a:extLst>
                </p14:cNvPr>
                <p14:cNvContentPartPr/>
                <p14:nvPr/>
              </p14:nvContentPartPr>
              <p14:xfrm>
                <a:off x="2528591" y="5222126"/>
                <a:ext cx="375480" cy="115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55569B8-208F-CC12-0345-31A80F5247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19591" y="5213154"/>
                  <a:ext cx="393120" cy="133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3A07F1-4E1D-2FB6-C9C7-06229D4AE87C}"/>
                    </a:ext>
                  </a:extLst>
                </p14:cNvPr>
                <p14:cNvContentPartPr/>
                <p14:nvPr/>
              </p14:nvContentPartPr>
              <p14:xfrm>
                <a:off x="2902271" y="5171006"/>
                <a:ext cx="337680" cy="167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3A07F1-4E1D-2FB6-C9C7-06229D4AE8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93271" y="5162006"/>
                  <a:ext cx="355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7132619-16C9-5F87-932E-56AAF2C67345}"/>
                    </a:ext>
                  </a:extLst>
                </p14:cNvPr>
                <p14:cNvContentPartPr/>
                <p14:nvPr/>
              </p14:nvContentPartPr>
              <p14:xfrm>
                <a:off x="3286391" y="4949606"/>
                <a:ext cx="155880" cy="16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7132619-16C9-5F87-932E-56AAF2C673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7370" y="4940625"/>
                  <a:ext cx="173561" cy="186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F3AA972-DFA7-2CE5-B4C4-2539B7D4156A}"/>
                    </a:ext>
                  </a:extLst>
                </p14:cNvPr>
                <p14:cNvContentPartPr/>
                <p14:nvPr/>
              </p14:nvContentPartPr>
              <p14:xfrm>
                <a:off x="3135191" y="4785806"/>
                <a:ext cx="118800" cy="99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F3AA972-DFA7-2CE5-B4C4-2539B7D415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26164" y="4776806"/>
                  <a:ext cx="136494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441C41-CFA4-93DB-2677-39F7A7D4107C}"/>
                    </a:ext>
                  </a:extLst>
                </p14:cNvPr>
                <p14:cNvContentPartPr/>
                <p14:nvPr/>
              </p14:nvContentPartPr>
              <p14:xfrm>
                <a:off x="2793551" y="4363526"/>
                <a:ext cx="60480" cy="82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441C41-CFA4-93DB-2677-39F7A7D410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84497" y="4354526"/>
                  <a:ext cx="78226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BD8808D-6E68-621C-53F0-40DEA9A6C6CA}"/>
                    </a:ext>
                  </a:extLst>
                </p14:cNvPr>
                <p14:cNvContentPartPr/>
                <p14:nvPr/>
              </p14:nvContentPartPr>
              <p14:xfrm>
                <a:off x="2654951" y="4127006"/>
                <a:ext cx="101520" cy="116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BD8808D-6E68-621C-53F0-40DEA9A6C6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45983" y="4118006"/>
                  <a:ext cx="119098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8B2A93B-D044-C6E0-AF2F-6D115F4650FC}"/>
                    </a:ext>
                  </a:extLst>
                </p14:cNvPr>
                <p14:cNvContentPartPr/>
                <p14:nvPr/>
              </p14:nvContentPartPr>
              <p14:xfrm>
                <a:off x="2814431" y="3993446"/>
                <a:ext cx="101520" cy="197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8B2A93B-D044-C6E0-AF2F-6D115F4650F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05399" y="3984446"/>
                  <a:ext cx="119223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285D3D1-25BF-2D2A-2A1C-9F9600EE56E6}"/>
                    </a:ext>
                  </a:extLst>
                </p14:cNvPr>
                <p14:cNvContentPartPr/>
                <p14:nvPr/>
              </p14:nvContentPartPr>
              <p14:xfrm>
                <a:off x="2858711" y="4082006"/>
                <a:ext cx="52920" cy="44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285D3D1-25BF-2D2A-2A1C-9F9600EE56E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49711" y="4073006"/>
                  <a:ext cx="70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2759630-0FB4-133A-B577-7BCDED9126D8}"/>
                    </a:ext>
                  </a:extLst>
                </p14:cNvPr>
                <p14:cNvContentPartPr/>
                <p14:nvPr/>
              </p14:nvContentPartPr>
              <p14:xfrm>
                <a:off x="2948351" y="4037006"/>
                <a:ext cx="152280" cy="101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2759630-0FB4-133A-B577-7BCDED9126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39351" y="4028006"/>
                  <a:ext cx="169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44BB9A2-6614-4F0B-2184-D90A74481151}"/>
                    </a:ext>
                  </a:extLst>
                </p14:cNvPr>
                <p14:cNvContentPartPr/>
                <p14:nvPr/>
              </p14:nvContentPartPr>
              <p14:xfrm>
                <a:off x="3131591" y="4280006"/>
                <a:ext cx="123120" cy="130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44BB9A2-6614-4F0B-2184-D90A744811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22591" y="4271006"/>
                  <a:ext cx="140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F3FCFF2-43BD-34ED-F7A2-970DEDA76BD6}"/>
                    </a:ext>
                  </a:extLst>
                </p14:cNvPr>
                <p14:cNvContentPartPr/>
                <p14:nvPr/>
              </p14:nvContentPartPr>
              <p14:xfrm>
                <a:off x="3291071" y="4107566"/>
                <a:ext cx="108720" cy="11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F3FCFF2-43BD-34ED-F7A2-970DEDA76B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82071" y="4098566"/>
                  <a:ext cx="126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A71188D-C937-C769-166C-4166797BE698}"/>
                    </a:ext>
                  </a:extLst>
                </p14:cNvPr>
                <p14:cNvContentPartPr/>
                <p14:nvPr/>
              </p14:nvContentPartPr>
              <p14:xfrm>
                <a:off x="3477911" y="4044566"/>
                <a:ext cx="140400" cy="175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71188D-C937-C769-166C-4166797BE6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68911" y="4035566"/>
                  <a:ext cx="15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48EA650-D319-59A9-58E5-F767245DF257}"/>
                    </a:ext>
                  </a:extLst>
                </p14:cNvPr>
                <p14:cNvContentPartPr/>
                <p14:nvPr/>
              </p14:nvContentPartPr>
              <p14:xfrm>
                <a:off x="3538391" y="4134206"/>
                <a:ext cx="91800" cy="16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48EA650-D319-59A9-58E5-F767245DF2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29391" y="4125206"/>
                  <a:ext cx="109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DA20A08-1C88-B057-F021-7208C67EC803}"/>
                    </a:ext>
                  </a:extLst>
                </p14:cNvPr>
                <p14:cNvContentPartPr/>
                <p14:nvPr/>
              </p14:nvContentPartPr>
              <p14:xfrm>
                <a:off x="3682031" y="4106486"/>
                <a:ext cx="161280" cy="10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DA20A08-1C88-B057-F021-7208C67EC8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73031" y="4097486"/>
                  <a:ext cx="178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8F337F6-9DBA-3E79-F125-8729829F7A6B}"/>
                    </a:ext>
                  </a:extLst>
                </p14:cNvPr>
                <p14:cNvContentPartPr/>
                <p14:nvPr/>
              </p14:nvContentPartPr>
              <p14:xfrm>
                <a:off x="3206831" y="4617686"/>
                <a:ext cx="183240" cy="24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8F337F6-9DBA-3E79-F125-8729829F7A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97831" y="4608686"/>
                  <a:ext cx="20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C4ADEF-8047-29E0-1999-04413E020A4B}"/>
                    </a:ext>
                  </a:extLst>
                </p14:cNvPr>
                <p14:cNvContentPartPr/>
                <p14:nvPr/>
              </p14:nvContentPartPr>
              <p14:xfrm>
                <a:off x="3574031" y="4500686"/>
                <a:ext cx="101160" cy="128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C4ADEF-8047-29E0-1999-04413E020A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65031" y="4491711"/>
                  <a:ext cx="118800" cy="14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581FB1A-B432-AD3C-4ECB-DA8390B06C00}"/>
                    </a:ext>
                  </a:extLst>
                </p14:cNvPr>
                <p14:cNvContentPartPr/>
                <p14:nvPr/>
              </p14:nvContentPartPr>
              <p14:xfrm>
                <a:off x="3721991" y="4467566"/>
                <a:ext cx="202680" cy="185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581FB1A-B432-AD3C-4ECB-DA8390B06C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12991" y="4458566"/>
                  <a:ext cx="220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86534E7-BAD9-EFCC-6946-D82FC5E57C1F}"/>
                    </a:ext>
                  </a:extLst>
                </p14:cNvPr>
                <p14:cNvContentPartPr/>
                <p14:nvPr/>
              </p14:nvContentPartPr>
              <p14:xfrm>
                <a:off x="3796871" y="4574126"/>
                <a:ext cx="108360" cy="5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86534E7-BAD9-EFCC-6946-D82FC5E57C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87871" y="4564526"/>
                  <a:ext cx="12600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4D7B54-D635-9761-E946-BBC53D339217}"/>
                    </a:ext>
                  </a:extLst>
                </p14:cNvPr>
                <p14:cNvContentPartPr/>
                <p14:nvPr/>
              </p14:nvContentPartPr>
              <p14:xfrm>
                <a:off x="3967151" y="4529126"/>
                <a:ext cx="180000" cy="119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4D7B54-D635-9761-E946-BBC53D3392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58151" y="4520126"/>
                  <a:ext cx="1976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3BE9029-4E19-F8C0-4196-A1B329FD7D40}"/>
              </a:ext>
            </a:extLst>
          </p:cNvPr>
          <p:cNvGrpSpPr/>
          <p:nvPr/>
        </p:nvGrpSpPr>
        <p:grpSpPr>
          <a:xfrm>
            <a:off x="2396111" y="5587886"/>
            <a:ext cx="1101600" cy="338400"/>
            <a:chOff x="2396111" y="5587886"/>
            <a:chExt cx="11016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5352760-708D-BDA4-824A-12C2F761F5F9}"/>
                    </a:ext>
                  </a:extLst>
                </p14:cNvPr>
                <p14:cNvContentPartPr/>
                <p14:nvPr/>
              </p14:nvContentPartPr>
              <p14:xfrm>
                <a:off x="2396111" y="5587886"/>
                <a:ext cx="171720" cy="235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5352760-708D-BDA4-824A-12C2F761F5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87111" y="5578886"/>
                  <a:ext cx="189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A21F53D-0623-D967-8629-435619FB5EC1}"/>
                    </a:ext>
                  </a:extLst>
                </p14:cNvPr>
                <p14:cNvContentPartPr/>
                <p14:nvPr/>
              </p14:nvContentPartPr>
              <p14:xfrm>
                <a:off x="2609951" y="5635766"/>
                <a:ext cx="32400" cy="182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A21F53D-0623-D967-8629-435619FB5E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01050" y="5626766"/>
                  <a:ext cx="49846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2B115F9-0805-E1FD-EA66-C5BA003050B1}"/>
                    </a:ext>
                  </a:extLst>
                </p14:cNvPr>
                <p14:cNvContentPartPr/>
                <p14:nvPr/>
              </p14:nvContentPartPr>
              <p14:xfrm>
                <a:off x="2650271" y="5590406"/>
                <a:ext cx="73080" cy="185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2B115F9-0805-E1FD-EA66-C5BA003050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41271" y="5581423"/>
                  <a:ext cx="90720" cy="20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FF37D7-9096-C13F-AE66-5F379E619B90}"/>
                    </a:ext>
                  </a:extLst>
                </p14:cNvPr>
                <p14:cNvContentPartPr/>
                <p14:nvPr/>
              </p14:nvContentPartPr>
              <p14:xfrm>
                <a:off x="2775551" y="5776886"/>
                <a:ext cx="191160" cy="136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FF37D7-9096-C13F-AE66-5F379E619B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66551" y="5767862"/>
                  <a:ext cx="208800" cy="154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CCDE78E-CF7C-B30B-C85A-F87D10210D80}"/>
                    </a:ext>
                  </a:extLst>
                </p14:cNvPr>
                <p14:cNvContentPartPr/>
                <p14:nvPr/>
              </p14:nvContentPartPr>
              <p14:xfrm>
                <a:off x="3005231" y="5675006"/>
                <a:ext cx="175320" cy="144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CCDE78E-CF7C-B30B-C85A-F87D10210D8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96231" y="5666006"/>
                  <a:ext cx="192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E54D0CF-9059-B4D7-E82B-26FB373C4C97}"/>
                    </a:ext>
                  </a:extLst>
                </p14:cNvPr>
                <p14:cNvContentPartPr/>
                <p14:nvPr/>
              </p14:nvContentPartPr>
              <p14:xfrm>
                <a:off x="3193151" y="5589686"/>
                <a:ext cx="42120" cy="240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E54D0CF-9059-B4D7-E82B-26FB373C4C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84227" y="5580686"/>
                  <a:ext cx="59611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35AFB2A-9C16-ED99-4DC2-9148B62CAB20}"/>
                    </a:ext>
                  </a:extLst>
                </p14:cNvPr>
                <p14:cNvContentPartPr/>
                <p14:nvPr/>
              </p14:nvContentPartPr>
              <p14:xfrm>
                <a:off x="3297911" y="5757086"/>
                <a:ext cx="199800" cy="169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35AFB2A-9C16-ED99-4DC2-9148B62CAB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88911" y="5748086"/>
                  <a:ext cx="21744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B9359E1-C6B2-5BE0-2CD9-771644008AF9}"/>
                  </a:ext>
                </a:extLst>
              </p14:cNvPr>
              <p14:cNvContentPartPr/>
              <p14:nvPr/>
            </p14:nvContentPartPr>
            <p14:xfrm>
              <a:off x="569831" y="6531806"/>
              <a:ext cx="211320" cy="2581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B9359E1-C6B2-5BE0-2CD9-771644008AF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831" y="6522806"/>
                <a:ext cx="22896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E76A4D5-77D3-B6F9-282F-743DF45219EC}"/>
              </a:ext>
            </a:extLst>
          </p:cNvPr>
          <p:cNvGrpSpPr/>
          <p:nvPr/>
        </p:nvGrpSpPr>
        <p:grpSpPr>
          <a:xfrm>
            <a:off x="980591" y="6546206"/>
            <a:ext cx="577800" cy="236160"/>
            <a:chOff x="980591" y="6546206"/>
            <a:chExt cx="57780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645D96A-C2C5-755C-B53B-F6D60318DD99}"/>
                    </a:ext>
                  </a:extLst>
                </p14:cNvPr>
                <p14:cNvContentPartPr/>
                <p14:nvPr/>
              </p14:nvContentPartPr>
              <p14:xfrm>
                <a:off x="980591" y="6549086"/>
                <a:ext cx="158040" cy="224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645D96A-C2C5-755C-B53B-F6D60318DD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1591" y="6540100"/>
                  <a:ext cx="17568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C5800FE-7A07-66FD-D341-71457E5182F4}"/>
                    </a:ext>
                  </a:extLst>
                </p14:cNvPr>
                <p14:cNvContentPartPr/>
                <p14:nvPr/>
              </p14:nvContentPartPr>
              <p14:xfrm>
                <a:off x="1156631" y="6649166"/>
                <a:ext cx="71280" cy="113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C5800FE-7A07-66FD-D341-71457E5182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7631" y="6640195"/>
                  <a:ext cx="88920" cy="1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9A7DC04-C1F8-F3F4-8D90-705628C91618}"/>
                    </a:ext>
                  </a:extLst>
                </p14:cNvPr>
                <p14:cNvContentPartPr/>
                <p14:nvPr/>
              </p14:nvContentPartPr>
              <p14:xfrm>
                <a:off x="1231151" y="6566726"/>
                <a:ext cx="95400" cy="215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9A7DC04-C1F8-F3F4-8D90-705628C916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22151" y="6557726"/>
                  <a:ext cx="113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37D073E-4C1B-1602-C3C6-8A8512CFD366}"/>
                    </a:ext>
                  </a:extLst>
                </p14:cNvPr>
                <p14:cNvContentPartPr/>
                <p14:nvPr/>
              </p14:nvContentPartPr>
              <p14:xfrm>
                <a:off x="1232231" y="6546206"/>
                <a:ext cx="326160" cy="206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37D073E-4C1B-1602-C3C6-8A8512CFD3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23231" y="6537190"/>
                  <a:ext cx="343800" cy="2239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2AAB36-ED6A-2E55-150E-E53A7E327D64}"/>
              </a:ext>
            </a:extLst>
          </p:cNvPr>
          <p:cNvGrpSpPr/>
          <p:nvPr/>
        </p:nvGrpSpPr>
        <p:grpSpPr>
          <a:xfrm>
            <a:off x="1865831" y="6531806"/>
            <a:ext cx="974880" cy="231840"/>
            <a:chOff x="1865831" y="6531806"/>
            <a:chExt cx="97488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D95B045-89CD-386E-76AC-9519B6053EBD}"/>
                    </a:ext>
                  </a:extLst>
                </p14:cNvPr>
                <p14:cNvContentPartPr/>
                <p14:nvPr/>
              </p14:nvContentPartPr>
              <p14:xfrm>
                <a:off x="1865831" y="6560966"/>
                <a:ext cx="100800" cy="164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D95B045-89CD-386E-76AC-9519B6053E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56863" y="6551966"/>
                  <a:ext cx="118377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26A730B-755A-3178-3DBC-E1A60660A14B}"/>
                    </a:ext>
                  </a:extLst>
                </p14:cNvPr>
                <p14:cNvContentPartPr/>
                <p14:nvPr/>
              </p14:nvContentPartPr>
              <p14:xfrm>
                <a:off x="2008751" y="6608846"/>
                <a:ext cx="99720" cy="140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26A730B-755A-3178-3DBC-E1A60660A1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99718" y="6599846"/>
                  <a:ext cx="117424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F8C4A2-5A36-200B-AD76-429143F6B495}"/>
                    </a:ext>
                  </a:extLst>
                </p14:cNvPr>
                <p14:cNvContentPartPr/>
                <p14:nvPr/>
              </p14:nvContentPartPr>
              <p14:xfrm>
                <a:off x="2175071" y="6613526"/>
                <a:ext cx="217800" cy="113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F8C4A2-5A36-200B-AD76-429143F6B4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66071" y="6604526"/>
                  <a:ext cx="235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83E5927-3CC7-C143-F49E-A642EE832298}"/>
                    </a:ext>
                  </a:extLst>
                </p14:cNvPr>
                <p14:cNvContentPartPr/>
                <p14:nvPr/>
              </p14:nvContentPartPr>
              <p14:xfrm>
                <a:off x="2340671" y="6531806"/>
                <a:ext cx="12240" cy="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83E5927-3CC7-C143-F49E-A642EE8322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31671" y="6522806"/>
                  <a:ext cx="29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8ACACFA-01BA-B941-C90E-2025A8D9BC5F}"/>
                    </a:ext>
                  </a:extLst>
                </p14:cNvPr>
                <p14:cNvContentPartPr/>
                <p14:nvPr/>
              </p14:nvContentPartPr>
              <p14:xfrm>
                <a:off x="2466311" y="6566006"/>
                <a:ext cx="70920" cy="197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8ACACFA-01BA-B941-C90E-2025A8D9BC5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57311" y="6557006"/>
                  <a:ext cx="88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B1531D0-56C0-0451-353A-898FFE9E22C3}"/>
                    </a:ext>
                  </a:extLst>
                </p14:cNvPr>
                <p14:cNvContentPartPr/>
                <p14:nvPr/>
              </p14:nvContentPartPr>
              <p14:xfrm>
                <a:off x="2606351" y="6593366"/>
                <a:ext cx="234360" cy="164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B1531D0-56C0-0451-353A-898FFE9E22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97365" y="6584386"/>
                  <a:ext cx="251973" cy="1817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42999F2-9202-DEEF-FAE6-8C5DEF6EEC8D}"/>
              </a:ext>
            </a:extLst>
          </p:cNvPr>
          <p:cNvGrpSpPr/>
          <p:nvPr/>
        </p:nvGrpSpPr>
        <p:grpSpPr>
          <a:xfrm>
            <a:off x="3218351" y="6444686"/>
            <a:ext cx="464400" cy="297000"/>
            <a:chOff x="3218351" y="6444686"/>
            <a:chExt cx="4644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6C761D8-F8CE-1860-BF6F-C52855BE3F01}"/>
                    </a:ext>
                  </a:extLst>
                </p14:cNvPr>
                <p14:cNvContentPartPr/>
                <p14:nvPr/>
              </p14:nvContentPartPr>
              <p14:xfrm>
                <a:off x="3218351" y="6561326"/>
                <a:ext cx="198720" cy="180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6C761D8-F8CE-1860-BF6F-C52855BE3F0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09351" y="6552326"/>
                  <a:ext cx="216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F76E62-3C68-0DDB-DB71-D7276D2B68E4}"/>
                    </a:ext>
                  </a:extLst>
                </p14:cNvPr>
                <p14:cNvContentPartPr/>
                <p14:nvPr/>
              </p14:nvContentPartPr>
              <p14:xfrm>
                <a:off x="3451991" y="6522446"/>
                <a:ext cx="36360" cy="142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F76E62-3C68-0DDB-DB71-D7276D2B68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42991" y="6513446"/>
                  <a:ext cx="54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0006D17-E47A-86F2-FF49-0E04770EF389}"/>
                    </a:ext>
                  </a:extLst>
                </p14:cNvPr>
                <p14:cNvContentPartPr/>
                <p14:nvPr/>
              </p14:nvContentPartPr>
              <p14:xfrm>
                <a:off x="3560351" y="6444686"/>
                <a:ext cx="122400" cy="257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0006D17-E47A-86F2-FF49-0E04770EF3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51351" y="6435699"/>
                  <a:ext cx="140040" cy="2750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2465FE6-221D-082A-7203-39748F0356A9}"/>
              </a:ext>
            </a:extLst>
          </p:cNvPr>
          <p:cNvGrpSpPr/>
          <p:nvPr/>
        </p:nvGrpSpPr>
        <p:grpSpPr>
          <a:xfrm>
            <a:off x="4106111" y="6537926"/>
            <a:ext cx="484920" cy="252720"/>
            <a:chOff x="4106111" y="6537926"/>
            <a:chExt cx="48492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0A6B3A5-509B-CFE6-FAD6-6DA78F464F3B}"/>
                    </a:ext>
                  </a:extLst>
                </p14:cNvPr>
                <p14:cNvContentPartPr/>
                <p14:nvPr/>
              </p14:nvContentPartPr>
              <p14:xfrm>
                <a:off x="4106111" y="6614246"/>
                <a:ext cx="120960" cy="127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0A6B3A5-509B-CFE6-FAD6-6DA78F464F3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97111" y="6605246"/>
                  <a:ext cx="138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5463DA-EC63-8166-3A98-2C105A0C7FD4}"/>
                    </a:ext>
                  </a:extLst>
                </p14:cNvPr>
                <p14:cNvContentPartPr/>
                <p14:nvPr/>
              </p14:nvContentPartPr>
              <p14:xfrm>
                <a:off x="4285391" y="6537926"/>
                <a:ext cx="21960" cy="208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5463DA-EC63-8166-3A98-2C105A0C7FD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76241" y="6528942"/>
                  <a:ext cx="39894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F0D664F-0C6E-CE1D-CE43-CF15E81B8946}"/>
                    </a:ext>
                  </a:extLst>
                </p14:cNvPr>
                <p14:cNvContentPartPr/>
                <p14:nvPr/>
              </p14:nvContentPartPr>
              <p14:xfrm>
                <a:off x="4366031" y="6603806"/>
                <a:ext cx="88920" cy="186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F0D664F-0C6E-CE1D-CE43-CF15E81B89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57031" y="6594823"/>
                  <a:ext cx="106560" cy="204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8B49D56-9531-78A1-D5E8-14BEA001F694}"/>
                    </a:ext>
                  </a:extLst>
                </p14:cNvPr>
                <p14:cNvContentPartPr/>
                <p14:nvPr/>
              </p14:nvContentPartPr>
              <p14:xfrm>
                <a:off x="4481231" y="6656366"/>
                <a:ext cx="109800" cy="121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8B49D56-9531-78A1-D5E8-14BEA001F6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72231" y="6647393"/>
                  <a:ext cx="127440" cy="1392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03DB86A-EB39-1C35-822E-15F6B167AD4E}"/>
                  </a:ext>
                </a:extLst>
              </p14:cNvPr>
              <p14:cNvContentPartPr/>
              <p14:nvPr/>
            </p14:nvContentPartPr>
            <p14:xfrm>
              <a:off x="6581111" y="6491846"/>
              <a:ext cx="72360" cy="846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03DB86A-EB39-1C35-822E-15F6B167AD4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72111" y="6482846"/>
                <a:ext cx="9000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236DBC1-C067-5D02-CC11-D0518C9268A9}"/>
              </a:ext>
            </a:extLst>
          </p:cNvPr>
          <p:cNvGrpSpPr/>
          <p:nvPr/>
        </p:nvGrpSpPr>
        <p:grpSpPr>
          <a:xfrm>
            <a:off x="7036511" y="6498686"/>
            <a:ext cx="713880" cy="252360"/>
            <a:chOff x="7036511" y="6498686"/>
            <a:chExt cx="7138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CB1EE46-2940-7F00-84C5-EDE8C34D1E33}"/>
                    </a:ext>
                  </a:extLst>
                </p14:cNvPr>
                <p14:cNvContentPartPr/>
                <p14:nvPr/>
              </p14:nvContentPartPr>
              <p14:xfrm>
                <a:off x="7036511" y="6609566"/>
                <a:ext cx="98640" cy="141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CB1EE46-2940-7F00-84C5-EDE8C34D1E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27511" y="6600566"/>
                  <a:ext cx="116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6F96267-8E20-24A5-0BFA-795C8CF4DEA8}"/>
                    </a:ext>
                  </a:extLst>
                </p14:cNvPr>
                <p14:cNvContentPartPr/>
                <p14:nvPr/>
              </p14:nvContentPartPr>
              <p14:xfrm>
                <a:off x="7199951" y="6498686"/>
                <a:ext cx="25920" cy="242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6F96267-8E20-24A5-0BFA-795C8CF4DEA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90951" y="6489686"/>
                  <a:ext cx="43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2631E80-1EA0-7663-F2EA-3DFD8A4F9E87}"/>
                    </a:ext>
                  </a:extLst>
                </p14:cNvPr>
                <p14:cNvContentPartPr/>
                <p14:nvPr/>
              </p14:nvContentPartPr>
              <p14:xfrm>
                <a:off x="7299671" y="6636566"/>
                <a:ext cx="133200" cy="108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2631E80-1EA0-7663-F2EA-3DFD8A4F9E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90647" y="6627566"/>
                  <a:ext cx="150888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0507495-EF96-F2ED-B864-B07D8B6E5445}"/>
                    </a:ext>
                  </a:extLst>
                </p14:cNvPr>
                <p14:cNvContentPartPr/>
                <p14:nvPr/>
              </p14:nvContentPartPr>
              <p14:xfrm>
                <a:off x="7454471" y="6531806"/>
                <a:ext cx="195480" cy="187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0507495-EF96-F2ED-B864-B07D8B6E544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45488" y="6522806"/>
                  <a:ext cx="213088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A7F65CF-5B0A-96D1-9A30-0AED42EB316C}"/>
                    </a:ext>
                  </a:extLst>
                </p14:cNvPr>
                <p14:cNvContentPartPr/>
                <p14:nvPr/>
              </p14:nvContentPartPr>
              <p14:xfrm>
                <a:off x="7715831" y="6502646"/>
                <a:ext cx="34560" cy="234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A7F65CF-5B0A-96D1-9A30-0AED42EB31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06736" y="6493660"/>
                  <a:ext cx="52386" cy="2523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1E90D25C-AC3F-8E88-9767-338E65923D4C}"/>
              </a:ext>
            </a:extLst>
          </p:cNvPr>
          <p:cNvGrpSpPr/>
          <p:nvPr/>
        </p:nvGrpSpPr>
        <p:grpSpPr>
          <a:xfrm>
            <a:off x="8076451" y="6426273"/>
            <a:ext cx="574200" cy="317520"/>
            <a:chOff x="8076451" y="6426273"/>
            <a:chExt cx="5742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98CCC5A-1C01-6509-D1A9-EF920A28EBA2}"/>
                    </a:ext>
                  </a:extLst>
                </p14:cNvPr>
                <p14:cNvContentPartPr/>
                <p14:nvPr/>
              </p14:nvContentPartPr>
              <p14:xfrm>
                <a:off x="8081131" y="6658113"/>
                <a:ext cx="23040" cy="85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98CCC5A-1C01-6509-D1A9-EF920A28EB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72131" y="6649113"/>
                  <a:ext cx="40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6ECB5AA-2782-8558-819A-699E7D399058}"/>
                    </a:ext>
                  </a:extLst>
                </p14:cNvPr>
                <p14:cNvContentPartPr/>
                <p14:nvPr/>
              </p14:nvContentPartPr>
              <p14:xfrm>
                <a:off x="8076451" y="6497913"/>
                <a:ext cx="5760" cy="11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6ECB5AA-2782-8558-819A-699E7D39905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66851" y="6488913"/>
                  <a:ext cx="24576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49415F1-9E6F-9FFE-71EA-AB38DDE65AA0}"/>
                    </a:ext>
                  </a:extLst>
                </p14:cNvPr>
                <p14:cNvContentPartPr/>
                <p14:nvPr/>
              </p14:nvContentPartPr>
              <p14:xfrm>
                <a:off x="8186971" y="6540393"/>
                <a:ext cx="163440" cy="173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49415F1-9E6F-9FFE-71EA-AB38DDE65AA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77971" y="6531393"/>
                  <a:ext cx="181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40CFD7D-89EE-4710-3EE4-6E1EE8C01267}"/>
                    </a:ext>
                  </a:extLst>
                </p14:cNvPr>
                <p14:cNvContentPartPr/>
                <p14:nvPr/>
              </p14:nvContentPartPr>
              <p14:xfrm>
                <a:off x="8447611" y="6426273"/>
                <a:ext cx="40320" cy="232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40CFD7D-89EE-4710-3EE4-6E1EE8C0126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38611" y="6417273"/>
                  <a:ext cx="57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58A4435-A0DF-132B-0913-B35DB986AC99}"/>
                    </a:ext>
                  </a:extLst>
                </p14:cNvPr>
                <p14:cNvContentPartPr/>
                <p14:nvPr/>
              </p14:nvContentPartPr>
              <p14:xfrm>
                <a:off x="8438971" y="6514833"/>
                <a:ext cx="211680" cy="179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58A4435-A0DF-132B-0913-B35DB986AC9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29986" y="6505833"/>
                  <a:ext cx="22929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475B121-BBBA-05D5-6BB4-7A8F755AA5BB}"/>
              </a:ext>
            </a:extLst>
          </p:cNvPr>
          <p:cNvGrpSpPr/>
          <p:nvPr/>
        </p:nvGrpSpPr>
        <p:grpSpPr>
          <a:xfrm>
            <a:off x="5052451" y="6493953"/>
            <a:ext cx="909000" cy="277200"/>
            <a:chOff x="5052451" y="6493953"/>
            <a:chExt cx="90900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F824696-ED2D-EB14-9C47-7EAFCF4217B9}"/>
                    </a:ext>
                  </a:extLst>
                </p14:cNvPr>
                <p14:cNvContentPartPr/>
                <p14:nvPr/>
              </p14:nvContentPartPr>
              <p14:xfrm>
                <a:off x="5052451" y="6595113"/>
                <a:ext cx="236160" cy="176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F824696-ED2D-EB14-9C47-7EAFCF4217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43451" y="6586113"/>
                  <a:ext cx="253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14642C4-08AA-0353-B8A8-97D682F3F3D9}"/>
                    </a:ext>
                  </a:extLst>
                </p14:cNvPr>
                <p14:cNvContentPartPr/>
                <p14:nvPr/>
              </p14:nvContentPartPr>
              <p14:xfrm>
                <a:off x="5312371" y="6611673"/>
                <a:ext cx="114840" cy="99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14642C4-08AA-0353-B8A8-97D682F3F3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03371" y="6602673"/>
                  <a:ext cx="132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07961BE-DDDB-EC5A-C920-FE920C32D42D}"/>
                    </a:ext>
                  </a:extLst>
                </p14:cNvPr>
                <p14:cNvContentPartPr/>
                <p14:nvPr/>
              </p14:nvContentPartPr>
              <p14:xfrm>
                <a:off x="5458171" y="6591153"/>
                <a:ext cx="105840" cy="144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07961BE-DDDB-EC5A-C920-FE920C32D42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49171" y="6582153"/>
                  <a:ext cx="123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6B2B057-FF39-F396-DEF4-5D85424E473B}"/>
                    </a:ext>
                  </a:extLst>
                </p14:cNvPr>
                <p14:cNvContentPartPr/>
                <p14:nvPr/>
              </p14:nvContentPartPr>
              <p14:xfrm>
                <a:off x="5612251" y="6603753"/>
                <a:ext cx="59760" cy="98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6B2B057-FF39-F396-DEF4-5D85424E473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03251" y="6594753"/>
                  <a:ext cx="77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A70730E-82BE-9D7A-A338-6304A70B4198}"/>
                    </a:ext>
                  </a:extLst>
                </p14:cNvPr>
                <p14:cNvContentPartPr/>
                <p14:nvPr/>
              </p14:nvContentPartPr>
              <p14:xfrm>
                <a:off x="5704051" y="6578913"/>
                <a:ext cx="81360" cy="130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A70730E-82BE-9D7A-A338-6304A70B419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95051" y="6569913"/>
                  <a:ext cx="99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37579A1-2CC5-FA45-F325-B2BB819C3361}"/>
                    </a:ext>
                  </a:extLst>
                </p14:cNvPr>
                <p14:cNvContentPartPr/>
                <p14:nvPr/>
              </p14:nvContentPartPr>
              <p14:xfrm>
                <a:off x="5836171" y="6493953"/>
                <a:ext cx="125280" cy="234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37579A1-2CC5-FA45-F325-B2BB819C33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27171" y="6484953"/>
                  <a:ext cx="14292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8F95330-8DB2-0BD3-0283-93DA294E5341}"/>
              </a:ext>
            </a:extLst>
          </p:cNvPr>
          <p:cNvGrpSpPr/>
          <p:nvPr/>
        </p:nvGrpSpPr>
        <p:grpSpPr>
          <a:xfrm>
            <a:off x="9157171" y="6381273"/>
            <a:ext cx="2580480" cy="324360"/>
            <a:chOff x="9157171" y="6381273"/>
            <a:chExt cx="25804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C283C35-6323-5B1F-074A-F8D712FCF3AA}"/>
                    </a:ext>
                  </a:extLst>
                </p14:cNvPr>
                <p14:cNvContentPartPr/>
                <p14:nvPr/>
              </p14:nvContentPartPr>
              <p14:xfrm>
                <a:off x="9157171" y="6570273"/>
                <a:ext cx="2064600" cy="60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C283C35-6323-5B1F-074A-F8D712FCF3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48171" y="6561273"/>
                  <a:ext cx="2082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57A6157-0A95-42BA-C280-62CAE1F02D90}"/>
                    </a:ext>
                  </a:extLst>
                </p14:cNvPr>
                <p14:cNvContentPartPr/>
                <p14:nvPr/>
              </p14:nvContentPartPr>
              <p14:xfrm>
                <a:off x="11481691" y="6381273"/>
                <a:ext cx="255960" cy="324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57A6157-0A95-42BA-C280-62CAE1F02D9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72691" y="6372283"/>
                  <a:ext cx="273600" cy="3419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9B5768-A365-9D34-3269-26C9FE70B142}"/>
                  </a:ext>
                </a:extLst>
              </p14:cNvPr>
              <p14:cNvContentPartPr/>
              <p14:nvPr/>
            </p14:nvContentPartPr>
            <p14:xfrm>
              <a:off x="696091" y="5233233"/>
              <a:ext cx="5865840" cy="21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9B5768-A365-9D34-3269-26C9FE70B14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87091" y="5224218"/>
                <a:ext cx="5883480" cy="235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B5FDCE-41C4-065E-782D-6B1C4F707D40}"/>
                  </a:ext>
                </a:extLst>
              </p14:cNvPr>
              <p14:cNvContentPartPr/>
              <p14:nvPr/>
            </p14:nvContentPartPr>
            <p14:xfrm>
              <a:off x="6509831" y="5133566"/>
              <a:ext cx="1857960" cy="349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B5FDCE-41C4-065E-782D-6B1C4F707D4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500831" y="5124566"/>
                <a:ext cx="18756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D110AC-474E-3013-9E37-6A6D0280A398}"/>
                  </a:ext>
                </a:extLst>
              </p14:cNvPr>
              <p14:cNvContentPartPr/>
              <p14:nvPr/>
            </p14:nvContentPartPr>
            <p14:xfrm>
              <a:off x="6275111" y="6514886"/>
              <a:ext cx="273960" cy="269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D110AC-474E-3013-9E37-6A6D0280A39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266111" y="6505886"/>
                <a:ext cx="291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056BF6-68D4-EBB6-DF81-222ABCD6B5F5}"/>
                  </a:ext>
                </a:extLst>
              </p14:cNvPr>
              <p14:cNvContentPartPr/>
              <p14:nvPr/>
            </p14:nvContentPartPr>
            <p14:xfrm>
              <a:off x="1039680" y="597600"/>
              <a:ext cx="10833840" cy="594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056BF6-68D4-EBB6-DF81-222ABCD6B5F5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30320" y="588240"/>
                <a:ext cx="10852560" cy="59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74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EE6-4639-D299-4342-F47CFD7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Aldehydes and Ketones as Electrophiles 					(19.4)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22D8F3-0796-ACFE-4ED7-1C5FA6D0036C}"/>
                  </a:ext>
                </a:extLst>
              </p14:cNvPr>
              <p14:cNvContentPartPr/>
              <p14:nvPr/>
            </p14:nvContentPartPr>
            <p14:xfrm>
              <a:off x="3354790" y="2167473"/>
              <a:ext cx="232920" cy="275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22D8F3-0796-ACFE-4ED7-1C5FA6D003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5790" y="2158473"/>
                <a:ext cx="2505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3447BDB-0406-6A57-825D-23CA0F0603CF}"/>
              </a:ext>
            </a:extLst>
          </p:cNvPr>
          <p:cNvGrpSpPr/>
          <p:nvPr/>
        </p:nvGrpSpPr>
        <p:grpSpPr>
          <a:xfrm>
            <a:off x="3368470" y="1491753"/>
            <a:ext cx="111960" cy="540360"/>
            <a:chOff x="3368470" y="1491753"/>
            <a:chExt cx="1119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3ED694-DE3E-3DD6-90A7-6B96C0EC22F9}"/>
                    </a:ext>
                  </a:extLst>
                </p14:cNvPr>
                <p14:cNvContentPartPr/>
                <p14:nvPr/>
              </p14:nvContentPartPr>
              <p14:xfrm>
                <a:off x="3372070" y="1802793"/>
                <a:ext cx="4320" cy="22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3ED694-DE3E-3DD6-90A7-6B96C0EC22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63762" y="1793807"/>
                  <a:ext cx="20603" cy="24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FC1434-06D4-B74B-6192-62FC0996DB3E}"/>
                    </a:ext>
                  </a:extLst>
                </p14:cNvPr>
                <p14:cNvContentPartPr/>
                <p14:nvPr/>
              </p14:nvContentPartPr>
              <p14:xfrm>
                <a:off x="3438310" y="1761033"/>
                <a:ext cx="18360" cy="26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FC1434-06D4-B74B-6192-62FC0996DB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29310" y="1752033"/>
                  <a:ext cx="36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683C2A-9036-56AB-4BC0-E40579C97203}"/>
                    </a:ext>
                  </a:extLst>
                </p14:cNvPr>
                <p14:cNvContentPartPr/>
                <p14:nvPr/>
              </p14:nvContentPartPr>
              <p14:xfrm>
                <a:off x="3368470" y="1491753"/>
                <a:ext cx="111960" cy="189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683C2A-9036-56AB-4BC0-E40579C972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9470" y="1482736"/>
                  <a:ext cx="129600" cy="2070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6DE7A9-BB5A-7D5D-B2C7-68BDAC273142}"/>
              </a:ext>
            </a:extLst>
          </p:cNvPr>
          <p:cNvGrpSpPr/>
          <p:nvPr/>
        </p:nvGrpSpPr>
        <p:grpSpPr>
          <a:xfrm>
            <a:off x="2667190" y="2504793"/>
            <a:ext cx="550800" cy="462600"/>
            <a:chOff x="2667190" y="2504793"/>
            <a:chExt cx="5508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DB1F70-F8BB-35D6-9388-6A8D66CEF11F}"/>
                    </a:ext>
                  </a:extLst>
                </p14:cNvPr>
                <p14:cNvContentPartPr/>
                <p14:nvPr/>
              </p14:nvContentPartPr>
              <p14:xfrm>
                <a:off x="2980390" y="2504793"/>
                <a:ext cx="237600" cy="19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DB1F70-F8BB-35D6-9388-6A8D66CEF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1390" y="2495793"/>
                  <a:ext cx="255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E7194A-E97B-303F-1C37-A6A7EAA47C3B}"/>
                    </a:ext>
                  </a:extLst>
                </p14:cNvPr>
                <p14:cNvContentPartPr/>
                <p14:nvPr/>
              </p14:nvContentPartPr>
              <p14:xfrm>
                <a:off x="2667190" y="2732673"/>
                <a:ext cx="289800" cy="23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E7194A-E97B-303F-1C37-A6A7EAA47C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8190" y="2723673"/>
                  <a:ext cx="30744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0267E2-45EF-F93E-481B-E881EB9FACC9}"/>
                  </a:ext>
                </a:extLst>
              </p14:cNvPr>
              <p14:cNvContentPartPr/>
              <p14:nvPr/>
            </p14:nvContentPartPr>
            <p14:xfrm>
              <a:off x="3728110" y="2435673"/>
              <a:ext cx="262800" cy="12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0267E2-45EF-F93E-481B-E881EB9FAC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9110" y="2426699"/>
                <a:ext cx="280440" cy="139988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7B47C88-3B11-3039-A199-7F7A12B4F5CA}"/>
              </a:ext>
            </a:extLst>
          </p:cNvPr>
          <p:cNvGrpSpPr/>
          <p:nvPr/>
        </p:nvGrpSpPr>
        <p:grpSpPr>
          <a:xfrm>
            <a:off x="4188910" y="2533233"/>
            <a:ext cx="189000" cy="282600"/>
            <a:chOff x="4188910" y="2533233"/>
            <a:chExt cx="18900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7245C1-9590-BD35-3586-55F5922D7AF3}"/>
                    </a:ext>
                  </a:extLst>
                </p14:cNvPr>
                <p14:cNvContentPartPr/>
                <p14:nvPr/>
              </p14:nvContentPartPr>
              <p14:xfrm>
                <a:off x="4188910" y="2595873"/>
                <a:ext cx="21960" cy="21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7245C1-9590-BD35-3586-55F5922D7A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9910" y="2586873"/>
                  <a:ext cx="39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BFA626-6716-F1C2-95B4-B67FD978FAAC}"/>
                    </a:ext>
                  </a:extLst>
                </p14:cNvPr>
                <p14:cNvContentPartPr/>
                <p14:nvPr/>
              </p14:nvContentPartPr>
              <p14:xfrm>
                <a:off x="4273870" y="2533233"/>
                <a:ext cx="90000" cy="28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BFA626-6716-F1C2-95B4-B67FD978FA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64870" y="2524233"/>
                  <a:ext cx="107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91D646-1052-C2F0-DE17-8D4B99981000}"/>
                    </a:ext>
                  </a:extLst>
                </p14:cNvPr>
                <p14:cNvContentPartPr/>
                <p14:nvPr/>
              </p14:nvContentPartPr>
              <p14:xfrm>
                <a:off x="4240750" y="2699913"/>
                <a:ext cx="137160" cy="1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91D646-1052-C2F0-DE17-8D4B999810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31750" y="2690913"/>
                  <a:ext cx="154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FB140F-22AD-C406-F1AC-B9C604AA3322}"/>
              </a:ext>
            </a:extLst>
          </p:cNvPr>
          <p:cNvGrpSpPr/>
          <p:nvPr/>
        </p:nvGrpSpPr>
        <p:grpSpPr>
          <a:xfrm>
            <a:off x="6253822" y="1444593"/>
            <a:ext cx="1595160" cy="1425600"/>
            <a:chOff x="4191691" y="1018353"/>
            <a:chExt cx="1595160" cy="14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267D9A-E0F8-EB5E-75E2-20166BC11786}"/>
                    </a:ext>
                  </a:extLst>
                </p14:cNvPr>
                <p14:cNvContentPartPr/>
                <p14:nvPr/>
              </p14:nvContentPartPr>
              <p14:xfrm>
                <a:off x="4765531" y="1655193"/>
                <a:ext cx="250920" cy="29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267D9A-E0F8-EB5E-75E2-20166BC117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56518" y="1646182"/>
                  <a:ext cx="268585" cy="313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3E210E-51AA-3B9D-E714-7F157107190D}"/>
                    </a:ext>
                  </a:extLst>
                </p14:cNvPr>
                <p14:cNvContentPartPr/>
                <p14:nvPr/>
              </p14:nvContentPartPr>
              <p14:xfrm>
                <a:off x="4734931" y="1018353"/>
                <a:ext cx="138960" cy="193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3E210E-51AA-3B9D-E714-7F15710719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25931" y="1009353"/>
                  <a:ext cx="156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5E95DB-205C-E7E7-CF36-18FC302FCDDA}"/>
                    </a:ext>
                  </a:extLst>
                </p14:cNvPr>
                <p14:cNvContentPartPr/>
                <p14:nvPr/>
              </p14:nvContentPartPr>
              <p14:xfrm>
                <a:off x="4450171" y="1916193"/>
                <a:ext cx="196920" cy="20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5E95DB-205C-E7E7-CF36-18FC302FCD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41171" y="1907193"/>
                  <a:ext cx="214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C3DCF8C-8A2D-94E9-1940-1ED9780061DA}"/>
                    </a:ext>
                  </a:extLst>
                </p14:cNvPr>
                <p14:cNvContentPartPr/>
                <p14:nvPr/>
              </p14:nvContentPartPr>
              <p14:xfrm>
                <a:off x="5101771" y="1845633"/>
                <a:ext cx="266760" cy="21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C3DCF8C-8A2D-94E9-1940-1ED9780061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92771" y="1836633"/>
                  <a:ext cx="284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C156B5-6E76-2E08-C0AA-2E995D77CD9B}"/>
                    </a:ext>
                  </a:extLst>
                </p14:cNvPr>
                <p14:cNvContentPartPr/>
                <p14:nvPr/>
              </p14:nvContentPartPr>
              <p14:xfrm>
                <a:off x="5508931" y="2016993"/>
                <a:ext cx="277920" cy="28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C156B5-6E76-2E08-C0AA-2E995D77CD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99931" y="2007982"/>
                  <a:ext cx="295560" cy="302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EB4EF7-B032-C1AD-C34D-9BBEB6BF5777}"/>
                    </a:ext>
                  </a:extLst>
                </p14:cNvPr>
                <p14:cNvContentPartPr/>
                <p14:nvPr/>
              </p14:nvContentPartPr>
              <p14:xfrm>
                <a:off x="4191691" y="2163513"/>
                <a:ext cx="272520" cy="28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EB4EF7-B032-C1AD-C34D-9BBEB6BF57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82691" y="2154513"/>
                  <a:ext cx="2901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A2E3A1-C604-526E-B830-771F8FF28673}"/>
                    </a:ext>
                  </a:extLst>
                </p14:cNvPr>
                <p14:cNvContentPartPr/>
                <p14:nvPr/>
              </p14:nvContentPartPr>
              <p14:xfrm>
                <a:off x="4729171" y="1338033"/>
                <a:ext cx="53640" cy="226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A2E3A1-C604-526E-B830-771F8FF286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0171" y="1329019"/>
                  <a:ext cx="71280" cy="244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7F8677-D6ED-9C59-5AE7-CB402757DE37}"/>
                    </a:ext>
                  </a:extLst>
                </p14:cNvPr>
                <p14:cNvContentPartPr/>
                <p14:nvPr/>
              </p14:nvContentPartPr>
              <p14:xfrm>
                <a:off x="4822051" y="1293393"/>
                <a:ext cx="61200" cy="30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7F8677-D6ED-9C59-5AE7-CB402757DE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12998" y="1284393"/>
                  <a:ext cx="78944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5B150A-60DB-3F6F-CC18-5B8F9CCD383F}"/>
                  </a:ext>
                </a:extLst>
              </p14:cNvPr>
              <p14:cNvContentPartPr/>
              <p14:nvPr/>
            </p14:nvContentPartPr>
            <p14:xfrm>
              <a:off x="352440" y="525960"/>
              <a:ext cx="11581920" cy="618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5B150A-60DB-3F6F-CC18-5B8F9CCD383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3080" y="516600"/>
                <a:ext cx="11600640" cy="620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42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1094-2103-D4C9-A1D7-AF4C58A0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Nucleophilic Addition to Aldehydes and Ketones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AAEE-BE3C-0B92-92A4-04F3AB33FC3C}"/>
              </a:ext>
            </a:extLst>
          </p:cNvPr>
          <p:cNvGrpSpPr/>
          <p:nvPr/>
        </p:nvGrpSpPr>
        <p:grpSpPr>
          <a:xfrm>
            <a:off x="828931" y="980193"/>
            <a:ext cx="395280" cy="460440"/>
            <a:chOff x="828931" y="980193"/>
            <a:chExt cx="39528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FEA0AA-2612-982C-EC40-D1547D5916F9}"/>
                    </a:ext>
                  </a:extLst>
                </p14:cNvPr>
                <p14:cNvContentPartPr/>
                <p14:nvPr/>
              </p14:nvContentPartPr>
              <p14:xfrm>
                <a:off x="828931" y="1011873"/>
                <a:ext cx="189000" cy="401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FEA0AA-2612-982C-EC40-D1547D5916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9931" y="1002873"/>
                  <a:ext cx="2066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49B604-6766-F742-C302-40FD5AB9D746}"/>
                    </a:ext>
                  </a:extLst>
                </p14:cNvPr>
                <p14:cNvContentPartPr/>
                <p14:nvPr/>
              </p14:nvContentPartPr>
              <p14:xfrm>
                <a:off x="875011" y="1217433"/>
                <a:ext cx="155160" cy="47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49B604-6766-F742-C302-40FD5AB9D7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6011" y="1208433"/>
                  <a:ext cx="172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0681C4-0732-412F-08BE-54B54DC16D5A}"/>
                    </a:ext>
                  </a:extLst>
                </p14:cNvPr>
                <p14:cNvContentPartPr/>
                <p14:nvPr/>
              </p14:nvContentPartPr>
              <p14:xfrm>
                <a:off x="1013611" y="980193"/>
                <a:ext cx="210600" cy="46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0681C4-0732-412F-08BE-54B54DC16D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4611" y="971193"/>
                  <a:ext cx="22824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A5DF49-785C-84C9-EBD7-412CEBB86872}"/>
              </a:ext>
            </a:extLst>
          </p:cNvPr>
          <p:cNvGrpSpPr/>
          <p:nvPr/>
        </p:nvGrpSpPr>
        <p:grpSpPr>
          <a:xfrm>
            <a:off x="1411411" y="1053993"/>
            <a:ext cx="898200" cy="297720"/>
            <a:chOff x="1411411" y="1053993"/>
            <a:chExt cx="8982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0FD1F9-2E30-48E1-9BD6-4CE5DD61AFDE}"/>
                    </a:ext>
                  </a:extLst>
                </p14:cNvPr>
                <p14:cNvContentPartPr/>
                <p14:nvPr/>
              </p14:nvContentPartPr>
              <p14:xfrm>
                <a:off x="1411411" y="1096113"/>
                <a:ext cx="242280" cy="255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0FD1F9-2E30-48E1-9BD6-4CE5DD61AF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2398" y="1087126"/>
                  <a:ext cx="259946" cy="273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72D439-79E9-CBB8-536C-2FE4BFD9E940}"/>
                    </a:ext>
                  </a:extLst>
                </p14:cNvPr>
                <p14:cNvContentPartPr/>
                <p14:nvPr/>
              </p14:nvContentPartPr>
              <p14:xfrm>
                <a:off x="1710571" y="1177113"/>
                <a:ext cx="135720" cy="12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72D439-79E9-CBB8-536C-2FE4BFD9E9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1571" y="1168113"/>
                  <a:ext cx="153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34FE47-1994-E07D-9F19-DB86FDB5F170}"/>
                    </a:ext>
                  </a:extLst>
                </p14:cNvPr>
                <p14:cNvContentPartPr/>
                <p14:nvPr/>
              </p14:nvContentPartPr>
              <p14:xfrm>
                <a:off x="1857451" y="1053993"/>
                <a:ext cx="12924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34FE47-1994-E07D-9F19-DB86FDB5F1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8451" y="1045005"/>
                  <a:ext cx="146880" cy="284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1E2C5D-DD3B-6CB7-C01A-2A0BD5E4BAC9}"/>
                    </a:ext>
                  </a:extLst>
                </p14:cNvPr>
                <p14:cNvContentPartPr/>
                <p14:nvPr/>
              </p14:nvContentPartPr>
              <p14:xfrm>
                <a:off x="2027371" y="1190793"/>
                <a:ext cx="128160" cy="119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1E2C5D-DD3B-6CB7-C01A-2A0BD5E4BA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18371" y="1181793"/>
                  <a:ext cx="145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4E5A4A-9DD0-3523-50B7-CFEC8E6988C2}"/>
                    </a:ext>
                  </a:extLst>
                </p14:cNvPr>
                <p14:cNvContentPartPr/>
                <p14:nvPr/>
              </p14:nvContentPartPr>
              <p14:xfrm>
                <a:off x="2169931" y="1128873"/>
                <a:ext cx="139680" cy="16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4E5A4A-9DD0-3523-50B7-CFEC8E6988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60931" y="1119873"/>
                  <a:ext cx="157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2F2E2F-505D-29AE-67AB-A7F718FB150B}"/>
                    </a:ext>
                  </a:extLst>
                </p14:cNvPr>
                <p14:cNvContentPartPr/>
                <p14:nvPr/>
              </p14:nvContentPartPr>
              <p14:xfrm>
                <a:off x="2057251" y="1197993"/>
                <a:ext cx="13680" cy="71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2F2E2F-505D-29AE-67AB-A7F718FB15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8482" y="1188993"/>
                  <a:ext cx="30868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C1D669-E885-3858-8227-7D07EB2F2FB3}"/>
              </a:ext>
            </a:extLst>
          </p:cNvPr>
          <p:cNvGrpSpPr/>
          <p:nvPr/>
        </p:nvGrpSpPr>
        <p:grpSpPr>
          <a:xfrm>
            <a:off x="4066051" y="1003593"/>
            <a:ext cx="1492200" cy="278280"/>
            <a:chOff x="4066051" y="1003593"/>
            <a:chExt cx="149220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043BA7-C54D-E4E8-1CB6-B33DAA907FCD}"/>
                    </a:ext>
                  </a:extLst>
                </p14:cNvPr>
                <p14:cNvContentPartPr/>
                <p14:nvPr/>
              </p14:nvContentPartPr>
              <p14:xfrm>
                <a:off x="4066051" y="1106193"/>
                <a:ext cx="244080" cy="17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043BA7-C54D-E4E8-1CB6-B33DAA907F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57051" y="1097193"/>
                  <a:ext cx="261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B36464-275C-1726-1499-7DB8DF04E57D}"/>
                    </a:ext>
                  </a:extLst>
                </p14:cNvPr>
                <p14:cNvContentPartPr/>
                <p14:nvPr/>
              </p14:nvContentPartPr>
              <p14:xfrm>
                <a:off x="4357291" y="1008633"/>
                <a:ext cx="315720" cy="265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B36464-275C-1726-1499-7DB8DF04E5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48291" y="999633"/>
                  <a:ext cx="333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081355-CE81-A51D-74F9-F793F30F9F9F}"/>
                    </a:ext>
                  </a:extLst>
                </p14:cNvPr>
                <p14:cNvContentPartPr/>
                <p14:nvPr/>
              </p14:nvContentPartPr>
              <p14:xfrm>
                <a:off x="4754371" y="1060113"/>
                <a:ext cx="28080" cy="19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081355-CE81-A51D-74F9-F793F30F9F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45371" y="1051113"/>
                  <a:ext cx="45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9002B6-89C0-2A41-B558-AD85CB6199D3}"/>
                    </a:ext>
                  </a:extLst>
                </p14:cNvPr>
                <p14:cNvContentPartPr/>
                <p14:nvPr/>
              </p14:nvContentPartPr>
              <p14:xfrm>
                <a:off x="4870291" y="1003593"/>
                <a:ext cx="99720" cy="27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9002B6-89C0-2A41-B558-AD85CB6199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61291" y="994593"/>
                  <a:ext cx="117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D4A079-C927-C494-5004-09655E3D69FD}"/>
                    </a:ext>
                  </a:extLst>
                </p14:cNvPr>
                <p14:cNvContentPartPr/>
                <p14:nvPr/>
              </p14:nvContentPartPr>
              <p14:xfrm>
                <a:off x="5075131" y="1216713"/>
                <a:ext cx="1800" cy="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D4A079-C927-C494-5004-09655E3D69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66131" y="1207713"/>
                  <a:ext cx="19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B1AFFA-218D-4ADD-CDE2-113EE094333D}"/>
                    </a:ext>
                  </a:extLst>
                </p14:cNvPr>
                <p14:cNvContentPartPr/>
                <p14:nvPr/>
              </p14:nvContentPartPr>
              <p14:xfrm>
                <a:off x="5077291" y="1095033"/>
                <a:ext cx="109080" cy="137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B1AFFA-218D-4ADD-CDE2-113EE09433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68291" y="1086033"/>
                  <a:ext cx="126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A0BE6F-8070-C84C-C5C5-AE7517722587}"/>
                    </a:ext>
                  </a:extLst>
                </p14:cNvPr>
                <p14:cNvContentPartPr/>
                <p14:nvPr/>
              </p14:nvContentPartPr>
              <p14:xfrm>
                <a:off x="5216611" y="1093233"/>
                <a:ext cx="153000" cy="14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A0BE6F-8070-C84C-C5C5-AE75177225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7632" y="1084255"/>
                  <a:ext cx="170599" cy="161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2B1B9F-AC8F-001A-F748-5C59165992E7}"/>
                    </a:ext>
                  </a:extLst>
                </p14:cNvPr>
                <p14:cNvContentPartPr/>
                <p14:nvPr/>
              </p14:nvContentPartPr>
              <p14:xfrm>
                <a:off x="5373211" y="1075233"/>
                <a:ext cx="185040" cy="159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2B1B9F-AC8F-001A-F748-5C59165992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4193" y="1066233"/>
                  <a:ext cx="202714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63D61D-FF7A-F198-A232-AC74F6B9352E}"/>
                    </a:ext>
                  </a:extLst>
                </p14:cNvPr>
                <p14:cNvContentPartPr/>
                <p14:nvPr/>
              </p14:nvContentPartPr>
              <p14:xfrm>
                <a:off x="5421091" y="1057953"/>
                <a:ext cx="2376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63D61D-FF7A-F198-A232-AC74F6B935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11953" y="1048953"/>
                  <a:ext cx="41671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943159-2764-88A7-1739-B022A0FF3786}"/>
              </a:ext>
            </a:extLst>
          </p:cNvPr>
          <p:cNvGrpSpPr/>
          <p:nvPr/>
        </p:nvGrpSpPr>
        <p:grpSpPr>
          <a:xfrm>
            <a:off x="1037371" y="1822233"/>
            <a:ext cx="1109880" cy="1009800"/>
            <a:chOff x="1037371" y="1822233"/>
            <a:chExt cx="1109880" cy="10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06ECE5-64CD-0317-7D2F-73EB734EFD3D}"/>
                    </a:ext>
                  </a:extLst>
                </p14:cNvPr>
                <p14:cNvContentPartPr/>
                <p14:nvPr/>
              </p14:nvContentPartPr>
              <p14:xfrm>
                <a:off x="1037371" y="2413353"/>
                <a:ext cx="1109880" cy="418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06ECE5-64CD-0317-7D2F-73EB734EFD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8371" y="2404353"/>
                  <a:ext cx="11275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80D6A21-19A6-979E-5D7F-C7F7F25B1B00}"/>
                    </a:ext>
                  </a:extLst>
                </p14:cNvPr>
                <p14:cNvContentPartPr/>
                <p14:nvPr/>
              </p14:nvContentPartPr>
              <p14:xfrm>
                <a:off x="1433371" y="2090073"/>
                <a:ext cx="81360" cy="321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80D6A21-19A6-979E-5D7F-C7F7F25B1B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24371" y="2081073"/>
                  <a:ext cx="99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D1CF5F-920A-9AA9-A247-877DB1172D7D}"/>
                    </a:ext>
                  </a:extLst>
                </p14:cNvPr>
                <p14:cNvContentPartPr/>
                <p14:nvPr/>
              </p14:nvContentPartPr>
              <p14:xfrm>
                <a:off x="1588171" y="2091513"/>
                <a:ext cx="91440" cy="33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D1CF5F-920A-9AA9-A247-877DB1172D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79171" y="2082513"/>
                  <a:ext cx="109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22DA11-D9B7-BCDC-E89C-34A04BB8F6EC}"/>
                    </a:ext>
                  </a:extLst>
                </p14:cNvPr>
                <p14:cNvContentPartPr/>
                <p14:nvPr/>
              </p14:nvContentPartPr>
              <p14:xfrm>
                <a:off x="1413211" y="1822233"/>
                <a:ext cx="119880" cy="15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22DA11-D9B7-BCDC-E89C-34A04BB8F6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04184" y="1813233"/>
                  <a:ext cx="137573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82718E-CCF0-8627-8D7A-6F2A612FE05B}"/>
                  </a:ext>
                </a:extLst>
              </p14:cNvPr>
              <p14:cNvContentPartPr/>
              <p14:nvPr/>
            </p14:nvContentPartPr>
            <p14:xfrm>
              <a:off x="2597611" y="2263953"/>
              <a:ext cx="868320" cy="146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82718E-CCF0-8627-8D7A-6F2A612FE0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8611" y="2254931"/>
                <a:ext cx="885960" cy="164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01DC94-98A8-AC36-8A8D-D5BAC4293119}"/>
                  </a:ext>
                </a:extLst>
              </p14:cNvPr>
              <p14:cNvContentPartPr/>
              <p14:nvPr/>
            </p14:nvContentPartPr>
            <p14:xfrm>
              <a:off x="2711011" y="2642673"/>
              <a:ext cx="888120" cy="147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01DC94-98A8-AC36-8A8D-D5BAC42931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2007" y="2633695"/>
                <a:ext cx="905767" cy="165197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EBC5BB3-AFAE-6867-142F-3A8E000F4714}"/>
              </a:ext>
            </a:extLst>
          </p:cNvPr>
          <p:cNvGrpSpPr/>
          <p:nvPr/>
        </p:nvGrpSpPr>
        <p:grpSpPr>
          <a:xfrm>
            <a:off x="2656291" y="1893513"/>
            <a:ext cx="687240" cy="352800"/>
            <a:chOff x="2656291" y="1893513"/>
            <a:chExt cx="6872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F17B570-C0FE-F5CF-2B34-01A380AA3A0F}"/>
                    </a:ext>
                  </a:extLst>
                </p14:cNvPr>
                <p14:cNvContentPartPr/>
                <p14:nvPr/>
              </p14:nvContentPartPr>
              <p14:xfrm>
                <a:off x="2656291" y="1912593"/>
                <a:ext cx="64080" cy="333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F17B570-C0FE-F5CF-2B34-01A380AA3A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47291" y="1903593"/>
                  <a:ext cx="81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E5F879-842D-F5AF-DEA0-59A1FA2AE4C4}"/>
                    </a:ext>
                  </a:extLst>
                </p14:cNvPr>
                <p14:cNvContentPartPr/>
                <p14:nvPr/>
              </p14:nvContentPartPr>
              <p14:xfrm>
                <a:off x="2794531" y="1920873"/>
                <a:ext cx="36720" cy="223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E5F879-842D-F5AF-DEA0-59A1FA2AE4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85531" y="1911873"/>
                  <a:ext cx="54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EB6E28-FB2B-5BC5-39E3-9A69F8643177}"/>
                    </a:ext>
                  </a:extLst>
                </p14:cNvPr>
                <p14:cNvContentPartPr/>
                <p14:nvPr/>
              </p14:nvContentPartPr>
              <p14:xfrm>
                <a:off x="2720371" y="2096193"/>
                <a:ext cx="106920" cy="1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EB6E28-FB2B-5BC5-39E3-9A69F86431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1371" y="2087193"/>
                  <a:ext cx="12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04351D-8EAF-2BC9-46EB-465A2AF17A24}"/>
                    </a:ext>
                  </a:extLst>
                </p14:cNvPr>
                <p14:cNvContentPartPr/>
                <p14:nvPr/>
              </p14:nvContentPartPr>
              <p14:xfrm>
                <a:off x="2948971" y="2093313"/>
                <a:ext cx="118080" cy="20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04351D-8EAF-2BC9-46EB-465A2AF17A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39943" y="2084155"/>
                  <a:ext cx="135774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155AF1-4872-D395-8072-F8B8A57D6195}"/>
                    </a:ext>
                  </a:extLst>
                </p14:cNvPr>
                <p14:cNvContentPartPr/>
                <p14:nvPr/>
              </p14:nvContentPartPr>
              <p14:xfrm>
                <a:off x="3149131" y="1893513"/>
                <a:ext cx="194400" cy="281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155AF1-4872-D395-8072-F8B8A57D61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40131" y="1884513"/>
                  <a:ext cx="212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29F5D43-6F28-AA1B-6E40-5A62D360DC43}"/>
                    </a:ext>
                  </a:extLst>
                </p14:cNvPr>
                <p14:cNvContentPartPr/>
                <p14:nvPr/>
              </p14:nvContentPartPr>
              <p14:xfrm>
                <a:off x="3190171" y="2023833"/>
                <a:ext cx="12240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29F5D43-6F28-AA1B-6E40-5A62D360DC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81171" y="2014833"/>
                  <a:ext cx="1400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1B60A82-2FC3-D969-5DD6-9B855CD4A5C7}"/>
              </a:ext>
            </a:extLst>
          </p:cNvPr>
          <p:cNvGrpSpPr/>
          <p:nvPr/>
        </p:nvGrpSpPr>
        <p:grpSpPr>
          <a:xfrm>
            <a:off x="2854651" y="994593"/>
            <a:ext cx="830520" cy="288360"/>
            <a:chOff x="2854651" y="994593"/>
            <a:chExt cx="83052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D19331-E1D9-E0AE-73B3-FD90E83F8D40}"/>
                    </a:ext>
                  </a:extLst>
                </p14:cNvPr>
                <p14:cNvContentPartPr/>
                <p14:nvPr/>
              </p14:nvContentPartPr>
              <p14:xfrm>
                <a:off x="2854651" y="1096113"/>
                <a:ext cx="203040" cy="18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D19331-E1D9-E0AE-73B3-FD90E83F8D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45651" y="1087113"/>
                  <a:ext cx="220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A26546-F632-0DC9-9145-F2AC5F3D11DD}"/>
                    </a:ext>
                  </a:extLst>
                </p14:cNvPr>
                <p14:cNvContentPartPr/>
                <p14:nvPr/>
              </p14:nvContentPartPr>
              <p14:xfrm>
                <a:off x="3073891" y="1128873"/>
                <a:ext cx="159120" cy="119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A26546-F632-0DC9-9145-F2AC5F3D11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64891" y="1119873"/>
                  <a:ext cx="176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57D275-61FA-6C7C-3D5B-F5C1F37BBF9A}"/>
                    </a:ext>
                  </a:extLst>
                </p14:cNvPr>
                <p14:cNvContentPartPr/>
                <p14:nvPr/>
              </p14:nvContentPartPr>
              <p14:xfrm>
                <a:off x="3197371" y="1071993"/>
                <a:ext cx="27720" cy="24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57D275-61FA-6C7C-3D5B-F5C1F37BBF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8371" y="1063125"/>
                  <a:ext cx="45360" cy="41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C2BC7B-6C4F-F36A-D44C-1417DE8033F0}"/>
                    </a:ext>
                  </a:extLst>
                </p14:cNvPr>
                <p14:cNvContentPartPr/>
                <p14:nvPr/>
              </p14:nvContentPartPr>
              <p14:xfrm>
                <a:off x="3292771" y="994593"/>
                <a:ext cx="153000" cy="252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C2BC7B-6C4F-F36A-D44C-1417DE8033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83771" y="985606"/>
                  <a:ext cx="170640" cy="270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2864B9-AD74-6290-B8D7-2EA5D4F93BCE}"/>
                    </a:ext>
                  </a:extLst>
                </p14:cNvPr>
                <p14:cNvContentPartPr/>
                <p14:nvPr/>
              </p14:nvContentPartPr>
              <p14:xfrm>
                <a:off x="3485731" y="1056513"/>
                <a:ext cx="199440" cy="204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2864B9-AD74-6290-B8D7-2EA5D4F93B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76731" y="1047497"/>
                  <a:ext cx="217080" cy="2221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E7D14EA-2D2F-E76A-98A6-D5A18BDD5590}"/>
              </a:ext>
            </a:extLst>
          </p:cNvPr>
          <p:cNvGrpSpPr/>
          <p:nvPr/>
        </p:nvGrpSpPr>
        <p:grpSpPr>
          <a:xfrm>
            <a:off x="756751" y="3404793"/>
            <a:ext cx="411840" cy="594000"/>
            <a:chOff x="756751" y="3404793"/>
            <a:chExt cx="41184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02C44E0-970C-40F1-73A1-0AFA4DC652DA}"/>
                    </a:ext>
                  </a:extLst>
                </p14:cNvPr>
                <p14:cNvContentPartPr/>
                <p14:nvPr/>
              </p14:nvContentPartPr>
              <p14:xfrm>
                <a:off x="756751" y="3537273"/>
                <a:ext cx="236520" cy="359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02C44E0-970C-40F1-73A1-0AFA4DC652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7751" y="3528273"/>
                  <a:ext cx="254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172899-EF02-0F01-357E-B8F99435A1A1}"/>
                    </a:ext>
                  </a:extLst>
                </p14:cNvPr>
                <p14:cNvContentPartPr/>
                <p14:nvPr/>
              </p14:nvContentPartPr>
              <p14:xfrm>
                <a:off x="992911" y="3404793"/>
                <a:ext cx="175680" cy="594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172899-EF02-0F01-357E-B8F99435A1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3911" y="3395793"/>
                  <a:ext cx="19332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C4427C-F98C-98CC-0578-614D8BA6102C}"/>
              </a:ext>
            </a:extLst>
          </p:cNvPr>
          <p:cNvGrpSpPr/>
          <p:nvPr/>
        </p:nvGrpSpPr>
        <p:grpSpPr>
          <a:xfrm>
            <a:off x="1394671" y="3537273"/>
            <a:ext cx="861480" cy="303120"/>
            <a:chOff x="1394671" y="3537273"/>
            <a:chExt cx="8614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4BDEBB-42F7-1965-7B06-29D185461B1E}"/>
                    </a:ext>
                  </a:extLst>
                </p14:cNvPr>
                <p14:cNvContentPartPr/>
                <p14:nvPr/>
              </p14:nvContentPartPr>
              <p14:xfrm>
                <a:off x="1394671" y="3585513"/>
                <a:ext cx="193680" cy="248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4BDEBB-42F7-1965-7B06-29D185461B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85671" y="3576526"/>
                  <a:ext cx="211320" cy="266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39B5FB-235E-EFE3-888B-FB8BD202A052}"/>
                    </a:ext>
                  </a:extLst>
                </p14:cNvPr>
                <p14:cNvContentPartPr/>
                <p14:nvPr/>
              </p14:nvContentPartPr>
              <p14:xfrm>
                <a:off x="1637311" y="3656433"/>
                <a:ext cx="130680" cy="15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39B5FB-235E-EFE3-888B-FB8BD202A0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28311" y="3647433"/>
                  <a:ext cx="14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0C2224A-A9F0-2D6B-67D6-918A2F2C0B79}"/>
                    </a:ext>
                  </a:extLst>
                </p14:cNvPr>
                <p14:cNvContentPartPr/>
                <p14:nvPr/>
              </p14:nvContentPartPr>
              <p14:xfrm>
                <a:off x="1788151" y="3537273"/>
                <a:ext cx="124920" cy="303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0C2224A-A9F0-2D6B-67D6-918A2F2C0B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79177" y="3528273"/>
                  <a:ext cx="142509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F755A6-9F6B-57F6-1245-7A80C98EC292}"/>
                    </a:ext>
                  </a:extLst>
                </p14:cNvPr>
                <p14:cNvContentPartPr/>
                <p14:nvPr/>
              </p14:nvContentPartPr>
              <p14:xfrm>
                <a:off x="1952671" y="3669033"/>
                <a:ext cx="135720" cy="132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F755A6-9F6B-57F6-1245-7A80C98EC29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43671" y="3660033"/>
                  <a:ext cx="153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962ECE-0686-3040-0BC2-14F199DB2F92}"/>
                    </a:ext>
                  </a:extLst>
                </p14:cNvPr>
                <p14:cNvContentPartPr/>
                <p14:nvPr/>
              </p14:nvContentPartPr>
              <p14:xfrm>
                <a:off x="2112151" y="3601713"/>
                <a:ext cx="144000" cy="216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962ECE-0686-3040-0BC2-14F199DB2F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03128" y="3592698"/>
                  <a:ext cx="161684" cy="2343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60DA7ED-26C7-79A7-E670-41897A068FD2}"/>
              </a:ext>
            </a:extLst>
          </p:cNvPr>
          <p:cNvGrpSpPr/>
          <p:nvPr/>
        </p:nvGrpSpPr>
        <p:grpSpPr>
          <a:xfrm>
            <a:off x="2782831" y="3540873"/>
            <a:ext cx="947520" cy="298440"/>
            <a:chOff x="2782831" y="3540873"/>
            <a:chExt cx="9475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44380B-000A-5D75-FA1A-A9817A8BDAA9}"/>
                    </a:ext>
                  </a:extLst>
                </p14:cNvPr>
                <p14:cNvContentPartPr/>
                <p14:nvPr/>
              </p14:nvContentPartPr>
              <p14:xfrm>
                <a:off x="2782831" y="3540873"/>
                <a:ext cx="169560" cy="29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44380B-000A-5D75-FA1A-A9817A8BDA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73831" y="3531873"/>
                  <a:ext cx="187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F60604-B6AB-9E9C-B484-51BF8C878A0F}"/>
                    </a:ext>
                  </a:extLst>
                </p14:cNvPr>
                <p14:cNvContentPartPr/>
                <p14:nvPr/>
              </p14:nvContentPartPr>
              <p14:xfrm>
                <a:off x="3051391" y="3671913"/>
                <a:ext cx="136080" cy="9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F60604-B6AB-9E9C-B484-51BF8C878A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42391" y="3662913"/>
                  <a:ext cx="153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55A42B-0C9F-64D9-C843-E99D2797ED13}"/>
                    </a:ext>
                  </a:extLst>
                </p14:cNvPr>
                <p14:cNvContentPartPr/>
                <p14:nvPr/>
              </p14:nvContentPartPr>
              <p14:xfrm>
                <a:off x="3267031" y="3649233"/>
                <a:ext cx="111960" cy="169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55A42B-0C9F-64D9-C843-E99D2797ED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58031" y="3640233"/>
                  <a:ext cx="129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7E684A6-D216-DADE-3AB1-519F4DC06B90}"/>
                    </a:ext>
                  </a:extLst>
                </p14:cNvPr>
                <p14:cNvContentPartPr/>
                <p14:nvPr/>
              </p14:nvContentPartPr>
              <p14:xfrm>
                <a:off x="3418591" y="3703593"/>
                <a:ext cx="12240" cy="78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7E684A6-D216-DADE-3AB1-519F4DC06B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09591" y="3694593"/>
                  <a:ext cx="2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0544673-66B6-C8AA-86D3-F46B40B64FAB}"/>
                    </a:ext>
                  </a:extLst>
                </p14:cNvPr>
                <p14:cNvContentPartPr/>
                <p14:nvPr/>
              </p14:nvContentPartPr>
              <p14:xfrm>
                <a:off x="3538111" y="3631953"/>
                <a:ext cx="192240" cy="151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0544673-66B6-C8AA-86D3-F46B40B64F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9111" y="3622932"/>
                  <a:ext cx="209880" cy="1692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F8AC971-4AE3-6BF5-3045-8F9A11455265}"/>
              </a:ext>
            </a:extLst>
          </p:cNvPr>
          <p:cNvGrpSpPr/>
          <p:nvPr/>
        </p:nvGrpSpPr>
        <p:grpSpPr>
          <a:xfrm>
            <a:off x="4162711" y="3536193"/>
            <a:ext cx="1265400" cy="274320"/>
            <a:chOff x="4162711" y="3536193"/>
            <a:chExt cx="12654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FEF93D3-48F1-D3D4-50BB-61B28BBF77E7}"/>
                    </a:ext>
                  </a:extLst>
                </p14:cNvPr>
                <p14:cNvContentPartPr/>
                <p14:nvPr/>
              </p14:nvContentPartPr>
              <p14:xfrm>
                <a:off x="4162711" y="3640593"/>
                <a:ext cx="218520" cy="153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FEF93D3-48F1-D3D4-50BB-61B28BBF77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53711" y="3631572"/>
                  <a:ext cx="236160" cy="171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CB3658E-3744-3DA4-8C2F-F90746A86F45}"/>
                    </a:ext>
                  </a:extLst>
                </p14:cNvPr>
                <p14:cNvContentPartPr/>
                <p14:nvPr/>
              </p14:nvContentPartPr>
              <p14:xfrm>
                <a:off x="4386991" y="3592713"/>
                <a:ext cx="329760" cy="217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CB3658E-3744-3DA4-8C2F-F90746A86F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78001" y="3583713"/>
                  <a:ext cx="347381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BAFCA9-766E-244C-166C-659BF8A4614F}"/>
                    </a:ext>
                  </a:extLst>
                </p14:cNvPr>
                <p14:cNvContentPartPr/>
                <p14:nvPr/>
              </p14:nvContentPartPr>
              <p14:xfrm>
                <a:off x="4764991" y="3591993"/>
                <a:ext cx="30240" cy="17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BAFCA9-766E-244C-166C-659BF8A461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55991" y="3582974"/>
                  <a:ext cx="47880" cy="191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C97702-0F8E-B713-4659-1C794AD5087D}"/>
                    </a:ext>
                  </a:extLst>
                </p14:cNvPr>
                <p14:cNvContentPartPr/>
                <p14:nvPr/>
              </p14:nvContentPartPr>
              <p14:xfrm>
                <a:off x="4872991" y="3536193"/>
                <a:ext cx="98640" cy="237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C97702-0F8E-B713-4659-1C794AD508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3991" y="3527193"/>
                  <a:ext cx="116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BDD342-0786-5128-8541-DDE26E88EBD7}"/>
                    </a:ext>
                  </a:extLst>
                </p14:cNvPr>
                <p14:cNvContentPartPr/>
                <p14:nvPr/>
              </p14:nvContentPartPr>
              <p14:xfrm>
                <a:off x="5070271" y="3667953"/>
                <a:ext cx="14400" cy="86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BDD342-0786-5128-8541-DDE26E88EB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61271" y="3658953"/>
                  <a:ext cx="3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9C81C5-95CC-89A7-39E9-4E0BCB72C159}"/>
                    </a:ext>
                  </a:extLst>
                </p14:cNvPr>
                <p14:cNvContentPartPr/>
                <p14:nvPr/>
              </p14:nvContentPartPr>
              <p14:xfrm>
                <a:off x="5088271" y="3602073"/>
                <a:ext cx="148320" cy="126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9C81C5-95CC-89A7-39E9-4E0BCB72C1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79249" y="3593047"/>
                  <a:ext cx="166003" cy="143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623FCB-9B25-7DCD-55A2-7BF800614C1A}"/>
                    </a:ext>
                  </a:extLst>
                </p14:cNvPr>
                <p14:cNvContentPartPr/>
                <p14:nvPr/>
              </p14:nvContentPartPr>
              <p14:xfrm>
                <a:off x="5283031" y="3609273"/>
                <a:ext cx="145080" cy="151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623FCB-9B25-7DCD-55A2-7BF800614C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74031" y="3600273"/>
                  <a:ext cx="16272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C2BE93A-A831-1B90-1C6F-58145D41AFA5}"/>
                  </a:ext>
                </a:extLst>
              </p14:cNvPr>
              <p14:cNvContentPartPr/>
              <p14:nvPr/>
            </p14:nvContentPartPr>
            <p14:xfrm>
              <a:off x="5519551" y="3558513"/>
              <a:ext cx="99000" cy="194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C2BE93A-A831-1B90-1C6F-58145D41AFA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10551" y="3549513"/>
                <a:ext cx="1166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C90FA87-BE9E-E068-BA80-96AE0120787F}"/>
                  </a:ext>
                </a:extLst>
              </p14:cNvPr>
              <p14:cNvContentPartPr/>
              <p14:nvPr/>
            </p14:nvContentPartPr>
            <p14:xfrm>
              <a:off x="160771" y="3111753"/>
              <a:ext cx="11545560" cy="187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C90FA87-BE9E-E068-BA80-96AE0120787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1771" y="3102753"/>
                <a:ext cx="115632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6AD75C-B2FC-CB7F-4E04-BE3838E488DC}"/>
              </a:ext>
            </a:extLst>
          </p:cNvPr>
          <p:cNvGrpSpPr/>
          <p:nvPr/>
        </p:nvGrpSpPr>
        <p:grpSpPr>
          <a:xfrm>
            <a:off x="944131" y="4485513"/>
            <a:ext cx="1041480" cy="891000"/>
            <a:chOff x="944131" y="4485513"/>
            <a:chExt cx="1041480" cy="8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2AE6E77-FF48-192C-6DC5-4712FB3B7BF2}"/>
                    </a:ext>
                  </a:extLst>
                </p14:cNvPr>
                <p14:cNvContentPartPr/>
                <p14:nvPr/>
              </p14:nvContentPartPr>
              <p14:xfrm>
                <a:off x="944131" y="5038113"/>
                <a:ext cx="1041480" cy="338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2AE6E77-FF48-192C-6DC5-4712FB3B7B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5131" y="5029113"/>
                  <a:ext cx="1059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6FB7399-2DE9-05DD-5B03-1BFA11870B68}"/>
                    </a:ext>
                  </a:extLst>
                </p14:cNvPr>
                <p14:cNvContentPartPr/>
                <p14:nvPr/>
              </p14:nvContentPartPr>
              <p14:xfrm>
                <a:off x="1339051" y="4751193"/>
                <a:ext cx="63360" cy="29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6FB7399-2DE9-05DD-5B03-1BFA11870B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30051" y="4742193"/>
                  <a:ext cx="81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1651CD-BD56-C538-8275-FBB6336D27BD}"/>
                    </a:ext>
                  </a:extLst>
                </p14:cNvPr>
                <p14:cNvContentPartPr/>
                <p14:nvPr/>
              </p14:nvContentPartPr>
              <p14:xfrm>
                <a:off x="1467211" y="4712673"/>
                <a:ext cx="34560" cy="352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1651CD-BD56-C538-8275-FBB6336D27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58211" y="4703673"/>
                  <a:ext cx="52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7611B7-8A7C-5DF9-76C6-7B9D73F675C4}"/>
                    </a:ext>
                  </a:extLst>
                </p14:cNvPr>
                <p14:cNvContentPartPr/>
                <p14:nvPr/>
              </p14:nvContentPartPr>
              <p14:xfrm>
                <a:off x="1334011" y="4485513"/>
                <a:ext cx="141120" cy="154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7611B7-8A7C-5DF9-76C6-7B9D73F675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25034" y="4476513"/>
                  <a:ext cx="158715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72FBAB0-284A-C221-FDC6-2AB10BE41B48}"/>
                  </a:ext>
                </a:extLst>
              </p14:cNvPr>
              <p14:cNvContentPartPr/>
              <p14:nvPr/>
            </p14:nvContentPartPr>
            <p14:xfrm>
              <a:off x="2670331" y="4953873"/>
              <a:ext cx="1183680" cy="279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72FBAB0-284A-C221-FDC6-2AB10BE41B4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661331" y="4944873"/>
                <a:ext cx="120132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B17DD25-BE04-4A46-5F67-1F53E99EE9B3}"/>
              </a:ext>
            </a:extLst>
          </p:cNvPr>
          <p:cNvGrpSpPr/>
          <p:nvPr/>
        </p:nvGrpSpPr>
        <p:grpSpPr>
          <a:xfrm>
            <a:off x="2529571" y="4527633"/>
            <a:ext cx="1490040" cy="340920"/>
            <a:chOff x="2529571" y="4527633"/>
            <a:chExt cx="14900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275879-539E-8593-C25F-15A46E027F7C}"/>
                    </a:ext>
                  </a:extLst>
                </p14:cNvPr>
                <p14:cNvContentPartPr/>
                <p14:nvPr/>
              </p14:nvContentPartPr>
              <p14:xfrm>
                <a:off x="2690491" y="4619793"/>
                <a:ext cx="133560" cy="248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275879-539E-8593-C25F-15A46E027F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81491" y="4610793"/>
                  <a:ext cx="1512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0A79414-19D0-8C3A-C553-D9CE02564323}"/>
                    </a:ext>
                  </a:extLst>
                </p14:cNvPr>
                <p14:cNvContentPartPr/>
                <p14:nvPr/>
              </p14:nvContentPartPr>
              <p14:xfrm>
                <a:off x="2875531" y="4722753"/>
                <a:ext cx="132480" cy="99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0A79414-19D0-8C3A-C553-D9CE025643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66531" y="4713720"/>
                  <a:ext cx="150120" cy="117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D6B74BE-3E33-17CE-5E17-9884099509E7}"/>
                    </a:ext>
                  </a:extLst>
                </p14:cNvPr>
                <p14:cNvContentPartPr/>
                <p14:nvPr/>
              </p14:nvContentPartPr>
              <p14:xfrm>
                <a:off x="3069211" y="4706553"/>
                <a:ext cx="99360" cy="127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D6B74BE-3E33-17CE-5E17-9884099509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0243" y="4697553"/>
                  <a:ext cx="116936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804EA2-F501-55B2-9DFC-68A1ACFF0313}"/>
                    </a:ext>
                  </a:extLst>
                </p14:cNvPr>
                <p14:cNvContentPartPr/>
                <p14:nvPr/>
              </p14:nvContentPartPr>
              <p14:xfrm>
                <a:off x="2529571" y="4641393"/>
                <a:ext cx="33120" cy="51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804EA2-F501-55B2-9DFC-68A1ACFF03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0571" y="4632455"/>
                  <a:ext cx="50760" cy="69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B08804-0AD9-F6E6-27E5-ED69B402B715}"/>
                    </a:ext>
                  </a:extLst>
                </p14:cNvPr>
                <p14:cNvContentPartPr/>
                <p14:nvPr/>
              </p14:nvContentPartPr>
              <p14:xfrm>
                <a:off x="2540371" y="4765953"/>
                <a:ext cx="42480" cy="49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B08804-0AD9-F6E6-27E5-ED69B402B7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31371" y="4756953"/>
                  <a:ext cx="60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27DCB84-4B46-331D-E758-E01E701C26CE}"/>
                    </a:ext>
                  </a:extLst>
                </p14:cNvPr>
                <p14:cNvContentPartPr/>
                <p14:nvPr/>
              </p14:nvContentPartPr>
              <p14:xfrm>
                <a:off x="3205651" y="4643193"/>
                <a:ext cx="248400" cy="21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27DCB84-4B46-331D-E758-E01E701C26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96651" y="4634193"/>
                  <a:ext cx="26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32E385-DBA4-C9B9-6860-AD0C43C3E7AA}"/>
                    </a:ext>
                  </a:extLst>
                </p14:cNvPr>
                <p14:cNvContentPartPr/>
                <p14:nvPr/>
              </p14:nvContentPartPr>
              <p14:xfrm>
                <a:off x="3455851" y="4706913"/>
                <a:ext cx="84240" cy="144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32E385-DBA4-C9B9-6860-AD0C43C3E7A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46812" y="4697935"/>
                  <a:ext cx="101956" cy="161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D0C6F1F-6712-B13F-40B8-AE780F378E31}"/>
                    </a:ext>
                  </a:extLst>
                </p14:cNvPr>
                <p14:cNvContentPartPr/>
                <p14:nvPr/>
              </p14:nvContentPartPr>
              <p14:xfrm>
                <a:off x="3546211" y="4596033"/>
                <a:ext cx="136440" cy="186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D0C6F1F-6712-B13F-40B8-AE780F378E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37235" y="4587050"/>
                  <a:ext cx="154034" cy="204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5647FF-43C7-ADEC-5B36-B19771DEE061}"/>
                    </a:ext>
                  </a:extLst>
                </p14:cNvPr>
                <p14:cNvContentPartPr/>
                <p14:nvPr/>
              </p14:nvContentPartPr>
              <p14:xfrm>
                <a:off x="3714331" y="4527633"/>
                <a:ext cx="9720" cy="200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5647FF-43C7-ADEC-5B36-B19771DEE0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05331" y="4518633"/>
                  <a:ext cx="27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391422-6E86-2C23-6B38-2222C6CF1D6F}"/>
                    </a:ext>
                  </a:extLst>
                </p14:cNvPr>
                <p14:cNvContentPartPr/>
                <p14:nvPr/>
              </p14:nvContentPartPr>
              <p14:xfrm>
                <a:off x="3782011" y="4538793"/>
                <a:ext cx="237600" cy="253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391422-6E86-2C23-6B38-2222C6CF1D6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73011" y="4529780"/>
                  <a:ext cx="255240" cy="270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645C114-D77B-2ABA-B8FD-76722462C6D0}"/>
                    </a:ext>
                  </a:extLst>
                </p14:cNvPr>
                <p14:cNvContentPartPr/>
                <p14:nvPr/>
              </p14:nvContentPartPr>
              <p14:xfrm>
                <a:off x="3735571" y="4676313"/>
                <a:ext cx="21600" cy="10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645C114-D77B-2ABA-B8FD-76722462C6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26571" y="4667313"/>
                  <a:ext cx="3924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2E7E1D-9F88-780A-30B3-B8CE21E2B6FA}"/>
                  </a:ext>
                </a:extLst>
              </p14:cNvPr>
              <p14:cNvContentPartPr/>
              <p14:nvPr/>
            </p14:nvContentPartPr>
            <p14:xfrm>
              <a:off x="237600" y="726840"/>
              <a:ext cx="11958120" cy="585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2E7E1D-9F88-780A-30B3-B8CE21E2B6F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28240" y="717480"/>
                <a:ext cx="11976840" cy="58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31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0E68-F341-651E-1ED8-DF1B9439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Oxygen Nucleophiles								(19.5)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A0763A-DF28-A79A-8CCF-99DA5505B65F}"/>
              </a:ext>
            </a:extLst>
          </p:cNvPr>
          <p:cNvGrpSpPr/>
          <p:nvPr/>
        </p:nvGrpSpPr>
        <p:grpSpPr>
          <a:xfrm>
            <a:off x="907051" y="843393"/>
            <a:ext cx="1467360" cy="281160"/>
            <a:chOff x="907051" y="843393"/>
            <a:chExt cx="146736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809904-EA96-FCB8-88D7-B274089EC601}"/>
                    </a:ext>
                  </a:extLst>
                </p14:cNvPr>
                <p14:cNvContentPartPr/>
                <p14:nvPr/>
              </p14:nvContentPartPr>
              <p14:xfrm>
                <a:off x="907051" y="843393"/>
                <a:ext cx="177120" cy="270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809904-EA96-FCB8-88D7-B274089EC6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8051" y="834381"/>
                  <a:ext cx="194760" cy="288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0883AD-0573-0E54-2E22-0394A3E324DC}"/>
                    </a:ext>
                  </a:extLst>
                </p14:cNvPr>
                <p14:cNvContentPartPr/>
                <p14:nvPr/>
              </p14:nvContentPartPr>
              <p14:xfrm>
                <a:off x="918571" y="988473"/>
                <a:ext cx="143280" cy="3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0883AD-0573-0E54-2E22-0394A3E324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9571" y="979473"/>
                  <a:ext cx="16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B12349-48FD-0E4B-8D2C-FEBAED1E394E}"/>
                    </a:ext>
                  </a:extLst>
                </p14:cNvPr>
                <p14:cNvContentPartPr/>
                <p14:nvPr/>
              </p14:nvContentPartPr>
              <p14:xfrm>
                <a:off x="1132051" y="985593"/>
                <a:ext cx="98280" cy="118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B12349-48FD-0E4B-8D2C-FEBAED1E3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3051" y="976593"/>
                  <a:ext cx="115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942AE8-2C65-2A02-3B66-C4D07E0A321A}"/>
                    </a:ext>
                  </a:extLst>
                </p14:cNvPr>
                <p14:cNvContentPartPr/>
                <p14:nvPr/>
              </p14:nvContentPartPr>
              <p14:xfrm>
                <a:off x="1320691" y="985233"/>
                <a:ext cx="102600" cy="12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942AE8-2C65-2A02-3B66-C4D07E0A32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1691" y="976207"/>
                  <a:ext cx="120240" cy="142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6C2077-965D-1253-A4B2-942CA91FFFAF}"/>
                    </a:ext>
                  </a:extLst>
                </p14:cNvPr>
                <p14:cNvContentPartPr/>
                <p14:nvPr/>
              </p14:nvContentPartPr>
              <p14:xfrm>
                <a:off x="1500691" y="951753"/>
                <a:ext cx="227520" cy="12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6C2077-965D-1253-A4B2-942CA91FFF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1691" y="942753"/>
                  <a:ext cx="245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E57613-A123-45C3-4378-57B9A27C96C0}"/>
                    </a:ext>
                  </a:extLst>
                </p14:cNvPr>
                <p14:cNvContentPartPr/>
                <p14:nvPr/>
              </p14:nvContentPartPr>
              <p14:xfrm>
                <a:off x="1728571" y="979113"/>
                <a:ext cx="84600" cy="9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E57613-A123-45C3-4378-57B9A27C96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9533" y="970113"/>
                  <a:ext cx="102315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FD83F0-0664-DC53-BDDB-1DAF1B54477E}"/>
                    </a:ext>
                  </a:extLst>
                </p14:cNvPr>
                <p14:cNvContentPartPr/>
                <p14:nvPr/>
              </p14:nvContentPartPr>
              <p14:xfrm>
                <a:off x="1895611" y="844833"/>
                <a:ext cx="57600" cy="21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FD83F0-0664-DC53-BDDB-1DAF1B5447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6611" y="835833"/>
                  <a:ext cx="75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44BC29-0278-C954-828F-15DC2B995A21}"/>
                    </a:ext>
                  </a:extLst>
                </p14:cNvPr>
                <p14:cNvContentPartPr/>
                <p14:nvPr/>
              </p14:nvContentPartPr>
              <p14:xfrm>
                <a:off x="1887331" y="962913"/>
                <a:ext cx="16272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44BC29-0278-C954-828F-15DC2B995A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8331" y="953913"/>
                  <a:ext cx="180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8C7A7C-9A95-8DCF-3841-A992138EF30F}"/>
                    </a:ext>
                  </a:extLst>
                </p14:cNvPr>
                <p14:cNvContentPartPr/>
                <p14:nvPr/>
              </p14:nvContentPartPr>
              <p14:xfrm>
                <a:off x="2049331" y="921873"/>
                <a:ext cx="111960" cy="154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8C7A7C-9A95-8DCF-3841-A992138EF3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0331" y="912894"/>
                  <a:ext cx="129600" cy="172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42ACF9-0BE4-F04E-6569-2A96364E2196}"/>
                    </a:ext>
                  </a:extLst>
                </p14:cNvPr>
                <p14:cNvContentPartPr/>
                <p14:nvPr/>
              </p14:nvContentPartPr>
              <p14:xfrm>
                <a:off x="2203411" y="956793"/>
                <a:ext cx="171000" cy="167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42ACF9-0BE4-F04E-6569-2A96364E21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4411" y="947793"/>
                  <a:ext cx="1886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CE7B25-3458-0FF6-CC51-5AFB7D39F7E9}"/>
              </a:ext>
            </a:extLst>
          </p:cNvPr>
          <p:cNvGrpSpPr/>
          <p:nvPr/>
        </p:nvGrpSpPr>
        <p:grpSpPr>
          <a:xfrm>
            <a:off x="2723971" y="815673"/>
            <a:ext cx="311040" cy="280440"/>
            <a:chOff x="2723971" y="815673"/>
            <a:chExt cx="31104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1C3F2E-8795-27AD-0D81-3A9B44EBB8C3}"/>
                    </a:ext>
                  </a:extLst>
                </p14:cNvPr>
                <p14:cNvContentPartPr/>
                <p14:nvPr/>
              </p14:nvContentPartPr>
              <p14:xfrm>
                <a:off x="2723971" y="963633"/>
                <a:ext cx="96840" cy="11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1C3F2E-8795-27AD-0D81-3A9B44EBB8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14971" y="954633"/>
                  <a:ext cx="114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906B73-11CF-702D-9786-6A1BAB2E4DD0}"/>
                    </a:ext>
                  </a:extLst>
                </p14:cNvPr>
                <p14:cNvContentPartPr/>
                <p14:nvPr/>
              </p14:nvContentPartPr>
              <p14:xfrm>
                <a:off x="2898211" y="815673"/>
                <a:ext cx="60120" cy="28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906B73-11CF-702D-9786-6A1BAB2E4D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89211" y="806685"/>
                  <a:ext cx="77760" cy="298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DF0750-4839-7428-7CC7-0EC75F721355}"/>
                    </a:ext>
                  </a:extLst>
                </p14:cNvPr>
                <p14:cNvContentPartPr/>
                <p14:nvPr/>
              </p14:nvContentPartPr>
              <p14:xfrm>
                <a:off x="2889931" y="999633"/>
                <a:ext cx="145080" cy="4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DF0750-4839-7428-7CC7-0EC75F7213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0931" y="990633"/>
                  <a:ext cx="1627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8898E1-5483-93FC-5CCD-9989A69934F7}"/>
              </a:ext>
            </a:extLst>
          </p:cNvPr>
          <p:cNvGrpSpPr/>
          <p:nvPr/>
        </p:nvGrpSpPr>
        <p:grpSpPr>
          <a:xfrm>
            <a:off x="3546931" y="748353"/>
            <a:ext cx="1413000" cy="401400"/>
            <a:chOff x="3546931" y="748353"/>
            <a:chExt cx="14130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32A83D-A821-B1EF-FB1F-9E88D843A1D1}"/>
                    </a:ext>
                  </a:extLst>
                </p14:cNvPr>
                <p14:cNvContentPartPr/>
                <p14:nvPr/>
              </p14:nvContentPartPr>
              <p14:xfrm>
                <a:off x="3546931" y="781113"/>
                <a:ext cx="188280" cy="276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32A83D-A821-B1EF-FB1F-9E88D843A1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7931" y="772113"/>
                  <a:ext cx="205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B65A5F-AC2C-FA18-7237-D5F5D605889F}"/>
                    </a:ext>
                  </a:extLst>
                </p14:cNvPr>
                <p14:cNvContentPartPr/>
                <p14:nvPr/>
              </p14:nvContentPartPr>
              <p14:xfrm>
                <a:off x="3802531" y="936993"/>
                <a:ext cx="41040" cy="9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B65A5F-AC2C-FA18-7237-D5F5D60588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3531" y="927993"/>
                  <a:ext cx="58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DEB64B-1864-AF3C-AF37-EBD76DDA6FC9}"/>
                    </a:ext>
                  </a:extLst>
                </p14:cNvPr>
                <p14:cNvContentPartPr/>
                <p14:nvPr/>
              </p14:nvContentPartPr>
              <p14:xfrm>
                <a:off x="3830251" y="918993"/>
                <a:ext cx="78840" cy="23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DEB64B-1864-AF3C-AF37-EBD76DDA6F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1251" y="909993"/>
                  <a:ext cx="96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B90A54-5005-FF88-1B5A-DA04D7691F70}"/>
                    </a:ext>
                  </a:extLst>
                </p14:cNvPr>
                <p14:cNvContentPartPr/>
                <p14:nvPr/>
              </p14:nvContentPartPr>
              <p14:xfrm>
                <a:off x="3992971" y="836193"/>
                <a:ext cx="91080" cy="225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B90A54-5005-FF88-1B5A-DA04D7691F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83971" y="827207"/>
                  <a:ext cx="108720" cy="24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B57437-BB6C-A0A2-29DE-FF2326227ACC}"/>
                    </a:ext>
                  </a:extLst>
                </p14:cNvPr>
                <p14:cNvContentPartPr/>
                <p14:nvPr/>
              </p14:nvContentPartPr>
              <p14:xfrm>
                <a:off x="4205731" y="878673"/>
                <a:ext cx="208080" cy="17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B57437-BB6C-A0A2-29DE-FF2326227A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6747" y="869673"/>
                  <a:ext cx="22569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BDF02C-8268-726B-987F-20BE11DDAAA8}"/>
                    </a:ext>
                  </a:extLst>
                </p14:cNvPr>
                <p14:cNvContentPartPr/>
                <p14:nvPr/>
              </p14:nvContentPartPr>
              <p14:xfrm>
                <a:off x="4516051" y="748353"/>
                <a:ext cx="42120" cy="273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BDF02C-8268-726B-987F-20BE11DDAA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07051" y="739353"/>
                  <a:ext cx="59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9C95E7-C564-58DC-703E-49B72602026E}"/>
                    </a:ext>
                  </a:extLst>
                </p14:cNvPr>
                <p14:cNvContentPartPr/>
                <p14:nvPr/>
              </p14:nvContentPartPr>
              <p14:xfrm>
                <a:off x="4507051" y="855273"/>
                <a:ext cx="102600" cy="78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9C95E7-C564-58DC-703E-49B7260202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8051" y="846314"/>
                  <a:ext cx="120240" cy="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5ADEE2-3684-055D-E720-C9BDD9145D64}"/>
                    </a:ext>
                  </a:extLst>
                </p14:cNvPr>
                <p14:cNvContentPartPr/>
                <p14:nvPr/>
              </p14:nvContentPartPr>
              <p14:xfrm>
                <a:off x="4664731" y="861753"/>
                <a:ext cx="295200" cy="21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5ADEE2-3684-055D-E720-C9BDD9145D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55742" y="852753"/>
                  <a:ext cx="312819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9297503-677B-9076-18C3-B31B5EB59215}"/>
                  </a:ext>
                </a:extLst>
              </p14:cNvPr>
              <p14:cNvContentPartPr/>
              <p14:nvPr/>
            </p14:nvContentPartPr>
            <p14:xfrm>
              <a:off x="5116891" y="813513"/>
              <a:ext cx="45000" cy="5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9297503-677B-9076-18C3-B31B5EB5921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07818" y="804513"/>
                <a:ext cx="62782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3ABC72-8B7D-8B2A-BFDE-917D169CCC95}"/>
                  </a:ext>
                </a:extLst>
              </p14:cNvPr>
              <p14:cNvContentPartPr/>
              <p14:nvPr/>
            </p14:nvContentPartPr>
            <p14:xfrm>
              <a:off x="5145691" y="1034553"/>
              <a:ext cx="45360" cy="35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3ABC72-8B7D-8B2A-BFDE-917D169CCC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36691" y="1025553"/>
                <a:ext cx="6300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22EA771-11AD-CFCB-80EA-B148D951AF50}"/>
              </a:ext>
            </a:extLst>
          </p:cNvPr>
          <p:cNvGrpSpPr/>
          <p:nvPr/>
        </p:nvGrpSpPr>
        <p:grpSpPr>
          <a:xfrm>
            <a:off x="674851" y="2383113"/>
            <a:ext cx="195120" cy="305280"/>
            <a:chOff x="674851" y="2383113"/>
            <a:chExt cx="1951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165DF8-EE18-B3F2-DB89-AC8559DEFABB}"/>
                    </a:ext>
                  </a:extLst>
                </p14:cNvPr>
                <p14:cNvContentPartPr/>
                <p14:nvPr/>
              </p14:nvContentPartPr>
              <p14:xfrm>
                <a:off x="674851" y="2383113"/>
                <a:ext cx="34200" cy="30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165DF8-EE18-B3F2-DB89-AC8559DEFA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851" y="2374113"/>
                  <a:ext cx="51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8129CC-D3C7-7585-6DAF-B778B5E01C6E}"/>
                    </a:ext>
                  </a:extLst>
                </p14:cNvPr>
                <p14:cNvContentPartPr/>
                <p14:nvPr/>
              </p14:nvContentPartPr>
              <p14:xfrm>
                <a:off x="770611" y="2383473"/>
                <a:ext cx="99360" cy="28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8129CC-D3C7-7585-6DAF-B778B5E01C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578" y="2374473"/>
                  <a:ext cx="117064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225573-61A4-D4A6-0695-423727992089}"/>
                    </a:ext>
                  </a:extLst>
                </p14:cNvPr>
                <p14:cNvContentPartPr/>
                <p14:nvPr/>
              </p14:nvContentPartPr>
              <p14:xfrm>
                <a:off x="693931" y="2527113"/>
                <a:ext cx="81720" cy="42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225573-61A4-D4A6-0695-4237279920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4931" y="2518113"/>
                  <a:ext cx="993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6CB6B2-E295-30BE-4463-2F62C01E001C}"/>
              </a:ext>
            </a:extLst>
          </p:cNvPr>
          <p:cNvGrpSpPr/>
          <p:nvPr/>
        </p:nvGrpSpPr>
        <p:grpSpPr>
          <a:xfrm>
            <a:off x="1077331" y="1670313"/>
            <a:ext cx="1179360" cy="961920"/>
            <a:chOff x="1077331" y="1670313"/>
            <a:chExt cx="117936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788F719-0A3A-66B2-3E7C-47CF3BC76AE4}"/>
                    </a:ext>
                  </a:extLst>
                </p14:cNvPr>
                <p14:cNvContentPartPr/>
                <p14:nvPr/>
              </p14:nvContentPartPr>
              <p14:xfrm>
                <a:off x="1077331" y="2224353"/>
                <a:ext cx="846000" cy="30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788F719-0A3A-66B2-3E7C-47CF3BC76A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8331" y="2215353"/>
                  <a:ext cx="863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885035-F69A-EEA8-3CCC-38C7CC85257A}"/>
                    </a:ext>
                  </a:extLst>
                </p14:cNvPr>
                <p14:cNvContentPartPr/>
                <p14:nvPr/>
              </p14:nvContentPartPr>
              <p14:xfrm>
                <a:off x="2073091" y="2380953"/>
                <a:ext cx="26280" cy="25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885035-F69A-EEA8-3CCC-38C7CC8525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4091" y="2371953"/>
                  <a:ext cx="43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963F0F-DB3E-218E-08DA-7A8114F1BBB1}"/>
                    </a:ext>
                  </a:extLst>
                </p14:cNvPr>
                <p14:cNvContentPartPr/>
                <p14:nvPr/>
              </p14:nvContentPartPr>
              <p14:xfrm>
                <a:off x="2194051" y="2386353"/>
                <a:ext cx="62640" cy="21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963F0F-DB3E-218E-08DA-7A8114F1BB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85102" y="2377353"/>
                  <a:ext cx="80179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7AAEBF-2D93-854A-3A43-565AF4A4955B}"/>
                    </a:ext>
                  </a:extLst>
                </p14:cNvPr>
                <p14:cNvContentPartPr/>
                <p14:nvPr/>
              </p14:nvContentPartPr>
              <p14:xfrm>
                <a:off x="2114851" y="2534313"/>
                <a:ext cx="107280" cy="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7AAEBF-2D93-854A-3A43-565AF4A495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05851" y="2525313"/>
                  <a:ext cx="124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EBDE90-BB48-D3AB-C7C0-F72350A00100}"/>
                    </a:ext>
                  </a:extLst>
                </p14:cNvPr>
                <p14:cNvContentPartPr/>
                <p14:nvPr/>
              </p14:nvContentPartPr>
              <p14:xfrm>
                <a:off x="1401691" y="1959393"/>
                <a:ext cx="40320" cy="307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EBDE90-BB48-D3AB-C7C0-F72350A001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2691" y="1950393"/>
                  <a:ext cx="57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BFE910-49D1-F546-C126-18ECAE23C36F}"/>
                    </a:ext>
                  </a:extLst>
                </p14:cNvPr>
                <p14:cNvContentPartPr/>
                <p14:nvPr/>
              </p14:nvContentPartPr>
              <p14:xfrm>
                <a:off x="1516531" y="1956513"/>
                <a:ext cx="32760" cy="288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BFE910-49D1-F546-C126-18ECAE23C3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07629" y="1947502"/>
                  <a:ext cx="50208" cy="306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BA38E0-DF04-2210-2E2D-71580F0BFC48}"/>
                    </a:ext>
                  </a:extLst>
                </p14:cNvPr>
                <p14:cNvContentPartPr/>
                <p14:nvPr/>
              </p14:nvContentPartPr>
              <p14:xfrm>
                <a:off x="1397731" y="1670313"/>
                <a:ext cx="118800" cy="18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BA38E0-DF04-2210-2E2D-71580F0BFC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88731" y="1661330"/>
                  <a:ext cx="136440" cy="2058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1277E2-0126-1D95-30E2-D7B2D399653E}"/>
              </a:ext>
            </a:extLst>
          </p:cNvPr>
          <p:cNvGrpSpPr/>
          <p:nvPr/>
        </p:nvGrpSpPr>
        <p:grpSpPr>
          <a:xfrm>
            <a:off x="2715331" y="2147313"/>
            <a:ext cx="165240" cy="171720"/>
            <a:chOff x="2715331" y="2147313"/>
            <a:chExt cx="16524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0B7F5C-31AA-554C-997C-65B9E6F3229E}"/>
                    </a:ext>
                  </a:extLst>
                </p14:cNvPr>
                <p14:cNvContentPartPr/>
                <p14:nvPr/>
              </p14:nvContentPartPr>
              <p14:xfrm>
                <a:off x="2770771" y="2147313"/>
                <a:ext cx="30600" cy="171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0B7F5C-31AA-554C-997C-65B9E6F322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1664" y="2138313"/>
                  <a:ext cx="4845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FE4CE4-350D-B00C-1492-B0EEADF7AD31}"/>
                    </a:ext>
                  </a:extLst>
                </p14:cNvPr>
                <p14:cNvContentPartPr/>
                <p14:nvPr/>
              </p14:nvContentPartPr>
              <p14:xfrm>
                <a:off x="2715331" y="2254593"/>
                <a:ext cx="165240" cy="1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FE4CE4-350D-B00C-1492-B0EEADF7AD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6331" y="2245593"/>
                  <a:ext cx="1828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80EA93-F756-C6EE-48BD-11233BF9E0E0}"/>
              </a:ext>
            </a:extLst>
          </p:cNvPr>
          <p:cNvGrpSpPr/>
          <p:nvPr/>
        </p:nvGrpSpPr>
        <p:grpSpPr>
          <a:xfrm>
            <a:off x="3531091" y="2002233"/>
            <a:ext cx="692640" cy="391320"/>
            <a:chOff x="3531091" y="2002233"/>
            <a:chExt cx="6926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CDAF3C-27B1-2001-46DE-2D1D7326C2B9}"/>
                    </a:ext>
                  </a:extLst>
                </p14:cNvPr>
                <p14:cNvContentPartPr/>
                <p14:nvPr/>
              </p14:nvContentPartPr>
              <p14:xfrm>
                <a:off x="3531091" y="2002233"/>
                <a:ext cx="21240" cy="318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CDAF3C-27B1-2001-46DE-2D1D7326C2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2091" y="1993233"/>
                  <a:ext cx="38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FF7376-9515-37F5-5EA5-70E468C60212}"/>
                    </a:ext>
                  </a:extLst>
                </p14:cNvPr>
                <p14:cNvContentPartPr/>
                <p14:nvPr/>
              </p14:nvContentPartPr>
              <p14:xfrm>
                <a:off x="3659611" y="2018433"/>
                <a:ext cx="34920" cy="29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FF7376-9515-37F5-5EA5-70E468C602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50611" y="2009433"/>
                  <a:ext cx="52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CE06C6-22DA-9AAE-2F9B-B8C46631B6EE}"/>
                    </a:ext>
                  </a:extLst>
                </p14:cNvPr>
                <p14:cNvContentPartPr/>
                <p14:nvPr/>
              </p14:nvContentPartPr>
              <p14:xfrm>
                <a:off x="3604171" y="2201313"/>
                <a:ext cx="86400" cy="2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CE06C6-22DA-9AAE-2F9B-B8C46631B6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5171" y="2192313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52D9F5-985D-945B-EF73-1ED655F0F453}"/>
                    </a:ext>
                  </a:extLst>
                </p14:cNvPr>
                <p14:cNvContentPartPr/>
                <p14:nvPr/>
              </p14:nvContentPartPr>
              <p14:xfrm>
                <a:off x="3763291" y="2256753"/>
                <a:ext cx="215640" cy="136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52D9F5-985D-945B-EF73-1ED655F0F4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4291" y="2247753"/>
                  <a:ext cx="233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B316CD-CFA5-2DF5-289F-669BB8BE0667}"/>
                    </a:ext>
                  </a:extLst>
                </p14:cNvPr>
                <p14:cNvContentPartPr/>
                <p14:nvPr/>
              </p14:nvContentPartPr>
              <p14:xfrm>
                <a:off x="4027531" y="2104833"/>
                <a:ext cx="196200" cy="232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B316CD-CFA5-2DF5-289F-669BB8BE06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18531" y="2095833"/>
                  <a:ext cx="21384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E5964A-E808-1216-4E54-E6018B6E5591}"/>
                  </a:ext>
                </a:extLst>
              </p14:cNvPr>
              <p14:cNvContentPartPr/>
              <p14:nvPr/>
            </p14:nvContentPartPr>
            <p14:xfrm>
              <a:off x="5323531" y="2328393"/>
              <a:ext cx="223200" cy="93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E5964A-E808-1216-4E54-E6018B6E55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14531" y="2319393"/>
                <a:ext cx="24084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E9BD3F7-FBC6-0D1C-F255-A4DACDB50DD9}"/>
              </a:ext>
            </a:extLst>
          </p:cNvPr>
          <p:cNvGrpSpPr/>
          <p:nvPr/>
        </p:nvGrpSpPr>
        <p:grpSpPr>
          <a:xfrm>
            <a:off x="4721611" y="1458273"/>
            <a:ext cx="1449360" cy="652680"/>
            <a:chOff x="4721611" y="1458273"/>
            <a:chExt cx="144936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72CB71-3CC0-905E-79F6-414C22F44832}"/>
                    </a:ext>
                  </a:extLst>
                </p14:cNvPr>
                <p14:cNvContentPartPr/>
                <p14:nvPr/>
              </p14:nvContentPartPr>
              <p14:xfrm>
                <a:off x="4721611" y="1936713"/>
                <a:ext cx="1449360" cy="174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72CB71-3CC0-905E-79F6-414C22F448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12611" y="1927732"/>
                  <a:ext cx="146700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C3555F-E00E-ABDF-C037-C5DB49CEFC02}"/>
                    </a:ext>
                  </a:extLst>
                </p14:cNvPr>
                <p14:cNvContentPartPr/>
                <p14:nvPr/>
              </p14:nvContentPartPr>
              <p14:xfrm>
                <a:off x="4899091" y="1613073"/>
                <a:ext cx="24120" cy="267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C3555F-E00E-ABDF-C037-C5DB49CEFC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90091" y="1604061"/>
                  <a:ext cx="41760" cy="28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544047-BC2C-758C-FA44-C7F69CA780B0}"/>
                    </a:ext>
                  </a:extLst>
                </p14:cNvPr>
                <p14:cNvContentPartPr/>
                <p14:nvPr/>
              </p14:nvContentPartPr>
              <p14:xfrm>
                <a:off x="5025451" y="1600473"/>
                <a:ext cx="26280" cy="222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544047-BC2C-758C-FA44-C7F69CA780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6451" y="1591473"/>
                  <a:ext cx="43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1236B4-3E6E-7217-77B2-E5AFAD5EB334}"/>
                    </a:ext>
                  </a:extLst>
                </p14:cNvPr>
                <p14:cNvContentPartPr/>
                <p14:nvPr/>
              </p14:nvContentPartPr>
              <p14:xfrm>
                <a:off x="4941931" y="1798833"/>
                <a:ext cx="96120" cy="2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1236B4-3E6E-7217-77B2-E5AFAD5EB3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2931" y="1789833"/>
                  <a:ext cx="113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E36729-AA47-3D73-BDE9-59CFF4070BFB}"/>
                    </a:ext>
                  </a:extLst>
                </p14:cNvPr>
                <p14:cNvContentPartPr/>
                <p14:nvPr/>
              </p14:nvContentPartPr>
              <p14:xfrm>
                <a:off x="5145691" y="1773633"/>
                <a:ext cx="127800" cy="156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E36729-AA47-3D73-BDE9-59CFF4070B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6691" y="1764612"/>
                  <a:ext cx="145440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422DE1-C24D-B0C4-DC27-01D48381A764}"/>
                    </a:ext>
                  </a:extLst>
                </p14:cNvPr>
                <p14:cNvContentPartPr/>
                <p14:nvPr/>
              </p14:nvContentPartPr>
              <p14:xfrm>
                <a:off x="5330731" y="1644393"/>
                <a:ext cx="141120" cy="18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422DE1-C24D-B0C4-DC27-01D48381A7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21731" y="1635393"/>
                  <a:ext cx="15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EECEA9-8339-95EA-5AD4-F391FD61D25D}"/>
                    </a:ext>
                  </a:extLst>
                </p14:cNvPr>
                <p14:cNvContentPartPr/>
                <p14:nvPr/>
              </p14:nvContentPartPr>
              <p14:xfrm>
                <a:off x="5589211" y="1506513"/>
                <a:ext cx="52920" cy="13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EECEA9-8339-95EA-5AD4-F391FD61D2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80211" y="1497513"/>
                  <a:ext cx="70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B54500-FC14-4FBD-7F0F-A9040C82D057}"/>
                    </a:ext>
                  </a:extLst>
                </p14:cNvPr>
                <p14:cNvContentPartPr/>
                <p14:nvPr/>
              </p14:nvContentPartPr>
              <p14:xfrm>
                <a:off x="5588131" y="1581393"/>
                <a:ext cx="82440" cy="3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B54500-FC14-4FBD-7F0F-A9040C82D0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79131" y="1572393"/>
                  <a:ext cx="100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264861-69A4-22B3-9AB6-C3033DEFBA42}"/>
                    </a:ext>
                  </a:extLst>
                </p14:cNvPr>
                <p14:cNvContentPartPr/>
                <p14:nvPr/>
              </p14:nvContentPartPr>
              <p14:xfrm>
                <a:off x="5523331" y="1458273"/>
                <a:ext cx="182880" cy="249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264861-69A4-22B3-9AB6-C3033DEFBA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14331" y="1449273"/>
                  <a:ext cx="20052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9E32E0A-3CC6-89FF-3CBC-229C1C4C84B1}"/>
              </a:ext>
            </a:extLst>
          </p:cNvPr>
          <p:cNvGrpSpPr/>
          <p:nvPr/>
        </p:nvGrpSpPr>
        <p:grpSpPr>
          <a:xfrm>
            <a:off x="912811" y="3445833"/>
            <a:ext cx="1181160" cy="943200"/>
            <a:chOff x="912811" y="3445833"/>
            <a:chExt cx="1181160" cy="9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5B870E-EA21-8878-BC51-960E635BBC3A}"/>
                    </a:ext>
                  </a:extLst>
                </p14:cNvPr>
                <p14:cNvContentPartPr/>
                <p14:nvPr/>
              </p14:nvContentPartPr>
              <p14:xfrm>
                <a:off x="912811" y="4047753"/>
                <a:ext cx="1181160" cy="34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5B870E-EA21-8878-BC51-960E635BBC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3814" y="4038753"/>
                  <a:ext cx="1198795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E1A1BA-840E-CD57-B3F9-865981824C7D}"/>
                    </a:ext>
                  </a:extLst>
                </p14:cNvPr>
                <p14:cNvContentPartPr/>
                <p14:nvPr/>
              </p14:nvContentPartPr>
              <p14:xfrm>
                <a:off x="1371091" y="3795033"/>
                <a:ext cx="57960" cy="28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E1A1BA-840E-CD57-B3F9-865981824C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62091" y="3786033"/>
                  <a:ext cx="7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9167A1D-76BC-13DF-1B5A-58630247B858}"/>
                    </a:ext>
                  </a:extLst>
                </p14:cNvPr>
                <p14:cNvContentPartPr/>
                <p14:nvPr/>
              </p14:nvContentPartPr>
              <p14:xfrm>
                <a:off x="1517971" y="3746433"/>
                <a:ext cx="33480" cy="311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9167A1D-76BC-13DF-1B5A-58630247B8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8971" y="3737433"/>
                  <a:ext cx="51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CB1891-837F-54DA-FFA1-F9C6DA220F22}"/>
                    </a:ext>
                  </a:extLst>
                </p14:cNvPr>
                <p14:cNvContentPartPr/>
                <p14:nvPr/>
              </p14:nvContentPartPr>
              <p14:xfrm>
                <a:off x="1385131" y="3445833"/>
                <a:ext cx="109800" cy="19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CB1891-837F-54DA-FFA1-F9C6DA220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6131" y="3436833"/>
                  <a:ext cx="1274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24F7D6-81E9-6E56-A208-599F935E3D6F}"/>
              </a:ext>
            </a:extLst>
          </p:cNvPr>
          <p:cNvGrpSpPr/>
          <p:nvPr/>
        </p:nvGrpSpPr>
        <p:grpSpPr>
          <a:xfrm>
            <a:off x="2694091" y="3941193"/>
            <a:ext cx="152280" cy="258120"/>
            <a:chOff x="2694091" y="3941193"/>
            <a:chExt cx="1522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53338D-108C-154B-37D9-AF09839F29EB}"/>
                    </a:ext>
                  </a:extLst>
                </p14:cNvPr>
                <p14:cNvContentPartPr/>
                <p14:nvPr/>
              </p14:nvContentPartPr>
              <p14:xfrm>
                <a:off x="2738731" y="3941193"/>
                <a:ext cx="48960" cy="258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53338D-108C-154B-37D9-AF09839F29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29731" y="3932193"/>
                  <a:ext cx="66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46A6E0-9AAC-D394-6247-713EC92630DA}"/>
                    </a:ext>
                  </a:extLst>
                </p14:cNvPr>
                <p14:cNvContentPartPr/>
                <p14:nvPr/>
              </p14:nvContentPartPr>
              <p14:xfrm>
                <a:off x="2694091" y="4077993"/>
                <a:ext cx="152280" cy="12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46A6E0-9AAC-D394-6247-713EC92630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85112" y="4068993"/>
                  <a:ext cx="169878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CA39F39-8630-903A-346D-3318CD095E30}"/>
              </a:ext>
            </a:extLst>
          </p:cNvPr>
          <p:cNvGrpSpPr/>
          <p:nvPr/>
        </p:nvGrpSpPr>
        <p:grpSpPr>
          <a:xfrm>
            <a:off x="3384211" y="3911313"/>
            <a:ext cx="595080" cy="365400"/>
            <a:chOff x="3384211" y="3911313"/>
            <a:chExt cx="59508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274C88-44DB-3FE9-DA28-306C0B7FDB7A}"/>
                    </a:ext>
                  </a:extLst>
                </p14:cNvPr>
                <p14:cNvContentPartPr/>
                <p14:nvPr/>
              </p14:nvContentPartPr>
              <p14:xfrm>
                <a:off x="3384211" y="3963153"/>
                <a:ext cx="24120" cy="25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274C88-44DB-3FE9-DA28-306C0B7FDB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75343" y="3954153"/>
                  <a:ext cx="41501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3B9A72-1840-C605-34B9-1DBEDBE6CAA1}"/>
                    </a:ext>
                  </a:extLst>
                </p14:cNvPr>
                <p14:cNvContentPartPr/>
                <p14:nvPr/>
              </p14:nvContentPartPr>
              <p14:xfrm>
                <a:off x="3484291" y="3911313"/>
                <a:ext cx="65520" cy="24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3B9A72-1840-C605-34B9-1DBEDBE6CA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5291" y="3902313"/>
                  <a:ext cx="83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92DD61B-3DFF-70C5-36A8-F8220FFE490A}"/>
                    </a:ext>
                  </a:extLst>
                </p14:cNvPr>
                <p14:cNvContentPartPr/>
                <p14:nvPr/>
              </p14:nvContentPartPr>
              <p14:xfrm>
                <a:off x="3438211" y="4053153"/>
                <a:ext cx="94320" cy="52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92DD61B-3DFF-70C5-36A8-F8220FFE49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29211" y="4044153"/>
                  <a:ext cx="111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85B9E9-61B4-BE93-9B1E-705CF5B504C8}"/>
                    </a:ext>
                  </a:extLst>
                </p14:cNvPr>
                <p14:cNvContentPartPr/>
                <p14:nvPr/>
              </p14:nvContentPartPr>
              <p14:xfrm>
                <a:off x="3616771" y="3996273"/>
                <a:ext cx="362520" cy="280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85B9E9-61B4-BE93-9B1E-705CF5B504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07771" y="3987273"/>
                  <a:ext cx="38016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784CC8F-9A14-07E1-B469-8AAC2753293F}"/>
                  </a:ext>
                </a:extLst>
              </p14:cNvPr>
              <p14:cNvContentPartPr/>
              <p14:nvPr/>
            </p14:nvContentPartPr>
            <p14:xfrm>
              <a:off x="4706491" y="3955953"/>
              <a:ext cx="1936800" cy="291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784CC8F-9A14-07E1-B469-8AAC2753293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97491" y="3946953"/>
                <a:ext cx="1954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8F52D65-C9BF-FDF9-1629-0D749263B8AF}"/>
                  </a:ext>
                </a:extLst>
              </p14:cNvPr>
              <p14:cNvContentPartPr/>
              <p14:nvPr/>
            </p14:nvContentPartPr>
            <p14:xfrm>
              <a:off x="5381131" y="3820953"/>
              <a:ext cx="254160" cy="77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8F52D65-C9BF-FDF9-1629-0D749263B8A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72131" y="3811953"/>
                <a:ext cx="27180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F0628BD-B756-1425-4016-CC14FAA919DE}"/>
              </a:ext>
            </a:extLst>
          </p:cNvPr>
          <p:cNvGrpSpPr/>
          <p:nvPr/>
        </p:nvGrpSpPr>
        <p:grpSpPr>
          <a:xfrm>
            <a:off x="5172691" y="3137313"/>
            <a:ext cx="734760" cy="549000"/>
            <a:chOff x="5172691" y="3137313"/>
            <a:chExt cx="73476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7CEAB3-6D9A-5F31-64B5-77B6FDF135F7}"/>
                    </a:ext>
                  </a:extLst>
                </p14:cNvPr>
                <p14:cNvContentPartPr/>
                <p14:nvPr/>
              </p14:nvContentPartPr>
              <p14:xfrm>
                <a:off x="5172691" y="3422073"/>
                <a:ext cx="33480" cy="21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7CEAB3-6D9A-5F31-64B5-77B6FDF135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63691" y="3413073"/>
                  <a:ext cx="51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FBEDB8-C6A0-C627-F1E2-66901405EB85}"/>
                    </a:ext>
                  </a:extLst>
                </p14:cNvPr>
                <p14:cNvContentPartPr/>
                <p14:nvPr/>
              </p14:nvContentPartPr>
              <p14:xfrm>
                <a:off x="5261251" y="3405153"/>
                <a:ext cx="52920" cy="177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FBEDB8-C6A0-C627-F1E2-66901405EB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2251" y="3396153"/>
                  <a:ext cx="7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088675-6172-8CF7-43AE-CFA999E9CDEF}"/>
                    </a:ext>
                  </a:extLst>
                </p14:cNvPr>
                <p14:cNvContentPartPr/>
                <p14:nvPr/>
              </p14:nvContentPartPr>
              <p14:xfrm>
                <a:off x="5205451" y="3548433"/>
                <a:ext cx="90000" cy="3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088675-6172-8CF7-43AE-CFA999E9CD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96451" y="3539433"/>
                  <a:ext cx="107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D3AB705-3F1E-7576-DB22-EA54A502D8C8}"/>
                    </a:ext>
                  </a:extLst>
                </p14:cNvPr>
                <p14:cNvContentPartPr/>
                <p14:nvPr/>
              </p14:nvContentPartPr>
              <p14:xfrm>
                <a:off x="5364571" y="3539793"/>
                <a:ext cx="104760" cy="14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D3AB705-3F1E-7576-DB22-EA54A502D8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55571" y="3530793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D1758B-2BE7-6FE0-CDFC-688D9CB0C031}"/>
                    </a:ext>
                  </a:extLst>
                </p14:cNvPr>
                <p14:cNvContentPartPr/>
                <p14:nvPr/>
              </p14:nvContentPartPr>
              <p14:xfrm>
                <a:off x="5518651" y="3393633"/>
                <a:ext cx="118080" cy="163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D1758B-2BE7-6FE0-CDFC-688D9CB0C0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09651" y="3384633"/>
                  <a:ext cx="13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63C7C0-16C3-2E02-878D-1B98BB0E2A86}"/>
                    </a:ext>
                  </a:extLst>
                </p14:cNvPr>
                <p14:cNvContentPartPr/>
                <p14:nvPr/>
              </p14:nvContentPartPr>
              <p14:xfrm>
                <a:off x="5741131" y="3229113"/>
                <a:ext cx="83880" cy="12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63C7C0-16C3-2E02-878D-1B98BB0E2A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32131" y="3220113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493BFB-5FEB-83B3-6DA6-798D261182CA}"/>
                    </a:ext>
                  </a:extLst>
                </p14:cNvPr>
                <p14:cNvContentPartPr/>
                <p14:nvPr/>
              </p14:nvContentPartPr>
              <p14:xfrm>
                <a:off x="5686051" y="3137313"/>
                <a:ext cx="221400" cy="263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493BFB-5FEB-83B3-6DA6-798D261182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77051" y="3128313"/>
                  <a:ext cx="239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76541F-B988-CCDE-F247-1C43221EE203}"/>
              </a:ext>
            </a:extLst>
          </p:cNvPr>
          <p:cNvGrpSpPr/>
          <p:nvPr/>
        </p:nvGrpSpPr>
        <p:grpSpPr>
          <a:xfrm>
            <a:off x="43411" y="4606473"/>
            <a:ext cx="12310560" cy="600120"/>
            <a:chOff x="43411" y="4606473"/>
            <a:chExt cx="1231056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3956B7-7B99-523B-E1D6-2AE6DE003393}"/>
                    </a:ext>
                  </a:extLst>
                </p14:cNvPr>
                <p14:cNvContentPartPr/>
                <p14:nvPr/>
              </p14:nvContentPartPr>
              <p14:xfrm>
                <a:off x="43411" y="4606473"/>
                <a:ext cx="12310560" cy="29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3956B7-7B99-523B-E1D6-2AE6DE0033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11" y="4597473"/>
                  <a:ext cx="12328199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7B97CF-C83E-367D-E67A-9E548B86D3ED}"/>
                    </a:ext>
                  </a:extLst>
                </p14:cNvPr>
                <p14:cNvContentPartPr/>
                <p14:nvPr/>
              </p14:nvContentPartPr>
              <p14:xfrm>
                <a:off x="474331" y="5034873"/>
                <a:ext cx="435960" cy="17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7B97CF-C83E-367D-E67A-9E548B86D3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5331" y="5025873"/>
                  <a:ext cx="453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9E1F52-8BD4-3E77-6A13-CDBB34CBB361}"/>
                    </a:ext>
                  </a:extLst>
                </p14:cNvPr>
                <p14:cNvContentPartPr/>
                <p14:nvPr/>
              </p14:nvContentPartPr>
              <p14:xfrm>
                <a:off x="919651" y="5052873"/>
                <a:ext cx="91800" cy="128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9E1F52-8BD4-3E77-6A13-CDBB34CBB3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0651" y="5043873"/>
                  <a:ext cx="109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A93687-9565-B73A-3BA6-238941AD789E}"/>
                    </a:ext>
                  </a:extLst>
                </p14:cNvPr>
                <p14:cNvContentPartPr/>
                <p14:nvPr/>
              </p14:nvContentPartPr>
              <p14:xfrm>
                <a:off x="1004971" y="4949193"/>
                <a:ext cx="200160" cy="215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A93687-9565-B73A-3BA6-238941AD78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5971" y="4940193"/>
                  <a:ext cx="21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7021D0-596D-BFCD-79D7-4631EFA8DD5A}"/>
                    </a:ext>
                  </a:extLst>
                </p14:cNvPr>
                <p14:cNvContentPartPr/>
                <p14:nvPr/>
              </p14:nvContentPartPr>
              <p14:xfrm>
                <a:off x="1212331" y="5054313"/>
                <a:ext cx="93240" cy="10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7021D0-596D-BFCD-79D7-4631EFA8DD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03331" y="5045313"/>
                  <a:ext cx="110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92CAC4-9A3A-F024-AE29-9CF7CAEB4E86}"/>
                    </a:ext>
                  </a:extLst>
                </p14:cNvPr>
                <p14:cNvContentPartPr/>
                <p14:nvPr/>
              </p14:nvContentPartPr>
              <p14:xfrm>
                <a:off x="1367131" y="5050713"/>
                <a:ext cx="157680" cy="8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92CAC4-9A3A-F024-AE29-9CF7CAEB4E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58152" y="5041713"/>
                  <a:ext cx="175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D18A75-1D2B-8B60-31EC-396E0293833B}"/>
                    </a:ext>
                  </a:extLst>
                </p14:cNvPr>
                <p14:cNvContentPartPr/>
                <p14:nvPr/>
              </p14:nvContentPartPr>
              <p14:xfrm>
                <a:off x="1568371" y="5067993"/>
                <a:ext cx="28800" cy="66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D18A75-1D2B-8B60-31EC-396E029383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59482" y="5058993"/>
                  <a:ext cx="46222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9A048A-E2C1-FFE5-8DF6-B92B94FCC427}"/>
                    </a:ext>
                  </a:extLst>
                </p14:cNvPr>
                <p14:cNvContentPartPr/>
                <p14:nvPr/>
              </p14:nvContentPartPr>
              <p14:xfrm>
                <a:off x="1592131" y="5008233"/>
                <a:ext cx="118440" cy="19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9A048A-E2C1-FFE5-8DF6-B92B94FCC4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83131" y="4999233"/>
                  <a:ext cx="136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F37139-9F9B-B9D0-F052-18BC8E14FA7F}"/>
                    </a:ext>
                  </a:extLst>
                </p14:cNvPr>
                <p14:cNvContentPartPr/>
                <p14:nvPr/>
              </p14:nvContentPartPr>
              <p14:xfrm>
                <a:off x="1772131" y="5006073"/>
                <a:ext cx="241560" cy="9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F37139-9F9B-B9D0-F052-18BC8E14FA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63131" y="4997073"/>
                  <a:ext cx="259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1593FA-E011-255A-6318-B9E1C0669417}"/>
                    </a:ext>
                  </a:extLst>
                </p14:cNvPr>
                <p14:cNvContentPartPr/>
                <p14:nvPr/>
              </p14:nvContentPartPr>
              <p14:xfrm>
                <a:off x="2040331" y="4925433"/>
                <a:ext cx="20520" cy="45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1593FA-E011-255A-6318-B9E1C06694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31331" y="4916504"/>
                  <a:ext cx="38160" cy="62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E77987-1212-257D-0E96-5396A934017C}"/>
                    </a:ext>
                  </a:extLst>
                </p14:cNvPr>
                <p14:cNvContentPartPr/>
                <p14:nvPr/>
              </p14:nvContentPartPr>
              <p14:xfrm>
                <a:off x="2067331" y="5078433"/>
                <a:ext cx="36000" cy="3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E77987-1212-257D-0E96-5396A93401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58331" y="5069433"/>
                  <a:ext cx="536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4C63250-6F80-F862-A499-BACE0E254760}"/>
                  </a:ext>
                </a:extLst>
              </p14:cNvPr>
              <p14:cNvContentPartPr/>
              <p14:nvPr/>
            </p14:nvContentPartPr>
            <p14:xfrm>
              <a:off x="742171" y="6231153"/>
              <a:ext cx="934920" cy="299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4C63250-6F80-F862-A499-BACE0E25476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33171" y="6222153"/>
                <a:ext cx="95256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679DEA-C614-C38B-B7CA-A287472B61CD}"/>
              </a:ext>
            </a:extLst>
          </p:cNvPr>
          <p:cNvGrpSpPr/>
          <p:nvPr/>
        </p:nvGrpSpPr>
        <p:grpSpPr>
          <a:xfrm>
            <a:off x="1781491" y="6403233"/>
            <a:ext cx="151560" cy="196200"/>
            <a:chOff x="1781491" y="6403233"/>
            <a:chExt cx="1515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36567F-0FFA-6D36-14E2-2166E2A9681D}"/>
                    </a:ext>
                  </a:extLst>
                </p14:cNvPr>
                <p14:cNvContentPartPr/>
                <p14:nvPr/>
              </p14:nvContentPartPr>
              <p14:xfrm>
                <a:off x="1781491" y="6420513"/>
                <a:ext cx="34200" cy="171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36567F-0FFA-6D36-14E2-2166E2A968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72491" y="6411513"/>
                  <a:ext cx="51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D7DD3E8-44F2-6686-1F1D-26D7A000AFEA}"/>
                    </a:ext>
                  </a:extLst>
                </p14:cNvPr>
                <p14:cNvContentPartPr/>
                <p14:nvPr/>
              </p14:nvContentPartPr>
              <p14:xfrm>
                <a:off x="1861771" y="6403233"/>
                <a:ext cx="71280" cy="19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D7DD3E8-44F2-6686-1F1D-26D7A000AF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52771" y="6394233"/>
                  <a:ext cx="88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7016B6-BC61-8495-8CF8-21EC29BB84E8}"/>
                    </a:ext>
                  </a:extLst>
                </p14:cNvPr>
                <p14:cNvContentPartPr/>
                <p14:nvPr/>
              </p14:nvContentPartPr>
              <p14:xfrm>
                <a:off x="1822171" y="6488193"/>
                <a:ext cx="9792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7016B6-BC61-8495-8CF8-21EC29BB84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13171" y="6479373"/>
                  <a:ext cx="115560" cy="3492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7423159-1DEA-0EEC-D9DE-E36A5CA83AAF}"/>
                  </a:ext>
                </a:extLst>
              </p14:cNvPr>
              <p14:cNvContentPartPr/>
              <p14:nvPr/>
            </p14:nvContentPartPr>
            <p14:xfrm>
              <a:off x="2564131" y="6377673"/>
              <a:ext cx="975600" cy="177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7423159-1DEA-0EEC-D9DE-E36A5CA83AA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55131" y="6368673"/>
                <a:ext cx="9932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598A5F9-A3A4-2340-9C6A-04CA21D818CF}"/>
              </a:ext>
            </a:extLst>
          </p:cNvPr>
          <p:cNvGrpSpPr/>
          <p:nvPr/>
        </p:nvGrpSpPr>
        <p:grpSpPr>
          <a:xfrm>
            <a:off x="2534951" y="5461115"/>
            <a:ext cx="1056240" cy="765000"/>
            <a:chOff x="2534951" y="5461115"/>
            <a:chExt cx="105624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318763-3D56-AED3-5D2F-2F943829F30B}"/>
                    </a:ext>
                  </a:extLst>
                </p14:cNvPr>
                <p14:cNvContentPartPr/>
                <p14:nvPr/>
              </p14:nvContentPartPr>
              <p14:xfrm>
                <a:off x="2536751" y="6105875"/>
                <a:ext cx="1054440" cy="12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318763-3D56-AED3-5D2F-2F943829F3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27751" y="6096848"/>
                  <a:ext cx="1072080" cy="137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02CD65D-EB9B-14D5-489C-9CC020BBF0A1}"/>
                    </a:ext>
                  </a:extLst>
                </p14:cNvPr>
                <p14:cNvContentPartPr/>
                <p14:nvPr/>
              </p14:nvContentPartPr>
              <p14:xfrm>
                <a:off x="2534951" y="5776115"/>
                <a:ext cx="78120" cy="245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02CD65D-EB9B-14D5-489C-9CC020BBF0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25951" y="5767115"/>
                  <a:ext cx="95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3104AA-E8D2-D5EE-CF02-60469BD15048}"/>
                    </a:ext>
                  </a:extLst>
                </p14:cNvPr>
                <p14:cNvContentPartPr/>
                <p14:nvPr/>
              </p14:nvContentPartPr>
              <p14:xfrm>
                <a:off x="2665271" y="5769275"/>
                <a:ext cx="42120" cy="21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3104AA-E8D2-D5EE-CF02-60469BD150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56271" y="5760275"/>
                  <a:ext cx="59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965C66-31D2-834A-6117-15B4CD70D286}"/>
                    </a:ext>
                  </a:extLst>
                </p14:cNvPr>
                <p14:cNvContentPartPr/>
                <p14:nvPr/>
              </p14:nvContentPartPr>
              <p14:xfrm>
                <a:off x="2599031" y="5922635"/>
                <a:ext cx="89280" cy="1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965C66-31D2-834A-6117-15B4CD70D2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90031" y="5913635"/>
                  <a:ext cx="106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B0C757-18C1-AB1B-A371-4D26F53F7E25}"/>
                    </a:ext>
                  </a:extLst>
                </p14:cNvPr>
                <p14:cNvContentPartPr/>
                <p14:nvPr/>
              </p14:nvContentPartPr>
              <p14:xfrm>
                <a:off x="2810351" y="5893475"/>
                <a:ext cx="8712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B0C757-18C1-AB1B-A371-4D26F53F7E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1351" y="5885037"/>
                  <a:ext cx="104760" cy="21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84BC7D8-00C8-E731-3BE7-FDEC1A8DBB41}"/>
                    </a:ext>
                  </a:extLst>
                </p14:cNvPr>
                <p14:cNvContentPartPr/>
                <p14:nvPr/>
              </p14:nvContentPartPr>
              <p14:xfrm>
                <a:off x="3013751" y="5782235"/>
                <a:ext cx="152280" cy="160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84BC7D8-00C8-E731-3BE7-FDEC1A8DBB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04730" y="5773215"/>
                  <a:ext cx="169962" cy="1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3B138C-0F1E-0946-DADA-6AF4240FC9DB}"/>
                    </a:ext>
                  </a:extLst>
                </p14:cNvPr>
                <p14:cNvContentPartPr/>
                <p14:nvPr/>
              </p14:nvContentPartPr>
              <p14:xfrm>
                <a:off x="3223991" y="5750195"/>
                <a:ext cx="45360" cy="18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3B138C-0F1E-0946-DADA-6AF4240FC9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4991" y="5741195"/>
                  <a:ext cx="63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12E22F2-DE84-D2BB-D550-2C0379E0D0A9}"/>
                    </a:ext>
                  </a:extLst>
                </p14:cNvPr>
                <p14:cNvContentPartPr/>
                <p14:nvPr/>
              </p14:nvContentPartPr>
              <p14:xfrm>
                <a:off x="3316151" y="5706275"/>
                <a:ext cx="54000" cy="250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12E22F2-DE84-D2BB-D550-2C0379E0D0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07151" y="5697275"/>
                  <a:ext cx="71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02CC41-3769-F5A3-426E-5368B706C218}"/>
                    </a:ext>
                  </a:extLst>
                </p14:cNvPr>
                <p14:cNvContentPartPr/>
                <p14:nvPr/>
              </p14:nvContentPartPr>
              <p14:xfrm>
                <a:off x="3282311" y="5853875"/>
                <a:ext cx="75240" cy="2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02CC41-3769-F5A3-426E-5368B706C2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73311" y="5844875"/>
                  <a:ext cx="92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F7842A-7376-5945-1624-E5D662C62D04}"/>
                    </a:ext>
                  </a:extLst>
                </p14:cNvPr>
                <p14:cNvContentPartPr/>
                <p14:nvPr/>
              </p14:nvContentPartPr>
              <p14:xfrm>
                <a:off x="3425951" y="5883755"/>
                <a:ext cx="157680" cy="119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F7842A-7376-5945-1624-E5D662C62D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16951" y="5874755"/>
                  <a:ext cx="175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68C988-D4AA-6AE9-99D4-45F126506EF7}"/>
                    </a:ext>
                  </a:extLst>
                </p14:cNvPr>
                <p14:cNvContentPartPr/>
                <p14:nvPr/>
              </p14:nvContentPartPr>
              <p14:xfrm>
                <a:off x="3021671" y="5512595"/>
                <a:ext cx="33120" cy="132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68C988-D4AA-6AE9-99D4-45F126506E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2768" y="5503595"/>
                  <a:ext cx="5057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6AEB169-DB44-D38A-F891-2F3F4E1997CE}"/>
                    </a:ext>
                  </a:extLst>
                </p14:cNvPr>
                <p14:cNvContentPartPr/>
                <p14:nvPr/>
              </p14:nvContentPartPr>
              <p14:xfrm>
                <a:off x="3001871" y="5597555"/>
                <a:ext cx="104040" cy="2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6AEB169-DB44-D38A-F891-2F3F4E199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92871" y="5588412"/>
                  <a:ext cx="121680" cy="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D6FE511-4857-8FF5-5AAF-F258AED3C667}"/>
                    </a:ext>
                  </a:extLst>
                </p14:cNvPr>
                <p14:cNvContentPartPr/>
                <p14:nvPr/>
              </p14:nvContentPartPr>
              <p14:xfrm>
                <a:off x="2949311" y="5461115"/>
                <a:ext cx="218160" cy="240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D6FE511-4857-8FF5-5AAF-F258AED3C6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40311" y="5452115"/>
                  <a:ext cx="2358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285EBA5-2CDD-B50B-3496-B04381AA7120}"/>
              </a:ext>
            </a:extLst>
          </p:cNvPr>
          <p:cNvGrpSpPr/>
          <p:nvPr/>
        </p:nvGrpSpPr>
        <p:grpSpPr>
          <a:xfrm>
            <a:off x="526591" y="6450203"/>
            <a:ext cx="117000" cy="291600"/>
            <a:chOff x="526591" y="6450203"/>
            <a:chExt cx="1170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6245E6-B3A6-52EC-C790-1E3295E19B0C}"/>
                    </a:ext>
                  </a:extLst>
                </p14:cNvPr>
                <p14:cNvContentPartPr/>
                <p14:nvPr/>
              </p14:nvContentPartPr>
              <p14:xfrm>
                <a:off x="526591" y="6479723"/>
                <a:ext cx="28800" cy="262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6245E6-B3A6-52EC-C790-1E3295E19B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7702" y="6470723"/>
                  <a:ext cx="46222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5A9FB00-1C9C-0868-89A1-54FF475F1485}"/>
                    </a:ext>
                  </a:extLst>
                </p14:cNvPr>
                <p14:cNvContentPartPr/>
                <p14:nvPr/>
              </p14:nvContentPartPr>
              <p14:xfrm>
                <a:off x="616591" y="6450203"/>
                <a:ext cx="27000" cy="27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5A9FB00-1C9C-0868-89A1-54FF475F14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7469" y="6441203"/>
                  <a:ext cx="44878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2EB0332-A193-66F1-7694-EDAB777CC17D}"/>
                    </a:ext>
                  </a:extLst>
                </p14:cNvPr>
                <p14:cNvContentPartPr/>
                <p14:nvPr/>
              </p14:nvContentPartPr>
              <p14:xfrm>
                <a:off x="575551" y="6604283"/>
                <a:ext cx="56880" cy="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2EB0332-A193-66F1-7694-EDAB777CC1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6551" y="6595283"/>
                  <a:ext cx="745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B35DF67-8EC4-A3CF-0EB9-CE2E16E0C1A0}"/>
              </a:ext>
            </a:extLst>
          </p:cNvPr>
          <p:cNvGrpSpPr/>
          <p:nvPr/>
        </p:nvGrpSpPr>
        <p:grpSpPr>
          <a:xfrm>
            <a:off x="1071631" y="5517443"/>
            <a:ext cx="173160" cy="754560"/>
            <a:chOff x="1071631" y="5517443"/>
            <a:chExt cx="17316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8345EA1-C16C-A1FA-67CA-A6973ACE8286}"/>
                    </a:ext>
                  </a:extLst>
                </p14:cNvPr>
                <p14:cNvContentPartPr/>
                <p14:nvPr/>
              </p14:nvContentPartPr>
              <p14:xfrm>
                <a:off x="1119871" y="5977163"/>
                <a:ext cx="17640" cy="294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8345EA1-C16C-A1FA-67CA-A6973ACE82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0683" y="5968163"/>
                  <a:ext cx="35648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0D1A50-C905-904B-C43D-887B4223AA90}"/>
                    </a:ext>
                  </a:extLst>
                </p14:cNvPr>
                <p14:cNvContentPartPr/>
                <p14:nvPr/>
              </p14:nvContentPartPr>
              <p14:xfrm>
                <a:off x="1232911" y="5867003"/>
                <a:ext cx="11880" cy="36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0D1A50-C905-904B-C43D-887B4223AA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23911" y="5858003"/>
                  <a:ext cx="29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BB8E98-3958-B2E3-56D3-B509ACBB0937}"/>
                    </a:ext>
                  </a:extLst>
                </p14:cNvPr>
                <p14:cNvContentPartPr/>
                <p14:nvPr/>
              </p14:nvContentPartPr>
              <p14:xfrm>
                <a:off x="1106551" y="5863403"/>
                <a:ext cx="17640" cy="224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BB8E98-3958-B2E3-56D3-B509ACBB093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7551" y="5854403"/>
                  <a:ext cx="35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D06640-3B81-3E36-0A0C-0F6CD42B3847}"/>
                    </a:ext>
                  </a:extLst>
                </p14:cNvPr>
                <p14:cNvContentPartPr/>
                <p14:nvPr/>
              </p14:nvContentPartPr>
              <p14:xfrm>
                <a:off x="1071631" y="5517443"/>
                <a:ext cx="172440" cy="248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D06640-3B81-3E36-0A0C-0F6CD42B38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2631" y="5508430"/>
                  <a:ext cx="190080" cy="26642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848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Oxidation State &amp; Oxidation of Alcohols </vt:lpstr>
      <vt:lpstr>Chromium-based Reagents for Oxidizing Alcohols    (12.10)</vt:lpstr>
      <vt:lpstr>Chromium-based Reagents for Oxidizing Alcohols    (12.10)</vt:lpstr>
      <vt:lpstr>Oxidizing Alcohols with Chromium: Mechanism</vt:lpstr>
      <vt:lpstr>Oxidizing Alcohols with Chromium: Mechanism</vt:lpstr>
      <vt:lpstr>Organic Oxidizing Agents: “Greener” Alternatives</vt:lpstr>
      <vt:lpstr>Aldehydes and Ketones as Electrophiles      (19.4)</vt:lpstr>
      <vt:lpstr>Nucleophilic Addition to Aldehydes and Ketones</vt:lpstr>
      <vt:lpstr>Oxygen Nucleophiles        (19.5)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2023-02-01T14:35:25Z</cp:lastPrinted>
  <dcterms:created xsi:type="dcterms:W3CDTF">2022-03-01T00:08:26Z</dcterms:created>
  <dcterms:modified xsi:type="dcterms:W3CDTF">2023-02-03T16:00:46Z</dcterms:modified>
</cp:coreProperties>
</file>