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369" r:id="rId3"/>
    <p:sldId id="370" r:id="rId4"/>
    <p:sldId id="375" r:id="rId5"/>
    <p:sldId id="371" r:id="rId6"/>
    <p:sldId id="372" r:id="rId7"/>
    <p:sldId id="373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45A0F-A3F1-4327-AE0A-F7FB2D71544D}" v="9" dt="2023-02-06T02:42:10.800"/>
    <p1510:client id="{B9927A1A-41F0-462D-9B14-213412DBB509}" v="806" dt="2023-02-06T02:28:30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ED0D06D0-2CEE-422C-B603-B1FE2DA60695}"/>
    <pc:docChg chg="undo custSel modSld">
      <pc:chgData name="Tim Cook" userId="d1c7cfb340f2c7ab" providerId="LiveId" clId="{ED0D06D0-2CEE-422C-B603-B1FE2DA60695}" dt="2023-02-07T01:57:06.939" v="11" actId="9405"/>
      <pc:docMkLst>
        <pc:docMk/>
      </pc:docMkLst>
      <pc:sldChg chg="addSp delSp mod">
        <pc:chgData name="Tim Cook" userId="d1c7cfb340f2c7ab" providerId="LiveId" clId="{ED0D06D0-2CEE-422C-B603-B1FE2DA60695}" dt="2023-02-07T01:57:06.939" v="11" actId="9405"/>
        <pc:sldMkLst>
          <pc:docMk/>
          <pc:sldMk cId="151976891" sldId="371"/>
        </pc:sldMkLst>
        <pc:inkChg chg="add del">
          <ac:chgData name="Tim Cook" userId="d1c7cfb340f2c7ab" providerId="LiveId" clId="{ED0D06D0-2CEE-422C-B603-B1FE2DA60695}" dt="2023-02-07T01:56:42.005" v="3" actId="9405"/>
          <ac:inkMkLst>
            <pc:docMk/>
            <pc:sldMk cId="151976891" sldId="371"/>
            <ac:inkMk id="4" creationId="{201E668F-45EC-DF41-A167-839A39DEDB89}"/>
          </ac:inkMkLst>
        </pc:inkChg>
        <pc:inkChg chg="add del">
          <ac:chgData name="Tim Cook" userId="d1c7cfb340f2c7ab" providerId="LiveId" clId="{ED0D06D0-2CEE-422C-B603-B1FE2DA60695}" dt="2023-02-07T01:56:41.877" v="2" actId="9405"/>
          <ac:inkMkLst>
            <pc:docMk/>
            <pc:sldMk cId="151976891" sldId="371"/>
            <ac:inkMk id="5" creationId="{6F837CF8-D9F2-6524-8B56-6DB5C2ED03E7}"/>
          </ac:inkMkLst>
        </pc:inkChg>
        <pc:inkChg chg="add del">
          <ac:chgData name="Tim Cook" userId="d1c7cfb340f2c7ab" providerId="LiveId" clId="{ED0D06D0-2CEE-422C-B603-B1FE2DA60695}" dt="2023-02-07T01:56:59.747" v="9" actId="9405"/>
          <ac:inkMkLst>
            <pc:docMk/>
            <pc:sldMk cId="151976891" sldId="371"/>
            <ac:inkMk id="6" creationId="{25313B66-FA66-7E51-B689-C9F5C27C6D34}"/>
          </ac:inkMkLst>
        </pc:inkChg>
        <pc:inkChg chg="add del">
          <ac:chgData name="Tim Cook" userId="d1c7cfb340f2c7ab" providerId="LiveId" clId="{ED0D06D0-2CEE-422C-B603-B1FE2DA60695}" dt="2023-02-07T01:56:58.797" v="8" actId="9405"/>
          <ac:inkMkLst>
            <pc:docMk/>
            <pc:sldMk cId="151976891" sldId="371"/>
            <ac:inkMk id="7" creationId="{054879D1-C1D7-428B-49B2-C99642095B0A}"/>
          </ac:inkMkLst>
        </pc:inkChg>
        <pc:inkChg chg="add del">
          <ac:chgData name="Tim Cook" userId="d1c7cfb340f2c7ab" providerId="LiveId" clId="{ED0D06D0-2CEE-422C-B603-B1FE2DA60695}" dt="2023-02-07T01:56:58.252" v="7" actId="9405"/>
          <ac:inkMkLst>
            <pc:docMk/>
            <pc:sldMk cId="151976891" sldId="371"/>
            <ac:inkMk id="8" creationId="{2CD3A52A-CEAD-0976-0F74-3582B4C38F8B}"/>
          </ac:inkMkLst>
        </pc:inkChg>
        <pc:inkChg chg="add">
          <ac:chgData name="Tim Cook" userId="d1c7cfb340f2c7ab" providerId="LiveId" clId="{ED0D06D0-2CEE-422C-B603-B1FE2DA60695}" dt="2023-02-07T01:57:03.938" v="10" actId="9405"/>
          <ac:inkMkLst>
            <pc:docMk/>
            <pc:sldMk cId="151976891" sldId="371"/>
            <ac:inkMk id="9" creationId="{2654D04F-FD08-A969-CC49-47A832D17168}"/>
          </ac:inkMkLst>
        </pc:inkChg>
        <pc:inkChg chg="add">
          <ac:chgData name="Tim Cook" userId="d1c7cfb340f2c7ab" providerId="LiveId" clId="{ED0D06D0-2CEE-422C-B603-B1FE2DA60695}" dt="2023-02-07T01:57:06.939" v="11" actId="9405"/>
          <ac:inkMkLst>
            <pc:docMk/>
            <pc:sldMk cId="151976891" sldId="371"/>
            <ac:inkMk id="10" creationId="{0CFF98D8-5A1B-9D97-0542-101B4369A450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12839 0 0,'0'0'1164'0'0,"0"2"-958"0"0,-1 13-192 0 0,0 13 652 0 0,29 206 4679 0 0,8 119-5338 0 0,-22-218-618 0 0,-4-84-1798 0 0,-6-36 739 0 0,-2-1-338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151 146 6447 0 0,'0'-1'499'0'0,"-10"-24"231"0"0,-18-41 3746 0 0,24 58-3716 0 0,-1 1 0 0 0,0-1 0 0 0,0 1 0 0 0,0 0 1 0 0,-10-10 1220 0 0,13 18-1422 0 0,-1-1-509 0 0,1 1 1 0 0,0-1-1 0 0,0 1 1 0 0,0 0 0 0 0,1 0-1 0 0,-1 0 1 0 0,0 0 0 0 0,0 0-1 0 0,0 0 1 0 0,1 1-1 0 0,-1-1 1 0 0,1 0 0 0 0,-1 1-1 0 0,1-1 1 0 0,-1 1 0 0 0,1 0-1 0 0,0-1 1 0 0,0 1 0 0 0,-1 2-1 0 0,-4 6 79 0 0,2 0-1 0 0,-6 16 1 0 0,5-14-94 0 0,2-2-33 0 0,1 0 1 0 0,-1 0 0 0 0,1 1-1 0 0,1-1 1 0 0,0 0 0 0 0,1 19-1 0 0,9 61-384 0 0,-7-77 345 0 0,0 5 71 0 0,2 0 0 0 0,0 0 1 0 0,1-1-1 0 0,1 1 1 0 0,1-1-1 0 0,0-1 1 0 0,1 1-1 0 0,1-1 0 0 0,1-1 1 0 0,18 24-1 0 0,-25-36-33 0 0,0 1 1 0 0,0-1-1 0 0,1 0 0 0 0,0-1 0 0 0,-1 1 1 0 0,1-1-1 0 0,0 1 0 0 0,0-1 0 0 0,0 0 0 0 0,1 0 1 0 0,-1-1-1 0 0,0 0 0 0 0,1 1 0 0 0,-1-1 0 0 0,1-1 1 0 0,-1 1-1 0 0,1-1 0 0 0,0 1 0 0 0,-1-1 1 0 0,8-1-1 0 0,-7 0 37 0 0,0 0 1 0 0,0 0 0 0 0,1-1-1 0 0,-1 0 1 0 0,0 1-1 0 0,-1-2 1 0 0,1 1-1 0 0,0 0 1 0 0,-1-1 0 0 0,1 0-1 0 0,-1 0 1 0 0,0-1-1 0 0,0 1 1 0 0,0-1-1 0 0,0 0 1 0 0,-1 1 0 0 0,6-9-1 0 0,-2 1 83 0 0,-1-1 0 0 0,0-1 0 0 0,0 1 0 0 0,-1-1 0 0 0,-1 0-1 0 0,0-1 1 0 0,-1 1 0 0 0,0 0 0 0 0,2-28 0 0 0,-5 23 13 0 0,0 0-1 0 0,-1 1 1 0 0,0-1-1 0 0,-2 1 1 0 0,0-1-1 0 0,-1 1 1 0 0,-8-23-1 0 0,9 33-85 0 0,0-1 0 0 0,-1 1 0 0 0,0 0-1 0 0,-1 0 1 0 0,-8-12 0 0 0,10 16-22 0 0,1 0 0 0 0,-1 0 1 0 0,0 1-1 0 0,0-1 1 0 0,0 1-1 0 0,0-1 1 0 0,0 1-1 0 0,0 0 1 0 0,-1 0-1 0 0,1 1 0 0 0,-1-1 1 0 0,1 1-1 0 0,-1-1 1 0 0,-4 0-1 0 0,5 2-31 0 0,0 0 0 0 0,0 0 1 0 0,0 0-1 0 0,0 0 0 0 0,1 1 0 0 0,-1-1 0 0 0,0 1 0 0 0,0 0 0 0 0,0 0 1 0 0,1 0-1 0 0,-1 0 0 0 0,1 0 0 0 0,-1 0 0 0 0,1 1 0 0 0,-1 0 0 0 0,1-1 1 0 0,-5 5-1 0 0,3-2-270 0 0,1 0 0 0 0,-1 0 1 0 0,0 0-1 0 0,1 1 0 0 0,0-1 0 0 0,0 1 1 0 0,1 0-1 0 0,-4 7 0 0 0,0 4-1461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10479 0 0,'0'0'480'0'0,"0"2"-10"0"0,1 12-94 0 0,1-1 0 0 0,0 0 0 0 0,1 0 0 0 0,1 0 1 0 0,10 24-1 0 0,6 21 664 0 0,28 115-535 0 0,-42-149-554 0 0,25 124-2499 0 0,-28-126 1161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2759 0 0,'-5'17'14840'0'0,"7"-20"-17042"0"0,7-7 2687 0 0,-6 6-377 0 0,0 1 0 0 0,0-1 0 0 0,1 1 0 0 0,-1 0 0 0 0,1 0 0 0 0,0 0 0 0 0,0 0 0 0 0,0 0 0 0 0,8-3 0 0 0,83-31-316 0 0,-81 32-840 0 0,0 0-339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0,'0'0'6810'0'0,"2"1"-4737"0"0,8 4-1319 0 0,-5-3-578 0 0,-1 1 0 0 0,1-1 0 0 0,0 0 0 0 0,0-1 0 0 0,0 1 0 0 0,1-1 0 0 0,-1 0 0 0 0,0 0-1 0 0,8 0 1 0 0,-8-1-65 0 0,-1 1 0 0 0,1-1-1 0 0,0 1 1 0 0,0 0 0 0 0,-1 0-1 0 0,1 1 1 0 0,8 3 0 0 0,0 0 78 0 0,-11-5-68 0 0,0 1 7 0 0,17 9 216 0 0,-17-9-160 0 0,3 2 149 0 0,-4-3-310 0 0,-1 0-1 0 0,1 1 0 0 0,0-1 1 0 0,-1 0-1 0 0,1 1 0 0 0,0-1 0 0 0,-1 0 1 0 0,1 1-1 0 0,0-1 0 0 0,-1 1 1 0 0,1-1-1 0 0,-1 1 0 0 0,1 0 0 0 0,-1-1 1 0 0,1 1-1 0 0,0 0 0 0 0,-1 0 3 0 0,0 0 0 0 0,0-1 0 0 0,0 1-1 0 0,0 0 1 0 0,-1 0 0 0 0,1 0 0 0 0,0-1-1 0 0,0 1 1 0 0,0 0 0 0 0,-1 0 0 0 0,1-1 0 0 0,0 1-1 0 0,-1 0 1 0 0,1 0 0 0 0,-1-1 0 0 0,1 1-1 0 0,-1-1 1 0 0,0 2 0 0 0,-13 13-32 0 0,3-4-130 0 0,10-10 34 0 0,-24 9-425 0 0,23-10 387 0 0,-3 1-145 0 0,4 1 192 0 0,7 1-457 0 0,-3-3 539 0 0,0 1 0 0 0,-1-1 0 0 0,1 0 0 0 0,0 0 0 0 0,-1 0 0 0 0,5-1 0 0 0,15 0 16 0 0,52 21 778 0 0,-71-20-694 0 0,-1 1 0 0 0,0-1 0 0 0,1 1 0 0 0,-1-1 0 0 0,0 1 0 0 0,0 0 1 0 0,0 0-1 0 0,0 0 0 0 0,0 0 0 0 0,0 1 0 0 0,0-1 0 0 0,0 1 0 0 0,0-1 1 0 0,-1 1-1 0 0,1-1 0 0 0,0 1 0 0 0,-1 0 0 0 0,0 0 0 0 0,1 0 0 0 0,-1 0 1 0 0,0 0-1 0 0,0 0 0 0 0,0 0 0 0 0,0 0 0 0 0,0 0 0 0 0,-1 1 0 0 0,1-1 1 0 0,0 3-1 0 0,0-1 47 0 0,-1 1 1 0 0,0-1 0 0 0,0 0-1 0 0,0 1 1 0 0,0-1-1 0 0,-1 0 1 0 0,1 1 0 0 0,-1-1-1 0 0,0 0 1 0 0,0 0 0 0 0,-1 0-1 0 0,1 0 1 0 0,-1 0 0 0 0,-3 6-1 0 0,0-4-84 0 0,1 0 0 0 0,-1-1 0 0 0,0 1 1 0 0,-1-1-1 0 0,1 0 0 0 0,-1 0 0 0 0,0-1 0 0 0,0 0 0 0 0,-8 5 0 0 0,0-2 48 0 0,0-1 1 0 0,0 0-1 0 0,-23 6 0 0 0,34-12-250 0 0,-1 1-1 0 0,1 0 1 0 0,-1-1-1 0 0,0 1 0 0 0,1-1 1 0 0,-1 0-1 0 0,1 0 1 0 0,-1-1-1 0 0,1 1 1 0 0,-1-1-1 0 0,1 0 1 0 0,-5-1-1 0 0,5 1-61 0 0,1 0-1 0 0,0 0 1 0 0,0 0 0 0 0,0-1-1 0 0,0 1 1 0 0,0 0 0 0 0,0-1-1 0 0,0 0 1 0 0,0 1 0 0 0,0-1-1 0 0,1 0 1 0 0,-1 0-1 0 0,1 0 1 0 0,0 0 0 0 0,-1 0-1 0 0,1 0 1 0 0,0 0 0 0 0,-1-4-1 0 0,-1-8-5778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23 919 0 0,'-5'-20'1123'0'0,"3"19"-345"0"0,1 2-87 0 0,0-2-261 0 0,0 1-1 0 0,0 0 1 0 0,0-1-1 0 0,0 1 1 0 0,0 0-1 0 0,0 0 1 0 0,0 0-1 0 0,0 0 0 0 0,0 0 1 0 0,0 0-1 0 0,0 0 1 0 0,0 0-1 0 0,0 0 1 0 0,0 0-1 0 0,0 1 1 0 0,0-1-1 0 0,0 0 0 0 0,0 1 1 0 0,0-1-1 0 0,0 1 1 0 0,-1 0-145 0 0,0 0 0 0 0,1 0 1 0 0,0 1-1 0 0,-1-1 1 0 0,1 1-1 0 0,0-1 0 0 0,-1 1 1 0 0,1-1-1 0 0,-1 4 0 0 0,-1 0-102 0 0,1 0-1 0 0,0 1 1 0 0,0-1-1 0 0,0 1 1 0 0,1-1-1 0 0,-1 8 1 0 0,0 11-64 0 0,1 0 1 0 0,1-1-1 0 0,2 1 0 0 0,0 0 1 0 0,1-1-1 0 0,1 1 1 0 0,2-1-1 0 0,0 0 1 0 0,11 24-1 0 0,-12-32-118 0 0,1-1 0 0 0,0 0 0 0 0,2 0-1 0 0,0 0 1 0 0,12 16 0 0 0,-15-24 12 0 0,0 0 1 0 0,1-1 0 0 0,-1 1-1 0 0,1-1 1 0 0,0-1-1 0 0,1 1 1 0 0,-1-1 0 0 0,1 0-1 0 0,0 0 1 0 0,0-1-1 0 0,0 0 1 0 0,13 4 0 0 0,-12-5 9 0 0,-1-1-1 0 0,0 1 1 0 0,1-1 0 0 0,-1-1 0 0 0,1 1 0 0 0,-1-1 0 0 0,1 0 0 0 0,0-1 0 0 0,-1 0 0 0 0,9-2 0 0 0,-11 1 36 0 0,0 1 0 0 0,0-1 0 0 0,0-1 0 0 0,0 1 0 0 0,0-1-1 0 0,-1 0 1 0 0,1 0 0 0 0,-1 0 0 0 0,0 0 0 0 0,0-1 0 0 0,0 0 0 0 0,0 0 0 0 0,-1 0-1 0 0,1 0 1 0 0,2-5 0 0 0,-2 4 41 0 0,-1 0 0 0 0,0-1 0 0 0,0 1 0 0 0,-1-1 0 0 0,1 1 0 0 0,-1-1-1 0 0,0 0 1 0 0,-1 0 0 0 0,1 0 0 0 0,-1 0 0 0 0,-1 0 0 0 0,1 0 0 0 0,-1 0 0 0 0,0-1 0 0 0,0 1-1 0 0,-1 0 1 0 0,1 0 0 0 0,-2 0 0 0 0,1 0 0 0 0,0 0 0 0 0,-1 0 0 0 0,0 0 0 0 0,-1 1 0 0 0,-4-9 0 0 0,-3-4 283 0 0,-2 1 1 0 0,0 1 0 0 0,-1 0-1 0 0,-27-26 1 0 0,12 16-166 0 0,-54-35 0 0 0,53 38-366 0 0,24 18-343 0 0,-1 0 1 0 0,0 0-1 0 0,-1 1 0 0 0,1-1 0 0 0,-1 2 0 0 0,1-1 0 0 0,-16-5 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0,'0'18'356'0'0,"0"-14"-6"0"0,1-2 3 0 0,30 81 6665 0 0,6 14-6523 0 0,-15-40-2155 0 0,-17-46 364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13303 0 0,'-1'-1'2154'0'0,"3"-2"-745"0"0,13-7-172 0 0,20-8-509 0 0,-29 16-700 0 0,1-1 0 0 0,0-1 0 0 0,0 0 0 0 0,-1 1 0 0 0,0-2 0 0 0,0 1 0 0 0,0-1 0 0 0,10-11 0 0 0,-11 11-200 0 0,-1 1 0 0 0,1-1-1 0 0,9-5 1 0 0,6-2-4509 0 0,-4 3-1217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66 4143 0 0,'-25'50'319'0'0,"20"-40"1057"0"0,-6-19 2929 0 0,-3-9-1871 0 0,-15-26 0 0 0,22 33-2186 0 0,5 10-199 0 0,1 0 1 0 0,0-1-1 0 0,0 1 0 0 0,0 0 0 0 0,-1 0 0 0 0,1 0 1 0 0,0 1-1 0 0,-1-1 0 0 0,1 0 0 0 0,-1 0 0 0 0,-2 0 0 0 0,-9-6 243 0 0,8 4-224 0 0,0 0 1 0 0,0 0 0 0 0,-1 0 0 0 0,1 1 0 0 0,-1 0 0 0 0,1 0 0 0 0,-1 0 0 0 0,0 1 0 0 0,0-1-1 0 0,0 2 1 0 0,-7-1 0 0 0,8 1-56 0 0,1 1 0 0 0,-1-1 0 0 0,1 1-1 0 0,-1 0 1 0 0,-7 4 0 0 0,0-1-18 0 0,9-3 1 0 0,0 0-1 0 0,0 0 0 0 0,0 1 0 0 0,1-1 1 0 0,-1 1-1 0 0,0-1 0 0 0,1 1 0 0 0,-1 0 1 0 0,1 0-1 0 0,0 0 0 0 0,0 0 1 0 0,-1 0-1 0 0,1 1 0 0 0,1-1 0 0 0,-1 1 1 0 0,0-1-1 0 0,-1 5 0 0 0,-1-1-27 0 0,2-4 24 0 0,1 1-1 0 0,-1-1 1 0 0,1 1 0 0 0,0-1-1 0 0,0 1 1 0 0,0 0 0 0 0,0 0 0 0 0,0-1-1 0 0,1 1 1 0 0,-1 0 0 0 0,1 0-1 0 0,-1 5 1 0 0,1 0-12 0 0,-1 0 15 0 0,-1 3 4 0 0,2 0 0 0 0,-1 0 0 0 0,1 1 0 0 0,1-1 0 0 0,1 14 0 0 0,8 43 18 0 0,5 72 342 0 0,-13-92-220 0 0,3 291 266 0 0,-9-269-406 0 0,-2 50 66 0 0,4-42-5 0 0,-1-34 54 0 0,5 43 0 0 0,0-37-204 0 0,1 16 660 0 0,-2-55-462 0 0,1 0 0 0 0,0-1-1 0 0,1 1 1 0 0,6 14-1 0 0,-8-22-74 0 0,0 0-1 0 0,1 0 0 0 0,0 0 1 0 0,0 0-1 0 0,0-1 1 0 0,0 1-1 0 0,0-1 0 0 0,0 1 1 0 0,1-1-1 0 0,-1 0 0 0 0,1 0 1 0 0,-1 0-1 0 0,1 0 0 0 0,0-1 1 0 0,0 1-1 0 0,0-1 0 0 0,0 0 1 0 0,0 1-1 0 0,4 0 1 0 0,5-1 55 0 0,0 1 1 0 0,0-1-1 0 0,0-1 1 0 0,0 0 0 0 0,0-1-1 0 0,0 0 1 0 0,17-5 0 0 0,19 0 88 0 0,-37 5-586 0 0,-1-1-1 0 0,0 1 0 0 0,21-7 1 0 0,-13 0-537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5063 0 0,'0'0'390'0'0,"4"0"-252"0"0,-1 0-101 0 0,-2 0 1 0 0,0 0 0 0 0,0-1 0 0 0,0 1 0 0 0,0 0 0 0 0,0 0 0 0 0,0 1 0 0 0,0-1 0 0 0,0 0 0 0 0,0 0 0 0 0,0 0 0 0 0,0 1 0 0 0,0-1 0 0 0,0 0 0 0 0,0 1 0 0 0,0-1 0 0 0,0 1 0 0 0,0-1 0 0 0,0 1-1 0 0,0 0 1 0 0,0-1 0 0 0,-1 1 0 0 0,1 0 0 0 0,2 2 2150 0 0,-2-2-1144 0 0,5 1-684 0 0,0 0 0 0 0,-1 0 1 0 0,1 0-1 0 0,0-1 0 0 0,0 0 0 0 0,0 0 1 0 0,0 0-1 0 0,1-1 0 0 0,11 0 0 0 0,5-3-136 0 0,30-6-1 0 0,-39 6-44 0 0,28-9 27 0 0,-35 9-96 0 0,0 1 1 0 0,0 0-1 0 0,0 0 1 0 0,1 0-1 0 0,-1 1 1 0 0,1 0-1 0 0,-1 1 0 0 0,1 0 1 0 0,7 0-1 0 0,-9 1-58 0 0,-1 0 0 0 0,0 0-1 0 0,0 0 1 0 0,0 1 0 0 0,0-1-1 0 0,0 1 1 0 0,0 0 0 0 0,-1 1-1 0 0,1-1 1 0 0,0 1 0 0 0,4 4-1 0 0,-7-6 45 0 0,8 9 92 0 0,-1 0-147 0 0,0 0-1 0 0,-1 1 0 0 0,-1 0 1 0 0,1 0-1 0 0,-1 0 0 0 0,-1 1 1 0 0,5 13-1 0 0,9 25-22 0 0,-2 0-1 0 0,20 95 1 0 0,0 16-18 0 0,-8-40 0 0 0,-3-11 11 0 0,-4-19 16 0 0,17 135-1 0 0,-36-195 9 0 0,-2-21-6 0 0,-1 1 0 0 0,0-1 0 0 0,-1 0-1 0 0,1 1 1 0 0,-4 16 0 0 0,3-24-3 0 0,0-1 0 0 0,-1 1 0 0 0,1-1 0 0 0,-1 1-1 0 0,0 0 1 0 0,0-1 0 0 0,0 1 0 0 0,-1 1 0 0 0,-1 2 31 0 0,-1 0 58 0 0,0-1 0 0 0,0 1 0 0 0,-1-1 0 0 0,1 1 0 0 0,-1-1 0 0 0,-1-1 0 0 0,-9 8 0 0 0,4-3 111 0 0,-10 9 367 0 0,-1 0 0 0 0,0-2 0 0 0,-29 15 0 0 0,40-24-395 0 0,-1-2 0 0 0,0 0-1 0 0,-1 0 1 0 0,1-1 0 0 0,-1-1-1 0 0,-14 2 1 0 0,19-4-170 0 0,-1 0-1 0 0,1-1 1 0 0,-1 0-1 0 0,1 0 1 0 0,0-1-1 0 0,-1 0 1 0 0,1-1-1 0 0,0 0 1 0 0,0 0-1 0 0,-13-6 1 0 0,12 4-293 0 0,1 0 1 0 0,1 0-1 0 0,-1-1 0 0 0,1 0 1 0 0,-12-11-1 0 0,-2-5-4378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1336 5615 0 0,'-1'2'497'0'0,"-2"1"-469"0"0,0 0 0 0 0,0 0 0 0 0,-1-1 0 0 0,1 1 0 0 0,-4 1 0 0 0,-12 6 7147 0 0,58-29-5220 0 0,140-69 794 0 0,-89 39-2095 0 0,-31 16-276 0 0,133-82 449 0 0,-39 20-606 0 0,57-20-24 0 0,26-15-80 0 0,-192 105-68 0 0,291-153 540 0 0,30-11 579 0 0,-287 145-833 0 0,29-18 217 0 0,-54 30-314 0 0,19-12 13 0 0,87-55-115 0 0,-97 68-2077 0 0,-35 21-3967 0 0,-8 3-995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0,'0'0'2454'0'0,"5"12"1088"0"0,0-4-3044 0 0,0 0 0 0 0,1-1-1 0 0,0 0 1 0 0,0 0-1 0 0,10 8 1 0 0,41 30 2280 0 0,-14-12-1287 0 0,-16-13-691 0 0,32 19 0 0 0,9 6 5 0 0,525 339 2451 0 0,-460-312-2787 0 0,3-5 1 0 0,157 53-1 0 0,-237-99-374 0 0,241 83 626 0 0,-168-69-398 0 0,54 20 154 0 0,-179-54-492 0 0,7 3-734 0 0,1 0-1 0 0,-1 1 1 0 0,0 1-1 0 0,0 0 1 0 0,14 10-1 0 0,-18-10-1106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0,'1'2'334'0'0,"0"2"-143"0"0,-1-2-163 0 0,1 0-1 0 0,-1 0 1 0 0,0 1-1 0 0,0-1 1 0 0,0 0-1 0 0,0 1 1 0 0,-1-1-1 0 0,1 0 1 0 0,-2 4-1 0 0,2 12 1203 0 0,0 0 1 0 0,0 0-1 0 0,2-1 0 0 0,6 30 0 0 0,-6-35-1153 0 0,26 113 1397 0 0,-1-4-1464 0 0,-15-66-1690 0 0,-8-42-3448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7855 0 0,'0'0'175'0'0,"-3"-2"28"0"0,-6-9 13 0 0,7 8 644 0 0,5-1 71 0 0,-3 4-849 0 0,0 0 1 0 0,0 0-1 0 0,0-1 0 0 0,0 1 0 0 0,0 0 0 0 0,0 0 1 0 0,1 0-1 0 0,-1 0 0 0 0,0-1 0 0 0,0 1 1 0 0,0 0-1 0 0,0 0 0 0 0,0 0 0 0 0,0 0 0 0 0,0-1 1 0 0,1 1-1 0 0,-1 0 0 0 0,0 0 0 0 0,0 0 0 0 0,0 0 1 0 0,0 0-1 0 0,1 0 0 0 0,-1-1 0 0 0,0 1 0 0 0,0 0 1 0 0,0 0-1 0 0,0 0 0 0 0,1 0 0 0 0,-1 0 0 0 0,0 0 1 0 0,0 0-1 0 0,0 0 0 0 0,1 0 0 0 0,-1 0 1 0 0,0 0-1 0 0,1 0 0 0 0,2 2 53 0 0,0 0 1 0 0,0 0-1 0 0,1 0 0 0 0,-1 0 0 0 0,0 0 1 0 0,-1 1-1 0 0,1-1 0 0 0,0 1 1 0 0,-1 0-1 0 0,1 0 0 0 0,-1 0 1 0 0,0 0-1 0 0,0 1 0 0 0,0-1 0 0 0,-1 0 1 0 0,1 1-1 0 0,-1-1 0 0 0,1 5 1 0 0,4 8 334 0 0,-2 1 0 0 0,4 26 0 0 0,-6-35-321 0 0,18 152 1722 0 0,-12-53-1395 0 0,7 71-174 0 0,-8-45-296 0 0,-2-32 52 0 0,-2-23-41 0 0,6 40-18 0 0,-8-110-457 0 0,1-1 1 0 0,0 0 0 0 0,6 13-1 0 0,3 11-4030 0 0,-7-19-744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3679 0 0,'0'0'284'0'0,"0"2"36"0"0,-2 11 1470 0 0,1 0-1 0 0,0 0 0 0 0,2 13 0 0 0,12 74 2115 0 0,0-4-1985 0 0,-2 224 868 0 0,-11-231-2665 0 0,3 286 204 0 0,-3-369-326 0 0,1 46-108 0 0,9 52-1 0 0,-9-98-186 0 0,1-1 1 0 0,-1 0 0 0 0,1 0 0 0 0,0 1 0 0 0,0-1 0 0 0,4 6 0 0 0,-5-10-499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288 235 7631 0 0,'0'0'348'0'0,"-2"1"-6"0"0,-14 5 69 0 0,13-9-220 0 0,2 2-75 0 0,-23-21 2647 0 0,22 19-2418 0 0,-2-1 0 0 0,1 1 0 0 0,0 0 1 0 0,-1 0-1 0 0,1 0 0 0 0,-1 0 0 0 0,0 1 1 0 0,0-1-1 0 0,0 1 0 0 0,-8-3 0 0 0,7 4-162 0 0,0 1 0 0 0,0 0-1 0 0,0 0 1 0 0,0 0-1 0 0,0 0 1 0 0,0 1 0 0 0,0 0-1 0 0,0 0 1 0 0,0 0-1 0 0,0 1 1 0 0,1-1 0 0 0,-1 1-1 0 0,0 1 1 0 0,1-1 0 0 0,0 0-1 0 0,-1 1 1 0 0,1 0-1 0 0,0 0 1 0 0,1 0 0 0 0,-1 0-1 0 0,-4 5 1 0 0,-2 4-72 0 0,0-1 0 0 0,1 1 0 0 0,0 1 0 0 0,1 0 0 0 0,-11 23 0 0 0,15-25-103 0 0,-1 0 1 0 0,2 1-1 0 0,-1-1 0 0 0,1 1 1 0 0,1 0-1 0 0,0 0 0 0 0,1 0 0 0 0,1 0 1 0 0,-1 0-1 0 0,3 14 0 0 0,0-9-9 0 0,0 0 0 0 0,2 0 0 0 0,0 0 0 0 0,1-1 0 0 0,1 1 0 0 0,11 24 0 0 0,-11-32-3 0 0,-1 1 0 0 0,2-1 0 0 0,-1 0 0 0 0,1 0 0 0 0,0-1 0 0 0,1 0 0 0 0,0 0 1 0 0,0 0-1 0 0,1-1 0 0 0,0-1 0 0 0,0 0 0 0 0,0 0 0 0 0,1 0 0 0 0,17 6 0 0 0,-14-7-2 0 0,1-1 0 0 0,-1 0 1 0 0,1-1-1 0 0,0 0 0 0 0,0-1 0 0 0,0-1 1 0 0,0 0-1 0 0,0-1 0 0 0,0-1 1 0 0,0 0-1 0 0,16-3 0 0 0,-10 0 72 0 0,0-1-1 0 0,0-1 0 0 0,-1 0 1 0 0,23-12-1 0 0,-34 14 26 0 0,1-1 0 0 0,-1 0 0 0 0,-1 0 0 0 0,1-1-1 0 0,-1 0 1 0 0,0 0 0 0 0,0-1 0 0 0,0 0 0 0 0,-1 0 0 0 0,0-1 0 0 0,6-10 0 0 0,-4 3 29 0 0,0 0 0 0 0,0 0 0 0 0,-2-1-1 0 0,0 0 1 0 0,-1 0 0 0 0,0 0 0 0 0,-2-1 0 0 0,0 0 0 0 0,0 0 0 0 0,-2 1 0 0 0,0-1 0 0 0,-1 0 0 0 0,-1 0 0 0 0,0 0 0 0 0,-1 0 0 0 0,-1 0 0 0 0,-1 0 0 0 0,0 1 0 0 0,-8-20 0 0 0,6 22-32 0 0,0 1-1 0 0,-1-1 0 0 0,0 1 0 0 0,-1 0 1 0 0,-1 1-1 0 0,0 0 0 0 0,-1 0 0 0 0,0 1 1 0 0,0 0-1 0 0,-1 1 0 0 0,-1 0 0 0 0,0 1 1 0 0,0 0-1 0 0,-1 1 0 0 0,-19-10 0 0 0,2 3-42 0 0,0 2-1 0 0,-1 2 1 0 0,0 0-1 0 0,-1 2 0 0 0,0 1 1 0 0,-51-5-1 0 0,80 13-97 0 0,0 0-1 0 0,0 0 1 0 0,0 0 0 0 0,0 0-1 0 0,0 0 1 0 0,0 1-1 0 0,0-1 1 0 0,0 1 0 0 0,0 0-1 0 0,0 0 1 0 0,0 0-1 0 0,0 0 1 0 0,0 1 0 0 0,1-1-1 0 0,-1 1 1 0 0,-2 1-1 0 0,2 0-104 0 0,1-1 0 0 0,-1 1 0 0 0,1 0 0 0 0,0 0 0 0 0,0 0 0 0 0,0 0 0 0 0,0 0 0 0 0,0 0 0 0 0,1 1 0 0 0,0-1 0 0 0,-1 1 0 0 0,1-1 0 0 0,0 5 0 0 0,-2 7-882 0 0,1 1-1 0 0,-1 23 1 0 0,1 29-692 0 0,0-4-11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7799 0 0,'0'0'919'0'0,"1"-1"-462"0"0,1 0-169 0 0,1 0 0 0 0,-1-1 0 0 0,0 1-1 0 0,0 0 1 0 0,1 0 0 0 0,-1 0 0 0 0,1 1-1 0 0,-1-1 1 0 0,1 1 0 0 0,2-1-1 0 0,-3 1-122 0 0,0 0 0 0 0,0 0 0 0 0,-1 1-1 0 0,1-1 1 0 0,0 1 0 0 0,0-1-1 0 0,-1 1 1 0 0,1 0 0 0 0,0 0 0 0 0,-1-1-1 0 0,1 1 1 0 0,-1 0 0 0 0,1 1-1 0 0,-1-1 1 0 0,0 0 0 0 0,3 2 0 0 0,1 3 55 0 0,0 0 0 0 0,0 1 1 0 0,-1-1-1 0 0,0 1 1 0 0,0 0-1 0 0,-1 0 1 0 0,1 0-1 0 0,-2 0 0 0 0,4 10 1 0 0,1 10 101 0 0,4 34 1 0 0,-9-46-266 0 0,20 190-116 0 0,-13-106-260 0 0,-5-49-217 0 0,-1-12-1361 0 0,12 58 0 0 0,-11-81 565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0 919 0 0,'1'1'67'0'0,"13"10"2093"0"0,18 16 6423 0 0,-29-24-8329 0 0,-1 0 0 0 0,1 0 0 0 0,-1 0 1 0 0,0 1-1 0 0,2 3 0 0 0,29 68 488 0 0,-3 0-1 0 0,28 115 1 0 0,-55-178-768 0 0,64 235-1142 0 0,-59-218 578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13391 0 0,'0'0'1210'0'0,"-1"1"-996"0"0,0 2-195 0 0,-10 9 3108 0 0,38-8-1860 0 0,-22-2-1209 0 0,0-1 1 0 0,0-1-1 0 0,0 1 0 0 0,8-1 0 0 0,56-10 188 0 0,-47 6-1151 0 0,33-3 0 0 0,-33 7-5547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62 10591 0 0,'-6'2'168'0'0,"5"-2"-89"0"0,0 1 0 0 0,0-1-1 0 0,-1 0 1 0 0,1 1 0 0 0,0-1 0 0 0,0 1 0 0 0,0 0-1 0 0,0-1 1 0 0,-7 8 6054 0 0,20-4-4685 0 0,-4-2-1300 0 0,0 0 0 0 0,0-1 0 0 0,0 0 1 0 0,0 0-1 0 0,-1-1 0 0 0,1 0 1 0 0,0 0-1 0 0,0-1 0 0 0,12-3 1 0 0,0 0-153 0 0,0-2-1 0 0,27-10 1 0 0,41-18-1845 0 0,-52 21-4380 0 0,-14 5 1739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23 6911 0 0,'-85'-19'2667'0'0,"75"18"-1741"0"0,1 0 1 0 0,-1 0 0 0 0,0 1-1 0 0,0 0 1 0 0,0 1 0 0 0,-17 3 0 0 0,23-2-832 0 0,0-1 1 0 0,0 1-1 0 0,0 0 1 0 0,0 0-1 0 0,0 0 1 0 0,0 0 0 0 0,0 1-1 0 0,1 0 1 0 0,0 0-1 0 0,-1 0 1 0 0,1 0 0 0 0,0 0-1 0 0,0 1 1 0 0,1-1-1 0 0,-1 1 1 0 0,1-1-1 0 0,0 1 1 0 0,0 0 0 0 0,0 0-1 0 0,0 0 1 0 0,-2 8-1 0 0,0 6-53 0 0,0 0-1 0 0,0 0 0 0 0,0 33 1 0 0,3-26-41 0 0,0 0 0 0 0,2 1 0 0 0,1-1 0 0 0,2 0 0 0 0,11 48 0 0 0,-10-57 5 0 0,1 0 1 0 0,0 0 0 0 0,1 0 0 0 0,0-1 0 0 0,1 0 0 0 0,1-1 0 0 0,1 0-1 0 0,0 0 1 0 0,22 23 0 0 0,-25-30 0 0 0,0-1-1 0 0,1 0 1 0 0,0-1-1 0 0,0 1 0 0 0,0-1 1 0 0,0-1-1 0 0,1 0 1 0 0,0 0-1 0 0,0-1 1 0 0,0 0-1 0 0,0 0 1 0 0,0-1-1 0 0,18 2 1 0 0,-18-3 32 0 0,-1-1 1 0 0,1-1 0 0 0,-1 1 0 0 0,1-1 0 0 0,-1-1 0 0 0,0 1 0 0 0,1-2 0 0 0,-1 1 0 0 0,0-1 0 0 0,0 0 0 0 0,0-1 0 0 0,-1 0 0 0 0,1 0 0 0 0,-1 0 0 0 0,13-11 0 0 0,-13 9 36 0 0,0-1 1 0 0,-1 0 0 0 0,1 0-1 0 0,-1 0 1 0 0,0-1 0 0 0,-1 0-1 0 0,0 0 1 0 0,0 0 0 0 0,-1 0-1 0 0,0-1 1 0 0,0 0-1 0 0,-1 0 1 0 0,0 0 0 0 0,1-11-1 0 0,-2 9 2 0 0,-1 0 0 0 0,0 0 0 0 0,-1 0 0 0 0,-1-1 0 0 0,1 1 0 0 0,-2 0 0 0 0,1 0 0 0 0,-2 0 0 0 0,1 0 0 0 0,-2 1 0 0 0,-7-20 0 0 0,5 18-52 0 0,0 1 1 0 0,-1 0-1 0 0,0 1 0 0 0,0 0 1 0 0,-1 0-1 0 0,0 0 1 0 0,-1 1-1 0 0,-12-10 0 0 0,-10-5-773 0 0,-45-27-1 0 0,15 11-2751 0 0,42 27 1609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10335 0 0,'1'2'472'0'0,"47"64"1133"0"0,-3 2 0 0 0,67 135 0 0 0,-105-190-1513 0 0,35 77 358 0 0,-36-75-235 0 0,-1 0-1 0 0,-1 0 1 0 0,0 1 0 0 0,2 18 0 0 0,-6-34-203 0 0,1 0 0 0 0,-1 1 1 0 0,0-1-1 0 0,0 0 0 0 0,0 0 0 0 0,0 0 1 0 0,0 1-1 0 0,0-1 0 0 0,0 0 0 0 0,0 0 1 0 0,0 1-1 0 0,0-1 0 0 0,0 0 0 0 0,0 0 1 0 0,-1 0-1 0 0,1 1 0 0 0,0-1 1 0 0,0 0-1 0 0,0 0 0 0 0,0 0 0 0 0,0 1 1 0 0,0-1-1 0 0,0 0 0 0 0,-1 0 0 0 0,1 0 1 0 0,0 0-1 0 0,0 1 0 0 0,0-1 0 0 0,0 0 1 0 0,-1 0-1 0 0,1 0 0 0 0,0 0 0 0 0,0 0 1 0 0,0 0-1 0 0,-1 0 0 0 0,1 1 0 0 0,0-1 1 0 0,-1 0-1 0 0,-10-3 148 0 0,8 2-141 0 0,0-1 1 0 0,1 0-1 0 0,-1 1 0 0 0,0-1 0 0 0,-4-4 0 0 0,1-2 3 0 0,1 0 0 0 0,0-1 0 0 0,0 1 0 0 0,1-1 0 0 0,0 0 1 0 0,0 0-1 0 0,-3-13 0 0 0,-11-69 42 0 0,16 83-51 0 0,-16-144-239 0 0,16 119-40 0 0,1 1 1 0 0,8-56 0 0 0,-5 74 246 0 0,1 0 0 0 0,0 1 0 0 0,1 0 0 0 0,1 0 0 0 0,0 0 0 0 0,1 0-1 0 0,13-20 1 0 0,-13 23 115 0 0,1 1 0 0 0,0 0 1 0 0,0 0-1 0 0,1 1 0 0 0,0 0 0 0 0,1 0 0 0 0,0 1 0 0 0,0 0 0 0 0,18-10 0 0 0,-19 14-16 0 0,-1 0-1 0 0,1 0 1 0 0,0 1 0 0 0,0 0-1 0 0,0 0 1 0 0,0 1 0 0 0,0 0-1 0 0,0 1 1 0 0,14 0 0 0 0,-12 0-13 0 0,1 2 0 0 0,-1-1 1 0 0,0 1-1 0 0,0 0 1 0 0,0 1-1 0 0,0 0 1 0 0,11 6-1 0 0,-17-7-23 0 0,0 1 1 0 0,-1-1-1 0 0,0 0 0 0 0,0 1 0 0 0,0 0 0 0 0,0 0 0 0 0,0 0 0 0 0,0 0 1 0 0,-1 0-1 0 0,1 1 0 0 0,-1-1 0 0 0,0 1 0 0 0,0 0 0 0 0,0-1 0 0 0,-1 1 1 0 0,3 7-1 0 0,-2-4 13 0 0,-1-1 0 0 0,0 1 0 0 0,0-1 0 0 0,0 1-1 0 0,-1 0 1 0 0,0-1 0 0 0,0 1 0 0 0,-1-1 0 0 0,-2 13 0 0 0,-2 5 14 0 0,-1-1 0 0 0,-2 0-1 0 0,0-1 1 0 0,-1 1 0 0 0,-15 24-1 0 0,-72 95 346 0 0,92-137-377 0 0,-31 41 329 0 0,32-41-232 0 0,-1 0 0 0 0,1 1 0 0 0,0 0 1 0 0,1 0-1 0 0,0 0 0 0 0,-3 9 0 0 0,5-14 263 0 0,10 6-62 0 0,-3-4-257 0 0,0 0 0 0 0,0 0 0 0 0,0 0-1 0 0,1-1 1 0 0,13 2 0 0 0,43 3 230 0 0,-30-4-123 0 0,54 8 314 0 0,121 31 1 0 0,-137-26-451 0 0,-34-8-642 0 0,64 23-1 0 0,-66-18-3156 0 0,-19-6-3903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5983 0 0,'0'0'464'0'0,"4"3"-305"0"0,11 9-82 0 0,-14-12-53 0 0,-1 1 0 0 0,1-1 0 0 0,-1 1 0 0 0,1-1 0 0 0,-1 0-1 0 0,1 1 1 0 0,-1-1 0 0 0,1 1 0 0 0,-1-1 0 0 0,0 1 0 0 0,1-1 0 0 0,-1 1-1 0 0,0-1 1 0 0,0 1 0 0 0,1 0 0 0 0,-1-1 0 0 0,0 1 0 0 0,0-1 0 0 0,0 1-1 0 0,0 0 1 0 0,0-1 0 0 0,1 1 0 0 0,-1-1 0 0 0,-1 2 0 0 0,2 1 95 0 0,28 95 3354 0 0,-8-30-2140 0 0,15 46-98 0 0,19 78-220 0 0,-30-80-247 0 0,-26-105-513 0 0,-4-10-15 0 0,-6-10-127 0 0,3-1 4 0 0,0 0 0 0 0,2-1 0 0 0,-10-28-1 0 0,-7-50-42 0 0,15 55-63 0 0,0 4-49 0 0,3-1-1 0 0,1-1 0 0 0,1 1 1 0 0,2 0-1 0 0,5-52 0 0 0,-3 75 37 0 0,1 0 1 0 0,1 0-1 0 0,0 1 0 0 0,0-1 0 0 0,1 1 0 0 0,9-19 1 0 0,-11 27-3 0 0,0-1 1 0 0,0 1 0 0 0,0-1 0 0 0,0 1 0 0 0,0 0 0 0 0,1 0 0 0 0,-1 0-1 0 0,1 0 1 0 0,0 0 0 0 0,0 1 0 0 0,0-1 0 0 0,1 1 0 0 0,-1 0 0 0 0,0 0-1 0 0,1 0 1 0 0,-1 0 0 0 0,1 1 0 0 0,0-1 0 0 0,0 1 0 0 0,-1 0 0 0 0,1 0 0 0 0,0 0-1 0 0,6 0 1 0 0,-5 2 48 0 0,0 0-1 0 0,-1 0 0 0 0,1 1 1 0 0,0-1-1 0 0,-1 1 0 0 0,1 0 1 0 0,-1 0-1 0 0,1 0 1 0 0,-1 1-1 0 0,8 6 0 0 0,-8-6 8 0 0,0 1 0 0 0,0 0-1 0 0,0 0 1 0 0,-1 1-1 0 0,0-1 1 0 0,0 1 0 0 0,0 0-1 0 0,0 0 1 0 0,-1 0 0 0 0,0 0-1 0 0,0 0 1 0 0,0 1 0 0 0,0-1-1 0 0,-1 0 1 0 0,0 1 0 0 0,0-1-1 0 0,-1 1 1 0 0,1 7-1 0 0,-1 11 152 0 0,-1 0-1 0 0,-8 44 0 0 0,8-67-198 0 0,-6 36 356 0 0,-21 58-1 0 0,-3 9 488 0 0,29-93-645 0 0,0-1 0 0 0,1 1 1 0 0,0 12-1 0 0,1-23-187 0 0,0 1 1 0 0,0-1 0 0 0,1 1-1 0 0,-1-1 1 0 0,0 1-1 0 0,1-1 1 0 0,-1 1 0 0 0,0-1-1 0 0,1 0 1 0 0,-1 1-1 0 0,1-1 1 0 0,-1 1 0 0 0,1-1-1 0 0,-1 0 1 0 0,1 0-1 0 0,-1 1 1 0 0,1-1-1 0 0,-1 0 1 0 0,1 0 0 0 0,-1 1-1 0 0,1-1 1 0 0,-1 0-1 0 0,2 0 1 0 0,13 3 109 0 0,-14-3-120 0 0,24 3 35 0 0,2-1 0 0 0,-1-1 0 0 0,0-1 0 0 0,0-2 0 0 0,0 0 0 0 0,0-2 0 0 0,-1-1 0 0 0,42-13 0 0 0,-26 6-171 0 0,64-24-4134 0 0,-79 25-2034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10591 0 0,'0'0'2246'0'0,"3"1"-1013"0"0,9 1-403 0 0,0 1 1 0 0,1-2-1 0 0,-1 1 1 0 0,1-2-1 0 0,16-1 1 0 0,67-9-204 0 0,-69 6-225 0 0,40-5-188 0 0,69-8-1551 0 0,-98 14-5463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21 10135 0 0,'-7'-2'919'0'0,"-17"-4"-1195"0"0,17 4 1244 0 0,-1 0 1 0 0,0 0 0 0 0,1 1-1 0 0,-16-1 1 0 0,21 2-800 0 0,0 0 0 0 0,0 0 0 0 0,0 1 0 0 0,0-1 0 0 0,-1 1 1 0 0,1-1-1 0 0,0 1 0 0 0,0 0 0 0 0,0 0 0 0 0,0 0 0 0 0,1 0 0 0 0,-1 0 0 0 0,0 0 0 0 0,0 0 0 0 0,1 1 0 0 0,-1-1 0 0 0,0 1 0 0 0,1-1 1 0 0,0 1-1 0 0,-1-1 0 0 0,1 1 0 0 0,-2 3 0 0 0,-2 5 4 0 0,1-1 0 0 0,-1 1 0 0 0,2 1 0 0 0,0-1 0 0 0,0 1 0 0 0,1-1 0 0 0,-2 13 0 0 0,2 3-72 0 0,1 48-1 0 0,4-49-93 0 0,1 0 0 0 0,0 0 1 0 0,2 0-1 0 0,1 0 0 0 0,1-1 0 0 0,1 0 0 0 0,1-1 0 0 0,16 28 0 0 0,-21-42-7 0 0,0-1-1 0 0,1 1 1 0 0,0-1-1 0 0,0-1 0 0 0,1 1 1 0 0,0-1-1 0 0,1 0 1 0 0,-1 0-1 0 0,1-1 1 0 0,0 0-1 0 0,16 7 1 0 0,-18-9 5 0 0,1-1 0 0 0,1 0 0 0 0,-1-1 0 0 0,0 0 0 0 0,1 0 0 0 0,-1 0 0 0 0,1-1 0 0 0,-1 0 0 0 0,1-1 0 0 0,0 1 0 0 0,-1-2 1 0 0,1 1-1 0 0,0-1 0 0 0,-1 0 0 0 0,15-4 0 0 0,-14 2 26 0 0,-1 1 0 0 0,1-1 0 0 0,-1-1 0 0 0,0 1 0 0 0,0-1 1 0 0,0 0-1 0 0,0-1 0 0 0,9-8 0 0 0,-11 8 14 0 0,-1 0 0 0 0,1 0 1 0 0,-1 0-1 0 0,-1-1 0 0 0,1 1 0 0 0,-1-1 0 0 0,0 0 1 0 0,0 0-1 0 0,-1 0 0 0 0,0 0 0 0 0,2-7 0 0 0,-1-3 48 0 0,0-1-1 0 0,-1 1 0 0 0,-1-1 0 0 0,-1 1 0 0 0,0-1 0 0 0,-1 1 0 0 0,-1-1 1 0 0,0 1-1 0 0,-2-1 0 0 0,0 1 0 0 0,0 0 0 0 0,-1 1 0 0 0,-1-1 0 0 0,-1 1 0 0 0,0 0 1 0 0,-1 0-1 0 0,-1 1 0 0 0,0 0 0 0 0,-1 1 0 0 0,-22-24 0 0 0,20 26-128 0 0,0 1 1 0 0,-1 0-1 0 0,0 1 0 0 0,0 1 0 0 0,-1 0 1 0 0,-25-11-1 0 0,17 11-77 0 0,-1 0 0 0 0,1 1 0 0 0,-44-6-1 0 0,63 12-10 0 0,1 1 0 0 0,-1 0 0 0 0,0 0 0 0 0,0 0 0 0 0,0 0 0 0 0,1 0-1 0 0,-1 1 1 0 0,0-1 0 0 0,0 1 0 0 0,1 0 0 0 0,-1 0 0 0 0,-3 1-1 0 0,4-1-302 0 0,0 0 0 0 0,1 0 0 0 0,-1 0 0 0 0,1 1-1 0 0,-1-1 1 0 0,1 0 0 0 0,-1 1 0 0 0,1-1 0 0 0,0 1-1 0 0,-2 2 1 0 0,5 8-9453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13735 0 0,'-7'4'243'0'0,"6"-3"-121"0"0,-1 0 0 0 0,0 1 0 0 0,1-1 1 0 0,-1 0-1 0 0,1 1 0 0 0,0-1 0 0 0,-1 1 0 0 0,1-1 0 0 0,-2 4 0 0 0,2-4 51 0 0,1 0 1 0 0,-1 0-1 0 0,0 0 0 0 0,1 0 0 0 0,-1 1 1 0 0,1-1-1 0 0,0 0 0 0 0,-1 0 0 0 0,1 0 0 0 0,0 1 1 0 0,-1-1-1 0 0,1 0 0 0 0,0 0 0 0 0,0 1 1 0 0,0-1-1 0 0,0 0 0 0 0,0 0 0 0 0,1 2 0 0 0,-1-2-90 0 0,1 0 0 0 0,-1 0 0 0 0,1 0-1 0 0,0 0 1 0 0,-1 0 0 0 0,1 0-1 0 0,0-1 1 0 0,-1 1 0 0 0,1 0-1 0 0,0-1 1 0 0,0 1 0 0 0,0 0 0 0 0,0-1-1 0 0,0 1 1 0 0,-1-1 0 0 0,3 2-1 0 0,2-1 44 0 0,0 1-1 0 0,0-1 0 0 0,1 0 1 0 0,-1 0-1 0 0,9 0 1 0 0,-13-1-114 0 0,34-1 107 0 0,-1 0 1 0 0,1-3 0 0 0,37-8 0 0 0,-11 2-21 0 0,45-12-2721 0 0,-84 17 1292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11519 0 0,'6'-25'1331'0'0,"5"52"1424"0"0,-2 6-1596 0 0,0 0 0 0 0,3 36 1 0 0,3 70-1350 0 0,-11-94 360 0 0,28 189-1635 0 0,-23-205-357 0 0,-3-12-2860 0 0,-3-7-125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13103 0 0,'0'0'1186'0'0,"1"2"-978"0"0,15 30 875 0 0,-2 1 0 0 0,-1 0 1 0 0,12 52-1 0 0,-2-7-515 0 0,60 178-31 0 0,-62-203-2600 0 0,2-1-1 0 0,42 69 1 0 0,-51-98-3851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4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11975 0 0,'0'1'923'0'0,"-13"29"6185"0"0,15-28-6903 0 0,0-1-1 0 0,0 0 1 0 0,0-1 0 0 0,0 1-1 0 0,0 0 1 0 0,0 0 0 0 0,0-1 0 0 0,0 1-1 0 0,1-1 1 0 0,1 0 0 0 0,4 1-118 0 0,-1-1 0 0 0,0 0 0 0 0,1-1 0 0 0,-1 0 0 0 0,0 0 1 0 0,12-3-1 0 0,43-18-52 0 0,-42 14-124 0 0,4-2-631 0 0,1 0-271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4:5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5983 0 0,'0'0'542'0'0,"1"3"-358"0"0,-2-3-157 0 0,1 1 0 0 0,1 0 1 0 0,-1-1-1 0 0,0 1 0 0 0,0-1 0 0 0,0 1 1 0 0,0-1-1 0 0,0 1 0 0 0,0 0 0 0 0,1-1 1 0 0,-1 1-1 0 0,0-1 0 0 0,0 1 1 0 0,1-1-1 0 0,-1 1 0 0 0,0-1 0 0 0,1 0 1 0 0,-1 1-1 0 0,1-1 0 0 0,-1 1 1 0 0,0-1-1 0 0,1 0 0 0 0,-1 1 0 0 0,1-1 1 0 0,-1 0-1 0 0,1 1 0 0 0,-1-1 0 0 0,1 0 1 0 0,-1 0-1 0 0,2 1 0 0 0,21-2 1248 0 0,-17 0-1062 0 0,34-5 1275 0 0,0 3-1 0 0,1 1 1 0 0,73 6 0 0 0,-29 7-710 0 0,-5-1 68 0 0,84 1 0 0 0,-102-11-475 0 0,305 8 1200 0 0,433 28 679 0 0,-501-31-1273 0 0,-23-3-211 0 0,-185-2-520 0 0,162-8 120 0 0,126 0-17 0 0,21 43-76 0 0,-387-34-250 0 0,19 1-53 0 0,0-1 0 0 0,63-8-1 0 0,-64 4 26 0 0,-26 3 5 0 0,-3 0 0 0 0,-1 0 0 0 0,1 0 0 0 0,-1 0 0 0 0,1-1 0 0 0,0 1 0 0 0,-1 0 0 0 0,1-1 0 0 0,-1 1 0 0 0,1-1 0 0 0,-1 0 0 0 0,1 1 0 0 0,-1-1 0 0 0,1 0 0 0 0,1-1 0 0 0,-2 1 2 0 0,1 0 0 0 0,-1 0 0 0 0,0 0 1 0 0,1 0-1 0 0,-1 0 0 0 0,0 0 0 0 0,0 0 0 0 0,0 0 0 0 0,0-1 0 0 0,0 1 0 0 0,0 0 0 0 0,0-1 1 0 0,0 1-1 0 0,0-1 0 0 0,0 1 0 0 0,-1-1 0 0 0,1 1 0 0 0,-1-1 0 0 0,1 1 0 0 0,-1-3 0 0 0,0 2 7 0 0,0-1-1 0 0,0 0 0 0 0,0 1 1 0 0,-1-1-1 0 0,1 1 0 0 0,-1-1 1 0 0,1 1-1 0 0,-1 0 0 0 0,0-1 0 0 0,0 1 1 0 0,-3-4-1 0 0,-2-4 26 0 0,-1 1-1 0 0,0 0 1 0 0,-1 0 0 0 0,-12-11-1 0 0,-24-18 79 0 0,-1 3 0 0 0,-1 2 0 0 0,-101-54 0 0 0,131 78-94 0 0,7 4-3 0 0,1 0 0 0 0,-1 1 1 0 0,0 0-1 0 0,-18-5 1 0 0,25 8-114 0 0,2 3-91 0 0,1 1 188 0 0,0 0-1 0 0,0 0 1 0 0,0 0-1 0 0,0 0 1 0 0,1 0 0 0 0,-1 0-1 0 0,1 0 1 0 0,0-1-1 0 0,0 1 1 0 0,0-1-1 0 0,0 1 1 0 0,0-1 0 0 0,0 0-1 0 0,1 0 1 0 0,-1 0-1 0 0,1 0 1 0 0,4 3-1 0 0,8 3-53 0 0,-1 0-1 0 0,21 6 1 0 0,-6-1-132 0 0,291 128-234 0 0,-309-137 423 0 0,4 3 15 0 0,29 14 1 0 0,-41-19-16 0 0,0 0-1 0 0,0 0 1 0 0,0 0 0 0 0,0 1 0 0 0,0-1 0 0 0,-1 1-1 0 0,1 0 1 0 0,-1-1 0 0 0,1 1 0 0 0,-1 0 0 0 0,0 0 0 0 0,0 1-1 0 0,-1-1 1 0 0,3 6 0 0 0,-3-6 15 0 0,-1 0 0 0 0,0-1 0 0 0,0 1 0 0 0,0 0 0 0 0,0 0 0 0 0,0 0 0 0 0,0 0 0 0 0,-1 0 0 0 0,0 0 0 0 0,1 0 0 0 0,-1 0 0 0 0,0 0 0 0 0,-1-1 0 0 0,1 1 0 0 0,0 0 0 0 0,-1-1 0 0 0,-1 3 0 0 0,-5 7 120 0 0,-1-1 0 0 0,-12 12 0 0 0,18-19-121 0 0,-136 124 716 0 0,90-85-269 0 0,9-10-260 0 0,9-7-798 0 0,-51 56-1 0 0,70-67-1283 0 0,2 2-3880 0 0,3 1-1871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0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0 414 919 0 0,'0'0'2967'0'0,"4"-3"-1363"0"0,13-6-108 0 0,-13 7-523 0 0,16-7 1118 0 0,-10 4-1799 0 0,-1 0 72 0 0,0 0-1 0 0,1 1 0 0 0,-1 0 1 0 0,20-5-1 0 0,-6 5 253 0 0,0 2-1 0 0,0 1 1 0 0,44 3-1 0 0,-51-1-341 0 0,-2 0-56 0 0,1 0 64 0 0,0-1 0 0 0,18-1 0 0 0,23-3 316 0 0,-37 3-354 0 0,1 0-1 0 0,26-6 0 0 0,-21 1-31 0 0,-9 2-55 0 0,0 1 0 0 0,0 0-1 0 0,17 0 1 0 0,13-2 108 0 0,-30 3-148 0 0,-1 1 0 0 0,24 1 0 0 0,40 2 372 0 0,146-14-1 0 0,-203 12-382 0 0,-1 0-1 0 0,35 6 1 0 0,-19-2 28 0 0,28 3 126 0 0,-36-3-112 0 0,0 0-1 0 0,0-3 1 0 0,56-3 0 0 0,-66 0-73 0 0,0 1 1 0 0,40 2-1 0 0,-39 0 8 0 0,20-3-1 0 0,15 2 89 0 0,53 2 157 0 0,101 9 5 0 0,3-9 85 0 0,-171-3-332 0 0,16 0-6 0 0,44-2 55 0 0,216-9 125 0 0,-305 11-239 0 0,0 0 0 0 0,21-5-1 0 0,-24 4-6 0 0,1 0 0 0 0,0 0-1 0 0,-1 1 1 0 0,1 1 0 0 0,10 0-1 0 0,141 5 63 0 0,-109-9-14 0 0,60-12 0 0 0,-81 9-62 0 0,-21 4 0 0 0,0 1 0 0 0,21-2 0 0 0,98-3 11 0 0,-121 6 2 0 0,-1 1 0 0 0,1-1 1 0 0,10-3-1 0 0,-12 2-11 0 0,1 0 0 0 0,0 1 0 0 0,0 0 1 0 0,11 0-1 0 0,167 8 51 0 0,-174-7-53 0 0,-1-1 0 0 0,0 1 0 0 0,1-2 0 0 0,10-2 0 0 0,-9 2 0 0 0,0 0 0 0 0,18-1 0 0 0,64-7 0 0 0,-60 6 26 0 0,-29 2-21 0 0,1 1 1 0 0,-1 1-1 0 0,0-1 1 0 0,1 1-1 0 0,-1 0 1 0 0,7 0-1 0 0,47 0-5 0 0,-43-2 0 0 0,1 2 12 0 0,-16 0 2 0 0,0-1 0 0 0,1 0 0 0 0,-1 0-1 0 0,0 0 1 0 0,0 0 0 0 0,0 0 0 0 0,0 0 0 0 0,0-1-1 0 0,2 0 1 0 0,-3 1-25 0 0,4-5-53 0 0,-4 5 61 0 0,0 1-1 0 0,0-1 1 0 0,0 1 0 0 0,0-1 0 0 0,0 1-1 0 0,0-1 1 0 0,-1 1 0 0 0,1-1 0 0 0,0 1 0 0 0,0-1-1 0 0,-1 1 1 0 0,1 0 0 0 0,0-1 0 0 0,-1 1-1 0 0,1-1 1 0 0,0 1 0 0 0,-1 0 0 0 0,1-1-1 0 0,-1 1 1 0 0,0-2 1 0 0,-5-6 0 0 0,-2-2-13 0 0,1 0 0 0 0,-1 1 0 0 0,-1 0 0 0 0,0 0 0 0 0,-17-13 0 0 0,-4 4-16 0 0,-38-18 0 0 0,0 1 33 0 0,58 28-8 0 0,1 2-7 0 0,-1 0 0 0 0,1 0-1 0 0,-1 1 1 0 0,-10-3 0 0 0,13 4-107 0 0,12 2-57 0 0,12 4 69 0 0,13 9 62 0 0,0 1 0 0 0,-1 1 0 0 0,0 2 1 0 0,-1 0-1 0 0,29 24 0 0 0,47 36 46 0 0,-64-47 0 0 0,-34-25 1 0 0,-4-2 0 0 0,0-1 0 0 0,-1 1 0 0 0,1 0 0 0 0,0-1 0 0 0,0 1 1 0 0,-1 0-1 0 0,1 0 0 0 0,-1 0 0 0 0,0 0 0 0 0,0 1 0 0 0,1-1 0 0 0,0 3 0 0 0,-1-2 37 0 0,0 0 1 0 0,0 0 0 0 0,0 0-1 0 0,0 0 1 0 0,-1 0-1 0 0,1 0 1 0 0,-1 0-1 0 0,0 0 1 0 0,1 0 0 0 0,-1 0-1 0 0,-1 0 1 0 0,1 1-1 0 0,0-1 1 0 0,-1 0-1 0 0,0 0 1 0 0,0 0 0 0 0,0 0-1 0 0,0 0 1 0 0,0 0-1 0 0,-2 3 1 0 0,-4 7 203 0 0,-1-1 0 0 0,0 0 0 0 0,-12 13 0 0 0,8-9-38 0 0,-114 129 399 0 0,111-129-1154 0 0,-15 21 1 0 0,15-11-6826 0 0,8-13 53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6T15:24:18.6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2381 7969 21183 0,'0'0'1888'0,"0"0"-1504"0,0 0-384 0,-10 4 0 0,10-4 896 0,-6 2 96 16,-2 1 32-16,0-2 0 0,0-1 64 0,1 0 0 15,-1 0 16-15,0 0 0 0,-1 0-720 0,-2 2-128 16,0-1-48-16,-1 3 0 0,-2 1-208 0,-1 3 176 16,2 2-176-16,2 6 160 0,-1 0-160 0,0 2 160 15,2 1-160-15,1 1 160 0,2 0-160 0,2-1 0 16,1 1 0-16,1-1 0 0,2-1 0 0,1-1 0 0,1-1 0 0,3-3 0 15,-1-5 0-15,2-2 0 0,0 0 0 0,-5-6 0 16,9 4 0-16,0-4 0 16,1-4 0-16,-1-3 0 0,-1-2 0 0,2-1 0 15,0-6 0-15,1 0 128 0,-1-1-128 0,-1-1 0 16,-1-1 144-16,0-1-144 0,-1-1 0 0,-2 2 128 16,-3 2-128-16,2 1 0 0,-1 3 144 0,-1 2-144 15,0 1 192-15,-1 4-192 0,-1 6 512 0,0 0 0 16,0 0 0-16,0 0 0 0,1 7-16 0,1 4-16 0,-1 1 0 0,2 1 0 15,-1 1-272-15,2 2-48 0,0 2-16 0,1 0 0 16,0 0-144-16,2 1 0 0,0-1 0 0,0 1 0 31,4 1-1504-31,-2-2-336 0,1-1-64 0,2 0-11728 0</inkml:trace>
  <inkml:trace contextRef="#ctx0" brushRef="#br0" timeOffset="159.93">2636 7703 17503 0,'-14'-18'768'0,"9"11"176"0,-1 1-752 0,0 2-192 16,1 0 0-16,-1 1 0 0,6 3 3840 0,-5 2 720 15,0 1 160-15,1 8 16 0,-1 6-3072 0,0 5-640 16,1 4-112-16,1 5-16 0,2 5-672 0,0 4-224 16,-1 3 144-16,5 3-144 31,2 1-1216-31,4-1-320 0,4 1-64 0,0-2-8688 0,2-5-1744 0</inkml:trace>
  <inkml:trace contextRef="#ctx0" brushRef="#br0" timeOffset="465.16">2868 7829 16575 0,'-10'-10'1472'0,"10"10"-1168"0,-7-1-304 0,1 3 0 15,-1 7 2304-15,1 1 416 0,-1 4 80 0,2 5 16 16,1 2-1792-16,1 4-336 0,2 4-80 0,2 1-16 15,3 2-256-15,2 1-48 0,0 0-16 0,3-4 0 16,3-1-272-16,2-2 0 0,2-4 0 0,1-4 0 16,2-5 176-16,1-3-176 15,1-7 160-15,0-3-160 0,0-3 320 0,-2-8-16 0,-1-5-16 0,-1 0 0 16,-2-7 560-16,-5-1 112 0,-3-3 32 0,-2-2 0 16,-4-5 64-16,-1 0 16 0,-2-1 0 0,-2-2 0 15,0-1-432-15,-2 2-64 0,-1-1-32 0,-1 1 0 0,-1-2-336 0,-3 3-64 16,0 3-16-16,-1-3 0 31,-1 0-1408-31,-2 1-272 0,-1 2-64 0,2-1-15008 0</inkml:trace>
  <inkml:trace contextRef="#ctx0" brushRef="#br0" timeOffset="761.09">3370 8028 22047 0,'0'0'976'0,"8"7"208"0,1 3-944 0,1-5-240 16,1-4 0-16,-1-1 0 0,1-3 1088 0,-1-2 160 16,2-3 32-16,-2-1 16 0,-1-2-224 0,-1-3-48 15,-1 1-16-15,-1-3 0 0,0 0-336 0,-3-2-64 16,1-2-16-16,-2 2 0 0,-2 0-352 0,-2 2-80 16,1-2-16-16,-3 2 0 0,-1 3 16 0,-3 3 0 0,-2 2 0 0,-2 3 0 15,0 2 448-15,1 4 96 0,-1 4 0 0,0 5 16 16,-1 1 304-16,1 5 48 0,2 3 16 0,-1 5 0 15,1-1-512-15,3 2-112 0,5 1-16 0,2 0 0 16,2 0-240-16,2 0-48 0,3-1-16 0,1-3 0 16,2-2-144-16,3-3 0 0,2-1 0 0,3-5-176 15,1-2-400 1,2-3-96-16,1-5-16 0,1-2 0 0,0-2-2640 0,2-6-512 0</inkml:trace>
  <inkml:trace contextRef="#ctx0" brushRef="#br0" timeOffset="1128.16">3649 7503 24879 0,'0'0'2208'0,"0"0"-1760"0,0 0-448 0,0 0 0 0,0 0 1664 0,0 0 240 16,3 11 48-16,-1 6 16 0,4 6-496 0,-1 2-112 16,1 4-16-16,1 3 0 0,-1 5-576 0,1-3-128 15,1 1-32-15,2 0 0 0,-1 0-288 0,2 1-48 16,-1-3-16-16,0 0 0 0,0-4-256 0,-1-2 160 15,0 0-160-15,-1-3 128 0,0-4-128 0,-1-2 0 16,0-3 0-16,-2-2 0 0,0 0-384 0,0-5 32 16,-5-8 16-16,0 0 0 15,0 0-208-15,0 0-32 0,10-1-16 0,-3-6 0 16,0 0 144-16,-2-5 16 0,0-4 16 0,-2 1 0 0,0-1 160 0,-1-1 16 16,1-1 16-16,-1 1 0 0,0 0 224 0,-1 0 0 0,0 0 0 0,2 4 0 15,1 0 0-15,0 0 192 0,0 4-48 0,0 1 0 16,-2-1 144-16,-2 9 32 0,0 0 0 0,0 0 0 15,0 0-96-15,9 2-16 0,-1 5 0 0,0 2 0 16,-2 2-208-16,4 2 128 0,-1 1-128 0,1 2 0 16,2 0-176-16,1-2-128 0,1 0-16 0,1-1-16 31,0-1-1872-31,1-2-368 0,-2 0-80 0,1-3-16 0,-1-2-720 0,0-2-160 16</inkml:trace>
  <inkml:trace contextRef="#ctx0" brushRef="#br0" timeOffset="1296.95">4214 7869 13823 0,'0'0'608'0,"0"0"128"0,0 0-592 0,0 0-144 0,0 0 0 0,0 0 0 16,0 0 3856-16,0 0 752 0,0 0 128 0,0 0 48 15,0 0-3040-15,-4 6-592 0,2 2-128 0,2 1-32 16,0 1-752-16,2 1-240 0,2 1 128 0,1-1-128 16,3 2-448-16,1-1-160 0,0-1-32 0,1-1 0 15,2-2-1936-15,0-2-400 0,0 1-80 0,-1-2-4720 16,0-1-944-16</inkml:trace>
  <inkml:trace contextRef="#ctx0" brushRef="#br0" timeOffset="1458.2">4395 7905 23327 0,'0'0'512'0,"0"0"96"0,0-8 32 0,0 0 16 0,0 8-528 0,0 0-128 15,0 0 0-15,0 0 0 0,0 0 2208 0,0 0 416 16,-3 10 64-16,1 1 32 0,-2 2-944 0,0 4-192 0,0 1-48 0,0 3 0 16,-1 3-784-16,1-1-176 0,1 2-16 0,1-1-16 15,-1-1-400-15,2-1-144 0,-1-1 0 0,2 0 144 31,2-2-1392-31,0 0-288 0,2-2-48 0,0 0-16 16,0-7-1648-16,1-1-336 0,2-2-64 0</inkml:trace>
  <inkml:trace contextRef="#ctx0" brushRef="#br0" timeOffset="1724.48">4556 7915 2751 0,'6'-32'128'0,"-5"18"16"0,2-3-144 0,-2 1 0 0,-1-2 0 0,-1 2 0 16,-1 3 5360-16,0 4 1040 0,-2 2 192 0,4 7 64 15,0 0-5232-15,-7 8-1040 0,1 7-192 0,-1 4-64 16,1 6 176-16,1 2 16 0,1 3 16 0,2-1 0 0,1 1 160 0,2-1 16 16,3-1 16-16,1-2 0 0,3-1-48 0,1-3-16 15,2-4 0-15,2 1 0 0,0-5-80 0,0-3 0 16,0-5-16-16,0-3 0 0,0-3 192 0,1-3 32 16,2-3 16-16,-2-4 0 0,-1-3 256 0,2-1 48 15,-5-7 16-15,-1 0 0 16,-1-2-64-16,-3-3-16 0,-1-2 0 0,-1 1 0 15,-3-6-320-15,-1 2-64 0,1-1-16 0,-3 0 0 0,-1 1-288 0,-1 0-160 16,-3-2 160-16,0 0-160 16,-1 2-768-16,-1 0-256 0,-3-3-64 0,1 3-11216 15,0 3-2256-15</inkml:trace>
  <inkml:trace contextRef="#ctx0" brushRef="#br0" timeOffset="2065.57">4911 7922 27695 0,'0'0'1216'0,"7"10"272"0,0 3-1184 0,3-3-304 0,-1-3 0 0,1 0 0 15,-1-4 1200-15,2 0 176 0,-1 0 32 0,1-3 16 16,-1-4-144-16,0-1-16 0,2-3-16 0,0-1 0 16,0-4-528-16,-1 0-96 0,1-1-32 0,-2-2 0 0,0 0-320 0,-3 2-64 15,0-3-16-15,-2 1 0 0,-1 2-192 0,-1 1 176 16,-3-3-176-16,-3 3 160 15,-1 2-32-15,-2 1-128 0,-2 1 192 0,-1 5-64 16,-2 4-128-16,0 4 160 0,-2 3-160 0,-1 6 160 16,1 5-160-16,0 6 160 0,0 3-160 0,2 3 160 0,0-3 176 15,3 3 48-15,1 0 0 0,3 0 0 0,2 0 112 0,4-1 16 16,2-2 16-16,3-2 0 0,4-4-192 0,3-3-32 16,3-3-16-16,5-2 0 0,4-3-160 0,6-3-128 15,4-6 144-15,24-4-144 16,-1-3-1072-16,-2-7-304 0,-2-6-64 0</inkml:trace>
  <inkml:trace contextRef="#ctx0" brushRef="#br0" timeOffset="20030.06">11646 5956 8287 0,'-1'-7'368'0,"1"7"80"0,-3-5-448 0,3 5 0 16,0 0 0-16,0 0 0 0,0 0 1632 0,3-6 240 15,1 0 48-15,-4 6 16 0,6-3-640 0,1 0-128 0,-1 2-16 0,5 2-16 16,-1 4-560-16,1 2-128 0,-2 2 0 0,1-1-16 15,3 1-240-15,0 0-32 0,0 1-16 0,2 1 0 16,-1-2-144-16,2 0 128 0,-2 0-128 0,-1-2 128 16,0-2-128-16,0-4 0 0,0-1 0 0,-1-1 0 15,0 1 0-15,-1-4 128 0,1-1-128 0,1-3 0 16,1-1 128-16,1-2-128 0,-1-4 128 0,0 0-128 16,1-4 128-16,0-1-128 0,1-1 128 0,0 2-128 15,1-3 0-15,0 1 128 0,-1 0-128 0,3 1 0 16,-1 1 0-16,0 3 0 0,-1 6 0 0,-1 3 0 15,-1 1 0-15,1 3 0 0,-2 2 0 0,2 5 0 16,-4 4 0-16,0 1 0 0,1 2 0 0,0 2 128 16,0 2 160-16,0-2 32 0,0 0 0 0,0-1 0 15,0-2-192-15,-1-1-128 0,-1 0 192 0,2-2-192 16,0-3 224-16,0-2-64 0,0 0-16 0,3-1 0 16,1-1-16-16,-1-3-128 0,2-1 192 0,-2-2-64 15,-1-2-128-15,1-1 128 0,-2-3-128 0,1 2 128 16,-1-3-128-16,2-2 160 0,-1-2-160 0,0 1 160 15,-2 0-160-15,0 2 0 0,0-1 0 0,-2 2 128 0,1-1-128 16,-1 1 0-16,-1 1 0 0,0 3 0 0,1 2 0 0,-1 2 128 16,-2 1-128-16,1 2 0 0,-1 0 176 0,1 4-48 0,0 3-128 15,0 3 192-15,2 0-192 0,-1 1 176 0,1 1-176 0,0 1 160 16,1-2-160-16,1 1 0 16,-1-1 0-16,1 0 128 0,-1-1-128 0,-1 1 0 15,1-2 0-15,0 1 0 0,0-1 0 0,-1 0 0 16,2-2 0-16,0-1 128 0,0 1-128 0,1-3 0 15,-3 0 0-15,1 1 0 0,-2-3 0 0,1 0 0 0,-2 0 0 0,-1 0 128 16,0-4-128-16,-1 1 0 0,0-5 0 0,-1 3 0 16,2 1 0-16,0 0 128 0,-1 1-128 0,-1-1 0 15,1 0 0-15,-1 0 0 0,2-1 0 0,0 3 0 16,0 2 0-16,-1 2 0 0,1 3 0 0,1 1 0 16,-1 0 0-16,0 1-176 0,0 2 176 0,2 3-128 15,-2 3 128-15,4 0 0 16,2 1 0-16,1-1-128 0,-1 1 128 0,2 0 0 0,1-3 0 0,1 0 0 15,1-3 0-15,3-3 0 0,2-3 0 0,-3-3 0 16,-2-2 0-16,0-5 256 0,-2-1-48 0,-2-1 0 16,1-5 832-16,-1 1 176 0,2-2 16 0,-2-1 16 15,-3 0-160-15,-1 0-48 0,1 1 0 0,0 2 0 16,-3-1-704-16,1 3-144 0,2-1-16 0,-2 2-16 16,0 3-336-16,0-1-64 0,0-1-16 0,2 3-15424 15</inkml:trace>
  <inkml:trace contextRef="#ctx0" brushRef="#br1" timeOffset="23466.62">21462 6535 16575 0,'0'0'1472'0,"0"0"-1168"0,0 0-304 0,0 0 0 15,0 0 1856-15,0 0 304 0,28 2 64 0,-22-5 16 16,2-4-400-16,2-1-80 0,3 0-16 0,3 1 0 16,1-7-528-16,3 1-128 0,9-3 0 0,2-7-16 15,1-1-240-15,3-3-64 0,4 0 0 0,4 0 0 16,3-1-192-16,-6 8-64 0,6-3 0 0,2-1 0 16,0-5-256-16,2-1-48 0,-1 0-16 0,2 0 0 15,0 0-48-15,13-8-16 0,-3 3 0 0,-4 2 0 16,-3 3-128-16,-5 2 128 0,-2 0-128 0,-1 1 128 0,-2 1-128 0,-3 0 0 15,-5 0 0-15,2 0 128 0,-3-2-128 0,2 0 0 16,-2-2 144-16,-2 2-144 0,-1 2 208 0,-1 3-16 16,-1 0-16-16,-1 3 0 0,0 0 16 0,-3 2 16 15,-3 1 0-15,9-4 0 0,-6 4-208 0,-7 3 176 16,-2-2-176-16,-8 8 160 16,0 0-32-16,1 1-128 0,-1-1 192 0,4-1-64 15,-3-2 32-15,-3 6 0 0,1-1 0 0,-3 0 0 0,0 1 0 16,0 1 0-16,0-2 0 0,2-2 0 0,-3 0 48 0,-4 8 16 15,5-5 0-15,0 2 0 0,-5 3 32 0,5-6 0 16,-5 6 0-16,0 0 0 0,0 0-64 0,6-6-16 16,-6 6 0-16,8-3 0 0,-8 3-48 0,0 0-128 15,7-4 192-15,1 1-64 0,0 0-128 0,1 2 0 16,0 1 144-16,3 1-144 0,1 1 128 0,1 2-128 16,1 1 128-16,2 3-128 0,2-1 176 0,3 5-48 15,3 0 0-15,14 10 0 0,3 4 16 0,-12-9 0 0,3 4 0 0,2 1 0 16,1 4 32-16,2 4 0 0,0 3 0 0,4 3 0 15,-1 2 16-15,4 1 0 0,-1 0 0 0,24 21 0 16,-6-8 32-16,-23-19 16 0,3 0 0 0,21 16 0 16,-14-1-48-16,-2-6 0 0,-5-4 0 0,-13-13 0 15,1 1 0-15,3 1 0 0,0 3 0 0,0-1 0 0,1-2-16 16,-4-1-16-16,0-4 0 0,-2 1 0 16,0-3-160-16,-1-1 192 0,-2-1-192 0,0 0 192 15,-5-3-192-15,0-1 128 0,-1-1-128 0,-2 1 128 16,0-2-128-16,-1-3 0 0,0 3 144 0,-2-3-144 15,0 0 0-15,-2 0 0 0,0-1 0 0,-2-1 0 16,-2-3-1456-16,0 2-208 0,0-1-32 16,-2 0-16-16,-6-5-2432 0,0 0-480 0</inkml:trace>
  <inkml:trace contextRef="#ctx0" brushRef="#br2" timeOffset="36232.32">23308 5255 13983 0,'0'0'624'0,"0"0"128"0,0 0-608 0,4-7-144 0,-9 19 0 0,-1-3 0 15,2-1 640-15,1 0 112 0,0-2 16 0,3-6 0 16,0 0-64-16,0 0-16 0,0 0 0 0,0 0 0 15,0 0 384-15,0 0 80 0,0 0 0 0,6-4 16 16,1-2 592-16,-1-2 112 0,1-3 32 0,1 0 0 16,1-4-400-16,1 0-80 0,2-2-16 0,2-2 0 0,2 0-96 0,1-1-32 15,1 2 0-15,3-5 0 0,0-2-192 0,2-3-32 16,2-1-16-16,1-3 0 0,2-2-352 0,2-2-80 16,-2-6-16-16,1-1 0 0,-2-3-256 0,2 2-48 15,0 2-16-15,1 3 0 0,-3 3-272 0,-7 8 128 16,-2 1-128-16,2 1 0 0,-1-3 144 0,1 2-144 15,-2 0 0-15,0 2 144 16,-1 1-144-16,4-2-176 0,-3 3 48 0,-1 2 0 16,-1-1-464-16,-2 2-96 0,0 1-16 0,6-6 0 15,0 5-1920-15,-3 1-384 0,-3-1-64 0,-5 8-8160 16,4-2-1632-16</inkml:trace>
  <inkml:trace contextRef="#ctx0" brushRef="#br2" timeOffset="36665.01">24707 3540 24991 0,'0'0'1104'0,"-3"-6"240"0,-1-5-1088 0,-1 1-256 0,-3-1 0 0,0 2 0 15,1 1 1472-15,-3 3 256 0,0 0 32 0,0 2 16 0,-1 3-592 0,1 6-112 16,-2 1-32-16,0 6 0 0,-1 2-864 0,1 6-176 15,1 0 0-15,0 3 0 16,2 4 0-16,1-2-160 0,3 1 160 0,4 0 0 0,1 2-208 0,2-1 64 16,2-4 16-16,3 1 0 0,2-3 128 0,-1-5-192 15,2-1 192-15,9 9-192 16,0-5 192-16,-3-8 0 0,1-3 0 0,2-1 0 16,3-1 0-16,1-3 0 0,-1-4 192 0,0-3-64 15,0-2 448-15,0-4 80 0,-2-4 32 0,5-11 0 16,-7 3 16-16,-3 2 16 0,0-6 0 0,-5 0 0 15,-5-1-128-15,-1 9-16 0,-2-2-16 0,-2-11 0 0,-4-2-144 0,-3 5-32 16,-1 0 0-16,2 10 0 0,-2-6-224 0,-2 1-160 16,-3-2 192-16,-2 0-192 15,0 1-1120-15,-9-14-336 0,1 3-64 0,8 15-16 16,1 0-1280-16,1 4-256 0,1-1-48 0</inkml:trace>
  <inkml:trace contextRef="#ctx0" brushRef="#br2" timeOffset="37191.57">25093 3389 19343 0,'0'0'848'0,"2"16"192"16,0-2-832-16,-1 3-208 0,3 5 0 0,-3-1 0 0,-1 1 1840 0,0 2 320 15,0 0 64-15,0 0 16 16,0-1-736-16,0 1-144 0,-1-1-16 0,1-3-16 15,-2-1-896-15,2-2-176 0,0-2-48 0,0-2 0 16,0-2-64-16,0-11-16 0,0 0 0 0,0 0 0 16,0 0 64-16,0 0 0 0,0 0 0 0,0 0 0 15,0 0 48-15,0-9 16 0,-2-6 0 0,1-2 0 16,1-3-96-16,0-1-16 0,-2-2 0 0,2-1 0 16,3 0-144-16,-1-4 0 0,1-2 0 0,2 0 128 0,2-1-320 15,-1 9-80-15,2-3-16 0,6-10 0 0,1 3 32 0,2 5 16 16,1 1 0-16,2 3 0 0,2 0 96 0,0 4 16 15,0 2 0-15,0 0 0 0,-1 1 128 0,-7 8 192 16,-1 2-32-16,7-2-16 0,-2 3 240 0,-6 4 32 16,-2 1 16-16,5 0 0 0,-2 2 16 0,-3 2 16 15,-10-4 0-15,7 5 0 0,-3 2-64 0,-2 2-16 16,0 1 0-16,-2 3 0 0,-3 0-128 0,-2 8-48 16,-3 0 0-16,3-5 0 0,-2 2-208 0,-5 12 144 15,1-6-144-15,0-1 128 0,1-1-128 0,3-5 0 16,0-3 0-16,0 2 128 0,-2 0-128 0,-4 5 128 15,1-6-128-15,2 0 128 0,1-2 128 0,3-6 32 0,2 3 0 0,2-1 0 16,-1-1 32-16,2 1 0 0,1-9 0 0,4 11 0 16,2 0 64-16,1-3 0 0,1-2 16 0,7 5 0 15,1-4 16-15,-3 0 0 0,3-1 0 0,2 2 0 16,3 0-48-16,1 0-16 0,1-2 0 0,13 4 0 16,-2-1-112-16,-2 0-32 0,1-4 0 0,1 3 0 15,-1 1-208-15,3 0 0 0,-1 0 0 0,0 2 0 31,0-1-1840-31,-1-1-352 0,-3-2-80 0</inkml:trace>
  <inkml:trace contextRef="#ctx0" brushRef="#br2" timeOffset="37959.28">22500 4115 14735 0,'0'0'640'0,"0"0"160"0,0 0-640 0,24-1-160 15,-24 1 0-15,0 0 0 0,6-7 2672 0,-6 7 496 16,0 0 96-16,7 0 32 0,4 2-1568 0,1 3-320 16,1 1-64-16,1 3-16 0,2 6-560 0,0 2-128 15,1 4 0-15,3 3-16 0,1 6 112 0,0 2 32 0,2 3 0 0,3 3 0 16,0 3-80-16,3 2-16 0,1 0 0 0,1 0 0 15,1 2-96-15,-1-2-32 0,-1-1 0 0,1-3 0 16,-1-2-128-16,-5-4-32 0,0-2 0 0,-1 2 0 16,0-2-144-16,-2-1-48 15,-1 0 0-15,0-2 0 0,-4-4-192 0,2 4 176 16,0-5-176-16,-3-2 160 0,-1-1-160 0,-1-6-272 16,-1 0 64-16,-2 1 16 15,-2-5-1808-15,-1-1-368 0,-2-1-64 0,-2-3-8672 0,-4-5-1744 0</inkml:trace>
  <inkml:trace contextRef="#ctx0" brushRef="#br2" timeOffset="38530.11">22142 3206 21711 0,'0'0'960'0,"0"0"192"0,-4-3-912 0,-2-4-240 0,-1 3 0 0,0 0 0 15,-4 0 1136-15,1 2 176 0,-1 0 32 0,1 4 16 16,-3 2-720-16,0 2-128 0,1 5-48 0,0 2 0 15,1 2-464-15,0 6 0 0,1 0 0 0,2 5-160 16,3 4 160-16,2 3-208 0,4-3 80 0,2 2 128 16,2-1-192-16,4 1 192 0,4-4-160 0,4 1 160 0,2 0 0 15,1-2-144-15,3-2 144 0,0-3 0 0,1-5 0 0,0-1 144 16,2-7 0-16,-1-1 0 0,-3-4 560 0,0-3 128 16,-1-4 0-16,-1-3 16 15,-2-5 304-15,-1-3 64 0,-3-3 16 0,-2-3 0 16,-3-2-416-16,-2 0-96 0,-3-1-16 0,-3-3 0 15,-1-2-368-15,-3 2-80 0,-2-1 0 0,-1 1-16 16,-3 0-240-16,-3-3 128 0,-1 2-128 0,-3 0 0 16,0 3-1200-16,-2-1-336 0,-1-1-64 0,-1 2 0 15,2 4-1120-15,1 0-224 0</inkml:trace>
  <inkml:trace contextRef="#ctx0" brushRef="#br2" timeOffset="39025.51">22406 3097 11055 0,'9'12'480'0,"-5"-5"112"0,1 7-464 0,0 0-128 0,0 4 0 0,1 2 0 16,-1 1 2384-16,3 1 464 0,-3 1 96 0,1 2 0 16,1 4-1264-16,-1-2-256 0,2 0-48 0,0-1-16 15,1-1-848-15,-2-1-160 0,-2-3-32 0,0-2-16 16,-1-2-16-16,0-3 0 15,-1-2 0-15,0-4 0 0,0-2 128 0,-3-6 32 0,0 0 0 0,0 0 0 16,0 0-32-16,0 0 0 0,-5-7 0 0,1-6 0 16,0-2-160-16,0 0-48 0,0-2 0 0,2-3 0 15,0 1-80-15,1-5 0 0,0-3-128 0,-1-1 192 16,2 4-192-16,3-5-192 0,1 0 48 0,2 2 0 16,1-1-128-16,2 2-32 0,1 0 0 0,2 2 0 15,1 1 176-15,3 2 128 0,0 3-192 0,-2 3 192 0,-1-1-176 0,0 3 176 16,0 4-160-16,0 1 160 15,-1 3 0-15,0 2 0 0,-1 3 0 0,0 1 160 16,-1 2 80-16,-1 2 16 0,-1 2 0 0,0 1 0 16,-2 1-64-16,0 1 0 0,-4 2 0 0,-2 7 0 15,-4 2 64-15,2-5 0 0,-4 1 0 0,-1 4 0 0,-2 1-128 0,-2 1-128 16,-1 0 176-16,2-1-176 0,-3 0 160 0,0 0-160 16,-1 0 128-16,-1-1-128 0,2 0 256 0,1-3-16 15,1-3-16-15,2-2 0 0,-1 0 224 0,4-4 64 16,2 0 0-16,3-1 0 0,1-8-80 0,2 7-16 15,4 0 0-15,3 0 0 0,1 0-32 0,3 0-16 0,0-1 0 0,1 2 0 16,3 0-96-16,2 1-16 16,-2-1 0-16,1 0 0 0,3 0-96 0,1-1-32 15,-1 1 0-15,1 0 0 0,0 0-128 0,0 0 0 0,0 0 0 16,12 2 0 0,-2 0-1424-16,-4 0-368 0,-2-1-80 0</inkml:trace>
  <inkml:trace contextRef="#ctx0" brushRef="#br1" timeOffset="41598.37">25432 6497 28671 0,'0'0'1280'0,"0"0"256"0,0 0-1232 0,0 0-304 15,0 0 0-15,0 0 0 0,0 0 576 0,0 0 64 16,0 0 16-16,0 0 0 0,14 14-96 0,-11-1-32 16,0 3 0-16,1-3 0 0,0 3-384 0,0 5-144 15,-1-1 0-15,1 5 144 0,0 0-144 0,0 0 0 16,1 3 0-16,-3-1 0 15,2-1 0-15,0 0 0 0,-1-2 0 0,-1 0 0 16,0-2-368-16,0 0-96 0,1-2-32 0,0-3 0 16,-1-3-1088-16,2-2-208 0,-1-3-64 0,-3-9-10208 15</inkml:trace>
  <inkml:trace contextRef="#ctx0" brushRef="#br1" timeOffset="41830.28">25698 6378 12895 0,'0'0'1152'0,"1"-7"-928"0,-1 7-224 0,0 0 0 16,0 0 2736-16,0 0 496 0,0 0 96 0,0 0 32 15,0 0-1568-15,-1 13-320 0,-1 4-64 0,2 3-16 16,0 5-880-16,3 4-192 0,-1 6-16 0,2-8-16 16,0 7-288-16,2 4 0 0,-1 3 0 0,4 2 0 15,-1 0 0-15,0-4 0 0,-1 2 0 0,2 1 0 16,2-3-160-16,-1-2-144 0,-3-3-16 0,1 2-16 15,-1-6-1648-15,3-1-320 0,-4-4-64 0,1-3-8528 16</inkml:trace>
  <inkml:trace contextRef="#ctx0" brushRef="#br1" timeOffset="42094.83">25523 6742 21183 0,'-12'-9'944'0,"12"9"192"0,0 0-912 0,0 0-224 15,0 0 0-15,0 0 0 0,0 0 2896 0,0 0 544 0,0 0 96 0,0 0 32 16,7-4-1584-16,3-1-320 0,4 1-64 0,3 0-16 15,4 1-672-15,3 0-128 0,2-1-16 0,1-2-16 16,3 2-624-16,1 1-128 0,1 3 0 0,12-6 0 31,-2 1-2496-31,-4 0-480 0</inkml:trace>
  <inkml:trace contextRef="#ctx0" brushRef="#br1" timeOffset="44862.94">27724 4866 28447 0,'0'0'1264'0,"0"0"256"0,0 0-1216 0,0 0-304 0,1 0 0 0,-6-4 0 15,5 4 1200-15,0 0 176 0,0 0 32 0,0 0 16 16,0 0-336-16,-6 8-64 0,3 2 0 0,0 3-16 15,0 3-848-15,3 5-160 0,-1 2 0 0,1 3 0 16,0 2 0-16,0-1 0 0,0 1 0 0,0 2-128 16,1 0-160-16,-1 0-32 0,0-2 0 0,2 0 0 15,-1-2-2688-15,-1-2-528 0</inkml:trace>
  <inkml:trace contextRef="#ctx0" brushRef="#br1" timeOffset="45047.71">27613 5088 34671 0,'0'0'768'0,"0"0"144"0,0 0 48 0,0 0 0 0,0 0-768 0,0 0-192 16,0 0 0-16,6 0 0 0,6-8 1280 0,0 1 192 16,1 3 64-16,2-2 0 0,2-5-1152 0,3 2-208 15,2 2-48-15,3 0-128 16,1 3-1216-16,4-2-336 0,4-1-80 0,2 1-14768 15</inkml:trace>
  <inkml:trace contextRef="#ctx0" brushRef="#br1" timeOffset="45363.34">29504 4680 19343 0,'0'0'1728'0,"0"0"-1392"0,0 0-336 0,0 0 0 0,-2 14 2560 0,-1 0 448 16,-1 3 96-16,-1 3 16 0,0 1-1632 0,0 0-320 15,-1 3-64-15,1 2-16 0,-3 0-512 0,3 2-128 16,0-1 0-16,0 4-16 0,0 5-432 0,-1-1-176 16,2 0 16-16,2-4 0 15,-1-3-1664-15,2-3-336 0,1-3-64 0,3-4-11296 16</inkml:trace>
  <inkml:trace contextRef="#ctx0" brushRef="#br1" timeOffset="45579.24">29803 4586 11967 0,'0'0'528'0,"5"-8"112"0,-5 8-512 0,0 0-128 16,0 0 0-16,0 0 0 0,0 0 4544 0,8 10 896 0,-5 2 160 0,-1 2 32 16,1 3-3392-16,-2 4-672 0,-2 3-144 0,1 3-16 15,0 2-1072-15,0 2-208 0,-1-1-128 0,-2 3 160 16,-1 1-160-16,1-1 0 0,2 4-160 0,0-2 160 31,-1-1-768-31,1 0-64 0,0 0-16 0,0-3 0 16,-1-1-2176-16,1-5-432 0</inkml:trace>
  <inkml:trace contextRef="#ctx0" brushRef="#br1" timeOffset="45763.87">29554 5008 29311 0,'0'0'1296'0,"0"0"272"0,0 0-1248 0,0 0-320 16,6-6 0-16,2 0 0 15,0 1 1136-15,1 0 160 0,3 1 48 0,1 0 0 16,3 3-960-16,1 3-192 0,2 2-48 0,1-1 0 16,-2-4-2400-16,2 2-496 0</inkml:trace>
  <inkml:trace contextRef="#ctx0" brushRef="#br1" timeOffset="46127.51">30004 5049 24351 0,'0'0'1088'0,"0"0"208"0,0 0-1040 0,0 0-256 0,0 0 0 0,11 1 0 16,-11-1 1184-16,15-1 176 0,-1 1 48 0,-1-3 0 15,-1 0-496-15,0 1-80 0,1-3-32 0,0 2 0 16,0 4-352-16,1-1-64 0,0-2 0 0,0 2-16 16,-4 4-64-16,0-1-16 0,-2 1 0 0,-8-4 0 15,9-2-32-15,-9 2-16 0,0 0 0 0,0 0 0 16,0 0 208-16,0 0 64 0,0 0 0 0,-8 11 0 16,-1 1-16-16,0 1 0 0,-4 2 0 0,3-4 0 15,2 2 80-15,-1 2 32 0,-3-1 0 0,7 0 0 16,0 1 0-16,-1-1 0 0,1-1 0 0,1 0 0 15,2 0-336-15,4 0-64 0,4-1-16 0,0-2 0 0,-6-10-192 0,13 8 0 16,-1-1 0-16,2-2 0 16,2 0-576-16,1-5-48 0,-2 3-16 0,5-3 0 15,-2-2-2000-15,2 1-416 0,1-5-80 0,-2-3-12288 0</inkml:trace>
  <inkml:trace contextRef="#ctx0" brushRef="#br1" timeOffset="46461.43">30768 4686 30351 0,'0'0'1344'0,"-11"0"272"0,-3 1-1296 0,0 6-320 15,-2 1 0-15,-4 4 0 0,-3 1 752 0,-2 5 80 0,0 4 0 0,1 3 16 16,0 0 688-16,2 2 128 0,2 4 16 0,4 0 16 16,1-2-1216-16,5 1-240 15,3 0-48-15,5 0-16 0,2-6 16 0,5 0 0 0,1-1 0 0,6-1 0 16,4-3-192-16,3-1 192 0,3-4-192 0,5-3 192 15,2 0 0-15,0-5 16 0,0-2 0 0,0-1 0 16,1-5-64-16,-2 1-16 0,-2-1 0 0,0-4 0 16,-1-5 48-16,0-5 0 0,0-1 0 15,-1-1 0-15,0-1-48 0,-1-1-128 0,1-6 192 0,-5 1-64 16,-2-1 48-16,-5 0 0 0,-1 0 0 0,-5-1 0 16,-6 0 144-16,-3 0 48 0,-3-2 0 0,-6-4 0 15,-5 1 160-15,-4-2 48 0,-2-1 0 0,-4 0 0 16,-3 1-320-16,1 6-48 0,0 5-16 0,-2 6 0 15,-4 5-368-15,-3 6-80 0,-1 6 0 0,0 5-16 16,0 4-2000-16,-1 7-400 0,0 4-80 0</inkml:trace>
  <inkml:trace contextRef="#ctx0" brushRef="#br0" timeOffset="55028.95">21114 8101 7359 0,'4'-7'320'0,"-2"1"80"0,15-27-400 0,-17 33 0 16,0 0 0-16,0 0 0 0,0 0 3840 0,0 0 704 16,0 0 128-16,0 0 16 0,0 0-2608 0,0 0-528 15,0 0-96-15,-6 3-32 0,-3 0-736 0,-2 4-160 0,-1 2-16 0,1 4-16 16,-2 3-288-16,0 2-48 0,-4 3-16 0,-2 0 0 16,1 0 16-16,1-1 0 0,2 3 0 0,1-2 0 15,3-2 48-15,0-2 16 0,2 3 0 0,3-2 0 16,0 0-224-16,4-4 176 0,2 2-176 0,2-3 160 15,2-2-160-15,3-4 0 0,2-1 0 0,1-3 0 16,3 0 0-16,2-3 0 0,-1-4 0 0,0-1 0 16,1-4 0-16,-1-2 0 15,1 0 0-15,-1-4 0 0,-1-2 0 0,1-1-144 0,-1-1 144 0,0-4 0 16,-1-1-144-16,0 0 144 0,0 2 0 0,-5-1-144 16,0 0 144-16,-1 4 0 0,1 2 160 0,-2 3-160 15,-2-2 448-15,-1 4-16 0,0 4 0 0,-1 3 0 16,-1 5 128-16,0 0 16 0,0 0 16 0,0 0 0 15,0 0-64-15,-4 8-16 0,0 2 0 0,1 3 0 0,1 3-192 0,-1 4-64 16,2 0 0-16,2 4 0 16,-1 1-256-16,2-1 0 0,0 3 0 0,2-4 0 15,1 3 0-15,1-2 0 0,0-2 0 0,2-1 0 16,1-2-448-16,1-2-80 0,1-3-32 0,2-1 0 16,0-1-2000-16,1-4-384 0,2-3-96 0,0-5-10624 15</inkml:trace>
  <inkml:trace contextRef="#ctx0" brushRef="#br0" timeOffset="55221.51">21612 8058 17503 0,'0'0'1552'0,"0"0"-1232"15,-5-6-320-15,-2 2 0 0,0 1 3072 0,1 0 544 16,-3 2 112-16,0 1 32 0,-2 1-1520 0,1 3-288 0,-1 1-64 0,2 5-16 16,0 5-928-16,3 3-192 0,-2 6-48 0,1-1 0 15,2-1-432-15,2 2-80 0,2 0-32 0,1 0 0 16,1-2-160-16,3 0 0 0,3-1 0 0,1-1 128 15,2-2-128-15,2 0 0 0,1-2-192 0,1-2 192 32,2-2-720-32,0-4-32 0,1-2 0 0,1-2 0 0,1-1-2064 15,1-5-432-15,-1-2-80 0</inkml:trace>
  <inkml:trace contextRef="#ctx0" brushRef="#br0" timeOffset="55598.33">21882 8331 23439 0,'0'0'1024'0,"0"0"240"0,0 0-1008 0,9 3-256 15,-1 0 0-15,-1-3 0 0,0-3 1376 0,1 0 224 16,1-1 64-16,1-1 0 0,-1-4-832 0,1-1-176 15,-1-2-16-15,0-1-16 0,-1-1-432 0,-1-2-64 16,0 2-128-16,-2-3 176 0,-1 1-176 0,-1 0 0 16,1-1 144-16,-3 3-144 0,-2-2 368 0,-2 3 0 15,-1 0 0-15,-2 3 0 0,-4 1 304 0,1 1 64 0,-1 0 16 0,-1 3 0 16,0 2 16-16,0 2 0 0,1 2 0 0,1 5 0 16,1-3-320-16,1 4-64 0,1 2-16 0,2 3 0 15,1 3-224-15,3 2-144 0,2 2 192 0,0 2-192 16,1-1 0-16,2 4 0 0,2 2 0 0,3-1 0 15,2-2 0-15,1 1 0 16,1-1 0-16,4-3-192 16,1-2-768-16,1-4-160 0,3-3-32 0,-1-4 0 15,-1-3-2096-15,0-4-416 0</inkml:trace>
  <inkml:trace contextRef="#ctx0" brushRef="#br0" timeOffset="55799.42">22318 7704 27647 0,'0'0'2448'0,"0"0"-1952"16,0 0-496-16,0 0 0 0,0 0 1920 0,0 0 304 15,0 0 48-15,2 9 16 0,-1 4-1184 0,3 7-224 16,2 5-48-16,0 3-16 0,0 2-624 0,2 2-192 16,1 0 0-16,1 3 0 0,1 3 0 0,1 1 0 15,-1 1-240-15,2 0 80 16,2 2-1904-16,-2-3-384 0,-3-1-80 0,1-2-7328 0,-1-5-1456 0</inkml:trace>
  <inkml:trace contextRef="#ctx0" brushRef="#br0" timeOffset="56293.54">22312 8213 26783 0,'-5'-16'576'0,"2"10"128"0,0-4 32 0,1 1 32 0,0-2-624 0,2 0-144 16,0 2 0-16,2 1 0 0,0 0 816 0,-2 8 128 0,6-4 16 0,3 3 16 15,2 1-800-15,2 0-176 0,3 1 0 0,1 1 0 32,3 0-864-32,2 1-128 0,3 0-32 0,2-1 0 15,3-1-640-15,0-1-128 0,0-1-16 0,-1 0-16 0,-3 0 96 0,0 1 0 0,-3-3 16 0,-2-1 0 16,-1 0 1008-16,-3 2 192 0,-2-5 32 0,0 4 16 16,-4 1 1936-16,0 0 384 0,-3 0 64 0,-8 2 32 0,0 0 288 0,0 0 48 15,0 0 16-15,0 0 0 0,0 0-640 0,-7 0-128 16,-1 2-32-16,0 0 0 0,1 0-544 0,0 4-96 15,-2 1-32-15,0 1 0 16,1 1-512-16,1 2-128 0,0 1 0 0,0 1-16 16,2 0-176-16,2 1 0 0,3 0 0 0,-1 1 128 15,1-5-128-15,1 1 0 0,1-2 0 0,3 1 0 0,-1-3 0 0,2-1 0 16,1-1 0-16,1-1 0 0,-1-1 0 0,3-2 0 16,0-1 0-16,0-1 0 0,1-2 0 0,-1-1 0 15,1-1 0-15,-1-1-176 0,-1-4 176 0,0 0-192 16,0-2 192-16,-1 1-192 0,0-1 192 0,0 0 0 15,-2-1 0-15,1 1 0 0,-3 2 0 0,0 1 0 16,0 0 0-16,-2 1 0 0,0 0 0 0,-1 0 0 16,0 3 0-16,-1 5 128 0,0 0-128 0,0 0 192 15,0 0-64-15,0 0 0 0,0 9 32 0,-1 2 16 0,2 2 0 0,2-3 0 16,1 3-176-16,1 1 0 16,1 1 0-16,1 0 0 15,1 1-448-15,1 0-128 0,1-2-32 0,2-1 0 16,1-3-2416-16,3 0-496 0,1-1-80 0</inkml:trace>
  <inkml:trace contextRef="#ctx0" brushRef="#br0" timeOffset="56493.51">23284 7584 32831 0,'0'0'1456'0,"-1"8"288"0,-2 0-1392 0,2 2-352 0,-1 1 0 0,0 6 0 15,1 4 1648-15,0 6 256 0,1 4 48 0,1 6 16 0,2 5-432 0,0 2-96 16,1 1-16-16,3 2 0 0,1 4-848 0,1 0-160 16,3 0-32-16,-2 0-16 0,2-2-368 0,-1 1 0 15,1-2-192-15,1 0 64 16,0-3-1984-16,0-1-384 0,0-1-64 0</inkml:trace>
  <inkml:trace contextRef="#ctx0" brushRef="#br1" timeOffset="60369.18">23876 7850 8287 0,'0'0'736'0,"0"0"-592"0,0 0-144 0,0 0 0 0,0 0 2432 0,0 0 464 16,0 0 96-16,0 0 16 0,0 0-1296 0,0 0-256 0,0 0-48 0,0 0-16 16,0 0-256-16,0 0-48 0,0 0-16 0,0 0 0 15,12 0-368-15,-11 8-80 0,-1-8-16 0,-1 8 0 16,1-8-288-16,0 0-48 0,0 0-16 0,0 0 0 16,-7 3-64-16,7-3-32 0,0 0 0 0,-6-2 0 15,1 1-160-15,0-4 160 0,-1 1-160 0,2-1 160 16,1-3-160-16,0 1 0 0,2 1 144 0,1 0-144 15,1 0 0-15,2-1 0 0,-1 2 0 0,-2 5 0 16,0 0 0-16,7-1 0 0,0-2 0 0,-7 3 0 16,0 0 0-16,10 3 0 0,-3 0 0 0,1 0 0 0,-8-3 272 0,7 8-16 15,-2-1 0-15,-1 2 0 16,-4-9 64-16,0 0 16 0,2 8 0 0,1 0 0 16,-3-8 48-16,0 7 0 0,0-7 0 0,0 0 0 15,-1 8-144-15,1-8-32 0,-3 7 0 0,3-7 0 16,-5 5-16-16,0 1-16 0,5-6 0 0,-7 3 0 15,1 0-48-15,-1-2 0 0,1-1 0 0,6 0 0 0,-8 0-128 0,1 0 128 16,1 0-128-16,-1 0 128 0,7 0-128 0,0 0 0 16,0 0 0-16,0 0 0 15,0 0-416-15,0 0-16 0,0 0 0 0,0 0 0 16,0 0-2768-16,0 0-544 0</inkml:trace>
  <inkml:trace contextRef="#ctx0" brushRef="#br1" timeOffset="60820">23922 8252 911 0,'0'0'0'0,"0"0"0"0,0 0 0 0,0 0 0 0,0 0 0 0,0 0 0 16,0 0 4576-16,-5-3 832 0,1-1 160 0,0 0 48 15,0-1-3600-15,1 0-720 0,1-3-144 0,0 2-16 16,1 0-688-16,1 1-128 0,1 0-16 0,3-2-16 16,-1 1-48-16,0-1-16 0,2 2 0 0,-5 5 0 15,6-5 96-15,-6 5 32 0,6-3 0 0,0 1 0 0,-6 2 336 16,8 0 64-16,-8 0 16 0,6 1 0 0,-6-1-96 0,8 3-16 16,-8-3 0-16,7 5 0 0,-2 1-288 0,0 1-64 15,-5-7-16-15,4 6 0 0,-1 2-96 0,-3 0-32 16,0-8 0-16,-2 7 0 0,2-7-32 0,-4 6 0 15,4-6 0-15,-5 5 0 0,0 1-128 0,0-5 128 16,-2 0-128-16,1-1 128 16,1-2-128-16,-1-1 0 0,6 3 144 0,-6-4-144 15,1-2 0-15,1-1 128 0,0 0-128 0,1 0 0 0,2 0 0 0,0 1 0 16,1-1 0-16,0 7 128 0,1-6-128 0,-1 6 0 16,4-7 128-16,-4 7-128 0,0 0 144 0,6-4-144 15,-6 4 192-15,8-1-192 0,0 1 128 0,-8 0-128 16,8-1 0-16,-8 1 0 0,8 2 0 0,-1 2 0 15,0 1 0-15,-2 1 0 16,-5-6-1216-16,5 9-256 0,-1 1-64 0</inkml:trace>
  <inkml:trace contextRef="#ctx0" brushRef="#br1" timeOffset="62195.49">24992 7928 19343 0,'-1'-13'1728'0,"1"13"-1392"0,1-5-336 0,-1-3 0 16,0 1 1728-16,-1-3 256 0,-3 1 64 0,0 0 16 15,0 0-80-15,0 1-32 0,0 3 0 0,-1 0 0 16,-3 1-976-16,-1 1-192 15,-1 3-32-15,1 3-16 0,-3 0-96 0,0 0-32 16,0 4 0-16,1 2 0 0,0 3-160 0,0 3-16 0,-1 1-16 0,0 5 0 16,2 2-128-16,1 4-32 0,-1 0 0 0,4 0 0 15,2 3-80-15,1 2-32 0,3-6 0 0,3-2 0 16,2 0-144-16,2-2 0 0,1 0 0 0,2-1 128 16,2-3-128-16,3 1 0 0,2-6 0 0,7 2 0 15,-1-3-144-15,2-3-64 0,0-4-16 0,1-1 0 16,1-4-2000-16,3-1-400 0,2-2-64 0,0-1-12768 15</inkml:trace>
  <inkml:trace contextRef="#ctx0" brushRef="#br1" timeOffset="62664.49">25648 8008 14735 0,'0'0'1312'0,"0"0"-1056"15,-4 7-256-15,2 0 0 0,-1 2 2432 0,3 1 416 16,-4-3 96-16,3 3 0 0,1 0-1216 0,1 3-256 16,2-3-64-16,1 3 0 0,2 2-768 0,1 0-176 15,-1 0-16-15,2-1-16 0,2 2-304 0,-1-2-128 16,1-1 0-16,0 2 128 0,2-2 32 0,1-4 0 0,-3 0 0 16,2-1 0-16,0-2 96 0,-1-2 32 0,2-7 0 0,0 1 0 15,1-3 0-15,-3-2 0 0,0 1 0 0,-1-1 0 16,1-3-96-16,-1 1 0 0,0-5-16 0,-2 4 0 15,0-3-176-15,-1 0 0 0,-1 0 0 0,-1 0 0 16,1 0-192-16,-1 1-64 0,-1 0 0 0,0 3-16 16,-2 4-48-16,-2 5-16 0,0 0 0 0,0 0 0 15,0 0 16-15,0 0 16 0,7 8 0 0,-3-2 0 16,-1 4 304-16,1-1-128 0,0 0 128 0,2 0 0 16,-1 0 0-16,0-2 0 0,1-1 0 0,1 1 0 0,1-2 0 0,0 0 304 15,1-5-48-15,0 1 0 0,0-1 448 0,-1-1 64 16,-2-4 32-16,3 0 0 15,-1-1 160-15,-2 1 48 0,-3-3 0 0,1-3 0 16,-1 0-352-16,0 3-64 0,-2 1-16 0,0-7 0 16,-1 3-288-16,0 0-64 0,-1 0-16 0,0 1 0 15,-1 1-64-15,1 0-16 0,1 9 0 0,-1-10 0 16,-1-1-528-16,2 2-112 0,-1 1-32 0,1 2 0 16,0 6-2560-16,3-9-512 0,-1 2-96 0</inkml:trace>
  <inkml:trace contextRef="#ctx0" brushRef="#br1" timeOffset="62792.44">26248 7983 3679 0,'0'0'160'0,"0"0"32"0,4 12-192 0,0 1 0 0,-2 1 0 0,1-2 0 15,-1-1 4688-15,1 5 896 0,-2-2 176 0,3 1 48 16,0 1-4048-16,0-7-800 0,1 0-176 0,3 1-16 31,-1 0-2224-31,2-5-432 0</inkml:trace>
  <inkml:trace contextRef="#ctx0" brushRef="#br1" timeOffset="62900.75">26376 7825 11967 0,'-10'-10'1072'0,"10"10"-864"0,0 0-208 0,-6-6 0 0,-1-1 2624 0,7 7 464 0,0 0 112 0,0 0 0 16,0 0-2432-16,0 0-512 0,0 0-80 0,0 0-7232 15,0 0-1456-15</inkml:trace>
  <inkml:trace contextRef="#ctx0" brushRef="#br1" timeOffset="63082.82">26593 7630 12895 0,'0'0'1152'0,"0"0"-928"16,0 0-224-16,0 0 0 0,0 0 3216 0,0 0 608 16,0 0 112-16,0 17 32 0,0 0-1760 0,2 4-352 15,-4 1-64-15,2 3 0 0,2-1-1200 0,-2 4-224 16,0 2-48-16,1 1-16 0,1 0-304 0,0 2 0 15,-2-3 0-15,1 1 0 16,2 2-944-16,-1-2-240 0,0-1-48 0,0-9-8304 16,1 1-1648-16</inkml:trace>
  <inkml:trace contextRef="#ctx0" brushRef="#br1" timeOffset="63275.6">26571 8114 5519 0,'-8'-10'496'0,"-2"-6"-496"0,3 0 0 0,1 2 0 15,-1-1 5248-15,2 3 944 0,2-2 192 0,2 4 32 16,1 1-3776-16,0 9-752 0,0 0-160 0,0 0-16 16,5-8-800-16,-5 8-144 0,11-5-48 0,-1 1 0 15,1 0-480-15,0 1-112 0,0 1 0 0,1-1-128 16,1-1 0-16,1 1-176 0,2 1 0 0,1-2 0 16,-2 0-1680-16,1-1-320 0,-2-2-80 0,2 1-7392 15,-1-3-1472-15</inkml:trace>
  <inkml:trace contextRef="#ctx0" brushRef="#br1" timeOffset="63599.54">26927 7672 18431 0,'0'0'1632'0,"0"0"-1312"0,0 0-320 0,-5 11 0 16,1 0 2176-16,-1 3 352 0,-2 4 80 0,1 2 16 0,-2 3-752 0,1 4-144 16,1 1-16-16,1 1-16 0,1-2-736 0,1-1-160 15,2-1-32-15,2-3 0 0,2-2-432 0,1-2-80 16,1-4-32-16,1-2 0 0,2-1-224 0,3-4 0 15,-1 0 0-15,2-2 0 16,-2-2-576-16,2-5 0 0,0-1 0 0,-2-1 0 16,0-2-304-16,-2 0-64 0,-1-2-16 0,1-1 0 15,-1-2 208-15,1 1 48 0,-1 0 0 0,-1-1 0 0,-1 1 496 0,1 2 208 0,0 1-176 0,-6 7 176 16,8-7 464-16,-8 7 192 0,0 0 48 0,0 0 0 16,0 0 592-16,12 7 128 0,-2 1 32 0,-2 5 0 15,-1 3-464-15,-2-3-96 0,1 1 0 0,5 8-16 16,-1-2-528-16,1 0-96 0,-1-1-32 0,2-1 0 15,1-3-1056 1,2 0-224-16,2 1-32 0,2-2-15936 0</inkml:trace>
  <inkml:trace contextRef="#ctx0" brushRef="#br1" timeOffset="64060.24">28093 7754 31103 0,'0'0'1376'0,"0"0"288"0,0 0-1344 0,0 0-320 15,0 0 0-15,11-7 0 16,-2 2 496-16,3 0 16 0,0 0 16 0,2-1 0 15,1 3 288-15,1 0 48 0,3 3 16 0,-1 1 0 0,-1 2-320 0,0-1-64 16,0 0-16-16,1 0 0 0,0 2 208 0,-1 1 32 16,-2 2 16-16,-1 1 0 0,-1 1-160 0,-1 0-16 15,-3 4-16-15,0-1 0 0,-1-2-128 0,-2 2-32 16,-6-12 0-16,4 17 0 0,-1-3-32 0,-3 2-16 16,-4-2 0-16,0 1 0 0,-1-1-336 0,-3 0 0 15,-4 2 0-15,2 0 0 0,-1-1 0 0,0 0 0 16,-2-4 0-16,0 1 0 0,1-2 0 0,1 1 0 0,1-2 0 0,1 0 0 15,1-2 0-15,2 0 0 0,-1 0 0 0,7-7 0 16,-7 7 0-16,7-7 0 0,0 0 0 0,-2 7 0 16,2-7 0-16,0 0 0 0,0 0 0 0,8 9 0 15,1-3 128-15,1 1-128 16,2 0 160-16,2 0-160 0,2-2 0 0,2 0 0 0,-1-1 0 0,5 0 0 31,6 1-320-31,-1-2-144 0,-1 1-48 0,3-2 0 16,1-1-2048-16,-1 2-400 0,-2-3-96 0,-9 1-13216 0</inkml:trace>
  <inkml:trace contextRef="#ctx0" brushRef="#br1" timeOffset="66325.89">29409 7939 15663 0,'0'0'1392'0,"24"3"-1120"0,-24-3-272 0,10-6 0 16,2 1 3136-16,0 0 576 0,-1 1 128 0,2-1 0 15,3 0-2240-15,-3-1-448 0,0 1-80 0,0 1-32 16,0 0-560-16,3 2-112 0,-1-1-32 0,2 2 0 15,0-1-336-15,2-1-240 0,0 0 48 0,1-2 0 32,-1 0-2768-32,1-2-560 0,1-2-96 0</inkml:trace>
  <inkml:trace contextRef="#ctx0" brushRef="#br1" timeOffset="66625.67">30129 7631 8287 0,'0'0'368'0,"3"-10"80"0,-3 10-448 0,2-11 0 16,-3 1 0-16,-2 1 0 0,-2 2 3120 0,-3 2 528 15,-4 1 128-15,-2 5 0 0,-4 5-2048 0,0 2-400 16,-2 1-96-16,2 2-16 0,0 4-752 0,-1 3-144 16,2 2-48-16,2 3 0 0,2 4 128 0,2-2 32 15,3 1 0-15,4 0 0 0,3-2-288 0,2-2-144 0,5-3 160 0,2 0-160 32,3-4 432-32,2 0-16 0,2-4 0 0,4 0 0 0,5-3 192 0,-1-3 32 15,-1-2 16-15,3-3 0 0,2-2-16 0,0-3 0 16,-4-3 0-16,0-1 0 0,0 0-144 0,-4-5-48 15,-2-1 0-15,-1 1 0 0,-1-3-256 0,-3 0-48 16,-4-1-16-16,-2 0 0 0,0-1-128 0,-4 1 128 16,-3 0-128-16,-3 0 128 0,-2-2-128 0,-2 3 0 0,-1 1-160 0,-3 1 160 31,-1-2-1488-31,-3 1-208 0,1-1-32 0,-2 4-8288 0,-2 3-1648 0</inkml:trace>
  <inkml:trace contextRef="#ctx0" brushRef="#br1" timeOffset="67160.27">30464 7513 11055 0,'0'0'976'0,"1"13"-784"0,1 0-192 0,-2 2 0 15,-2 0 2208-15,1 2 400 0,-2-2 80 0,1 2 0 16,-2 0-768-16,0 3-144 0,0-2-48 0,0 2 0 15,-1 0-512-15,0-3-96 0,1 0-32 0,0-1 0 16,0-2-224-16,1 2-48 0,2 0-16 0,0-3 0 0,1-13-256 0,-2 11-48 16,2 0-16-16,0-11 0 0,0 0-240 0,0 0-48 15,0 0-16-15,0 0 0 0,0 0 32 0,7-8 16 16,-2-3 0-16,2 0 0 0,-1-4-224 0,1 1 0 16,-1-2 0-16,2-1 0 0,0 1-160 0,1-3-80 15,-1-2-16-15,1 2 0 16,1-2-416-16,1 1-96 0,1 0 0 0,1 1-16 15,1-3 80-15,3 3 0 0,0 2 16 0,0 2 0 0,-2 1 464 0,1 2 96 0,-3 2 128 0,3-1-208 16,2 5 336-16,-1 1 64 0,-3 1 0 0,1 1 16 16,0 1 208-16,-2 2 32 0,-13 0 16 0,12 1 0 15,-12-1-96-15,0 0-32 16,0 0 0-16,0 0 0 0,3 10-16 0,-6 1 0 16,-5-1 0-16,-2 2 0 0,-5 1-96 0,-2 4-32 15,-2 2 0-15,-5 2 0 0,0 0-192 0,-2 1 0 16,-2 2 0-16,3-1 0 0,5 1 176 0,3-3-16 0,1-3 0 0,3-1 0 15,3-2 352-15,3-2 64 0,2 2 0 0,2-2 16 16,3-1-96-16,3-2-32 0,2 0 0 0,4-2 0 16,3-3-32-16,4-1-16 0,4-1 0 0,1-3 0 15,0-3-96-15,3 1-32 0,2 0 0 0,-2-3 0 16,0 1-288-16,1 2 0 0,2 0 0 0,-1 0 0 16,-4-1-1696-16,3 2-240 0,1 0-48 0,-1-2-9424 15,0 0-1888-15</inkml:trace>
  <inkml:trace contextRef="#ctx0" brushRef="#br1" timeOffset="67597.05">31451 7726 14735 0,'6'-9'1312'0,"1"0"-1056"16,-1 1-256-16,1-1 0 0,-2-1 2560 0,-2 1 448 15,-3 9 80-15,0 0 32 0,-7-11-1440 0,-2 5-272 16,-4 2-64-16,-1 4-16 0,-2 2-480 0,-1 5-80 15,-1 1-32-15,1 2 0 0,0 2-480 0,1 1-80 16,1 1-32-16,2 1 0 0,1-2-144 0,3 0 0 16,2-2 0-16,3 1 0 0,4-12 0 0,-1 12 0 0,1-12 0 0,5 13 0 15,-5-13 0-15,11 8 0 0,-11-8 0 0,11 5 0 16,0-1 0-16,-11-4 0 0,13 0 0 0,-1 0 0 16,-12 0-192-16,10 0 192 15,-10 0-160-15,11-5 160 0,-4-1-288 0,-7 6 32 0,7-9 16 16,-1 2 0-1,-6 7-384-15,7-11-80 0,-7 11 0 0,5-12-16 16,2 2-144-16,-2-1-32 0,-5 11 0 0,5-9 0 0,-5 9 480 0,8-9 96 0,-2 1 0 0,-6 8 16 16,11-3 304-16,-11 3 0 0,12 3 0 0,-2 0 144 15,-10-3 624-15,10 10 128 0,0 2 32 0,-3 3 0 16,-1-1 368-16,-1 5 80 0,-3 0 16 0,1 2 0 16,-3-2-208-16,0-1-32 0,-3-2-16 0,0 1 0 15,-3-1-304-15,-3 1-64 0,-4-1-16 0,-1 0 0 16,1-2-288-16,-2-1-48 0,-2-1-16 0,3 0 0 15,1-2-272-15,0 0-128 0,1-4 0 0,3 1 128 0,9-7-352 0,0 0-80 16,0 0-16-16,0 0 0 16,0 0-2336-16,0 0-480 0,0-11-80 0</inkml:trace>
  <inkml:trace contextRef="#ctx0" brushRef="#br1" timeOffset="68064.7">31689 7640 8287 0,'0'0'736'0,"13"7"-592"16,-1-1-144-16,0 5 0 0,-3 2 3920 0,-2-3 752 16,-2 1 160-16,-1 0 32 0,-2 3-3056 0,-2-1-592 15,0 1-128-15,-1-1-32 0,-2-1 80 0,2-1 16 16,0 2 0-16,-2-1 0 0,3-12-528 0,-5 11-112 0,1-2 0 16,4-9-16-16,-5 9-128 0,5-9-32 0,0 0 0 0,0 0 0 15,0 0-144-15,0 0-16 0,0 0-16 0,0 0 0 16,6-7-32-16,2-1 0 0,1-2 0 0,2 1 0 15,1-4-128-15,-1-1-256 0,1 2 64 0,0-3 16 32,-2-1-384-32,1 0-80 0,-4-2 0 0,1 6-16 15,0-4-304-15,1 3-48 0,-1 0-16 0,0 1 0 0,0 1 544 0,-1 2 96 0,1-1 32 0,0 5 0 16,-8 5 128-16,0 0 32 0,0 0 0 0,11 3 0 0,-11-3-48 16,0 0 0-16,3 10 0 0,-1 5 0 15,-2 3 240-15,-2-4 160 0,1 3-32 0,0 1 0 16,-2 2 192-16,2 0 16 0,0-2 16 0,1 0 0 15,1-2 96-15,2-1 32 0,0 0 0 0,3-1 0 16,-1 0 0-16,3-2 0 0,0-1 0 0,-1-4 0 0,2 0 64 0,1-3 16 16,0-4 0-16,-10 0 0 0,10-2 64 0,0-4 16 15,-1-1 0-15,-1 1 0 0,-2-6-160 0,1 0-32 16,-2-1 0-16,-1 0 0 0,-2 0-240 0,0 0-48 16,-1-1-16-16,-4 1 0 0,-1 0-144 0,-1-4 0 15,-1 0 144-15,0 0-144 0,1-1-192 0,-3 1-96 16,-2 0-32-16,0-1 0 15,0-1-3456-15,3 1-704 0</inkml:trace>
  <inkml:trace contextRef="#ctx0" brushRef="#br1" timeOffset="68430.45">32109 7726 13823 0,'0'0'1216'0,"-4"12"-960"0,2 1-256 0,-1 2 0 15,1-1 1776-15,0 0 304 0,2-2 64 0,0 2 16 16,-1-1-848-16,1-1-160 0,0-12-48 0,3 12 0 16,-3-12 288-16,5 12 48 0,0-5 16 0,-5-7 0 15,0 0-576-15,12 4-112 0,-2-2-32 0,1-5 0 16,0-2-256-16,1 0-48 0,0-2-16 0,1 0 0 16,0-2-208-16,0 0-32 0,1 1-16 0,-2-2 0 15,-2 0-160-15,2 0 0 0,-1-1 144 0,-2 0-144 16,-2 0 0-16,-1-3 128 0,-2 1-128 0,-2 2 0 15,1-1 0-15,-2 2 0 0,-2 2 0 0,1 8 128 0,-1-8-128 0,1 8 0 16,0 0 0-16,0 0 0 0,0 0 0 0,0 0 0 16,-10 4 0-16,3 1 0 0,0 2 0 0,2 2 176 15,0 2-176-15,1 1 192 0,0 0-192 0,2-2 0 16,1 2 144-16,1-2-144 16,0 1 0-16,3-1-240 0,-1 1 48 0,4 0 0 15,0 3-2176-15,2-1-416 0,0 1-96 0</inkml:trace>
  <inkml:trace contextRef="#ctx0" brushRef="#br1" timeOffset="68859.7">32473 7819 17791 0,'-3'13'784'0,"2"0"176"0,0 4-768 0,-1 1-192 15,0 2 0-15,1 2 0 0,1-2 1856 0,-2 0 320 0,1 1 80 0,0-1 16 16,-1-3-544-16,2-2-128 0,-1 1 0 0,1-2-16 16,0-2-336-16,0-1-64 0,0-11-16 0,1 10 0 15,-1-10-416-15,0 0-96 0,3 9-16 0,-3-9 0 16,0 0-320-16,0 0-80 0,0 0-16 0,0 0 0 16,0 0-80-16,-1-12-16 0,-1 2 0 0,2 0 0 15,2-6 48-15,0 0 0 0,0-1 0 0,1-1 0 0,1-2-176 0,3 0 192 16,-1-3-192-16,2-3 192 15,-1-2-704-15,3-2-128 0,3-2-16 0,3 2-16 16,-2 0-416-16,2 3-64 0,1 1-32 0,1 5 0 0,0 4 848 0,1 2 160 16,-1 1 48-16,0 5 0 0,-2 3 624 0,-1-1 128 15,0 2 16-15,-4 3 16 16,-11 2 32-16,11 5 0 0,-11-5 0 0,8 9 0 16,-8-9-176-16,0 14-16 0,-3 1-16 0,-2-1 0 15,-3-4-16-15,-1 2 0 0,-3 2 0 0,-1-1 0 16,-4 0-208-16,-1 2-32 0,-2-2-16 0,1 1 0 0,-1-1-208 0,1 0 0 15,0 0 0-15,3 0 0 16,0-2-448-16,3-3-176 0,1-3-32 0,6 0-16 16,6-5-2896-16,0 0-576 0,0 0-112 0</inkml:trace>
  <inkml:trace contextRef="#ctx0" brushRef="#br1" timeOffset="69166.03">32963 7661 19343 0,'13'-21'1728'0,"-6"12"-1392"0,-2 1-336 0,-1 1 0 16,-3-1 2752-16,-1 8 464 0,-4-9 112 0,-2 2 0 16,-2 2-2176-16,-1 1-432 0,-2 0-80 0,1 4-32 15,0 3-336-15,2 1-64 0,-1-2-16 0,-1 2 0 16,3 1-192-16,7-5-160 0,-6 8 32 0,6-8 0 31,-2 11-272-31,2-11-48 0,0 11-16 0,0-11 0 16,8 13-192-16,2 0-48 0,0-2 0 0,2 2 0 0,1-4 304 0,0 3 48 15,0-1 16-15,2 1 0 0,-2 0 336 0,-2 0 0 0,-3-1 128 0,-1 0-128 16,-7-11 1024-16,4 12 128 0,-3-1 32 0,-2 1 0 16,-3-2 448-16,-3 1 96 0,-4-2 0 0,-3 1 16 15,-1 1-688-15,-2-2-144 0,-3 1-16 0,-1-3-16 0,-2-4-528 0,0 0-96 16,-2 1-32-16,3 0 0 16,1-1-1248-16,1 0-240 0,1-1-48 0,2 1-16 0</inkml:trace>
  <inkml:trace contextRef="#ctx0" brushRef="#br0" timeOffset="82293.6">24488 6759 10127 0,'0'0'448'0,"0"0"96"0,0 0-544 0,0 0 0 0,0 0 0 0,0 0 0 15,0 0 1344-15,0 0 176 0,0 0 16 0,0 0 16 16,9-6-272-16,-3-1-48 0,-6 7-16 0,12-9 0 0,1 1-128 0,1-2-48 15,2 1 0-15,2-2 0 0,5-3-304 0,-7 3-64 16,5 0-16-16,13-10 0 0,1-1-336 0,1-1-80 16,-1-1-16-16,1-2 0 0,-2-3-80 0,0-1-16 15,-1-1 0-15,2-1 0 0,1 2-128 0,2-1 160 16,1-3-160-16,2 3 160 0,-2 3-160 0,3 0 0 16,1 0 0-16,-4 1 128 0,-4 1-128 0,-2-1 0 15,-2-1 0-15,0 3 0 0,-2-1 0 0,-10 11 0 0,0 0 0 16,-1-4 0-16,0-1 0 0,7-6 0 0,-2 4-160 0,-2 2 160 15,-1 2 0-15,-2 1-144 16,-1-2 144-16,-1 2 0 0,-2 1 0 0,0 2 0 16,1 1 0-16,-1 0 0 0,0-3 0 0,-1 4 0 15,-2-1 0-15,-2 2 128 0,-1 3 192 0,0 4 32 16,1-3 16-16,-9 7 0 0,10 0-48 0,1-2 0 0,-1 0 0 16,0 6 0-16,1-1-80 0,1 2-32 0,1 2 0 0,2 0 0 15,0 4-208-15,2 1 176 0,1 1-176 0,0 0 160 16,0 0-160-16,2 1 0 0,1-1 144 0,0 4-144 15,-2 1 0-15,3-2 128 0,0 1-128 0,5 1 0 16,1 0 0-16,2 2 0 0,-1-2 0 0,2 2 128 0,2 1-128 16,-1-2 0-16,1-2 0 0,-2 1 128 0,1-2-128 0,-4-2 0 15,-4-1 0-15,-2 2 0 16,0 0 0-16,0-2 0 0,-2-2 0 0,-2 1 0 16,-1-2 0-16,-3 0 0 0,-2 1 0 0,-2-1 0 15,0-1 128-15,-1 1-128 0,-2-3 128 0,-7-7-128 16,0 0 0-16,8 13 0 0,-1-2 0 0,-3 1 0 15,-4-1 0-15,0 2 0 0,0 0 0 0,-2 3 128 16,0 2-128-16,-1 3 0 0,-1 0 0 0,0 4 0 0,-1 2 0 0,-1 2 0 16,-1 2 0-16,3 3-128 0,0-3 896 0,0 5 176 15,-2 0 32-15,-1 3 16 16,1 3-1616-16,-2-3-320 0,-2-1-64 0,0-2-16 0,3 1 832 0,-1-3 192 16,3-3 0-16,-2 2 0 0,-1 0 0 0,0 0 0 15,2-4 0-15,-2-2 0 0,2 0 0 0,-1-2 0 16,1-1 0-16,-1-3 0 0,1-2 0 0,-1-1 0 0,0-1 128 15,2-1-128-15,-1-3 0 0,-1-1 0 0,-1 1 0 0,1-4 0 16,-1 1 128-16,0 1-128 0,-1-1 0 0,0-1 0 16,0 2 128-16,1-5-128 15,0 2 0-15,0-1 0 0,-1-1 0 0,0-1 0 16,-2 1 128-16,1-1-128 0,0-4 0 0,-1 2 0 16,1-1 128-16,-1-2-128 0,-2 0 0 0,0 2 0 0,0-2 0 15,0 1 0-15,-3 0 0 0,0 2 0 0,-3-3 0 0,1 1 0 16,-3-1 0-16,7 0 0 0,-1 3 0 0,-9-2 0 15,-1-1 144-15,-1 1-144 0,-2 1 0 0,0 0 144 16,-3 2-144-16,-3-1 0 0,-3-1 0 0,-3 2 128 16,-5-4-128-16,1 0 0 0,-2 0 0 0,15 0 0 15,-1-2 208-15,-1 0-32 0,-1-2-16 0,0 1 0 16,-2-1 224-16,0-3 64 0,0-1 0 0,-2-1 0 16,-4-1-16-16,1-2 0 0,0-2 0 0,-16-5 0 0,3 4-48 0,9 0 0 15,3 4 0-15,15 3 0 0,-3-1 64 0,0 2 16 16,0-1 0-16,-12 1 0 0,3 0-144 0,2 1-48 15,4-2 0-15,0 1 0 0,2 1-272 0,3-3 0 16,4-3 0-16,3-1 0 0,1-3 128 0,3 1-128 16,3-4 0-16,1 0 0 0,2-5 128 0,2 2-128 15,1-3 0-15,2 1 0 0,-2-1 0 0,3-1 0 16,0 0 0-16,-1 2 0 0,-1 1 0 0,1 1 0 0,0 1 0 0,1-3 0 31,-1 1-2592-31,1 3-416 0</inkml:trace>
  <inkml:trace contextRef="#ctx0" brushRef="#br0" timeOffset="88093.56">20192 9145 22111 0,'0'0'1968'0,"-4"-1"-1584"0,-2 2-384 0,-1 3 0 0,1 0 1616 0,-1 2 240 0,0 3 64 0,0 0 0 16,-1 1-320-16,0 1-64 0,0 5-16 0,-1 5 0 0,-1 5-64 0,-2 5-16 16,-1 4 0-16,1 4 0 0,2 3-1008 0,2 1-208 15,1 2-32-15,2-1-16 0,1 0-176 0,4-2 128 16,2-3-128-16,1 0 128 0,3 0-128 0,3-1 0 15,1-1 0-15,2-5 0 16,0-2-464-16,2-2-32 0,2-4 0 0,1-3 0 16,2-4-2656-16,2-3-544 0,0-3-96 0</inkml:trace>
  <inkml:trace contextRef="#ctx0" brushRef="#br0" timeOffset="88428.53">20498 9799 17503 0,'0'0'768'0,"0"0"176"0,0 0-752 0,0 0-192 0,0 0 0 0,0 0 0 16,0 0 2656-16,0 0 496 0,0 0 112 0,0 0 0 16,0 0-1936-16,0 0-400 0,8-4-80 0,0 1-16 15,1-3-400-15,0 2-96 0,0-1-16 0,2-1 0 16,-2-2-16-16,0 0-16 0,0-1 0 0,-1 0 0 16,-1 0-96-16,-4-1 0 0,1 0-16 0,-1 0 0 15,-2 1-16-15,-1-2 0 0,-1 3 0 0,-2 0 0 16,-1 2 224-16,-2-1 64 0,-1 3 0 0,1-1 0 15,-2 4 48-15,0-2 16 0,0 3 0 0,1 3 0 16,-3 1-96-16,3 2-16 0,0 2 0 0,3 4 0 0,-1-2-80 0,1 3-32 16,1 2 0-16,2 0 0 0,1 1-288 0,3 1 160 15,1 1-160-15,1 1 128 0,1-6-128 0,2 1 0 16,4-1 0-16,0-3 0 0,-1-3 0 0,2 1 0 16,3 0 0-16,0-1-176 15,-3 0-1568-15,1-1-320 0,0 0-64 0,1-3-8928 16,-1 0-1776-16</inkml:trace>
  <inkml:trace contextRef="#ctx0" brushRef="#br0" timeOffset="88863.15">20870 9645 17503 0,'0'0'768'0,"0"0"176"0,0 0-752 0,0 0-192 0,0 0 0 0,0 0 0 16,0 0 2688-16,1 6 496 0,2 3 96 0,-2 0 32 15,0-3-2080-15,2 4-400 0,0 1-96 0,1 2-16 16,-1-1-400-16,4 1-64 0,-2-1-32 0,0-2 0 15,1-2-224-15,0-1 0 0,2-1 0 0,-2-1 0 16,-6-5 0-16,7 4-160 16,1-2 160-16,-8-2-192 0,8 1 192 0,-8-1-160 0,6-3 160 15,1-1-160-15,-2 0 160 0,0-2 0 0,0-2 0 0,1-1-128 16,-1-3 0-16,1 1 0 0,1-1 0 0,-1-1 0 16,1-2 128-16,-1 5 0 0,0-2 128 0,-1 3-128 15,1 3 0-15,-2 0 0 0,0 2 0 0,-4 4-128 16,0 0 576-16,0 0 128 0,0 0 32 0,4 7 0 15,0 2-240-15,-1 2-48 0,-1 2-16 0,-1 0 0 16,1 1-176-16,-1-1-128 0,0-1 144 0,1-1-144 16,-2 3 0-16,1-5 128 0,0 0-128 0,2 0 0 0,-2 0 0 0,-1-9 0 15,0 0 0-15,0 0 0 16,4 7 256-16,-4-7 0 0,0 0 0 0,0 0 0 0,0 0-16 0,5-6 0 16,-1 1 0-16,0-1 0 0,0-2 208 0,0-1 64 15,0 1 0-15,0 1 0 0,-2 1 16 0,1 1 16 16,1-1 0-16,0 1 0 0,-4 5-96 0,0 0-32 15,0 0 0-15,0 0 0 0,6-2-64 0,-6 2-16 16,0 0 0-16,8 5 0 0,-1 1-336 0,1 2 0 0,-1 3 0 0,0-2 0 31,-2 1-1472-31,2 2-384 0,-1 0-64 0,2-5-9792 16,0 2-1984-16</inkml:trace>
  <inkml:trace contextRef="#ctx0" brushRef="#br0" timeOffset="89262.93">21304 9700 8287 0,'0'0'368'0,"0"0"80"0,0 0-448 0,0 0 0 0,0 0 0 0,0 0 0 16,3 8 5072-16,-2 2 944 0,0 0 176 0,2 3 32 15,3 1-4240-15,0 2-832 0,-2 5-192 0,1-5-16 16,1 1-336-16,-1 0-64 0,-1 0-16 0,0-1 0 16,0 0-272-16,0-3-64 0,1-3-16 0,-2 0 0 15,-2 0-176-15,1-3 192 0,-2-7-192 0,0 0 192 16,0 0-192-16,0 0 0 0,0 0 144 0,0 0-144 15,0 0 0-15,0 0 0 0,-4-7 0 0,0-4 0 16,0-1 0-16,0-2-208 0,0-2 80 0,1 0 128 16,2-8-288-16,-2 1 64 0,1-2 16 0,1-3 0 15,-1 0-192-15,2-2-48 0,2-2 0 0,0 2 0 0,2-2 208 0,1 3 48 16,2 2 0-16,1 3 0 0,1 0 432 0,1 3 80 16,2 4 32-16,1 4 0 0,0 5 304 0,-1 1 64 15,-1 5 16-15,1 4 0 0,-1 5-272 0,-1 2-48 16,-1 3-16-16,-1 3 0 0,-1 2-112 0,-2 0-32 15,-1 2 0-15,-2-1 0 0,1-1-256 0,-3 1 160 16,-1 2-160-16,-1 0 128 16,0-3-480-16,-2 0-96 0,0-4-32 0,0-1 0 15,1-3-1392-15,-1-2-288 0,4-7-48 0,0 0-7824 16,0 0-1552-16</inkml:trace>
  <inkml:trace contextRef="#ctx0" brushRef="#br0" timeOffset="89594.64">21603 9171 27471 0,'5'-9'1216'0,"-5"9"256"0,0 0-1184 0,0 0-288 0,8 6 0 0,-1 1 0 16,0 1 1472-16,-1 7 224 0,1 2 48 0,0 5 16 15,-2 4-576-15,0 6-112 0,-2 2-32 0,-1 1 0 16,-2 3-560-16,1 0-112 0,1-2-32 0,-1-1 0 16,-1-1-208-16,0-1-128 0,0-2 128 0,0-5-128 15,0-1 0-15,1-3 144 0,1-1-144 0,-1-4 0 0,-1-4 208 0,0-3-64 16,0-10-16-16,0 0 0 31,0 0-448-31,0 0-112 0,0 0-16 0,0 0 0 0,3-9 224 0,-2 0 32 0,-1-4 16 0,1-1 0 16,1-2 176-16,-1-4 0 0,0 1 0 0,0-2 0 15,2 1 0-15,0-3 0 0,2 1 0 0,1 1 0 16,1 1 128-16,-1 5 64 0,0 2 16 0,-1 2 0 16,0 3 64-16,0 5 16 0,-5 3 0 0,0 0 0 0,5 7 0 15,2 4 0-15,-2 4 0 0,2 2 0 0,-1 4-288 0,1 1 0 16,-1 2-128-16,1 2 128 0,1-3-224 0,1 2 48 15,1 0 16-15,1-4 0 16,-1 1-2112-16,2-4-416 0,1 1-96 0,1-5-11904 0</inkml:trace>
  <inkml:trace contextRef="#ctx0" brushRef="#br0" timeOffset="89929.17">22111 9548 17503 0,'-5'-3'1552'0,"0"0"-1232"16,5 3-320-16,-8 0 0 0,-1 0 3376 0,1 0 608 15,0 3 128-15,2 1 32 0,-1 0-2160 0,2 2-448 16,0 1-64-16,1-1-32 0,0 4-848 0,1 0-160 0,2 0-48 0,1 2 0 16,1 1-384-16,2 0 0 0,1 0 0 0,1 0 0 15,1 0 0-15,2-1 0 0,1-1-160 0,0-1 160 16,2-4-208-16,-1-2 48 0,-1-1 16 0,-1-2 0 16,0-1 144-16,0-1 0 0,0-4-144 0,-2-2 144 15,1 1 0-15,-1-2 0 0,1-1 0 0,-1-2 0 16,0 1 0-16,-1-4 0 0,0 1 176 0,-1 0-176 15,-3-2 144-15,2 3-144 0,-1 1 128 0,1-1-128 16,-2 0 336-16,1 4-16 0,-2-1 0 0,0 9 0 0,-3-4 192 0,3 4 16 16,0 0 16-16,-4 7 0 0,-1-1-240 0,1 2-48 15,0 1-16-15,1 2 0 0,2-1-240 0,1 2 0 16,1-2 0-16,1 3 0 16,0 0-1456-16,2-2-224 0,3 2-48 0,1-3-16 15,-1 0-1840-15,4-5-384 0,1-1-64 0</inkml:trace>
  <inkml:trace contextRef="#ctx0" brushRef="#br0" timeOffset="90196.85">22503 9518 21535 0,'-9'-11'960'0,"9"11"192"0,-5-4-928 0,-1 0-224 16,-5 1 0-16,1 0 0 0,-1-1 1648 0,0 3 272 16,-2-1 64-16,1 2 16 0,1 2-656 0,1 0-128 15,1 2-16-15,1 3-16 0,3-3-608 0,1 2-112 16,1 1-16-16,5 1-16 0,0 2-432 0,3-2 0 0,3 1 0 0,3-1 0 15,2 0 0-15,1 1 0 0,2 0 0 0,1 1 0 16,2-1 0-16,-1 1 0 0,1-3 0 0,-2 2 0 16,0-1 304-16,-2 0 80 0,-2 0 0 0,-2 0 16 15,-2 1 480-15,-1 0 80 0,-4-1 32 0,-3 1 0 16,0 0-112-16,-5 1-32 0,-4-2 0 0,1 3 0 16,0 0-400-16,-2 0-96 0,-4-2-16 0,0-2 0 15,1-1-336-15,0-1-160 0,-1-2 16 0,0 0 0 16,3-3-1648-16,-1 0-320 0,1-6-64 0,2 1-9296 15,2-1-1872-15</inkml:trace>
  <inkml:trace contextRef="#ctx0" brushRef="#br0" timeOffset="90327.22">22702 9576 27071 0,'0'0'1200'0,"1"11"240"0,0 2-1152 0,1 3-288 15,-1 0 0-15,0 3 0 0,-1-1 384 0,1 2 32 16,-1-5 0-16,2 2 0 0,-1-3-416 15,2 1-224-15,-2-2 32 0,0-4-12320 16</inkml:trace>
  <inkml:trace contextRef="#ctx0" brushRef="#br0" timeOffset="90697.95">22730 9361 27759 0,'0'0'1216'0,"0"-10"272"0,3-2-1184 0,0 2-304 0,-1-2 0 0,3 3 0 16,-1 2 704-16,1 3 64 0,-1-2 32 0,3 2 0 15,3 3-576-15,1-1-224 0,-1 2 176 0,1 2-176 16,-1-1 0-16,2 0 0 0,0 2-128 0,-1-1 128 16,1 2-256-16,-2 3 48 0,0-1 16 0,-1 1 0 15,-2-1 192-15,-1 2-192 0,-6-8 192 0,4 8-192 16,0 0 192-16,-3 0 0 0,-1-8 0 0,0 9 0 16,0-9 0-16,-1 9 0 0,1-9 144 0,-2 8-144 15,2-8 0-15,-1 8 0 0,-2 1 0 0,1 0 0 16,0 0-160-16,1 1-32 0,0 2 0 0,1 1 0 31,1 0-192-31,3 0-64 0,1 0 0 0,3 0 0 0,1 0 32 0,4-2 0 0,2-1 0 0,2-1 0 16,1-1 416-16,1 0 224 0,2 0-32 0,0 0 0 15,-1 2 784-15,-2-1 160 0,0 0 16 0,-2 1 16 0,-3-3 528 0,-4 2 96 16,-3 2 32-16,0-1 0 0,-4-1-176 0,-2 4-48 16,-2 1 0-16,-5-1 0 0,-3-2-464 0,-3 1-112 15,-3 0 0-15,0-1-16 0,-5 3-384 0,1-3-80 16,-1 0-16-16,0 0 0 15,0 1-880-15,2 0-176 0,-1 0-48 0,2-2-13504 0,1 0-2688 16</inkml:trace>
  <inkml:trace contextRef="#ctx0" brushRef="#br0" timeOffset="92593.8">24253 9561 14735 0,'0'-2'1312'0,"1"-3"-1056"0,-1 0-256 0,20-7 0 0,-20 8 1920 0,0-3 320 0,-3-1 64 0,2 1 0 16,0 2-464-16,-3-2-112 0,0 1 0 0,-1 1-16 15,-1 1-576-15,0 1-112 0,-2 2-32 0,-1 1 0 16,-1 1-416-16,-1 4-96 16,-1-3-16-16,2 4 0 0,1 3-16 0,0 4-16 15,0 0 0-15,1 0 0 0,0 2-288 0,1 2-144 0,2 1 160 0,0 0-160 16,1 1 0-16,1-1 0 0,1-3 0 0,-1 1 0 16,2-2 0-16,1-2 0 0,3-3 0 0,0-1-160 15,-3-8-80-15,8 4-16 0,1-4 0 0,1-4 0 31,0-5-480-31,0-4-96 0,1 3-32 0,-2-4 0 16,3 5 160-16,-3-1 16 0,-1-3 16 0,-2 0 0 0,1 1 288 0,-2-1 48 0,-1 0 16 0,1 3 0 16,-1 0 320-16,1 4-144 0,0-3 144 0,-1 5 0 0,1-1 192 15,-5 5 128-15,10 1 48 0,-4 3 0 16,1 2 384-16,-1 1 80 0,-1 3 0 0,-1 2 16 16,0 2 176-16,-1 2 16 0,-2 1 16 0,-1 3 0 15,-2 0-224-15,-1 1-64 0,-1 1 0 0,-3-2 0 16,0-2-320-16,-1 1-64 0,-1 0 0 0,-2 1-16 15,0 1-240-15,-1-6-128 0,-1 1 160 0,1-2-160 0,-1 0 0 0,1 0-320 16,2-4 64-16,2-1 0 16,3-1-2352-16,5-8-464 0,0 0-80 0,0 0-6768 15,0 0-1344-15</inkml:trace>
  <inkml:trace contextRef="#ctx0" brushRef="#br0" timeOffset="92861.34">24511 9580 3679 0,'0'0'320'0,"1"-6"-320"0,-1-1 0 0,0 2 0 15,0 5 5264-15,-2-5 992 0,2 5 192 0,-7-1 32 16,1 2-4080-16,1 4-816 16,-3 3-176-16,0 2-16 0,0 3-608 0,2 3-112 15,0 2-32-15,3 4 0 0,0 1-448 0,2-1-192 16,2-1 176-16,4-2-176 0,2-1 0 0,0-2 0 0,3-3 0 0,0-1 0 16,2-3 0-16,1-1 224 0,0-3-64 0,-1-2-16 15,-1-2 272-15,0-2 48 0,-2-3 16 0,1-3 0 16,-3-1 208-16,-1-3 32 0,0-4 16 0,-4-2 0 15,-1-1-352-15,1 0-80 0,-4-2-16 0,0 2 0 16,-2-5-288-16,0 0 128 0,-1 1-128 0,-2 0 0 16,-1 0-384-16,2 1-192 0,-1 1-48 0,2 1 0 15,1 2-2896-15,0 1-592 0</inkml:trace>
  <inkml:trace contextRef="#ctx0" brushRef="#br0" timeOffset="93158.46">24755 9635 10127 0,'0'0'896'0,"0"0"-704"0,4 7-192 0,-4-7 0 16,0 0 3840-16,6 3 752 0,1 3 144 0,-1-2 16 15,2 0-2576-15,1-2-512 0,-2-3-96 0,1-3-32 0,0 0-576 0,-1-3-128 16,1-2-32-16,0 0 0 0,-1-1-496 0,-1 2-112 16,1-8 0-16,-1 3-16 0,-2-1-176 0,0 1 128 15,-1-3-128-15,-1 2 128 0,-2 1 32 0,-1 1 0 16,-2 2 0-16,-2 2 0 0,-2-1 368 0,2 5 80 15,-1 3 16-15,-3 2 0 0,-2 1-112 0,-1 5-32 16,1 3 0-16,-1 2 0 0,0 4-256 0,2 3-48 0,1 1-16 0,2 1 0 16,1 1-160-16,0 7 0 0,6-2 0 0,3 0 0 15,1-3 0-15,5-2-272 0,2-1 64 0,2-4 16 32,-2-7-1712-32,4-1-336 0,0 1-64 0,4-3 0 15,1-1-1440-15,3-4-288 0</inkml:trace>
  <inkml:trace contextRef="#ctx0" brushRef="#br0" timeOffset="93429.48">25306 9471 1839 0,'-13'-5'0'0,"6"2"160"0,-4 2-160 0,-2-1 0 0,-3 1 0 0,1 1 0 16,-5-3 6656-16,3 2 1312 0,0 1 256 0,2 0 48 16,0 1-5968-16,4 2-1184 0,2 0-240 0,2 1-48 15,2-1-544-15,5-3-96 0,-3 8-32 0,5 1 0 16,1-1-160-16,4 3 0 0,1 0 0 0,2 0-176 0,3 1 176 0,2-1-160 15,2 1 160-15,-2 1-160 0,1-1 160 0,1 0 0 16,-2 1 160-16,0-3-160 0,-4 0 592 0,-1 1 32 16,-3 1 0-16,-1-1 0 0,-4 2 400 0,1-2 96 15,-4-1 16-15,-3 2 0 16,-3-3-368-16,-1 0-80 0,-1 2-16 0,-1-2 0 0,-3 0-448 16,0 0-96-16,0-4 0 0,0 2-128 0,-2-1-176 0,4 0-144 15,3-3-16-15,0 0-16 16,0-2-2496-16,2-1-496 0,0-1-112 0</inkml:trace>
  <inkml:trace contextRef="#ctx0" brushRef="#br0" timeOffset="93729.75">26275 9417 23039 0,'-17'-2'2048'0,"11"3"-1648"0,-3 2-400 0,-1 1 0 16,0-1 1440-16,-2 3 208 0,-2 0 32 0,1 3 16 16,-1 3-1328-16,-1 2-368 0,0 1 128 0,1 3-128 15,4 2 352-15,1 0 32 0,1 0 0 0,3 1 0 16,1 1 208-16,4-5 48 0,4 0 16 0,6 4 0 16,3-6-304-16,3-2-64 0,1-5-16 0,3-3 0 15,-1-1-96-15,1-4-32 0,-2-1 0 0,0-3 0 16,0-2 192-16,-1-1 48 0,-1-2 0 0,-3-1 0 0,-3-2 112 0,-2 0 16 15,-3 0 16-15,-1 1 0 0,-4-1-160 0,-1 1-48 16,-4 1 0-16,-2 0 0 0,-2 0-320 0,-1-1 0 16,-2-1 0-16,-4-1-7584 15,2 0-1632-15,0-3-320 0</inkml:trace>
  <inkml:trace contextRef="#ctx0" brushRef="#br0" timeOffset="94030.19">26510 9421 21183 0,'0'0'944'0,"1"20"192"0,-2 2-912 0,1 1-224 16,0-2 0-16,0 5 0 0,-3-3 2496 0,1-3 448 15,-1 0 80-15,0-2 32 0,1 0-1376 0,2-5-272 0,2 1-48 0,1-3-16 16,0 1-864-16,-3-12-176 0,0 0-48 0,0 0 0 16,0 0-64-16,11 1-32 0,0-5 0 0,-2-2 0 15,0-3-160-15,1-4 0 0,1-3 0 0,1-2 128 16,-3 1-512-16,-1-1-96 0,-2-2-32 0,2 2 0 15,1 1 64-15,1 0 0 0,2 0 0 0,0-3 0 16,0 5 448-16,1 2 0 0,-2 2-128 0,1 5 128 16,-1 1 592-16,-11 5 176 0,0 0 16 0,11 2 16 15,0 5-160-15,-5 4-48 0,-3 2 0 0,2 6 0 16,4 0-320-16,-1 3-64 0,-3 1-16 0,4 1 0 16,3 2-192-16,-1 3 0 0,-2 2-144 0,1-5-11920 15,6 2-2384-15</inkml:trace>
  <inkml:trace contextRef="#ctx0" brushRef="#br0" timeOffset="94498.4">27918 9733 26719 0,'0'0'2368'0,"0"0"-1888"0,0 0-480 0,4-11 0 15,2 1 1264-15,2-6 144 0,0-2 48 0,1-1 0 16,1-1-1456-16,1 0-384 0,-1 0-16 0,3-5-16 16,3 0 208-16,0-1 32 0,-2-3 16 0,-1 2 0 15,0 0-128-15,-1 0-32 0,0-1 0 0,-1 2 0 0,0 1 64 0,-1 0 16 16,-2 2 0-16,0 2 0 16,0 4 16-16,-2-1 0 0,-1 3 0 0,2 5 0 15,-2-2 224-15,-5 12-192 0,0 0 192 0,0 0-192 16,0 0 336-16,8 9 80 0,-3 7 16 0,-2 3 0 15,-2 9 320-15,0 2 64 0,-1 2 16 0,0 1 0 16,2 7-256-16,0 0-64 0,2 3 0 0,1 0 0 16,-1-2-320-16,1 1 0 0,1 0 0 0,0-3 128 0,1-4-128 0,1-2-192 15,-2 1 64-15,3-6 0 16,0-2-2288-16,-2-4-448 0,-2-2-80 0</inkml:trace>
  <inkml:trace contextRef="#ctx0" brushRef="#br0" timeOffset="94692.02">28094 9634 34495 0,'0'0'1536'0,"0"0"304"0,0 0-1472 16,0 0-368-16,0 0 0 0,0 0 0 0,0 0 736 0,0 0 80 0,0 0 16 0,0 0 0 16,0 0-32-16,10-4 0 0,2 0 0 0,0 1 0 15,-1 2-800-15,4 1 0 0,2 1 0 0,0 1 0 31,0-1-1392-31,2-1-224 0,2-3-48 0,1-1-16 16,-1-3-1136-16,4-1-208 0,0 0-48 0</inkml:trace>
  <inkml:trace contextRef="#ctx0" brushRef="#br0" timeOffset="94958.96">28650 9310 1839 0,'8'-19'0'0,"-2"6"160"0,0 0-160 0,1 0 0 0,-2 0 0 0,1 1 0 15,1 0 6736-15,-2 3 1328 0,-2 3 256 0,-3 6 48 16,0 0-5280-16,0 0-1040 0,0 0-224 0,-3 11-32 15,-1 2-768-15,-2 7-160 0,-4 5-32 0,0 3 0 16,0 4-336-16,-1 3-80 0,-1-4-16 0,-1 6 0 0,-1-1-160 0,1 1-48 16,1-2 0-16,-1 0 0 0,-1 2-192 0,4-2 144 15,0 0-144-15,3-5 128 0,1-7-128 0,4 1 0 16,2-1 0-16,2-3 0 0,1-3 128 0,5-4-128 16,1-4 0-16,3 0 128 0,1-1-128 0,2-1 0 15,4-5 0-15,0-2 128 0,-1-2-128 0,2 2 0 0,-1-4 0 0,5 1 0 16,-2-2 0-16,0 0 0 15,-1-2 0-15,1 1 0 0,2-5-288 0,-2 2-96 16,-1-1 0-16,2-1-16 16,3 1-1984-16,-1-2-400 0,-1-1-80 0</inkml:trace>
  <inkml:trace contextRef="#ctx0" brushRef="#br0" timeOffset="95264.11">27944 10014 11967 0,'-20'10'528'0,"10"-4"112"0,-3 1-512 0,4 2-128 16,2-1 0-16,7-8 0 0,0 0 4672 0,0 0 896 16,8 10 176-16,5-1 32 15,4-2-2880-15,4-3-576 0,6-3-112 0,6-1-32 16,6-3-448-16,4-2-80 0,5-4-32 0,3-2 0 15,3-2-496-15,3 0-96 0,3 0-32 0,0 2 0 16,0-2-624-16,-3 2-128 0,-1 1-32 0,0-2 0 16,-4-2-208-16,1 2-208 0,-3 1 32 0,4 2 16 15,2 2-2064-15,0-3-400 0,0 4-96 0,-1-2-16864 16</inkml:trace>
  <inkml:trace contextRef="#ctx0" brushRef="#br0" timeOffset="97062.25">30078 9844 26367 0,'0'0'1168'0,"12"15"240"15,-12-15-1120-15,9 15-288 0,-4-2 0 0,2 4 0 0,-1 1 0 0,1 4 160 16,-3 2-160-16,2 2 128 0,2 1 384 0,-2 0 64 15,0-1 0-15,0-1 16 0,1-3-336 0,-2-1-80 16,-2-3-16-16,0-2 0 0,3-2-160 0,-4-3 160 16,-2-11-160-16,0 0 160 0,0 0 0 0,0 0 0 15,0 0 0-15,0 0 0 0,0 0 128 0,-5-9 32 16,-1-4 0-16,-1-3 0 0,4 0-128 0,0-2 0 16,-4-1-16-16,2-4 0 0,2-3-176 0,-1-1 0 0,-1-2-160 0,1-3 160 31,2-5-512-31,0-1 0 0,2-3 0 0,3-2 0 15,1-3-848-15,4 3-176 0,2 4-48 0,0 8 0 0,1 5 944 0,1 6 192 16,1 2 48-16,0 5 0 0,0 1 1168 0,1 3 224 0,0 5 48 16,1 0 16-16,-1 3 0 0,-2 3 0 0,1 2 0 15,-1 3 0-15,-2 2-80 0,-2 3-16 0,-2 2 0 0,0 0 0 16,-4 1-384-16,-1 3-64 0,-1 0-32 0,-1 3 0 16,-3-3-256-16,-1 2-48 0,-3-1-16 0,2 4 0 15,-3-3-416-15,-1 3-64 0,1-3-32 0,0-1 0 16,1-5-1952-1,2-1-384-15,1-4-64 0,5-9-9920 0</inkml:trace>
  <inkml:trace contextRef="#ctx0" brushRef="#br0" timeOffset="97429.21">30600 9689 9215 0,'0'0'816'0,"0"0"-656"15,7-11-160-15,-3 2 0 0,-4 9 2496 0,-1-8 480 16,1 8 96-16,0 0 0 0,-10-2-2112 0,-1-1-448 15,11 3-64-15,-12 4-32 0,-3 2 144 0,2 5 16 0,0 1 16 0,1 1 0 16,0 0-336-16,3 1-64 16,3 2 0-16,2 2-16 0,1 0-32 0,0-1 0 15,2-4 0-15,2 0 0 0,2-1 128 0,1-2 32 0,-4-10 0 0,6 11 0 16,2-3 256-16,-8-8 48 0,12 1 16 0,-2 0 0 16,-10-1 80-16,13-2 32 0,2-4 0 0,-3-2 0 15,-5-2-112-15,4 0-32 0,-2-1 0 0,1-1 0 16,-1-1-272-16,-1-1-64 0,-2 1-16 0,0-3 0 15,1 3-80-15,-1-1-16 0,-2 1 0 0,-1 0 0 16,-2 4 48-16,-1 9 0 16,0 0 0-16,0 0 0 0,0 0 192 0,0 0 64 0,0 0 0 15,0 0 0-15,0 0-448 0,-9 8 0 0,2 2 128 0,3 0-128 16,3 1-224-16,1 1-80 0,-1 2-16 0,2-1 0 31,0-1-1568-31,3 0-320 0,0 1-64 0,3-4-16 16,1-2-800-16,1 0-176 0</inkml:trace>
  <inkml:trace contextRef="#ctx0" brushRef="#br0" timeOffset="97732.16">30821 9648 10127 0,'0'0'896'0,"0"0"-704"15,3-9-192-15,-3 9 0 0,5-7 2512 0,-5 7 480 16,4-7 80-16,-4 7 32 0,0 0-1120 0,0 0-208 16,0 0-48-16,0 0-16 0,5 11-368 0,2 4-64 15,-3 0 0-15,-2 4-16 0,-2 0-544 0,3 2-96 16,1-4-32-16,0 3 0 0,-2-4 32 0,2 0 0 15,-1-3 0-15,2-1 0 0,-1 0-112 0,-4-12-32 0,5 10 0 0,-5-10 0 16,0 0-32-16,0 0-16 16,0 0 0-16,0 0 0 0,0 0-48 0,7-12-16 15,-2-1 0-15,0-1 0 0,0-3-176 0,0 0-16 16,-1-1-16-16,0 1 0 0,0-1-160 0,3-2 0 16,-1 0 0-16,1-2 0 0,-1 1-192 0,2-2-64 15,0 1 0-15,0 2-16 16,-2 2-544-16,1 5-96 0,-3 0-32 0,1 3 0 15,-1 2-464-15,-4 8-80 0,0 0-32 0,0 0 0 16,10-4-352-16,-10 4-80 0,13-3-16 0,-2 1-10176 0</inkml:trace>
  <inkml:trace contextRef="#ctx0" brushRef="#br0" timeOffset="97909.93">31367 9244 9215 0,'4'-14'816'0,"0"4"-656"0,1 1-160 0,-1 3 0 15,-4 6 1888-15,0 0 352 0,0 0 64 0,0 0 0 16,0 0-512-16,0 0-96 0,0 0-32 0,6 13 0 16,-2 5-800-16,-1 6-160 0,1 4-48 0,0 1 0 15,-1-2-176-15,-2 6-32 0,3 0-16 0,0 0 0 0,-1-1-144 0,1-1-32 16,-2 0 0-16,2 1 0 0,0-2-256 0,-1-2 0 16,0 1-128-16,-3-3 128 15,0-4-1024-15,0-1-96 0,0-7-32 0,-1-1-6480 16,-1-2-1312-16</inkml:trace>
  <inkml:trace contextRef="#ctx0" brushRef="#br0" timeOffset="98065.83">31247 9524 26319 0,'0'0'1152'0,"12"-1"256"0,-12 1-1120 0,15-4-288 0,2 1 0 0,1 1 0 15,0-2 832-15,4 1 128 0,4 1 0 0,3-1 16 16,2-1-336-16,4-1-64 0,5-2 0 0,5 1-16 31,7-5-1136-31,3 4-240 0,0 0-32 0</inkml:trace>
  <inkml:trace contextRef="#ctx0" brushRef="#br0" timeOffset="99094.88">20480 10698 15663 0,'-6'5'1392'0,"-2"1"-1120"0,-1 1-272 0,1 1 0 0,3 1 3120 0,2 0 560 16,2 0 112-16,2 0 32 0,2 0-2736 0,2-2-528 15,1-1-112-15,3 0-32 16,2-1-64-16,-1-1-16 0,1-2 0 0,-1 1 0 15,1-3-144-15,-1-1-48 0,-1-3 0 0,0-2 0 16,0 0 48-16,1-1 16 0,-1-2 0 0,1-1 0 16,1-2-80-16,-2-1-128 0,-2 1 176 0,1 2-176 15,-1 1 0-15,-2-2 0 0,-2 4 0 0,-3 0 0 0,-3 1 0 0,-1 0 0 16,-2 4-192-16,-1-1 48 0,-1 2-208 0,0 1-32 16,1-3-16-16,-1 3 0 15,0 0-48-15,0 0-16 0,0-2 0 0,0 0 0 16,2 2-176-16,6 0-16 0,-7 0-16 0,7 0 0 0,-3 7 464 0,0 1 208 15,0 6-192-15,2 2 192 0,2-1 0 0,1 5 128 16,-1-1 32-16,2 1 0 0,2-2 0 0,1-1 0 16,1-3 0-16,-1 1 0 0,1-5 32 0,1-1 16 0,1-2 0 0,1-5 0 15,1 0 160-15,-1-4 16 0,-2 0 16 0,1-5 0 16,0 1 48-16,-1-2 16 0,0-4 0 0,0-1 0 16,-2 0-192-16,-1-2-32 15,-1-2-16-15,0-3 0 0,-1 2-224 0,-1-3 128 16,1 3-128-16,-2-2 0 0,-2-1 0 0,1 0 0 15,-1-1 0-15,-1-1 0 0,0-2 0 0,-2 0 0 0,0-2 0 0,0 1 0 16,-2 0 0-16,-4 2 0 0,-1 2 0 0,-2 3 0 16,-2 2 0-16,0 2 0 0,-2 3 0 0,0 6 0 15,-2 2 128-15,-1 7 48 0,-4 3 0 0,1 5 0 16,1 6 96-16,-1 3 32 0,0 5 0 0,2 4 0 16,3 2-16-16,2 3 0 0,3 1 0 0,3 3 0 15,2 0 288-15,1 2 64 0,7 3 16 0,3 2 0 16,3-2-272-16,4-3-64 0,1-2-16 0,5-2 0 0,5-3-304 0,2-3 128 15,3-3-128-15,2-4 0 0,2-5 0 0,2-3 0 16,2-4 0-16,0-3 0 16,1-3-272-16,-1-1-176 0,3-2-16 0,-1-2-11008 15,3-4-2208-15</inkml:trace>
  <inkml:trace contextRef="#ctx0" brushRef="#br0" timeOffset="99427.24">21356 10862 23039 0,'0'0'2048'0,"0"0"-1648"16,7 4-400-16,-1-2 0 0,-6-2 1696 0,11-1 256 16,2-3 48-16,1-2 16 0,0-2-1056 0,2-1-224 15,-2-3-32-15,1-1-16 0,-2-1-400 0,-2-1-80 0,1 1-16 0,-3 0 0 16,-1 2-192-16,-1-1 128 0,-2-2-128 0,-1 6 0 15,-2-2 128-15,-2 3-128 0,-2 0 0 0,-1 3 144 16,-2 1 176-16,-3 3 48 0,-1 2 0 0,0 1 0 16,-2 5 192-16,1 2 32 0,0 3 16 0,-2 1 0 0,1 4-160 15,2-2-16-15,0 4-16 0,3-1 0 0,3 0-256 0,3-1-160 16,1-3 192-16,3 1-192 16,2-1 0-16,1 1-144 0,2-1-16 0,2-1 0 31,2-1-2160-31,3-1-432 0,-1-3-96 0,1 0-11440 0</inkml:trace>
  <inkml:trace contextRef="#ctx0" brushRef="#br0" timeOffset="99729.65">21681 10724 9215 0,'0'0'400'0,"0"0"96"0,0 0-496 0,0 0 0 16,0 0 0-16,0 0 0 0,0 0 4352 0,0 0 784 15,9 2 160-15,-1 5 16 0,-2-1-3584 0,0 3-736 16,0 3-144-16,-2 1-16 0,0 0-320 0,0 0-48 0,1 0-16 0,0 0 0 15,-1-2-208-15,1-1-48 16,1-1-16-16,-1-2 0 0,0-1-176 0,-5-6 192 16,0 0-192-16,6 4 192 0,-6-4-64 0,8 0-128 15,-1-2 192-15,-1-2-64 0,1 0 16 0,-1-3 0 16,1-2 0-16,-1 0 0 0,0 0-144 0,0 1 160 16,1 0-160-16,-2-3 160 0,0 0-160 0,2 1 0 15,-1-1 0-15,-1 0 0 0,1 1 0 0,-3 1 128 0,1-1-128 0,0 3 0 16,-4 7 0-16,0 0 0 0,0 0 0 0,0 0 0 15,0 0 0-15,4 8 0 0,3 3 0 0,-2 2 0 16,0 2 0-16,2 0-144 0,-1 3 0 0,2-1 0 16,2-2-2368-1,5 0-480-15,-1-2-80 0</inkml:trace>
  <inkml:trace contextRef="#ctx0" brushRef="#br0" timeOffset="100029.93">22167 10681 13823 0,'0'0'1216'0,"-6"-2"-960"16,-4 1-256-16,0 1 0 0,-2 1 2768 0,-1 1 512 0,0 0 112 0,1 5 0 0,1-3-2288 0,0 5-464 16,2 3-80-16,3 2-32 0,-1 3-16 0,5 0 0 15,2 4 0-15,2 1 0 0,3-3-304 0,5 1-64 16,1-3-16-16,2-1 0 0,0-2-128 0,0-5 192 16,3-1-192-16,-2-2 192 0,1-3 176 0,-1-2 32 15,-1-2 16-15,-1-4 0 0,-2-3 448 0,-1-3 96 0,0 0 0 0,-1-2 16 16,-2-2 112-16,-1-3 0 0,-1 0 16 0,-2-3 0 15,0 0-624-15,-4 0-128 16,1-1-32-16,1 0 0 0,-1 0 0 0,-2-2-16 16,-2 1 0-16,0-1 0 0,-2 0-48 0,-1-4 0 15,-1 1 0-15,0 1 0 0,-1-3-256 0,-1 4 0 16,2 2 0-16,0 2-144 16,1 3-464-16,2 5-96 0,0 2 0 0,1 6-16 15,5 5-1920-15,0 0-384 0,-2 10-80 0</inkml:trace>
  <inkml:trace contextRef="#ctx0" brushRef="#br0" timeOffset="100192.98">22605 10894 40767 0,'-9'13'1808'0,"6"-6"368"0,0 1-1728 0,0 0-448 15,0-1 0-15,3 1 0 31,0-8-448-31,2 9-192 0,0 2-16 0</inkml:trace>
  <inkml:trace contextRef="#ctx0" brushRef="#br0" timeOffset="100893.82">23631 10794 911 0,'20'-12'0'0,"-20"3"0"16,1 1 0-16,-1-1 0 0,0-1 4672 0,-1 1 832 15,-1 2 192-15,1 1 16 0,-1-2-3248 0,-2 1-656 16,-3 3-128-16,1 2-16 0,-2 2 144 0,0 2 48 16,-1 2 0-16,0 3 0 0,0 2-768 0,-1 3-160 15,3 1-32-15,-1 2 0 16,4 2-656-16,0-1-240 0,1 0 144 0,2-2-144 0,2-1 0 0,1-1 0 15,-1-1 0-15,2-1 0 0,-1-3 0 0,1 0 0 16,-3-7 0-16,6 6 0 0,2 0-128 0,0-4-16 16,0 1 0-16,1-3 0 15,1-3-240-15,1-1-64 0,-2-1 0 0,1-1 0 16,2-1-160-16,0-2-32 0,-2 0-16 0,1-3 0 0,-1 0 336 0,-1-1 64 0,-1-2 0 0,0-1 16 16,-3 2 240-16,0-1 0 0,-1 1 0 0,-1 2 0 15,-3-1 576-15,-2 4 16 0,1 3 0 0,-1 0 0 16,-2 4 208-16,-2-2 32 0,6 4 16 0,-6 4 0 15,-2 0-416-15,2 4-96 0,0 2-16 0,2 4 0 16,1-1-320-16,0 4 144 0,4-2-144 0,1 2 0 16,-1 1 0-16,3-3 0 0,1 4-192 0,3-2 48 15,0 0-1968-15,1-2-384 0,1 1-64 0,1-2-11904 16</inkml:trace>
  <inkml:trace contextRef="#ctx0" brushRef="#br0" timeOffset="101102.65">24114 10776 31263 0,'-16'-5'1392'0,"9"5"272"0,-2 1-1328 0,0 0-336 0,-3-1 0 0,1 3 0 0,-2-2 1136 0,0 4 144 16,0 1 48-16,0 0 0 0,-1 1-176 0,4 0-16 16,1 4-16-16,1-1 0 0,2 1-496 0,0 0-112 15,2 2 0-15,2 1-16 0,2-3-192 0,1 1-48 16,2 1 0-16,1 1 0 0,2-3-256 0,1-1 0 15,2 1 0-15,3 0 0 0,-1-3 192 0,4 0 0 16,0-1-16-16,1 0 0 16,0-3-608-16,1 1-112 0,2 1-32 0,-1-1 0 15,-1-4-1920-15,2 2-400 0,-1-2-80 0</inkml:trace>
  <inkml:trace contextRef="#ctx0" brushRef="#br0" timeOffset="101663.55">24393 10905 22911 0,'0'0'1024'0,"0"0"192"0,0 0-960 0,0 0-256 15,6 6 0-15,-6-6 0 0,9 7 1264 0,-1-3 208 16,-8-4 32-16,10 1 16 0,-2-3-560 0,3 0-128 16,-1 1 0-16,-1-2-16 0,2-3-416 0,-1 2-80 0,1-3 0 0,-4 2-16 15,1-1-16-15,-1-1 0 0,-2-1 0 0,-1 2 0 16,-2-2-16-16,0-1 0 0,-1 0 0 0,-2 0 0 16,-2-2 304-16,-1 3 48 0,-1-1 16 0,-2 3 0 15,1-2 224-15,-2 1 48 0,0 3 16 0,-1 2 0 16,-1-5-32-16,-2 1 0 15,0 3 0-15,2 2 0 0,1 0-688 0,2 2-208 16,2 1 0-16,0 2 128 0,-2 2-128 0,3 0 128 16,4 3-128-16,0 2 128 0,0 0-128 0,3 6 0 0,2 3-128 0,2 1 128 31,-1 0-496-31,2-1-16 0,2 1 0 0,2-2 0 16,1-1-2048-16,2-1-432 0,0-3-80 0,2-5-12320 0</inkml:trace>
  <inkml:trace contextRef="#ctx0" brushRef="#br0" timeOffset="101866.96">24842 10578 15663 0,'0'0'1392'0,"-5"-7"-1120"0,-3 1-272 0,2 0 0 15,6 6 3648-15,0 0 688 0,-7-1 128 0,7 1 16 16,-5 1-2640-16,1 5-544 0,2-1-96 0,2 5-32 0,1 6-672 0,3 5-144 15,-2 5-32-15,5 3 0 0,1 2-320 0,0 3 0 16,-1 1 0-16,2 0 0 0,-1-5 0 0,0 1 0 16,1 2 0-16,0 2 0 0,0-2 0 0,1-1-288 15,-1-2 48-15,0-2 16 16,0-6-2928-16,0-3-592 0,-1-2-112 0</inkml:trace>
  <inkml:trace contextRef="#ctx0" brushRef="#br0" timeOffset="102053.09">24778 10807 28735 0,'0'0'1280'0,"0"0"256"0,-6 0-1232 0,6 0-304 0,0 0 0 0,0 0 0 16,0 0 1216-16,0 0 176 0,-4 1 32 0,4-1 16 16,0 0-736-16,5 8-128 0,2-1-48 0,3-1 0 15,3 1-528-15,2 1-256 0,0-3 32 0,3 1 0 31,-2-3-1632-31,2 1-320 0,2 0-64 0,2 1-6784 0,0 0-1344 0</inkml:trace>
  <inkml:trace contextRef="#ctx0" brushRef="#br0" timeOffset="102397.26">25409 10911 5519 0,'0'0'240'0,"0"0"64"0,0 0-304 0,0 0 0 0,0 0 0 0,0 0 0 15,-7-2 4496-15,-2-2 848 0,-2 0 160 0,-2 1 48 0,1 3-2912 0,-2 0-576 16,-2 2-112-16,1 0-32 0,0 2-768 0,1 1-176 15,0 2-16-15,2 1-16 0,0 1-464 0,3-1-96 16,3 2 0-16,0-1-16 0,4 0-368 0,-1 0 144 16,2 1-144-16,3-4 0 0,-2-6 0 0,6 8 0 15,0-2 0-15,2 2 0 0,1-2 0 0,0-1 0 16,2-1 0-16,-2-3 0 0,1-2 0 0,1-1 0 0,0-2 0 0,1-1 0 16,-1 0 0-16,-1-2-192 0,0 1 192 0,0-1-192 15,-1 0-16-15,-2-1 0 0,-1 1 0 0,-1 1 0 16,-1-1 208-16,0 1-192 0,0-1 192 0,0 2-192 15,-2-2 192-15,1 1 0 0,-3 6 192 0,0 0-192 16,0-3 368-16,0 3-48 16,0 0 0-16,0 0 0 0,0 0 64 0,2 7 0 0,-2-1 0 0,0 2 0 15,2 1-384-15,0 2 144 0,1-1-144 0,1 2 0 16,0-2 0-16,1-2-320 0,0 1 32 0,4 3 16 31,0-2-2032-31,2 2-384 0,-1-4-96 0</inkml:trace>
  <inkml:trace contextRef="#ctx0" brushRef="#br0" timeOffset="102614.47">25911 10464 27647 0,'0'0'1216'0,"0"0"256"0,0 0-1168 0,-1 11-304 15,0 3 0-15,-1 4 0 0,1-1 2496 0,0 7 432 16,-2 3 80-16,1 3 32 15,-1 3-1472-15,2 1-288 0,-1 1-64 0,2-3-16 16,2 2-768-16,-1-1-160 0,2-7-16 0,-1 0-16 0,1 1-240 0,-1-2 0 16,1 0 0-16,0-4 0 15,1 1-1472-15,0-3-320 0,-2-2-80 0,1 2-9968 16,-2-5-1984-16</inkml:trace>
  <inkml:trace contextRef="#ctx0" brushRef="#br0" timeOffset="102873.4">25309 10591 26719 0,'0'0'1184'0,"-1"-3"240"0,-2-1-1136 0,2 0-288 0,2-2 0 0,3-1 0 16,0-1 2880-16,4-1 512 0,1-2 96 0,3 0 32 16,1 2-1856-16,2-1-384 0,4-1-64 0,0-1 0 15,1 1-1024-15,1 0-192 0,-2 1 0 0,1 1 0 16,1 0-3248-16,-1 1-528 0</inkml:trace>
  <inkml:trace contextRef="#ctx0" brushRef="#br0" timeOffset="103330.98">26154 10227 24815 0,'0'0'1088'0,"0"0"256"0,-5 5-1088 0,5-5-256 0,-4 7 0 0,2 2 0 15,4 3 640-15,2-3 80 0,2 4 16 0,5 4 0 16,4 1-192-16,4 7-32 0,1-2-16 0,4 6 0 16,1 0 144-16,2-1 48 0,0 2 0 0,1 0 0 15,-3 0 448-15,-3 0 80 0,0 1 32 0,3 11 0 0,-7-4 80 0,-10-11 16 16,-1 1 0-16,-3 2 0 0,-2 2-64 0,-4 3 0 16,0 1 0-16,-6 0 0 0,-4 2-528 0,-2 0-112 15,-2 1-32-15,-2 0 0 0,-2-1-608 0,0 1 0 16,-3 1 0-16,3 1-14080 15,-1-3-2912-15</inkml:trace>
  <inkml:trace contextRef="#ctx0" brushRef="#br3" timeOffset="115871.43">3353 17228 26367 0,'-1'-3'1168'0,"1"3"240"0,0 0-1120 0,0 0-288 0,0 0 0 0,0 0 0 15,0 0 608-15,0 0 64 0,1 11 16 0,2 2 0 16,-1 1 288-16,1 8 64 0,-2 2 16 0,2 4 0 0,0 4-704 16,-1 2-144-16,-1 2-16 0,2 2-16 15,-2 4-400-15,1-1-80 0,-2 2-16 0,1-2-9344 16,-1-1-1888-16</inkml:trace>
  <inkml:trace contextRef="#ctx0" brushRef="#br3" timeOffset="116359.51">3610 17379 18431 0,'0'0'816'0,"-4"-4"160"0,0 0-784 0,-1 2-192 16,0 0 0-16,1 2 0 0,0-1 3008 0,-3 1 544 16,1 0 112-16,-2 1 32 0,0 1-1936 0,0 3-384 15,-1 1-80-15,-1 4-16 0,-1 1-864 0,1 2-176 16,0 4-48-16,-1-2 0 0,1 4-192 0,1 3 0 0,-1-3 0 0,4 1 0 15,1 1 0-15,0-1-128 0,-1-1 128 0,2 0 0 16,0-1 0-16,2 0 0 0,1-1 0 0,1-1 0 16,0-2-128-16,1 2 128 0,1 1 0 0,2-2 0 15,3 0 0-15,1-4 0 16,1 0 0-16,3-2 0 0,1-1 0 0,2-2 0 16,2 0 0-16,3-4 0 0,3-2 0 0,2 0 0 15,2-2 0-15,2-1 144 0,0-4-144 0,-2 1 0 16,-1-1 0-16,-1 0 128 0,-2-3-128 0,0-1 0 0,-1 0 144 0,-1 1-144 15,-2-1 0-15,-1 0 0 0,-2-1 0 0,-2 0 0 16,-1-1 0-16,-1 1 0 0,-3-1 0 0,-1 0 0 16,-1 0 0-16,-2 0 0 0,-3 0 0 0,0 0 0 15,-2 1 0-15,-2 3 0 0,0-2 0 0,-2 0 0 16,-1 1 192-16,-2 1-48 0,1 1 0 0,-1 1 0 0,-1 1 256 0,1 1 48 16,-3 1 16-16,1 2 0 15,0 4 48-15,1 0 16 0,2 2 0 0,1 3 0 16,-1 2-288-16,2 1-64 0,4 2-16 0,2 2 0 15,0 3-160-15,4-1 0 0,1-2 0 0,4 1 0 0,-1-1 0 16,3 0 0-16,0 1-128 0,3-2 128 16,2-2-464-16,2-1-32 0,1-3 0 0,2-1 0 15,3-5-2704-15,3-2-528 0,2-3-112 0</inkml:trace>
  <inkml:trace contextRef="#ctx0" brushRef="#br3" timeOffset="116553.81">4451 17014 30751 0,'-7'-10'1360'0,"7"10"288"0,0 0-1328 0,0 0-320 16,0 0 0-16,-5 0 0 0,-1 2 1200 0,0 9 160 15,1 0 48-15,0 9 0 0,1 3-608 0,1 6-112 16,2 5-32-16,2 4 0 0,1 4-352 0,2 1-80 16,0 1-16-16,1 2 0 0,0-1-208 0,2 1-208 15,-2-2 32-15,0-2 16 16,0-4-1456-16,0-3-304 0,1-3-48 0,-2-2-16 15,-1-2-1168-15,-1-9-240 0</inkml:trace>
  <inkml:trace contextRef="#ctx0" brushRef="#br3" timeOffset="116931.21">4321 17620 16575 0,'-2'-10'1472'0,"2"-2"-1168"0,0-1-304 0,2-1 0 16,0-1 1984-16,2 1 352 0,0-2 64 0,2 1 16 0,2-1-992 0,3 2-192 15,-1-3-32-15,3 1-16 0,3 2-512 0,-1 0-96 16,1-1-32-16,1 2 0 0,1 1-544 0,2 3 0 15,-1-2 0-15,1 3 0 0,0-1 0 0,-1 2 0 16,-2 2 0-16,0 2 0 0,-1 3 0 0,-1 0 0 16,1 3 0-16,-2 3 0 0,-5 2 192 0,-2 3-192 15,-3 4 192-15,-2 0-192 16,0 3 192-16,-1 1-192 0,-2 2 192 0,-1-2-192 16,0 0 160-16,1 2-160 0,-1 0 128 0,2-3-128 0,3 0 272 15,1-1-16-15,1-2-16 0,1-2 0 0,1-2 64 0,1 1 16 16,1 0 0-16,0-6 0 0,1 0 160 0,2-2 32 15,0-3 16-15,1-2 0 0,1-3 16 0,-2-2 0 16,0-3 0-16,0-1 0 0,-2-4-96 0,0-1 0 16,-2-2-16-16,-1 0 0 0,-2 2-192 0,-1-1-48 15,-4 0 0-15,-3 1 0 0,-1 3-16 0,-3 3-16 0,-7-3 0 16,1 3 0-16,0 0-160 0,-1 2 0 0,0-2 144 0,-1 3-144 31,1-1-1280-31,0 1-336 0,1-1-64 0,1 1-16 16,3-2-1568-16,4 1-304 0</inkml:trace>
  <inkml:trace contextRef="#ctx0" brushRef="#br3" timeOffset="117426.23">4980 17279 12895 0,'0'0'576'0,"0"0"112"15,8 4-560-15,1 5-128 0,0-1 0 0,-1 3 0 0,-1 2 3840 0,-2 2 720 16,0 2 160-16,-1 1 16 0,-1 3-2112 0,-2-2-448 16,-1 2-64-16,-1 1-32 15,-1 2-544-15,1-2-96 0,-2 1-32 0,1 0 0 16,-1-4-624-16,1-1-128 0,-1-1-16 0,2-5-16 15,-1 0-304-15,2-6-48 0,0-6-16 0,0 0 0 16,0 0-256-16,0 0 0 0,0 0 0 0,6-5-144 0,0-1-48 0,-1-5 0 16,0-3 0-16,2-3 0 15,1-3-400-15,1-1-96 0,0-1-16 0,1-1 0 16,-2-1-128-16,5-11-16 0,0 1-16 0,-5 13 0 16,0 1-160-16,6-8-48 0,2 7 0 0,0 4 0 0,-1 3 592 0,-3 6 112 15,1 3 32-15,0 2 0 0,0 2 336 0,0 4 0 16,2 3 0-16,0 5 0 0,-2 3 192 0,0 4-32 15,-1 1-16-15,-2 1 0 0,1 3 336 0,-1 1 64 16,-1-2 16-16,2 1 0 0,-1-4-16 0,2 1 0 0,0-2 0 0,-1-1 0 16,3 0-336-16,0-3-64 15,1-2-16-15,0-2 0 0,-2-2 16 0,0-1 0 16,-1-2 0-16,1-4 0 0,-2-3 128 0,2-2 32 16,-1-1 0-16,1-2 0 0,0-2-64 0,0-4-16 15,-1-2 0-15,0 0 0 0,-1-3-224 0,4-7 0 0,-3 3 0 16,-2 1 0-16,-3-1 0 0,-2 1-128 0,-1 1-16 0,-2 1 0 15,-2-2-112-15,-2 1 0 0,-2 2-16 0,-1 4 0 16,-2 1 272-16,0 3-192 0,1 5 192 0,6 5-160 16,-12 0 160-16,0 5 0 0,1 7 0 0,-1 8 0 15,-1 5 208-15,5-5 80 0,0 5 16 0,-2 14 0 16,2-1 272-16,4-13 48 0,2 0 16 0,2 12 0 0,3-1-160 0,7-5-32 16,4-6 0-16,9-3 0 15,9-8-272-15,7-3-176 0,9-6 192 0,8-9-192 16,5-3 0-16,3-6-192 0,1-6 0 0,-12 1-13120 15,9-1-2608-15</inkml:trace>
  <inkml:trace contextRef="#ctx0" brushRef="#br4" timeOffset="125696.12">0 10399 13871 0,'68'-6'608'0,"-45"4"144"0,7-2-608 0,5 2-144 15,6 2 0-15,4-3 0 0,6 2 0 0,3-2 0 16,1-1 0-16,3-1 0 0,6 0 0 0,3 0 0 16,3 1 0-16,6-3 0 0,4 1 0 0,1-1 0 0,0-1 0 0,76-6 0 15,-23 4 0-15,-9-1 0 0,-4-2-144 0,-5 0 144 16,-5-1 0-16,6 1 0 0,7 1 0 0,-1 0 0 15,-3-1 272-15,6 1 16 0,8 1 0 0,-3-2 0 16,-6 0 96-16,8 0 32 0,8 0 0 0,-3 2 0 16,-4-2-48-16,8 0-16 0,8 3 0 0,-4-2 0 15,-5 0-160-15,6 0-16 0,7-1-16 0,-1 0 0 16,-3 0-160-16,2 2 192 0,2-4-192 0,3 2 192 16,-4-1-48-16,0 0 0 0,-3-2 0 0,5 2 0 15,4 0 48-15,-6 0 0 0,-7-4 0 0,4 2 0 16,5 5-16-16,-4-3 0 0,-5 3 0 0,1-1 0 15,4-4-48-15,-3 5 0 0,-5 2 0 0,2-5 0 16,2-1-128-16,-1 3 0 0,-2 3 144 0,-4-1-144 16,0-1 128-16,-3 2-128 0,-4-1 128 0,0-1-128 15,-2 1 0-15,-1-1 144 0,-5 3-144 0,-1-2 0 16,-2 0 160-16,-3 2-160 0,-5 1 128 0,3 2-128 0,1 0 208 0,-4 1-32 16,-8 0-16-16,1 3 0 0,2 1 0 0,1 0 0 15,1-2 0-15,-5 4 0 0,-6 0-160 0,3 2 0 16,5 1-160-16,-6 2 160 0,-7-3 0 0,-2 2 0 15,-3 2 0-15,1 3 0 0,3 3 0 0,-4-4 0 16,-5 1-128-16,-2 4 128 0,1 0 0 0,4 0 0 16,3 0 0-16,-1-2 0 0,-5-1 128 0,0 2 32 15,0 3 0-15,5 0 0 0,5 0 0 0,-3 1 0 0,-3-4 0 0,-3 2 0 16,-1 1-32-16,6 0 0 16,7-1 0-16,-2 0 0 0,-2 0-128 0,0 1 0 15,0-3 0-15,2 2 0 0,3 0 128 0,-2-1-128 16,-6 0 128-16,2 0-128 0,-1 4 176 0,2-1-48 0,0 0-128 0,-3-1 192 15,-5 3-64-15,3 3-128 0,0 3 176 0,3-4-176 16,5-1 0-16,-3-4 0 0,-6 3 0 0,1-1 0 16,-1 5 128-16,4-1-128 0,2-3 0 0,-4-1 0 15,-6 0 0-15,1 3 0 0,-2 0 0 0,2 0 0 16,1-2 0-16,-4-1 0 0,-5 1 128 0,-1 1-128 16,-3 1 0-16,0 0 0 0,3 0 0 0,-1 0 0 15,1 0 0-15,-4 2 0 0,-3 2 0 0,-2-1 0 0,0-2 0 0,2 2 160 16,4 1-160-16,-1-1 128 15,-1-3-128-15,-1-1 0 0,-4 0 144 0,-1 1-144 16,-1 1 128-16,4-1-128 0,2 2 160 0,2-3-160 16,0 1 144-16,-3-3-144 0,-4 1 128 0,0 1-128 15,0 0 128-15,3 1-128 0,3-5 0 0,-1 2 128 16,0 1 48-16,-2 0 0 0,-3 0 0 0,2 1 0 16,-1 1-176-16,6-1 0 0,2-1 0 0,2-2 0 0,-2 0 0 0,-1 1 0 15,-2-2 0-15,2 1 0 0,4 0 144 0,3-1 0 16,4-3 0-16,-2 1 0 0,-4-1-144 0,2-1 0 15,-2-4 0-15,5 3 0 0,5 1 0 0,-2 0 256 16,-5-1-32-16,-1-2-16 0,0 1 96 0,3-2 16 16,5 1 0-16,-1 1 0 0,-1-4-128 0,-1 4-32 15,-3-1 0-15,5-1 0 0,5 0-160 0,0 1 160 0,-2-5-160 0,0 1 160 16,-1 2-160-16,3 0 0 0,3 1 144 0,1-4-144 16,-2 1 128-16,-5 0-128 0,-1 1 128 0,4-1-128 15,7 1 0-15,-1-2 144 0,-4 0-144 0,0 3 0 16,-1 1 176-16,4 0-176 15,5-5 160-15,-3 3-160 0,-5-2 128 0,1 1-128 16,0 2 0-16,2-1 144 0,1-7-144 0,-2 2 160 16,-3 2-160-16,4-3 160 0,5 3-16 0,0-1 0 0,-2-3 0 15,-2 0 0-15,-2 1 16 0,6 1 0 0,5-1 0 0,-3-1 0 16,-5-1-160-16,3 1 128 0,4 1-128 0,1-1 128 16,2-3-128-16,-3 3 0 0,-2 0 144 0,7 0-144 15,6 0 0-15,-2-1 128 0,-6-2-128 0,3 3 0 16,3 3 0-16,3-3 128 0,0-3-128 0,2 2 0 15,1 1 0-15,1 0 0 0,-2-3 0 0,-2 2 128 0,0 4-128 0,4-1 0 16,6-2 0-16,-6 2 0 0,-7 0 0 0,8 0 0 16,8-2 128-16,-2 0-128 0,-3 0 144 0,3 0-144 15,6 0 192-15,-2 0-192 0,-4 0 192 0,6 1-192 16,4 0 192-16,-2 0-192 16,-4 1 256-16,4-2-48 0,2 0-16 0,-2 0 0 15,-6 0-48-15,3 0-16 0,5-2 0 0,0 2 0 0,-6 0-128 16,5 0 192-16,5 0-192 0,-2 3 192 0,-4 0-192 0,2-2 192 15,5-2-192-15,-5 1 192 0,-4 4-192 0,1-4 128 16,5 0-128-16,-4 0 128 0,-4 0-128 0,1-3 0 16,5-2 0-16,-4 0 128 0,-3 2 32 0,1-2 0 15,1-2 0-15,-4 1 0 0,-6 3 48 0,1-5 16 16,2 0 0-16,-3 2 0 0,-4 1-32 0,-2-2-16 0,1 1 0 0,-55 4 0 16,10 2-176-16,8 0 0 15,6 0 144-15,2-1-144 0,2-2 0 0,10 1 0 16,9-1 0-16,0 2 0 0,-5 1 0 0,201 0 0 0</inkml:trace>
  <inkml:trace contextRef="#ctx0" brushRef="#br4" timeOffset="135633.15">2330 10728 12783 0,'0'0'560'0,"0"0"128"0,0 0-560 0,0 0-128 0,0 0 0 0,0 0 0 15,0 0 352-15,0 0 32 0,0 0 16 0,0 0 0 16,0 0-32-16,0 0-16 0,0 0 0 0,0 0 0 16,0 0-32-16,11-2 0 0,-9 15 0 0,-1-2 0 15,-1-1-64-15,0 1-32 0,-1-2 0 0,1 1 0 0,0 2-224 0,1 0 0 16,0-1 128-16,1 2-128 0,-2 2 368 0,0-1 16 15,1-1 16-15,0 0 0 0,1 0-144 0,-1 2-16 16,0-1-16-16,1-5 0 0,-1 1-16 0,0 2 0 16,2 0 0-16,-1 1 0 0,0-1-16 0,-1 1-16 15,0 0 0-15,1 0 0 0,-1 4-32 0,0 0 0 16,2 1 0-16,-1-4 0 16,1 2 48-16,-2-7 0 0,-1 3 0 0,3-1 0 15,-1 0-64-15,0-1-128 0,-1 1 192 0,0-1-64 0,1 2-128 0,0 0 160 16,0 1-160-16,-1 0 160 0,0-2-32 0,1 1 0 15,0 0 0-15,1 1 0 0,-2-3-128 0,0 3 160 16,2 0-160-16,0 1 160 0,-1-3-160 0,1 2 128 16,-2 0-128-16,2 3 128 0,-1-3-128 0,2 1 0 15,0-1 0-15,0 0 0 0,0 2 0 0,1-1 0 16,-1 2 0-16,1-1 0 0,1 1 0 0,-1 0 0 16,1-1 0-16,-1 1 0 0,1-2 0 0,-1 2 0 15,0 0 0-15,2 1 0 0,-1-2 0 0,1 3 0 0,-2 1 0 0,1 2 0 16,1-2 0-16,-1 2 0 0,1-1 0 0,1-1 0 15,-2 1 0-15,1 1 0 0,-2-1 0 0,3 1 0 16,0-1 0-16,-1 1 0 0,3 0 0 0,-3 2 0 16,0-2 0-16,1 1 0 0,0 0 0 0,-1-1 0 15,0-1 0-15,-1-1 0 0,1 1 0 0,1-2 0 16,-2 0 0-16,1-1 0 0,-1 0 0 0,1 3 0 0,-1-3 0 16,1 0 0-16,-1-1 0 0,1 3 0 0,-2-4 0 0,2 2 128 15,-1 0-128-15,1-1 0 16,-3 0 0-16,1 2 0 0,1-1 0 0,0-3 0 15,0 0 0-15,1 3 128 0,-1 0-128 0,1 0 0 16,-1-1 0-16,1 1 0 0,-2 0 0 0,0 1 0 16,0 0 0-16,2-1 0 0,-3 0 0 0,1 1 0 15,0-1 0-15,0 0 0 0,1-1 0 0,-1 0 0 0,1-1 0 0,1 2 0 16,-1 0 0-16,1 1 0 0,-1 1 0 0,1-1 0 16,-1 0 0-16,0 0 0 0,2 1 0 0,-1-1 0 15,0-1 0-15,-1 0 0 0,1 0 0 0,-1 0 0 16,1-2 0-16,-1 1 0 0,1 0 0 0,-1-1 0 15,0 1 0-15,0-2 0 0,-1 2 0 0,2-4 0 16,-1 1 0-16,1 0 0 0,-1 0 0 0,1 0 128 16,0 0-128-16,-1 1 0 0,1-1 0 0,0 2 128 0,0 2-128 15,-1 0 0-15,0-4 0 0,0 2 0 0,1 1 0 0,1 1 0 16,-1 1 0-16,1 0 0 0,0 1 128 0,0-4-128 16,0 2 0-16,-1 1 192 0,0 1-192 0,1-2 192 15,-3 0 48-15,0-2 16 0,0 2 0 0,1 0 0 16,-2 0-64-16,-1-1 0 15,3-2 0-15,-1 2 0 0,-1 2-192 0,1-2 176 16,-1-2-176-16,0 0 160 0,-2 1-160 0,4 0 0 16,-1 2 144-16,-1-2-144 0,0 0 128 0,0-2-128 0,1 3 128 15,0-2-128-15,-1-2 176 0,1 0-48 0,0 1 0 0,1-3 0 16,-1 2 0-16,0-2-128 0,2 1 192 0,-1 0-64 16,1 0-128-16,-1-1 0 0,1 1 0 0,-1-3 128 15,-1 1-128-15,1 0 160 0,0 1-160 0,1-1 160 16,-1-1 64-16,1 1 16 0,-2-1 0 0,-1 1 0 15,-2-2 32-15,1 1 16 0,0 1 0 0,1-3 0 0,-4-6 0 16,3 8 0-16,-1 0 0 0,2-2 0 0,-2 2-128 0,2-1-32 16,-4-7 0-16,4 6 0 0,0 1-128 0,0-1 0 15,-2 1 0-15,-2-7 0 0,6 5 128 0,-6-5-128 16,4 7 0-16,-4-7 128 0,4 6 0 0,-1 1-128 16,-3-7 192-16,6 6-64 0,-1 2-128 0,0-3 128 15,-5-5-128-15,5 5 128 0,-5-5 48 0,7 6 0 16,-2-1 0-16,-5-5 0 0,0 0 80 0,8 2 0 15,-2 0 16-15,2 0 0 0,-8-2 96 0,9 0 16 16,-1 0 0-16,1-2 0 0,0 2-384 0,2 0 128 0,-1-2-128 0,2 2 0 16,1 0 416-16,0 0 16 15,0 2 0-15,4-2 0 0,0-2-240 0,1 2-32 16,0 0-16-16,2 0 0 0,0-1-16 0,-1 0-128 16,1 1 192-16,-1-3-64 0,2-1 0 0,1 0-128 15,2 2 192-15,-1-5-64 0,1 2 0 0,0 0-128 16,1 0 192-16,0-1-64 0,0 1-128 0,0 1 128 15,-1 0-128-15,2 2 128 0,2-2-128 0,0 0 0 0,1-1 0 0,1 1 0 16,1 1 128-16,-1-1-128 0,-4-1 0 0,2 1 128 16,-1 0-128-16,-1 2 128 0,0-4-128 0,-1 1 128 15,0 1 0-15,-2-1-128 0,0 0 192 0,-1 2-64 16,1-1-128-16,1 2 192 0,-1-1-192 0,1-1 192 16,0 0-192-16,2 2 0 0,1-2 144 0,0 0-144 15,-1 1 0-15,0-3 144 0,1 1-144 0,-1-1 0 0,-2 1 128 16,-2 1-128-16,0 0 0 0,2-1 0 0,-2-1 0 0,0-1 0 15,0 2 128-15,-1-2-128 0,0 1 0 0,0 1 0 16,0-1 128-16,0 1-128 0,-1-1 0 0,0-1 0 16,-1 2 0-16,2-2 0 0,3 1 128 0,-2 1-128 15,0 1 0-15,0 0 0 0,-1-1 0 0,0 1 0 16,2-2 0-16,-2 1 0 16,0 0 0-16,-1 0 0 0,-2 0 128 0,0 1-128 0,-1-3 256 15,0 2 0-15,0-2 0 0,1 2 0 0,1-1-400 0,-1-1-96 16,-1 1-16-16,0-2 0 0,-2 0 256 0,1 2 0 15,0-2 0-15,-1 1 0 0,1-2 0 0,0 1 0 16,1 0 0-16,-2 3 0 0,1-1 0 0,0-1 0 16,-1-2 0-16,1 1 0 0,1 2 0 0,0-1 0 15,0 2 0-15,1 0 0 0,-2 0 0 0,-1-1 0 16,2 0 0-16,-1 1 0 0,-1 1 0 0,1 0 0 16,-2-1 0-16,1 1 0 0,-2 1 0 0,0-1 0 0,0 0 0 0,0 0 0 15,-1 2 0-15,-1-2 128 0,1-1-128 0,0 1 0 16,1 0 0-16,0 1 0 0,-1-1-160 0,-1 2 160 15,1-4-192-15,-1 4 192 0,-2-1-192 0,0 1 192 16,0-2-240-16,0 1 80 0,0 0 16 0,0 2 0 16,0-4-64-16,1 1-16 0,-1 0 0 0,1 0 0 15,1 0 32-15,-1 0 0 0,-1 2 0 0,0-2 0 16,0 0 32-16,0-1 16 0,1 2 0 0,-1-2 0 16,0 1 0-16,0 0 0 0,0 0 0 0,2-1 0 15,0-2-112-15,1 2 0 0,-3 0-16 0,3 1 0 16,-2-5 128-16,1 2 144 0,-3 2-208 0,-1 0 80 15,2 1 128-15,1-2 0 0,-3 0 0 0,1 2 0 16,0-1 0-16,0 1 0 0,-2 0 0 0,2-1 0 16,-1-1 0-16,-1-1 0 0,0 1 0 0,-1 0 128 15,0-1-128-15,0-1 0 0,0 0 0 0,1 0 0 16,-1 0 0-16,-1-1 0 0,0 0 0 0,-2-1 128 0,1 1-128 0,-2-1 128 16,2 0-128-16,-1 0 128 0,1-2-128 0,0-1 0 15,-1 1 0-15,1-2 128 0,-1 1-128 0,1-2 0 16,-2 0 0-16,1-1 0 0,-1 0 0 0,0-1 192 15,-1 0 0-15,0-1-16 0,0 0 288 0,2-2 64 16,-1-2 16-16,0 0 0 0,-1 0-416 0,0-4-128 0,0 0 0 0,0 1 0 16,0 0 208-16,0 2-64 0,0-2-16 0,0 2 0 15,-1-2-128-15,1 0 160 16,0-1-160-16,0 0 160 0,0 0-160 0,0 1 0 16,1 3 0-16,0-2 0 0,-1 0 0 0,0 0 0 15,0 1 0-15,0-1 0 0,0 1 0 0,0-1 0 16,0 1 0-16,0-1 0 0,0 5 0 0,0-2 0 0,0 3 0 15,0 1 0-15,0 0 0 0,0 0 0 0,0 1 0 0,0 1 0 16,-1 0 0-16,1 0 0 0,0 0 0 0,1-3 0 16,-3 1 0-16,1 0 0 0,-1-1 0 0,1-2 0 15,0 1 0-15,1-3 0 0,-3 1 0 0,2-2 0 16,1 0 192-16,-2-2 48 0,0 2 16 0,-1-2 0 16,2-1-416-16,0 1-80 0,-2-1-16 0,3 3 0 15,-3-3 256-15,2 2 0 0,-2-1 0 0,2 2 0 16,-1-2 0-16,0 0 0 0,0 1 0 0,-1-3 0 0,-1 0 0 15,0 1 0-15,0-1 0 0,0-2 0 0,-1 0 0 0,0-1 0 16,-2-1 128-16,1 0-128 0,1-2 0 0,-2 1 0 16,1-1 0-16,0 3 0 15,3 0 160-15,-1-1-160 0,1-1 128 0,0 2-128 16,-1 0 144-16,1 0-144 0,0 2 160 0,2 0-160 16,-2 1 0-16,0 1 128 0,0 0-128 0,0 1 0 15,0 0 0-15,1 2 0 0,-4-1 0 0,3 2 0 0,0 0 0 16,0 0 0-16,2 0 0 0,0 0 0 0,-2-2 0 0,1 2 0 15,-1 1 0-15,0 0 0 0,-1 0 0 0,1 2 0 16,-1-1 0-16,0 1 0 0,0 2 0 0,0 1 0 16,-3 2 0-16,2-2 0 0,0 3 0 0,1 0 0 15,0 1 0-15,-2 2 0 0,-1-1 0 0,1 2 0 16,0 0 0-16,1 1 0 0,-1-1 0 0,-2 3 0 16,-1-1 0-16,0 1 0 0,1-1 0 0,-1-1 128 0,-1 1-128 0,0 0 0 15,0-1 128-15,-1 2-128 0,1-1 0 0,-2 2 0 16,0-2 208-16,1 2-48 0,-1 0-16 0,-1 1 0 15,0 1-144-15,-2 2 128 0,0-4-128 0,-1 2 128 16,0 2-128-16,1 0 128 16,-2-2-128-16,0 2 128 0,-1 0-128 0,-3-2 192 15,-1 0-192-15,-2 2 192 0,-1 0-192 0,-1 1 192 0,-2-3-192 16,-1 2 192-16,-1-1-64 0,1 1 0 0,1 1 0 0,-1-2 0 16,0-1 0-16,1 2-128 0,-1-2 192 0,-1 0-64 15,-1 3 0-15,-1 0-128 0,0 0 192 0,-2 2-64 16,-4 2 0-16,-1-3-128 0,0 2 192 0,0 0-64 15,1 3-128-15,1-1 0 0,1 0 0 0,1 0 128 16,1 1-128-16,0-3 0 0,0 3 0 0,1-4 128 16,2 2 0-16,1-3 0 0,0 1 0 0,-1-1 0 0,-2-1-128 0,2-3-176 15,-2 2 48-15,2-1 0 0,1 0 128 0,1 1 0 16,2 1 0-16,0 0 0 16,-1 0 0-16,2 0 0 0,1 3 0 0,1-1 128 15,-1 1-128-15,-1-1 0 0,0 2 0 0,-2 0 0 16,2 1 0-16,2 1 0 0,-1-2 0 0,0 1 0 0,-1-1 0 0,0 0 0 15,0 0 0-15,0-1 0 0,-2 0 0 0,2-2 0 16,1 1 0-16,2-1 128 0,0-2-128 0,-1 2 144 16,1-1-144-16,0 1 160 0,1 3-160 0,0-3 0 15,0 2 144-15,-2 0-144 0,0 1 0 0,0 1 0 16,2 0 0-16,1 0 128 0,0 2-128 0,2-1 0 0,-1 1 0 0,1-2 0 16,-2 0 0-16,1-2 0 15,-1 1 0-15,3 0 0 0,0-2 0 0,0 1 0 16,-2-1 0-16,2 1 0 0,1 0 0 0,1-2 0 15,1 0 0-15,-1 1 0 0,-1 0 0 0,1-2 0 16,-1 3 0-16,2 1 0 0,-1-3 0 0,2 2 0 16,1-1 0-16,0 1 128 0,-2 1-128 0,1 0 0 15,0-2 0-15,1 2 128 0,0 0-128 0,0 0 0 0,-2 1 0 0,1-3 0 16,-2 0 0-16,2 1 128 0,-2-3-128 0,1 1 0 16,-2 2 0-16,-2-2 0 0,1 0 0 0,0 2 128 15,1-1-128-15,0 1 0 0,-1 0 0 0,0 1 0 16,-1 0 0-16,1 1 144 0,1-3-144 0,1 4 0 15,1-1 176-15,-1-1-176 0,0 2 160 0,1 1-160 16,-2 1 128-16,0-1-128 0,0 1 0 0,1 1 144 0,2 2-144 0,0-3 0 16,-2-1 0-16,2 1 128 0,-2 0-128 0,2 1 0 15,-1 0 0-15,1 0 128 0,0 1-128 0,-1-1 0 16,0 0 0-16,2-3 0 0,0 0 0 0,0-1 0 16,-2 0 0-16,2 0 128 15,0 0-128-15,0-1 0 0,0-1 144 0,1 1-144 16,1 2 0-16,0-2 0 0,-1 1 0 0,2 2 128 15,2 1-128-15,0 1 0 0,1-1 0 0,0 0 0 16,1 1 0-16,0 0 0 0,1-3 0 0,0 2-128 0,0-1 128 16,1-2 0-16,4-5 0 0,-4 5-128 0,4-5-128 0,-3 7 0 15,3-7-16-15,0 0 0 16,5 7-1680-16,5 3-336 0,1-3-64 0,5 4-15952 0</inkml:trace>
  <inkml:trace contextRef="#ctx0" brushRef="#br4" timeOffset="139653.53">4847 15134 3679 0,'0'0'160'0,"0"0"32"0,0 0-192 0,0 0 0 16,0 0 0-16,0 0 0 0,0 0 4176 0,0 0 800 0,0 0 144 0,0 0 48 15,0 0-3184-15,0 0-640 0,0 0-128 0,17-6-32 16,-17 6-624-16,8 0-128 0,2 0-32 0,2 0 0 31,0 0-1328-31,2 0-272 0,1 1-48 0,0 2-16 0</inkml:trace>
  <inkml:trace contextRef="#ctx0" brushRef="#br4" timeOffset="139798.2">5404 14907 15663 0,'0'0'688'16,"0"0"144"-16,0 0-656 0,0 0-176 0,-3 8 0 0,2-1 0 0,1-7 1984 0,0 0 384 15,1 6 64-15,-1-6-8560 16,0 0-1696-16</inkml:trace>
  <inkml:trace contextRef="#ctx0" brushRef="#br4" timeOffset="139962.44">5639 14755 21823 0,'0'0'960'0,"0"0"208"0,0 0-928 0,0 0-240 15,0 0 0-15,7-3 0 0,0-1 0 0,1 0 0 16,0 0 0-16,-1 1 0 15,1-4-560-15,3-1-48 0,0 2-16 0,2-1-8400 16</inkml:trace>
  <inkml:trace contextRef="#ctx0" brushRef="#br4" timeOffset="140067.47">6062 14434 17903 0,'0'0'384'0,"0"0"96"0,0 0 16 0,0 0 16 0,0 0-512 0,0 0 0 0,0 0 0 0,8 0-7872 15</inkml:trace>
  <inkml:trace contextRef="#ctx0" brushRef="#br4" timeOffset="140195.53">6439 14201 10015 0,'0'0'448'0,"0"0"80"0,0 0-528 0,0 0 0 15</inkml:trace>
  <inkml:trace contextRef="#ctx0" brushRef="#br4" timeOffset="140326.04">6628 13906 12895 0,'0'0'1152'0,"0"0"-928"16,3-5-224-16,-3 5 0 0,0 0 928 0,4-5 144 15,0-1 16-15,-1 0-5568 16,1 3-1136-16</inkml:trace>
  <inkml:trace contextRef="#ctx0" brushRef="#br4" timeOffset="140461.87">6906 13581 11055 0,'0'0'976'0,"0"0"-784"0,0 0-192 0</inkml:trace>
  <inkml:trace contextRef="#ctx0" brushRef="#br4" timeOffset="140617.34">7127 13282 17503 0,'0'0'768'0,"0"0"176"0,0 0-752 0,0 0-192 0,0 0 0 0,0 0 0 0,0 0 608 0,0 0 96 16,0 0 0-16,2-6 16 0,0-1-720 0,2-1-128 15,1-1-48-15,1-2 0 16,0-2-1808-16,1 0-384 0</inkml:trace>
  <inkml:trace contextRef="#ctx0" brushRef="#br4" timeOffset="140729.18">7302 12945 14799 0,'0'0'640'0,"0"0"160"0,0 0-640 0,4-5-160 0,0 0 0 0,0 0 0 16,-2-2 752-16,1 1 112 0,-3 6 32 0,4-7 0 16,0 2-352-16,1-2-64 0,0-1-16 0,2 2-8944 15</inkml:trace>
  <inkml:trace contextRef="#ctx0" brushRef="#br4" timeOffset="140895.73">7614 12506 11967 0,'0'0'528'0,"0"0"112"0,-7 0-512 0,7 0-128 15,-6 0 0-15,6 0 0 16,-6-3 2304-16,6 3 416 0,-5-2 96 0,5 2-8064 16,-2-6-1616-16</inkml:trace>
  <inkml:trace contextRef="#ctx0" brushRef="#br4" timeOffset="141031.6">7728 12133 25791 0,'-11'-5'2304'0,"11"5"-1856"16,0 0-448-16,-6-4 0 16,1-1-816-16,1-2-256 0</inkml:trace>
  <inkml:trace contextRef="#ctx0" brushRef="#br4" timeOffset="141839.53">4147 15048 25391 0,'0'0'1120'0,"0"0"240"0,8 8-1088 0,-12-2-272 0,-1 0 0 0,0-1 0 16,-2 0 864-16,2-2 112 0,-2-2 32 0,7-1 0 15,0 0-544-15,0 0-96 0,-5-1-32 0,0-1 0 32,0 1-672-32,-1-4-144 0,0 0-32 0,1-1-12416 15</inkml:trace>
  <inkml:trace contextRef="#ctx0" brushRef="#br4" timeOffset="141993.37">3710 14941 23951 0,'-9'3'2128'0,"-4"-1"-1696"0,-2 1-432 0,0 0 0 16,2-2 976-16,0 0 112 0,0-1 32 0,1-1 0 15,1-2-1120-15,-1-1-208 0,0-1-48 0,2-1-7872 16,1-2-1584-16</inkml:trace>
  <inkml:trace contextRef="#ctx0" brushRef="#br4" timeOffset="142137.31">3292 14660 5519 0,'-16'-3'496'0,"8"3"-496"16,-2 0 0-16,-3-3 0 15,-1 2 4400-15,-2-2 784 0,-2 0 144 0,-2-3 48 0,1 0-4016 0,-1-1-784 16,0 1-176-16,0-2-16 16,-3-2-1456-16,3-2-272 0,0-1-64 0</inkml:trace>
  <inkml:trace contextRef="#ctx0" brushRef="#br4" timeOffset="142282.84">2757 14180 12895 0,'-14'-16'576'0,"8"11"112"0,-2 2-560 0,-1-3-128 0,-1-1 0 0,1 1 0 16,0-2 2608-16,-1-1 480 0,-2-2 112 0,2 0 0 16,0-1-2368-16,1-1-496 0,0 0-80 0,1 0-32 31,1-3-1568-31,-1 2-320 0,1-2-64 0</inkml:trace>
  <inkml:trace contextRef="#ctx0" brushRef="#br4" timeOffset="142428.75">2390 13649 16575 0,'-15'-10'1472'0,"9"7"-1168"16,-2 3-304-16,2-4 0 16,-1 2 1408-16,0-5 240 0,0 2 32 0,-1-2 16 15,0 0-720-15,1-1-144 0,1-1-16 0,1-1-16 16,0 0-800-16,-1 0 0 0,1-5-144 0,0 1-7360 15,0 0-1472-15</inkml:trace>
  <inkml:trace contextRef="#ctx0" brushRef="#br4" timeOffset="142568.87">2096 13159 17103 0,'-18'-12'752'0,"12"8"160"0,-5-1-720 0,-1 0-192 0,-2 1 0 0,1-2 0 0,1 0 1216 0,1 0 224 16,-1-1 32-16,-1 2 16 0,-2-1-944 0,4-5-192 15,2 3-32-15,0-1-16 16,1 0-1584-16,0-4-304 0</inkml:trace>
  <inkml:trace contextRef="#ctx0" brushRef="#br4" timeOffset="142696.76">1828 12717 16575 0,'0'0'1472'0,"0"0"-1168"0,-5-3-304 0,-2 1 0 16,1-2 1728-16,-1-3 272 0,1 1 64 0,2-5 16 15,0 0-976-15,1-2-192 0,2-2-32 0,1-2-8528 16,1-6-1696-16</inkml:trace>
  <inkml:trace contextRef="#ctx0" brushRef="#br1" timeOffset="151196.15">19003 15858 6447 0,'-7'1'576'0,"0"0"-576"0,-1 1 0 0,0 0 0 16,-1 1 2096-16,0 1 304 0,0 0 64 0,-1 1 16 16,1-1-880-16,2 2-192 0,-1 1-16 0,3-1-16 15,-2 1-144-15,0-1-16 0,4 2-16 0,-1-1 0 16,4-7-224-16,0 0-32 0,0 0-16 0,0 0 0 15,5 6-192-15,3-1-32 0,1-1-16 0,4-4 0 16,2 0 144-16,2-4 16 16,3-1 16-16,1 0 0 0,2-2 96 0,2 0 32 0,2-4 0 0,3 1 0 15,2-2-128-15,2 0-32 0,2-2 0 0,6-2 0 16,3-3-208-16,5-2-48 0,5-3-16 0,-3 0 0 16,1-4-192-16,2 1-48 0,3-2 0 0,0-1 0 15,3-1-96-15,-1 0-32 0,-1-2 0 0,-3 2 0 16,-1 0-192-16,-3-1 176 0,-1 2-176 0,-2 2 160 15,0 0-160-15,-4 1 128 0,0 1-128 0,-2 2 128 0,1 2-128 0,-5 1 0 16,-2 2 0-16,-5-1 128 0,-2 2-128 0,0 0 0 16,0 1 0-16,-5 2 0 0,-4 4 128 0,-3-4-128 15,0 2 0-15,-2 2 128 16,-2 0 0-16,-1 2-128 0,-2 0 192 0,-1 1-64 16,-2 1 64-16,0 4 0 0,-2-4 0 0,0 3 0 15,-1 0 0-15,-5 4 16 0,4-6 0 0,0 0 0 0,-4 6-16 16,5-3-16-16,-1-4 0 0,-4 7 0 0,4-4-176 0,-4 4 192 15,5-4-192-15,0 2 192 0,-5 2-192 0,8-2 0 16,1 1 144-16,0 2-144 0,2 2 0 0,2 1 0 16,1 1 0-16,2 2 0 0,1-1 0 0,5 5 0 0,0 2 0 0,3 0 0 15,2 0 0-15,3 4 0 16,3 1 0-16,2 3 0 0,3 2 0 0,2 3 0 16,2 2 0-16,2 0 0 0,0 2 128 0,3 0 0 15,2 0 0-15,0 0 0 0,2 2 96 0,1-2 32 0,-1 0 0 16,-2 1 0-16,0-3 16 0,-1 2 16 0,1 2 0 0,1-2 0 15,0-3-64-15,-1 2-16 16,-1 1 0-16,-1-3 0 0,-1-1-208 0,-3 0 144 0,-1-4-144 0,-3 1 128 16,-4-4-128-16,-1-1 192 0,-3 1-192 0,-1-1 192 15,-2-1-16-15,-2 0 0 0,-3-4 0 0,1 1 0 16,-2-1-176-16,0 0 128 0,-4-2-128 0,0-1 128 16,-1-1-128-16,-1 0 0 0,-2-2 0 0,1-2 128 0,-2 0-304 0,-3-1-64 15,-1-1-16-15,0-1 0 31,2 0-1600-31,-3-2-336 0,-8 0-64 0,6-4-18416 0</inkml:trace>
  <inkml:trace contextRef="#ctx0" brushRef="#br2" timeOffset="156297.87">20700 14923 10127 0,'0'0'896'0,"0"0"-704"0,0 0-192 0,0 0 0 0,0 0 1984 0,0 0 352 0,0 0 80 0,0 0 16 16,0 0-944-16,16-1-176 0,-19 11-32 0,1-2-16 15,2-8-288-15,0 0-48 0,0 0-16 0,0 0 0 16,0 0 352-16,0 0 64 0,0 0 16 0,0 0 0 0,0 0 32 0,10 0 16 16,1-1 0-16,0-2 0 15,2-1-224-15,1-5-32 0,0-1-16 0,2-4 0 16,0 0-240-16,3-3-48 0,0-5-16 0,2-1 0 15,1-6-112-15,2 1-32 0,1 0 0 0,-1-3 0 16,0-2-304-16,-1-1-64 0,2 1-16 0,-2 1 0 16,1 1-288-16,-2 1 160 0,-1 0-160 0,0 1 128 0,-3 0-304 15,0 3-64-15,1 1-16 0,-2 2 0 16,-1-3-256-16,1 2-48 0,0 1-16 0,0 1 0 16,-2 1-2160-16,-1-1-432 0,0 1-96 0,1 1-13120 15</inkml:trace>
  <inkml:trace contextRef="#ctx0" brushRef="#br2" timeOffset="156627.88">21801 13694 32015 0,'0'0'1408'0,"-3"-8"320"0,1-1-1392 0,-1-1-336 0,0 1 0 0,-1 0 0 15,1-1 1136-15,-1 3 144 16,-2 1 48-16,1 2 0 0,-1 1-624 0,-1 5-128 15,2 1-32-15,-3 7 0 0,-2 3-544 0,-1 4-144 16,0 5-16-16,0 2 0 0,2 3-96 0,1 1 0 16,2 2-16-16,2 2 0 15,4 0-192-15,0-1-48 0,1-2 0 0,3 0 0 0,2-4 304 0,4-1 48 0,0-3 16 0,2-3 0 16,1-3 144-16,2-2 0 0,2-5 0 0,4-3 0 16,-1-4 336-16,1-2 0 0,-1-4 0 0,1-3 0 15,-1-3 320-15,1-2 64 0,-2-2 16 0,0-4 0 16,-4 0-64-16,0-5-16 0,-2-2 0 0,-3 0 0 15,-1-1-224-15,-4 1-48 0,-2 0-16 0,-3-2 0 16,-1 2-160-16,-5 0-16 0,-3-2-16 0,-1 1 0 16,-3 3-176-16,-3 0 192 0,-1-1-192 0,-1 1 192 15,-3-4-1744-15,2 2-352 0,0 1-64 0,2 1-9728 16,2 0-1936-16</inkml:trace>
  <inkml:trace contextRef="#ctx0" brushRef="#br2" timeOffset="157165.44">22184 13531 25919 0,'0'20'1152'0,"1"-8"224"0,2 1-1104 0,0 4-272 16,-2 3 0-16,0 3 0 0,-1-2 1232 0,0 2 192 16,0 1 48-16,1-1 0 0,1 0-160 0,-2-4-32 15,1 1 0-15,2-2 0 0,-1 0-768 0,1-3-144 16,-2-1-48-16,1-2 0 0,-1-3-128 0,-1-3-16 0,0-6-16 0,0 0 0 15,0 0 160-15,0 0 16 0,0 0 16 0,-3-6 0 16,1-3 112-16,-2-3 32 0,0-4 0 0,1-2 0 16,2-3-240-16,1-1-32 0,0-1-16 0,2-4 0 15,2-3-208-15,2-2 0 0,0-1-144 0,2 1 144 16,2-5-688-16,2 1-32 0,0 0-16 16,1 3 0-16,1-1 176 0,3 4 48 0,1 1 0 0,2 4 0 15,1 3 320-15,0 3 64 0,1 2 128 0,1 1-208 0,1 3 208 0,-1 2 0 16,-1 4 0-16,1 1 0 0,-4 4 128 0,1 0 32 15,-3 4 0-15,-2 0 0 0,0 2 96 0,-2 2 0 16,-6 0 16-16,0 2 0 16,-2 1 64-16,-3 4 16 0,-5 0 0 0,-1 1 0 15,-1 5-32-15,-4 2-16 0,-3 5 0 0,-2-2 0 16,-2 2-112-16,-1 1 0 0,0-1-16 0,-1-3 0 16,-2 1-16-16,1-2 0 0,-1-1 0 0,2-2 0 15,1 1 96-15,1-5 32 0,2 1 0 0,2-3 0 0,3-3 160 0,3 0 16 16,2-1 16-16,1-3 0 0,3-6-112 0,0 0-32 15,3 7 0-15,1 1 0 0,-4-8-80 0,9 7 0 16,1 1-16-16,3 0 0 0,2 0-16 0,0 0 0 16,2 1 0-16,4 1 0 0,4 1-48 0,0 0-16 15,-1 4 0-15,4-5 0 0,2 2-160 0,-2 2 128 16,1-1-128-16,0 3 128 0,-1-2-304 0,0-1-64 0,-2-1-16 16,1 1 0-1,1-1-3136-15,0-2-624 0</inkml:trace>
  <inkml:trace contextRef="#ctx0" brushRef="#br2" timeOffset="157831.91">19949 13941 13823 0,'0'0'608'0,"0"0"128"0,0 0-592 0,0 0-144 0,0 0 0 0,0 0 0 16,0 0 3440-16,8 4 656 0,-1 0 128 0,1 3 16 15,-2 2-2320-15,3 4-448 0,2 2-112 0,2 5-16 16,1 2-496-16,3 2-96 0,3 4-32 0,0 5 0 0,3 1 208 16,1 5 32-16,2 0 16 0,3 4 0 0,2 1-208 0,2 2-32 15,1-2-16-15,1 2 0 0,0-6-144 0,1 1-48 16,-1-3 0-16,-4-2 0 0,-1-2-112 0,-1-3-32 16,-2-2 0-16,-1 0 0 0,-1-3-208 0,-2-2-48 15,0-1-128-15,-3-3 192 0,0 0-192 0,0-2 0 16,-4 1 128-16,1-5-128 15,-1 3-2272-15,-2-4-496 0</inkml:trace>
  <inkml:trace contextRef="#ctx0" brushRef="#br2" timeOffset="158499.6">19345 13263 20447 0,'5'-15'896'0,"-1"7"192"0,0-1-864 0,0-3-224 16,-1-1 0-16,1 0 0 0,0-1 1392 0,-1 2 224 15,-1-1 48-15,0 2 16 0,-4 4 64 0,1-3 16 0,-1 7 0 0,2 3 0 16,0 0-736-16,-7-3-128 0,1 6-48 0,-1 3 0 15,-2 4-608-15,2 5-240 0,1 3 176 0,2 2-176 16,0 3 0-16,3 2 0 0,1 2 0 0,1 3 0 16,2 1 0-16,3-1-128 0,5-2 128 0,2-2 0 15,1 0-176-15,2-1 176 16,1-3-160-16,-1-1 160 0,1-3 0 0,2-4 0 16,-1-2 0-16,1-4 0 0,1-2 0 0,-3 0 0 0,-1-9 208 0,-3 0-64 15,-2-2 512-15,1-3 112 0,-1-3 0 0,-4-2 16 16,0-3 144-16,-3-1 32 0,-2 0 0 0,0-4 0 15,-5-1-352-15,1 0-64 0,-2-2-16 0,-2 1 0 16,0-2-208-16,-3 0-64 0,-3 1 0 0,-2-2 0 16,-2 0-256-16,-1-1 0 0,0 0-208 0,0 1 80 15,0 3-2016-15,2-1-400 0,-1 5-80 0,2 3-9024 16,2 3-1824-16</inkml:trace>
  <inkml:trace contextRef="#ctx0" brushRef="#br2" timeOffset="159032.81">19706 13111 15663 0,'0'0'688'0,"2"12"144"0,1 2-656 0,1 3-176 0,1 2 0 0,2 2 0 16,-1 0 2416-16,2 0 448 16,1 0 80-16,0 0 32 0,0 0-1392 0,0-1-288 15,2 3-48-15,-2-4-16 0,0-3-432 0,-1-2-96 16,-2-1 0-16,2-4-16 0,-3 2-240 0,-1-5-64 15,-4-6 0-15,0 0 0 0,0 0-128 0,0 0-16 16,0 0-16-16,0 0 0 0,0 0 96 0,3-10 32 16,-3-3 0-16,0-2 0 0,0 1-112 0,0-3-32 15,-3-1 0-15,1 0 0 0,-1-5-208 0,2 0 176 0,1-4-176 16,1-3 160-16,0-4-288 0,2-2-64 0,1 1-16 0,1-3 0 31,3-2-560-31,1 0-96 0,3 1-32 0,1 1 0 16,1 4 176-16,2 4 16 0,-2 4 16 0,1 5 0 0,-1 1 432 0,0 6 96 0,2 2 16 0,-2 4 0 15,1 3 144-15,0 3 0 0,1 2 0 0,0 2 0 16,-3 3 0-16,-2 2 192 0,0 1-32 0,-2 2-16 16,-3 1 240-16,0 2 32 0,-3 1 16 0,-1 2 0 15,-2 2 112-15,-2 0 32 0,-1 0 0 0,-3 1 0 16,-3-1-32-16,-2 1 0 0,-3 1 0 0,1-2 0 16,0-1 128-16,0-1 32 0,-1 1 0 0,-2-2 0 15,1-1 112-15,-1-1 16 0,0-2 16 0,2 2 0 16,0 0-256-16,2 0-48 0,3-2-16 0,2 1 0 0,3-2-272 0,4 0-48 15,4 1-16-15,4-1 0 0,4-1 32 0,2 1 0 16,2-3 0-16,5 0 0 0,2-1-32 0,3 0-16 16,2-1 0-16,2 0 0 0,1 2-176 0,2-4 192 15,0 3-192-15,4 0 192 16,-1 2-768-16,2-1-128 0,0 2-48 0,0 1-12688 16,0 2-2528-16</inkml:trace>
  <inkml:trace contextRef="#ctx0" brushRef="#br3" timeOffset="164360.47">22462 15309 4607 0,'0'0'400'0,"0"0"-400"15,0 0 0-15,0 0 0 0,0 0 3408 0,13 4 608 16,-5-9 112-16,-2-1 32 0,-1 1-2320 0,2 1-464 16,1 0-96-16,-8 4 0 0,0 0-64 0,8-1-16 0,-1 2 0 0,-7-1 0 15,0 0-288-15,0 0-48 0,6 8-16 0,-4 1 0 16,-2 3-16-16,-1 2 0 0,-2 2 0 0,-1 4 0 16,-2 2-368-16,-3 4-80 0,-3 4 0 0,0 0-16 15,-1 0-368-15,-1 4 144 0,-3-1-144 0,0 3 0 16,-1 0 144-16,-2 1-144 0,-1-1 0 0,0 1 144 15,1-3-144-15,-1 1 0 0,-1-1 0 0,1 0 0 16,0-2 0-16,1-1 128 0,2-2-128 0,1 0 0 16,0 0 0-16,0-2 0 0,-1-4 128 0,1 0-128 0,1-3 0 0,1 0 0 15,-1-3 0-15,3-1 0 0,1-3 0 0,2-2 128 16,2 1-128-16,1-2 0 0,2-2 0 0,3 0 0 16,-1 0 0-16,3-2 0 0,0-6 0 0,4 8-144 15,2 0 144-15,4 0-160 0,0 0 160 0,3 1 0 16,0 1-144-16,1-2 144 15,1 0 0-15,-1 0 0 0,2 1 0 0,1 0 128 0,-2 0 0 0,5 0-128 16,1 0 192-16,2 1-64 0,1-1 64 0,0 1 0 16,1 1 0-16,1 0 0 0,-1 0-16 0,1-1 0 15,2 1 0-15,-1-1 0 0,-1 0-48 0,-1 2-128 16,-3-1 192-16,0-4-64 0,-2 3-128 0,-2-1 160 16,-1 1-160-16,-3 0 160 0,-2 0-160 0,-3 0 192 15,-1-1-192-15,-2 0 192 0,1 0-64 0,-2 2 0 16,-2-3 0-16,-1 0 0 0,2-2-128 0,-4-6 128 15,0 0-128-15,4 7 128 0,1-1-128 0,-5-6 0 0,0 0 0 0,0 0 0 16,10 0 0-16,0-5 0 0,-1 0-176 0,2-3 176 16,-1-4-176-16,2-1 176 0,-1-1-208 0,4-2 80 15,-2-1 128-15,1-1-128 16,-1 0 128-16,0-1-128 0,0 0 128 0,0 1 0 0,3-3 0 0,1 1-128 16,0-1 128-16,0 0 0 0,1-1 0 0,-1-1 0 15,0-2 0-15,0 0 0 0,0 0 0 0,0-1 0 16,0 0 0-16,-2-1 0 0,0 0 0 0,-2 0 0 15,-2 1 0-15,1 2 0 0,-1-1 0 0,-1 1 0 16,-1 1 0-16,-1 3 0 0,0 1 0 0,-2 2 0 16,1-1 0-16,-1 1 0 0,-2 0 0 0,2 1 0 15,-3 2 0-15,1-2 0 0,-2-1 0 0,-1 3 0 16,-1-4 0-16,-1 2 0 0,-1 2 0 0,0-2 0 16,-3 0 0-16,-1 1 144 0,0-2-16 0,-2-2-128 15,-2 0 464-15,-2-2-16 0,-1-1 0 0,-3-2 0 16,-5-3 128-16,0 2 0 0,-2-3 16 0,-3 1 0 0,-4 3 16 0,0-4 0 15,-1 4 0-15,-2-1 0 0,-2 4-112 0,-12-8-32 16,6 4 0-16,8 5 0 16,3 3-320-16,2 0-144 0,2 4 128 0,3 1-128 15,2 0-896-15,4 0-272 0,2 2-48 0,4 0-11936 16,2-2-2384-16</inkml:trace>
  <inkml:trace contextRef="#ctx0" brushRef="#br3" timeOffset="167496.22">18414 15666 15663 0,'-6'-3'688'0,"-1"2"144"0,-2 0-656 0,-1 1-176 0,3 0 0 0,-1 1 0 16,1 2 2640-16,1-2 496 0,-1 0 112 0,7-1 16 15,-5 4-1664-15,1 3-320 0,1 1-64 0,2 2 0 16,1 3-448-16,1 1-64 0,5 7-32 0,-1 0 0 0,3 4-384 16,1 2-80-16,1 5-16 0,2 0 0 0,1 1-192 0,5 7 0 15,-2-3 0-15,-2-5 0 0,-1-2 0 0,-1-5 0 16,-2-4 0-16,0-4 0 0,-3-3-272 0,0-2-48 16,-3-6-16-16,-4-6 0 15,0 0-352-15,0 0-64 0,0 0-16 0,0-13 0 16,-3-2-368-16,1-6-80 0,-2-8 0 0,1-1-16 15,-2-5 112-15,-2 0 32 0,0 0 0 0,-3-1 0 16,-1 1 528-16,2 1 112 0,-1-2 32 0,1 2 0 0,0 0 416 0,1 1 304 0,2 2-48 0,1 4-16 16,-2-1 272-16,3 5 64 0,0 1 16 0,4 1 0 15,-1 0 112-15,2 3 32 0,1 1 0 0,0 1 0 16,0 2-128-16,3 1-32 16,3 0 0-16,1 0 0 0,1 0-288 0,2 1-64 15,1 2-16-15,0 2 0 0,0-4-64 0,1 2-16 16,3 0 0-16,3 1 0 0,1 0-128 0,2 0 0 0,2 1 0 0,2 3 128 15,2 1-128-15,4 3 0 0,-2 1 0 0,0 1 0 16,-1 2 224-16,-1 1-32 0,-2 0-16 0,-2 1 0 16,-3 0-176-16,0 1 128 15,-1 1-128-15,-1 0 128 0,-2-1-128 0,-1 1 160 0,-3-1-160 0,1 3 160 16,-1-1-160-16,-1 2 0 0,0 2 144 0,-1 3-144 16,-3 0 128-16,3 2-128 0,-3 1 160 0,0 3-160 15,0-1 0-15,0 1 128 0,0 1-128 0,2 3 0 16,-1 3 0-16,2-2 0 0,0 3 0 0,1 0 0 15,2-1 0-15,1 2-160 0,1-2 160 0,1 0-192 16,-2 2 192-16,1-1 0 0,0 0 0 0,0-2 0 0,-2-1 0 16,0-1 0-16,-2-3 0 0,-3-2 0 0,-1-3 0 0,-1 1 0 15,-2-4 128-15,-2-1-128 0,-2-1 160 0,-4 0-32 16,-2-2-128-16,-2-1 192 0,-3 0 320 0,-4-2 64 16,-7 1 16-16,-2 1 0 0,-5-3 560 0,-3 4 128 15,-3-3 0-15,-2 3 16 0,-5-3-160 0,-1 2-48 16,-3-1 0-16,-2 0 0 0,-1 0-256 0,-2-2-64 15,-5 1-16-15,1-4 0 0,1 0-464 0,2-3-96 0,4 2 0 0,5-2-16 16,2 0-176-16,2-2-144 0,2 2 144 0,2-3-208 31,3 0-432-31,6 0-96 0,3 1-16 0,4 0-12304 16,4 2-2480-16</inkml:trace>
  <inkml:trace contextRef="#ctx0" brushRef="#br3" timeOffset="170332.64">18884 16855 33631 0,'0'0'1488'0,"0"0"304"0,0 0-1424 0,0 0-368 0,4 8 0 0,-1 1 0 15,1 1 576-15,0 3 32 0,0 3 16 0,1 4 0 16,0-1 112-16,0 6 32 0,0 10 0 0,1 3 0 15,-1 4-512-15,-1 1-80 0,-2 5-32 0,1 2 0 16,-2 0-336-16,1 0-80 0,-1-1-16 0,0 0-11152 16,-1-4-2224-16</inkml:trace>
  <inkml:trace contextRef="#ctx0" brushRef="#br3" timeOffset="170665.1">19285 16961 33455 0,'-23'9'1472'0,"14"-3"320"0,-2 3-1424 0,-2 4-368 0,-2 3 0 0,-2 2 0 16,-1 5 272-16,-2 1-16 16,0 5 0-16,-1 2 0 0,0 2 16 0,0 2 0 15,3 2 0-15,2-1 0 0,-3-1-80 0,3-2 0 16,0-3-16-16,3 0 0 0,3-5 112 0,2-1 32 15,1 0 0-15,2-3 0 0,1-4 112 0,3-2 16 16,2-2 16-16,3-4 0 0,3 2 64 0,2-3 16 16,4-2 0-16,0-1 0 0,0-1-144 0,3-4-16 15,2 0-16-15,3-4 0 0,1 2-224 0,0-1-144 0,2 2 192 16,2-2-192-16,2-2 0 0,2 0-144 0,2 1-16 0,-1-1 0 31,3-2-2448-31,-3 1-480 0,0-2-112 0,-3 0 0 0</inkml:trace>
  <inkml:trace contextRef="#ctx0" brushRef="#br3" timeOffset="171027.02">19496 17507 16575 0,'0'0'1472'0,"0"0"-1168"0,6 5-304 0,1 0 0 16,2 2 1904-16,1-5 320 0,1 1 64 0,1-2 16 16,1-2-1280-16,1-2-240 0,5-2-48 0,0-3-16 0,-1-1-224 0,0-4-48 15,-1 0-16-15,0-4 0 0,-1 0-240 0,-3-2-32 16,-4-1-16-16,-3 1 0 0,1-1-16 0,-3 1 0 16,-2 0 0-16,-2 0 0 0,-2 3 336 0,-3-1 64 15,-2 0 16-15,-2 2 0 0,-1 0 320 0,-3 3 64 16,-2 1 16-16,-2 0 0 0,0 3 0 0,2 3 0 15,0 1 0-15,2 4 0 0,0 3-256 0,2 3-48 16,1 2-16-16,3 4 0 0,0 4-320 0,2 3-64 0,2 2-16 0,2 5 0 16,2 2-224-16,2 0 0 0,1 1 0 0,2 0 0 15,3-1-128-15,3 0 128 0,4 0 0 0,-1 0 0 16,2-2-368-16,2 0 48 0,0-3 0 0,3-2 0 16,1-1-1648-16,-5-3-320 15,3-2-64-15,-1-2-13216 16</inkml:trace>
  <inkml:trace contextRef="#ctx0" brushRef="#br3" timeOffset="171228.48">20056 16779 33743 0,'0'0'1488'0,"0"0"320"0,0 0-1440 0,-2 10-368 0,0-1 0 0,1 8 0 0,2 2 464 0,2 9 32 16,1 4 0-16,1 5 0 0,2 6 96 0,1 4 32 15,1 2 0-15,1 3 0 0,1 2-432 0,-1 1-64 16,2-1-128-16,-2-8 176 0,2 3-368 0,0 2-64 16,-1-1 0-16,1-3-16 15,0 0-2896-15,-2-3-576 0</inkml:trace>
  <inkml:trace contextRef="#ctx0" brushRef="#br3" timeOffset="171729.95">20107 17271 19343 0,'0'0'848'0,"0"0"192"0,0 0-832 0,0 0-208 16,12 4 0-16,0 1 0 0,1 0 128 0,2-2-128 0,1 1 176 0,4 1-176 16,0 2 576-16,3-1 0 0,3-1 0 0,1-1 0 15,3-1-64-15,3-3 0 0,-1 0 0 0,0-3 0 16,-5-1-64-16,-2 2-32 0,-2-4 0 0,7-1 0 15,-8 0-32-15,-10 6 0 0,-3-3 0 0,-1 1 0 16,-8 3 288-16,0 0 48 0,0 0 16 0,0 0 0 16,0 0 400-16,-8 7 80 0,-4 2 0 0,-3 3 16 15,-3 3-464-15,-2-2-112 0,-4 6-16 0,1 0 0 0,0 1 48 16,0-1 0-16,3 1 0 0,3-3 0 0,0 2-304 0,2-3-48 16,2-2-16-16,4 2 0 0,3 1-320 0,3-3 0 15,3-2 0-15,1-2 0 16,2 0 0-16,3-3 128 0,5-3-128 0,1-1 0 15,1-2 0-15,2-2 0 0,4-3-192 0,0-3 64 16,1-2-64-16,-1-1 0 0,-1-2 0 0,-1-1 0 16,-1-3 16-16,-2 1 0 0,2-3 0 0,-3 1 0 15,-1 1 176-15,-2 0-160 0,1-3 160 0,-2 2-160 0,-1-4 160 0,-1 3 0 16,3 1 0-16,-3-1 0 0,-1 3 0 0,-1 2 0 16,-1 3 0-16,0 2 128 0,-4 8 64 0,0 0 0 15,0 0 16-15,0 0 0 0,0 0 176 0,-2 8 48 16,0 2 0-16,0 6 0 0,1-1-432 0,2 2 128 15,1 0-128-15,0 3 0 0,5-1 0 0,-2 4 0 16,-1-3 0-16,0 1-176 16,4-1-512-16,0-2-96 0,-1-2-32 0,2-2 0 15,1-2-2864-15,-3-4-576 0,12 6-112 0,-19-14-32 0</inkml:trace>
  <inkml:trace contextRef="#ctx0" brushRef="#br3" timeOffset="171960.27">20990 16623 24879 0,'-3'10'2208'0,"2"6"-1760"0,0 6-448 0,1 6 0 16,1 8 1920-16,3 8 288 0,2 9 64 0,2 3 16 16,0 6-48-16,2 10 0 0,2 4 0 0,1-5 0 15,-1-4-1216-15,-2-14-240 0,3 5-48 0,0-2-16 16,0-2-592-16,2-3-128 0,-1-5 0 0,-1-6 0 15,-1-5-1936-15,-2-2-336 0,-2 0-64 0,0-2-14720 16</inkml:trace>
  <inkml:trace contextRef="#ctx0" brushRef="#br3" timeOffset="172307.47">20051 17242 25967 0,'0'0'1152'0,"-5"-5"240"0,0 4-1120 0,1-3-272 0,4 4 0 0,0 0 0 15,-5-1 2032-15,5 1 336 0,0 0 80 0,0 0 16 16,0 0-480-16,0 0-112 0,0 0-16 0,0 0 0 16,7 0-768-16,3 1-176 0,1 0-16 0,1 2-16 0,-2-3-304 0,4 0-64 15,0 1-16-15,3-1 0 0,1-1-496 0,2 1 0 16,2-3 0-16,1 3 0 15,3 0-1952-15,3 3-384 0,4-1-80 0</inkml:trace>
  <inkml:trace contextRef="#ctx0" brushRef="#br1" timeOffset="175793.64">23071 16895 17503 0,'-2'-6'1552'0,"1"1"-1232"0,-2-2-320 0,1 1 0 0,-2 2 1808 0,4 4 304 0,-5-3 64 0,5 3 16 16,-9 3-432-16,1 2-96 0,-1 4 0 0,-1 0-16 16,0 7-432-16,1 3-64 0,-2 5-32 0,4 5 0 15,1 6-720-15,4 5-144 0,-2-1-16 0,1 4-16 0,5-1-224 0,-1-2 0 16,3 0 0-16,4-5 0 0,-1-1 0 0,1-8 0 16,4 0 0-16,0 0 0 15,2-1-224-15,3-2-96 0,1-1 0 0,2-3-16 16,2-1-2480-16,4 3-512 0,-2-4-80 15</inkml:trace>
  <inkml:trace contextRef="#ctx0" brushRef="#br1" timeOffset="176395.16">23600 17055 23087 0,'0'0'1024'0,"-7"-2"208"0,1 0-976 0,-2 0-256 0,0 1 0 0,0 1 0 16,-1 0 1008-16,0 1 144 0,-1 1 48 0,-2 0 0 0,-1 1-176 0,0 1-48 15,0 1 0-15,1 1 0 0,0 2-464 0,1 0-112 16,-2 1-16-16,2-1 0 0,2 1-384 0,1-1 128 16,0-1-128-16,3-2 0 15,3 1 0-15,2-6 0 0,0 0 0 0,0 0 0 16,6 8-384-16,3-1 64 0,0-2 0 0,4 0 0 0,3 0 32 0,1-2 16 16,0 1 0-16,3 0 0 0,2-2 272 0,-1 2-128 15,-1 1 128-15,0-1 0 0,-3 0 0 0,0 0 0 16,-4 3 0-16,-4-2 0 0,-1 1 384 0,-4 1 64 15,-3 1 32-15,-2 0 0 0,-3 1 416 0,-3 1 96 16,-2 1 16-16,-3 0 0 0,-1 1-496 0,-1 0-112 16,-2 1-16-16,1-4 0 0,0 0-384 0,0 3-144 0,2-3 0 0,1 1 0 31,2-3-1488-31,2 1-288 0,1-3-64 0,7-5-7552 16,0 0-1520-16</inkml:trace>
  <inkml:trace contextRef="#ctx0" brushRef="#br1" timeOffset="176792.92">23765 17237 1839 0,'0'0'0'0,"0"0"160"0,0 0-160 0,0 0 0 0,10 5 0 0,-3-1 0 15,1 1 4688-15,1 2 912 0,0 1 176 0,3 2 48 16,-1 3-3216-16,-1 2-640 0,-1 0-128 0,-1 2-32 16,-1-1-560-16,-2 1-112 0,0-2-32 0,-1-2 0 0,0 0-528 0,-2 0-128 15,1 2 0-15,0-2-16 0,-2-3-192 0,-1 1-48 16,-1-2 0-16,-2 0 0 0,0-1 128 0,1-2 0 15,2-6 16-15,-5 3 0 16,-3-3-32-16,0-3-16 0,0-2 0 0,-1-4 0 16,-1 0-288-16,2-7 160 0,1-1-160 0,2-2 128 15,0-2-128-15,2-4-256 0,2 0 64 0,0-3 16 16,-1 0-336-16,4 5-80 0,-1-3-16 0,1-2 0 16,2-2-160-16,2 0-16 0,0-1-16 0,2 2 0 0,1 2 480 0,3-4 80 15,0 3 32-15,-1 6 0 0,0 5 208 0,2 4 208 16,1 1-32-16,2 6-16 0,1 2 224 0,-2 4 64 15,1 3 0-15,-2 2 0 0,1 3 240 0,-4 1 48 0,-1 1 16 16,-3 3 0-16,0 4 0 0,-3-1 0 0,-2 1 0 0,-2 2 0 16,-1 2-368-16,0-3-80 0,-4 2-16 0,-2 0 0 15,-2-2-160-15,0 1-128 0,-3 2 192 0,0-3-192 32,-1 1-368-32,2-2-176 0,-1-2-32 0,1-2-16 0,1-2-2208 15,1-2-432-15,1-3-96 0</inkml:trace>
  <inkml:trace contextRef="#ctx0" brushRef="#br1" timeOffset="177098.68">24064 17154 20447 0,'0'0'896'0,"0"0"192"0,8 6-864 0,0-1-224 0,2-1 0 0,1 0 0 16,0-1 1152-16,2-3 176 0,2 0 32 0,-2-3 16 15,1 2-416-15,0-2-96 0,3-3-16 0,-2-3 0 16,-1 1-352-16,-1-1-80 0,-1-2-16 0,-2-1 0 15,-1-1-112-15,-1 2-32 0,0-4 0 0,-2 2 0 0,-2-1-32 0,0 1-16 16,-2 0 0-16,-1 1 0 0,0 2 112 0,-2 1 0 16,-2 0 16-16,-1 2 0 0,0 0 272 0,-1 4 48 15,-1 0 16-15,-1 2 0 0,-1 2 32 0,-1 4 0 16,-1-1 0-16,-1 5 0 0,1-1-192 0,0 5-48 16,0 3 0-16,3 2 0 0,0 2-192 0,-1 2-32 15,3 0-16-15,2 0 0 0,3-1-80 0,2 0-16 0,2 0 0 0,1-2 0 16,4-2-128-16,0 0 0 15,2-1 0-15,0-2 0 0,1-2 0 0,2-3-192 16,1 0 64-16,0-1 128 16,2-2-784-16,3 0-48 0,1-1 0 0,0-5-10576 15,-3-3-2128-15</inkml:trace>
  <inkml:trace contextRef="#ctx0" brushRef="#br1" timeOffset="177309.99">24669 17047 33279 0,'-20'0'1472'0,"14"0"320"0,-2 0-1440 0,2 1-352 0,-1 0 0 0,0 3 0 16,0-2 1248-16,1 3 176 0,6-5 48 0,-3 5 0 15,0 1-560-15,2 4-96 0,1 0-32 0,1 2 0 16,0 1-592-16,2 1-192 0,-1 0 0 0,4 2 0 0,1 0 0 0,3-1 0 16,0 1 0-16,2-2 0 0,2 1 0 0,2-2-192 15,-2-3 192-15,0-1-192 31,2-1-608-31,0-3-112 0,-1-1-32 0,1 0 0 0,0 0-1952 0,-2-4-400 0,-1-1-80 0</inkml:trace>
  <inkml:trace contextRef="#ctx0" brushRef="#br1" timeOffset="177470.48">24900 17030 21711 0,'0'0'960'0,"0"0"192"0,-2 13-912 0,1 1-240 16,1 2 0-16,1 1 0 0,1 1 928 0,2 2 144 15,2-1 16-15,2 1 16 0,0-2-768 0,0 0-144 16,-2-2-48-16,2-2 0 16,2 2-816-16,2-7-160 0,-3-3-48 0,0-2-9888 0</inkml:trace>
  <inkml:trace contextRef="#ctx0" brushRef="#br1" timeOffset="177584.56">25016 17055 11967 0,'-13'-24'1072'0,"6"15"-864"0,-1-3-208 0,2-2 0 15,-1-2 2944-15,-1-2 528 16,-1 0 112-16,2 1 32 0,1 1-2464 0,2 6-512 0,1-2-80 0,1 4-32 15,2-1-528-15,0 9 0 0,0 0 0 0,0 0-144 32,7 0-704-32,2 3-144 0,1 1-32 0,3 1-6240 0,3 1-1248 0</inkml:trace>
  <inkml:trace contextRef="#ctx0" brushRef="#br1" timeOffset="177930.92">25312 16922 6447 0,'0'0'576'0,"0"0"-576"0,0 0 0 0,0 0 0 16,0 0 4384-16,-7 6 768 0,-2 3 160 0,-1-1 16 0,0 0-2528 0,-1 0-512 15,-2-1-112-15,1 3 0 0,0 1-912 0,1 4-176 16,-1-2-48-16,1 2 0 0,4 1-656 0,0 1-128 16,3 1-16-16,1-3-16 0,3-2-224 0,3 0 0 15,0-2 0-15,2 0 0 0,3-1 0 0,2-3 0 16,-1-1-128-16,2 1 128 16,0-5-144-16,1 0 144 0,0-2-208 0,1-2 80 0,0 0-128 0,0-1-32 15,-1-1 0-15,-2-2 0 0,2-3-32 0,-3-1 0 16,-1 0 0-16,0-2 0 0,0 1 112 0,-2-2 16 15,1-1 0-15,-4 1 0 0,0 2 16 0,0-2 16 16,-1 1 0-16,0 3 0 0,-2 1 160 0,-2 3 0 16,2 5-144-16,0 0 144 0,0 0 0 0,0 0 0 15,0 0 0-15,0 0 0 0,-5 8 320 0,4-1 0 16,-2 3-16-16,3 0 0 0,0 4-112 0,1 2 0 0,3 0-16 0,0-2 0 16,2 0-176-16,0 1 0 0,1-1 0 0,0 0 0 31,2-2-544-31,2-2-32 0,-1-2-16 0,2-4-9584 0,0-1-1920 0</inkml:trace>
  <inkml:trace contextRef="#ctx0" brushRef="#br1" timeOffset="178092.5">25666 16485 2751 0,'0'0'256'0,"0"0"-256"0,0 12 0 0,-2 1 0 16,-1 4 7168-16,0 3 1408 0,1 4 256 0,-1 5 64 15,1 3-6192-15,0 6-1232 0,2 2-256 0,0 5-64 16,2-1-256-16,0-1-48 0,2-1-16 0,3-1 0 16,2 1-1472-16,4-3-288 0,2-1-64 0</inkml:trace>
  <inkml:trace contextRef="#ctx0" brushRef="#br1" timeOffset="178544.89">26711 16387 32479 0,'-11'7'1440'0,"11"-7"288"0,-2 7-1376 15,-1 2-352-15,0 5 0 0,1-1 0 0,0 4 784 0,1-1 96 16,1 7 16-16,0 1 0 16,0 2-96-16,3 2-16 0,-1 4 0 0,2 1 0 15,1 1-608-15,2 1-176 0,-1-1 0 0,2-1 0 16,-1-2-1072-16,1-1-272 0,1-3-64 0,0 1-9168 15,-1-6-1840-15</inkml:trace>
  <inkml:trace contextRef="#ctx0" brushRef="#br1" timeOffset="178720.78">26678 16860 17503 0,'-14'-14'768'0,"10"10"176"0,-1-1-752 0,5 5-192 0,-3-9 0 0,2 2 0 15,1 7 3008-15,1-6 576 0,-1 6 128 0,5-9 0 16,2 2-1824-16,3 3-368 0,3 0-80 0,0 2-16 15,1 0-896-15,2 1-176 0,2 0-32 0,12 1-16 16,2 2-304-16,-10 0 0 0,1-1 0 0,1 0 0 16,2 2-1376-16,12-1-224 0,-2 0-64 15</inkml:trace>
  <inkml:trace contextRef="#ctx0" brushRef="#br1" timeOffset="178874.84">27201 16683 27407 0,'0'0'1216'0,"-9"0"256"0,1 4-1184 0,8-4-288 0,-9 5 0 0,2 3 0 16,2 1 640-16,1 1 80 0,1 0 16 0,3-3 0 0,2 3-592 0,2 0-144 15,0 2 0-15,3 2 0 16,3-2-1264-16,1-3-272 0,2-3-64 0,-2-3-10160 16</inkml:trace>
  <inkml:trace contextRef="#ctx0" brushRef="#br1" timeOffset="179058.77">27463 16696 18431 0,'0'0'1632'0,"-9"3"-1312"0,-2 3-320 0,2 1 0 16,0 3 3024-16,1-1 544 0,-2 2 96 0,-1 2 32 15,-2 5-1296-15,0 3-256 0,0 1-48 0,0 1-16 16,0 1-896-16,-1 1-176 0,2-1-48 0,2 2 0 16,-2 3-656-16,1-4-144 0,2 1-32 0,2 3 0 31,0-3-528-31,2 0-112 0,0-3-32 0,3 1 0 15,2-1-3168-15,3-5-624 0,2-3-128 0</inkml:trace>
  <inkml:trace contextRef="#ctx0" brushRef="#br1" timeOffset="179462.58">27687 16708 30751 0,'0'0'1360'0,"0"0"288"0,0 0-1328 0,0 0-320 0,0 0 0 0,0 10 0 15,0 3 656-15,1 3 64 0,1 3 16 0,-1 4 0 0,2 0-112 0,-1 0-32 16,3 2 0-16,-1-1 0 0,-1-2-400 0,0 0-192 16,0-1 160-16,1-2-160 0,-1-2 0 0,0 2 128 15,-1-6-128-15,1 0 0 0,-3-3 0 0,0-2 128 16,0-8-128-16,0 0 0 0,0 0 176 0,0 0-176 16,0 0 192-16,0 0-192 0,-7-5 0 0,2-4 0 15,0 0 0-15,1-3 0 0,1-1-240 0,2-3 0 16,0-1 0-16,1-4 0 15,1-1-48-15,2-5-16 0,-1-2 0 0,5-14 0 0,1 3 32 16,1-1 0-16,0 3 0 0,3 3 0 0,-1 1 16 0,4 6 16 16,-2 3 0-16,1 5 0 0,2 3 240 0,1 3 128 15,1 4 0-15,-1 4-128 0,-4 4 816 0,-1 4 48 16,-2 4 16-16,-2 4 0 0,-2-1 80 0,0 5 0 16,-1 6 16-16,-4 1 0 0,-5 5-128 0,0-8-16 15,-1 3-16-15,0 0 0 0,-4 1-496 0,-2 2-80 0,0 0-32 0,-3 2 0 16,1 1-400-16,0-3-96 0,-2-3-16 0,-1 0 0 31,3-3-1728-31,0-1-336 0,0-2-80 0,1-4-16 16,2-2-1568-16,1-2-304 0</inkml:trace>
  <inkml:trace contextRef="#ctx0" brushRef="#br1" timeOffset="179727.57">27963 16748 12895 0,'13'4'1152'0,"-5"-1"-928"0,3-1-224 0,0 1 0 0,2-1 2336 0,2 1 416 16,-1-3 96-16,2 0 16 15,-1-3-768-15,2 1-160 0,-1-2-16 0,10-4-16 16,-4-1-736-16,-2-1-144 0,-7-2-16 0,0 1-16 16,-1 0-272-16,-2-1-48 0,-2 0-16 0,-3 0 0 15,-1 2-304-15,-1 1-64 0,-2 0-16 0,-1 0 0 16,-3 0-128-16,1-2-16 0,-3 2-128 0,-2 2 192 16,-1 1-64-16,0 2-128 0,-1 1 176 0,-3 6-176 0,-1 4 256 0,-1-1-48 15,0 6-16-15,-1 2 0 0,0 6 512 0,6-3 112 16,1 1 16-16,0 1 0 0,2 1-32 0,2 0 0 15,2-2 0-15,5 0 0 0,2-1-448 0,3-1-96 16,2-3 0-16,9 4-16 0,4-4-240 0,1-3-192 16,-2-3 48-16,2-3 0 15,6-2-2224-15,4-2-432 0,2-1-80 0</inkml:trace>
  <inkml:trace contextRef="#ctx0" brushRef="#br1" timeOffset="180094.65">29328 16632 23951 0,'0'0'2128'0,"0"0"-1696"0,0 0-432 0,-6-5 0 16,-1-3 2928-16,7 8 496 0,-4-10 96 0,-1 3 32 15,0 1-2928-15,5 6-624 0,0 0 0 0,0 0-144 16,-13 1 288-16,3 4 64 0,0 3 16 0,3 4 0 15,-4 1-224-15,5 1-128 0,2 0 128 0,2 2-208 16,1-3 208-16,4-2 0 0,1-1-160 0,2 0 160 16,3-1 0-16,0 1 0 0,-1-5-144 0,3 1 144 0,0 1 0 0,1-2 0 15,0-1 0-15,1-1 0 0,1-6 0 0,1 0 144 16,-2-1-16-16,0 1 0 0,-2-4 32 0,0 1 0 16,-5-2 0-16,1 0 0 15,-2 0-16-15,-2-2 0 0,-5-2 0 0,0 0 0 16,-2 2-144-16,-3-1 192 0,-2 0-192 0,-2 0 192 15,-3-1-592-15,0 2-112 0,-3 2-32 0,0 0 0 16,-1 1-2400-16,1-1-496 0,0-1-80 0</inkml:trace>
  <inkml:trace contextRef="#ctx0" brushRef="#br1" timeOffset="180327.11">29918 16267 20895 0,'5'-14'928'0,"-4"3"192"0,-3 1-896 16,0-1-224-16,2 0 0 0,-2 0 0 0,-2 3 1808 0,-3-2 320 15,-1 1 64-15,-1 2 16 0,-2 2-224 0,0 3-32 0,1 0-16 0,10 2 0 16,-9 11-1120-16,-2 2-240 0,-2 1-32 0,0 7-16 16,0 2-208-16,1 6-64 0,5 2 0 0,0 3 0 15,2 0-256-15,2 0 128 0,2 1-128 0,2 2 0 16,2 2 0-16,2-1 0 0,2-4 0 0,0-1 0 31,0 1-592-31,2-1-80 0,1-3-16 0,-2-1 0 0,-1-6-2512 0,-2-3-496 0,-1-2-96 16</inkml:trace>
  <inkml:trace contextRef="#ctx0" brushRef="#br1" timeOffset="180491.58">29658 16705 29487 0,'-18'-16'1296'0,"9"9"288"0,0-2-1264 0,5-2-320 15,4-1 0-15,6-1 0 0,7-4 2768 0,6 0 496 16,2-1 112-16,3 3 16 0,2-2-1808 0,6 1-368 16,2 3-64-16,6 2 0 0,6 2-752 0,7 2-144 15,7 0-16-15,0 2-16 16,-1-2-2320-16,-3 2-464 0,-4 1-80 0</inkml:trace>
  <inkml:trace contextRef="#ctx0" brushRef="#br1" timeOffset="181296.89">24106 18187 7359 0,'-12'0'320'0,"12"0"80"0,-5 3-400 0,0-3 0 15,1 0 0-15,4 0 0 0,0 0 2320 0,2-6 384 16,1-1 80-16,3 0 16 0,2 1-1600 0,1-1-320 16,2 1-64-16,-1-1-16 0,-1 0 256 0,0 0 48 15,-2 2 16-15,-2-2 0 0,-2 1 256 0,-1 1 48 0,-2 5 16 0,0-6 0 16,-1 2-48-16,-3-1-16 0,-1 0 0 0,0 2 0 16,0 1-480-16,-2-1-80 0,-1 1-32 0,0 0 0 15,-1 2-384-15,0 2-80 0,-1-2 0 0,-2 2-16 16,2 3-64-16,0 2-16 0,0-1 0 0,1 1 0 15,0 3-224-15,1 2 128 0,1 0-128 0,2 1 0 16,0 3 0-16,1-2 0 0,1 0 0 0,1-1 0 16,2-1 0-16,1-2-160 0,2 0 160 0,1-1-128 0,2-1-192 0,1-2-16 15,1-2-16-15,-1 0 0 0,4-2 0 0,-1 0 0 16,2-2 0-16,1-2 0 0,0 0 160 0,1-3 16 16,1-1 16-16,-1-1 0 15,0-1-32-15,-1-1-16 0,0-3 0 0,0-1 0 16,-1 0-32-16,-3 0 0 0,-1 0 0 0,-3 1 0 15,-1 2 240-15,-1 1 0 0,-2 1 0 0,-1 1 0 16,0 7 384-16,0 0 80 0,-4-5 16 0,4 5 0 0,0 0 144 0,0 0 16 16,0 0 16-16,-8 3 0 0,2 0-240 0,1 4-48 15,0 2-16-15,1 3 0 0,2 2-176 0,1 1-48 16,1-2 0-16,1 0 0 0,3 1-128 0,0-1 0 16,3-3 0-16,0 1 0 15,1 1-320-15,1-5-112 0,1 1-16 0,0-3 0 16,2-1-1792-16,1-1-352 0,0 0-80 0,1-3-7120 15,0-3-1440-15</inkml:trace>
  <inkml:trace contextRef="#ctx0" brushRef="#br1" timeOffset="181698.86">24559 18144 19343 0,'0'0'1728'0,"0"0"-1392"16,-7 0-336-16,0-1 0 0,2-1 2048 0,-2-1 352 15,0 2 64-15,-1-1 16 0,-1 2-736 0,-1 0-144 0,4 0-16 0,-2 2-16 16,0 2-496-16,0-2-112 0,2 3 0 0,-1 3-16 15,0 0-272-15,0 2-48 0,2 1-16 0,2 2 0 16,-1 0-240-16,2 0-48 0,0 0-16 0,2 0 0 16,2 0-304-16,2-3 160 0,2 1-160 0,2-1 128 15,2 2-128-15,2-3 0 0,0 0 0 0,2 0 0 0,3 1 0 0,1-4 0 16,1 1-176-16,0-2 176 0,2 0-224 0,3-2 32 16,-4-2 16-16,1-1 0 0,0-1-16 0,-3-1 0 15,1-2 0-15,-1-1 0 0,-2-1-32 0,-3-1-16 16,-2-1 0-16,-2 1 0 0,1-1 48 0,-5 0 16 15,-1 0 0-15,0 2 0 0,-2-4 176 0,-2 10 0 16,-1-6 0-16,1 6 0 0,-5-7 0 0,1 2 128 16,-4 3-128-16,1-4 128 15,7 6 64-15,0 0 0 0,-7-1 16 0,7 1 0 0,-8-3 48 16,8 3 16-16,-7 3 0 0,7-3 0 0,-4 7-144 0,4-7-128 16,2 9 192-16,0 1-192 0,2 1 0 0,1-2 0 15,3 0 0-15,1-1 0 0,0 2 0 0,2-2 0 16,1 0-144-16,1 0 144 15,0-3-1520-15,1-1-208 0,2 0-64 0,-1-3 0 16,0-2-1792-16,-1-5-352 0</inkml:trace>
  <inkml:trace contextRef="#ctx0" brushRef="#br1" timeOffset="181858.8">25048 17802 11967 0,'-1'-6'1072'0,"0"2"-864"0,1-1-208 0,0 5 0 16,0 0 3360-16,0 0 624 0,0 0 128 0,0 0 32 15,0 9-2864-15,1 6-560 0,2 3-112 0,1 5-32 16,1 5-384-16,0-3-64 0,1 5-128 0,2 2 176 16,1 3-176-16,2 2 0 0,-3-1 0 0,1 1 0 15,0-2-1216-15,1 8-256 0,2-5-64 0</inkml:trace>
  <inkml:trace contextRef="#ctx0" brushRef="#br1" timeOffset="182326.33">25054 18250 11967 0,'0'0'1072'15,"0"0"-864"-15,0 0-208 0,6-5 0 0,2 0 1088 0,2-1 160 16,3 0 32-16,3-1 16 0,1 0-1008 0,2-1-288 0,4 1 0 0,0-1 128 16,3-3-128-16,-2 4 0 0,-1 4 0 0,-1 2 0 15,-3-1 208-15,-3 0 16 16,-1 2 0-16,-2-1 0 0,-1-3 768 0,-3 4 160 15,-3 4 16-15,1 1 16 0,-7-5-96 0,0 0 0 16,4 8-16-16,-2-1 0 0,0-1-32 0,-2-6 0 16,-2 8 0-16,0-2 0 0,-4 1-592 0,1-1-128 15,0 1-32-15,0-1 0 0,-2 1-160 0,-1 0-128 0,1 2 192 0,0-2-192 16,-3 3 0-16,1-1 0 0,1 0 0 0,1 0 0 16,1 0 0-16,1-2 0 0,-1-3 0 0,6-4 0 15,0 6 0-15,0-6 0 0,0 0 0 0,0 0 0 16,0 0-256-16,0 0 64 0,7 3 0 0,1-2 0 15,1-2 0-15,1-1 16 0,1 0 0 0,-1-2 0 16,0 0 176-16,1-1 0 0,-1-1 0 0,-1 3-128 16,-1-4 128-16,0 2 176 0,-1 1-48 0,-2 0 0 0,-5 4 160 15,0 0 32-15,6-3 0 0,1 1 0 0,-2-3 144 0,-5 5 48 16,0 0 0-16,0 0 0 0,8 6-224 0,-2 1-32 16,1-2-16-16,-2 1 0 15,0 1-240-15,1-1 0 0,-2 1 0 0,-1 1 0 16,1 0-640-16,-1-1-112 0,-2 1-16 0,1 0-8656 15,0 0-1728-15</inkml:trace>
  <inkml:trace contextRef="#ctx0" brushRef="#br1" timeOffset="182497.5">25642 17650 30175 0,'0'0'1344'0,"-4"8"256"0,2 4-1280 0,1 2-320 15,1 3 0-15,0 5 0 0,0 7 1024 0,0 5 128 0,-1 2 16 0,1 4 16 16,1 0-304-16,0-6-64 0,1 4-16 0,0 3 0 16,0 1-512-16,-1-2-96 15,1-3-32-15,2-2 0 16,2-1-1312-16,1 8-256 0,1-3-48 0,0-1-13904 0</inkml:trace>
  <inkml:trace contextRef="#ctx0" brushRef="#br1" timeOffset="182861.37">26572 18038 30463 0,'-13'-6'1344'0,"7"6"288"0,-3 0-1312 0,-2-1-320 16,0-2 0-16,-1 1 0 0,-3 0 176 0,1 0-48 15,0 1 0-15,2 2 0 16,-1 3 240-16,1 2 32 0,1 3 16 0,0 4 0 0,2 4-416 0,2 3 0 16,4 1 0-16,0 2 0 0,4 1-240 0,3 1 80 15,3-3 16-15,2 0 0 0,-1-3 144 0,-1-2-192 16,4-4 192-16,-1 0-192 0,1-1 192 0,-1-4-208 16,1-1 80-16,-1-4 128 0,0 0 0 0,1-4 128 15,-1-2 32-15,3-2 0 0,-1-3 576 0,-1-4 112 16,-4-2 32-16,1-3 0 0,-1-4 16 0,-1-1 0 15,-1-1 0-15,1-2 0 0,-4-3-512 0,1-2-112 16,-2 2-16-16,-1-1 0 0,-1 0-256 0,-2 1 0 0,-1-2 0 0,-1-12 0 31,1 4-1728-31,-2 4-368 0,-5 0-64 0</inkml:trace>
  <inkml:trace contextRef="#ctx0" brushRef="#br1" timeOffset="183127.31">26661 18111 1839 0,'10'9'160'0,"0"0"-160"0,-1-1 0 0,1-1 0 16,2 3 3424-16,0-4 656 0,1 1 128 0,-2-1 16 15,1-2-2304-15,0-7-448 0,-4-1-112 0,-1-1-16 16,4-1-176-16,-2 1-32 0,-1-2-16 0,-3-3 0 16,-2-1-224-16,-2 2-32 0,-1-4-16 0,-4 1 0 15,-2-1-48-15,-1 2-16 0,1 0 0 0,-2 2 0 16,-3-1 64-16,2 0 16 0,1 3 0 0,0 1 0 0,-2 2-96 0,1 2-32 15,0-1 0-15,2 6 0 0,2 2-64 0,1 0-16 16,0 2 0-16,2 1 0 0,2 1-400 0,0 1-64 16,-2 2-32-16,4 1 0 0,3 0-160 0,3 0 0 15,5 0-192-15,0-4 192 16,2 2-1600-16,2-4-192 0,0 0-32 0,4-2-8992 16,0-1-1792-16</inkml:trace>
  <inkml:trace contextRef="#ctx0" brushRef="#br1" timeOffset="183530.03">27027 17958 2751 0,'0'0'256'0,"0"0"-256"15,-5 7 0-15,0 2 0 0,2 2 5904 0,1 5 1136 16,-1-3 240-16,2 4 32 0,0-1-4816 0,1 2-960 16,1-2-192-16,0 0-32 0,2 4-208 0,1-6-32 0,0-1-16 0,1-1 0 15,-1-1-384-15,1-1-80 0,1-1-16 0,-2-1 0 16,-4-8-96-16,0 0-32 0,0 0 0 0,0 0 0 15,0 0-32-15,0 0-16 0,0 0 0 0,0 0 0 16,0 0-160-16,8-3-48 0,-1-1 0 0,-2-2 0 16,0-2-192-16,0 0 176 0,1 0-176 0,-1-1 160 15,-3-1-320-15,2-1-64 0,0 1-16 0,1-3 0 16,1 1-512-16,-2 7-96 0,-2 0-32 0,2-3 0 16,-4 8-560-16,5-5-112 0,0-2-32 0,1 2 0 15,-6 5-192-15,10-5-32 0,-1-2-16 0,-1 2 0 16,1 3 64-16,-9 2 16 0,12-6 0 0,-4 5 0 15,0 1 704-15,2-3 144 0,-10 3 16 0,8 3 16 0,0-2 672 0,-2 5 192 16,-1 1 0-16,-1 2 0 0,0 5 656 0,0 1 256 16,-1 1 48-16,1 10 16 0,0 0-32 0,-3-10-16 15,0-2 0-15,3 2 0 16,1 1-736-16,0-4-192 0,-1-4 0 0,2 0-10976 16</inkml:trace>
  <inkml:trace contextRef="#ctx0" brushRef="#br1" timeOffset="183665.97">27368 17933 7359 0,'-4'-25'320'0,"1"10"80"0,1 0-400 0,0 4 0 0,-2 2 0 0,0 1 0 15,4 8 3840-15,0 0 672 0,0 0 144 0,0 0 16 16,0 0-3888-16,0 0-784 0,0 0-144 0,0 0-10432 16</inkml:trace>
  <inkml:trace contextRef="#ctx0" brushRef="#br1" timeOffset="183859.05">27493 18164 19007 0,'6'22'832'0,"0"-9"192"0,-1-1-832 0,0 0-192 0,-1-2 0 0,0 1 0 15,1-4 2144-15,-5-7 384 0,5 9 80 0,-5-9 16 16,5 10-160-16,-5-10-32 0,0 0 0 0,7 0 0 16,-7 0-1024-16,8 0-224 0,0-7-32 0,-1 2-16 15,1 0-496-15,3-4-80 0,-5-2-32 0,2-2 0 16,0-3-272-16,-2-1-64 0,-2 0-16 0,0 1 0 15,-1-1-176-15,-1 0-256 0,0-2 64 0,-2 2 16 16,0 1-1744-16,-2-4-368 0,2 0-64 0,-2 7-14480 16</inkml:trace>
  <inkml:trace contextRef="#ctx0" brushRef="#br1" timeOffset="184092.05">27789 18134 21183 0,'0'0'944'0,"0"0"192"0,9 7-912 0,-1-4-224 0,0 0 0 0,-1 0 0 16,1-2 1040-16,0-1 176 0,0-1 16 0,1-2 16 16,1-3 368-16,1-4 80 0,-2 3 16 0,0-3 0 15,1 0-1008-15,-2-3-208 16,0 1-48-16,-1 1 0 0,-2-4-48 0,0 1-16 16,-2-1 0-16,-2 1 0 0,2-2 0 0,-3 5-16 15,-3 0 0-15,0 4 0 0,-1 0-176 0,-2 3-16 16,-3 1-16-16,-6 6 0 0,2 4-160 0,7-2 0 0,-2 4-160 15,0 4 160-15,2 3-384 0,1-1 0 0,1 1 16 0,1 2 0 32,2 0-1200-32,2 16-240 0,3-6-48 0,5-6-7424 0,5-4-1488 0</inkml:trace>
  <inkml:trace contextRef="#ctx0" brushRef="#br1" timeOffset="184365.94">28192 18100 18255 0,'-11'-12'800'0,"6"6"176"0,-2-2-784 0,0 2-192 0,-3 0 0 0,0 5 0 0,0 4 752 0,-1 2 96 16,-1 3 32-16,2 3 0 0,1 1-480 0,1 1-80 16,2 1-32-16,-1 2 0 0,1 2 608 0,4-1 112 15,2-2 16-15,4-4 16 0,0 0-208 0,4-3-32 16,2-3-16-16,3 0 0 0,-1-4-272 0,0-1-64 16,1-4-16-16,2 1 0 15,4-4 112-15,-4-5 32 0,-3-1 0 0,0-1 0 16,0-3 80-16,-2-4 32 0,0-5 0 0,-2 3 0 0,-1-1-256 15,-3-2-48-15,-3-3-16 0,-2-1 0 0,-2 0-48 0,-1 3-16 16,-2 2 0-16,-2 0 0 0,-1-3 160 0,0 0 48 16,-2 1 0-16,-1 0 0 0,-2-3-512 0,1 0 0 15,-1-2 0-15,2 2-11680 16,0-5-2272-16</inkml:trace>
  <inkml:trace contextRef="#ctx0" brushRef="#br1" timeOffset="184869.59">29211 17452 4607 0,'-17'0'192'0,"7"-1"64"0,-1 1-256 0,1-3 0 15,-2 1 0-15,-1 0 0 0,0-2 6032 0,3 3 1168 0,-3 1 224 0,2 3 64 16,2 1-4992-16,1 3-1008 0,0 5-192 0,3 4-32 15,1-1-816-15,3 8-176 0,1 1-16 0,3 6-16 16,-1 2-240-16,3 0-160 0,5 1 32 0,-1-1 0 31,0 1-528-31,4 0-112 0,0-2 0 0,-1-1-16 0,-2-3-2384 16,-1-3-480-16,-1-5-80 0,-2 0-7472 0</inkml:trace>
  <inkml:trace contextRef="#ctx0" brushRef="#br1" timeOffset="185396.39">29117 17931 5519 0,'0'0'240'0,"-8"-10"64"0,1-3-304 0,1 0 0 0,4-1 0 0,0 2 0 16,2 1 3728-16,0 0 688 0,3 1 144 0,2 2 32 15,3-4-3056-15,0 4-592 0,1 2-128 0,1-1-32 16,2 0-560-16,1-4-224 0,-1-1 176 0,1 2-176 16,0 1 0-16,1 0 0 0,-1 0 0 0,2 1 0 0,0 2-224 0,0 4 16 15,-15 2 0-15,14 0 0 0,-1-3-96 0,-13 3-16 16,13 7 0-16,-2 2 0 0,-11-9 320 0,7 12 176 15,-1 2-32-15,-2 0 0 0,-3 1 496 0,-1-1 112 16,-1-1 16-16,-1 1 0 0,1 1 80 0,0-2 32 16,-2-1 0-16,2-1 0 0,-2 1-528 0,1-2-96 15,2-10-32-15,-2 11 0 0,2-11-224 0,0 0 144 0,0 0-144 0,0 0 128 16,0 0-128-16,0 0 0 0,0 0 0 0,0 0 0 16,0 0 0-16,12-8 0 0,-3-1 0 0,-1-2 0 15,0-2 0-15,0 3-144 0,-2-3 144 0,1 0-208 16,-2 1 64-16,3 0 16 0,-2-1 0 0,1 3 0 15,-1 1 128-15,1 0 0 0,-1-2-144 0,1 5 144 16,-7 6 0-16,8-5 0 0,-8 5-144 0,10-7 144 16,0 2 0-16,-10 5 0 0,0 0 0 0,0 0 0 15,0 0 0-15,0 0 0 0,8 8 0 0,-4 3 0 16,-4 2 0-16,0 2 0 0,-1 0 0 0,0 4 0 16,1 0 384-16,1 1 0 0,0 2-16 0,3-5 0 15,1 0-16-15,3-4 0 0,4-4 0 0,0-1 0 16,-1-3-160-16,2-1-16 0,2-3-16 0,-1-1 0 15,0-1 128-15,-1-3 32 0,-1 0 0 0,-1-1 0 16,-4-4 256-16,0-2 48 0,-2 1 16 0,-1-4 0 16,-1-1-224-16,-3 2-32 0,1 0-16 0,-4 1 0 15,-2-1-192-15,-1 2-48 0,-2 0 0 0,-1 1 0 16,-2 1-128-16,-1 0 0 0,1 2-160 0,0-1 160 16,0 0-1856-16,1-2-256 0,0 2-64 0,1 3-7680 15,-2-2-1536-15</inkml:trace>
  <inkml:trace contextRef="#ctx0" brushRef="#br1" timeOffset="185825.44">29688 17665 1839 0,'0'0'0'0,"8"7"160"0,-3 1-160 0,1 3 0 15,-1-1 0-15,0 3 0 0,0 2 5504 0,-1-2 1088 16,-1 1 192-16,-1-1 64 0,1 4-4352 0,-1-1-880 0,-2 0-160 0,2 1-48 16,-2-2-400-16,2 0-96 15,1-2-16-15,-2-2 0 0,-1-11-448 0,2 10-80 0,-2-10-32 0,0 0 0 16,0 0-208-16,0 0-128 0,0 0 128 0,0 0-128 15,9-2 0-15,0-3 0 16,1-5 0-16,-1 0 0 0,-1-4 0 0,-1 1-256 0,-1-2 64 0,1 0 0 16,-2-1 192-16,-1 3-208 0,-1 0 80 0,-1 0 128 15,1-2-160-15,-1 2 160 0,1 3 0 0,1 3-144 16,-4 7 144-16,0 0 0 0,0 0 0 0,0 0 128 16,0 0 192-16,0 0 32 0,0 0 16 0,4 15 0 15,-3-2 48-15,0 0 16 0,1-3 0 0,-2-10 0 16,2 13-208-16,-2-13-32 0,7 11-16 0,-7-11 0 15,10 5-176-15,-10-5 0 0,12 4 0 0,-12-4 0 0,10-3 0 0,2-1 0 16,0-1 0-16,-2-1 0 0,-2-1 0 0,1-2 0 16,-1-3 0-16,3 3 0 0,-1 4 0 0,-1 1 0 15,-9 4 0-15,11-6 0 0,0-2 0 0,0 4 0 16,-4 0-144-16,-7 4 144 0,0 0 0 0,0 0 0 16,11 2 0-16,-5 5 0 15,-6-7 144-15,7 13-16 0,2 1 0 0,-1 2 0 16,-2 0-128-16,2-1 128 0,1 1-128 0,2 1 128 15,-1 0-416-15,2-1-96 0,-2-2 0 0,3-1-16 16,4-3-2944-16,-1-3-592 0</inkml:trace>
  <inkml:trace contextRef="#ctx0" brushRef="#br1" timeOffset="186035.1">30773 17379 23951 0,'0'0'2128'0,"0"0"-1696"0,-8 11-432 0,2 2 0 16,-1 2 3120-16,3 6 528 0,2 4 128 0,-4 2 0 15,-3 2-2976-15,1 5-608 0,4-2-192 0,-1 4 128 16,-3 1-128-16,2-1 192 0,1-2-64 0,-2-1 0 31,-1-3-704-31,4 0-144 0,3-5-32 0,0-3 0 16,0-2-2512-16,-1-4-512 0</inkml:trace>
  <inkml:trace contextRef="#ctx0" brushRef="#br1" timeOffset="186498.46">30911 17674 23327 0,'0'0'1024'0,"0"0"224"0,1-11-992 0,2 4-256 0,0 0 0 0,-3 7 0 0,0 0 1440 0,0 0 240 15,0 0 48-15,0 0 16 0,0 0-80 0,0 0 0 16,-9-3-16-16,-2 3 0 0,-1 2-1008 0,-1 0-208 15,2 4-48-15,-1-1 0 16,-1 0-64-16,1 1 0 0,0 1-16 0,3 2 0 0,-1 0-112 0,1 2 0 16,1 0-16-16,1 1 0 0,2 1-176 0,0 2 0 15,-2-2 0-15,3 1 0 0,4-5 0 0,3 3 0 16,-3-12-128-16,4 13 128 0,3-3 0 0,0-1 0 16,4-2-144-16,0-2 144 0,1-1 0 0,3-1-192 15,0-3 192-15,3 0-160 0,3 1 160 0,-1-1 0 0,-3-1 0 0,1-3-128 16,2-2 128-16,-1 0 0 0,-2-1 0 0,0-2-128 15,-1 0 128-15,-1 0-128 0,0 1 128 0,-4 0-128 16,0-2 128-16,-3 0-192 0,-3 0 192 0,0 0-192 16,-1 1 192-16,-3 0-160 0,-3-3 160 0,-2 3-160 15,-1 0 160-15,-2 2 0 0,7 7 0 0,-8-8 0 16,-3 2 240-16,1-1 80 0,4 7 0 0,-2 0 16 16,-1 3 48-16,-1 2 0 0,0 3 0 0,3 4 0 15,1 1-32-15,0 1 0 0,-1 2 0 0,1 2 0 0,2 3-192 16,3-3-32-16,1 2-128 0,2-1 192 15,1-2-192-15,2-2 0 0,2-4 0 0,3 1 0 32,0-2-560-32,5-2 0 0,0-1 0 0,2-5 0 15,2-3-2208-15,-1-2-448 0,1-3-96 0,2-4-10688 0</inkml:trace>
  <inkml:trace contextRef="#ctx0" brushRef="#br1" timeOffset="186651.73">31337 17520 12895 0,'0'-13'1152'0,"0"-5"-928"15,0-5-224-15,2 1 0 0,-1 1 2560 0,0 3 480 16,-1 5 96-16,2 3 0 0,-2 10-1872 0,0 0-384 16,0 0-80-16,0 0-16 0,0 0 32 0,-3 14 0 15,2 3 0-15,-1 4 0 0,1 4-352 0,0 1-64 16,0 1-16-16,-1 2 0 0,0 1-192 0,2 2-64 0,0 2 0 0,1 1 0 31,2-1-1168-31,-1 0-240 0,2-2-64 0</inkml:trace>
  <inkml:trace contextRef="#ctx0" brushRef="#br1" timeOffset="187058.64">31305 17709 7359 0,'0'0'656'0,"0"0"-528"0,0-9-128 0,2 1 0 16,4 0 4768-16,2 0 928 0,2 2 176 0,2-3 32 15,1 0-4512-15,1 3-912 0,2 0-176 0,1 1-48 16,1 1 128-16,-1 1 32 0,1 2 0 0,0 1 0 0,-1 0-416 0,0 0 0 16,-2 1 0-16,-1 2 0 0,-1 1 176 0,-3 1-48 15,-10-5-128-15,0 0 192 0,8 12-48 0,-4 2-16 16,-5 0 0-16,-3 5 0 16,-3-1 112-16,1 0 16 0,-3-1 0 0,0 1 0 15,-2 2 256-15,3-1 48 0,2 1 16 0,1-3 0 16,1-1-16-16,2-3 0 0,4-3 0 0,3-1 0 0,-5-9-272 15,9 8-48-15,1-2-16 0,2-4 0 0,1-2-224 0,2-2 128 16,-1-4-128-16,0-1 0 0,2-3 128 0,1-2-128 16,1-1 0-16,-1 0 144 0,-3 1-144 0,-1-1 0 15,-2-2-192-15,-3-2 192 16,-3-3-624-16,-2 2 0 0,-6 1 0 0,-2 1 0 16,-3 1-528-16,-3 0-96 0,-2 2-32 0,-1-2 0 15,-3 0-368-15,3 2-80 0,-1 2 0 0,4 2-16 16,0 1-1520-16,5 1-320 0,-1-1-48 0,3 1-3664 15</inkml:trace>
  <inkml:trace contextRef="#ctx0" brushRef="#br1" timeOffset="187531.8">31783 17575 8287 0,'11'17'368'0,"-3"-3"80"0,-3 7-448 0,-1-2 0 0,-2 0 0 0,-2 3 0 16,0-1 4400-16,-2 0 784 0,-4-1 176 0,3 0 16 16,-1 0-2416-16,-2-5-480 0,0-2-112 0,-1 0 0 15,1-1-1168-15,1-2-240 0,2-2-32 0,3-8-16 16,0 0-352-16,0 0-80 0,0 0-16 0,0 0 0 15,0 0-208-15,0 0-32 0,0 0-16 0,8-5 0 0,2-4-208 16,2-2-192-16,1-2 48 0,1-4 0 16,-1-1-368-16,1-1-64 0,-3-5 0 0,0 1-16 31,-1-1-320-31,1 3-64 0,-2-2-16 0,0 3 0 16,-1 2-192-16,-2 1-32 0,-2 3-16 0,0 3 0 0,0 5 656 0,-4 6 128 15,0 0 16-15,0 0 16 0,0 0 576 0,-1 14 112 0,-2 2 32 0,0 1 0 16,1 2 560-16,0 2 112 0,2-1 32 0,2 1 0 0,0-1-240 15,1 1-32-15,1 0-16 0,2-3 0 0,6-3-336 0,0-2-64 16,-2-3 0-16,3-1-16 0,3-1-304 0,0-3 160 16,1-2-160-16,1-2 128 0,0-1-128 0,-2-1 0 15,-3-2 144-15,1 0-144 0,0-5 0 0,1-1 0 16,-4-2-160-16,4-1 160 0,-2-1-384 0,-1 0 16 16,-2 0 16-16,-2-1 0 15,-3-3-624-15,-1 1-128 0,-3 2-32 0,-3 0 0 16,-5-1 352-16,-1 0 64 0,-1 2 16 0,-3 2 0 0,1 3 960 0,-2 5 208 15,-2 0 48-15,2 6 0 0,3 2 336 0,1 1 80 16,-2 3 16-16,5 2 0 0,-1 2-144 0,2 1-32 16,0 2 0-16,2 3 0 0,3-2-320 0,3 3-80 15,2-1-16-15,3 1 0 0,4-3-352 0,5-4 0 0,2 1 0 16,2 2 0 0,0 0-416-16,10-5-48 0,8-2-16 0,2-7-10912 0,-1-4-2192 0</inkml:trace>
  <inkml:trace contextRef="#ctx0" brushRef="#br1" timeOffset="187798.56">32349 16992 32991 0,'0'0'1472'0,"0"0"288"0,0 0-1408 0,12 6-352 16,4 2 0-16,0 5 0 15,3 4 320-15,0 4 0 0,2 5 0 0,3 3 0 16,0 3 384-16,5 5 64 0,0 3 0 0,-2 3 16 16,-2 2-112-16,0 2-32 0,-2 1 0 0,-1 1 0 0,-1 1 64 0,-3 1 16 15,-2 0 0-15,-4 0 0 0,-2 1 112 0,-6-1 32 16,-6-5 0-16,-4 0 0 0,-2 0-384 0,-5-2-80 16,-4-1-16-16,-2 4 0 0,-2-3-256 0,-2-2-128 15,-3-4 128-15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2303 0 0,'3'2'167'0'0,"0"1"237"0"0,-1 0-1 0 0,0-1 1 0 0,1 1-1 0 0,-1 1 1 0 0,-1-1-1 0 0,1 0 1 0 0,0 1 0 0 0,-1-1-1 0 0,1 0 1 0 0,-1 1-1 0 0,0 0 1 0 0,0 4-1 0 0,3 4 990 0 0,36 88 3032 0 0,-26-68-3519 0 0,15 47 0 0 0,23 69-242 0 0,-47-137-604 0 0,-2-5 628 0 0,-8-11-311 0 0,-1-2-326 0 0,1 0 0 0 0,0-1 0 0 0,0 1-1 0 0,1-1 1 0 0,0 0 0 0 0,-5-12 0 0 0,-13-53-35 0 0,9 24-28 0 0,-2-1-306 0 0,-17-102 1 0 0,29 126 245 0 0,1 0 1 0 0,1 0-1 0 0,1 0 1 0 0,1 0 0 0 0,10-50-1 0 0,-10 67 59 0 0,2 0 1 0 0,0 0-1 0 0,0 1 0 0 0,0-1 0 0 0,1 1 1 0 0,0 0-1 0 0,1 0 0 0 0,0 0 0 0 0,0 1 1 0 0,0 0-1 0 0,8-8 0 0 0,-8 11 9 0 0,-1 0 0 0 0,1 0 0 0 0,0 0 0 0 0,0 1 1 0 0,0 0-1 0 0,1 0 0 0 0,-1 0 0 0 0,1 0 0 0 0,-1 1 0 0 0,1 0 0 0 0,0 1 0 0 0,0-1 0 0 0,0 1 0 0 0,0 0 0 0 0,0 0 0 0 0,0 1 0 0 0,9 0 0 0 0,-8 0 24 0 0,0 1 0 0 0,0 0 0 0 0,0 1 0 0 0,0-1-1 0 0,0 1 1 0 0,-1 1 0 0 0,1-1 0 0 0,-1 1 0 0 0,1 0 0 0 0,-1 1-1 0 0,0-1 1 0 0,0 1 0 0 0,-1 0 0 0 0,1 1 0 0 0,6 7 0 0 0,-9-9 33 0 0,0 0 1 0 0,0 1 0 0 0,0 0 0 0 0,0 0 0 0 0,-1 0 0 0 0,0 0 0 0 0,0 0-1 0 0,0 1 1 0 0,0-1 0 0 0,-1 0 0 0 0,0 1 0 0 0,1 0 0 0 0,-2-1 0 0 0,1 1 0 0 0,-1-1-1 0 0,1 1 1 0 0,-1 0 0 0 0,0 0 0 0 0,-1-1 0 0 0,1 1 0 0 0,-1-1 0 0 0,0 1-1 0 0,0 0 1 0 0,-2 4 0 0 0,-4 8 164 0 0,-1 0 0 0 0,0 0-1 0 0,-2-1 1 0 0,1 0-1 0 0,-2-1 1 0 0,-20 23 0 0 0,10-15-114 0 0,-1-1 1 0 0,-2-1-1 0 0,-29 20 1 0 0,39-33-223 0 0,0 0 0 0 0,0-1 0 0 0,0-1 0 0 0,-1 0 1 0 0,-27 6-1 0 0,30-11-463 0 0,2-2-25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0,'1'3'334'0'0,"30"94"302"0"0,54 206 7236 0 0,-81-286-7781 0 0,23 98 484 0 0,-17-72-458 0 0,-5-23-31 0 0,-1 1 0 0 0,2 23 0 0 0,-3-22 71 0 0,-3-21 299 0 0,7-21-332 0 0,8-41-101 0 0,-6 23-167 0 0,24-66 0 0 0,-29 93 127 0 0,1 0 1 0 0,1 0-1 0 0,0 0 0 0 0,14-18 1 0 0,-17 26 18 0 0,-1 1 0 0 0,1-1 1 0 0,-1 1-1 0 0,1-1 0 0 0,0 1 1 0 0,0 0-1 0 0,0 0 0 0 0,0 0 1 0 0,5-2-1 0 0,-6 4 13 0 0,0-1 0 0 0,0 0-1 0 0,0 1 1 0 0,1 0 0 0 0,-1-1 0 0 0,0 1 0 0 0,0 0-1 0 0,0 0 1 0 0,0 0 0 0 0,0 1 0 0 0,0-1 0 0 0,0 0-1 0 0,1 1 1 0 0,-1 0 0 0 0,0-1 0 0 0,0 1 0 0 0,2 1 0 0 0,6 4 156 0 0,-1 0 0 0 0,0 0 1 0 0,0 1-1 0 0,-1 0 1 0 0,0 0-1 0 0,9 10 1 0 0,1 4 545 0 0,19 29 0 0 0,22 51 477 0 0,-42-69-1654 0 0,2 0 0 0 0,25 34 0 0 0,-34-54-1182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1839 0 0,'-1'-7'14540'0'0,"10"34"-13825"0"0,0 0 0 0 0,-2 1-1 0 0,8 58 1 0 0,-4 89-251 0 0,-9-127-289 0 0,-5 135-45 0 0,3-70-1271 0 0,-1-56-508 0 0,8 69-1 0 0,-5-112-86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5 824 919 0 0,'0'2'67'0'0,"-5"16"13989"0"0,7-18-13445 0 0,4 1-259 0 0,0-1 0 0 0,0 0 0 0 0,0-1 0 0 0,0 1 1 0 0,0-1-1 0 0,0 0 0 0 0,8-3 0 0 0,44-16 1315 0 0,-52 17-1517 0 0,65-25 1257 0 0,117-63-1 0 0,-57 23-867 0 0,119-75 232 0 0,-232 133-754 0 0,44-21 49 0 0,-34 18-5 0 0,27-18 0 0 0,21-19 105 0 0,59-36 292 0 0,-104 66-309 0 0,-1-1 1 0 0,42-39-1 0 0,-19 9 61 0 0,-28 27-4 0 0,32-26-1 0 0,-32 26-21 0 0,-24 22-177 0 0,-1 2-6 0 0,0 0 1 0 0,0-1 0 0 0,1 1 0 0 0,-1-1 0 0 0,0 1-1 0 0,0 0 1 0 0,1-1 0 0 0,-1 1 0 0 0,0 0 0 0 0,1 0 0 0 0,-1-1-1 0 0,0 1 1 0 0,1 0 0 0 0,-1 0 0 0 0,0-1 0 0 0,1 1-1 0 0,-1 0 1 0 0,1 0 0 0 0,-1 0 0 0 0,0 0 0 0 0,1-1-1 0 0,-1 1 1 0 0,1 0 0 0 0,12-2 42 0 0,-8 1-39 0 0,-1 0 1 0 0,1 1 0 0 0,0-1-1 0 0,0 1 1 0 0,0 0 0 0 0,0 0-1 0 0,0 1 1 0 0,0-1 0 0 0,5 2-1 0 0,47 15-3 0 0,-30-8 46 0 0,173 65 79 0 0,-4 14 193 0 0,42 19 140 0 0,166 49 231 0 0,-163-70-494 0 0,-86-43-92 0 0,-28-19-3502 0 0,-111-21 1409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8951 0 0,'0'0'1624'0'0,"1"0"-1583"0"0,-1 0-1 0 0,0 0 0 0 0,0 0 0 0 0,0 0 0 0 0,1 0 1 0 0,-1 0-1 0 0,0 0 0 0 0,0 0 0 0 0,1 0 0 0 0,-1 0 1 0 0,0 0-1 0 0,0 0 0 0 0,0 0 0 0 0,1 0 1 0 0,-1 0-1 0 0,0 0 0 0 0,0 0 0 0 0,1 0 0 0 0,-1 0 1 0 0,0 0-1 0 0,0 0 0 0 0,0 0 0 0 0,1 0 1 0 0,-1 1-1 0 0,0-1 0 0 0,0 0 0 0 0,0 0 0 0 0,0 0 1 0 0,1 0-1 0 0,-1 0 0 0 0,0 1 0 0 0,0-1 0 0 0,0 0 1 0 0,0 0-1 0 0,0 0 0 0 0,1 1 0 0 0,1 5 331 0 0,0 0-1 0 0,0 0 1 0 0,-1 0 0 0 0,0 0-1 0 0,1 8 1 0 0,0 0 205 0 0,7 31-335 0 0,40 289 2518 0 0,-43-258-2690 0 0,10 174 366 0 0,-1 28-3011 0 0,-3-203-882 0 0,-7-37 1676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11519 0 0,'0'0'528'0'0,"0"-1"-16"0"0,0-4-246 0 0,6 36 1246 0 0,15 180 1551 0 0,5 67-1984 0 0,-22-232-997 0 0,2 0-1 0 0,20 79 0 0 0,-20-113-88 0 0,0 5-1863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70 6447 0 0,'-1'-2'298'0'0,"0"1"-216"0"0,-34-53 1685 0 0,34 53-1478 0 0,0 0 0 0 0,0 0 0 0 0,1 0 1 0 0,-1 0-1 0 0,0 0 0 0 0,0 0 0 0 0,0 1 0 0 0,0-1 0 0 0,0 0 0 0 0,-1 1 0 0 0,1-1 0 0 0,0 1 1 0 0,0-1-1 0 0,0 1 0 0 0,0-1 0 0 0,-1 1 0 0 0,1 0 0 0 0,0 0 0 0 0,0 0 0 0 0,-1-1 1 0 0,1 1-1 0 0,0 0 0 0 0,-1 1 0 0 0,1-1 0 0 0,0 0 0 0 0,0 0 0 0 0,-1 0 0 0 0,1 1 1 0 0,-2 0-1 0 0,1 0-189 0 0,0 0 1 0 0,0 0-1 0 0,0 0 1 0 0,0 0-1 0 0,1 1 1 0 0,-1-1 0 0 0,0 1-1 0 0,1-1 1 0 0,-1 1-1 0 0,1 0 1 0 0,-1 0-1 0 0,1-1 1 0 0,0 1-1 0 0,-1 0 1 0 0,0 2 0 0 0,-5 15-199 0 0,1 0 1 0 0,0 1 0 0 0,2-1 0 0 0,0 1 0 0 0,1 0 0 0 0,1 0 0 0 0,1 34 0 0 0,3-21 105 0 0,1-1 1 0 0,1 1-1 0 0,17 62 1 0 0,-18-85 0 0 0,1 1 1 0 0,0-1 0 0 0,0 0-1 0 0,1-1 1 0 0,1 1-1 0 0,-1-1 1 0 0,1 0 0 0 0,1 0-1 0 0,0-1 1 0 0,0 0-1 0 0,10 9 1 0 0,-12-13 11 0 0,0 0 0 0 0,0 0-1 0 0,0-1 1 0 0,0 0 0 0 0,1 0 0 0 0,-1 0 0 0 0,1-1 0 0 0,0 0 0 0 0,0 0 0 0 0,0 0-1 0 0,0-1 1 0 0,0 0 0 0 0,0 0 0 0 0,0 0 0 0 0,1-1 0 0 0,-1 0 0 0 0,0 0 0 0 0,0 0-1 0 0,0-1 1 0 0,12-3 0 0 0,-7 1 108 0 0,0-1 0 0 0,0-1-1 0 0,-1 0 1 0 0,1 0 0 0 0,-1-1 0 0 0,0 0 0 0 0,-1-1-1 0 0,1 0 1 0 0,-2 0 0 0 0,1-1 0 0 0,-1 0-1 0 0,0-1 1 0 0,0 0 0 0 0,-1 0 0 0 0,0-1-1 0 0,-1 0 1 0 0,0 0 0 0 0,-1 0 0 0 0,0-1-1 0 0,6-15 1 0 0,-6 11 106 0 0,-1 0-1 0 0,0 0 1 0 0,-1 0 0 0 0,-1-1-1 0 0,0 1 1 0 0,-1-30-1 0 0,-1 36-133 0 0,-1 1-1 0 0,0-1 1 0 0,-1 0-1 0 0,0 1 0 0 0,0 0 1 0 0,-1-1-1 0 0,0 1 1 0 0,0 0-1 0 0,-1 0 0 0 0,0 1 1 0 0,0-1-1 0 0,-1 1 1 0 0,-11-14-1 0 0,5 10-36 0 0,-1 0 0 0 0,0 1 0 0 0,0 0 0 0 0,-1 1 1 0 0,-1 0-1 0 0,0 1 0 0 0,0 0 0 0 0,0 1 0 0 0,-1 1 0 0 0,0 0 0 0 0,0 1 0 0 0,0 1 0 0 0,-1 1 0 0 0,0 0 0 0 0,-19-1 0 0 0,30 4-169 0 0,1 0-1 0 0,0 0 1 0 0,-1 0-1 0 0,1 1 0 0 0,-1 0 1 0 0,1 0-1 0 0,0 0 0 0 0,-1 0 1 0 0,-4 3-1 0 0,6-3-959 0 0,0 1 1 0 0,-1 0-1 0 0,1 0 0 0 0,0 1 1 0 0,0-1-1 0 0,-4 5 0 0 0,-3 6-6235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7919 0 0,'0'0'714'0'0,"3"-2"-586"0"0,13-4-66 0 0,20 2 786 0 0,-11 3 162 0 0,8-4 457 0 0,15-2 361 0 0,0 2-1 0 0,86 2 1 0 0,-104 6-1112 0 0,44 10 0 0 0,48 5 488 0 0,-27-5-488 0 0,-45-6-274 0 0,-1-1 0 0 0,1-2 0 0 0,72-5 0 0 0,-20-4 145 0 0,157-15 538 0 0,-45-2-253 0 0,-183 19-744 0 0,58-7 70 0 0,104-5 161 0 0,40 3-30 0 0,-227 11-319 0 0,186-3 185 0 0,-63 3-102 0 0,-102 0-84 0 0,35-1 105 0 0,76 7 0 0 0,-109-4-40 0 0,49-3-1 0 0,-37 1-6 0 0,48-7 71 0 0,-18 0 9 0 0,-24 4-58 0 0,34-1 198 0 0,-18 1-191 0 0,-39 2-100 0 0,37 1 0 0 0,94 4 121 0 0,-126-3-58 0 0,39-6-1 0 0,-20 1 24 0 0,296-29 306 0 0,-312 33-337 0 0,-1 2 0 0 0,55 8 0 0 0,-10-1 4 0 0,31-4-55 0 0,-72-5 15 0 0,43-3 34 0 0,-19-2 15 0 0,-42 3-64 0 0,1 2 0 0 0,0 0 0 0 0,18 1 0 0 0,-7 1 0 0 0,9-3-43 0 0,-26 1 6 0 0,0 0 1 0 0,0 1-1 0 0,17 2 1 0 0,-24-2-147 0 0,1 1-1 0 0,0-1 1 0 0,0 0 0 0 0,-1-1 0 0 0,1 0 0 0 0,0 1 0 0 0,9-4 0 0 0,-8 2-186 0 0,0 0 1 0 0,0 1 0 0 0,11-1-1 0 0,-13 2 216 0 0,-2 0 8 0 0,0 0 0 0 0,0 0 0 0 0,-1 0 0 0 0,1 0 0 0 0,0 1-1 0 0,0-1 1 0 0,0 1 0 0 0,-1 0 0 0 0,1 0 0 0 0,0 0-1 0 0,-1 0 1 0 0,4 1 0 0 0,-4 0-284 0 0,1-1 0 0 0,0 0-1 0 0,0 0 1 0 0,0 0 0 0 0,0 0 0 0 0,0-1-1 0 0,0 1 1 0 0,0-1 0 0 0,0 0 0 0 0,0 0 0 0 0,0 0-1 0 0,3 0 1 0 0,5-1-1393 0 0,-2 1 72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11055 0 0,'0'0'2692'0'0,"-3"9"-1102"0"0,3-8-1536 0 0,0 0 1 0 0,0 1-1 0 0,0-1 1 0 0,0 1 0 0 0,0-1-1 0 0,0 0 1 0 0,0 1-1 0 0,1-1 1 0 0,-1 1 0 0 0,0-1-1 0 0,1 0 1 0 0,-1 1-1 0 0,1-1 1 0 0,0 0-1 0 0,-1 0 1 0 0,1 1 0 0 0,0-1-1 0 0,0 0 1 0 0,0 0-1 0 0,0 0 1 0 0,0 0 0 0 0,0 0-1 0 0,0 0 1 0 0,0 0-1 0 0,0-1 1 0 0,0 1 0 0 0,1 0-1 0 0,-1-1 1 0 0,2 2-1 0 0,6 2 15 0 0,0 1 0 0 0,20 5-1 0 0,-23-8 34 0 0,99 25-132 0 0,-78-21-13 0 0,0 0 1 0 0,0 2-1 0 0,0 1 1 0 0,43 21-1 0 0,-66-27 157 0 0,0-1 0 0 0,1 1 0 0 0,-1 0 0 0 0,0 0 0 0 0,0 1 0 0 0,-1-1 1 0 0,1 1-1 0 0,-1 0 0 0 0,1 0 0 0 0,-1 0 0 0 0,-1 0 0 0 0,1 0 0 0 0,0 1 0 0 0,-1-1 0 0 0,0 1 0 0 0,0 0 0 0 0,0-1 0 0 0,-1 1 0 0 0,0 0 0 0 0,0 0 0 0 0,0 0 0 0 0,0 0 0 0 0,-1 1 0 0 0,0-1 0 0 0,0 0 0 0 0,0 0 0 0 0,-1 0 0 0 0,1 0 0 0 0,-1 0 0 0 0,-1 0 0 0 0,-1 6 1 0 0,-22 52 2188 0 0,-48 84 1 0 0,47-100-2357 0 0,-18 36 1502 0 0,28-39-3809 0 0,12-33 67 0 0,2 0 1 0 0,-2 13-1 0 0,2-11-5226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4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144 274 6823 0 0,'0'0'18'0'0,"-1"0"0"0"0,1 0 0 0 0,0 0-1 0 0,-1 0 1 0 0,1 0 0 0 0,0 0 0 0 0,0 0-1 0 0,-1 0 1 0 0,1 0 0 0 0,0-1 0 0 0,-1 1 0 0 0,1 0-1 0 0,0 0 1 0 0,0 0 0 0 0,-1 0 0 0 0,1-1-1 0 0,0 1 1 0 0,0 0 0 0 0,0 0 0 0 0,-1-1-1 0 0,1 1 1 0 0,0 0 0 0 0,0 0 0 0 0,0-1-1 0 0,0 1 1 0 0,-1 0 0 0 0,1-1 0 0 0,0 1 0 0 0,0-1-10 0 0,0 1 0 0 0,0-1 1 0 0,-1 1-1 0 0,1 0 0 0 0,0-1 1 0 0,0 1-1 0 0,-1-1 0 0 0,1 1 1 0 0,0-1-1 0 0,-1 1 0 0 0,1 0 1 0 0,-1-1-1 0 0,1 1 0 0 0,0 0 1 0 0,-1 0-1 0 0,1-1 1 0 0,-1 1-1 0 0,1 0 0 0 0,-1 0 1 0 0,1-1-1 0 0,-1 1 0 0 0,1 0 1 0 0,-1 0-1 0 0,0 0 0 0 0,-13-4 511 0 0,1-1 0 0 0,-1 0 0 0 0,1 0 0 0 0,0-1-1 0 0,-12-9 1 0 0,22 13-288 0 0,0 0 0 0 0,0 0-1 0 0,0-1 1 0 0,1 1 0 0 0,-1-1 0 0 0,1 0-1 0 0,0 1 1 0 0,-1-1 0 0 0,1 0 0 0 0,1 0 0 0 0,-3-5-1 0 0,3 6-173 0 0,0 0 1 0 0,1-1-1 0 0,-1 1 0 0 0,1-1 0 0 0,0 1 0 0 0,-1-1 0 0 0,1 0 1 0 0,0 1-1 0 0,1-1 0 0 0,-1 1 0 0 0,0-1 0 0 0,1 1 0 0 0,-1-1 0 0 0,1 1 1 0 0,0 0-1 0 0,0-1 0 0 0,0 1 0 0 0,1-3 0 0 0,4-5 61 0 0,-1 0-1 0 0,2 0 0 0 0,0 1 0 0 0,0 0 1 0 0,0 0-1 0 0,1 0 0 0 0,1 1 0 0 0,10-9 1 0 0,-12 12-58 0 0,1 0 0 0 0,0 0 1 0 0,0 0-1 0 0,0 1 1 0 0,0 0-1 0 0,1 1 0 0 0,-1 0 1 0 0,1 0-1 0 0,0 0 0 0 0,0 1 1 0 0,9 0-1 0 0,-11 2-8 0 0,-1 0 0 0 0,0 1 0 0 0,0-1 0 0 0,0 2-1 0 0,1-1 1 0 0,-1 1 0 0 0,0-1 0 0 0,-1 2 0 0 0,1-1-1 0 0,0 1 1 0 0,-1 0 0 0 0,1 0 0 0 0,-1 0 0 0 0,0 1 0 0 0,7 5-1 0 0,-3 0 37 0 0,1-1 0 0 0,-1 2 0 0 0,-1-1 0 0 0,0 1 0 0 0,0 0-1 0 0,9 18 1 0 0,-7-10-40 0 0,-1 1-1 0 0,-1 0 0 0 0,-1 1 1 0 0,-1 0-1 0 0,-1 0 1 0 0,0 0-1 0 0,3 39 1 0 0,-7-33-38 0 0,-1 1 1 0 0,-1 0 0 0 0,-2-1 0 0 0,0 1-1 0 0,-11 42 1 0 0,2-25-96 0 0,-28 70 0 0 0,35-101 63 0 0,-1 0-1 0 0,-1-1 1 0 0,0 0-1 0 0,-1-1 0 0 0,0 1 1 0 0,0-1-1 0 0,-1-1 0 0 0,-1 0 1 0 0,-20 18-1 0 0,29-27 21 0 0,-1 0 0 0 0,1 0 0 0 0,-1 0 0 0 0,0 0 0 0 0,1 0 1 0 0,-1-1-1 0 0,1 1 0 0 0,-1 0 0 0 0,0-1 0 0 0,0 1 0 0 0,0-1 0 0 0,1 0 0 0 0,-1 1 0 0 0,0-1 0 0 0,0 0 0 0 0,0 0 0 0 0,1 0 0 0 0,-1 0 0 0 0,0-1 0 0 0,0 1 0 0 0,0 0 0 0 0,1-1 0 0 0,-4-1 0 0 0,4 2-5 0 0,-1-1 1 0 0,1 0-1 0 0,0 0 0 0 0,0 0 0 0 0,0 0 0 0 0,0 0 0 0 0,0 0 0 0 0,1-1 1 0 0,-1 1-1 0 0,0 0 0 0 0,0 0 0 0 0,1-1 0 0 0,-1 1 0 0 0,1 0 0 0 0,-1-1 0 0 0,1 1 1 0 0,0 0-1 0 0,-1-1 0 0 0,1 1 0 0 0,0-1 0 0 0,0 1 0 0 0,0 0 0 0 0,0-1 0 0 0,0 1 1 0 0,0-1-1 0 0,0 1 0 0 0,1-1 0 0 0,-1 1 0 0 0,1 0 0 0 0,0-3 0 0 0,1-3 5 0 0,1 0 1 0 0,0 0-1 0 0,0 0 0 0 0,1 1 0 0 0,0-1 0 0 0,0 1 0 0 0,1 0 0 0 0,0 0 1 0 0,0 0-1 0 0,0 1 0 0 0,0 0 0 0 0,1 0 0 0 0,0 0 0 0 0,0 0 1 0 0,0 1-1 0 0,1 0 0 0 0,0 0 0 0 0,-1 1 0 0 0,1 0 0 0 0,0 0 0 0 0,1 1 1 0 0,-1 0-1 0 0,0 0 0 0 0,1 1 0 0 0,12-2 0 0 0,-4 3 30 0 0,0 0-1 0 0,0 2 1 0 0,0 0-1 0 0,-1 0 0 0 0,1 1 1 0 0,30 11-1 0 0,-24-5-42 0 0,-9-5-81 0 0,-1 1 0 0 0,1 1 0 0 0,14 8-1 0 0,22 12-2645 0 0,-36-18 1308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30 213 4143 0 0,'2'0'191'0'0,"6"0"-11"0"0,-5 0 33 0 0,0-1 1 0 0,0 1-1 0 0,0-1 0 0 0,0 1 0 0 0,0-1 0 0 0,0 0 1 0 0,-1 0-1 0 0,1 0 0 0 0,0 0 0 0 0,-1 0 0 0 0,1-1 1 0 0,-1 1-1 0 0,1-1 0 0 0,3-3 0 0 0,-1 1 578 0 0,-1 0-444 0 0,0 0 0 0 0,0 0-1 0 0,0 0 1 0 0,0-1-1 0 0,-1 0 1 0 0,0 1-1 0 0,0-1 1 0 0,3-6 0 0 0,1-4 257 0 0,7-25 0 0 0,-12 37-553 0 0,-1-1 0 0 0,0 0 0 0 0,-1 0 0 0 0,1 0-1 0 0,0 0 1 0 0,-1 0 0 0 0,0 0 0 0 0,0-1 0 0 0,0 1 0 0 0,-2-7-1 0 0,1 9 3 0 0,0 0 0 0 0,1 0 0 0 0,-1-1-1 0 0,0 1 1 0 0,-1 1 0 0 0,1-1 0 0 0,0 0 0 0 0,0 0-1 0 0,-1 0 1 0 0,1 1 0 0 0,-1-1 0 0 0,0 0-1 0 0,1 1 1 0 0,-1 0 0 0 0,0-1 0 0 0,0 1-1 0 0,0 0 1 0 0,0 0 0 0 0,0 0 0 0 0,0 0 0 0 0,-2 0-1 0 0,2 0 4 0 0,0 0 0 0 0,-1 1-1 0 0,1-1 1 0 0,0 1 0 0 0,0 0-1 0 0,0-1 1 0 0,0 1 0 0 0,0 0-1 0 0,-1 0 1 0 0,1 1 0 0 0,0-1-1 0 0,0 0 1 0 0,0 1 0 0 0,0-1-1 0 0,0 1 1 0 0,-3 1 0 0 0,1 0 28 0 0,1 0 0 0 0,0 0 0 0 0,-1 0 1 0 0,1 1-1 0 0,0-1 0 0 0,0 1 1 0 0,1 0-1 0 0,-5 5 0 0 0,1-1 109 0 0,1 1 0 0 0,0 0 0 0 0,1 0 0 0 0,0 1 0 0 0,0 0 0 0 0,-5 16 0 0 0,7-15 8 0 0,0 1 1 0 0,1-1-1 0 0,0 0 0 0 0,0 1 0 0 0,2 18 0 0 0,-1-24-176 0 0,1 1 0 0 0,0 0-1 0 0,0-1 1 0 0,1 0 0 0 0,-1 1-1 0 0,1-1 1 0 0,0 0 0 0 0,0 1-1 0 0,1-1 1 0 0,0-1 0 0 0,0 1 0 0 0,4 6-1 0 0,-2-7-27 0 0,0 0 0 0 0,0 0 0 0 0,0 0 0 0 0,0 0 0 0 0,0-1 0 0 0,1 0 0 0 0,0 0 0 0 0,0-1 0 0 0,0 0 0 0 0,6 2 0 0 0,4 1-1073 0 0,0-2 0 0 0,28 3 0 0 0,-23-6-1156 0 0,0-1-2939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47 6447 0 0,'0'0'17'0'0,"-1"0"-1"0"0,1 0 0 0 0,0-1 0 0 0,0 1 0 0 0,-1 0 0 0 0,1 0 0 0 0,0 0 1 0 0,0 0-1 0 0,-1-1 0 0 0,1 1 0 0 0,0 0 0 0 0,0 0 0 0 0,-1 0 0 0 0,1 0 0 0 0,0 0 1 0 0,-1 0-1 0 0,1 0 0 0 0,0 0 0 0 0,-1 0 0 0 0,1 0 0 0 0,0 0 0 0 0,0 0 1 0 0,-1 0-1 0 0,1 0 0 0 0,0 0 0 0 0,-1 0 0 0 0,1 0 0 0 0,0 0 0 0 0,0 0 1 0 0,-1 1-1 0 0,1-1 0 0 0,0 0 0 0 0,0 0 0 0 0,-1 0 0 0 0,1 0 0 0 0,0 1 1 0 0,0-1-1 0 0,-1 0 0 0 0,1 0 0 0 0,0 1 0 0 0,0-1 0 0 0,-1 0 0 0 0,-4 5 144 0 0,3-4 697 0 0,-13 14 2648 0 0,3-3-2282 0 0,9-9-932 0 0,0 0-1 0 0,0 0 1 0 0,0 0 0 0 0,1 0-1 0 0,-1 0 1 0 0,1 1 0 0 0,-3 4-1 0 0,3-4 205 0 0,2-4-458 0 0,-1 1 0 0 0,1 0 0 0 0,0-1-1 0 0,-1 1 1 0 0,1-1 0 0 0,0 1 0 0 0,0 0 0 0 0,0-1 0 0 0,-1 1-1 0 0,1 0 1 0 0,0-1 0 0 0,0 1 0 0 0,0 0 0 0 0,0 0 0 0 0,0 1 0 0 0,1-1-14 0 0,-1 0 1 0 0,1 1 0 0 0,0-1 0 0 0,-1 0 0 0 0,1 1 0 0 0,0-1 0 0 0,0 0 0 0 0,0 0 0 0 0,0 0-1 0 0,0 0 1 0 0,0 0 0 0 0,1 0 0 0 0,-1 0 0 0 0,1 1 0 0 0,0-1-20 0 0,0 1 1 0 0,0-1-1 0 0,1 0 0 0 0,-1 0 1 0 0,0 0-1 0 0,0 0 0 0 0,0 0 1 0 0,1 0-1 0 0,-1-1 0 0 0,1 1 1 0 0,-1-1-1 0 0,0 1 0 0 0,1-1 1 0 0,-1 0-1 0 0,1 0 0 0 0,-1 0 1 0 0,3-1-1 0 0,-1 0-49 0 0,0 0 0 0 0,0 0-1 0 0,0-1 1 0 0,0 1 0 0 0,0-1 0 0 0,-1 0-1 0 0,1 0 1 0 0,-1 0 0 0 0,6-5-1 0 0,-3 2-54 0 0,0-1 0 0 0,0 0 0 0 0,-1 0 0 0 0,0-1 0 0 0,0 1 0 0 0,0-1 0 0 0,-1 0 0 0 0,0 0 0 0 0,6-15 0 0 0,-10 21 101 0 0,8-31-181 0 0,-9 16 215 0 0,0 16-21 0 0,1 0-1 0 0,0-1 1 0 0,0 1 0 0 0,-1-1-1 0 0,1 1 1 0 0,0 0 0 0 0,0-1-1 0 0,-1 1 1 0 0,1 0-1 0 0,0-1 1 0 0,-1 1 0 0 0,1 0-1 0 0,-1-1 1 0 0,1 1 0 0 0,0 0-1 0 0,-1 0 1 0 0,1 0 0 0 0,-1-1-1 0 0,1 1 1 0 0,-1 0-1 0 0,1 0 1 0 0,-1 0 0 0 0,1 0-1 0 0,0 0 1 0 0,-1 0 0 0 0,0 0-1 0 0,-1 0 37 0 0,1 1-1 0 0,-1 0 0 0 0,1 0 1 0 0,-1 0-1 0 0,1 1 1 0 0,0-1-1 0 0,-1 0 1 0 0,1 0-1 0 0,-1 2 0 0 0,-1 0 65 0 0,-4 5 71 0 0,1 0 0 0 0,0 0 0 0 0,0 1 0 0 0,1-1 0 0 0,0 1 0 0 0,1 0 0 0 0,-1 1 0 0 0,2-1 0 0 0,-1 1 0 0 0,-1 12-1 0 0,-1 4 242 0 0,2 1 0 0 0,-2 44 0 0 0,4-46-157 0 0,2 1 0 0 0,1 0 0 0 0,1 0 0 0 0,1-1 0 0 0,13 47 0 0 0,-14-62-217 0 0,2-1 0 0 0,-1 1 0 0 0,1-1 0 0 0,1 0-1 0 0,0 0 1 0 0,0-1 0 0 0,1 0 0 0 0,0 0 0 0 0,0 0 0 0 0,1 0-1 0 0,-1-1 1 0 0,2 0 0 0 0,-1-1 0 0 0,1 1 0 0 0,0-2-1 0 0,1 1 1 0 0,-1-1 0 0 0,11 5 0 0 0,-1-3-15 0 0,0-1 0 0 0,1 0 0 0 0,-1-1 0 0 0,2-1 0 0 0,23 1 0 0 0,-17-3-87 0 0,1-1 0 0 0,-1-1 0 0 0,36-5 0 0 0,-39 1-1042 0 0,27-10-1 0 0,-25 7-3189 0 0,5-1-2416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159 132 7367 0 0,'8'-30'568'0'0,"-8"29"-538"0"0,1 0-1 0 0,-1 0 0 0 0,0 0 0 0 0,0 0 1 0 0,0 0-1 0 0,0 0 0 0 0,0 1 0 0 0,0-1 1 0 0,0 0-1 0 0,0 0 0 0 0,0 0 0 0 0,0 0 1 0 0,-1 0-1 0 0,1 0 0 0 0,0 0 0 0 0,0 0 1 0 0,-1 1-1 0 0,1-1 0 0 0,-1 0 0 0 0,1 0 1 0 0,-1 0-1 0 0,0-1 0 0 0,-1-1 294 0 0,-3-7 360 0 0,1 2 574 0 0,-1-1 0 0 0,-9-13 1 0 0,12 19-976 0 0,-1 1 0 0 0,1-1 1 0 0,0 1-1 0 0,-1 0 0 0 0,1 0 0 0 0,-1 0 0 0 0,0 0 1 0 0,0 0-1 0 0,0 0 0 0 0,0 1 0 0 0,-5-2 1 0 0,6 2-222 0 0,1 1 0 0 0,-1 0 0 0 0,0 0 1 0 0,1 0-1 0 0,-1 0 0 0 0,1 0 1 0 0,-1 0-1 0 0,1 0 0 0 0,-1 0 0 0 0,0 1 1 0 0,1-1-1 0 0,-1 0 0 0 0,1 1 1 0 0,-1 0-1 0 0,1-1 0 0 0,0 1 1 0 0,-1 0-1 0 0,-1 1 0 0 0,0 0 1 0 0,0 0 0 0 0,1 0-1 0 0,-1 1 1 0 0,1-1 0 0 0,-1 1 0 0 0,1-1-1 0 0,-2 4 1 0 0,-2 6 26 0 0,-1-1 1 0 0,2 2-1 0 0,0-1 0 0 0,1 1 0 0 0,0 0 1 0 0,0 0-1 0 0,2 0 0 0 0,-1 0 0 0 0,2 0 1 0 0,0 0-1 0 0,0 1 0 0 0,2-1 0 0 0,-1 1 1 0 0,2-1-1 0 0,0 0 0 0 0,0 0 0 0 0,1 0 1 0 0,1 0-1 0 0,0 0 0 0 0,1 0 0 0 0,7 14 1 0 0,-6-16 5 0 0,1-1 1 0 0,1 1 0 0 0,-1-1 0 0 0,18 16 0 0 0,40 30-17 0 0,-28-25-157 0 0,-22-19-127 0 0,-1-1 1 0 0,23 12-1 0 0,-29-18-272 0 0,0-1 1 0 0,0 0-1 0 0,0 0 0 0 0,1-1 0 0 0,0-1 0 0 0,14 4 1 0 0,-4-5-1497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0,'0'0'1478'0'0,"0"3"-1024"0"0,26 193 2418 0 0,17 140-2614 0 0,-34-252-289 0 0,7 71-3857 0 0,-14-123 2521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11663 0 0,'0'0'1054'0'0,"0"2"-865"0"0,7 139 2611 0 0,-3-70-1851 0 0,33 216-356 0 0,-31-253-858 0 0,-3-18-548 0 0,1 0 0 0 0,0-1-1 0 0,8 17 1 0 0,-7-19-686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9215 0 0,'0'0'707'0'0,"1"2"-352"0"0,1 6 281 0 0,0 1 1 0 0,-1-1 0 0 0,1 18-1 0 0,0 10 202 0 0,68 310 708 0 0,-34-208-4416 0 0,-27-108-1692 0 0</inkml:trace>
  <inkml:trace contextRef="#ctx0" brushRef="#br0" timeOffset="1">1 487 8287 0 0,'0'0'5088'0'0,"6"-5"-3584"0"0,3-2-1000 0 0,2 2-208 0 0,2 0-40 0 0,4 1 0 0 0,1-3-256 0 0,4 2-128 0 0,-2 2 8 0 0,3 1 8 0 0,0 0-1224 0 0,2 1-240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10135 0 0,'0'0'778'0'0,"-1"-1"-667"0"0,1 0 1 0 0,0 1-1 0 0,0-1 1 0 0,0 0-1 0 0,0 0 1 0 0,0 1 0 0 0,-1-1-1 0 0,1 0 1 0 0,1 0-1 0 0,-1 0 1 0 0,0 1-1 0 0,0-1 1 0 0,0 0-1 0 0,1-1 1 0 0,70-3 2935 0 0,-45 3-2850 0 0,0 0-1 0 0,29 3 1 0 0,-55-1-177 0 0,1 0 0 0 0,0 0 1 0 0,0 0-1 0 0,-1 0 0 0 0,1 0 0 0 0,0 0 0 0 0,-1 1 0 0 0,1-1 0 0 0,-1 0 0 0 0,1 0 1 0 0,0 1-1 0 0,-1-1 0 0 0,1 1 0 0 0,-1-1 0 0 0,1 0 0 0 0,-1 1 0 0 0,1-1 0 0 0,-1 1 0 0 0,1-1 1 0 0,-1 1-1 0 0,1-1 0 0 0,0 2 0 0 0,-1-1 159 0 0,-1 20 418 0 0,-2-14-559 0 0,0 1 0 0 0,0-1 0 0 0,-1 0 0 0 0,0 0 0 0 0,0 0 0 0 0,0-1 1 0 0,-1 1-1 0 0,0-1 0 0 0,-6 5 0 0 0,3-2-50 0 0,6-6 10 0 0,-1 0 0 0 0,0 0-1 0 0,0-1 1 0 0,0 1 0 0 0,0-1 0 0 0,0 0-1 0 0,-1 0 1 0 0,1 0 0 0 0,-1 0 0 0 0,1 0-1 0 0,-1-1 1 0 0,-6 2 0 0 0,9-3-141 0 0,17 3-1194 0 0,5-8 1008 0 0,-16 3 276 0 0,0 1 0 0 0,1 0-1 0 0,-1 0 1 0 0,0 0-1 0 0,1 1 1 0 0,10 0-1 0 0,1 2 87 0 0,1 1 0 0 0,-1 1-1 0 0,0 0 1 0 0,0 1 0 0 0,18 8-1 0 0,-16-5 707 0 0,-1 0 0 0 0,34 22 1 0 0,-49-28-610 0 0,-1 0 1 0 0,1 1 0 0 0,-1-1 0 0 0,0 1 0 0 0,0-1 0 0 0,0 1-1 0 0,0 0 1 0 0,0 0 0 0 0,-1 0 0 0 0,1 0 0 0 0,-1 0 0 0 0,0 1-1 0 0,0-1 1 0 0,0 0 0 0 0,0 1 0 0 0,0-1 0 0 0,-1 0 0 0 0,0 7-1 0 0,1-5-31 0 0,-1-1-1 0 0,-1 1 0 0 0,1 0 0 0 0,-1-1 0 0 0,0 1 1 0 0,0-1-1 0 0,0 1 0 0 0,0-1 0 0 0,-1 1 1 0 0,0-1-1 0 0,0 0 0 0 0,-4 7 0 0 0,-3-2-28 0 0,0 0 0 0 0,-1 0 0 0 0,0-1 0 0 0,0-1 0 0 0,-1 0 0 0 0,-16 9 0 0 0,15-9-84 0 0,7-4-38 0 0,-1 0-1 0 0,1 0 1 0 0,-1-1-1 0 0,0 1 1 0 0,0-1-1 0 0,-7 1 1 0 0,11-2-112 0 0,-1-1 0 0 0,1 0 0 0 0,-1 0 0 0 0,0 0 0 0 0,1 0 0 0 0,-1 0 0 0 0,1-1 0 0 0,-1 1 0 0 0,0-1 0 0 0,1 1 0 0 0,0-1 0 0 0,-1 0 0 0 0,1 0 0 0 0,-1 0 0 0 0,1 0 0 0 0,0-1 1 0 0,-4-1-1 0 0,-7-9-1230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12783 0 0,'-29'55'1195'0'0,"17"-33"-907"0"0,1 0-1 0 0,-16 46 1 0 0,21-46 102 0 0,1 0 0 0 0,1 0 0 0 0,1 0 0 0 0,1 0 0 0 0,0 1 0 0 0,2-1 0 0 0,1 0 0 0 0,6 35 0 0 0,-5-45-364 0 0,0 0 1 0 0,1-1-1 0 0,1 1 1 0 0,0-1-1 0 0,1 0 0 0 0,0 0 1 0 0,0-1-1 0 0,1 1 0 0 0,1-1 1 0 0,-1 0-1 0 0,2-1 1 0 0,-1 0-1 0 0,1 0 0 0 0,1 0 1 0 0,0-1-1 0 0,0-1 1 0 0,17 12-1 0 0,-21-16 16 0 0,0 0 1 0 0,0-1-1 0 0,0 0 1 0 0,1 1-1 0 0,-1-2 1 0 0,1 1-1 0 0,-1-1 1 0 0,1 0-1 0 0,0 0 1 0 0,0 0-1 0 0,-1-1 1 0 0,1 0-1 0 0,0 0 1 0 0,0 0-1 0 0,-1-1 1 0 0,1 0-1 0 0,0 0 1 0 0,-1 0-1 0 0,9-4 1 0 0,-7 2 67 0 0,-1 0-1 0 0,0 0 1 0 0,0-1 0 0 0,0 0-1 0 0,-1 0 1 0 0,1 0 0 0 0,-1-1 0 0 0,0 0-1 0 0,0 0 1 0 0,0 0 0 0 0,-1-1-1 0 0,0 1 1 0 0,0-1 0 0 0,0 0-1 0 0,4-11 1 0 0,-4 7 30 0 0,-1 1 0 0 0,0 0 0 0 0,0-1 0 0 0,-1 0 0 0 0,0 0 0 0 0,-1 0-1 0 0,0 1 1 0 0,-1-1 0 0 0,0 0 0 0 0,-2-17 0 0 0,-1 8 3 0 0,-1 0 1 0 0,-1 1-1 0 0,-1 0 1 0 0,-13-30-1 0 0,10 30-111 0 0,-1 1 0 0 0,-1 1 0 0 0,-22-27 0 0 0,6 9-84 0 0,-29-35-1240 0 0,16 26-4484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4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6447 0 0,'5'2'670'0'0,"-1"1"-254"0"0,0 0 0 0 0,0 0-1 0 0,0 0 1 0 0,-1 0 0 0 0,1 0 0 0 0,-1 1 0 0 0,0-1 0 0 0,0 1 0 0 0,0 0 0 0 0,-1 0 0 0 0,1 0 0 0 0,-1 0 0 0 0,0 1-1 0 0,0-1 1 0 0,1 6 0 0 0,3 9 834 0 0,-1 1 0 0 0,4 23 0 0 0,-9-39-1278 0 0,6 30 735 0 0,-1-3-152 0 0,9 35 1 0 0,11 36-164 0 0,3 14-544 0 0,-22-94-210 0 0,-3-12-98 0 0,0 1-1 0 0,6 12 0 0 0,-8-22-869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15 2759 0 0,'2'-12'570'0'0,"-2"9"1348"0"0,9 16 4312 0 0,-4-7-4948 0 0,6 14-667 0 0,-1 1 0 0 0,-1 0 0 0 0,-1 1 0 0 0,-1 0 0 0 0,5 23 0 0 0,2 7-422 0 0,15 41-187 0 0,58 129 0 0 0,-60-163-635 0 0,5 10-4350 0 0,-16-36 212 0 0</inkml:trace>
  <inkml:trace contextRef="#ctx0" brushRef="#br0" timeOffset="1">27 580 9671 0 0,'0'0'440'0'0,"-2"0"-5"0"0,-4-1-904 0 0,-2 1 2269 0 0,-3 0 4476 0 0,30-9-3831 0 0,-12 6-2189 0 0,95-32 412 0 0,-54 17-2279 0 0,-23 8-5525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53 5983 0 0,'0'0'2158'0'0,"2"0"-458"0"0,-1-1-1640 0 0,-1 1 0 0 0,0 0 0 0 0,0 0 0 0 0,1 0 0 0 0,-1 0 0 0 0,0 0 0 0 0,0 0 0 0 0,1 0 0 0 0,-1 0 0 0 0,0-1 0 0 0,0 1 0 0 0,0 0 0 0 0,1 0-1 0 0,-1 0 1 0 0,0-1 0 0 0,0 1 0 0 0,0 0 0 0 0,1 0 0 0 0,-1 0 0 0 0,0-1 0 0 0,0 1 0 0 0,0 0 0 0 0,0 0 0 0 0,0-1 0 0 0,0 1 0 0 0,0 0 0 0 0,1 0 0 0 0,-1-1 0 0 0,0 1 0 0 0,0 0 0 0 0,0-1 0 0 0,0 1 0 0 0,0 0 0 0 0,0 0 0 0 0,0-1 0 0 0,0 1 0 0 0,-1 0 0 0 0,1 0 0 0 0,0-1 0 0 0,0 1 0 0 0,0 0 0 0 0,0-1 0 0 0,0 1 0 0 0,0 0 0 0 0,0 0 0 0 0,-1 0 0 0 0,1-1 0 0 0,0 1 0 0 0,0 0 0 0 0,0 0 0 0 0,0-1 0 0 0,-1 1 0 0 0,1 0 0 0 0,0 0 0 0 0,-1 0 0 0 0,-19-16 2576 0 0,16 13-2322 0 0,-1 0-57 0 0,-1 0-1 0 0,1 0 1 0 0,-1 1 0 0 0,1 0 0 0 0,-1 0-1 0 0,0 0 1 0 0,0 0 0 0 0,0 1-1 0 0,0 0 1 0 0,0 1 0 0 0,0-1 0 0 0,-1 1-1 0 0,1 0 1 0 0,0 1 0 0 0,0-1-1 0 0,0 1 1 0 0,0 0 0 0 0,-10 4 0 0 0,11-3-237 0 0,0-1 1 0 0,0 1 0 0 0,0 0-1 0 0,1 1 1 0 0,-1-1 0 0 0,1 1-1 0 0,0 0 1 0 0,0 0 0 0 0,0 0-1 0 0,0 0 1 0 0,0 1 0 0 0,0 0-1 0 0,1 0 1 0 0,0 0 0 0 0,0 0-1 0 0,0 0 1 0 0,0 1 0 0 0,1-1-1 0 0,0 1 1 0 0,0 0 0 0 0,0-1-1 0 0,-2 9 1 0 0,3-8-19 0 0,0 0 0 0 0,1 0 0 0 0,-1 0 0 0 0,1 0 0 0 0,0 0 0 0 0,1 0 0 0 0,-1 0 0 0 0,1 0 0 0 0,0 0 0 0 0,0 0 0 0 0,1 0 0 0 0,-1-1 0 0 0,1 1 0 0 0,0 0 0 0 0,3 4 0 0 0,-1-4-38 0 0,0 1-1 0 0,0-1 1 0 0,0 0-1 0 0,1-1 1 0 0,-1 1-1 0 0,1-1 1 0 0,0 0-1 0 0,1 0 0 0 0,-1 0 1 0 0,9 4-1 0 0,-2-3-193 0 0,0 0-1 0 0,0 0 1 0 0,0-1-1 0 0,1-1 1 0 0,0 0-1 0 0,-1-1 1 0 0,1 0-1 0 0,0-1 1 0 0,0 0-1 0 0,0-1 1 0 0,17-2-1 0 0,-12-1-353 0 0,0-1-1 0 0,0-1 1 0 0,-1 0 0 0 0,0-1-1 0 0,0 0 1 0 0,19-11 0 0 0,-25 11 282 0 0,-1 0 1 0 0,0-1 0 0 0,0 0 0 0 0,-1 0 0 0 0,0-1-1 0 0,0-1 1 0 0,-1 1 0 0 0,0-1 0 0 0,0 0 0 0 0,8-15-1 0 0,-15 23 316 0 0,0-1 21 0 0,0 1 1 0 0,0-1-1 0 0,-1 1 1 0 0,1-1-1 0 0,0 0 1 0 0,-1 1 0 0 0,1-1-1 0 0,-1 0 1 0 0,1 0-1 0 0,-1 1 1 0 0,1-4-1 0 0,-1 4 817 0 0,-11 0 255 0 0,10 1-987 0 0,0-1 0 0 0,-1 1 0 0 0,1 0 0 0 0,0 0 0 0 0,-1 0 0 0 0,1 0 0 0 0,0 0 0 0 0,0 0 0 0 0,-1 0 0 0 0,1 1 0 0 0,0-1 0 0 0,-1 0 0 0 0,1 1 0 0 0,0-1 0 0 0,0 1 0 0 0,-2 0 0 0 0,-1 2 38 0 0,0 0 1 0 0,0 0-1 0 0,1 1 0 0 0,-1-1 0 0 0,0 1 1 0 0,1 0-1 0 0,0 0 0 0 0,0 0 1 0 0,0 0-1 0 0,1 0 0 0 0,0 1 1 0 0,-1-1-1 0 0,1 1 0 0 0,1 0 1 0 0,-1 0-1 0 0,0 5 0 0 0,0-5-116 0 0,1 1-1 0 0,0 0 1 0 0,1-1 0 0 0,-1 1-1 0 0,1 0 1 0 0,1 0-1 0 0,-1-1 1 0 0,1 1-1 0 0,0 0 1 0 0,0-1 0 0 0,0 1-1 0 0,1-1 1 0 0,3 9-1 0 0,-4-13-38 0 0,0 1 0 0 0,1 0 0 0 0,-1-1 0 0 0,1 1 0 0 0,-1-1 0 0 0,1 1 0 0 0,-1-1 0 0 0,1 0 0 0 0,0 0 0 0 0,0 1 0 0 0,-1-1 0 0 0,5 1 0 0 0,22 6 18 0 0,-22-7-28 0 0,-1-1 0 0 0,1 0 1 0 0,-1 0-1 0 0,1-1 0 0 0,-1 0 0 0 0,0 0 0 0 0,1 0 0 0 0,-1-1 0 0 0,0 1 0 0 0,0-1 0 0 0,0 0 0 0 0,0-1 1 0 0,0 1-1 0 0,0-1 0 0 0,-1 0 0 0 0,0-1 0 0 0,1 1 0 0 0,-1 0 0 0 0,5-7 0 0 0,-4 6 1 0 0,-1-1-1 0 0,0-1 1 0 0,1 1 0 0 0,-2-1-1 0 0,1 1 1 0 0,-1-1 0 0 0,0 0-1 0 0,0 0 1 0 0,0 0-1 0 0,-1-1 1 0 0,0 1 0 0 0,0-1-1 0 0,-1 1 1 0 0,0-1 0 0 0,0-9 2031 0 0,0 36-1817 0 0,-1-18-208 0 0,1 5 0 0 0,1 0 0 0 0,0 0 0 0 0,0 0 0 0 0,0-1 0 0 0,1 1 0 0 0,0-1 0 0 0,0 1 0 0 0,7 8 0 0 0,-4-7-335 0 0,0-1 1 0 0,0 0-1 0 0,0 0 0 0 0,15 12 0 0 0,-18-17-66 0 0,0 0-1 0 0,1 0 1 0 0,-1 0-1 0 0,0-1 1 0 0,1 1-1 0 0,-1-1 0 0 0,1 0 1 0 0,-1 0-1 0 0,1 0 1 0 0,0 0-1 0 0,0-1 1 0 0,-1 1-1 0 0,1-1 1 0 0,0 0-1 0 0,6-1 1 0 0,3-1-1325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8:5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 5063 0 0,'-2'8'142'0'0,"-1"6"146"0"0,1-16-204 0 0,-1-8-54 0 0,-16-38 8921 0 0,20 50-8239 0 0,65 176 768 0 0,-6-26-1283 0 0,-17-40-513 0 0,-23-61-4430 0 0,-10-29-364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10135 0 0,'0'0'919'0'0,"1"-1"-599"0"0,4-5 114 0 0,0 1 1 0 0,0 1-1 0 0,0-1 1 0 0,1 1-1 0 0,0 0 0 0 0,0 0 1 0 0,0 0-1 0 0,0 1 1 0 0,0 0-1 0 0,1 0 0 0 0,-1 1 1 0 0,14-4-1 0 0,6 1-954 0 0,0 1-1 0 0,30-1 1 0 0,-32 3-434 0 0,-5 1-257 0 0</inkml:trace>
  <inkml:trace contextRef="#ctx0" brushRef="#br0" timeOffset="1">483 208 6911 0 0,'0'0'672'0'0,"-3"10"-600"0"0,1 0-72 0 0,0-1 0 0 0,2 0 0 0 0,2 0 5528 0 0,6-3-5528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58 2759 0 0,'0'0'126'0'0,"-1"-1"-5"0"0,-16-22 616 0 0,13 19 828 0 0,-1 0-1 0 0,0 0 0 0 0,0 0 0 0 0,0 1 0 0 0,0 0 0 0 0,-8-4 1 0 0,13 7-1591 0 0,-1-1 3 0 0,0 1-1 0 0,0-1 0 0 0,0 1 1 0 0,0-1-1 0 0,1 1 1 0 0,-1 0-1 0 0,0-1 0 0 0,0 1 1 0 0,0 0-1 0 0,0 0 1 0 0,0 0-1 0 0,0 0 0 0 0,0-1 1 0 0,0 1-1 0 0,0 1 1 0 0,-1-1-1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11055 0 0,'-7'-4'1144'0'0,"7"4"-1052"0"0,-1-1-1 0 0,1 1 0 0 0,-1 0 1 0 0,1 0-1 0 0,-1-1 0 0 0,1 1 1 0 0,-1 0-1 0 0,1-1 0 0 0,-1 1 1 0 0,1 0-1 0 0,-1-1 0 0 0,1 1 1 0 0,0-1-1 0 0,-1 1 1 0 0,1 0-1 0 0,0-1 0 0 0,-1 1 1 0 0,1-1-1 0 0,0 1 0 0 0,0-1 1 0 0,-1 0-1 0 0,1 1 0 0 0,0-1 1 0 0,0 1-1 0 0,0-1 0 0 0,0 1 1 0 0,0-1-1 0 0,0 0 0 0 0,0 1 1 0 0,0-1-1 0 0,0 1 0 0 0,0-1 1 0 0,0 0-1 0 0,1 0 63 0 0,0 0 0 0 0,0 0 0 0 0,0 0 0 0 0,0 0 0 0 0,0 0 0 0 0,0 1 0 0 0,0-1 0 0 0,0 0-1 0 0,0 1 1 0 0,1-1 0 0 0,-1 1 0 0 0,0-1 0 0 0,0 1 0 0 0,1-1 0 0 0,-1 1 0 0 0,2 0 0 0 0,8-3-23 0 0,-1 1-1 0 0,0-2 1 0 0,0 1 0 0 0,10-6-1 0 0,-9 5-221 0 0,0 1-1 0 0,0 0 1 0 0,0 1-1 0 0,1 0 0 0 0,-1 1 1 0 0,1 0-1 0 0,-1 1 1 0 0,18 2-1 0 0,-10 0-1433 0 0,0 1-478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2759 0 0,'-1'-6'183'0'0,"0"0"0"0"0,1 0 0 0 0,-1 0 0 0 0,1 1 0 0 0,1-1 0 0 0,-1 0-1 0 0,3-11 1 0 0,-3 16 64 0 0,1-1-1 0 0,-1 0 1 0 0,1 1 0 0 0,0-1-1 0 0,-1 1 1 0 0,1-1 0 0 0,0 1-1 0 0,0 0 1 0 0,0-1-1 0 0,0 1 1 0 0,0 0 0 0 0,0 0-1 0 0,1 0 1 0 0,-1-1 0 0 0,0 1-1 0 0,1 0 1 0 0,-1 1-1 0 0,0-1 1 0 0,1 0 0 0 0,-1 0-1 0 0,1 1 1 0 0,-1-1-1 0 0,1 0 1 0 0,-1 1 0 0 0,1 0-1 0 0,0-1 1 0 0,-1 1 0 0 0,1 0-1 0 0,0 0 1 0 0,-1 0-1 0 0,1 0 1 0 0,0 0 0 0 0,1 1-1 0 0,1-1-73 0 0,1 1 0 0 0,-1 1-1 0 0,0-1 1 0 0,0 0-1 0 0,0 1 1 0 0,0 0 0 0 0,-1 0-1 0 0,1 0 1 0 0,0 1-1 0 0,-1-1 1 0 0,1 1 0 0 0,-1 0-1 0 0,0 0 1 0 0,0 0 0 0 0,0 0-1 0 0,0 0 1 0 0,-1 1-1 0 0,1-1 1 0 0,3 8 0 0 0,3 7-15 0 0,0 0 0 0 0,11 37 0 0 0,-18-49-95 0 0,17 64-70 0 0,-2 2 1 0 0,12 118 0 0 0,-11-56-2850 0 0,-16-115 1597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0,'0'0'707'0'0,"0"1"-335"0"0,13 20 720 0 0,-1 1 0 0 0,-2 0 0 0 0,0 1 0 0 0,8 29 0 0 0,18 114-422 0 0,7 27-671 0 0,-27-130-348 0 0,-10-36-2369 0 0,-4-17 819 0 0,4 14-3031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7367 0 0,'0'0'568'0'0,"-12"-10"-125"0"0,12 9-206 0 0,-1 1-1 0 0,1 0 0 0 0,0-1 1 0 0,-1 1-1 0 0,1-1 1 0 0,-1 1-1 0 0,1-1 1 0 0,0 1-1 0 0,0-1 1 0 0,-1 1-1 0 0,1-1 1 0 0,0 1-1 0 0,0-1 1 0 0,0 0-1 0 0,-1 1 0 0 0,1-1 1 0 0,0 1-1 0 0,0-1 1 0 0,0 0-1 0 0,0 1 1 0 0,0-1-1 0 0,0 1 1 0 0,0-1-1 0 0,0 0 1 0 0,1 1-1 0 0,-1-1 1 0 0,0 1-1 0 0,0-1 1 0 0,1 0-1 0 0,0-1-88 0 0,0 1-1 0 0,0-1 1 0 0,0 1-1 0 0,0 0 1 0 0,0-1-1 0 0,1 1 1 0 0,-1 0-1 0 0,0 0 1 0 0,4-2-1 0 0,1-1-293 0 0,1 1 0 0 0,0-1 0 0 0,13-3 0 0 0,8 0-1156 0 0,-15 4 528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0,'0'0'354'0'0,"3"0"-73"0"0,1 1 197 0 0,76 11 4514 0 0,-66-9-4427 0 0,0 1 1 0 0,0 0-1 0 0,24 11 1 0 0,-34-13-425 0 0,0 1 0 0 0,0-1-1 0 0,0 1 1 0 0,-1 0 0 0 0,1 0 0 0 0,-1 0 0 0 0,1 1 0 0 0,-1-1-1 0 0,0 1 1 0 0,0 0 0 0 0,-1 0 0 0 0,1 0 0 0 0,-1 0 0 0 0,0 1-1 0 0,0-1 1 0 0,0 0 0 0 0,0 1 0 0 0,-1 0 0 0 0,0-1-1 0 0,0 1 1 0 0,0 0 0 0 0,-1-1 0 0 0,1 10 0 0 0,-2-3-40 0 0,1 0 0 0 0,-1 0 1 0 0,-1-1-1 0 0,0 1 1 0 0,0 0-1 0 0,-1-1 0 0 0,-1 1 1 0 0,0-1-1 0 0,-7 13 0 0 0,9-19-125 0 0,0 1-55 0 0,0 0-1 0 0,-1 0 0 0 0,0 0 0 0 0,0 0 1 0 0,-1 0-1 0 0,1-1 0 0 0,-1 0 0 0 0,0 1 0 0 0,0-1 1 0 0,-8 5-1 0 0,-2 2-466 0 0,12-10 472 0 0,0 0 0 0 0,1 1 0 0 0,-1-1 0 0 0,0 0-1 0 0,1 0 1 0 0,-1 0 0 0 0,0 0 0 0 0,0 0 0 0 0,0 0 0 0 0,0 0-1 0 0,0-1 1 0 0,0 1 0 0 0,0-1 0 0 0,0 1 0 0 0,0-1 0 0 0,0 0 0 0 0,-1 0-1 0 0,-1 0 1 0 0,3 0 33 0 0,0 0 0 0 0,0 0 0 0 0,0 0 0 0 0,0-1 0 0 0,0 1 0 0 0,0 0 0 0 0,0-1 0 0 0,0 1 0 0 0,1-1-1 0 0,-1 1 1 0 0,0-1 0 0 0,0 1 0 0 0,0-1 0 0 0,1 0 0 0 0,-1 1 0 0 0,0-1 0 0 0,1 0 0 0 0,-1 1 0 0 0,1-1 0 0 0,-2-1 0 0 0,1 0 3 0 0,0 0 0 0 0,0 0 0 0 0,1-1 0 0 0,-1 1 0 0 0,0 0 0 0 0,1 0 0 0 0,-1-1 0 0 0,1-2 0 0 0,-1-3-5 0 0,1 0 0 0 0,1 0 0 0 0,1-15 0 0 0,-1 20 82 0 0,0 0 0 0 0,-1 1 0 0 0,1-1 0 0 0,0 0 0 0 0,0 1 0 0 0,1-1 0 0 0,-1 1 0 0 0,0-1 0 0 0,1 1 0 0 0,0 0 0 0 0,-1 0 0 0 0,1 0 0 0 0,0 0 0 0 0,0 0 0 0 0,0 0 0 0 0,0 0-1 0 0,1 0 1 0 0,-1 1 0 0 0,0-1 0 0 0,1 1 0 0 0,-1 0 0 0 0,1 0 0 0 0,-1 0 0 0 0,6-2 0 0 0,-4 3 66 0 0,0-1 0 0 0,0 0 0 0 0,0 1 0 0 0,0-1 0 0 0,0 1 0 0 0,0 0 0 0 0,0 1 0 0 0,-1-1 0 0 0,1 1 0 0 0,0 0 0 0 0,0-1 0 0 0,0 2 0 0 0,0-1 0 0 0,-1 0 0 0 0,1 1 0 0 0,0 0 0 0 0,2 2 0 0 0,16 9 324 0 0,-11-6-266 0 0,0 0 0 0 0,-1 0-1 0 0,13 13 1 0 0,-17-15-480 0 0,0 0-1 0 0,0-1 0 0 0,1 0 0 0 0,-1 0 1 0 0,1 0-1 0 0,0-1 0 0 0,0 0 0 0 0,0 0 1 0 0,10 2-1 0 0,-5-3-4817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9671 0 0,'-2'0'748'0'0,"-143"-14"4504"0"0,144 13-5226 0 0,0 1-1 0 0,0 0 0 0 0,0 0 1 0 0,0 0-1 0 0,0 0 1 0 0,0 0-1 0 0,1 0 1 0 0,-1 0-1 0 0,0 0 0 0 0,0 0 1 0 0,0 0-1 0 0,0 1 1 0 0,0-1-1 0 0,1 0 0 0 0,-1 0 1 0 0,0 1-1 0 0,0-1 1 0 0,0 1-1 0 0,1-1 0 0 0,-1 1 1 0 0,0-1-1 0 0,1 1 1 0 0,-1-1-1 0 0,0 1 0 0 0,1-1 1 0 0,-1 1-1 0 0,0 1 1 0 0,0 0-29 0 0,1-1 0 0 0,0 1 0 0 0,0 0 0 0 0,0-1 1 0 0,0 1-1 0 0,0 0 0 0 0,0 0 0 0 0,0-1 0 0 0,1 1 1 0 0,-1 0-1 0 0,0-1 0 0 0,1 1 0 0 0,1 2 0 0 0,0 2-22 0 0,1-1-1 0 0,0 0 0 0 0,0 1 1 0 0,0-1-1 0 0,1 0 1 0 0,0 0-1 0 0,0-1 0 0 0,0 1 1 0 0,0-1-1 0 0,1 0 1 0 0,6 5-1 0 0,8 4-87 0 0,34 17 1 0 0,-33-19 92 0 0,96 63 99 0 0,-110-69 44 0 0,1 0 0 0 0,-1 0 0 0 0,0 1 0 0 0,0-1 0 0 0,-1 1 0 0 0,0 0 0 0 0,0 1 0 0 0,5 6 0 0 0,-9-9-7 0 0,1-1 0 0 0,-1 0-1 0 0,1 0 1 0 0,-1 0-1 0 0,0 1 1 0 0,0-1 0 0 0,0 1-1 0 0,-1-1 1 0 0,1 1 0 0 0,-1-1-1 0 0,0 1 1 0 0,0-1 0 0 0,0 1-1 0 0,0-1 1 0 0,0 1 0 0 0,-1-1-1 0 0,0 1 1 0 0,0-1 0 0 0,0 0-1 0 0,-2 6 1 0 0,-2 0-72 0 0,0 0 1 0 0,-1 0-1 0 0,0-1 0 0 0,0 1 0 0 0,-1-1 1 0 0,0-1-1 0 0,-1 0 0 0 0,1 0 1 0 0,-1 0-1 0 0,-1-1 0 0 0,1 0 1 0 0,-1 0-1 0 0,0-1 0 0 0,0-1 1 0 0,-1 1-1 0 0,-15 4 0 0 0,22-8-331 0 0,0-1-1 0 0,0 0 0 0 0,0 1 1 0 0,0-1-1 0 0,1 0 0 0 0,-1-1 1 0 0,-4 0-1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83 116 6447 0 0,'0'0'499'0'0,"-8"0"-310"0"0,6 0-65 0 0,1 1 0 0 0,-1-1 0 0 0,1 1 0 0 0,-1-1 0 0 0,1 1 0 0 0,0 0 0 0 0,-1 0-1 0 0,1-1 1 0 0,0 1 0 0 0,0 0 0 0 0,-1 0 0 0 0,1 0 0 0 0,0 0 0 0 0,0 0 0 0 0,0 1 0 0 0,-1 1-1 0 0,-15 27 2980 0 0,9-16-2056 0 0,4-7-821 0 0,0 0 0 0 0,1 1 0 0 0,0 0 0 0 0,0 0-1 0 0,1-1 1 0 0,0 1 0 0 0,0 1 0 0 0,1-1 0 0 0,0 0 0 0 0,0 0-1 0 0,1 1 1 0 0,0-1 0 0 0,1 0 0 0 0,-1 0 0 0 0,5 15 0 0 0,-4-17-211 0 0,1-1 1 0 0,-1 0 0 0 0,1 0 0 0 0,1 0 0 0 0,-1 0-1 0 0,1-1 1 0 0,-1 1 0 0 0,1 0 0 0 0,1-1-1 0 0,-1 0 1 0 0,1 0 0 0 0,0 0 0 0 0,-1 0 0 0 0,2-1-1 0 0,-1 1 1 0 0,0-1 0 0 0,1 0 0 0 0,-1 0 0 0 0,1-1-1 0 0,0 1 1 0 0,0-1 0 0 0,0 0 0 0 0,0-1 0 0 0,0 1-1 0 0,6 0 1 0 0,0 0-2 0 0,0-1-1 0 0,0-1 0 0 0,-1 0 0 0 0,1 0 1 0 0,0-1-1 0 0,0 0 0 0 0,0-1 1 0 0,-1-1-1 0 0,1 1 0 0 0,12-6 0 0 0,-2-1 83 0 0,0 0-1 0 0,-1-2 1 0 0,36-24-1 0 0,-47 28-30 0 0,1-1 1 0 0,-2 0-1 0 0,1 0 0 0 0,-1-1 0 0 0,0 0 0 0 0,-1 0 1 0 0,0 0-1 0 0,0-1 0 0 0,7-16 0 0 0,-10 18-18 0 0,-1 0-1 0 0,1 0 1 0 0,-2-1 0 0 0,1 1-1 0 0,-1-1 1 0 0,0 0-1 0 0,-1 1 1 0 0,0-1-1 0 0,-1 0 1 0 0,0 0 0 0 0,0 0-1 0 0,0 0 1 0 0,-3-11-1 0 0,1 15-5 0 0,1 1-1 0 0,-1-1 1 0 0,0 1-1 0 0,0 0 1 0 0,-1 0-1 0 0,1-1 1 0 0,-1 2-1 0 0,0-1 1 0 0,0 0-1 0 0,0 0 1 0 0,0 1-1 0 0,-1 0 1 0 0,1 0-1 0 0,-1 0 1 0 0,0 0-1 0 0,0 0 0 0 0,0 1 1 0 0,-7-3-1 0 0,0 0-5 0 0,-1 0 0 0 0,1 1 0 0 0,-1 0 0 0 0,0 1 0 0 0,-23-3 0 0 0,26 5-168 0 0,0 1 0 0 0,0 0 0 0 0,0 0 0 0 0,0 1-1 0 0,0 0 1 0 0,-13 4 0 0 0,-8 7-2930 0 0,18-4 1277 0 0,4 3-20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11807 0 0,'0'0'1068'0'0,"0"2"-877"0"0,1 9 319 0 0,0-1-1 0 0,-1 1 1 0 0,0-1 0 0 0,-1 0-1 0 0,0 1 1 0 0,-1-1 0 0 0,-5 17-1 0 0,-2 23-61 0 0,8-49 312 0 0,4 11-168 0 0,-1-9-546 0 0,1 0-1 0 0,-1-1 0 0 0,1 1 1 0 0,0 0-1 0 0,-1-1 0 0 0,1 0 1 0 0,1 0-1 0 0,-1 1 0 0 0,0-2 1 0 0,0 1-1 0 0,1 0 1 0 0,-1-1-1 0 0,1 1 0 0 0,-1-1 1 0 0,1 0-1 0 0,0 0 0 0 0,-1-1 1 0 0,1 1-1 0 0,6-1 0 0 0,3 1-192 0 0,0-1-1 0 0,-1-1 0 0 0,1 0 0 0 0,21-5 0 0 0,-11 2-676 0 0,-15 3 27 0 0,0-1-1 0 0,0 0 0 0 0,16-5 1 0 0,-15 2-901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0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0,'2'35'54'0'0,"10"118"9528"0"0,3-63-3898 0 0,1-31-5276 0 0,41 142 796 0 0,-48-167-2482 0 0,-2-5-3756 0 0,-1-8-538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1132 8031 0 0,'0'0'366'0'0,"-2"4"-5"0"0,-6 16 3740 0 0,8-22-3902 0 0,1-1 0 0 0,0 1-1 0 0,0 0 1 0 0,0 0 0 0 0,0 0-1 0 0,0 1 1 0 0,1-1-1 0 0,-1 0 1 0 0,1 0 0 0 0,-1 1-1 0 0,1-1 1 0 0,-1 1 0 0 0,4-3-1 0 0,1-2 215 0 0,25-21 581 0 0,1 1 0 0 0,61-38 0 0 0,-20 15-231 0 0,292-175 1046 0 0,-336 207-1771 0 0,230-160 189 0 0,-209 140-172 0 0,56-43 39 0 0,98-69 89 0 0,116-70 364 0 0,-318 218-547 0 0,13-10 22 0 0,1 2 0 0 0,20-10 0 0 0,-31 17-17 0 0,0 0 0 0 0,0 0 0 0 0,0 0 0 0 0,1 1 1 0 0,-1 0-1 0 0,1 0 0 0 0,-1 0 0 0 0,1 1 1 0 0,-1 0-1 0 0,1 0 0 0 0,9 2 0 0 0,0 1 18 0 0,0 1 0 0 0,0 1 1 0 0,0 1-1 0 0,17 8 0 0 0,55 36 186 0 0,-26-14-118 0 0,101 61 250 0 0,-19-12 31 0 0,-118-70-289 0 0,182 99 425 0 0,8-17-271 0 0,105 28-119 0 0,-284-112-521 0 0,55 13 0 0 0,-5-8-7053 0 0,-81-17 6683 0 0,27 6-6099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0,'0'0'11026'0'0,"3"3"-10660"0"0,10 6 2 0 0,-12-8-313 0 0,0 0 0 0 0,0 0 0 0 0,0 0-1 0 0,0 1 1 0 0,0-1 0 0 0,0 0 0 0 0,-1 1 0 0 0,1-1-1 0 0,0 1 1 0 0,-1-1 0 0 0,1 1 0 0 0,-1 0-1 0 0,1-1 1 0 0,-1 1 0 0 0,0 1 0 0 0,2 3 99 0 0,122 488 3855 0 0,-66-185-2610 0 0,5 26-576 0 0,-40-223-692 0 0,17 73-93 0 0,-33-158-2261 0 0,3 33 1 0 0,-8-47 716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8895 0 0,'0'0'808'0'0,"1"-1"-664"0"0,6-4 120 0 0,1 1 0 0 0,-1 0 0 0 0,1 1 0 0 0,0-1 0 0 0,0 2 0 0 0,0-1 0 0 0,0 1 0 0 0,1 0 0 0 0,-1 1 0 0 0,10-1 0 0 0,-4 2-7 0 0,-3 1-41 0 0,0-1 0 0 0,0 1 0 0 0,-1 1 0 0 0,1 0-1 0 0,-1 0 1 0 0,11 5 0 0 0,-19-7-193 0 0,14 6 547 0 0,-1 0 0 0 0,26 16-1 0 0,-36-18-419 0 0,0-1-1 0 0,-1 1 0 0 0,1-1 0 0 0,-1 1 0 0 0,0 0 1 0 0,-1 1-1 0 0,1-1 0 0 0,-1 1 0 0 0,1 0 1 0 0,-1 0-1 0 0,-1 0 0 0 0,3 6 0 0 0,-2-3-72 0 0,0 1 0 0 0,-1-1-1 0 0,0 1 1 0 0,0 0 0 0 0,-1 0 0 0 0,0 0-1 0 0,-1 0 1 0 0,0 0 0 0 0,-1 0 0 0 0,1 0-1 0 0,-2 0 1 0 0,1 0 0 0 0,-1 0 0 0 0,-1 0-1 0 0,0-1 1 0 0,-4 11 0 0 0,4-12-136 0 0,-1 1 0 0 0,0-1 0 0 0,0-1 0 0 0,0 1 0 0 0,-1-1 0 0 0,0 1 0 0 0,0-1 1 0 0,0-1-1 0 0,-1 1 0 0 0,0-1 0 0 0,0 0 0 0 0,-1 0 0 0 0,1-1 0 0 0,-1 0 0 0 0,0 0 0 0 0,0 0 0 0 0,0-1 0 0 0,-15 4 1 0 0,19-6 70 0 0,0-1 0 0 0,0 1 1 0 0,0-1-1 0 0,0 0 0 0 0,0 0 1 0 0,0-1-1 0 0,1 1 0 0 0,-1-1 1 0 0,0 1-1 0 0,0-1 0 0 0,0 0 1 0 0,0 0-1 0 0,1 0 0 0 0,-1 0 1 0 0,-4-3-1 0 0,6 3 208 0 0,1-2-181 0 0,0 1 0 0 0,1 0 0 0 0,-1 0 0 0 0,1-1-1 0 0,-1 1 1 0 0,1 0 0 0 0,0 0 0 0 0,0 0 0 0 0,0 0 0 0 0,0 0 0 0 0,1 0 0 0 0,-1 0 0 0 0,1 0 0 0 0,-1 1 0 0 0,1-1 0 0 0,-1 1-1 0 0,1-1 1 0 0,0 1 0 0 0,0-1 0 0 0,0 1 0 0 0,-1 0 0 0 0,1 0 0 0 0,1 0 0 0 0,-1 0 0 0 0,0 0 0 0 0,0 0 0 0 0,0 0 0 0 0,0 1-1 0 0,1-1 1 0 0,-1 1 0 0 0,4 0 0 0 0,9 0 32 0 0,0 2 0 0 0,25 5 0 0 0,-26-4-65 0 0,0 0 1 0 0,25 0-1 0 0,32 2 178 0 0,-43-2-745 0 0,32-1 1 0 0,-52-2 124 0 0,0-1 1 0 0,1 0-1 0 0,-1 0 1 0 0,0-1-1 0 0,0 0 1 0 0,0 0-1 0 0,0-1 0 0 0,10-5 1 0 0,4-4-1324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0,'0'0'4096'0'0,"8"3"-2125"0"0,63 13 1504 0 0,-14-4-1841 0 0,83 24 605 0 0,133 36 198 0 0,-5 15-1257 0 0,-23-3-205 0 0,-11-3 34 0 0,-103-41-408 0 0,-53-18-259 0 0,-11-5-40 0 0,17 6-59 0 0,-64-17-233 0 0,40 6-1 0 0,-46-10-161 0 0,-13-2-68 0 0,11 0-1128 0 0,11 0 421 0 0,-9-1-5490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2581 7567 0 0,'-5'3'7744'0'0,"5"-3"-7664"0"0,13-1 336 0 0,0-2-1 0 0,0 1 1 0 0,-1-2-1 0 0,1 0 1 0 0,15-7-1 0 0,-10 4-53 0 0,146-59 1777 0 0,74-25-741 0 0,122-36 404 0 0,-357 126-1781 0 0,142-64 772 0 0,-51 9-322 0 0,-4 2-202 0 0,-81 49-234 0 0,4-2-17 0 0,28-11 0 0 0,-37 17-8 0 0,-1 0-4 0 0,0 0 0 0 0,0-1 0 0 0,0 1 1 0 0,-1-1-1 0 0,1 0 0 0 0,3-2 0 0 0,-6 4-6 0 0,3-2 4 0 0,0-1 7 0 0,1 1 1 0 0,0 0-1 0 0,-1-1 0 0 0,1 1 1 0 0,0 1-1 0 0,0-1 0 0 0,0 1 1 0 0,1-1-1 0 0,4 0 0 0 0,-8 2-10 0 0,0 0 0 0 0,0 0-1 0 0,0-1 1 0 0,0 1-1 0 0,0-1 1 0 0,0 1 0 0 0,0-1-1 0 0,0 1 1 0 0,0-1-1 0 0,0 1 1 0 0,0-1 0 0 0,0 0-1 0 0,-1 1 1 0 0,1-1-1 0 0,0 0 1 0 0,0 0 0 0 0,-1 0-1 0 0,1 0 1 0 0,0 0-1 0 0,-1 0 1 0 0,1 0 0 0 0,-1 0-1 0 0,1 0 1 0 0,-1 0-1 0 0,0 0 1 0 0,1 0 0 0 0,-1 0-1 0 0,0 0 1 0 0,0 0-1 0 0,0-2 1 0 0,1 3 2 0 0,3-72 107 0 0,-3-1 1 0 0,-9-73-1 0 0,5 99-48 0 0,-21-244 350 0 0,-1 37 4 0 0,16 160-265 0 0,8 87-141 0 0,-28-321 376 0 0,28 316-378 0 0,-3-67 55 0 0,-4 0 0 0 0,-18-79 0 0 0,-59-131 1 0 0,55 219-441 0 0,30 69 66 0 0,-6 11-6018 0 0,0-1-1278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3 154 455 0 0,'-2'-12'58'0'0,"1"0"-1"0"0,1 1 1 0 0,1-19-1 0 0,4-14 3783 0 0,-1 13 2617 0 0,-4 31-6259 0 0,0-1 1 0 0,-1 0-1 0 0,1 1 1 0 0,0-1-1 0 0,0 1 0 0 0,0-1 1 0 0,1 1-1 0 0,-1-1 1 0 0,0 0-1 0 0,0 1 1 0 0,0-1-1 0 0,0 1 0 0 0,0-1 1 0 0,1 1-1 0 0,-1-1 1 0 0,0 1-1 0 0,0-1 0 0 0,1 1 1 0 0,-1-1-1 0 0,0 1 1 0 0,1 0-1 0 0,-1-1 0 0 0,1 1 1 0 0,-1-1-1 0 0,1 1 1 0 0,0 0-121 0 0,-1 0 1 0 0,1 0-1 0 0,-1 1 1 0 0,1-1-1 0 0,-1 1 1 0 0,1-1-1 0 0,-1 0 1 0 0,1 1-1 0 0,-1-1 1 0 0,1 1-1 0 0,-1-1 1 0 0,1 1 0 0 0,-1-1-1 0 0,0 1 1 0 0,1 0-1 0 0,-1-1 1 0 0,0 2-1 0 0,15 32-39 0 0,-15-33 23 0 0,11 34 341 0 0,-2 0 0 0 0,8 64-1 0 0,-2 77 1289 0 0,-11-111-1786 0 0,9 316-355 0 0,-9-175 512 0 0,0-145-1081 0 0,0-20-4120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0,'0'0'6683'0'0,"1"1"-5619"0"0,1 1-866 0 0,1 0-1 0 0,-1 0 1 0 0,0 0 0 0 0,0 0 0 0 0,0 1 0 0 0,0-1-1 0 0,-1 1 1 0 0,1-1 0 0 0,-1 1 0 0 0,0-1-1 0 0,1 1 1 0 0,-1 0 0 0 0,1 5 0 0 0,1 4 268 0 0,4 25 0 0 0,12 117 898 0 0,-1 158 0 0 0,-13-181-1106 0 0,-2-40-148 0 0,2-22-4 0 0,0 11-2349 0 0,-3-56-250 0 0,-1-13 667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170 204 4607 0 0,'-7'-57'1395'0'0,"6"41"376"0"0,-1 1 1 0 0,0-1-1 0 0,-7-21 0 0 0,7 30-1077 0 0,-1 1 0 0 0,1-1 0 0 0,-1 1 0 0 0,-1-1-1 0 0,-6-9 1 0 0,10 15-616 0 0,-1 0-1 0 0,0 0 1 0 0,0 0-1 0 0,0 0 0 0 0,0 0 1 0 0,0 1-1 0 0,0-1 1 0 0,0 0-1 0 0,0 0 1 0 0,0 1-1 0 0,0-1 0 0 0,0 0 1 0 0,0 1-1 0 0,-1-1 1 0 0,1 1-1 0 0,0-1 1 0 0,0 1-1 0 0,-1 0 0 0 0,1 0 1 0 0,0 0-1 0 0,-1-1 1 0 0,1 1-1 0 0,0 0 0 0 0,0 1 1 0 0,-1-1-1 0 0,1 0 1 0 0,0 0-1 0 0,-1 0 1 0 0,1 1-1 0 0,0-1 0 0 0,0 1 1 0 0,-1-1-1 0 0,1 1 1 0 0,0-1-1 0 0,0 1 1 0 0,0 0-1 0 0,0 0 0 0 0,-2 1 1 0 0,-2 2 16 0 0,0 1 0 0 0,1 0 0 0 0,-1 0 0 0 0,1 0 0 0 0,0 0 0 0 0,1 1 0 0 0,-1 0 0 0 0,1-1 0 0 0,0 1 0 0 0,-2 9 0 0 0,-2 4-38 0 0,-9 41-1 0 0,12-35-55 0 0,1 1 0 0 0,1-1 0 0 0,1 1 0 0 0,3 35 0 0 0,2-22 0 0 0,2 0 0 0 0,12 43 0 0 0,-13-65 0 0 0,0 0 0 0 0,1-1 0 0 0,1 1-1 0 0,1-1 1 0 0,0-1 0 0 0,16 24 0 0 0,-20-34 0 0 0,0 0 0 0 0,1 0 1 0 0,-1 0-1 0 0,1-1 0 0 0,0 0 0 0 0,0 0 0 0 0,0 0 1 0 0,1-1-1 0 0,7 5 0 0 0,-9-7 1 0 0,0 1 0 0 0,1-1 0 0 0,-1 0-1 0 0,0 0 1 0 0,0 0 0 0 0,0-1 0 0 0,1 1 0 0 0,-1-1 0 0 0,0 0 0 0 0,1 0 0 0 0,-1-1-1 0 0,0 1 1 0 0,1-1 0 0 0,-1 0 0 0 0,5-2 0 0 0,-1 0 73 0 0,0 0 1 0 0,-1-1 0 0 0,0 0-1 0 0,0 0 1 0 0,0 0 0 0 0,-1-1-1 0 0,1 0 1 0 0,-1 0-1 0 0,0-1 1 0 0,-1 0 0 0 0,1 0-1 0 0,-1 0 1 0 0,0-1 0 0 0,7-12-1 0 0,-5 5 118 0 0,0 0 1 0 0,-1 0-1 0 0,-1 0 0 0 0,0-1 1 0 0,-1 1-1 0 0,4-31 0 0 0,-4 20 47 0 0,-2 0-1 0 0,0 0 1 0 0,-1-1 0 0 0,-2 1-1 0 0,-6-49 1 0 0,3 58-143 0 0,0 1 0 0 0,0-1 0 0 0,-2 1 0 0 0,0 0 0 0 0,0 0 0 0 0,-15-23 0 0 0,17 32-56 0 0,-1-1-1 0 0,0 0 1 0 0,-1 1-1 0 0,0 0 0 0 0,0 1 1 0 0,0-1-1 0 0,0 1 1 0 0,-1 0-1 0 0,0 1 1 0 0,0-1-1 0 0,0 1 1 0 0,-1 1-1 0 0,1 0 1 0 0,-16-5-1 0 0,16 6-158 0 0,0 0-1 0 0,0 1 1 0 0,0 0-1 0 0,0 1 1 0 0,0-1-1 0 0,0 1 1 0 0,0 1-1 0 0,0-1 0 0 0,0 1 1 0 0,-8 2-1 0 0,10-1-24 0 0,0 0-1 0 0,0-1 0 0 0,0 2 0 0 0,0-1 1 0 0,1 1-1 0 0,-1 0 0 0 0,1 0 0 0 0,-1 0 1 0 0,1 0-1 0 0,0 1 0 0 0,0-1 0 0 0,1 1 1 0 0,-7 8-1 0 0,-5 10-1290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3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7367 0 0,'0'0'867'0'0,"2"1"-442"0"0,8 1-108 0 0,1 0 0 0 0,-1-1 0 0 0,1-1 0 0 0,-1 1 0 0 0,14-3 0 0 0,17 2 112 0 0,176 16 1848 0 0,-63-3-897 0 0,67 8-116 0 0,382 4 1209 0 0,-576-24-2386 0 0,179-2 612 0 0,-76-1-262 0 0,260 0 734 0 0,-101 0-492 0 0,62 1 223 0 0,-26-5-278 0 0,-24 0-100 0 0,-60 3-288 0 0,-96-5 17 0 0,236 0 334 0 0,46 8-123 0 0,-194 4-78 0 0,-103 1-319 0 0,7-6 57 0 0,-72-2 63 0 0,121 12 1 0 0,43 17-167 0 0,-158-22 0 0 0,88-7 1 0 0,-123-1 12 0 0,-21 2-24 0 0,0 0 0 0 0,17 2 0 0 0,-16-1 21 0 0,-1 1 0 0 0,1-2 0 0 0,-1 0 0 0 0,0-1-1 0 0,0 0 1 0 0,16-6 0 0 0,-28 9-31 0 0,-2 0 0 0 0,0-1 0 0 0,0 1 0 0 0,0 0 0 0 0,-1 0 0 0 0,1 0 0 0 0,0-1 0 0 0,0 1 0 0 0,0-1 0 0 0,0 1 0 0 0,-1 0 0 0 0,1-1 0 0 0,0 1 0 0 0,-1-1 0 0 0,1 0 0 0 0,0 1 0 0 0,-1-1 0 0 0,2-1 0 0 0,0 1 3 0 0,-1 0 2 0 0,0 0-1 0 0,0 1 1 0 0,0-1 0 0 0,0 0-1 0 0,0 1 1 0 0,-1-1 0 0 0,1 0-1 0 0,0 0 1 0 0,-1 0 0 0 0,1 0-1 0 0,-1 0 1 0 0,1 0 0 0 0,-1 0-1 0 0,1 0 1 0 0,-1 0 0 0 0,1 0-1 0 0,-1 0 1 0 0,0 0-1 0 0,1-2 1 0 0,-1 2 2 0 0,0 0-1 0 0,0 1 1 0 0,1-1-1 0 0,-1 0 1 0 0,0 0-1 0 0,0 1 1 0 0,0-1-1 0 0,0 0 1 0 0,0 1-1 0 0,0-1 1 0 0,0 0-1 0 0,0 0 1 0 0,0 1-1 0 0,0-1 1 0 0,0 0-1 0 0,0 0 1 0 0,-1 1-1 0 0,1-1 1 0 0,0 0-1 0 0,0 1 1 0 0,-1-1-1 0 0,1 0 1 0 0,-1 0-1 0 0,-1-1 14 0 0,-3-9-7 0 0,-2 0 0 0 0,1 0-1 0 0,-2 1 1 0 0,1 0 0 0 0,-1 1 0 0 0,-16-16 0 0 0,3 4-23 0 0,-8-8 0 0 0,-1 2 1 0 0,-34-23-1 0 0,18 15-58 0 0,-7-7-198 0 0,-60-35 0 0 0,111 76 199 0 0,2 3-193 0 0,1 0 241 0 0,-1 0-1 0 0,1 0 0 0 0,-1 0 1 0 0,1 0-1 0 0,0 0 0 0 0,0-1 0 0 0,0 1 1 0 0,0 0-1 0 0,0 0 0 0 0,0-1 1 0 0,2 3-1 0 0,17 17-80 0 0,17 8-29 0 0,77 48 0 0 0,-21-17 2 0 0,-25-15 59 0 0,38 29-11 0 0,-79-53 94 0 0,-15-12-23 0 0,0 0 0 0 0,-1 1 1 0 0,18 20-1 0 0,-27-27 18 0 0,1 0-1 0 0,-1 0 1 0 0,0 1 0 0 0,0-1 0 0 0,0 1 0 0 0,-1-1-1 0 0,1 1 1 0 0,-1 0 0 0 0,1 0 0 0 0,-1-1-1 0 0,-1 1 1 0 0,1 0 0 0 0,0 0 0 0 0,-1 0-1 0 0,0 0 1 0 0,0 0 0 0 0,0 0 0 0 0,-2 8-1 0 0,-1 0 72 0 0,-1 0-1 0 0,0 0 0 0 0,-1-1 0 0 0,0 1 0 0 0,-1-1 0 0 0,-1 0 1 0 0,1-1-1 0 0,-15 17 0 0 0,7-11 63 0 0,-1 0 0 0 0,0-1 0 0 0,-1 0 0 0 0,-21 14-1 0 0,-103 61 267 0 0,68-45-459 0 0,61-37-109 0 0,-1 1 0 0 0,1 1 1 0 0,-15 16-1 0 0,2-1-482 0 0,19-20 180 0 0,0 1-1 0 0,0 0 1 0 0,0 0 0 0 0,1 0-1 0 0,0 1 1 0 0,-5 11 0 0 0,1 1-1070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3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5527 0 0,'0'0'423'0'0,"0"2"-91"0"0,1 5 700 0 0,0 1-1 0 0,1-1 1 0 0,-1 1 0 0 0,5 10-1 0 0,3 11 124 0 0,67 230 1361 0 0,-72-246-2495 0 0,9 27-359 0 0,31 68-1 0 0,-30-75-1378 0 0,-9-20 130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5527 0 0,'1'1'423'0'0,"13"27"3104"0"0,22 57 1 0 0,-16-33-2446 0 0,42 119 150 0 0,10 43-847 0 0,-36-101-2215 0 0,-28-86 859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13183 0 0,'0'0'1980'0'0,"0"-2"-1380"0"0,0-1-493 0 0,0 0 0 0 0,0 0 0 0 0,0 0-1 0 0,1 0 1 0 0,-1 0 0 0 0,1 1 0 0 0,0-1-1 0 0,0 0 1 0 0,0 0 0 0 0,0 1 0 0 0,1-1-1 0 0,-1 0 1 0 0,1 1 0 0 0,-1 0 0 0 0,1-1-1 0 0,0 1 1 0 0,0 0 0 0 0,0 0 0 0 0,0 0-1 0 0,4-3 1 0 0,7-6-38 0 0,1 1-1 0 0,20-11 1 0 0,-17 10-49 0 0,5-1-428 0 0,1 1 0 0 0,-1 0 0 0 0,2 2 0 0 0,25-7 0 0 0,-26 9-768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70 5983 0 0,'-1'1'274'0'0,"-4"1"-311"0"0,1 1 1 0 0,0-1-1 0 0,0 1 0 0 0,0 0 1 0 0,-4 5-1 0 0,2-2 803 0 0,1-1 0 0 0,1 2-1 0 0,-1-1 1 0 0,1 0-1 0 0,-5 11 1 0 0,4-8 493 0 0,1 1 0 0 0,1 0 1 0 0,-5 17-1 0 0,4 9-690 0 0,3-23-501 0 0,2-1 1 0 0,0 1 0 0 0,1-1 0 0 0,0 0 0 0 0,0 1-1 0 0,1-1 1 0 0,1 0 0 0 0,0-1 0 0 0,1 1 0 0 0,10 18-1 0 0,-9-21-69 0 0,-1 0-1 0 0,1 0 0 0 0,1-1 0 0 0,0 0 0 0 0,0 0 0 0 0,0-1 0 0 0,1 0 0 0 0,0 0 1 0 0,0-1-1 0 0,1 0 0 0 0,0 0 0 0 0,0-1 0 0 0,12 5 0 0 0,-13-7 26 0 0,1 0 0 0 0,-1-1 0 0 0,1-1-1 0 0,-1 1 1 0 0,1-1 0 0 0,0 0 0 0 0,-1-1-1 0 0,1 0 1 0 0,0-1 0 0 0,0 0 0 0 0,-1 0-1 0 0,1-1 1 0 0,-1 0 0 0 0,1 0 0 0 0,-1-1-1 0 0,0 0 1 0 0,0 0 0 0 0,0-1 0 0 0,0 0-1 0 0,0-1 1 0 0,10-8 0 0 0,-10 6 113 0 0,0-1-1 0 0,-1 0 1 0 0,0 0 0 0 0,-1-1 0 0 0,0 0 0 0 0,0 0-1 0 0,-1 0 1 0 0,0-1 0 0 0,0 1 0 0 0,-1-1-1 0 0,0-1 1 0 0,-1 1 0 0 0,0 0 0 0 0,-1-1 0 0 0,0 1-1 0 0,-1-1 1 0 0,0 0 0 0 0,-1 0 0 0 0,0 1 0 0 0,0-1-1 0 0,-3-13 1 0 0,1 12-73 0 0,0 1 0 0 0,-1-1 0 0 0,0 1 0 0 0,0-1 0 0 0,-1 1 0 0 0,-1 0 0 0 0,0 1 0 0 0,-1-1 0 0 0,0 1-1 0 0,0 0 1 0 0,-1 0 0 0 0,0 1 0 0 0,-1 0 0 0 0,0 0 0 0 0,-1 1 0 0 0,0 0 0 0 0,0 0 0 0 0,0 1 0 0 0,-11-6 0 0 0,13 9-313 0 0,0 0 0 0 0,0 0 0 0 0,0 1 0 0 0,0 0 0 0 0,0 1 1 0 0,-1 0-1 0 0,1 0 0 0 0,-1 0 0 0 0,0 1 0 0 0,1 0 0 0 0,-13 0 0 0 0,1 3-1215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147 144 3223 0 0,'-4'-3'-24'0'0,"1"1"-1"0"0,0-1 1 0 0,-1 1-1 0 0,0 0 0 0 0,-7-3 1 0 0,8 4 583 0 0,-1-1 1 0 0,0 1 0 0 0,1 1-1 0 0,-1-1 1 0 0,0 0 0 0 0,1 1-1 0 0,-1 0 1 0 0,0 0 0 0 0,1 0-1 0 0,-7 1 1 0 0,7 0-86 0 0,0 0 0 0 0,0-1 0 0 0,0 1 0 0 0,0 1 0 0 0,1-1 0 0 0,-1 0 0 0 0,0 1 0 0 0,1-1 0 0 0,-1 1 0 0 0,1 0 1 0 0,-1 0-1 0 0,1 0 0 0 0,-2 2 0 0 0,1-1-386 0 0,1 0 0 0 0,0-1 1 0 0,0 1-1 0 0,1 0 0 0 0,-1 1 1 0 0,1-1-1 0 0,-3 6 0 0 0,0 3 23 0 0,1 1 0 0 0,0-1-1 0 0,1 1 1 0 0,0-1 0 0 0,1 1-1 0 0,1 0 1 0 0,0-1 0 0 0,2 23-1 0 0,2-13-80 0 0,1 0 0 0 0,1 0 0 0 0,1 0 0 0 0,0-1 0 0 0,2 0 0 0 0,19 35 0 0 0,-21-45 3 0 0,1 1 1 0 0,0-2-1 0 0,1 1 1 0 0,0-1 0 0 0,0 0-1 0 0,1-1 1 0 0,0 0 0 0 0,1-1-1 0 0,0 0 1 0 0,0-1 0 0 0,1 0-1 0 0,22 9 1 0 0,-23-11 39 0 0,0-1 0 0 0,1-1-1 0 0,0 0 1 0 0,-1 0 0 0 0,1-1 0 0 0,0-1 0 0 0,1 0-1 0 0,-1-1 1 0 0,0 0 0 0 0,17-3 0 0 0,-21 2 15 0 0,0-1-1 0 0,0 0 1 0 0,0 0 0 0 0,0-1 0 0 0,-1 0 0 0 0,1-1-1 0 0,-1 1 1 0 0,0-1 0 0 0,0-1 0 0 0,0 1-1 0 0,-1-1 1 0 0,1-1 0 0 0,-1 1 0 0 0,0-1 0 0 0,-1 0-1 0 0,7-9 1 0 0,-5 4 116 0 0,0-1 0 0 0,0 0 0 0 0,-1-1 1 0 0,-1 0-1 0 0,0 0 0 0 0,-1 0 0 0 0,0 0 0 0 0,-1-1 0 0 0,0 1 0 0 0,-1-1 0 0 0,-1 0 0 0 0,0 0 0 0 0,-1 0 0 0 0,-2-18 1 0 0,0 16-18 0 0,0 0 1 0 0,-1 1 0 0 0,-1 0-1 0 0,0 0 1 0 0,-1 0 0 0 0,-1 0-1 0 0,0 0 1 0 0,-1 1 0 0 0,0 0-1 0 0,-1 1 1 0 0,-1 0 0 0 0,-15-18-1 0 0,7 13-442 0 0,-2 1-1 0 0,0 1 1 0 0,-1 0-1 0 0,0 2 1 0 0,-1 0-1 0 0,-1 1 1 0 0,-33-14-1 0 0,33 18-905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1 675 10535 0 0,'0'0'956'0'0,"1"-1"-708"0"0,29-10 1067 0 0,-24 10-1063 0 0,0-1 0 0 0,0 0-1 0 0,-1-1 1 0 0,1 1-1 0 0,-1-1 1 0 0,10-6-1 0 0,-7 2 37 0 0,0 1 0 0 0,1 0 0 0 0,0 1 0 0 0,16-8 0 0 0,138-66 2272 0 0,-74 23-1444 0 0,-34 18-501 0 0,240-145 1710 0 0,-136 93-2085 0 0,-128 72-233 0 0,5-1 21 0 0,48-38 1 0 0,-63 40-390 0 0,-13 9-161 0 0,1 1 1 0 0,0 0 0 0 0,1 1 0 0 0,13-8-1 0 0,-13 9-974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1375 0 0,'0'0'11930'0'0,"19"5"-10324"0"0,8 1-276 0 0,38 14 0 0 0,-38-11-798 0 0,0 1 51 0 0,-1 1-1 0 0,29 18 1 0 0,-21-11-132 0 0,166 83 1266 0 0,-80-27-917 0 0,-43-25-276 0 0,305 154 1428 0 0,-343-188-1725 0 0,0-1 1 0 0,1-2-1 0 0,78 13 0 0 0,-115-24-269 0 0,0-1-1 0 0,0 0 0 0 0,0 0 0 0 0,-1 0 0 0 0,1-1 0 0 0,0 1 1 0 0,4-2-1 0 0,3 0-2875 0 0,1 1-4988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6 754 1375 0 0,'-5'-1'15144'0'0,"62"-50"-12782"0"0,-32 29-1548 0 0,142-112 1907 0 0,-40 34-1538 0 0,-99 77-945 0 0,18-14 307 0 0,46-49 0 0 0,-39 30-177 0 0,74-61 0 0 0,-5 13-384 0 0,-115 97-109 0 0,5-3-2384 0 0,-5 4-3914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88 181 1375 0 0,'-1'-5'406'0'0,"7"-40"5202"0"0,-3 30-4102 0 0,-1 1 1 0 0,0-1-1 0 0,-1 1 1 0 0,-1-1-1 0 0,-3-29 0 0 0,3 44-1430 0 0,0-1-1 0 0,-1 0 0 0 0,1 0 1 0 0,0 1-1 0 0,0-1 0 0 0,-1 0 0 0 0,1 1 1 0 0,-1-1-1 0 0,1 1 0 0 0,-1-1 1 0 0,1 0-1 0 0,-1 1 0 0 0,1-1 1 0 0,-1 1-1 0 0,1-1 0 0 0,-1 1 1 0 0,1 0-1 0 0,-1-1 0 0 0,0 1 1 0 0,1 0-1 0 0,-1-1 0 0 0,0 1 1 0 0,0 0-1 0 0,1 0 0 0 0,-1-1 1 0 0,0 1-1 0 0,1 0 0 0 0,-1 0 1 0 0,0 0-1 0 0,0 0 0 0 0,1 0 0 0 0,-1 0 1 0 0,0 0-1 0 0,0 0 0 0 0,1 0 1 0 0,-2 1-1 0 0,-1-1-2 0 0,1 1 0 0 0,0-1 0 0 0,0 1 0 0 0,0 0 0 0 0,-1 0 0 0 0,1 0 0 0 0,0 0 0 0 0,0 0 0 0 0,0 0 0 0 0,-2 3 0 0 0,1-1-36 0 0,0 1 1 0 0,0 0-1 0 0,0 1 1 0 0,1-1-1 0 0,0 0 1 0 0,0 1-1 0 0,-2 5 1 0 0,-10 37 223 0 0,12-38-248 0 0,-2 8-13 0 0,1 1 0 0 0,1 0 0 0 0,0 0 0 0 0,1-1 0 0 0,1 1 0 0 0,1 0 0 0 0,1 0 0 0 0,0 0 0 0 0,1 0 0 0 0,1-1 0 0 0,1 1 0 0 0,0-1 0 0 0,1-1 0 0 0,1 1 0 0 0,1-1 0 0 0,0 0 0 0 0,12 17 0 0 0,-15-27 36 0 0,-1-1-1 0 0,1 1 1 0 0,0-1-1 0 0,1-1 0 0 0,-1 1 1 0 0,1-1-1 0 0,0 0 1 0 0,0 0-1 0 0,0-1 1 0 0,1 1-1 0 0,-1-1 1 0 0,1-1-1 0 0,0 1 1 0 0,0-1-1 0 0,0-1 0 0 0,0 1 1 0 0,0-1-1 0 0,0 0 1 0 0,0-1-1 0 0,0 0 1 0 0,10 0-1 0 0,-10-1 0 0 0,-1 0 0 0 0,0 0-1 0 0,0 0 1 0 0,1 0 0 0 0,-1-1-1 0 0,0 0 1 0 0,0-1 0 0 0,0 1 0 0 0,-1-1-1 0 0,1 0 1 0 0,-1 0 0 0 0,1-1 0 0 0,-1 0-1 0 0,0 0 1 0 0,-1 0 0 0 0,1 0-1 0 0,-1-1 1 0 0,1 0 0 0 0,-2 0 0 0 0,1 0-1 0 0,0 0 1 0 0,-1-1 0 0 0,0 1-1 0 0,3-8 1 0 0,-3 3 14 0 0,1 0 0 0 0,-2 0 0 0 0,0 0-1 0 0,0 0 1 0 0,-1-1 0 0 0,0 1 0 0 0,0 0 0 0 0,-1-1 0 0 0,-1 1-1 0 0,0-1 1 0 0,0 1 0 0 0,-1 0 0 0 0,0 0 0 0 0,-1 0-1 0 0,0 0 1 0 0,-1 0 0 0 0,0 1 0 0 0,0-1 0 0 0,-1 1 0 0 0,0 0-1 0 0,-1 0 1 0 0,0 1 0 0 0,0 0 0 0 0,-1 0 0 0 0,0 0-1 0 0,-1 1 1 0 0,1 0 0 0 0,-1 0 0 0 0,-1 1 0 0 0,-13-8-1 0 0,-38-14-573 0 0,15 8-2019 0 0,41 13-3110 0 0,2 2 3584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12583 0 0,'13'1'572'0'0,"-11"0"-9"0"0,10 15 420 0 0,-2 4-95 0 0,-1-1 0 0 0,0 1 0 0 0,-2 0 0 0 0,0 1 0 0 0,3 22 0 0 0,17 135 695 0 0,-21-121-1535 0 0,3-2-1 0 0,18 68 1 0 0,-24-113-301 0 0,1 0 1 0 0,0-1-1 0 0,6 11 0 0 0,3-3-3230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13039 0 0,'0'1'598'0'0,"6"9"-403"0"0,0 1 1 0 0,-1-1-1 0 0,-1 1 1 0 0,0 0-1 0 0,4 14 1 0 0,-1-2 531 0 0,54 233 1911 0 0,-29-104-2382 0 0,4-13-517 0 0,-5-49-6480 0 0,-22-68 1799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52 133 11055 0 0,'-1'0'852'0'0,"-23"-8"-505"0"0,11 4 1292 0 0,0 0 6174 0 0,18-1-7217 0 0,-1 1-495 0 0,-1 1 0 0 0,1 0-1 0 0,0 1 1 0 0,0-1 0 0 0,0 1 0 0 0,1-1 0 0 0,8-2 0 0 0,36-8 156 0 0,-3 0-91 0 0,110-41-1562 0 0,-133 48 339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54 4143 0 0,'0'0'191'0'0,"-4"-7"2325"0"0,1 3-1514 0 0,0 0 0 0 0,-1 0-1 0 0,1 1 1 0 0,-1 0 0 0 0,0-1 0 0 0,0 1 0 0 0,0 0 0 0 0,0 1-1 0 0,0-1 1 0 0,-7-2 0 0 0,6 3-693 0 0,0 1 1 0 0,0-1-1 0 0,1 1 1 0 0,-1 0-1 0 0,-1 0 1 0 0,1 1-1 0 0,0 0 1 0 0,0 0-1 0 0,-7 0 1 0 0,6 1-237 0 0,-1 0 0 0 0,1 1 0 0 0,-1 0 0 0 0,1 0 0 0 0,0 0 0 0 0,0 1 0 0 0,0 0 0 0 0,0 0 1 0 0,0 0-1 0 0,1 1 0 0 0,-1 0 0 0 0,1 0 0 0 0,0 0 0 0 0,0 1 0 0 0,0-1 0 0 0,-4 7 0 0 0,6-6-39 0 0,-1 1 0 0 0,1-1 1 0 0,1 1-1 0 0,-1-1 0 0 0,1 1 0 0 0,0 0 0 0 0,0 0 0 0 0,0 0 1 0 0,1 0-1 0 0,0 0 0 0 0,0 1 0 0 0,1 8 0 0 0,0-5 10 0 0,0-1-1 0 0,1 1 1 0 0,0-1-1 0 0,1 1 1 0 0,0-1-1 0 0,0 0 1 0 0,6 14-1 0 0,-5-16-105 0 0,1-1-1 0 0,-1 1 0 0 0,1-1 1 0 0,0 0-1 0 0,1 0 0 0 0,-1 0 1 0 0,1-1-1 0 0,0 1 1 0 0,1-1-1 0 0,-1-1 0 0 0,9 7 1 0 0,-5-6-151 0 0,0 0 1 0 0,1 0-1 0 0,-1 0 0 0 0,1-2 1 0 0,0 1-1 0 0,0-1 1 0 0,13 2-1 0 0,-2-2-152 0 0,1-1-1 0 0,-1-1 1 0 0,0 0-1 0 0,1-2 1 0 0,-1-1-1 0 0,0 0 1 0 0,27-7-1 0 0,-33 5-370 0 0,0-1-1 0 0,0 0 0 0 0,0 0 1 0 0,-1-1-1 0 0,0-1 0 0 0,0-1 1 0 0,-1 0-1 0 0,0-1 0 0 0,0 0 1 0 0,-1-1-1 0 0,17-17 0 0 0,-20 18 270 0 0,-3 3 22 0 0,0-1 1 0 0,0 0-1 0 0,8-14 0 0 0,-13 20 523 0 0,0-1 0 0 0,0 1 1 0 0,0-1-1 0 0,-1 0 0 0 0,1 1 0 0 0,0-1 0 0 0,-1 0 0 0 0,0 1 0 0 0,1-1 1 0 0,-1 0-1 0 0,0 1 0 0 0,0-1 0 0 0,0 0 0 0 0,0 0 0 0 0,0 1 0 0 0,0-1 0 0 0,0 0 1 0 0,-1 1-1 0 0,1-1 0 0 0,-1 0 0 0 0,1 1 0 0 0,-1-1 0 0 0,1 0 0 0 0,-1 1 1 0 0,-2-3-1 0 0,2 2 389 0 0,-1 0 0 0 0,0 1 0 0 0,0-1 1 0 0,0 1-1 0 0,0 0 0 0 0,0 0 0 0 0,0 0 0 0 0,-1 0 1 0 0,1 0-1 0 0,0 0 0 0 0,-5-1 0 0 0,5 2-294 0 0,1 1-1 0 0,-1-1 0 0 0,1 1 1 0 0,-1-1-1 0 0,1 1 1 0 0,-1-1-1 0 0,1 1 0 0 0,-1 0 1 0 0,1 0-1 0 0,-1 0 1 0 0,1 0-1 0 0,0 0 0 0 0,0 0 1 0 0,0 0-1 0 0,-1 0 1 0 0,0 2-1 0 0,0 0-114 0 0,-1 0-1 0 0,1 0 1 0 0,0 1 0 0 0,0-1-1 0 0,1 1 1 0 0,-1-1 0 0 0,1 1-1 0 0,-1 0 1 0 0,1 0 0 0 0,0-1 0 0 0,0 1-1 0 0,1 0 1 0 0,-1 0 0 0 0,1 0-1 0 0,0 0 1 0 0,0 0 0 0 0,0 0-1 0 0,1 0 1 0 0,-1-1 0 0 0,1 1 0 0 0,2 6-1 0 0,-3-8-57 0 0,1-1 0 0 0,-1 0 0 0 0,0 0 0 0 0,1 0 0 0 0,-1 0 0 0 0,1 0 0 0 0,0 0 0 0 0,-1 0 0 0 0,1 0 0 0 0,0-1 0 0 0,-1 1 0 0 0,1 0 0 0 0,0 0 0 0 0,0-1 0 0 0,0 1 0 0 0,0 0 0 0 0,0-1 0 0 0,0 1 0 0 0,0 0 0 0 0,0-1 0 0 0,0 0 0 0 0,2 1 0 0 0,1 1 0 0 0,4 2 0 0 0,1 0 0 0 0,-1-1 0 0 0,1 0 0 0 0,0 0 0 0 0,0-1 0 0 0,0 0 0 0 0,15 1 0 0 0,-21-2-6 0 0,0-1-1 0 0,0 1 0 0 0,0-1 0 0 0,1 0 1 0 0,-1-1-1 0 0,0 1 0 0 0,0 0 1 0 0,6-2-1 0 0,-3 0-38 0 0,-2 1 30 0 0,-1 0-1 0 0,1 0 1 0 0,-1 0-1 0 0,1 0 1 0 0,-1-1 0 0 0,0 1-1 0 0,1-1 1 0 0,-1 0 0 0 0,5-4-1 0 0,2-3-45 0 0,15-18-1 0 0,-21 22 60 0 0,-2 3 75 0 0,-2 2-50 0 0,0-1 0 0 0,1 1 0 0 0,-1-1 0 0 0,1 1 0 0 0,-1 0-1 0 0,1-1 1 0 0,-1 1 0 0 0,1 0 0 0 0,-1-1 0 0 0,1 1 0 0 0,0 0 0 0 0,-1 0-1 0 0,1-1 1 0 0,-1 1 0 0 0,1 0 0 0 0,0 0 0 0 0,-1 0 0 0 0,1 0 0 0 0,-1 0 0 0 0,1 0-1 0 0,1 0 1 0 0,-1 0 73 0 0,1 3 2 0 0,2-2-100 0 0,0 11 82 0 0,0 4-378 0 0,0-1 0 0 0,1 1 0 0 0,8 17 0 0 0,-12-31-642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13879 0 0,'8'45'1247'0'0,"24"79"-1"0"0,-17-74-852 0 0,85 254-161 0 0,-48-152-3158 0 0,-40-118 1458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 11975 0 0,'-1'0'103'0'0,"1"-1"0"0"0,0 1 0 0 0,-1 0 1 0 0,1 0-1 0 0,-1 0 0 0 0,1 0 0 0 0,0 0 0 0 0,-1-1 0 0 0,1 1 0 0 0,-1 0 0 0 0,1 0 0 0 0,0-1 0 0 0,-1 1 0 0 0,1 0 0 0 0,0-1 0 0 0,-1 1 0 0 0,1 0 0 0 0,0-1 0 0 0,0 1 0 0 0,-1 0 0 0 0,1-1 0 0 0,0 1 1 0 0,0-1-1 0 0,0 1 0 0 0,-1 0 0 0 0,1-1 0 0 0,0 1 0 0 0,0-1 0 0 0,0 1 0 0 0,0-1 0 0 0,0 1 0 0 0,0 0 0 0 0,0-1 0 0 0,0 1 0 0 0,0-1 0 0 0,1-1 217 0 0,0 0-1 0 0,1 1 1 0 0,-1-1-1 0 0,0 1 1 0 0,1-1-1 0 0,-1 1 1 0 0,1 0-1 0 0,1-2 1 0 0,8-5-127 0 0,-1 0-1 0 0,1 1 1 0 0,0 0 0 0 0,0 0 0 0 0,1 2 0 0 0,0-1 0 0 0,0 1 0 0 0,0 1 0 0 0,1 0 0 0 0,-1 1 0 0 0,1 0 0 0 0,0 1 0 0 0,14 0 0 0 0,35 4-801 0 0,-21 3-4524 0 0,-39-5 4491 0 0,25 3-5761 0 0</inkml:trace>
  <inkml:trace contextRef="#ctx0" brushRef="#br0" timeOffset="1">584 328 9215 0 0,'0'0'816'0'0,"0"12"-656"0"0,-2-2-160 0 0,0-2 2112 0 0,1-2 232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1839 0 0,'-1'0'134'0'0,"-5"2"3591"0"0,-15 0 1421 0 0,-12-4-2699 0 0,4 0-1300 0 0,7 3-180 0 0,-21 4 1 0 0,-6 0-79 0 0,21-2-106 0 0,-50 12 0 0 0,5 0 19 0 0,35-7-489 0 0,25-5-153 0 0,-23 3 0 0 0,-2-2 212 0 0,-29 1 300 0 0,30-5-212 0 0,36 0-380 0 0,0 0-79 0 0,1 0-1 0 0,0 0 0 0 0,-1 1 1 0 0,1-1-1 0 0,0 0 0 0 0,-1 0 1 0 0,1 0-1 0 0,0 0 0 0 0,0 1 1 0 0,-1-1-1 0 0,1 0 1 0 0,0 0-1 0 0,0 1 0 0 0,-1-1 1 0 0,1 0-1 0 0,0 0 0 0 0,0 1 1 0 0,0-1-1 0 0,0 0 0 0 0,-1 1 1 0 0,1-1-1 0 0,0 0 1 0 0,0 1-1 0 0,0-1 0 0 0,0 0 1 0 0,0 1-1 0 0,0-1 0 0 0,0 0 1 0 0,0 1-1 0 0,0-1 0 0 0,0 0 1 0 0,0 1-1 0 0,0-1 1 0 0,0 0-1 0 0,0 1 0 0 0,0-1 1 0 0,0 0-1 0 0,0 1 0 0 0,1-1 1 0 0,-1 0-1 0 0,0 0 0 0 0,0 1 1 0 0,1-1-1 0 0,-1 0 0 0 0,2 7-22 0 0,1-1 1 0 0,0 0-1 0 0,0 0 0 0 0,1-1 0 0 0,-1 1 0 0 0,1-1 1 0 0,0 0-1 0 0,10 9 0 0 0,9 13 2 0 0,3 6 512 0 0,1-1-513 0 0,-7-7-2039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9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281 104 4143 0 0,'0'0'319'0'0,"0"-9"1286"0"0,-1 6-1120 0 0,0-1-1 0 0,0 1 0 0 0,0 0 1 0 0,0 0-1 0 0,-1-1 0 0 0,1 1 1 0 0,-1 0-1 0 0,0 0 0 0 0,0 0 1 0 0,0 1-1 0 0,0-1 0 0 0,-1 0 1 0 0,1 1-1 0 0,0-1 0 0 0,-1 1 1 0 0,0 0-1 0 0,0 0 0 0 0,-5-3 1 0 0,-6-3 397 0 0,1 1 1 0 0,-27-9-1 0 0,39 16-832 0 0,-5-2 120 0 0,0 0-1 0 0,0 1 1 0 0,0 0-1 0 0,0 0 0 0 0,-1 1 1 0 0,1-1-1 0 0,0 1 1 0 0,0 1-1 0 0,-1-1 0 0 0,1 1 1 0 0,0 0-1 0 0,0 0 1 0 0,-7 3-1 0 0,7-2-281 0 0,1 0 0 0 0,-1 1 0 0 0,1 0 0 0 0,0 0-1 0 0,-10 7 1 0 0,12-8-496 0 0,-1 1-1 0 0,1 0 1 0 0,0 0-1 0 0,0 1 1 0 0,0-1-1 0 0,1 1 1 0 0,-1-1-1 0 0,-2 7 1 0 0,-2 8-5495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6391 0 0,'4'-19'295'0'0,"0"-32"-1"0"0,-3 34 150 0 0,0 1 0 0 0,8-32-1 0 0,7-14 1781 0 0,-16 61-2119 0 0,0 0 0 0 0,0 1-1 0 0,0-1 1 0 0,0 0 0 0 0,1 0-1 0 0,-1 1 1 0 0,0-1 0 0 0,0 0-1 0 0,1 1 1 0 0,-1-1 0 0 0,1 0-1 0 0,-1 1 1 0 0,0-1 0 0 0,1 0 0 0 0,-1 1-1 0 0,1-1 1 0 0,-1 1 0 0 0,2-2-1 0 0,-1 2-30 0 0,-1 0 0 0 0,0 0 0 0 0,1 0 0 0 0,-1 0 1 0 0,1 0-1 0 0,-1 0 0 0 0,0 0 0 0 0,1 0 0 0 0,-1 0 0 0 0,1 0 0 0 0,-1 0 0 0 0,0 1 0 0 0,1-1 0 0 0,-1 0 0 0 0,0 0 0 0 0,1 0 0 0 0,-1 0 0 0 0,0 1 0 0 0,1-1 0 0 0,-1 0 1 0 0,0 0-1 0 0,1 1 0 0 0,-1-1 0 0 0,0 0 0 0 0,1 1 0 0 0,0 1 116 0 0,1 0 1 0 0,-1 0-1 0 0,1 0 1 0 0,-1 0-1 0 0,0 0 1 0 0,0 0-1 0 0,0 1 0 0 0,0-1 1 0 0,0 0-1 0 0,-1 0 1 0 0,1 4-1 0 0,12 99 1209 0 0,9 100-1046 0 0,-7-58-263 0 0,2 18-709 0 0,-7-91-1782 0 0,-9-68 1765 0 0,1 6-1222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43 153 2303 0 0,'-1'-1'167'0'0,"-15"-9"41"0"0,4 5 3207 0 0,3 2 2741 0 0,9 3-6012 0 0,-1-1 1 0 0,1 1-1 0 0,0 0 1 0 0,-1-1-1 0 0,1 1 1 0 0,0 0-1 0 0,-1-1 1 0 0,1 1 0 0 0,0 0-1 0 0,0-1 1 0 0,0 1-1 0 0,-1-1 1 0 0,1 1-1 0 0,0 0 1 0 0,0-1-1 0 0,0 1 1 0 0,0-1-1 0 0,0 1 1 0 0,0-1 0 0 0,-1 1-1 0 0,1 0 1 0 0,0-1-1 0 0,1 1 1 0 0,-1-1-1 0 0,0 1 1 0 0,0-1-1 0 0,0 1 1 0 0,0-1-1 0 0,0 1 1 0 0,0 0 0 0 0,0-1-1 0 0,1 1 1 0 0,-1-1-1 0 0,10 0 158 0 0,-4 0-92 0 0,0 0-1 0 0,1 0 1 0 0,-1-1-1 0 0,7-2 1 0 0,-2 1 124 0 0,-1 0 0 0 0,0 0 0 0 0,21-1 1 0 0,13-3 294 0 0,-12 1-225 0 0,62-3 0 0 0,6-1-270 0 0,-61 2-147 0 0,38-15 1 0 0,15-2-3519 0 0,-71 20-1005 0 0,0 1-1218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4143 0 0,'0'0'319'0'0,"-15"-1"76"0"0,-26-7 8396 0 0,37 7-8669 0 0,-1 1-1 0 0,1 0 1 0 0,-1 0-1 0 0,1 0 1 0 0,-1 1-1 0 0,1 0 1 0 0,0 0-1 0 0,-1 0 1 0 0,1 0-1 0 0,0 1 0 0 0,-7 2 1 0 0,7-2-115 0 0,-4 2-4 0 0,1 0-1 0 0,-1 1 0 0 0,1 0 1 0 0,0 0-1 0 0,-11 10 0 0 0,11-8-2 0 0,1 4-1 0 0,7-7-6 0 0,-1-3-1 0 0,0 0 3 0 0,0 0 0 0 0,0-1 1 0 0,0 1-1 0 0,0 0 0 0 0,0-1 0 0 0,0 1 0 0 0,0-1 0 0 0,0 1 0 0 0,0 0 0 0 0,1-1 0 0 0,-1 1 1 0 0,0-1-1 0 0,0 1 0 0 0,1 0 0 0 0,-1-1 0 0 0,0 1 0 0 0,1-1 0 0 0,-1 1 0 0 0,0-1 0 0 0,1 1 1 0 0,-1-1-1 0 0,1 1 0 0 0,-1-1 0 0 0,1 0 0 0 0,-1 1 0 0 0,1-1 0 0 0,-1 0 0 0 0,1 1 0 0 0,1 0-13 0 0,3 3 8 0 0,0 0-1 0 0,1 0 1 0 0,-1-1 0 0 0,1 1-1 0 0,-1-1 1 0 0,1-1-1 0 0,11 5 1 0 0,2-2-50 0 0,24 4 1 0 0,16 5 45 0 0,-36-8 147 0 0,-11-3 67 0 0,0 1 0 0 0,0 0 0 0 0,0 1 1 0 0,13 7-1 0 0,-2 7 1012 0 0,-22-18-374 0 0,-8 15 177 0 0,7-14-957 0 0,-1 0-1 0 0,0-1 0 0 0,1 1 0 0 0,-1 0 0 0 0,0 0 1 0 0,0 0-1 0 0,0-1 0 0 0,-1 1 0 0 0,1 0 1 0 0,0-1-1 0 0,0 1 0 0 0,-1-1 0 0 0,1 1 1 0 0,-1-1-1 0 0,0 0 0 0 0,-2 2 0 0 0,-8 3 35 0 0,0 0-1 0 0,-1-1 0 0 0,0-1 1 0 0,0 0-1 0 0,0-1 1 0 0,-22 3-1 0 0,-8 3 25 0 0,-14-1-1308 0 0,46-9-2142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 5983 0 0,'0'0'464'0'0,"-1"1"-305"0"0,-4 0 581 0 0,0 0 0 0 0,0-1 0 0 0,0 1 0 0 0,0-1 0 0 0,-10 0 0 0 0,12-1-346 0 0,-1 1 1 0 0,0 0-1 0 0,0 0 1 0 0,1 0-1 0 0,-1 0 1 0 0,0 1-1 0 0,0-1 1 0 0,1 1-1 0 0,-1 0 1 0 0,1 0-1 0 0,-1 1 1 0 0,0-1-1 0 0,1 1 1 0 0,-6 3-1 0 0,3 0-248 0 0,0 0-1 0 0,1 1 1 0 0,0 0-1 0 0,0 0 1 0 0,0 0-1 0 0,1 0 1 0 0,0 1-1 0 0,0 0 0 0 0,-5 13 1 0 0,5-9-58 0 0,1 0 0 0 0,0 0 0 0 0,1 1 0 0 0,0-1 0 0 0,1 1 0 0 0,-1 12 0 0 0,3-6-71 0 0,0 0 1 0 0,1 0-1 0 0,0 0 1 0 0,2-1-1 0 0,0 1 1 0 0,1-1-1 0 0,1 0 1 0 0,11 24-1 0 0,-10-29 17 0 0,-1-1 0 0 0,2 0-1 0 0,0 0 1 0 0,0-1-1 0 0,1 0 1 0 0,0 0 0 0 0,0-1-1 0 0,1 0 1 0 0,1-1 0 0 0,-1 0-1 0 0,1-1 1 0 0,1 0 0 0 0,-1-1-1 0 0,25 10 1 0 0,-23-11-25 0 0,0-1 1 0 0,0 0-1 0 0,0-1 0 0 0,1-1 0 0 0,-1 0 1 0 0,1-1-1 0 0,-1 0 0 0 0,1-1 1 0 0,0-1-1 0 0,-1 0 0 0 0,1-1 0 0 0,-1 0 1 0 0,0-1-1 0 0,20-7 0 0 0,-26 7 52 0 0,0 0 0 0 0,0 0 0 0 0,0-1 0 0 0,0 0-1 0 0,-1-1 1 0 0,1 1 0 0 0,-1-1 0 0 0,-1 0 0 0 0,1-1 0 0 0,-1 0-1 0 0,0 0 1 0 0,0 0 0 0 0,0 0 0 0 0,-1 0 0 0 0,0-1 0 0 0,0 0-1 0 0,-1 0 1 0 0,0 0 0 0 0,0-1 0 0 0,-1 1 0 0 0,1 0 0 0 0,0-10-1 0 0,-1 7 71 0 0,-1-1 0 0 0,-1 1-1 0 0,1-1 1 0 0,-1 1 0 0 0,-1-1-1 0 0,0 1 1 0 0,-1-1-1 0 0,0 1 1 0 0,0 0 0 0 0,-1 0-1 0 0,-1-1 1 0 0,0 2 0 0 0,0-1-1 0 0,0 0 1 0 0,-12-15-1 0 0,4 10-45 0 0,0 0 0 0 0,-1 1 0 0 0,-1 1 0 0 0,0 0 0 0 0,-1 1 0 0 0,0 1 0 0 0,-1 0 0 0 0,-19-10-1 0 0,-91-42-192 0 0,122 61 17 0 0,-1 0 0 0 0,1 0-1 0 0,-1 1 1 0 0,1 0-1 0 0,-1 0 1 0 0,-8-1 0 0 0,-6 1-4187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0,'0'0'528'0'0,"6"6"934"0"0,-2 0-544 0 0,0 0 0 0 0,-1-1 0 0 0,0 1 0 0 0,0 1 1 0 0,0-1-1 0 0,-1 0 0 0 0,4 12 0 0 0,-4-5-480 0 0,0 0 0 0 0,-1 1 0 0 0,0 15 0 0 0,11 311 1823 0 0,-10-318-2516 0 0,-1-2-156 0 0,6 22-1 0 0,-6-36-306 0 0,1 0 0 0 0,-1 0 0 0 0,2 0 0 0 0,3 7 0 0 0,-1-4-1002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3223 0 0,'0'0'143'0'0,"0"-2"-3"0"0,-1-2-187 0 0,1 1 0 0 0,-1-1 0 0 0,1 0 0 0 0,0 0 0 0 0,0 0 0 0 0,1 0 0 0 0,0-5 0 0 0,2-6 3938 0 0,-1 5 4069 0 0,8 14-5754 0 0,-5 0-2045 0 0,0 0-1 0 0,0 0 1 0 0,-1 0-1 0 0,1 0 1 0 0,-1 1-1 0 0,0-1 1 0 0,0 1-1 0 0,-1 0 1 0 0,0 1-1 0 0,0-1 1 0 0,0 0-1 0 0,4 12 1 0 0,2 8 25 0 0,8 43 1 0 0,-13-50 21 0 0,76 357 487 0 0,-59-282-1863 0 0,-1-6-3813 0 0,-15-63-469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0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3679 0 0,'-20'5'15585'0'0,"28"-1"-13742"0"0,8 1-1559 0 0,0-1 0 0 0,17 3 0 0 0,13 3-113 0 0,-5-3-3191 0 0,-32-6-164 0 0,11 2-3663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42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6159 0 0,'18'-42'3154'0'0,"-17"41"-2992"0"0,-1 0 1 0 0,1 0-1 0 0,-1 1 0 0 0,1-1 1 0 0,-1 0-1 0 0,1 0 1 0 0,-1 1-1 0 0,1-1 0 0 0,0 0 1 0 0,-1 1-1 0 0,1-1 1 0 0,0 1-1 0 0,0-1 0 0 0,-1 1 1 0 0,1-1-1 0 0,0 1 1 0 0,0 0-1 0 0,0-1 0 0 0,0 1 1 0 0,0 0-1 0 0,0 0 1 0 0,-1 0-1 0 0,1-1 0 0 0,0 1 1 0 0,0 0-1 0 0,0 0 1 0 0,0 0-1 0 0,0 1 1 0 0,0-1-1 0 0,0 0 0 0 0,0 0 1 0 0,0 0-1 0 0,-1 1 1 0 0,1-1-1 0 0,0 0 0 0 0,0 1 1 0 0,0-1-1 0 0,1 1 1 0 0,0 1 45 0 0,1 0-1 0 0,-1 0 1 0 0,1 0 0 0 0,-1 0 0 0 0,0 0 0 0 0,0 0 0 0 0,0 1 0 0 0,0-1 0 0 0,0 1 0 0 0,1 3 0 0 0,6 14 320 0 0,0 1 0 0 0,-2 0 1 0 0,7 32-1 0 0,7 68-74 0 0,-17-99-365 0 0,8 91-3 0 0,2 9-816 0 0,-13-118 221 0 0,0 1-1 0 0,0-1 1 0 0,0 0 0 0 0,3 8-1 0 0,1-3-1002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42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14511 0 0,'0'0'1100'0'0,"0"2"-744"0"0,1 19-93 0 0,1 0 0 0 0,1 1-1 0 0,6 24 1 0 0,23 65 863 0 0,-22-76-1144 0 0,-4-15-165 0 0,58 200 467 0 0,-25-74-7673 0 0,-33-122 2702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5063 0 0,'0'0'2766'0'0,"3"-1"-1530"0"0,99-15 3938 0 0,-76 12-4328 0 0,0 0-1 0 0,0 2 1 0 0,29 1-1 0 0,79 9 1289 0 0,-54-1-1286 0 0,156 0 395 0 0,-151-13-723 0 0,104-22 1 0 0,56-4 375 0 0,-92 21-392 0 0,-84 8-313 0 0,111-11 127 0 0,-148 9-285 0 0,201-25 345 0 0,-141 26-230 0 0,6 1-56 0 0,100-11 9 0 0,-13 2-10 0 0,-80 5-38 0 0,36-5 30 0 0,-107 9-61 0 0,57 3 1 0 0,-19 0-4 0 0,-8-1-21 0 0,46-2 15 0 0,125-14 40 0 0,-186 17-26 0 0,-33 0-8 0 0,27-2-1 0 0,-5-1-2 0 0,-1 1 0 0 0,1 2 0 0 0,40 5 0 0 0,-64-5-16 0 0,23-1 0 0 0,-24 0 0 0 0,-1 0 0 0 0,0 1 0 0 0,14 2 0 0 0,3 2 0 0 0,-1-1 0 0 0,57-3 0 0 0,-52 0 0 0 0,-23 1 0 0 0,1-1 0 0 0,17-2 0 0 0,36-1-64 0 0,-55 1 64 0 0,-9 2-2 0 0,1 0 0 0 0,-1 0 0 0 0,1 0 0 0 0,-1-1 0 0 0,1 1 0 0 0,-1 0 0 0 0,1 0 1 0 0,-1 0-1 0 0,1-1 0 0 0,-1 1 0 0 0,1 0 0 0 0,-1 0 0 0 0,0-1 0 0 0,1 1 0 0 0,-1 0 0 0 0,1-1 0 0 0,-1 1 0 0 0,0 0 0 0 0,1-1 0 0 0,-1 1 0 0 0,0-1 0 0 0,0 1 0 0 0,1-1 0 0 0,-1 1 0 0 0,0-1 0 0 0,0 1 1 0 0,0-1-1 0 0,1 1 0 0 0,-1-1 0 0 0,0 1 0 0 0,0-2 0 0 0,0 1-9 0 0,0 0 9 0 0,1 0-8 0 0,0-1 1 0 0,-1 1-1 0 0,1-1 1 0 0,0 1 0 0 0,-1-1-1 0 0,0 1 1 0 0,1-1 0 0 0,-1 0-1 0 0,0-2 1 0 0,0 2-3 0 0,-1 0 1 0 0,1 0-1 0 0,-1 0 1 0 0,0 0-1 0 0,1 0 0 0 0,-1 0 1 0 0,0 0-1 0 0,0 0 1 0 0,0 0-1 0 0,-1 0 0 0 0,1 0 1 0 0,-2-1-1 0 0,-10-12-39 0 0,0 0 0 0 0,-1 1 0 0 0,-32-25 0 0 0,38 33 29 0 0,-1 0 0 0 0,0 0 0 0 0,0 1 0 0 0,0 0 0 0 0,-19-8 0 0 0,21 11-32 0 0,1-1 0 0 0,0-1 0 0 0,0 1-1 0 0,-6-5 1 0 0,-19-10-523 0 0,23 15-223 0 0,1 0 1 0 0,0-1-1 0 0,0 0 1 0 0,0 0-1 0 0,0 0 0 0 0,1-1 1 0 0,-10-9-1 0 0,9 5-923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42:1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9215 0 0,'-22'0'14167'0'0,"25"-2"-15833"0"0,-2 1 1722 0 0,0 1 0 0 0,0 0-1 0 0,0 0 1 0 0,0 0-1 0 0,0 0 1 0 0,1 0-1 0 0,-1 0 1 0 0,0 0-1 0 0,0 0 1 0 0,0 1-1 0 0,0-1 1 0 0,0 0 0 0 0,0 1-1 0 0,2 0 1 0 0,-2-1-40 0 0,0 1 0 0 0,1-1 0 0 0,-1 1 0 0 0,0-1 0 0 0,0 0 0 0 0,1 0 0 0 0,-1 1 0 0 0,0-1 0 0 0,0 0 0 0 0,1 0 0 0 0,-1 0 0 0 0,2-1 0 0 0,35-19 440 0 0,1 11-260 0 0,-27 6-184 0 0,-1 1 1 0 0,16-7-1 0 0,-22 7 41 0 0,10-4-1700 0 0,2 3-3292 0 0,3 3-2336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6T15:28:28.9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18132 6583 23615 0,'0'0'1040'0,"0"0"224"0,1-3-1008 0,-6 1-256 0,5 2 0 0,0 0 0 16,0 0 1296-16,3-7 224 0,1-2 32 0,4 0 16 0,2-3-160 0,6-1-48 15,2-1 0-15,4-2 0 0,5-2-384 0,2-1-80 16,1-5 0-16,4-3-16 0,4-1-224 0,1 0-32 16,1-6-16-16,3-3 0 0,3-2-80 0,3 0-16 15,5 0 0-15,2-2 0 0,-1 0-208 0,0-1-48 16,-2 3-16-16,-1-2 0 0,-1 4-240 0,-1-1 176 16,-1-3-176-16,1 5 160 0,-2 1-160 0,-1 3 0 15,-3 1 144-15,-1 1-144 16,-1-1 0-16,-3 2 0 0,-4 3 0 0,-2 1 128 15,-3-1-128-15,-3 3 0 0,-2 2 0 0,-2 3 128 0,-1-2-128 0,-1 3 176 16,-1 0-176-16,-2 2 192 0,-2 0-16 0,-2 1 0 16,-1 4 0-16,-1-1 0 0,-2-1 48 0,-2 2 16 15,-1-1 0-15,-1 4 0 0,-1-4 64 0,-1 3 16 16,-1 3 0-16,0-1 0 0,-1-1-64 0,-2 7-16 16,3-6 0-16,-3 6 0 0,0 0-64 0,0 0-16 15,0 0 0-15,5-4 0 0,1 1-160 0,-6 3 0 16,0 0 144-16,11 0-144 0,1 0 0 0,1 3 0 0,1 1 0 0,2 2 0 15,2-2 0-15,3 5 0 0,1-1 0 0,4 4 128 16,0-1-128-16,4 4 0 0,4 0 0 0,0 6 0 16,1 0 0-16,3 3 0 0,4 2 0 0,2 1 128 15,3 2 0-15,2 1 0 16,4 0 0-16,0 1 0 0,0 0 80 0,1 2 32 0,-1-2 0 0,2 2 0 16,0-3-48-16,2-2 0 0,-2 0 0 0,0-2 0 15,0-3 64-15,-1 1 16 0,-3-3 0 0,-1 1 0 0,-2 1 0 16,0-3 0-16,-2 1 0 0,-3-3 0 0,-3-1-48 0,1 0-16 15,-1 0 0-15,-2 0 0 16,-3 0-64-16,0 0-16 0,-2-3 0 0,-3 0 0 16,-1-3-128-16,-3-1 192 0,-2 1-192 0,0-2 192 15,-1-3-192-15,-2 1 0 0,-1-1 0 0,-2 1 128 16,-2-2-128-16,-2 0 0 0,-1 1 0 0,-1-1 0 16,-1 0-176-16,0 0-112 0,-2 0-32 0,0-1 0 15,-1 0-1712-15,0 1-336 0,-3 2-80 0,-1-1-18288 16</inkml:trace>
  <inkml:trace contextRef="#ctx0" brushRef="#br0" timeOffset="561.72">22429 6000 23039 0,'0'0'2048'0,"0"0"-1648"0,0 0-400 0,0 0 0 16,0 0 2064-16,0 0 336 0,0 0 64 0,1 11 16 15,1 2-464-15,-1 2-96 16,2 2 0-16,-1 4-16 0,1 3-1184 0,-1 4-224 15,-2 2-48-15,2 4-16 0,-2 3-240 0,1 1-32 16,0 2-16-16,-1 3 0 0,2-3-144 0,-1 2 0 16,0-1 0-16,1-2 0 15,-1-5-480-15,2-3-128 0,-1-2-32 0,2-3 0 16,0-3-2896-16,1-6-592 0</inkml:trace>
  <inkml:trace contextRef="#ctx0" brushRef="#br0" timeOffset="771.22">22742 5869 11967 0,'0'0'528'0,"0"0"112"0,1 7-512 15,1 4-128-15,-1 2 0 0,0 1 0 0,1 2 3616 0,0 3 688 16,1 5 144-16,1 3 32 0,1 6-2736 0,0 3-528 16,0 2-128-16,3 4 0 0,-3 1-880 0,2 0-208 15,-1 3 0-15,0-1 0 0,1 0 0 0,1-2-288 16,0-3 64-16,0-2 16 15,-2-4-704-15,1 0-144 0,-1-2-32 0,0-2-7504 16,-1-1-1520-16</inkml:trace>
  <inkml:trace contextRef="#ctx0" brushRef="#br0" timeOffset="982.24">22550 6417 28559 0,'-13'0'1264'0,"13"0"272"0,-5 0-1232 0,5 0-304 0,0 0 0 0,0 0 0 16,0 0 2688-16,0 0 496 0,0 0 80 0,9 0 32 15,2 2-1824-15,4-1-352 0,6 0-80 0,0 2-16 16,1-3-640-16,2 0-128 0,0 0-16 0,4 0-16 16,-1 0-224-16,5-3 0 0,1 2 0 0,4 0-13312 15,1 1-2640-15</inkml:trace>
  <inkml:trace contextRef="#ctx0" brushRef="#br0" timeOffset="1767.86">17017 6732 9215 0,'0'-3'400'0,"2"3"96"0,15-22-496 0,-17 22 0 0,7 14 0 0,3 2 0 0,1 2 3328 0,2 6 560 15,0 0 112-15,2 5 32 0,0 4-2640 0,2-1-528 16,0 5-96-16,-1 1-32 0,0-2-448 0,-2-1-96 15,-1-3 0-15,0-4-16 0,-3-4-176 0,0-5 160 16,-4-2-160-16,1-4 160 0,-3-5 240 0,-1-1 48 16,-3-7 16-16,0 0 0 0,0 0 208 0,0 0 32 15,-3-6 16-15,-3-1 0 0,-2-1-288 0,-1-4-64 0,0-2-16 0,-1-3 0 16,-1-5-352-16,1-2 144 16,-2-2-144-16,2-3 0 0,-1-2 0 0,2-3-272 15,0-4 16-15,1-2 16 0,3-1-16 0,2 1 0 16,3 0 0-16,3 2 0 0,1 1 128 0,2 6 128 15,4 1-208-15,-1 1 80 0,0 6 128 0,1 3 0 16,2 2 0-16,-2 4 0 0,1 2 400 0,1 6 112 16,-1-1 32-16,0 3 0 0,-2 5 208 0,0 3 32 0,0 2 16 15,-1 1 0-15,-3 2-288 0,-1 5-64 0,-3-1-16 0,-1 2 0 16,-1 6-128-16,-1 1-32 0,-2 6 0 0,-3-2 0 16,-1 2-272-16,-1 2 0 0,0-1 0 0,-1-2 0 31,-1-1-1552-31,1-1-320 0,2-3-64 0,0-2-8192 0,0-6-1648 0</inkml:trace>
  <inkml:trace contextRef="#ctx0" brushRef="#br0" timeOffset="2138.09">17415 6339 11055 0,'0'0'976'0,"0"0"-784"0,0 0-192 0,7 9 0 16,-1 2 3024-16,-1 2 560 0,1 2 128 0,-1 5 0 15,0 4-1600-15,0 0-336 0,0 2-64 0,2 3-16 16,-1 1-688-16,1 3-144 0,-2 2-32 0,2 3 0 0,-2-2-576 0,0 1-112 16,0-3-16-16,1-2-128 0,-3-2 128 0,1-3-128 15,2-2 0-15,-3-3 0 0,3-3 0 0,-2-2 0 16,-3-3 0-16,2-1 0 0,-1-5 0 0,-2-8 0 16,0 0 0-16,0 0 0 0,0 0-224 0,0 0 0 15,4-5 0-15,0-5 0 0,0-1 32 0,0-2 0 16,0-3 0-16,1-1 0 0,1 0 192 0,2 2 0 15,0-1 0-15,1 2 0 0,3 3 320 0,-2 2 128 16,-1 2 0-16,2 4 16 0,2 1 480 0,0 4 80 0,0 3 32 0,-1 3 0 16,-1 1-240-16,1 2-48 0,0 1-16 0,1 1 0 15,0 2-304-15,0-1-48 0,-1-1-16 0,1 1 0 16,0 1-256-16,0-1-128 0,-1 2 128 0,1-1-128 31,0 1-960-31,1 2-288 0,0 2-48 0,1-2-16160 0</inkml:trace>
  <inkml:trace contextRef="#ctx0" brushRef="#br1" timeOffset="6233.71">11445 7477 11967 0,'0'0'528'0,"0"0"112"0,0 0-512 0,0 0-128 0,0 0 0 0,0 0 0 16,0 0 704-16,0 0 128 0,0 0 0 0,0 0 16 15,0 0 48-15,0 0 0 0,0 0 0 0,7 8 0 16,-2-3-336-16,0 2-64 0,0-1-16 0,2 1 0 0,0 1 0 0,-1 0 0 16,2-2 0-16,0 1 0 0,1-3-80 0,1 0-16 15,-2-1 0-15,1 1 0 0,2-1-80 0,-1-2-32 16,2 2 0-16,0-3 0 0,-1 0-64 0,1-4-16 15,0 1 0-15,-1 1 0 0,3-1-64 0,-1-1 0 16,0 0-128-16,1 0 192 0,-2 2-192 0,-2 0 144 16,1 1-144-16,0 1 128 0,0 1-128 0,0-1 0 15,-1 0 0-15,0 3 128 0,-1 0 192 0,2 1 16 16,-2 1 16-16,0 1 0 0,0 1 32 0,0-3 0 16,0 1 0-16,0 0 0 0,0 0-128 0,2 1 0 15,-1-2-16-15,1-2 0 0,-1 1-16 0,2-1 0 16,1-2 0-16,3 0 0 0,-1-5-80 0,1 0-16 0,-1-3 0 0,1 0 0 15,1-1-128-15,0 1 192 0,-1-3-192 0,1 1 192 16,0 1-192-16,-2 3 0 0,1-2 0 0,-2 3 0 16,-1 1 0-16,-1 1 0 0,-2 2 0 0,1 0 128 15,-1-1-128-15,1 2 0 0,-2-2 0 0,1 2 0 16,2 2 128-16,0-2-128 0,-1 0 128 0,1 0-128 16,1 3 0-16,2 1 0 0,-2 0 0 0,0 0 0 15,0 0 0-15,0-2 0 0,0 1 0 0,0-1 0 16,-2 0 0-16,3 0 0 0,-4 0 128 0,0-1-128 0,1-1 0 15,-1 0 0-15,1 0 0 0,-1 0 0 0,-1-3 0 0,2 1 0 16,0-1 0-16,1-1 128 0,-1 0-128 0,-1-1 0 16,0 0 0-16,1 0 128 15,-2 1-128-15,0 0 192 0,0-1-192 0,0 1 192 16,0 1 192-16,1 2 32 0,-1-2 16 0,0 3 0 16,0 0 32-16,0 0 16 0,0 3 0 0,0-2 0 15,0 4-144-15,2-2-16 0,-1 2-16 0,-1 0 0 0,-1 2-112 0,1-1-32 16,1 2 0-16,0 1 0 0,2-2-160 0,-1-1 160 15,1 0-160-15,1-2 160 0,0-3-160 0,2 0 0 16,0-2 0-16,1 0 0 0,1-2 0 0,-2-1 0 16,1-1 0-16,0 1 0 0,-3-3 128 0,0 3-128 15,0 2 0-15,-1-3 128 0,-1 1-128 0,0 1 0 16,-2 0 0-16,0 1 0 0,0-2 0 0,2 1 0 16,-2 3 0-16,1 0 0 0,2 0 0 0,-2 0 0 15,1 2 0-15,-2 0 0 0,0 2 0 0,0 0 0 0,0 1 0 0,2 2 0 16,-1-3 0-16,1 0 0 0,-2 1 0 0,1-3 0 15,2 1 144-15,-2-2-144 0,1-1 160 0,-1 0-160 16,2-1 144-16,0 0-144 0,-1-2 128 0,2 2-128 16,-2-2 128-16,-1 2-128 15,1-2 0-15,0 3 128 0,2-4-128 0,-1 3 0 16,0 0 0-16,0 1 0 0,-1-3 0 0,0 2 0 16,-2 0 0-16,-1 2 0 0,0-2 0 0,-1-1 0 0,4 1 128 0,-2 0-128 15,-1-2 0-15,1 2 0 0,-3-1 0 0,2 1 128 16,0 0-128-16,0 1 0 0,1 0 0 0,-1 2 0 15,-2 0 0-15,1-1 0 0,1 2 0 0,-1-1 0 16,0 1 0-16,1-2 0 0,0 2 0 0,-1-2 0 16,3 0 0-16,0 1 0 0,-2-2 0 0,1 0 0 15,0-2 0-15,0 1 0 0,2 0 0 0,-2 1 0 0,-1-4 0 16,-1 1 0-16,0 1 0 0,-1-1 0 0,-6 3-208 0,7-4 80 16,-1 2 128-16,1-1-208 0,0 0 0 0,0 1 0 15,0-1 0-15,1 2 0 0,0-2 0 0,-1 1 0 16,1 0 0-16,0 2 0 0,0 2 0 0,0 0 0 15,-2 1 0-15,1 1 0 0,-1 1-32 0,1 0 0 16,1 0 0-16,1 1 0 0,0 0 240 0,1-1-176 16,1-1 176-16,-1 0-160 0,0 0 160 0,2 0 0 0,1 0-144 0,0 0 144 15,-1-2 0-15,0 2 0 0,0-2 0 0,-1 0 0 16,1 1 0-16,0-1 0 0,1 2 0 0,1-2 0 16,3 0-160-16,-1 1-64 15,-1-3-16-15</inkml:trace>
  <inkml:trace contextRef="#ctx0" brushRef="#br1" timeOffset="8100.03">11883 16525 14735 0,'0'0'1312'0,"0"0"-1056"0,0 0-256 0,0 0 0 0,0 0 1488 0,0 0 240 0,0 0 64 0,0 0 0 15,0 0-576-15,0 0-96 0,0 0-32 0,0 0 0 16,15 3-224-16,-15-3-48 0,5 5-16 0,1 2 0 16,1-1-480-16,1 1-112 0,0-1-16 0,1-1 0 15,4 1-192-15,-1-3 0 0,-1 0 0 0,1 0 0 16,0-5 0-16,-1 1 0 0,1-5 0 0,0 0 0 0,0 1 0 0,-1 0 0 16,1-2 0-16,-1 2 0 0,-1 0 0 0,0-3 0 15,1 2 0-15,-1 0 0 16,1 2 0-16,0 1 0 0,1-3 0 0,0 1 0 15,1 0 0-15,-1 1 0 0,-1 0 0 0,1 1 0 16,0-2 128-16,-2 1-128 0,-1 2 0 0,2 0 0 0,-2 1 160 16,1 0-160-16,0 1 160 0,1 0-160 0,0 1 256 0,0 0-64 15,1-1 0-15,0 0 0 0,0 0-192 0,-1 0 128 16,1-1-128-16,0 0 0 0,-2 0 0 0,2 1 0 16,0-4 0-16,-1 1 0 0,0 3 0 0,1-3 128 15,-1 3-128-15,1 3 0 0,-1 0 0 0,-1 1 0 16,0 1 0-16,0 1 0 0,-1 1 0 0,0 1 0 15,0-1 0-15,0 3 0 0,0-4 0 0,0-1 0 16,2-1 0-16,-2-1 0 0,0-2 0 0,0-2 0 0,2-2 128 0,-1 2-128 16,-1 0 0-16,1-2 0 0,1 0 128 0,-2 1-128 15,0 0 0-15,-1 2 0 0,0 0 0 0,0 2 0 16,-1-1 0-16,1 0 0 0,0 2 0 0,1 0 0 16,0-1 0-16,0 1 0 0,-1 2 0 0,0-2 0 15,3 1 0-15,-2-1 0 0,0 0 0 0,-1 0 0 16,-2-1 0-16,2 0 0 0,1-1 0 0,2 1 0 15,-2 2 0-15,0-1 0 0,0 0 0 0,1 1 0 0,1-1 0 0,-1 1 0 16,1-1 0-16,-2 1 0 16,0-2 0-16,0 1 0 0,-1 0 0 0,1-1 0 15,-1 1 0-15,1 1 0 0,0-2 0 0,0 1 0 16,0 0 0-16,13 2 176 0,-11-3-16 16,-1 1-160-16,1-3 128 0,-1 0-128 0,2-3 128 15,-2 2-128-15,1-1 128 0,0-2-128 0,0 0 128 16,-1 1-128-16,1-1 0 0,-2-2 144 0,1-1-144 0,1 2 128 15,-1-2-128-15,1 0 160 0,-1-1-160 0,0 3 128 0,1-1-128 16,-1 1 0-16,1 3 144 0,-2-4-144 0,1 5 0 16,1 1 0-16,-1 0 0 0,1 0 0 0,-2 0 0 15,1 1 0-15,1 1 0 0,-1-1 0 0,-1 2 0 16,-1-3 0-16,1 0 0 0,2 0 0 0,-1 1 0 16,-1 0 0-16,2 0 0 0,0 2 0 0,2-2 192 15,-2-1-192-15,0 2 192 0,1 0-192 0,0 1 0 0,-2-3 144 0,1 1-144 16,-1 2 0-16,1-1 0 15,-1 1 0-15,2 0 0 0,0-2 0 0,1 2 128 16,0-3-128-16,-2 0 0 0,0-3 0 0,-1 0 0 16,1 1 0-16,-2 0 0 0,0 1 0 0,1-2 128 15,1 0-128-15,-2-1 0 0,0 1 0 0,0-1 0 0,0 2 0 0,0-1 0 16,0 0 0-16,1 2 0 0,-1-3 0 0,0 3 0 16,0 0 0-16,3 1 0 0,-2 0 0 0,-1 0 0 15,0 0 0-15,1 1 0 0,-1 0 0 0,1-1 0 16,2 1 0-16,0 2 0 0,-3-3 0 0,1 0 0 15,2 0 0-15,0 0 0 0,-2 0 0 0,2 0 0 16,-1 0 0-16,3 0 0 0,-3 0 0 0,1-3 128 0,-2 2-128 16,1 0 0-16,1 1 0 0,-1 0 0 0,-2 0 0 0,1 0 0 15,-1 0 0-15,1 0 128 16,-1 0-128-16,2-1 0 0,-2-1 0 0,1 1 0 16,1 0 0-16,-1-1 0 0,1 0 0 0,-1-1 0 15,0-1-192-15,0 2 64 0,-1-4 0 0,-2 2 0 16,0 1 128-16,-1-4-160 0,1-1 160 0,0 3-160 0,-1 0 160 0,1 1 0 15,-1 0 0-15,1 1 0 0,0 2 0 0,1-2 0 16,-8 3 0-16,11 0 0 0,-1 0 0 0,2 0 0 16,-2 3 0-16,3-3 0 0,2 0 128 0,-1 0 64 15,0-3 16-15,2 2 0 0,2 0-80 0,2 0-128 16,1 1 176-16,-2 0-176 0,2 0-176 0,1 0-144 0,0 0-16 0</inkml:trace>
  <inkml:trace contextRef="#ctx0" brushRef="#br2" timeOffset="12832.7">19685 5268 911 0,'0'0'0'0,"0"0"0"0,0 0 0 0,0 0 0 0,0 0 3008 0,0 0 528 0,0 0 112 0,0 0 0 16,0 0-2112-16,0 0-448 0,0 0-64 0,17-16-32 16,-17 16-96-16,0 0-32 0,0 0 0 0,0 0 0 0,0 0 224 0,0 0 32 15,0 0 16-15,0 0 0 0,0 0 352 0,0 0 80 16,0 0 16-16,0 0 0 0,0 0-96 0,0 0-16 16,0 0 0-16,0 0 0 0,0 0-448 0,5-1-80 15,2-6-32-15,-7 7 0 0,5-4-320 0,1-2-64 16,-1-3-16-16,3-2 0 15,0-6-32-15,3 2-16 0,0-2 0 0,1-6 0 0,1-4-112 16,1-2-32-16,5 2 0 0,-2-4 0 0,0-3 32 0,1-1 0 16,0-2 0-16,0-1 0 0,-1-3 96 0,1-1 0 15,-2 0 16-15,2-1 0 0,1-2-96 0,-1 1-32 16,-1 1 0-16,1 2 0 0,-1 3-144 0,0-2-16 16,-1 2-16-16,1 0 0 0,0 4 16 0,-2 0 0 15,1 0 0-15,-1 3 0 0,-2 1 64 0,1 4 16 16,-3-2 0-16,0 6 0 0,-2 0-64 0,-1 3 0 15,1 0 0-15,-3 2 0 0,1 2-192 0,-1 0 128 16,1 2-128-16,-2 2 0 0,0 0 0 0,0 2 0 0,-1 1-208 0,3 2 64 31,-2 1-1936-31,0 1-384 0,-5 4-80 0,6-3-10880 0,-1-1-2176 0</inkml:trace>
  <inkml:trace contextRef="#ctx0" brushRef="#br2" timeOffset="13365.07">20807 3435 18767 0,'0'0'832'0,"-1"-7"176"0,-2 2-816 0,0 0-192 16,-3-2 0-16,0 1 0 0,-1-1 2112 0,-1 2 384 16,1-2 80-16,-3 3 16 0,0 1-672 0,0 1-128 15,-2 1-16-15,0 1-16 0,2 1-880 0,-1 3-176 16,1 1-48-16,-1 3 0 0,1 4-80 0,1 4 0 15,0 3-16-15,1 1 0 16,3 4-816-16,0 4-144 0,1 0-48 0,2 4 0 0,4 2 448 0,2 0-160 16,1-2 160-16,3-1 0 0,2-1 0 0,2-2 0 0,2-3 0 15,3-3 0-15,4-5 0 0,1-4 0 0,3-4 0 0,1-3 0 16,4-2 0-16,-1-2 144 0,-1-5-144 0,1-4 192 16,0-2 128-16,-3-2 16 0,-3-2 16 0,-2-2 0 15,-3-3 288-15,0 0 48 0,-2-4 16 0,-3-2 0 16,-2-2-48-16,-2-1 0 0,-3-2 0 0,-1 0 0 15,1 1-64-15,-5-1-16 0,-2 2 0 0,-3 2 0 16,-3 3-64-16,-2-2 0 0,-3 1-16 0,-3 3 0 16,-5-2-176-16,-2 2-48 0,-1 3 0 0,-1 3 0 0,-1 1-272 0,2 4-176 15,-1 1 32-15,2 3 0 16,1 0-1248-16,2 3-240 0,-1 4-48 0,5 2-16 16,2 1-1376-16,2 3-256 0</inkml:trace>
  <inkml:trace contextRef="#ctx0" brushRef="#br2" timeOffset="13705.39">21760 3179 28559 0,'0'0'1264'0,"-4"-4"272"0,-1-2-1232 0,-1 0-304 0,-1 1 0 0,-2 0 0 16,-3 0 2160-16,-1 1 368 0,-1 0 80 0,0 1 16 15,-2 2-944-15,-1 2-176 0,0 5-32 0,-1 0-16 16,-3 3-896-16,0 6-176 0,2-1-48 0,2 3 0 16,2 1-336-16,4 2 0 0,3 0 0 0,2 4 128 15,3-2-128-15,3 2 0 16,3-4 0-16,3 3 0 0,2 0 0 0,2-2 0 0,4 2 0 0,3-3 128 15,-1-3-128-15,2-1 0 0,2-2 128 0,1-1-128 16,1 0 0-16,1 0 0 0,1-1 0 0,-1-2 0 16,1-1-496-16,-1 0-16 0,1-1 0 15,-2 0 0-15,-3-1-2304 0,1-2-448 0,-1 0-112 0,0-2-12240 16</inkml:trace>
  <inkml:trace contextRef="#ctx0" brushRef="#br2" timeOffset="13907.12">22204 2980 10127 0,'0'0'896'0,"2"-7"-704"15,0-2-192-15,-1 2 0 0,-1 7 5568 0,0 0 1072 0,0 0 208 0,0 0 64 16,0 0-4288-16,0 0-832 16,5 13-192-16,-2 4-16 0,-2 3-848 0,0 5-160 15,2 3-48-15,-2 5 0 0,-1 0-384 0,0 0-144 16,0 0 0-16,1 2 144 0,1 3-144 0,2-4 0 15,1-1-192-15,1-3 192 16,1-3-2176-16,-1-2-320 0,2-4-64 0,0-2-8448 16,-1-1-1696-16</inkml:trace>
  <inkml:trace contextRef="#ctx0" brushRef="#br2" timeOffset="14099.85">22480 2776 18431 0,'0'0'1632'0,"0"0"-1312"0,0 0-320 0,0 0 0 16,0 0 2768-16,0 0 496 0,0 9 80 0,-1 6 32 16,1 4-1568-16,0 5-304 0,0 2-64 0,1 5-16 0,0 4-800 0,3 4-176 15,-1 4-16-15,-1 3-16 0,1 1-416 0,2 0 0 16,2-1 0-16,-1 3 0 31,1 2-960-31,2-2-288 0,-1-2-48 0,0-4-8944 0,-2-3-1776 0</inkml:trace>
  <inkml:trace contextRef="#ctx0" brushRef="#br2" timeOffset="14284.39">22283 3321 26719 0,'-5'-13'2368'0,"5"13"-1888"15,0-6-480-15,0 6 0 0,0-7 2368 0,0 2 368 16,0-2 80-16,3 2 0 0,2 1-1456 0,4 0-288 15,3-1-64-15,3 2-16 16,5 3-1136-16,3 2-240 0,3-1-32 0,3 2-11312 0,2-2-2272 0</inkml:trace>
  <inkml:trace contextRef="#ctx0" brushRef="#br2" timeOffset="14732">22892 3233 32255 0,'0'0'2864'0,"0"0"-2288"0,0 0-576 0,0 0 0 15,0 0 832-15,6 6 48 0,5 1 16 0,1-5 0 16,3 2-176-16,4-3-16 0,1 2-16 0,3 0 0 16,-1-2-512-16,-1 0-176 0,-1 0 0 0,1 2 144 15,-2-2-144-15,-2 2 0 0,-3-2 0 0,-4 2 0 16,-2 0 0-16,-3 0 0 0,-5-3 0 0,0 0 0 0,-2 10 0 0,-5-1 0 15,-1 0-192-15,-1 0 192 0,-5 0-192 0,-2 0 192 16,-1 0-160-16,0 0 160 0,-1 1 0 0,1-4 0 16,0-2 0-16,3 0 0 0,1 0-128 0,1 0 128 15,3 0 0-15,4 0-144 16,5-4-528-16,0 0-96 0,0 0-32 0,0 0 0 16,6 6-48-16,3-2-16 0,3 0 0 0,5 1 0 0,1-1 560 0,3 0 112 0,0 2 32 0,1 1 0 15,0-1 160-15,2 4 224 16,-3 1-48-16,-2 0-16 0,-2-1 672 0,-1 2 144 15,-3 1 32-15,0 3 0 0,-4-2 576 0,-2 2 112 16,-2 1 32-16,-3 0 0 0,-3-2-64 0,-2 2 0 16,-2 3 0-16,-3-2 0 0,-1 0-496 0,-4 2-96 0,-2-5-32 0,-1 1 0 15,-1-2-480-15,-2 1-112 0,-2-2 0 0,-2-3-16 16,0-1-256-16,1 2-48 0,1-5-128 0,1 2 192 31,2-1-1120-31,0-2-224 0,1-1-64 0,0-3-21056 0</inkml:trace>
  <inkml:trace contextRef="#ctx0" brushRef="#br2" timeOffset="15535.2">18540 3939 18431 0,'0'0'816'0,"0"0"160"0,0 0-784 0,0 0-192 15,0 0 0-15,0 0 0 0,12-2 2208 0,-2 11 400 16,3 4 80-16,2 1 0 0,3 4-1184 0,3 2-240 15,2 5-48-15,5 3-16 0,3 5-256 0,3 3-48 16,1 6-16-16,2 1 0 0,0 1 176 0,1 1 32 0,1 0 16 0,0 2 0 16,2 3-64-16,-2-1-16 15,0 1 0-15,-1-4 0 0,1-1-448 0,-3 0-112 16,-2-4-16-16,0-2 0 0,-2-1 112 0,-4-1 16 16,1-2 0-16,-4-4 0 0,-3-3-576 0,-1-4 0 15,-2-2 0-15,-1-1 0 0,1 0 0 0,-2-1 0 0,-2-3 0 0,0-3 0 16,-2-1 160-16,1-2-160 0,-2 0 128 0,0 1-128 31,-2 1-1920-31,-1-1-480 0,0-2-96 0,-1 1-9984 0,-1-4-1984 0</inkml:trace>
  <inkml:trace contextRef="#ctx0" brushRef="#br2" timeOffset="16266.3">17955 3045 27007 0,'0'0'592'0,"-2"-7"128"0,0-1 32 0,1 1 0 0,-1 0-608 0,0 1-144 16,2 6 0-16,-4-6 0 0,1 1 672 0,3 5 96 15,0 0 32-15,-8 4 0 0,1 4-272 0,-1 5-48 16,1 5-16-16,2 4 0 0,0 7-336 0,2 1-128 16,2 0 0-16,2 1 144 0,4 2-144 0,2-2 0 15,1-2 144-15,2-3-144 0,2-4 0 0,1-4 0 16,3-3 0-16,2-4 0 0,1-3 0 0,1-3 176 15,-2-5-16-15,0-1 0 0,-1-3 352 0,-1-2 80 16,-3-3 16-16,0-2 0 0,-3-2 96 0,1 0 32 0,-2-4 0 0,-2 1 0 16,-5 0-256-1,-1-1-48-15,-1-2-16 0,-1 4 0 0,-5-1-208 0,-3-4-32 16,-2 1-16-16,-1 1 0 0,-2-1-160 0,-2 4 0 16,-1-1 144-16,0 0-144 15,-1 1-544-15,4 2-176 0,1 1-48 0,1 3 0 16,3 2-2304-16,2 1-480 0</inkml:trace>
  <inkml:trace contextRef="#ctx0" brushRef="#br2" timeOffset="16502.09">18528 2797 20271 0,'0'0'1792'0,"-5"-5"-1424"0,5 5-368 0,-8-3 0 15,-1 2 2880-15,-1 1 512 0,-2 1 112 0,0 1 16 16,-2 0-1424-16,0 1-288 0,-2 2-48 0,2 0-16 15,-1 3-816-15,2 2-160 0,2 2-48 0,1 3 0 16,1 1-288-16,2 8-64 0,1-2-16 0,5 5 0 16,1 1-224-16,3 1-128 0,1 1 128 0,5-4-128 15,1 1 0-15,4-2 0 0,3-3 0 0,2-3 0 0,-1-3 0 16,1-2-160-16,1-2 16 0,2-1 0 16,0-5-1344-16,2 1-272 0,1-2-48 0,-1-4-15392 15</inkml:trace>
  <inkml:trace contextRef="#ctx0" brushRef="#br2" timeOffset="16651.14">18908 2480 35823 0,'0'0'1584'0,"-5"7"336"0,-1 2-1536 0,1 4-384 0,-1 3 0 0,0 4 0 15,1 5 832 1,1 3 80-16,0 3 32 0,3 0 0 0,2 4-560 0,3 2-128 15,2-1 0-15,0 2-16 16,1 1-1840-16,0-1-384 0,4-3-64 0,-2-2-8576 0,1-4-1728 0</inkml:trace>
  <inkml:trace contextRef="#ctx0" brushRef="#br2" timeOffset="16852.57">19109 2458 21183 0,'0'0'1888'0,"0"0"-1504"0,0 0-384 0,0 0 0 16,-2 7 3440-16,1 4 608 0,1 2 128 0,1 6 32 15,1 4-2416-15,1 4-496 0,1 3-80 0,3 4-32 16,-1 0-880-16,2 3-176 0,1 2-128 0,2 1 144 0,1 1-288 0,-1 2-64 16,1 1-16-16,1 0 0 15,0 1-3360-15,1-5-688 0</inkml:trace>
  <inkml:trace contextRef="#ctx0" brushRef="#br2" timeOffset="17012.4">19011 2905 28559 0,'-8'-5'2544'0,"0"-1"-2032"0,-1-2-512 0,0-1 0 16,1-1 2560-16,2 0 400 0,2 2 96 0,2 0 16 15,4 1-1824-15,3 0-352 0,7 1-80 0,-1 0-16 31,1 0-1696-31,5 1-352 0,3-1-64 0,2 4-10480 0,3-1-2096 0</inkml:trace>
  <inkml:trace contextRef="#ctx0" brushRef="#br2" timeOffset="17433.16">19339 2802 25791 0,'0'0'2304'0,"0"0"-1856"0,0 0-448 0,0 0 0 0,0 9 1824 0,0-9 272 16,6 3 48-16,3 1 16 0,1-1-624 0,3 0-128 16,1-3-32-16,2 0 0 15,0 0-1040-15,1 0-208 0,-2 0-128 0,1 2 160 16,-3 3-160-16,0-2 0 0,1 2 0 0,-3 0-176 16,-3 0 176-16,-3 0-128 0,-5-5 128 0,3 8-128 15,-2 1 128-15,-2 0 0 0,-2 2 0 0,-1-1 128 16,-1-1-128-16,0 2 128 0,-2 2-128 0,1-3 128 0,-2 0-128 15,1-1 0-15,-1 0 0 0,1 0 0 0,0-3-160 0,2 0-48 16,1-1-16-16,4-5 0 0,0 0-80 0,-1 6-16 16,1 1 0-16,0-7 0 15,0 0-64-15,7 4-32 0,3-2 0 0,3 2 0 0,-3-1 224 0,4 0 64 16,2 0 0-16,-2 3 0 0,-1-2 256 0,0 1 48 16,0 1 16-16,0 2 0 0,-1 3 608 0,-1-1 128 15,-2-1 32-15,-1 2 0 0,-2-1 128 0,-1 3 48 16,-3-3 0-16,-2 2 0 0,-2 0-32 0,-2 0 0 0,-2-1 0 0,-1 1 0 15,0 0-352-15,-3 0-80 0,1-2-16 0,0-1 0 16,0-1-368-16,0-2-80 0,-2 0-16 0,1-1 0 31,-2 0-1344-31,3 2-288 0,0-1-48 0,1 1-19280 0</inkml:trace>
  <inkml:trace contextRef="#ctx0" brushRef="#br0" timeOffset="27668.74">19208 7852 19343 0,'0'0'848'0,"0"0"192"0,0 0-832 0,0 0-208 16,0 0 0-16,0 0 0 0,0 0 1568 0,0 0 272 0,0 0 48 0,-2-7 16 16,0-1-544-16,-1 0-96 0,-1 2-32 0,0 1 0 15,-1-1-688-15,-1 3-144 0,-2 1-16 0,-3 4-16 16,0 0-80-16,-2 2-16 0,-2 4 0 0,1 5 0 15,-2 1 96-15,1 3 16 16,0 1 0-16,0 3 0 0,-2 1-208 0,1 2-48 16,0-4 0-16,3 3 0 0,3-1-128 0,1 0 0 15,2-3 0-15,3-2 0 0,3-6 0 0,2 1 0 16,3-3 0-16,3-1 0 0,2-3 0 0,1-1 0 0,2-3 0 0,2-2 0 16,2-4 0-16,1-3 128 0,1-2-128 0,2-2 0 15,-1-1 128-15,1-2-128 0,-1 0 0 0,1-2 128 16,-2-3-128-16,1 1 0 0,-1-2 144 0,-1 0-144 15,-3 0 0-15,-1 3 144 0,-1-3-144 0,-2 5 0 16,-2 2 144-16,-1 2-144 0,-3 2 0 0,-2 1 144 16,-1 1 48-16,-1 8 16 0,0 0 0 0,-5-3 0 0,-1 5 144 0,-2 0 32 15,-1 3 0-15,0 2 0 0,1 3-80 0,-1 0-16 16,3 1 0-16,1 5 0 0,1-2-144 0,0 2-16 16,2 1-128-16,1 2 192 0,3 1-192 0,3 0 0 15,3 2 0-15,1 0 0 0,2-1 0 0,2 4 0 16,1-1 0-16,3-3-160 15,3-4-752-15,2-3-160 0,1-1-16 0,1-2-16 16,-1-2-1696-16,1-5-336 0,0-1-64 0,0-3-9152 0</inkml:trace>
  <inkml:trace contextRef="#ctx0" brushRef="#br0" timeOffset="27936.81">19760 7952 5519 0,'0'-20'240'0,"0"13"64"0,0-3-304 0,-1 0 0 15,-1-2 0-15,-1 1 0 0,-1-1 5264 0,0 1 1008 16,-1 2 192-16,-2 3 32 0,0 1-3776 0,-3 2-752 15,1-1-160-15,-1 4-16 0,-1 4-720 0,1 0-144 16,0 4-32-16,-1 1 0 0,2 3-368 0,-1 1-80 0,2 2 0 0,1 3-16 16,2-2-304-16,2 2-128 0,2 1 128 0,1-2-128 15,1-1 0-15,3-1 0 0,2 0 0 0,1-1 0 16,4 0 0-16,1 2 0 0,1-6 0 0,1 0 0 16,2-1 0-16,1 1 0 0,2-5 0 0,2 0 0 15,2 0-176-15,0 0 176 0,0-1-128 0,0-1 128 16,0-3-528-1,-1-4-32-15,-3 1 0 0,0 1 0 0,-2-1-528 0,-2-1-128 0,0 0 0 0,-2 1-16 16,-3-4-1264-16,-1 0-256 0,-1 0-64 0,-2-1-9232 16</inkml:trace>
  <inkml:trace contextRef="#ctx0" brushRef="#br0" timeOffset="28332.81">20137 7992 14735 0,'0'0'1312'0,"0"0"-1056"0,0 0-256 0,0 0 0 15,0 0 2192-15,0 0 384 0,0 0 80 0,0 0 16 16,8 3-1392-16,0-3-288 0,0 0-48 0,1-4-16 15,0-2-256-15,0-4-48 16,1 0-16-16,0-3 0 0,0-1-256 0,-1-1-48 16,-1-2-16-16,-1 0 0 0,-2 2-32 0,-1 2 0 15,-3-2 0-15,0 2 0 0,-1 0 192 0,-2 0 16 16,-2 2 16-16,0 0 0 0,-3 3 96 0,1 0 0 0,-2 2 16 16,-1 2 0-16,-2 1-64 0,2 3-16 0,0 0 0 0,0 3 0 15,-1 1-160-15,0 4-32 0,3 2-16 0,0 3 0 16,1 3-80-16,2 3-16 0,0-2 0 0,2 3 0 15,1-1-208-15,2 2 0 0,3 0 0 0,2 0 0 16,1-1 0-16,4-2 0 0,1 0 0 0,1-2 0 0,2-2-352 0,2-1 32 16,0-1 16-16,4-2 0 15,1-1-2128-15,0-2-448 0,2-2-64 0,-1-2-11024 16</inkml:trace>
  <inkml:trace contextRef="#ctx0" brushRef="#br0" timeOffset="28509.89">20600 7386 12895 0,'-3'-25'576'0,"2"16"112"0,-1 0-560 0,-2 1-128 15,0 2 0-15,4 6 0 0,0 0 4160 0,0 0 816 16,-6 10 144-16,3 6 48 0,0 3-3776 0,3 5-752 16,1 5-160-16,2 4-32 0,1 5-288 0,2 3-160 15,2 2 160-15,3 4-160 0,0 1 0 0,4 1 0 16,-1-2 0-16,0-1 0 15,1-4-2160-15,0-4-464 0,1-5-112 0</inkml:trace>
  <inkml:trace contextRef="#ctx0" brushRef="#br0" timeOffset="29002.21">20655 7866 23039 0,'-9'-22'1024'0,"5"14"192"0,-1-5-960 0,-1 0-256 0,1-1 0 0,1-1 0 16,3 0 928-16,0 1 144 0,1 3 16 0,2 2 16 15,5 3-496-15,1 0-96 0,-1 2-32 0,4 1 0 16,3-1-624-16,3 2-128 0,1 1-32 0,3 1 0 16,1 0 304-16,3 1 272 0,4-1-48 0,-1 0-16 15,0-3-208-15,-1 1-256 0,-1-1 48 0,-1 0 16 16,0 2 32-16,-4-1 16 0,-3-1 0 0,-2 0 0 16,-3 1 144-16,-3 0 0 0,-1 0 0 0,-9 2 0 15,0 0 0-15,0 0 176 0,0 0-48 0,0 9 0 0,-4 0 576 0,-2 5 96 16,-3-1 32-16,-3-1 0 0,-2 1-192 0,-2 0-48 15,0 0 0-15,-1 0 0 0,0-1-16 0,3 0 0 16,0-2 0-16,2 2 0 0,2-2-224 0,2 1-48 16,1-1-16-16,3-1 0 0,3 0-288 0,2-2 0 15,3 0 0-15,3-1 0 0,2-1 0 0,1 0 0 16,2-3 0-16,2-1 0 0,2-2-144 0,0-1 144 16,1-3-128-16,1-1 128 0,-1-3-272 0,-2-1 16 0,0-3 16 15,-2 4 0-15,-3-2 240 0,-1-1-192 0,-1 1 192 0,0-2-192 16,-1 3 192-16,-1-3 0 0,-1 1 0 0,0 0 0 15,-1 1 384-15,0 0-48 0,0 1 0 0,0-1 0 16,-1 1 80-16,-1 1 16 0,0 1 0 0,-2 8 0 16,0 0-80-16,0 0-16 15,0 0 0-15,2 7 0 0,1 0-336 0,-1 4 144 16,1-1-144-16,1 3 0 0,0 3 0 0,1-2 0 16,2 2 0-16,-1-2 0 15,2-1-720-15,0 0-48 0,1-1-16 0,0 0 0 16,1-3-2144-16,2-1-416 0,0-2-96 0,-2-1-16 0</inkml:trace>
  <inkml:trace contextRef="#ctx0" brushRef="#br0" timeOffset="29199.31">21487 7157 23951 0,'0'0'2128'0,"0"0"-1696"0,0 0-432 0,-3 8 0 0,-1 5 1856 0,1 5 304 16,2 5 48-16,0 7 16 0,1 4-240 0,1 5-32 15,2 4-16-15,2 7 0 0,1-1-704 0,4 6-144 16,-1 2-16-16,1 1-16 0,1-5-720 0,2 1-144 16,2-1-16-16,0-2-16 15,-1-4-992-15,0-3-192 0,-1-2-32 0,2-2-17120 16</inkml:trace>
  <inkml:trace contextRef="#ctx0" brushRef="#br2" timeOffset="44165.66">11823 14018 18367 0,'0'0'816'0,"0"0"160"0,-22 16-784 0,22-16-192 0,0 0 0 0,0 0 0 16,0 0 1168-16,0 0 192 0,-5-7 48 0,0 3 0 15,5 4-240-15,-5-1-32 0,-3 0-16 0,0 2 0 16,-1 2-544-16,1 1-128 0,-1 1 0 0,0 3-16 15,0 2-224-15,-2 3-32 0,1 1-16 0,1 3 0 16,0 0-160-16,-1 7 0 0,3 1 0 0,1-1 128 16,2 1-128-16,3 0 0 15,1 0 0-15,0-1 0 0,4 0 0 0,3-1 0 16,0-2 0-16,4-3 0 0,1-1 0 0,1-4 192 0,-2-2-192 0,4-2 192 16,-1-4 176-16,2 0 32 0,-2-3 16 0,-1-2 0 15,0-2 128-15,-1-4 32 0,-3-1 0 0,-1-4 0 16,-2-4 320-16,-2 0 80 0,0-4 16 0,-1 0 0 15,-3-2-96-15,0 0-32 0,-2-1 0 0,0-1 0 0,-2-2-272 0,-1-1-48 16,-3 0-16-16,0 1 0 0,-1-4-176 0,0 3-32 16,-2 1-16-16,1 1 0 0,1-1-304 0,0 3 0 15,-3 1 128-15,3 4-128 0,1-1 0 0,1 3-272 16,0 5 48-16,1-2 16 31,3 4-448-31,-1 2-96 0,-2 0-16 0,6 6 0 0,0 0-352 0,0 0-80 0,0 0-16 0,7 8 0 16,1 0-1792-16,1 1-384 0,1-2-64 0</inkml:trace>
  <inkml:trace contextRef="#ctx0" brushRef="#br2" timeOffset="44271.84">12020 14031 21183 0,'5'16'944'0,"-2"-7"192"0,1 3-912 0,1 1-224 16,0 1 0-16,2 4 0 0,-2-1 1024 0,3 3 144 0,-3-3 48 0,2 2 0 15,-1-3-688-15,-1 1-128 0,1 0-16 0,-1-3-16 31,0 2-2160-31,6 1-448 0</inkml:trace>
  <inkml:trace contextRef="#ctx0" brushRef="#br2" timeOffset="44670.94">12044 14115 911 0,'-4'-15'0'0,"3"5"0"0,-1-2 0 0,0-1 0 16,-1 0 4352-16,2 1 768 0,-1-1 176 0,2 0 16 15,-1-1-3408-15,1 2-688 0,1 3-144 0,2 1-32 0,-2 0-736 0,3 2-160 16,1 1-16-16,-5 5-128 31,8-3-304-31,1 3-160 0,1 5-48 0,0-2 0 16,-1 1-736-16,1 1-160 0,2 3-16 0,1 0-16 15,-1-2-1024-15,1 1-208 0,0-1-32 0,0 1-16 16,0-2 1312-16,-1 0 272 0,-2 0 48 0,-1 1 16 0,1-1 3104 0,-4-3 608 0,-1 2 128 0,-5-4 32 16,0 0-544-16,4 7-96 0,-2-1-32 0,-2 2 0 15,-2 1-496-15,1-1-96 0,1 3-32 0,-3 0 0 0,1 2-480 0,-1-1-80 16,0 4-32-16,3 1 0 0,0 0-192 0,3 1-32 15,1-4-16-15,1 2 0 0,2-2-288 0,2-1-48 16,-1-1-16-16,2-2 0 0,2-4 16 0,1-1 0 16,-1-3 0-16,1-2 0 0,1-2 112 0,0-1 0 15,-2-2 16-15,-2-2 0 0,0 0-80 0,-1-4 0 0,-3-1-16 16,1 1 0-16,-2 0-112 0,-2-3-32 0,-2 1 0 0,-1 0 0 16,-1 1-48-16,-3 0-16 15,-2-1 0-15,0 3 0 0,-2 1-160 0,-2 0 192 16,-3 0-192-16,0 1 192 0,-2 1-192 0,1 1 0 15,0-2-160-15,1 5 160 16,2 1-672-16,2 2-32 0,1-2-16 0,8 2 0 16,0 0-2912-16,0 0-576 0,0 0-112 0</inkml:trace>
  <inkml:trace contextRef="#ctx0" brushRef="#br2" timeOffset="44891.68">12479 13825 17327 0,'0'0'768'0,"1"-12"160"0,1 1-736 0,-1-2-192 0,2-2 0 0,-1 2 0 0,0 2 2096 0,0 1 384 16,3 5 80-16,-5 5 0 15,0 0-816-15,6-2-160 0,-6 2-48 0,7 4 0 16,0 5-192-16,0 4-32 0,-1 4-16 0,2 6 0 16,0 5 48-16,-1 1 0 0,3 3 0 0,-1 2 0 15,1 1-464-15,1 1-96 0,-1 1-16 0,0-1 0 16,4 5-496-16,-3-5-96 0,0-3-32 0,0-1 0 31,2-2-1360-31,3-2-288 0,-3-3-48 0</inkml:trace>
  <inkml:trace contextRef="#ctx0" brushRef="#br0" timeOffset="84239.88">18551 14261 12895 0,'0'0'576'0,"-6"5"112"0,-1-1-560 0,0 0-128 0,-1-2 0 0,8-2 0 16,0 0 3648-16,0 0 688 0,0 0 144 0,0 0 16 15,0 0-2560-15,7-4-512 0,1-2-96 0,5-1-32 0,1 0-400 0,4-3-96 16,3-3-16-16,4 2 0 0,4-4-16 0,4 0 0 16,5-2 0-16,3 0 0 0,-4-2-192 0,4 0-32 15,1-2-16-15,-1 0 0 0,0-1-272 0,0 0-48 16,2 0-16-16,2 0 0 0,2-2-32 0,0-1-16 16,2 1 0-16,-1 0 0 0,-2 3-144 0,0-2 0 15,-3 1 144-15,-3 2-144 0,-2 2 0 0,-2 1 0 16,0 1 0-16,-2-1 128 15,-3 2-128-15,-3 0 0 0,-1 0 0 0,-3 2 0 16,0 0 0-16,-2 0 128 0,-1 2-128 0,-3 1 0 0,-1-1 128 0,-1 2-128 16,-3 0 128-16,0 1-128 0,0 3 128 0,-3 0-128 15,-1 1 128-15,0 0-128 0,2 1 0 0,-2 1 128 16,-1 2-128-16,0-3 0 0,-2 2 128 0,1 1-128 16,-1 1 160-16,3 2-160 0,0-2 128 0,1 3-128 15,0 2 0-15,3 4 0 0,3 1 176 0,1 5-176 16,1 2 192-16,3 4-192 0,2 0 192 0,5 7-64 15,2-1 0-15,2 4-128 0,3 3 320 0,3 2-32 0,1-1-16 0,3 1 0 16,0-1 80-16,-1 1 16 16,1-1 0-16,-1 2 0 0,-1-4-144 0,2-3-32 0,-1-1 0 0,2-5 0 15,-1-1-64-15,0-2-128 0,0-3 176 0,1 1-176 16,-2-6 128-16,-2 2-128 0,-3-3 0 0,-1-3 0 16,-4 2-272-16,-2-2-176 0,0 1-16 0,-3-2-16 31,-6 0-2048-31,-3-2-416 0</inkml:trace>
  <inkml:trace contextRef="#ctx0" brushRef="#br0" timeOffset="85535.35">18423 14284 21311 0,'0'0'944'0,"0"0"192"0,0 0-912 0,0 0-224 0,0 0 0 0,-1 8 0 16,1-8 1424-16,1 10 240 0,1-2 64 0,2 3 0 15,2 0-320-15,-1 4-64 0,0 2-16 0,2 2 0 0,-1 3-304 0,1 4-64 16,-1 2-16-16,2 4 0 0,0 2-176 0,0 5-16 16,-1 4-16-16,1 0 0 0,1 0-160 0,0 4-16 15,-1 2-16-15,1-1 0 0,-1 1-128 0,1 0-32 16,-2-2 0-16,-1 0 0 0,1-3 0 0,-2-1-16 16,2-1 0-16,-2 1 0 0,-1-6-112 0,0-1-32 0,0-2 0 0,-1-1 0 15,1 1-32-15,0 0-16 0,-1-4 0 0,0 0 0 16,-1 0-176-16,2-1 128 0,-1 0-128 0,-1-2 128 15,1 0-128-15,-1-1 128 0,0 0-128 0,-1-1 128 16,0-1-128-16,1-2 0 0,-1 1 0 0,0-4 128 16,-1-1-128-16,0 0 192 15,2 0-192-15,-2-3 192 0,0-1 96 0,0 0 32 16,0-5 0-16,0 3 0 0,0-3-128 0,0 0 0 16,-2 2-16-16,1-5 0 0,0 2-48 0,-1-1 0 0,2 2 0 0,0-9 0 15,0 6-128-15,0-6 128 0,2 6-128 0,-2-6 128 16,2 6-128-16,-2-6 0 0,0 0 144 0,7 7-144 15,1-2 128-15,1-1-128 0,2-2 128 0,4 2-128 16,2-1 0-16,4-2 128 0,3 1-128 0,5-1 0 16,1 0 0-16,4 2 0 0,1-1 0 0,3 1 0 15,2 1 0-15,3 0 0 0,6 1 0 0,1 0 0 0,5 2 0 0,3 1 0 16,-1-2 0-16,0 2 0 0,-1 2 0 0,-2 2 0 16,-2 1 0-16,-1 1 0 0,-2 3 128 0,0-1 64 15,-2 1 16-15,-3-3 0 0,-2 2-208 0,-3-2 176 16,-4 2-176-16,-1-3 160 0,-4 0-32 0,-3 0 0 15,-2 0 0-15,-2-1 0 16,0 0-128-16,-3-2 160 0,-3-2-160 0,-2 1 160 0,-4-3-160 16,0 1 128-16,-2-1-128 0,-1 1 128 0,-2-3-128 0,-6-4 160 15,0 0-160-15,0 0 160 0,0 0-160 0,0 0 160 16,0 0-160-16,0 0 160 0,0 0-160 0,7-4 0 16,-2-3 0-16,2-2 0 0,0 0 0 0,1 0 0 0,1 0-144 0,2-4 144 15,1 1-192-15,2 0 192 0,0-2-192 0,3 1 192 16,3 0-144-16,2 0 144 15,3 1 0-15,3-2-144 0,4-2 144 0,2 3 0 16,2 2 0-16,1 1-128 0,0 1 128 0,2 1 0 16,2 2 0-16,2-1 0 0,0 2 0 0,0 1 0 0,-1 2 0 0,1 0 0 15,-3 2 0-15,-2 0 0 0,-2 0 0 0,-4 0 0 16,-4 2 0-16,-2 0 0 0,-5-2 0 0,-1 0 0 16,-3 0 0-16,-3 0 128 15,-1 0-128-15,-1-1 0 0,-3 0 0 0,0-2 0 0,-1-1 0 16,-1 0 128-16,-2-1-128 0,0-1 0 0,-1-4 0 0,0-1 128 15,-2-5-128-15,1-2 0 0,0-2 0 0,-2-3 0 16,-1-5 0-16,1-2 0 0,1-4 0 0,-1-3 0 16,-2-5 0-16,-1-2-160 0,-2-5 160 0,2-3 0 15,-2-4 0-15,0-4 0 0,0-4 0 0,0-5 0 16,0-5 0-16,0-2 0 0,0 1 192 0,-1-2-48 0,2 2 16 0,1 2 0 16,1 3 0-16,-1 4 0 0,1 2-160 0,-2 5 0 15,1 3 0-15,-1 6 0 0,-1 6 0 0,0 5-144 16,-1 5 0-16,1 5 0 15,0 7-992-15,0 5-192 0,0 3-32 0,2 3-12816 16,1 4-2560-16</inkml:trace>
  <inkml:trace contextRef="#ctx0" brushRef="#br2" timeOffset="96037.59">19978 13497 6783 0,'0'0'304'0,"0"0"64"0,0 0-368 0,0 0 0 0,0 0 0 0,0 0 0 15,0 0 1008-15,0 0 128 0,0 0 16 0,0 0 16 16,0 0 96-16,0 0 16 0,0 0 0 0,0 0 0 15,0 0 144-15,0 0 48 0,0 0 0 0,0 0 0 16,0 0-272-16,0 0-48 0,4 10-16 0,-10-6 0 16,-1 0-400-16,2 1-80 0,0-1-16 0,5-4 0 15,0 0 0-15,0 0-16 0,0 0 0 0,0 0 0 16,-6 5 176-16,6-5 32 0,0 0 16 0,0 0 0 16,0 0 48-16,0 0 16 0,0 0 0 0,0 0 0 15,6-5-48-15,0 1-16 0,2-5 0 0,2 0 0 0,2-3-192 0,0-3-32 16,3-1-16-16,2-1 0 0,2-3-96 0,-1-1-32 15,2-2 0-15,-1 0 0 0,3-4 48 0,2 1 16 16,0-1 0-16,1-3 0 0,1 0-48 0,0 0-16 16,3-1 0-16,-2 0 0 0,0 1-208 0,-1-2-32 15,-2 4-16-15,0 1 0 0,-2 0-224 0,-2 2 128 16,-2 2-128-16,-1 1 0 0,-2 1 0 0,0 0 0 16,-2 1 0-16,0 3 0 15,0 2-256-15,0 0-128 0,-1 1-48 0,-3 2 0 16,0 2-2048-16,-1 1-400 0,-2 1-96 0,1 0-8848 15,-1 0-1760-15</inkml:trace>
  <inkml:trace contextRef="#ctx0" brushRef="#br2" timeOffset="96464.56">21003 12353 6447 0,'0'0'576'0,"1"-6"-576"0,-1-1 0 0,0-2 0 16,0 1 3408-16,0 2 576 0,0-5 112 0,0 4 32 16,0-3-1648-16,0 3-336 0,-2-1-64 0,0 1-16 15,0 1-560-15,2 6-112 0,-4-5-32 0,4 5 0 0,-7-3-464 0,1 3-80 16,-1 1-32-16,1 3 0 0,-1 3-464 0,1 2-80 16,-1 3-32-16,1 3 0 0,0 3-208 0,1 3 128 15,1-1-128-15,3 1 0 16,1 1 0-16,1 1 0 0,1-2 0 0,1 1 0 15,3 2 0-15,2-5 0 0,2 2 0 0,3-1 0 16,1-3 128-16,1-2-128 0,0 0 0 0,1-4 144 16,0 0 32-16,2-5 0 0,0-3 0 0,2-2 0 0,-1-3 224 0,-1-4 48 15,-1-3 16-15,-1-2 0 0,-2-1 48 0,-1-1 0 16,-1-4 0-16,-1 0 0 0,-2 0 128 0,-3-1 16 16,-1 1 16-16,-1-3 0 0,-2 3-112 0,-4-2-32 15,-2 2 0-15,-1 0 0 0,-1 0-64 0,-1 1-16 16,-2 1 0-16,0-4 0 0,-3 0-112 0,-2-1-16 15,-3 1-16-15,-1 2 0 0,-1 1-144 0,1 2-32 16,-1 1 0-16,-1-2 0 0,-3 6-128 0,0 3 0 0,0 1 0 0,1 5 0 31,0 5-960-31,1 1-128 0,0 5-32 0,3 2 0 16,2 2-2320-16,2 1-464 0</inkml:trace>
  <inkml:trace contextRef="#ctx0" brushRef="#br2" timeOffset="97305.1">19269 12690 12959 0,'0'0'576'0,"0"0"112"0,-4-4-560 0,4 4-128 16,-4-4 0-16,4 4 0 0,-4-4 1664 0,4 4 320 15,0 0 48-15,0 0 16 0,-4-3-336 0,4 3-64 16,0 0-16-16,0 0 0 0,0 0-416 0,0 0-96 0,0 0-16 0,4 8 0 15,3 0-192-15,1 2-32 0,-2 0-16 0,4 1 0 16,2 5-32-16,1-2-16 0,2 4 0 0,0 3 0 16,5 3 96-16,-3 2 32 0,-2 1 0 0,2 3 0 15,2 2-144-15,-1 1-32 0,1 1 0 0,1 2 0 16,0-1-272-16,-1 1-64 0,1-1-16 0,0 1 0 16,1-2-176-16,0-2-48 15,-1-1 0-15,1-1 0 0,-1-1 0 0,0-3 0 16,-2-2 0-16,2-1 0 0,-1-3-64 0,1 1 0 0,-2-2-128 0,-1 1 192 15,0-5-192-15,0 1 128 0,-3-4-128 0,1-3 0 16,-2 1 0-16,0 1-128 0,0-2-16 0,-1-1 0 31,-2-3-2032-31,0 0-384 0,0 0-96 0,-1-3-14816 0</inkml:trace>
  <inkml:trace contextRef="#ctx0" brushRef="#br2" timeOffset="97965.42">18982 12091 11967 0,'0'0'1072'16,"0"0"-864"-16,-5-6-208 0,0-1 0 0,1 1 2624 0,-3 0 464 15,-1 0 112-15,2 1 0 0,-2 0-848 0,2 1-176 16,-2 0-48-16,0 0 0 0,1 1-720 0,1 1-128 16,-1 2-48-16,1 2 0 15,-2 5-512-15,2-1-96 0,-1 2-32 0,0 4 0 16,0 5-256-16,0 2-48 0,1 2-16 0,2 1 0 15,1 2-272-15,2-1 160 0,1 1-160 0,4-1 128 16,1 1-128-16,3-2 0 0,0-1 0 0,1-2 0 16,1-3 0-16,2 0 0 0,1-3 0 0,3-2 0 0,0-4 192 15,3-2 64-15,-1-2 16 0,0-5 0 0,-2 1 160 0,0-3 16 16,-2-4 16-16,0-1 0 0,1-1 48 0,-1-3 0 16,-1-2 0-16,-1 1 0 0,-2-3-64 0,-1 0-16 15,-1 0 0-15,-1-1 0 0,-4-2-64 0,0 2-16 16,-2 0 0-16,-1 0 0 0,-2-1-64 0,-3 1-16 15,-2-1 0-15,-2-1 0 0,-3 0-16 0,0 2-16 16,-1-1 0-16,0 2 0 0,-1 1-240 0,1 3 144 0,1 1-144 16,-1 4 128-16,-1 3-128 0,-2 3-256 0,1 3 64 0,-1 4 16 31,-1 6-1536-31,1 3-304 0,1 4-64 0,-1 2-17024 0</inkml:trace>
  <inkml:trace contextRef="#ctx0" brushRef="#br2" timeOffset="102900.12">19153 11694 22799 0,'0'0'1008'0,"0"0"208"0,0 0-960 0,4-11-256 0,-11 22 0 0,1-4 0 15,-1 0 1136-15,3-1 176 0,4-6 32 0,0 0 16 16,0 0-368-16,0 0-80 0,0 0-16 0,0 0 0 0,0 0-80 0,4-9-32 15,3-4 0-15,1-2 0 0,1-5-192 0,0-2-32 16,1-4-16-16,2 0 0 0,1-3-352 0,-1-1-192 16,1-1 192-16,1 0-192 0,-2-1 144 0,0 4-144 15,-1-2 0-15,1 2 144 0,-1 3-16 0,-1-2-128 0,2 2 192 0,-1 4-64 16,1 1 16 0,0 1 0-16,-2 2 0 0,1 2 0 0,-2 0-144 0,0 2 0 15,0 0 0-15,-1 3 0 0,-2-1 0 0,1 2 0 16,0 2 0-16,-2 0 0 0,-1 0 0 0,0 1 128 15,-2 1-128-15,-2 5 0 0,0 0 448 0,0 0 0 16,0 0 0-16,0 0 0 0,1-5 48 0,-1 5 16 16,2-6 0-16,-2 6 0 0,1-4-240 0,-1 4-32 15,0 0-16-15,4-6 0 0,0-1-224 0,1 2 176 16,2-1-176-16,2 0 160 0,2 1-160 0,3 0 192 16,1 2-192-16,1-3 192 0,-1 1-192 0,5 1 192 0,2 1-192 15,2 1 192-15,0-4-192 0,4 4 0 0,0 0 0 0,2 1 0 16,0-2 0-16,2 1 0 0,2-1 0 0,-3-1 0 15,-1 0 0-15,0 2 0 0,-1-1 0 0,-1 1 0 16,2-1 0-16,-1 0 0 0,-3 1 0 0,0-1 128 16,0 1-128-16,-1-1 0 0,0 0 0 0,-2-1 0 15,-1 3 0-15,-1 0 0 0,-1 1 0 0,-2-3 0 0,-1 2 0 16,-3 0 128-16,-1-1-128 0,-1 2 0 0,-3-2 144 0,0 0-144 16,-1 0 160-16,0-1-160 0,-2 1 144 0,-6 2-144 15,7-3 128-15,-2 0-128 0,-5 3 0 0,7-1 128 16,-7 1-128-16,0 0 0 15,6-1 0-15,-6 1 0 0,8 0 128 0,0 1-128 16,0 2 0-16,1 1 0 0,1 1 0 0,1 4 0 16,2 1 0-16,1 2 0 0,-1 6 0 0,1 1 0 15,2 3 0-15,1 3 192 0,0-1-192 0,1 2 192 0,2 2 64 16,-3-1 32-16,0 1 0 0,-3-1 0 0,2-2-288 0,-2-1 0 16,0 0 0-16,1-2 0 0,-2 0 0 0,1-1 0 15,-1 0 0-15,0 0 0 0,0 1 0 0,2-4-144 16,-4 0 144-16,1-1-128 15,-2-1-1424-15,1 1-288 0,1-3-48 0,-1-1-16032 16</inkml:trace>
  <inkml:trace contextRef="#ctx0" brushRef="#br0" timeOffset="109546.67">18907 17237 14735 0,'0'0'1312'0,"0"0"-1056"0,-4 5-256 0,2-14 0 16,0 0 2624-16,-1 1 480 0,2 2 96 0,-1-1 0 16,2 3-1968-16,0 4-400 0,0 0-64 0,0 0-32 15,0 0-32-15,0 7 0 0,0 4 0 0,2 5 0 16,-1 2-448-16,-1 5-112 15,0 3-16-15,-1 2 0 0,-3 5-128 0,1 2 0 0,1 2 0 0,-2 2 0 16,0 2 0-16,0 4-224 0,-1 0 32 0,-3 17 0 31,0-12-2992-31,0-8-592 0</inkml:trace>
  <inkml:trace contextRef="#ctx0" brushRef="#br0" timeOffset="110033.72">18976 17581 17503 0,'2'-9'1552'0,"1"0"-1232"16,-3 9-320-16,2-9 0 0,1-2 2208 0,-3 11 384 16,0 0 80-16,0 0 16 0,3-9-1456 0,-3 9-272 15,0 0-64-15,0 0-16 0,0 0 320 0,0 0 64 16,0 0 16-16,0 0 0 0,0 0-656 0,0 0-128 16,-6-2-32-16,1 2 0 0,-1 2-304 0,-2 5-160 0,0 1 160 0,0 3-160 15,-1 0 128-15,1 3-128 0,-1-1 0 0,0 0 0 16,0 0 0-16,2 0 0 15,0 0 0-15,-1 0 0 0,0 3 0 0,3-2 0 16,1-1 0-16,1 4 0 0,6-2 0 0,2-2 0 16,2-2 0-16,0 0-160 0,2-1 160 0,3-1-160 15,1-2 160-15,0-3-160 0,2-2 160 0,0 0 0 16,4-1 0-16,-3-1 0 0,0-1 0 0,-2-2 0 0,1-1 0 0,-1 3 0 16,0-3 0-16,1 1 0 0,-2-3 0 0,0-1 0 15,-1-2 0-15,-1 1 0 0,0-2 0 0,-2-2 0 16,0-2 128-16,-1 1-128 15,-2 0 128-15,0 1-128 0,-2 2 128 0,-2 2-128 0,-2-3 128 0,0 11-128 16,-2-10 128-16,-2 1-128 0,-3 0 160 0,2 2-160 16,-2 2 160-16,7 5-160 0,-10-4 160 0,10 4-160 15,-9 0 128-15,9 0-128 0,-11 4 0 0,4 4 144 16,1 0-144-16,2 3 0 0,2 4 0 0,2 0 128 16,1-2-128-16,3 2 0 0,1 2-160 0,3 1 160 15,2-1 0-15,4-1-144 0,0-2 144 0,2-4 0 16,2 2-496-16,3-5-16 0,1-4 0 0,1-3 0 15,3-2-2304-15,0-3-448 0,2-4-112 0</inkml:trace>
  <inkml:trace contextRef="#ctx0" brushRef="#br0" timeOffset="110212.25">19607 17216 15663 0,'-6'-10'1392'0,"6"10"-1120"0,-5-7-272 0,5 7 0 0,0 0 2832 0,0 0 512 15,0 0 112-15,-8 7 0 0,3 6-2480 0,1 5-496 16,2 3-96-16,2 6-32 0,0 3 192 0,2 2 32 16,2 0 16-16,1 3 0 0,1 2-272 0,1-1-64 15,3 2-16-15,0 0 0 0,2 2-240 0,1-2 0 16,0 4 0-16,0-6 0 16,-1 1-1744-16,-1-7-400 0,0-3-80 0</inkml:trace>
  <inkml:trace contextRef="#ctx0" brushRef="#br0" timeOffset="110697.78">19577 17597 10127 0,'0'0'896'0,"-7"-9"-704"0,2 0-192 0,5 9 0 16,-1-11 3584-16,1 11 672 0,0 0 144 0,0 0 16 0,0 0-3312 0,7-5-656 16,-7 5-144-16,13 1-32 0,3 2-32 0,2-1-16 15,2 2 0-15,2 0 0 0,2 0-224 0,2-1 0 16,4-1 0-16,1 0 0 0,0 0 0 0,2-2 0 15,-2 0 128-15,0-2-128 16,-2 0 0-16,-4 0 0 0,-3-2 128 0,-2 0-128 16,-4-1 0-16,-1 1 128 0,-2 0-128 0,-3 1 0 15,-2-3 128-15,-8 6-128 0,0 0 0 0,0 0 144 16,0 0 240-16,0 0 64 0,-4-9 0 0,-1 3 0 0,-5 4 176 0,-2 2 32 16,-1 1 16-16,0 4 0 0,0 1-288 0,0 0-64 15,-2 1-16-15,0 3 0 0,-1 2-304 0,3 1 160 16,1 1-160-16,2 2 128 0,-1-6-128 0,4 3 0 15,1 0 0-15,4 0 0 0,2-13 0 0,2 12 0 16,1 1 0-16,2-1 128 0,3-3-128 0,0-1 0 16,1-4 0-16,3 0 0 0,3 0 0 0,0-3 0 0,-1-2 0 15,0-2 0-15,1-1 0 0,-2-2 0 0,0-2 0 0,0 0 0 16,-1-1 128-16,2 1-128 16,-2-1 0-16,-1 0 128 0,0-2-128 0,-2 2 0 15,-1 0 144-15,-3 1-144 0,-1 2 0 0,-4 6 128 16,0 0-128-16,0 0 0 0,0 0 0 0,0 0 0 15,0 0 0-15,0 0 0 0,0 0 0 0,2 11 0 0,-2 1 0 0,2 0 0 16,-1 1-160-16,3-1 160 0,0 1-192 0,1-2 192 31,3-3-736-31,1 0-32 0,1-1-16 0,4-2-8800 0,0-3-1744 0</inkml:trace>
  <inkml:trace contextRef="#ctx0" brushRef="#br0" timeOffset="110898.86">20548 17150 8287 0,'0'0'368'0,"-4"10"80"0,-3 2-448 0,1 6 0 15,-1 7 0-15,2 5 0 16,-1 5 5392-16,0 8 1008 0,1 5 192 0,0 1 32 16,0-1-4016-16,4 1-816 0,1 1-144 0,3-3-48 15,5 0-752-15,1-2-144 0,1 1-48 0,1-2 0 16,2-1-1392-16,3-2-288 0,0-2-48 0,2-3-15760 15</inkml:trace>
  <inkml:trace contextRef="#ctx0" brushRef="#br0" timeOffset="123035.89">18126 15937 5519 0,'0'0'496'0,"0"0"-496"0,0 0 0 0,0 0 0 0,0 0 1392 0,0 0 176 0,-8 4 32 0,8-4 16 16,-8 8-992-16,0 0-208 0,0 0-32 0,2-1-16 16,-2 1 512-16,1 1 96 0,1-1 32 0,-1 1 0 15,0 2-288-15,-1-1-48 0,0-1-16 0,1 3 0 16,1-2 0-16,-1 2 0 0,1 0 0 0,1 0 0 0,-3 1-128 0,0 1-16 15,-1 0-16-15,-2 2 0 0,-2 1-112 0,0 1 0 16,-1 2-16-16,-2 2 0 0,-1-2-160 0,0 3-16 16,-1 3-16-16,-1 0 0 0,-1 2-48 0,-2-4-128 15,0 1 192-15,0 1-64 16,1 2 128-16,-1-1 32 0,-2 2 0 0,1 1 0 16,-2 0-48-16,1-2-16 0,1 1 0 0,0 1 0 0,-1-1-96 0,2-1 0 15,0 0-128-15,1 2 192 0,0-2-192 0,0 1 128 16,0-3-128-16,0 0 0 0,-1 0 128 0,1 0-128 15,1 2 0-15,-3-4 144 0,0 2-144 0,-1 3 128 16,0 2-128-16,-1-1 128 0,0-1 128 0,0 0 0 0,1-2 16 0,1-1 0 16,4 0-48-16,1-1-16 0,-1-1 0 0,1-2 0 15,0 0-32-15,2-1-16 0,1 0 0 0,-1 1 0 16,0-3 32-16,3 2 16 0,0 0 0 0,0 0 0 16,-2 0-80-16,-1 1-128 0,0 3 176 0,3 1-176 15,0 0 192-15,1 0-192 0,1-5 192 0,2 1-192 16,-1 1 240-16,3 1-64 0,0-5-16 0,2-2 0 15,-2-2-160-15,2-2 192 16,0-3-192-16,1-2 192 0,4-8 64 0,-5 8 0 0,0 1 16 0,5-9 0 16,-7 5 48-16,7-5 16 0,-10 5 0 0,1-1 0 15,1 0-48-15,0 1-16 0,0-3 0 0,0 3 0 16,2-2-80-16,6-3 0 0,-9 3-16 0,-1 1 0 16,1 0-176-16,3 0 0 0,6-4 144 0,-7 5-144 15,1-3 0-15,6-2 0 0,-9 2 0 0,2 1 0 16,-1-6 144-16,2 3-144 0,-2-1 192 0,0 1-192 15,0 0 272-15,-3 0-48 0,-1-1-16 0,0-1 0 16,0 2-16-16,-1 2 0 0,-2 0 0 0,-2 1 0 0,-1 1-16 0,-1 0-16 16,0 0 0-16,-1 0 0 0,1 1-32 0,-1-1 0 15,-1-2 0-15,0 1 0 0,0 1-128 0,1-2 128 16,-1 0-128-16,-1-1 128 0,-3-2 0 0,0 1 0 16,-2-2 0-16,-1 2 0 0,0-2 16 0,-2 2 0 15,0-1 0-15,0 1 0 0,0-2 48 0,1 1 0 16,2-2 0-16,-1 3 0 0,1-1 16 0,1 0 16 15,1-1 0-15,-1 1 0 0,-3 1-32 0,2-1 0 0,-1-2 0 0,-3 2 0 16,-5 2-48-16,-5 2-16 0,-2-2 0 0,-2 3 0 16,-2 3-128-16,-2-1 0 15,1 1 0-15,0 0 0 0,0 3 0 0,-1 0 128 16,0 3-128-16,-6 0 128 0,-6 0-128 0,-3 1 0 16,0-2 0-16,2 0 128 0,0 1-128 0,1-3 128 15,0-1-128-15,-3 1 128 0,-3 0 32 0,1-3 0 16,-3-2 0-16,4 0 0 0,2 3-160 0,2-2 0 15,-1 0 0-15,1-3 128 0,-3 5-128 0,-2-3 0 0,-3-2 0 0,1 1 128 16,0 3-128-16,3-5 0 0,2 2 144 0,0 3-144 16,-3-2 0-16,0 1 0 0,-3 1 0 0,2-2 128 15,5-4-128-15,0 5 0 0,2-4 0 0,2 3 0 16,-2 1 0-16,-3-1 0 0,-2-1 0 0,1 0 0 16,3 0 0-16,1-4 0 0,1 0 0 0,1 0 0 15,-1 0 0-15,-1 2 0 0,-1 2 0 0,-3-4 0 16,-3 1 0-16,3-1 128 0,3-1-128 0,2-2 0 0,3 3 0 0,2 0 0 15,-1-1 0-15,-2 0 128 0,-3 1-128 0,1-1 0 16,0-3 128-16,1 1-128 0,1 6 0 0,4-2 128 16,0-1-128-16,-1 3 0 15,2-2 0-15,-3 1 0 0,-3 1 0 0,0-3 128 16,3-3-128-16,1 2 0 0,2 0 0 0,1 1 0 16,0 0 0-16,1 0 144 0,3 0-144 0,-2 1 0 0,-5-2 192 0,1 0-64 15,1-5 0-15,2 4-128 0,1-1 160 0,0 0-160 16,3 1 128-16,1 2-128 0,2-1 128 0,-2-1-128 15,-4 1 0-15,0-2 128 0,-3 2-128 0,1-3 0 16,1 2 0-16,2-4 0 0,0 5 0 0,0 1 128 16,2 0-128-16,0 0 0 0,2 3 128 0,-4-2-128 0,-4-2 128 15,-3-2-128-15,4-1 144 0,3 0-144 0,-1 3 160 0,4 0-160 16,-1 1 160-16,2 0-160 0,0 0 160 0,-1 0-160 16,1-4 128-16,-2 2-128 0,-1 2 0 0,3-1 0 15,0-2 0-15,1 0 0 16,2 0 0-16,2 2 0 0,1-1 0 0,3 1 128 15,3-3-128-15,0 3 0 0,2 1 0 0,2 0 0 16,0-1 128-16,0 1-128 0,-1 0 0 0,1 0 0 16,1 0 0-16,4 0 0 0,0 1 0 0,3 0 0 0,-1-2 0 0,1 1 0 15,1 1 0-15,2-1 0 0,1 0 0 0,2 0 0 16,1 0 0-16,1 1 0 0,0 2 0 0,2-2 0 16,-1-1 0-16,2 3 0 0,0 0 0 0,9-3 0 15,-8 2 0-15,8-2 0 0,-8 4 0 0,8-4 0 16,-9 0 0-16,9 0 0 0,-8 3 0 0,8-3 0 15,-7 0 0-15,7 0 0 0,0 0 0 0,0 0 0 16,-9 1 0-16,9-1 0 0,0 0 0 0,0 0 0 16,0 0 0-16,-8 0 0 0,8 0 0 0,-9-1 0 0,9 1 128 0,-8 0-128 15,8 0 0-15,-9 0 0 0,9 0 0 0,-10 0 128 16,3-3-128-16,7 3 0 0,-9-1 0 0,1-1 0 16,8 2 128-16,-9-3-128 0,1 3 0 0,8 0 0 15,-8-6 0-15,8 6 0 0,-9-4 128 0,2 1-128 16,1-3 0-16,6 6 0 0,-9-4 128 0,2-1-128 15,-1-1 0-15,2-2 144 0,-2 1-144 0,0-1 160 0,-1-3-160 16,-1-1 160-16,-2-5-32 0,1 1 0 16,1-1 0-16,0-3 0 0,-3-8 32 0,0 3 0 15,-1-3 0-15,0-2 0 0,0-3-32 0,-2 2-128 16,-2-6 192-16,1 1-64 0,-1-1-128 0,-1-3 0 16,0 3 144-16,-1 1-144 0,-2-2 0 0,1 2 128 15,2 2-128-15,0 1 0 0,3 3 0 0,0 0 0 16,2-1 0-16,-3 0 128 0,0 1-128 0,1 2 0 15,2 0 0-15,-1 2 0 0,1 1 0 0,1 0 0 0,0 3 0 0,1 1 0 16,-1 0 0-16,0 0 0 0,0 2 0 0,0-1 0 16,1 1 0-16,1 0 0 0,-2 4 0 0,1 0 0 15,-1 1 0-15,2 1 0 0,4 0 0 0,0 1 0 16,0 2 0-16,1-1 0 0,-1 2 0 0,2 3 0 16,-1-1 0-16,2 2 0 0,4 5 0 0,0 0 0 15,0 0 0-15,0 0-160 0,-5-5 160 0,5 5 0 16,0 0-272-16,0 0 48 0,0 0 16 0,0 0 0 15,0 0-1584-15,0 0-304 0,0 0-64 0,7 10-11216 16,0-1-2240-16</inkml:trace>
  <inkml:trace contextRef="#ctx0" brushRef="#br0" timeOffset="123633.82">7215 17206 10015 0,'0'0'448'0,"-4"10"80"0,0 1-528 0,0-1 0 0,1-1 0 0,3-9 0 16,-5 11 1504-16,3-1 192 0,2 2 32 0,0-12 16 15,-2 10 144-15,2-10 32 0,-1 11 0 0,1-11 0 16,0 0-256-16,0 0-64 0,0 0 0 0,0 0 0 16,0 0-512-16,0 0-96 0,0 0-32 0,0 0 0 0,9-7-192 0,-1-1-64 15,-2-5 0-15,2-1 0 0,1-6-96 0,1-1-32 16,-3-2 0-16,2 0 0 0,1-1-144 0,-1 1-48 16,0-3 0-16,0-1 0 0,0 0-112 0,0 1-16 15,-1 1-16-15,1 0 0 0,0-1-48 0,0 0 0 16,-1 0 0-16,0 1 0 0,-1 5-64 0,-1-1 0 15,1 5-128-15,-1 0 192 0,1 3-192 0,1 3 0 16,-2 2 0-16,1 3 0 0,-7 5 0 0,7-3 0 0,-7 3 0 16,13 3 0-16,2 1 0 0,0 2 0 15,4 6 0-15,2-1 0 0,-1 0 0 0,5 4 144 16,3 3-144-16,3 0 192 0,3-4-64 0,1 2-128 16,-1-3 192-16,5 1-64 0,4 2-128 0,4-2 160 15,2-2-160-15,5 0 160 16,3 0-800-16,3-3-144 0,-1 0-48 0,0 3 0 0</inkml:trace>
  <inkml:trace contextRef="#ctx0" brushRef="#br0" timeOffset="124790.47">10303 17307 11055 0,'0'0'480'0,"0"0"112"0,0 0-464 0,0 0-128 15,0 0 0-15,2 15 0 0,-1-3 4368 0,3 3 864 16,-2 3 160-16,2 2 48 0,-1 1-4416 0,-2 4-896 16,-2 3-128-16,1 4 0 0,-1 0 0 0,1 3 240 15,-2 6-32-15,1 0 0 0,-4 1-208 0,1 0 144 16,-1-2-144-16,1-1 128 0,0-2-128 0,1-3 0 15,1-4 144-15,-1-1-144 0,-1-1-192 0,0-2-96 0,0-1-32 0,2-1 0 32,-1-5-2112-32,2-1-416 0,1-3-96 0</inkml:trace>
  <inkml:trace contextRef="#ctx0" brushRef="#br0" timeOffset="125007.56">10503 17388 22111 0,'-2'-14'976'16,"2"14"208"-16,-2-9-944 0,1-2-240 0,1 11 0 0,0 0 0 0,0-9 1664 0,0 9 304 16,0 0 48-16,0 0 16 0,0 0-880 0,0 0-192 15,5 13-16-15,0 6-16 0,-1 0-368 0,1 6-80 16,2 1-16-16,-1 4 0 16,1 1-288-16,-1 2-176 0,2-1 192 0,1 2-192 15,-1-1 128-15,2-1-128 0,-1 2 0 0,1-2 0 16,-3-4-304-16,4 0-112 0,2-2-32 0,-4-1-9600 15,-2-1-1936-15</inkml:trace>
  <inkml:trace contextRef="#ctx0" brushRef="#br0" timeOffset="125201.8">10388 17786 17503 0,'-9'-11'768'0,"0"9"176"0,-4 1-752 0,2-2-192 0,3-1 0 0,8 4 0 15,0 0 3872-15,0 0 736 0,-7-5 160 0,7 5 32 16,0 0-3808-16,0 0-752 0,0 0-240 0,11-3 128 16,4 2-128-16,2 1 0 0,1 1 0 0,3 1 0 31,2-1-1568-31,3 1-336 0,0 1-64 0,3 0-11584 0</inkml:trace>
  <inkml:trace contextRef="#ctx0" brushRef="#br0" timeOffset="125637.9">10827 17759 28847 0,'0'0'1280'0,"0"0"256"0,-11 3-1216 0,2-3-320 0,9 0 0 0,0 0 0 16,0 0 208-16,0 0-16 0,0 0 0 0,0 0 0 15,0 0 288-15,0 0 48 0,11 6 16 0,2-1 0 16,0 0-224-16,2-2-64 0,-1-3 0 0,0 1 0 15,1 3-256-15,-2-4 128 0,-3 1-128 0,-10-1 0 16,11 5 192-16,-11-5-64 0,0 0 0 0,0 0-128 0,0 0 192 0,6 10-64 16,-6-10 0-16,0 13-128 0,-3 1 0 0,0-4-256 15,-5 1 32-15,-1-1 0 16,0 2-416-16,-1-6-96 0,1 0-16 0,1-1 0 16,8-5 96-16,-7 6 16 0,7-6 0 0,0 0 0 15,0 0-32-15,0 0 0 0,0 0 0 0,0 0 0 0,0 0 416 0,0 0 64 16,0 0 32-16,9 7 0 0,4-6 288 0,0 2 48 15,-1-1 16-15,-1 0 0 0,1 0 352 0,1 2 80 0,1 1 16 16,-1-1 0-16,2 3 128 0,-1-1 16 0,-1 1 16 0,-2-1 0 16,-4 1 48-16,3 1 16 0,-4 0 0 0,-6-8 0 15,4 11-144-15,-3 0-16 0,-1-11-16 0,-4 13 0 16,-2-3-208-16,-3 2-32 0,-2-4-16 0,0 1 0 16,-1-1-432-16,-1 0 0 0,-2-2 0 0,-2 2-7376 31,2-4-1520-31,0-4-320 0</inkml:trace>
  <inkml:trace contextRef="#ctx0" brushRef="#br0" timeOffset="125971.77">11424 17515 16575 0,'0'0'1472'0,"-11"5"-1168"0,-4 0-304 0,1 3 0 15,0 4 2800-15,-3 3 496 0,0 1 96 0,-1 5 32 0,-2 6-2784 0,2 1-640 16,0-1 0-16,4 2 0 0,1 1 176 0,6-2 16 16,4-2 0-16,4 0 0 0,3-1-192 0,7-3 0 15,4-1 0-15,5-4 0 16,2-2 240-16,4-6 16 0,0-4 0 0,3-4 0 0,2-3 192 0,-2-4 64 16,-2-3 0-16,-1-4 0 0,2-4-144 0,-2-1-32 15,-3-3 0-15,-2 0 0 0,-3 0 128 0,-3 2 32 16,-2-2 0-16,-7 0 0 0,-3-2-112 0,-4 1-32 15,-5-1 0-15,-3 3 0 0,-4-1 0 0,-3 4 0 16,-3 2 0-16,-2-2 0 0,-2 2-352 0,-2 2 0 0,-3 2 0 0,2 1 128 31,0 2-1600-31,2 3-304 0,1 1-64 0,4 4-16 16,1 4-1280-16,1 1-256 0,-7 4-48 0,10 3-16 0</inkml:trace>
  <inkml:trace contextRef="#ctx0" brushRef="#br0" timeOffset="126369.08">12271 17257 12895 0,'0'0'1152'0,"0"0"-928"0,6-8-224 0,2-3 0 15,-2 4 2000-15,1 0 368 0,-2 0 64 0,-5 7 0 16,7-9-896-16,-7 9-192 16,0 0-48-16,0 0 0 0,0 0 144 0,10 4 32 15,-10-4 0-15,7 12 0 0,-2 2-832 0,-1 3-144 16,-4 2-48-16,1-1 0 0,2 1-288 0,-2 4-160 0,0 1 160 0,1 1-160 31,-1 0-256-31,0 0-128 0,-1-1-48 0,2 0 0 16,-1-7-2896-16,-1 2-576 0</inkml:trace>
  <inkml:trace contextRef="#ctx0" brushRef="#br0" timeOffset="126579.71">12112 17401 17503 0,'0'0'1552'0,"0"0"-1232"0,-10-4-320 0,10 4 0 15,0 0 2624-15,0 0 448 0,0 0 112 0,0 0 16 16,15-2-2224-16,-1 2-432 0,3-3-96 0,4 3 0 0,1 3 224 0,5-3 48 16,3 0 16-16,0 0 0 0,0-3-384 0,3 3-80 15,-2 3-16-15,-1-3 0 0,-2 0-256 0,-1 0-192 16,0 0 16-16,-2 0-14848 16</inkml:trace>
  <inkml:trace contextRef="#ctx0" brushRef="#br0" timeOffset="127071.3">12500 17185 1839 0,'0'0'160'0,"-5"-8"-160"0,-2-2 0 0,-1-1 0 15,-1 1 4048-15,0-1 784 0,0 2 160 0,0-3 16 16,-3 2-2960-16,-1 2-576 0,-2-2-128 0,-2 3-32 16,-2 2-304-16,1 2-64 0,-1 1-16 0,-1 2 0 15,-2 1-656-15,0 4-128 0,-2 4-16 0,2 5-128 16,0 0 144-16,4 2-144 0,1 3 0 0,2 5 144 0,2 4-144 0,3 2-144 15,-1 5 144-15,5 3-208 0,2 0 80 0,3 1 128 16,1 0-208-16,4 0 80 0,2 0 128 0,5-1-160 16,2-3 160-16,4-3-160 0,3-2 160 0,5-5-160 15,5-5 160-15,1-4-160 16,3-7 160-16,2-4 0 0,-1-1 0 0,-3-6-128 16,0-6 400-16,-1-1 96 0,-1-3 16 0,-3 0 0 0,-1-1 336 15,-1-1 80-15,-3-6 16 0,0 1 0 0,-2-2 208 0,-2 1 64 16,-1-1 0-16,-2 1 0 0,-4-4-384 0,0-1-64 15,-5 1 0-15,-3-2-16 0,-3 1-176 0,-4-3-48 16,-5 4 0-16,-3-2 0 0,-2 1-48 0,-5-3-16 16,-3 2 0-16,-2 2 0 0,-4 0-336 0,-1 5 144 15,1 2-144-15,-2 4 0 16,0 1-2304-16,-4 5-560 0</inkml:trace>
  <inkml:trace contextRef="#ctx0" brushRef="#br2" timeOffset="140239.46">24578 11664 3679 0,'2'-13'160'0,"4"-7"32"0,0-1-192 0,1 0 0 16,0 0 0-16,1 5 0 16,0-3 3200-16,-1 4 608 0,-1 2 112 0,1 2 32 15,-1 3-1968-15,-1 3-384 0,-5 5-64 0,0 0-32 16,0 0-32-16,0 0-16 0,6 12 0 0,-1 5 0 15,-4 5-640-15,0 4-128 0,2 4-32 0,0 3 0 0,-1 1-352 0,1 1-80 16,1 1-16-16,2-1 0 0,2-2-208 0,0-3 0 16,0-4 0-16,1-4 0 0,1-4 144 0,-1-2-144 15,0-5 128-15,2-5-128 0,-1 1 128 0,2-6-128 16,0-4 0-16,-2-3 128 0,1-6-128 0,-1-2 160 16,2-2-160-16,-2-2 160 0,-1-4-160 0,0 1 0 15,1-1-160-15,-3-1 160 0,0 3 0 0,-2-4 0 16,2 2 0-16,-2 1 0 0,-1-1 0 0,0 2 0 0,-2 3 0 0,1 2 0 15,-2 0 0-15,2 4 128 0,-1 2 16 0,-2 9 0 16,0-6 432-16,0 6 96 0,0 0 16 0,0 0 0 16,0 11-432-16,0 2-64 0,0 4-32 0,2 1 0 15,-1 2-160-15,2 0 0 0,2 5 0 0,0 3 128 16,0-2-320-16,1-2-64 0,-1 0 0 0,3-1-16 16,-1-4-2208-16,4-4-432 0,1 0-96 15</inkml:trace>
  <inkml:trace contextRef="#ctx0" brushRef="#br2" timeOffset="140772.47">25416 11473 6447 0,'-12'-11'272'0,"6"5"80"0,-3 1-352 0,-3 0 0 0,-2 1 0 0,-2-1 0 0,-1 1 5312 16,0 1 1008-16,-1 2 192 0,1 1 32 0,1 1-4576 0,2 2-928 15,2-1-176-15,3 2-32 0,2 2-576 0,4-1-128 16,0 4 0-16,6 0-128 0,2 2 0 0,4-2 0 15,3 1 0-15,2 2-144 0,2 0 144 0,1 1-160 16,1 0 160-16,-1 1-160 0,0-1 160 0,-2 0 0 16,1 0 0-16,-2-1 0 0,-2-2 0 0,-2 2 0 15,-2 1 0-15,-1 0 128 0,-3 0 64 0,-2 0 0 16,0-2 16-16,-4 2 0 0,-2-4 64 0,-1 1 16 0,-1-1 0 0,-2 0 0 16,-3-1-32-16,4-1-16 0,-3-2 0 0,0 0 0 15,-2 0-240-15,1-1 144 16,0 0-144-16,3-3 128 0,2-1-128 0,6 0-144 15,-5-2 144-15,5 2-208 16,0 0-224-16,0 0-32 0,6-3-16 0,3-1 0 16,2-1-144-16,2 0-16 0,1 4-16 0,3-3 0 0,4 1 384 0,0-2 80 0,0 4 0 0,1-3 16 15,0 1 176-15,1-5 0 0,1 3 0 0,1 0-128 16,1 0 128-16,-2-2 0 0,0 1 0 0,-1-4 0 16,1 1 0-16,-3-1 0 0,-3-2 0 0,-1-1 128 15,-1 0-128-15,-5 0 0 0,0 3 0 0,-5-2 128 16,-2 0-128-16,-3 0 0 0,-1 1 128 0,-3 2-128 15,-4-2 384-15,-2 3 0 0,-3 2 0 0,-2-1 0 0,-3 2 192 16,1 2 64-16,-3 2 0 0,0 1 0 0,2 4 48 0,1 0 16 16,0 4 0-16,2 0 0 0,2 3-240 0,1 2-32 15,2 3-16-15,4 1 0 0,2 1-240 0,3 0-48 16,2 2-128-16,3 0 192 16,3 0-192-16,1 0 0 0,1-2 0 0,11 10 0 15,3-4-448 1,3-4 0-16,0-3 16 0,3-4 0 0,2-4-2384 0,0-4-496 0,1-7-80 0</inkml:trace>
  <inkml:trace contextRef="#ctx0" brushRef="#br2" timeOffset="140970.1">26357 11014 22111 0,'-11'-30'1968'0,"4"13"-1584"15,-2 3-384-15,0 2 0 0,-2-1 1360 0,1 8 192 16,-1 5 48-16,-2 5 0 0,-1 2-272 0,1 6-48 0,1 4-16 0,1 10 0 15,0 10-496-15,3 3-80 0,2 3-32 0,2 3 0 16,1 2-400-16,3 3-96 0,3 0-16 0,2 3 0 16,0 0-144-16,3 2 0 0,3-4 0 0,0-2 0 31,1-2-1296-31,2-5-304 0,-1-5-48 0,-1-3-16 16,0-2-1600-16,-2-3-336 0</inkml:trace>
  <inkml:trace contextRef="#ctx0" brushRef="#br2" timeOffset="141432.84">26232 11811 6447 0,'-9'-26'272'0,"2"8"80"0,-2-5-352 0,2 3 0 0,0-5 0 0,0 3 0 16,4 0 3616-16,0 1 656 0,2 1 128 0,1 1 16 0,1-2-2416 0,3 1-480 15,2 2-112-15,2 4 0 0,3-2-720 0,2 3-144 16,2 1-32-16,2 3 0 16,0 2-256-16,1 2-64 0,3 1-16 0,-1 3 0 15,-2 1-176-15,0 0 160 0,-2 0-160 0,0 1 160 16,-1 2 16-16,-2 0 0 0,-1-1 0 0,1 2 0 15,-2 0-176-15,-1 0 128 0,-1 2-128 0,-1 1 128 16,-8-7-128-16,6 12 0 0,0 2 0 0,-2-1 0 0,-4-1 0 0,-2 2 0 16,0 3 128-16,-1-3-128 0,-1 2 480 15,2-2 16-15,0 2 0 0,1 0 0 0,-3-1 32 0,1 0 16 16,3-2 0-16,2-2 0 0,-1 0-304 0,-1-11-64 16,7 12-16-16,-1-2 0 0,1-1-160 0,-7-9 0 15,11 7 0-15,1-3 128 0,0-3-128 0,0-1 0 16,-2-1 0-16,0-3 0 0,-1-2-160 0,1-1 160 15,-1-2-208-15,1-2 80 0,1 1 128 0,-4-1-160 0,0 2 160 0,-1-4-160 16,1-1 160-16,-2 1 0 0,-1 0 0 0,0 1 0 16,0-1 176-16,-1 0-48 0,-3-1 0 0,0 0 0 15,-2 4 32-15,2 4 0 0,0 6 0 0,0 0 0 16,0 0 352-16,0 0 64 16,0 0 0-16,0 0 16 0,0 0-192 0,-4 9-32 0,3 1-16 0,0 2 0 15,1 1-208-15,2-1-144 0,1 1 192 0,1 0-192 16,1 0 0-16,3 1 0 0,2 0 0 0,2-2 0 15,0-1-128-15,2-2-96 0,3-2-16 0,1-1 0 16,1-5-2048-16,0-2-400 0,3-2-96 16</inkml:trace>
  <inkml:trace contextRef="#ctx0" brushRef="#br2" timeOffset="141604.1">27100 10928 28447 0,'0'0'1264'0,"0"0"256"0,0 0-1216 0,0 0-304 16,8 15 0-16,-3 7 0 16,-2 5 1392-16,1 7 208 0,0 5 64 0,0 6 0 15,-2 3 192-15,4 4 32 0,-4-5 16 0,3 6 0 0,3 6-816 0,0-2-176 16,1 2-16-16,3-8-16 0,1-4-752 0,3-4-128 16,1-5 0-16,1-1-13184 15,1 1-2576-15</inkml:trace>
  <inkml:trace contextRef="#ctx0" brushRef="#br2" timeOffset="142669.06">28498 11455 19695 0,'0'0'864'0,"0"0"192"0,0 0-848 0,-9 4-208 16,0-1 0-16,9-3 0 0,0 0 1200 0,-9 5 192 0,1 0 32 0,8-5 16 15,-5 8-32-15,1 4-16 0,-2-3 0 0,5 1 0 16,1-10-704-16,1 17-144 0,2-3-32 0,1 2 0 15,-1-3-64-15,-1-2 0 0,1 2-16 0,-3-13 0 16,4 10-96-16,-4-10-16 0,6 9 0 0,-6-9 0 16,0 0 192-16,0 0 16 0,0 0 16 0,0 0 0 15,0 0 144-15,9-13 16 0,-1-4 16 0,-1-1 0 16,-2-2-224-16,-1-1-48 0,0-2-16 0,0 0 0 16,0-6-176-16,-1 0-16 0,0-1-16 0,0 1 0 15,-1-1-224-15,2 2 128 0,1 2-128 0,1 2 0 0,-1 3 0 0,3 4 0 16,1 1 0-16,0 4 0 15,-1 1-576-15,2 4-16 0,1 1 0 0,0 4 0 16,1 2-2768-16,1 2-544 0,1 2-128 0</inkml:trace>
  <inkml:trace contextRef="#ctx0" brushRef="#br2" timeOffset="142973.57">28873 11408 18879 0,'10'11'832'0,"-3"-5"192"0,1 1-832 0,0 0-192 16,0 3 0-16,0-4 0 0,2 1 1280 0,-1-2 224 15,-9-5 32-15,11 5 16 0,0-4 0 0,0 1 0 16,-1-4 0-16,1 1 0 0,-1-6-592 0,1 2-112 16,2-3-16-16,-2 1-16 0,-2-3-176 0,2-3-16 15,-1-1-16-15,1 1 0 0,-3 0-272 0,-1 0-48 0,4-4-16 0,-5 0 0 16,-2 1-16-16,-1 1-16 0,-1 0 0 0,-2 2 0 16,-2 2 64-16,-1 0 16 0,-1 3 0 0,-1 2 0 15,-3-1-16-15,-1 5 0 0,-1 2 0 0,-1 4 0 16,0 1 0-16,-5 4 0 0,-5 3 0 0,3 5 0 15,1 4-304-15,0 1 0 0,0 1 0 0,4 2 0 16,2 2 0-16,2-1 0 0,3 1-144 0,2-4 144 16,5-1-288-16,3 0 32 0,3-2 0 0,4-2 0 15,8-1-1856-15,-1-3-384 0,1-1-64 0,4-3 0 16,4-4-768-16,-1-3-160 0</inkml:trace>
  <inkml:trace contextRef="#ctx0" brushRef="#br2" timeOffset="143301.28">29354 11413 5519 0,'0'0'240'0,"2"-11"64"16,-2-2-304-16,-2 0 0 0,0 1 0 0,-1 1 0 0,-1 1 3488 0,-1 1 640 16,-1 1 128-16,-1 1 32 15,-1 2-2032-15,-1 4-400 0,0 0-64 0,-1 3-32 0,-1 3-576 0,-1 2-112 16,-1 2-32-16,0 2 0 0,-1 0-336 0,4 4-64 16,0-1 0-16,3 0-16 0,-1-1-288 0,3 0-48 15,2 3-16-15,2-6 0 0,1-10-144 0,0 13-128 0,0-13 192 0,5 14-192 16,0-5 0-16,-5-9 0 0,8 6 0 0,2-1 0 15,2-2 0-15,1-2 0 0,0-2 0 0,0 0 0 16,-2-6 0-16,0 1 0 16,2-2 0-16,0 0 0 0,1-4-192 0,-3 2-32 15,1-2-16-15,-2 2 0 0,1-1 16 0,-1 1 0 16,-2-1 0-16,-3 1 0 0,-1 1 224 0,-4 9 0 16,3-8-160-16,-3 8 160 0,0 0 0 0,0 0 0 15,0 0 0-15,0 0 0 0,0 0 0 0,-9 0 0 0,-2 1 0 0,3 6 0 16,2 1 0-16,-1 6 0 0,1-1-160 0,1 3 160 15,1-1-256-15,1 2 32 0,1 2 16 0,3-5 0 16,3-1-496-16,1 3-112 0,1-3-16 16,4-3-8064-16,1-3-1632 0</inkml:trace>
  <inkml:trace contextRef="#ctx0" brushRef="#br2" timeOffset="143495.31">29739 11352 20319 0,'0'0'896'0,"-4"-9"192"0,-1 1-864 0,-2 2-224 0,0-1 0 0,-1 2 0 16,-1 1 1840-16,-2 3 320 0,-2 3 64 0,-1 3 16 0,0-1-960 16,-1 3-176-16,-2 1-32 0,4 2-16 0,3 4-304 0,1 2-64 15,0 0-16-15,2-1 0 0,3 1-416 0,3 1-96 16,-1-3-16-16,5 2 0 0,2-3-144 0,3-3 0 16,1 2-160-16,3-1 160 15,1-4-1456-15,4-1-192 0,1-2-32 0,2-4-16 16,-1-4-784-16,4-3-144 0</inkml:trace>
  <inkml:trace contextRef="#ctx0" brushRef="#br2" timeOffset="143680.73">30039 10995 6447 0,'-4'-15'576'0,"3"6"-576"16,-1-2 0-16,0 2 0 0,2 9 3776 0,0 0 640 15,0 0 128-15,0 0 16 0,-9 5-3264 0,3 4-656 0,4 4-128 0,1 4-16 16,-1 5-48-16,4 5-16 0,0 3 0 0,3 3 0 15,2 0-432-15,-1 2 128 0,1 4-128 0,2 4 0 16,-1 0 0-16,1 1 0 0,0 1 0 0,0-5 0 31,0-5-1680-31,2-2-432 0,-1-5-64 0,-1-1-7312 0</inkml:trace>
  <inkml:trace contextRef="#ctx0" brushRef="#br2" timeOffset="144267.84">30038 11532 8287 0,'-11'-13'736'16,"-2"0"-592"-16,-4-1-144 0,4-2 0 0,1-2 3344 0,1-1 640 15,-1 0 128-15,2 1 32 0,0 1-2736 0,5 2-560 16,3 2-96-16,0 2-32 16,0 0-112-16,3 2-32 0,4 2 0 0,2 1 0 15,-7 6-432-15,10-9-144 0,2 1 0 0,1 1 0 16,1 2-128-16,2 1-144 0,2 2-32 0,3 0 0 16,0-1-592-16,1 1-128 0,0 2-32 0,-1 2 0 15,-3-1-512-15,1 1-96 0,-1 1-32 0,-3 1 0 16,0 0 928-16,-3 0 176 0,-1 1 32 0,0-2 16 0,-3 2 544 0,-2 0 0 15,-6-5 0-15,8 10 0 0,-3-3 640 0,-1 3 224 16,0 1 48-16,-3 1 16 0,-1 1 160 0,-1-2 48 16,-2 1 0-16,2 0 0 0,0 1-176 0,-1-1-48 15,2-12 0-15,-1 11 0 0,1-11-656 0,3 12-128 16,-3-12-128-16,0 0 192 0,0 0-192 0,0 0-272 0,9-1 64 0,-1-4 16 31,-1-5-768-31,0-3-128 0,0-4-48 0,0-1 0 16,1-3-400-16,0-1-96 0,-3 0-16 0,0-3 0 0,5 4-496 15,-3 0-96-15,-1 2-32 0,0-1 0 16,-1 3 1072-16,1 3 224 0,-1 2 32 0,0 2 16 0,0-2 3248 0,-2 2 656 16,1 2 128-16,-2-1 32 0,1 0-1216 0,-3 9-224 0,0 0-48 0,0 0-16 15,0 0-368-15,0 0-80 0,0 0-16 0,-7 6 0 16,1 6-624-16,-1 1-128 0,2 5-32 0,1 4 0 16,0 4-256-16,2-1-128 0,-1 3 0 0,2-1 128 15,-1 3 272-15,2-4 48 0,3 1 16 0,2 0 0 16,3-3-208-16,3-2-64 0,-1-2 0 0,2-3 0 15,-1-3 0-15,2-2 0 0,1-3 0 0,0-2 0 0,0-5 400 16,1-2 80-16,-1-2 16 0,-1-4 0 0,-1-1-48 0,-2-3 0 16,1-1 0-16,-4-1 0 15,0-6 112-15,-3 1 16 0,-3 0 0 0,-4 1 0 16,-2-2-176-16,-4-3-16 0,-3 3-16 0,1-2 0 16,-1 1-240-16,-1-1-32 0,-3-1-16 0,2 2 0 15,0-1-672-15,2 3-144 0,0 3-32 0,2 2 0 16,-1 2-1760-16,2 2-352 0,3 1-80 0,6 7-6912 15,0 0-1392-15</inkml:trace>
  <inkml:trace contextRef="#ctx0" brushRef="#br2" timeOffset="144535.13">30656 11224 14735 0,'5'17'640'0,"-1"-2"160"0,2 2-640 0,-2 2-160 0,-1 1 0 0,-1 0 0 16,1 4 3104-16,-2-7 592 0,-3-1 112 0,0 1 32 15,4-1-1728-15,-1 0-352 0,-1-2-64 0,1-2-16 16,2-1-960-16,-3-11-192 0,5 10-32 0,-5-10-16 15,0 0-240-15,0 0-48 16,9 3-16-16,-9-3 0 0,0 0 16 0,0 0 16 16,5-7 0-16,1-5 0 0,-2-2-208 0,-1-2 0 0,3 1 0 0,-2-2 0 31,-3-4-608-31,3 1-64 0,2 1-16 0,1-1 0 16,-3-1 32-16,1 1 0 0,2-1 0 0,0 2 0 0,1 5 400 0,-1 2 64 0,-1 2 32 0,1 5 0 15,-7 5 480-15,10 0 112 0,-10 0 16 0,11 8 0 16,-2 3 208-16,-3 5 48 0,-1-2 16 0,2 5 0 0,-1-1-272 15,4 1-64-15,0 1-16 0,2-2 0 0,-2 3-368 0,1-1 0 16,-1 3 0-16,-1 0-11200 16,-2 0-2176-16</inkml:trace>
  <inkml:trace contextRef="#ctx0" brushRef="#br2" timeOffset="145466.72">24574 12331 18431 0,'0'0'1632'0,"0"0"-1312"0,-3-6-320 0,2-1 0 0,0 1 2224 0,1-1 368 15,0 1 80-15,0-1 16 0,-2-3-1536 0,2 3-288 16,0 7-64-16,0 0-16 0,0 0 112 0,0 0 32 16,-6 1 0-16,-1 6 0 0,-1 5-496 0,1 3-112 15,0 4 0-15,1 5-16 0,-1 6-304 0,2 2 0 16,1 3 0-16,1 1 0 0,2 2 0 0,1 1 0 16,1 0-128-16,3 0 128 0,0-1 0 0,1 0 0 15,1-1-160-15,0-4 160 16,2-1-640-16,-2-4-48 0,1-2-16 0,-1-2 0 15,2-3-784-15,1-4-176 0,-5-7-16 0,-1-1-16 16,-2-2 288-16,-1-7 64 0,0 0 16 0,0 0 0 0,0 0 960 0,0 0 192 0,-5-4 48 0,-2 0 0 16,-2-4 832-16,-1 0 160 0,-1-1 32 0,0-1 16 15,-2-1 304-15,2 1 48 0,2-3 16 0,1 2 0 16,2 1-496-16,1 1-80 0,1-1-32 0,2 3 0 16,1 0-176-16,1 7-48 0,8-6 0 0,0-1 0 15,1 2-320-15,3 0-128 0,1 0 0 0,2 0 0 16,1-1 0-16,1 1 0 0,1 0 0 0,2 0 0 15,2-1 0-15,-1 4 0 0,-2-3 0 0,-2 2 0 16,0 2 0-16,-3 1 0 0,-2 2 0 0,-3 1 0 16,-2 1 0-16,-3 2 0 0,-3 1 0 0,-1 2 0 15,-1 3 0-15,-2 1 0 0,1 1 0 0,-1 2 0 16,2 1 0-16,1 0 0 0,2 1 0 0,1-2 0 16,1-2 0-16,1-1 0 0,2-3 0 0,-1 3 0 0,2-6 0 0,0 1 0 15,1-2 0-15,0-2 0 0,-1-2 432 0,0-4-16 16,-1-2 0-16,1-1 0 0,-1-1 16 0,-2-2 0 15,0-3 0-15,-1 0 0 0,-3-2-112 0,-1-2-32 16,-1 1 0-16,-3-3 0 0,-1-4-96 0,-2 3-32 16,0 1 0-16,-3 1 0 0,1 1-160 0,-1 0 192 15,-3 2-192-15,1 1 192 0,2 1-400 0,-1 0-80 0,1 2-16 0,2 3 0 32,3 0-2064-32,5 6-432 0,0 0-80 0,0 0-10688 15</inkml:trace>
  <inkml:trace contextRef="#ctx0" brushRef="#br2" timeOffset="145731.84">25000 12799 5519 0,'18'18'496'0,"-9"-8"-496"0,1 3 0 0,0 2 0 16,0 3 3216-16,0 3 560 0,-3-4 96 0,3 2 32 15,-3-3-1664-15,0 1-320 0,-1-4-64 0,0 1 0 16,-1-1-400-16,-1-3-80 0,-2-2-16 0,1-2 0 16,1 1-464-16,-4-7-80 0,0 0-32 0,0 0 0 15,0 0-16-15,-3-7-16 0,3 1 0 0,-1-2 0 16,0-6-112-16,-1-1-32 0,1 1 0 0,0-3 0 15,-1 0-128-15,1 0-32 0,0-1 0 0,1-7 0 16,1 0-80-16,3 3-32 0,0 0 0 0,2 2 0 0,2 2-208 0,1 3-128 16,2 0 160-16,2 3-160 0,1 2 0 0,2 2-256 15,2 3 16-15,2 2 16 16,4 3-1808-16,0 0-352 0,1 2-80 0,-1 0-13344 16</inkml:trace>
  <inkml:trace contextRef="#ctx0" brushRef="#br2" timeOffset="145935.41">26117 12555 24879 0,'-4'-13'2208'0,"4"13"-1760"0,-3-6-448 0,3 6 0 16,0 0 1984-16,0 0 320 0,0 0 64 0,0 0 16 15,0 0-1760-15,-4 10-368 0,1 3-64 0,2 2 0 16,2 0-192-16,3 2 0 0,1 0-192 0,2 0 192 31,-1-1-2048-31,2-2-272 0,1-2-64 0,-2-6-10224 0</inkml:trace>
  <inkml:trace contextRef="#ctx0" brushRef="#br2" timeOffset="146065.47">26336 12514 23199 0,'0'0'1024'0,"0"0"224"0,0 0-992 0,7 13-256 0,-3 0 0 0,0 0 0 16,0 0 352-16,1 1 32 0,3 0 0 0,0 3 0 15,1 0-1696-15,2 2-336 0</inkml:trace>
  <inkml:trace contextRef="#ctx0" brushRef="#br2" timeOffset="146472.29">26724 12958 6447 0,'0'0'576'0,"5"12"-576"15,-4-2 0-15,0 5 0 0,1 0 4112 0,0 4 720 16,2-1 144-16,-1 1 16 0,-2 1-2656 0,2 0-544 16,1-1-96-16,1 1-32 0,0-3-464 0,0 0-112 15,2-4 0-15,-2 0-16 0,-1-2-496 0,0 0-80 16,1-2-32-16,-2 0 0 0,-3-9-240 0,0 0-48 15,0 0-16-15,0 0 0 0,0 0 96 0,0 0 0 0,-6-6 16 16,3-4 0-16,1 1-48 0,1-1-16 0,-2-3 0 0,1-2 0 16,0-1-208-16,1-5-128 0,-3-1 128 0,-1-12-208 31,1-3-368-31,1-1-64 0,0-3 0 0,1-1-16 16,1 1-928-16,4 2-176 0,2 5-32 0,1 2-16 0,2 1 400 0,4 4 96 0,6 4 16 0,-2 5 0 15,-4 3 1296-15,-1 6 272 0,1 5 48 0,1 4 16 16,3 0 464-16,-2 7 96 0,-4 1 0 0,1 5 16 0,-1 2 80 0,-2-2 16 15,-3 2 0-15,1 0 0 16,-3 0-144-16,0 0-32 0,-3 2 0 0,1 0 0 16,3 0-400-16,-5 0-96 0,-4 1-16 0,0-2 0 15,2 0-192-15,0-7-128 0,-2-1 160 0,-3 2-160 16,-1 1-832-16,3-4-256 0,6-7-48 0,0 0-9104 16,-9 4-1840-16</inkml:trace>
  <inkml:trace contextRef="#ctx0" brushRef="#br2" timeOffset="146932">27106 12703 15663 0,'10'15'688'0,"-5"-2"144"0,-1 4-656 0,-1 3-176 16,-1-1 0-16,2 5 0 0,-2-2 3200 0,-2 2 592 16,-2-2 128-16,2-1 32 0,-2-1-1952 0,0 0-384 15,2-2-80-15,2-2 0 0,-4-2-752 0,1-1-144 16,0-1-16-16,1-12-16 0,0 0-384 0,0 0-80 15,0 0-16-15,0 0 0 0,0 0-128 0,0 0 0 16,0 0 0-16,0 0 128 0,0-14-272 0,2-1-64 16,0 1-16-16,-2-4 0 0,0 1-112 0,1-1-32 0,0-2 0 0,2-1 0 31,-1-1-656-31,2 0-144 0,2 1-32 0,0-3 0 16,-1 0-320-16,2 2-64 0,2-1-16 0,1 4 0 0,0 2 704 0,-1 4 144 0,-2 2 32 0,1 5 0 15,-8 6 480-15,11-3 112 0,-11 3 128 0,0 0-208 16,10 7 368-16,-2 2 80 0,-3 3 16 0,0 2 0 15,1 3 448-15,-1-1 80 0,0-1 32 0,0 3 0 16,2 2-368-16,1 1-64 0,1-2 0 0,0 1-16 16,1 0-192-16,1-1-48 0,-1 2 0 0,3-4 0 15,2-1 304-15,-1-2 48 0,-2-2 16 0,-2-3 0 16,-1-1 112-16,0-3 32 0,0 0 0 0,-9-5 0 16,11 0 320-16,-11 0 64 0,8-5 0 0,-8 5 16 15,8-8-160-15,-5-4-48 0,-3-1 0 0,-1 1 0 16,-3-2-448-16,-1 1-80 0,-2-3-32 0,0 2 0 0,-2-2-272 15,1 3 0-15,0-2 0 0,-3 0 0 16,-3 0-1344-16,1-1-368 0,0-1-80 0,0 2-9088 16,0 0-1840-16</inkml:trace>
  <inkml:trace contextRef="#ctx0" brushRef="#br2" timeOffset="147125.18">27647 12386 19343 0,'0'0'1728'0,"0"0"-1392"0,0 0-336 0,5 14 0 16,-3 3 1840-16,1 4 288 0,-3 6 64 0,1 5 16 15,2 0-896-15,-2 4-176 16,-1-1-48-16,2 0 0 0,3 0-384 0,-1 0-64 16,0-2-32-16,-2 3 0 0,-2 1-448 0,3-1-160 15,2 1 0-15,0-6 144 16,0 0-1728-16,2-1-336 0,0-5-80 0,-2-9-10912 0</inkml:trace>
  <inkml:trace contextRef="#ctx0" brushRef="#br2" timeOffset="147292.81">27606 12731 19231 0,'0'0'848'0,"0"0"176"0,0-11-816 0,0 11-208 15,5-9 0-15,3 3 0 0,3 2 432 0,0 2 32 16,1 0 16-16,2 1 0 0,2 1 224 0,4 3 64 15,-1-1 0-15,3 2 0 0,2 0-336 0,2 0-64 16,0 0-16-16,3 0 0 0,2-1-608 0,-1-1-112 16,-1 1-16-16</inkml:trace>
  <inkml:trace contextRef="#ctx0" brushRef="#br2" timeOffset="147632.26">28049 12804 26495 0,'0'0'1168'0,"-6"10"240"0,-1-3-1120 0,2 1-288 16,5-8 0-16,-4 11 0 0,4-11 976 0,0 0 144 15,4 11 32-15,3-2 0 0,1-2-192 0,2-3-16 16,0-2-16-16,2 0 0 0,3-2-160 0,0-2-48 0,1-1 0 0,-1-3 0 16,-2 2-432-16,2-2-96 0,-1-3 0 0,-1 0-16 15,-2-2-176-15,-4 3 0 0,0-2 144 0,-2 2-144 16,-4 0 0-16,1 1 0 0,-2-1 0 0,0 8 0 15,-2-8-128-15,2 8 128 0,-9-11-128 0,-1 8 128 16,-2 0 0-16,0 4 0 0,1 2 144 0,-2 3-144 0,0 2 240 16,1 4-64-16,0 1-16 0,3 1 0 0,1 2-160 0,3 1 0 15,4 2 0-15,1-2 0 0,0 0 0 0,5-1 0 16,0 1 0-16,4-3 0 31,3 1-464-31,1-1 16 0,1-6 16 0,3 1 0 16,3 0-2384-16,1-1-496 0,1-3-80 0</inkml:trace>
  <inkml:trace contextRef="#ctx0" brushRef="#br2" timeOffset="147816.88">28631 12774 22047 0,'0'0'976'0,"1"-9"208"0,-1-2-944 16,0 1-240-16,0-1 0 0,-1 0 0 0,-2 1 1088 0,-2 1 160 16,-3 2 32-16,-1 3 16 0,-1 3 208 0,-2 5 32 15,-4 2 16-15,2 5 0 0,0 2-336 0,1 3-80 16,0-1-16-16,2 3 0 0,1-3-496 0,3 3-112 0,2 0 0 0,4 1-16 15,3-3-256-15,2 1-48 0,1-1-16 0,3-2 0 16,3-2-176-16,3 0 0 0,2-2 0 0,1-1 0 31,1-2-1280-31,1-1-176 0,4 1-32 0,-3-4-16 16,1-3-1616-16,0-2-320 0</inkml:trace>
  <inkml:trace contextRef="#ctx0" brushRef="#br2" timeOffset="148018.78">28911 12340 18431 0,'0'0'1632'0,"-6"9"-1312"0,2 4-320 0,0 3 0 16,0 2 2320-16,3 7 400 0,-1 4 80 0,2 2 16 16,0 3-1984-16,3 2-384 0,0 2-64 0,2 1-32 15,3-1-96-15,1-1-32 0,-1-2 0 0,1-1 0 0,1 2-224 0,2 3 0 16,0-6 0-16,-2 0 0 15,2-3-2304-15,-2-3-464 0</inkml:trace>
  <inkml:trace contextRef="#ctx0" brushRef="#br2" timeOffset="148187.72">28949 12760 26783 0,'-4'-13'1184'0,"2"5"240"0,-2-2-1136 0,2-1-288 16,2 1 0-16,0 1 0 0,2 0 704 0,-2 9 96 15,1-11 16-15,-1 11 0 0,5-8-816 0,-5 8-352 16,9-3 32-16,2 1 0 16,-1 4-384-16,2 1-80 0,0 4-16 0,1-1 0 15,4 2 96-15,1 1 0 0,0-2 16 0,2-1-10048 0</inkml:trace>
  <inkml:trace contextRef="#ctx0" brushRef="#br2" timeOffset="148301.19">29338 12808 16575 0,'-4'13'736'0,"1"-4"160"0,0 2-720 0,1 2-176 0,-1-3 0 0,2 2 0 16,0-4 1296-16,1-8 240 0,0 0 32 0,0 0-10528 16</inkml:trace>
  <inkml:trace contextRef="#ctx0" brushRef="#br2" timeOffset="148667.69">29341 12604 20095 0,'0'0'896'0,"0"0"176"0,0-12-864 0,3 0-208 0,0 2 0 0,1 1 0 16,1-1 128-16,-5 10-128 0,12-6 176 0,-1 3-176 16,0-1 256-16,0 6-64 0,0 2-16 0,-1 3 0 0,2 3 848 0,0 3 192 15,-1 2 16-15,1 5 16 0,-1-1-176 0,-1 5-48 16,1-1 0-16,-2-1 0 0,-2 1 144 0,0-2 32 16,-2-2 0-16,-1 2 0 0,-1-2 16 0,-1 0 16 15,-2-2 0-15,2-2 0 0,0 1-192 0,1-3-32 16,-1-3-16-16,2 1 0 0,-4-11-480 0,7 9-80 15,1-1-32-15,-2-3 0 0,-6-5-256 0,0 0-144 16,11-1 160-16,0-2-160 0,1-1 0 0,1-4 0 16,-1-1 0-16,0-1 0 0,-1-2 0 0,0 0-192 15,-2-1 192-15,0 0-160 0,-1-1-128 0,0 1-32 16,0-3 0-16,-3 5 0 16,-3 1-224-16,1 0-48 0,-3 10-16 0,0 0 0 0,0-9 224 0,0 9 32 0,0 0 16 15,0 0 0-15,0 0 16 0,-7 6 16 0,7-6 0 0,-5 13 0 31,3-3-80-31,-1 1-32 0,0 1 0 0,3 0 0 16,4-1-2464-16,2-1-512 0,-6-10-80 0,9 9-8896 0</inkml:trace>
  <inkml:trace contextRef="#ctx0" brushRef="#br2" timeOffset="149032.46">29959 12759 15663 0,'0'0'688'0,"0"0"144"0,2-12-656 0,-2 3-176 0,0 9 0 0,-2-7 0 16,2 7 2368-16,0 0 448 0,-9-4 96 0,-2 8 16 15,-2 0-2192-15,-2 5-432 0,-2 2-96 0,2 2-16 16,0 0 1600-16,2-3 320 0,1 3 64 0,2-2 16 16,2 1-2192-16,3-2-256 0,0 0-128 0,3 0-48 0,2-10 432 0,3 7 0 15,-3-7 144-15,0 0-144 16,11 6 0-16,-2-5 0 0,-9-1 0 0,11-3 0 0,0-1 160 0,-1-2-160 16,1-2 128-16,0-1-128 0,2-2 128 0,0 1-128 15,1 1 128-15,1-2-128 0,1 2-224 0,-2 2-128 16,-2-1-32-16,2 2 0 15,3 1-688-15,-2 3-144 0,-4-1-16 0,-11 3-16 16,0 0 480-16,15 3 80 0,-2 2 32 0,-2 1 0 0,-3 1 944 0,3 5 192 0,-1 2 32 0,-1 3 16 16,-4 0 688-16,2 4 128 15,-2 1 16-15,-1-1 16 0,0 1 160 0,-4-3 48 16,-4 2 0-16,0 0 0 0,0-1-80 0,-2-2-16 16,-6 0 0-16,-1-1 0 0,-1-2-720 0,1-2-128 15,1-3-48-15,-1-1 0 0,-3 2-352 0,3-5-80 16,0-1-16-16,1 1 0 15,1-6-912-15,0-3-192 0,11 3-48 0,-9-7 0 16,1-3-2048-16,4-3-400 0,4-1-96 0</inkml:trace>
  <inkml:trace contextRef="#ctx0" brushRef="#br2" timeOffset="149216.31">30344 12237 31391 0,'0'0'1392'0,"0"0"272"0,0 0-1328 0,0 0-336 15,0 0 0-15,0 0 0 0,7 9 416 0,-5 3 16 16,-2 1 0-16,0 0 0 0,-2 0-80 0,-1 2-16 16,-1 0 0-16,1 0 0 0,0-1-128 0,1-2-16 15,1-1-16-15,1 0 0 16,0-3-512-16,0-8-112 0,5 7 0 0,3-3-16 16,2-4-2416-16,3-4-496 0,-2-2-80 0</inkml:trace>
  <inkml:trace contextRef="#ctx0" brushRef="#br2" timeOffset="149337.03">30555 12250 29247 0,'0'0'1296'0,"0"0"272"0,0 0-1248 0,3 12-320 16,-3 0 0-16,0 1 0 0,-1 1 1088 0,-2 2 176 15,-1-1 16-15,1 1 16 0,1 0-592 0,-1-2-128 16,1 0-32-16,-1 1 0 16,0 2-2272-16,3-3-464 0</inkml:trace>
  <inkml:trace contextRef="#ctx0" brushRef="#br2" timeOffset="160505.79">30852 12171 25967 0,'6'-12'1152'0,"-1"0"240"0,-1 1-1120 0,2 0-272 15,2 1 0-15,0 3 0 0,-8 7 1264 0,6-9 192 16,-6 9 32-16,0 0 16 0,0 0 208 0,0 0 32 16,0 0 16-16,7 12 0 0,-3 2-544 0,-4 6-128 0,-3 6 0 0,-2 4-16 15,-1 6-272-15,-5 3-48 0,-2 7-16 0,-1 9 0 16,-1 5-384-16,-3 4-80 0,-3 2-16 0,0 2 0 16,1-2-256-16,0 1 0 0,2-2 128 0,0-1-128 15,-2 0-160-15,4-3-96 16,3-2 0-16,4-2-16 15,1-1-2208-15,2 2-432 0,-1-4-96 0</inkml:trace>
  <inkml:trace contextRef="#ctx0" brushRef="#br2" timeOffset="161633.79">24707 13997 18431 0,'1'15'1632'0,"2"4"-1312"0,-1 5-320 0,1 2 0 15,-1 0 1952-15,2 0 320 0,2 0 64 0,-2-8 16 16,-2 2-1296-16,1-1-256 0,-2-3-48 0,2-2-16 16,-2-1-96-16,2-5-32 0,-1-1 0 0,-2-7 0 15,0 0 160-15,0 0 16 0,1-6 16 0,1-3 0 16,0-4-208-16,0-2-32 0,-2-5-16 0,0 2 0 0,0-6-256 0,0 7-48 16,-2-1-16-16,1-1 0 0,1-2-96 0,-1 0 0 15,-2 0-128-15,2-1 192 0,1-3-192 0,1-2 0 16,2 3 0-16,1 2 0 0,0 5-208 0,2 3-48 15,3 1 0-15,2 4 0 0,-1 2-64 0,3 7-32 16,1 4 0-16,2 5 0 0,0 2 96 0,1 0 0 16,1 1 16-16,0 0 0 0,0 2 240 0,1 2 0 0,0-3-160 0,3-1 160 15,2-5 0-15,-1 0 0 16,0-2 0-16,-1-2 0 0,0-2 0 0,-1-1 0 16,-4-1 0-16,-2-2 0 0,1-2 160 0,-6-2-160 15,-2 1 192-15,0-3-192 0,-1-2 288 0,-4 1-48 16,-1 1-16-16,-2-2 0 0,0 1 96 0,-4 1 0 0,-1 0 16 15,-1 1 0-15,0 0-64 0,-1 0-16 0,2 0 0 0,-1 6 0 16,-1-1 176-16,1 6 16 0,-2-1 16 0,0 4 0 16,0 3-48-16,0 4-16 0,2 4 0 0,-1 2 0 15,2 1-192-15,0 3-32 0,1-1-16 0,3 3 0 16,1 0-160-16,2 1 0 0,3 0 0 0,2-1 0 16,1-2 0-16,2 1 0 0,2-6 0 0,1-4-176 31,0 1-544-31,3-4-112 0,1-3-32 0,0-1 0 15,0-3-608-15,1-2-128 0,1-4-32 0,5-3 0 16,-5-5-320-16,1 0-64 0,-4-3-16 0,-3-1 0 16,-2-2 80-16,-3 3 16 0,0-1 0 0,-1-1 0 0,-2 1 1232 0,-1 1 256 0,-2 0 64 0,0-2 0 15,-2 0 1360-15,0 2 288 0,-2-2 48 0,0 2 16 16,-1-1 0-16,0 2 0 0,1 2 0 0,-1 1 0 0,1 0-416 0,2 9-80 16,0 0 0-16,0 0-16 0,0 0-384 0,0 10-80 15,0 4-16-15,1 5 0 16,2 2 112-16,2 1 32 0,0 1 0 0,1-1 0 15,1 0 192-15,1-3 32 0,0-2 16 0,1-2 0 0,0-2 48 16,-1-4 16-16,0-1 0 0,-3-1 0 0,1-5 112 0,-6-2 0 16,7 0 16-16,-1-2 0 0,-1-2-32 0,-1-1-16 15,2-2 0-15,-1-2 0 0,-1-1-368 0,0-2-80 16,0 0-16-16,-2-1 0 0,1-1-400 0,1-3 0 16,1-3 0-16,-1-1 0 15,-2 2-384-15,1-1-144 0,-2 1-48 0,1-1 0 16,-1-1-1920-16,-1 2-384 0,0-1-64 0,-1-1-13360 15</inkml:trace>
  <inkml:trace contextRef="#ctx0" brushRef="#br2" timeOffset="161899.75">25690 14010 11967 0,'9'7'1072'0,"1"1"-864"0,2 1-208 0,1-1 0 16,0 1 2544-16,1-3 464 0,1 1 80 0,-2-5 32 16,0 2-1264-16,0-4-256 0,-1 0-64 0,-2 0 0 15,1-4-256-15,-1 2-48 0,-2-3-16 0,0-1 0 16,-2-3-400-16,1 0-96 0,-2 1-16 0,-1-3 0 0,-2-1-224 0,2 0-48 15,-2 0-16-15,-2 1 0 0,-2-2 32 0,0 1 16 16,-2 3 0-16,-1 0 0 0,-2 1 112 0,-1 1 32 16,-2 7 0-16,-1 0 0 15,1 0-160-15,-1 4-48 0,1 4 0 0,1 1 0 16,0 3-224-16,2 2-48 0,2 3-128 0,2 1 192 16,2 1-192-16,2 3 0 0,2-1 0 0,2 1 0 15,3-4 0-15,3 3 0 0,-1-2 0 0,4 0 0 16,-1-4-576-16,3 0-16 0,2-4 0 0,-1 1 0 15,0-5-1792-15,-1-2-368 0,2-1-64 0,-2-4 0 16,-3-3-704-16,0-1-128 0</inkml:trace>
  <inkml:trace contextRef="#ctx0" brushRef="#br2" timeOffset="162399.65">26093 14023 12895 0,'0'0'1152'0,"0"0"-928"0,0 0-224 0,9 4 0 15,1 3 2656-15,1 1 480 0,-2 2 112 0,0 2 16 16,0 2-992-16,1 0-192 0,0 1-32 0,-3 0-16 15,1 0-336-15,-1-2-64 0,-2 1-16 0,0-2 0 16,-1-4-464-16,-3 1-80 0,2-1-32 0,-3-8 0 16,0 0-384-16,0 0-80 0,0 0 0 0,0 0-16 15,0 0-144-15,-4-4-32 0,4 4 0 0,-3-8 0 16,0-1-208-16,0-4-48 0,2 0-128 0,1 0 192 16,0-2-432-16,2-8-80 0,2-2-32 0,1 2 0 31,2-1-1840-31,3 2-368 0,2 0-80 0,2 2-16 15,3 5-640-15,0 4-128 0,1 1-32 0,2 2 0 16,-3 0 1744-16,-1 2 352 0,-2 2 64 0,0 0 16 0,-1 0 1024 0,-1 0 256 0,-1 1 0 0,-2 1 0 16,-2-2 832-16,-7 4 208 0,0 0 48 0,0 0 16 15,0 0 0-15,0 0 0 0,8 8 0 0,-2 0 0 0,-6-8 16 16,1 11 0-16,-1-11 0 0,-1 11 0 16,-1 0-480-16,1 1-80 0,0 0-32 0,2-6 0 0,-1-6-336 0,-1 12-192 15,1 0 192-15,0-4-192 0,0-8 0 0,0 0 0 16,6 8 0-16,2-1 0 15,0 0-160-15,0-3-32 0,-8-4-16 0,10 2 0 16,0 4 0-16,3 0 0 0,2 1 0 0,-1-1 0 0,-1 2 208 16,-1 1 0-16,-2 0 0 0,-1 0 160 0,-1-1 448 0,-1 1 96 15,-2 2 0-15,-1-1 16 0,-1 1 288 0,-3 0 48 16,-3-2 16-16,-1 3 0 0,-1 0-112 0,0 1 0 16,-2-1-16-16,-1-1 0 0,-1 0-560 0,-1-2-96 15,-1-1-32-15,1 0 0 0,1-2-384 0,0-1-96 16,1-1-16-16,1-1 0 15,1-2-3232-15,-3-2-656 0</inkml:trace>
  <inkml:trace contextRef="#ctx0" brushRef="#br2" timeOffset="162537">26817 14129 19119 0,'-11'10'832'0,"11"-10"192"16,0 11-816-16,0-1-208 0,-2 1 0 0,1-2 0 0,1 0 144 0,3 0-16 15,-3-9 0-15,0 0-8752 16</inkml:trace>
  <inkml:trace contextRef="#ctx0" brushRef="#br2" timeOffset="162633.62">26774 13760 7359 0,'0'0'656'0,"0"0"-528"0,0 0-128 0,0 0 0 0,0 0 1376 0,0 0 240 15,10 12 48-15</inkml:trace>
  <inkml:trace contextRef="#ctx0" brushRef="#br2" timeOffset="163067.73">27050 13902 11967 0,'0'0'1072'0,"0"0"-864"0,0 0-208 0,0 0 0 15,0 0 2640-15,0 0 496 0,0 0 80 0,0 0 32 16,0 11-1904-16,0-11-384 0,-2 11-80 0,2 1-16 15,0 1-512-15,2 0-96 0,-1 0-32 0,0-4 0 16,2-1-224-16,-2 3 0 0,0 0 0 0,2 2 0 16,0 0 0-16,-2 2 0 0,-1 0 128 0,0 1-128 15,0 0 384-15,0-2 48 0,0-1 0 0,1-1 0 16,2-2 256-16,-1-1 48 0,1-1 16 0,-3-8 0 16,0 0-416-16,5 7-80 0,2-2 0 0,-7-5-16 15,0 0-240-15,6 0 0 0,-6 0 128 0,7-4-128 16,-1 0 0-16,1 0 0 0,-2-2-144 0,0-2 144 15,0 0-272-15,1-1 32 0,-1-2 16 0,3-2 0 32,0 0-224-32,1 2-64 0,1 0 0 0,1 3 0 0,-2-2 192 0,1 3 48 0,2 2 0 0,0 3 0 15,-1 2 672-15,1 2 144 0,-12-2 32 0,12 8 0 16,-1 2 656-16,-1 1 144 0,-4-5 32 0,-1 3 0 16,-5-9-112-16,4 15-16 0,-1-6 0 0,-4 1 0 0,-3 2-368 15,-2 0-80-15,-3-2 0 0,-1 1-16 0,-2 0-288 0,-2 0-48 16,-3-1-16-16,0-2 0 0,1 0-240 0,2-2-48 15,0-2-16-15,4 0 0 0,1-1-304 0,0-3-64 16,0-4-16-16,-1-3 0 16,1-2-2208-16,3-6-432 0,2 0-80 0,3-2-14144 0</inkml:trace>
  <inkml:trace contextRef="#ctx0" brushRef="#br2" timeOffset="163227.54">27392 13666 31967 0,'15'-10'1408'0,"-5"6"304"0,2 1-1376 0,0 3-336 16,-2 4 0-16,1 1 0 0,-5 2 1360 0,-1 3 208 16,0 3 32-16,-1 4 16 0,-2 5-416 0,-1-1-96 0,2 1-16 0,-3 3 0 15,-2 5-736-15,1 0-160 0,0 1-16 0,-1 2-16 32,0 2-1040-32,2-3-208 0,0 3-32 0,1-8-16 15,0-1-1936-15,3-5-384 0,0-3-64 0</inkml:trace>
  <inkml:trace contextRef="#ctx0" brushRef="#br2" timeOffset="163381.15">27622 13995 13823 0,'0'0'1216'0,"0"0"-960"15,0 0-256-15,0 0 0 0,0 0 3984 0,0 0 752 16,8 9 160-16,-3 3 32 0,-2 1-2928 0,0 2-576 16,3 2-112-16,-1 1-32 15,1 1-928-15,1-1-192 0,-1 0-32 0,2-2-128 16,0-4-2080-16,-8-12-528 0,14 9-96 0,-1-3-10816 15</inkml:trace>
  <inkml:trace contextRef="#ctx0" brushRef="#br2" timeOffset="163537.2">27918 13935 17503 0,'0'0'768'0,"0"0"176"0,0 0-752 0,0 10-192 15,-2 6 0-15,-1 1 0 0,-4 2 4176 0,-1 7 816 0,-1 7 144 16,0 3 48-16,-3 2-2704 0,1 3-544 0,-3 4-96 0,0-2-32 15,-1 0-848-15,3 0-160 16,0 2-32-16,3-1-16 16,2-4-2208-16,0 1-432 0</inkml:trace>
  <inkml:trace contextRef="#ctx0" brushRef="#br2" timeOffset="164198.38">28924 13532 11055 0,'-8'25'480'0,"5"-5"112"0,-3 9-464 0,2 2-128 0,1 6 0 0,-1 2 0 15,-2 2 3808-15,1 0 736 0,-1-2 160 0,0 2 32 16,3-2-2960-16,-1-1-592 0,1 1-112 0,0-8-32 16,1-5-608-16,0-4-128 0,2-1-32 0,0-3 0 15,0-2-128-15,2-3-16 0,-2-13-128 0,1 12 192 16,-1-12-192-16,0 0 0 0,0 0 0 0,0 0 0 15,0 0 0-15,0 0-336 0,7-12 48 0,-1 0 16 32,-1-1-256-32,2 0-48 0,-1-5-16 0,2 0 0 0,0-2 144 0,1 5 48 0,0-2 0 0,3 0 0 15,1-3 400-15,1 1 0 0,1 0 0 0,2 5-128 16,-2 5 576-16,5 4 112 0,-2 2 16 0,2 3 16 16,1 3 144-16,-3 2 32 0,-5 3 0 0,1 2 0 15,-3 2 128-15,-4 0 16 0,0-1 16 0,-2 1 0 16,-1 1-112-16,-3 1-32 0,-2 5 0 0,0-2 0 0,-3-6-320 0,0 1-64 15,-1 0-16-15,-3-2 0 0,-1 1-256 0,-3-1-128 16,-2 2 0-16,-1-6 128 16,2-2-592-16,-2-2-128 0,-2-4-32 0,0 0 0 15,-3-2-3104-15,3-3-624 0</inkml:trace>
  <inkml:trace contextRef="#ctx0" brushRef="#br2" timeOffset="164367.24">29255 13506 25791 0,'0'0'1152'0,"0"0"224"0,8 8-1104 0,0 2-272 0,-3 2 0 0,-1 3 0 16,-1 5 1648-16,-3 5 272 15,-3 2 48-15,-1 1 16 0,-1 0-880 0,-1 3-160 16,-4 2-48-16,1 1 0 0,0 2-672 0,0 2-224 0,0 1 128 0,1-3-128 31,3-6-1392-31,1-2-336 0,3-4-64 0,-1-2 0 16,4 0-1632-16,0-4-320 0</inkml:trace>
  <inkml:trace contextRef="#ctx0" brushRef="#br2" timeOffset="164632.29">29390 13883 13823 0,'0'0'1216'0,"0"0"-960"0,-6 13-256 0,0 0 0 16,-1-2 2496-16,1 5 464 0,-1 4 96 0,2 2 16 15,1 1-1408-15,2 1-288 0,0-3-48 0,2-1-16 0,3-1-480 0,2-1-80 16,0-1-32-16,5-5 0 0,0-3-368 0,2-3-80 15,-2-2-16-15,2-1 0 0,1-3 192 0,-1-2 16 16,-2 0 16-16,2-7 0 0,1-2 176 0,-1-2 48 16,-2 0 0-16,-3-1 0 15,-4-3-288-15,-1-1-48 0,-2-2-16 0,-3 1 0 16,-2 0-96-16,-2 2-32 0,-2 0 0 0,-1-1 0 0,-2 0-224 0,0 0-256 16,-2-2 48-16,1 6 16 15,1 1-2272-15,2 5-448 0,-1 0-96 0,4 4-6656 16,0 2-1328-16</inkml:trace>
  <inkml:trace contextRef="#ctx0" brushRef="#br2" timeOffset="164833.47">29656 13820 6447 0,'0'0'272'0,"0"0"80"0,0 0-352 0,0 0 0 0,0 0 0 0,0 0 0 16,0 0 4320-16,-7 12 800 0,-2-2 144 0,-3 2 48 16,-1 0-2432-16,0 3-496 0,0 1-80 0,1 5-32 15,-1-2-880-15,2 2-176 0,0-1-48 0,5-1 0 16,3 1-400-16,2 1-96 0,2-3-16 0,4-2 0 15,2-3-336-15,2-2-64 0,1 0 0 0,2-5-16 16,0 1-112-16,1-2 0 0,0 2-128 0,1-5 192 16,2-3-192-16,-2 0-192 0,1-2 48 0,-4-1 0 15,1 0-1696-15,0-2-336 0,0-1-64 0,1-3 0 32,-3-5-1472-32,0-3-304 0</inkml:trace>
  <inkml:trace contextRef="#ctx0" brushRef="#br2" timeOffset="165002.57">29850 13651 12895 0,'0'0'1152'0,"0"0"-928"0,0 0-224 0,0 0 0 16,0 0 3456-16,0 0 656 0,-4 11 128 0,-1 4 32 0,-2 3-2528 0,1 3-496 15,-2 3-96-15,0 3-32 0,-4-1-256 0,3 1-48 16,1 2-16-16,2 3 0 0,1 5-608 0,-1-5-192 16,4 2 0-16,2-6 0 15,1-4-1344-15,2-1-384 0,1-3-80 0,1-1-7552 16,3-4-1520-16</inkml:trace>
  <inkml:trace contextRef="#ctx0" brushRef="#br2" timeOffset="165219.99">30092 13791 16575 0,'0'0'1472'0,"-9"-2"-1168"0,-4 2-304 0,2 0 0 15,-1 0 2720-15,-1 2 480 16,-3 2 112-16,-2 0 16 0,-2 4-960 0,2 2-192 0,0 1-48 0,0 3 0 15,-1 3-736-15,4 3-160 0,2 3-16 0,2-3-16 16,3-1-704-16,6-4-144 0,-1-2-32 0,4 0 0 16,3-2-320-16,4 1 144 0,3 0-144 0,2-2 0 15,1-3 0-15,2-5-272 0,-1 2 16 0,5-4 16 32,2 2-480-32,0-4-112 0,-1-2 0 0,2-1-16 0,4 1-2736 0,-3-5-560 15</inkml:trace>
  <inkml:trace contextRef="#ctx0" brushRef="#br2" timeOffset="165332.96">30291 13868 12895 0,'-6'13'1152'0,"2"2"-928"15,-1 4-224-15,1 5 0 0,3 0 1264 0,-2 1 208 16,1 0 32-16,2-3-6240 16,2-4-1264-16</inkml:trace>
  <inkml:trace contextRef="#ctx0" brushRef="#br2" timeOffset="165734.81">30339 13795 17503 0,'-8'-6'1552'0,"0"-2"-1232"15,0-1-320-15,2 2 0 0,-2 1 1968 0,8 6 336 0,0 0 64 0,0 0 0 16,0 0-1440-16,0 0-288 0,0 0-64 0,0 0-16 16,0 0-688-16,12 0-144 0,-1-3-32 0,4 6 0 31,-2 3-400-31,1 1-96 0,1 2-16 0,0 1 0 0,1 1 512 0,-1 0 112 0,1 3 0 0,-2-1 16 15,1 0 496-15,-2 0 80 0,-3-2 32 0,1 2 0 16,-2 2 976-16,-1 0 192 0,-2 2 32 0,1 0 16 16,-2-5-304-16,-3 1-48 0,-2-1-16 0,2 1 0 15,-1 0-464-15,-1-13-112 0,0 0 0 0,-1 10-16 16,1 1-96-16,0-11-16 0,0 0 0 0,0 0 0 16,0 0-384-16,0 0-64 0,14-2-128 0,-2 0 176 15,-12 2-176-15,13-9 0 0,-1-4 0 0,-1 1 128 16,0 3-128-16,-2-4 0 0,-3 0 0 0,2-2 0 0,0 0 0 0,0 0 0 15,-2 1 0-15,1 1 128 0,-1 3-128 0,0 2 0 16,-4-3 0-16,-2 11 0 0,0 0 0 0,0 0-144 16,4 11 144-16,-1 0-160 15,-2 4-48-15,-3 2-16 0,-6 4 0 0,1 1 0 16,1 1-16-16,2-1 0 0,1-1 0 0,4 0 0 16,5-1-1680-16,1-2-352 0,7-2-64 0,1-5-7712 15,1-2-1536-15</inkml:trace>
  <inkml:trace contextRef="#ctx0" brushRef="#br2" timeOffset="166104.15">31028 13872 12895 0,'-18'3'1152'0,"5"-2"-928"0,-4 4-224 0,0-1 0 16,0 3 3120-16,-1 2 576 0,0 3 112 0,1 1 32 16,1-3-2304-16,5 2-464 0,1-3-96 0,4 3-16 15,1 3 0-15,3-2-16 0,4-4 0 0,2 2 0 16,2-1-688-16,5-1-128 0,-1-1-128 0,3-4 192 15,1-3-192-15,2-1 0 0,0-2 0 0,2-2 0 16,3-1 0-16,-2-2-192 0,0-2 0 0,-3 1 16 16,1 2-496-16,-4 1-96 0,-2-1-32 0,-5 0 0 31,-2-3-448-31,-4 9-96 0,2-9 0 0,-2 9-16 16,-6-10 160-16,2 3 48 0,1 0 0 0,3 7 0 15,0 0 0-15,0 0 16 0,0 0 0 0,0 0 0 16,0 0-144-16,0 0-16 0,0 0-16 0,1 13 0 0,0 0 2016 0,2 3 416 0,1-3 80 0,1 5 16 15,0 4 1488-15,0 2 304 0,-1-1 64 0,1 2 16 16,1-2-496-16,-2 2-96 0,-3 0-32 0,-2 0 0 16,-3-2-752-16,-4 1-160 0,-4-1-16 0,-4-1-16 0,-2-1-256 0,-3 1-48 15,-3 0-16-15,-5 1 0 0,-1-1-368 0,0-1-80 16,1-3-16-16,1 0 0 0,0 0-560 0,3-3-176 16,5-4 0-16,-3-1-21920 0</inkml:trace>
  <inkml:trace contextRef="#ctx0" brushRef="#br2" timeOffset="166604.47">24771 14942 23039 0,'0'0'2048'0,"0"-3"-1648"15,1-4-400-15,2 1 0 0,-3 6 1536 0,0 0 240 16,7 2 32-16,0 5 16 0,-1 3-480 0,0 7-112 16,-1 3-16-16,0 7 0 0,-1 6-432 0,0 4-80 15,0 5-32-15,0 1 0 0,0 0-528 0,0-6-144 16,-1-1 0-16,1 2 0 16,0-2-1280-16,1-2-336 0,-1-2-64 0,2-4-16 15,-1 0-1168-15,0 0-224 0,-1-5-48 0,0-6-7216 0</inkml:trace>
  <inkml:trace contextRef="#ctx0" brushRef="#br2" timeOffset="167036.79">24956 15399 1839 0,'14'-26'160'0,"-6"13"-160"0,0-6 0 0,2 1 0 16,2-3 3776-16,1 3 704 0,-1 1 160 0,1 0 32 15,-2 4-1664-15,-1 5-336 16,-1 0-64-16,0 3-16 0,-1 0-1008 0,-2 1-208 0,-1 2-32 0,-5 2-16 16,6-3-352-16,-6 3-64 0,0 0-16 0,0 0 0 15,0 0-128-15,-4 9-48 0,-4 4 0 0,-3 0 0 16,0 0-368-16,-2 3-80 0,-3-1-16 0,3 0 0 15,-3 2-128-15,3 1-128 0,2 0 192 0,-1 1-192 16,0-1 0-16,2-1 0 0,-1-3 0 0,2 3 0 16,3-1 0-16,2-3 0 0,2-3 0 0,4-1 0 15,2 2 0-15,2-4-144 0,1-1 144 0,2-4-128 0,1-4 128 0,2 2-160 16,4 2 160-16,3-3-160 0,2-7 160 0,1 4-128 16,2 4 128-16,0-4-128 0,2-2 128 0,-1-2-160 15,-3-1 160-15,1 0-160 16,0 0 160-16,-2-4 0 0,-3-3 0 0,-2 2 0 15,-2 3 0-15,-1-3 0 0,-2 0 0 0,-2-1 0 0,-1 2 0 0,-2 3 0 16,-1-3 0-16,-2 2 0 0,-2 2 128 0,-2 5-128 16,-2-2 128-16,3 6-128 0,-6-6 240 0,1 5-32 15,-2 1 0-15,2 1 0 0,0 1 32 0,1 2 0 16,-4 2 0-16,3 3 0 0,1 2-96 0,0 0-16 0,0 4 0 16,3 0 0-16,2 4-128 0,0 0 128 15,1 1-128-15,1 1 128 0,4-2-128 0,1-3 0 0,2-2 0 0,2-1 0 16,0 0-384-16,1 0 64 0,1-1 0 0,2-4 0 31,-2-3-1728-31,4-5-352 0,4-5-64 0,-2-2-12832 0</inkml:trace>
  <inkml:trace contextRef="#ctx0" brushRef="#br2" timeOffset="167237.75">25771 14950 10127 0,'-8'-22'448'0,"4"13"96"0,-1 0-544 0,2 1 0 0,-1 2 0 0,4 6 0 15,0 0 4960-15,0 0 880 0,0 0 176 0,-4 9 48 16,3 5-4224-16,2 6-848 0,3 0-160 0,1 9-48 16,2 5-464-16,1 1-80 0,-1 6-32 0,4-4 0 15,-2 5-208-15,0-8 128 0,0 3-128 0,2 3 0 0,0 2 0 0,1 1-128 16,0 1-16-16,-2-2 0 16,-1-4-2688-16,-1-3-544 0,0-5-96 0,-1-4-8672 15</inkml:trace>
  <inkml:trace contextRef="#ctx0" brushRef="#br2" timeOffset="167573.53">25812 15504 7359 0,'-6'-27'656'0,"4"19"-528"0,-1-1-128 0,0-3 0 16,0-2 2400-16,2-2 448 0,0 1 96 0,1-4 0 15,2 4-896-15,4-6-176 16,0 3-32-16,5 2-16 0,0 2-544 0,2 2-96 16,0-1-32-16,-2 3 0 0,0 2-768 0,3-1-144 15,0 1-48-15,0 1 0 0,2 2-192 0,-2 1 0 0,1 3 0 0,1 1 0 16,0 1 0-16,-3 3-128 0,-2 1 128 0,-4 0-208 15,-7-5 208-15,6 10 0 0,-2 0 0 0,-2 3 0 16,-2 3 0-16,-1 1 288 0,-2 2-32 0,-1 1-16 16,0 3 144-16,2 1 48 0,-2 0 0 0,0 3 0 15,0-1 208-15,1 0 64 16,3-4 0-16,2 0 0 0,0-4 144 0,2-3 48 0,0-1 0 16,1 0 0-16,-1-3-320 0,4-1-64 0,1-1-16 0,2-5 0 15,0-1-176-15,0-3-16 0,3-3-16 0,-1-1 0 16,0-6 32-16,-1-2 16 0,1-1 0 0,0-1 0 15,-5-3-112-15,0-4-32 0,-2 3 0 0,1-6 0 16,-5 1-192-16,-3 2 0 0,-3 3 0 0,-1 1 0 16,-2 0-432-16,1 1-80 15,-2 2 0-15,0 1-16 0,-1-4-1824 0,0 4-352 0,1 1-80 0,4 0-12160 16</inkml:trace>
  <inkml:trace contextRef="#ctx0" brushRef="#br2" timeOffset="168071.15">26235 15274 14735 0,'6'14'640'0,"-2"-4"160"0,0 3-640 0,1 6-160 15,2-1 0-15,1 4 0 0,-1 4 3648 0,3-4 704 16,-4 1 144-16,-3-1 32 0,1 4-2288 0,-2-1-464 16,2-2-96-16,0-2-16 0,-3-6-880 0,1 0-176 0,0-2-32 0,0-3-16 15,-1-2-304-15,0-1-64 0,-1-7-16 0,0 0 0 16,0 0-176-16,0 0 128 16,0 0-128-16,3-6 128 0,1-5-128 0,0-4 0 15,1-2-160-15,-1-2 160 0,0-3-320 0,2-2 16 16,1-2 16-16,2-10 0 15,-3 4-416-15,3 1-96 0,1 1-16 0,0 0 0 16,2-1-336-16,-2 3-64 0,-1 5 0 0,0 3-16 16,-1 5 416-16,-1 6 96 0,-7 9 16 0,0 0 0 0,6 0 512 0,1 4 192 0,-2 5-144 0,0 4 144 15,0 4 640-15,1 0 192 0,0 3 64 0,1 4 0 16,-2 1 48-16,1-1 16 0,2 3 0 0,1-3 0 16,3 1-288-16,1-1-48 0,-1-2-16 0,0-3 0 15,1 0-272-15,0-3-48 0,1-1-16 0,0-2 0 16,-1-3-16-16,2-1 0 0,0-2 0 0,0-2 0 15,-2-1-32-15,1-4-16 0,0-4 0 0,1 0 0 16,-1-1-64-16,-1-3-16 0,-2-2 0 0,2-2 0 0,1-2-128 0,-2-1 0 16,-4 0-192-16,-2-1 192 0,1-1-416 0,-4 0 32 15,-3 0 16-15,-1 0 0 0,-3 0 112 0,-1 2 32 16,-3-2 0-16,-2 1 0 0,-3 2 96 0,0 1 128 16,-2 1-208-16,0 5 80 15,-4 5 128-15,3 4 0 0,-1 5 128 0,2 5-128 16,3-1 384-16,3 5 0 0,4 4 0 0,4 3 0 15,3 3 64-15,4 2 0 0,3-2 16 0,5-2 0 16,4-1-80-16,3-1 0 0,4 0-16 0,2-1 0 0,6-6-176 0,1-2-48 16,0-3 0-16,1-4 0 15,-2-5-1488-15,16-2-320 0,-3-3-48 0</inkml:trace>
  <inkml:trace contextRef="#ctx0" brushRef="#br2" timeOffset="169669.78">27817 14763 17503 0,'0'0'768'0,"0"0"176"0,0 0-752 0,0 0-192 15,-1 17 0-15,-1-1 0 0,-2 7 2640 0,-2 5 496 16,-3 5 112-16,-1 7 16 0,-3 6-1488 0,-2 9-304 16,-2 6-48-16,-1 4-16 0,-1 4-544 0,2 4-112 15,1 2-32-15,-1 0 0 0,-2 1-352 0,7-23-80 16,0 1-16-16,2-2 0 0,2-1-272 0,0-4 0 0,2-4 0 0,3-2 0 31,2-1-1984-31,1-7-368 0,1-3-64 0,2-6-11936 16</inkml:trace>
  <inkml:trace contextRef="#ctx0" brushRef="#br2" timeOffset="169998.63">28120 15541 1839 0,'2'-18'160'0,"-2"7"-160"0,-2 1 0 0,-2 1 0 16,-1 2 5696-16,5 7 1088 0,-9-4 240 0,0 4 32 16,-2 0-4896-16,1 3-992 0,-1 3-192 0,-2 5-32 15,-2 3-16-15,-1 3 0 0,2 0 0 0,1 3 0 0,1-1-752 0,3 2-176 16,1-1 0-16,4-6 0 0,0-1 0 0,3 1 0 16,1-3 0-16,1 0 0 15,2 0-192-15,1-1 192 0,1-3-192 0,1-3 192 16,2 0-192-16,0-2 192 0,0-2-192 0,0 0 192 15,1-2-176-15,0-4 176 0,0 0-160 0,1-2 160 16,-1 0-192-16,5-5 192 0,-3 0-208 0,0 0 80 16,-5-1-32-16,2 2 0 0,-1 2 0 0,-1 1 0 0,-2 1 160 0,-4 8 256 15,0 0-64-15,0 0-16 0,0 0 192 0,0 0 32 16,0 0 16-16,4 8 0 0,1 3-224 0,-4-2-32 16,1 2-16-16,-1 1 0 0,2 1-144 0,-2 1 0 15,3 0 0-15,0 7-176 16,0-1-1552-16,1-5-320 0,1-3-64 0,-2-5-11008 15</inkml:trace>
  <inkml:trace contextRef="#ctx0" brushRef="#br2" timeOffset="170190.56">28408 15111 32943 0,'0'0'1456'0,"-9"5"304"0,1 4-1408 0,0 7-352 0,-4 1 0 0,3 6 0 15,0 1 128-15,0 3-128 0,0 6 160 0,1 0-160 16,2 3 208-16,0 3-48 0,3-1-16 0,0 1 0 16,0 0-704-16,3-7-144 0,4 0-16 0,0-4-16 15,1 0-1968-15,3-5-400 0,1-3-80 0</inkml:trace>
  <inkml:trace contextRef="#ctx0" brushRef="#br2" timeOffset="170439.59">28567 15460 8287 0,'0'0'736'16,"0"0"-592"-16,0 0-144 0,0 0 0 0,-12 1 2736 0,1 5 512 16,-1 3 96-16,1 4 32 0,0 8-1696 0,2 3-336 15,1 4-64-15,5-7 0 0,1 2-80 0,0 2-16 16,5 0 0-16,1-2 0 0,4-1-480 0,2 0-80 16,2-1-32-16,1-6 0 0,1-4-208 0,3-3-32 15,-1-3-16-15,-1-5 0 0,1-4 224 0,0-5 32 16,-1-4 16-16,6-11 0 0,-4-4 224 0,-3 1 32 0,1-6 16 0,-5 3 0 15,-2 0-384-15,-1 2-80 16,-2-2-16-16,-4 0 0 0,-1 0-208 0,-1 2-64 0,-2 0 0 0,1 1 0 16,-2 0-304-16,-2 0-64 0,1-5-16 0,-1 0-11392 31,-2-2-2304-31</inkml:trace>
  <inkml:trace contextRef="#ctx0" brushRef="#br2" timeOffset="170738.09">28778 15491 18879 0,'12'21'832'0,"-5"-12"192"0,-1 0-832 0,2-1-192 0,0-1 0 0,-1-1 0 15,-7-6 1952-15,12 6 352 0,-1-4 64 0,-11-2 0 16,11-1-640-16,-1-2-128 0,-3-2-16 0,2-1-16 16,-1-4-832-16,0 1-160 0,0-2-48 0,-2 0 0 15,0 1-208-15,-2-1-32 0,-2 1-16 0,-2 1 0 16,0 9 272-16,-2-9 48 0,2 9 16 0,-8-6 0 15,0 4 32-15,8 2 0 0,-10 4 0 0,-1 2 0 0,-2 2-224 0,3 4-32 16,0 1-16-16,4 1 0 0,2 2-176 0,0 1-16 16,2-2-16-16,2 2 0 0,1 2-160 0,1 0 0 15,2-1 0-15,3-1 0 0,1-5 0 0,1 0-144 16,1-3 0-16,3-1 0 16,3-3-1440-16,0-1-272 0,1-4-64 0,1-4-16 15,1-4-1104-15,3 0-224 0,6-6-32 0,-3 1-8928 0</inkml:trace>
  <inkml:trace contextRef="#ctx0" brushRef="#br2" timeOffset="171097.81">29304 15141 11967 0,'0'0'1072'0,"0"0"-864"16,0 0-208-16,0 0 0 0,-11 2 5312 0,3 5 1024 16,1 3 208-16,-1 7 48 0,0 1-4416 0,1 6-864 0,2 3-176 0,0 3-48 15,-2 2 208-15,2-1 48 0,1 0 0 0,2 2 0 16,-1-2-576-16,3 0-96 0,0-2-32 0,3-2 0 15,1-4-384-15,0-3-96 0,-1 1-16 0,4-1 0 16,1-2-144-16,1-2 0 0,-1-3 0 0,1-4 0 16,0-3-128-16,0 0-16 0,-9-6 0 0,0 0 0 15,11-2-256-15,-1-2-48 0,-1-1-16 0,0-3 0 16,-1-1 16-16,-1-1 16 0,-2-2 0 0,1-1 0 16,1 1-80-16,-1-3-32 0,1 0 0 0,1-2 0 15,-2-2-496-15,-1 2-112 0,2 0 0 0,1 1-16 31,0 2 96-31,-3 2 32 0,-1 3 0 0,-4 9 0 16,0 0 400-16,0 0 96 0,0 0 16 0,0 0 0 0,0 0 528 0,0 0 320 0,0 0-32 0,0 0-16 16,1 14 160-16,3 1 16 0,0-1 16 0,0-1 0 15,1-1-336-15,1-2-128 0,-6-10 0 0,12 12 0 16,1 0-560-16,0-4-208 0,0-2-32 0,2-1-8912 16,0-5-1776-16</inkml:trace>
  <inkml:trace contextRef="#ctx0" brushRef="#br2" timeOffset="171249.77">29735 15403 14735 0,'0'0'640'0,"0"0"160"0,0 0-640 0,0 0-160 16,0 0 0-16,0 0 0 0,-6 11 3728 0,0 1 720 15,1 1 144-15,1 0 16 0,0 0-3216 0,2 2-656 16,-1-1-128-16,2 0-32 0,-2 1-416 0,3-1-160 16,-1-1 0-16,1-1 144 15,1-3-848-15,3-1-160 0,-4-8-32 0,7 6-16 16,-7-6-1472-16,9 7-304 0,-9-7-48 0,12-4-8000 0</inkml:trace>
  <inkml:trace contextRef="#ctx0" brushRef="#br2" timeOffset="171402.21">29919 15387 12895 0,'0'0'1152'0,"-10"12"-928"0,-2 2-224 0,-2 3 0 16,0 5 4672-16,-2 2 880 0,-4 2 176 0,0 2 32 15,1 1-4032-15,-1 1-832 0,2 3-144 0,2-2-48 0,-1-4-128 0,3 2-16 16,1-3-16-16,4-1 0 15,1-3-1520-15,4-2-304 0,3-3-64 0,2-3-9152 16,3-4-1840-16</inkml:trace>
  <inkml:trace contextRef="#ctx0" brushRef="#br2" timeOffset="171665.27">30232 15283 13823 0,'-14'-8'1216'0,"2"7"-960"0,-3 2-256 0,-1 5 0 0,-4 6 2320 0,-3 6 432 16,-7 7 64-16,0 5 32 0,0 1-2384 0,2 5-464 0,3-2 0 0,5 1-208 16,3 1 2016-16,6-2 416 0,6-4 80 0,4-2 0 15,2-4-1168-15,5-4-240 16,5-6-64-16,2-2 0 0,3-3-576 0,-1-2-112 16,2-5-16-16,3-3-128 0,3-4 384 0,-2-4-16 15,-3-4-16-15,-1-2 0 0,-1 0 352 0,0-2 80 16,-2-4 16-16,-2-1 0 0,-6-2-160 0,2-1-16 0,1-1-16 15,-2-2 0-15,-5 0-128 0,1 1-32 0,-2-1 0 0,0 0 0 16,2-2-448-16,0 0 0 0,-1 1 0 0,1-1-12800 16,-1 0-2560-16</inkml:trace>
  <inkml:trace contextRef="#ctx0" brushRef="#br2" timeOffset="171998.5">30370 15429 3679 0,'0'0'160'0,"12"6"32"0,-2 1-192 0,2-1 0 0,0-2 0 0,1-2 0 15,-2-2 3872-15,3-2 736 0,-3-2 128 0,1-1 48 16,-2-3-2096-16,1-1-432 0,-1-1-80 0,2-1 0 0,1 2-1216 0,0-4-256 16,-2-1-32-16,-1 1-16 0,-1 0-528 0,-1 1-128 15,-4 0 0-15,0 2 0 0,-2-1 128 0,-3 2 0 16,-4 0 0-16,-4 3 0 0,-3 0 832 0,0 5 144 15,-1 4 48-15,0 2 0 0,-1 3-64 0,-1 2-16 16,1 3 0-16,-2 4 0 0,1 1-112 0,2 1 0 16,1 0-16-16,4 1 0 0,3-1-176 0,4 2-16 15,1 0-16-15,5-1 0 0,3-2-416 0,2-1-96 0,3-2-16 0,4 0 0 16,3-2-384-16,3-1-80 0,3-2 0 0,4 2-16 31,0-6-2752-31,3-3-560 0</inkml:trace>
  <inkml:trace contextRef="#ctx0" brushRef="#br2" timeOffset="172134.56">31040 15558 28559 0,'-13'5'2544'0,"3"0"-2032"0,-3-1-512 0,2 3 0 16,2 1 2096-16,9-8 320 0,-8 5 64 0,8-5 16 15,0 0-2496-15,-2 9-432 0,2-9-112 0</inkml:trace>
  <inkml:trace contextRef="#ctx0" brushRef="#br2" timeOffset="172538.64">30171 14948 25791 0,'0'0'1152'0,"0"0"224"0,0 0-1104 0,0 0-272 0,0 0 0 0,5 10 0 0,0 4 1984 0,-1 2 352 15,-3 4 64-15,2 1 16 0,1 2-624 0,-2 3-112 16,1 1-16-16,0 2-16 15,1-3-1008-15,1 2-208 0,1-2-48 0,2-2 0 16,-1 1-384-16,-1 1 0 0,2 2-192 0,-2-2-12144 16,1 0-2432-16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3679 0 0,'-1'-14'-2349'0'0,"1"-4"12191"0"0,4 38-4182 0 0,-3-16-5718 0 0,21 151 2706 0 0,-15-104-1999 0 0,20 274 1544 0 0,-21-219-2083 0 0,-4-79-113 0 0,31 306-425 0 0,-33-331-365 0 0,11-11-7574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1839 0 0,'0'0'83'0'0,"-1"1"-6"0"0,-2 18 662 0 0,2 13 4629 0 0,7 22 1592 0 0,15 154-3121 0 0,18 127-2159 0 0,-7-131-1247 0 0,-18-138-1724 0 0,23 68-1 0 0,-36-131 812 0 0,1 0-137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194 268 919 0 0,'-2'-5'793'0'0,"0"0"0"0"0,0 0-1 0 0,0 1 1 0 0,-1-1 0 0 0,1 1 0 0 0,-1-1-1 0 0,-4-4 1 0 0,-11-17 3416 0 0,14 17-3375 0 0,-2 0 0 0 0,1 0 0 0 0,-1 0 0 0 0,-1 1 0 0 0,-13-15 0 0 0,18 21-724 0 0,-1 0 1 0 0,1 0-1 0 0,-1 0 1 0 0,0 0-1 0 0,1 1 1 0 0,-1-1-1 0 0,0 1 1 0 0,0 0-1 0 0,0-1 1 0 0,-5 0-1 0 0,6 2-37 0 0,0 0 1 0 0,0 0-1 0 0,0 0 0 0 0,1 0 0 0 0,-1 0 0 0 0,0 0 0 0 0,0 0 0 0 0,0 1 0 0 0,0-1 0 0 0,0 1 0 0 0,1-1 0 0 0,-1 1 1 0 0,0 0-1 0 0,0 0 0 0 0,1 0 0 0 0,-1 0 0 0 0,1 0 0 0 0,-1 0 0 0 0,-1 2 0 0 0,0 0-18 0 0,0 1-1 0 0,0-1 1 0 0,0 1 0 0 0,1 0-1 0 0,-1 0 1 0 0,1 0-1 0 0,0 0 1 0 0,0 1 0 0 0,1-1-1 0 0,-1 0 1 0 0,1 1-1 0 0,0-1 1 0 0,0 1 0 0 0,0 5-1 0 0,0 4-28 0 0,0-1-1 0 0,1 1 0 0 0,2 21 0 0 0,0-17-25 0 0,2-1 0 0 0,-1 0 0 0 0,2-1 0 0 0,0 1 0 0 0,1-1 0 0 0,13 25 0 0 0,-14-32 0 0 0,-1-1 0 0 0,2 0 0 0 0,-1 0 0 0 0,1-1 0 0 0,0 1 0 0 0,1-1 0 0 0,0-1 0 0 0,0 1 0 0 0,0-1 0 0 0,1 0 0 0 0,-1-1 0 0 0,2 0 0 0 0,12 7 0 0 0,-15-10 31 0 0,-1 0-1 0 0,1 0 1 0 0,0-1 0 0 0,0 1-1 0 0,0-1 1 0 0,0 0-1 0 0,-1-1 1 0 0,1 0-1 0 0,0 0 1 0 0,0 0 0 0 0,0 0-1 0 0,0-1 1 0 0,0 0-1 0 0,0-1 1 0 0,0 1-1 0 0,-1-1 1 0 0,1 0 0 0 0,-1 0-1 0 0,11-6 1 0 0,-7 1 134 0 0,1 1 0 0 0,-2-1 0 0 0,1-1 1 0 0,-1 1-1 0 0,0-1 0 0 0,-1-1 0 0 0,0 0 1 0 0,0 0-1 0 0,9-17 0 0 0,-7 10-3 0 0,-1-1 0 0 0,-1 1-1 0 0,0-2 1 0 0,-1 1 0 0 0,-1-1 0 0 0,-1 0-1 0 0,-1 0 1 0 0,0 0 0 0 0,-1 0 0 0 0,-1-23-1 0 0,-1 31-113 0 0,-1 0 0 0 0,0 1 0 0 0,-1-1 0 0 0,0 0-1 0 0,-1 1 1 0 0,0-1 0 0 0,0 1 0 0 0,-1 0 0 0 0,-5-9-1 0 0,5 11-3 0 0,0 1 0 0 0,0 0 0 0 0,-1 0 0 0 0,0 1-1 0 0,0 0 1 0 0,0-1 0 0 0,-1 2 0 0 0,0-1 0 0 0,0 1 0 0 0,0 0-1 0 0,0 0 1 0 0,-1 0 0 0 0,-8-3 0 0 0,6 4-53 0 0,-1 0 0 0 0,1 0 0 0 0,-1 1 0 0 0,0 0 0 0 0,1 0 0 0 0,-1 1 0 0 0,0 1 0 0 0,0-1 0 0 0,0 2 0 0 0,0-1 0 0 0,-13 4-1 0 0,17-3-165 0 0,1 0-1 0 0,-1 1 1 0 0,1-1-1 0 0,-1 1 1 0 0,1 1-1 0 0,0-1 1 0 0,0 1-1 0 0,0 0 1 0 0,0 0-1 0 0,0 0 1 0 0,1 1-1 0 0,-1 0 0 0 0,1 0 1 0 0,0 0-1 0 0,0 0 1 0 0,1 0-1 0 0,-1 1 1 0 0,1 0-1 0 0,0 0 1 0 0,-4 10-1 0 0,2-4-681 0 0,1 1 0 0 0,1-1-1 0 0,0 1 1 0 0,-2 19 0 0 0,3-4-1053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75 7399 0 0,'-5'-6'270'0'0,"-1"-1"-1"0"0,0 1 0 0 0,0 0 0 0 0,0 1 1 0 0,-1-1-1 0 0,1 1 0 0 0,-1 0 0 0 0,-1 1 1 0 0,1 0-1 0 0,0 0 0 0 0,-1 0 0 0 0,0 1 1 0 0,0 0-1 0 0,-12-2 0 0 0,19 5-145 0 0,1-1 0 0 0,-1 1 1 0 0,1 0-1 0 0,0 0 0 0 0,-1 0 0 0 0,1 0 0 0 0,-1 0 1 0 0,1 0-1 0 0,0 0 0 0 0,-1 0 0 0 0,1 0 1 0 0,-1 0-1 0 0,1 0 0 0 0,-1 0 0 0 0,1 0 0 0 0,0 0 1 0 0,-1 0-1 0 0,1 0 0 0 0,-1 0 0 0 0,1 0 1 0 0,0 0-1 0 0,-1 1 0 0 0,1-1 0 0 0,-1 0 0 0 0,1 0 1 0 0,0 0-1 0 0,-1 1 0 0 0,1-1 0 0 0,0 0 0 0 0,-1 1 1 0 0,1-1-1 0 0,0 0 0 0 0,0 1 0 0 0,-1-1 1 0 0,1 1-1 0 0,0 0-18 0 0,0 0 1 0 0,0 0-1 0 0,0 1 0 0 0,0-1 1 0 0,1 0-1 0 0,-1 0 1 0 0,0 0-1 0 0,1 0 1 0 0,-1 0-1 0 0,1 0 0 0 0,0 0 1 0 0,0 2-1 0 0,4 4 92 0 0,1 0 0 0 0,11 12 0 0 0,11 5 533 0 0,1-1 0 0 0,49 28 0 0 0,-4-2 52 0 0,194 149 1666 0 0,28 19-849 0 0,-151-110-895 0 0,-70-49-46 0 0,151 88 0 0 0,-202-133-593 0 0,123 57 96 0 0,-30-30-354 0 0,-116-40-20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0 5615 0 0,'0'0'6503'0'0,"-12"10"-4596"0"0,-8 1 386 0 0,12-7-1682 0 0,0 1 1 0 0,0 0 0 0 0,1 0-1 0 0,-1 0 1 0 0,1 1 0 0 0,-8 9-1 0 0,-132 169 3167 0 0,117-145-3349 0 0,-129 141 1086 0 0,123-142-1221 0 0,-8 8 43 0 0,-73 85 430 0 0,-112 128-423 0 0,210-241-623 0 0,-41 30 0 0 0,51-41-46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8287 0 0,'40'8'639'0'0,"-39"-8"-627"0"0,-1 0 1 0 0,1 1-1 0 0,0-1 1 0 0,0 1-1 0 0,0 0 0 0 0,-1-1 1 0 0,1 1-1 0 0,0 0 1 0 0,0-1-1 0 0,-1 1 0 0 0,1 0 1 0 0,-1 0-1 0 0,1-1 1 0 0,-1 1-1 0 0,1 0 0 0 0,-1 0 1 0 0,1 0-1 0 0,-1 0 0 0 0,1 1 1 0 0,2 19-6 0 0,-2-13 77 0 0,5 23 1019 0 0,1 0 0 0 0,16 38 0 0 0,29 56 393 0 0,-43-105-1407 0 0,43 98 1199 0 0,-52-117-1243 0 0,0-1 1 0 0,0 0-1 0 0,0 0 0 0 0,1 1 0 0 0,-1-1 0 0 0,0 0 0 0 0,0 1 1 0 0,0-1-1 0 0,0 0 0 0 0,0 0 0 0 0,0 1 0 0 0,0-1 1 0 0,0 0-1 0 0,0 1 0 0 0,0-1 0 0 0,0 0 0 0 0,0 1 0 0 0,0-1 1 0 0,0 0-1 0 0,0 1 0 0 0,0-1 0 0 0,0 0 0 0 0,0 1 0 0 0,0-1 1 0 0,-1 1-1 0 0,-5-3 689 0 0,-9-8-163 0 0,8 2-483 0 0,0 0 0 0 0,1 0 1 0 0,0-1-1 0 0,1 0 0 0 0,-1 0 0 0 0,2 0 0 0 0,-5-12 0 0 0,-21-74-26 0 0,19 58 3 0 0,-5-27-303 0 0,2 0 0 0 0,4-1 0 0 0,-4-83 0 0 0,13 128 165 0 0,3-30-1 0 0,-1 41 60 0 0,0 1 0 0 0,0 0 0 0 0,1 0 0 0 0,0 0 0 0 0,1 0 0 0 0,5-11 0 0 0,-7 16 20 0 0,0 1 1 0 0,1-1 0 0 0,-1 1-1 0 0,1 0 1 0 0,0 0-1 0 0,0-1 1 0 0,0 1 0 0 0,0 0-1 0 0,0 0 1 0 0,0 1-1 0 0,0-1 1 0 0,1 0 0 0 0,-1 1-1 0 0,1-1 1 0 0,-1 1-1 0 0,1 0 1 0 0,-1 0 0 0 0,1 0-1 0 0,0 0 1 0 0,0 0-1 0 0,-1 1 1 0 0,1-1 0 0 0,0 1-1 0 0,0 0 1 0 0,0 0-1 0 0,0 0 1 0 0,0 0 0 0 0,-1 0-1 0 0,1 1 1 0 0,0-1-1 0 0,0 1 1 0 0,2 1 0 0 0,2 0 57 0 0,0 0 0 0 0,0 1 0 0 0,0 1 1 0 0,-1-1-1 0 0,1 1 0 0 0,-1 0 1 0 0,0 0-1 0 0,0 1 0 0 0,-1 0 1 0 0,1 0-1 0 0,5 7 0 0 0,-3-2 47 0 0,-1-1-1 0 0,0 2 1 0 0,0-1-1 0 0,-1 1 1 0 0,-1 0-1 0 0,0 0 1 0 0,4 14 0 0 0,-6-16-43 0 0,-1 0 0 0 0,0 0 0 0 0,-1 1 0 0 0,0-1 1 0 0,0 1-1 0 0,-1-1 0 0 0,0 0 0 0 0,-1 1 1 0 0,-4 17-1 0 0,-30 107 208 0 0,20-94-726 0 0,5-15-3539 0 0,10-24 3731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12551 0 0,'11'81'1322'0'0,"1"2"-1181"0"0,41 243 4196 0 0,-34-124-3862 0 0,-19-200-418 0 0,6-19 1 0 0,2-14-427 0 0,5-40 0 0 0,4-16 182 0 0,-13 75 161 0 0,-1 0 0 0 0,2 0 0 0 0,-1 1 0 0 0,2 0-1 0 0,6-12 1 0 0,-11 21 48 0 0,1 0-1 0 0,-1-1 0 0 0,1 1 0 0 0,0 0 1 0 0,0 0-1 0 0,0 0 0 0 0,0 0 0 0 0,0 0 1 0 0,0 1-1 0 0,0-1 0 0 0,0 1 0 0 0,1-1 1 0 0,-1 1-1 0 0,1 0 0 0 0,-1 0 1 0 0,1 0-1 0 0,0 0 0 0 0,-1 0 0 0 0,1 1 1 0 0,0-1-1 0 0,-1 1 0 0 0,1 0 0 0 0,0-1 1 0 0,0 1-1 0 0,-1 1 0 0 0,1-1 0 0 0,0 0 1 0 0,-1 1-1 0 0,1-1 0 0 0,0 1 1 0 0,-1 0-1 0 0,1 0 0 0 0,0 0 0 0 0,-1 0 1 0 0,1 0-1 0 0,-1 0 0 0 0,0 1 0 0 0,1-1 1 0 0,-1 1-1 0 0,0 0 0 0 0,4 4 1 0 0,16 17 381 0 0,0 1 0 0 0,-2 2 0 0 0,23 35 0 0 0,6 8-17 0 0,-3-18-224 0 0,-23-27-1140 0 0,-7-8-3847 0 0,-1-2-1670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6159 0 0,'18'-42'3154'0'0,"-17"41"-2992"0"0,-1 0 1 0 0,1 0-1 0 0,-1 1 0 0 0,1-1 1 0 0,-1 0-1 0 0,1 0 1 0 0,-1 1-1 0 0,1-1 0 0 0,0 0 1 0 0,-1 1-1 0 0,1-1 1 0 0,0 1-1 0 0,0-1 0 0 0,-1 1 1 0 0,1-1-1 0 0,0 1 1 0 0,0 0-1 0 0,0-1 0 0 0,0 1 1 0 0,0 0-1 0 0,0 0 1 0 0,-1 0-1 0 0,1-1 0 0 0,0 1 1 0 0,0 0-1 0 0,0 0 1 0 0,0 0-1 0 0,0 1 1 0 0,0-1-1 0 0,0 0 0 0 0,0 0 1 0 0,0 0-1 0 0,-1 1 1 0 0,1-1-1 0 0,0 0 0 0 0,0 1 1 0 0,0-1-1 0 0,1 1 1 0 0,0 1 45 0 0,1 0-1 0 0,-1 0 1 0 0,1 0 0 0 0,-1 0 0 0 0,0 0 0 0 0,0 0 0 0 0,0 1 0 0 0,0-1 0 0 0,0 1 0 0 0,1 3 0 0 0,6 14 320 0 0,0 1 0 0 0,-2 0 1 0 0,7 32-1 0 0,7 68-74 0 0,-17-99-365 0 0,8 91-3 0 0,2 9-816 0 0,-13-118 221 0 0,0 1-1 0 0,0-1 1 0 0,0 0 0 0 0,3 8-1 0 0,1-3-1002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0,'0'0'464'0'0,"1"1"-81"0"0,7 10 1528 0 0,-1 0 0 0 0,9 18 0 0 0,22 58 789 0 0,-31-69-2293 0 0,44 140 1318 0 0,-32-89-1515 0 0,-1-12-493 0 0,42 141 657 0 0,-19-66-6461 0 0,-33-104 1077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0,'0'0'2531'0'0,"1"1"-1716"0"0,3 6-377 0 0,1 0 0 0 0,-1 0 1 0 0,-1 0-1 0 0,1 0 1 0 0,-1 1-1 0 0,-1-1 0 0 0,3 10 1 0 0,10 61 761 0 0,-12-58-1070 0 0,10 130 466 0 0,-11-118-525 0 0,-5 69 25 0 0,1-28-71 0 0,-1-10-263 0 0,1 22-823 0 0,3-73-802 0 0,0 0 0 0 0,5 20 0 0 0,-2-17-3212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14511 0 0,'0'0'1100'0'0,"0"2"-744"0"0,1 19-93 0 0,1 0 0 0 0,1 1-1 0 0,6 24 1 0 0,23 65 863 0 0,-22-76-1144 0 0,-4-15-165 0 0,58 200 467 0 0,-25-74-7673 0 0,-33-122 2702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9215 0 0,'-22'0'14167'0'0,"25"-2"-15833"0"0,-2 1 1722 0 0,0 1 0 0 0,0 0-1 0 0,0 0 1 0 0,0 0-1 0 0,0 0 1 0 0,1 0-1 0 0,-1 0 1 0 0,0 0-1 0 0,0 0 1 0 0,0 1-1 0 0,0-1 1 0 0,0 0 0 0 0,0 1-1 0 0,2 0 1 0 0,-2-1-40 0 0,0 1 0 0 0,1-1 0 0 0,-1 1 0 0 0,0-1 0 0 0,0 0 0 0 0,1 0 0 0 0,-1 1 0 0 0,0-1 0 0 0,0 0 0 0 0,1 0 0 0 0,-1 0 0 0 0,2-1 0 0 0,35-19 440 0 0,1 11-260 0 0,-27 6-184 0 0,-1 1 1 0 0,16-7-1 0 0,-22 7 41 0 0,10-4-1700 0 0,2 3-3292 0 0,3 3-2336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10447 0 0,'0'0'480'0'0,"-1"2"-10"0"0,0-1-384 0 0,-12 9 7829 0 0,15-10-7787 0 0,0 1 1 0 0,0-1 0 0 0,0 1-1 0 0,0-1 1 0 0,0 0-1 0 0,0 0 1 0 0,-1 0-1 0 0,1 0 1 0 0,0 0-1 0 0,0 0 1 0 0,0 0 0 0 0,3-2-1 0 0,16 1 522 0 0,-11 2-545 0 0,0 0 0 0 0,0 0 0 0 0,1-1 0 0 0,-1 0 0 0 0,0-1-1 0 0,0 0 1 0 0,1-1 0 0 0,13-4 0 0 0,-15 4-603 0 0,0 1 0 0 0,0-1 0 0 0,9 1 0 0 0,22-4-1924 0 0,-28 2 828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1 689 4607 0 0,'0'8'8303'0'0,"1"-8"-8167"0"0,0 1 1 0 0,0-1-1 0 0,0 1 1 0 0,0-1-1 0 0,0 0 1 0 0,0 1-1 0 0,0-1 1 0 0,0 0-1 0 0,0 0 1 0 0,0 0-1 0 0,0 0 1 0 0,0 0-1 0 0,0 0 1 0 0,0 0-1 0 0,1 0 1 0 0,-1-1-1 0 0,0 1 1 0 0,2-1-1 0 0,0 0 31 0 0,0-1 0 0 0,-1 1 0 0 0,1-1 0 0 0,0 0 0 0 0,0 1 0 0 0,3-4 0 0 0,0-1 68 0 0,0 0 0 0 0,0-1 0 0 0,-1 0 0 0 0,7-9 0 0 0,10-24 245 0 0,-3 0 0 0 0,0-2-1 0 0,-3 0 1 0 0,11-45 0 0 0,5-58-192 0 0,-22 95-259 0 0,-4 18 13 0 0,-2 8-22 0 0,1 0 1 0 0,1 0 0 0 0,15-38-1 0 0,-5 34-20 0 0,-16 28 0 0 0,0 0 0 0 0,0-1 0 0 0,0 1 0 0 0,0 0 0 0 0,0 0 0 0 0,0 0 0 0 0,1 0 0 0 0,-1 0 0 0 0,0 0 0 0 0,0 0 0 0 0,0 0 0 0 0,0-1 1 0 0,1 1-1 0 0,-1 0 0 0 0,0 0 0 0 0,0 0 0 0 0,0 0 0 0 0,0 0 0 0 0,1 0 0 0 0,-1 0 0 0 0,0 0 0 0 0,0 0 0 0 0,0 0 0 0 0,0 0 0 0 0,1 0 0 0 0,-1 0 0 0 0,0 0 0 0 0,0 0 0 0 0,0 0 0 0 0,0 0 0 0 0,1 1 0 0 0,-1-1 0 0 0,0 0 0 0 0,0 0 0 0 0,0 0 0 0 0,0 0 0 0 0,0 0 0 0 0,1 0 0 0 0,-1 0 0 0 0,0 0 0 0 0,0 1 0 0 0,0-1 0 0 0,5 5 8 0 0,-5-5-6 0 0,9 14 52 0 0,0 0 1 0 0,-1 1-1 0 0,0-1 1 0 0,-1 1-1 0 0,-1 1 0 0 0,6 19 1 0 0,-5-16 13 0 0,40 122 35 0 0,-16-44-121 0 0,50 108 0 0 0,-28-106-1807 0 0,-47-89 1025 0 0,15 23-886 0 0,-4-14-4160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58 5983 0 0,'-8'1'623'0'0,"4"0"-206"0"0,0-1 1 0 0,0 0-1 0 0,0 0 0 0 0,0-1 0 0 0,-1 1 1 0 0,1-1-1 0 0,-5-1 0 0 0,-13-5 11518 0 0,41 5-10719 0 0,33-8 0 0 0,35-10-760 0 0,-42 11-664 0 0,-13 3 16 0 0,-27 6-223 0 0,-1-1 0 0 0,0 1 1 0 0,1 0-1 0 0,-1 0 0 0 0,0 0 0 0 0,6 1 0 0 0,2 1-1113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0,'1'14'2521'0'0,"0"-1"-1"0"0,1 0 0 0 0,6 19 0 0 0,-4-16-1076 0 0,2 24-1 0 0,8 206 3940 0 0,-11-166-4994 0 0,19 314-135 0 0,-16-364-376 0 0,-2-8-1190 0 0,-3-8-2346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5063 0 0,'0'0'2879'0'0,"-4"16"637"0"0,3-7-2897 0 0,0 0 1 0 0,1 0-1 0 0,1 0 0 0 0,-1 0 0 0 0,2 1 1 0 0,1 8-1 0 0,3 27 274 0 0,10 106 1203 0 0,-8-92-1743 0 0,11 164 505 0 0,-1 0-5340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4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8751 0 0,'0'0'8890'0'0,"16"-3"-7278"0"0,19 2 60 0 0,17-3-215 0 0,26-1-1195 0 0,-75 4-512 0 0,0 1-1 0 0,1 0 0 0 0,-1-1 0 0 0,1 2 0 0 0,-1-1 0 0 0,4 1 1 0 0,7 3-824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1375 0 0,'1'2'107'0'0,"1"13"12145"0"0,6-15-11421 0 0,3 1-119 0 0,0 0 0 0 0,0-1 1 0 0,15-2-1 0 0,58-3 1691 0 0,12-2-1189 0 0,-54 0-1004 0 0,1 1 17 0 0,52-15 0 0 0,15-3 192 0 0,-49 11-222 0 0,-46 11-145 0 0,0 1-1 0 0,-1 0 1 0 0,1 0-1 0 0,19 3 1 0 0,-20-1 19 0 0,0 0 1 0 0,0-2 0 0 0,0 1-1 0 0,24-5 1 0 0,0-3 183 0 0,45-2 0 0 0,-55 7-108 0 0,66-5 476 0 0,-75 5-534 0 0,-1 0 0 0 0,1 2 0 0 0,0 0 0 0 0,24 3 0 0 0,-5 2 45 0 0,0-2-1 0 0,0-2 0 0 0,0-1 0 0 0,52-9 0 0 0,-3 3 138 0 0,-55 5-184 0 0,37-6 0 0 0,-27 3-26 0 0,60-1 1 0 0,-44 3-37 0 0,70-8 247 0 0,-106 10-177 0 0,25-6-1 0 0,-39 6-84 0 0,-1 1 0 0 0,1 0 0 0 0,0 0 0 0 0,12 2 0 0 0,-11-1-2 0 0,1 0 1 0 0,14-1-1 0 0,12-2 17 0 0,54 4-1 0 0,-82-1-20 0 0,35 0 9 0 0,-26-1 2 0 0,0 0 1 0 0,0 2-1 0 0,20 3 1 0 0,-27-4-16 0 0,0 0 0 0 0,1-1 0 0 0,-1-1 0 0 0,13-1 0 0 0,-5-2-1 0 0,4 2 38 0 0,-21 2-36 0 0,-1 0-1 0 0,1 0 1 0 0,0 0 0 0 0,-1 0-1 0 0,1 0 1 0 0,0 0 0 0 0,0-1-1 0 0,-1 1 1 0 0,1 0 0 0 0,-1 0-1 0 0,1-1 1 0 0,0 1 0 0 0,-1-1-1 0 0,1 1 1 0 0,-1 0 0 0 0,1-1-1 0 0,0 1 1 0 0,-1-1 0 0 0,1 1-1 0 0,-1-1 1 0 0,0 0 0 0 0,1 1-1 0 0,-1-1 1 0 0,1 1 0 0 0,-1-1-1 0 0,0 0 1 0 0,0 1 0 0 0,1-1-1 0 0,-1-1 1 0 0,0 1 3 0 0,1 0 0 0 0,-1 0 1 0 0,0 0-1 0 0,1 0 0 0 0,-1 0 0 0 0,0 0 1 0 0,0-1-1 0 0,0 1 0 0 0,0 0 0 0 0,0 0 0 0 0,0 0 1 0 0,0 0-1 0 0,-1 0 0 0 0,1-1 0 0 0,0 1 0 0 0,-1 0 1 0 0,1 0-1 0 0,-1 0 0 0 0,0-1 0 0 0,0-1 5 0 0,-1 1 0 0 0,1-1 0 0 0,-1 1 0 0 0,0 0 0 0 0,0-1 0 0 0,-2-1 0 0 0,-105-81 324 0 0,54 41-588 0 0,54 43-258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1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61 147 2759 0 0,'0'0'9374'0'0,"-8"14"-7412"0"0,8-9-1744 0 0,0 0 0 0 0,0 0 0 0 0,0 1-1 0 0,1-1 1 0 0,0 0 0 0 0,0 0 0 0 0,0 0-1 0 0,0 0 1 0 0,1 0 0 0 0,3 7 0 0 0,-2-4 42 0 0,0 3-94 0 0,1 0 1 0 0,0-1-1 0 0,1 0 0 0 0,0 0 0 0 0,0 0 1 0 0,1-1-1 0 0,1 0 0 0 0,7 9 0 0 0,-10-12 1090 0 0,-7-23-896 0 0,1 9-319 0 0,0 0 0 0 0,-1 1 0 0 0,0-1 0 0 0,-1 1 0 0 0,1 0 0 0 0,-10-13-1 0 0,-33-37 15 0 0,34 42-28 0 0,7 12-27 0 0,2 1 27 0 0,0-1 0 0 0,0 1-1 0 0,0-1 1 0 0,0 0 0 0 0,-4-4 0 0 0,1 0 47 0 0,5 6 531 0 0,4-1-440 0 0,-2 1-155 0 0,-1 1 0 0 0,0-1 0 0 0,0 1 0 0 0,1 0 0 0 0,-1-1 0 0 0,0 1 1 0 0,1 0-1 0 0,-1-1 0 0 0,0 1 0 0 0,1 0 0 0 0,-1 0 0 0 0,0-1 0 0 0,1 1 0 0 0,-1 0 0 0 0,1 0 0 0 0,-1 0 0 0 0,0-1 0 0 0,1 1 0 0 0,-1 0 0 0 0,1 0 0 0 0,22-2 306 0 0,-19 1-269 0 0,-1 0 0 0 0,1 1 0 0 0,0-1 0 0 0,0 1 0 0 0,-1 0-1 0 0,1 0 1 0 0,0 1 0 0 0,-1-1 0 0 0,1 1 0 0 0,6 1 0 0 0,-4 1 0 0 0,-4-2-30 0 0,-1 0-1 0 0,1-1 1 0 0,-1 1 0 0 0,1 0 0 0 0,0-1-1 0 0,-1 1 1 0 0,1-1 0 0 0,0 0 0 0 0,-1 1 0 0 0,1-1-1 0 0,0 0 1 0 0,-1 0 0 0 0,1 0 0 0 0,0 0 0 0 0,-1 0-1 0 0,1 0 1 0 0,0-1 0 0 0,-1 1 0 0 0,1-1 0 0 0,0 1-1 0 0,2-2 1 0 0,2-1 60 0 0,1 1-1 0 0,0 0 1 0 0,0 0-1 0 0,1 1 1 0 0,-1 0 0 0 0,0 0-1 0 0,1 0 1 0 0,8 2-1 0 0,24-4 298 0 0,-25 1-296 0 0,168-31 584 0 0,-142 28-541 0 0,-32 5-58 0 0,-1-1 0 0 0,1 0 0 0 0,13-4 0 0 0,-14 3 32 0 0,1 1 0 0 0,0-1-1 0 0,0 2 1 0 0,0-1 0 0 0,13 2-1 0 0,-10 0 46 0 0,23-3 0 0 0,-20 0-62 0 0,-4 0-32 0 0,0 0-1 0 0,0 1 1 0 0,0 1 0 0 0,0 0-1 0 0,17 1 1 0 0,-11 1 44 0 0,0-1 0 0 0,0-1 0 0 0,25-3 0 0 0,14 0 97 0 0,-23 6-117 0 0,-28-2-54 0 0,0 0 1 0 0,0 0 0 0 0,0-1 0 0 0,0 0 0 0 0,0 0 0 0 0,0 0-1 0 0,0-1 1 0 0,6-1 0 0 0,-9 2-10 0 0,13-4 96 0 0,25-3 1 0 0,-35 6-86 0 0,-1 1 0 0 0,1 0 1 0 0,0 0-1 0 0,0 1 0 0 0,0-1 1 0 0,-1 1-1 0 0,1 0 1 0 0,0 0-1 0 0,5 3 0 0 0,-5-3-10 0 0,0 0-1 0 0,0 0 0 0 0,0 0 1 0 0,1-1-1 0 0,-1 0 0 0 0,0 0 0 0 0,0 0 1 0 0,5-1-1 0 0,21 0 58 0 0,-21 1-36 0 0,1 0 1 0 0,12-2-1 0 0,-13 0 0 0 0,-1 2-1 0 0,1-1 1 0 0,10 2 0 0 0,-15-1-8 0 0,0 0 0 0 0,1 0 0 0 0,-1-1 0 0 0,9-1 0 0 0,17-1 55 0 0,-2 2-28 0 0,-1-1 0 0 0,0-1 0 0 0,51-13 0 0 0,-72 15-39 0 0,0-1 0 0 0,-1 2 1 0 0,1-1-1 0 0,0 1 0 0 0,0 0 0 0 0,10 1 0 0 0,-11-1-9 0 0,-1 0 0 0 0,1 0 0 0 0,-1-1 0 0 0,0 0 0 0 0,7-1 0 0 0,8-2 0 0 0,109-6 69 0 0,-74 2 3 0 0,54-1 3 0 0,-86 9-54 0 0,1 0 1 0 0,25 4-1 0 0,-27-2 9 0 0,35-3 0 0 0,-37 0-7 0 0,-1 0-1 0 0,28 4 1 0 0,-7 1 22 0 0,-26-4-17 0 0,0 2 0 0 0,17 3-1 0 0,-17-4-16 0 0,25 2 106 0 0,-27-2-118 0 0,1-2 13 0 0,9-7 41 0 0,-13 7-366 0 0,-3-1 203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9791 0 0,'0'-1'69'0'0,"0"0"1"0"0,0 0-1 0 0,0-1 0 0 0,1 1 0 0 0,-1 0 0 0 0,0 0 0 0 0,1 0 0 0 0,-1 0 0 0 0,0 0 0 0 0,1 0 0 0 0,0 0 1 0 0,-1 0-1 0 0,1 0 0 0 0,-1 0 0 0 0,1 0 0 0 0,2-2 2289 0 0,-1 5-1563 0 0,3 4-642 0 0,0 0 1 0 0,-1 0-1 0 0,0 0 1 0 0,-1 1-1 0 0,1-1 1 0 0,-1 1-1 0 0,-1 0 0 0 0,1 0 1 0 0,-1 0-1 0 0,2 10 1 0 0,1 13 16 0 0,3 35 0 0 0,1 221-219 0 0,-11-163-2457 0 0,0-95-2442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6T15:32:44.78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2545 2259 12895 0,'0'0'1152'0,"0"0"-928"0,0 0-224 0,0 0 0 0,0 0 1408 0,0 0 224 0,0 0 48 0,0 0 16 16,0 0-336-16,0 0-64 0,0 0-16 0,0 0 0 0,0 0-672 0,2 9-144 15,-2-9-16-15,-2 6-16 0,-3 1-80 0,5-7-16 16,-6 1 0-16,1 2 0 0,-1-1-32 0,0 0-16 15,1-1 0-15,0-1 0 0,0-1-160 0,0-2-128 16,-2 0 192-16,1 1-192 0,-2-2 128 0,3 1-128 16,-1 1 0-16,2-1 0 0,4 3 0 0,0 0 0 15,0 0 0-15,0 0 0 0,0 0 0 0,0 0 0 16,0 0 0-16,0 0 0 0,0 0 0 0,4-5-144 16,-4 5 144-16,6-5-128 0,-1 1 128 0,-5 4 0 15,0 0 0-15,6-3 0 0,2 2 0 0,-8 1 0 16,0 0 128-16,0 0-128 0,9 2 288 0,-2 2-16 15,-7-4 0-15,0 0 0 0,2 11-16 0,0-3 0 16,-1 2 0-16,-1 0 0 0,-1 1-256 0,-1-1 160 16,1-2-160-16,0 0 128 0,1-8-128 0,-4 8 0 0,0 0 0 0,0-1 0 15,4-7 128-15,-4 4-128 0,4-4 0 0,0 0 128 16,-6 3-128-16,6-3 128 0,-6 0-128 0,6 0 128 16,-5-3-128-16,5 3 0 0,-2-6 0 0,0-1 0 15,1 1 128-15,1-3-128 0,1 0 128 0,1 1-128 16,-2 0 192-16,1 1-64 0,-1 7 0 0,0 0 0 15,5-5 80-15,-5 5 16 0,0 0 0 0,7-1 0 16,-7 1-224-16,6 1 176 0,-6-1-176 0,0 0 160 16,8 3-160-16,0-1 0 0,0 2 0 0,-2-1 0 15,-6-3-2000-15,5 6-496 0</inkml:trace>
  <inkml:trace contextRef="#ctx0" brushRef="#br0" timeOffset="489.71">2527 2749 3679 0,'0'0'160'0,"0"0"32"0,-10-3-192 0,3 2 0 0,0-4 0 0,2 1 0 16,-2 0 3072-16,3-1 576 0,2-2 128 0,-1 1 0 15,3 6-2240-15,0-6-464 0,0 6-96 0,4-6-16 16,0-1-256-16,1 1-48 0,1 2-16 0,-1 0 0 16,0 0-16-16,-5 4-16 0,5-4 0 0,-5 4 0 15,7-1-96-15,-1 1-32 0,-6 0 0 0,8 0 0 16,-8 0-224-16,0 0-64 15,0 0 0-15,0 0 0 0,0 0-48 0,0 0-16 0,0 0 0 0,3 8 0 16,-2 0-128-16,0-1 160 0,-1-7-160 0,-1 8 160 16,-2-1-160-16,3-7 128 0,-4 5-128 0,4-5 128 15,0 0-128-15,-5 3 0 0,5-3 0 0,-5 1 0 16,5-1 0-16,0 0 0 0,0 0 0 0,0 0 0 16,-4-5 0-16,4 5 0 0,-3-6 0 0,3 0 0 15,0 6 0-15,2-7 0 0,-1 0 0 0,-1 7 0 16,5-7 0-16,1 2 0 0,-6 5 0 0,0 0 0 0,6-1 192 0,1 1 16 15,-7 0 0-15,6 3 0 0,-6-3-64 0,7 7-16 16,-2-1 0-16,0 1 0 0,0-1-128 0,-1 1 0 16,0 0 0-16,-4-7 128 15,0 0-1952-15,4 7-400 0,-4-7-80 0</inkml:trace>
  <inkml:trace contextRef="#ctx0" brushRef="#br0" timeOffset="1064.18">3494 2148 12895 0,'0'0'576'0,"0"0"112"0,0 0-560 0,0 0-128 16,0 0 0-16,0 0 0 15,0 0 2016-15,0 0 368 0,0 0 80 0,0 0 16 16,8-3-1456-16,0 1-272 0,-2 0-64 0,1 2-16 0,-7 0-336 0,7 2-64 16,1 0-16-16,-1-2 0 0,1 3 128 0,-8-3 0 15,6 4 16-15,-6-4 0 0,5 6-80 0,-5-6 0 16,0 0-16-16,0 9 0 0,0 0-96 0,-1 1-16 16,-3-1 0-16,0-3 0 0,0 2-64 0,-1-1-128 15,0-3 176-15,0 1-176 0,-2-4 160 0,7-1-160 16,-6 1 128-16,6-1-128 0,-6-2 0 0,3-2 0 15,0-1 128-15,2-1-128 0,-1 1 0 0,1-3 0 16,4 1 0-16,-2-1 0 0,0 0 0 0,2 0 0 16,1 0 0-16,1 2 0 0,0-1 0 0,2 1 0 0,1 0 0 0,-1 3 128 15,0 0 64-15,1 0 0 0,1 1 0 0,0-1 0 16,-3 2 0-16,1 0 16 0,-1 1 0 0,-6 0 0 16,0 0-64-16,0 0-16 0,8 1 0 0,-8-1 0 15,0 0-128-15,6 5 0 16,-1 0 0-16,-3 2 128 15,-2-7-1728-15,2 10-336 0,-1-1-80 0</inkml:trace>
  <inkml:trace contextRef="#ctx0" brushRef="#br0" timeOffset="1474.99">3706 2536 16175 0,'0'0'704'0,"-3"9"176"0,-3-1-704 15,0 1-176-15,-1 1 0 0,1-1 0 0,1 0 784 0,-1-1 128 16,1-1 32-16,0 1 0 0,0-1-544 0,1-2-96 16,4-5-32-16,-5 4 0 0,5-4-272 0,0 0 160 15,-7 0-160-15,7 0 128 0,-5-4-128 0,0-1 0 16,1-2 144-16,1 1-144 0,2-1 240 0,0 1-32 15,1-1 0-15,0 1 0 0,1-1 48 0,0 1 16 16,0-1 0-16,2 2 0 0,1-2 224 0,0 1 32 16,1-1 16-16,2 2 0 0,0 1 0 0,3 0 0 15,-3 0 0-15,1 2 0 0,0-1-96 0,0 2 0 16,-2-2-16-16,1 2 0 0,-7 1 16 0,0 0 16 16,0 0 0-16,0 0 0 0,0 0 112 0,0 0 32 0,0 0 0 0,1 9 0 15,-3 0-16-15,-2 0 0 0,0 0 0 0,-3 2 0 16,-2-5-16-16,0 4 0 0,0-3 0 0,0 1 0 15,-3-1-128-15,2-2-16 0,0 0-16 0,3-1 0 16,-1-1-288-16,3-2-128 0,5-1 128 0,0 0-11328 16,1-7-2256-16</inkml:trace>
  <inkml:trace contextRef="#ctx0" brushRef="#br0" timeOffset="3050.5">3945 2349 11967 0,'0'0'1072'0,"0"0"-864"0,0 0-208 0,0 0 0 0,0 0 832 0,12-6 112 16,-12 6 16-16,9-5 16 0,0-4-320 0,3 0-64 15,1 0-16-15,1-3 0 0,2-1 80 0,2 1 16 0,3-3 0 0,2 2 0 16,2 0-96-16,1 0-32 0,3-2 0 0,-2 2 0 16,1 0-192-16,-2 0-32 0,0 1-16 0,2 1 0 15,0 0-304-15,-1 1 0 0,1-1 0 0,-1 1 0 16,-1 1 224-16,0-2-64 0,0 2-16 0,2-3 0 16,-2 3 112-16,2 0 32 0,2 0 0 0,2 0 0 15,-2 1 0-15,0 2 0 0,-2-1 0 0,1 3 0 16,-4 2-96-16,-2 0 0 0,-1 2-16 0,1 2 0 0,-3 0 16 0,1 2 0 15,0 3 0-15,-1 0 0 0,-2 1 224 0,0 3 48 16,-1-2 16-16,0 1 0 0,0 1-96 0,0 2-32 16,0 0 0-16,1 1 0 0,-1 2-176 0,1 2-48 15,1 0 0-15,1-1 0 0,1 3-128 0,0 1 0 16,-1 1 0-16,-1-3 0 0,3 2 272 0,-1 1-16 16,-1 1-16-16,-1-3 0 15,2 1-64-15,-1 0-16 0,-2 0 0 0,0 0 0 0,-1 1-16 0,0 0 0 16,2 3 0-16,-1-2 0 0,0 1 0 0,0-1 0 15,-1 3 0-15,1-2 0 0,1-2-144 0,-1 1 0 16,-1 2 0-16,2 0 128 0,0-2-128 0,-1 1 0 16,0-3 144-16,0 0-144 0,1 0 128 0,0-2-128 15,2-1 160-15,1 1-160 0,-1-1 176 0,0-1-176 16,0 0 192-16,-2-2-192 0,2 0 192 0,-2-1-192 16,-3 0 192-16,1-1-192 0,0 0 304 0,-1 1-48 0,0-5-16 0,1 2 0 15,1 0 0-15,0 1 0 0,-1 1 0 0,0-3 0 16,0-1-112-16,1 0-128 15,0-1 176-15,2 0-176 0,-2-2 128 0,2 1-128 16,1-3 0-16,-2 0 0 0,1-2 144 0,-1 1-144 16,1 1 0-16,-1-2 144 0,1 0-144 0,-2-2 0 0,-1 0 144 15,0-2-144-15,1 1-144 0,-2 1-112 0,-3-2 0 0,1-2-16 32,-2 0-1952-32,-1-1-384 0,-4-2-80 0,-1-2-10528 0</inkml:trace>
  <inkml:trace contextRef="#ctx0" brushRef="#br0" timeOffset="3318.42">6185 2828 13823 0,'0'0'608'0,"0"0"128"0,0 0-592 0,0 0-144 16,0 0 0-16,0 0 0 0,0 0 1648 0,5 8 288 16,2-1 64-16,0-1 16 0,3 2-1200 0,0 0-240 15,2 0-64-15,3-1 0 0,5 0-384 0,-2 1-128 16,-1 1 0-16,3-3 0 0,0 2 128 0,0 1-128 15,0 1 0-15,-3 0 0 0,-2-2 720 0,0 4 96 16,-5-1 16-16,-1 1 0 0,-2 0 640 0,-2 1 144 16,-1 1 32-16,-3 2 0 0,-1 2-80 0,-3-1-16 15,-2 3 0-15,0-2 0 0,-4 3-464 0,-2 1-112 16,0 0-16-16,-2 0 0 0,-2 2-368 0,1-1-80 16,1-1 0-16,3-1-16 0,-1-1-320 0,2-3-176 15,0-3 192-15,2-2-192 16,2-2-2112-16,3-1-544 0</inkml:trace>
  <inkml:trace contextRef="#ctx0" brushRef="#br0" timeOffset="4417.67">7590 2551 9215 0,'0'0'816'0,"2"19"-656"0,-2-19-160 0,0 0 0 16,-6 0 2240-16,6 0 400 0,-6-1 96 0,1-2 16 15,-1-2-1136-15,2 0-208 0,1-2-64 0,0-3 0 16,0-1-592-16,1 0-128 0,0-2-32 0,1-2 0 16,1-2-208-16,0-2-64 0,1-1 0 0,1-3 0 15,-1-1 16-15,0 0 0 0,1-2 0 0,-1-2 0 16,0 1 160-16,1-3 16 0,-1 4 16 0,1-3 0 16,1 2 0-16,1-1 0 0,0 2 0 0,1-1 0 0,-1 5-224 0,1 0-48 15,2 3-16-15,-1 2 0 0,2 2-96 0,1 3-16 16,0 3 0-16,2 2 0 0,-2 5-128 0,3-2 192 15,-1 4-192-15,1 1 192 0,1 2-192 0,1 2 0 16,2 3 144-16,-2 2-144 0,2-2 0 0,0 4 0 16,-1 2 0-16,1 2 0 0,0-5-320 0,-1 4 0 15,1 2 16-15,0-3 0 16,2-1-448-16,-2 3-80 0,-2-3-32 0,0 1 0 16,2 0-1936-16,-1 1-384 0</inkml:trace>
  <inkml:trace contextRef="#ctx0" brushRef="#br0" timeOffset="4753.6">7903 1815 5519 0,'0'0'496'0,"0"0"-496"0,0 0 0 0,5 11 0 16,2 1 2368-16,1 2 368 0,1 2 80 0,3 0 0 15,1 3-1392-15,1 0-272 0,2 1-64 0,-2 1-16 0,2-2-672 0,-2 1-128 16,-1-2-16-16,0 0-16 0,-3-1-112 0,1-2-128 16,-3-2 176-16,-1 0-176 0,0 0 640 0,0-3 32 15,-2 1 0-15,-1-2 0 0,-3 0 160 0,0-1 16 16,-1-1 16-16,0-7 0 16,-2 8-32-16,-1 0 0 0,-1-1 0 0,-1-1 0 15,-2-1 48-15,1 1 0 0,-5-3 0 0,0 1 0 16,-4 2-48-16,1-1 0 0,-2 0 0 0,1 2 0 15,-1-1-208-15,0 1-48 0,1-1-16 0,-1 3 0 16,2-2-400-16,2 1-160 0,2-1 128 0,2 1-128 16,1-1-2048-16,3 1-480 0</inkml:trace>
  <inkml:trace contextRef="#ctx0" brushRef="#br1" timeOffset="10455.19">11291 4776 13823 0,'-10'29'1216'0,"10"-29"-960"0,0 0-256 0,0 0 0 0,0 0 1968 0,0 0 336 16,0 0 80-16,0 0 16 0,0 0-544 0,7-5-96 15,2-3-32-15,1-3 0 0,2-2-512 0,2-2-96 16,2-4-32-16,3 0 0 0,2-2-64 0,-1 1-32 15,2 3 0-15,3-3 0 0,2-3-176 0,2 0-48 16,1-2 0-16,2 0 0 0,4 2-384 0,9-10-64 0,1-1-32 0,-4 2 0 16,-3 2-128-16,-1-3-32 15,-1 3 0-15,0 0 0 0,-2 0-128 0,-1 0 128 16,-1 4-128-16,0 0 128 0,-1 0-128 0,-2 3 0 16,-2 3 0-16,0 1 128 0,-3 0-128 0,-2 2 0 15,0 3 0-15,-2 2 0 0,-2-1 128 0,-1 2-128 16,-1 0 128-16,0 3-128 0,-4-2 128 0,0 1-128 15,-1 1 128-15,-2 0-128 0,-1 0 128 0,0-2-128 0,-2 1 128 0,-1 1-128 16,1 1 176-16,-3 1-48 0,0-3-128 0,-1 2 192 16,-3 7 64-16,3-4 16 0,0-2 0 0,-3 6 0 15,2-7-16-15,1 1-16 0,0 1 0 0,-3 5 0 16,0 0-112-16,6-3-128 0,1 0 176 0,0 2-176 16,1 1 144-16,3 3-144 0,0-1 0 0,4 5 144 15,-1-5 16-15,2 5 0 0,2 3 0 0,3-2 0 16,2 4 48-16,3 2 16 0,2 3 0 0,4 5 0 15,4 0 64-15,0 5 16 0,3 0 0 0,2 4 0 16,-1-1-48-16,2 1 0 0,-1-1 0 0,0-1 0 0,-3-1 80 0,-1-2 16 16,1-2 0-16,0 0 0 0,-1-2-64 0,0-1-16 15,4-2 0-15,-1 1 0 0,-2 1-96 0,1-3-32 16,-2-1 0-16,-2-1 0 0,-3-3-144 0,0 0 0 16,-1 1 0-16,-1 0 128 0,-5-1-128 0,0 2 0 15,-2 0 0-15,-1-2 128 16,-1-3-352-16,-3-1-80 0,0 0-16 0,-2 0 0 15,-2-4-1152-15,1 0-256 0,-3 2-32 0,-2-1-18480 16</inkml:trace>
  <inkml:trace contextRef="#ctx0" brushRef="#br1" timeOffset="11314.87">12265 3238 13071 0,'0'0'576'0,"0"0"128"0,0 0-576 0,0 0-128 0,-4-5 0 0,4 5 0 16,0 0 1104-16,0 0 192 0,0 0 48 0,-3-4 0 15,0-3-64-15,3 7-16 0,0 0 0 0,0 0 0 16,0 0-48-16,0 0-16 0,0 0 0 0,0 0 0 0,3 9 208 0,-1 3 32 15,-1 1 16-15,2 4 0 0,1 2-160 0,0 4-16 16,-2 0-16-16,0 4 0 0,2 2-384 0,0 2-80 16,0 2-16-16,-2 1 0 0,2 2-352 0,-3 1-80 15,1 1-16-15,0 0 0 0,1 1-208 0,-1-3-128 16,1 2 160-16,0 0-160 0,-1-3 0 0,1-1 0 16,-2 0 0-16,1-4 0 15,-2 0-384-15,0-4-112 0,0-1-16 0,2-3-16 16,-1-5-1520-16,1-3-320 0,-2-2-48 0,1-3-16 15,-1-9-896-15,0 0-192 0</inkml:trace>
  <inkml:trace contextRef="#ctx0" brushRef="#br1" timeOffset="11589.35">12444 3268 18255 0,'0'0'800'0,"0"0"176"0,4-7-784 0,-4 7-192 0,0 0 0 0,0 0 0 16,0 0 2176-16,0 0 400 0,0 0 80 0,0 0 16 16,6 5-864-16,0 5-160 0,-1 3-48 0,-1-2 0 15,0 4-400-15,0 2-96 0,-2 1-16 0,1 3 0 0,-1 2-448 0,1 5-80 16,-2 2-32-16,1 5 0 16,-2 3-304-16,0 1-64 0,-2 1-16 0,1 3 0 15,0 3-144-15,-1-3 0 0,1 0 0 0,0-3 0 16,-1-3-256-16,2-3-96 0,0-6-16 0,0-2 0 15,0-4-1552-15,2-5-304 0,-1-5-64 16,2-5-12576-16</inkml:trace>
  <inkml:trace contextRef="#ctx0" brushRef="#br1" timeOffset="11987.25">12340 2648 13823 0,'0'0'1216'0,"-7"-2"-960"16,-3-2-256-16,-1 0 0 0,2 1 2496 0,0 1 464 0,-1-1 96 0,0 3 16 15,1 1-1024-15,0 5-208 16,-1 2-48-16,1 3 0 0,1 5-1216 0,0 3-256 0,3 5-64 0,1 2 0 15,1 1 0-15,3 3-16 0,3 0 0 0,1-1 0 16,1-3-240-16,4-2 0 0,3-4 0 0,1-4 0 16,1-2 0-16,2-3-128 0,1-2 128 0,1-6 0 15,0-3 0-15,-1-3 256 0,0-4-32 0,-1-2 0 16,-2-1 544-16,1-1 128 0,-2-4 0 0,-2-2 16 16,0 0-160-16,-3-4-48 0,-2 0 0 0,-1 0 0 0,-1 0-256 15,-2 2-48-15,-2-2-16 0,-3 2 0 0,-1 0-64 0,-2 1 0 16,-1 0-16-16,-1 1 0 0,-1 0-128 0,-1 0-32 15,-2 1 0-15,0 2 0 0,-2 1-272 0,-1 2-64 16,2 2-16-16,0 3 0 16,-1 1-1904-16,1 3-368 0,3 4-80 0,0 4-13392 15</inkml:trace>
  <inkml:trace contextRef="#ctx0" brushRef="#br1" timeOffset="12293.28">12702 2581 18431 0,'0'0'1632'0,"0"0"-1312"0,0 0-320 0,0 0 0 16,0 0 3024-16,1-6 544 0,1-1 96 0,2-3 32 0,2 1-1296 0,2-2-256 16,1-4-48-16,3 2-16 15,2 0-1264-15,4 0-256 0,2 0-48 0,1-1-16 16,0-2-368-16,0 3-128 0,1-1 0 0,-1-1 0 31,-2 1-240-31,1 1-144 0,-2 1-16 0,-1 2-16 0,-1-2-3520 0,-2 2-704 0</inkml:trace>
  <inkml:trace contextRef="#ctx0" brushRef="#br1" timeOffset="12503.51">13282 2060 24879 0,'0'0'2208'0,"5"10"-1760"16,-2-1-448-16,0-3 0 0,-1 3 1392 0,2 2 192 0,1 3 32 0,-1 2 16 15,-1 1-416-15,0 2-64 16,2 5-32-16,-1 2 0 0,-2 2-896 0,0 4-224 16,-1-5 0-16,2 2 0 15,0 0-1168-15,1-2-288 0,0 0-48 0,0-2-16 16,0-4-1552-16,0-4-304 0</inkml:trace>
  <inkml:trace contextRef="#ctx0" brushRef="#br1" timeOffset="12708.76">13505 1963 17503 0,'0'0'768'0,"0"0"176"0,3-7-752 0,-3 7-192 0,0 0 0 0,0 0 0 0,0 0 2448 0,5 7 464 16,-1 3 96-16,1 3 0 16,-1 3-1696-16,1 5-352 0,0 3-64 0,2 4 0 15,-2 0-592-15,2 2-112 0,-1 0-32 0,3 2 0 16,1-1-160-16,-1 0-256 0,0-1 64 0,0 0 16 15,0-4-912-15,-1 0-176 0,0-1-32 0,-2-1-7248 16,-1-3-1440-16</inkml:trace>
  <inkml:trace contextRef="#ctx0" brushRef="#br1" timeOffset="12893.52">13470 2334 20271 0,'-3'-4'1792'0,"3"4"-1424"0,0 0-368 0,0 0 0 16,2-6 3152-16,2-1 560 16,0 2 128-16,2 1 0 0,2 0-1600 0,2 0-320 15,2 0-64-15,0 1 0 0,1-1-1344 0,2-3-272 16,2 2-48-16,2 2-16 16,-1-2-1072-16,0 1-192 0,2 0-64 0</inkml:trace>
  <inkml:trace contextRef="#ctx0" brushRef="#br1" timeOffset="16334.47">11733 1982 11055 0,'0'0'480'0,"0"0"112"0,0 0-464 0,0 0-128 15,0 0 0-15,0 0 0 0,0 0 3776 0,0 0 752 16,0 0 144-16,0 0 16 0,0 0-3008 0,3 12-592 16,-2 2-128-16,2 3-32 0,1 3-688 0,0 3-240 15,1 2 144-15,0 4-144 0,3-2 128 0,0 3-128 0,0 1 0 0,1 1 128 16,1-2-128-16,2-2-272 0,-3 0 64 0,0-1 16 31,-1-1-2112-31,0-1-400 0,-2-4-96 0</inkml:trace>
  <inkml:trace contextRef="#ctx0" brushRef="#br1" timeOffset="16559.72">11608 2270 1839 0,'0'0'160'0,"0"0"-160"0,0 0 0 0,0 0 0 16,0 0 6080-16,0 0 1168 0,0 0 240 0,0 0 64 16,0 0-4560-16,0 0-912 0,9-1-176 0,1 0-48 15,0 1-992-15,3-4-208 0,1 1-32 0,2-2-16 16,2 0-384-16,1 0-80 0,-1-1-16 0,3 1 0 16,-2-1-128-16,1 2 0 0,-2-4 0 0,0 3 0 15,-1-2-1248-15,-1 3-224 0,1-1-64 0,-3 1 0 16,-1 0-2048-16,-1-4-400 0</inkml:trace>
  <inkml:trace contextRef="#ctx0" brushRef="#br1" timeOffset="16986.5">11872 1896 22111 0,'-12'1'1968'0,"-4"2"-1584"15,-3 1-384-15,-3 1 0 0,-2 0 2080 0,-1 1 336 16,-1 0 64-16,1 1 16 0,1 1-976 0,-2 2-192 16,1 2-48-16,0 3 0 0,2 2-848 0,2 3-176 15,0 2-48-15,3 0 0 0,2 2-208 0,2 2 0 0,1 0 0 0,2 2 0 16,1 4 0-16,6-2 0 0,3 0 0 0,3 1-160 16,5 0 160-16,2 2 0 0,4 1-144 0,4-2 144 15,5 1 0-15,4-4 0 0,3-3 0 0,3-4 0 16,4-3 0-16,0-3 0 0,2-4 0 0,-2-3 0 15,0-5 0-15,-3-4 0 0,0 0 144 0,-2-7-144 16,-1-2 416-16,-1-5 16 0,-3-4 0 0,-1-3 0 16,-2-3 464-16,-1-2 80 0,-1-1 32 0,-2-2 0 15,-5-2-48-15,-2 0-16 0,-3-1 0 0,-3 2 0 0,-1 0-336 0,-2 2-64 16,-3 0-16-16,-3 3 0 0,-2 2-64 0,-3 1-16 16,-3 0 0-16,-4 0 0 0,0 1-192 0,-2-1-32 15,-3 1-16-15,-2 1 0 0,-3 1-208 0,2-1 0 16,-1-1 0-16,2 2 0 0,0 0-320 0,1 4-64 15,2 2-16-15,0 4 0 16,2 3-2400-16,2 5-464 16,-1 2-112-16</inkml:trace>
  <inkml:trace contextRef="#ctx0" brushRef="#br1" timeOffset="21521.05">10357 5103 12895 0,'0'0'1152'0,"0"0"-928"0,0 0-224 0,0 0 0 0,0 0 1840 0,0 0 320 16,2 9 64-16,1 2 16 0,1 1-880 0,1 3-160 15,2 6-48-15,2 1 0 0,1 6-608 0,1 3-128 0,0 4-32 0,1-1 0 16,0-1-384-16,-3-9 128 0,0-1-128 0,-1-1 0 16,0-3 176-16,-1-2-48 0,-1-4-128 0,-2-1 192 15,-2-3 128-15,1 0 32 0,-3-9 0 0,0 0 0 16,0 0 32-16,0 0 16 0,-5-4 0 0,-1-1 0 15,1-1-144-15,-1-5-48 0,-2-2 0 0,0-2 0 16,2-2-208-16,-1-2 128 0,0-2-128 0,1-1 0 16,-1 0 0-16,2-1 0 15,1-1 0-15,0-4 0 0,0 0 0 0,2-2-208 16,-1 1 32-16,2-1 16 0,1-1 32 0,1 1 0 0,1 3 0 0,1 2 0 16,3 3 128-16,0 2-128 0,1 3 128 0,2 3-128 15,1-3 320-15,2 7 64 0,1 2 0 0,-1 3 16 16,1 2 128-16,0 3 32 0,1 1 0 0,-2 5 0 15,-3 0 80-15,-1 1 0 0,0 2 16 0,-3 2 0 16,-2 2 112-16,-2 3 32 0,-2 1 0 0,-2 1 0 16,-1 3-368-16,-1 0-80 0,-2-1-16 0,-1 0 0 15,2 3-208-15,-2-6 0 0,-1-2 0 0,1 0 0 16,-1-4-1344-16,1 0-320 0,0-5-64 0,3 1-8176 16,5-7-1616-16</inkml:trace>
  <inkml:trace contextRef="#ctx0" brushRef="#br1" timeOffset="21883.6">10629 4768 17503 0,'0'0'1552'0,"0"0"-1232"0,9 5-320 0,-1 3 0 0,-1 1 1728 0,0 3 272 16,3 4 64-16,-3 2 16 16,3 3-304-16,-1 4-64 0,1 2-16 0,1 3 0 0,-2 1-992 0,0 2-192 15,0 1-32-15,-1 0-16 0,-2-3-288 0,1 2-176 16,1-3 192-16,-3-4-192 0,0-2 144 0,0 0-144 15,0-2 0-15,1-2 144 0,-2-3-144 0,0-3 0 16,-1-1 0-16,1-4 0 0,0-2-224 0,-4-7-80 16,0 0-16-16,0 0 0 0,0 0 32 0,0 0 0 0,5-4 0 0,1-3 0 15,-4 1 288-15,2-5-192 0,0 1 192 0,0-2-160 16,0-2 160-16,1-1 0 0,0 1 0 0,2 1 0 16,-1 0 512-16,4 3 48 0,0 2 0 0,0 0 0 15,0 1 400-15,-1 3 64 0,-2 2 32 0,3 2 0 16,-1 2-128-16,0 4-32 0,0 4 0 0,-1-2 0 15,1 4-240-15,1-3-48 0,2 1-16 0,0 1 0 16,1-1-400-16,-1 2-64 0,1-2-128 0,0 1 176 16,-2 0-1728-16,2 1-352 0,0 1-64 0</inkml:trace>
  <inkml:trace contextRef="#ctx0" brushRef="#br1" timeOffset="22490.03">14260 4427 10127 0,'0'0'448'0,"0"0"96"0,0 0-544 0,1 8 0 15,1-1 0-15,0 2 0 0,2 2 3920 0,-1 2 688 16,-1 3 128-16,1 2 16 0,1 3-2768 0,0 5-544 15,-2 2-112-15,2 4-32 0,0 0-896 0,1 4-176 0,-2 0-32 0,1 1-16 16,0-1-176-16,0 1-144 0,-2-1 144 16,2-3-208-1,0 2-2000-15,0-5-400 0,0-4-80 0</inkml:trace>
  <inkml:trace contextRef="#ctx0" brushRef="#br1" timeOffset="22686.56">14487 4303 12895 0,'0'0'1152'0,"0"0"-928"0,0 0-224 0,0 0 0 15,0 0 3920-15,0 0 752 0,0 0 128 0,-3 8 48 16,2 5-2736-16,2 2-560 0,2 5-96 0,1 3-32 16,1 7-976-16,2 3-192 0,-1 1-32 0,2 2-16 15,-2 3-208-15,1-2 0 0,1 2-144 0,0-2 144 16,-2-2-1152-16,1 0-128 0,-1-4-16 0,1 2-8560 15,-1-1-1728-15</inkml:trace>
  <inkml:trace contextRef="#ctx0" brushRef="#br1" timeOffset="22918.56">14291 4711 26719 0,'0'0'2368'0,"0"0"-1888"16,-5-3-480-16,5 3 0 0,-4-5 2368 0,4 5 368 15,-5-5 80-15,5 5 0 0,0 0-1200 0,3-4-240 16,3-3-48-16,2 4-16 0,1-1-992 0,3 0-320 0,1 0 160 0,4 3-160 16,2-3 0-16,2 1 0 0,3 0 0 0,0 1 0 31,4 0-2624-31,-2-3-464 0</inkml:trace>
  <inkml:trace contextRef="#ctx0" brushRef="#br1" timeOffset="31750.79">15780 3560 5519 0,'0'0'496'0,"0"0"-496"0,0 0 0 0,0 0 0 0,0 0 1680 0,0 0 240 0,0 0 64 0,0 0 0 16,0-7-384-16,0 7-64 0,0 0 0 0,0 0-16 16,0 0-176-16,0 0-48 0,0 0 0 0,0 0 0 15,0 0-192-15,0 0-32 0,0 0-16 0,5-2 0 16,-1-2-48-16,2 0-16 0,-1 1 0 0,1 2 0 16,2 1-160-16,3 1-48 0,-2 0 0 0,2 2 0 0,2 1 48 0,0 0 16 15,2 1 0-15,0-2 0 0,1 1-432 0,1 0-96 16,3-1 0-16,0 3-16 0,1-4 64 0,4 1 16 15,0 0 0-15,1-1 0 0,3 1-48 0,-2-2 0 16,0-1 0-16,3 0 0 0,2-1-160 0,-1-2-48 16,-2-1 0-16,1 0 0 0,0 2 32 0,1-1 0 15,0-1 0-15,0 2 0 0,1-1 80 0,-2 2 16 0,-2 1 0 0,1-3 0 16,1 3 16-16,-3 0 16 16,0 3 0-16,-1-3 0 0,-2 0 0 0,0 0 0 15,-1-3 0-15,1 2 0 0,2-2-48 0,-1 1-16 16,-2-1 0-16,1 0 0 0,-1-1 16 0,0 0 0 15,1 1 0-15,-2 0 0 0,0 2-16 0,0-3 0 0,1 1 0 0,-1 1 0 16,0-2-64-16,0 1-16 0,-1 0 0 0,2 1 0 16,0-2-144-16,-1 1 128 0,0 2-128 0,-1-3 128 15,-2 0-128-15,1 0 0 0,-2 2 0 0,2-4 128 16,-1 5-128-16,1-1 0 0,-2-1 0 0,-1 2 0 16,0 1 0-16,0-3 0 0,-1 2 128 0,0-1-128 15,3 0 0-15,-2 2 0 0,0 0 0 0,0-2 0 16,0 1 0-16,-2 0 0 0,1 0 0 0,1 1 0 15,-2 0 0-15,2 0 0 0,2 1 0 0,-1-1 0 0,-2 0 0 0,-1 1 0 16,-2 0 128-16,0 1-128 0,0-2 0 0,2 0 0 16,-1 0 0-16,0 0 0 15,-1-3 0-15,-1 2 0 0,-2 1 0 0,1 0 128 16,-1 0-128-16,-1 0 0 0,1-1 0 0,-1-1 0 16,0 4 0-16,0-1 0 0,-1 0 0 0,1 0 0 15,0-1 0-15,0 2 0 0,2-2 0 0,-2 0 0 16,-1 0 0-16,-1 1 0 0,-7-1 0 0,8 1 0 0,0-2 0 0,-8 1 0 15,8 0 0-15,0 0 128 0,-8 0-128 0,7 0 0 16,-7 0 0-16,8-3-176 0,-8 3 176 0,7-2 0 16,-7 2 0-16,8-4 0 0,-2 1 0 0,1 1 0 15,-7 2 0-15,0 0 0 0,5-5 0 0,-1 1 0 16,-4 4 0-16,2-7 0 0,0 1 0 0,-2 0 0 16,0 0 0-16,0-2 128 0,-5-1-128 0,-1 1 0 15,1-5 0-15,-1 3 128 0,-2-1-128 0,-3-1 128 16,-2-1-128-16,-1-1 128 0,-2 0-128 0,-1-1 0 0,0 1 0 0,0 0 0 15,-1-1 0-15,1 2-208 0,0 0 48 0,-1 2 16 32,-2 0-1344-32,2 1-272 0,1 1-48 0,3 2-16 15,1 2-1952-15,0 1-400 0</inkml:trace>
  <inkml:trace contextRef="#ctx0" brushRef="#br1" timeOffset="32453.83">16180 4088 16575 0,'0'0'736'0,"-2"8"160"0,-2 1-720 0,0 0-176 15,4-9 0-15,-3 8 0 0,2 2 1472 0,2 3 256 16,1 3 48-16,0 1 16 0,2 0-1056 0,0 1-208 0,1 1-32 0,-1 1-16 16,1 1-480-16,1-4 0 0,0-3 0 0,-1-1 0 15,1-2 144-15,-1-2-144 0,-1 0 128 0,-4-9-128 16,0 0 256-16,0 0-16 0,0 0-16 0,0 0 0 16,0 0 288-16,0 0 48 0,0 0 16 0,-5-7 0 15,-1 0-352-15,0-4-64 0,-2 1-16 0,-1-2 0 16,-2-1-144-16,1 0 0 0,-3 0 0 0,1-3 0 15,-1 2 0-15,0-3 0 0,0 4 0 0,1-3 0 0,1 2 512 0,2 1 0 16,1 1 16-16,1 2 0 16,3-1 112-16,2 2 32 0,-1 1 0 0,3 2 0 15,0 1-160-15,0 5-16 0,0 0-16 0,8-6 0 16,1 1-48-16,3 1-16 0,1 2 0 0,2 0 0 16,2-2 32-16,2 3 0 0,1 1 0 0,4 0 0 15,2-1 64-15,1-2 0 0,1 3 16 0,4 0 0 0,4 0 0 0,3 0 0 16,2 0 0-16,5 0 0 0,4-1-64 0,-1-2-16 15,-1 3 0-15,1-5 0 0,-1 1-32 0,-3 0-16 16,-2 0 0-16,1 2 0 0,0 3 16 0,0 0 0 16,-1 2 0-16,3-2 0 0,2 1-96 0,-1-2 0 15,-1-2-16-15,-1 1 0 0,0 1-112 0,-4 1-32 16,-2-1 0-16,-2 0 0 0,-1 0-16 0,-2 0 0 16,-2 0 0-16,-4 2 0 0,-2-1-16 0,2 0-128 0,0 0 192 0,-2 1-64 15,-3-1-128-15,-1 0 0 0,-3 1 0 0,1 0 0 31,-1 2-1072-31,0 0-288 0,0 1-64 0,-2 2-16 16,-1 2-1648-16,-2 1-336 0,1 2-64 0</inkml:trace>
  <inkml:trace contextRef="#ctx0" brushRef="#br1" timeOffset="36022.25">16452 1399 20559 0,'0'0'448'0,"0"0"80"0,0 0 32 0,0 0 32 0,0 0-464 0,0 0-128 16,0 0 0-16,0 0 0 0,0 0 1360 0,0 0 256 15,19-19 48-15,-19 19 16 16,0 0-592-16,0-7-112 0,3 0-16 0,2-1-16 16,2 0-144-16,-1 0-32 0,2-1 0 0,1-1 0 15,1-2-160-15,2 0-32 0,1 0-16 0,0-1 0 16,2-1-288-16,4-4-48 0,2 1-16 0,0 0 0 0,1 0-208 0,0 0 128 16,-1 0-128-16,1 0 0 0,0-1 128 0,1 0-128 15,0-2 0-15,-2 0 0 0,-2 0 128 0,0 1-128 16,-1 2 0-16,0 0 144 0,-1 0-144 0,0 2 0 15,-1-1 0-15,-3 2 0 0,1 1 0 0,-2 2 128 16,-2 0-128-16,-1-1 0 0,0-1 0 0,-1 2 0 0,-1 2 128 0,-2 1-128 16,-1 1 0-16,0 0 0 0,-4 7 0 0,0 0 128 15,5-6 0-15,-5 6-128 16,0 0 192-16,7-2-64 0,-1-2 32 0,2 3 0 16,1 1 0-16,0 1 0 0,2 3-160 0,0 3 160 15,2-3-160-15,3 1 160 0,4-1-160 0,-1 1 0 16,3 3 144-16,0 2-144 0,-1-1 144 0,3 2-144 15,-1 1 192-15,2 1-192 0,-2 0 192 0,4 2-64 16,-3-2 0-16,1-1-128 0,1 1 160 0,-1 0-160 0,0 2 128 0,-1-4-128 16,0 0 0-16,1-2 0 0,1-1 128 0,-1-1-128 15,-3 0 0-15,-1-2-256 0,1 0 64 0,-1-2 16 32,-2 0-3104-32,-2-2-624 0</inkml:trace>
  <inkml:trace contextRef="#ctx0" brushRef="#br1" timeOffset="36360.58">16899 508 23199 0,'0'0'1024'0,"1"9"224"0,-1 1-992 0,0 3-256 0,0 2 0 0,0 0 0 15,0 2 656-15,0 4 96 0,0 4 16 0,1 0 0 16,2-2-448-16,0 1-64 0,-2-1-32 0,2 2 0 31,0-2-2256-31,1-3-448 0</inkml:trace>
  <inkml:trace contextRef="#ctx0" brushRef="#br1" timeOffset="36569.97">17092 535 11967 0,'0'0'1072'0,"0"0"-864"0,0 0-208 0,-4 9 0 0,1-2 3024 0,1 2 560 16,-1 1 128-16,2 2 0 0,-1 0-2256 0,2 2-464 15,0 3-96-15,0 1 0 0,2-1-704 0,-1 4-192 16,0 3 0-16,2-2 128 15,0-3-1936-15,-1-2-384 0</inkml:trace>
  <inkml:trace contextRef="#ctx0" brushRef="#br1" timeOffset="36954.94">16888 117 11967 0,'0'0'528'0,"0"0"112"0,0 0-512 0,-5 6-128 0,0 2 0 0,0 4 0 16,1-1 1728-16,1 5 304 0,1 4 64 0,0 0 16 16,1 3-1344-16,1-2-256 0,1 1-48 0,2 0-16 15,1-4-320-15,2-2-128 0,1-5 0 0,1 1 0 16,1-5 256-16,1-1-32 0,2-2-16 0,0-3 0 15,1-2 560-15,0-1 96 0,0-5 32 0,0-1 0 0,-1-5 224 0,-1-2 48 16,0 0 16-16,-1 1 0 0,-2-2-368 0,-3-1-80 16,-1-2-16-16,-1 0 0 0,-2 1-48 0,-1 0-16 15,-1-2 0-15,-2 3 0 0,-1 2-48 0,0 0-16 16,-2 2 0-16,-2 2 0 0,-1 0-80 0,-4 2-32 16,0 0 0-16,0 1 0 0,0 3-480 0,1 2 0 15,-1 2 0-15,2 4 0 16,0 3-1264-16,0 5-288 15,2-1-64-15,1 4-13776 0</inkml:trace>
  <inkml:trace contextRef="#ctx0" brushRef="#br1" timeOffset="38086.92">15826 1549 15599 0,'0'0'688'0,"0"0"144"0,0 0-656 0,0 0-176 0,0 6 0 0,1 0 0 16,0 2 944-16,2 2 144 0,1 3 48 0,1 4 0 15,0 0-240-15,2 2-64 0,2 5 0 0,0 1 0 16,-1-5-240-16,-2-1-48 16,1-1-16-16,1 1 0 0,0-2-208 0,-2 0-32 15,-1-4-16-15,1-2 0 0,-1-1-96 0,0-4-32 0,-5-6 0 0,0 0 0 16,0 0 112-16,0 0 0 0,0 0 16 0,0 0 0 16,0 0 144-16,0 0 32 0,-3-9 0 0,0-2 0 15,-1-2-288-15,0-1-160 0,0-2 192 0,0 0-192 16,1-4 0-16,1-1 0 0,-1-1 0 0,2-2 0 15,-1 1 0-15,2-2 0 0,0 0-208 0,2 2 80 16,0 0 128-16,4 0-208 0,-1 3 80 0,1 0 128 16,1 4 0-16,1 5 0 0,-1 1 0 0,4 4 0 0,-2 2 256 15,1 0 192-15,1 3 16 0,-1 2 16 0,-1 3 48 0,1 3 16 16,-4-1 0-16,-1 3 0 0,-1 2-80 0,-1 2-16 16,-2 1 0-16,0 0 0 0,-2 1-128 0,-1 0-16 15,-4 1-16-15,0 0 0 0,-2 1-288 0,1-3 128 16,-2 0-128-16,3 1 0 15,-1-6-1312-15,1 0-368 0,-1-3-80 0,3 1-7456 16,4-7-1472-16</inkml:trace>
  <inkml:trace contextRef="#ctx0" brushRef="#br1" timeOffset="38420.14">16178 1346 17903 0,'0'0'784'0,"6"7"176"0,1 0-768 0,-1 2-192 0,0 1 0 0,0 0 0 15,1 3 944-15,-1 1 144 0,-1 2 16 0,1 1 16 16,-3 0-224-16,1 3-32 0,-1 0-16 0,0 3 0 16,-2-5-528-16,-1 1-96 0,1 1-32 0,1-3 0 15,-1-3-192-15,0-1 176 16,-1-4-176-16,1 3 160 0,1-5-160 0,-2-7 128 0,0 0-128 0,0 0 128 16,0 0-128-16,0 0 0 0,0 0 0 0,0 0 0 15,0 0-176-15,0 0-64 0,1-7-16 0,4 1 0 16,0-5 96-16,2 1 16 0,1-2 0 0,1 2 0 15,0-1 144-15,2 1-160 0,-1 1 160 0,2-2-160 16,-1 3 288-16,1 4 64 0,1 4 16 0,0 2 0 16,0 0 384-16,2 5 80 0,0 1 16 0,1 2 0 15,-2 3-240-15,1 1-32 0,-1 2-16 0,2 1 0 16,2-3-272-16,0 1-128 0,0-1 0 0,2 0 128 16,1 2-1952-16,1-3-400 0</inkml:trace>
  <inkml:trace contextRef="#ctx0" brushRef="#br1" timeOffset="38799.06">17920 999 17503 0,'0'0'1552'0,"0"0"-1232"16,0 0-320-16,0 0 0 0,0 0 2176 0,0 0 384 16,0 0 80-16,0 0 16 0,2 9-1120 0,1 4-240 15,-1 0-32-15,1 4-16 0,0 0-864 0,-1 0-192 16,2 2-16-16,0 1-16 16,0 0-160-16,0-2 0 0,0 3 0 0,0-3 0 31,0-2-1632-31,0 0-352 0,-1 1-80 0,1-4-10144 0</inkml:trace>
  <inkml:trace contextRef="#ctx0" brushRef="#br1" timeOffset="38983.67">18080 950 21423 0,'0'0'944'0,"0"0"208"0,1 9-928 0,2 4-224 0,-2 0 0 0,0 1 0 16,2 2 608-16,2 0 80 0,-1 4 16 0,0 3 0 15,1 0-256-15,2 0-32 0,-2 2-16 0,2-1 0 16,-2-3-400-16,1 1 0 0,2 0 0 0,1 0 0 31,0-1-1920-31,-1-2-448 0</inkml:trace>
  <inkml:trace contextRef="#ctx0" brushRef="#br1" timeOffset="39187.04">17982 1187 11967 0,'0'0'528'0,"0"0"112"15,0 0-512-15,0 0-128 0,0 0 0 0,0 0 0 0,1-7 4528 0,3 2 864 16,2 1 176-16,3 0 48 0,-1-2-3296 0,2 2-656 16,2 1-128-16,1 2-16 0,1-2-1008 0,2 1-192 15,1-2-32-15,4 0-16 0,1 1-272 0,1-2-192 16,1 1 16-16,2 2-16816 15</inkml:trace>
  <inkml:trace contextRef="#ctx0" brushRef="#br1" timeOffset="43480.92">19081 735 16575 0,'20'-25'1472'0,"-20"25"-1168"16,0 0-304-16,0 0 0 16,0 0 1584-16,0 0 256 0,4 8 48 0,-4-8 16 15,0 0-320-15,5 6-64 0,0 3-16 0,0-1 0 0,1 1-656 0,-3 4-128 16,1 3-16-16,2 2-16 0,0 0-336 0,-1 5-64 15,-1 3-16-15,1-2 0 0,1 1-272 0,-1 1 0 16,0 0-176-16,2-1 176 16,-2 0-1120-16,0-3-112 0,-1 0-32 0,-1-1-11680 0</inkml:trace>
  <inkml:trace contextRef="#ctx0" brushRef="#br1" timeOffset="43697.44">18991 993 11055 0,'0'0'976'0,"0"0"-784"0,0 0-192 0,0 0 0 15,0 0 4000-15,0 0 752 0,0 0 160 0,9-2 16 16,2 0-2304-16,1-2-480 0,1-1-96 0,2-1 0 16,2 1-928-16,1 0-176 15,2-1-48-15,1-2 0 0,0 0-576 0,1 1-128 0,3 2-32 0,-1-1 0 16,1-1-160-16,4 2 0 0,0 1 0 0,-2-1-11840 15,0-2-2352-15</inkml:trace>
  <inkml:trace contextRef="#ctx0" brushRef="#br1" timeOffset="45585">20004 736 20671 0,'0'0'912'0,"0"0"192"0,0 0-880 0,0 0-224 0,0 0 0 0,0 0 0 16,11-16 1152-16,-11 16 192 0,4-6 48 0,1-1 0 0,0 1-384 0,3-1-80 16,2 1-16-16,2-2 0 0,0-1-528 0,1 1-96 15,0 1-32-15,1 5 0 0,0-3 64 0,2 3 0 16,1 2 0-16,-1 0 0 0,-2 0 80 0,0 0 32 15,1 2 0-15,-2 3 0 0,-1 1-16 0,-3 1 0 16,-2 1 0-16,0 1 0 0,-2 1-32 0,-1 3 0 16,-3 4 0-16,-1 1 0 15,-1 1-128-15,-3 3-48 0,-2 3 0 0,-1-1 0 16,-2 0-208-16,-3-3-288 0,-1 1 64 0,0-1 16 0,-1 1-128 16,0-3-32-16,-1 1 0 0,2-3 0 0,0-5 208 0,1-3 160 15,1 0-208-15,-1-5 80 0,0-2-48 0,2-2 0 16,-1-2 0-16,4-2 0 0,0-5 176 0,2 0-192 15,2-2 192-15,2 1-192 0,1 1 192 0,2-2 0 16,2 1 0-16,3 1 0 0,2 1 0 0,0-1 0 16,0 2 0-16,2 3 128 0,2 2 128 0,0 0 16 15,1 2 16-15,2 2 0 0,1-2 96 0,1 1 32 16,0 0 0-16,0 2 0 0,1 1-176 0,0 2-48 16,0 1 0-16,0-1 0 0,1 0-192 0,-1-1 128 0,2 0-128 0,-3 0 0 15,1 2-192-15,-1-1-144 0,-3 2-32 0,1 0-15424 16</inkml:trace>
  <inkml:trace contextRef="#ctx0" brushRef="#br1" timeOffset="46150.86">21058 613 15663 0,'0'0'688'0,"0"0"144"0,-7-2-656 0,1-1-176 0,-1 1 0 0,-1 0 0 16,-1 1 3456-16,-1 1 672 0,-1 0 128 0,0 0 32 16,-2 0-2128-16,-1 3-432 0,0 0-64 0,0 3-32 0,1-1-896 0,0 3-176 15,0 2-48-15,1 2 0 0,0 1-224 0,3 1-48 16,1 2-16-16,2 1 0 0,2-2-224 0,1 2 0 15,1-1 0-15,2 2 0 0,0-3 0 0,2 0 0 16,2 1 0-16,3 0 0 16,0-3 0-16,3 0 128 0,0 0-128 0,2-2 0 15,-1 2 0-15,3 0 0 0,2-1 0 0,3-3 0 16,0-2 0-16,2-5-288 0,0 2 64 0,0-4 16 16,1 0-2240-16,2-5-448 0,-2-1-96 0,-1-1-11328 15</inkml:trace>
  <inkml:trace contextRef="#ctx0" brushRef="#br1" timeOffset="46318.7">21320 617 14735 0,'0'0'1312'0,"0"0"-1056"15,0 0-256-15,0 0 0 0,0 0 3072 0,0 0 544 0,0 0 112 0,0 0 32 16,0 0-1632-16,0 0-320 0,0 0-64 0,-4 9-16 16,1 2-1152-16,2 2-224 0,1 1-48 0,0 3-16 15,0 3-288-15,0 1 0 0,1-1 0 0,3 3 0 31,-1-1-1360-31,1 0-288 0,1 1-48 0,1-3-7776 0,1-3-1568 0</inkml:trace>
  <inkml:trace contextRef="#ctx0" brushRef="#br1" timeOffset="46497.82">21532 422 10127 0,'0'0'448'0,"0"0"96"0,0 0-544 0,0 0 0 0,-5 2 0 0,0 6 0 16,0 3 3904-16,1 4 656 0,1 2 144 0,2 5 32 0,1 4-3264 16,2 2-656-16,1 2-128 0,1 1-32 0,1 2-656 0,2 1 0 15,0-1 0-15,1 1-8752 16,0 0-1680-16</inkml:trace>
  <inkml:trace contextRef="#ctx0" brushRef="#br1" timeOffset="46689.61">21368 798 30351 0,'0'0'1344'0,"0"0"272"0,-4-6-1296 0,3-1-320 0,1 0 0 0,1 0 0 16,3-1 912-16,2 3 112 15,4 2 32-15,1 1 0 0,5-1-1056 0,2 1 0 16,3 0-128-16,1 2-16 15,2 2-3088-15,-1-4-608 0</inkml:trace>
  <inkml:trace contextRef="#ctx0" brushRef="#br1" timeOffset="47118.89">21673 783 19343 0,'0'0'1728'0,"0"0"-1392"0,0 0-336 0,0 0 0 0,0 0 1744 0,0 0 288 15,0 0 48-15,0 0 16 0,0 0-752 0,9 0-160 16,0 1-32-16,0-1 0 0,-1-1-832 0,1 1-160 16,0 1-32-16,1 2-128 0,-1-1 0 0,0 0 0 15,0-1 0-15,-1 2 0 0,-8-3 0 0,8 3 0 16,-8-3 0-16,6 6 0 16,-6-6 0-16,4 9 0 0,-4-9 160 0,1 8-160 0,-2-1 192 15,0 3-64-15,-2 1 0 0,-1 0 0 0,-1-2-128 0,0-4 160 16,0 0-160-16,-1-1 160 0,6-4-160 0,-5 4 0 15,5-4 0-15,0 0 128 0,0 0-128 0,0 0 0 16,0 0-160-16,0 0 160 0,0 0-368 0,0 0 32 16,0 0 0-16,0 0 0 0,9-2 160 0,2 0 48 15,-1 2 0-15,2 0 0 0,0 0 128 0,1 0 0 0,0 0 0 0,0 2 128 16,-2 0 336-16,1 3 80 0,-1 2 16 0,-2-3 0 16,0 1 224-16,-1 0 48 0,-3 2 16 0,-1 2 0 15,-2-1 48-15,0 1 16 0,-4 1 0 0,0 1 0 16,-1-2-384-16,-1 1-80 0,-1 1 0 0,-1 0-16 15,-4-3-240-15,1 0-64 0,0-1 0 0,0-2 0 32,0-1-560-32,0-2-112 0,0 0-32 0,1-2 0 15,1-3-2480-15,2-2-496 0,0-3-96 0</inkml:trace>
  <inkml:trace contextRef="#ctx0" brushRef="#br1" timeOffset="47416.87">22106 560 18431 0,'0'0'1632'16,"0"0"-1312"-16,-7 1-320 0,1 3 0 0,-2 1 2192 0,0 3 368 16,0 3 80-16,2 2 16 0,-1 4-1056 0,2 2-192 15,1 3-64-15,2-1 0 0,0 1-976 0,5-2-208 16,1 1-32-16,4-2-128 0,2 1 0 0,2-5 0 16,1 0 0-16,2-1 0 0,0-5 0 0,-1-1 0 15,0-1 0-15,1-1 0 0,-2-1 0 0,-1-1 208 16,-1-4-64-16,0-1-16 0,-2-2 544 0,-3-3 96 15,1-1 32-15,-3-1 0 0,0 1 96 0,-3-1 0 0,-1-3 16 0,-1 2 0 16,-2 0-496-16,-1 1-96 0,-1-5-32 0,-2 3 0 16,-2 1-160-16,-1 0-128 0,-2-2 192 0,2 1-192 15,-2-1-160-15,2 1-144 0,-1 1-16 0,1 1-16 32,-1 0-2432-32,3 2-496 0,2 0-80 0</inkml:trace>
  <inkml:trace contextRef="#ctx0" brushRef="#br1" timeOffset="47586.3">22309 529 11055 0,'0'0'976'0,"0"0"-784"0,3 9-192 0,-1 4 0 16,0-2 4224-16,-1 4 816 0,-1-1 144 0,0 3 48 16,0 5-2736-16,0-1-560 0,-1 3-96 0,1-1-32 0,1 2-1232 0,0 1-256 15,3 1-64-15,0-2 0 16,1 0-1648-16,2-2-336 0,1-3-64 0,1-3-12992 15</inkml:trace>
  <inkml:trace contextRef="#ctx0" brushRef="#br1" timeOffset="47749.54">22544 428 16575 0,'0'0'1472'0,"0"0"-1168"16,0 0-304-16,0 0 0 0,0 0 3696 0,-3 9 672 15,2 3 144-15,2 4 32 0,2 2-3152 0,2 4-624 16,0 3-128-16,1-2-32 0,1 5-480 0,2-2-128 0,1 2 0 16,0 4 0-1,0-5-1056-15,1 3-224 0,-1 1-64 0,1 1-8256 0,-3 0-1648 0</inkml:trace>
  <inkml:trace contextRef="#ctx0" brushRef="#br1" timeOffset="47926.94">22382 797 28559 0,'0'0'2544'0,"-6"0"-2032"0,0-1-512 0,6 1 0 16,0 0 2320-16,0 0 368 0,0 0 80 0,3-7 16 16,4 2-1104-16,0 1-208 0,8 0-64 0,2 2 0 15,5-2-1152-15,3 1-256 0,3 2 0 0,4-2-12928 16,0-1-2560-16</inkml:trace>
  <inkml:trace contextRef="#ctx0" brushRef="#br1" timeOffset="48505.87">23308 737 25791 0,'21'-17'2304'0,"-21"17"-1856"16,0 0-448-16,0 0 0 0,0 0 1296 0,8 4 176 15,-1 0 16-15,4 1 16 0,1-3 208 0,2 0 32 16,2 2 16-16,2 1 0 0,3-2-944 0,2 2-192 15,4 2-48-15,2-2 0 0,1-4-336 0,3-1-80 16,2-1-16-16,-1 0 0 0,0 2-144 0,1-1 0 16,-1 0 144-16,-2-3-144 0,0-3-224 0,-2 2-112 15,0-1-32-15,-2 5 0 16,0 5-2352-16,-6-5-480 0,0-7-80 0</inkml:trace>
  <inkml:trace contextRef="#ctx0" brushRef="#br1" timeOffset="48787.82">23876 518 28159 0,'0'0'1248'0,"0"0"256"0,0 0-1200 0,0 0-304 0,0 0 0 0,3 8 0 16,1 0 640-16,5 0 64 0,4 1 0 0,4-1 16 15,4-2-336-15,4 2-64 0,2 2 0 0,3 1-16 16,4-6-304-16,0 3 0 0,0 2 0 0,-2-3 0 15,1-6 0-15,-5 2 0 0,-1 2 0 0,-5 0 0 16,-1 0 0-16,-3 3 0 0,-4 1 0 0,-2 0 0 16,-4 2 240-16,-3 2 80 0,-4 5 32 0,-2 0 0 15,-3 2 816-15,-4 3 176 0,-1 3 16 0,-3 2 16 0,1 2-288 0,-5-4-64 16,-2 1-16-16,-2 1 0 0,1-1-560 0,0-2-128 16,-4-2 0-16,9-4-16 15,-1 1-2448-15,1 1-480 0</inkml:trace>
  <inkml:trace contextRef="#ctx0" brushRef="#br1" timeOffset="49552.99">25522 1242 20735 0,'0'0'912'0,"0"0"192"0,0 0-880 0,1 8-224 0,-1-8 0 0,0 0 0 15,2 11 1104-15,0 4 176 16,-1 3 48-16,2-2 0 0,1-5-64 0,0 1-16 15,-1 2 0-15,1 2 0 0,0-3-576 0,0-3-112 16,0 0-32-16,-1 0 0 0,-2 3-192 0,0-5-32 0,-1-8-16 0,0 9 0 16,-1 0-16-16,1-9 0 0,-3 7 0 0,3-7 0 15,0 0-96-15,0 0-32 0,0 0 0 0,0 0 0 16,-5-2-144-16,5 2-176 0,-5-5 48 0,1-1 0 16,0-4-96-16,2 0-16 0,-1-3 0 0,2-3 0 0,-1-2 48 0,2-1 0 15,0-1 0-15,2-2 0 16,-1 1-64-16,0 0 0 0,2 5 0 0,1 0 0 15,2-4 256-15,1 2 0 0,1 2 0 0,1 2-144 16,1 1 464-16,2 1 112 0,0-1 16 0,-2 1 0 16,2 7 224-16,-2 0 48 0,1 0 16 0,-2 2 0 15,-3 3-64-15,-6 0-16 0,0 0 0 0,4 9 0 0,-1 0-208 0,-3 3-32 16,-2 2-16-16,0 2 0 0,-2 1-224 0,0-4-48 16,-1-3-128-16,0-1 192 15,-1 1-672-15,1 0-144 0,0 3-16 0,1-5-16 16,4-8-2688-16,0 0-544 0</inkml:trace>
  <inkml:trace contextRef="#ctx0" brushRef="#br1" timeOffset="49886.2">25818 839 18431 0,'0'0'816'0,"0"0"160"0,6 8-784 0,-1-2-192 15,-1-1 0-15,0 3 0 0,0 1 2112 0,0 3 368 0,-1 4 80 0,-1 3 0 16,2 5-912-16,-3 2-192 0,1-3-48 0,-1 13 0 15,3 3-896-15,-2-5-176 0,0-7-32 0,-1 0-16 16,-1 3-160-16,0-1-128 0,0-8 192 0,0-2-192 16,1-2 144-16,1-1-144 0,-1-3 0 0,0-4 144 15,-1-9-144-15,2 8 0 0,0 0 0 0,2-2 0 16,-4-6-352-16,4-6 48 0,-1-9 16 0,1 2 0 16,-1 4 128-16,1-4 32 0,2-5 0 0,-3 0 0 15,3 3 128-15,-1 1 176 0,0-3-48 0,2 1 0 16,-1 1 448-16,1 2 64 0,-1 2 32 0,-1 4 0 0,1 1 208 0,-6 6 32 15,7 0 16-15,0 4 0 16,-7-4-368-16,8 12-80 0,-2-2-16 0,1 5 0 16,-1-1-272-16,1 2-48 0,-2-2-16 0,2 3 0 15,-1 4-128-15,1-3-256 0,-2-4 64 0,1-1 16 16,2 6-2608-16,0-6-528 0,1-5-96 0</inkml:trace>
  <inkml:trace contextRef="#ctx0" brushRef="#br1" timeOffset="50489.02">26519 1220 17503 0,'0'0'1552'0,"0"0"-1232"16,-5 3-320-16,5-3 0 0,-6 7 2384 0,3-2 432 15,3-5 64-15,0 0 32 0,0 0-576 0,0 0-112 0,0 0-32 0,0 0 0 16,0 0-1136-16,6-5-224 0,2 0-64 0,2-2 0 16,1 1-368-16,1-2-80 0,-2-1 0 0,3 0-16 15,3 0-16-15,1-3 0 0,0 0 0 0,-1-1 0 16,3 0-32-16,-2 0 0 0,2 0 0 0,-1 0 0 15,-1-1-48-15,2-1-16 0,2 2 0 0,-2 0 0 16,-2 1-192-16,0 1 0 0,1 0 0 0,0 1 0 16,-1-1 128-16,-1 2-128 0,-2 1 0 0,-1-1 0 15,0 0 144-15,-2 1-144 0,-5-2 128 0,1 2-128 16,-1 0 128-16,0 4-128 0,-6 4 128 0,2-6-128 0,1 1 272 0,-3 5-16 16,0 0-16-16,4-7 0 0,-3-1-32 0,0 2 0 15,1-1 0-15,-2 7 0 0,0 0-48 0,0 0-16 16,0 0 0-16,0 0 0 0,0 0-16 0,10 3 0 15,-1 1 0-15,0 1 0 0,1 0 64 0,1 4 0 16,2-1 0-16,3 4 0 0,1 1-192 0,2 1 192 16,2 2-192-16,1 2 192 0,2 0-64 0,2 1-128 0,1-1 192 0,1 1-64 15,-1 1 48-15,1-2 0 0,0 1 0 0,1-1 0 16,0-1-48-16,-3-2 0 16,-2 1 0-16,1-2 0 0,0-2-128 0,-2 0 160 15,-2-3-160-15,0 0 160 0,-1-1-160 0,-2-2 0 16,0 1 0-16,0-4 0 15,-3 0-336-15,-3-3-112 0,-2 0 0 0,-1 0-16 16,0 0-2624-16,-1-5-528 0,-1 0-96 0,-4-1-32 0</inkml:trace>
  <inkml:trace contextRef="#ctx0" brushRef="#br1" timeOffset="50951.31">26979 828 6447 0,'0'0'576'0,"0"0"-576"0,-6-1 0 0,0 0 0 0,6 1 3248 0,0 0 528 0,-4-4 128 0,4 4 0 15,0 0-1232-15,0 0-256 0,0 0-48 0,0 0-16 16,0 0-496-16,4-5-80 16,3 1-32-16,-1-3 0 0,-6 7-432 0,7-4-96 0,1 0 0 0,0-1-16 15,1-3-368-15,0 1-80 0,1 0-16 0,1 1 0 16,0-2-528-16,2 0-208 0,2-1 176 0,-2 0-176 16,0-2 0-16,0 1 0 0,0-1-176 0,0 0 176 31,-1 0-1792-31,2 1-224 0,0-1-48 0,-1 2-16 0,2-1-1648 15,-3-1-336-15</inkml:trace>
  <inkml:trace contextRef="#ctx0" brushRef="#br1" timeOffset="51355.38">27578 402 13823 0,'0'0'1216'0,"0"0"-960"16,0 0-256-16,0 0 0 0,-3-4 2816 0,-1-2 528 15,1 0 112-15,3 6 0 0,0 0-1360 0,-5-1-288 16,-1 1-48-16,-1 1-16 0,1 5-752 0,-2-2-160 0,0 2-16 0,1 3-16 15,0 3-544-15,1 2-128 0,1 2 0 0,3 2-128 16,0-2 0-16,2 1 0 0,2 0 0 0,2 0 0 16,1 0 0-16,1-2 0 0,1 0 0 0,-1-4 0 15,1-1 0-15,1-1 0 0,-1 0 0 0,1-5 0 16,1 1 0-16,1-1 160 0,-1-4-32 0,0-2 0 16,-1 0 288-16,-1-1 48 15,-1-3 16-15,-1 1 0 0,0-3 16 0,-1 0 0 0,0-1 0 16,-4-2 0-16,-1 1-240 0,-1-1-64 0,0 1 0 0,-2 0 0 15,-1-2-192-15,-1 0 144 0,1-1-144 0,-4-4 128 32,0 3-464-32,1 1-112 0,0 1 0 0,2 0-16 15,-1 1-2608-15,3 1-512 0,4 10-96 0</inkml:trace>
  <inkml:trace contextRef="#ctx0" brushRef="#br1" timeOffset="51617.49">27787 415 27183 0,'0'0'1200'0,"0"0"256"0,0 0-1168 0,-7 1-288 16,-3 1 0-16,3 2 0 0,-2-3 1424 0,-1 2 240 15,1 1 32-15,1 1 16 0,1 1-624 0,1 2-112 16,0 1-16-16,-1 2-16 0,1 0-368 0,2 1-64 16,1 1 0-16,2-1-16 0,1-2-112 0,3 1 0 15,1-1-16-15,-4-10 0 0,6 11-176 0,2-2-48 0,2-1 0 0,1-1 0 16,0 1-144-16,0-3 0 0,2 1 0 0,0-4 0 15,1 0-160-15,1-2-64 0,-1-2-16 0,0 1 0 32,1-2-720-32,0-1-160 0,1 2-32 0,-2-5 0 15,-2-2-2112-15,0 0-448 0,0-1-64 0</inkml:trace>
  <inkml:trace contextRef="#ctx0" brushRef="#br1" timeOffset="51789.8">28064 312 25967 0,'0'0'1152'0,"0"0"240"0,-3 12-1120 0,1 0-272 0,0 1 0 0,0-2 0 16,-2 4 1360-16,0 2 224 0,-1 2 32 0,1 5 16 15,1-3-736-15,1 1-128 0,-1 1-48 0,2-2 0 0,1 1-576 16,0-2-144-16,0-3 0 0,2-4 0 16,1-3-1456-16,-3-10-320 0,12 8-64 0,-12-8-11600 15</inkml:trace>
  <inkml:trace contextRef="#ctx0" brushRef="#br1" timeOffset="51968.52">28228 252 911 0,'0'0'0'0,"0"0"0"16,0 0 0-16,0 0 0 0,0 13 5888 0,-1-1 1088 15,-2 0 208-15,1 2 48 0,0 4-4816 0,2 4-976 16,2 3-192-16,-1 1-32 0,-2-1-816 0,1 1-144 0,0 2-48 0,0-2 0 15,-2-3-480-15,2 1-112 0,0-2 0 0,0-1-8896 16,-1-2-1760-16</inkml:trace>
  <inkml:trace contextRef="#ctx0" brushRef="#br1" timeOffset="52141.81">28073 517 18431 0,'0'0'1632'0,"-5"-9"-1312"0,0 0-320 0,5 9 0 16,0 0 2640-16,0 0 464 0,-4-8 96 0,4 8 0 16,0 0-1440-16,0 0-288 0,7-5-64 0,4 1-16 15,-1 1-880-15,3 3-192 0,2 0-16 0,0 1-16 32,1 1-2720-32,1-1-528 0</inkml:trace>
  <inkml:trace contextRef="#ctx0" brushRef="#br1" timeOffset="52550.71">28434 497 20271 0,'0'0'1792'0,"0"0"-1424"0,0 0-368 0,0 0 0 0,0 0 1600 0,0 0 256 16,0 0 64-16,0 0 0 0,0 0-272 0,8 11-48 15,1-5-16-15,1 1 0 0,2-2-752 0,-1 0-160 16,-11-5-32-16,11 7 0 0,0-1-352 0,-2 1-80 15,-9-7-16-15,9 6 0 0,-9-6 64 0,8 8 0 0,-8-8 0 0,0 0 0 16,0 0 96-16,0 0 32 0,0 0 0 0,0 11 0 16,0-11-208-16,-4 11-48 0,4-11 0 0,-7 8 0 15,7-8-304-15,-6 5-64 0,6-5-16 0,0 0 0 32,-8 4-256-32,8-4-48 0,-9 5-16 0,9-5 0 0,0 0 80 15,0 0 16-15,0 0 0 0,0 0 0 0,0 0 160 0,0 0 48 0,12 3 0 0,-3 0 0 16,-9-3 144-16,12 2 128 15,-1 1-192-15,1 1 192 0,-3 0 0 0,0 1 0 0,-1 1 160 0,0 1-32 16,-8-7 688-16,8 9 144 0,-2 3 16 0,-1-4 16 16,-5-8-32-16,3 11-16 0,0 0 0 0,-3-1 0 15,0-10-128-15,-3 13-32 0,-1 0 0 0,-1 0 0 16,-4-5-336-16,0 0-64 0,0 0 0 0,-1-2-16 16,-1 2-368-16,-1-1 0 0,0-2 0 0,1-1 128 15,0-2-1408-15,1 2-256 0,-2 0-64 16,0-1-16432-16</inkml:trace>
  <inkml:trace contextRef="#ctx0" brushRef="#br1" timeOffset="53094.83">26645 608 12895 0,'0'0'1152'16,"0"0"-928"-16,0 0-224 0,0 0 0 0,0 0 3152 0,0 0 592 15,0 0 112-15,6 9 32 0,-6-9-1200 0,5 8-256 16,-1 0-32-16,1 2-16 0,1 2-912 0,1 1-192 16,-1 1-48-16,1 2 0 0,1 1-608 0,1 1-128 15,1-1-32-15,3 3 0 0,0-1-464 0,2-2 128 16,0 3-128-16,5-6 0 0,2-1 0 0,-1-1 0 15,-1-3 0-15,2-2-160 16,0-2-1072-16,-1 1-224 0,-4-4-32 0,0-1-16 16,-2-2-1360-16,2 1-272 0,-2-2-48 0</inkml:trace>
  <inkml:trace contextRef="#ctx0" brushRef="#br1" timeOffset="53651.6">26233 350 5519 0,'-5'-12'496'0,"5"12"-496"15,-6-4 0-15,0 0 0 0,1 1 4160 0,0 0 752 16,-1 2 144-16,-1 2 16 0,-1 3-3024 0,0 1-624 16,1 0-112-16,-1 2-32 0,-1 1-464 0,1 2-112 15,0 2 0-15,1 2-16 0,2 2-496 0,3-2-192 16,0 2 176-16,2-5-176 0,2 1 0 0,1-1 0 0,1-2 0 0,3-1 0 16,1-1 0-16,2-1 0 0,2-2 0 0,0-2 0 15,-1 1 240-15,2-3-48 0,2-3-16 0,-1 2 0 16,-2-2 272-16,0-3 64 0,-1-1 16 0,0-1 0 15,-2 1 0-15,-3-1 0 0,0-3 0 0,-4 2 0 16,1 1-240-16,-1-1-48 0,0 0-16 0,-4 0 0 16,-2-1-80-16,-2-1-16 0,-2 1 0 0,-1 1 0 15,0-1-128-15,0 3-224 0,0-3 48 0,-3 1 16 32,1 2-2144-32,2 0-448 0,0 3-64 0</inkml:trace>
  <inkml:trace contextRef="#ctx0" brushRef="#br1" timeOffset="53903.46">26546 277 2751 0,'0'0'256'0,"0"0"-256"16,0 0 0-16,0 0 0 0,-6 0 5440 0,-2-1 1024 16,0-2 224-16,2 2 32 0,-1 1-3952 0,-1 0-784 15,0 0-176-15,1 1-16 0,-1 2-688 0,1-1-128 0,1 3-16 0,6-5-16 16,-7 6-496-16,3 0-112 0,-1 1-16 0,1 1 0 15,2 1-160-15,3 0-32 16,0 0-128-16,1 3 192 0,0-3-192 0,2 0 0 16,0-1 0-16,2 2 0 0,2-3 0 0,0 1 0 15,0-2 0-15,0 2 0 0,0 0-304 0,1-2 48 16,2-2 16-16,1 1 0 16,1 1-2192-16,-1-3-432 0,-2-1-80 0,-1-2-6336 15,1-3-1248-15</inkml:trace>
  <inkml:trace contextRef="#ctx0" brushRef="#br1" timeOffset="54073.54">26690 124 23839 0,'0'0'1056'0,"0"0"224"0,0 0-1024 0,0 0-256 0,0 0 0 0,0 0 0 16,1 11 1216-16,-1 2 208 0,-1 1 48 0,-1 2 0 0,4 0-720 0,-2-1-144 15,-2 2-32-15,1-1 0 16,1 1-432-16,1 1-144 0,2 0 0 0,1 2-6096 31,0-5-1312-31,-2 0-256 0</inkml:trace>
  <inkml:trace contextRef="#ctx0" brushRef="#br1" timeOffset="54249.37">26804 96 27071 0,'0'0'1200'0,"0"0"240"0,0 0-1152 0,0 0-288 15,0 0 0-15,-2 8 0 0,-1-1 608 0,3 5 64 16,5 0 16-16,-1 2 0 0,-1 3-304 0,1 1-64 16,1 1-16-16,0-2 0 0,3 2-496 0,-3 1-80 0,-1 1-32 0,1-2-8592 15,1 1-1712-15</inkml:trace>
  <inkml:trace contextRef="#ctx0" brushRef="#br1" timeOffset="54428.94">26705 316 9215 0,'-5'-14'400'0,"1"9"96"0,0-2-496 0,2 2 0 0,-1 0 0 0,3 5 0 15,0-7 4528-15,0 7 800 0,3-6 176 0,-3 6 16 16,0 0-3488-16,4-7-704 0,-4 7-144 0,9-5-32 16,2 0-832-16,1 1-192 0,-3 1-128 0,4 3 192 15,2 1-384-15,-1 3-64 0,-2 0 0 0,1 0-9552 16,1 0-1904-16</inkml:trace>
  <inkml:trace contextRef="#ctx0" brushRef="#br1" timeOffset="54850.64">26933 251 12895 0,'0'0'576'0,"0"0"112"0,0 0-560 0,0 0-128 0,0 0 0 0,0 0 0 16,0 0 3664-16,0 0 704 0,0 0 144 0,0 0 32 0,6 0-2672 0,2 0-528 15,-2-1-96-15,1 1-32 0,0 0-784 0,1 1-176 16,0 0-16-16,1-1-16 0,-2 0-96 0,-7 0 0 16,6 0-128-16,1 3 192 0,-7-3 160 0,5 4 32 15,-5-4 0-15,0 0 0 0,0 0 112 0,3 6 16 0,-3-6 16 0,0 8 0 16,-2 1-320-16,1-1-64 0,0 1-16 0,-1 0 0 16,2-9-272-16,-4 8-64 0,4-8-16 0,-5 7 0 31,1-1-208-31,-1 1-32 0,-1-1-16 0,6-6 0 0,0 0 64 0,-7 7 16 15,2-5 0-15,5-2 0 0,0 0 176 0,0 0 32 16,-3 8 16-16,3-1 0 0,0-7-48 0,5 4-16 16,-5-4 0-16,8 3 0 0,-1 1 80 0,1 2 16 0,-1-1 0 0,1-1 0 15,0-2 272-15,1 2 48 0,-1-2 16 0,0 1 0 16,-8-3 384-16,8 6 64 0,-8-6 32 0,5 6 0 16,-1 1 176-16,-4-7 48 0,1 8 0 0,-1-8 0 15,-1 7-144-15,-3 1-32 0,-1-1 0 0,5-7 0 16,-4 6-416-16,-1-2-96 0,-1 0-16 0,6-4 0 15,-6 5-992-15,-1-2-208 0,1 1-32 0,-1-2-16672 16</inkml:trace>
  <inkml:trace contextRef="#ctx0" brushRef="#br1" timeOffset="55521.47">26480 560 22687 0,'0'0'496'0,"0"0"96"0,0 0 32 0,0 0 16 0,0 0-512 0,0 0-128 0,0 0 0 0,0 0 0 16,0 0 1728-16,0 0 304 0,0 0 64 0,0 0 16 16,0 0-688-16,0 0-128 0,0 0-16 0,8 6-16 15,-8-6-272-15,10 7-48 0,0 1-16 0,2-2 0 0,-1 3-112 16,0 1-32-16,1-3 0 0,0 4 0 0,-2-3-320 0,3 1-64 16,0-1-16-16,0 1 0 0,-1 0-208 0,1 3-48 15,0-1-128-15,-1 2 192 0,0-5-48 0,-1 0-16 16,1-2 0-16,-1 2 0 0,-4-1-128 0,1 1 0 15,0-1 0-15,0 0 0 0,0-2 0 0,-2 0 0 16,-6-5 0-16,8 6 0 0,2-1 0 0,0-3 0 16,-10-2 0-16,0 0 0 0,0 0 0 0,0 0 0 0,0 0 0 0,0 0 0 15,0 0 0-15,0 0 0 0,0 0 0 0,0 0 128 16,0 0-128-16,-6-2 192 16,1-3-192-16,-1-1 192 0,-2 0-192 0,-3-1 160 15,-3 1-160-15,0-1 160 0,-1 1-32 0,0-1 0 16,-1 1 0-16,0-1 0 0,1-2-128 0,-1 1 128 15,0-2-128-15,2-1 128 0,-3 2-128 0,4-1 0 16,1 1 0-16,3 1 128 0,-1 0-320 0,1 2-80 0,0 0-16 0,2 1 0 31,2 1-416-31,5 4-96 0,0 0-16 0,0 0 0 16,0 0-320-16,0 0-64 0,0 0-16 0,0 0-10144 0,0 0-2032 0</inkml:trace>
  <inkml:trace contextRef="#ctx0" brushRef="#br1" timeOffset="59689.23">15422 673 9215 0,'-3'-13'816'0,"2"-2"-656"0,-2-2-160 0,16 9 0 0,-14-5 208 0,0-3 16 16,-1-1 0-16,1 0 0 0,1-2 160 0,0-3 16 16,0-2 16-16,0 3 0 0,-1 3 656 0,-2 4 128 15,0 3 16-15,1 2 16 0,2 9-384 0,0 0-80 16,0 0 0-16,0 0-16 0,0 0-448 0,0 0-96 15,-5 16-16-15,1 1 0 0,0 5-192 0,1 5 0 16,1-1 0-16,-1 4-160 0,0 0 160 0,1 7 0 16,-2 2 0-16,-1 5-128 0,-2 3 128 0,1 3 0 15,-2-1 128-15,-1 6-128 0,-2 2 320 0,0 2-16 16,-3 1 0-16,1 3 0 0,-1 3 0 0,0 4 0 16,-1-2 0-16,0 3 0 0,-3-1-128 0,3-7-32 15,5-6 0-15,-1-4 0 0,2-4-144 0,4-6 0 16,1-5 0-16,3-5 128 0,-1-3 160 0,2-4 32 15,3-2 0-15,-2-10 0 0,1-2 112 0,0 0 16 16,1 1 16-16,1-1 0 0,0-3-80 0,1 0 0 0,1-1-16 16,2 1 0-16,3-3-16 0,2 5 0 0,-3-4 0 0,2 0 0 15,0-2 48-15,-1-1 16 0,4 0 0 0,0 0 0 16,1-1-64-16,2-1-16 0,2 1 0 0,-5-2 0 16,4-1-160-16,3 3-48 0,1-3 0 0,3 0 0 15,2-4 32-15,3 1 0 0,3-1 0 0,1 2 0 16,0-2-16-16,2 0 0 0,-1-1 0 0,14-3 0 0,-6 0 80 15,-3 0 16-15,-2 0 0 0,-1 2 0 0,-1 1-112 0,1 2 0 16,-1 2-128-16,2-2 192 0,3 0 16 0,-2 3 0 16,-2-1 0-16,1-1 0 0,-1-4 0 0,-2 1 0 15,-2-1 0-15,1-1 0 0,3-1 96 0,0 0 16 16,0 1 0-16,1-1 0 0,0 0-48 0,1 0 0 16,-1-2 0-16,1 1 0 15,-4-2-144-15,-1 1-128 0,-1 1 192 0,30-8-64 16,-33 8-128-16,-2-1 0 0,1 3 0 0,-1 0 128 0,1 1-128 15,-3-2 144-15,4 1-144 0,3 2 128 0,3-2-128 16,3 0 0-16,3 0 144 0,4 1-144 0,1-4 0 16,3 1 0-16,3 3 0 0,0 1 0 0,5-2 0 15,2 3 128-15,3 2-128 0,0-1 0 0,0 0 0 16,0 1 144-16,-4 0-144 0,-4 1 0 0,0 1 128 16,-1 1-128-16,3 1 0 0,4 0 0 0,-1 0 0 0,0-1 0 0,-1-1 0 15,-1 3 0-15,-2-3 0 0,1-3 0 0,0 3 0 16,2 0 0-16,3 0 0 0,2-1 0 0,-1-1 0 15,-3 1 0-15,-2 1 0 0,-4 0 0 0,-1 1 0 16,2 2 0-16,2 0 0 0,0-2 0 0,2 1 0 16,0 1 0-16,0-2 0 0,0-1 0 0,2 2 0 15,-2-1 0-15,1-1 0 0,4-1 0 0,3-1 0 16,0 1 0-16,-1-3 0 0,0 2 0 0,-1-4 128 0,-2 1-128 0,0 1 0 16,0 0 0-16,0 2 0 15,1 0 0-15,-4 1 0 0,-3 1 0 0,-2 0 0 16,-1 0 0-16,1 1 0 0,-2 2 0 0,2 0 0 15,0 1 0-15,0-1 0 0,2 0 0 0,-3 0 0 16,-3-2 0-16,-1 2 128 0,-2-3-128 0,2 1 128 16,1 1-128-16,2 1 0 0,-1 1 0 0,2-1-128 0,1-1 128 0,0 0 0 15,-3-2 0-15,0 1 0 0,0 1 0 0,0 2 0 16,2-1 0-16,1 0 0 0,0 0 0 0,3 1 0 16,1-1 0-16,-1 0 0 0,-2-1 0 0,-1 2 0 15,0-3 0-15,4 5 0 0,4 0 0 0,1-1 0 16,3-2 0-16,-2 0 0 0,1-3 0 0,1-3 0 15,-1 0 0-15,4 2 0 0,3 1 0 0,1 0 0 0,0-3 0 0,-2 1 0 16,-2-1 0-16,-2 2 0 0,-2 0 0 0,5 1 0 16,5 1 0-16,0 0 0 0,-3-1 0 0,1 0 128 15,-5 0-128-15,3 0 0 0,1 3 0 0,5-1 0 16,1 2 0-16,0-1 0 0,-3 0 0 0,-2-2 0 16,0 4 0-16,4-2 0 0,5 1 0 0,-1-2 0 15,-1 2 0-15,0-4 0 0,-1 1 0 16,3 3 0-16,2 2 0 0,0-3 0 0,0 0 0 0,-4 0 0 15,-4 1 0-15,4 2 0 0,4-2 0 0,0 1 0 16,0-1 0-16,-3 0 0 0,-6 0 0 0,2 1 0 16,2 2 0-16,4-3 0 0,3 2 0 0,-3-3 0 15,-4 1 0-15,-3 1 0 0,-1 1 0 0,5 2 0 16,5 0 0-16,-2-1 0 0,-3-2 0 0,-1-1 0 16,-3 0 0-16,6 0 0 0,1-1 0 0,-1 3 0 15,-2-4 0-15,-2 2 0 0,-4-4 0 0,-2 3 128 16,2 1-128-16,0-3 0 0,4 3 0 0,-2-1 0 0,-5-3 0 0,-1 0 0 15,-2 1 0-15,2 1 0 0,-2 1 0 0,2 0 0 16,-1-1 0-16,-2 2 0 0,-7-4 0 0,-1 3 0 16,-2 1 0-16,-2-3 0 15,1 0 0-15,1 1 0 0,-3 0 0 0,-2 1 128 16,2-2-128-16,-5-1 0 0,-5-1 0 0,-3-1 0 0,-3 1 0 16,-1-3 0-16,-5 2 0 0,-1-2 128 0,-2-3-128 0,-1 1 0 15,-1-2 0-15,0 0 0 0,1-1 0 0,-6-3 0 16,-3-3 0-16,0-1 0 0,-1-2 160 0,-2-1-32 15,-1 0-128-15,-3-2 192 0,-2-2 64 0,-3-4 16 16,-1-3 0-16,-2 0 0 0,-2-1 336 0,-1-3 64 16,-1-5 16-16,0-3 0 0,-1-4-160 0,-1-3-16 15,-1-3-16-15,1-3 0 0,-2-3-80 0,1-1-16 16,0 2 0-16,1-5 0 0,1-5-80 0,0-2-32 0,-1 3 0 0,2 0 0 16,-1-2-288-16,0 4 160 0,1 3-160 0,-2-2 128 15,0-3-128-15,0 5-176 0,-2 3 48 0,1 5 0 31,-3 1-1536-31,0 6-288 0,-1 6-64 0</inkml:trace>
  <inkml:trace contextRef="#ctx0" brushRef="#br1" timeOffset="68757.48">15861 2579 13823 0,'0'0'1216'0,"0"0"-960"0,0 0-256 0,7-15 0 0,-7 15 2064 0,0 0 368 0,0 0 80 0,0 0 16 15,0 0-432-15,0 0-96 0,0 0-16 0,0 0 0 16,6 8-832-16,-2 1-160 0,0 4-32 0,0 2-16 15,0 2-272-15,0 3-48 0,-2-1-16 0,2 4 0 0,0 1-368 0,0 4-80 16,-1 0-16-16,-1 1 0 0,1 0-144 0,-1 2 0 16,1 3 0-16,0-3 0 0,-2 1 0 0,2-3-224 15,-1 1 32-15,1-1 0 16,-1 0-1888-16,1-3-368 0,1-4-80 0</inkml:trace>
  <inkml:trace contextRef="#ctx0" brushRef="#br1" timeOffset="68998.17">16169 2384 16575 0,'-8'-12'1472'0,"8"12"-1168"16,-3-6-304-16,3 6 0 0,0 0 3168 0,0 0 576 0,0 0 112 0,0 0 32 15,-4 6-1904-15,3 3-384 0,0 4-80 0,2 4-16 16,2 5-992-16,1 6-208 0,-1 2-48 0,3 5 0 15,-1 4-256-15,1 1 0 0,1 2 0 0,-1 1 0 16,1 3-192-16,0-1 192 0,-1-4-208 0,-1 1 80 31,2-2-736-31,-1-1-144 0,1-1-16 0,1-2-16 16,-2 1-2384-16,1-5-480 0</inkml:trace>
  <inkml:trace contextRef="#ctx0" brushRef="#br1" timeOffset="69207.14">15899 2877 35471 0,'0'0'1568'0,"-5"1"336"0,5-1-1520 0,0 0-384 0,0 0 0 0,0 0 0 0,0 0 1216 0,0 0 160 15,0 0 32-15,11-1 16 0,2-2-960 0,3-2-192 16,2-2-32-16,3 1-16 0,4-1-224 0,2-1 0 15,2-1-192-15,1 1 192 16,-1-3-2336-16,-2 0-352 0,-1 1-80 0</inkml:trace>
  <inkml:trace contextRef="#ctx0" brushRef="#br1" timeOffset="69688.66">16736 2538 8287 0,'-4'-6'736'16,"-3"1"-592"-16,0 0-144 0,-4 0 0 0,1 1 4528 0,-3 0 864 0,-2 1 176 0,0-1 48 15,-1 2-3056-15,0 2-624 0,1 1-112 0,0 4-32 16,1 2-928-16,0 3-192 0,1 3-32 0,1 3-16 0,3 2-368 0,2 4-80 16,3 2-16-16,3 1 0 0,1 2-160 0,3 3 0 15,5 1 0-15,2 1 0 0,3-2-128 0,4-3 128 16,1-2 0-16,3-1 0 0,1-4-128 0,2-3 128 15,-2-5-160-15,0-4 160 0,0-5-320 0,0-6 16 16,1-1 16-16,-1-3 0 0,-1-2 288 0,-3-1 0 16,-3-5 0-16,-3 0 144 0,0-2 0 0,-3-2 0 15,-1 0 0-15,-3 1 0 0,-1-1 96 0,-1 0 16 0,-3 0 0 0,-2 1 0 16,0 0-112-16,-2 1-16 0,-1 1 0 0,-3 1 0 16,-1-2-128-16,-2 0 0 0,-3 0 144 0,-1 1-144 31,2 1-1056-31,0 0-288 0,0 1-48 0,2 1-14320 0</inkml:trace>
  <inkml:trace contextRef="#ctx0" brushRef="#br1" timeOffset="69988.95">17236 2410 19343 0,'-10'-4'848'0,"10"4"192"0,-8 1-832 0,0 1-208 0,-1-2 0 0,-1-2 0 16,-2 0 3840-16,0-2 704 0,-1 4 160 0,0 0 32 0,0 0-2816 0,-1 2-544 16,0 2-112-16,-1 1-32 0,1 1-736 0,0 3-160 15,-1 3-16-15,3 3-16 16,1 1-32-16,2 2 0 0,-1 3 0 0,3 2 0 0,3 3 64 0,1 2 16 16,3-5 0-16,1 2 0 0,3 0-128 0,2-3-32 15,1 0 0-15,3 0 0 16,1 1-192-16,2-3 0 0,2 0 128 0,2-2-128 0,1 0 0 0,3-3 0 15,0 0-144-15,1-4 144 16,0-1-608-16,-1-1-32 0,-2-2 0 0,1-3 0 16,-2-2-1760-16,-1-2-352 0,-1 0-80 0,-2-3-8016 15,0 0-1600-15</inkml:trace>
  <inkml:trace contextRef="#ctx0" brushRef="#br1" timeOffset="70176.28">17517 2324 26783 0,'0'0'1184'0,"0"0"240"0,0 0-1136 0,0 0-288 0,0 0 0 0,0 0 0 16,0 0 1584-16,0 0 256 0,0 0 48 0,0 0 16 15,5 10-928-15,-2 5-176 0,-1 3-32 0,1 3-16 16,-1 3-560-16,2 4-192 16,0 3 144-16,0 2-144 0,3 2-160 0,-2 1-112 0,-1 1-32 0,1-2 0 31,-1-1-2976-31,0-3-608 0,4 27-112 0,-1-21-32 0</inkml:trace>
  <inkml:trace contextRef="#ctx0" brushRef="#br1" timeOffset="70371.47">17784 2199 30399 0,'0'0'2704'0,"-7"-2"-2160"16,2 4-544-16,0 2 0 0,0 1 1088 0,1 4 128 15,0 5 0-15,1 2 16 16,2 5-160-16,2 5-48 0,5 5 0 0,1 4 0 0,0-1-816 0,1 3-208 16,0 2 0-16,2 1 0 15,-1 1-1008-15,2 0-240 0,-1-4-48 0,2 1-9328 16,-1-2-1872-16</inkml:trace>
  <inkml:trace contextRef="#ctx0" brushRef="#br1" timeOffset="70563.39">17594 2677 23951 0,'-11'-1'2128'0,"1"-2"-1696"0,1 2-432 0,-2 1 0 16,3-3 3872-16,2 2 688 0,6 1 144 0,0 0 32 16,0 0-3008-16,0 0-608 0,9-5-112 0,5 1-32 15,6-1-1344-15,2 1-272 0,3 0-48 0,4 0-16 16,4 0-2896-16,3-1-592 0</inkml:trace>
  <inkml:trace contextRef="#ctx0" brushRef="#br1" timeOffset="71018.25">18037 2620 33231 0,'0'0'1472'0,"0"0"304"0,0 0-1424 0,0 0-352 16,0 0 0-16,6-3 0 0,2 2 736 0,3-3 80 16,2 1 16-16,1 2 0 0,2 0-512 0,1 1-80 15,2 1-32-15,-1 0 0 0,1 1-208 0,-2 3 0 0,-2-4 0 0,1 4 0 16,-3-2 320-16,-1 1 0 0,-3-2 16 0,-1 2 0 16,-2 2 336-16,-1 0 64 0,-3 2 16 0,-2 0 0 15,-2 1-368-15,0 1-64 0,-5 1 0 0,2-2-16 16,0 0-176-16,-2 0-128 0,0-2 144 0,0-1-144 15,0 1 0-15,2-1-160 16,-1-1 0-16,-1-1 0 16,1-1-480-16,1-2-80 0,5-1-32 0,0 0 0 15,0 0-160-15,0 0-48 0,0 0 0 0,0 0 0 16,0 0 336-16,5 5 64 0,1-2 16 0,3 0 0 0,3 2 304 0,2-2 64 0,-1 2 16 0,2 1 0 16,0 2 336-16,0 0 64 0,-3 1 16 0,-1-1 0 15,0 1 560-15,-1-3 112 0,-2 2 32 0,-2 1 0 0,0-2 208 16,-1 1 48-16,-1 0 16 0,-3-1 0 0,-1-7-144 0,-2 10-48 15,-1 0 0-15,-2-2 0 0,-3 2-480 0,-1 2-112 16,-2-3 0-16,0 0-16 0,-1-1-304 0,0 2-128 16,-2-3 128-16,-1 1-128 31,1 0-816-31,0-1-240 0,-2 0-48 0,2-1-12256 0,-1 1-2448 0</inkml:trace>
  <inkml:trace contextRef="#ctx0" brushRef="#br1" timeOffset="71549.28">16635 3072 17903 0,'0'0'784'0,"0"0"176"0,0 0-768 0,0 0-192 0,0 0 0 0,0 0 0 16,7-2 1200-16,-1 0 192 0,0 1 32 0,0 0 16 15,1 1-576-15,-1-2-112 0,-6 2-32 0,0 0 0 16,0 0 96-16,0 0 16 0,0 0 0 0,0 0 0 16,0 0 64-16,0 0 32 0,0 0 0 0,0 0 0 0,0 8-384 0,-1 0-80 15,1-8-16-15,-4 8 0 0,0-2-272 0,4-6-176 16,-5 6 192-16,5-6-192 0,-5 3 128 0,5-3-128 15,0 0 0-15,0 0 0 0,0 0 0 0,0 0 0 16,0 0 0-16,0 0 0 0,0 0 0 0,0 0-144 16,2-7 144-16,2 0-192 0,0-1 192 0,1 3 0 0,2 1 0 0,-1 0 0 15,-6 4 0-15,8-2 0 16,-8 2 0-16,8 0 0 0,-8 0 0 0,0 0 0 16,7 4 0-16,-7-4 0 0,5 6-208 0,-5-6 32 15,4 8 16-15,-2 1 0 16,1-2-2960-16,-2 0-592 0</inkml:trace>
  <inkml:trace contextRef="#ctx0" brushRef="#br1" timeOffset="71887.13">16922 3032 24479 0,'0'0'1088'0,"0"0"208"0,0 0-1040 0,0 0-256 0,0 0 0 0,-2 6 0 15,0 1 1728-15,-2-1 272 0,1 2 64 0,-1-1 16 0,0-2-1040 16,0 0-208-16,0 0-32 0,-1 2-16 0,-1 1-528 0,6-8-128 16,0 0 0-16,-6 4-128 0,6-4 144 0,-7 1-144 15,7-1 0-15,0 0 144 16,-6-4-144-16,1 0 0 0,1-1 0 0,1 0 0 16,2-2 0-16,0 1 0 0,1-1 0 0,0 0 0 15,1 1 0-15,1-1 0 0,1 2 0 0,1 0 0 16,-4 5 0-16,5-5 0 0,0 0 0 0,2 2 0 15,-1 0 0-15,1 3 0 0,-7 0 0 0,8 3 128 0,-8-3 160 0,8 7 32 16,-2-4 0-16,-1 3 0 0,1-1-48 0,-6-5 0 16,3 9 0-16,-3-9 0 0,3 6-272 0,-3-6 0 15,0 0 0-15,0 0 0 16,0 0-1968-16,0 0-400 0,0 0-64 0</inkml:trace>
  <inkml:trace contextRef="#ctx0" brushRef="#br1" timeOffset="72386.82">16525 2261 19919 0,'0'0'880'0,"0"0"192"0,0 0-864 0,0 0-208 0,0 0 0 0,0 0 0 0,0 0 1680 0,0 0 304 16,0 0 48-16,0 0 16 0,0 0-976 0,0 0-192 15,0 0-48-15,-4 7 0 0,0-1-432 0,1 1-80 16,3-7-32-16,-2 6 0 0,-1 1-288 0,3-7 0 16,0 0 0-16,0 0 0 0,-3 6 128 0,1 1-128 15,-2-1 0-15,4-6 0 0,0 0 144 0,0 0-144 16,-7 4 0-16,7-4 144 0,-6-2-144 0,1-1 160 16,5 3-160-16,0 0 160 0,0 0-160 0,-3-4 128 0,0 0-128 0,3 4 128 15,2-6 0-15,-1-1-128 0,2 1 192 0,-3 6-64 16,4-7-128-16,-4 7 192 15,0 0-192-15,0 0 192 0,6-4 80 0,-6 4 32 16,0 0 0-16,0 0 0 0,0 0-304 0,0 0 160 16,0 0-160-16,0 0 128 0,5 8-128 0,-5-8 0 15,0 0-160-15,0 0 160 16,0 0-912-16,0 0-96 0,0 0-16 0,0 0-8432 16,0 0-1680-16</inkml:trace>
  <inkml:trace contextRef="#ctx0" brushRef="#br1" timeOffset="72723.86">16738 2199 11055 0,'0'0'976'0,"0"0"-784"0,0 0-192 0,0 0 0 0,0 0 2128 0,0 0 384 16,6 6 80-16,-2 2 16 0,-3 0-784 0,0 0-160 15,-1-2-16-15,0 1-16 0,0-7-576 0,-2 7-112 16,-1 1-32-16,0-1 0 0,3-7-496 0,-2 6-96 15,-1 1-32-15,3-7 0 0,0 0-160 0,0 0-128 16,0 0 144-16,0 0-144 0,0 0 192 0,0 0-64 16,-5-3-128-16,1-3 192 15,0-1-32-15,1 1-16 0,1 0 0 0,1 0 0 0,1 1-16 0,1-2 0 16,-1 7 0-16,2-6 0 0,-2 6 128 0,4-5 32 16,-4 5 0-16,6-6 0 0,-6 6 96 0,0 0 0 15,0 0 16-15,6-2 0 0,-6 2 208 0,8 0 32 16,-8 0 16-16,0 0 0 0,0 0-208 0,0 0-64 15,0 0 0-15,6 5 0 0,0 0-240 0,-1 2-144 16,-5-7 160-16,5 6-160 16,-1 1-1232-16,0 0-352 0,-1 1-64 0</inkml:trace>
  <inkml:trace contextRef="#ctx0" brushRef="#br0" timeOffset="79319.39">16581 2178 1839 0,'0'0'160'0,"0"0"-160"0,0 0 0 0,0 0 0 0,0 0 2464 0,0 0 464 0,0 0 80 0,0 0 32 16,13-17-1504-16,-13 17-288 0,-4-3-64 0,-1-2-16 15,1 0-352-15,0 0-80 0,-1-1-16 0,2 1 0 16,0-1-16-16,1 2-16 0,-2-3 0 0,-1 1 0 15,-1-2 48-15,1 1 16 0,-1 0 0 0,-1 0 0 0,-1 2-48 16,0 0 0-16,-2 1 0 0,-2 0 0 16,1 1 0-16,-1 1 0 0,-1-1 0 0,-2 2 0 15,1 1-128-15,-2-2-48 0,1 1 0 0,1 0 0 16,-1-1-112-16,0 1-32 0,-2-1 0 0,0 0 0 16,0-3-64-16,0 0-32 0,0 2 0 0,0-3 0 15,0 0 80-15,-1 3 16 0,-1-1 0 0,-1 0 0 16,-4 0-32-16,1 1 0 0,-2-1 0 0,0 3 0 0,-1 1-128 0,3 0-32 15,-1 1 0-15,1 1 0 0,-2 0-192 0,1 5 0 16,1-2 128-16,-1 1-128 0,2 0 0 0,0 0 128 16,-1 1-128-16,0-1 0 0,1 1 128 0,0 1-128 15,1 1 0-15,0-3 0 16,-1 1 0-16,0-1 0 0,-1-1 0 0,-1 1 0 16,-1 0 0-16,-1 1 0 0,2-1 0 0,-1 2 0 0,-1 1 0 0,-2 0 0 15,1 2 0-15,-3-1-160 0,0-1 160 0,1 3 0 16,3 1 0-16,-4 1-128 0,0 1 128 0,0-1-192 15,0 0 192-15,-1 2-192 0,-3 1 192 0,-1 1 0 16,-3-2 0-16,-1 1-128 0,0 0 128 0,0-2 0 16,0 0 0-16,1-1 0 0,1-1 0 0,2 3 0 0,0-3 0 15,1 1 0-15,0 2 0 0,2-2 0 0,-1 2 0 0,-1-2 0 16,-2 3 0-16,-1 1 0 0,-1 2 0 0,2-2 0 16,2 0 0-16,1-1 0 0,2 0 0 0,1 0 0 15,0 0 0-15,1-1 0 0,3 1 0 0,1-2 0 16,1 0 0-16,0 0 0 0,1-2 0 0,1 2 0 15,-1-2 0-15,1 1 0 0,1 1 0 0,1-1 0 16,-1 0 0-16,0 1 0 0,1-2 0 0,1 1 0 16,-2-1 0-16,0 0 0 0,0 1 0 0,0 2 0 15,2-3 0-15,0 0 0 0,1 0 0 0,0 1 0 0,-2 1 0 0,1 0 144 16,-1 2-144-16,2 0 0 16,1 2 128-16,0-1-128 0,-1 0 0 0,0 2 0 15,-3-5 0-15,3 1 0 0,1 0 0 0,1 1 0 16,0-4 0-16,2-2 128 0,0 1-128 0,-2 1 0 0,2-5 208 15,1 1-64-15,0 0-16 0,-2 2 0 0,1-2-128 0,0 1 160 16,-1 1-160-16,1-4 160 0,-1 1-160 0,2 0 0 16,0 0 0-16,0-2 128 0,0 0-128 0,2-3 128 15,0 1-128-15,-1 2 128 16,2-2-128-16,0 1 192 0,-2-1-192 0,1 0 192 16,1 2-192-16,0-2 160 0,-2 1-160 0,-1 0 160 0,1 1-160 0,0 0 128 15,2 1-128-15,-1-1 128 0,2-1-128 0,0 2 0 16,0 1 144-16,0-2-144 0,1 1 160 0,-1 1-32 15,-1-2-128-15,-1 1 192 0,-1-1 0 0,1 2 0 16,-1 0 0-16,0 0 0 0,0-2-192 0,1 1 176 16,0 0-176-16,1 1 160 0,-1 0-160 0,1 0 0 15,0 0 0-15,0 0 0 0,1-2 0 0,0 2 0 0,-1 0 0 0,1 0 0 16,0-1 0-16,-1 3 0 0,3 0 0 0,0 2 0 16,2-4-288-16,0 2-96 0,-1 2 0 0,4-3-16 31,1 1-2016-31,1 1-400 0,0-2-64 0,1-1-32 15,-1-8-528-15,0 0-96 0</inkml:trace>
  <inkml:trace contextRef="#ctx0" brushRef="#br0" timeOffset="79652.08">12917 3513 15599 0,'0'0'336'0,"0"0"80"0,0 0 16 0,0 0 16 0,-6-3-448 0,-1 2 0 0,-1 0 0 0,3-1 0 15,5 2 1440-15,-5-2 208 0,5 2 32 0,0 0 16 0,0 0-288 0,-5-3-64 16,-2-1-16-16,7 4 0 0,0 0-112 0,-6 1-32 16,-1-2 0-16,7 1 0 0,-5 3-480 0,0-1-112 15,-2 1-16-15,1 2 0 0,-1 0-240 0,1 2-48 16,0 1-16-16,1 1 0 0,0 1-144 0,0 2-128 16,0 1 144-16,-1 0-144 0,1 0 144 0,0-4-144 15,1 0 128-15,1 1-128 0,3-1 128 0,2-2-128 16,-2-7 0-16,6 7 128 0,2-2-128 0,4-1 0 15,1-3 0-15,4-1 0 0,1-1 176 0,3 0 0 16,0-2 0-16,0 2 0 0,-1 0-176 0,3 1 192 16,0 1-192-16,2 0 192 0,-2 1-192 0,2 0 0 15,0 1 0-15,1-1 0 16,3 0-304-16,1-1-144 0,0 0-16 0,2-1-14848 0</inkml:trace>
  <inkml:trace contextRef="#ctx0" brushRef="#br0" timeOffset="80518.57">12006 3480 4607 0,'0'0'400'0,"0"8"-400"0,-3 1 0 0,3-9 0 0,-2 5 1856 0,2-5 272 0,0 0 64 0,-3 7 16 0,3-7-160 0,0 0-16 15,-4 6-16-15,4-6 0 0,-5 6-368 0,5-6-80 16,-5 4-16-16,0-1 0 0,-2 3-560 0,1-4-112 15,-2 2-32-15,0-1 0 0,0-1-224 0,0 1-48 16,-1-2-16-16,0 1 0 0,-1-1-48 0,0-1 0 16,-1-1 0-16,-2-1 0 0,-2 0 144 0,0-2 32 15,-2-1 0-15,-2-2 0 0,1-1-176 0,0-1-48 16,0-1 0-16,1-2 0 0,0-1-144 0,0-1-16 16,1-1-16-16,3 1 0 0,1 1-144 0,5 1-16 0,0-1-128 0,3 1 192 15,2 1-192-15,2-2 0 0,2-3 128 0,2 2-128 16,3 1 0-16,0-3 0 0,3 2 0 0,0-1 0 15,2 1 0-15,1 1 0 0,1 0 0 0,0 1 0 16,1-1-336-16,0 0-16 0,1 3 0 0,0-2 0 31,-2 0-672-31,0-1-144 0,-1 0-32 0,0 0 0 16,-1 0-2080-16,-1 3-432 0</inkml:trace>
  <inkml:trace contextRef="#ctx0" brushRef="#br0" timeOffset="80751.78">11735 3037 21183 0,'0'0'944'16,"-7"0"192"-16,1 0-912 0,6 0-224 0,-5 0 0 0,5 0 0 0,0 0 1744 0,0 0 304 15,0 0 64-15,0 0 16 0,6-4-1200 0,3 0-240 16,2 2-48-16,2-4-16 0,1 2-480 0,3 0-144 16,-3-1 0-16,2 0 0 0,0 0 128 0,-1 1-128 15,1 0 0-15,-2 1 0 0,-2 2 0 0,-2 1 0 16,1 1 0-16,-2 2 0 0,-3 1 704 0,1 1 16 15,-2 3 16-15,-1 1 0 0,-1 2-48 0,-2-1-16 0,-2 3 0 0,-1 0 0 16,1-1-368-16,1 2-80 16,-1 0-16-16,2 2 0 0,2 1-208 0,1-1-256 15,-1 1 48-15,3 1-10688 16,0 4-2144-16</inkml:trace>
  <inkml:trace contextRef="#ctx0" brushRef="#br1" timeOffset="85856.2">20266 4883 6447 0,'0'0'272'0,"0"0"80"0,0 0-352 0,0 0 0 0,0 0 0 0,0 0 0 16,0 0 3280-16,0 0 592 0,0 0 112 0,0 0 32 15,0 0-1664-15,0 0-336 0,15-1-64 0,-4-6-16 16,5 1-864-16,2-3-176 0,4-2-48 0,3-2 0 15,3-3 64-15,0-2 16 0,4-1 0 0,0-4 0 16,3-3 0-16,2 0 0 16,-1 0 0-16,3 1 0 0,3 2-288 0,0-4-64 0,1 1-16 15,0-1 0-15,0 1-352 0,-1 3-64 0,-2-3-16 0,-1 2 0 16,-1 1-128-16,-1 2 160 0,-1 0-160 0,-2 2 160 16,-3 0-160-16,-1 1 160 0,0 1-160 0,-2 3 160 15,-2-2-16-15,-3 2 0 0,-2 1 0 0,0 1 0 16,0 0 32-16,-3 1 0 0,-1-1 0 0,-1 1 0 15,-2 0 16-15,-1-1 16 0,0 2 0 0,-1-1 0 0,1 3-32 0,-3 2-16 16,-1-2 0-16,0 4 0 0,1-1 16 0,-4 1 0 16,-1 1 0-16,0-2 0 0,-5 5-48 0,6-1 0 15,-6 1 0-15,0 0 0 0,8-5 64 0,-8 5 16 16,0 0 0-16,5-4 0 0,-5 4-16 0,0 0 0 16,6 0 0-16,1 0 0 0,-2-2 0 0,1 1 0 15,2 1 0-15,0 0 0 0,0 1-48 0,2 3-16 16,3-1 0-16,2 1 0 0,2 0-128 0,1 2 160 15,3 2-160-15,1 1 160 0,3 2-32 0,2 0-128 0,3 1 192 0,3 2-64 16,1 1-128-16,3 0 160 16,3 2-160-16,1 2 160 0,1-1 32 0,1 1 0 15,1 2 0-15,1 0 0 0,-2-1 128 0,2 1 16 0,1-1 16 0,1 1 0 16,0 0-144-16,-3 1-16 0,-1-2-16 0,1-1 0 16,-2 1-176-16,-1-3 128 0,-5 0-128 0,-2-3 128 15,0-1-128-15,-4 0 192 0,-3 2-192 0,-1-1 192 16,-1-1-192-16,0-1 0 0,-3 1 144 0,0-1-144 15,-1-5 0-15,-3 1 0 16,-1 0 0-16,0 0 0 16,-2 0-1424-16,-4-2-208 0,0 1-32 0,-3-3-12432 0,-2-3-2480 0</inkml:trace>
  <inkml:trace contextRef="#ctx0" brushRef="#br1" timeOffset="86615.14">19567 5055 20207 0,'0'0'448'0,"0"0"80"0,0 0 32 0,0 0 16 0,0 0-576 0,0 0 0 0,0 0 0 0,0 0 0 16,0 0 1168-16,7 7 128 0,0 3 32 0,0 4 0 15,1 3-176-15,1 3-48 0,0 1 0 0,2 1 0 16,-1 0-336-16,-1 0-80 0,-1-1-16 0,1 0 0 15,-1 0-96-15,0 0 0 0,-3 0-16 0,0-2 0 16,2 1-224-16,-3-1-32 0,-2 2-16 0,1-3 0 16,-2-1-288-16,1 0 160 0,-2-4-160 0,-2 2 128 0,1-4-128 0,0 0 0 15,-2-2 144-15,3-9-144 0,-4 6 0 0,4-6 0 16,-6 3 0-16,6-3 0 0,-8-4 0 0,1-1-160 16,0-2 16-16,0-2 0 0,1-2-48 0,-1-5 0 15,1-4 0-15,0-1 0 0,1-1-64 0,0-1-32 16,-2-3 0-16,3 0 0 0,2-4 32 0,1-2 0 15,-1 0 0-15,4-1 0 0,0 1 96 0,2 2 32 16,1-3 0-16,2 6 0 0,2 1 128 0,1 0 192 0,2 2-32 0,0 7-16 16,2 0 240-16,2 5 32 15,-1 5 16-15,0 0 0 0,-1 2 0 0,0 4 0 0,-1 1 0 0,-1 6 0 16,-3 1 80-16,-1 0 32 0,0 4 0 0,-4 1 0 16,0 1 32-16,-3 4 16 0,-2 0 0 0,-2-1 0 15,-1 0-304-15,-2 1-64 16,-1 3-16-16,-2-2 0 0,-1 3-208 0,-2 0 0 15,0-1 0-15,0 1 0 16,1 0-384-16,-1-4-192 0,2-1-16 0,0-2-16 16,3-1-2384-16,-1 0-464 0,1-5-112 0</inkml:trace>
  <inkml:trace contextRef="#ctx0" brushRef="#br1" timeOffset="86955.14">19781 4986 15663 0,'11'-20'1392'0,"-6"13"-1120"0,1 0-272 0,1 2 0 0,1 1 1760 0,-2 3 288 15,2 5 64-15,0-1 16 16,1 0-304-16,0 4-64 0,0 3-16 0,2 4 0 16,-3 9-464-16,-1-1-112 0,0 5-16 0,-2 3 0 15,-1-1-528-15,1 2-112 0,0 2-32 0,-1-3 0 16,0 0-288-16,0-2-64 0,0 0-128 0,0-2 192 16,-1 0-192-16,-1-1 0 0,1-2 128 0,-1-3-128 0,2-3 0 0,-1-4 0 15,-2-4 0-15,1-1 0 0,-2-8-128 0,0 0-128 16,0 0-32-16,0 0 0 15,0 0-160-15,4-8-16 0,-2-4-16 0,2-1 0 0,-1-3 208 0,1 1 32 16,-1-2 16-16,3 0 0 0,-1 0 224 0,1 1 0 16,1 2 0-16,1 1 0 0,1 1 480 0,3 3-16 15,1 2 0-15,0 4 0 0,0 1 112 0,0 4 0 16,0 0 16-16,0 5 0 0,1-1-32 0,-1 5-16 0,0-1 0 0,2 3 0 16,-1 0-256-16,2 3-48 0,-1 1-16 0,1 2 0 15,1 1-224-15,0 1 0 16,1 2 0-16,2 3 0 15,0 0-1424-15,0 2-336 0,0 0-64 0</inkml:trace>
  <inkml:trace contextRef="#ctx0" brushRef="#br1" timeOffset="87655.55">23292 4764 8287 0,'-6'-13'736'0,"6"13"-592"16,0 0-144-16,-3-7 0 15,0-3 3488-15,3 3 672 0,0-3 128 0,0 10 16 16,0-7-1808-16,0 7-384 0,0 0-64 0,0 0 0 16,0 0-832-16,0 0-176 0,0 0-16 0,7 5-16 15,-3 4-432-15,1 7-96 0,-1 1-16 0,-1 3 0 0,-2 6-112 0,0 1-32 16,1 0 0-16,-1 3 0 0,-1 3-128 0,-1-2-16 15,-2 0-16-15,2 2 0 0,-1 1-160 0,1-4 0 16,1 1 0-16,0 0 0 0,0 0-240 0,0-1-80 16,1-2 0-16,2-1-16 15,-2-3-592-15,1-7-112 0,-1-3-32 0,1-2 0 16,1-2-2576-16,1-3-512 0</inkml:trace>
  <inkml:trace contextRef="#ctx0" brushRef="#br1" timeOffset="87842.06">23546 4741 15663 0,'0'0'688'0,"0"-4"144"0,0-3-656 0,0 7-176 15,2-5 0-15,-2 5 0 0,0 0 2768 0,0 0 528 0,0 0 96 16,0 0 32-16,5 5-1600 0,0 3-320 0,2 4-64 0,-2 1-16 16,0 4-960-16,0 3-192 0,1 3-32 0,0-1-16 15,1 4-224-15,0 3 144 0,0 4-144 0,-1-3 128 16,1 2-128-16,1-1 0 0,-2-1 0 0,1 0 128 15,-1 2-448-15,1-1-112 0,1 0-16 0,-2-2 0 16,1-2-1872-16,1-1-384 0,-3 0-80 0</inkml:trace>
  <inkml:trace contextRef="#ctx0" brushRef="#br1" timeOffset="88090.83">23273 5046 29535 0,'0'0'1312'0,"0"0"272"0,0 0-1264 0,0 0-320 16,0 0 0-16,0 0 0 0,0 0 1472 0,7 5 224 15,4 0 48-15,1 1 16 0,-1-5-608 0,4-1-128 16,2-1-32-16,1-2 0 0,4 2-624 0,2-1-128 0,0 1-32 0,5 1 0 15,4-5-368-15,0 1-80 0,3 0-16 0,-1 0-11504 16,0-1-2304-16</inkml:trace>
  <inkml:trace contextRef="#ctx0" brushRef="#br1" timeOffset="90187.74">20965 3407 17679 0,'0'0'768'0,"0"0"192"0,0 0-768 0,0 0-192 16,0 0 0-16,0 0 0 0,16 4 1456 0,-16-4 256 0,8 7 48 0,-1-1 16 15,1 3-608-15,3 2-112 0,-1-1-32 0,3 3 0 16,0 2-16-16,1-2-16 0,3 2 0 0,2 5 0 15,0 2 448-15,2 1 96 0,1 2 0 0,0 1 16 16,2 0-480-16,6 8-112 0,-3-4 0 0,1 0-16 16,-2 0-368-16,1-1-64 0,-1-2 0 0,0-3-16 15,0 2-304-15,-1-4-64 0,-1-1-128 0,-2-3 192 0,0 0-192 16,-3-2 128-16,0 0-128 0,-1 1 0 0,-1-2 0 0,-1 2 0 16,-1-1-208-16,1-1 64 15,-3 1-2160-15,-1-2-416 0,-2-1-96 0,-2-1-13120 16</inkml:trace>
  <inkml:trace contextRef="#ctx0" brushRef="#br1" timeOffset="90782.73">20681 3013 19231 0,'0'0'848'0,"0"0"176"0,0 0-816 0,-1-5-208 0,-1 0 0 0,0-1 0 15,-1-1 1456-15,0 0 240 0,0 1 48 0,-1-1 16 16,-2 1-352-16,0 2-64 0,1 1 0 0,-2 2-16 15,1 0-352-15,6 1-64 0,-6 5-16 0,0 5 0 16,-1 1-464-16,2 5-112 0,3 3 0 0,-1 2-16 0,0 1-304 0,5 2 0 16,2 0 0-16,1 0 0 0,0-2 0 0,2-1 0 15,2 0 0-15,1 0 0 0,3-4 0 0,0-2 0 16,1-2 0-16,2 0 0 0,1 2 0 0,0-5 160 16,1 0-160-16,1-3 192 0,-3-4 112 0,1-3 16 15,-1-7 16-15,-2 1 0 0,-2-1 128 0,-1-2 32 16,-2-2 0-16,0 0 0 0,-5-5 192 0,-2 0 32 15,0-1 16-15,-2 1 0 0,-4-5-176 0,0 1-48 16,-5 1 0-16,0 0 0 0,-3 4-208 0,-1-1-48 0,-3 0-16 0,-1 2 0 16,-1 1-240-16,1-3 0 0,-4 2 0 0,3-3 0 31,0 4-736-31,2 1-32 0,2 2-16 0,2-1 0 16,1 1-2096-16,2 3-400 0,2 1-96 0</inkml:trace>
  <inkml:trace contextRef="#ctx0" brushRef="#br1" timeOffset="91207.81">20629 2423 12895 0,'0'0'576'0,"0"0"112"0,0 0-560 0,0 0-128 16,0 0 0-16,0 0 0 0,1 10 3056 0,-1-2 576 16,0 1 112-16,0 4 32 0,0 0-2240 0,-1 2-432 15,1 3-80-15,-2 3-32 0,2 1-736 0,0 0-256 16,-1 0 144-16,0-1-144 0,0-1-240 0,1-2-128 0,0-1-16 0,0-1-16 31,0-2-2624-31,0-2-528 0</inkml:trace>
  <inkml:trace contextRef="#ctx0" brushRef="#br1" timeOffset="91515.02">20565 2045 21935 0,'0'-15'960'0,"1"9"224"0,-1-1-944 0,1 0-240 16,2-1 0-16,-2 1 0 0,-1 7 1648 0,0 0 272 15,0 0 64-15,0 0 16 0,0 0-928 0,2 11-192 16,-2 0-48-16,0 8 0 0,1 2-544 0,-2 1-112 16,-1 1-32-16,1 1 0 0,-2-1-352 0,3 1-80 15,0-1-16-15,0 1 0 16,2-2-2176-16,-1-3-432 0,0 15-96 0,1-12 0 0</inkml:trace>
  <inkml:trace contextRef="#ctx0" brushRef="#br1" timeOffset="91692.64">20687 1894 19583 0,'3'-15'864'0,"-3"15"176"0,0 0-832 0,0 0-208 0,0 0 0 0,0 0 0 16,7-2 1360-16,-7 2 240 0,7 6 32 0,0 1 16 16,-1 3-608-16,0 3-112 0,-1 4-32 0,0 3 0 15,0 2-640-15,2 3-256 0,-2 1 176 0,-1 2-176 31,0 1-528-31,-2 0-208 0,1-1-32 0,0 1-11360 0</inkml:trace>
  <inkml:trace contextRef="#ctx0" brushRef="#br1" timeOffset="91909.68">20562 2209 9215 0,'0'0'816'0,"0"0"-656"0,0 0-160 0,0 0 0 16,0 0 4624-16,0 0 896 0,0 0 176 0,0 0 48 16,0 0-3472-16,0 0-688 15,9 5-144-15,2-1-32 0,2-1-880 0,2-2-176 16,1-2-32-16,2-2-16 0,3-1-304 0,4-1 0 16,2 0 128-16,3-2-128 15,2 1-1952-15,0-2-448 0</inkml:trace>
  <inkml:trace contextRef="#ctx0" brushRef="#br1" timeOffset="95619.54">21595 4107 14111 0,'-2'3'624'0,"2"-3"128"0,0 0-608 0,-1 19-144 16,1-19 0-16,0 8 0 0,0-8 1328 0,0 0 224 0,0 0 48 0,0 0 16 15,0 0 112-15,0 0 0 0,0 0 16 0,0 0 0 16,-1 7-176-16,1-7-32 0,0 0-16 0,0 0 0 15,0 0-176-15,0 0-48 0,0 0 0 0,0 0 0 16,9 0-240-16,1-4-48 0,2 0-16 0,1-3 0 16,2-2-160-16,-1-2-48 0,0-2 0 0,1-2 0 15,0 0-208-15,0 2-64 0,1-2 0 0,3 0 0 16,0-2-80-16,2-2-32 0,1 1 0 0,0-1 0 16,2-1-64-16,5-6-16 0,-2 0 0 0,-6 6 0 0,1 1-80 15,0-1-32-15,0 3 0 0,-1-1 0 0,-1 1-208 0,-2 0 0 16,0 0 0-16,4-6 0 0,-1 0 0 0,0 0-128 15,-1 0-16-15,-2-2 0 16,-1-1-368-16,-1 0-64 0,-1 0 0 16,1 2-16-16,-2 3-1264 0,1 2-256 0,-2 2-64 0,-2 1-9936 15,0 2-2000-15</inkml:trace>
  <inkml:trace contextRef="#ctx0" brushRef="#br1" timeOffset="96554.21">22704 2997 19343 0,'0'0'848'0,"0"0"192"0,0 0-832 0,0 0-208 0,0 0 0 0,0 0 0 15,0 2 1520-15,-8-2 256 0,1-1 48 0,0 1 16 0,-1 1-208 0,0 2-32 16,2 2-16-16,-1 1 0 0,1 2-720 0,-1 4-144 16,1 1-16-16,1 4-16 0,-2 1-448 0,2 3-96 15,2 3-16-15,2 0 0 0,2 1-128 0,2-5 0 16,2-2 0-16,0 0 0 0,2-2 0 0,1-2 0 0,1-1 0 0,1 2 0 16,-1-5 160-16,7 3 0 15,0-3 0-15,1 0 0 0,1-7 128 0,-1 1 32 16,-2-4 0-16,0 0 0 0,-2-1 0 0,0-2 0 15,-1 0 0-15,-2-4 0 0,0-3 112 0,0-1 16 16,-3-1 16-16,0-1 0 0,-2-1 0 0,-1-2 0 16,-1 0 0-16,-3-1 0 0,-2-2-144 0,1 4-48 15,-5-1 0-15,-1-4 0 0,-1 1-144 0,0 1-128 0,1-1 144 0,-3 4-144 16,0-1 0-16,-4-2 0 0,-1 5 0 0,1 2 0 31,1 2-1456-31,1 1-224 0,2 3-48 0,2 3-9664 0,1 2-1920 0</inkml:trace>
  <inkml:trace contextRef="#ctx0" brushRef="#br1" timeOffset="96871.14">23249 3227 22111 0,'0'0'1968'0,"0"0"-1584"15,-5 6-384-15,5-6 0 0,0 0 2688 0,0 0 448 16,-7 1 80-16,7-1 32 0,0 0-1152 0,0 0-240 0,0 0-32 0,0 0-16 15,8 1-1280-15,4 0-256 16,1 1-48-16,1-2-16 0,1 0-208 0,-1 0-128 16,0 0 128-16,2 0-208 15,1 0-1632-15,0 0-320 0,1-2-64 0,-1 4-8464 16,1-1-1712-16</inkml:trace>
  <inkml:trace contextRef="#ctx0" brushRef="#br1" timeOffset="97186.82">23901 3176 21183 0,'0'0'1888'0,"0"0"-1504"16,-5 3-384-16,0-2 0 0,5-1 2160 0,-10 3 352 15,0-2 80-15,1 2 16 0,-1-1-528 0,-2 4-96 16,0 2-32-16,2 1 0 15,0 1-992-15,3-1-208 0,-2 2-48 0,1 0 0 16,1 1-144-16,3 1-48 0,0-1 0 0,3 0 0 16,0-1 0-16,1 2 0 0,1 2 0 0,3-1 0 15,0 0-512-15,1-1 0 0,0 0 0 0,3-1 0 0,-1 3 0 16,2-1 0-16,3-2 0 0,-1-1 0 0,0 0 0 0,0-2-192 16,2 0 192-16,0-2-192 15,2-2-1312-15,-1 0-256 0,1-1-48 0,0-2-16 16,-3-2-1376-16,0 2-288 0,-1 0-48 0</inkml:trace>
  <inkml:trace contextRef="#ctx0" brushRef="#br1" timeOffset="97363.99">24249 3184 22111 0,'0'0'1968'0,"0"0"-1584"15,0 0-384-15,0 0 0 0,0 0 2272 0,0 0 368 16,0 0 80-16,0 0 16 0,-1 12-896 0,1 1-176 15,0 1-48-15,1 2 0 0,-1 1-1120 0,1 3-240 0,1-1-32 0,2 1-16 16,-2 3-384-16,2 2-80 0,1-2 0 0,1 2-16 31,-2-4-2400-31,2-1-464 0,-1-2-112 0,0-4-10176 0</inkml:trace>
  <inkml:trace contextRef="#ctx0" brushRef="#br1" timeOffset="97564.4">24398 3090 7359 0,'0'0'656'0,"0"0"-528"16,0 0-128-16,0 0 0 0,0 0 4704 0,0 0 912 15,0 11 176-15,1 1 32 0,0-2-3456 0,1 3-688 16,0 5-144-16,1 3-16 0,0 1-1024 0,0 3-208 16,0-1-32-16,1 0-16 0,2 4-240 0,2 7 0 15,0-4-192-15,0-3 192 16,0-8-1920-16,-2 3-256 0,1 1-64 0,-2 1-10768 15</inkml:trace>
  <inkml:trace contextRef="#ctx0" brushRef="#br1" timeOffset="97725.35">24339 3455 27871 0,'1'-13'1232'0,"-1"13"256"0,0 0-1184 0,4-6-304 0,0-5 0 0,0 5 0 15,-4 6 768-15,8-1 80 0,0-6 32 0,2 5 0 16,2 0-736-16,1 1-144 0,1 1 0 0,1 0-13776 16</inkml:trace>
  <inkml:trace contextRef="#ctx0" brushRef="#br1" timeOffset="98153.57">24678 3455 21183 0,'0'0'1888'0,"0"0"-1504"0,0 0-384 0,0 0 0 15,0 0 2192-15,0 0 368 0,0 0 80 0,8 2 16 16,1-7-1328-16,3 1-272 0,-1 4-48 0,3-3-16 0,0 3-688 0,0 3-144 16,1-2-32-16,-2 5 0 0,0 2-128 0,-4-3 0 15,0-1 0-15,-1 2 0 0,-2 0 0 0,1 1 0 16,-2-6 0-16,1 4 0 0,-2 2 224 0,-1 0-32 15,-3 0-16-15,0-2 0 0,0-5 16 0,-1 7 0 16,-2 1 0-16,-1 1 0 0,0-1-192 0,0-2-192 16,0 3 32-16,1-2 16 15,3-7-560-15,0 0-96 0,-6 5-32 0,6-5 0 16,0 0-304-16,0 0-64 0,0 0-16 0,0 0 0 16,0 0 288-16,0 0 48 0,0 0 16 0,0 0 0 0,0 0 544 0,0 0 96 0,8 1 32 0,0 2 0 15,1 1 656-15,0 0 144 0,0-3 32 0,2 2 0 16,-1-1 512-16,-1 1 96 0,-1 1 32 0,0-3 0 15,1 4 128-15,-1 2 16 16,0-1 16-16,-3-1 0 0,0 2-160 0,-1 1-16 0,0 1-16 0,-1 0 0 16,-3 0-400-16,-2 0-80 0,1 2 0 0,-2-1-16 15,-2 1-432-15,0-2-64 0,-2-1-32 0,0-1 0 16,-1 1-448-16,-1-1-96 0,-3-1 0 0,-1-3-16 16,-1 1-2208-1,-2-2-432-15,-1-2-96 0</inkml:trace>
  <inkml:trace contextRef="#ctx0" brushRef="#br1" timeOffset="98621.46">22643 2525 11967 0,'0'0'528'0,"0"0"112"0,0 0-512 0,0 0-128 0,0 0 0 0,0 0 0 16,0 0 3056-16,0 0 576 0,0 0 112 0,0 0 32 15,1 7-2048-15,-1 5-384 0,0 2-96 0,0 3-16 16,0 3-688-16,0 2-144 0,0 2-16 0,2 0-16 16,-2-1-512-16,0-1-112 0,1-3 0 0,0-2-16 15,-1-4-2400-15,1-1-464 0</inkml:trace>
  <inkml:trace contextRef="#ctx0" brushRef="#br1" timeOffset="98872.66">22459 2011 2751 0,'0'0'128'0,"0"0"16"0,0 0-144 0,0 0 0 0,0 0 0 0,0 0 0 16,0 0 5424-16,0 0 1040 15,-1 6 224-15,1 2 32 0,0 3-4672 0,1 0-928 0,0 2-192 0,1 3-32 16,-1 1-656-16,0 3-240 0,1-1 176 0,-1 1-176 31,0-1-304-31,2 0-144 0,-1-1-48 0,1-1 0 16,1-7-2128-16,0 3-416 0</inkml:trace>
  <inkml:trace contextRef="#ctx0" brushRef="#br1" timeOffset="99050.56">22591 1868 9215 0,'0'0'816'0,"1"-6"-656"0,-1 6-160 0,0 0 0 0,0 0 3056 0,0 0 576 15,0 0 112-15,4 9 32 0,0 4-1856 0,0 4-352 16,0 3-80-16,1 3-16 16,-1 2-880-16,0 3-176 0,-2 0-32 0,2-6-16 15,0 3-368-15,1-3 0 0,1 6 0 0,-1-5-192 16,0-2-2176-16,-1-1-448 0</inkml:trace>
  <inkml:trace contextRef="#ctx0" brushRef="#br1" timeOffset="99259.5">22472 2149 19343 0,'0'0'1728'0,"0"0"-1392"0,0 0-336 0,0 0 0 15,0 0 2736-15,0 0 464 0,5-1 112 0,5 0 16 16,-3-1-1904-16,4-2-368 0,-1 0-80 0,2 2-16 16,1-1-704-16,3 1-256 15,6-2 144-15,0 1-144 16,-3 2-1888-16,2 1-464 0,21 1-80 0,-9 3-32 0</inkml:trace>
  <inkml:trace contextRef="#ctx0" brushRef="#br1" timeOffset="99607.69">23101 2569 24991 0,'0'0'1104'0,"0"0"240"0,0 0-1088 0,0 0-256 16,0 10 0-16,0-2 0 0,-2 4 1280 0,2 2 192 15,3 3 32-15,-1 1 16 0,4 2-848 0,-1 1-160 16,1 2-48-16,1-1 0 0,-1 1-464 0,2-2-240 0,1-2 32 0,1 2-9200 16,-1 0-1824-16</inkml:trace>
  <inkml:trace contextRef="#ctx0" brushRef="#br1" timeOffset="99807.61">23042 2775 17503 0,'0'0'1552'0,"0"0"-1232"16,0 0-320-16,0 0 0 15,0 0 2672-15,0 0 464 0,6-4 112 0,2 1 16 16,1 1-1312-16,0-1-256 0,3 3-48 0,0-1-16 16,0 0-1120-16,-1-1-208 0,2 1-48 0,1 0-16 15,-3-1-240-15,1 1 0 0,0-2 0 0,-1-2 0 16,1 1-1984-16,0 0-352 0,0-1-64 0</inkml:trace>
  <inkml:trace contextRef="#ctx0" brushRef="#br1" timeOffset="100255.54">23183 2433 24351 0,'-13'3'1088'0,"7"-2"208"0,0 1-1040 0,-3-1-256 15,-2 1 0-15,-2 1 0 0,-1 1 1680 0,-2 0 288 0,-1 0 48 0,-5 0 16 16,1 2-704-16,1 3-144 0,-1 2-32 0,0 2 0 16,3 1-704-16,1 3-128 0,1 3-48 0,3 1 0 15,1 2-272-15,3 2 0 0,3 1 0 0,2 0 0 16,2 0 0-16,4-1 0 0,0-2 0 0,3 1 0 15,2-2 0-15,3-1 0 0,3 0 0 0,4-1 0 16,4-3 0-16,1-1 128 0,3-2-128 0,3-3 0 16,2-3 0-16,0-1 0 0,0 0 0 0,0-6 0 15,-3-2 0-15,0-4 0 0,-1-2 0 0,-1-3 0 0,-3-3 128 0,-1-3-128 16,-3 2 0-16,-1-1 0 0,-1-3 160 0,-3 0-32 16,-4 0 0-16,-2-1 0 15,-5 1 160-15,1 0 32 0,-3-4 0 0,-1 1 0 16,-3-3 448-16,-2 5 80 0,0-3 32 0,-1 2 0 15,0 1-288-15,-1 4-48 0,-3 2-16 0,0 0 0 0,-2-1-400 0,-2 1-128 16,1 1 0-16,-2 4 0 16,-1 0-2384-16,-1 1-592 0</inkml:trace>
  <inkml:trace contextRef="#ctx0" brushRef="#br1" timeOffset="123617.48">25911 3777 13183 0,'0'0'576'0,"0"0"128"0,0 0-560 0,0 0-144 0,0 0 0 0,0 0 0 15,0 0 1088-15,0 0 176 0,0 0 32 0,0 0 16 16,0 0-48-16,0 0-16 0,0 0 0 0,2 8 0 0,8-8-32 0,1-2 0 16,0-1 0-16,1 0 0 0,1 2 0 0,1-1-16 15,1-1 0-15,-1-1 0 0,0 0-176 0,2 0-16 16,1 0-16-16,1 2 0 0,1-6-160 0,3 4-16 16,0 0-16-16,3 0 0 0,1 0-336 0,2 4-64 15,0-5-16-15,0 4 0 0,0-3-176 0,0 1-32 16,1 1-16-16,-1 0 0 0,0 1-160 0,1 1 0 0,-2-1 144 0,1-1-144 15,-2 1 0-15,0 0 0 0,0-1 0 0,3 1 0 16,1 0 0-16,-2 0 0 0,-2-1 0 0,2 1 128 16,3 0-128-16,-2-1 0 0,-5 1 0 0,1 0 128 15,0 1-128-15,-2-3 0 0,1 2 0 0,-3 1 0 16,-3-2 0-16,0 1 144 0,-1 1-144 0,0-2 0 16,-1 0 128-16,-1 1-128 15,0 0 0-15,0-2 0 0,1 2 128 0,-2 1-128 0,-2 0 0 0,0-2 0 16,0 1 128-16,-2 1-128 0,0-2 0 0,0 0 0 15,-1 2 0-15,0-1 128 0,-1 0-128 0,0-1 0 16,-1 1 128-16,-7 1-128 0,8-3 0 0,0 1 0 16,-8 2 160-16,6-4-160 0,0 0 128 0,-2-1-128 15,-2-3 144-15,1 0-144 0,-2 0 160 0,-1-1-160 16,-2-3 208-16,-2-1-48 0,-3 0-16 0,-1-1 0 16,-1-2 112-16,-1-1 0 0,-2-1 16 0,-8-8 0 0,1 1 48 0,-1 2 16 15,-1 1 0-15,2 2 0 0,-2 1-176 0,4-2-32 16,1 2-128-16,3 4 192 0,-1 2-192 0,1 1-160 15,-1 2 32-15,-1 3 0 16,4 3-1280-16,-1 3-256 0,0 0-64 0,3 3-10224 16,9-2-2048-16</inkml:trace>
  <inkml:trace contextRef="#ctx0" brushRef="#br1" timeOffset="124321.01">26190 4372 6447 0,'0'0'272'0,"0"0"80"0,0 0-352 0,0 0 0 0,-2 10 0 0,-1 1 0 16,3 1 3184-16,0 2 560 0,1-1 112 0,2 4 32 15,1 2-2016-15,1 1-400 0,2 3-64 0,2 2-32 0,-1-3-656 0,-1 1-128 16,3-1-16-16,-1-1-16 0,1-6-224 0,-1 0-32 16,-1-4-16-16,-1 0 0 0,-2-2 96 0,1-3 0 15,0 0 16-15,-6-6 0 0,0 0-48 0,0 0-16 16,0 0 0-16,0 0 0 0,-2-10-80 0,0 1 0 16,-1-1-16-16,-1-3 0 0,-2-1-240 0,-2-2 144 15,0-1-144-15,-1 1 128 0,0 2-128 0,0-4 0 16,-2-1 0-16,1 1 0 0,-1 0 0 0,1-2-192 0,-2 1 64 0,3 1 128 15,0 2-176-15,1-2 176 16,-1 3-128-16,2 2 128 0,2 2 0 0,1 3 0 16,2 1 0-16,-1 2 0 0,2 0 320 0,1 5 80 15,0 0 32-15,0 0 0 0,0 0 80 0,12 0 0 16,1 2 16-16,1-2 0 0,2 0 16 0,3 0 0 0,5 0 0 16,2 2 0-16,1 0 208 0,4 1 32 0,1 0 16 0,0 0 0 15,1 0-16-15,1-2 0 0,1-1 0 0,0 2 0 16,0 0-96-16,3 1-32 0,0-3 0 0,1 0 0 15,3 0-144-15,3-1-16 0,-3-2-16 0,-3 0 0 16,-1-1-176-16,0 1-48 0,-3 0 0 0,-1-2 0 16,1-1-48-16,-4 1-16 0,-2 1 0 0,-3-2 0 15,0 1-64-15,0 1-128 0,-1 0 176 0,-3 0-176 16,0 0 208-16,1 1-64 0,-3-1-16 0,-1 2 0 16,-2-2-128-16,0 1 160 0,-2 1-160 0,1 0 160 0,-2 1-160 0,-1 0 0 15,-1 0 0-15,-2 1 0 16,2 0-1200-16,-1 2-208 0,-1-1-64 0,-1 2-12288 15,-1 2-2448-15</inkml:trace>
  <inkml:trace contextRef="#ctx0" brushRef="#br1" timeOffset="133621.57">26447 2711 10127 0,'0'0'896'0,"0"0"-704"0,0 0-192 0,0 0 0 0,0 0 2768 0,0 0 528 0,0 0 96 0,15 13 32 15,-15-13-1376-15,-4 14-288 0,0-1-48 0,0 4-16 16,1 4-800-16,-1 4-176 15,-1 2-16-15,1-7-16 0,-1 3-272 0,-3 3-48 16,-1 4-16-16,-1-2 0 0,0-1-64 0,1 1-16 16,-1-1 0-16,1-2 0 0,0 0-64 0,0-6-16 0,1 1 0 0,0-3 0 15,-1-3 48-15,1-1 0 0,1-3 0 0,2 0 0 16,1-4-96-16,4-6-16 0,0 0 0 0,0 0 0 16,0 0 32-16,2-10 0 0,0-3 0 0,3-3 0 15,2-4-160-15,1 0 0 0,0-4 0 0,2-3 0 16,0-5-192-16,2 0-32 0,1-3 0 0,4-16 0 15,-1 2 96-15,-3 6 128 0,-3 3-208 0,2 2 80 0,1 2 128 16,0 1 0-16,-1 2 0 0,1 2-128 0,0-1 128 0,0 2 176 16,0 6-48-16,-1 3 0 0,-2 6 208 0,-2 5 48 15,0 1 0-15,-8 9 0 0,0 0-64 0,11 2 0 16,-11-2 0-16,8 16 0 0,-1 2-192 0,-1 3-128 16,0 4 128-16,-1 2-128 15,0 1 0-15,-2 4 0 0,-1 1 0 0,1 2 0 16,-1 3 0-16,2-11 0 0,2 2 0 0,-1 2 0 15,0 2 0-15,0-1 0 0,2 1 0 0,-2-2 0 16,1-1-576-16,1-1-48 0,1-2 0 0,-2-1 0 16,0-2-1568-16,-3-3-320 0,3-2-64 0,-2 0-16 15,-2-4-768-15,-1-2-160 0</inkml:trace>
  <inkml:trace contextRef="#ctx0" brushRef="#br1" timeOffset="133830.29">26458 3004 17503 0,'0'0'1552'0,"-2"-6"-1232"0,0 1-320 0,0-1 0 15,2 0 2448-15,0-1 432 0,2 1 96 0,-1 1 16 16,2-3-608-16,-1 1-112 0,2 1-32 0,4-2 0 16,1-1-1008-16,-1 4-208 15,1-1-32-15,3 2-16 0,1-2-480 0,5-1-112 0,-2 2 0 0,-1 1-16 16,0 0-368-16,-2 2 0 0,1 0-192 0,2 1 64 31,2 0-3120-31,-2 1-608 0</inkml:trace>
  <inkml:trace contextRef="#ctx0" brushRef="#br1" timeOffset="134236.2">26986 2547 22799 0,'0'0'1008'0,"0"0"208"0,0 0-960 0,-2 13-256 0,0-1 0 0,0-2 0 16,2 0 1776-16,0 1 304 0,0-11 64 0,-1 13 16 16,-4-4-1024-16,1 0-208 0,0-1-32 0,-1 0-16 15,-2 1-480-15,7-9-80 0,-6 8-32 0,-1-2 0 16,-3-1-64-16,10-5-16 15,-8 2 0-15,8-2 0 0,0 0-16 0,0 0-16 16,-9-5 0-16,1-2 0 0,0 0-48 0,3 0-128 16,0-4 192-16,2 2-64 0,3 0-128 0,4 0 192 15,1-2-192-15,1 1 192 0,-5 1-192 0,-1 9 0 0,6-9 0 0,2 2 0 16,-1-1 0-16,1 2 0 0,-1-1 0 0,-7 7 0 16,0 0 0-16,12-2 0 0,-1 0 0 0,-11 2 0 15,0 0 0-15,10 2 0 0,-10-2 0 0,0 0 128 16,0 0 96-16,0 0 16 0,0 0 0 0,7 9 0 15,-7-9-240-15,-2 13 144 0,-3-3-144 0,1-1 128 16,4-9-128-16,-4 12 0 0,-1-3 0 0,0-1-176 31,5-8-2032-31,-4 8-416 0,4-8-64 0</inkml:trace>
  <inkml:trace contextRef="#ctx0" brushRef="#br1" timeOffset="134622.34">27016 2891 19007 0,'0'0'832'0,"-2"6"192"0,1 4-832 0,-3-3-192 16,0 1 0-16,4-8 0 0,-4 7 1680 0,4-7 304 15,-5 5 48-15,0 1 16 0,5-6-1024 0,0 0-208 0,0 0-48 16,0 0 0-16,-8-3-448 0,2 0-80 0,-1-4-32 0,0-2 0 15,4-1-64-15,3-1-16 16,1 0 0-16,-1 0 0 0,0 0 64 0,2 1 0 16,1-1 0-16,0 2 0 0,1-1-192 0,0 0 192 15,-1 2-192-15,-3 8 192 0,7-6-192 0,-7 6 160 16,0 0-160-16,10-6 160 0,-2 1-16 0,-8 5 0 16,0 0 0-16,0 0 0 0,0 0 208 0,12 4 32 0,-12-4 16 0,10 5 0 15,-10-5 32-15,7 11 0 0,-3-2 0 0,-4-9 0 16,0 0 128-16,-2 13 16 0,2-13 16 0,-3 6 0 15,-1 1-256-15,0 1-48 0,-1 1-16 0,-1-3 0 16,0-2-144-16,-1 2-128 0,-1-3 192 0,-2 3-192 16,0 0-256-16,10-6-176 15,0 0-16-15,0 0-16 0,0 0-3088 0,-7-6-608 0</inkml:trace>
  <inkml:trace contextRef="#ctx0" brushRef="#br1" timeOffset="134913.87">27100 2319 16575 0,'0'0'1472'0,"0"0"-1168"16,0 0-304-16,0 0 0 0,0 0 3040 0,11-2 544 15,-11 2 128-15,10-4 0 0,-10 4-1808 0,12-2-368 0,-2 2-80 0,2-4-16 16,0 1-1120-16,1 1-320 0,0 0 144 0,0 1-144 31,0-2-1248-31,1 2-320 0,-1 0-64 0,0 0-12448 0</inkml:trace>
  <inkml:trace contextRef="#ctx0" brushRef="#br1" timeOffset="135422.79">27379 2152 3679 0,'0'0'320'0,"0"0"-320"0,-10-7 0 0,1 1 0 0,1 0 3520 0,-1 1 640 15,-3 0 128-15,0 0 32 0,1 0-1792 0,-2 1-352 16,-4 0-80-16,0 2-16 0,0 1-496 0,0 1-112 16,-1 0 0-16,1 3-16 0,1 2-368 0,0 0-80 15,1 2-16-15,-1 1 0 0,0 2-464 0,3 2-80 0,2-3-32 0,0 3 0 16,1 1-224-16,2 2-32 0,1-2-16 0,4 4 0 15,0-4-144-15,2 4 0 16,-2-1 0-16,3 2 0 0,5 0 0 0,-1 1 0 16,1-1 0-16,-1 3 0 0,3 5-128 0,1-3 128 15,2-3 0-15,2 3 0 0,1-1 0 0,0-1 0 16,0-6-144-16,0-2 144 0,1 0 0 0,2-2 0 0,1-3 0 0,2-2 0 16,2-4 0-16,0-2 0 0,1-2 0 0,2-4 0 15,1-3 0-15,-2-3 0 0,-2 1 160 0,0-4-32 16,-3 0 64-16,0-2 0 0,-2-4 16 0,-2-1 0 15,-2-2 32-15,-3 1 0 0,-2-2 0 0,-2 3 0 16,-3 0 352-16,-2 5 80 0,0-3 16 0,-4 1 0 16,-3-1-32-16,-4 2 0 0,0 1 0 0,-3 1 0 15,-1-1-336-15,-2 2-80 0,-1-1-16 0,-2 2 0 0,-1-1-224 16,0 4 0-16,0-1-192 0,1 5 192 16,-3 3-1552-16,4 3-208 0,-2 4-32 0,0 1-16176 15</inkml:trace>
  <inkml:trace contextRef="#ctx0" brushRef="#br0" timeOffset="157616.07">27141 2819 1839 0,'0'0'160'0,"0"0"-160"16,0 0 0-16,0 0 0 0,0 0 2960 15,0 0 560-15,0 0 128 0,0 0 0 0,0 0-1808 16,12 16-368-16,-12-16-80 0,13 0-16 0,-2-1-336 0,1-1-64 16,0 1-16-16,-1-3 0 0,1 1-352 0,1 1-80 15,0-1-16-15,0 2 0 0,-1-3 16 0,1 1 0 16,3 1 0-16,-1-2 0 0,0-1-112 0,0-1-32 15,1 1 0-15,2-1 0 0,-1-1-80 0,1-1-32 0,-1-1 0 0,2 1 0 16,-2-1-48-16,0 0-16 0,-3 0 0 0,0-1 0 16,2-2 0-16,-2 0 0 0,-1 0 0 0,2 1 0 15,-1-2-16-15,2 0 0 0,-2 1 0 0,-1-4 0 16,0-1-16-16,-3 0-16 16,-2 0 0-16,0 4 0 0,4-2-32 0,-3 0 0 0,-1-2 0 0,0 0 0 15,-2 2-128-15,1-1 0 0,-2 2 0 0,0 1 0 16,-1-5 144-16,0 3-144 0,-2 2 160 0,1 0-160 15,-2 0 208-15,-1 1-48 0,0 2-16 0,0 0 0 16,0-2 112-16,0-1 32 0,-2 1 0 0,0 0 0 16,1 1 32-16,-1-1 16 0,-2-1 0 0,-2 0 0 15,3 2-96-15,-1 0-32 0,-2-4 0 0,1 2 0 16,-1 0-32-16,0 3-16 0,0-5 0 0,1 2 0 16,-2 0 32-16,1-1 16 0,-3 0 0 0,-2 1 0 15,1 0-16-15,-1 0-16 0,0-1 0 0,1 4 0 0,1 1 16 0,-1 0 0 16,-2 0 0-16,2 2 0 0,1 2 0 0,-2 1 0 15,1-2 0-15,-3-1 0 0,0 2 32 0,-2 2 16 16,-2-2 0-16,2 0 0 0,-4-2-240 0,1-1 128 16,-1 1-128-16,-1 0 0 0,1 3 0 0,-1-4 128 15,0 0-128-15,0 1 0 0,-3-4 0 0,3 3 0 16,-1 1 0-16,0-1 0 0,0 1 0 0,1 2 0 16,1 1 128-16,-1-1-128 0,-1 4 128 0,1-2-128 15,-3 2 176-15,3 1-176 0,-1 0 128 0,-3 1-128 16,-1 2 0-16,1-2 0 0,0-1 128 0,-2 1-128 0,-1-1 0 15,1 4 0-15,2-4 0 0,1 0 0 0,-2 0 0 0,2 0 0 16,0 0 0-16,1 1 0 0,-3 1 128 0,2-1-128 16,0 2 0-16,2-2 0 0,2 2 0 0,-1-1 0 15,-4-1 0-15,1 2 0 0,0 0 0 0,0 2 0 16,-1 1 0-16,0 0 0 0,-2-2 0 0,1-1 0 16,0 3 0-16,-1-2 0 0,0-1 0 0,-1 0 0 15,-2-2 0-15,2 1 0 0,-1 2 0 0,1 0 0 16,-1-2 0-16,1-2 0 0,1 0 0 0,1 1 0 15,-2 2 0-15,1 1 0 0,1-1 0 0,-1 2 0 16,0 0 0-16,0 0 0 0,0-1 0 0,0-1 0 16,-2-3 0-16,-2 0 0 0,0 4 0 0,0-4 0 15,-1 0 0-15,0 0 0 0,-2 1 0 0,2 2 0 16,-1-1 0-16,12-1 0 0,-1 2 0 0,-3 0 0 16,-3-1 0-16,1 1 0 0,1 1 0 0,-1-2 0 0,0 1 208 15,0-2-64-15,-2-1-16 0,2 0 0 0,0 0-128 0,0-1-144 16,-2 0 144-16,0-1-208 0,1 0 208 0,1-1 0 15,0-1 0-15,1 2 0 0,0-2 0 0,2 1 0 16,-1 3 0-16,1-2 0 0,-1 0 0 0,1 2 0 16,-1 0 0-16,0 2 0 0,-1 0 0 0,-1-1 0 15,0 2 0-15,0 0 0 0,-2-3 0 0,0 0 0 16,-1 0 0-16,0 0 0 0,0 0 0 0,-1 0 0 16,2 0 0-16,-1-3 0 0,2 3 0 0,-1 0 0 0,2-1 0 15,0-1 0-15,1 2 0 0,2 0 0 0,0 2 0 0,-1-2 0 16,2-2 0-16,0 2 0 0,0 0 0 0,1 0 0 15,0 3 128-15,0 0-128 16,-1-3 0-16,0 0 0 0,1 0 0 0,-1 0 0 16,-1 0 0-16,3 1 0 0,-3-1 0 0,3 1 0 15,-1 1 0-15,0-1 0 0,1 2 128 0,1-2-128 16,-3 0 0-16,2 2 0 0,2 1 0 0,1 0 0 0,0-2 0 0,1-1 0 16,1 2 0-16,-2 0 0 0,0-1 0 0,1 2 0 15,0-4 0-15,2 1 0 0,-2 1 0 0,2-1 0 16,0-1 160-16,-1 0-32 0,0 0 0 0,0 0 0 15,2 0-128-15,0-1 0 0,-1-1-192 0,1 1 192 16,0-1 0-16,0 0 0 0,-1 1 0 0,-1 0 0 16,1 1 0-16,2 0 0 0,-1-4 128 0,3 1-128 15,-2 1 144-15,1-1-144 0,0 0 160 0,0 2-160 16,1 1 128-16,-1 0-128 0,1 0 0 0,0 0 0 16,0-1 0-16,1-1 128 0,-1 1-128 0,-1-1 0 0,2 0 0 0,2 2 0 15,-1-1 0-15,0 1 0 0,-1 0 0 0,1 0 0 16,0-1 128-16,0 1-128 0,0 1 0 0,-1-1 0 15,0 0 128-15,0 0-128 0,0 0 0 0,-3 0 0 16,2 1 0-16,-1 2 0 16,0-1 0-16,0 1 0 0,1 0 0 0,-1-1 0 15,1 2 0-15,0-1 128 0,-1 1-128 0,1 0 0 0,-1-1 0 0,1 3 0 16,1-4 0-16,0 1 0 0,-1-2 0 0,3 1 0 16,-1-1 0-16,1 1 0 0,1 1 0 0,-1 0 0 15,1-3 0-15,6 0 0 0,-7 4 0 0,7-4 0 16,-8 2 0-16,2-2 0 0,6 0 0 0,-5 1 0 0,5-1 0 0,0 0 0 15,-6 2 0-15,6-2 0 0,0 0 0 0,0 0 0 16,0 0 0-16,0 0 0 0,0 0 0 0,0 0 0 16,0 0 0-16,0 0 0 0,0 0 0 0,4-7 0 15,0-1 0-15,1 2 0 0,2 1 0 0,-1-2 0 16,2-2 0-16,0 1 0 0,0 0 128 0,1 2-128 16,-1 1 0-16,1-2 0 15,0 1 0-15,0-3 0 0,2 1 0 0,-1 1 0 16,1-2 0-16,-1 1 0 0,0 0 0 0,1 1 0 0,-1-1 0 0,1 0 0 15,-1 0 0-15,1 0 0 0,-2 0 0 0,-1 2 0 16,-2 1 0-16,1 0 0 0,-2 1 0 0,0-2 0 16,-5 6 0-16,0 0 0 0,5-5 0 0,-5 5 0 15,0 0 0-15,0 0 0 0,0 0 0 0,0 0 0 16,0 0 0-16,0 0 0 0,0 0 0 0,0 0 0 16,0 0 0-16,0 0 0 0,0 0 0 0,0 0 0 15,0 0 0-15,0 0 0 0,-5 8 0 0,-2-1 0 0,1 2 0 0,-1-3 0 16,1 2 0-16,-2 1 0 0,0-1 0 0,0 1 0 15,1 1 0-15,-1 0 0 0,-1-1 0 0,0 1 0 16,-2-2 0-16,1 1 0 0,-1-1 0 0,1 0 0 16,1 0 0-16,0-2 0 0,-2-1 0 0,2 1 0 15,1-1 0-15,0 0 0 0,-1 0 0 0,1 2 0 16,1-3 0-16,-1 1 0 0,0-1 0 0,1 1 0 16,1 0 0-16,1-1 0 0,-1-1 0 0,6-3 0 0,-5 4 0 0,5-4 0 15,-5 4 0-15,5-4 0 16,0 0 0-16,0 0 0 0,0 0 0 0,0 0 0 15,0 0 0-15,0 0 0 0,0 0 0 0,0 0-128 16,0 0 128-16,0 0 0 0,7 5 0 0,0-1 0 16,0 0 0-16,1-1 0 0,1 3 0 0,0-4 0 15,0 2 0-15,0-1 0 0,0 2 0 0,1 0 0 16,0 0 0-16,0 1 0 0,1-2 0 0,-2 1 0 0,1 0 0 0,1 0 0 16,-1-1 0-16,2 1 0 0,-2 1 0 0,1 0 0 15,-1 1 0-15,1-1 0 0,-1 1 0 0,1-1 0 16,-1 2 0-16,-1 0 0 0,-1-2 0 0,0 1 0 15,0-1-272-15,-1 1-112 0,-7-7 0 0,12 9-16 16,0-1-2880-16,-3-2-576 16</inkml:trace>
  <inkml:trace contextRef="#ctx0" brushRef="#br0" timeOffset="159218.18">22196 2598 18015 0,'-2'-3'800'0,"26"-27"160"0,-24 30-768 0,0 0-192 15,-5-4 0-15,0 0 0 0,1 0 1408 0,0 0 256 16,4 4 32-16,0 0 16 0,-4-6-400 0,0 1-80 16,4 5-16-16,-4-7 0 0,-1-1-464 0,0 2-112 15,-1 2 0-15,1-1-16 0,5 5 48 0,-8-2 16 16,0 2 0-16,2 2 0 0,-3-1-176 0,0 4-48 15,-2 2 0-15,1 2 0 0,1 1-208 0,0 3-64 16,-1 2 0-16,4 0 0 0,-2 2-64 0,2 1 0 0,0 1-128 0,2-1 192 16,2 0-192-16,1-1 176 0,-1-1-176 0,4-1 160 15,0 2-160-15,2 0 0 0,1-1 0 0,1 1 128 16,0-5-128-16,1 1 0 0,0-2 0 0,2 0 128 16,1-2-128-16,-3 1 0 0,1-3 0 0,0 1 0 15,0 0-480-15,0-1-32 0,0 1 0 0,-1-1 0 16,1-2-1504-16,-1 0-304 0,-7-5-64 0,6 7-6432 15,-6-7-1280-15</inkml:trace>
  <inkml:trace contextRef="#ctx0" brushRef="#br0" timeOffset="159450.18">22164 2768 6447 0,'0'0'576'0,"0"0"-576"15,0 0 0-15,0 0 0 16,0 0 3648-16,0 0 640 0,0 0 112 0,0 0 16 15,0 0-2528-15,0 0-512 0,0 0-96 0,0 0-32 0,0 0-816 0,4 8-176 16,2 0-16-16,0 1-16 0,-1 0-96 0,2 2 0 16,-1 0-128-16,2-1 192 0,3-1-16 0,-2 2-16 15,-1-1 0-15,-2-1 0 0,-1-2 160 0,1 1 48 16,-1 1 0-16,-1-2 0 0,-2 2 176 0,1 2 32 16,-2 0 16-16,-1 1 0 0,-2 1 160 0,-2 0 16 15,0 0 16-15,-3-1 0 0,-1 0-48 0,1-1-16 16,-3 0 0-16,3-1 0 0,-1-1-400 0,1-1-64 0,2 0-32 15,2 1 0 1,0 1-1824-16,-1-2-384 0</inkml:trace>
  <inkml:trace contextRef="#ctx0" brushRef="#br1" timeOffset="166084.26">29438 5221 8287 0,'0'0'368'0,"0"0"80"0,0 0-448 0,-8 15 0 16,8-15 0-16,0 0 0 0,0 0 1984 0,0 0 320 15,0 0 64-15,0 0 16 0,0 0-992 0,0 0-208 16,0 0-32-16,0 0-16 0,0 0-112 0,12-5 0 0,-2-3-16 0,2 0 0 15,0 1 160-15,1 0 48 0,0-2 0 0,0 1 0 16,0 2-128-16,1-3-32 0,2-2 0 0,0-1 0 16,2 1-160-16,1-2-48 0,1-3 0 0,1-2 0 15,0-4-144-15,1-1-48 0,1 3 0 0,1-3 0 16,0 0-208-16,1-1-32 0,1 1-16 0,2 1 0 16,0 0-208-16,4 2-32 0,2-2-16 0,2-2 0 15,1 0-144-15,-1-1 0 0,1 0 144 0,-1 2-144 0,-2 0 0 16,-1-1 0-16,-3 0 0 0,-2 2 128 0,1 0-128 0,-4 1 0 15,-4-1 0-15,-2 2 0 0,-1 2 0 0,-1 2 144 16,0 1-144-16,-2 2 0 16,-2 1 160-16,0 3-160 0,-3-4 128 0,1 4-128 15,-5 1 144-15,3-4-144 0,2 0 160 0,-4 2-160 16,0 1 160-16,2 0-160 0,-2 0 160 0,0 1-160 16,1 1 0-16,0 1 0 0,-8 6 0 0,8-7 0 0,-2 3 0 15,-6 4 0-15,0 0 0 0,8-7 0 0,-1 1 128 0,-7 6-128 16,0 0 0-16,0 0 144 0,8-5-144 0,-8 5 128 15,0 0-128-15,0 0 128 0,6-5-128 0,-6 5 160 16,0 0-160-16,0 0 160 0,0 0-160 0,9-3 0 16,-9 3 0-16,0 0 128 0,8-1 0 0,-8 1 0 15,10-1 0-15,0 3 0 0,-10-2-128 0,11 4 0 16,2 0 0-16,3 0-176 0,-2 1 176 0,-1 4 0 16,0 0 160-16,2 3-160 0,3 1 176 0,-1 3-176 0,0-2 192 0,1 2-192 15,2-2 192-15,2 1-64 0,1 0 0 0,0 1-128 16,-1-2 240-16,1 4-64 0,2 2-16 0,1 0 0 15,0-5 32-15,0 3 0 0,-1 1 0 0,0-1 0 16,-1 0 64-16,1 2 0 16,-4-1 16-16,0 0 0 0,-2-2-16 0,2 1-16 0,-1 1 0 15,-1 0 0-15,1-2-240 0,-2 2 176 0,1-1-176 0,-3-1 160 16,1-2-160-16,2-1 0 0,-2 0 0 0,0-1 0 16,-2-1 0-16,0 0 0 0,-2 0 128 0,-2-2-128 15,0-2 0-15,-2 0 0 0,-1-3-192 0,0 1 192 16,-8-6-1760-16,10 8-224 0,-2-1-64 15,-8-7-10544-15,0 0-2112 0</inkml:trace>
  <inkml:trace contextRef="#ctx0" brushRef="#br1" timeOffset="166635.97">31862 4833 8287 0,'0'0'736'0,"0"0"-592"0,0 0-144 0,0 0 0 0,0 0 3600 0,0 0 688 16,0 0 144-16,0 0 32 0,0 0-2352 0,0 0-480 15,0 0-96-15,7 14 0 0,-1 1-96 0,-3 5-16 16,3 3 0-16,-4 2 0 0,-2 1-832 0,0 1-160 15,0 2-48-15,0-2 0 0,-1 3-176 0,0 2-32 16,1-1-16-16,0-2 0 0,-2-2-160 0,2-1 0 16,0-5 0-16,2-1 0 0,-1-3-240 0,2-2-128 0,1-2-16 0,-1-4-16 31,-3-9-2224-31,0 0-432 0,0 0-80 0,0 0-32 0</inkml:trace>
  <inkml:trace contextRef="#ctx0" brushRef="#br1" timeOffset="166886.01">32038 4817 15663 0,'0'0'688'0,"5"-10"144"0,-5 10-656 0,0 0-176 0,0 0 0 0,0 0 0 16,0 0 1968-16,9 7 352 0,-4 2 80 0,0 0 16 16,-1 3-704-16,0 4-144 0,-1-2-32 0,-1 5 0 15,1 1-928-15,0 2-192 0,-1 3-32 0,1 1-16 16,-1 1-240-16,1 2-128 0,-2 1 160 0,2-3-160 15,0-1 144-15,-1-1-144 0,1-3 128 0,-1 2-128 16,2-2 0-16,1 0 0 0,-1-2-144 0,0-2 144 31,2-2-864-31,-1-2-64 0,-1-1-16 0,0-1 0 0,-4-12-2096 16,2 12-416-16</inkml:trace>
  <inkml:trace contextRef="#ctx0" brushRef="#br1" timeOffset="167070.66">31937 5125 27007 0,'0'0'1200'0,"0"0"240"0,0 0-1152 0,0 0-288 16,0 0 0-16,7 10 0 0,-7-10 1024 0,0 0 160 0,10 0 32 0,1 0 0 16,-1-3 512-16,2 2 128 0,2-2 0 0,6-1 16 15,2-2-1392-15,1-2-288 0,1-3-48 0,0 4-16 31,3 0-1984-31,1 2-416 0</inkml:trace>
  <inkml:trace contextRef="#ctx0" brushRef="#br1" timeOffset="167883.36">28623 5281 1839 0,'-1'9'160'0,"1"4"-160"0,4 2 0 0,-2 4 0 16,1-2 3968-16,-2 2 768 0,2 5 160 0,1-3 32 16,0 1-3008-16,1-4-576 0,0 0-128 0,2 2-32 0,-1-5-432 0,1 1-96 15,-1-3-16-15,1-2 0 0,-1-4-256 0,1 1-64 16,-7-8-16-16,0 0 0 0,0 0 80 0,8 7 0 16,-8-7 16-16,0 0 0 0,0 0-144 0,0 0-48 15,5-8 0-15,-3-1 0 16,-3-7-208-16,-2-1 0 0,0-2-144 0,-3-1 144 15,1 0-384-15,0-2 32 0,1-2 0 0,0-3 0 16,-2 0-784-16,2 1-144 0,1-1-48 0,2 1 0 16,1-1-160-16,2 3-48 0,1-1 0 0,2 3 0 0,3 1 1104 0,1 1 224 15,2-1 32-15,-1 5 16 0,-2 1 816 0,1 2 176 16,0 1 16-16,1 5 16 0,2 0 352 0,0 4 64 16,0 2 0-16,-1 5 16 0,0 3-320 0,-1 2-64 15,-2 5-16-15,-1 0 0 0,-2 3 144 0,-3 4 32 0,-2 3 0 16,-1 0 0-16,-3 0-160 0,-4-1-16 0,-1 2-16 0,0-4 0 15,0 1-416-15,-1-4-80 0,-2 1 0 0,0-5-16 16,3-1-368-16,0-2 0 0,0-2 0 0,1-2 128 31,-1 1-1536-31,0 0-288 0,-2 1-64 0,2-6-7968 0,9-3-1584 0</inkml:trace>
  <inkml:trace contextRef="#ctx0" brushRef="#br1" timeOffset="168253.24">28980 5154 4607 0,'0'0'192'0,"0"0"64"0,2 11-256 0,0 2 0 0,2-2 0 0,0 5 0 16,1 1 4176-16,0 1 800 0,2 0 144 0,0 2 48 16,-1 2-2672-16,2-1-512 0,-3 0-128 0,2 4 0 15,-1-2-880-15,1 3-160 0,-2-2-48 0,0-3 0 0,0-3-448 0,2-1-112 16,2-2-16-16,-3 0 0 0,0-1-192 0,0-2 176 15,1-4-176-15,-7-8 160 0,0 0-32 0,0 0-128 16,0 0 192-16,0 0-64 0,10-3-128 0,-10 3 0 16,8-6 0-16,-2-4 128 0,1-3-128 0,-2-1 0 15,-1-2 0-15,1 1 0 0,2-1-224 0,-1-1 80 0,1-1 16 16,1 2 0-16,0 1 128 0,1 3 0 0,1 1-144 0,2 4 144 16,1 3 0-16,-1 1 0 0,-12 3 160 0,14 5-160 15,-1 2 384-15,-1 3-48 16,-4 1 0-16,2 2 0 0,0-3 48 0,1 2 0 15,-2-3 0-15,3 4 0 0,1 0-256 0,0 3-128 16,-2-3 128-16,1 1-128 16,1 2-416-16,0-1-160 0,0 2-16 0,2-1-15008 0</inkml:trace>
  <inkml:trace contextRef="#ctx0" brushRef="#br1" timeOffset="169520.16">30583 4303 1839 0,'0'0'0'0,"0"0"160"0,0 0-160 0,0 0 0 16,0 0 0-16,0 0 0 0,0 0 2288 0,0 0 416 16,0 0 96-16,0 0 16 0,0 0-1424 0,0 0-288 15,0 0-48-15,0 0-16 0,0 0 144 0,0 0 32 0,0 0 0 0,11 1 0 16,-11-1 0-16,11-4 0 0,-1-2 0 0,2-1 0 16,0-1 16-16,1-2 16 0,1-2 0 0,2-1 0 15,-1-1-224-15,1-4-32 0,-2-1-16 0,1 2 0 16,0-2-336-16,0-2-64 15,-1 0 0-15,2-2-16 0,-1-3-160 0,4 1-16 0,0-1-16 0,-2 4 0 16,-4 1-208-16,1 0-32 0,1 1-128 0,-1 2 192 16,0 0-192-16,1 1 0 0,-2 3 128 0,0-1-128 15,-1 0 0-15,-3 1 0 0,1 3-144 0,-1 2 144 32,-1 1-704-32,0 1-64 0,-8 7 0 0,0 0-9456 0,0 0-1888 0</inkml:trace>
  <inkml:trace contextRef="#ctx0" brushRef="#br1" timeOffset="169987.06">31437 3326 2751 0,'2'-14'128'0,"1"4"16"0,-2-1-144 0,2 2 0 16,1 0 0-16,-4 9 0 0,0-9 3568 0,0 9 672 15,0 0 144-15,-3-8 32 0,3 8-2128 0,-5-8-432 16,5 8-64-16,-9-2-32 0,0 2-640 0,-1 1-128 0,0 4-32 0,0 2 0 16,0 0-576-16,1 5-112 0,0 2-16 0,0 5-16 15,0 2-240-15,2 2 0 0,1 1 128 0,2-1-128 16,0 2 0-16,1 0 0 0,3 1 0 0,2-6 0 15,2 3 0-15,1-5 0 0,0 0 0 0,4-1 0 16,0-4 128-16,2 0 144 0,0-4 32 0,3-1 0 16,0-4 144-16,0-3 48 0,-1-1 0 0,2-4 0 15,-2-1 192-15,0-7 32 0,0 1 16 0,1-4 0 16,0 0-160-16,-1-4-16 0,-1-1-16 0,-1-1 0 0,-5-1-256 16,2 1-48-16,-2 0-16 0,-2 3 0 0,-2-2-80 0,-2-1-16 15,-3 0 0-15,-1 3 0 0,-1-1-128 0,-3 3 160 16,-1 2-160-16,0-2 160 31,-2 2-544-31,1 1-96 0,0 1-32 0,0 3 0 16,0 1-2064-16,3 3-432 0,1-1-64 0</inkml:trace>
  <inkml:trace contextRef="#ctx0" brushRef="#br1" timeOffset="170322.1">31920 3216 14735 0,'0'0'1312'0,"0"-11"-1056"0,-1 2-256 0,0 0 0 15,-3 1 1088-15,4 8 144 0,0 0 48 0,-8-9 0 16,-1 5 352-16,0 1 80 0,-2 3 16 0,2 3 0 15,0 4-432-15,-1-1-80 0,-1 4 0 0,1 4-16 16,1-1-656-16,-1 1-128 0,3 2-32 16,0-3 0-16,2 0-256 0,2 0-128 0,3-2 128 0,2 2-128 15,0 3 0-15,3-3 0 0,2 1 0 0,1 2 0 16,1-4 0-16,0-2 0 0,-1-1 128 0,1 3-128 16,-1-1 0-16,2-1 0 0,2-1 144 0,-2-1-144 15,1-2-128-15,-1 1-112 0,1-1-16 0,0-2 0 16,2-2-640-16,0-4-128 0,-1-2-16 0,-3-1-7456 15,-1-1-1488-15</inkml:trace>
  <inkml:trace contextRef="#ctx0" brushRef="#br1" timeOffset="170514.04">32172 2987 16639 0,'0'0'736'0,"8"-6"160"0,-8 6-720 0,0 0-176 16,0 0 0-16,0 0 0 0,9 5 256 0,-9-5 32 15,5 11 0-15,-1 2 0 0,-1 1 816 0,-2 2 176 16,-1 2 16-16,0 1 16 0,0 4-752 0,0 0-160 16,0 2-16-16,-1 2-16 0,-2 1-368 0,0-1 0 15,1-1 0-15,-1 0 0 16,0-2-656-16,5 2-112 0,0-3 0 0,1-2-5760 0,0-2-1152 0</inkml:trace>
  <inkml:trace contextRef="#ctx0" brushRef="#br1" timeOffset="170738.95">32412 2904 2751 0,'0'0'256'0,"0"0"-256"0,0 0 0 0,0 9 0 15,0 5 3728-15,1 1 704 0,0 2 144 0,-1 1 32 16,0 0-3072-16,0 2-592 0,-1 1-128 0,1 6-32 15,0 0-288-15,0 6-64 0,0 0-16 0,1-1 0 16,-1-2-416-16,2 1 0 0,-2 2 0 0,1 0 0 16,-1 1-560-16,0-2-80 0,0-1-32 0,0-2-5904 15,-1-5-1168-15</inkml:trace>
  <inkml:trace contextRef="#ctx0" brushRef="#br1" timeOffset="170900.33">32150 3246 19343 0,'0'0'1728'0,"0"0"-1392"0,7-12-336 0,4 4 0 31,1 1-352-31,-1 4-144 0,0-3-16 0,2 2-16 0,0 1 528 0,3-1 304 16,2 1-48-16,0 3-5568 15,0 3-1136-15</inkml:trace>
  <inkml:trace contextRef="#ctx0" brushRef="#br1" timeOffset="171351.56">32456 3320 12895 0,'0'0'1152'0,"0"0"-928"0,0 0-224 0,0 0 0 15,9-4 1376-15,-9 4 224 0,12-3 64 0,0 2 0 0,-2 0 240 16,0-1 48-16,1 2 16 0,-1 2 0 0,-10-2-640 0,15 2-128 15,-2 0-32-15,1 2 0 0,-2-4-272 0,1 0-64 16,-1 0-16-16,-1 2 0 0,-11-2-176 0,0 0-16 16,12 5-16-16,-12-5 0 15,0 0-320-15,0 0-64 0,0 0-16 0,5 12 0 16,-3-1 48-16,-2-11 16 0,-7 10 0 0,-1-1 0 16,0-2-80-16,-1 0-32 0,0 0 0 0,1 2 0 15,2-2-160-15,-1-1-272 0,7-6 64 0,-8 7 16 16,8-7-464-16,0 0-96 0,-6 5-16 0,6-5 0 15,0 0 80-15,0 0 16 0,0 0 0 0,0 12 0 16,0-12 48-16,0 0 16 0,5 10 0 0,2-1 0 0,-7-9 416 0,9 12 192 16,-1 0-160-16,-1-3 160 0,1 1 240 0,-3 1 144 15,-5-11 16-15,8 13 16 0,-1-3 416 0,-2 2 96 16,-1 0 16-16,-3-1 0 0,-2 1 272 0,-2 0 48 0,-1-1 16 0,-1 1 0 16,-1-1-144-16,-3-1-32 0,-1-1 0 0,0-2 0 15,0-1-512-15,-1 1-96 0,1 1-32 0,1-2 0 16,1-1-304-16,0 0-160 0,-2 1 160 0,-1-4-160 15,-2 2-192-15,1 0-128 0,1 0-16 0,0-1-16 32,1-1-2864-32,-1 0-576 0</inkml:trace>
  <inkml:trace contextRef="#ctx0" brushRef="#br1" timeOffset="172089.83">29912 3694 16527 0,'0'0'720'16,"0"0"176"-16,0 0-720 0,0 0-176 0,0 0 0 0,0 0 0 0,0 0 848 0,0 0 144 15,0 0 32-15,10 7 0 0,-10-7 528 0,13 10 112 16,0 2 32-16,1 1 0 0,3 0-608 0,1 1-112 15,0 3-16-15,3 1-16 0,4 1-144 0,0 3-32 0,-2-3 0 0,2 2 0 32,3 1-160-32,-1-1-32 0,0-1-16 0,2 1 0 0,0 1-112 0,-2-3 0 15,-1 0-16-15,1-1 0 0,1-5-144 0,-1 1-32 16,-2 2 0-16,0-3 0 0,0 1-128 0,-3 1-128 16,-3-2 192-16,1 1-192 0,-1 0 176 0,0-1-176 15,-4 0 160-15,1-1-160 0,-2 0 0 0,1 1 0 16,-2-1 0-16,-2-1 0 15,0 0-1600-15,-2-2-224 0,0-1-32 0</inkml:trace>
  <inkml:trace contextRef="#ctx0" brushRef="#br1" timeOffset="173249.36">29690 3240 3679 0,'0'0'160'0,"0"0"32"0,-4-11-192 0,4 11 0 0,-9 0 0 0,-2-2 0 15,1 1 3792-15,1 1 720 0,1 0 144 0,-1 3 16 0,-2 1-2720 0,-1 1-544 16,5 5-128-16,-3 1 0 0,0 0-848 0,0 1-176 15,0 1-16-15,4 3-16 0,1 5-32 0,1-3 0 16,1 1 0-16,3-2 0 0,4-1 192 0,1-3 16 16,2 0 16-16,1 0 0 0,2 0 352 0,3-1 80 15,2-3 16-15,0-4 0 0,2-1 96 0,0-1 32 0,1-2 0 0,-1-2 0 16,-1-2-176-16,0-2-48 16,-2 1 0-16,0-1 0 0,1-4-128 0,-2-2-16 15,0-1-16-15,-2 2 0 0,0 0-64 0,-5-2-16 16,-2-1 0-16,-2 0 0 0,-1-2-224 0,-1 1-48 15,0 1-16-15,-3-3 0 0,-3 1-64 0,-3 0-16 16,-2 1 0-16,-1 0 0 0,-1 2-160 0,0-2-144 0,2-1 144 0,-2 1-208 31,-2 0-1184-31,2 1-224 0,-1 1-48 0,3 3-16 16,2 2-1472-16,1 2-304 0</inkml:trace>
  <inkml:trace contextRef="#ctx0" brushRef="#br1" timeOffset="173870.36">29036 3084 11967 0,'0'0'528'0,"0"0"112"0,0 0-512 0,0 0-128 0,0 0 0 0,0 10 0 0,0-10 2896 0,-1 15 560 16,1-1 96-16,1 0 32 0,1 3-1472 0,-2 2-272 16,-2 3-64-16,2-1-16 0,0-2-960 0,2 2-192 15,0 0-32-15,0 1-16 0,-1 1-400 0,2 1-160 16,-1-1 128-16,2 0-128 0,-1-1 0 0,1-3 0 15,1 2 0-15,-1-5 0 16,-2-2-192-16,2-1-128 0,1-2-32 0,1-1 0 16,-6-10-864-16,0 0-160 0,0 0-32 0,6 5-16 15,-6-5-560-15,11-2-96 0,-4-4-32 0</inkml:trace>
  <inkml:trace contextRef="#ctx0" brushRef="#br1" timeOffset="174082.37">29232 3132 911 0,'6'-12'0'0,"-6"12"0"0,3-9 0 0,-3 9 0 16,0 0 3168-16,0 0 544 0,0 0 128 0,0 0 0 16,0 0-1760-16,0 0-352 0,3 12-80 0,-3-2-16 15,0 2-608-15,1 2-112 0,0 2-16 0,-1 1-16 16,0 1-448-16,0 2-96 0,3-1-16 0,0 4 0 16,-1 1-48-16,2 1-16 15,0-3 0-15,0 3 0 0,0-4-256 0,0 1 0 0,-2-1 0 0,2-1 0 16,1-1 128-16,1 1-128 0,-2-6 0 0,-2-1 0 31,-1-3-480-31,1 1-160 0,-2-11-16 0,1 10-6656 0,-1-10-1328 0</inkml:trace>
  <inkml:trace contextRef="#ctx0" brushRef="#br1" timeOffset="174291.31">29109 3354 4607 0,'0'0'400'0,"0"0"-400"16,0 0 0-16,0 0 0 15,0 0 5088-15,0 0 928 0,0 0 192 0,0 0 48 16,0 0-3440-16,12-5-704 0,0 1-128 0,1 1-16 0,1 3-1344 0,2-1-272 16,1-2-48-16,4-1-16 0,2 2-288 0,1 2-272 15,-2-3 48-15</inkml:trace>
  <inkml:trace contextRef="#ctx0" brushRef="#br2" timeOffset="192819.91">27776 6146 12895 0,'0'0'1152'0,"0"0"-928"15,-8 11-224-15,8-11 0 16,-4 5 4224-16,4-5 816 0,-7 5 144 0,2 0 48 16,1 2-2800-16,0-1-544 0,2 2-112 0,0 1-32 15,1 0-1040-15,1 2-192 0,1-1-64 0,2 1 0 16,1-1-448-16,0 2 0 0,1-3-176 0,4 4 176 15,0-2-1680-15,-9-11-224 0,13 3-32 0,-1-3-16 16,0-2-768-16,-2-5-160 0,1-2-16 0,-1-1-16 16,1-2 1152-16,-2 0 224 0,-1 1 64 0,-2-1 0 15,1-1 400-15,0 2 96 0,-1 1 16 0,-2 1 0 0,-1 1 1936 0,1 1 400 16,-4 7 80-16,3-6 16 0,0-1 448 0,-3 7 80 16,0 0 32-16,0 0 0 0,0 0-272 0,0 0-48 15,0 0-16-15,6 3 0 0,1 1-992 0,-1 1-208 0,1 0-48 0,3 3 0 31,1 0-1408-31,0 2-272 0,1 1-64 0</inkml:trace>
  <inkml:trace contextRef="#ctx0" brushRef="#br2" timeOffset="193416.63">28164 6114 3679 0,'0'0'320'0,"0"0"-320"0,0 0 0 0,-2 11 0 16,2 4 5200-16,0 0 976 0,0-2 192 0,0 7 32 16,1 2-3728-16,2 3-752 0,-1 2-160 0,2 1-32 15,0 0-944-15,0 1-192 0,1-2-32 0,-1 1-16 16,-1 1-384-16,-1-3-160 0,2-2 128 0,-1 1-128 0,-3-4 192 0,0-1-64 16,0-4 0-16,0-5 0 0,0-1-128 0,0-1 0 15,0-9 144-15,-2 10-144 0,0-3 160 0,2-7-32 16,0 0-128-16,0 0 192 0,0 0-192 0,0 0 0 15,-4-2 0-15,0-5 0 16,4 7-448-16,-1-14-144 0,2-3-32 0,0 0 0 16,-1-2 64-16,3 0 16 0,-1 1 0 0,1-2 0 0,1 5 224 0,0 2 64 0,-1 1 0 0,-2 3 0 15,3 2 1024-15,-4 7 192 16,0 0 64-16,8-4 0 16,-8 4-1312-16,0 0-256 0,13 4-48 0,-2 6-16 0,0-1 896 0,-1 2 176 15,1 5 48-15,0 0 0 0,2 2-304 0,2 0-48 16,0-1-16-16,2 0 0 0,2-3-16 0,0-1-128 15,1-2 192-15,1-1-64 0,-1-1 48 0,0-2 0 16,0-2 0-16,-2-1 0 0,-1-4 32 0,1 0 16 0,0-5 0 0,0 0 0 16,-2-3-96-16,0-1 0 0,-3 0-128 0,-1-4 192 15,-2 1-192-15,-1 0 0 0,-1-4 128 0,-2 3-128 16,-2-1 0-16,-1-2 0 0,0 2 0 0,-5 1 0 16,0-1 176-16,-2 2-176 0,-1 2 192 0,-2 0-192 15,-1 1 208-15,2 4-64 0,6 5-16 0,-11-3 0 16,2 3 224-16,0 3 32 0,1 5 16 0,0 2 0 0,-1 2 192 15,3 1 48-15,0 4 0 0,3-3 0 0,0 3-80 0,2 2-16 16,3-2 0-16,2-1 0 0,1 0-352 0,3 1-192 16,3-4 192-16,2 0-192 15,0-2 0-15,1-1-256 0,0-2 32 0,2-2 0 16,0 0-1776-16,2-4-368 16,-1-2-64-16,-3-1-14416 0</inkml:trace>
  <inkml:trace contextRef="#ctx0" brushRef="#br2" timeOffset="193885.11">28949 6325 10127 0,'0'0'896'0,"-6"13"-704"16,0 0-192-16,0 3 0 0,-1 2 4352 0,2-1 832 16,0-2 160-16,1 2 32 0,0-1-2640 0,1 1-544 0,2-3-96 0,1 2-32 15,3-2-1040-15,-1 1-192 0,-2-1-64 0,3-1 0 16,1-3-576-16,0 0-192 0,-4-10 0 0,6 10 0 15,2-2 0-15,0-2-272 16,-8-6 16-16,10 2 16 16,1-4-464-16,-1-2-112 0,-10 4-16 0,11-7 0 15,-1-2-48-15,-2-1-16 0,-3-3 0 0,2 0 0 0,2-1 480 0,-1 1 96 0,-5 3 0 0,1-4 16 16,2 4 304-16,-1 0 0 0,0 1 0 0,0 1 0 16,-5 8 320-16,5-8 80 0,-5 8 16 0,0 0 0 15,0 0 384-15,0 0 80 0,0 0 16 0,0 0 0 16,8 10-384-16,-2 2-80 0,-4-2-16 0,1 2 0 15,1 0-48-15,-2 1-16 0,1-4 0 0,2 2 0 16,0-5-160-16,-5-6-48 0,8 7 0 0,0-1 0 16,-8-6-144-16,9 1 0 0,-9-1 0 0,0 0 128 0,12-1-128 15,-12 1 0-15,9-3 0 0,-1 0 0 0,-2-7-192 0,2 1 48 16,-1-1 0-16,0-1 0 0,0-2-96 0,-1 2-16 16,2-2 0-16,-1 1 0 0,-2 0 96 0,0 0 16 15,2 2 0-15,-2 0 0 0,-1 2 144 0,-4 8 0 16,4-7 0-16,-4 7 0 0,0 0 0 0,0 0 128 15,0 0 0-15,0 0 0 0,0 0-128 0,0 0 176 16,0 0-176-16,0 0 192 0,0 0-192 0,9 11 0 0,0-2 0 0,-2 0 0 31,-7-9-688-31,7 10-208 0,1 1-64 0,-1-3 0 16,-7-8-2416-16,6 7-480 0</inkml:trace>
  <inkml:trace contextRef="#ctx0" brushRef="#br2" timeOffset="194021.03">29408 6385 9215 0,'0'0'400'0,"0"0"96"0,0 0-496 0,0 0 0 0,0 0 0 0,1 12 0 16,-1-12 4064-16,2 13 720 0,0 1 144 0,2-4 16 15,0 2-3392-15,1 3-672 0,0-2-144 0,2-2-32 32,-1-2-2448-32,2 1-496 0</inkml:trace>
  <inkml:trace contextRef="#ctx0" brushRef="#br2" timeOffset="194149.83">29456 6266 21183 0,'-12'-8'1888'0,"-1"-2"-1504"16,-1 0-384-16,1 0 0 0,1 4 1984 0,3-1 336 15,1 1 64-15,8 6 16 0,0 0-1808 0,0 0-352 16,0 0-80-16</inkml:trace>
  <inkml:trace contextRef="#ctx0" brushRef="#br2" timeOffset="194583.65">30025 6354 33279 0,'-3'-13'1472'0,"3"13"320"0,-5-10-1440 0,1 1-352 15,1 1 0-15,-2-2 0 0,-1 2 1488 0,-2 3 240 0,0 1 32 0,8 4 16 16,-11 0-528-16,1 4-96 0,-2 4-32 0,2 2 0 15,-1 1-800-15,1 0-144 0,0 2-48 0,0 2 0 16,4-1 0-16,1 0 0 0,1 1 0 0,1-2 0 16,2 0-128-16,2 1 0 0,2-1 0 0,2-1 0 15,2 0 0-15,0-3 0 0,2 0 0 0,3-2 0 16,0-4 0-16,1 1-176 0,1-1 48 0,1-2 0 16,-2-1-128-16,0-1 0 0,1-2-16 0,-2-1 0 15,-3 1 96-15,1-4 32 0,5 0 0 0,-2 0 0 16,-3-2-48-16,-1-1-16 0,-2 0 0 0,-1 0 0 15,-2-1 48-15,1 2 16 0,1-3 0 0,-4 2 0 16,-3-1 144-16,1 2-128 0,0 0 128 0,0 9-128 16,-5-10 128-16,0 2 0 0,-2 4 0 0,7 4 128 15,0 0-128-15,-9 0 144 0,1 0-144 0,8 0 160 16,-6 10 16-16,0 1 0 0,0 1 0 0,2-1 0 16,1 1 144-16,-1 1 16 0,-1 0 16 0,4 1 0 0,4 0-112 15,-2-1-32-15,-1 0 0 0,4 0 0 0,4 0-208 0,1 1 0 16,-2 0 0-16,4 1 0 15,2-2-1120-15,1 1-272 0,2-2-48 0,2-2-10800 16,3-2-2160-16</inkml:trace>
  <inkml:trace contextRef="#ctx0" brushRef="#br2" timeOffset="194989.24">30487 6384 5519 0,'-9'-11'240'0,"4"5"64"0,-1-1-304 0,-2 5 0 15,-1-2 0-15,-1 2 0 0,0 2 5952 0,1 0 1120 16,0 2 224-16,-2 3 64 0,1 1-3952 0,0 2-784 16,-1 0-144-16,2 1-48 0,1 2-1408 0,3 0-272 15,1 1-64-15,1 1-16 0,1 0-416 0,2 1-64 0,0-1-32 0,5 0 0 16,3 1-160-16,1-4 0 0,1 3 0 0,2 0 0 16,0-4 0-16,0 0 0 0,1-2 0 0,1-2 0 31,2 2-448-31,-1-4-32 0,1 1 0 0,0 2 0 0,-1-4-96 0,0 1 0 0,-1-1-16 15,0-2 0-15,-1-2-144 0,-2-2-32 0,-11 4 0 0,13-8 0 16,-2-1 80-16,0 0 16 0,-2-2 0 0,-1 0 0 0,0-2 272 0,-1 0 48 16,1 0 16-16,-2-1 0 0,-4 3 336 0,-1-1 0 15,-1-1 0-15,-2 1 0 0,-2 1 480 0,-1 1 16 16,-4 3 0-16,-3-1 0 0,-1 4 0 0,2 3 0 16,11 1 0-16,-11 2 0 15,-2 1 16-15,2 2 0 0,5 1 0 0,0 1 0 16,1 2-32-16,3 2 0 0,2-11 0 0,2 14 0 15,3-1-224-15,2 0-64 0,-1 0 0 0,2-3 0 0,3 2-192 0,0 0 128 16,2 0-128-16,3-2 0 0,0-5-176 0,-1 0-128 16,1-1-16-16,4-1-16 15,4 0-2992-15,0-2-608 0,-2-2-112 0</inkml:trace>
  <inkml:trace contextRef="#ctx0" brushRef="#br2" timeOffset="195209.25">31019 6106 10127 0,'-2'13'896'0,"-2"0"-704"0,0 7-192 0,3 0 0 16,1 6 3808-16,0 2 736 0,0-1 128 0,2 1 48 16,2-1-2768-16,1-1-544 0,1 4-128 0,0 1 0 15,3 1-768-15,2-1-160 0,0 0-32 0,1 0 0 16,0-1-320-16,1-1-320 0,0-1 64 0,0-2 16 15,-1-2-1888-15,-2-4-384 0,-2-3-80 0,-2-1-9008 16</inkml:trace>
  <inkml:trace contextRef="#ctx0" brushRef="#br2" timeOffset="195684.68">30950 6490 13823 0,'-10'-23'1216'0,"5"10"-960"15,1 0-256-15,1 3 0 16,2-1 2320-16,2 2 432 0,3 1 64 0,1 2 32 15,-5 6-1248-15,11-6-240 0,-1 2-48 0,3 1-16 16,1 0-272-16,2 3-48 0,1 3-16 0,3 0 0 0,2 0-768 0,4 1-192 16,1 0 0-16,3 0 0 0,1 0 0 0,1 0-160 15,-1-3 32-15,0 2 0 0,-2-2 128 0,-3-1 0 16,-2 2-144-16,-2-2 144 0,-3 0 0 0,0 0 0 16,-4 0 128-16,-2 0-128 0,-1 0 544 0,-12 0 32 15,10-3 0-15,-10 3 0 0,0 0 48 0,0 0 16 16,0 0 0-16,0 0 0 0,0 0-352 0,-10 3-64 0,-2 1-16 0,1 3 0 15,-1-2-208-15,0 3 0 0,2 1 0 0,0 2 0 16,3-2 288-16,-1 1-32 0,0-1-16 0,3 0 0 16,5-9 64-16,-3 12 16 0,3-12 0 0,-2 9 0 15,2-9-112-15,1 9-16 0,-1-9 0 0,6 7 0 16,-6-7-192-16,12 5 144 0,0-5-144 0,0 0 128 16,-2 0-128-16,2 0-176 0,-2-4 48 0,2 2 0 15,0-1-64-15,-1-1 0 0,-11 4 0 0,11-5 0 16,-11 5 192-16,8-7 0 0,-8 7 0 0,0 0 0 0,6-9 0 15,-6 9 0-15,0 0 0 0,0 0 0 16,0 0 0-16,0 0 0 0,3-9 0 0,-3 9 0 16,0 0 0-16,0 0 0 0,0 0-160 0,0 0 160 15,0 0-160-15,-2 10 160 0,2 1-128 0,0-1 128 16,0-1 0-16,2 2 0 0,0-1 0 0,2 1 0 16,2 0-144-16,0 0-112 0,2-3 0 0,1 0-16 15,1-2-1616-15,3 1-320 0,0-1-64 0,2 1-7472 16,-1-5-1504-16</inkml:trace>
  <inkml:trace contextRef="#ctx0" brushRef="#br2" timeOffset="195885.8">31859 6174 24879 0,'0'0'2208'0,"0"0"-1760"0,-3 13-448 0,1 2 0 16,-1 5 2032-16,1 2 320 0,-1 5 64 0,-1-2 16 15,0 0-544-15,1 0-96 16,1-2-32-16,2-1 0 0,-1-1-800 0,2-1-144 16,3-1-48-16,0 0 0 0,1-1-768 0,0-1 0 15,2 0 0-15,-1-2-144 16,2-3-1952-16,0-3-384 0,-2-2-80 0,-6-7-13696 0</inkml:trace>
  <inkml:trace contextRef="#ctx0" brushRef="#br2" timeOffset="196094.66">32223 5904 26719 0,'0'0'1184'0,"0"0"240"0,-3 13-1136 0,0-3-288 15,2 3 0-15,-1 0 0 0,-2 0 1296 0,1-2 208 16,0 2 32-16,3 0 16 0,0-1-656 0,2-1-128 15,-2-11-16-15,4 9-16 16,1 1-928-16,0-1-176 0,-5-9-32 0,9 6-9712 16,2-2-1920-16</inkml:trace>
  <inkml:trace contextRef="#ctx0" brushRef="#br2" timeOffset="196255.2">32400 5981 21183 0,'0'0'1888'0,"-3"10"-1504"15,1-1-384-15,-1 3 0 0,1-2 1680 0,-2 1 272 16,-2-1 48-16,1 2 16 0,0 2-1360 0,2-1-272 16,3-1-48-16,2 3-8960 0,0 1-1792 15</inkml:trace>
  <inkml:trace contextRef="#ctx0" brushRef="#br1" timeOffset="-210277.19">29172 7576 11967 0,'0'0'1072'0,"0"0"-864"16,0 0-208-16,0 0 0 0,0 0 1728 0,0 0 320 15,0 0 48-15,0 0 16 0,0 0-432 0,-1 12-80 16,-1-3 0-16,4 0-16 16,-2-9-672-16,4 12-128 0,-2 0-16 0,1 0-16 0,-1-1-160 0,2 2-16 15,0 4-16-15,1-2 0 0,-2 0 80 0,1 2 32 16,0 3 0-16,-2-3 0 0,0 2-48 0,0 2-16 15,0 1 0-15,0-1 0 0,0 4-48 0,-1 0-16 16,0-3 0-16,-1 3 0 0,0 0-208 0,0-1-32 16,3 2-16-16,-3 2 0 0,0-1-80 0,0 0-16 15,2-3 0-15,0 2 0 0,-2-1-192 0,2 1 144 0,1 3-144 16,-2-2 128-16,-1 0-128 0,0 2 0 0,0 0 0 0,0 1 0 16,0-2 128-16,2 1-128 0,0-2 0 0,-1 1 128 15,-1-2-128-15,0 1 0 0,2-1 0 0,-1 2 0 16,0-1 0-16,1-1 0 0,-2-2 0 0,0-1 0 15,2 1 192-15,0-2-32 0,-1 0-16 0,2-1 0 16,-1 0-144-16,-1 1 192 0,1-3-192 0,-2 5 192 16,-2-3-192-16,4-1 0 0,-2 1 0 0,1-1 0 15,0-2 0-15,1 0 0 0,-1 1 0 0,2-2 0 16,-1-2 0-16,1 2 128 0,-2 0-128 0,0 0 0 16,1-1 0-16,-2-2 0 0,0-2 0 0,1 0 0 15,0-1 0-15,-1 2 128 0,0-2-128 0,0-2 0 16,0-9 128-16,0 0-128 0,-1 10 128 0,1-10-128 15,-5 7 256-15,5-7-16 0,0 0-16 0,0 0 0 16,0 0 208-16,-5-7 32 0,1-4 16 0,-3-1 0 16,-2-5-96-16,0-3-32 0,0-2 0 0,-2-3 0 0,-2 1 80 0,0-1 16 15,0-1 0-15,-1 1 0 0,-2 0-80 0,-1 3-16 16,-1 0 0-16,1 1 0 0,-1 0-128 0,2 4-32 16,3-1 0-16,1 2 0 0,-1 2-192 0,3 1 0 15,1 3 0-15,0-1 0 16,-2 2-480-16,5 1-32 0,2 2-16 0,4 6 0 15,0 0-2112-15,0 0-432 0,10-7-64 0,2 3-13952 0</inkml:trace>
  <inkml:trace contextRef="#ctx0" brushRef="#br1" timeOffset="-209208.34">29803 7845 10127 0,'0'0'896'0,"0"0"-704"16,0 0-192-16,0 0 0 0,0 0 1664 0,3-8 288 0,-3 8 64 0,0 0 16 16,0 0-304-16,0 0-48 0,0 0-16 0,0 0 0 15,0 0-400-15,0 0-96 16,3 13-16-16,-1 0 0 0,-1 3-208 0,-1 0-48 16,1 1-16-16,-1 2 0 0,0 3-336 0,-1 4-64 15,0 2-16-15,-1 3 0 0,0 0-256 0,-2 4-48 0,-1 5-16 0,0 1 0 16,1 2-144-16,-2 2 0 0,1-1 144 0,0 0-144 15,1-1 0-15,0-2 144 0,0-2-144 0,0 0 0 16,0 1 0-16,2 0 0 0,-3-3 0 0,-1 1 0 16,1 1 144-16,-1-1-144 0,-1 0 0 0,1-2 144 15,0 0-144-15,0-1 160 0,-1-5-160 0,1-2 160 16,-1 0-160-16,1-5 0 0,1-3 144 0,-2-3-144 16,1-2 144-16,0 0-144 0,1-1 192 0,0-2-192 0,0-3 256 0,1-1-48 15,4-8-16-15,-5 10 0 0,-1-1-192 0,6-9 144 16,0 0-144-16,-4 8 128 15,4-8-128-15,0 0 0 0,0 0 144 0,0 0-144 16,0 0 144-16,0 0-144 0,0 0 192 0,0 0-192 16,0 0 192-16,0 0-192 0,0-12 192 0,0-1-192 15,0 0 192-15,2 0-192 0,0 2 192 0,-2-1-192 0,-1 0 192 0,2 2-192 16,2-2 192-16,0-1-192 0,-1-3 160 0,1 1-160 16,-1-2 128-16,2-3-128 0,0-1 256 0,0-4-48 15,1 2 0-15,1-2 0 0,-3-2-64 0,3-1-16 16,-2 0 0-16,0-1 0 0,-1-3-128 0,1-1 192 15,-1-1-192-15,1 1 192 0,1 2-192 0,0-1 0 16,-1 0 0-16,0 4 0 0,0-5 0 0,1 6 0 16,-1-1 128-16,0 2-128 0,1 0 0 0,0 1 0 0,-1 1 0 0,2 0 0 15,-2 1 0-15,1-1 0 0,0 1 0 0,1 1 0 16,1-1 0-16,-2 3 0 0,0-3 0 0,1 2 0 16,-1-1 0-16,0 1 0 0,0 1 0 0,-1-1 0 15,0 2 0-15,-1-1 0 0,-2 1 0 0,2 2 0 16,-1-2 0-16,1 2 0 0,-2-1 0 0,2 2 0 15,-3 0 0-15,2 2 0 16,0 1 0-16,-2 0 0 0,0 0 0 0,1 0 0 0,0 2 0 0,1 0 0 16,-1-2 0-16,0 1 0 0,0-1 0 0,1 3 0 15,-1 0 0-15,0 1 0 0,1 1 0 0,-1 2 0 16,-2-5 0-16,2 4 0 0,-1 7 0 0,0-9 0 16,0 9 160-16,1-10 0 0,-1 10 0 0,2-6 0 15,-2 6 16-15,0 0 0 0,0 0 0 0,0 0 0 16,0 0-32-16,0 0 0 0,0 0 0 0,0 0 0 15,0 0 32-15,0 0 0 0,0 0 0 0,10 9 0 16,0 3 16-16,-2 1 0 0,-1 2 0 0,1 2 0 0,1-1-64 0,0 1 0 16,0 0 0-16,0-1 0 0,2-1-128 0,-1 1 0 15,-1-2 0-15,3 1 0 0,1-4 0 0,0 1 0 16,0 0 0-16,1-1 0 0,2-4 0 0,1 1-320 16,0-2 48-16,2 1-12080 15,4-2-2432-15</inkml:trace>
  <inkml:trace contextRef="#ctx0" brushRef="#br1" timeOffset="-193200.15">29542 2862 5519 0,'0'0'496'0,"0"0"-496"0,0 0 0 0,0 0 0 0,0 0 2560 0,0 0 432 15,0 0 80-15,0 0 0 0,8-4-1024 0,-8 4-224 16,4-9-32-16,-4 9-16 0,0 0-368 0,0 0-80 0,0 0-16 0,0 0 0 15,12 0-224-15,-12 0-32 0,0 0-16 0,0 0 0 16,9 7-176-16,-9-7-32 0,5 11-16 0,-1-3 0 16,-4-8-368-16,0 0-80 0,3 13-16 0,-2-4 0 15,-1-9-144-15,0 0-16 0,0 0-16 0,0 0 0 16,-1 10-176-16,1-10 160 0,0 0-160 0,0 0 160 16,0 0-160-16,0 0 192 15,0 0-192-15,0 0 192 0,0 0-192 0,0 0 128 0,0-10-128 0,1 0 128 16,-1 10-128-16,4-10 0 0,0 0 144 0,1-1-144 15,-1-1 0-15,1 2 0 0,0 0 0 0,0 4 0 16,-5 6 0-16,7-7 0 0,-7 7 0 0,0 0 0 16,0 0 0-16,0 0 144 0,0 0-144 0,0 0 0 15,0 0 224-15,0 0-64 0,0 0-16 0,0 0 0 16,1 13-144-16,-1-2 128 0,0-11-128 0,0 12 128 16,0-12-384-16,0 0-96 0,4 10-16 0,-4-10 0 15,4 10-2832-15,-4-10-560 0</inkml:trace>
  <inkml:trace contextRef="#ctx0" brushRef="#br1" timeOffset="-192845.96">29830 2849 7359 0,'0'0'656'0,"0"0"-528"15,0 12-128-15,0-12 0 0,0 0 2352 0,0 10 432 16,0-10 96-16,0 11 0 0,0-11-608 0,2 10-128 16,-2-10-32-16,0 0 0 0,-7 12-448 0,1-6-112 0,-1 1-16 0,7-7 0 15,-10 5-656-15,10-5-144 0,-9 3-32 0,9-3 0 16,-10 0-192-16,10 0-32 0,-9-4-16 0,9 4 0 16,0 0-240-16,0 0-48 0,0 0-16 0,-6-8 0 15,2 0-16-15,4 8 0 0,0-11 0 0,2 1 0 16,-2 10-144-16,6-6 0 0,0-1 144 0,-6 7-144 15,11-4 0-15,-1 2 0 0,-1-1 0 0,-9 3 0 16,0 0 0-16,0 0 0 0,11-1 0 0,-11 1 0 16,0 0 160-16,0 0-32 0,10 0-128 0,-10 0 192 15,0 0-192-15,8 6 128 0,-8-6-128 0,0 0 0 16,8 7 0-16,-8-7 0 0,0 0 0 0,5 12 0 31,-1-1-1616-31,0 1-368 0,-4-12-80 0</inkml:trace>
  <inkml:trace contextRef="#ctx0" brushRef="#br1" timeOffset="-192285.56">29491 3694 17679 0,'0'0'768'0,"0"0"192"0,0 0-768 0,0 0-192 0,0 0 0 0,0 0 0 16,0 0 1312-16,0 0 224 0,0 0 64 0,0 0 0 15,0 0-544-15,11-1-96 0,-11 1-32 0,0 0 0 16,9-3-192-16,-9 3-32 0,0 0-16 0,0 0 0 16,0 0 16-16,0 0 16 0,0 0 0 0,0 0 0 15,0 0-320-15,0 0-64 0,-7 9-16 0,2-1 0 16,5-8-144-16,-6 7-48 0,6-7 0 0,0 0 0 15,-9 2-128-15,9-2 0 0,0 0 144 0,0 0-144 16,-10 0 0-16,10 0 144 0,0 0-144 0,0 0 0 0,-6-6 144 0,6 6-144 16,0 0 0-16,0 0 144 0,0 0-144 0,1-9 0 15,-1 9 144-15,4-8-144 0,-4 8 224 0,8-7-32 16,-8 7 0-16,10-6 0 0,0-1 32 0,-10 7 0 16,0 0 0-16,9-6 0 0,-9 6-96 0,0 0 0 15,0 0-128-15,9-2 192 0,-9 2-192 0,0 0 0 16,0 0 0-16,0 0 0 0,8 8-304 0,-8-8-48 15,0 0-16-15,5 8 0 16,-5-8-2448-16,5 8-512 0</inkml:trace>
  <inkml:trace contextRef="#ctx0" brushRef="#br1" timeOffset="-191912.87">29713 3761 1839 0,'0'0'0'0,"0"0"160"0,0 0-160 0,0 0 0 0,-1 11 0 0,1-11 0 16,0 0 4864-16,0 0 960 0,-4 11 176 0,4-11 32 15,-5 10-3472-15,5-10-688 0,0 0-144 0,-6 9-16 16,6-9-896-16,0 0-176 0,-7 7-48 0,7-7 0 16,-8 5-192-16,8-5-32 0,-9 4-16 0,9-4 0 15,-10 0-96-15,10 0-32 0,0 0 0 0,-7-3 0 0,7 3-64 0,0 0-16 16,0 0 0-16,0 0 0 15,-4-9-144-15,4 9 192 0,-2-8-192 0,2 8 192 16,4-8-192-16,-4 8 128 0,8-7-128 0,-8 7 128 16,8-6-128-16,-8 6 160 0,10-5-160 0,-10 5 160 15,12-2 112-15,-12 2 32 0,0 0 0 0,12 0 0 16,-12 0 176-16,0 0 32 0,0 0 16 0,0 0 0 16,0 0 0-16,0 0 0 0,0 0 0 0,9 6 0 0,-9-6-272 0,0 0-48 15,0 0-16-15,8 7 0 16,-8-7-832-16,0 0-192 0,13 2-16 0,-3 2-16464 15</inkml:trace>
  <inkml:trace contextRef="#ctx0" brushRef="#br1" timeOffset="-166806.15">26478 7754 12895 0,'0'-13'1152'0,"2"1"-928"0,-1 0-224 0,0 6 0 0,-1 6 2800 0,0 0 512 15,8-8 96-15,-8 8 32 0,0 0-1296 0,8 10-256 0,-3 1-48 0,-1 6-16 16,-1 1-320-16,-2 8-64 0,-2 4-16 0,-2 4 0 16,2 2-832-16,0 4-160 15,-2 0-48-15,-1 2 0 0,0 5-192 0,3-13-64 16,-2 3 0-16,-1 4 0 0,0 2-128 0,0 0 0 16,1-1 0-16,0-3 0 15,0-2-592-15,3-3-160 0,2-2-16 0,0-8-16 16,1-4-1712-16,-1-4-320 0,2-3-80 0,2-6-10192 0</inkml:trace>
  <inkml:trace contextRef="#ctx0" brushRef="#br1" timeOffset="-166572.49">26728 7822 23551 0,'10'-34'1040'0,"-1"15"224"0,1-3-1008 0,1 3-256 0,-3 2 0 0,-2 4 0 15,-1 5 1264-15,-5 8 208 0,0 0 32 0,0 0 16 0,0 0 64 0,3 10 16 16,-3 7 0-16,-1 5 0 0,-2 3-640 0,1 7-112 15,0 3-16-15,1 6-16 0,-3 2-640 0,3 3-176 16,3 2 0-16,-2-12 0 0,-2 4 0 0,0 4 0 16,2 3 0-16,0 1 0 0,-1-1-256 0,1-1-80 15,3-3-16-15,-2 13 0 16,-1-12-768-16,1-7-160 0,2-6-16 0,-4-3-8720 0,-3-2-1744 16</inkml:trace>
  <inkml:trace contextRef="#ctx0" brushRef="#br1" timeOffset="-166402.72">26562 8253 31103 0,'-10'-8'1376'0,"10"8"288"0,0 0-1344 0,-6-5-320 0,2-1 0 0,4 6 0 16,2-7 1552-16,-2 7 240 0,9-9 64 0,1 2 0 15,2 1-576-15,4-1-96 0,3 0-32 0,2 0 0 16,3 1-672-16,0 0-144 0,2-2-16 0,2 5-16 15,0-4-304-15,1 3-272 0,1-2 48 0,3 0 16 16,-1 2-2224-16,0 2-448 0,-1-1-96 0</inkml:trace>
  <inkml:trace contextRef="#ctx0" brushRef="#br1" timeOffset="-166135.95">27232 8221 24879 0,'0'0'2208'0,"0"0"-1760"15,0 0-448-15,0 0 0 0,0 0 2176 0,0 0 336 0,0 0 80 0,0 0 16 16,0 0-848-16,0 0-160 0,14 2-48 0,2-1 0 15,1-2-1088-15,1 0-208 0,2 0-64 0,2-3 0 16,-2-4-400-16,2 1-96 16,4 2-16-16,-3-5 0 15,1 1-1856-15,-2-1-384 0,0 0-80 0</inkml:trace>
  <inkml:trace contextRef="#ctx0" brushRef="#br1" timeOffset="-165708.16">27733 8282 20271 0,'0'0'1792'0,"-7"10"-1424"0,1-1-368 0,0-1 0 16,6-8 1920-16,0 0 304 0,0 0 64 0,0 0 16 15,0 0-576-15,0 0-96 0,0 0-32 0,0 0 0 16,7-9-896-16,1-3-176 0,1-2-32 0,1-3-16 0,1-3-480 0,2-2-320 15,0-2 64-15,1-5 0 0,2-1-96 0,-1 0-16 16,0-1 0-16,-1 1 0 0,0 0 112 0,-2 1 0 16,-1-1 16-16,-1 0 0 15,-1-1 96-15,2 2 16 0,-2 3 0 0,0-3 0 16,-1 3 128-16,-2-1 0 0,-1-1 0 0,3 4 0 0,0 0 0 16,0 5 0-16,-2 3 0 0,2 4 0 0,-1 2 192 0,-7 10 64 15,9 0 0-15,-3 8 16 0,0 6 128 0,-1 7 32 16,0 6 0-16,2 6 0 0,-4 6-48 0,3 4 0 15,-1 6 0-15,0 5 0 0,2-1-80 0,0 5-32 16,1 3 0-16,0-1 0 0,3-4-272 0,-2-2 0 16,0-8 128-16,0-3-128 0,1-2 0 0,2-6-192 15,-1-4 16-15,-2-3 16 16,0-6-480-16,-1-4-112 0,-1-1-16 0,0-4-9712 0,-3-4-1936 0</inkml:trace>
  <inkml:trace contextRef="#ctx0" brushRef="#br1" timeOffset="-165514.75">27843 8127 8287 0,'0'0'736'0,"-7"-6"-592"0,0 3-144 0,7 3 0 15,0 0 6208-15,0 0 1200 0,0 0 240 0,0 0 48 16,0 0-4640-16,14 0-944 0,5 1-176 0,0-1-32 15,2 1-944-15,1-1-176 0,2 0-32 0,2 1-16 16,3 2-544-16,-1-2-192 0,0-1 144 0,0 2-144 16,-2-4-2160-16,2 1-512 0</inkml:trace>
  <inkml:trace contextRef="#ctx0" brushRef="#br0" timeOffset="-161108.18">29338 3981 18015 0,'0'0'800'0,"0"0"160"0,0 0-768 0,0 0-192 16,0 0 0-16,0 0 0 0,0 0 896 0,0 0 128 16,0 0 16-16,9 21 16 0,-9-21 192 0,0 0 32 15,-6 8 16-15,6-8 0 0,-5 9-656 0,1 0-144 16,4-9-32-16,-2 9 0 0,2-9-192 0,-4 10-32 0,4-10-16 0,-3 12 0 16,3-12-224-16,-4 12 176 0,0-3-176 0,4-9 160 15,0 0-160-15,-6 12 0 16,-2-5 144-16,0 1-144 0,2-1 0 0,-2-1 144 15,-3-3-144-15,2 0 0 0,0 0 176 0,1 3-176 16,1-1 160-16,-4 1-160 0,-1 0 192 0,-1 0-64 16,0 2-128-16,-1 0 192 0,-3-2-192 0,0 2 128 15,0-1-128-15,-1 0 0 0,-2 0 128 0,-1-2-128 16,-2 2 0-16,-2-1 0 0,3 3 208 0,0-3-48 16,0 0-16-16,0 2 0 0,-1 0-16 0,3 1 0 0,-1-3 0 0,1 1 0 15,-1-1 96-15,2 1 16 0,0-2 0 0,1 2 0 16,-3-1 112-16,1 3 32 0,-1 0 0 0,1 2 0 15,1-3 64-15,0 0 0 0,1-1 16 0,-2 2 0 16,0 2-128-16,-1-1-16 0,0 3-16 0,1 2 0 16,2-2-176-16,-1 0-128 0,-2 0 192 0,1 1-192 15,2 0 176-15,0 1-176 0,-3-2 160 0,1 1-160 16,2 4 176-16,1-2-176 0,-1 1 192 0,1 1-192 16,0 1 128-16,1 0-128 0,2-1 0 0,-2 1 0 0,-1-1 0 0,2 0 0 15,0-1 0-15,1 0 0 0,-2 1 0 0,1 1 0 16,-1-4 0-16,-1 2 0 0,0 1 0 0,-2 2 0 15,-4 1 128-15,1 0-128 0,3 0 0 0,-2-1 0 16,-1 0 0-16,-1-1 0 16,1 2 0-16,0 2 0 0,0-3 0 0,2 3 0 15,2-3 0-15,0 3 0 0,0 0 0 0,-1 0 0 0,1 1 0 16,0-1 0-16,1 0 0 0,0 0 0 0,1-1 0 0,-2 2 0 16,-1-2 0-16,-1 1 0 0,-1 1 0 0,0-2 0 15,0-1 0-15,1 2 0 0,-1 2 0 0,-1-1 0 16,-1-1 0-16,1-1 0 0,1 0 0 0,-1-1 0 15,0-3 0-15,1 3 0 0,2-1 0 0,-1-1 0 16,-1 0 0-16,0-1 0 0,2-1 0 0,-1 4 0 0,-1 1 0 0,2 1 0 16,-1-3 0-16,2 1 0 0,0 0 0 0,0-1 0 15,-1 3 128-15,2-3-128 0,0 1 0 0,2-2 0 16,-1 0 128-16,0 1-128 16,2-1 0-16,0 2 0 0,1 0 0 0,1 1 128 15,3-2-128-15,-4-1 0 0,-4 3 160 0,1-1-160 0,1 1 128 16,3-3-128-16,1-1 144 0,2 0-144 0,-2 0 160 0,-2 2-160 15,-3 0 192-15,0-1-64 0,1-2-128 0,4 1 192 16,5 1-48-16,-1-2-16 0,-2-2 0 0,2-1 0 16,0 0 0-16,-1-1-128 0,-3 0 192 0,4 0-64 15,0 1-128-15,2 0 128 0,-2 1-128 0,1-1 128 16,-2 2-128-16,1-2 0 0,1 0 144 0,-1 1-144 16,1-2 0-16,-1 1 128 0,2 0-128 0,0 2 0 15,-2-6 144-15,1 4-144 0,-2 0 192 0,3 0-192 0,0 1 160 0,-1-2-160 16,0 0 128-16,1 4-128 0,0-3 0 0,1-1 0 15,0 0 128-15,0 0-128 0,1 1 0 0,1 2 0 16,-1 0 0-16,-1-3 128 0,-1 1-128 0,0 2 0 16,-1-2 0-16,0 2 128 0,-1-1-128 0,2 0 0 15,1-1 0-15,2 0 0 0,-1 1 0 0,0-1 0 16,0 0 0-16,-1 1 0 0,0-2-128 0,1-2 128 0,0 1-160 16,1-1 160-1,-2 0-608-15,1 1-32 0,1 0 0 0,-2 2 0 16,-1-2-640-16,1 0-128 0,0-2-16 0,0 0-16 15,0 0-160-15,1-1-48 0,3-9 0 0,-2 8 0 16,2-8 64-16,-5 7 16 0,5-7 0 0,-6 8 0 16,6-8 224-16,-5 7 64 0,5-7 0 0,-5 2-7152 0</inkml:trace>
  <inkml:trace contextRef="#ctx0" brushRef="#br0" timeOffset="-160844.25">26399 6996 8287 0,'0'0'736'0,"-1"-11"-592"0,-2 0-144 0,3-1 0 15,1 3 2752-15,2 0 528 0,-3 9 112 0,3-10 0 16,-2 2-1424-16,-1 8-304 0,0 0-48 0,0 0-16 16,5-9-288-16,-5 9-64 0,0 0-16 0,0 0 0 15,0 0-208-15,0 0-32 0,3 10-16 0,-3 2 0 0,-3 2-16 0,0 2 0 16,0 2 0-16,0 3 0 0,0 0-320 0,2 1-80 16,0 3-16-16,-1-3 0 15,1-1-80-15,1-5-16 0,3 2 0 0,1-1 0 16,0 0-16-16,1-2-16 0,1 2 0 0,1-5 0 15,1 1-32-15,1-1-16 0,0-4 0 0,1-1 0 16,1 1-32-16,0-1 0 0,3-3 0 0,0-2 0 16,2 1-112-16,-1-2-32 0,2-1 0 0,0-1 0 15,-1-2-192-15,1-3 0 0,2-1 0 0,1 1 0 0,1-2-240 16,-1 0 16-16,4 0 0 0,11-3 0 16,0-1-1552-16,-3 1-304 0,-6 2-64 0,1-1-9920 15,0 2-1984-15</inkml:trace>
  <inkml:trace contextRef="#ctx0" brushRef="#br0" timeOffset="-159855.39">27407 8814 13823 0,'0'0'1216'0,"0"0"-960"16,0 0-256-16,0 0 0 0,-5-3 2640 0,5 3 496 15,0 0 80-15,0 0 32 0,0 0-1328 0,-7 4-272 16,0 1-48-16,4 3-16 0,0 1-512 0,3 2-112 16,1-1 0-16,2 3-16 0,-1 3-608 0,2-2-112 15,2 3-32-15,-1-1 0 0,0-1-192 0,2 2 144 0,0-2-144 0,1 0 128 16,1-2-128-16,2 0 0 0,-1-1 0 0,3 0 0 15,-1 1 0-15,0-3 0 0,-2 3 144 0,1-2-144 16,-1-1 208-16,2-1-16 0,-1 0-16 0,1-1 0 16,0-1 32-16,0-2 16 0,-1-4 0 0,0 1 0 15,2-2-48-15,0-2-16 0,-1 0 0 0,-1-2 0 16,1 0-160-16,-1-3 128 0,2 1-128 0,-2-2 128 16,1-1-128-16,0-2 0 0,1 2 144 0,-1-2-144 0,-1-1 0 15,0 0 0-15,-1 0 0 0,1 1 0 0,-2 0-160 0,0 1 160 16,-1 1-192-16,-1 0 192 0,0-2-160 0,-1 1 160 15,1 1-128-15,0-1 128 0,-2 1-128 0,1-1 128 16,-1 1-128-16,2 0 128 0,-3 1-240 0,0 1 48 16,0-2 0-16,-2 1 0 15,0 2 192-15,-1-1-144 0,-1 1 144 0,0 1-128 16,0 5 128-16,-3-6 0 0,-2 1 0 0,-1 1 0 16,-1-1 0-16,-1 1 0 0,-2 3 128 0,-3-4-128 15,-2 3 224-15,0 2-32 0,-2-2 0 0,0 2 0 0,-1-2-16 0,-1 2-16 16,1-1 0-16,1 0 0 0,2 1 16 0,-1-3 0 15,2 2 0-15,1-1 0 0,1 2-48 0,3 0-128 16,2 0 192-16,7 0-64 0,0 0-128 0,0 0 160 16,0 0-160-16,0 0 160 0,0 0-320 0,0 0-64 15,8-3-16-15,1-1 0 0,-1 0-112 0,2 0-32 0,2-1 0 16,1 1 0 0,1 0-128-16,1 1-48 0,-1 1 0 0,0 0 0 0,1 0 240 0,-1 2 32 0,-1 0 16 0,0 2 0 15,0 2 272-15,-1 0 0 0,0 3 0 0,3 3 0 16,1 0 480-16,-6-2 0 0,1 3 0 0,-1-1 0 15,1 3 192-15,-2 0 32 0,1-1 16 0,-1 2 0 16,1-1-160-16,-3 2-48 0,1-1 0 0,-1-1 0 16,-1-1-208-16,2-2-48 0,0 1-16 0,2-2 0 15,-1 0-240-15,1 0 0 0,-1-1 0 0,1 0-160 16,2 0-1920-16,-2-1-384 0,2 1-80 0</inkml:trace>
  <inkml:trace contextRef="#ctx0" brushRef="#br1" timeOffset="-152878.24">27515 12820 11967 0,'0'0'1072'0,"-7"1"-864"0,7-1-208 0,-10 17 0 0,10-17 2112 0,-8 2 384 0,8-2 80 0,0 0 16 16,-8 0-352-16,8 0-80 0,0 0-16 0,0 0 0 15,0 0-480-15,0 0-80 0,0 0-32 0,0 0 0 16,0 0-480-16,11-8-112 0,-1 0 0 0,2-2-16 16,1 0-32-16,1 1 0 0,1-2 0 0,4-1 0 0,3-1-368 0,2 0-80 15,-2-4-16-15,4 0 0 16,7 0-144-16,2-3-48 0,1-2 0 0,4 0 0 15,3 0-48-15,1 0-16 0,1 0 0 0,0-1 0 16,-6-1-192-16,1-4 0 0,1 1 0 0,-2-2 0 16,-4 3 0-16,0 1 0 0,0-2 0 0,-1 1 144 15,-1 1-144-15,-2 2 128 0,-2 2-128 0,-3-1 128 16,-3 2-128-16,0 2 0 0,-3 0 0 0,0 1 128 16,-4 2-128-16,-2 2 0 0,0 0 144 0,-2 3-144 0,-4 1 128 0,1 1-128 15,-1 0 128-15,-2 1-128 0,-6 7 128 0,7-5-128 16,-2-1 128-16,-5 6-128 0,5-7 128 0,1-1-128 15,-6 8 160-15,5-7-160 0,-5 7 128 0,8-7-128 16,-8 7 0-16,6-6 144 0,-6 6-144 0,7-6 0 16,-7 6 144-16,0 0-144 0,0 0 144 0,0 0-144 15,6-2 192-15,-6 2-192 0,0 0 176 0,0 0-176 0,0 0 160 0,0 0-160 16,0 0 128-16,11 1-128 0,-11-1 0 0,10 5 144 16,-1-2-144-16,2 2 0 0,0 2 144 0,2 0-144 15,-2 1 0-15,1 3 128 0,-1-1-128 0,5-1 0 16,1 4 0-16,2-1 128 0,2 1-128 0,3 3 0 15,2 1 0-15,1 1 0 16,3 0 0-16,1 0 0 0,1 1 0 0,2 3 128 16,3-1-128-16,-1 2 0 0,-2 2 128 0,1 0-128 15,0-2 160-15,0 1-160 0,-1 0 208 0,0 2-48 0,2-1-16 0,2 0 0 16,0-2 16-16,1 1 0 0,-1-1 0 0,-3-2 0 16,-2 1-160-16,1-3 128 0,-2-1-128 0,0-2 128 15,-4-1-128-15,-2-1 0 0,-1 1 144 0,-1-2-144 16,-2 0 0-16,0-3 144 0,-1 2-144 0,1-2 0 15,-3 1 144-15,1-2-144 0,-2-2 0 0,0 0 144 16,-1 4-304-16,-2-2-64 0,-3-5-16 0,1 0 0 31,0 0-1488-31,0-2-288 0,-13-2-64 0,10-2-17536 0</inkml:trace>
  <inkml:trace contextRef="#ctx0" brushRef="#br1" timeOffset="-152072.18">28701 12035 7359 0,'0'0'656'0,"0"0"-528"0,0 0-128 0,0 0 0 15,0 0 3136-15,0 0 576 0,0 0 128 0,0 0 32 16,0 0-1440-16,0 0-304 0,0 0-48 0,0 0-16 15,4-9-480-15,1 0-112 0,2-1 0 0,1-2-16 16,-2 3-240-16,2-4-32 0,0-2-16 0,2 0 0 16,2-4-240-16,1 1-48 0,2-1-16 0,0-1 0 15,1-1-352-15,1 2-80 0,-2-4-16 0,2 3 0 16,0-1-272-16,2 1-144 0,-1 1 160 0,1 0-160 16,1 1 0-16,-3 0 0 0,-3 1-128 0,-1 3 128 15,2-1-2048-15,-2 3-320 0,1 2-48 16,-2 1-8784-16,-3-1-1744 0</inkml:trace>
  <inkml:trace contextRef="#ctx0" brushRef="#br1" timeOffset="-151675.28">29532 11176 19343 0,'9'-20'848'0,"-3"9"192"0,2-2-832 0,1-2-208 0,-1 1 0 0,0 1 0 16,-3 0 1792-16,-1 1 304 0,-1 1 64 0,-3 1 16 16,0 10-736-16,-4-7-144 0,0 1-16 0,-3 5-16 15,-2 2-768-15,-2 5-160 16,-2 1-16-16,-3 6-16 0,-2 0-144 0,-1 6-32 16,1 2 0-16,2 3 0 0,1 2-128 0,1 0 0 0,0 4 0 0,4 0 128 15,4-2-128-15,2-1 0 0,1-2 0 0,4-2 0 16,5-2 0-16,1-2 128 0,5-2-128 0,2-7 128 15,2-4 96-15,2 0 16 0,3-2 0 0,1-3 0 16,-1-4 80-16,3-1 0 0,0-3 16 0,0-3 0 16,-1 0 128-16,0-4 32 0,-5 1 0 0,-1-2 0 0,-3-2-240 15,0 0-64-15,1-1 0 0,-2 0 0 0,-3-2-64 0,-2 1 0 16,-1-1-128-16,-2 2 192 0,-3 1-192 0,0 4 128 16,-4-3-128-16,0 3 0 15,-2 0-1296-15,-3 2-368 0,-2 1-64 0,0 3-8704 16,0 0-1728-16</inkml:trace>
  <inkml:trace contextRef="#ctx0" brushRef="#br1" timeOffset="-151412.35">30133 10961 8287 0,'12'-9'736'0,"-5"4"-592"15,-7 5-144-15,11-6 0 0,-3 0 3312 0,-8 6 624 16,0 0 128-16,0 0 32 0,0 0-2016 0,-7-9-400 0,-3 4-80 0,-3 5 0 15,-2 3-48-15,0 5 0 0,-2 3 0 0,-3 2 0 16,-3 2-448-16,1 4-80 0,2 5-32 0,2 4 0 16,1-1-224-16,1 2-64 0,2-2 0 0,2 1 0 15,4-1-400-15,4-2-96 0,4-2-16 0,4-1 0 16,4-1-32-16,2-3-16 0,2-2 0 0,5-2 0 16,3-1-144-16,2 1 0 0,1-1 0 0,1-3 0 31,-2-3-304-31,3-5-80 0,2 1-32 0,-1-5 0 15,-1 0-1584-15,0-6-320 0,-3-1-64 0,-1-3-8064 0,-2-1-1616 0</inkml:trace>
  <inkml:trace contextRef="#ctx0" brushRef="#br1" timeOffset="-151242.72">30520 10799 15663 0,'0'0'1392'0,"0"0"-1120"0,0 0-272 0,0 0 0 16,0 0 2592-16,0 0 464 0,0 0 80 0,0 15 32 15,-3 2-1824-15,1 3-352 0,-1 3-80 0,-1 1-16 0,0 1-64 0,0 4 0 16,1 2-16-16,0 2 0 0,2-2-656 0,-1 0-160 16,-2 1 0-16,3-2 0 15,0-2-448-15,0 0-112 0,-2-4-16 0,2 0-16 16,1-1-2976-16,1-4-592 0</inkml:trace>
  <inkml:trace contextRef="#ctx0" brushRef="#br1" timeOffset="-151040.08">30765 10690 25279 0,'0'0'1120'0,"0"0"224"0,0 0-1072 0,5 14-272 16,-3 0 0-16,-1 3 0 0,-1 3 656 0,1 3 80 0,2 2 16 15,-1 4 0-15,0 1 144 0,0 0 16 0,2-1 16 0,0 2 0 16,0 1-704-16,0 1-224 0,0-3 128 0,0 0-128 15,0-1-176-15,-2-2-80 0,0-2-32 0,-1 0-8864 16,0-1-1792-16</inkml:trace>
  <inkml:trace contextRef="#ctx0" brushRef="#br1" timeOffset="-150879.04">30545 11142 15663 0,'-11'-17'1392'16,"4"7"-1120"-16,-4-2-272 0,1 3 0 0,3 0 2240 0,2 1 400 15,0 0 80-15,5 8 16 0,-3-9-1536 0,3 1-304 16,0 8-64-16,0 0-16 0,8-6-400 0,2 2-80 16,2 2-16-16,1 4 0 15,1 2-2176-15,3 1-448 0</inkml:trace>
  <inkml:trace contextRef="#ctx0" brushRef="#br1" timeOffset="-150441.99">30868 11137 9215 0,'0'0'816'0,"0"0"-656"16,0 0-160-16,0 0 0 0,0 0 3712 0,0 0 720 0,11-5 144 0,-2 1 32 15,-9 4-2304-15,10-1-464 0,-10 1-96 0,12 0-16 16,0 1-784-16,-1 1-176 0,0-2-16 0,0 0-16 16,3 0-208-16,-1 3-32 0,0 1-16 0,0-3 0 15,-2 2-112-15,-11-3-32 0,11 4 0 0,-11-4 0 16,0 0-96-16,8 6-32 0,-8-6 0 0,0 0 0 15,2 11-80-15,-2-11 0 0,0 0-128 0,-2 11 192 16,2-11-192-16,-4 10 144 0,4-10-144 0,-6 7 128 16,0 0-128-16,6-7 0 0,-8 9-192 0,2-2 192 15,6-7-608-15,-7 7 0 0,7-7 0 0,-6 8 0 16,6-8-304-16,0 0-64 0,0 0-16 0,0 0 0 31,0 0 0-31,5 12 0 0,1-4 0 0,2 0 0 0,1-2 736 0,2 1 256 0,0-2-192 0,1 1 192 16,-1 3 496-16,0-2 192 0,2 1 32 0,2 0 16 15,0-1 352-15,0 0 64 0,-2-1 0 0,-3 1 16 0,-1 0 32 0,-2-1 0 16,-7-6 0-16,5 10 0 0,-2-2-176 0,-5 0-48 16,-3 0 0-16,-1 1 0 0,-2 2-144 0,-3-5-16 15,-3 2-16-15,0 0 0 0,-2 2-368 0,-2 1-80 16,-2-4-16-16,1 2 0 0,0 1-336 0,1 0 0 16,-1 2 0-16,0 1-128 15,1-1-1904-15,4-1-368 0,2 2-80 0,0 0-16160 16</inkml:trace>
  <inkml:trace contextRef="#ctx0" brushRef="#br1" timeOffset="-150072.79">30781 12752 24879 0,'0'0'2208'16,"0"0"-1760"-16,0 0-448 0,0 0 0 0,0 0 2512 0,-8 4 432 16,8-4 64-16,-5 12 32 0,1-2-1728 0,-1 5-352 15,-3 0-64-15,3 4 0 0,1 1-256 0,1 0-32 16,2 3-16-16,2-2 0 0,2 1-592 0,-2 2 0 16,-1-1 0-16,1 1 0 15,1-3-288-15,3-2-128 0,0 0-32 0,0-3 0 16,-1-2-2752-16,3-4-576 0,0-2-96 0</inkml:trace>
  <inkml:trace contextRef="#ctx0" brushRef="#br1" timeOffset="-149840.24">31052 12561 16575 0,'0'0'736'0,"0"0"160"0,0 0-720 0,0 0-176 0,0 0 0 0,0 0 0 16,1 11 3808-16,-1 0 736 0,0 2 128 0,0 2 48 15,0 5-2864-15,2 2-560 0,-1 3-112 0,0 0-32 16,2-1-544-16,-1 4-112 0,1 1-32 0,1 1 0 16,1 0-464-16,-1-2 128 0,-1 1-128 0,-1 0 0 15,2-3 0-15,1-2-128 0,2 2 128 0,-1-5-208 16,-3 1-512-16,2-5-112 0,2 0 0 0,1 0-16 16,-3-1-1344-16,0-2-272 0,0 2-48 0,0-3-6640 15,1-6-1312-15</inkml:trace>
  <inkml:trace contextRef="#ctx0" brushRef="#br1" timeOffset="-149621.08">30877 12944 4607 0,'0'0'400'0,"-8"-1"-400"15,8 1 0-15,0 0 0 0,0 0 6864 0,0 0 1296 16,0 0 256-16,0 0 48 0,0 0-5184 0,2 10-1040 0,-2-10-192 0,8 10-64 15,1-3-480-15,-2-3-96 0,-7-4-32 0,12 5 0 16,3-1-768-16,2-1-160 0,1-5-16 0,3 1-16 16,-1 1-416-16,5-4 0 0,3 1 0 0,3-3 0 31,2-1-1696-31,2-2-320 0,0 0-64 0</inkml:trace>
  <inkml:trace contextRef="#ctx0" brushRef="#br1" timeOffset="-148806.87">26531 12830 28959 0,'0'0'1280'0,"0"0"272"0,-2 12-1232 0,1 1-320 0,1 2 0 0,3 3 0 16,1 1 832-16,1 7 128 0,1 2 0 0,1 3 16 0,-1 3-144 0,2 1-16 15,1 0-16-15,0 1 0 0,2-2-368 0,1-3-80 16,-1-1-16-16,0-3 0 0,-2-3-160 0,0-3-48 15,-1-5 0-15,0 1 0 16,-3-4 144-16,-1-2 32 0,0-2 0 0,-4-9 0 16,0 0-96-16,0 0-16 0,0 0 0 0,0 0 0 15,0 0-192-15,0 0 144 0,-4-9-144 0,0-2 128 16,0-3-304-16,0-3-64 0,-1-2-16 0,0-5 0 16,-2-1-320-16,1-3-80 0,-1-6-16 0,1-4 0 15,-1-2-352-15,3-1-64 0,1 2 0 0,2 1-16 16,1 3 336-16,1 4 64 0,2 1 0 0,2 2 16 0,3 4 688 0,1 3 320 15,2 2-16-15,-1 4-16 0,1 0 240 0,0 4 48 0,1 3 16 0,0 3 0 16,-2 1 16-16,1 4 0 0,-4 2 0 0,0 4 0 16,-3 1-48-16,-2 5-16 0,0 3 0 0,-1 1 0 15,2 3-48-15,-2 0-16 0,-1 3 0 0,-3 2 0 16,-1-1-320-16,1 3-160 16,-5-1 160-16,0 1-160 15,0 0-256-15,0 0-160 0,0-2-32 0,1-3 0 16,-1-3-1840-16,1-4-368 0,2-1-80 0</inkml:trace>
  <inkml:trace contextRef="#ctx0" brushRef="#br1" timeOffset="-148474.52">26888 12806 21183 0,'0'0'1888'0,"6"8"-1504"0,0 2-384 0,1-1 0 15,3 3 1808-15,-1 3 304 0,1 1 48 0,-2 5 16 16,-2 1-880-16,0 5-160 0,-1 3-48 0,0 0 0 0,-1 3-496 0,0 1-96 15,0 0-32-15,-2-2 0 0,0 1-320 0,-2-7-144 16,0-1 128-16,0-3-128 0,1-2 144 0,0-3-144 16,1-2 160-16,-1-3-160 0,-1-3 0 0,0-9 0 15,0 0 0-15,0 0 0 0,0 0-176 0,0 0-16 16,4-6-16-16,0-4 0 0,-2-1-64 0,2-4-16 16,2 0 0-16,0-1 0 15,2 0 96-15,1 2 32 0,3-3 0 0,1 3 0 16,0 2 160-16,0-1 0 0,0 3 0 0,0 2 0 0,1 3 336 0,1-1 160 15,0 5 16-15,2 4 16 0,0 2 176 0,0 5 48 16,0 2 0-16,0 2 0 0,-1 2-176 0,-1 1-48 16,1 1 0-16,0 3 0 0,-1-3-400 0,1 2-128 15,1 1 0-15,-2 0 0 16,2-6-2416-16,0 0-592 0</inkml:trace>
  <inkml:trace contextRef="#ctx0" brushRef="#br1" timeOffset="-147445.33">30519 11081 3679 0,'0'0'320'0,"0"0"-320"0,0 0 0 0,0 0 0 15,0 0 2928-15,0 0 512 0,-9 0 96 0,9 0 32 16,0 0-1600-16,0 0-320 0,0 0-64 0,0 0-16 16,-11 0-208-16,11 0-32 0,0 0-16 0,0 0 0 0,0 0-128 0,0 0-32 15,0 0 0-15,0 0 0 0,0 0-272 0,0 0-64 16,0 0-16-16,0 0 0 15,0 0-48-15,0 0-16 0,12 2 0 0,-2 2 0 16,2-4 16-16,0 2 0 0,-2-1 0 0,1-1 0 16,-1 0-144-16,1-1-32 0,0-1 0 0,4 0 0 15,-2-2-288-15,2 0-64 0,6 0-16 0,0 1 0 16,-1 0-208-16,-1-3 0 0,2 2 128 0,-1-2-128 16,-1-1 0-16,-1 0 0 0,-2 1 0 0,0 1 0 0,-2 0-128 0,2 2-80 15,-1 2-16-15,-3 0-12144 16,-12 1-2432-16</inkml:trace>
  <inkml:trace contextRef="#ctx0" brushRef="#br1" timeOffset="-140905.04">28184 11446 13647 0,'0'0'592'0,"-12"-3"144"0,7-2-592 0,0 0-144 0,-1 0 0 16,6 5 0-16,0 0 1152 0,-5-7 192 0,0 1 32 0,5 6 16 15,-4-7-192-15,1 2-48 16,3 5 0-16,0 0 0 0,-2-8-208 0,2 8-48 16,0 0-16-16,-1-8 0 0,1 8 0 0,0 0 0 15,0 0 0-15,0 0 0 0,0 0-112 0,0 0 0 16,0 0-16-16,0 0 0 0,0 0-96 0,0 0-16 15,0 0 0-15,0 0 0 0,0 0-128 0,0 0-16 16,0 0-16-16,0 0 0 0,0 0 32 0,0 0 0 0,3 12 0 16,3 1 0-16,-2-4 64 0,1 0 0 0,1 0 16 0,2 2 0 15,-1 1-176-15,0 2-32 0,1 2-16 0,1-2 0 16,1 3-32-16,-1 2 0 0,0 1 0 0,1 1 0 16,2-2-48-16,0 2-16 0,-1 0 0 0,4 0 0 15,2 1-32-15,-2-2-16 0,0-1 0 0,0 2 0 16,2-1-32-16,0-2-16 0,-1 1 0 0,2 0 0 15,0-2-16-15,-1 0 0 0,-2-3 0 0,0 0 0 0,2 1 64 0,-1-1 16 16,0 0 0-16,-2 1 0 16,0-5 16-16,-2 2 0 0,0 1 0 0,-2-1 0 15,-1-2-64-15,0 2-16 0,1-2 0 0,-3 3 0 16,1-4-176-16,-1 2 160 0,-2-3-160 0,-5-8 160 16,8 10-160-16,-2-2 0 0,-6-8 0 0,0 0 128 15,0 0-128-15,9 8 0 0,-9-8 0 0,8 5 128 0,-8-5-416 0,0 0-96 16,12-3 0-16,-3 1-16 15,-9 2-3104-15,9-8-608 0</inkml:trace>
  <inkml:trace contextRef="#ctx0" brushRef="#br1" timeOffset="-138443.04">27841 10653 23839 0,'0'0'1056'0,"-11"3"224"0,5-4-1024 0,-1-1-256 0,0 2 0 0,0 0 0 16,-1 0 1376-16,0 0 224 0,1 0 64 0,-5 3 0 15,1 1-352-15,2 2-64 0,1 2-16 0,2 3 0 0,-1 0-848 0,1 2-192 16,1 2-16-16,1 2-16 0,1 0-16 0,1 1 0 15,-1 1 0-15,3 2 0 0,3 1-16 0,1 2 0 16,-1-1 0-16,5-1 0 0,0 2 144 0,1-2 32 16,2-2 0-16,2-2 0 0,1-1 80 0,2-1 0 15,-2-3 16-15,3-2 0 16,1-2 48-16,2-2 0 0,1-3 0 0,-1-2 0 16,3-2 64-16,-4-2 0 0,-2-5 16 0,1-2 0 0,2-1-48 15,-2-3-16-15,-2 0 0 0,-1-2 0 0,-1-4 32 0,-4 2 0 16,-1-5 0-16,-1 1 0 0,0-1-48 0,-3 1-16 15,-2 0 0-15,-2 1 0 0,-2 2-64 0,-2 1-16 16,-1 2 0-16,-2 0 0 0,-2 1-80 0,-3 1-16 16,0 0 0-16,-4-2 0 0,-2 0-128 0,2 2-128 15,-1 1 192-15,6 4-192 0,-4 0 0 0,-5-1 0 16,-1-2 0-16,5 4-192 16,2 3-368-16,2 3-64 0,1 1-16 0,1 4 0 15,2 2-1792-15,2 5-352 0,-3 0-80 0,4 2-15040 0</inkml:trace>
  <inkml:trace contextRef="#ctx0" brushRef="#br1" timeOffset="-137743.87">27009 10529 21183 0,'0'0'1888'0,"0"0"-1504"15,0 0-384-15,-2 8 0 0,0 1 1248 0,1 2 176 16,0 3 48-16,-1 2 0 0,0-3-240 0,0 4-32 0,1 1-16 0,0 4 0 15,1 2-608-15,0 2-112 16,0 2-16-16,0 2-16 0,0 2-432 0,1 0 128 16,0 1-128-16,2-2 0 0,-2-2 0 0,2-2-304 15,1-1 48-15,0-4 16 16,0-2-2000-16,0-4-384 0,1-3-96 0</inkml:trace>
  <inkml:trace contextRef="#ctx0" brushRef="#br1" timeOffset="-137474.78">27194 10518 19119 0,'0'0'832'16,"0"0"192"-16,0 0-816 0,0 0-208 0,0 0 0 0,0 0 0 16,0 0 1040-16,0 0 176 0,7 7 16 0,-3 3 16 15,0 0 256-15,-1 3 48 0,0 3 16 0,0 2 0 16,-1 2-704-16,2 2-144 0,-1 1-16 0,1 2-16 15,0 0-352-15,0 1-64 0,-1-1-16 0,3 1 0 16,-1 0-256-16,0 0 0 0,-1 0 0 0,1 0 0 16,0-3-240-16,-1 1-96 0,-1-6-32 0,0 0 0 15,-1 1-2256-15,1-1-464 0</inkml:trace>
  <inkml:trace contextRef="#ctx0" brushRef="#br1" timeOffset="-137298.15">27081 10801 13823 0,'0'0'608'0,"0"0"128"0,0 0-592 0,0 0-144 16,0 0 0-16,0 0 0 0,8-2 2544 0,-1 2 464 15,1 0 112-15,1 0 16 0,2 2-1984 0,1-1-400 16,-1-1-80-16,2 1-16 0,2-1-656 0,-1 3-192 15,0-3-16-15,2 1-7808 0,0 4-1568 0</inkml:trace>
  <inkml:trace contextRef="#ctx0" brushRef="#br1" timeOffset="-136879.52">27412 10987 13823 0,'0'0'608'0,"0"0"128"0,0 0-592 0,0 0-144 15,9 3 0-15,-9-3 0 16,7 1 2624-16,0 0 512 0,1 2 80 0,1-2 32 16,2 0-1376-16,1 3-272 0,-2-2-48 0,0 0-16 15,1 1-720-15,-1 1-160 0,-1 1-16 0,1 0-16 16,-1-2-112-16,-2 1-32 0,-7-4 0 0,8 6 0 0,-8-6-32 0,5 7 0 15,-5-7 0-15,3 9 0 0,-3-3-144 0,0 2-48 16,-1 0 0-16,-2 0 0 0,-1 0-256 0,-1-2 160 16,0 1-160-16,0-1 128 0,-2 1-128 0,-1-1 0 15,0 1 0-15,-1-1 128 0,-2 0-128 0,0-1 0 16,2 0 0-16,0 0 0 0,0 0 0 0,1 2 0 0,0-3 0 16,3 1 0-16,5-5 0 0,-4 7 0 0,4-7 0 0,0 7 0 15,0-7 0-15,5 8 0 0,2-1 0 0,1-2 0 16,1-1 0-16,1-2 0 0,2-2 0 0,1 0 0 15,0 0 0-15,1 0 0 0,1-3 0 0,8-3 0 32,2-1-1472-32,-2-3-336 0,-3 1-64 0</inkml:trace>
  <inkml:trace contextRef="#ctx0" brushRef="#br1" timeOffset="-136574.55">28336 10173 14735 0,'0'0'1312'0,"0"0"-1056"16,0 0-256-16,0 0 0 0,0 0 2624 0,-1 12 480 0,0-1 96 15,1-2 0-15,1 1-1696 0,0 3-352 0,-1 2-64 0,2 0 0 16,2 3-768-16,-1 5-160 0,0 1-32 0,0 1 0 16,-1-3-336-16,1 1-80 0,1-1-16 0,0-1 0 31,-2-2-2848-31,1-2-576 0</inkml:trace>
  <inkml:trace contextRef="#ctx0" brushRef="#br1" timeOffset="-136317.45">28218 10373 28735 0,'0'0'1280'16,"0"0"256"-16,0 0-1232 0,0 0-304 0,0 0 0 0,0 0 0 0,0 0 1760 0,0 0 288 16,0 0 64-16,0 0 16 15,11-4-752-15,1 0-160 0,0-1-16 0,1 1-16 16,3 0-800-16,-1 0-176 0,1 0-16 0,-1-1-16 16,1-1-176-16,1 0 0 0,0 1 0 0,-1 3 0 15,-1 0-1088-15,1 2-256 0,0 0-64 0,-1 0 0 16,-2 0-2176-16,-2 0-448 0</inkml:trace>
  <inkml:trace contextRef="#ctx0" brushRef="#br1" timeOffset="-135843.43">28518 9983 10127 0,'-11'-12'448'0,"2"5"96"0,-3-3-544 0,-2 1 0 0,-3 2 0 0,-3-1 0 16,2 0 3904-16,0 3 656 0,0 2 144 0,-1 3 32 15,1 0-2688-15,0 4-544 0,0 2-96 0,1 6-32 16,-3 5-912-16,3 1-176 0,2 2-32 0,-1 3-16 16,0 2-112-16,3 3 0 0,1-2-128 0,3 2 192 15,2 4-192-15,1-2 128 0,1 1-128 0,1 2 0 16,2 2 0-16,0-1 0 0,4-2 0 0,0-1 0 15,2-1 0-15,3-1 0 0,3-1 0 0,0-4 0 16,1 0 0-16,1-1 0 0,-1-5 0 0,2 2 0 0,0-2 0 0,3-1 128 16,2-4-128-16,3-4 0 0,1 1 144 0,3-4-16 15,2-1 0-15,1-3 0 0,1-4 0 0,-1 0-128 16,2-4 192-16,-1-1-64 0,1-1 16 0,-4-5 0 16,-4-4 0-16,-1 0 0 0,-1-3 48 0,-2 2 0 15,-3-3 0-15,0-2 0 16,-3-3 288-16,-3-2 64 0,-2 2 16 0,-1-2 0 15,-4 0 288-15,-2 2 64 0,-1 3 16 0,-3-1 0 0,-4 2-160 0,-1 0-48 16,0 0 0-16,-1-1 0 0,-3 3-432 0,-2-1-96 16,0 3 0-16,-2 1-16 0,-2 0-176 0,0 2 0 15,-2 1 0-15,0 2-176 16,2 2-1872-16,-1 5-368 0,-1 1-80 0</inkml:trace>
  <inkml:trace contextRef="#ctx0" brushRef="#br1" timeOffset="-127796.91">29249 10845 11967 0,'0'0'1072'0,"0"0"-864"0,0 0-208 0,0 0 0 15,0 0 1872-15,0 0 336 0,25 8 64 0,-25-8 16 16,0 0-320-16,0 0-64 0,0 0-16 0,0 0 0 16,5-9-608-16,-5 9-128 0,0 0-32 0,0 0 0 15,0 0-336-15,0 0-64 0,0 0-16 0,0 0 0 16,0 0-128-16,0 0-48 0,10 5 0 15,-10-5 0-15,0 0-288 0,0 0-64 0,8 8-16 0,-8-8 0 16,0 0-160-16,0 0 0 0,0 0 144 0,0 0-144 16,0 0 144-16,0 0-144 0,0 0 192 0,0 0-192 15,0 0 128-15,0 0-128 0,3-8 0 0,-1-1 0 16,1 0 0-16,0 1 0 0,-1 0 0 0,-2 8 0 16,5-9 0-16,1 2 0 0,-6 7 0 0,5-6 0 15,-5 6 0-15,0 0 0 0,0 0 0 0,9-3 0 0,-9 3 0 0,9-2 0 16,-9 2 0-16,0 0 0 0,10 0 0 0,-10 0 0 15,0 0 208-15,11 2-64 0,-11-2 208 0,0 0 32 16,0 0 16-16,0 0 0 0,0 0 80 0,0 0 16 16,0 0 0-16,0 0 0 0,0 0-176 0,0 0-48 15,0 0 0-15,0 0 0 16,0 0-128-16,-8 7-16 0,-2-3-128 0,10-4 192 16,-11 5-192-16,2-4 0 0,1 0 0 0,8-1 0 0,-9 4 0 0,9-4 0 15,0 0 0-15,0 0-160 0,0 0-144 0,0 0-16 16,-9 3-16-16,9-3 0 15,0 0-1440-15,0 0-272 0,0 0-64 0,0 0-8496 16,0 0-1680-16</inkml:trace>
  <inkml:trace contextRef="#ctx0" brushRef="#br1" timeOffset="-127290.83">29674 10661 911 0,'0'0'0'0,"0"0"0"0,0 0 0 0,0 0 0 16,0 0 3808-16,0 0 672 0,0 0 144 0,0 0 32 15,0 0-2032-15,0 0-416 0,0 0-80 0,0 0-16 16,0 0-560-16,0 0-112 0,0 0-32 0,0 0 0 15,0 0-624-15,0 0-128 0,0 0-16 0,0 0-16 0,0 0-112 16,0 0-32-16,0 0 0 0,0 0 0 0,0 0-160 0,-11 0-16 16,1-1-16-16,10 1 0 0,-9 0-160 0,9 0-128 15,-11-4 192-15,5 1-192 0,6 3 128 0,0 0-128 16,-7-5 0-16,7 5 0 0,0 0 0 0,0 0 0 16,0-9 0-16,0 9-144 0,4-8 144 0,-4 8-128 15,0 0 128-15,8-6-128 0,-8 6 128 0,11-4 0 16,-11 4 0-16,10-3-128 0,-10 3 128 0,0 0 0 15,0 0 0-15,10 1 0 0,-10-1 192 0,0 0-16 0,0 0-16 0,0 0 0 16,10 7 160-16,-10-7 16 0,0 0 16 0,6 9 0 16,-6-9 32-16,0 0 16 0,0 0 0 0,0 0 0 15,0 0-80-15,0 0-32 0,0 10 0 0,0-10 0 16,0 0-80-16,0 0-16 16,0 0 0-16,0 0 0 0,0 0-192 0,0 0 176 15,0 0-176-15,0 0 160 0,0 0-160 0,0 0 0 16,0 0 0-16,0 0 0 15,0 0-512-15,0 0-96 0,0 0-16 0,0 0 0 16,0 0-3104-16,0 0-624 0</inkml:trace>
  <inkml:trace contextRef="#ctx0" brushRef="#br1" timeOffset="-126649.64">29620 11721 15599 0,'0'0'688'0,"0"0"144"0,0 0-656 0,0 0-176 0,0 0 0 0,0 0 0 16,0 0 1552-16,0 0 288 0,0 0 48 16,0 0 16-16,0 0-448 0,0 0-96 0,0 0-16 0,0 0 0 15,0 0-576-15,0 0-112 0,0 0-16 0,0 0-16 16,0 0-96-16,0 0-16 0,0 0 0 0,0 0 0 16,0 0 16-16,0 0 0 0,0 0 0 0,0 0 0 15,-5 9-112-15,5-9-32 0,-6 7 0 0,6-7 0 16,-11 2-80-16,2-2-32 0,1-1 0 0,8 1 0 15,-7-3-272-15,0 1 128 0,7 2-128 0,-7-7 0 0,2 1 128 0,1-1-128 16,4 7 0-16,-1-9 0 0,0 0 0 0,1 1 0 16,0 8 128-16,2-12-128 0,1 5 0 0,-3 7 0 15,4-12 0-15,1 4 0 16,-5 8 144-16,9-7-16 0,-9 7-128 0,8-6 192 16,0-1 160-16,-8 7 32 0,0 0 0 0,0 0 0 15,0 0-64-15,0 0 0 0,0 0 0 0,0 0 0 0,0 0-192 0,0 0-128 16,9 6 160-16,-9-6-160 0,7 7 0 0,-7-7 0 15,3 11 0-15,-3-11 0 16,4 9-1200-16,-4-9-176 0,0 0-32 0,0 0-16 16,0 0-1840-16,0 0-352 0</inkml:trace>
  <inkml:trace contextRef="#ctx0" brushRef="#br1" timeOffset="-126108.98">29863 11571 8287 0,'0'0'368'0,"0"0"80"15,0 0-448-15,10 0 0 0,-10 0 0 0,0 0 0 16,12 0 2864-16,-12 0 480 0,0 0 112 0,0 0 0 16,0 0-1472-16,0 0-288 0,0 0-64 0,0 0-16 15,0 0-528-15,0 0-128 0,0 0 0 0,0 0-16 16,0 0-32-16,0 0 0 0,0 0 0 0,-4 8 0 15,4-8-272-15,0 0-64 0,-10 6-16 0,1-2 0 16,9-4-240-16,-9 0-64 0,9 0 0 0,0 0 0 16,-8-4-256-16,8 4 160 0,-4-6-160 0,4 6 128 15,-3-8-128-15,3 8 0 0,-1-13 0 0,2 3 0 0,-1 10 0 0,4-8 0 16,-4 8 0-16,5-9 0 0,1 1 0 0,-6 8 0 16,0 0 0-16,7-5 0 0,1-1 0 0,-8 6 0 15,9-4 0-15,0 3 0 0,-9 1 0 0,12-1 208 16,-12 1-16-16,0 0-16 0,11 2 208 0,-11-2 64 15,0 0 0-15,7 7 0 0,-7-7 16 0,0 0 16 0,6 9 0 16,-6-9 0-16,0 0-144 0,2 11-16 0,-2-11-16 0,-1 10 0 16,1-10-160-16,-4 10-16 0,4-10-128 0,-4 10 192 15,4-10-192-15,-6 6 128 0,6-6-128 0,-8 4 0 16,8-4 144-16,-9 3-144 16,9-3 128-16,-9 0-128 0,1-2 0 0,8 2 0 15,0 0 128-15,0 0-128 0,-6-8 0 0,6 8 0 16,0 0 0-16,-1-10 0 0,0 0 0 0,3 2 0 15,-2 8 0-15,6-8 0 0,-6 8 0 0,0 0 0 16,10-4 0-16,1 4 0 0,-11 0 0 0,11 0 0 0,0 3 0 0,-1 1 0 16,-10-4 0-16,12 6-176 0,0 2 176 0,-2 2-128 31,0 2-2496-31,-2 0-480 0</inkml:trace>
  <inkml:trace contextRef="#ctx0" brushRef="#br0" timeOffset="-106978.52">29417 10494 12783 0,'0'0'560'0,"0"0"128"0,14 4-560 0,-7-10-128 15,-7 6 0-15,5-7 0 0,-5 7 1328 0,5-8 224 16,-5 8 48-16,7-9 16 0,-3 0-240 0,0 0-48 16,-4 9-16-16,4-11 0 0,-4 11-432 0,2-10-96 15,-2 10-16-15,0-12 0 0,0 3-16 0,0 9-16 0,-2-10 0 0,2 10 0 16,-6-11-64-16,0 2-16 0,-2-1 0 0,0 1 0 15,-1-1-112-15,0 3-32 0,-1 0 0 0,0 1 0 16,1 0-128-16,0 1-48 0,0 1 0 0,3 2 0 16,-1 2-160-16,-2 0-48 0,0 1 0 0,0 2 0 15,0-1-128-15,-1 2 0 0,1 1 0 0,0 1 0 16,-1 0 0-16,1 3 0 16,-2-5 0-16,1 3 0 0,-2-1 0 0,2 2 0 15,-1 1 0-15,1 0 0 0,-2 0-144 0,0 0 144 0,2 1 0 0,-1 0 0 16,1-1 0-16,0 2-128 0,-2 0 128 0,0 2 0 15,0-1 0-15,1 1 0 0,-1 3 0 0,0-2 0 16,-1 2 0-16,1-1 0 0,-1 1 0 0,-1 0 0 16,1-1 0-16,0 2 0 0,0-1 0 0,0 1 0 0,1-1 128 0,2 2-128 15,1-3 0-15,-1 1 144 0,3 0-144 0,-1-1 0 16,0 0 0-16,0 0 0 0,2-2 0 0,-1 2 0 16,-1-2 0-16,2 0 0 15,-1 0 128-15,1 0-128 0,-2-3 0 0,1 3 128 16,1 0-128-16,-2-1 192 0,1 0-192 0,1 1 192 15,-1 0-48-15,1 1 0 0,1 2 0 0,0-2 0 16,1 2-144-16,0-3 0 0,-2 0 144 0,1 0-144 16,0 0 0-16,1 1 0 0,2 1 0 0,-1 0 0 0,0 1 0 0,-1 1 0 15,0-3 0-15,1 2 0 0,0 0 0 0,0-2 0 16,2 0 0-16,-2 1 0 0,1-1 0 0,1 0 128 16,-1 1-128-16,2-1 0 0,0-1 0 0,0 0 0 15,0 1 0-15,2 1 128 0,0-1-128 0,-1 0 0 16,-1 2 0-16,2-2 0 0,-2 2 0 0,1-2 0 15,0 3 0-15,-1 5 0 0,0-2 0 0,0-6-160 0,2 2 160 0,-1-3-160 32,2-1-224-32,-1 0-32 0,1-3-16 0,-3-9 0 15,0 0-1440-15,0 0-304 0,0 0-48 0,0 0-10704 0</inkml:trace>
  <inkml:trace contextRef="#ctx0" brushRef="#br0" timeOffset="-106577.96">28636 11403 6447 0,'0'0'576'0,"0"0"-576"0,0 0 0 0,0 0 0 16,0 0 2320-16,0 0 368 0,0 0 64 0,0 0 0 0,0 0-1200 0,0 0-240 15,0 0-48-15,0 0-16 0,0 0-176 0,0 0-48 16,0 0 0-16,0 0 0 0,0 0-64 0,0 0 0 16,0 0-16-16,-1 13 0 0,1-1-48 0,0-1 0 15,2 1 0-15,0 0 0 0,-2-2-176 0,1 2-32 16,2 0-16-16,1-1 0 0,1 3-96 0,1-3 0 0,0 2-16 0,0-1 0 16,2-3 16-16,1-2 16 15,0-1 0-15,3-1 0 0,0-1-32 0,-1 2-16 16,1-5 0-16,1-1 0 0,0-1 0 0,1-2 0 15,1-1 0-15,-1-1 0 0,0-2-96 0,0-1 0 16,0-1-16-16,0-2 0 0,-1-2-240 0,0 0-64 16,-1-2 0-16,0 2 0 0,-2 0-128 0,-1 1 0 15,-1 1 144-15,0 2-144 0,0-1 0 0,0 3-160 0,1-1 16 0,-9 8 0 32,0 0-1744-32,0 0-352 0,0 0-64 0</inkml:trace>
  <inkml:trace contextRef="#ctx0" brushRef="#br0" timeOffset="-104772">28087 11704 8287 0,'0'0'736'0,"0"0"-592"0,0 0-144 0,0 0 0 0,0 0 2688 0,0 9 496 0,-2-1 96 0,0 0 32 16,1-2-1680-16,0 1-336 0,-2-1-64 0,3-6-16 15,-2 7 64-15,-1-1 16 0,0 1 0 0,-1 1 0 16,2 0-528-16,-2 1-128 0,-1 1 0 0,-1-1-16 0,1 3 80 0,-1 0 0 16,-1-2 16-16,-1 2 0 0,-1 0-80 0,-1 1 0 15,-2 0-16-15,-1 0 0 0,-3-2-112 0,-1 1 0 16,-2 0-16-16,1 0 0 15,-1-5 48-15,1 1 16 0,0-1 0 0,0-2 0 16,-1-1 16-16,1-3 16 0,0-1 0 0,-2-2 0 16,1 2-80-16,1-3 0 0,1-2-16 0,1-2 0 15,-2-2-240-15,-7-4-32 0,5-4-16 0,2 4 0 16,1-4-80-16,4 0-128 0,1 2 176 0,2-5-176 0,-3-1 144 16,3 0-144-16,-2 3 0 0,1-1 144 0,1 2-144 0,1-2 0 15,0 2 0-15,0 3 0 0,-1 0 0 0,4-1 0 16,-1 1 0-16,3 1 0 0,-1 0-416 0,1 1 32 15,2 2 16-15,-1 1 0 16,1 0-464-16,2 9-112 0,0 0-16 0,0 0 0 16,0 0-1984-16,0 0-384 0,0 0-96 0</inkml:trace>
  <inkml:trace contextRef="#ctx0" brushRef="#br0" timeOffset="-104376.11">27283 11631 14735 0,'0'0'1312'0,"0"0"-1056"0,-11-4-256 0,4 3 0 16,7 1 1728-16,-9 0 304 0,9 0 48 0,0 0 16 16,-10 0-1040-16,10 0-208 0,0 0-32 0,0 0-16 15,-9 2 112-15,9-2 32 0,0 0 0 0,-8 6 0 16,8-6-112-16,-6 6 0 0,6-6-16 0,0 0 0 15,0 0 80-15,0 0 0 0,0 0 16 0,0 0 0 16,0 0-336-16,8 7-64 0,-8-7 0 0,11 4-16 0,1-7-128 0,0 0-32 16,0-1 0-16,2-2 0 0,0-2-80 0,2-1 0 15,2-1-16-15,1-2 0 0,-3-2-16 0,3-2 0 16,0 2 0-16,1-1 0 0,-6 3-80 0,1 2-16 16,-1 1 0-16,-2 1 0 0,-2 2 16 0,0 0 0 15,-10 6 0-15,11-1 0 0,-11 1-144 0,12 0 128 16,-2 1-128-16,-2 5 128 0,0-3-128 0,1 4 0 15,1 2 0-15,1-1 0 0,-1 1 0 0,2-1 0 0,2 4 0 0,1-1 0 16,-4 1-256-16,1 0 0 16,0 1 16-16,1 0-11632 15,-2 1-2336-15</inkml:trace>
  <inkml:trace contextRef="#ctx0" brushRef="#br1" timeOffset="-99539.42">21947 11244 8287 0,'0'0'736'0,"0"0"-592"0,-8-7-144 0,8 7 0 0,-7-5 1984 0,7 5 384 16,0 0 64-16,0 0 0 0,0 0-1248 0,0 0-256 15,0 0-48-15,0 0-16 0,0 0 64 0,11-4 16 16,1 2 0-16,2-1 0 0,2 2-64 0,2-1-16 15,1 0 0-15,5 0 0 16,3 2-96-16,2 0 0 0,0 0-16 0,1 0 0 16,1 0-304-16,1 0-48 0,1 0-16 0,1 0 0 15,0 0-112-15,4 0-16 0,1 0-16 0,2 2 0 16,4-1-16-16,0 0 0 0,-2 2 0 0,0-3 0 0,-1 0-16 0,0-1 0 16,0-2 0-16,-11 3 0 0,3 0-80 0,2 0-128 15,2 0 176-15,3 1-176 0,2 2 0 0,0 0 0 16,0-1 0-16,-2 0 0 0,1-2 128 0,-3 0-128 15,-2 0 0-15,-2 0 0 0,-3 0 0 0,1 0 128 16,0 0-128-16,-1 1 0 0,1-1 0 0,-1 0 0 0,1-1 0 16,0-1 0-16,1 2 0 0,-2 0 0 0,-2-1 0 0,0 0 0 15,-1-1 128-15,-2 1-128 0,-3-2 0 0,-2 2 0 16,-1 0 128-16,-3-1-128 0,-1 0 0 0,-2 1 0 16,1-1 0-16,0 1 128 0,-2-2-128 0,-1 1 0 15,-1-2 128-15,0 0-128 16,-1 0 0-16,0 1 0 0,-2-1 160 0,0 2-160 15,1-1 128-15,-2 2-128 0,0-4 128 0,-1 1-128 16,-2 0 128-16,0-3-128 0,0-3 384 0,0 1-16 0,-1-2 0 0,-1 0 0 16,0-2 144-16,-2 1 16 0,-1-5 16 0,-1 0 0 15,-2-4-96-15,0 0-32 0,-1-2 0 0,-1-1 0 16,-1 1 0-16,-2-1 0 0,-1 0 0 0,1 2 0 16,-1 1-272-16,1 2-144 0,2 4 160 0,-4-2-160 31,1 2-832-31,1 6-256 0,1 3-48 0,7 6-16 15,-7-5-2288-15,7 5-464 0</inkml:trace>
  <inkml:trace contextRef="#ctx0" brushRef="#br1" timeOffset="-98775.09">22215 11939 18255 0,'0'0'800'0,"0"0"176"0,-4 6-784 0,1 1-192 0,-1 3 0 0,0-1 0 15,0 2 288-15,1 2 16 0,1 4 0 0,2 0 0 0,-2-3 272 0,2 4 64 16,-1 1 16-16,1 0 0 0,0 5-352 0,1-2-80 15,1-4-16-15,0 0 0 0,-1 0-208 0,2-2 144 16,1 0-144-16,1-3 128 0,-1-3 0 0,-1-2-128 16,-3-8 192-16,0 0-64 0,0 0 64 0,0 0 16 15,0 0 0-15,0 0 0 0,0 0 16 0,0 0 0 16,0 0 0-16,0 0 0 16,-4-13-224-16,0 1 0 0,-1-1 128 0,-2 0-128 15,1 0 0-15,-1-1-128 0,-2-3 128 0,0 1-208 16,0-2 208-16,0 0-144 0,0-2 144 0,-2 3-128 0,1-4 256 0,1 3 64 15,-1 1 16-15,1 0 0 0,0 2-48 0,0 0-16 16,3 2 0-16,0 0 0 0,1 0 192 0,5 13 48 16,0 0 0-16,0 0 0 0,0 0 176 0,0-9 32 15,3 1 16-15,-3 8 0 0,10 0-176 0,4 0-48 16,5-2 0-16,0 2 0 0,1 2 32 0,2 2 0 16,0 0 0-16,4 0 0 0,3 0 144 0,1-2 16 0,0 0 16 0,4 2 0 15,2-3 176-15,5 4 48 0,3-1 0 0,4 1 0 16,2 0-176-16,1-1-48 0,1 0 0 0,1-1 0 15,2-2-192-15,4 2-32 0,2 1-16 0,5 1 0 16,5 0-128-16,-1-2-32 0,-1 1 0 0,-20-2 0 16,3 0-192-16,1 0 0 0,2 1 128 0,0-1-128 15,1 2 208-15,-2 0 0 0,0 0 0 0,-3-1 0 16,-4-2 64-16,-3 2 16 0,0-2 0 0,-3 2 0 16,-5-1-32-16,-1-2-16 0,-1 0 0 0,-1 0 0 15,-2 2-240-15,1 0 0 0,-1 1 0 0,8-2 0 31,-6 2-1440-31,-6 1-384 0,-2 2-80 0,-8-1-9936 0,2-1-1984 0</inkml:trace>
  <inkml:trace contextRef="#ctx0" brushRef="#br1" timeOffset="-96710.39">17433 12885 6447 0,'0'0'576'0,"-4"-5"-576"0,4 5 0 0,0 0 0 16,-4-5 3792-16,4 5 656 0,-1-5 128 0,1 5 32 0,0 0-2768 15,8-4-560-15,1-2-96 0,2 0-32 0,2-1-128 0,5-2-16 16,1 0-16-16,2-1 0 0,3-2-192 0,2-1-32 15,2 0-16-15,5-3 0 0,2-2-64 0,2-2-16 16,1 1 0-16,-1-5 0 0,1 0-32 0,0-1-16 16,-1-1 0-16,2 0 0 0,1 0-368 0,0 0-64 15,1-2 0-15,1 0-16 0,2-1-176 0,-1 0 128 16,-3 2-128-16,-1-3 128 0,-2 0-128 0,-3 1 128 16,-2 3-128-16,-2 3 128 0,-3 2-128 0,-4-1 0 15,-2 1 144-15,-2 2-144 0,0 4 0 0,-2-1 128 16,-2 1-128-16,0 2 0 0,-1 1 128 0,-1 1-128 15,-1 2 128-15,-1-1-128 0,0 1 0 0,-1 2 128 16,1-1-128-16,-2 1 0 0,-1 0 128 0,0 0-128 16,-2 1 160-16,1-1-160 0,-2 2 256 0,0 1-32 15,-5 4-16-15,5-2 0 0,-5 2 48 0,5-7 0 0,-5 7 0 0,6-4 0 16,-6 4-64-16,5-2 0 0,-5 2 0 0,0 0 0 16,6-3 0-16,-6 3-16 0,0 0 0 0,7-1 0 15,-7 1-176-15,9 0 192 0,-2 0-192 0,-1 0 192 16,-6 0-64-16,9 1-128 0,0 2 192 0,2-2-64 15,-1 2-128-15,2 0 192 0,1 3-192 0,1 0 192 16,1 2-192-16,2 1 192 0,-2 0-192 0,2 3 192 16,1 2-48-16,3 2 0 0,1 0 0 0,1 3 0 0,-3-1 224 0,3 2 32 15,1 1 16-15,2 1 0 0,3 2 0 0,1 0 0 16,1 1 0-16,2 1 0 0,1 0-96 0,1 0 0 16,3-2-16-16,1-1 0 0,-1 3-48 0,0-4 0 15,-1 1 0-15,0-3 0 16,-3 1-32-16,-2-1-16 0,1-2 0 0,-2-1 0 15,1-1-32-15,-2-1-16 0,-2 0 0 0,0-2 0 16,-2-3-160-16,0 1 160 0,-1-1-160 0,-2 0 160 16,-1 1-160-16,-1-3 0 0,1 1 0 0,-2-1 0 0,-3-1-144 15,-2 4-112-15,0-5-32 0,-2 2 0 16,-2-1-1984-16,1 2-400 0,-1 1-80 0,-5 6-17024 16</inkml:trace>
  <inkml:trace contextRef="#ctx0" brushRef="#br1" timeOffset="-95442.08">18382 11097 14735 0,'23'-21'1312'0,"-23"21"-1056"0,3-7-256 0,1-1 0 0,0 1 1712 0,2 0 272 0,1 2 64 0,1 1 16 0,1 0 112 0,-1 3 0 16,1 2 16-16,-1 3 0 0,-1 2-656 0,-1 2-128 15,1 4-16-15,-1 2-16 0,1 3-448 0,-2 3-96 16,1 3 0-16,1 6-16 0,-1 1-240 0,0 4-64 16,-1 2 0-16,0 3 0 0,0 4-272 0,-1 3-64 15,-1 4-16-15,-1-1 0 0,1 2-160 0,0 0 0 0,-1-2 144 0,1 0-144 16,-1-4-192-16,1 0-96 0,0-2-32 0,-1-3 0 31,1-3-640-31,-1-5-144 0,1 1-32 0,0-7 0 16,-1-4-2560-16,0-2-512 0</inkml:trace>
  <inkml:trace contextRef="#ctx0" brushRef="#br1" timeOffset="-95111.54">18784 11124 22175 0,'1'-17'976'0,"1"10"208"0,-1 1-944 0,0-1-240 0,0-3 0 0,1 1 0 0,-1 0 1792 0,2 2 304 15,-3 7 64-15,0 0 16 0,0 0-368 0,0 0-64 16,0 0-16-16,4 9 0 0,0 3-608 0,-1 5-128 16,0 3-32-16,0 7 0 0,-1 3-224 0,1 4-48 15,-2 5-16-15,0 1 0 0,1 6-272 0,-1 0-48 16,-1 2-16-16,0 1 0 0,-1 1-208 0,1-1-128 0,0 0 128 15,0-1-128-15,1-2 0 0,-1-3 0 16,0-4 0-16,1 1 0 16,1-6-400-16,-1-1-112 0,2-3 0 0,1-4-16 15,-1-4-2848-15,3-4-560 0</inkml:trace>
  <inkml:trace contextRef="#ctx0" brushRef="#br1" timeOffset="-94610.46">18613 10300 1839 0,'-2'-17'0'0,"0"9"160"0,1 2-160 0,-2-5 0 0,1 1 0 0,-1-2 0 16,1 2 5552-16,-1-5 1072 0,-1 1 224 0,0 1 32 0,-1 0-3776 0,0 1-752 16,-2 2-160-16,1 2-16 0,-1 1-960 0,-1 3-192 15,-1 3-48-15,0 2 0 0,0 3-352 0,0 6-80 16,0 3-16-16,1 5 0 0,0 4-368 0,1 7-160 15,1 5 128-15,2 5-128 0,1 0 0 0,3 2 0 16,2 1-144-16,0-4 144 0,4-3-160 0,0-4 160 16,2-1-128-16,2-3 128 0,3-5-192 0,2-3 64 15,0-6 0-15,4-2 0 0,0-5 128 0,-1-3 0 0,1-4 0 16,-1-3 0-16,0-3 192 0,-1-3-16 0,-1-5-16 0,-1-2 0 16,0-2 304-16,-2-3 64 0,-3-2 16 0,1 1 0 15,-5-5 32-15,-1 1 16 0,-2 0 0 0,-3 1 0 16,-1-1-224-16,-3 3-48 0,-1-4-16 0,-2 4 0 15,-2-3-304-15,0 3 160 0,-2-1-160 0,1 3 128 16,-2 2-128-16,-1 2 0 0,0 4 0 0,0 2-176 31,0 1-1216-31,-1 4-240 0,1 1-48 0,1 5-10608 16,0 1-2128-16</inkml:trace>
  <inkml:trace contextRef="#ctx0" brushRef="#br1" timeOffset="-94297.34">19103 10048 25791 0,'0'0'2304'0,"0"0"-1856"15,0 0-448-15,0 0 0 0,0 0 2176 0,0 0 320 16,0 0 80-16,0 0 16 0,9-4-864 0,3-2-160 16,3-2-32-16,2-4-16 0,2-2-944 0,2-2-176 15,2 2-32-15,1-2-16 0,1 2-352 0,-1-3 0 16,1 1 0-16,0 2 0 15,-2 1-1344-15,-2 0-352 0,-1 1-64 0,-2 1-9568 0,-2-1-1920 16</inkml:trace>
  <inkml:trace contextRef="#ctx0" brushRef="#br1" timeOffset="-93972.66">19934 9455 21183 0,'0'-15'1888'0,"0"15"-1504"16,0 0-384-16,1-7 0 0,-2-2 2176 0,-2 1 352 16,-1 0 80-16,-1 2 16 15,1 0-608-15,4 6-112 0,-8-2-32 0,-1 2 0 16,-1 2-784-16,-1 4-144 0,1 0-48 0,-2 6 0 16,-1 5-480-16,0 0-96 0,0 4-32 0,1 1 0 15,2 4-64-15,0-1-16 0,2-1 0 0,2 1 0 0,3 1-64 0,0-1-16 16,2-1 0-16,2-2 0 0,2-3-128 0,2 1 192 15,1-2-192-15,3 0 192 0,3-2-192 0,4-2 128 16,-1-2-128-16,4-2 128 0,0 0-128 0,2-4-192 16,1-2 32-16,0-3 16 15,-1-2-512-15,0-2-112 0,-1-3 0 0,-1-2-16 16,2-1-2288-16,-1-1-448 0,-3-3-80 0</inkml:trace>
  <inkml:trace contextRef="#ctx0" brushRef="#br1" timeOffset="-93786.63">20404 9159 28847 0,'0'0'1280'0,"0"0"256"0,0 0-1216 0,0 0-320 0,0 0 0 0,3 7 0 16,-2 2 1120-16,-1 1 160 0,-1 5 48 0,0 4 0 16,-1 6-368-16,0 5-80 0,-2 3-16 0,0 3 0 15,1 4-608-15,1 2-112 0,1 0-16 0,-1 1-128 16,2 0 0-16,2-3-320 0,-1 1 32 0,3-5 16 15,0-3-2048-15,0-3-416 0,-2-1-80 0,1-6-10432 16</inkml:trace>
  <inkml:trace contextRef="#ctx0" brushRef="#br1" timeOffset="-93602.6">20565 9132 12895 0,'0'0'1152'0,"0"0"-928"0,0 0-224 0,0 0 0 0,0 0 4048 0,0 0 768 16,4 8 160-16,0 5 16 0,0 4-3344 0,-1 5-688 16,1 4-128-16,2 5-16 0,0 2-512 0,1 2-112 15,-1 3 0-15,2 1-16 0,0 0-176 0,0-1 0 16,-1-3 0-16,1 0 0 16,0 0-1920-16,-1 1-448 0,2-3-112 0</inkml:trace>
  <inkml:trace contextRef="#ctx0" brushRef="#br1" timeOffset="-93422.15">20445 9529 33407 0,'0'0'1472'0,"0"0"320"0,0 0-1440 0,0 0-352 0,0 0 0 0,5-5 0 15,0 1 432-15,6 0 16 0,2-1 0 0,2 1 0 16,4 0-112-16,2 0-16 0,1 2 0 0,1-1 0 31,1 2-1744-31,-1 1-368 0,3 0-64 0</inkml:trace>
  <inkml:trace contextRef="#ctx0" brushRef="#br1" timeOffset="-92978.65">20956 9471 18431 0,'0'0'1632'0,"0"0"-1312"16,0 0-320-16,0 0 0 0,0 0 3200 0,0 0 560 16,9 2 112-16,2 0 32 0,0-2-1984 0,4 1-400 0,0 0-80 0,1 2-16 15,0-2-1008-15,-1 2-208 16,1 1-32-16,-1 1-16 0,0-2-160 0,-1 2 0 16,-1 0 144-16,-1 0-144 0,-3 2 224 0,-1 1-32 15,-2 1 0-15,-2-2 0 0,-2 4 96 0,-2-3 16 16,-3 1 0-16,-1 0 0 0,-1 0-128 0,0 0-32 15,-2-1 0-15,1 0 0 0,-1 0-144 0,1-2 0 16,-1-1 0-16,1 2 0 0,-1-1-192 0,2 0-80 0,1-1-16 0,4-5 0 31,-4 5-176-31,4-5-48 0,0 0 0 0,0 0 0 0,1 8 160 0,-1-8 32 0,5 6 0 0,3-2 0 16,1 0 192-16,3 2 128 0,1-4-160 0,0 2 160 16,0-1 0-16,0 1 256 0,0 1-16 0,-1 1-16 15,0 1 480-15,-2-1 80 0,-2 2 32 0,0 1 0 16,-2 3 336-16,-2-2 64 0,-4 2 0 0,-1 3 16 15,-3 0-112-15,-1 1-32 0,-3-1 0 0,0 1 0 16,-2 1-368-16,-1-1-80 0,0-2 0 0,-2 2-16 0,0-1-384 0,-2 0-80 16,0-2-16-16,0-2 0 15,0 0-848 1,0-3-192-16,2-2-16 0,0-2-13696 0,0-1-2736 0</inkml:trace>
  <inkml:trace contextRef="#ctx0" brushRef="#br1" timeOffset="-91547.73">18403 10041 17503 0,'0'0'1552'0,"0"0"-1232"16,0 0-320-16,0 0 0 0,0 0 2640 0,0 0 480 16,-5 0 80-16,5 0 32 0,0 0-1024 0,0 0-208 15,0 0-32-15,0 0-16 0,-5-2-1376 0,5 2-288 0,0 0-48 0,0 0-16 16,0 0-352-16,0 0-80 0,0 0-16 0,0 0 0 31,0 0-2784-31,0 0-576 0</inkml:trace>
  <inkml:trace contextRef="#ctx0" brushRef="#br1" timeOffset="-91354.22">18218 10374 18431 0,'-13'0'816'0,"5"2"160"0,-2 0-784 0,1 2-192 16,0 0 0-16,1 1 0 0,0-3 3168 0,3-1 592 15,5-1 112-15,0 0 32 16,0 0-3232-16,0 0-672 0,0 0 0 0,0 0-14352 16</inkml:trace>
  <inkml:trace contextRef="#ctx0" brushRef="#br1" timeOffset="-91041.22">17922 9662 25279 0,'0'0'1120'0,"0"0"224"16,-4-3-1072-16,4 3-272 0,0 0 0 0,0 0 0 0,0 0 1520 0,0 0 240 16,-2 7 48-16,0 2 16 15,1 2-1056-15,2 2-224 0,2 0-32 0,1 1-16 16,0 2-496-16,0 1 0 0,0 0 0 0,0 2 0 31,1 1-448-31,0 1-144 0,0 0-32 0,0 0-8944 0,1-2-1792 0</inkml:trace>
  <inkml:trace contextRef="#ctx0" brushRef="#br1" timeOffset="-90807.9">17831 9911 4607 0,'0'0'400'0,"0"0"-400"0,-7 0 0 16,1-1 0-16,1 0 5280 0,5 1 976 0,0 0 192 0,0 0 32 16,0 0-3632-16,0 0-736 0,0 0-128 0,5-7-48 15,3-1-976-15,2 3-208 0,3 0-48 0,2-1 0 16,1-4-304-16,1 1-64 0,0-1-16 0,2-1 0 16,0 1-192-16,1 0-128 0,-1 0 160 0,1 3-160 15,-1 0 0-15,0 1-256 0,-4-1 16 0,0 2 16 31,0 0-3168-31,-2-1-624 0</inkml:trace>
  <inkml:trace contextRef="#ctx0" brushRef="#br1" timeOffset="-90410.45">18026 9480 17503 0,'-9'0'1552'0,"-2"0"-1232"0,-1 1-320 0,-4 1 0 15,-2 1 2144-15,-2 0 368 0,0 1 80 0,-3 1 16 0,3 2-864 0,-1 4-160 16,0 2-48-16,0 2 0 0,1 3-880 0,1 3-176 16,1 5-32-16,2 0-16 15,2 3-432-15,2 2 128 0,3 0-128 0,4 2 0 0,3 1 0 0,4-2 0 16,3 0 0-16,3-2 0 0,1-2 0 0,4-2 0 16,2-3 0-16,4-3 0 0,2-1 0 0,2-5-144 15,3-1 144-15,1-5 0 0,1-2 0 0,-1-2 0 16,2-2 0-16,2-4 0 0,2-2 208 0,-2-2-48 0,0-2-16 15,-1-1 0-15,-1 0 112 0,-2-2 0 16,-1 1 16-16,-1-3 0 0,-4 0 112 0,-1-1 32 16,-3-1 0-16,-2 0 0 0,-3-1 112 0,-4-1 32 15,-3 0 0-15,-2-4 0 0,-5 0 192 0,-3 0 32 16,-3 1 16-16,-5 0 0 0,-4 0-48 0,-2 1-16 0,-6 2 0 0,0 0 0 16,-1 0-320-16,0 1-64 0,-1 2-16 0,1 0 0 15,1 1-336-15,1 1 0 0,5 0-160 0,2 1 160 31,3-1-2528-31,2 1-400 0,1 2-80 0</inkml:trace>
  <inkml:trace contextRef="#ctx0" brushRef="#br0" timeOffset="-52413.24">18671 12334 19343 0,'0'0'1728'0,"7"-17"-1392"0,-21 23-336 0,0 2 0 16,-1 1 1456-16,1-2 208 0,0-3 64 0,1 4 0 15,-2-2-704-15,2-1-128 0,2 2-16 0,0-1-16 16,2 1-560-16,1-1-112 0,3 2-32 0,1 1 0 0,3-2-160 0,1 2-144 16,1 0 144-16,2 1-208 0,-1 1 80 0,5 1 128 15,-1-1-208-15,3 1 80 0,1 0 0 0,0 0 0 16,0-2 0-16,2 0 0 0,0 2 128 0,-2-3 0 16,1 0 0-16,-1 2 0 0,-1-5 368 0,0 3 0 15,-1 2 0-15,-1-1 0 0,-2 1 240 0,-1-1 48 16,-3 2 16-16,0 1 0 0,-1 0-160 0,0 1-16 0,-1-3-16 0,-1 1 0 15,-4-3-160-15,1 2-16 16,0-3-16-16,0 0 0 0,-3-3 0 0,1-1 0 16,1-3 0-16,-1-1 0 0,1-2 288 0,1-2 64 15,-1-1 16-15,1-2 0 0,1-1-144 0,0-3-16 16,2 0-16-16,-1-1 0 0,2 1-288 0,-1-1-64 0,2 0-128 0,2-1 192 16,0 0-192-16,1 1-192 0,1 3 48 0,1-2 0 31,-1 0-496-31,3 1-80 0,-1-1-32 0,2 2 0 15,0 1-2192-15,1 2-432 0,1-1-80 0</inkml:trace>
  <inkml:trace contextRef="#ctx0" brushRef="#br0" timeOffset="-52244.37">18884 12336 13823 0,'0'0'1216'0,"0"-5"-960"0,-1-3-256 0,1 8 0 0,-1-5 2800 0,1 5 512 15,0 0 96-15,0 0 32 0,0 0-1440 0,0 0-272 16,0 0-64-16,0 0-16 0,0 0-944 0,5 11-192 15,0 0-48-15,3 2 0 16,-4 0-304-16,1 4-160 0,0-1 160 0,1 1-160 16,0 1-192-16,-1 0-144 0,0 1-32 0,1-1 0 15,-2 0-2192-15,-2-1-448 0,1 1-96 0,-1-3-8352 16</inkml:trace>
  <inkml:trace contextRef="#ctx0" brushRef="#br0" timeOffset="-52076.44">18776 12502 19343 0,'0'0'1728'0,"0"0"-1392"0,0 0-336 0,0 0 0 15,-4-3 3392-15,4 3 624 0,0 0 112 0,0 0 32 16,5-4-2144-16,5 2-416 0,1-5-96 0,5 2-16 16,2-1-848-16,3 0-192 0,-1 0-16 0,0-1-16 31,1-1-1360-31,3 2-272 0,-1-1-48 0</inkml:trace>
  <inkml:trace contextRef="#ctx0" brushRef="#br1" timeOffset="-48778.41">14214 11085 9215 0,'-1'-3'400'0,"1"3"96"0,11-22-496 0,-11 22 0 0,0 0 0 0,0 0 0 0,0 0 3040 0,6-3 512 16,2-3 96-16,2-1 32 0,2 0-1888 0,4 0-384 15,-2 2-80-15,3 1-16 0,4-1-320 0,0-1-64 16,1 4-16-16,3-2 0 0,1 3 80 0,0-1 16 16,1 2 0-16,1 0 0 0,0 2-592 0,2 0-112 15,0 1-32-15,0-1 0 0,-1 0 192 0,1 0 48 0,0-2 0 0,1 0 0 16,3 0-240-16,1 2-32 0,2-1-16 0,-1-1 0 16,2 0-48-16,-1 0-16 0,-2 1 0 0,0 2 0 15,0-2 32-15,-1 1 16 0,0 0 0 0,0-1 0 16,-2 1-32-16,1-1-16 15,0 0 0-15,1 2 0 0,-3-2-160 0,3 1 0 16,0-1 0-16,1 1 0 0,-4 0 0 0,2 0 0 16,-3-2 128-16,0 0-128 0,-2 0 0 0,2 3 0 15,-2-2 0-15,-1 2 128 0,2-3-128 0,-3 1 0 0,-3 2 0 0,1-1 128 16,-1 2-128-16,1 0 0 0,-2 0 0 0,0 0 128 16,0 0-128-16,0 0 0 0,-1-2 0 0,1 2 0 15,1-1 0-15,-1 1 0 0,-1-1 128 0,-1 0-128 16,1 0 0-16,0 0 0 0,-1-1 0 0,-1 1 0 15,-2-1 0-15,-1 1 0 0,-3 0 0 0,-1-2 0 16,-2 0 0-16,-1-1 0 0,-1-1 0 0,1 0 0 16,-9 1 0-16,5-4 0 0,-1-1 0 0,-1-2 128 15,-2-1 128-15,-2 0 0 0,-2-5 16 0,-2-1 0 16,-1-2 400-16,-4-3 80 0,-3-1 16 0,-4-1 0 0,-3 2-208 0,-3-5-48 16,-1 0 0-16,-2 0 0 0,-3-1-48 0,0 3-16 15,2 1 0-15,-1 2 0 16,2 1-448-16,0 2 128 0,4 0-128 0,1 3 0 15,2 3-272-15,3-2-112 0,2 3 0 0,1 2-16 16,-2 5-2016-16,4-1-400 0,0 6-64 0,-1-2-14720 0</inkml:trace>
  <inkml:trace contextRef="#ctx0" brushRef="#br1" timeOffset="-48041.07">14509 11837 12895 0,'0'0'576'0,"-8"-4"112"0,-2-2-560 0,1-1-128 0,1 3 0 0,0 0 0 16,2 0 2576-16,6 4 496 0,0 0 80 0,0 0 32 15,0 0-1552-15,0 0-304 0,0 0-64 0,3 11-16 16,3 6-800-16,1 1-176 0,3 2-16 0,0-1-16 15,3 2-96-15,1 0-16 0,-1 1 0 0,0 0 0 0,1 2-128 0,-1-2 0 16,-2-3 0-16,0 0 128 0,-2-2-128 0,1-2 0 16,-1-2 144-16,1-1-144 0,-4-3 144 0,1 0-144 15,-2-2 192-15,-5-7-192 0,0 0 256 0,0 0-48 16,0 0-16-16,0 0 0 0,0 0 208 0,0 0 48 16,-7-7 0-16,1-1 0 0,-3-2-128 0,1-2-32 0,0-2 0 15,-1 0 0-15,-2-1 0 0,1-2 0 0,0 0 0 0,-2-1 0 16,-1-2-112-16,-2 1-32 0,0 1 0 0,-2-2 0 15,1 1-16-15,1 0 0 16,-1 0 0-16,2 3 0 0,2 3-128 0,3 3 128 16,1-3-128-16,3 2 128 0,1 3-128 0,5 3 0 0,3-1 0 0,3-1 0 15,2 2 160-15,4 2-160 0,4 3 192 0,2 0-192 16,2-1 320-16,4 1-32 0,1 1-16 0,3 1 0 16,2-1 192-16,1 1 48 0,6 1 0 0,4 0 0 15,5 1-112-15,4-4-16 0,4 1 0 0,1-1 0 16,0 0 48-16,1 1 0 0,-1 3 0 0,1-1 0 15,2-5 0-15,1 1 0 0,1-3 0 0,1 2 0 16,0 2 0-16,-1-3 0 0,1 0 0 0,-4 2 0 16,-2 1-96-16,-1 0-16 0,-1 0 0 0,0 0 0 0,0-3-16 0,-1 3-16 15,-1 3 0-15,-1-3 0 0,-5-3-32 0,-2 3 0 16,-1 0 0-16,-1 0 0 0,-2-1-128 0,-2 1-128 16,-3 1 192-16,-1-1-192 0,-2 0 128 0,-2 3-128 15,-3-3 0-15,-2 1 0 0,-3 1-256 0,-1-1-96 16,0 2-32-16,-3-2 0 15,-1 4-3312-15,-2 0-656 0</inkml:trace>
  <inkml:trace contextRef="#ctx0" brushRef="#br1" timeOffset="-47341.52">13750 9682 22047 0,'0'0'976'0,"6"-5"208"0,-1 0-944 0,1-1-240 0,1 1 0 0,-1 1 0 15,1 2 1600-15,-1 2 256 0,1 1 64 0,1 3 16 16,1 1-208-16,-4 5-64 0,-1 5 0 0,0 3 0 16,0 6-768-16,1 3-176 0,1 6-16 0,-3 3-16 15,-3 7-432-15,0 1-96 0,0 5-16 0,1 1 0 16,3 3-400-16,-1 0-64 0,-2 0-32 0,1-4 0 16,-1-6-2464-16,1-5-512 0,-2-6-80 0</inkml:trace>
  <inkml:trace contextRef="#ctx0" brushRef="#br1" timeOffset="-47106.92">13993 9610 23951 0,'0'0'2128'0,"0"0"-1696"0,0 0-432 0,0 0 0 0,0 0 1856 0,0 0 304 15,0 0 48-15,5 7 16 0,2 3-720 0,0 6-144 16,2 3-16-16,-1 8-16 0,0 2-832 0,0 3-176 15,1 4-16-15,0 6-16 0,2 1-160 0,-1 1-128 16,0 2 192-16,1 1-192 0,1 1-192 0,-2-1-160 16,-1-3-32-16,-1-1 0 15,0-1-1744-15,0-5-368 0,-2-3-64 0,-1-2-6784 0,-1-3-1344 0</inkml:trace>
  <inkml:trace contextRef="#ctx0" brushRef="#br1" timeOffset="-46943.17">13905 10219 19343 0,'-10'-14'848'0,"6"7"192"0,-1-2-832 0,1 0-208 0,-1 0 0 0,3 0 0 15,4 0 3632-15,0-2 672 0,2 1 144 0,3 1 32 16,3 0-2752-16,3-1-560 0,0 1-96 0,4 0-32 0,2 0-816 0,0 1-224 16,1 0 0-16,0 1 0 15,3 0-1152-15,1 3-304 0,4-1-64 0,0 1-9184 16,1 1-1840-16</inkml:trace>
  <inkml:trace contextRef="#ctx0" brushRef="#br1" timeOffset="-46613.26">14586 9689 19343 0,'0'0'1728'0,"-9"-3"-1392"0,-3 0-336 0,-1 2 0 16,-3 1 3360-16,0 0 608 15,-5 0 112-15,1 4 16 0,-1 2-2048 0,2 5-400 16,0 4-96-16,4 2-16 0,0 4-976 0,2 3-208 15,3 3-32-15,3 3-16 0,4 4-304 0,3 0 0 16,1 2 0-16,5 1 0 0,3-2-128 0,5-1 128 16,1-1 0-16,5-3-144 0,2-3 144 0,3-2 0 0,1-4 0 0,1-4-128 15,-1-6 128-15,3-3 0 0,1-5-144 16,-1-5 144-16,-2-3-192 0,-1-4 48 0,-1-4 0 0,0-5 0 16,-3-2 144-16,-3-2 0 0,-1-1 0 0,-3-3 0 15,-3 1 128-15,-5-1 0 0,-1 0 0 0,-5 0 0 16,-2-1 0-16,-3 4 16 0,-3 0 0 0,-2 0 0 15,-1 3 0-15,-3-1 0 0,-2 2 0 0,0 2 0 16,-1 2-384-16,-1 0-80 0,-1 1 0 0,0 2-16 16,1 1-2736-16,1 2-528 15,3 2-112-15,2 2-10304 0</inkml:trace>
  <inkml:trace contextRef="#ctx0" brushRef="#br1" timeOffset="-46346.02">15188 9729 21183 0,'0'0'1888'0,"0"0"-1504"0,0 0-384 0,-5-4 0 0,0 0 2304 0,-3 1 384 15,0-3 64-15,-1 1 32 0,0-2-464 0,-1 1-80 16,-1-2-32-16,-1 4 0 0,-1 4-912 0,-2 0-176 16,-4 4-32-16,4 2-16 0,2 2-432 0,-2 4-96 15,2 1-16-15,2 3 0 0,0 5-288 0,3-1-64 0,3 3-16 0,3 0 0 16,0 0-160-16,5 4 0 0,2-4 0 0,3 2 0 15,2 0 0-15,3-3 0 0,3-1 0 0,2-2 0 16,1-2-352-16,0-3 0 0,1-1 0 0,1-2 0 31,1-3-1216-31,1-3-240 0,1-2-48 0,-2-3-16 16,-1-4-768-16,-2 0-160 0,-1-3-16 0,-1-1-10976 0</inkml:trace>
  <inkml:trace contextRef="#ctx0" brushRef="#br1" timeOffset="-46183.71">15510 9446 32943 0,'0'0'1456'0,"0"0"304"0,2 8-1408 0,-2 1-352 0,0 1 0 0,0 5 0 16,0 2 1008-16,0 1 128 0,1 3 16 0,2 2 16 16,-2 6-272-16,1 0-48 0,0 2-16 0,2 3 0 15,1 1-672-15,0 2-160 0,2-1 0 0,-1-3 0 16,3 1-1760-16,-1-5-352 0,0 1-64 0,0-3-8384 15,0-7-1664-15</inkml:trace>
  <inkml:trace contextRef="#ctx0" brushRef="#br1" timeOffset="-45990.78">15680 9327 32767 0,'0'0'1456'0,"0"0"288"0,0 0-1392 0,0 0-352 15,0 0 0-15,-3 11 0 0,5 4 896 0,-1 6 96 16,-1 5 32-16,4 6 0 0,0 3-400 0,2 3-80 16,1 1-16-16,0 1 0 0,1 2-528 0,1 2 0 15,3 1 0-15,0-1 0 16,0-2-2144-16,-1-2-384 0,0-1-80 0</inkml:trace>
  <inkml:trace contextRef="#ctx0" brushRef="#br1" timeOffset="-45821.9">15656 9994 11967 0,'-15'-21'1072'0,"7"13"-864"0,-3 0-208 0,1-2 0 0,1 1 4496 0,1-1 864 15,0 0 160-15,3 0 48 0,2-2-3344 0,3 3-672 16,3 0-128-16,4-1-16 16,2 0-960-16,2 1-192 0,2 1-48 0,2-2 0 31,-1 2-1504-31,3 0-304 0,3 1-64 0,-1 1-13456 0</inkml:trace>
  <inkml:trace contextRef="#ctx0" brushRef="#br1" timeOffset="-45405.62">15942 9805 29711 0,'0'0'1312'0,"-5"-4"288"0,5 4-1280 0,-6-3-320 15,6 3 0-15,-3-5 0 0,3 5 1408 0,0 0 240 16,0 0 32-16,0 0 16 0,5-4-704 0,3 0-144 15,2 1-16-15,2 2-16 0,1 0-656 0,1-1-160 16,0 4 0-16,-1-4 0 0,-1 0 0 0,0 3 0 16,-2 3 0-16,-2 0 0 0,0 3 224 0,-4-4-32 0,-4-3-16 0,1 10 0 15,-2-4 416-15,-2 3 96 0,1 0 16 0,-1 0 0 16,-1 1-256-16,-1-1-32 16,-2-1-16-16,1-1 0 0,-1 1-400 0,2 1 128 15,1-1-128-15,2 0 0 0,-1-2-208 0,2 4-128 16,1-10-32-16,2 6 0 15,-2-6-720-15,6 7-160 0,0-1-32 0,3-1 0 16,-1 1 224-16,0-4 32 0,0 2 16 0,1-3 0 0,1 2 720 0,2 0 144 0,-2-1 144 16,2 2-208-16,0 1 560 0,1 1 112 0,-1 0 32 0,-1 1 0 15,0-1 400-15,-2 2 96 0,0 0 16 0,-1 0 0 16,-2-1-80-16,0 1-16 0,-2 0 0 0,-1 1 0 16,-1-1-320-16,-1 1-64 0,-1-2-16 0,-1 0 0 15,-3 0-224-15,-3-1-48 0,0 0-16 0,-5 0 0 16,-4-1-464-16,-2 2-80 0,-4-2-32 0,-6 0 0 15,-4 1-2032-15,-2-6-416 0,-1 0-80 0</inkml:trace>
  <inkml:trace contextRef="#ctx0" brushRef="#br1" timeOffset="-44945.66">14274 9423 3679 0,'0'0'320'0,"0"0"-320"0,0 0 0 0,0 0 0 16,0 0 3936-16,0 0 720 0,0 0 144 0,0 0 16 16,7 3-2432-16,-7-3-480 0,4 7-112 0,-2 1 0 15,0 1-496-15,-1-1-80 0,0 0-32 0,-1-1 0 16,-1 1-608-16,-2 0-112 0,1-1-16 0,2-7-16 16,-3 6-272-16,3-6-160 0,-5 5 192 0,5-5-192 0,-5 3 208 0,5-3-64 15,0 0-16-15,0 0 0 0,-8-3 224 0,3-1 32 16,5 4 16-16,-3-5 0 0,2 0-144 0,1-4-16 15,1 0-16-15,3 0 0 0,3-1-48 0,-1 1-16 16,2-1 0-16,0-1 0 16,1 2 16-16,0 0 0 0,-1 1 0 0,0 1 0 15,-2 1 16-15,-1 4 16 0,-5 2 0 0,0 0 0 16,0 0 48-16,0 0 0 0,0 0 0 0,0 0 0 16,0 0-128-16,0 0 0 0,0 0-128 0,-1 6 192 15,1-6-560-15,0 0-112 0,0 9-32 0,1-2 0 16,-1-7-2768-16,-1 8-560 0</inkml:trace>
  <inkml:trace contextRef="#ctx0" brushRef="#br1" timeOffset="-44663.47">14646 9355 23151 0,'0'0'1024'0,"0"0"208"0,6 5-976 0,0 0-256 0,-6-5 0 0,0 0 0 16,0 0 1696-16,5 7 288 0,3-1 64 0,-4 1 16 15,-4-7-464-15,1 9-112 0,-2 0-16 0,-2 1 0 16,-2-3-640-16,-2 2-128 0,1 0-16 0,-1-1-16 16,1 1-432-16,-1-1-96 0,1-2-16 0,-1 0 0 15,-1-4-128-15,1 1 128 0,-1-3-128 0,0-3 128 16,1 1 64-16,1-4 16 0,-1 1 0 0,2-1 0 16,1-1 176-16,0 1 48 0,2-1 0 0,2 1 0 15,1-2-432-15,2 0 128 0,1 0-128 0,1 0 0 16,1-1 0-16,2 1 0 0,0-1-144 0,1 3 144 15,1 2-1216-15,2-1-128 0,1 3-16 16,-1 4-9984-16,-2 3-2000 0</inkml:trace>
  <inkml:trace contextRef="#ctx0" brushRef="#br1" timeOffset="-44194.49">14589 10501 15663 0,'0'0'1392'0,"0"0"-1120"0,0 0-272 0,0 0 0 16,0 0 2736-16,0 0 480 0,0 0 112 0,0 0 0 16,5-5-1472-16,0 1-288 0,-5 4-64 0,7-3-16 15,-7 3-608-15,6-1-128 0,-6 1-32 0,0 0 0 16,0 0-336-16,0 0-64 0,0 0 0 0,0 0-16 16,0 0 16-16,0 0 16 0,0 0 0 0,0 0 0 15,0 0-144-15,0 0-16 0,0 0-16 0,0 0 0 0,-6 4-160 0,-2 0 160 16,0-2-160-16,0 1 160 15,0-3-160-15,2 0 128 0,6 0-128 0,-8 0 128 16,1-3-128-16,7 3 192 0,0 0-192 0,0 0 192 16,0 0-192-16,0 0 0 0,0 0 0 0,0 0 128 15,0 0-128-15,0 0 0 0,0 0 0 0,0 0 0 16,0 0 0-16,0 0 0 0,0 0 0 0,8 0 0 0,-8 0 0 0,8 3 0 16,-1-3 0-16,0 2 0 0,0 2-128 0,-1-1-16 15,-6-3 0-15,7 4 0 16,-7-4-2592-16,8 4-512 0,-8-4-96 0</inkml:trace>
  <inkml:trace contextRef="#ctx0" brushRef="#br1" timeOffset="-43812.14">14878 10441 23839 0,'0'0'512'0,"0"0"128"0,0 0 0 0,0 0 48 0,0 0-560 0,4 8-128 0,0 1 0 0,1-3 0 15,-5-6 1808-15,3 7 336 0,-3-7 64 0,0 8 16 16,0-1-720-16,-2 1-144 0,-2 0-16 0,1 0-16 16,-1 0-560-16,0-1-128 0,0 0 0 0,-1-2-16 15,-2 2-224-15,1-5-32 0,0 2-16 0,6-4 0 16,-6 2-224-16,-1-1-128 0,2 0 160 0,5-1-160 16,-5-2 224-16,5 2-48 0,-4-6-16 0,1 1 0 15,3-1-160-15,2-1 0 0,0 1 0 0,2-1 0 16,0-1 0-16,1 2 0 0,2-3 0 0,1 2 0 0,-1 1 0 0,3 0 0 15,-3 4-144-15,1-1 144 16,0 1 0-16,0 0 0 0,0 2 0 0,0 2 0 16,-2-1 208-16,-6-1 48 0,7 4 16 0,-7-4 0 15,0 0 128-15,0 0 32 0,5 5 0 0,-5-5 0 16,0 0-192-16,1 6-48 0,-1-6 0 0,-1 7 0 16,-3 0-192-16,4-7-128 0,-5 6 128 0,-1-1-208 15,6-5-2560-15,0 0-512 0</inkml:trace>
  <inkml:trace contextRef="#ctx0" brushRef="#br0" timeOffset="-36407.18">14517 9145 15663 0,'-8'-3'688'0,"3"1"144"0,5 2-656 0,-7-2-176 0,1-2 0 0,6 4 0 15,-5-7 1280-15,1-1 240 0,-2 0 32 0,3-1 16 16,0-2-224-16,2 2-32 0,-1-1-16 0,4-2 0 0,-1 0-544 0,0 2-112 16,1-2-32-16,0-1 0 0,3-1 32 0,2-3 0 15,1-1 0-15,2-3 0 0,3-1-80 0,3-8-16 16,-2-2 0-16,2 1 0 0,-1 1-144 0,1 3-16 15,1-2-16-15,1 2 0 0,2-1-48 0,-3 2-16 16,1-3 0-16,2 5 0 0,-1 0-112 0,2 2 0 16,0 0-16-16,0 1 0 0,0 2 16 0,3-1 0 15,4-1 0-15,0 0 0 0,1 2-192 0,2-1 0 16,3 1 144-16,0-4-144 0,-1 3 0 0,1-1 0 16,1-1 0-16,0 1 0 0,0 1 0 0,1 1 0 0,-1 0 0 0,0 4 0 15,0 2 0-15,2 1 0 0,0 0 0 0,0 3 0 16,-1 3 0-16,0 0 0 15,-4 2 0-15,2 2 0 0,-3-1 0 0,1 2-128 16,-1 1 128-16,-1 2 0 0,-1 1 0 0,-1 1 0 16,1 0 0-16,1 1 0 0,0 2 0 0,1 0 0 15,1 1 0-15,0 1 0 0,2 2 0 0,0-1 0 16,0-1 0-16,-3 3 0 0,-1 2 0 0,-2 1 0 0,-2-1 0 0,0 2 0 16,1-1 0-16,-2 4 0 0,-3 2 128 0,-1-2-128 15,-2 1 0-15,1-1 128 0,-2 2-128 0,0-1 0 16,-1-2 0-16,0 3 144 0,-1 0-144 0,0-3 0 15,1 3 144-15,-2 0-144 0,2-1 0 0,-1 1 144 16,-1 1-144-16,1-1 0 0,0 1 144 0,-3 2-144 16,0 1 0-16,0 1 144 0,-3-1-144 0,1 2 0 15,-1 2 160-15,2 1-160 0,-3 0 128 0,0 1-128 0,2 0 128 0,-1 2-128 16,2-1 0-16,-1 1 128 0,0 1-128 0,-1 0 0 16,-1 0 0-16,2-2 0 0,-3 1 0 0,0-3 0 15,-1 2 0-15,1 2 0 0,-1 0 0 0,-1 1 128 16,1 2-128-16,-1-3 0 0,1 0 0 0,-2 0 0 15,0-1 128-15,0 3-128 16,2-1 0-16,-2 0 0 0,2-1 144 0,-1 2-144 16,1-2 0-16,-1 2 0 0,-1-1 0 0,1 0 128 0,0 0-128 0,-1-1 0 15,1 3 0-15,-1-4 0 0,0 3 0 0,0 0 0 16,0 1 0-16,2-2 0 0,-2-1 0 0,0-2 0 16,1 1 0-16,-1 0 128 0,-1-1-128 0,0-2 0 15,0 1 0-15,1 1 0 0,0-2 0 0,0 1 0 16,0-1 0-16,1 0 128 0,-2 1-128 0,-1-1 0 15,3 0 0-15,-1-1 0 0,-1 2 0 0,1 2 0 16,-1-3 0-16,1-2 0 0,0 1 0 0,1 0 0 16,-1-4 0-16,1 2 0 0,0 3 0 0,-1-3 0 0,0-2 0 0,0 0 0 15,0-2 0-15,1-2 0 0,-1 1 0 0,1-3 128 16,1 0-128-16,1 1 0 0,2-1 0 0,-1 2 0 16,-1-1 0-16,1-1 0 0,0 1 0 0,0-1 0 15,1 2 0-15,0-1 0 0,-1-2 0 0,2 0 0 16,-2 2 0-16,1-1 0 0,1 1 0 0,-1-3 0 0,0 1 0 15,1 0 0-15,-1-1 0 0,-1 0 0 0,2-2 0 0,-2-1 0 16,0 0 0-16,0-1 0 16,-1-1 0-16,1 0 128 0,0 0-128 0,2-1 0 15,0-2 0-15,1 2 128 0,1-1-128 0,-1-1 0 16,-2 1 160-16,1-4-32 0,-1 1-128 0,-1-1 192 16,0 1-48-16,2 0-16 0,-2 0 0 0,1-1 0 15,1 1-128-15,-1 1 128 0,1 0-128 0,0 2 128 16,0-1-128-16,1-1 0 0,-1 0 0 0,1 0 128 0,-1-1-128 15,-1 3 0-15,0-3 0 0,1 1 128 16,1 0-128-16,-1 0 128 0,1-2-128 0,0 4 128 0,-1-3 32 0,4 0 0 16,-2-1 0-16,1 0 0 0,2 0 32 0,-2-1 16 15,2 1 0-15,-3-1 0 0,0 0-32 0,0 0-16 16,0 0 0-16,-1 2 0 0,-1-2-160 0,1 0 0 16,-1 1 0-16,0 0 128 0,0 1-128 0,0-3 0 0,0-1 0 0,-1 3 0 15,-1-5 0-15,2 2 0 16,1-2 0-16,-2 0 0 0,-2-1-192 0,0 1-80 15,0-2-16-15,-1-1 0 16,0-2-2016-16,1 0-384 0,0-1-96 0,-2-2-12720 0</inkml:trace>
  <inkml:trace contextRef="#ctx0" brushRef="#br0" timeOffset="-35979.64">17942 11652 17503 0,'0'0'768'0,"-8"0"176"0,-1-1-752 0,0 1-192 16,0-3 0-16,1 3 0 0,0 0 2784 0,1 0 528 16,7 0 96-16,0 0 32 0,-6 0-1616 0,6 0-320 15,0 0-64-15,0 0-16 0,0 0-960 0,0 0-192 16,0 0-32-16,0 0-16 15,0 0-96-15,8 0-128 0,1 0 176 0,1 3-176 16,-2-3 256-16,1 1-48 0,2 0-16 0,-1 3 0 0,2-1-192 0,0-1 0 16,-2 0 0-16,2 2 0 0,-1-3 0 0,1 4 0 15,-1-2 0-15,-2 1 0 0,0 2 256 0,0-1-64 16,-1 3 0-16,0 3 0 0,-3-4 448 0,-1 5 96 16,-2 0 16-16,0 1 0 0,-1 1 144 0,0 1 16 15,-1 0 16-15,-1 0 0 0,-4-1-48 0,0-1-16 0,-3-1 0 0,1 1 0 16,-1 0-112-16,1 0-32 0,-3-1 0 0,1-1 0 15,0 1-320-15,0-2-64 0,0 2-16 0,1-1 0 16,0 0-320-16,2 1 0 0,-1-2 0 0,2 1-192 16,0-1-64-16,1 2 0 0,0-1-16 0,1 0 0 31,2 0-1552-31,0-1-304 0,-1 1-64 0,2-4-17488 0</inkml:trace>
  <inkml:trace contextRef="#ctx0" brushRef="#br0" timeOffset="-34879.49">19041 11498 17903 0,'0'0'784'0,"0"0"176"0,-2 8-768 0,2-8-192 15,0 0 0-15,0 0 0 0,0 0 320 0,0 0 0 16,0 0 16-16,6 5 0 0,-1-1 624 0,1 0 112 15,-6-4 16-15,10 3 16 16,0-3-96-16,2 1-32 0,1 0 0 0,0 0 0 16,2 2 16-16,1-3 0 0,0 0 0 0,2 1 0 15,2-1-480-15,-1-1-112 0,2-2-16 0,-1 0 0 0,-1-3-96 0,1 0-32 16,0-1 0-16,-1-2 0 0,-1-3 48 0,-1-1 0 16,-3-2 0-16,1-1 0 0,-4-1 16 0,1-1 16 15,-1 0 0-15,-2-2 0 0,-2 1-192 0,-1-1-144 16,-2-3 192-16,-1 0-192 0,0 0 0 0,-2-1 0 15,-1 1 0-15,-1 1 0 0,-3 1 0 0,0-1 0 16,0-2-144-16,-1 1 144 0,-1-2-192 0,-1 0 32 16,1 1 16-16,-1-1 0 0,1-1 16 0,-2 1 0 0,-1 1 0 0,-2 1 0 15,-1 0 128-15,1 0 0 0,0 4 0 0,0-1 0 16,-1 1 0-16,1 2 0 0,1 1 0 0,1 2 0 16,1 3 0-16,1 0 0 0,2 1 0 0,1 3 128 15,0 0-128-15,4 7 144 16,0 0-144-16,0 0 160 0,0 0-160 0,0 0 128 15,0 0-128-15,0 0 128 0,0 0 0 0,0 0 0 0,-1 9 0 0,0 2 0 16,1 0 32-16,-3 2 0 0,-1 0 0 0,0 2 0 16,1 2-160-16,-3 0 192 0,0 0-192 0,-1 1 192 15,1-1-192-15,-1 1 192 0,-1 0-192 0,1-2 192 16,0 0-192-16,1-2 0 0,-2-1 144 0,1 1-144 16,1-3 0-16,0-2 0 0,1-1 0 0,1-2 128 0,4-6-128 15,0 0 0-15,-5 4 0 0,5-4 0 16,0 0-384-16,0 0-32 0,-4-6-16 0,3-1 0 15,1-1 0-15,0-1 0 0,0-1 0 0,1-2 0 0,1-1 272 0,0 0 160 16,1-1-192-16,-1-2 192 0,2 0 0 0,0-1 0 16,-1 0 0-16,1 0 0 0,0 2 0 0,0 2 0 15,-1 0 0-15,1 2 144 0,0 0 48 0,1 1 16 16,2 3 0-16,-2 0 0 0,2 1 368 0,-1-1 64 16,2 2 0-16,0 0 16 0,0 1 176 0,0 0 16 0,1 0 16 0,0 1 0 15,1 1-128-15,2 0-32 16,0 1 0-16,1 1 0 0,1 1-368 0,4 3-80 15,-2-2 0-15,0 2-16 0,-1 1-240 0,2-1 128 16,1 1-128-16,3 0 0 16,1 0-608-16,2 2-224 0,2-5-32 0,1 1-17376 0</inkml:trace>
  <inkml:trace contextRef="#ctx0" brushRef="#br1" timeOffset="-30375.13">8413 12596 13823 0,'-7'1'1216'0,"0"2"-960"0,-3-1-256 0,3 2 0 0,0 1 1120 0,1-1 176 0,-1-1 48 0,2-2 0 0,5-1-64 0,0 0-16 16,-7 0 0-16,7 0 0 0,0 0 336 0,0 0 80 16,0 0 16-16,0 0 0 0,0-8-512 0,6-1-96 15,0 1-32-15,4 1 0 0,5-1-128 0,2-4-32 16,4 0 0-16,3 1 0 0,4-2-16 0,3-3-16 15,2-2 0-15,1-4 0 0,-8 1-192 0,5 1-32 16,2 2-16-16,3 0 0 16,3-2-256-16,4-1-48 0,3-4-16 0,2 1 0 15,3-4-304-15,0 0 160 0,-2-2-160 0,1-2 128 0,11-7-128 0,-17 12 0 16,-1 1 0-16,0 2 0 0,-1 0 0 0,0 0 128 16,0 3-128-16,-2 2 0 0,0-1 128 0,-2 3-128 15,-3-1 0-15,-2 2 128 0,-3 1-128 0,-3-1 0 16,-3 2 0-16,-1 1 128 0,-3 2 0 0,-2-2-128 15,-2 1 192-15,2-1-64 0,-2 3 224 0,-3-1 32 16,-3 2 16-16,-2 3 0 0,-2 1-16 0,0 1 0 0,-1 1 0 0,-5 3 0 16,0 0-128-16,4-5-48 15,0 0 0-15,-4 5 0 0,0 0-80 0,5-3 0 16,0-2-128-16,-5 5 192 0,0 0-192 0,7-4 0 16,-1 0 128-16,-6 4-128 0,7-3 0 0,1 2 0 0,1 0 128 0,1 2-128 15,2 0 0-15,2 3 0 0,3 2 128 0,3 1-128 16,1 5 0-16,2 0 128 0,3 1-128 0,3 3 0 15,3 0 192-15,2 3-64 0,1 0-128 0,3 3 192 16,1 3 32-16,0 3 0 0,-1 2 0 0,3 0 0 16,2 0 16-16,0 0 0 0,0 1 0 0,2-1 0 0,1-2-48 0,1 0-16 15,1 1 0-15,-1-3 0 0,0-2 16 0,-3 0 0 16,-2-1 0-16,0 1 0 0,0-3-16 0,-2 2 0 16,-1-1 0-16,-1-2 0 15,-2 1-48-15,2-2 0 0,-3 1 0 0,-1-1 0 16,0 0-128-16,-3-1 0 0,-2-1 144 0,-1 1-144 15,-2-2 0-15,0-1 0 0,0-4 0 0,-4 2 0 16,-3-4-784-16,0 1-240 0,-1 0-32 0,-1-1-14016 16,0-3-2800-16</inkml:trace>
  <inkml:trace contextRef="#ctx0" brushRef="#br1" timeOffset="-28777.79">9842 11696 16863 0,'0'0'752'0,"0"0"144"0,0 0-704 0,0 0-192 0,0 0 0 0,0 0 0 16,0 0 1344-16,0 0 256 0,-3 11 32 0,3-11 16 15,0 0-480-15,0 0-80 0,0 0-32 0,0 0 0 16,0 0 928-16,0 0 192 0,7-3 48 0,-1-1 0 15,1-1-1168-15,-1 0-224 0,1-2-64 0,1 1 0 16,-1-2 512-16,4-3 80 0,3-3 32 0,2-3 0 16,1 0-432-16,2-1-64 0,2-3-32 0,4 2 0 0,1-5-352 0,3 1-64 15,-1-3 0-15,2-1-16 0,3 1-208 0,-2-1-32 16,-1 0-16-16,2-2 0 0,0-2-176 0,-1-1 0 16,-2 0 0-16,-2 0 128 0,0 2-128 0,-1-1 0 15,-2 1 0-15,0 2 0 0,-3 0 0 0,-2 3 0 16,-2-1 0-16,-2 4 0 15,-2 4-416-15,0-2-16 0,-2 3 0 0,-2 2 0 16,-1 2-1696-16,-1 2-352 0,-1 3-64 0,2 2-15392 0</inkml:trace>
  <inkml:trace contextRef="#ctx0" brushRef="#br1" timeOffset="-28373.6">10997 10254 26719 0,'0'0'2368'0,"0"0"-1888"0,0 0-480 0,-4-5 0 16,0 1 1408-16,-1 0 176 0,1 2 32 0,4 2 16 15,-7 0-192-15,1 0-32 0,-1 0-16 0,1 4 0 16,-1 2-944-16,1 5-192 0,-1 2-48 0,1 5 0 0,-1 7-208 0,1 2 176 15,-2 3-176-15,3 3 160 0,-1 2-16 0,3 0 0 16,1-1 0-16,2 0 0 16,3-4-144-16,2-2 0 0,2 0 0 0,2-5 128 15,1-4-128-15,2-5 192 0,2-4-192 0,2-3 192 16,1-6 0-16,1-2 16 0,0-4 0 0,-1-3 0 0,0-3 256 0,-1 0 48 16,-3-4 16-16,-1-2 0 0,-1-2 96 0,-3-2 16 15,-3-1 0-15,-1 0 0 0,0-3-144 0,-2 0-32 16,-4-1 0-16,0 2 0 0,-2 1-160 0,0 1-48 15,-1 0 0-15,-1 0 0 0,-3 2-256 0,0 2 0 16,0 1 128-16,0 1-128 0,0 2-208 0,-2 1-112 16,1 0 0-16,-1 0-16 15,2 4-2800-15,2 1-544 0</inkml:trace>
  <inkml:trace contextRef="#ctx0" brushRef="#br1" timeOffset="-27398.37">11126 9908 14735 0,'-3'14'1312'0,"3"-14"-1056"0,0 0-256 0,0 0 0 15,-4 4 3520-15,4-4 640 0,0 0 128 0,0 0 16 16,-4-5-1824-16,4-2-368 0,2-5-80 0,0 1-16 16,2-2-864-16,2-4-192 0,0-3-16 0,1-1-16 15,-1-1-464-15,2 0-80 0,-3 1-32 0,0-4 0 16,-1 0-224-16,0 2-128 0,0 0 128 0,0 3-128 31,0-1-256-31,0 3-128 0,-2 0-32 0,1 2 0 16,1-2-2080-16,0 2-432 0,0 0-80 0,0-2-12144 0</inkml:trace>
  <inkml:trace contextRef="#ctx0" brushRef="#br1" timeOffset="-27108.37">11432 8884 27183 0,'0'0'1200'0,"0"0"256"0,-5-4-1168 0,-1 2-288 0,-1-1 0 0,1 3 0 15,-2 3 1344-15,-1 2 192 16,-2 3 64-16,1 2 0 0,-3 3-336 0,0 3-64 16,0 2-16-16,-2 2 0 0,1 0-288 0,1 3-48 15,1 1-16-15,3 2 0 0,1 2-224 0,3-2-48 16,1-1-16-16,3-2 0 0,2-3-320 0,3-2-64 15,1-1-16-15,4-4 0 0,2-1-144 0,0-3 0 16,3-3 0-16,1-2 0 0,2-3-256 0,4-1-96 0,2-2-16 0,1-3 0 31,-1-3-2384-31,1-4-464 0,-1-1-112 0,-1-1-11712 0</inkml:trace>
  <inkml:trace contextRef="#ctx0" brushRef="#br1" timeOffset="-26939.06">11726 8835 8287 0,'0'0'368'0,"0"0"80"0,0 0-448 0,0 0 0 0,0 0 0 0,0 0 0 15,0 0 4800-15,0 0 896 0,0 0 160 0,-4 7 32 16,0 4-3648-16,1 1-752 0,1 2-144 0,-1 3-16 16,0 1-816-16,2 4-176 0,1-1-16 0,1 1-16 15,1 2-304-15,0-5 0 0,2 1-208 0,1-1 80 16,2-2-3200-16,-1-2-640 0</inkml:trace>
  <inkml:trace contextRef="#ctx0" brushRef="#br1" timeOffset="-26752.87">11881 8582 27983 0,'0'0'1232'0,"0"0"272"0,0 0-1200 16,0 0-304-16,0 0 0 0,0 0 0 0,0 0 1088 0,0 0 176 0,4 10 16 0,1 3 16 15,0 3-624-15,2 3-128 0,-1 3-32 0,1 5 0 16,0 1-384-16,1 5-128 0,3 1 0 0,-1 2 0 31,1 1-896-31,-1-3-304 0,-1 0-48 0,0-2-8240 16,0-2-1648-16</inkml:trace>
  <inkml:trace contextRef="#ctx0" brushRef="#br1" timeOffset="-23487.97">11756 8936 10127 0,'0'0'896'0,"0"0"-704"0,0 0-192 0,0 0 0 16,0 0 2800-16,4 16 528 0,-14-19 96 0,4 2 32 15,1 0-784-15,5 1-160 0,-8-2-16 0,8 2-16 0,0 0-592 0,0 0-112 16,0 0-32-16,0 0 0 0,0 0-608 0,0 0-128 15,0 0-32-15,0 0 0 0,8-1-432 0,3 0-96 16,2-3 0-16,3-1-16 0,1-2-304 0,3 1-128 16,-3-1 128-16,1-1-128 0,1 2 0 0,1-3-320 15,-1 0 48-15,1 1 16 32,-2 0-2464-32,2 0-480 0</inkml:trace>
  <inkml:trace contextRef="#ctx0" brushRef="#br1" timeOffset="-22775.03">12121 8863 26607 0,'0'0'1168'0,"0"0"256"0,0 0-1136 0,0 0-288 16,0 0 0-16,0 0 0 0,4-5 1360 0,1 4 224 15,0-3 32-15,2 3 16 0,0 1-544 0,2 0-128 16,3 0 0-16,0 0-16 0,4 0-480 0,-1 1-80 0,1-1-32 0,-2 0 0 15,-1 0 160-15,-1 0 48 16,0 0 0-16,-2 0 0 0,-1 1-144 0,-1 2-32 16,0-3 0-16,-8 0 0 0,4 4-48 0,-4-4-16 15,0 0 0-15,0 6 0 0,-1 1-128 0,-1-1-16 16,-4 1-16-16,-1 2 0 0,-1 1-160 0,1-1 0 16,-3 2 0-16,0-1 0 0,0-3 0 0,-1 2 0 15,2-1-176-15,1 0 176 0,-1-2-208 0,3 1 32 0,0-2 16 0,6-5 0 16,0 0-64-16,0 0-16 0,2 6 0 0,2 1 0 15,2-2-64-15,3 0-16 0,2-2 0 0,-1 1 0 16,2-2 192-16,2 2 128 0,2-4-192 0,-1 2 192 16,0 0 0-16,-1 1 0 0,2-1 0 0,-3 1 0 15,-3 0 336-15,-1 1 176 0,-1 1 48 0,-8-5 0 16,0 0 336-16,4 6 80 0,-1 3 16 0,-3 1 0 0,-4-1-160 16,-1 1-16-16,-2 2-16 0,-1-2 0 0,-4 1-416 0,1 0-96 15,-4 1-16-15,1 0 0 16,1-2-272-16,0 2 0 0,-1-2 0 0,-1 1 0 31,1-3-1760-31,1 1-416 0,1-4-64 0,0 2-17040 0</inkml:trace>
  <inkml:trace contextRef="#ctx0" brushRef="#br1" timeOffset="-22234.99">10814 10087 20095 0,'0'0'896'0,"0"0"176"0,0 0-864 16,0 0-208-16,-1 8 0 0,0 0 0 0,1-8 960 0,-2 7 160 15,2-7 32-15,-2 6 0 0,-2-1-384 0,4-5-64 16,-4 6 0-16,4-6-16 0,0 0 176 0,-5 3 32 16,5-3 16-16,-8 2 0 0,0-4-336 0,2 1-64 15,6 1 0-15,-8-4-16 0,0 0-176 0,1 0-48 16,4 1 0-16,-1-1 0 15,4 4-32-15,0 0-16 0,-4-7 0 0,4 7 0 0,-2-6-64 0,2 6-16 16,2-6 0-16,-2 6 0 0,2-6-144 0,2 1 0 16,0-1 0-16,-4 6 0 0,7-4 0 0,-7 4 0 15,0 0 0-15,0 0 0 16,0 0-704-16,0 0-80 0,0 0-16 0,6 3-8800 16,-1 1-1744-16</inkml:trace>
  <inkml:trace contextRef="#ctx0" brushRef="#br1" timeOffset="-21873.38">10698 10355 9215 0,'0'0'816'0,"0"0"-656"0,0 0-160 0,0 0 0 0,0 0 3136 0,0 0 608 16,0 0 112-16,0 0 32 15,0 0-2048-15,0 0-416 0,0 0-80 0,0 0 0 16,0 0-448-16,0 0-96 0,0 0-16 0,0 0 0 16,0 0-144-16,0 0-16 0,-6 1-16 0,1 0 0 15,-1 1-96-15,6-2 0 0,-6 1-16 0,6-1 0 16,-5 1-272-16,5-1-48 0,0 0-16 0,0 0 0 16,-7 2-160-16,7-2 0 0,0 0 0 0,0 0 0 0,0 0 0 0,0 0 0 15,0 0 0-15,4-7 0 0,0 0 0 0,0 1 0 16,0-2-128-16,1 2 128 0,1-1 0 0,0 2 0 15,-1 0-144-15,1-1 144 0,-6 6 0 0,0 0 0 16,0 0 0-16,7-1 0 16,-7 1-560-16,8 1 0 0,-8-1 0 0,8 3-14416 0</inkml:trace>
  <inkml:trace contextRef="#ctx0" brushRef="#br1" timeOffset="-21411.56">11376 10382 18431 0,'0'0'816'0,"0"0"160"0,-6 0-784 0,-1 3-192 15,7-3 0-15,0 0 0 0,-6 0 3264 0,6 0 624 16,0 0 112-16,0 0 32 0,0 0-2656 0,-2-6-528 16,1 1-96-16,1 0-32 15,1 0-480-15,2 0-112 0,-2 1 0 0,2-3-128 16,-3 7 0-16,4-5 0 0,0 0 0 0,-4 5 0 15,0 0 0-15,5-5 0 0,-5 5 0 0,5-4 0 16,-5 4 144-16,0 0 32 0,0 0 0 0,0 0 0 0,5-4-176 0,-5 4 0 16,7-4 144-16,-7 4-144 0,0 0 0 0,4-5 128 15,-4 5-128-15,0 0 0 0,0 0 160 0,0 0-32 16,0 0-128-16,0 0 192 0,0 0 192 0,0 0 16 16,-7 1 16-16,1 2 0 0,-1-1-96 0,7-2-32 15,-8 4 0-15,3 1 0 0,1 0-288 0,4-5 128 16,0 0-128-16,-5 6 0 15,5-6-352-15,0 0-176 0,-4 6-48 0,4-6 0 16,0 0-2816-16,-1 7-560 0</inkml:trace>
  <inkml:trace contextRef="#ctx0" brushRef="#br1" timeOffset="-21017.8">11254 10756 8287 0,'0'0'736'0,"0"0"-592"0,0 0-144 0,5-4 0 0,-1 0 2592 16,1-1 480-16,0-1 112 0,2 2 16 0,-2-3-1648 0,0 3-320 15,0 0-64-15,-5 4-16 0,6-3-288 0,-6 3-64 16,0 0-16-16,0 0 0 0,0 0-16 0,0 0 0 16,0 0 0-16,0 0 0 0,0 0 80 0,0 0 16 15,0 0 0-15,0 0 0 0,0 0-208 0,0 0-32 16,-7 5-16-16,2-1 0 0,-3-2-240 0,2 0-48 16,6-2-16-16,0 0 0 0,0 0-304 0,0 0 0 0,-8 1-208 0,1 0 80 15,2 2 128-15,5-3 0 0,0 0 0 0,0 0 128 16,0 0 32-16,0 0 16 0,0 0 0 0,0 0 0 15,0 0-176-15,0 0 128 16,0 0-128-16,0 0 128 0,0 0-256 0,8-3-64 16,1 1-16-16,1-1-15856 0</inkml:trace>
  <inkml:trace contextRef="#ctx0" brushRef="#br1" timeOffset="-19144.93">9163 10704 23615 0,'0'0'1040'0,"0"0"224"0,0 0-1008 0,0 0-256 0,0 0 0 0,0 0 0 16,2 8 1312-16,1 0 224 0,1-2 32 0,1 3 16 16,3 2-528-16,0 1-96 0,-1 1-32 0,2 0 0 15,2 1-288-15,1 0-64 0,1 2-16 0,0 1 0 0,-2 0 48 0,0 1 16 16,1 0 0-16,-1 2 0 16,1-1-48-16,0 2 0 0,2 1 0 0,0 2 0 15,1 1-80-15,-1 0-32 0,2-1 0 0,-1 1 0 16,1 2-144-16,2-2-16 0,-1 1-16 0,2 3 0 15,0-3-96-15,1 0-32 0,-3-1 0 0,0 0 0 16,-1-2-16-16,1 1 0 0,0-4 0 0,-1 1 0 0,0 0 176 0,-1 0 16 16,0-1 16-16,0-1 0 0,-2 1-64 0,2 1-16 15,-2-3 0-15,0 1 0 0,0 0-144 0,0-1-128 16,-1 0 144-16,-1-1-144 0,0-1 128 0,-2-2-128 16,-1 0 0-16,-2 1 0 0,-1-1 192 0,1 0-48 15,-1 1-16-15,0-1 0 0,0-1 48 0,0-1 0 16,-1-2 0-16,0-1 0 0,0 1-320 0,0-4-64 15,-4-6-16-15,0 0-13424 16,0 0-2688-16</inkml:trace>
  <inkml:trace contextRef="#ctx0" brushRef="#br1" timeOffset="-17313.14">8717 9901 14735 0,'0'0'1312'0,"-4"-5"-1056"0,4 5-256 0,-4-5 0 16,-1-2 2304-16,-1 1 416 0,0-1 80 0,1 2 16 15,-1 1-896-15,6 4-160 0,-6-4-32 0,6 4-16 16,-8-1-880-16,2 2-160 0,-1 2-32 0,2 2-16 16,1 3-160-16,3 2-16 0,-1 0-16 0,2 5 0 15,2 3-240-15,2 6-32 0,-1-1-16 0,4 4 0 16,0 2-144-16,3 10 0 0,0-2 0 0,3-3 0 16,0-3 0-16,2-2 0 0,-1-3 0 0,0-5 0 15,2-3 0-15,2-3 0 0,2-2 0 0,1-1 0 0,1-5 0 0,0-2 0 16,2-2 0-16,-1-3 0 0,2-2 0 0,-3 0 0 15,-1-5 0-15,0-2 0 16,-4-1 320-16,-2-4 64 0,0 0 32 0,-5-5 0 16,-2-1 528-16,-3-1 96 0,-1 2 32 0,-4-4 0 15,-1 3-80-15,-3 1-16 0,-3 1 0 0,-2 2 0 16,-1 2-208-16,-3 1-64 0,-2 0 0 0,-2 3 0 16,-1 0-192-16,-3 3-64 0,-2 0 0 0,1 2 0 0,-2 0-272 0,2 2-176 15,0-2 192-15,1 4-192 16,3 1-1024-16,2 1-320 0,3 1-64 0,1 2-18816 15</inkml:trace>
  <inkml:trace contextRef="#ctx0" brushRef="#br1" timeOffset="-16019.84">9019 9542 26079 0,'0'0'1152'0,"4"-15"256"0,-4 15-1136 0,0 0-272 15,0 0 0-15,4-8 0 0,-3 0 1152 0,2 0 192 0,-1 1 16 0,4-3 16 16,0 1-352-16,2-1-64 0,-1-1 0 0,0 0-16 15,2-2-752-15,2 0-192 0,-1-2 0 0,1 1 0 32,1 1-896-32,-3-4-272 0,0 1-48 0,0-1-8272 0,-1 0-1648 0</inkml:trace>
  <inkml:trace contextRef="#ctx0" brushRef="#br1" timeOffset="-15769.81">9276 8785 21183 0,'0'0'1888'0,"-7"1"-1504"0,7-1-384 0,-5 3 0 15,-3-2 2320-15,1 2 400 0,0-1 80 0,1 2 16 16,-1 0-960-16,0 1-192 0,2 3-48 0,0 3 0 0,0-1-976 0,1 5-192 16,3 1-32-16,1 3-16 0,0 0-400 0,2 0 0 15,2 1 128-15,1 5-128 0,2-1 0 0,1-2 0 16,1-4 0-16,0 0-176 0,1-1-64 0,1-2-16 15,-1-4 0-15,1-4 0 16,0-2-640-16,1-1-144 0,1-4-32 0,2-1 0 16,-1-5-1744-16,0-1-336 0,1-4-80 0</inkml:trace>
  <inkml:trace contextRef="#ctx0" brushRef="#br1" timeOffset="-15584.96">9481 8462 23951 0,'0'0'2128'0,"0"0"-1696"0,0 0-432 0,0 0 0 16,0 0 2160-16,0 0 336 0,0 8 80 0,1 2 16 15,2 6-1216-15,2-1-240 0,1 6-48 0,2-1-16 16,3 3-816-16,-1 2-256 0,2 1 128 0,1 3-128 31,-2-1-1472-31,4 4-336 0,-1-2-80 0,0-2-8032 0,-2-2-1600 0</inkml:trace>
  <inkml:trace contextRef="#ctx0" brushRef="#br1" timeOffset="-15376.16">9646 8416 9215 0,'-9'-19'400'0,"5"12"96"0,-1 0-496 0,1 1 0 15,-1 1 0-15,1 1 0 0,4 4 6064 0,0 0 1104 16,0 0 240-16,0 0 32 15,0 0-4944-15,4 9-976 0,1 4-208 0,3 3-32 16,1 2-960-16,1 3-192 0,2 2-128 0,2 5 144 0,0 0-336 0,-1 2-64 16,-2 2 0-16,2 0-16 15,0-2-2528-15,2 0-496 0,-4-1-96 0</inkml:trace>
  <inkml:trace contextRef="#ctx0" brushRef="#br1" timeOffset="-15208.24">9655 8655 38639 0,'-14'-3'1712'0,"14"3"352"0,0 0-1648 0,0 0-416 0,-5-1 0 0,5 1 0 16,0 0 624-16,0 0 32 0,5-7 16 0,4 1 0 16,4-1-832-16,4 1-160 0,0-3-48 0,1 1-11584 15,2 0-2320-15</inkml:trace>
  <inkml:trace contextRef="#ctx0" brushRef="#br1" timeOffset="-14772.61">9867 8569 23039 0,'-3'7'2048'0,"-1"0"-1648"0,0-2-400 0,0 0 0 16,0 1 2304-16,4-6 368 0,0 0 80 0,0 0 0 15,0 0-1216-15,0 0-256 0,0 0-64 0,9 4 0 16,2-1-1008-16,-1 0-208 0,-1 0 0 0,2-3 0 0,-1 2 0 0,2 2 0 15,0-3 0-15,-3 2 0 0,-1 0 0 0,-1-2 0 16,1 2 192-16,-8-3-64 0,0 0 704 0,0 0 128 16,0 0 16-16,6 5 16 0,-6-5-352 0,2 8-64 15,-1-1 0-15,1 1-16 0,-2 0-560 0,0 0 0 16,0 1 0-16,-2 0-192 16,1-2-240-16,0 1-32 0,0-2-16 0,1-6 0 15,0 0-48-15,-3 7-16 0,3-7 0 0,0 0 0 0,0 0 224 0,-1 7 32 16,1-7 16-16,0 0 0 0,0 0-96 0,5 6-16 0,4-4 0 15,0-1 0-15,0-1 176 0,2 2 16 16,2-1 16-16,0 2 0 0,1-3 176 0,0 1 0 16,-1-1 0-16,2 1-128 0,-2 1 352 0,-1 0 80 15,-1 1 16-15,0 1 0 0,-5 0 656 0,-1 0 144 0,-1 1 32 0,-4-5 0 16,0 8 144-16,-1 2 48 0,-3 0 0 0,-1 2 0 16,-2-1-416-16,1-1-80 0,-2 0-16 0,-1 2 0 15,-3-3-512-15,2 0-96 0,-1-1-32 0,0 0 0 31,-1-1-832-31,0-2-192 0,-1-1-16 0,0 0-13424 0,-1-2-2672 0</inkml:trace>
  <inkml:trace contextRef="#ctx0" brushRef="#br1" timeOffset="-14249.69">7744 10037 17503 0,'0'0'1552'0,"0"0"-1232"0,11 0-320 0,-1 2 0 16,3 2 1968-16,1-3 336 0,1 1 64 0,-1-1 0 15,2-1-448-15,1 0-80 0,1 1-32 0,3-1 0 16,-2 0-1104-16,1 2-208 0,-1-1-48 0,2 0-16 0,0-1-432 0,0-1 0 16,-3 0-144-16,-1-1 144 15,-1-2-2304-15,-2 1-336 0</inkml:trace>
  <inkml:trace contextRef="#ctx0" brushRef="#br1" timeOffset="-13934.83">6989 9851 28383 0,'0'0'1264'0,"0"0"256"0,0 0-1216 15,0 0-304-15,-1 8 0 0,0 1 0 0,1 2 1376 0,1 1 224 0,2 2 32 0,0 3 16 16,1 5-560-16,3 0-96 0,-1 3-32 0,2 1 0 16,0 1-704-16,1 3-256 0,0 2 144 0,2 2-144 15,-2-4 0-15,0 0-304 0,-1-4 48 0,0-2 16 16,1 1-1712-16,-1-7-352 0,-2 1-64 0,-1-8-11760 15</inkml:trace>
  <inkml:trace contextRef="#ctx0" brushRef="#br1" timeOffset="-13750.43">7110 9735 25567 0,'0'0'1136'0,"0"0"224"0,0 0-1088 0,0 0-272 16,0 0 0-16,7 3 0 0,1 1 1088 0,1 4 144 15,1 4 48-15,2 1 0 0,0 5-448 0,2 4-64 16,2 4-32-16,-1 1 0 0,1 5-544 0,1-1-192 16,0 2 0-16,0-3 144 15,0 1-656-15,2 0-128 0,0 0-16 0,-2 1-8720 0,-2-2-1744 16</inkml:trace>
  <inkml:trace contextRef="#ctx0" brushRef="#br1" timeOffset="-13566.51">7060 10155 13823 0,'0'0'1216'0,"0"0"-960"0,0 0-256 0,0 0 0 0,0 0 4240 0,0 0 816 16,5-8 144-16,3 1 48 16,2-1-3536-16,4 0-704 0,2 0-144 0,1-1-32 0,1-1-832 0,3-2 0 15,4 0 0-15,2-2-10560 16,3-2-2064-16</inkml:trace>
  <inkml:trace contextRef="#ctx0" brushRef="#br1" timeOffset="-13185.78">8399 9280 29423 0,'0'0'1296'0,"0"0"288"0,0 0-1264 0,0 0-320 0,0 0 0 0,0 0 0 15,0 0 1360-15,0 0 224 0,0 0 32 0,0 0 16 16,9 11-896-16,1-2-176 0,1 4-48 0,0 3 0 16,1 1-512-16,0 2 0 0,1 2 0 0,0 1 0 15,0 0-336-15,0-1-176 0,1-1-48 0,-1-2 0 16,-1 0-2704-16,-2-1-560 0</inkml:trace>
  <inkml:trace contextRef="#ctx0" brushRef="#br1" timeOffset="-12990.39">8361 9572 17503 0,'0'0'1552'0,"0"0"-1232"0,0 0-320 0,0 0 0 16,0 0 3104-16,0 0 560 15,5-6 112-15,0-1 32 0,2-2-1808 0,2 0-352 16,1 0-80-16,3-4-16 0,2 0-976 0,-1 0-208 16,3 0-48-16,0 0 0 0,1-1-320 0,0 1-128 15,-1-1 0-15,0 3 0 16,2-1-2368-16,-4 2-480 0,-2-2-96 0,-1 1-10496 0</inkml:trace>
  <inkml:trace contextRef="#ctx0" brushRef="#br1" timeOffset="-12608.3">8499 9082 10127 0,'-21'-4'448'0,"11"4"96"0,-5 0-544 0,-2 0 0 0,-2 0 0 0,-5 0 0 15,1 0 4048-15,-1 2 704 0,0 0 144 0,-1 5 32 16,1-1-2704-16,1 2-544 0,-2 3-96 0,3 2-32 16,4 2-640-16,2 5-128 0,2-1-16 0,3 5-16 15,2-2-160-15,3 5-16 0,3 1-16 0,4 3 0 16,2 4-320-16,5 0-64 0,2-1-16 0,5 0 0 15,2 1-160-15,2-2 0 0,2 1 0 0,2-3 0 16,3-1 0-16,2-4 0 0,1-4 0 0,2-2 0 16,3-6-192-16,0-1 192 0,0-2-160 0,1-5 160 0,-3-4 0 15,0-4-144-15,-4-3 144 0,0-3 0 0,-1-3 0 0,-1-2 0 16,-2-6 0-16,-4 0 0 0,-3-3 0 0,-4-1 128 16,-1 0 0-16,-3-1 0 0,-2 1 320 0,-2-2 64 15,0 0 0-15,-3-2 16 0,-4 1 160 0,0 1 16 16,-1 2 16-16,-2 2 0 0,-3-1-96 0,-1 2-32 0,-4 2 0 15,-2 0 0-15,1-1-304 0,-3 1-64 16,-2 1-16-16,-4 0 0 0,-4 0-208 0,-3 2 0 16,-1 0 0-16,-3 0 0 15,-3 0-1472-15,4 4-384 0,0 3-64 0</inkml:trace>
  <inkml:trace contextRef="#ctx0" brushRef="#br1" timeOffset="7222.42">4613 11100 15663 0,'0'0'1392'0,"0"0"-1120"0,0 0-272 0,0 0 0 15,5 8 1040-15,1 0 160 0,2 0 16 0,3-2 16 0,4 1-240 0,1-1-48 16,1 0-16-16,2-2 0 0,5-2-128 0,-1 1-32 15,1-1 0-15,1-2 0 0,1 0-144 0,2 0-48 16,2 0 0-16,0-2 0 0,0 0-96 0,2 1-32 16,0-1 0-16,-1-1 0 0,1 2-80 0,-1-1-32 15,2 1 0-15,-1 0 0 0,1 1-32 0,-2-2-16 16,2 1 0-16,-2 0 0 0,-2 0-288 0,-1-1-272 0,2 1 48 0,-1-2 16 16,0 2 656-16,-1 0 128 0,0-1 16 0,-2 2 16 15,0 0-480-15,0 0-128 0,0 0 0 0,0 0 0 16,-1-2 128-16,1 2-128 0,-1 2 160 0,-2-2-160 15,-1 0 224-15,2 0-48 0,-3 0-16 0,-1 0 0 16,0 0-160-16,1 2 160 0,-3-2-160 0,-1 0 160 16,0 1-160-16,-1-1 0 0,-1 0 144 0,0 0-144 15,-2 0 0-15,1 0 144 0,-1 0-144 0,1 1 0 16,-1 2 128-16,1-3-128 0,-3 1 0 0,1 1 0 0,-2 0 0 0,1 1 0 16,-1-2 0-16,2 0 0 15,0 2 0-15,1 0 0 0,0-2 0 0,0 0 0 16,-1 0 0-16,-2-1 128 0,2 0-128 0,-2 0 0 15,-1 0 144-15,-1 0-144 0,0-2 0 0,-2-1 144 16,-6 3-16-16,6-5 0 0,-2-3 0 0,-2 0 0 0,0-2 160 16,-1-2 32-16,-4-2 0 0,-1-2 0 0,-2 1 256 0,-3-4 48 15,-3-1 16-15,-1-1 0 0,-1-2-64 0,-3 1 0 16,-3-1 0-16,-2-1 0 0,-2 1-80 0,0-1-32 16,-4 2 0-16,1 1 0 0,1 1-240 0,0 1-48 15,-2 2-16-15,2 3 0 0,1 2-352 0,2 1-80 16,2 4-16-16,2 2 0 15,0-2-2064-15,4 7-400 0,0 2-96 0</inkml:trace>
  <inkml:trace contextRef="#ctx0" brushRef="#br1" timeOffset="7856.26">5100 11811 6447 0,'-10'-13'272'0,"4"6"80"0,-1 1-352 0,0-1 0 0,-1 0 0 0,3 0 0 0,-1 3 3296 0,2-1 592 16,0 4 112-16,4 1 32 0,0 0-2112 0,0 7-432 15,2 4-80-15,4 4 0 0,-1 4-656 0,4 2-128 16,1 1-32-16,2 5 0 0,0 1-144 0,2 2-16 16,2-1-16-16,1 0 0 0,1-1-176 0,0-4-48 15,1-2 0-15,-3-1 0 0,-1-4-192 0,-2-1 176 16,-4-3-176-16,0-1 160 15,-1-6 32-15,-2 1 16 0,-6-7 0 0,0 0 0 0,0 0 80 0,0 0 16 16,-3-7 0-16,-4-3 0 0,-2-2-176 0,-3-1-128 16,-1-1 192-16,-1-2-192 0,-1-1 0 0,0 0 0 15,-2 0 0-15,-1-1 0 0,-1 0 0 0,0-4 0 16,1 1 0-16,-1-1 0 0,1 2 0 0,1 0 0 16,0 2 0-16,0-1 0 0,3 3 144 0,1 2-144 15,2-2 0-15,2 3 144 0,1 2 224 0,1 2 32 16,1 2 16-16,4 3 0 0,2 4 96 0,0 0 0 0,6-6 16 0,3 3 0 15,3-1-16-15,1 1-16 0,3 2 0 0,2 1 0 16,4 0 208-16,3 0 32 0,4 1 16 0,5 2 0 16,3-3-96-16,6 1-16 0,3 0 0 0,2-1 0 15,3-1-112-15,0 0-16 0,1-3-16 0,2 1 0 16,2-5-128-16,2 2-32 0,-2-2 0 0,0 1 0 16,-2 1-128-16,-1 1-16 0,-1-1-16 0,-1 3 0 15,-5-1-176-15,0 0 0 0,-1 1 144 0,1 1-144 16,1 0 0-16,-2 1 0 0,0 0 0 0,-1-2 0 0,-4 0 0 0,0 2 0 15,-3-3 0-15,0 2-128 32,-1-1-2080-32,-2 2-416 0</inkml:trace>
  <inkml:trace contextRef="#ctx0" brushRef="#br1" timeOffset="10191.03">4682 10361 26783 0,'0'0'1184'0,"-3"4"240"0,-5-3-1136 0,3 1-288 0,5-2 0 0,-5 0 0 15,5 0 736-15,0 0 96 0,0 0 0 0,0 0 16 16,0 0-64-16,1-7-16 0,2 1 0 0,3-3 0 16,2-2-464-16,-1 1-112 0,-1-3 0 0,2-3-16 15,0-2 16-15,0-3 0 0,-1-3 0 0,1 0 0 16,0-2-192-16,2-11 128 0,2 1-128 0,0-1 128 16,0 1-128-16,-2-1 0 0,1 2 0 0,-2-2 0 15,-2 0 0-15,1 0 0 16,0 3-192-16,-1 0 192 0,-3 3 0 0,1 1 0 15,0 1 0-15,-1 5 0 0,0 3-128 0,0 4 128 0,0 2 0 0,0 5 0 16,-1 3 0-16,-3 7-144 0,7-3 144 0,-7 3 0 16,8 7 0-16,2 8 0 0,2 6 0 0,1 3 0 15,1 4 160-15,-1 6-160 0,0 3 160 0,2 6-160 16,2 4 0-16,0 2 128 0,0 0-128 0,0 1 0 0,-1-2 0 16,3-1 0-16,-2-3 0 0,0-1 0 15,-2-2-608-15,0-4-16 0,-1-1 0 0,0-2 0 16,-2-4-2304-16,-2-2-464 0</inkml:trace>
  <inkml:trace contextRef="#ctx0" brushRef="#br1" timeOffset="10374.86">4799 10129 30815 0,'-17'-9'1360'0,"11"6"288"0,0 2-1328 0,6 1-320 16,-5-4 0-16,5 4 0 0,-4-2 1184 0,4 2 160 15,0 0 48-15,7-7 0 0,2-1-656 0,3 3-128 16,2-1-32-16,2 2 0 0,-1-3-576 0,3 2 0 16,1 0 0-16,2-1 0 15,2 1-1536-15,0 0-336 0,0 1-64 0,3-2-12912 0</inkml:trace>
  <inkml:trace contextRef="#ctx0" brushRef="#br1" timeOffset="10757.32">5260 9655 9215 0,'0'0'400'0,"0"0"96"0,0 0-496 0,0 0 0 0,0 0 0 0,0 0 0 0,6 6 3936 0,-2 2 688 16,0-4 144-16,-2 2 32 16,-1 4-2592-16,-1-3-512 0,0 2-96 0,-1 2-32 15,0 1-864-15,-2-2-160 0,-1 0-32 0,-1-2-16 16,0 1-112-16,0 1-32 0,-2-3 0 0,-1-1 0 0,1-2-32 0,0-2 0 15,0-2 0-15,1 0 0 0,-2 0-112 0,2-1-16 16,0 0-16-16,2-6 0 0,1 0-176 0,0 0 0 16,2-2 144-16,1-1-144 0,0 1 0 0,0-2 0 15,2-1 0-15,2 1 0 0,1 4 0 0,2-1-160 16,1 0 160-16,0 1 0 0,-1 3 0 0,1 1-128 16,0 3 128-16,1 0 0 0,2 1 0 0,-2 1 192 15,0 0-16-15,0 0-16 0,0 2 144 0,0 2 16 0,-1-5 16 0,-1 1 0 16,-7-2-128-16,0 0-16 15,0 0-16-15,5 6 0 0,0-1-176 0,-5-5 192 16,1 6-192-16,1 3 192 0,-2-2-384 0,-3 1-64 16,-1 0 0-16,0 1-16 15,0-1-1552-15,-1-1-304 0,0 0-64 0,0-1-7904 16,1 1-1568-16</inkml:trace>
  <inkml:trace contextRef="#ctx0" brushRef="#br1" timeOffset="11133.09">5425 10160 16575 0,'0'0'1472'0,"-4"10"-1168"0,1-4-304 0,-1 1 0 15,4-7 2080-15,-5 2 352 0,5-2 80 0,-6 4 16 16,6-4-1312-16,-8 0-272 0,0 0-48 0,1-4-16 0,0 2-512 0,0-5-112 15,1-1 0-15,-1 0-16 0,1 1 0 0,0-4 0 16,2 2 0-16,2 0 0 0,-1 1 112 0,2-1 32 16,0-1 0-16,2 0 0 0,-1 3 128 0,0-3 48 15,1 3 0-15,3 0 0 0,0 1-80 0,3 2-16 16,0 1 0-16,1-1 0 0,-1 2-128 0,-1 2-16 16,-6 0-16-16,8 0 0 0,0 0-16 0,-2 1 0 15,-6-1 0-15,0 0 0 0,0 0 0 0,8 5 0 16,-8-5 0-16,5 7 0 0,-5-7 32 0,3 7 0 15,-2 3 0-15,-1-4 0 0,-1 2-160 0,0-2-32 16,-2 1 0-16,-1-1 0 0,0 1-128 0,-1-2 0 16,-1 0 144-16,-1 1-144 0,1-2-192 0,-1-1-128 15,7-3 0-15,-7 2-16 16,2-2-2688-16,0-3-544 0</inkml:trace>
  <inkml:trace contextRef="#ctx0" brushRef="#br1" timeOffset="11424.53">5199 9157 28559 0,'0'0'1264'0,"0"0"272"0,0 0-1232 0,0 0-304 0,0 0 0 0,0 0 0 0,0 0 1360 0,0 0 224 15,13 0 32-15,0-2 16 0,2 0-736 0,0-2-128 16,2 0-48-16,0 0 0 0,0 1-576 0,1-2-144 16,2 0 0-16,-1 2 0 15,0-1-1216-15,0 2-288 0,0-1-48 0,-1-1-13344 16</inkml:trace>
  <inkml:trace contextRef="#ctx0" brushRef="#br1" timeOffset="11858.79">5405 8815 14735 0,'-5'-1'1312'0,"-5"-2"-1056"0,-3 0-256 0,-2 2 0 16,0 1 2608-16,-4-2 464 0,0-1 80 0,-1 2 32 16,2 1-992-16,0 1-192 0,-1 2-32 0,0 2-16 15,1 1-1200-15,1 5-240 0,0 3-64 0,1 4 0 16,0 5-448-16,1 1 0 0,2 1 0 0,2 4 0 16,2 2-176-16,4 2 176 0,1 2-160 0,4-1 160 15,4 0-144-15,2-2 144 0,5-1-128 0,2-1 128 0,1-1 0 0,3 0-160 16,4-6 160-16,3-1 0 0,2-2-128 0,1-2 128 15,0-2 0-15,2-2 0 0,0-1 0 0,1-4-128 16,-2-1 128-16,2-4 0 0,0-4 0 0,-1-4-128 16,-3-4 128-16,2-5 0 0,-1-1 0 0,-2-2 0 15,-3-4 0-15,-3-3 0 0,-3-1 480 0,-3-1 0 16,-2-4 0-16,-4 0 0 0,0-2 416 0,-3 0 96 16,-3 0 16-16,-4-1 0 15,0-2-48-15,-4 2-16 0,-1 1 0 0,-1-1 0 0,-4 2-368 0,-1 2-80 16,-2-1-16-16,-2 3 0 0,-4 2-288 0,-2 3-64 15,1 3-128-15,-1 3 192 16,3 2-1168-16,1 2-240 0,-1 2-64 0,1 2-11200 16,1 2-2240-16</inkml:trace>
  <inkml:trace contextRef="#ctx0" brushRef="#br0" timeOffset="15287.64">5632 10073 3679 0,'0'0'320'0,"0"0"-320"15,-5 4 0-15,5-4 0 0,0 0 2464 0,0 0 416 0,0 0 96 0,0 0 16 16,0 0-1456-16,0 0-304 0,0 0-48 0,0 0-16 16,0 0 80-16,0 0 16 0,0 0 0 0,8-4 0 15,-1 0-192-15,3-1-48 0,-1-2 0 0,1 1 0 16,2-2-448-16,1 2-80 0,1-5-32 0,2 1 0 16,0-2-176-16,1-1-32 0,2 1-16 0,-1-1 0 15,-1 0 32-15,2 0 16 0,-1 1 0 0,0-1 0 0,-2 0 32 16,-1 0 16-16,1-1 0 0,-2 0 0 15,1-1-192-15,-1 4-144 0,0-4 192 0,2 2-192 16,0-1 144-16,-1-1-144 0,1 1 0 0,-2 0 144 16,1-1-144-16,0 1 0 0,2 0 0 0,-1-1 128 15,-1 1-128-15,1 1 160 0,0 0-160 0,-2 1 160 16,0 4-160-16,-1-2 192 0,1 4-192 0,-1-1 192 16,0 2-192-16,0 1 160 0,0 1-160 0,0 2 160 0,0-2-32 15,1 3-128-15,0 0 192 0,2 3-64 0,-2-3-128 0,2 4 160 16,0 1-160-16,1 2 160 0,1-1-16 0,-1 3 0 15,0 3 0-15,0-3 0 0,-2 2 0 0,1-1 0 16,0 0 0-16,-1 2 0 0,4-1-144 0,-4-1 128 16,0-1-128-16,-1 0 128 0,-1-1-128 0,-1-1 0 15,-1-1 0-15,0-1 0 16,-3 1-400-16,-1-5-112 0,1 0-32 16,0-1 0-16,-8 0-2128 0,0 0-416 0,5-2-96 0</inkml:trace>
  <inkml:trace contextRef="#ctx0" brushRef="#br0" timeOffset="15560.89">6627 9520 6447 0,'0'0'272'0,"0"0"80"0,0 0-352 0,0 0 0 0,0 0 0 0,0 0 0 16,0 0 2320-16,0 0 400 0,0 0 80 16,4 11 16-16,-2-3-1616 0,1 1-320 0,1 2-64 0,0-3-16 15,1 3-464-15,0-1-80 0,2 1-32 0,1 0 0 16,-1 1 592-16,2 0 112 0,1-1 32 0,-1 1 0 15,-1 0-96-15,-1-3-16 0,-1 2 0 0,-1-2 0 16,-3 2 288-16,-2 1 48 0,-2 0 16 0,-2 0 0 0,-1-2-176 0,-2 3-48 16,-2-3 0-16,0 4 0 15,-2-5-256-15,1 1-48 0,0-1-16 0,0-1 0 16,0-1-384-16,1-1-80 0,2 1 0 0,0-1-16 16,-1 2-176-16,0 1-144 0,1-2 144 0,2-1-208 31,3 3-2624-31,-1 0-528 0,2 3-96 0</inkml:trace>
  <inkml:trace contextRef="#ctx0" brushRef="#br0" timeOffset="16456.21">7994 10501 16991 0,'0'0'1504'16,"0"0"-1200"-16,-2 8-304 0,-1-2 0 0,3-6 1328 0,-1 8 208 16,0 0 32-16,1 1 16 0,1 1-176 15,1 2-48-15,2 0 0 16,4 2 0-16,0 0-576 0,1 1-112 0,2-1-32 0,0 0 0 0,1 1-208 0,1-2-48 16,1 0-16-16,-1 1 0 0,1-1 80 0,-1-1 0 15,1-2 16-15,0 1 0 0,1-5-112 0,0 2-32 16,2-3 0-16,-1-1 0 0,-2-1-80 0,0-2-32 15,2-1 0-15,0 0 0 0,1-1-208 0,0-2 144 16,0 1-144-16,0-2 128 0,-2 0 64 0,1 0 0 0,-2-1 0 0,1 1 0 16,-1 0-192-16,-1 1-272 0,-1-3 64 15,1 1 16-15,0-2 192 0,0-1 0 0,-1 0 0 0,1 2 0 16,-3-1 0-16,-1 1 0 0,-1-1 0 0,0 2 0 16,1-1 0-16,0 0 0 0,-1 1 0 0,-3 1 0 15,-5 4 0-15,0 0 0 0,5-5-160 0,-5 5 160 16,5-5-240-16,-5 5 32 0,0 0 0 0,2-7 0 15,-2 1 368-15,-3 2 80 0,-2-1 16 0,0 1 0 16,-2-5-256-16,-1 2 128 0,-2 1-128 16,-2-1 0-16,-3 1 0 0,-2-2 0 0,-3 0 0 15,1 1 0-15,-2 2 256 0,0 1 96 0,0-2 32 0,1-1 0 16,3-1-208-16,2 3-48 0,-1 3 0 0,4 0 0 16,3 2-128-16,3-1 0 0,1 2 0 15,5-1 0-15,0 0 0 0,0 0 0 0,0 0 0 0,9 4-176 16,1-1 48-16,2-1 0 0,1 0 0 0,1-1 0 0,1-1-48 15,0 1 0-15,1-1 0 0,1 0 0 0,1 0-16 0,0 0 0 16,-1 0 0-16,0 0 0 0,0-1 192 0,0 1-192 16,-1 1 192-16,-2 3-192 0,-2-4 192 0,-2 0 0 15,-1 3 0-15,2 1 0 0,-3-2 144 0,-2 4 64 16,-1-1 16-16,-1 1 0 0,-1 2 320 16,-2 1 64-16,2 2 16 0,-1-1 0 0,1 2-176 0,0-2-16 15,-1 1-16-15,2 0 0 0,0 1-416 0,1 3 0 16,0-1 0-16,1 3 0 15,-1-3-1952-15,0 3-480 0</inkml:trace>
  <inkml:trace contextRef="#ctx0" brushRef="#br1" timeOffset="19623.57">1091 12794 21183 0,'0'0'1888'0,"0"0"-1504"0,-9 1-384 0,1 1 0 0,8-2 1280 0,0 0 192 0,0 0 48 0,0 0 0 16,0 0-304-16,-4-6-64 0,4 6-16 0,2-9 0 16,2-1-272-16,3-2-48 15,4-1-16-15,2-1 0 0,3-2 16 0,3 0 0 16,3-3 0-16,4-2 0 0,2-2-112 0,3 0 0 0,3-3-16 0,2 2 0 16,3-3-160-16,6 1-16 0,-1 0-16 0,0 0 0 15,-2-1-240-15,0-1-64 0,0 0 0 0,-2-2 0 16,-2 2-192-16,0 1 0 0,-2 2 128 0,-1-2-128 15,-2 1 0-15,0 0 128 0,-2 0-128 0,0 2 0 16,-2 1 128-16,-2 2-128 0,-1 1 0 0,-2 2 144 16,-3 1-144-16,-3 3 0 0,0 2 0 0,-4 2 128 15,-2-1-128-15,-3 1 0 0,-1-1 0 0,-1 2 128 0,-2 3-128 16,0-1 0-16,-1 1 0 0,-1 0 0 0,-2 1 144 0,0 0-144 16,0 0 160-16,-1 5-160 0,3-5 128 0,0 1-128 15,1-3 0-15,-4 7 144 0,2-5-144 0,-2 5 0 16,5-4 0-16,-5 4 0 0,0 0 0 0,6-4 0 15,0 1 0-15,2 3 128 0,1 2-128 0,4 0 192 16,0 2-192-16,2 4 192 0,0-1-192 0,3 3 0 16,2 3 0-16,5 3 128 0,3 1 0 0,5 2 0 15,5 2 0-15,1 3 0 0,1 2 64 0,2 1 16 0,2-1 0 0,1 0 0 16,-2 0 48-16,-3-1 0 0,-2-3 0 0,0 0 0 16,0 1 16-16,-1-3 16 15,0 1 0-15,-1-5 0 0,0 0-48 0,-1-2-16 16,-1 0 0-16,2-2 0 0,-2 0-96 0,-3-2 0 15,-2 1-128-15,-3 0 192 0,0-3-192 0,-1 0 0 16,-3 0 128-16,-1 0-128 0,-3-1 0 0,-2 1-160 16,-2 1 32-16,-1-2 0 15,0 1-1792-15,-1 1-368 0,-2-3-64 0,-2-2-16320 0</inkml:trace>
  <inkml:trace contextRef="#ctx0" brushRef="#br1" timeOffset="20195.05">2168 11846 4607 0,'0'0'192'0,"0"0"64"0,0 0-256 0,0 0 0 0,-4 5 0 0,4-5 0 16,0 0 4544-16,-4 6 880 0,4-6 160 0,0 0 48 15,0 0-2816-15,0 0-576 0,0 0-96 0,0 0-32 16,7 0-672-16,2-2-144 0,0 0-16 0,1-2-16 0,1-1-256 0,1-2-48 15,1-2-16-15,0-2 0 0,0 0-304 0,0-2-48 16,1-3-16-16,0-1 0 16,1-2-160-16,-2-4-32 0,-1 0-16 0,1-2 0 15,1 0-368-15,0 1 144 0,-1-1-144 0,0 0 0 16,0 2 128-16,0 0-128 0,0 1 0 0,-2 1 0 16,-1 2-1264-16,1 1-352 15,-1 1-80-15,1 2-16 0,0 2-1584 0,1 0-320 0</inkml:trace>
  <inkml:trace contextRef="#ctx0" brushRef="#br1" timeOffset="20657.64">2836 10674 3679 0,'0'0'160'0,"0"0"32"0,-2-6-192 0,1 0 0 0,-2 0 0 0,-1-1 0 15,-1 2 5024-15,0 1 960 0,5 4 192 0,0 0 32 16,-8-2-3424-16,-1 2-688 0,-1 0-144 0,1 4-32 15,1 1-976-15,1 3-208 0,1 3-32 0,-2 1-16 0,0 4-432 0,3 2-96 16,2 3-16-16,2 0 0 0,2 2-144 0,1 2 0 16,0 1 0-16,2 1 0 0,1-3 0 0,3-1 0 15,0-2 0-15,4 0 0 16,5-3-304-16,0-1 64 0,-3-5 16 0,1-2 0 16,0-6 544-16,2-1 96 0,1-7 32 0,0-1 0 15,1-4 32-15,-3-2 16 0,-1-2 0 0,-1-1 0 16,-2-3 32-16,-2-4 16 0,-1 1 0 0,-3 0 0 15,-4-3-80-15,0 0-16 0,-4 1 0 0,0 0 0 0,-2-1-80 16,0 3-32-16,-5-3 0 0,0 4 0 0,-1 2-144 0,-1 1-16 16,-4-3-16-16,1 2 0 0,0 1-416 0,-1 2-96 15,1 2-16-15,0 2 0 16,-2-1-2160-16,2 3-432 0,1 1-96 0,1 0-12736 0</inkml:trace>
  <inkml:trace contextRef="#ctx0" brushRef="#br1" timeOffset="21491.12">1516 11394 20207 0,'0'0'896'0,"0"0"192"0,0 0-880 0,-1-4-208 16,-3-1 0-16,1 1 0 0,3 4 1568 0,0 0 272 15,0 0 48-15,0 0 16 0,0 0-544 0,11 4-96 16,2 2-32-16,3 3 0 0,0 4-208 0,3 3-32 16,2 4-16-16,1-1 0 0,3 6 0 0,1 4 0 0,0-2 0 15,0 4 0-15,0 0-320 0,1 2-64 0,1-3-16 0,-1-3 0 16,-1 2-336-16,0-1-80 0,-1-4-16 0,0-2 0 15,-2 1-144-15,2-6 0 0,1 0 0 0,-3-2 0 16,-2-4-128-16,-1-1-128 16,-3-5 0-16,-3 0-16 15,0 1-2352-15,-3-6-448 0,-3 0-112 0</inkml:trace>
  <inkml:trace contextRef="#ctx0" brushRef="#br1" timeOffset="21991.59">1300 10789 22175 0,'-11'-11'976'0,"6"9"208"0,0-3-944 0,-2 1-240 16,1 1 0-16,-2 3 0 0,0 1 976 0,2 3 160 16,-1-2 16-16,1 4 16 0,-2 3-416 0,1 3-96 15,1 2-16-15,1 3 0 0,-1 3-512 0,3 1-128 16,0 1 0-16,3 0 0 0,3-1 0 0,0-2 0 0,3 0 0 0,1-2 0 15,3-2 192-15,1-2 16 0,4-2 0 0,3-3 0 16,3-5 144-16,2 1 32 0,-2-8 0 0,3 1 0 16,-1-3-16-16,0 0 0 0,1-3 0 0,-4-2 0 15,-5-2 64-15,-3 0 16 16,-3-1 0-16,-4 1 0 0,-3 0 128 0,-4 0 16 16,-3-3 16-16,-4 4 0 0,-4-5-96 0,-3 4 0 15,-2 0-16-15,0-1 0 0,1 2-128 0,-1 2-32 16,-1 1 0-16,0 1 0 0,2-1-336 0,1 0-288 0,2 1 48 0,1-4 16 31,-2 3-3392-31,2 0-672 0,-11-19-144 0,4 14-32 0</inkml:trace>
  <inkml:trace contextRef="#ctx0" brushRef="#br1" timeOffset="27256.92">2794 9910 29759 0,'0'0'1616'0,"8"0"-16"0,-3 1-16 0,0 2 0 0,0 4-480 0,-1-1-80 15,1 7-32-15,-1 1 0 0,0 3-336 0,0 2-64 16,-1 0-16-16,-1 2 0 0,1 1-400 0,-2-5-176 16,1 0 128-16,0 0-128 15,0 0-1392-15,0-1-352 0,-1-3-80 0,1-2-8544 16,-2 0-1728-16</inkml:trace>
  <inkml:trace contextRef="#ctx0" brushRef="#br1" timeOffset="27554.86">2935 9344 14735 0,'-3'-19'640'0,"2"10"160"0,-2-2-640 0,1 1-160 0,-2-1 0 0,0 2 0 0,-1 0 3328 0,-1 3 640 15,1 0 128-15,0 4 32 0,-2 0-2112 0,1 2-416 16,-1 4-96-16,-1 2-16 0,1 5-880 0,-1 5-176 15,0 2-48-15,1 4 0 0,1 4-256 0,-1 2-128 16,2-1 128-16,1 2-128 0,0-4 176 0,2 1-48 16,2-1-128-16,2-2 192 15,1-2 240-15,1-2 32 0,0-2 16 0,1-1 0 0,0-2-480 0,2-2-256 16,1-2 16-16,1 0 16 0,0-4 224 0,3-1 0 16,1-1 0-16,1-2 0 15,0-4-384-15,1 1-64 0,-1-6-32 0,-1 1 0 16,0-3-3120-16,-1-2-624 0</inkml:trace>
  <inkml:trace contextRef="#ctx0" brushRef="#br1" timeOffset="27750.21">3156 9093 23839 0,'0'0'1056'0,"0"0"224"0,0 0-1024 15,0 0-256-15,0 0 0 0,0 0 0 0,0 10 1616 0,0 3 288 16,2 3 48-16,-2 1 16 0,0 2-752 0,0 0-160 15,4 1-32-15,-2 3 0 0,-1 1-704 0,2 1-128 0,0 3-48 0,1 0 0 16,-1 1-304-16,1-4-64 0,0-1-16 0,3 0 0 31,-3-6-3488-31,0-2-704 0,1-3-144 0,-5-3-32 0</inkml:trace>
  <inkml:trace contextRef="#ctx0" brushRef="#br1" timeOffset="27919.1">3318 8966 19343 0,'0'0'1728'0,"0"0"-1392"16,0 0-336-16,0 0 0 0,0 0 2848 0,0 0 496 16,0 0 112-16,5 11 0 0,0 0-1856 0,1 5-384 15,-2 4-80-15,2 2-16 0,2 1-768 0,0 3-160 16,-2 4-16-16,2-1-16 16,0 2-160-16,0 3-256 0,-1 1 64 0,0 2 16 15,0-5-2800-15,-1 2-560 0,-1-2-112 0</inkml:trace>
  <inkml:trace contextRef="#ctx0" brushRef="#br1" timeOffset="28071.05">3309 9386 11055 0,'-9'-20'480'0,"5"13"112"0,-1-4-464 0,1 2-128 16,0 0 0-16,1 1 0 0,1 0 4304 0,2 1 848 0,0-3 160 0,2 1 48 15,2 3-3824-15,3 2-768 0,0-1-160 0,1 2-32 16,1 0-576-16,2 3-336 0,1 2 32 0,1-1-9136 15,0 0-1824-15</inkml:trace>
  <inkml:trace contextRef="#ctx0" brushRef="#br1" timeOffset="28493.88">3587 9282 10127 0,'0'0'896'0,"0"0"-704"0,0 0-192 0,0 0 0 16,-4-4 2768-16,1-1 528 0,3 5 96 0,0 0 32 15,0 0-1504-15,0 0-320 0,0 0-48 0,0 0-16 16,0 0-800-16,8-2-160 0,0 2-48 0,1 0 0 0,0 0-320 16,0 2-64-16,0-1-16 0,-1 0 0 0,0 2-128 0,-2-1 0 15,-6-2 0-15,7 6 128 0,-3 0-128 0,0 1 0 16,0-1 144-16,-2 2-144 0,-2-8 160 0,3 8-32 16,-1 0-128-16,2 0 192 0,-4-8-192 0,0 0 0 15,0 0 0-15,0 0-160 16,0 0-368-16,2 7-80 0,-2-7-16 0,1 7 0 15,-1-7-80-15,0 0 0 0,0 0-16 0,-1 8 0 0,1-8 464 0,0 7 112 16,0-7 16-16,2 8 0 0,-2-8 128 0,7 7 0 16,1-2 0-16,-1-1 0 0,3-1 0 0,0-2 144 15,0 0-16-15,1 0-128 0,-1 3 448 0,-2-1 0 16,0 1-16-16,0-1 0 0,0 0 416 0,-1 3 96 16,0-1 16-16,1 0 0 0,-2 0 128 0,-1 2 16 15,-1-1 16-15,0 2 0 0,-1 0-48 0,-2 2-16 0,-2-2 0 16,-2 1 0-16,-1 2 128 0,-2 1 32 0,-3-1 0 0,-2 2 0 15,0-1-432-15,-3 0-80 0,0-1 0 0,-2 0-16 16,1-2-432-16,-1-2-64 0,2 0-32 0,2 1 0 31,0-1-1712-31,2-1-352 0,1 1-64 0</inkml:trace>
  <inkml:trace contextRef="#ctx0" brushRef="#br1" timeOffset="29064.38">950 9908 29423 0,'0'7'1296'0,"2"2"288"0,0 2-1264 0,1 1-320 16,0 1 0-16,0 1 0 0,-1 3 1136 0,0 1 160 16,2 3 48-16,0 1 0 0,1 2-880 0,3 3-160 15,-3 0-48-15,2 2 0 16,-2-1-1312-16,2-2-272 0,-1-3-48 0</inkml:trace>
  <inkml:trace contextRef="#ctx0" brushRef="#br1" timeOffset="29392.28">1008 9316 27407 0,'0'0'1216'0,"-5"1"256"0,-1 0-1184 15,0 2-288-15,-2-2 0 0,-1 2 0 0,0 1 1440 0,0 2 224 0,-3 1 64 0,-1 2 0 16,1 4-528-16,-1 1-112 0,3 2 0 0,1 0-16 0,-1-1-368 0,3 3-80 16,0-2-16-16,3 1 0 15,2 0-224-15,2 0-32 0,2-1-16 0,2-1 0 16,1-2-160-16,3 0-48 0,1 0 0 0,2-1 0 15,-1-2-128-15,2 1 0 0,0-2 144 0,1-2-144 16,1-4-192-16,0 0-96 0,1-3-32 0,0-1 0 16,1-1-1904-16,-2-3-384 0,1-3-80 0</inkml:trace>
  <inkml:trace contextRef="#ctx0" brushRef="#br1" timeOffset="29530.8">1184 9220 3679 0,'0'0'160'0,"0"0"32"16,0 0-192-16,0 0 0 0,0 0 0 0,0 0 0 0,-3 8 6000 0,2 3 1152 0,1 4 224 0,0 2 48 16,0 3-4864-16,-1-1-960 15,-1 5-208-15,2 2-48 0,0 3-864 0,2 1-176 16,-1 1-48-16,0-1 0 0,0-3-256 0,3 2-256 16,2-6 64-16</inkml:trace>
  <inkml:trace contextRef="#ctx0" brushRef="#br1" timeOffset="29699.64">1284 9168 11967 0,'0'0'1072'16,"0"0"-864"-16,0 0-208 0,0 0 0 0,0 0 3904 0,0 0 720 0,7 7 160 0,-1 3 16 0,1 5-3136 0,1 3-624 15,-1 3-128-15,1 3-16 0,0 4-640 0,0-1-128 16,1 5-128-16,0-1 176 31,0 1-1728-31,-1-2-352 0,-1 2-64 0</inkml:trace>
  <inkml:trace contextRef="#ctx0" brushRef="#br1" timeOffset="29875.55">1259 9428 24879 0,'0'0'2208'0,"-2"-5"-1760"15,-1-1-448-15,3 6 0 0,0-7 1712 0,1 0 256 16,1 2 48-16,-2 5 16 0,5-5-800 0,3 1-144 16,1 1-48-16,1 2 0 0,2 1-1040 0,1 1 0 15,0 0 0-15,2 2-10640 16,-1 1-2032-16</inkml:trace>
  <inkml:trace contextRef="#ctx0" brushRef="#br1" timeOffset="30293.77">1549 9425 28159 0,'0'0'1248'0,"0"0"256"0,0 0-1200 0,0 0-304 16,6 0 0-16,3-1 0 0,4-2 976 0,1 1 144 0,-3-1 32 0,0 0 0 15,-1 0-640-15,1 1-112 0,-2 1-16 0,0 1-16 16,-9 0-64-16,9 1-16 0,-9-1 0 0,0 0 0 15,6 7 288-15,-2 1 64 0,-1-1 16 0,-2 3 0 16,-1 0-144-16,-1-1-16 0,-2 1-16 0,-1 1 0 16,1-3-336-16,-3 1-144 0,1 1 128 0,0-1-128 15,0 1 0-15,1-1 0 0,0-3 0 0,1 1 0 16,3-7 0-16,0 0 0 0,0 0 0 0,0 0 0 16,0 0-512-16,0 0 0 0,0 0 16 0,5 6 0 15,2-1-16-15,1-2 0 0,0 1 0 0,-1-3 0 0,1 2 304 0,1-1 48 16,2 1 16-16,-2 0 0 0,-1 1 144 0,1-2 176 15,-1 1-48-15,0 1 0 0,-2 1 640 0,1-1 112 16,-2 1 16-16,-1 2 16 0,-4-7 176 0,2 7 16 16,0 1 16-16,-4 1 0 0,-2 2-96 0,0-1-32 15,-5-1 0-15,-2 2 0 0,-4 1-272 0,0-1-48 16,-2 1-16-16,0 1 0 0,-1-4-176 0,-1 2-32 0,0-1-16 0,2-3 0 31,1-5-1456-31,6 2-304 0,1-4-48 0</inkml:trace>
  <inkml:trace contextRef="#ctx0" brushRef="#br2" timeOffset="33754.78">1557 13485 18431 0,'0'0'1632'0,"0"0"-1312"0,0 0-320 0,0 0 0 0,0 0 1152 0,0 0 176 0,0 0 16 0,0 0 16 15,0 0-272-15,0 0-48 0,0 0-16 0,4 10 0 16,-12-15-464-16,0 3-112 0,0 2 0 0,0 0-16 15,2 2-224-15,-1-1-32 0,-1 3-16 0,1-1 0 16,-3 2-160-16,3 2 0 0,-1 3 144 0,0-2-144 0,-1 0 0 0,0 2 0 16,1 2 0-16,1 0 0 0,2-3 0 0,0 1-256 15,2 1 64-15,2-2 0 0,1 0 192 0,0-9 256 16,0 0-64-16,0 0-16 16,4 9-176-16,-4-9 0 0,0 0 0 0,10 3 0 15,1-1 0-15,1-2 0 0,-3-1 144 0,1-3-144 16,2-1 0-16,0-3 144 0,-1 0-144 0,1-2 0 15,0-3 176-15,-2 0-176 0,2 0 160 0,-2-4-160 16,-2 1 0-16,0-1 0 0,-1 0 0 0,-2 2-160 16,-1 1 160-16,0 3 0 0,-3-1 0 0,0 3 0 15,-1 1 288-15,-1 2 96 0,-3 2 0 0,4 4 16 0,0 0 400 0,-7 1 80 16,0 3 16-16,-1 2 0 0,-1 3-480 0,1 3-96 16,1 3 0-16,1 2-16 0,1-1-112 0,1 1 0 15,1 2-16-15,0-1 0 0,1 0-48 0,2-1 0 16,1 0 0-16,2 1 0 0,1-1-128 0,1 0 0 0,1-1 144 15,2-1-144-15,1 1 0 0,2-2 0 0,1 0 0 0,1-1 0 32,1-2-1296-32,0 0-336 0,2-3-64 0,1-5-8128 15,1-1-1632-15</inkml:trace>
  <inkml:trace contextRef="#ctx0" brushRef="#br2" timeOffset="33922.71">1920 13502 2639 0,'0'0'0'0,"0"0"240"0,0 0-240 0</inkml:trace>
  <inkml:trace contextRef="#ctx0" brushRef="#br2" timeOffset="34159.78">1959 13510 2751 0,'0'0'128'0,"0"0"16"0,0 0-144 0,0 0 0 16,0 0 0-16,0 0 0 0,2-8 3664 0,-2 1 704 16,-2 2 144-16,1-1 32 15,-1-1-1888-15,-1 1-368 0,0-2-80 0,-1 4-16 16,-1 1-400-16,-1 1-64 0,-1 2-32 0,-1 0 0 0,-1 0-672 0,1 0-144 16,-1 1-32-16,1 4 0 0,-1 2-272 0,2 3-64 15,-1-1-16-15,1 3 0 0,2 0-128 0,1 1-32 16,1 1 0-16,2 2 0 0,1 1-112 0,3-3-32 15,1 3 0-15,2 0 0 0,2 1-192 0,1-3 0 16,0-1 0-16,2 0 0 0,2-2 0 0,0 0 0 0,2-2 0 0,1-1 0 16,2-1-144-16,2-1-128 0,-1-4-32 0,1 0 0 31,-2 0-2208-31,0-3-448 0,1-3-96 0,-2 0-6608 0,-2 0-1312 0</inkml:trace>
  <inkml:trace contextRef="#ctx0" brushRef="#br2" timeOffset="34459.21">2212 13636 11055 0,'0'0'976'0,"0"0"-784"0,0 0-192 0,0 0 0 16,0 0 3104-16,0 0 576 0,0 0 112 0,0 0 32 15,0 0-2016-15,0 0-400 0,8 1-64 0,1-1-32 16,0 0-640-16,1-1-128 0,-1-4-32 0,1-2 0 16,-2 0-512-16,0-1 0 0,-3 0 0 0,0-2 0 15,0-2 352-15,-1-1-32 0,-2-2-16 0,-1 1 0 0,-1 1-32 0,0 3 0 16,-1-2 0-16,-2 1 0 0,-1 0-96 0,0 2-32 15,0-4 0-15,0 2 0 0,-1 5 48 0,-1-1 0 16,-2 2 0-16,1 2 0 0,1 2-16 0,-1 1 0 16,-1 3 0-16,1 3 0 0,-1 1 0 0,1 3 0 15,1 3 0-15,1 3 0 16,-1 1 80-16,4 0 0 0,2 0 16 0,2 2 0 16,2-2-272-16,1 3 160 0,2-1-160 0,2 1 128 0,3-2-128 0,2-1 0 15,1-3 0-15,-1 2 0 16,0-2-384-16,1-1-128 0,0-2 0 0,1-3-16 15,-2-3-2704-15,2-4-544 0,-1-4-96 0</inkml:trace>
  <inkml:trace contextRef="#ctx0" brushRef="#br2" timeOffset="34629.25">2463 13216 18143 0,'-4'-24'800'0,"4"13"160"0,-1 2-768 0,-1-1-192 0,1 3 0 0,1 7 0 16,0 0 1904-16,0 0 336 0,0 0 64 0,0 0 0 15,3 12-1568-15,0 3-320 0,3 5-64 0,1 2-16 16,3 2-160-16,0 3-48 0,2 3 0 0,1 3 0 16,1 1-128-16,-1 5 0 0,0 1 0 0,0-1 0 15,2-2-976-15,0-1-240 0,0-5-32 0</inkml:trace>
  <inkml:trace contextRef="#ctx0" brushRef="#br2" timeOffset="35122.31">2519 13583 11055 0,'-16'-11'480'0,"11"6"112"15,-2-1-464-15,3-1-128 0,2 1 0 0,2-1 0 0,1 2 2768 0,-1 5 544 16,8-5 96-16,4 1 32 0,2-5-2384 0,3 1-480 16,3 0-80-16,2 1-32 0,3 3-272 0,-1 1-64 15,0-1-128-15,-1 0 192 0,1 1-192 0,-1-3 0 16,1-1 0-16,-2 2 0 0,-1 0 128 0,-3-2-128 15,-4 2 0-15,-1 1 0 0,-2 0 736 0,-3 4 48 0,-8 0 16 0,0 0 0 16,0 0 80-16,0 0 16 16,0 0 0-16,0 0 0 0,0 0-320 0,-3 7-64 15,-1 0-16-15,-1 1 0 0,0 0-304 0,-1 1-64 16,-3 2-128-16,0-2 192 0,0-3-192 0,2 2 128 16,2 1-128-16,-1 2 0 0,-1-1 0 0,2 3 0 0,0-2 0 15,1 0 0-15,0-2 0 0,3-1 0 0,2 0 0 0,2 1 0 16,-1-2 0-16,-2-7 0 0,8 5 0 0,1-1 0 15,0 0 0-15,2-3 0 0,-1-1 0 0,-1-1 0 16,0-2 0-16,0-1 0 0,1 0 0 0,-3-1 0 16,1 1 128-16,-1-2-128 0,-1 0 0 0,1 1 0 15,-2-1 0-15,2-1 128 0,-4 2-128 0,1 0 0 16,-1 0 0-16,-3 5 0 0,4-4 128 0,-4 4-128 16,0 0 0-16,0 0 0 0,0 0 0 0,0 0 0 0,0 0 0 15,0 0 0-15,0 0 0 0,3 10 0 0,-2 3-128 0,3 0 128 16,0-2 0-16,1 0 0 0,1 0 0 0,1-1 0 15,1-2 0-15,0 0 0 32,-1-2-1568-32,2-2-208 0,1-2-32 0,-1-2-7216 0,0-3-1456 0</inkml:trace>
  <inkml:trace contextRef="#ctx0" brushRef="#br2" timeOffset="35291.71">3143 13082 26079 0,'0'0'1152'0,"0"11"256"0,-1 0-1136 0,1 8-272 16,1 1 0-16,2 5 0 0,-1 3 1440 0,4 1 224 15,0 3 64-15,3 2 0 0,0 1 48 0,3 1 16 16,1 1 0-16,2 5 0 0,-2-3-1088 0,0 1-224 0,0 1-32 0,0-2-16 16,1-7-432-16,0 1-192 0,1-2 0 0,-1-2-17552 15</inkml:trace>
  <inkml:trace contextRef="#ctx0" brushRef="#br1" timeOffset="92069.98">20312 12536 23039 0,'0'0'1024'0,"0"0"192"0,0 0-960 0,0 0-256 0,0 0 0 0,0 0 0 16,-4 6 2576-16,1 2 480 15,2 1 80-15,1 4 32 0,0 0-1504 0,0 3-320 16,-1 5-48-16,1 2-16 0,1 6-832 0,-1 2-192 16,0 3-16-16,0 3-16 0,0 2-224 0,-1 1 0 15,-2 2 0-15,1-6 0 0,0 1-144 0,1-3-128 16,-2-3-32-16,2-1 0 15,1-1-2032-15,1-4-416 0,2-5-64 0</inkml:trace>
  <inkml:trace contextRef="#ctx0" brushRef="#br1" timeOffset="92278.8">20545 12532 23039 0,'-1'-14'1024'0,"1"14"192"16,-3-6-960-16,2 0-256 0,1 6 0 0,0 0 0 0,0 0 2288 0,0 0 400 15,0 0 96-15,0 13 16 0,1 4-1600 0,1 2-320 16,-1 6-64-16,2 4-16 0,-1 5-544 0,2 1-128 16,1 0 0-16,1 2-128 15,-3-1 0-15,3 2 0 0,-1-4 0 0,0 1 0 16,0 2-768-16,1-2-128 0,-1-1 0 0,0 0-16 16,-1-3-2480-16,0-1-512 0,-4-4-80 0</inkml:trace>
  <inkml:trace contextRef="#ctx0" brushRef="#br1" timeOffset="92472.62">20299 12960 18431 0,'0'0'1632'0,"-7"-3"-1312"16,3-2-320-16,4 5 0 0,0 0 4096 0,0 0 736 15,0 0 160-15,0 0 16 0,6-7-2752 0,3 2-544 0,3 0-112 0,3 0-32 16,1-1-832-16,3 2-160 0,2 1-48 0,3 0 0 15,0-2-400-15,1 1-128 0,0 2 0 0,1-1 0 16,1 0-1728 0,1 0-416-16,-3 1-80 0</inkml:trace>
  <inkml:trace contextRef="#ctx0" brushRef="#br1" timeOffset="93295.49">16665 12875 7359 0,'0'0'656'0,"0"0"-528"0,0 0-128 0,0 0 0 0,3-4 3216 0,0 3 624 0,-3 1 112 0,5 2 16 15,1 6-2048-15,2 2-400 0,0 3-96 0,1 6-16 16,-1 0-160-16,1 6-32 0,-1 1-16 0,0 4 0 16,1 1-624-16,0 2-112 0,-2 0-16 0,-1-1-16 15,-1-1-112-15,0-2 0 0,-1-1-16 0,-1-4 0 0,-2-2 80 0,-1-3 0 16,-1-2 16-16,0-3 0 0,-1-1-64 0,0 0-16 15,-2-5 0-15,4-8 0 0,0 0-112 0,-8 3-16 16,0-5-16-16,2 0 0 0,-2-4-176 0,1-1 0 16,1-6-192-16,-1-2 192 15,1 1-528-15,-1-4 16 0,2-5 0 0,0-1 0 0,1-2 208 0,1-2 48 16,3 0 16-16,0-2 0 0,0-2 96 0,3 1 16 16,2-3 0-16,0 1 0 0,1 3 128 0,-1 0 0 0,1 3-144 15,2 5 144-15,0 0 160 0,1 4 96 0,0 2 32 0,0 4 0 16,0 3 432-16,2 4 96 0,-1 2 16 0,-1 5 0 15,-1 4-384-15,0 4-64 0,-1 4 0 0,-2 0-16 16,-3 1 16-16,0 4 16 0,-4 0 0 0,-1 3 0 16,-3-1-400-16,1 1 0 15,-1 1 128-15,-2-1-128 0,-1 0-128 0,1-1-64 16,0-2-16-16,0-3 0 16,0-3-1760-16,1-2-336 0,-1-4-80 0,1-1-7856 0,7-6-1552 0</inkml:trace>
  <inkml:trace contextRef="#ctx0" brushRef="#br1" timeOffset="93625.45">16894 12772 16575 0,'0'0'736'0,"0"0"160"0,0 0-720 0,7 2-176 0,1 5 0 0,-1-1 0 16,-1 5 2736-16,2 2 512 0,-1 3 96 0,-1 4 32 0,2 3-1472 0,0 1-304 16,-2 2-48-16,1 2-16 0,-1 0-736 0,0 2-160 15,-3-2-16-15,1 1-16 0,0 1-368 0,-1-6-80 16,-2 1-16-16,0-1 0 0,1-1-144 0,-2-3 0 15,0-5 144-15,-2 0-144 0,1-2 0 0,0-6 0 16,1-7 0-16,0 0 0 0,0 0-256 0,0 0-32 16,0 0 0-16,0 0 0 0,-3-6-64 0,2-5-16 15,1-2 0-15,0 0 0 0,1 0 176 0,2-1 48 0,1-2 0 0,1 2 0 16,2 0 272-16,-1 2 48 16,1 2 16-16,0 3 0 0,2 0 432 0,1 4 80 15,1 3 32-15,0 2 0 0,1 3-48 0,-1 5-16 16,1 3 0-16,-2 2 0 0,2 1-96 0,-1 1 0 15,-1 2-16-15,0 0 0 0,2-1-304 0,-1 0-64 16,-1 0-16-16,2 1 0 16,1 0-1504-16,0-2-288 0,1-3-64 0</inkml:trace>
  <inkml:trace contextRef="#ctx0" brushRef="#br1" timeOffset="94287.01">11812 12553 17503 0,'0'0'1552'0,"0"0"-1232"16,0 0-320-16,0 0 0 0,0 0 2240 0,17 2 384 15,-15 6 64-15,0 3 32 0,0 2-608 0,-1 1-128 16,1 2-32-16,-1 2 0 16,0 3-880-16,-1 1-176 0,0 1-48 0,-1 3 0 15,1 3-496-15,0 1-96 0,0 1-32 0,0-1 0 16,0-1-224-16,0-2 0 0,-1 0 0 0,-1-3 0 16,1 0-1200-16,2-3-272 0,-1-3-64 0,0-2-8848 15,2-3-1776-15</inkml:trace>
  <inkml:trace contextRef="#ctx0" brushRef="#br1" timeOffset="94490.76">12080 12463 28671 0,'0'0'1280'0,"0"0"256"0,0 0-1232 0,0 0-304 0,0 0 0 0,0 0 0 15,0 12 1184-15,0-1 176 0,0 2 48 0,3 0 0 16,1 4-464-16,1 3-96 0,0 3-16 0,2 1 0 15,1 2-608-15,1 0-224 0,0 3 144 0,1 2-144 16,1-1 0-16,0 1 0 0,1 0 0 0,1 1 0 31,-1 0-2272-31,0 1-336 0,-1-6-64 0,0 2-6608 0,-2-3-1312 0</inkml:trace>
  <inkml:trace contextRef="#ctx0" brushRef="#br1" timeOffset="94692.61">11972 12871 20271 0,'0'0'1792'0,"0"0"-1424"15,-6 0-368-15,6 0 0 0,-3 8 3648 0,3-8 640 16,0 0 144-16,0 0 32 0,6 2-2416 0,4 1-496 16,1-3-80-16,4 0-32 0,2 0-800 0,2 0-176 15,3 0-16-15,2-4-16 0,2 0-432 0,3-1-176 0,2 0 16 0,1-1-18832 31</inkml:trace>
  <inkml:trace contextRef="#ctx0" brushRef="#br1" timeOffset="95491.34">7459 12622 11055 0,'-7'-3'976'0,"1"1"-784"0,0 0-192 0,6 2 0 0,0 0 3184 0,0 0 592 0,0 0 112 0,0 0 16 15,0 0-2400-15,8 8-480 0,1 3-112 0,3 4-16 16,1 5-272-16,0 2-64 0,1 1-16 0,-1 2 0 16,-2 4-128-16,-1-3-32 0,-2 0 0 0,0-1 0 15,0-2 0-15,-2-1 0 0,0-2 0 0,-3-2 0 16,0-2-48-16,0-2-16 0,-1-1 0 0,-2-1 0 16,0-4-128-16,0-8-16 0,0 0-16 0,0 0 0 15,0 0-160-15,0 0 0 0,-5-5 0 0,0-2 0 16,0-2-416-16,-1-3-64 0,2-2-16 15,1-3 0-15,-1-4-96 0,1-4-32 0,0-2 0 0,1-2 0 0,-2 1 304 16,3-1 64-16,1-1 16 0,1 0 0 0,0-3 240 0,2 3-192 16,1 2 192-16,1 2-192 0,1 1 192 0,2 1 160 15,1 3-32-15,2 3 0 16,-1 3 512-16,2 2 112 0,1 2 16 0,0 3 0 16,-1 3-128-16,-2 2-32 0,-1 3 0 0,-1 4 0 15,-1 4 16-15,-3 3 0 0,-2 3 0 0,0 3 0 0,-2 2 32 0,-2 4 16 16,0 0 0-16,-4 1 0 0,0 0-672 0,-2 1 0 15,-1 0 0-15,0-2 0 16,-2-2-1040-16,2 1-144 0,0-5-32 0,1-1 0 16,0-4-2048-16,1-3-400 0</inkml:trace>
  <inkml:trace contextRef="#ctx0" brushRef="#br1" timeOffset="95827.67">7779 12340 25103 0,'0'0'1104'0,"5"8"240"0,2 6-1072 0,0 1-272 0,-1 2 0 0,2 2 0 16,0 3 912-16,0 2 128 0,-1 1 32 0,0 3 0 16,-2 0-96-16,0 2-16 0,1-2 0 0,-1 2 0 15,-1-2-544-15,0-1-112 0,-2-1-32 0,1 0 0 16,-2-1-128-16,0-1-16 0,1-4-128 0,-1 0 192 16,-1-4-192-16,0-2 0 0,0-1 128 0,0-3-128 0,-1-2 0 0,1-8-240 15,0 0 48-15,0 0 16 0,0 0-32 0,0 0-16 16,0 0 0-16,-2-6 0 0,1-3 80 0,1-1 16 15,1-3 0-15,2-1 0 16,1 0 128-16,2 1 0 0,2 0 0 0,1 1 0 16,2 1 352-16,1 2 0 0,-2 0 0 0,2 4 0 15,-1 2 336-15,2 1 64 0,2 4 16 0,2 2 0 16,-2 4-128-16,1 5 0 0,0 3-16 0,-1 3 0 16,1 1-288-16,0 1-48 0,-2 0-16 0,2 0 0 0,-1-1-272 0,1 3 0 15,0 0 0-15,-2 2-11616 16,-1-2-2384-16</inkml:trace>
  <inkml:trace contextRef="#ctx0" brushRef="#br1" timeOffset="96352.58">3630 12308 11055 0,'0'0'976'0,"0"0"-784"16,0 0-192-16,0 0 0 0,0 0 2944 0,7 5 560 15,1 3 96-15,-1 3 32 0,-1 4-1600 0,1 4-320 16,-1 5-64-16,-1 2-16 0,1 4-800 0,-2 2-144 0,-3 2-48 0,0-2 0 15,2 0-432-15,1 1-80 0,-4-3-128 0,2 0 176 32,4-4-1328-32,-1-3-272 0,0-2-48 0,2-4-7312 0,-2-5-1456 0</inkml:trace>
  <inkml:trace contextRef="#ctx0" brushRef="#br1" timeOffset="96537.21">3858 12228 23551 0,'0'0'1040'0,"0"0"224"0,0 0-1008 0,0 0-256 16,4 9 0-16,1 0 0 16,1 3 1024-16,1 4 176 0,1-2 16 0,0 3 16 15,-1 1-432-15,1 2-96 0,0 2 0 0,0 3-16 16,0-2-496-16,1 5-192 0,1 2 176 0,-1 0-176 16,0 0 0-16,-1 0 0 0,0 0 0 0,0 1-9152 15,0-4-1728-15</inkml:trace>
  <inkml:trace contextRef="#ctx0" brushRef="#br1" timeOffset="96740.64">3666 12563 30751 0,'0'0'1360'0,"0"0"288"0,0 0-1328 0,0 0-320 0,0 0 0 0,0 0 0 16,3 7 1488-16,3-1 240 0,5-1 32 0,3-1 16 15,3-1-656-15,2 0-128 0,2-2-32 0,3-1 0 16,3-1-672-16,1-2-144 16,-1 0-16-16,2-3-128 15,1-1-960-15,2-2-288 0,2 0-64 0</inkml:trace>
  <inkml:trace contextRef="#ctx0" brushRef="#br1" timeOffset="97486.99">429 12656 23039 0,'0'0'1024'0,"0"0"192"0,3 10-960 0,0 3-256 15,4 4 0-15,-1 1 0 0,2 3 880 0,1 1 128 16,1 2 16-16,0-1 16 16,0-2-400-16,1 4-64 0,-1 0-32 0,-1 0 0 15,-1-3-320-15,0-1-64 0,-3-1-16 0,0-4 0 16,1-2-16-16,-2-3 0 0,-2-2 0 0,-2-9 0 16,0 0 32-16,0 0 0 0,0 0 0 0,0 0 0 15,0 0-160-15,-8-4-144 0,1-2 144 0,-1-4-208 16,0 0-176-16,1-7-16 0,1-1-16 0,-2 0 0 0,-1-5 192 0,0 0 32 15,1-6 16-15,0-2 0 16,2-4-208-16,-1-3-32 0,2-2-16 0,1 0 0 0,1 3 176 0,2 3 16 16,1 1 16-16,3 4 0 0,1 3 400 0,1 3 80 15,1 3 0-15,2 1 16 0,1 3 368 0,2 4 80 16,-1 5 16-16,2 3 0 0,1 4-160 0,0 2-48 16,0 2 0-16,0 3 0 0,-4 2 176 0,2 3 48 15,-4 1 0-15,0 1 0 0,-2 2-144 0,-2 2-32 0,-3 0 0 0,-2 7 0 16,0 0-320-16,-2 3-64 15,-3 4 0-15,1-1-16 16,-2 0-1248-16,0-1-240 0,0-2-48 0</inkml:trace>
  <inkml:trace contextRef="#ctx0" brushRef="#br1" timeOffset="97826.4">597 12420 17503 0,'0'0'1552'0,"0"0"-1232"0,5 10-320 0,1 1 0 0,0 0 1488 0,1 4 240 0,-1 0 64 0,1-2 0 16,0 7-512-16,1 1-112 0,-1 2-16 0,1 3 0 15,-2-2-256-15,1 2-64 0,-1 1-16 0,1 8 0 16,-2-1-400-16,0-2-80 0,-1-4-16 0,-1 0 0 16,-2-2-160-16,2-3-32 0,-3-1-128 0,-2-5 192 0,1-1-384 0,0-2-64 15,-2-2-32-15,0-3 0 16,3-9-224-16,0 0-32 0,0 0-16 0,0 0 0 15,0 0-48-15,-4-6-16 0,2-5 0 0,1 0 0 0,-1-2 320 0,2-1 64 16,2-2 16-16,1 0 0 0,3 0 608 0,0 3 112 16,2 1 16-16,1 3 16 0,0 2 496 0,0 4 80 15,2 0 32-15,2 3 0 0,-1 3-160 0,1 1-16 16,0 5-16-16,0-1 0 0,0 1-352 0,0 1-64 16,2 1-16-16,1 0 0 0,0 0-512 0,1 2 0 15,2-1 0-15</inkml:trace>
  <inkml:trace contextRef="#ctx0" brushRef="#br2" timeOffset="192891.5">2229 15192 15663 0,'-4'-6'1392'0,"2"0"-1120"0,-1-2-272 0,2 0 0 0,1 2 1392 0,1-5 208 0,2 2 64 0,1 0 0 15,0 1-128-15,2 2-32 0,5 0 0 0,-1 4 0 16,-1 2-112-16,0 4-32 0,-2 2 0 0,1 5 0 16,-1 0-480-16,1 8-112 0,-1 4 0 0,-1 3-16 15,0 2-240-15,0 2-32 0,-1 2-16 0,-1 2 0 16,0 1-272-16,-1-1-64 0,-1-1-128 0,0-7 192 15,-1-1-192-15,-1-5 128 0,0-3-128 0,0-4 0 16,0-2 0-16,0-3 0 0,0-8 0 0,0 0 0 16,0 0-384-16,1-8 0 0,1-4-16 0,0-5 0 0,2-4 160 0,-1-2 48 15,-1-3 0-15,1-2 0 0,1 0 192 0,1-1 0 16,-1 0-160-16,1 2 160 0,0 0 0 0,1 2 0 16,0 3 0-16,1 5 128 0,0 4 272 0,0 0 48 15,-1 3 16-15,1 4 0 0,1 5-176 0,-2 1-32 16,1 6-16-16,-1 3 0 0,1 6 16 0,-1 2 16 15,0 2 0-15,1 1 0 0,1 3-144 0,1 1-128 16,0 2 192-16,2-3-192 0,-1 1 0 0,2-2-320 0,1-1 32 0,3-4 16 31,2-2-848-31,-1-6-160 0,0-1-48 0,-1-4 0 16,-3-4 128-16,1-3 32 0,0-3 0 0,-2-3 0 0,-3-3 752 0,0-2 160 16,0-2 16-16,-1-1 16 0,-3-2 224 0,1-1 0 15,0 1 0-15,-3-2 160 0,-5 0 160 0,1 0 16 16,-1-1 16-16,-1 2 0 0,-1 3 544 0,0 3 96 0,-1 1 32 0,0 2 0 15,-1 1-144-15,1 6-32 0,0 0 0 0,5 4 0 16,-5 4-416-16,0 4-96 0,-1 4-16 0,5 2 0 16,2 3-320-16,3 1 144 15,0 0-144-15,4 1 0 0,4-1 0 0,2-1 0 0,2-1 0 0,1-3 0 16,0-2 0-16,0-2-144 0,-2-1 144 0,1-2-128 16,-2-4 128-16,1-2 0 0,-4-2 0 0,0-2 0 15,-2-3 0-15,-3 1 0 0,-2-4 160 0,-2 3-160 16,-4-3 352-16,1 3-32 0,-4-4 0 0,-2 3 0 15,-1 1-96-15,1 0-32 0,-3-1 0 0,1 2 0 16,-1-2-192-16,-1 3 0 0,0-2-144 0,-1 1 144 16,-1-1-1872-16,3-1-288 0,2 3-48 15,3 0-7936-15,1 0-1584 0</inkml:trace>
  <inkml:trace contextRef="#ctx0" brushRef="#br2" timeOffset="193070.16">3000 14756 3679 0,'2'-25'320'0,"-2"16"-320"16,-1 0 0-16,1-1 0 0,0 0 6192 0,0 0 1168 16,0 2 224-16,1 2 48 0,-1 6-4656 0,0 0-928 0,0 0-192 0,0 0-48 15,7 9-800-15,-1 6-176 16,2 6-16-16,3 5-16 0,0 7-432 0,3 4-96 16,-3 3-16-16,2 7 0 0,0 0-256 0,0 1 0 15,2 2 128-15,-1-3-128 0,0 1-256 0,2-1-128 16,-2-4 0-16,1-3-16 15,-4-2-2816-15,0-3-560 0,-2-1-128 0</inkml:trace>
  <inkml:trace contextRef="#ctx0" brushRef="#br2" timeOffset="193239.61">2997 15224 10127 0,'-13'-31'896'0,"7"16"-704"0,-2-3-192 0,3 0 0 15,1 0 4464-15,1 1 848 0,1 1 192 0,2-2 16 16,1 2-2896-16,4 2-576 0,2 0-112 0,2-1-16 0,2 1-1088 15,5 0-224-15,2 0-32 0,2 4-16 0,1 1-432 0,2 1-128 16,1 2 0-16,0 0 0 31,1 5-1360-31,0 1-336 0,-2 0-64 0,0 4-13792 0</inkml:trace>
  <inkml:trace contextRef="#ctx0" brushRef="#br2" timeOffset="193528.81">3459 15208 12895 0,'0'0'1152'0,"0"0"-928"16,0 0-224-16,8 6 0 0,-2-4 2736 0,2 0 496 16,0-2 96-16,1-2 32 0,0 0-1104 0,0-5-208 15,0-2-64-15,0 1 0 0,1 0-944 0,1-2-192 16,-2 0-32-16,-1-2-16 0,-1 0-384 0,-2 2-80 16,-2-2-16-16,-2 1 0 0,0 1 96 0,-2 0 16 0,-2-1 0 0,-2 2 0 15,-2 1 256-15,-2 2 48 0,-1-1 16 0,-2 5 0 16,-1 2 16-16,0 2 0 0,0 2 0 0,1 3 0 15,1 3-208-15,0 4-48 0,2 5 0 0,3 0 0 16,3 2-272-16,3 5-64 0,3-1-16 0,3 0 0 16,3-1-160-16,3 0 0 15,1-3 0-15,3-2 0 0,2-2-192 0,3-2 0 16,2-4-16-16,2-3 0 16,0-1-1488-16,-1-6-288 0,1 0-64 0,-1-2-9984 0,-2-3-2000 15</inkml:trace>
  <inkml:trace contextRef="#ctx0" brushRef="#br2" timeOffset="193770.33">3850 14886 15663 0,'0'0'1392'0,"0"0"-1120"0,0 0-272 0,4 11 0 0,-2-2 3072 0,1 0 576 16,0-1 96-16,-1 1 32 0,0-2-1712 0,-1-1-336 15,-1-6-64-15,1 7 0 0,2 0-832 0,-3 3-144 16,0-10-48-16,0 0 0 0,0 0-416 0,0 0-96 16,-4 3 0-16,4-3-128 0,-7 3 224 0,1-2-64 15,-2-2-16-15,0-2 0 0,0 0-16 0,0-4-128 16,1 3 192-16,-1-1-11616 16,0-2-2336-16</inkml:trace>
  <inkml:trace contextRef="#ctx0" brushRef="#br2" timeOffset="195524.84">3935 15237 13823 0,'0'0'1216'0,"0"0"-960"0,0 0-256 0,0 0 0 0,0 0 1616 0,0 0 288 0,0 0 48 0,0 0 16 15,0 0-560-15,1 9-96 0,0-1-32 0,1 1 0 0,-2 2-240 0,0-2-48 16,0 1-16-16,0-1 0 0,-2 0-288 0,1-1-64 16,0-1-16-16,-1-1 0 0,1 0-128 0,1-6-32 15,0 0 0-15,0 0 0 0,0 0-208 0,0 0-48 16,0 0-16-16,0 0 0 0,0 0-32 0,-7 1 0 16,2-2 0-16,5 1 0 0,-5-4-16 0,0 0 0 15,1-2 0-15,1 0 0 0,2-1-128 0,1 7 128 0,0-6-128 0,1-1 128 16,1 2-128-16,2-1 0 0,-1-1 0 0,3 2 0 15,-1 0 0-15,0 1 0 0,-5 4 0 0,7-3 0 16,-7 3 0-16,6-1 0 0,1 1 0 0,-7 0 0 16,0 0 0-16,6 1 0 15,-6-1 0-15,0 0 0 0,0 0 0 0,5 5 0 16,-5-5 0-16,0 0 0 0,0 0 0 0,2 7 0 16,-2-7 0-16,0 6 128 0,0-6-128 0,0 0 0 15,0 0 144-15,-6 6-144 0,6-6 0 0,0 0 0 0,0 0 0 0,0 0 128 16,0 0-128-16,-3-6 0 0,0 1-128 0,0-1 128 15,2-1-192-15,1 1 32 0,0 0 16 0,0 6 0 16,0 0 144-16,0 0 0 0,3-5-144 0,-3 5 144 16,0 0 0-16,0 0 0 0,0 0 0 0,0 0 0 15,5 7 0-15,-1-1 0 0,-2 2 0 0,2 0 0 16,0 0-688-16,0 0-208 0,-4-8-64 0,4 7-13312 16</inkml:trace>
  <inkml:trace contextRef="#ctx0" brushRef="#br2" timeOffset="196887.78">5268 14993 13823 0,'0'0'1216'0,"0"0"-960"0,0 0-256 0,6 0 0 0,-18-4 1920 0,0 2 352 0,0 1 64 0,-1-1 16 15,0 0-640-15,2-2-128 0,-3 1-32 0,3 3 0 16,-1 0-464-16,2 0-80 0,-1 1-32 0,1 1 0 15,1-1-272-15,-2 2-64 0,3-3-16 0,2 0 0 16,-1 0-432-16,7 0-192 0,0 0 160 0,0 0-160 16,0 0 0-16,0 0 0 0,0 0 0 0,0 0 0 0,0 0 0 0,9 5 0 15,3 4 0-15,3 1-160 0,0 2 160 0,3 0 0 16,5 0-144-16,-4 1 144 0,1 1 0 0,-2 2 0 16,0-3 0-16,-1-2 0 0,-1 1 256 0,-3 1 32 15,-3-1 0-15,-3 0 0 0,-2 1 496 0,-2-2 112 16,-5 0 0-16,0-1 16 0,-2 1-272 0,-1-1-48 15,-5 3-16-15,1 0 0 0,0-4-384 0,-3 2-64 16,-1-3-128-16,0 1 176 0,0-3-176 0,0 2-256 0,-1 0 64 0,2 0 16 31,2-2-2000-31,1 1-384 0,0-5-96 0,1 0-12320 16</inkml:trace>
  <inkml:trace contextRef="#ctx0" brushRef="#br2" timeOffset="197029.46">5461 15068 18431 0,'0'0'1632'0,"0"0"-1312"0,0 0-320 0,7 7 0 16,-2 4 1184-16,0 1 160 15,-1-3 48-15,1 2 0 0,1 1-864 0,-1 3-160 0,1 0-48 0,1 3-7456 16,-2-1-1504-16</inkml:trace>
  <inkml:trace contextRef="#ctx0" brushRef="#br2" timeOffset="197189.44">5519 14997 9215 0,'0'0'816'0,"1"-5"-656"16,-1-1-160-16,1 2 0 0,2-3 992 0,-1 2 160 15,2 1 48-15,-4 4 0 0,4-3-1008 0,-4 3-192 16,0 0 0-16,8 3-4032 15,-1 2-720-15</inkml:trace>
  <inkml:trace contextRef="#ctx0" brushRef="#br2" timeOffset="197861.63">5764 14983 23039 0,'0'0'1024'0,"2"8"192"0,-2 2-960 0,2 2-256 0,0 0 0 0,-2 2 0 16,0 2 1168-16,0-3 192 0,0 4 48 0,-1 1 0 16,1 0-368-16,0-4-64 0,-1 1-16 0,-1-1 0 15,1-5-560-15,1 2-112 16,0-11-32-16,0 0 0 0,0 0-80 0,0 0-32 15,0 0 0-15,0 0 0 0,0 0-16 0,0 0 0 0,3-7 0 0,-1-6 0 16,2-3-128-16,0 2 160 0,0-3-160 0,1 0 160 16,0-1-160-16,1 0 0 0,-1-1 0 0,1 1 0 15,2 0 0-15,0 0 0 0,1 2 0 0,0-2 0 16,2 2 144-16,-1 3-144 0,1 3 160 0,-1 2-160 16,-1 1 400-16,0 3-16 0,0 3 0 0,-1 5 0 15,0 0-128-15,0 6-48 0,0 3 0 0,-1 6 0 16,0 3 48-16,1 0 0 0,0 0 0 0,1 3 0 15,0 0-256-15,3 0 128 0,-1-2-128 0,2-1 0 0,0-1-192 0,0-3-144 16,1-1-32-16,0-4 0 16,0-2-2992-16,1-7-608 0</inkml:trace>
  <inkml:trace contextRef="#ctx0" brushRef="#br2" timeOffset="198328.44">6323 14902 29135 0,'-16'-9'1280'0,"10"6"288"0,-2-1-1248 0,0 2-320 15,0-2 0-15,1 1 0 16,-1 2 1520-16,1 1 240 0,1 0 48 0,1 1 16 0,5-1-944 0,-7 6-192 16,3 1-48-16,1 2 0 0,2 3-512 0,1 3-128 15,1 0 0-15,2 2 0 0,0 1 0 0,2 2-176 16,1-2 176-16,2 2-192 16,0 1-640-16,2-6-144 0,1 0-32 0,1-2 0 15,-1-2-480-15,1 2-112 0,2-3 0 0,-1-3-16 16,1 0-96-16,-3-2-16 0,1 2 0 0,1-5 0 15,1 2 592-15,1-3 112 0,-1-1 32 0,-1-1 0 16,0-3 32-16,0-1 0 0,0-2 0 0,0 0 0 0,0-2 576 0,0-1 128 0,2 1 32 16,-1 0 0-16,-1-1 224 0,0 1 208 0,-1-1-32 0,0 3-16 15,-2-2 912-15,-1 1 176 0,-1 0 32 0,0 0 16 16,0 2 208-16,-2-2 32 0,-2 0 16 0,1 0 0 16,-1-1-48-16,0 0-16 0,-1-2 0 0,-1 4 0 0,1-4-752 0,-2 1-160 15,0-2-16-15,-1-1-16 16,-1 0-64-16,-1 1-16 0,-2 3 0 0,0-1 0 15,-1 0 16-15,-1 3 0 0,1-2 0 0,-1 3 0 16,-2 1 144-16,0 2 16 0,-1 3 16 0,1 3 0 16,0 1-48-16,0 4-16 0,-1 2 0 0,1 5 0 15,2 2 16-15,2 0 0 0,3 2 0 0,2 2 0 16,3-2-176-16,2 1-48 0,4 0 0 0,0-1 0 16,2-2-112-16,3-3-16 0,4 2-16 0,1-3 0 15,5-4-240-15,3 0 176 0,0-2-176 0,5-2 160 16,3-2-1504-16,2-2-288 0,3 2-64 0</inkml:trace>
  <inkml:trace contextRef="#ctx0" brushRef="#br2" timeOffset="198959.41">7811 14936 2751 0,'0'0'256'0,"-3"-4"-256"0,0-2 0 0,1-2 0 15,0 1 2336-15,1-1 416 0,0 1 96 0,1 0 16 0,1 1-432 0,2-2-96 16,-2 1-16-16,-1 7 0 0,0 0-240 0,0 0-48 16,0 0-16-16,0 0 0 0,0 0-768 0,7 15-160 15,-2 0-16-15,-1 6-16 0,0 1-512 0,0 3-96 16,-1 0-32-16,3-1 0 0,-2 0-272 0,-1-2-144 16,3-1 160-16,-1-4-160 0,0-4 144 0,2-1-144 0,-1-4 128 0,1-2-128 15,-1-1 160-15,2 0-160 0,-1-1 192 0,0 2-192 16,0-6 192-16,-1-3-192 0,1 2 192 0,-1-1-192 15,0 0 0-15,1-3 0 0,-1-2 0 0,0-2 0 16,2-3 0-16,1-2-304 0,-1-2 64 0,1-2 16 16,-1-2 96-16,1 0 128 0,0-3-208 0,0 3 80 15,0 0 128-15,1 4 0 16,-1 2 128-16,-2 4-128 0,1-2 192 0,0 3-48 16,0 1 0-16,0 3 0 0,0 2 0 0,-1-1 0 0,0 3 0 0,1 1 0 15,-8 0-144-15,9 0 0 0,-1 1 144 0,0 0-144 16,-8-1 0-16,9 4 0 0,-2-1 0 0,3 0 0 31,-3-1-1520-31,1-1-208 0,0-1-64 0,-8 0-7552 0,8-2-1536 0</inkml:trace>
  <inkml:trace contextRef="#ctx0" brushRef="#br2" timeOffset="199627.76">8194 14853 5519 0,'0'0'240'0,"0"0"64"0,0 0-304 0,0 0 0 15,0 0 0-15,0 0 0 0,0 6 3952 0,0 2 720 16,1 0 160-16,2 0 32 0,-3-8-2240 0,4 6-448 16,-4-6-96-16,6 4-16 0,1 0-368 0,-1-3-80 15,-6-1-16-15,8-2 0 0,0-4-400 0,0 0-96 16,0-3-16-16,1-3 0 0,0-1-496 0,-1-1-96 15,-2 1-32-15,1-4 0 0,-1 0-336 0,1-2-128 16,-1 0 0-16,-1-1 0 16,1 1-496-16,-1 0-192 0,0 0-32 0,-1 2-16 15,0-1-2656-15,-2 1-544 0,0 2-96 0</inkml:trace>
  <inkml:trace contextRef="#ctx0" brushRef="#br2" timeOffset="199991.51">8569 14876 10127 0,'0'0'896'0,"0"0"-704"0,4 7-192 0,0-1 0 16,-4-6 3264-16,8 7 608 0,0-7 128 0,1 0 32 15,0 0-2544-15,0-4-496 0,0-3-96 0,-1-1-32 16,0 0-224-16,-2-1-64 0,1-2 0 0,-2-1 0 0,-1-1-352 0,-1 1-80 15,-3 0-16-15,0 1 0 0,-2 2 128 0,0-3 32 16,-2 3 0-16,-1 2 0 0,-3-1 400 0,-1 3 80 16,-3 3 0-16,0-1 16 0,-1 3 48 0,0 3 16 15,0 0 0-15,-1 5 0 0,3 1-144 0,2 3-16 16,1 2-16-16,5 2 0 0,-3 1-48 0,5 0-16 16,1 3 0-16,4-4 0 0,5 4-256 0,1 0-48 0,2-2-16 15,3 1 0-15,1 0-288 0,3-2 160 16,0-3-160-16,3-1 128 0,1-3-128 0,0-2-256 15,1-3 64-15,2-2 16 16,1 0-2176-16,0-3-432 0,1-2-96 0,-1 1-13088 0</inkml:trace>
  <inkml:trace contextRef="#ctx0" brushRef="#br2" timeOffset="200362.28">9518 14909 31503 0,'-14'9'1392'0,"9"-1"288"0,1 5-1344 0,0 2-336 15,3 0 0-15,-1-2 0 0,2 0 448 0,3 0 32 16,1 0 0-16,1-2 0 0,3 0 112 0,2 1 32 16,2-2 0-16,4-1 0 15,-1-2-352-15,2-1-64 0,0-1-16 0,2 1 0 16,0-5-192-16,-1-1 128 0,-1-1-128 0,0-3 0 15,-4 1 192-15,0-2-64 0,-2-3-128 0,-1 0 192 16,-1 0 160-16,-1 1 32 0,-1-5 0 0,-1 0 0 0,-1 0-112 0,-1 1-16 16,0-2 0-16,-1 0 0 0,-1-3-256 0,0 3 160 15,-2 0-160-15,0 1 128 0,-2 2-128 0,1 1 0 16,0 2 144-16,0-2-144 0,1 9 0 0,0 0 0 16,0 0 0-16,0 0 128 0,0 0-128 0,-4 6 0 15,1 4 0-15,2 1 0 0,1 4 0 0,2 0-160 16,1 1 160-16,2 1 0 0,2 0-240 0,1 1 64 15,-1 0 16-15,4 1 0 16,2-6-2304-16,2 1-464 0,1-1-80 0,1-1-11136 0</inkml:trace>
  <inkml:trace contextRef="#ctx0" brushRef="#br2" timeOffset="200862.78">10211 14922 26207 0,'-22'-8'1152'0,"12"5"256"0,-1-1-1136 0,-2 0-272 0,-3-1 0 0,-1 3 0 15,1-4 368-15,2 5 16 0,1-3 0 0,3 3 0 16,0 0-32-16,3 1 0 0,7 0 0 0,0 0 0 16,0 0-352-16,0 0 0 0,5 6 0 0,1 1 0 15,4 0 0-15,1 3 0 0,4-1 0 0,0 1 0 16,2 0 0-16,1 2 0 0,1 0 0 0,-1 0 0 16,-1 1 288-16,-1-2 144 0,-2 0 16 0,-2-1 16 15,-2 1 352-15,-1 0 64 0,-1-1 16 0,-3-1 0 0,-1 0-16 0,-3 0 0 16,-1 0 0-16,0 2 0 0,-2-4-288 0,-2 0-48 15,-1-1-16-15,-3 0 0 0,-3-2-336 0,1-1-192 16,0 0 192-16,-1 0-192 0,1-1 0 0,1-2 0 16,-2-2 0-16,5-1 0 15,-1 0-448-15,2 0-32 0,1-1-16 0,0-3 0 16,4 7-176-16,0 0-32 0,0 0-16 0,5-4 0 0,2 0 272 16,2 2 48-16,3-1 16 0,1 2 0 0,2-1 256 0,1 2 128 15,1-1-128-15,0 1 128 0,0-1 128 0,1-2 96 16,2 1 32-16,-1-4 0 0,1 0-128 0,-2-1 0 15,0 0-128-15,1-1 192 0,-1-1-192 0,0-1 176 16,-4 0-176-16,1-2 160 0,-2 1-160 0,-2-4 0 16,-1 1 0-16,-4 2 0 0,-1 0-320 0,-3 2 16 15,-2 1 0-15,-2 1 0 0,-2 2 112 0,-2-1 32 16,-3 3 0-16,-2 3 0 0,-2 1 160 0,0 4 0 0,0 1 0 0,0 4 0 16,1 1 336-16,1 4 160 0,-1-1 16 0,2 2 16 15,0 2 560-15,4 4 128 0,2 0 0 0,3 0 16 16,3 1-176-16,4 0-32 0,0 0-16 0,4 0 0 15,4-2-496-15,4 0-80 0,4-5-32 0,5-3 0 16,5-3-400-16,4-4 0 0,7-1 0 0,3-6-12960 16,2-2-2672-16</inkml:trace>
  <inkml:trace contextRef="#ctx0" brushRef="#br2" timeOffset="201379.42">11834 14588 33807 0,'0'0'1488'0,"0"0"320"0,-8 1-1440 0,2 3-368 15,2 1 0-15,-2 4 0 0,1 1 816 0,0 1 80 16,-2 2 32-16,4 6 0 0,0 1-336 0,2 7-64 15,-1-1-16-15,1 4 0 0,0 1-368 0,-1 3-144 16,0 1 0-16,0 1 144 0,1 4-304 0,1-4-64 16,0-2-16-16,1 1 0 15,1-1-2944-15,2-4-592 0,-2-3-112 0,1-3-9216 16</inkml:trace>
  <inkml:trace contextRef="#ctx0" brushRef="#br2" timeOffset="201558.52">12012 14602 33055 0,'0'0'1472'0,"2"-5"288"0,-2 5-1408 0,0 0-352 0,0 0 0 0,0 0 0 15,0 0 464-15,0 0 32 0,1 12 0 0,0 6 0 16,2 5-112-16,0 2 0 0,-1 3-16 0,1 3 0 16,-2 1-368-16,0 2 0 0,2 3 0 0,0 1 128 15,-1 1-1456-15,2 0-272 16,-1 1-64-16,1-1-8064 0,-2-2-1616 0</inkml:trace>
  <inkml:trace contextRef="#ctx0" brushRef="#br2" timeOffset="201718.34">11924 15034 16575 0,'-5'-11'1472'0,"5"11"-1168"0,-4-4-304 0,4 4 0 16,0 0 2688-16,-3-5 464 0,3 5 112 0,0 0 0 15,0 0-2480-15,5-5-496 0,3 1-96 0,1-1-32 16,2 1-400-16,2 1-80 0,1 1 0 0</inkml:trace>
  <inkml:trace contextRef="#ctx0" brushRef="#br2" timeOffset="202058.58">12145 15052 27183 0,'0'0'1200'0,"0"0"256"0,0 0-1168 0,0 0-288 0,0 0 0 0,0 0 0 16,0 0 560-16,0 0 48 15,10 3 16-15,-1-1 0 0,0 1-240 0,3-2-64 16,1 0 0-16,2-1 0 0,1-1-320 0,0 1 0 16,-2-4 0-16,0 2 0 0,1-1 0 0,-1 0 0 15,-2 2 0-15,-1-2 128 0,0 2-128 0,-1 0 0 0,-2 0 128 0,-1 1-128 16,-1-3 240-16,-6 3-32 15,0 0 0-15,0 0 0 0,-3 9 672 0,1-1 128 0,-3 1 16 0,-3 1 16 16,-3 2-80-16,1 1-32 0,1 0 0 0,-2 2 0 16,1-2-192-16,1 0-32 0,1 0-16 0,0 1 0 15,2 0-208-15,0 1-32 0,1 0-16 0,4 1 0 16,2 0-432-16,2-5 128 0,1 1-128 0,1-1 0 0,3-4 0 0,1 0-144 16,3-3 0-16,2-3 0 15,0-2-2000-15,3-3-400 0,2-1-80 0,-1-2-13520 16</inkml:trace>
  <inkml:trace contextRef="#ctx0" brushRef="#br2" timeOffset="202356.01">12637 14791 11967 0,'-9'-5'528'0,"5"1"112"0,0 2-512 0,-1-2-128 15,0 1 0-15,5 3 0 0,-7 0 3104 0,7 0 592 16,0 0 112-16,0 0 32 0,0 0-2176 0,0 0-448 15,0 0-64-15,0 0-32 0,7 4-688 0,2 2-144 16,1 1-32-16,3-1 0 0,3 2-256 0,1 0 0 16,0 3 0-16,1 0 0 0,0 1 384 0,0 1 0 0,-1-3 16 0,0 4 0 15,-4-1 384-15,-2 1 80 0,-3 2 16 0,-2 0 0 16,-1 4 64-16,-3-3 16 0,-5 0 0 0,-1 2 0 16,-2 0-272-16,-2-1-48 0,-4-1-16 0,-1 0 0 15,-1 0-368-15,-1-3-80 0,0-1-16 0,0-1 0 16,1-3-160-16,1-1 0 0,1-3 0 0,2-1 0 15,2-1-1488-15,1-2-288 0,1-1-48 0,6 0-9392 16,0 0-1888-16</inkml:trace>
  <inkml:trace contextRef="#ctx0" brushRef="#br2" timeOffset="202661.91">13100 14780 2751 0,'0'0'256'0,"2"-7"-256"0,-2 0 0 0,-1 0 0 15,1 7 5888-15,-8-4 1120 0,-2 1 224 0,-2 4 64 16,2 3-5072-16,-3 5-1008 0,0 1-208 0,1 4-48 0,0 3-64 0,2 2 0 16,1 1-16-16,3 2 0 0,1 0-496 0,1 2-112 15,3 1-16-15,2-5 0 0,4 0-256 0,3-3 128 16,1-1-128-16,3-3 0 0,1-2 0 0,1 1 0 16,2-5 0-16,1-1 0 0,-3-1 192 0,-1-2-64 15,-1-4 0-15,0-2-128 0,-2 0 1280 0,-2-2 160 16,-1-1 32-16,-1-3 0 0,-2-2-864 0,0-2-160 15,-3 0-48-15,2 0 0 0,-6-1-64 0,2-1-16 16,-2 0 0-16,0-1 0 0,-3 0-192 0,1 2-128 0,0-3 128 0,-2 0-128 16,1-1-256-16,-1 0-112 0,1-1-16 0,-1 2-16 31,1 1-3424-31,1 0-672 0</inkml:trace>
  <inkml:trace contextRef="#ctx0" brushRef="#br2" timeOffset="202894.83">13407 14954 23951 0,'-9'8'2128'0,"-4"1"-1696"0,2 6-432 0,-1 0 0 16,1 2 2304-16,2-3 384 0,0 2 80 0,1-3 16 16,0 0-1376-16,5-1-288 0,-3-3-48 0,5-1-16 15,4 0-560-15,3-1-112 0,1 0-32 0,2-2 0 16,1-1-352-16,1-3 144 0,0 1-144 0,2-2 0 0,2 0 160 15,0-2-160-15,1 1 128 0,1-1-128 0,-1-1 0 0,-1 2 0 16,0-3 128-16,-1 1-128 0,0-1 0 0,1 2 0 16,-1 2 0-16,0-2 0 0,1 0-320 0,-1-1-32 15,-1-1-16-15,0 0 0 16,0 2-2576-16,-1-5-512 0,-2 2-96 0</inkml:trace>
  <inkml:trace contextRef="#ctx0" brushRef="#br2" timeOffset="203048">13654 14907 4607 0,'-4'8'400'0,"-3"5"-400"16,1 5 0-16,-1 2 0 0,-2 1 6528 0,1 4 1232 15,3-2 240-15,0 2 64 0,0 1-5568 0,2-1-1120 16,3-1-224-16,0 0-32 0,1-2-688 0,2-2-144 16,1-2-32-16,1-2 0 15,2-1-2416-15,-1-4-480 0,-1-2-112 0,-1-1-11600 0</inkml:trace>
  <inkml:trace contextRef="#ctx0" brushRef="#br2" timeOffset="203395.62">12750 14671 1839 0,'0'0'160'0,"0"0"-160"16,0 0 0-16,6-5 0 0,-3-3 4736 0,1 0 928 15,-2-1 176-15,-1 0 48 0,0 0-3008 0,1 1-576 16,-1 0-128-16,-1 8-32 0,0 0-288 0,-7-6-64 15,0 1-16-15,-1 1 0 0,0 1-560 0,0 3-96 16,-2 5-32-16,-1 2 0 0,0 1-432 0,-1 3-80 16,0 3-32-16,0 0 0 0,-1 3-416 0,0 1-128 0,3 2 0 0,-1-2 0 15,1-1 0-15,2-2-272 0,2 0 16 0,0-2 16 32,2-3-3184-32,2-1-640 0</inkml:trace>
  <inkml:trace contextRef="#ctx0" brushRef="#br2" timeOffset="204095.37">14415 14793 26607 0,'-10'5'1168'0,"1"-1"256"0,-2 5-1136 0,2 3-288 0,0-3 0 0,1 1 0 0,3 3 560 0,0 0 48 16,1 3 16-16,2-1 0 0,2 2-64 0,2 0-16 15,2 0 0-15,1 2 0 0,1-5-416 0,4 0-128 16,1 1 0-16,4-2 0 16,-1-4 128-16,2-1-128 0,-2-6 0 0,0 2 0 15,1-4 528-15,-2-4 0 0,-3 2 0 0,-2-4 0 16,-2 0 496-16,-3-3 80 0,-4 0 32 0,-2-4 0 16,-2 1-272-16,0 0-48 0,-2-5-16 0,-1 1 0 0,1 1-448 0,-1-1-96 15,0 1 0-15,1-2-16 0,1 0-432 0,-1 1-96 16,1-2-16-16,-1 2 0 15,2 2-1808-15,0-1-352 0,-2 0-80 0,1 0-12528 16</inkml:trace>
  <inkml:trace contextRef="#ctx0" brushRef="#br2" timeOffset="204330.31">14646 14810 12895 0,'4'9'1152'0,"1"2"-928"0,0 2-224 0,1 3 0 15,0-3 2080-15,-1 1 368 0,-1 2 80 0,-1-4 16 16,-1 1-960-16,0-1-192 0,-1-1-48 0,2-2 0 15,-2 1-256-15,-1-10-48 0,0 0-16 0,0 0 0 16,0 0-464-16,0 0-112 16,0 0 0-16,0 0-16 0,-3-7 16 0,2-3 16 15,0-2 0-15,1-1 0 0,0-1 48 0,1-2 16 16,0-1 0-16,3-1 0 0,1-2-64 0,1 1-16 0,-1 0 0 0,1 2 0 16,1 0 16-16,1 2 0 0,1 0 0 0,1 2 0 15,-1 3-208-15,2 3-32 0,1 4-16 0,-1-1 0 16,2 1-208-16,3 4 0 0,0 2 0 0,2 2 0 15,1 0-2192-15,2 1-432 0</inkml:trace>
  <inkml:trace contextRef="#ctx0" brushRef="#br2" timeOffset="204855.49">15907 14262 23039 0,'0'0'2048'0,"-7"6"-1648"16,-1 5-400-16,2 2 0 0,-1 4 1280 0,2 0 192 16,1 4 16-16,2 5 16 0,0 2-352 0,2 5-64 15,2 2 0-15,0 4-16 0,1 4-544 0,2 2-96 16,1-1-32-16,1 0 0 0,-2-1-400 0,3 0 0 15,0-1 128-15,0-1-128 0,0-5-240 0,-1 1-80 16,1-4 0-16,-1-3-16 16,-1-4-2384-16,-1-5-480 0,-1-2-80 0</inkml:trace>
  <inkml:trace contextRef="#ctx0" brushRef="#br2" timeOffset="205040.19">15758 14517 25919 0,'-14'-32'1152'0,"8"18"224"0,0-2-1104 0,1 2-272 16,0 2 0-16,1 1 0 0,0 1 1664 0,2 1 256 16,2 1 64-16,2 1 16 0,-2 7-1296 0,6-5-272 0,3 1-48 0,3 0-16 15,1 2-48-15,1-1-16 0,3 1 0 0,3-1 0 16,2 3-304-16,2 0 0 0,2 0 0 0,1 1 0 31,2 1-960-31,1 2-192 0,1 1-32 0,2 1-8608 0,2 3-1712 0</inkml:trace>
  <inkml:trace contextRef="#ctx0" brushRef="#br2" timeOffset="205623.95">16453 14667 21135 0,'0'0'928'0,"0"0"208"0,0 0-912 0,-7 0-224 0,2 0 0 0,-1 2 0 16,-1-1 1200-16,-1 2 192 15,0-1 32-15,-1 1 16 0,0-1-32 0,0 2-16 0,1 2 0 0,0-1 0 16,-1 0-560-16,0-1-128 0,0 1 0 0,1 0-16 15,2 1-448-15,1-3-96 0,5-3-16 0,0 0 0 16,0 0-128-16,0 0 0 0,0 0 0 0,2 7 0 16,-2-7-144-16,7 7 144 0,-1-1-192 0,2-2 192 15,1 1-160-15,3 2 160 0,0 0-128 0,1 0 128 16,1 1 0-16,0 1-160 0,1 1 160 0,-2 2 0 0,-2-1 0 0,1 0 0 16,-3 1 0-16,-1 1 0 0,-3-4 128 0,-1 2 64 15,-1-1 32-15,-2 0 0 0,-2 0 304 0,-2-1 64 16,-2 0 16-16,-1 0 0 15,-2 0-240-15,-1-1-48 0,-3 1-16 0,0-2 0 16,0-1-304-16,1-3 0 0,-1 1 0 0,0-4 0 16,2 0-1344-16,1 0-192 0,1-6-16 0,3 1-8576 15,2-1-1712-15</inkml:trace>
  <inkml:trace contextRef="#ctx0" brushRef="#br2" timeOffset="205928.34">16770 14554 10127 0,'0'0'896'0,"0"0"-704"0,0 0-192 0,-3-5 0 16,-2-2 3648-16,-2 3 688 0,1 3 144 0,-2 2 16 16,-2 3-2656-16,-1 3-544 0,-1 3-96 0,1 2-32 15,-1 2-336-15,2 2-80 0,0 3-16 0,4 0 0 16,-2 2-464-16,5-1-80 0,3 1-32 0,3 0 0 16,4 0-160-16,0-3 0 0,4 1 0 0,1-3 0 15,1-1 0-15,1-2 0 0,-1-4 0 0,0-1 128 16,0-2 288-16,0 0 48 0,0-6 16 0,0 0 0 15,-1-4 320-15,1-2 64 0,-1-1 16 0,-1-3 0 0,0 0-160 16,-3-2-16-16,-3-1-16 0,0-1 0 16,-1-2-352-16,-1-1-64 0,-2 0-16 0,-2-1 0 15,-3-1-128-15,0 0-128 0,-1 2 192 0,-2-1-192 16,-2-1 0-16,0 0 0 0,0 0 0 0,0 1 0 16,-1-2-1504-1,3 2-256-15,0 1-48 0,2 2-16 0,0 1-1520 0,2 5-304 0,0-3-64 0</inkml:trace>
  <inkml:trace contextRef="#ctx0" brushRef="#br2" timeOffset="206123.61">16993 14332 13823 0,'0'0'1216'0,"0"0"-960"16,0 0-256-16,0 0 0 0,5 7 3648 0,-1 1 672 16,-2 2 144-16,1 2 16 0,-2 1-1984 0,1 1-416 15,-1 2-80-15,0 1-16 0,2 0-960 0,-1 2-208 16,1 2-48-16,0 4 0 0,-1-2-480 0,1 4-96 15,-1-4-32-15,1 2 0 0,0-2-352 0,-1 3-80 16,1 0-16-16,-1-1 0 16,0-4-1504-16,-1-1-288 0,0-4-64 0,2-1-16 15,0-1-192-15,1-3-32 0,-3-4-16 0,-1-7-9280 0</inkml:trace>
  <inkml:trace contextRef="#ctx0" brushRef="#br2" timeOffset="206284.28">17266 14275 18431 0,'0'0'1632'0,"0"0"-1312"0,0 0-320 0,0 0 0 16,2 9 1824-16,-2 3 288 0,0 3 64 0,1 2 16 15,0 3-1600-15,2 2-320 0,1 7-64 0,0 1-16 0,1 2-192 0,0-2 176 16,2 2-176-16,-1-1 160 0,1-1-432 0,-1 0-96 16,-1-4-16-16,1 0-11360 15</inkml:trace>
  <inkml:trace contextRef="#ctx0" brushRef="#br2" timeOffset="206492.86">17054 14665 29487 0,'-9'-8'1296'0,"9"8"288"0,0 0-1264 0,0 0-320 16,0 0 0-16,0 0 0 0,0 0 2640 0,0 0 480 15,8-3 80-15,2 2 32 0,4 1-1904 0,5-1-384 16,2-1-80-16,-1-3-16 0,3 0-512 0,0 0-96 16,2 1-32-16,0-3 0 15,1 0-1328-15,-2-1-272 0,0 0-48 0</inkml:trace>
  <inkml:trace contextRef="#ctx0" brushRef="#br2" timeOffset="207459.63">18375 14584 22175 0,'0'0'976'0,"-6"0"208"0,-1 0-944 0,-3 0-240 15,0 3 0-15,0-1 0 0,-1 1 384 0,-1 1 16 0,1 0 16 16,0 3 0-16,1 0-208 0,-1 2-32 15,0 2-16-15,0-1 0 0,3 3-160 0,2-1 0 16,-2 1 0-16,3 0 0 0,1 0 0 0,3 0 0 16,2-1 0-16,0-1 0 0,1 0 0 0,-1 0 0 15,1-3 0-15,2 0 0 0,3 0 0 0,-1-2 0 16,0 0 0-16,1-2 0 0,3-3 0 0,-1-1 0 0,0-3 0 0,0-1 128 16,1-1-128-16,1-1 128 0,-2-2-128 0,0 0 128 15,0-4-128-15,-1 2 160 0,0-2-160 0,-2 0 160 16,1 1-32-16,-2-1-128 0,-1 1 192 0,0 0-64 15,-1 2 576-15,-2 2 96 0,-1 7 32 0,0 0 0 16,0 0 192-16,0 0 32 0,0 0 16 0,0 0 0 16,-5 5-704-16,1 3-144 0,-2 1-32 0,3 3 0 15,0 0-192-15,2 1 0 0,-1-1 0 0,2 1 0 16,2 0 0-16,0 0 0 0,2-2 0 0,1 1 0 16,2-1-288-16,1-1 48 0,1-1 16 0,1-1 0 31,1-2-2192-31,2 0-432 0,2-2-96 0,1-3-8256 0</inkml:trace>
  <inkml:trace contextRef="#ctx0" brushRef="#br2" timeOffset="207759.92">18819 14611 12895 0,'0'0'576'0,"-8"-2"112"0,-1 0-560 0,-3 2-128 15,1 0 0-15,-2 2 0 0,-2-1 2016 0,1-1 368 16,-2 1 80-16,2 2 16 0,1 1-1328 0,0 1-272 15,0-1-48-15,0 1-16 0,2 2-496 0,2-2-80 16,2 1-32-16,0-2 0 0,2 2-208 0,5-6 0 0,0 0 0 0,0 0 0 16,2 7 0-16,-2-7 0 15,6 8 0-15,1-1 0 0,3-1 240 0,0 2-48 16,2 3-16-16,-1-4 0 0,1 2 144 0,0 2 16 16,1-2 16-16,-1 0 0 0,-2 2 384 0,-1-1 80 0,-2-1 16 15,-2 0 0-15,-2 0 176 0,-3 1 32 0,-3-1 16 0,-2 0 0 16,-3-1-160-16,-1 2-16 0,-3-2-16 0,-1 1 0 15,-1-1-528-15,-1 1-96 0,1 0-32 0,1-1 0 16,-1-2-208-16,2 1 0 0,1-1-192 0,4 0 192 16,0-2-2624-16,7-4-400 15,0 0-96-15</inkml:trace>
  <inkml:trace contextRef="#ctx0" brushRef="#br2" timeOffset="208591.92">19725 14604 6447 0,'0'0'272'0,"0"0"80"16,0 0-352-16,0 0 0 0,11 5 0 0,-4-7 0 0,1 0 2304 0,0-2 400 15,-1 1 80-15,-1-1 16 0,-6 4-1152 0,4-5-240 16,-4 5-32-16,3-5-16 0,-3 5-80 0,-2-7 0 16,2 7-16-16,-5-5 0 0,-1 1-432 0,-2 2-96 15,0 0-16-15,-2 2 0 0,-2 2-448 0,-1 3-80 16,-2 1-32-16,1 1 0 0,0 2-160 0,-1 3 0 16,2 3 0-16,2-1 0 0,0-3 0 0,2 2-144 0,3 0 144 0,0 0 0 15,4-2-128-15,-1 1 128 0,3-6 0 0,3 1 0 16,-3-7-192-16,6 5 192 0,2 0-192 0,1-5 192 15,0 0-352-15,2-3 32 0,-1 1 16 0,1-2 0 16,-2-3 304-16,1 2 0 0,-1-1 0 0,0-1 0 16,-1-1 0-16,0 0 144 0,-1 1-16 0,-1-1 0 15,1 0 240-15,-1 1 32 0,1 0 16 0,-2 1 0 16,-5 6 368-16,0 0 80 0,0 0 16 0,0 0 0 16,0 0-112-16,0 0 0 0,-7 7-16 0,1 2 0 0,-1 3-368 15,1 0-80-15,1 4-16 0,2 0 0 16,0 0-288-16,2 2 0 0,0-2 0 0,2-1 0 15,2 2 0-15,1-1-352 0,1 0 48 0,5-5 16 16,2 1-2432-16,4-2-480 16,1-2-112-16</inkml:trace>
  <inkml:trace contextRef="#ctx0" brushRef="#br2" timeOffset="208791.92">20148 14607 20271 0,'-8'-9'896'0,"8"9"192"0,-7-2-880 0,-1-1-208 15,2 3 0-15,-3 0 0 0,-2 0 1728 0,1 3 320 16,0-1 48-16,0 2 16 0,1 1-560 0,1 3-96 16,1 1-32-16,0 2 0 0,1-1-656 0,2 2-144 15,1 0-32-15,3 2 0 0,0 0-464 0,1 1-128 0,2-2 0 0,1 0 0 16,2-3-256-16,1 2-64 0,1-2 0 0,1 0-16 31,3-1-2288-31,-2-2-464 0,1-1-96 0,-1-2-4944 0,-1 0-976 0</inkml:trace>
  <inkml:trace contextRef="#ctx0" brushRef="#br2" timeOffset="208960.9">20261 14644 11055 0,'0'0'976'0,"0"0"-784"0,0 0-192 0,0 0 0 16,0 0 2608-16,1 9 464 0,1 1 112 0,0 0 16 16,0 0-2400-16,0 3-480 0,2 1-80 0,1 2-32 15,3 1-208-15,0-3 0 0,-2 3 0 0,2-1 0 16,1 0-1488-1,1-3-352-15</inkml:trace>
  <inkml:trace contextRef="#ctx0" brushRef="#br2" timeOffset="209065.84">20381 14605 18367 0,'-10'-15'816'0,"4"9"160"0,0-6-784 15,1 2-192-15,1-2 0 0,2 3 0 0,4-3 0 0,2 3 0 16,1 1 128-16,3 2-5568 15,2-1-1120-15</inkml:trace>
  <inkml:trace contextRef="#ctx0" brushRef="#br2" timeOffset="210857.73">20728 14617 3679 0,'0'0'320'0,"0"0"-320"0,0 0 0 0,5 10 0 0,-12-6 2368 0,1 1 384 16,-1 2 96-16,1 2 16 0,-1 2-1632 0,2 0-320 16,1 2-64-16,0 1-16 0,2 1-48 0,0-1-16 15,1 0 0-15,2-1 0 0,2-1 64 0,1-1 16 16,1-2 0-16,2-3 0 0,1-1 16 0,1-2 0 15,0-2 0-15,0-2 0 0,0-2-144 0,0-2-16 0,0-1-16 0,0-3 0 16,1-5-176-16,-1-1-48 0,-1-2 0 0,1-1 0 16,-3-2 48-16,-1-1 16 0,1-2 0 0,-1-2 0 15,-1-2-48-15,-2-1-16 0,-2 1 0 0,0-1 0 16,0-2-112-16,-2 1-32 0,-2-3 0 0,0 1 0 16,0 0-128-16,-1-1-48 0,-2 0 0 0,1-1 0 15,-2-1-144-15,1 4 0 0,2 4 0 0,0 5 0 16,0 4 0-16,0 7 0 0,1 5 0 0,4 5 0 0,0 0-160 15,-6 9 160-15,2 5-208 0,2 3 80 16,1 1-64-16,-1 2 0 0,2 2 0 0,3 2 0 31,1 0-1984-31,1 0-384 0,2 2-96 0</inkml:trace>
  <inkml:trace contextRef="#ctx0" brushRef="#br2" timeOffset="211195.02">21738 14610 26719 0,'-12'-3'1184'0,"12"3"240"0,-9-5-1136 0,2 1-288 16,-1 0 0-16,0 0 0 0,-1 1 1296 0,0 0 208 16,-1 3 32-16,1 1 16 0,2 2-80 0,-1 2-32 15,0 2 0-15,0 2 0 0,2 2-928 0,0 1-176 16,2 3-32-16,2 1-16 0,1 0-288 0,2 1 0 0,-1 0 0 0,2 0 0 16,2 0-144-16,2 0 16 0,0-1 0 0,2-1 0 31,1 0-752-31,1-1-144 0,2-1-16 0,1-1-16 15,2-2-2224-15,0-3-448 0,1-1-96 0,1-2-16 0</inkml:trace>
  <inkml:trace contextRef="#ctx0" brushRef="#br2" timeOffset="211528.4">22125 14680 20271 0,'-13'-3'1792'0,"7"1"-1424"0,-3 0-368 0,-6 2 0 0,1 0 1808 0,5 1 304 15,-2 2 48-15,0 0 16 0,-2 4-784 0,0 1-160 16,0 4-16-16,2-2-16 0,2 3-352 0,1 0-64 15,-1 1-16-15,4 2 0 0,1 0-512 0,3-2-96 16,2-1-32-16,2-3 0 0,2 1-128 0,0-2 0 16,2-2 0-16,0-1 0 0,2-3 0 0,2-1 0 0,1 0 0 0,-1-1 0 15,1-2 0-15,1-2 0 16,-1 0 0-16,1-1 0 0,-3 1 0 0,-1-4-144 16,1-2 144-16,-1 1 0 0,-1 2-192 0,-1-7 64 15,0 2 128-15,-3 3-208 0,0 0 208 0,-2 2 0 16,0-1 0-16,-2 7-144 0,0 0 304 0,0 0 64 0,0 0 16 0,0 0 0 15,0 0 80-15,0 0 0 0,0 0 16 0,0 0 0 16,0 0-336-16,0 0 0 0,-3 10 0 0,2 3 0 16,1-2 0-16,1-3-128 0,2 0 0 0,2 2 0 31,0-1-1472-31,0-2-272 0,2 0-64 0,3 2-7696 0,-1-3-1536 0</inkml:trace>
  <inkml:trace contextRef="#ctx0" brushRef="#br2" timeOffset="211715.81">22475 14378 19343 0,'-11'-8'1728'0,"11"8"-1392"0,-9 0-336 0,1 5 0 16,2 2 1568-16,1-1 240 0,-1 6 48 0,3 4 16 0,-1 2-912 0,0 13-176 15,2 2-32-15,2-8-16 0,3 3-64 0,2 17-16 16,2-4 0-16,2 1 0 15,3 0-496-15,-3-15-160 0,1 5 0 0,7 11 0 16,-1-4-1904-16,-1-3-480 0,1-2-112 0</inkml:trace>
  <inkml:trace contextRef="#ctx0" brushRef="#br2" timeOffset="212256.28">22403 14669 19231 0,'0'0'848'0,"0"0"176"0,0 0-816 0,0 0-208 0,0 10 0 0,5-1 0 16,4-1 256-16,3 3 16 0,1-1 0 0,4-1 0 15,4-1-272-15,1 1 160 0,2-2-160 0,0 0 128 16,2 0-128-16,1-2 0 0,-1 0 0 0,-2 1 128 16,-3-4 16-16,-1 2 0 0,-3-1 0 0,1-1 0 15,-1-2 272-15,0 0 48 0,-3-1 16 0,-1 0 0 16,-2-1 96-16,-11 2 32 0,0 0 0 0,0 0 0 15,0 0 272-15,0 0 48 0,0 0 16 0,0 0 0 16,0 0-176-16,0 0-16 0,0 0-16 0,-11 4 0 16,1 0-288-16,-1 1-48 0,2 1-16 0,3 0 0 15,-2 1-208-15,8-7-48 0,-8 9-128 0,3-1 192 16,5-8-192-16,-5 10 0 0,5-10 0 0,0 0 0 16,0 0 0-16,-2 10 0 0,2-10 0 0,0 0 0 15,0 0 0-15,7 6 0 0,-7-6 0 0,5 4 0 0,-5-4 0 0,9 5 0 16,-9-5 0-16,8 2 0 0,0 0 0 0,1 0 0 15,-9-2 0-15,8-1 0 0,1 0 0 0,0-1 0 16,0-3 0-16,-9 5 0 0,7-6 0 0,-1-1 0 16,1 1 0-16,-1-2 0 0,0-1 0 0,-3 1 0 15,1 0 0-15,-1-1 0 0,0 1 0 0,-3 8 0 16,1-9 0-16,-1 9 0 0,1-8 0 0,-1 8 0 0,0 0 128 16,0 0-128-16,0 0 0 0,0 0 0 0,0 0 0 0,0 0 0 15,0 0 176-15,0 0-176 16,-4 11 192-16,4-11-192 0,0 14 160 0,2-1-160 15,-2-13 128-15,6 12-128 0,1-2 0 0,0-2-192 16,-7-8 0-16,12 9 16 16,0-4-2048-16,0 0-400 0,-2-1-96 0,0-2-16 0</inkml:trace>
  <inkml:trace contextRef="#ctx0" brushRef="#br2" timeOffset="212432.92">23151 14458 30175 0,'0'0'1344'0,"0"0"256"0,-7 7-1280 0,0 4-320 0,2 0 0 0,0 3 0 15,-1 0 720-15,3-2 80 0,-3 2 16 0,2 2 0 16,2 2 80-16,-1 12 0 0,3-3 16 0,1 2 0 0,2 0-688 0,1-1-224 16,-1 1 128-16,1-10-128 15,2 4-1024-15,4 8-256 0,1-5-48 0,1-4-16 16,-1-1-1744-16,1-5-368 0</inkml:trace>
  <inkml:trace contextRef="#ctx0" brushRef="#br2" timeOffset="212625.51">23406 14708 20271 0,'0'0'1792'0,"0"0"-1424"15,0 0-368-15,0 0 0 0,0 0 2432 0,-4 12 432 16,-1-1 80-16,1 2 0 0,1-1-2016 0,0 5-416 15,-1 0-64-15,3-4-32 0,-1 3-176 0,-1 8-48 16,2 0 0-16,-1-2 0 0,2-1-448 0,2-2-112 16,0 0-16-16,2-4 0 15,0-2-1664-15,3-1-352 0,-2 0-64 0,0-6-5456 0,-5-6-1088 0</inkml:trace>
  <inkml:trace contextRef="#ctx0" brushRef="#br2" timeOffset="212811.69">23614 14773 6447 0,'0'0'576'0,"0"0"-576"0,0 0 0 0,0 0 0 16,-9 9 5616-16,0 4 1008 0,0 2 208 0,1-6 32 0,-1 2-4624 0,-4 6-912 15,0-1-192-15,1 0-48 0,2 1-368 0,-2 2-80 16,-2 5 0-16,-1-1-16 16,0 1-624-16,0-1 0 0,0 2 0 0,2-2-192 31,0-2-848-31,2-1-176 0,1-3-48 0,2 0 0 0,3-3-2272 0,-1-2-464 0</inkml:trace>
  <inkml:trace contextRef="#ctx0" brushRef="#br2" timeOffset="213160.36">23914 14748 5519 0,'0'0'240'0,"-10"2"64"0,-5-1-304 0,1 1 0 16,0 2 0-16,-1 0 0 0,1 1 4416 0,2 2 816 16,-1-3 160-16,3 2 48 0,1 0-3680 0,2 0-736 15,1 1-128-15,6-7-48 0,0 0-432 0,2 11-96 16,3-1 0-16,2-5-16 0,3 0-304 0,1-1 0 0,2 0 0 0,1 1 0 16,2-2 0-16,5 2 0 0,-2 1 0 0,-1 1 0 15,-3 2 576-15,-3-1 176 0,-2 0 16 0,-2-1 16 16,-2 5 560-16,-2 0 128 0,-1 0 0 0,-2-1 16 15,-2 1-464-15,-2 0-112 0,-2 0-16 0,-1-2 0 16,-4 0-448-16,4 0-112 0,-2-3-16 0,0 4 0 16,-4-2-320-16,1 0 0 0,0-2 0 0,-3-1 0 15,1-1-1152-15,3-2-240 0,-1-2-48 0,11-1-16 16,0 0-2640-16,-8-9-544 0</inkml:trace>
  <inkml:trace contextRef="#ctx0" brushRef="#br2" timeOffset="213329.67">24254 14343 23039 0,'0'0'2048'0,"0"0"-1648"15,13 4-400-15,-2 6 0 0,-5 4 2784 0,0 7 480 16,-3 5 80-16,0 2 32 0,-3 6-2528 0,-1 1-496 16,-1 3-96-16,2-1-32 0,-2 1 160 0,1 1 16 15,1 2 16-15,-2 1 0 0,1-3-416 0,0 0 0 16,1-1 0-16,0-1 0 15,0 2-1568-15,1-5-240 0,-2-4-48 0,-1 0-8080 16,0-2-1616-16</inkml:trace>
  <inkml:trace contextRef="#ctx0" brushRef="#br2" timeOffset="213512.91">24110 14782 20271 0,'-3'-9'1792'0,"3"9"-1424"0,0-10-368 0,4-1 0 15,1 2 3600-15,4 0 656 0,3 1 128 0,2 2 32 16,3-1-2096-16,3 2-400 0,2 1-96 0,0 1-16 16,3 2-784-16,0 1-176 0,1 0-16 0,1 1-16 15,2-1-688-15,2 0-128 0,2-1 0 0,2 1-13536 16,1-4-2656-16</inkml:trace>
  <inkml:trace contextRef="#ctx0" brushRef="#br2" timeOffset="-212303.02">13449 14328 23951 0,'0'0'2128'0,"0"0"-1696"15,-2 12-432-15,2-12 0 0,0 0 1984 0,0 0 304 16,0 0 64-16,0 0 16 0,0 0-1216 0,0 0-256 15,5-6-32-15,3-1-16 0,2 1-80 0,2-2-32 16,1-1 0-16,2 1 0 0,2-4-112 0,0 4-32 16,3-2 0-16,1 3 0 0,0-2-208 0,2 0-32 15,2 0-16-15,0 0 0 0,1 0-208 0,6-3-128 16,1 0 160-16,-2 2-160 0,0-3 192 0,1 2-64 16,0-2-128-16,1 0 192 0,-3 3 32 0,0-3 0 0,-3 0 0 0,1 1 0 15,-2 0-80-15,-2 1-16 0,0 0 0 0,-2 1 0 16,2 1 0-16,-2-2-128 0,-1-1 192 0,-1 3-64 15,1-2-128-15,0 0 192 0,-1-1-192 0,-1 1 192 16,1 0-192-16,-2-2 160 0,-1 3-160 0,0-1 160 16,-1 2 64-16,-2 1 16 0,-4 1 0 0,1 0 0 15,-1 2 128-15,-2 0 16 0,-1-1 16 0,-1 2 0 16,1 2-64-16,-7 2-16 0,6-4 0 0,1 1 0 16,-7 3-80-16,8-1-32 0,-8 1 0 0,10 1 0 15,2 2 0-15,2 1 0 0,-1-2 0 0,0 2 0 16,1 4 32-16,3-1 0 0,0-1 0 0,3 3 0 0,3 2 16 15,0 1 0-15,-1-1 0 0,1 1 0 0,2 0-96 0,1 1-16 16,0 0 0-16,0 0 0 0,2 0-144 0,0 0 160 16,0 1-160-16,-1-3 160 0,0-1-160 0,-1 2 0 15,0-2 0-15,-2 1 128 0,-1-2-128 0,-2 1 0 16,-1-1 0-16,-2 2 0 16,0-5-736-16,-2 1-176 0,-2-1-48 0,1 1 0 15,-1-2-2240-15,-1 0-464 0</inkml:trace>
  <inkml:trace contextRef="#ctx0" brushRef="#br2" timeOffset="-211670.79">13432 13687 17503 0,'0'0'1552'0,"0"0"-1232"0,0 0-320 0,0 0 0 0,0 0 1600 0,0 0 272 16,8 7 48-16,0-1 16 0,0 3-912 0,-2-1-192 16,3 5-48-16,-1 3 0 0,0-2-368 0,0 2-80 15,0-2-16-15,-1 2 0 0,-1-1-64 0,-1 0-32 16,0-1 0-16,-1-1 0 0,-1-1 96 0,-2-4 0 15,-1-8 16-15,0 0 0 0,-1 7-64 0,1-7-16 0,0 0 0 0,0 0 0 16,-7 3-64-16,1-3 0 0,-1-4-16 0,1-1 0 16,-1-2-176-16,0-2 160 0,1-3-160 0,-2 1 160 15,3-1-160-15,0 0 0 16,-1-1 0-16,3-4 0 0,0-2-224 0,2-1 32 16,-2 1 0-16,2-2 0 0,1-3-128 0,1 1 0 15,2 1-16-15,1 0 0 0,1 1 176 0,1 0 160 16,1 0-208-16,1 3 80 0,-1 2 304 0,3 2 64 15,-1-1 16-15,0 5 0 0,-3 2 320 0,2 3 80 0,0 1 16 0,-8 4 0 16,9-1 112-16,-9 1 32 0,8 6 0 0,-3 2 0 16,0 1-176-16,-1 0-48 0,-2 3 0 0,-1 4 0 15,-1-3-272-15,-1 1-48 0,-1 2-16 0,0-1 0 0,-2 4-128 16,-1-1-128-16,-1-3 192 0,1 1-192 16,0 0-1024-16,-2-3-320 0,2-4-64 0,1-1-16 31,4-8-1520-31,0 0-320 0</inkml:trace>
  <inkml:trace contextRef="#ctx0" brushRef="#br2" timeOffset="-211509.7">13647 13220 14735 0,'0'0'640'0,"0"0"160"0,0 0-640 0,6-4-160 16,-1-1 0-16,-5 5 0 0,0 0 3648 0,8 0 704 15,-1 4 144-15,0 0 32 0,-1 4-2992 0,1 4-576 16,-2-2-128-16,0 6-32 0,-2 2-544 0,1 4-128 15,1 4 0-15,-2-2-128 16,-3-1-224-16,1-1-160 0,0 0-16 0,-1 1-16 16,-1-1-2032-16,0-3-416 0,-1-1-80 0,2-2-8688 0</inkml:trace>
  <inkml:trace contextRef="#ctx0" brushRef="#br2" timeOffset="-211281.53">13843 13292 22047 0,'0'0'976'0,"0"0"208"0,2-8-944 0,1 2-240 16,-3 6 0-16,0 0 0 0,0 0 2048 0,0 0 384 16,0 0 64-16,0 0 0 0,0 0-960 0,-5 7-208 0,-2 4-48 0,1 2 0 15,-2 3-304-15,1-2-64 0,1 3-16 0,-1 1 0 16,-2-1-176-16,0 3-32 0,0-2-16 0,1 0 0 16,0 0-272-16,2 1-48 0,-1-1-16 0,3 0 0 15,3-5-336-15,2 2 0 0,1-4 0 0,0 0 0 31,1-2-256-31,2-1-128 0,0-1-32 0,3-1 0 0,1-2-1408 0,3-2-288 0,0 1-48 0,2-3-16 32,3-2-1200-32,3 1-240 0,2-4-48 0</inkml:trace>
  <inkml:trace contextRef="#ctx0" brushRef="#br2" timeOffset="-210973.16">14075 13415 11055 0,'0'0'976'0,"-1"-8"-784"0,-2 1-192 0,0 1 0 0,1 0 2864 0,-2 3 528 0,4 3 96 0,-7-3 32 0,0 3-1280 0,-1 3-256 16,-1 0-64-16,-1 1 0 0,1-1-528 0,0 3-112 15,1 4-32-15,2 0 0 0,2 0-704 0,0 1-144 16,1 1-16-16,2-1-16 0,-1 1-368 0,0-1 128 16,2 2-128-16,3-4 0 0,-1-3 0 0,2 1 0 15,0-1 0-15,3-2 0 0,1-3 0 0,1-1 0 16,0 0 0-16,0-1-128 0,0-1 128 0,-1-2 0 0,-2-2 0 0,4 0 0 16,-1-3 0-16,-1 0 0 0,-1 0 0 0,0 1 0 15,-2 0 0-15,0-1 0 0,1 0 0 0,-3 2 0 16,-3 7 160-16,0 0 16 0,0 0 0 0,0 0 0 15,0 0 384-15,0 0 80 16,8 3 0-16,0 1 16 0,-1 2-336 0,-1 1-80 16,1 1-16-16,-1 2 0 0,-1 2-224 0,2-1 0 0,1 4 0 15,0-2-160 1,1-3-1360-16,0 1-272 0,0-2-48 0,1 0-8880 0,1 0-1776 0</inkml:trace>
  <inkml:trace contextRef="#ctx0" brushRef="#br2" timeOffset="-210305.41">14564 13499 10127 0,'0'0'896'0,"0"0"-704"0,-5 2-192 0,-1-1 0 0,1-1 2496 0,0 0 448 16,5 0 112-16,0 0 16 0,0 0-736 0,0 0-144 15,0 0-16-15,0 0-16 16,0-9-960-16,3 0-192 0,-1 0-48 0,3-2 0 16,1 1-544-16,-1 1-112 0,0-2-32 0,0 1 0 15,-1-2-128-15,1 1-16 0,1 1-128 0,-2 1 192 16,-1 1-48-16,0-2-16 0,1 1 0 0,0 1 0 16,-4 8 144-16,0 0 32 0,0 0 0 0,0 0 0 0,0 0-16 0,0 0 0 15,0 0 0-15,0 0 0 0,5 8-96 0,0 1-32 16,-2 1 0-16,1 1 0 0,0-1 32 0,0 0 16 15,0 1 0-15,-1-3 0 0,1 2 128 0,2-3 32 16,-6-7 0-16,7 6 0 0,1 1-48 0,0-5 0 16,1 2 0-16,0-1 0 0,-1-2-96 0,1-1-32 15,0-1 0-15,0-2 0 0,1 1-192 0,0-2 0 16,0-3 0-16,0-2 0 0,0-1 0 0,-1-1-256 16,-1-1 48-16,-2 1 16 15,1 0-1424-15,-2 2-288 0,-1-4-48 0,0 4-8784 0,0 1-1744 0</inkml:trace>
  <inkml:trace contextRef="#ctx0" brushRef="#br2" timeOffset="-210000.47">15137 13387 25791 0,'0'0'2304'0,"0"0"-1856"16,0 0-448-16,0 0 0 0,-5 4 2496 0,5-4 416 15,0 0 80-15,0 0 16 0,0 0-1376 0,0 0-272 0,0 0-48 16,0 0-16-16,0 0-832 0,8 1-160 0,0-1-48 0,1-1 0 31,0-2-672-31,2 1-144 0,-1-2-16 0,0 1-11584 0,3 1-2304 0</inkml:trace>
  <inkml:trace contextRef="#ctx0" brushRef="#br2" timeOffset="-209507.12">15312 13119 34495 0,'0'0'1536'0,"0"0"304"0,0 0-1472 0,0 0-368 0,8-6 0 0,0 1 0 15,0-1 1152-15,1-1 176 0,0 1 16 0,1 0 16 16,6 2-608-16,-2-1-128 0,2 1-32 0,1 2 0 0,0 2-464 0,0-2-128 15,-3 2 0-15,0 2 0 0,-2-1 0 0,-1 2 0 16,-1 1 0-16,-2 2 0 16,-2-1 0-16,0 1 0 0,-2 0 0 0,-1 1 0 15,0-1 0-15,-3-6 0 0,0 0 0 0,0 7 0 16,0-1 0-16,0 1 0 0,-1-1 0 0,-2 1-128 16,1-1-192-16,-2 2-16 0,-2-4-16 0,1 1 0 15,5-5-192-15,-5 5-32 0,0 1-16 0,0-4 0 16,5-2 112-16,0 0 32 0,0 0 0 0,0 0 0 0,0 0 192 0,0 0 64 15,6 8 0-15,2-1 0 0,1-1 192 0,1 1 0 16,1-1 0-16,2 2 0 0,3 0 160 0,0 1 80 16,-2 0 16-16,0-3 0 0,0 2 480 0,1 0 96 15,-1 3 32-15,2-4 0 0,-3 3-64 0,-2 1-16 16,0 0 0-16,-3 0 0 0,-2 0 208 0,-2 1 32 16,-1-3 16-16,-3 2 0 0,-3 1-208 0,-1 0-64 0,0 0 0 0,-1-2 0 15,-2-1-240-15,1 2-48 0,-2-5-16 0,2 2 0 16,-2-2-224-16,-1 1-48 0,-2 0-16 0,3-2 0 15,-2-1-176-15,1 0 0 16,-2-2 0-16,2-1 0 16,0-2-1776-16,1 1-272 0,0 0-64 0,2-4-18528 0</inkml:trace>
  <inkml:trace contextRef="#ctx0" brushRef="#br2" timeOffset="-204335.72">24971 15035 31039 0,'0'0'1376'0,"0"0"288"0,-6 7-1344 0,1 0-320 16,-1 1 0-16,1 1 0 0,0 3 1152 0,1-1 144 15,0 2 48-15,0 0 0 0,0 0-400 0,0-2-80 16,2 2-16-16,-1 0 0 0,2 3-848 0,-2 0 0 16,2 1 0-16,0-3-11520 15,-1 2-2240-15</inkml:trace>
  <inkml:trace contextRef="#ctx0" brushRef="#br2" timeOffset="-202504.9">5017 16150 14735 0,'0'0'640'0,"0"0"160"0,-2-8-640 0,2 1-160 0,0 1 0 0,0 6 0 16,3-7 2928-16,2 0 544 15,-1-1 112-15,1 1 32 0,2 1-1664 0,-1 2-336 16,1 2-64-16,1 4-16 0,0 2-608 0,-2 1-128 0,-1 3-32 0,2 3 0 16,-3 6-112-16,0 4-16 0,0 5-16 0,-2 4 0 15,1 3-368-15,-1 11-64 0,1 2 0 0,0-1-16 16,-2 1-176-16,1 0 0 0,2-3 0 0,-1-3 0 15,0-2-240-15,-1-4-128 0,2-2-16 0,1-4-16 32,-1-6-2016-32,1-2-400 0,-1-5-64 0,2-4-10896 0</inkml:trace>
  <inkml:trace contextRef="#ctx0" brushRef="#br2" timeOffset="-202327.65">5294 16039 18431 0,'3'-9'1632'0,"0"-2"-1312"15,-2 2-320-15,2 1 0 0,-1 2 1840 0,-2 6 288 16,0 0 64-16,0 0 16 0,0 0-1024 0,7 5-208 16,-1 3-32-16,-1 5-16 0,1 4-208 0,0 0-32 15,2 4-16-15,0 5 0 0,-2 1-480 0,2 3-192 0,-1 1 176 0,-1 2-176 16,-1 1-144-16,2 2-128 16,-2 0-32-16,0-1 0 15,1-1-1696-15,-3 0-352 0,1 0-64 0,0-2-5392 16,0-2-1088-16</inkml:trace>
  <inkml:trace contextRef="#ctx0" brushRef="#br2" timeOffset="-202125.28">5117 16461 14735 0,'-6'-1'1312'0,"-1"-4"-1056"0,1 1-256 0,0 0 0 16,2-1 4880-16,2 0 928 0,0-2 176 0,4 1 32 15,2-1-4192-15,4-2-848 0,1 0-160 0,4 0-48 0,4-1-496 16,1 4-96-16,3-3-32 0,2 2 0 16,3 1-1088-16,3 5-208 0,-2-5-64 0,-1 5-15232 15</inkml:trace>
  <inkml:trace contextRef="#ctx0" brushRef="#br2" timeOffset="-201737.16">5654 16605 32655 0,'0'0'1440'0,"0"0"304"0,0 0-1392 0,0 0-352 0,0 0 0 0,0 0 0 15,0 0 1072-15,0 0 144 0,0 0 16 0,0 0 16 16,8-9-592-16,0-4-112 15,-2 0-32-15,2-10 0 0,1-1-512 0,0-2-176 16,1-4 0-16,0-3 0 0,-1 0-80 0,3 1-32 16,-2 0 0-16,-1 0 0 0,-2 1 160 0,-1-1 128 15,0 1-192-15,-1 1 192 0,-2 1 0 0,-1 5 0 16,-2-1 0-16,1 4 0 0,2 3 0 0,0 3 0 0,-2 5 0 0,2 1 0 16,-1 5 208-16,-2 4-48 0,0 0-16 0,7 2 0 15,0 9-144-15,3 3 160 0,1 3-160 0,0 4 160 16,-2 4-160-16,1 2 0 0,2 5 144 0,1-1-144 15,-1 1 0-15,0 2 0 0,-1 1 0 0,1-2 0 16,0 1-192-16,0-3-96 0,-2 1-32 0,0-1 0 16,-1-1-1472-16,1 0-288 0,-3-2-64 0,0 0-7520 15,-1-3-1520-15</inkml:trace>
  <inkml:trace contextRef="#ctx0" brushRef="#br2" timeOffset="-201524.86">5717 16425 25791 0,'-20'0'1152'0,"12"2"224"0,1 1-1104 0,0 0-272 16,2-1 0-16,5-2 0 0,0 0 3456 0,0 0 640 15,0 0 128-15,0 0 32 0,0 0-2624 0,12 3-528 16,1-3-96-16,4 0-32 0,2-1-432 0,2-1-96 0,1 0 0 0,2-1-16 15,2-2-256-15,0 0-48 0,1-1-128 0,1 2 192 32,-1 2-2368-32,0-1-496 0</inkml:trace>
  <inkml:trace contextRef="#ctx0" brushRef="#br2" timeOffset="-192236.55">5337 16092 13983 0,'2'-4'624'16,"-2"4"128"-16,0 0-608 0,0 0-144 0,0 0 0 0,15-11 0 0,-15 11 1408 0,0 0 256 16,0 0 64-16,0 0 0 0,0 0-304 0,0 0-48 15,0 0-16-15,4 8 0 0,-1-1-144 0,-2 0-48 16,0 1 0-16,2 3 0 0,1 0-272 0,0 3-48 16,-1 2-16-16,0 1 0 0,1 1 0 0,0 7 0 15,0 1 0-15,-1 0 0 0,-1 1-304 0,1 1-64 16,0-1-16-16,1 0 0 0,-2 1-128 0,2-1-48 15,-1 1 0-15,1-1 0 0,-2-5-272 0,2 3 160 0,0 0-160 0,0-1 128 16,-1-1-128-16,0-2 0 0,1-2 0 0,0-1-176 31,-1-2-1296-31,-1-3-272 0,0-1-48 0,-1-3-8352 0,-1-9-1664 0</inkml:trace>
  <inkml:trace contextRef="#ctx0" brushRef="#br2" timeOffset="-191927.48">5233 16410 21935 0,'0'0'960'0,"0"0"224"0,0 0-944 0,0 0-240 16,0 0 0-16,0 0 0 0,0 0 1968 0,0 0 336 15,0 0 80-15,0 0 16 0,0 0-672 0,0 0-144 0,0 0-32 0,0 0 0 16,7-2-576-16,0-2-112 16,3 0-32-16,0 0 0 0,3 0-432 0,1 0-80 15,1 0-32-15,0 2 0 0,1 0-288 0,0-1 0 16,-1 0 0-16,1 0 0 15,0 1-1616-15,1-1-384 0,0 2-80 0</inkml:trace>
  <inkml:trace contextRef="#ctx0" brushRef="#br2" timeOffset="-189917.82">7062 16410 5519 0,'0'0'496'0,"0"0"-496"0,0 0 0 0,0 0 0 0,0 0 4928 0,0 0 896 16,-1 10 192-16,1 0 16 0,0-1-4048 0,3 2-832 0,0-1-144 15,3 2-48-15,0-1-240 0,1 3-48 0,1-1-16 0,-1 0 0 16,1 0-656-16,-1-3 0 0,1 2 0 0,-1 0 0 31,1-2-2000-31,0 0-288 0,-2 0-48 0</inkml:trace>
  <inkml:trace contextRef="#ctx0" brushRef="#br2" timeOffset="-189738.64">7027 16180 19343 0,'-8'-11'1728'0,"8"11"-1392"0,-4-5-336 0,4 5 0 15,0 0 1504-15,0 0 224 0,0-6 64 0,0 6 0 16,0 0-1408-16,8-3-384 0,3-1 128 0,2 3-128 0,2 1 0 0,3 2-240 16,1 4 48-16,0 0-7376 15,2 1-1488-15</inkml:trace>
  <inkml:trace contextRef="#ctx0" brushRef="#br2" timeOffset="-189472.75">7336 16250 5519 0,'-9'11'496'0,"4"-5"-496"16,-2 2 0-16,-2 1 0 0,-1 1 3008 0,-1 1 496 15,1 1 96-15,1-2 32 0,-1-2-1680 0,4 1-336 0,-1-2-64 0,4-2-16 16,3-5-912-16,0 0-192 0,0 0-48 0,0 0 0 16,9 2-384-16,2 0 0 15,2-1 0-15,2 0 0 0,2 1 0 0,1 0 0 16,3 1 0-16,1-1 0 0,1 2 448 0,1 1 16 16,-1 2 0-16,0-2 0 0,-3 3 768 0,-1 0 160 15,-4 1 16-15,-2-1 16 0,-1 1 256 0,-1 0 48 0,-4 2 16 16,0 2 0-16,-3-2-208 0,-3 4-64 0,-1-2 0 0,-3 1 0 15,0 0-512-15,-3 1-128 0,-1-1 0 0,-4 2-16 16,1-1-496-16,-5 0-80 0,0-2-32 0,-1-2 0 16,-1 0-208-16,0-2 0 0,0 0 0 0,0-2 0 15,0-1-1152-15,3 1-336 16,1-2-64-16,2 0-18048 0</inkml:trace>
  <inkml:trace contextRef="#ctx0" brushRef="#br2" timeOffset="-188303.16">8563 16249 7359 0,'0'0'656'0,"0"0"-528"0,0 0-128 0,0 0 0 0,25-7 3168 0,-23 16 608 16,1 1 112-16,1 0 16 0,0-2-2064 0,1 2-432 16,-1 2-64-16,0 1-32 0,1 1-240 0,-1 5-48 15,-2 0-16-15,1 2 0 0,0-4-368 0,-2 3-64 16,0-4 0-16,1 4-16 0,-1-6-304 0,0-1-64 15,-1 0-16-15,0-3 0 0,0-10-32 0,0 0 0 0,0 0 0 0,0 0 0 16,0 0-144-16,0 0-144 0,-2-10 144 0,0 0-208 31,1-6-272-31,0-1-48 0,-1-1-16 0,2-1 0 0,0-1 224 0,0 0 64 16,0 1 0-16,2 2 0 0,-1-3 256 0,0 3 0 16,2 2 0-16,-1 0 0 0,1 2 272 0,1 0 112 15,0 3 32-15,0 3 0 0,0 1 128 0,-4 6 32 16,0 0 0-16,8 1 0 0,-2 4-48 0,1 5 0 15,-1 4 0-15,1-1 0 0,-1 3-320 0,-2 1-64 0,1 1-16 0,0 1 0 16,1 1-128-16,-2-1 0 0,-1 0 144 0,1-4-144 16,2 1 0-16,-2-6 144 0,-1 0-144 0,1-3 0 15,-4-7 0-15,0 0 0 0,0 0 0 0,0 0 0 16,0 0-240-16,6-3-48 0,-1-8-16 0,-1-1 0 16,-2-2 16-16,1-2 0 0,-1-1 0 0,1-1 0 15,-2-1 288-15,1-2 0 0,-1 0-128 0,2-1 128 16,-1 0 0-16,1-1 144 0,-1 1-16 0,1 1 0 0,1 2 144 0,0 3 32 15,-2 2 0-15,2 3 0 0,0 4 16 0,-4 7 0 16,0 0 0-16,0 0 0 0,7 9 0 0,-1 4 16 16,-2 4 0-16,1 4 0 0,-1 1-192 0,2 2-144 15,-2 0 192-15,1-1-192 16,0 0 0-16,0-4 0 0,0-1-240 0,2-1 80 16,-1-1-544-16,1-6-128 15,1 2 0-15,0-4-16 0,-2-2-640 0,1-3-128 0,-7-3-32 0,7 0 0 16,0-1-64-16,1-1-16 0,-3-4 0 0,0-2 0 15,-1-1 608-15,0-3 112 0,-3 1 32 0,2-2 0 0,0-1 832 0,-2-2 144 16,0 0 0-16,2 0 128 0,-2 1 512 0,0 0 96 16,-1 2 32-16,0 1 0 0,0 1 160 0,0 3 32 15,0-1 16-15,0 9 0 0,0 0-144 0,0 0-48 16,0 0 0-16,0 0 0 0,6 10-208 0,-1 5-32 16,1 3-16-16,2 4 0 0,0 4-272 0,2 1-48 15,1 2-16-15,1 0 0 0,1-3 96 0,0-1 16 0,0-2 0 0,1-2 0 16,0-1 176-16,1-7 32 0,-2-3 16 0,0-2 0 15,-2-2 240-15,0 0 64 0,-3-6 0 0,0-3 0 16,-3-1 32-16,0-4 16 0,0-2 0 0,-2-2 0 16,-3-1-272-16,-1 0-48 0,-2-1-16 0,-1-2 0 15,-1-1-304-15,-3 0-64 0,-1 0-16 0,0-1 0 16,-3 0-160-16,-1-1 0 0,-3 1 0 16,2 2 0-1,1-2-608-15,1 3-160 0,0 0-16 0,2 2-16 16,1 3-672-16,2 2-144 0,5 1-32 0,2 7-9040 0,0 0-1792 0</inkml:trace>
  <inkml:trace contextRef="#ctx0" brushRef="#br2" timeOffset="-187966.64">9367 16191 8287 0,'0'0'368'0,"0"0"80"0,7 0-448 0,-7 0 0 0,0 0 0 0,0 0 0 0,0 0 5056 0,0 0 912 16,0 0 192-16,-5 4 48 0,-2 2-3808 0,0 0-752 15,0 2-160-15,-1-4-16 0,0 2-864 0,-1 1-160 16,0-1-48-16,0 1 0 0,-2-1-272 0,2 1-128 15,0-1 128-15,1-2-128 0,2 0 0 0,0 0 0 16,6-4 0-16,0 0 0 0,0 0-160 0,4 8-64 0,3-1-16 0,1-2 0 16,-1 0-48-16,3-2-16 15,1 2 0-15,2 0 0 0,0-1 160 0,2 1 144 16,0 0-208-16,1 1 80 0,0-1 128 0,-1 0 0 16,1 2 0-16,-2-4 0 0,-1 4 416 0,-1 1 64 15,-3 0 16-15,-1 2 0 0,-3 2 320 0,-2-1 64 16,-3 3 16-16,-1-3 0 0,-3 2-128 0,-3 2 0 15,-1-1-16-15,-1 0 0 0,-1 1-416 0,-2-1-80 0,0-1 0 0,-1 0-16 16,0-3-240-16,1 1 0 0,1-2 0 0,0-2 0 31,2-1-1504-31,1-6-288 0,1 1-64 0,0-2-9984 0,2-3-1984 0</inkml:trace>
  <inkml:trace contextRef="#ctx0" brushRef="#br2" timeOffset="-187802.1">9581 15906 18431 0,'5'-14'816'0,"-5"14"160"0,4-7-784 0,-4 7-192 16,0 0 0-16,8 1 0 15,0 3 2624-15,0 5 496 0,1 4 80 0,-3 8 32 16,1 5-1568-16,-1 2-320 0,2 4-64 0,1 1-16 16,0 3-736-16,2 4-144 0,-2 0-16 0,0 0-16 0,0 2-352 15,2 0 0-15,-2 0 0 0,1-1 0 16,-1 1-1488-16,0-3-368 0,-1-1-80 0,-1-2-12064 15</inkml:trace>
  <inkml:trace contextRef="#ctx0" brushRef="#br2" timeOffset="-187640.22">9582 16347 33279 0,'0'0'1472'0,"-1"-7"320"0,4-2-1440 0,-1-1-352 0,1-1 0 0,1 2 0 16,2-3 1280-16,3 3 192 0,3 0 48 0,2-3 0 15,3 2-640-15,2 1-128 16,2 0-32-16,-1 1 0 0,1 0-592 0,3 1-128 16,2 1 0-16,1-1-12224 15,2 3-2464-15</inkml:trace>
  <inkml:trace contextRef="#ctx0" brushRef="#br2" timeOffset="-187156.31">10683 15903 27295 0,'0'0'1216'0,"0"0"240"0,0 0-1168 0,0 0-288 0,0 0 0 0,-6 3 0 16,3 2 1536-16,0 2 256 0,2 2 64 0,1 3 0 16,0 3-560-16,1 3-96 0,2 2-32 0,0 2 0 15,1 3-720-15,2-2-128 0,1 6-48 0,1-2 0 0,-1 3-80 0,-1-2-32 16,2 0 0-16,1 2 0 31,0-3-2256-31,2 0-448 0,-2-1-80 0,0-3-12384 0</inkml:trace>
  <inkml:trace contextRef="#ctx0" brushRef="#br2" timeOffset="-187036.36">10893 16283 13823 0,'0'0'1216'0,"0"0"-960"0,2 9-256 0,-1 0 0 0,1 1 1680 0,0 1 304 15,2 1 48-15,0-1 16 0,-1 1-1712 0,-1 0-336 16,1-1 0-16</inkml:trace>
  <inkml:trace contextRef="#ctx0" brushRef="#br2" timeOffset="-186874.4">10877 15979 23615 0,'0'0'1040'0,"0"0"224"0,0 0-1008 0,0-7-256 0,0 7 0 0,1-6 0 16,1-1 464-16,-2 7 48 16,6-5 16-16,2 4 0 0,0-2-528 0,-2 3 0 15,1 3 0-15,1 3-11344 0</inkml:trace>
  <inkml:trace contextRef="#ctx0" brushRef="#br2" timeOffset="-186674.4">11082 15944 19343 0,'0'0'848'0,"1"-8"192"0,-2-3-832 0,-1 2-208 0,1-4 0 0,0 0 0 16,-1 3 1600-16,1-2 288 0,-2 3 48 0,2 1 16 15,1 8-416-15,0 0-64 0,0 0-32 0,0 0 0 0,-4 8-320 16,2 4-64-16,0 3-16 0,1 5 0 0,0 2-656 0,-1 3-144 16,2 1-32-16,0 3 0 0,-1-1-208 0,1 2 0 15,0 3 0-15,1-3 0 16,1 0-2112-16,-1 0-432 0,0-1-80 0</inkml:trace>
  <inkml:trace contextRef="#ctx0" brushRef="#br2" timeOffset="-186238.91">11323 15987 18431 0,'0'0'1632'0,"0"0"-1312"16,0 0-320-16,-5 2 0 0,-2-2 3360 0,-1 3 608 15,0-2 112-15,1 3 16 0,-1 1-2304 0,0 3-480 16,-1 1-96-16,0 4 0 0,-2-2-704 0,1 3-144 16,-2 2-32-16,0 2 0 0,1 3-208 0,0-3-128 0,-2 0 128 0,4 1-128 15,3-1 0-15,0-2 0 0,2 1 0 0,2-1 0 16,0-4 0-16,2 1 0 0,2-1 0 0,0 0 0 16,4-1 0-16,0 2 0 0,2-3 0 0,1-1 0 15,3-1 0-15,0-2 0 0,2-1 0 0,2 1 128 16,-1-6-128-16,2 1 0 0,0-1 0 0,0-1 128 15,0-6-128-15,-1 0-208 0,-2 0 48 0,0-1 16 16,-1-4 144-16,0-1 0 0,-1 0 0 0,-1 0 0 0,-2 0 0 0,-4 1 0 16,-1 0 0-16,-2 2 0 0,0-2 0 0,-1 2 0 15,-1 1 0-15,-3 1 0 0,-2-2 272 0,-1 2-16 16,0 1 0-16,1 2 0 0,0 1 416 0,-2 1 80 16,0 3 16-16,0 0 0 0,1 2-320 0,0 3-64 15,3 4-16-15,-1 0 0 0,1 3-368 0,2-2 0 16,1 5 0-16,1 0 128 15,2 1-128-15,2 1 0 0,1 0 0 0,2 0 0 16,1 0-272-16,2 0 16 0,0-3 16 0,2 0 0 16,1-1-1600-16,-1 0-320 0,-2-2-64 0,1-1-16 15,1-1-1536-15,0-2-304 0</inkml:trace>
  <inkml:trace contextRef="#ctx0" brushRef="#br2" timeOffset="-186063.08">11627 15881 11967 0,'0'0'1072'0,"0"0"-864"0,-8 3-208 0,3 1 0 16,5-4 5008-16,-4 9 960 0,2 1 192 0,1 6 48 15,0 1-4256-15,2 4-848 0,0 1-160 0,2 1-48 16,0 3-352-16,2 2-80 0,3-1-16 0,-2 2 0 16,1 0-448-16,-1-1 0 0,2 0 0 0,1-1 0 15,3 3-2016-15,0-5-288 0,-2-1-64 0,0 0-12560 16</inkml:trace>
  <inkml:trace contextRef="#ctx0" brushRef="#br2" timeOffset="-185901.98">11873 16198 5519 0,'0'0'240'0,"0"0"64"0,-3 6-304 15,1 2 0-15,0 4 0 0,2-2 0 0,2 2 5632 0,0 1 1056 16,1 0 224-16,1 3 32 0,1 1-5472 0,2-1-1104 15,-1 0-224-15,1-1-144 16,-2 0-1216-16,3 1-336 0,-1-2-80 0,1-1-10464 16</inkml:trace>
  <inkml:trace contextRef="#ctx0" brushRef="#br2" timeOffset="-185667.62">12071 16185 20271 0,'0'0'1792'0,"0"0"-1424"16,-1 9-368-16,0 3 0 0,-2 1 3264 0,0 4 592 16,1 5 112-16,0 1 32 0,1 5-1664 0,0 3-336 0,-1 4-64 15,1 4-16-15,-1 3-624 0,-1 2-128 0,-1 2-16 0,0 1-16 16,0 0-560-16,0 0-96 0,2 1-32 0,-2-2 0 16,0-3-448-16,0-2-160 0,0 0 0 0,1-1 0 31,1-1-3040-31,-1-1-592 0</inkml:trace>
  <inkml:trace contextRef="#ctx0" brushRef="#br0" timeOffset="-182571">13254 15979 4607 0,'-2'-3'400'0,"1"-1"-400"0,-2-1 0 0,16-20 0 0,-18 23 4560 0,0-1 832 16,2 1 176-16,-2-1 16 0,-4-1-3168 0,0 0-640 15,0 0-128-15,0 3-32 0,0 1-544 0,-1 0-112 16,0 4-32-16,0 2 0 0,-3 2-304 0,2 4-64 15,1 5-16-15,2 0 0 0,-1-3-160 0,2 3-16 0,1 1-16 0,0 2 0 16,3 0 32-16,0 0 0 0,3 3 0 0,1-1 0 16,2-1-224-16,2-1-32 0,2 1-128 0,2 1 192 15,1-3-192-15,2 2 0 0,1-3 0 0,1-1 0 16,2-2 0-16,1-2 0 0,1 0 0 0,0-3 0 16,-1-3-560-16,2 0-48 0,0-2-16 0,2-4 0 15,0-2-2816-15,0-3-560 0</inkml:trace>
  <inkml:trace contextRef="#ctx0" brushRef="#br0" timeOffset="-182376.67">13620 15868 31215 0,'0'0'1376'0,"0"0"288"0,0 0-1328 0,0 0-336 15,0 0 0-15,3 12 0 0,-3-2 1024 0,0 5 128 16,1 3 16-16,0 0 16 0,-1 4-480 0,0 4-112 15,0 0-16-15,3 4 0 0,-2 4-384 0,0 2-64 16,-1-3-128-16,2 4 176 16,-1-1-560-16,0-2-96 0,2-1-32 0,-1-3 0 15,2-1-3216-15,0-6-656 0</inkml:trace>
  <inkml:trace contextRef="#ctx0" brushRef="#br0" timeOffset="-182181.54">13795 15816 32831 0,'0'0'1456'0,"0"0"288"0,0 0-1392 0,0 0-352 0,0 0 0 0,0 0 0 15,0 0 1024-15,0 0 144 0,0 9 32 0,1 5 0 16,3 5-560-16,0 3-128 0,-2 1 0 0,2 3-16 16,3 4-496-16,2 3 128 0,0 1-128 0,0 2 0 15,-1-2-224-15,1 1-96 0,-1 1 0 0,0-2-16 16,0 1-2464-16,-1-3-480 0,-1 1-112 0</inkml:trace>
  <inkml:trace contextRef="#ctx0" brushRef="#br0" timeOffset="-182002.68">13705 16221 33567 0,'-8'-10'1488'0,"8"10"304"0,-4-4-1424 0,4 4-368 16,-1-5 0-16,1 5 0 0,0-7 960 0,2 1 128 15,3 2 32-15,5-3 0 0,0 2-768 0,3 0-160 16,1-2-16-16,5 2-16 0,3 1-320 0,4 0-64 16,0 1-16-16,1 0 0 15,2 3-3024-15,-2 0-624 0</inkml:trace>
  <inkml:trace contextRef="#ctx0" brushRef="#br0" timeOffset="-181571.83">14084 16210 31791 0,'0'0'1408'0,"0"0"288"0,0 0-1360 0,0 0-336 0,0 0 0 0,0 0 0 15,0 0 1088-15,0 0 160 0,0 0 32 0,0 0 0 16,0 0-640-16,10 1-112 0,1-1-16 0,1 0-16 16,1 0-368-16,-2 1-128 0,-1 2 0 0,-1 0 144 15,-2 0-144-15,0 0 128 0,-7-3-128 0,4 8 128 0,-3 1 112 0,-1 3 16 16,-1-1 0-16,-2 2 0 0,-1 4-64 0,-1-2 0 15,-1 0 0-15,-1 1 0 0,1-2-192 0,-2 2 0 16,0-2 128-16,0-1-128 0,0-2 0 0,2-2-256 16,1 0 48-16,-1-2 16 31,0-2-208-31,6-5-48 0,0 0 0 0,0 0 0 0,0 0 0 0,0 0-16 0,0 0 0 0,0 0 0 16,0 0-80-16,0 0-16 0,8-4 0 0,3 0 0 0,4 0 368 0,-1 2 64 15,-1-1 128-15,0 0-208 0,2 2 400 0,0 1 64 16,2 0 32-16,-1 3 0 0,-2 1 544 0,0-1 96 15,-1 3 32-15,1 0 0 0,-3 2 192 0,-2 1 64 16,-2 2 0-16,-2 0 0 0,-1 2-288 0,-3 0-48 16,-2 0-16-16,0 0 0 0,-4 0-240 0,-3 2-48 15,-1-1-16-15,-3 0 0 0,-3 1-272 0,0-2-48 16,-2-1-16-16,0-1 0 0,-1 1-224 0,-1-3 0 0,0-2 0 0,1-2 0 31,2-1-1424-31,2-3-288 0,-1-1-48 0,4-4-11600 0,0-2-2320 0</inkml:trace>
  <inkml:trace contextRef="#ctx0" brushRef="#br0" timeOffset="-171775.03">14629 16048 21423 0,'0'0'944'0,"27"-26"208"0,-27 26-928 0,-1-5-224 15,0-2 0-15,-1 1 0 0,1-2 1232 0,-1 1 208 0,-1-4 32 16,0 3 16-16,-1 0 80 0,1 1 16 16,-3 2 0-16,1 1 0 0,-3 0-368 0,0 3-64 15,1 2 0-15,-1 3-16 0,0 4-416 0,-1 4-80 16,0 2 0-16,0 5-16 0,-2 1-368 0,2 4-80 16,0 2-16-16,1 4 0 0,2-1-160 0,2 2 0 15,6 1 0-15,1-2 0 0,2-1 0 0,3-2 0 16,1-2 0-16,3-1 0 0,3-2 0 0,4-3 0 15,2-3 0-15,-1-3 0 0,4-2 0 0,1-4 0 0,1-1 0 0,-2-5 0 16,1-4 0-16,-1-2 128 0,-2-4-128 0,-1-1 128 16,-3-4 64-16,-2-1 16 0,-5-2 0 0,0-3 0 15,-3-1 96-15,-2-1 16 0,-3 1 0 0,-2-2 0 16,-4 1 0-16,0 0 16 0,-3 0 0 0,0-1 0 16,-3 2-96-16,-2 2-32 0,-2-1 0 0,-1 3 0 15,-3-2-80-15,1 2 0 0,-1-3-128 0,0 1 192 16,-1 2-192-16,0 0-208 0,-2 4 32 0,3 2 16 15,2 4-720-15,3 1-144 0,2 4-16 0,2 3-16 16,3 4-2720-16,1 4-560 0,2 4-96 0</inkml:trace>
  <inkml:trace contextRef="#ctx0" brushRef="#br0" timeOffset="-171572.47">15040 15954 27407 0,'0'0'1216'0,"0"0"256"0,0 0-1184 0,0 0-288 16,0 0 0-16,0 0 0 0,0 0 1728 0,0 0 304 16,5 7 48-16,-1 3 16 0,-2 3-1072 0,2 4-192 15,0 3-64-15,0 3 0 0,-4 2-464 0,0 1-112 16,0 3 0-16,1 2-16 0,1-1-176 0,-2 3 0 16,-2-1 0-16,2 1 0 15,2-1-1568-15,-1 0-288 0,0-2-64 0,2-3-8272 0,0-1-1648 0</inkml:trace>
  <inkml:trace contextRef="#ctx0" brushRef="#br0" timeOffset="-171372.56">15217 15877 15663 0,'-8'-13'1392'0,"8"13"-1120"0,0-6-272 0,0 6 0 15,0 0 3776-15,0 0 704 0,0 0 144 0,0 0 32 16,0 0-2944-16,7 10-592 0,1 4-112 0,-2 7-32 15,-1 3-464-15,0 4-80 0,1 2-32 0,0 4 0 16,1 0-400-16,1 4 0 0,-1 2 0 0,1 2 0 16,0 0-1536-16,0 1-400 0,0-4-80 0,-2 1-16 15,1-3-1168-15,-1-4-256 0</inkml:trace>
  <inkml:trace contextRef="#ctx0" brushRef="#br0" timeOffset="-171203.23">15124 16314 36399 0,'-11'-12'1600'0,"11"12"352"0,0 0-1568 0,0 0-384 0,-7-5 0 0,7 5 0 15,-2-6 1056-15,2 6 128 0,2-8 32 0,3 0 0 16,5-1-848-16,0 1-176 0,3 0-16 0,4 2-16 16,2-1-352-16,1 2-80 0,0 1-16 0,0 1-11792 31,3 1-2352-31</inkml:trace>
  <inkml:trace contextRef="#ctx0" brushRef="#br0" timeOffset="-170799.77">15530 16328 24879 0,'0'0'2208'0,"0"0"-1760"0,0 0-448 0,8-2 0 16,1-1 1856-16,1 1 272 0,2-1 64 0,1 0 16 0,3 2-864 0,-2-3-160 16,-1 3-32-16,0-1-16 0,0 2-560 0,-1 0-96 15,-3 0-32-15,0 2 0 0,-1-1-128 0,-8-1-48 16,8 4 0-16,-8-4 0 0,0 0-80 0,4 8-32 16,-2 0 0-16,0 1 0 0,-4 0-160 0,-2 1 0 15,-2 2 0-15,-1 0 128 0,0 0-128 0,-3 1 0 16,0 0 0-16,-2-2 128 0,0 1-128 0,1 0 192 0,-1 0-192 15,2-1 192-15,0 1-192 0,3-3 0 16,-1 3 144-16,3 0-144 0,1-2 288 0,2 0-16 16,2 1 0-16,2-1 0 0,-1 2 128 0,3-3 32 15,1 2 0-15,3-4 0 0,2-1-32 0,3-2 0 16,0-1 0-16,2 0 0 0,2-3-192 0,0 0-32 16,1-3-16-16,1 1 0 15,2-2-688-15,-1 0-144 0,-3-1-32 0,0 0 0 16,0-1-2736-16,-2 1-544 0</inkml:trace>
  <inkml:trace contextRef="#ctx0" brushRef="#br0" timeOffset="-170393.39">14570 15508 23951 0,'0'0'1056'0,"0"0"224"0,0 0-1024 0,0 0-256 16,0 0 0-16,0 0 0 0,0 0 1936 0,0 0 336 15,0 0 64-15,0 0 16 0,0 0-1360 0,0 11-272 16,-1-3-48-16,1 2-16 0,1 2-400 0,2 1-64 15,0 0-32-15,-1 4 0 0,2-3-160 0,1 6 0 16,2-2 0-16,-2 0-176 16,0 0-720-16,0 1-160 0,1-2-32 0,-1-2-8656 0,-1-2-1744 0</inkml:trace>
  <inkml:trace contextRef="#ctx0" brushRef="#br0" timeOffset="-170173.12">14496 15709 3679 0,'0'0'320'0,"-5"-1"-320"16,-2-2 0-16,2 1 0 16,5 2 5504-16,0 0 1040 0,-5-3 208 0,5 3 32 15,0 0-3936-15,0 0-800 0,0 0-144 0,0 0-48 16,8 0-704-16,1 0-160 0,1-1-32 0,3-1 0 0,-1 0-464 0,2-1-112 16,1 1 0-16,-1-1-16 0,2 0-368 0,1-3 128 15,-2-1-128-15,4 1 0 16,-3-1-992-16,1 1-272 0,-1-1-48 0,0 1-16 15,-2-2-2208-15,-1-1-448 0</inkml:trace>
  <inkml:trace contextRef="#ctx0" brushRef="#br0" timeOffset="-169702.1">14621 15422 911 0,'0'0'0'0,"-5"0"0"0,-2-1 0 0,1 0 0 16,-2-1 4688-16,0 1 864 0,0-2 160 0,-1 2 48 16,-1-1-2864-16,-2 0-560 0,0 2-112 0,1 0-32 15,-6-2-816-15,2 2-160 0,1 2-48 0,-2 0 0 16,2 3-368-16,-2 1-80 0,0 5-16 0,0-1 0 16,2 2-368-16,-1 1-80 0,2 3 0 0,0 0-16 15,1 4-48-15,3 1-16 0,1 2 0 0,3 1 0 16,4-1-176-16,2 1 0 0,3 1 0 0,4-1 128 0,2 0-128 0,6-3 0 15,5 1 0-15,2-5 0 16,3-2 0-16,6-2 0 0,-2-3 0 0,4-4 0 16,-2-2 0-16,2-3 0 0,0-1 0 0,-1-1 0 15,-2-2 0-15,-1-1 0 0,-3 1 128 0,2-3-128 16,-3-3 0-16,-3 1 0 0,-2 1 144 0,-1-1-144 16,-2-1 240-16,-2 1-32 0,-3-4 0 0,-1 0 0 15,-3 1 416-15,-2 0 80 0,-3-2 0 0,-1-1 16 0,-3-3 96 0,-1 0 16 16,-3-3 0-16,-3 2 0 0,-1 1-320 0,-1 0-64 15,-2 0-16-15,-5-1 0 0,-2 4-144 0,-3-1-32 16,-4 0 0-16,0 2 0 0,-1 0-80 0,-1 1-32 16,-2 3 0-16,0-3 0 0,2 3-144 0,1 1-192 15,4 0 32-15,1 2 16 16,3-1-1568-16,5 2-304 0,2 1-64 0,11 4-16 0</inkml:trace>
  <inkml:trace contextRef="#ctx0" brushRef="#br0" timeOffset="-164334.31">13420 17160 10127 0,'0'0'896'0,"0"0"-704"0,0 0-192 0,0 0 0 0,0 0 2704 0,0 0 512 15,25-2 112-15,-23 13 0 0,-1 0-1824 0,3 2-368 16,1 0-80-16,1 1-16 0,0 3-464 0,0 1-80 0,1-2-32 0,-2 2 0 16,-1-2-240-16,0 1-48 0,-2-3-16 0,1 2 0 15,0-3 48-15,-2-1 16 0,2-5 0 0,-3 0 0 16,0-7-48-16,0 0-16 0,0 0 0 0,-6 4 0 15,6-4-160-15,0 0 0 0,-6-3 144 0,-1-2-144 32,-1-3-368-32,1 0-144 0,-1-3-16 0,0-1-16 0,0-2-48 0,2-2-16 15,0-1 0-15,3-1 0 0,-3-6-320 0,1-2-64 0,1-1-16 0,2-3 0 16,0 0-208-16,4 1-64 0,1 2 0 0,3 2 0 0,0 3 1472 0,2 2 304 16,1 3 48-16,2 3 16 0,-1 2 640 0,0 0 128 15,2 5 16-15,0-2 16 0,-3 3 64 0,1 4 16 16,0-1 0-16,-1 4 0 0,0 3-272 0,0 2-48 15,-1 0-16-15,-2 3 0 0,0-1-464 0,-3 4-80 16,-3 1-32-16,0 4 0 0,-1-2-288 0,-1 4-64 0,-4 0-16 0,1 2 0 16,0 0-352-16,0 0-80 15,-1-2-16-15,0 1 0 16,-2-2-1776-16,2-1-368 0,0-4-64 0,1-2 0 0</inkml:trace>
  <inkml:trace contextRef="#ctx0" brushRef="#br0" timeOffset="-164100.02">13666 16739 23951 0,'0'0'2128'0,"0"0"-1696"0,0 0-432 0,0 0 0 16,0 0 2144-16,0 0 352 0,0 0 64 0,0 0 0 16,0 0-1136-16,0 0-224 0,3 8-48 0,1 1-16 15,-1 1-544-15,0 3-96 0,-2 0-32 0,0 3 0 16,-2 0-336-16,0 1-128 0,-1 5 0 0,0 0 144 15,-1 0-144-15,-1 2 0 0,-1-5 0 0,0 2 0 0,-2 0 0 0,2 0 0 16,0 0 128-16,0 0-128 16,-1-1 0-16,0 1-272 0,-1-4 64 0,2 0 16 31,1-1-1792-31,0 1-336 0,2-4-80 0,0 0-7584 0,2-1-1504 0</inkml:trace>
  <inkml:trace contextRef="#ctx0" brushRef="#br0" timeOffset="-163466.79">13822 16906 7359 0,'10'-4'320'0,"-10"4"80"0,0 0-400 0,0 0 0 16,0 0 0-16,0 0 0 0,0 0 4176 0,0 0 752 15,0 0 160-15,0 0 32 0,0 0-2736 0,0 0-528 16,-6 3-128-16,-1 2 0 0,1 3-688 0,-1 1-128 16,-2 1-16-16,0-1-16 0,-3 3-368 0,1 0-80 15,-1 1-16-15,-1-1 0 0,0-1-32 0,1 1-16 16,0-2 0-16,3 0 0 0,1-1-112 0,3 0 0 0,1-1-16 0,2-1 0 15,-1 0-112-15,3-7-128 16,0 8 176-16,1 0-176 0,2-1 128 0,1 1-128 16,1-1 0-16,0-1 0 0,2 0 0 0,1-1 0 15,1-4 0-15,0 3 0 0,1-1-336 0,1-1 16 0,-1 1 16 0,2-2 0 32,-2-1-1904-32,2 0-384 0,0 0-80 0,1 0-11504 0</inkml:trace>
  <inkml:trace contextRef="#ctx0" brushRef="#br0" timeOffset="-163136.62">14075 17013 22575 0,'0'0'992'0,"0"0"224"15,-5-3-976-15,0-1-240 0,-1 2 0 0,0 2 0 16,-3 0 1840-16,1 1 320 0,0 4 64 0,-1 2 16 16,-2 2-880-16,4 1-160 0,-1 2-48 0,0 2 0 15,0 3-752-15,2 2-144 0,0-3-48 0,4 3 0 16,2-5-208-16,1 2 0 0,-1-3 0 0,1-2 0 15,1 1 0-15,-1-4 0 0,2 0 0 0,2-2 0 0,3-2 0 0,-1 0 0 16,1-2 0-16,0-2 0 0,-1-3 0 0,0 0 0 16,0-1 0-16,1-1 144 0,-2-3-144 0,1 1 0 15,-2-3 0-15,0 1 0 0,1 0 0 0,-1 1 0 16,0 1 0-16,-1 0 0 0,-2 0 256 0,1 2-48 16,-3 5 0-16,0 0 0 0,0 0 400 0,0 0 80 15,0 0 16-15,0 0 0 0,0 0-304 0,0 0-48 0,0 0-16 0,8 3 0 16,1 1-336-16,0 1-192 15,2 2 32-15,-1 0 0 16,-1 1-912-16,0 1-176 0,0 0-32 0,2 2-9680 0,-1-3-1936 0</inkml:trace>
  <inkml:trace contextRef="#ctx0" brushRef="#br0" timeOffset="-162668.28">14570 17208 1839 0,'0'0'160'0,"0"0"-160"0,0 0 0 0,0 0 0 15,0 0 4784-15,0 0 912 0,0 0 192 0,0 0 48 0,0 0-3440 0,0 0-672 16,0 0-144-16,0 0-16 0,0 0-704 0,0 0-144 16,0 0-32-16,0 0 0 0,0 0-192 0,0 0-32 15,3-6-16-15,0-2 0 0,-1-2-160 0,2-2-16 16,0 0-16-16,0 2 0 0,0-1-64 0,0 1-16 16,0 1 0-16,1-3 0 0,0 0 0 0,0 3 0 15,0 0 0-15,1 1 0 0,-1 0-112 0,-1 2-32 16,0-1 0-16,-4 7 0 0,0 0-128 0,0 0 0 0,8 6 0 0,-2 0 0 15,1 1 0-15,-2 2 0 16,0 1 0-16,2 1 0 0,-1-1 0 0,1 2 0 16,-2-2 144-16,0 1-144 0,0-5 144 0,0 1-144 15,2-1 192-15,-1 1-192 0,1-2 192 0,-7-5-64 16,0 0 0-16,9 1-128 0,2 2 192 0,-2-3-64 0,-1-3 0 0,-1 3-128 16,1-2 128-16,0-2-128 0,-2 0 0 0,2 1 0 31,0 1-1328-31,-8 2-320 0,8-2-64 0,0 0-13888 0</inkml:trace>
  <inkml:trace contextRef="#ctx0" brushRef="#br0" timeOffset="-162472.62">15208 17151 35359 0,'0'0'1568'0,"0"0"320"0,0 0-1504 0,0 0-384 0,0 0 0 0,0 0 0 15,0 0 336-15,0 0 0 0,8-5 0 0,0 0 0 0,1-1-336 0,1 1 0 16,2-1 0-16,0 2 0 16,-2-3-2400-16,2 2-448 0,-1 1-96 0</inkml:trace>
  <inkml:trace contextRef="#ctx0" brushRef="#br0" timeOffset="-161971.38">15543 16889 6447 0,'0'0'576'0,"0"0"-576"0,0 0 0 0,0 0 0 16,0 0 4736-16,0 0 848 0,0 0 176 0,0 0 16 16,9 1-3632-16,0-2-736 0,2 0-128 0,0-3-48 15,4 2-496-15,-1 1-96 0,0 1-32 0,-1 0 0 16,0 1-208-16,0 5-32 0,1-4-16 0,-1 3 0 0,0 3 128 0,-2 1 32 16,1 3 0-16,-2-1 0 0,0 0 80 0,-1 1 32 15,-1 1 0-15,-2 1 0 0,1 1-96 0,-2-1-16 16,-1 0 0-16,-3 5 0 0,-1-6-224 0,0 1-48 15,0 2-16-15,-3-3 0 16,-2 1-224-16,-1 2 176 0,-1-2-176 0,-1 2 160 16,-1-2-160-16,0 2 0 0,0-3 0 0,0-2 0 15,-2-1 0-15,2-1 0 0,0-3 0 0,0-2 0 0,-1 0-192 16,0-1 16-16,1-3 16 0,0 0 0 0,0-2-32 0,3 0-16 16,6 2 0-16,-7-3 0 0,1-1 16 0,2-2 0 15,2 1 0-15,2 5 0 0,3-6 192 0,2 1 0 16,2-1 0-16,0 0 160 0,0 4 112 0,2 2 32 15,0 0 0-15,2 0 0 0,0 2 80 0,2 4 0 16,2 1 16-16,0 3 0 0,4-1 192 0,-2 1 48 16,0-1 0-16,0 3 0 0,1 0-640 0,0-2 0 0,0 1-192 0,-1 0 64 31,1-3-912-31,1 1-176 0,-1-1-48 0,0 0-17344 0</inkml:trace>
  <inkml:trace contextRef="#ctx0" brushRef="#br2" timeOffset="-116504.16">4431 15794 20271 0,'0'0'1792'0,"0"0"-1424"0,-5 6-368 0,0 1 0 0,1 3 1792 0,1 3 272 0,1 0 64 0,2 0 16 16,0 2-1424-16,1 0-272 0,2 0-64 0,2 0-16 0,0 0-368 0,2-2 0 16,0-2 0-16,4 0-8704 15,-2-1-1680-15</inkml:trace>
  <inkml:trace contextRef="#ctx0" brushRef="#br2" timeOffset="-116335.22">4600 15825 2751 0,'0'0'256'0,"0"0"-256"0,0 0 0 16,2 9 0-16,-1 0 5408 0,2 2 1040 16,0-1 208-16,2 1 32 0,1-1-5200 0,2 1-1040 0,1-2-192 0,3 2-64 31,2-2-1680-31,2 2-352 0</inkml:trace>
  <inkml:trace contextRef="#ctx0" brushRef="#br2" timeOffset="-115973.18">6051 15641 26319 0,'0'0'1152'0,"0"0"256"0,0 0-1120 0,3-4-288 15,1 2 0-15,-4 2 0 0,0 0 1392 0,7 0 208 16,-1 0 64-16,1 2 0 0,-1 2-784 0,2 4-160 16,-1 1-16-16,-1 2-16 0,1 0-480 0,-1 2-80 15,-2 2-128-15,0-2 176 16,0 1-560-16,-1 2-96 0,-2-3-32 0,0-3 0 16,1 1-2976-16,-1-2-608 0</inkml:trace>
  <inkml:trace contextRef="#ctx0" brushRef="#br2" timeOffset="-115802.36">6190 15663 17503 0,'0'0'1552'0,"0"0"-1232"0,8 3-320 0,-2 2 0 15,1-2 2800-15,-2 2 496 0,-5-5 96 0,5 8 32 16,1 0-1632-16,-1 1-320 0,0 1-64 0,-1-2 0 16,0 1-1024-16,0 2-192 0,0 2-32 0,0 0-16 31,1 1-2512-31,-3 0-496 0,-2 11-96 0,0-3-32 0</inkml:trace>
  <inkml:trace contextRef="#ctx0" brushRef="#br2" timeOffset="-112681.4">16643 16344 2751 0,'0'0'256'0,"0"0"-256"0,0 0 0 0,0 0 0 15,0 0 6080-15,0 0 1152 0,0 0 256 0,17 7 32 16,-17 4-5216-16,0 1-1056 0,0 1-208 0,0 0-32 16,0 1-432-16,2 3-96 0,-1 0-16 0,1 2 0 0,2-1-464 0,0 0 0 15,0-1 0-15,0 3 0 16,1-4-1536-16,0 1-416 0,-1-1-80 0,0-4-11536 15</inkml:trace>
  <inkml:trace contextRef="#ctx0" brushRef="#br2" timeOffset="-112270.78">17336 16248 5519 0,'-7'-11'496'0,"7"11"-496"16,-4-5 0-16,-1 1 0 0,-2 0 5184 0,1 1 960 16,-1-3 176-16,1 2 32 0,-2 0-4240 0,-1 3-864 15,-2-1-160-15,1 2-48 0,0 2-336 0,-1 0-64 0,1 2 0 0,2 3-16 16,-3 2-416-16,2 1-80 0,2 2 0 0,1 2-128 16,-2-1 0-16,5 2 0 0,0 0 0 0,2-3 0 15,1 0 0-15,1-2 0 0,-1 1 0 0,3-1 0 16,-1-1 128-16,3 0-128 0,1-1 0 0,0-1 0 15,1-1 0-15,2-2 0 0,1-2 0 0,1-1 0 16,-2-1 160-16,1-3-160 0,1-1 128 0,-1-1-128 16,-1-4 144-16,0 2-144 0,0-2 160 0,1-1-160 15,-3 0 176-15,1-4-176 0,0 3 192 0,-1-1-192 16,-2 0 192-16,-1 2-192 0,0-1 192 0,-2 4-192 16,-1-1 448-16,-1 8 0 0,0 0-16 0,0 0 0 15,0 0-32-15,0 0 0 0,0 0 0 0,0 0 0 16,-2 9-240-16,1 1-160 0,-1 2 192 0,2 0-192 15,0 0 0-15,0-1 0 0,2 2 0 0,0 0 0 16,2 0-1248-16,-1-1-304 0,1-1-64 0,1-1-9088 16,0-2-1824-16</inkml:trace>
  <inkml:trace contextRef="#ctx0" brushRef="#br2" timeOffset="-111969">17489 16271 6447 0,'0'0'576'0,"2"-7"-576"16,-1 1 0-16,-1 6 0 0,0 0 4592 0,0 0 800 0,0 0 176 15,0 0 16-15,0 0-3296 0,0 0-672 0,6 4-128 0,1 1-16 16,-3 3-832-16,0 1-144 16,-2 3-48-16,1-1 0 0,-2 0-256 0,-1 1-48 15,3-1-16-15,-2 1 0 0,2-3-128 0,-1-1 0 16,-2-8 144-16,4 7-144 0,-4-7 160 0,0 0-32 16,0 0-128-16,0 0 192 0,0 0 0 0,7-6 0 0,-2 1 0 0,2-1 0 15,-1-3-32-15,-1-2-16 0,-1-2 0 0,2 0 0 16,-1 0-144-16,0 1 192 0,1 2-192 0,0-1 192 15,-1 1 128-15,0 1 16 0,0 2 16 0,-1 2 0 16,-4 5 16-16,0 0 0 0,0 0 0 0,5 1 0 16,-5-1-176-16,7 7-48 0,1 1 0 0,-2 3 0 0,1 1-144 0,-1 4 0 15,1-1 0-15,-1 2-176 16,2 0-1936-16,1-1-400 0,0-2-80 0</inkml:trace>
  <inkml:trace contextRef="#ctx0" brushRef="#br2" timeOffset="-111606.3">17926 16112 12895 0,'-14'-7'1152'0,"7"7"-928"0,-1-2-224 0,-1 2 0 0,1 0 3680 0,-1 4 688 16,-1 1 144-16,1 1 32 0,0 5-2880 0,1 2-576 16,0 0-128-16,3 1 0 0,1 3-576 0,4 1-96 15,-1 2-32-15,2 2 0 0,2 3-256 0,0 0 0 16,3-2 0-16,0 2 0 0,2-4-128 0,1-2 128 15,2-2 0-15,-1-1-144 0,2-3 144 0,-2-4-128 16,2-4 128-16,0 1-128 0,-2-2 128 0,-1-4 224 0,0-4-48 0,-1-2-16 16,0-3 384-16,-2-2 80 0,2-3 16 0,-1-2 0 15,-1-4-96-15,1-1-16 16,-2-2 0-16,0-2 0 0,0-1-288 0,-1-3-64 0,-1-2-16 0,-3 0 0 16,1-1-160-16,1 0 160 0,-4-4-160 0,1 1 160 15,-2 1-160-15,-1-1 192 16,-2 0-192-16,2 4 192 0,0 1-192 0,0 4 128 15,-1 3-128-15,1 8 128 0,0 0 176 0,0 8 16 0,4 7 16 0,0 0 0 16,-4 7 80-16,2 8 16 0,0 6 0 0,2 5 0 16,0 6-48-16,3 2-16 0,1 4 0 0,1 4 0 15,0 3-368-15,3 0 0 0,1 0 0 0,4 1-12736 16,0-2-2672-16</inkml:trace>
  <inkml:trace contextRef="#ctx0" brushRef="#br2" timeOffset="-110903.08">18966 16234 14735 0,'-10'16'1312'0,"5"-7"-1056"0,0 4-256 0,-1 2 0 16,2 0 2368-16,1 2 432 0,-3 1 80 0,2-2 0 16,3 0-1088-16,-1 2-208 0,0-2-48 0,1-1-16 0,0 1-624 0,1-2-128 15,0-1-32-15,1-1 0 0,0-2-320 0,2-2-64 16,-3-8-16-16,0 0 0 0,0 0-32 0,0 0-16 16,9-4 0-16,0-3 0 0,-1-4 16 0,1-3 0 15,-2-4 0-15,2-5 0 0,1-3-176 0,1-2-128 16,-1-2 192-16,-1-3-192 0,0-2 0 0,0-3 0 0,-1-1 0 15,0-4 0-15,0 1 128 0,0 4-128 0,-1-2 0 0,-1 3 0 16,0 2 0-16,1 3 0 0,-2 3 128 0,0 4-128 16,0 4 0-16,1 2 0 15,-1 4 0-15,1 6 0 0,1 3 0 0,-7 6 0 16,8 0 0-16,1 6-144 0,0 3 144 0,0 7-160 16,1 4 160-16,2 4-160 0,0 4 160 0,1 3-160 15,1 3 160-15,1 1-160 0,0 3-176 0,2 2-48 16,-2-2 0-16,0-1 0 15,1-2-1920-15,1-4-400 0,-2-1-80 0,1-1-5888 0,-3-3-1184 0</inkml:trace>
  <inkml:trace contextRef="#ctx0" brushRef="#br2" timeOffset="-110733.6">19067 16249 27071 0,'0'0'1200'0,"0"0"240"0,0 0-1152 0,0 0-288 15,8-3 0-15,0 1 0 0,2-1 1360 0,-1-1 224 16,3 1 32-16,1 0 16 16,2 0-480-16,2-1-112 0,0 1-16 0,2 1 0 15,1 1-640-15,1-2-144 0,2-1-32 0,0 1 0 16,2-1-1264-16,-2 1-256 0,3-1-48 0</inkml:trace>
  <inkml:trace contextRef="#ctx0" brushRef="#br2" timeOffset="-109652.43">19519 15817 911 0,'0'0'0'0,"0"0"0"0,0 0 0 0,0 0 0 15,0 0 3584-15,3-6 624 0,-3 6 128 0,4-5 16 16,-4 5-1904-16,0 0-384 0,0 0-80 0,0 0 0 15,8-2-384-15,-8 2-80 0,7 3-16 0,-7-3 0 16,7 4-496-16,-7-4-112 16,0 0 0-16,0 0-16 0,0 0-432 0,3 8-64 0,-2-1-32 0,-1-7 0 15,0 0-32-15,0 0-16 0,0 0 0 0,-4 7 0 16,4-7 96-16,-5 4 32 0,-2-2 0 0,1 0 0 16,-2-2 32-16,8 0 16 0,-5-3 0 0,5 3 0 15,0 0-208-15,-4-5-32 0,0 0-16 0,1 1 0 16,2-3-224-16,1 7 0 0,0 0 0 0,3-6 0 15,-1-1-336-15,-2 7-112 0,7-4-32 0,0-1 0 16,1 4-2400-16,0 1-496 0,-8 0-80 0</inkml:trace>
  <inkml:trace contextRef="#ctx0" brushRef="#br2" timeOffset="-109303.71">19594 16131 1839 0,'0'0'0'0,"0"0"160"0,0 0-160 0,0 0 0 15,0 0 0-15,0 0 0 0,0 0 5152 0,-4-5 992 16,1 0 208-16,3 5 48 0,0 0-4352 0,0-6-848 16,-1-2-176-16,-1 1-48 0,4 1-704 0,-1-1-144 15,0 2-128-15,-1 5 192 0,2-5 128 0,-2 5 16 16,1-5 16-16,-1 5 0 0,3-7 96 0,-1 0 32 15,1 2 0-15,1 0 0 0,-4 5-112 0,6-4-32 16,1 0 0-16,1 3 0 0,-8 1-192 0,9 0-144 16,-1 0 192-16,-1 1-192 0,-7-1 208 0,7 3-64 0,-7-3-16 0,0 0 0 15,6 5 192-15,-6-5 16 0,4 9 16 0,-1-1 0 16,-3 0 32-16,-1-2 16 0,-3 1 0 0,-2-1 0 16,0 2-144-16,-1 0-48 0,-2 2 0 0,0-4 0 15,0 0-208-15,0-1 0 0,0 2 0 0,0-3 0 31,1 0-1344-31,0-3-320 0,1-2-64 0,1-1-8256 0,1-4-1632 0</inkml:trace>
  <inkml:trace contextRef="#ctx0" brushRef="#br2" timeOffset="-109069.63">19719 15614 29711 0,'0'0'1312'0,"0"0"288"0,0 0-1280 0,0 0-320 0,0 0 0 0,0 0 0 15,0 0 1440-15,0 0 224 0,0 0 64 0,9-3 0 16,1 1-1152-16,1-1-208 16,0 2-48-16,1-2-16 0,1 2-304 0,2 0-192 15,-2-1 16-15,0 2 16 16,-2 0-2848-16,2-2-576 0,0 0-128 0</inkml:trace>
  <inkml:trace contextRef="#ctx0" brushRef="#br2" timeOffset="-108667.21">19961 15308 5519 0,'-10'0'496'15,"-5"0"-496"-15,-2 0 0 0,-1 0 0 0,-1 0 4912 0,-3 1 880 16,-2 1 176-16,1 4 48 0,-1 0-3648 0,2 3-704 16,-2 0-160-16,1 4-32 0,1 3-880 0,2 1-176 15,3 3-32-15,2 0-16 0,2 5-368 0,2-4 0 16,2 1 0-16,3 2 0 16,0-3 0-16,4 1 0 0,2 0 0 0,2 0 0 15,2 0 0-15,3 0 0 0,1-1 0 0,2-1 0 16,3-3 0-16,4-3 0 0,0-1 0 0,4-2 0 0,1-4-192 0,3-3 32 15,2-2 16-15,1-2 0 0,0-2 144 0,1-3-192 16,-2-1 192-16,-1-2-192 0,-2-3 192 0,-2-2 0 16,-2 0 128-16,-2-2-128 0,-3-2 512 0,-2-2 16 15,-2 0 16-15,-2-1 0 0,-2 2 32 0,-2 0 0 16,-3 1 0-16,0-1 0 0,-2 1-320 0,-2-2-48 16,0 1-16-16,-3 1 0 0,-3 2-400 0,-1 0-96 15,-3 1-16-15,0 1-10656 16,-1 0-2144-16</inkml:trace>
  <inkml:trace contextRef="#ctx0" brushRef="#br2" timeOffset="-108402.44">18698 15476 19343 0,'-3'6'1728'0,"1"3"-1392"16,2 3-336-16,0 1 0 0,0 1 896 0,1 0 128 15,0-3 0-15,2 2 16 0,1-2-864 0,1 2-176 16,2-3 0-16,0 2-10256 16</inkml:trace>
  <inkml:trace contextRef="#ctx0" brushRef="#br2" timeOffset="-108233.07">18895 15433 24351 0,'0'0'1088'0,"0"0"208"0,0 0-1040 0,0 0-256 16,2 6 0-16,1 2 0 0,0 0 624 0,1 1 64 16,-1 0 16-16,3 0 0 0,-1-1-512 0,1 1-192 15,2 0 176-15,0 2-12208 0</inkml:trace>
  <inkml:trace contextRef="#ctx0" brushRef="#br2" timeOffset="-107869.85">20367 15452 7359 0,'0'0'656'0,"0"0"-528"16,0 0-128-16,0 0 0 0,-6 7 4896 0,3 2 944 15,-3-1 192-15,2 1 48 0,1 0-4160 0,-1 1-832 16,-2 1-176-16,2-1-16 0,1 1-608 0,0 2-112 0,0-3-32 0,2 2 0 31,-2 0-1696-31,2-2-352 0,-1 2-64 0,0-4-6608 0,1-1-1312 0</inkml:trace>
  <inkml:trace contextRef="#ctx0" brushRef="#br2" timeOffset="-107733.9">20391 15553 10127 0,'0'0'448'0,"0"0"96"15,7 2-544-15,-1 1 0 0,2 1 0 0,-1 2 0 0,-1-1 4480 0,0 5 768 16,-3 1 176-16,0 4 16 0,0-1-3072 0,-2 2-608 16,0-1-128-16,2 2-32 15,1-4-1024-15,-2 2-224 0,1 0-32 0,-2-2-16 32,1 2-1360-32,-1 0-272 0,0-2-48 0</inkml:trace>
  <inkml:trace contextRef="#ctx0" brushRef="#br2" timeOffset="-105835.71">21249 16108 12895 0,'0'0'1152'0,"-4"7"-928"0,0 0-224 0,1 4 0 0,-1 4 3616 0,1 0 672 16,0 0 144-16,2 4 32 16,0 0-3568-16,0 3-720 0,-1 1-176 0,2 0-8560 15,2 0-1744-15</inkml:trace>
  <inkml:trace contextRef="#ctx0" brushRef="#br2" timeOffset="-105641.39">21262 15877 22111 0,'-6'-13'976'0,"6"13"208"0,0-8-944 0,1 1-240 15,0-1 0-15,3 1 0 0,3 1 976 0,2 2 160 16,1-1 16-16,2 2 16 15,2 2-1648-15,2 1-336 0,2 1-64 0,2 2-16 0</inkml:trace>
  <inkml:trace contextRef="#ctx0" brushRef="#br2" timeOffset="-105407.04">21498 15911 5519 0,'0'0'496'0,"-8"5"-496"16,-2 2 0-16,-2-1 0 0,-1 2 3360 0,-1 1 576 16,-2-1 112-16,2 1 32 0,1-1-2544 0,1 1-512 15,2 0-112-15,1-2-16 0,1 1-320 0,3 0-80 16,5-8-16-16,0 0 0 0,0 0-480 0,3 7 0 0,5 0 0 15,4-1 0-15,2 1 0 0,5-2-208 0,0 0 16 0,2 1 0 16,1 1 32-16,2 0 16 0,0-1 0 0,-1 0 0 16,-3 1 144-16,-1 1 0 0,-2 1 0 0,-3 1 128 15,0 0 1104-15,-3 0 240 0,-3 3 32 0,-3-1 16 16,-3 0 720-16,-2 1 128 0,-2 0 48 0,-2 1 0 16,-3 2-512-16,0 0-112 0,-4-2 0 0,-2 2-16 15,-3 2-816-15,-2-3-144 0,-1 1-48 0,-1-2 0 16,-1 0-512-16,2-3-96 0,0 1-32 0,1-2 0 15,-1-2-1264-15,2-1-256 0,1-2-48 0,2-2-18400 16</inkml:trace>
  <inkml:trace contextRef="#ctx0" brushRef="#br0" timeOffset="-102835.78">22893 15928 17503 0,'0'0'768'0,"4"-5"176"0,0-6-752 0,0 2-192 0,-1-4 0 0,1 0 0 0,-2 0 2720 0,1 0 512 16,-3 1 96-16,0 1 32 0,0-1-1568 0,-2 3-304 15,-1 2-64-15,-3 2-16 0,0 0-752 0,-2 2-144 16,0 3-48-16,-1 0 0 0,-1 4-144 0,-1 1-16 16,-1 2-16-16,2 1 0 0,0 2 32 0,-2 2 0 15,0 2 0-15,2 2 0 0,1 1 0 0,1 2 16 16,0 2 0-16,3 3 0 0,1-2-112 0,2 1-32 0,2 0 0 15,3-1 0-15,0-1-192 0,2-1 128 0,1 1-128 0,2 1 0 16,1-3 128-16,0-1-128 0,1-1 0 0,1-1 144 16,2-3-144-16,2-2-176 0,0 0 48 0,1-3 0 15,0-2-736 1,-1-1-144-16,1-2-16 0,0-3-16 16,-1-1-2048-16,1-2-416 0,-2 0-80 0,-1-1-9072 15</inkml:trace>
  <inkml:trace contextRef="#ctx0" brushRef="#br0" timeOffset="-102674.24">23245 15808 5519 0,'4'-13'496'0,"-4"13"-496"0,1-6 0 0,-1 6 0 15,0 0 5248-15,0 0 944 0,0 0 192 0,0 0 32 16,0 0-4288-16,-3 11-848 0,-1 0-192 0,0 4-16 16,0 4-224-16,1 3-32 0,1-1-16 0,-1 3 0 0,-1 6-608 0,3 2-192 15,-2 2 0-15,1 0 0 16,-1-1-1616-16,2-3-432 0,-1 0-96 0</inkml:trace>
  <inkml:trace contextRef="#ctx0" brushRef="#br0" timeOffset="-102480.92">23404 15684 35871 0,'0'0'1600'0,"0"0"320"0,0 0-1536 0,0 0-384 15,0 0 0-15,0 0 0 0,0 0 320 0,2 9 0 16,-2 6 0-16,1 3 0 0,2 3-64 0,-1 4 0 16,1 3-16-16,-1 2 0 0,2 2-240 0,0 0 0 0,-1 3-192 0,-1 1 192 31,1 0-1920-31,-2 2-256 0,1 1-64 0,-1-1-12208 0</inkml:trace>
  <inkml:trace contextRef="#ctx0" brushRef="#br0" timeOffset="-102326.97">23305 15996 18431 0,'0'0'1632'0,"-4"-7"-1312"0,0 2-320 0,4 5 0 16,0 0 3536-16,0 0 640 0,0 0 128 0,0 0 32 16,7-5-3536-16,2 1-800 0,2 1 0 0,2 2 0 15,1 0-2208-15,4 2-416 0</inkml:trace>
  <inkml:trace contextRef="#ctx0" brushRef="#br0" timeOffset="-101907.01">23652 16002 27983 0,'0'0'1232'0,"0"0"272"0,0 0-1200 0,0 0-304 16,0 0 0-16,0 0 0 0,0 0 1280 0,0 0 192 0,0 0 32 0,0 0 16 15,0 0-480-15,0 0-80 0,9 7-32 0,-1-2 0 16,1 0-592-16,-1 2-112 16,0-3-32-16,0 2 0 0,-2 1-192 0,1 1 0 15,-2-1 0-15,-1 1 0 0,-3 1 128 0,-1-1-128 16,-1-1 0-16,-2 2 144 0,-1-1-144 0,0 1 160 0,-2 0-160 0,-2 0 160 16,0-1-160-16,0 0 0 0,-1-2 0 0,1-1 128 15,1-1-320-15,0-1-64 0,7-3 0 0,-6 1-16 31,-1 2-352-31,7-3-64 0,0 0-16 0,0 0 0 16,0 0 192-16,3-7 48 0,-3 7 0 0,5-6 0 0,3-2 192 0,1 5 32 0,1-3 16 0,2 2 0 16,1 1 224-16,0 1 0 0,-1 0 0 0,-1 4 0 15,1 0 544-15,0 2 0 0,-2-1 0 0,1 0 0 16,-2 0 304-16,0 1 64 0,-2 0 16 0,-2 1 0 0,-1 3 32 0,-2 1 0 16,-2-2 0-16,0 2 0 0,-4 0-320 0,-2 3-48 15,-2-2-16-15,-1 2 0 0,-3 0-256 0,-1 0-64 16,-2-1-16-16,-2 1 0 0,0-2-240 0,0-2-160 15,1-3 32-15,0-1 0 16,1-1-2112-16,2-6-400 0,4 1-96 0</inkml:trace>
  <inkml:trace contextRef="#ctx0" brushRef="#br0" timeOffset="-101601.66">24137 15809 36159 0,'-26'4'1600'0,"16"-1"336"0,-2 1-1552 0,-1 1-384 16,-2 2 0-16,2 4 0 0,0-2 272 0,3 6-16 0,2 2-16 0,2 2 0 15,0 3-240-15,4 2 0 0,0 1 0 0,5-2 0 16,1-1 0-16,4 1-208 0,1-1 32 0,4 1 16 16,1-3-128-16,3-3-32 0,1-4 0 0,2-2 0 15,0-3 320-15,0-3-128 0,-1-2 128 0,-2-3 0 16,0-1 0-16,-3-4 192 0,-1-5 0 0,-3 0 0 15,0-2 448-15,-3 1 96 0,0-4 16 0,-3 1 0 16,0-2-192-16,-3 1-48 0,-2-1 0 0,-2-6 0 0,-2 2-336 16,0 7-176-16,-2-1 160 0,-1-1-160 0,0 1 0 0,-5-4-256 15,2-2 16-15,3 9 16 32,-1-4-2640-32,-6-3-528 0,5 2-96 0</inkml:trace>
  <inkml:trace contextRef="#ctx0" brushRef="#br0" timeOffset="-101405.39">24459 15690 23039 0,'0'0'2048'0,"0"0"-1648"16,3 14-400-16,-2-4 0 0,0 3 2896 0,1 2 496 16,-1 0 112-16,0 2 16 0,-1 3-1792 0,0 7-336 15,0 2-80-15,0 1-16 0,-1 0-848 0,1-8-192 0,-1 5-16 0,1 1-16 16,-3 2-448-16,2 2-96 0,-1 0 0 0,1-4-16 31,0 1-2576-31,1 8-512 0,0-10-96 0</inkml:trace>
  <inkml:trace contextRef="#ctx0" brushRef="#br0" timeOffset="-101209.21">24703 15637 5519 0,'0'0'496'0,"0"0"-496"0,-5-2 0 0,5 2 0 16,-6 6 6160-16,1 5 1136 0,0 2 240 0,0 9 32 16,0 0-5680-16,2 5-1136 0,0 5-240 0,2 2-32 0,1 1-16 0,0-10 0 15,1 3 0-15,1 6 0 16,0-1-464-16,0 2 0 0,0 1 0 0,2 17 0 16,0-8-1408-1,0-6-368-15,-2-5-80 0,1-12-7728 0,0-1-1552 0</inkml:trace>
  <inkml:trace contextRef="#ctx0" brushRef="#br0" timeOffset="-101028.99">24486 16099 14735 0,'-14'-16'640'0,"9"11"160"0,-2-1-640 0,1-1-160 16,-1 0 0-16,2 1 0 0,1-1 5840 0,2-2 1136 15,2 9 240-15,3-6 32 0,3 2-4848 0,0-1-976 0,3 1-192 0,8-1-32 16,3 1-832-16,-6 2-176 15,3 1-16-15,3 2-16 0,2 1-368 0,1 0-80 16,1 2-16-16,14 3-13072 16,-1 2-2608-16</inkml:trace>
  <inkml:trace contextRef="#ctx0" brushRef="#br0" timeOffset="-100869.15">25087 16181 41583 0,'-14'10'1840'0,"9"-4"384"0,1 0-1776 0,1 2-448 0,1 2 0 0,2 1 0 16,0-11-864-16,8 12-256 0,1-1-48 0</inkml:trace>
  <inkml:trace contextRef="#ctx0" brushRef="#br1" timeOffset="-94733.83">8629 18336 3679 0,'-5'20'320'0,"-5"-15"-320"16,-1 1 0-16,-1 1 0 0,1-1 4640 0,0 1 864 15,1-2 160-15,2 0 32 0,8-5-4352 0,0 0-896 0,-10-1-160 0,3-3-32 16,2-2 704-16,2-4 160 16,3-1 32-16,2-5 0 0,3-2-576 0,4-7-128 0,4-5 0 0,0-4-16 15,1-4-304-15,3-5-128 0,2-4 128 0,-2 1-128 16,-1-4 0-16,1 0 0 16,-1 6 0-16,0 0 0 0,-3 1 0 0,-2 1 0 15,3 3 0-15,-1 2 0 0,-3 1-400 0,-1 6 32 16,-2 4 16-16,-2 2 0 15,0 6-464-15,-2 4-80 0,1 3-32 0,-2 5 0 16,-2 6 224-16,0 0 32 0,0 0 16 0,0 0 0 0,4 18 208 0,0 4 64 0,-1 6 0 0,-1 6 0 16,2 3 240-16,0 1 144 0,1 3-160 0,2 3 160 15,3 2 128-15,2 0 128 0,1 0 32 0,1 2 0 16,1 1 48-16,0-5 16 0,2-5 0 0,-2-5 0 16,-2-8-96-16,-2-3-32 0,0-6 0 0,-1-1 0 0,-2-2 240 0,0-5 48 15,-8-9 16-15,0 0 0 0,0 0 16 0,0 0 0 16,0 0 0-16,0 0 0 0,0 0-224 0,-11-3-64 15,0-4 0-15,-4-2 0 0,-2-3-128 0,0-2-128 16,-2-3 144-16,-2 0-144 0,-2 0 192 0,-3-1-64 16,-3-4-128-16,-2-1 192 0,-3 0 16 0,-2-3 0 15,-1-1 0-15,-2-6 0 0,-3-2 128 0,3 1 32 16,0 0 0-16,6 5 0 0,4 4-208 0,6 6-32 0,3-2-128 0,5 7 192 16,3 3-192-16,1 2 0 15,5 3 0-15,3 0-160 0,3 6 160 0,7-6-208 16,2 1 80-16,4 1 128 0,4 2-320 0,4 6 64 15,4 0 16-15,2 2 0 0,6-1-64 0,0 0-16 16,3 0 0-16,-2 0 0 16,-2 2-96-16,1-3-32 0,1 0 0 0,-2-2 0 0,-2 1 144 0,-1-3 32 15,0 0 0-15,-1 0 0 0,0 0 272 0,-2 0-192 0,-4 0 192 0,-4-3-160 16,-4 2 160-16,-3 0 0 0,-11 1 0 0,0 0 0 16,0 0 176-16,0 0 16 0,-4 10 0 0,-4 4 0 15,-5 3 736-15,-4 3 160 0,-4 3 16 0,-2 4 16 16,-2 3-32-16,0 1-16 0,-1 1 0 0,-1 2 0 15,-3 3-128-15,1-2-32 0,2-2 0 0,-1-2 0 16,1-1-528-16,4-1-96 0,-1-6-32 0,6-1 0 16,5-4-864-16,4-2-176 0,5-2-48 0,5-2-16352 15</inkml:trace>
  <inkml:trace contextRef="#ctx0" brushRef="#br1" timeOffset="-94007.58">9697 17858 8287 0,'-9'-13'368'0,"4"6"80"0,5 7-448 0,-6-9 0 16,1 0 0-16,5 9 0 0,0-9 3648 0,0 9 656 15,0 0 128-15,0 0 32 16,0 0-3376-16,0 0-656 0,0 0-144 0,11 6-32 16,-3 3 704-16,-2 7 144 0,1 1 32 0,-2 2 0 0,-1 2-336 0,0 4-64 15,0 2-16-15,-1 0 0 0,0-1-144 0,-2-2-16 16,1 1-16-16,-2 0 0 0,-2 1-160 0,0 3-48 15,-2-1 0-15,-1-2 0 0,-1-2-192 0,0-2-144 16,-5 2 192-16,0-5-192 0,-2 1 144 0,1-2-144 16,0-2 0-16,0-2 144 0,1-2-144 0,0-1-176 0,1 1 48 0,1-4 0 31,0 1-256-31,1 0-32 0,1-1-16 0,1 1 0 0,-1-2 112 0,7-7 32 0,0 0 0 0,0 0 0 16,0 0 144-16,0 0 144 0,11 5-208 0,3-1 80 15,3-3 128-15,3-1 0 0,0-1 160 0,5-2-160 16,1-1 272-16,2-1-32 0,-1 1-16 0,3-2 0 15,1-1-32-15,-1 1 0 0,-4-1 0 0,0 3 0 16,-1-2-192-16,0-1 0 0,-3 1 0 16,-2-2-160-1,1 1-2048-15,-3 1-416 0,-3-2-64 0</inkml:trace>
  <inkml:trace contextRef="#ctx0" brushRef="#br1" timeOffset="-93766.76">9352 17799 28559 0,'-7'-5'2544'0,"7"5"-2032"15,0 0-512-15,0 0 0 0,0 0 1024 0,0 0 128 16,9-2 0-16,6 2 16 0,3-2-992 0,5 1-176 16,6-1 0-16,5 1-160 0,6-4 160 0,5-2 0 15,3-3 160-15,20-9-160 0,-5 1 0 0,-5 1 0 16,-5 0 0-16,-1 3 0 15,-1 2-2208-15,0 2-384 0</inkml:trace>
  <inkml:trace contextRef="#ctx0" brushRef="#br1" timeOffset="-93333.25">10710 18194 23951 0,'0'0'2128'0,"-9"8"-1696"0,1 1-432 0,4 4 0 16,2 1 1536-16,2 1 208 0,0-1 48 0,2 0 16 16,3-1-1248-16,2-1-256 0,1-4-48 0,3 0-16 15,1-4 176-15,3 1 32 0,-1 0 16 0,0-5 0 16,-2-3-272-16,0-2-48 0,-2-1-16 0,1-2 0 15,-1 0 64-15,0-4 0 0,0 2 0 0,-3-4 0 0,1 1-192 0,-1-3 0 16,-1 2 0-16,1-2 128 16,-1 3-656-16,1 0-144 0,-2 0-32 0,0 0 0 15,-1 1-96-15,0-1-32 0,-1 4 0 0,-3 9 0 16,4-7 288-16,-4 7 48 0,0 0 16 0,0 0 0 0,0 0 176 0,2 12 48 16,-1 1 0-16,1 3 0 0,2-1 528 0,0 1 112 15,-1-3 32-15,4 1 0 0,1 2 256 0,2-4 48 0,1-3 16 0,0-4 0 16,2-1 192-1,1-3 32-15,-1-2 16 0,1-4 0 0,2-4-112 0,-2 0-32 16,-2-1 0-16,-2-3 0 0,-1-4-128 0,-2 1-16 16,-2-4-16-16,-1 3 0 0,-2-3-304 0,0 4-64 15,-1-4-16-15,-1 3 0 0,-1-3-288 0,-1 1 160 16,1-1-160-16,-2-1 128 16,0 1-1312-16,0 1-272 0,-1 0-48 0</inkml:trace>
  <inkml:trace contextRef="#ctx0" brushRef="#br1" timeOffset="-93194.06">11357 18035 26207 0,'0'0'1152'0,"-7"12"256"0,2 3-1136 0,1 1-272 0,0 0 0 0,2 1 0 16,-1-1 240-16,3 0-16 0,3-3 0 0,-1 0 0 0,1 2-224 0,1-5-160 15,1-1 32-15,0-2-7808 16,-5-7-1536-16</inkml:trace>
  <inkml:trace contextRef="#ctx0" brushRef="#br1" timeOffset="-93039.51">11363 17786 20271 0,'-6'-21'896'0,"2"9"192"0,-1 1-880 0,-1-1-208 16,1 1 0-16,0 5 0 0,5 6 1952 0,0 0 352 15,-1-9 64-15,1 9 0 0,0 0-1968 0,0 0-400 16,0 0 0-16,9 6-12784 0</inkml:trace>
  <inkml:trace contextRef="#ctx0" brushRef="#br1" timeOffset="-92881.99">11551 17799 25503 0,'0'0'1136'0,"0"0"224"0,-4 8-1088 0,1 5-272 0,1 4 0 0,1 1 0 16,-2 2 448-16,2 2 48 0,-2 2 0 0,2 1 0 15,-1 4 80-15,2 4 0 0,3-1 16 0,1 2 0 16,0-3-448-16,1-2-144 0,-1-3 0 0,1-1 0 31,2-2-1648-31,-1-4-432 0,1-6-96 0</inkml:trace>
  <inkml:trace contextRef="#ctx0" brushRef="#br1" timeOffset="-92689.75">11775 17579 29487 0,'0'0'1296'0,"-6"9"288"0,-3 2-1264 0,2 5-320 15,3 4 0-15,1 2 0 0,3 4 1584 0,0 4 256 16,0 2 48-16,3 4 16 0,0 0-624 0,1 3-112 16,1 2-16-16,4-1-16 0,4 1-720 0,1-1-144 15,2-6-16-15,1-2-16 16,2 1-1168-16,1-7-224 0,0-1-64 0</inkml:trace>
  <inkml:trace contextRef="#ctx0" brushRef="#br1" timeOffset="-70901.14">12865 18071 19343 0,'0'0'1728'0,"0"0"-1392"15,0 0-336-15,0 0 0 0,0 0 1008 0,0 0 128 16,0 0 16-16,0 0 16 0,-1 10 112 0,-6-13 32 15,-1 0 0-15,-1 3 0 0,0 3-80 0,-1 1-16 16,-3 1 0-16,1 2 0 0,0 3-448 0,1 0-80 16,-1 3-32-16,1 2 0 0,1-2-384 0,-1 1-80 15,1 1 0-15,0-1-16 0,-1 2-176 0,3-3 0 0,2 0 0 0,1-2 0 16,-1 1 0-16,3-2 0 0,-1 0 0 0,4-3 0 16,1 3 0-16,-1-10 0 0,5 3 0 0,2 1 0 15,2-2-160-15,1-2 160 0,2-3 0 0,1-2-144 16,1-3 144-16,2-4 0 0,1 1 0 0,0-2 0 15,0-3 0-15,0-1 0 0,-2-3 0 0,2 1 0 16,-1 1 0-16,-2 1 0 0,-2 0 0 0,-2 1 128 16,0-1-128-16,-3 3 0 15,0 2 0-15,-3 0 0 0,-2 4 272 0,0 2-16 0,-2 6 0 16,0 0 0-16,0 0 144 0,0 0 32 0,0 0 0 0,-4 9 0 16,0 3-96-16,1 2-16 0,-1 3 0 0,2 3 0 15,1-2-192-15,1 1-128 0,1 1 160 0,1 0-160 16,2-2 0-16,2 0 0 0,-1-1 0 0,1 0 0 15,2-1-560-15,1-2-48 0,2-1-16 0,0-1 0 16,1-2-2544-16,2-2-512 0,2-2-96 0</inkml:trace>
  <inkml:trace contextRef="#ctx0" brushRef="#br1" timeOffset="-70671.66">13350 18061 16575 0,'-4'-16'736'0,"4"16"160"0,-4-6-720 0,-1 1-176 0,0-2 0 0,-2 4 0 31,1-2 3456-31,-2 4 672 0,-1 1 128 0,1 0 32 16,0 3-2304-16,0 2-448 0,-1 3-80 0,1 3-32 0,2 2-832 0,1 3-160 16,1 2-48-16,1 2 0 0,2-2-384 0,1 2 128 15,1 0-128-15,3 0 0 0,0-2 0 0,1 1 0 16,2-1 0-16,2 0 0 16,1-1-1360-16,3-1-160 0,4-2-16 0,0 2-16 15,0-5-1360-15,0 1-272 0,1-5-48 0,1-1-8112 16</inkml:trace>
  <inkml:trace contextRef="#ctx0" brushRef="#br1" timeOffset="-70484.51">13668 17991 15663 0,'0'0'1392'0,"-4"-6"-1120"0,-1 2-272 0,5 4 0 16,-6-6 3376-16,-1 2 608 0,-1 1 128 0,0 2 32 15,1 1-1776-15,-1 5-368 0,-3 2-64 0,2 2-16 16,0 3-880-16,1-1-176 0,0 2-32 0,2 4-16 15,-1 4-288-15,2 1-48 0,4 2-16 0,0-2 0 16,1 2-272-16,1-4-64 0,1 1-128 0,4-1 192 0,1-1-192 0,5 4 0 16,1-7 128-16,0 0-128 15,0-3-304-15,2-1-96 0,0-2-32 0,2-2 0 32,2 0-2496-32,1-4-496 0,1 1-96 0</inkml:trace>
  <inkml:trace contextRef="#ctx0" brushRef="#br1" timeOffset="-70137.06">13956 18290 23039 0,'0'0'2048'0,"0"0"-1648"0,0 0-400 0,0 0 0 15,0 0 1600-15,8 4 224 0,1-2 48 0,0-2 16 16,3-2-640-16,0 1-128 0,0-4-32 0,-2-2 0 15,2 1-736-15,2-5-160 0,-2-2-16 0,-2-1-16 16,2 1-160-16,-3-1 0 0,-4-1 0 0,-1 0 0 16,-1-1 0-16,-3-1-176 15,-1 1 176-15,-2 2-192 0,-1 1 192 0,-3-3 0 16,0 5 128-16,-1 2-128 0,-1 2 304 0,-2 0-16 0,0 4 0 16,-2 1 0-16,-1 6-112 0,1 4-32 0,2-1 0 0,-1 4 0 15,0 7-144-15,3-1 0 0,3 3 0 0,0 2 0 16,4 2 0-16,3-2 0 0,4-1 0 0,3 0 0 15,3-2-256-15,0-1 80 0,5 1 16 0,0-5 0 16,1-1-2784-16,1-1-576 0,17 6-96 16,-9-8-32-16</inkml:trace>
  <inkml:trace contextRef="#ctx0" brushRef="#br1" timeOffset="-69734.66">14191 18220 7359 0,'0'0'656'0,"0"0"-528"16,0 0-128-16,6 8 0 0,2 0 3296 0,1 3 624 16,-1 0 128-16,0 2 32 0,3 3-1952 0,0-1-384 0,1 6-80 0,0-1 0 15,2-1-448-15,-1 1-64 16,-1-1-32-16,0 0 0 0,-2 0-464 0,-1-2-80 16,-2-1-32-16,0-2 0 0,-1-2-48 0,-1-1-16 15,-1 2 0-15,0-1 0 0,-4-12-112 0,0 0-32 16,0 8 0-16,0-8 0 0,-3-4-80 0,-1-2 0 15,-2-2-16-15,0-4 0 0,1 4-64 0,-1-3-16 16,-2-4 0-16,-1-3 0 0,2 0-160 0,2-2 0 16,-1-3 0-16,0-2-176 15,0-3-656-15,1-1-144 0,-1-5-32 0,5 1 0 16,1 0-640-16,1-4-128 0,1 4-16 0,2 4-16 0,1 3 1328 0,3 4 272 0,-1 3 48 0,3 2 16 16,0 4 944-16,2 2 192 0,1 3 32 0,1 2 16 15,-1 6-32-15,0 2-16 0,0 4 0 0,-1 1 0 16,-3 3-320-16,0 3-64 0,0 4-16 0,-3 3 0 15,-4 1-160-15,-1 0-48 0,-1-1 0 0,-2 1 0 16,-2 2-192-16,-1 2-32 0,-2-6-16 0,-1 2 0 16,-1 0-288-16,0-1-64 0,1-3-16 0,-1-3 0 15,1-1-2512-15,2-3-496 0,1-3-96 0</inkml:trace>
  <inkml:trace contextRef="#ctx0" brushRef="#br1" timeOffset="-69566.73">14591 17818 31103 0,'0'0'1376'0,"0"0"288"0,4 4-1344 0,3 3-320 16,0 6 0-16,1-1 0 0,0 3 464 0,1 8 32 15,2 0 0-15,-1 3 0 0,2 5-144 0,0 3-32 16,-2 0 0-16,0 3 0 0,2 0-320 0,-1 3-256 16,-1-4 32-16,-1 1 16 15,0-5-2144-15,-1 2-416 0,-3-7-96 0</inkml:trace>
  <inkml:trace contextRef="#ctx0" brushRef="#br1" timeOffset="-69412.19">14564 18148 27647 0,'0'0'2448'0,"0"0"-1952"0,0 0-496 0,0 0 0 15,0 0 2544-15,0 0 400 0,8-5 96 0,2 0 16 16,2 1-1552-16,5-4-304 0,4-1-64 0,2 0-16 15,3-2-672-15,4-2-144 0,3 0-32 0,5-1-13072 16,2 0-2624-16</inkml:trace>
  <inkml:trace contextRef="#ctx0" brushRef="#br1" timeOffset="-68830.51">15800 17845 16575 0,'0'0'1472'0,"0"0"-1168"16,0 0-304-16,0 0 0 0,0 0 2592 0,0 7 464 16,0 3 80-16,1 0 32 0,2 0-1504 0,-1 2-288 15,1 2-64-15,1-1-16 0,1 3-864 0,0 0-176 16,2-1-48-16,1-2 0 16,1 0-1200-16,1-1-240 0,1-3-48 0,-1 0-16 15,0-2-1584-15,1-6-304 0,-1-2-64 0</inkml:trace>
  <inkml:trace contextRef="#ctx0" brushRef="#br1" timeOffset="-68706.77">15991 17850 19455 0,'0'0'864'0,"0"0"176"0,4-4-832 0,-4 4-208 0,0 0 0 0,7-3 0 16,-7 3 1968-16,8 0 336 15,-8 0 80-15,0 0 16 0,6 4-1184 0,1 1-256 16,-1 1-32-16,1 1-16 0,-1 3-656 0,1-1-256 0,-1 0 176 0,2 1-176 31,1 2-1872-31,0 1-480 0</inkml:trace>
  <inkml:trace contextRef="#ctx0" brushRef="#br1" timeOffset="-68446.54">16454 18137 11055 0,'0'0'976'0,"-4"-3"-784"0,-1-5-192 0,0 4 0 15,-2 3 3600-15,1 1 688 0,-3 1 128 0,1 1 16 16,0-2-2544-16,-2 2-512 0,-2 2-96 0,4 1-32 0,0 1-320 0,3-3-64 15,1 0-16-15,4-3 0 0,-1 9-672 0,2 0-176 16,2-1 0-16,1 3 0 0,2-5 0 0,2 2 0 16,-8-8-160-16,8 8 160 0,1 0-304 0,-1-1 48 15,-8-7 0-15,8 9 0 16,-3 1-560-16,0-4-96 0,-5-6-32 0,4 7 0 16,0-1-144-16,-4-6-16 0,0 0-16 0,0 0 0 15,0 0-1104-15,0 0-208 0,0 0-64 0,5-2-6544 0</inkml:trace>
  <inkml:trace contextRef="#ctx0" brushRef="#br1" timeOffset="-68301.13">16461 18220 6447 0,'0'0'576'0,"0"0"-576"16,10 0 0-16,1 3 0 0,-2 1 3168 0,1-1 528 16,3 5 96-16,-1 3 32 0,-2 0-1760 0,-1-1-336 15,-3-4-80-15,-1 5-16 0,-2 3-32 0,-3 0 0 16,-3 1 0-16,-2-1 0 0,-2 3-256 0,-2 1-64 16,-3 2-16-16,-6 4 0 0,-1 1-592 0,-1-3-112 0,-1-2-32 0,0-1 0 15,0-2-352-15,2-2-176 0,1-4 160 0,1-1-160 31,0-4-1600-31,1-5-432 0,3-2-80 0</inkml:trace>
  <inkml:trace contextRef="#ctx0" brushRef="#br1" timeOffset="-68035.14">16753 18199 8287 0,'0'0'368'0,"6"-4"80"0,2 2-448 0,0-5 0 16,-2-2 0-16,2-1 0 0,-1-3 3376 0,-1 0 592 15,0-4 112-15,-1 1 16 0,-1 0-2240 0,-3 3-464 16,-2 2-96-16,-2 1-16 0,-2 4 64 0,-2 1 16 16,-1 1 0-16,-1 2 0 15,-1 1 48-15,0 2 16 0,-1 2 0 0,-1 1 0 0,1 2-288 16,-1 4-64-16,1 1-16 0,2 5 0 0,0 1-496 0,3 1-112 16,0 0 0-16,4 2-16 0,3 2-432 0,3 0 128 15,1-1-128-15,2-6 0 0,2-1 0 0,3-1 0 16,1-1 0-16,1-2 0 15,0-1-1328-15,3-2-192 0,3-3-32 0,3 0-16 16,-2-1-1792-16,-1 0-352 0,-3-2-80 0</inkml:trace>
  <inkml:trace contextRef="#ctx0" brushRef="#br1" timeOffset="-67506.98">17020 18021 11055 0,'0'0'976'0,"0"0"-784"0,0 0-192 0,0 0 0 16,3 11 3872-16,-2 4 736 0,0 2 128 0,-1 2 48 15,-2 2-2384-15,0 2-480 0,1 1-80 0,0 2-32 16,-1 3-560-16,2-2-112 0,-2-3-32 0,1-4 0 0,-1 0-560 0,2-3-112 16,2-3-32-16,-1-2 0 15,1-3-272-15,2 0-128 0,-4-9 128 0,0 0-128 16,0 0 0-16,0 0-176 0,6-5 16 0,-1-3 0 31,0-1-336-31,0-3-64 0,0 1-16 0,1-2 0 0,0-6-304 0,1 1-64 0,-1-5-16 16,1-2 0-16,-1-3-128 0,1 1-16 0,1-2-16 15,-1 2 0-15,0 1 480 0,-1 2 80 0,0 4 32 0,-1 1 0 0,0 4 528 0,0 0 176 16,-2 9 0-16,-3 6 0 0,0 0 512 0,2 10 96 16,1 6 32-16,0 3 0 0,-1 5 96 0,4 2 32 15,-3 1 0-15,1-1 0 0,2 1-224 0,0-4-32 16,1-6-16-16,0 3 0 0,1-1-352 0,1-2-80 16,2 0-16-16,-1 0 0 0,2-1-96 15,-2-2-128-15,2-1 176 0,1 3-176 0,0-6 128 0,-1-3-128 16,1-4 0-16,-1 0 0 0,-1-3 128 0,1-1-128 15,0-4 0-15,-2-2 0 0,-1-2 128 0,1-3-128 0,-4-2 0 16,1-2 0-16,-2-1 0 0,0 2 128 0,-1-5-128 0,-1 3 0 16,-3-2 160-16,0-4-160 0,-2 1 128 0,1 0-128 15,-2 1 128-15,-1 2-128 0,-2 0 128 0,-2 5-128 16,-1 1 160-16,0 4-160 0,0 4 192 0,-2 1-192 16,3 0 464-16,1 4-16 0,-1 2 0 0,3 5 0 15,1 2-144-15,1 2-48 0,2 0 0 0,2 2 0 16,2 2-256-16,2 0 0 0,1 1 0 0,4 0 0 15,0-3 0-15,3-2-256 16,-1 1 80-16,1-4 16 16,-1 1-1712-16,2 0-352 0,0-1-64 0,1-2-16 15,-1-3-1280-15,-2-3-256 0</inkml:trace>
  <inkml:trace contextRef="#ctx0" brushRef="#br1" timeOffset="-66973.36">17577 18044 3679 0,'5'14'160'0,"-2"-4"32"0,0-3-192 0,3 5 0 15,1 2 0-15,3 3 0 0,-1 2 5088 0,0 0 976 16,0-3 192-16,0-1 32 0,-1 0-3488 0,0-2-704 16,0 0-144-16,-2-3-32 0,-1-1-672 0,1 1-144 15,-3-4-16-15,1 1-16 0,-2-2-240 0,-2-5-32 16,0 0-16-16,0 0 0 0,0 0-144 0,0 0-16 0,-6-8-16 16,3 0 0-16,-3-1-400 0,2-4-80 15,2-4 0-15,-1-1-128 0,1 1 0 0,-1-3 0 16,0-2 0-16,2-1 0 15,0-3-2176-15,3 1-320 0,2 1-80 0,1 3-16 16,3-1 320-16,3-5 64 0,-1 7 16 0,5 6 0 16,0 2 320-16,2 4 64 0,-1-1 16 0,-1 5 0 15,0 4 592-15,-2 0 128 0,0 0 32 0,-3 0 0 0,-1 3 1872 0,0 1 368 16,1 2 80-16,-3-2 0 0,-7-4 320 0,10 6 48 0,0-1 16 0,-2 1 0 16,-8-6-320-16,5 9-48 0,-2 1-16 0,-3-1 0 15,-3 2-96-15,-1 2-32 0,-1-1 0 0,-2 1 0 16,-2 2 48-16,1-1 0 0,1-1 0 0,0 1 0 15,-2 1-368-15,1 0-80 0,0 0-16 0,3-2 0 16,3-2-512-16,-1 0-96 0,3-3-128 0,0-8 176 16,3 7-176-16,0 0 0 0,-3-7-160 0,8 3 160 15,1 1-352-15,0-7 32 0,1-1 0 0,0-1 0 16,-1 0 0-16,2-3 0 0,-1-1 0 0,0 0 0 0,0-2 128 16,-3 2 48-16,0-1 0 0,-3 0 0 0,1 3 144 0,-1 0 0 15,0 1 0-15,-4 6 0 0,2-6 224 0,-2 6 32 16,0 0 0-16,0 0 0 0,0 0-64 0,0 0 0 15,0 0 0-15,0 0 0 0,0 0-192 0,6 9 0 16,-2 1 128-16,-2 1-128 16,1 4 0-16,-1-2 0 0,1 1 0 0,0-2 0 15,-1 1 0-15,2-1 0 0,1-1 0 0,2 0 0 16,1-3-1248-16,0-2-192 0,-1 1-32 0,1-5-9552 16,-1 2-1904-16</inkml:trace>
  <inkml:trace contextRef="#ctx0" brushRef="#br1" timeOffset="-66797.61">18191 17611 28559 0,'0'0'2544'0,"0"0"-2032"0,0 12-512 0,0 2 0 16,1 5 1872-16,0 4 288 0,1 6 48 0,0 6 16 16,1 4-128-16,0 5-32 0,3 5 0 0,1-3 0 15,-1 0-880-15,2 2-176 0,4 2-48 0,-1-3 0 16,2-5-704-16,3-6-128 0,0-2-128 0,-1-4-14048 15,1-3-2896-15</inkml:trace>
  <inkml:trace contextRef="#ctx0" brushRef="#br1" timeOffset="-65766.38">19239 17851 2751 0,'0'0'256'0,"6"-4"-256"0,-2-1 0 0,-1-2 0 0,1 2 2800 0,-4 5 512 16,1-8 96-16,1 1 32 0,-2-1-1168 0,-2 1-224 15,2 7-64-15,-4-5 0 0,-1 2 128 0,0-2 32 16,-3 4 0-16,0 1 0 0,-2 1-656 0,-1 4-128 16,0 3-16-16,-2 4-16 0,0 2-592 0,0 5-112 15,-1 1-32-15,1 3 0 0,2 0-384 0,-1 2-80 16,3-2 0-16,2-1-128 0,2 2 144 0,3-3-144 0,0-2 0 0,4-2 144 15,0-1-144-15,2-3 0 0,1-3 0 0,3 0 0 16,1-8 0-16,0-1-176 16,2-1 176-16,-1-2-128 0,3-3 128 0,-1-3-208 15,-2-3 80-15,2 0 128 0,0-1-240 0,0-1 80 16,-2-1 16-16,0 0 0 0,-2-1 144 0,0 2 0 16,0 0 0-16,-2 1 0 0,0 0 0 0,-2 1 0 15,-1-1 128-15,0 1-128 0,-2 2 448 0,-1 1 32 0,0 2 0 0,0 6 0 16,0 0 160-16,0 0 16 0,0 0 16 0,0 0 0 15,-7 3-320-15,0 3-64 0,2 2-16 0,1 4 0 16,0 2-272-16,1 2 0 0,2-1 0 16,1 1 0-16,1 0 0 0,2-2 0 0,1 2 0 0,1-3 0 31,2 1-416-31,0 0-144 0,3-1-16 0,1-1-16 16,2-2-2160-16,2 0-448 0,2-3-64 0,1-1-32 15,1-2 288-15,0-3 48 0,-2-8 16 0,0 1 0 16,-2-1-400-16,1 2-80 0,-2-4-16 0,1 0 0 15,-2-3 2320-15,-2-1 464 0,4 0 80 0,-5-4 32 0,-2 1 544 0,-2 1 192 0,2-2 0 0,-4 2 0 16,-1 2 2432-16,-3 3 464 0,-3-3 112 0,1 4 0 16,-4 2 672-16,0-1 128 0,-3 2 32 0,0-1 0 0,-2 4-1152 15,1 0-240-15,-1-1-32 0,2 3-16 0,-1 2-1200 0,2 3-240 16,0 0-64-16,2 5 0 0,0-1-560 0,2 4-112 16,2 2-32-16,3 2 0 0,0 0-384 0,3 4 0 15,3 0 0-15,2 0 0 16,-1 0-400-16,2-4-16 0,2-1 0 0,1 0 0 15,1-2-2352-15,2-4-480 0,0-5-80 0,1-2-7216 16,1 0-1424-16</inkml:trace>
  <inkml:trace contextRef="#ctx0" brushRef="#br1" timeOffset="-65662.42">19757 17963 18767 0,'0'0'832'0,"0"0"176"0,3 8-816 0,0 4-192 16,1-1 0-16,0 5 0 0,1 0 944 0,0-1 144 15,1 1 16-15,-1 1 16 0,4 0-1120 0,1 0-208 0,1 0-48 0</inkml:trace>
  <inkml:trace contextRef="#ctx0" brushRef="#br1" timeOffset="-65500.7">19783 17878 21935 0,'-13'-20'960'0,"9"12"224"0,-2 0-944 0,4-4-240 0,-1 4 0 0,3 1 0 15,2 0 0-15,1 1 0 0,4 4 0 0,2 1 0 16,5-3-432-16,1 3-128 0,0-1-16 0</inkml:trace>
  <inkml:trace contextRef="#ctx0" brushRef="#br1" timeOffset="-65165.93">20080 17811 1839 0,'0'0'0'0,"-4"5"160"15,-3 1-160-15,2 1 0 0,-1-1 0 0,-2 2 0 0,-1 0 5536 0,0 1 1072 16,-1 3 224-16,1-2 32 0,0 3-4688 0,0 0-960 15,3 3-176-15,-1 0-32 0,2 2-624 0,1-2-112 16,1 1-16-16,5 1-16 0,-2-1-48 0,1-2 0 16,3-2 0-16,0 2 0 0,1-2-192 0,0-3 176 15,2-3-176-15,1-1 160 0,1 2-160 0,1-4 0 0,-2-8 144 0,4 2-144 16,-1-2 160-16,1-4-32 0,0-4-128 0,-2-1 192 16,-1 0-32-16,1-5-16 0,-1-1 0 0,0-3 0 15,-1-1-144-15,-2 2 192 0,1-4-192 0,-2 0 192 16,0-1-192-16,0-1 0 0,1-3 0 0,-3 0 0 15,1 0 0-15,-2 0-144 0,0-3 144 0,0 2-160 16,-2 0-48-16,0 1-16 16,0 4 0-16,-3 4 0 0,2 3-64 0,-1 6-16 0,0 7 0 0,-2 1 0 15,4 5 624-15,-7 7 112 0,1 6 16 0,-1 6 16 16,1 3 16-16,1 5 0 0,-1 6 0 0,2 3 0 16,0 1-224-16,2 3-64 0,1 1 0 0,3 0 0 15,1 0-1264-15,2-5-256 0,0-3-48 0,2-4-12928 16</inkml:trace>
  <inkml:trace contextRef="#ctx0" brushRef="#br1" timeOffset="-64997.99">20476 17421 34607 0,'0'0'1536'0,"-5"12"320"0,0 3-1488 15,0 2-368-15,-2 3 0 0,2 6 0 0,-2 0 768 0,-1 8 64 16,1 2 32-16,0 3 0 0,1 2-256 0,0 4-48 16,1 1-16-16,1-2 0 15,0 1-1488-15,3 0-288 0,1 1-64 0,1-3-15024 16</inkml:trace>
  <inkml:trace contextRef="#ctx0" brushRef="#br1" timeOffset="-64567.14">20721 17485 13823 0,'0'0'1216'0,"0"0"-960"0,-1 11-256 0,0 5 0 16,-1 4 3872-16,2 4 736 0,-2 3 128 0,-1 1 48 16,1 5-2880-16,-1 1-576 0,0 1-112 0,1-3-32 15,0 2-624-15,0-2-128 0,1-1-32 0,-1-4 0 0,1-1-224 0,0 0-48 16,-1-2-128-16,1-4 192 0,-2-2-192 0,1-1 0 15,-2-3-192-15,0-1 192 0,0-1-240 0,0-2 64 16,0-3 16-16,0-1 0 16,4-6 160-16,0 0-208 0,0 0 80 0,0 0 128 15,-2-5-352-15,0-3 48 0,1-3 16 0,2-3 0 16,2-2 288-16,1-3 0 0,2 1 0 0,6-11 0 16,0 2-1520-16,1 1-336 0,0 2-80 0,-3 10-16 0,2 1 1456 0,1 0 304 15,2 1 48-15,4 1 16 0,-3 4 704 0,-1 4 160 16,-2 3 32-16,0 3 0 0,-1 4 400 0,-1 0 96 15,-2 2 16-15,-1 3 0 0,-5 3-80 0,0 0-16 0,-3 3 0 0,-1-2 0 32,-2 0-256-32,-1-1-48 0,-2 1-16 0,-3 2 0 0,-2 1-480 0,1-3-80 15,-2 0-32-15,-1-2 0 0,-1 0-128 0,-1-3-16 16,0 1-128-16,0-4 192 0,1 1-448 0,1-1-80 16,1 0-32-16,2-3 0 15,-1-4-2896-15,4-2-576 0,7 1-112 0</inkml:trace>
  <inkml:trace contextRef="#ctx0" brushRef="#br1" timeOffset="-64235.26">21137 17796 12895 0,'0'0'1152'0,"0"0"-928"0,0 0-224 0,-2-9 0 16,2 9 4144-16,-7-8 784 0,-1 4 144 0,-1 4 48 0,-1 4-2864 0,-1 4-560 15,1 4-112-15,-1 1-32 16,0 1-688-16,-1 3-144 0,-1-1-16 0,2 3-16 15,2 0-448-15,1 0-96 0,5-2-16 0,1-1 0 16,5-2-128-16,-2-5 0 0,0 0 0 0,2 1 0 16,-3-10-240-16,9 10 80 0,0-5 16 0,-9-5 0 15,12 3 144-15,-5-3-192 0,0-1 192 0,4-5-192 16,-3-4 192-16,1-1 0 0,-1 0 0 0,1-1 128 0,0 0-128 0,0-1 0 16,0-4 0-16,0 3 0 0,-1 0 0 0,3-1 128 15,-4 1-128-15,-1 1 0 0,-1 2 128 0,-1 2-128 16,-4 9 128-16,0 0-128 0,0 0 304 0,0 0-16 15,0 0 0-15,-11 11 0 0,1 0-96 0,2 3 0 16,0 0-16-16,2 2 0 0,0 0-176 0,3 0 0 16,-1 2-160-16,1 1 160 15,2-1-2160-15,2-3-336 0,2-3-64 0,1-5-12992 0</inkml:trace>
  <inkml:trace contextRef="#ctx0" brushRef="#br1" timeOffset="-63736.33">21359 17808 25503 0,'0'0'1136'0,"-4"-6"224"0,0-4-1088 0,0 1-272 16,-1-1 0-16,1 3 0 0,4 7 992 0,-4-7 144 0,4 7 16 15,0 0 16-15,0 0-384 0,0 0-80 0,-5-6 0 0,5 6-16 16,0 0-688-16,0 0 0 0,0 13 0 0,4 0 0 16,1 0 0-16,0 2 0 0,-1 0-128 0,0 0 128 15,1 0 288-15,-1 5 128 0,-1-3 32 0,-2 2 0 16,-1 2 640-16,0 1 144 0,-3-3 32 0,1 0 0 15,-2 1-176-15,0-7-48 0,0 0 0 0,-1 6 0 16,-2-3-496-16,2-3-96 0,0-4-32 0,5-9 0 16,-3 12-224-16,3-12-64 0,-4 7 0 0,4-7 0 0,0 0-128 0,-6 6 0 15,6-6 0-15,0 0 0 0,0 0 0 0,0 0 0 16,0 0 0-16,0 0 0 0,0 0 0 0,0 0-224 16,0 0 48-16,0 0 16 0,8-6 16 0,2 2 0 15,2-2 0-15,1 2 0 0,0 1-48 0,1 1 0 16,2 0 0-16,1-2 0 0,1-1 192 0,0-1 0 15,2 1 0-15,-1-1-128 16,1-2-64-16,0 0-16 0,-2-1 0 0,-1-2 0 16,-3 1-240-16,2-3-32 0,-4-3-16 0,-2 5 0 0,-2-2 144 0,-3-1 32 15,-1 1 0-15,-2 2 0 0,-2-1 320 0,-1 0 0 16,-1 3 0-16,-4 0 0 0,0 0 0 0,-1 1 0 16,0 3 192-16,-3 2-64 0,0 3 16 0,0 3 0 15,-1 2 0-15,1 5 0 0,-1 1 272 0,2 3 48 16,3 1 16-16,0 3 0 0,4 4 208 0,0-4 32 0,2 2 16 0,7-1 0 15,1 0-336-15,5-4-64 0,2 0-16 0,4-5 0 16,2-2-320-16,3-3 0 0,6-2 0 0,2-5 128 31,0-3-1728-31,2-3-352 0</inkml:trace>
  <inkml:trace contextRef="#ctx0" brushRef="#br1" timeOffset="-62899.66">22785 17511 22111 0,'-5'0'1968'0,"-2"1"-1584"0,7-1-384 0,0 0 0 16,-5 7 1680-16,3 2 256 0,-1 1 48 0,3 1 16 15,3 0-1424-15,0 1-304 0,3 2-48 0,-1 3-16 16,0-2-48-16,0 0-16 0,0 0 0 0,-1-1 0 15,0 2-144-15,-1-2 128 0,-2 0-128 0,1-1 128 16,-2-3 16-16,0-1 0 0,-3-3 0 0,3-6 0 16,0 0 48-16,0 0 0 0,0 0 0 0,0 0 0 15,1-6-192-15,2-5 160 0,1-2-160 0,2-1 160 16,1-3-160-16,1 0 0 0,2-1 0 0,-1-1 0 16,-1 0 0-16,0 1 0 0,-2 1 0 0,1 2 0 15,-1 4 288-15,1 1 128 0,-2 4 32 0,-5 6 0 0,0 0 256 0,0 0 48 16,8 1 16-16,-2 4 0 0,1 3-448 0,-1 5-64 15,0 0-32-15,0 4 0 0,1-1-224 0,1 1 0 16,-1 0 0-16,3 0 0 16,-1 0-480-16,1 0 16 0,2-2 0 0,2-2 0 15,0-3-432-15,2-3-64 0,-2 0-32 0,2-5 0 16,0-2 0-16,1-1 0 0,-4-3 0 0,-2-1 0 16,1-4-32-16,-1 0-16 0,-1 1 0 0,-1-4 0 15,-1-1 80-15,0 0 32 0,-2-1 0 0,-2 1 0 0,-1 2 576 0,-1 0 112 16,0-1 32-16,-2 3 0 0,-2 0 592 0,0 1 112 15,-2-1 16-15,-1 2 16 0,-3 6 624 0,1 1 128 16,1 1 32-16,6-1 0 0,-5 5-464 0,3 3-80 16,2 4-32-16,3 1 0 0,1 1-544 0,2 1-192 0,1-2 0 0,1 0 144 15,1-2-144-15,1 0 0 0,1-3 0 0,-1 1 0 16,-1-1 0-16,-1-2 0 0,-8-6 0 0,9 3 0 16,-9-3 272-16,8-2 32 0,-1 0 0 0,-7 2 0 15,0 0 304-15,2-7 64 0,-1-2 16 0,-2 3 0 16,-1 1-384-16,-2 2-80 0,4 3-16 0,-8-7 0 15,1 1-512-15,-1-1-96 0,-1 0-32 0,2-1 0 16,-1 0-2112-16,1 1-416 0,1 2-96 0</inkml:trace>
  <inkml:trace contextRef="#ctx0" brushRef="#br1" timeOffset="-62722.61">23361 17144 11055 0,'0'0'976'0,"0"0"-784"0,0 0-192 0,0 0 0 16,3 8 4400-16,0 4 832 0,0 2 160 0,3 5 48 0,0 1-3536 16,1 3-704-16,-1 1-144 0,3 4-32 0,0-1-432 0,1 3-80 15,0 0-32-15,0 1 0 0,2 1-480 0,0 0-128 16,0-2-16-16,-2 0 0 16,1 4-2720-16,-1-3-528 0,-2-2-128 0</inkml:trace>
  <inkml:trace contextRef="#ctx0" brushRef="#br1" timeOffset="-62273.36">23382 17572 1839 0,'0'0'0'0,"0"0"160"0,0 0-160 0,0 0 0 16,0 0 0-16,0 0 0 0,0 0 5104 0,7-3 976 16,1 1 208-16,1-1 48 0,2 1-4688 0,4-2-944 15,0 0-176-15,5-3-32 0,2 3-496 0,2 2 0 0,2-3 0 0,0-1 0 16,0 0 0-16,0 2 0 0,1 1 0 0,-3-2 0 15,-5 4 208-15,-1-2-48 0,-3 2-16 0,-3 0 0 16,-3-1 656-16,-3 1 128 0,1 0 32 0,-7 1 0 0,0 0 32 0,0 0 16 16,0 0 0-16,0 0 0 0,0 0-464 0,0 0-96 15,-4 9 0-15,0-3-16 0,0 1-240 0,-4-1-32 16,-1 3-16-16,0 3 0 16,0-1 176-16,0-1 48 0,2 1 0 0,-1 3 0 15,1-1-128-15,0 0-32 0,2-1 0 0,2-1 0 16,3-4-208-16,0-7 0 0,1 8 0 0,3-3 0 15,-4-5 0-15,8 4 0 0,1-4 0 0,2 0-160 0,0-3 160 0,1-3 0 16,0-5 0-16,-2 1-128 0,1-3 128 0,-1 1 0 16,-1 3 128-16,1 0-128 0,-3-4 0 0,0 2 128 15,-2 2-128-15,0 1 0 0,-1 2 0 0,-1 1 144 16,-3 5-144-16,0 0 0 0,0 0 304 0,0 0-48 16,0 0-16-16,0 0 0 0,0 0 16 0,0 0 16 0,1 9 0 15,2 4 0-15,-2-1-272 0,3-1-224 0,-1 0 32 0,0-1 16 31,3-1-1808-31,-1 2-352 0,0-1-80 0,2-2-16 16,-1-3-1008-16,-6-5-208 0</inkml:trace>
  <inkml:trace contextRef="#ctx0" brushRef="#br1" timeOffset="-62104.8">24056 17143 14735 0,'0'0'640'0,"0"0"160"0,0 0-640 0,0 0-160 0,0 0 0 0,0 0 0 15,0 0 3712-15,1 13 720 0,1 2 144 0,0 4 32 16,1 3-3328-16,0 4-640 0,1 3-144 0,-1 4-32 16,3 2-336-16,3 3-128 0,0-1 0 0,0 4 0 15,0-2-1408-15,0 3-384 0,0-1-80 0</inkml:trace>
  <inkml:trace contextRef="#ctx0" brushRef="#br1" timeOffset="-61804.17">24082 17482 20271 0,'0'0'896'0,"-4"-6"192"0,0-2-880 0,2 0-208 15,1 0 0-15,1 0 0 16,2 2 2272-16,2-1 416 0,1-1 64 0,2 2 32 0,2-1-2112 0,3 1-416 16,1-1-96-16,8 0-16 0,-3-1-144 0,-5 3-176 15,0-1 48-15,3 1 0 16,-2 0-400-16,0 2-80 0,-1-1-16 0,-1 4 0 15,-3 0 32-15,3 4 0 0,-12-4 0 0,6 4 0 16,1 1 0-16,1 5 0 0,-2-1 0 0,-1-3 0 16,1 1-64-16,-6-7-16 0,5 6 0 0,1 1 0 15,1-1-1136-15,-1 2-240 0,1-1-32 0,1 6-16 16,-3 0 1152-16,-1 0 240 0,0 2 32 0,-2-3 16 0,-2 6 976 0,-1 1 192 0,1 1 32 0,1 1 16 16,1 0-64-16,-1 8-16 0,-1-4 0 0,1-12-4768 15,1-2-960-15</inkml:trace>
  <inkml:trace contextRef="#ctx0" brushRef="#br1" timeOffset="-61474.16">24390 17487 3679 0,'0'-26'320'0,"3"16"-320"0,-1-6 0 0,1 1 0 15,-2-2 2288-15,2 1 384 0,2 3 80 0,-1 0 0 16,0 0-1376-16,0 1-288 0,-2 2-48 0,1 1-16 16,1 2 320-16,-2 1 48 0,4 0 16 0,-6 6 0 15,6-5-528-15,1 1-112 0,-1 0 0 0,2 2-16 16,0 2-560-16,0 0-192 0,-1 2 0 0,1 0 144 15,-1 3-144-15,1 3 0 0,-3 3 0 0,-3 0 128 0,0 2 272 0,-2 10 48 16,-2 2 16-16,0 0 0 0,-2 0 560 0,4-7 96 16,0-4 32-16,1 3 0 0,0 0-576 0,3 8-96 15,0-4-32-15,2-10 0 0,0 0-320 0,2-5-128 16,0 1 0-16,1-2 144 0,1 0-16 0,-1-3 0 16,-1-1 0-16,1-1 0 0,-2-1 576 0,-7 1 96 15,0 0 32-15,5-6 0 0,-5 6 144 0,3-7 48 0,-3-1 0 0,-2 0 0 16,0 0-448-16,-1 0-96 15,-2 0-16-15,-2-3 0 0,1 0-336 0,1 2-128 16,-2-1 0-16,-1-6 144 16,1 0-528-16,0 2-128 0,2 0 0 0,1 2-16 15,-1 0-2320-15,2 2-464 0,2-2-80 0,1 4-11008 0</inkml:trace>
  <inkml:trace contextRef="#ctx0" brushRef="#br1" timeOffset="-61207.59">24717 17348 24351 0,'0'0'1088'0,"8"13"208"0,-1-1-1040 0,-1-1-256 0,1 1 0 0,-4-3 0 16,3 2 1488-16,-2 2 240 0,-2 2 64 0,1 0 0 16,-1 2-272-16,1 1-48 0,0 0-16 0,-2 0 0 15,-1 1-464-15,0-1-96 0,0-4 0 0,1 2-16 16,2-3-496-16,1-1-80 0,-2-5-32 0,2 0 0 16,-4-7-272-16,7-1 0 0,-1-3 0 0,5-5 0 0,-2-2-208 0,-4 1-112 15,0-3 0-15,2-7-16 0,-3 2 80 0,0 6 32 16,0 0 0-16,-1 1 0 0,1-2 224 0,0 0 0 15,1 1 0-15,1 1 0 16,0 2 320-16,-1 3 16 0,1-1 0 0,-6 7 0 16,0 0 208-16,7 0 32 0,-7 0 16 0,8 4 0 15,-1 5-160-15,-1 3-48 0,3 0 0 0,1 2 0 0,-3 3-208 0,0 1-48 16,-2 2-128-16,2-1 192 16,0 2-1600-16,5 3-320 0</inkml:trace>
  <inkml:trace contextRef="#ctx0" brushRef="#br1" timeOffset="-58466.59">26197 17447 16575 0,'0'0'1472'0,"0"0"-1168"0,-11 4-304 0,5-4 0 16,-1-3 1888-16,1 3 320 0,-1 3 64 0,1-3 16 15,-2 2-1088-15,0 1-224 0,0 1-32 0,2 1-16 16,-2 0-64-16,2 2-16 0,-1 1 0 0,1 1 0 15,-1 0-512-15,2 1-96 0,1 3-32 0,0 0 0 0,1-1-208 0,1 1 0 16,0 0 0-16,2 0 0 0,0 0 0 0,2 0 0 16,0-1 0-16,1 0 0 0,1-6 0 0,1 1 0 15,2-3 0-15,0-2 0 0,1-2 0 0,3-1 144 16,2-3-144-16,-2-2 128 0,1-2-128 0,0-4 128 16,1-2-128-16,-1-2 128 15,-1-1-128-15,1-1 0 0,0 0 144 0,-2-1-144 16,-1 0 144-16,1 1-144 0,-3 3 192 0,-1 0-192 0,-4 4 560 0,0 2 0 15,-2 9 0-15,0 0 0 0,0 0 0 0,0 0 0 16,0 0 0-16,-7 5 0 0,0 2-416 0,2-1-144 16,0 2 0-16,2 4 144 15,1 1-448-15,2 1-80 0,2 3-32 0,1 0 0 16,1-1-1920-16,1-1-384 0,0 2-80 0,2 0-10224 0</inkml:trace>
  <inkml:trace contextRef="#ctx0" brushRef="#br1" timeOffset="-58205.7">26634 17502 13823 0,'0'0'608'0,"-3"-8"128"0,-1-1-592 0,-1 0-144 0,0-1 0 0,-1 3 0 15,0 0 2496-15,-1 2 448 0,1 0 112 0,-1 1 16 16,1 1-1904-16,-2 1-368 0,-1 0-80 0,1 2-16 16,0 2-432-16,8-2-80 0,-5 5-32 0,5-5 0 15,0 0-160-15,1 8 0 0,2-2 0 0,4 2-176 16,2-2 176-16,0 2 0 0,0 1-144 0,3 1 144 15,2-3 0-15,2 4 0 0,-2-2 128 0,0 1-128 16,-1 1 576-16,0-1 16 0,-2-1 16 0,-2-1 0 16,-1 3 528-16,-3 0 96 0,-4 2 32 0,-1-2 0 15,-2 2-144-15,-4-3-32 0,0 3 0 0,-3 0 0 0,-3 0-512 16,0 3-128-16,-2-2 0 0,1-1-16 0,1-1-432 0,2 0-320 16,-2-2 48-16,2-1 16 15,-1-3-2416-15,3-1-464 0,8-5-112 0</inkml:trace>
  <inkml:trace contextRef="#ctx0" brushRef="#br1" timeOffset="-57834.99">27711 17390 13823 0,'0'0'1216'0,"-14"-6"-960"0,-1 1-256 0,-2 4 0 0,-3 1 3552 0,9 2 672 16,-4 1 128-16,1 1 16 0,1 1-3472 0,-1 4-688 0,-2 0-208 0,3 4 0 16,0 3 160-16,2 1-160 0,2 1 160 0,3 1-160 15,4 1 0-15,2 3 0 0,3-1 0 0,2 0 0 16,3-1 224-16,0 1 96 0,1-3 32 0,1 0 0 16,3-4 96-16,-1-4 32 0,0-2 0 0,1-3 0 15,-1 0 288-15,-1-4 48 0,1-3 16 0,0-2 0 16,-4-2 256-16,-3-1 48 0,-2-5 16 0,-1-2 0 15,2-4-240-15,-1-1-32 0,-2-3-16 0,0-1 0 16,1-3-336-16,-1 0-64 0,-1-1-16 0,1-10 0 16,2 1-224-16,-3 2-48 0,-1 2-16 0,-1-2 0 15,1-1-1264-15,1-1-256 0,-1 1-48 0,-1 2-11152 16,1 0-2224-16</inkml:trace>
  <inkml:trace contextRef="#ctx0" brushRef="#br1" timeOffset="-57335.93">27926 17416 25919 0,'-6'28'1152'0,"6"-13"224"0,2 0-1104 0,-2 4-272 15,0 0 0-15,0 1 0 0,0-1 1536 0,1-1 256 16,0-2 64-16,2-2 0 0,-2-2-192 0,2-3-48 16,-1-1 0-16,-2-8 0 0,0 0-976 0,0 0-192 15,0 0-32-15,7-6-16 0,-3-3-48 0,-2-1-16 0,0-3 0 0,-1-2 0 16,-1-2-80-16,0 0-32 0,-1 0 0 0,1-4 0 15,0-1-224-15,0-8 0 0,1 4 0 0,2 2 0 32,1 1-512-32,1 3 16 0,1 2 0 0,3 4 0 15,2 3-272-15,2 1-48 0,1 3-16 0,1 2 0 16,-2 0-32-16,1 2-16 0,0-1 0 0,2 4 0 0,0 0 496 0,-1 2 80 0,0 0 32 0,2 2 0 16,2 1 272-16,-3 2-128 0,-5-1 128 0,-1 4 0 15,-5 1 0-15,-1 0 176 0,-3 2 0 0,0-3 0 16,-1 3 352-16,-1-4 80 0,-3 2 16 0,-1-2 0 15,-3 1 48-15,0 2 16 0,0 1 0 0,1 0 0 16,0-2-304-16,2 0-64 0,0-3-16 0,1 0 0 16,-1-2-304-16,1 1 160 0,1 1-160 0,3-8 128 15,0 0-128-15,0 0 0 0,0 0 0 0,0 0 128 16,0 0-128-16,0 0 0 0,0 0 0 0,9 0 0 0,0-4-192 0,2 0 192 16,-2-1-160-16,0-2 160 0,-1-1-128 0,0 1 128 15,-1-1 0-15,1 1-144 0,-1 1 144 0,-2 2 0 16,0-3 0-16,-5 7 0 0,0 0 192 0,0 0 64 15,0 0 0-15,0 0 16 0,0 0 48 0,0 0 0 16,5 8 0-16,-1 3 0 0,0-2-320 0,0 2 0 16,0 1 0-16,0 0 0 0,1 0-256 0,0-2-96 15,2-1-32-15,-1 0 0 16,1-2-1616-16,1-1-336 0,1-2-64 0,0-1-7856 0,1-3-1584 0</inkml:trace>
  <inkml:trace contextRef="#ctx0" brushRef="#br1" timeOffset="-56966.82">28566 17310 15663 0,'0'0'1392'0,"0"0"-1120"16,0 0-272-16,0 0 0 0,0 0 3392 0,0 0 608 0,0 0 128 0,0 0 32 15,-2 12-2480-15,2 1-480 0,2 0-112 0,0-3 0 16,2 1-528-16,1-1-112 0,2 1 0 0,1 0-16 16,0-3-432-16,-1 3 128 0,1-2-128 0,4 4 0 15,-2-3 0-15,-3-5 0 0,-1 1 128 0,1-3-128 16,0 1 0-16,0 0 0 0,1-4 0 0,1 0 128 15,-1-2-128-15,5-4 0 0,-2-1 0 0,-4-1 0 16,0-1 0-16,-2 0 0 0,-1-1-160 0,-1 1 160 16,-2 0-192-16,-1 9 192 0,0-9-208 0,0 9 80 15,-1-9-128-15,1 9-32 0,0 0 0 0,0 0 0 16,0 0-128-16,0 0-32 0,0 0 0 0,0 0 0 0,0 0 256 0,7 8 32 16,0 0 16-16,-2 2 0 15,0 0 448-15,1 2 80 0,-2-1 32 0,1-1 0 0,0-2 256 0,-5-8 48 16,5 4 16-16,2-2 0 15,-1 2-144-15,2-4-16 0,0-2-16 0,0-2 0 16,0 0-64-16,-1-1-16 0,8-8 0 0,-4 0 0 16,-1-2-272-16,-3 2-48 0,-1 0-16 0,-2-1 0 0,-2-3-144 15,-1 3 0-15,-1-1 0 0,0 1 0 16,0 0-2048-16,-1-1-400 0,-1 1-80 0</inkml:trace>
  <inkml:trace contextRef="#ctx0" brushRef="#br1" timeOffset="-56668.48">29197 17214 26719 0,'-7'11'2368'0,"1"4"-1888"0,0 3-480 0,0 0 0 15,-1-2 2608-15,2-4 416 0,0 2 96 0,1-1 16 16,0 0-1536-16,4 1-320 0,2-3-48 0,-2-11-16 16,5 10-816-16,-5-10-160 0,5 7-48 0,-5-7 0 15,0 0-192-15,12 1 0 0,-12-1-192 0,9-5 192 16,-1-4-352-16,-2 1 32 0,-1-4 16 0,-1 2 0 15,0-2 112-15,0-1 0 0,1 0 16 0,-1 0 0 0,0-5-32 0,-1-1-16 16,-1 0 0-16,4 0 0 16,1 3-48-16,0-1-16 0,-1 2 0 0,4 2 0 15,1 0 288-15,2 3 0 0,-1 1-128 0,1 2 128 16,0 2 560-16,1 4 160 0,1 3 48 0,-1 5 0 16,0 1 0-16,0 6 16 0,-1 7 0 0,-2 0 0 15,1 3-320-15,2 4-64 0,2-5-16 0,1 3 0 16,-3-4-384-16,2 2 128 0,0-1-128 0,-2 1 0 15,-1-1-1456-15,-4-1-368 0,-5 2-80 0</inkml:trace>
  <inkml:trace contextRef="#ctx0" brushRef="#br1" timeOffset="-56171.1">27562 18247 27871 0,'0'0'1232'0,"0"0"256"0,0 0-1184 0,4-7-304 0,-2 0 0 0,1 1 0 15,-3 6 1200-15,0 0 176 0,0 0 32 0,0 0 16 16,1-7-400-16,-1 7-64 0,0 0-32 0,0 0 0 16,0 0-240-16,-8 0-48 0,-1 3-16 0,3 2 0 15,-2 1-16-15,-1 5 0 0,0 1 0 0,0 2 0 16,0 0-240-16,-1 2-48 0,3 1-16 0,0 1 0 16,1-4-304-16,2 2 0 0,2 0 128 0,4-1-128 15,2 1 0-15,1-3 0 0,0-3 0 0,3 0 0 16,0-4-144-16,2-2 16 0,2 1 0 0,1-3 0 0,-1-4 128 0,1 0-160 15,0-5 160-15,-2-1-160 0,-2-1 160 0,2-1 0 16,1-2 0-16,-1 0 0 0,-1-1-128 0,-1-1 128 16,-2 0-128-16,1 0 128 0,-3 1 0 0,-1 0 0 15,-1-1 0-15,0 1 0 0,-2 4 0 0,0 2 0 16,1 2 0-16,-2 5 0 0,0 0-128 0,0 0 0 0,0 0 0 0,1 11 0 31,-1-1-304-31,2 3-48 0,1-2-16 0,1 2 0 16,-1 1-304-16,0 0-64 0,1 1-16 0,2-8-10048 15,-1 1-2000-15</inkml:trace>
  <inkml:trace contextRef="#ctx0" brushRef="#br1" timeOffset="-55769.45">27914 18043 26079 0,'0'0'1152'0,"-3"10"256"0,-1 5-1136 0,2-1-272 0,-1 4 0 0,3 3 0 15,1 2 1360-15,-1-6 224 0,2 3 32 0,-1-1 16 16,2 1-416-16,-1-2-64 0,1 2-32 0,1-1 0 16,-2 0-736-16,0-2-128 0,-2 0-48 0,0-2 0 15,0-2-208-15,0 2 144 0,0-5-144 0,0 0 128 16,0 0-128-16,0-3 128 0,1 0-128 0,-1-7 128 0,0 0-128 16,0 0 160-16,0 0-160 0,0 0 160 0,0 0-336 0,0 0-64 15,5-8-16-15,3-5 0 16,1-1-448-16,2-1-112 0,0-3-16 0,-4 5 0 15,1 0 16-15,1-1 0 0,1 1 0 0,1 0 0 0,-1 0 656 0,2 1 160 16,1 0 0-16,-1 4 0 16,-1 3 544-16,1 5 144 0,-1 1 16 0,-1 3 16 15,-1 3 48-15,0 2 0 0,-4 3 0 0,-1 1 0 16,-1 1 160-16,-2 0 32 0,-1 1 16 0,-2 2 0 0,-4-2-96 0,0 4-32 16,-2-4 0-16,-1 2 0 0,-1 0-400 0,-2-3-64 15,-1 2-32-15,-2 0 0 0,-2-2-352 0,2 0 0 16,-1-1 0-16,2-2 0 15,1-3-640-15,0-2-80 0,0-2-32 0,4-1 0 16,3-3-2032-16,6 0-416 0,-2-5-64 0,2-3-11664 16</inkml:trace>
  <inkml:trace contextRef="#ctx0" brushRef="#br1" timeOffset="-55535.48">28215 18336 6447 0,'8'-4'576'0,"1"-1"-576"0,0 0 0 0,0 1 0 15,-1 1 3648-15,-1 1 640 0,-7 2 112 0,0 0 16 16,0 0-2048-16,0 0-432 0,0 0-80 0,0 0 0 15,0 10-320-15,-2 3-48 0,0 1-16 0,-1 2 0 16,0 1-576-16,2 0-112 0,1-1-16 0,3-2-16 16,1-1-480-16,2-1-80 0,2-1-32 0,1 0 0 0,2-2-160 15,-1 0 0-15,-1-2 144 0,0-3-144 16,-2-1 256-16,1 0 0 0,-8-3-16 0,0 0 0 16,0 0 512-16,0 0 96 0,6-4 32 0,1-5 0 15,-5 0-192-15,0-2-48 0,-4 0 0 0,4-2 0 16,-1-2-432-16,-1 0-80 0,-1-2-128 0,-1 1 176 15,1-2-560-15,0 1-128 0,-2 0 0 0,0 0-16 16,1 0-2528-16,-1 1-496 0,-1 1-96 0</inkml:trace>
  <inkml:trace contextRef="#ctx0" brushRef="#br1" timeOffset="-55270.61">28407 18245 28735 0,'9'18'1280'0,"-3"-4"256"0,3 5-1232 0,2-2-304 0,1 0 0 0,1-3 0 15,0-1 1520-15,-2 3 240 0,0-3 48 0,1-2 16 16,-1 0 0-16,2-2 0 0,2-1 0 0,-2-2 0 16,-2-1-784-16,1 1-144 15,-1-4-48-15,-11-2 0 0,13-1-144 0,-2-3-16 16,1-4-16-16,-1 0 0 0,-1 1-224 0,-1-3-64 16,-1-1 0-16,0-1 0 0,-2-1-128 0,0 0-16 15,-1-1-16-15,-1-1 0 0,-2 1-224 0,0 1 0 0,-2 1 0 0,-2 0 0 31,1-2-1072-31,0 0-256 0,-1-1-48 0,2 1-16 16,-1 0-2000-16,1 1-416 0,0 1-80 0</inkml:trace>
  <inkml:trace contextRef="#ctx0" brushRef="#br1" timeOffset="-55007.12">28790 18339 20959 0,'12'19'928'0,"-3"-4"192"16,1-2-896-16,2 0-224 0,0 1 0 0,1 2 0 15,1-6 2048-15,0-1 384 0,2-2 64 0,0-2 0 0,-2-2-400 0,2-1-96 16,-1-2-16-16,2 0 0 0,0-4-1120 0,0 2-224 15,0-5-64-15,-2 1 0 0,-1-4-144 0,-2 0-48 16,-1 0 0-16,0-5 0 0,-2 1-192 0,-1 0-64 16,-2-6 0-16,-2 3 0 15,0 0 16-15,-4 4 0 0,-3 1 0 0,0 2 0 16,-5 1 272-16,-1 4 48 0,-3-2 16 0,0 7 0 0,0 1 176 0,-2 6 48 16,-3 3 0-16,1 2 0 0,3 1-192 0,3 1-48 15,3 2 0-15,4 4 0 0,0-1-272 0,4 3-64 16,4-1-128-16,5 1 192 0,3-1-192 0,5 0 0 15,1-1 0-15,4-5 0 16,1 0-1536-16,2-2-192 0,1-4-32 0,0 0-16 16,2-1-1376-16,-1-2-288 0</inkml:trace>
  <inkml:trace contextRef="#ctx0" brushRef="#br1" timeOffset="-54270.4">29961 18237 21183 0,'0'0'1888'0,"-5"10"-1504"0,2 6-384 0,2-2 0 15,1 2 3216-15,-2 1 576 0,0 0 112 0,2 1 32 16,1 2-1888-16,0 1-384 0,1-4-80 0,2-2-16 0,1 0-544 0,3-4-128 16,-1-3 0-16,3-1-16 15,-10-7-624-15,10 6-112 0,2-5-16 0,-2-1-128 16,-10 0 256-16,9-3-48 0,-9 3-16 0,7-10 0 15,-1-3 160-15,-2 2 32 0,-1-5 0 0,-1-1 0 16,1-4-64-16,2-2 0 0,3-2 0 0,-1-2 0 0,-2-3-112 0,0-4-16 16,1 0-16-16,2-3 0 0,0-4-176 0,1-2 0 15,-1-3-160-15,0-1 160 16,2 0-704-16,-1 8-32 0,-3 2-16 0,0 7 0 16,1 4-240-16,-1 7-48 0,1 4-16 0,-3 6 0 15,-4 9 128-15,0 0 32 0,0 0 0 0,4 9 0 0,-1 8 464 16,1 2 112-16,0 3 0 0,2 7 16 0,0 4 304 0,1 5-128 15,-2 0 128-15,1 5 0 0,2 0 0 0,1 0 0 16,2 1 0-16,-1-3 0 0,1-3 0 0,-2-2 0 16,0-2 0-16,-1-1 0 0,-2-5 0 0,1 1 128 15,-2 0-128-15,-1-5 192 0,-6-5 304 0,1-4 48 16,-1 0 16-16,-1-4 0 0,-1-1 48 0,4-10 16 0,-9 6 0 0,-2-1 0 16,0-2-272-16,-4-3-48 0,0-1-16 0,-9-2 0 15,-6-2 128-15,-1-2 32 0,-4-1 0 0,1 1 0 16,-3-5 16-16,1 0 16 0,-1 0 0 0,4-1 0 15,3-1 160-15,1-2 48 0,4-2 0 0,3-1 0 16,2-5-496-16,3-1-192 0,4-3 128 0,3-1-128 16,2 0-240-16,4-1-128 0,2-1-16 0,2 1-16 31,1 1-176-31,4 6-48 0,2 3 0 0,3 6 0 0,0-2-128 0,5 6-16 16,0 3-16-16,5 3 0 0,1 4 208 0,1-2 32 0,2 2 16 0,0 0 0 15,0 2 80-15,3-2 32 0,4-2 0 0,3 1 0 16,-1-1-464-16,2 1-80 0,-1-6-32 0,-1 0 0 15,-2-3 160-15,-2-1 48 0,-5-2 0 0,1 1 0 0,1 0 512 0,-1 1 96 16,-4-3 32-16,1 3 0 0,-2-1 144 0,-2 0 0 16,-4 2 160-16,-2-1-160 0,0 4 320 0,-2 1-16 15,-10 6-16-15,0 0 0 16,0 0 544-16,0 0 128 0,0 0 0 0,0 0 16 16,-6 13 112-16,-6 0 32 0,-4 6 0 0,-3 2 0 0,-5 2 224 15,-3 3 32-15,-5 3 16 0,-3 6 0 0,-3 2-224 0,-2-4-32 16,0 3-16-16,-2-1 0 0,0-1-384 0,2-2-80 15,1 0-16-15,5-2 0 0,4-4-480 0,5 0-160 16,2-2 0-16,3 3 0 16,4-1-1664-16,5 1-432 0,1 0-80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1:57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24575,'0'3'0,"0"3"0,0 3 0,0 5 0,0 3 0,0 2 0,0-1 0,0 0 0,0-1 0,0-1 0,0-3-8191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1:57:0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24575,'0'3'0,"0"3"0,0 3 0,0 3 0,0 5 0,0 1 0,0 1 0,0 0 0,0-2 0,0 0 0,0 0 0,0-4-8191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7 325 8751 0 0,'0'0'2620'0'0,"0"0"-2559"0"0,0 0 0 0 0,-1-1-1 0 0,1 1 1 0 0,0 0-1 0 0,0 0 1 0 0,-1 0 0 0 0,1 0-1 0 0,0 0 1 0 0,0 0 0 0 0,-1 0-1 0 0,1 0 1 0 0,0 0-1 0 0,0 0 1 0 0,-1 0 0 0 0,1 0-1 0 0,0 0 1 0 0,0 1 0 0 0,0-1-1 0 0,-1 0 1 0 0,1 0-1 0 0,0 0 1 0 0,0 0 0 0 0,-1 0-1 0 0,1 0 1 0 0,0 1-1 0 0,0-1 1 0 0,0 0 0 0 0,0 0-1 0 0,-1 1 1 0 0,2 3 219 0 0,-1 1 0 0 0,1-1-1 0 0,1 1 1 0 0,-1-1 0 0 0,4 9 0 0 0,-2-6 34 0 0,40 112 1251 0 0,39 103-736 0 0,-80-216-704 0 0,0 0 1 0 0,0 0 0 0 0,-1 0 0 0 0,1 0 0 0 0,-1 1 0 0 0,-1-1-1 0 0,1 11 1 0 0,-11-27 150 0 0,4 3-246 0 0,1 0 0 0 0,0 1-1 0 0,1-2 1 0 0,0 1 0 0 0,0 0-1 0 0,-4-13 1 0 0,-14-52 9 0 0,19 59-42 0 0,-8-31-68 0 0,2 1 0 0 0,3-1-1 0 0,-2-47 1 0 0,7 59-12 0 0,1 0 1 0 0,2 0-1 0 0,2 0 0 0 0,0 1 1 0 0,10-33-1 0 0,-11 53 46 0 0,1-1-1 0 0,0 1 1 0 0,1-1 0 0 0,0 1-1 0 0,11-16 1 0 0,-11 20 17 0 0,0 0 0 0 0,1 1 0 0 0,0 0-1 0 0,0 0 1 0 0,0 0 0 0 0,0 1 0 0 0,1 0 0 0 0,13-8 0 0 0,-13 9 12 0 0,-1 1 0 0 0,1 0 0 0 0,0 0 0 0 0,0 1 0 0 0,0 0 0 0 0,0 0 0 0 0,0 1 0 0 0,0 0 0 0 0,0 0 0 0 0,14 0 1 0 0,-15 2 12 0 0,-1-1 0 0 0,1 1 0 0 0,-1 0 0 0 0,1 1 0 0 0,-1-1 0 0 0,0 1 0 0 0,0 0 0 0 0,0 1 0 0 0,0-1 1 0 0,0 1-1 0 0,0 0 0 0 0,-1 0 0 0 0,1 0 0 0 0,-1 1 0 0 0,4 4 0 0 0,-2-2 36 0 0,0 1-1 0 0,-1 0 1 0 0,0 1 0 0 0,0-1-1 0 0,0 1 1 0 0,-1 0-1 0 0,-1 0 1 0 0,1 0-1 0 0,-1 1 1 0 0,2 12 0 0 0,-2-9 25 0 0,-1 0 0 0 0,0 0 0 0 0,-1 0 0 0 0,-1 0 1 0 0,0 0-1 0 0,-1 1 0 0 0,-2 13 0 0 0,-7 44 235 0 0,6-33 93 0 0,-3-1 1 0 0,-16 57-1 0 0,11-65 91 0 0,9-22-290 0 0,0 1-1 0 0,0-1 1 0 0,1 1 0 0 0,-3 8 0 0 0,6-13-148 0 0,-1-1-1 0 0,0 0 1 0 0,0 1 0 0 0,1-1 0 0 0,-1 1-1 0 0,1-1 1 0 0,-1 0 0 0 0,1 1 0 0 0,-1-1 0 0 0,1 0-1 0 0,0 0 1 0 0,0 0 0 0 0,0 1 0 0 0,-1-1-1 0 0,1 0 1 0 0,0 0 0 0 0,1 0 0 0 0,-1 0-1 0 0,0 0 1 0 0,0-1 0 0 0,0 1 0 0 0,0 0-1 0 0,3 1 1 0 0,0 0-7 0 0,-1 0-1 0 0,1-1 1 0 0,0 1-1 0 0,-1 0 1 0 0,1-1-1 0 0,0 0 1 0 0,5 1-1 0 0,12-2 81 0 0,31-2-1 0 0,-35 0-98 0 0,-1 1 0 0 0,0 1 0 0 0,32 3 0 0 0,47 8-65 0 0,-19-3-2237 0 0,-38-2-4500 0 0,-20-4 527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1 793 5983 0 0,'0'0'7603'0'0,"1"-1"-6787"0"0,5-3-364 0 0,1 0 0 0 0,0 0 0 0 0,-1 1 0 0 0,8-2 1 0 0,18-9 235 0 0,34-18 877 0 0,-42 21-737 0 0,0-1-1 0 0,43-29 1 0 0,-31 14-318 0 0,166-120 1162 0 0,11 16-1305 0 0,36-5-292 0 0,-196 103-76 0 0,-31 18 28 0 0,36-17 0 0 0,99-46 123 0 0,-52 24 19 0 0,-103 53-126 0 0,1 0 0 0 0,0-1 0 0 0,0 1 0 0 0,0 0 0 0 0,-1 1 0 0 0,1-1-1 0 0,0 0 1 0 0,0 1 0 0 0,0-1 0 0 0,0 1 0 0 0,0 0 0 0 0,0 0 0 0 0,5 1 0 0 0,0 0-9 0 0,2-1 13 0 0,0 2 0 0 0,0-1 1 0 0,0 1-1 0 0,0 1 0 0 0,17 7 0 0 0,21 4 39 0 0,14 4 53 0 0,-38-10-48 0 0,27 4-1 0 0,-20-4-3 0 0,0 1 0 0 0,0 1 0 0 0,52 26 1 0 0,22 8 155 0 0,64 27 234 0 0,-9-3-101 0 0,78 7 75 0 0,-18-7-227 0 0,-177-54-274 0 0,1-1-1 0 0,1-3 1 0 0,56 6 0 0 0,-74-15-901 0 0,-17 0-6115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9239 0 0,'0'0'838'0'0,"5"12"182"0"0,-1-4-133 0 0,1 0 0 0 0,-2 1 0 0 0,1-1 0 0 0,2 11 1 0 0,-1-4-185 0 0,2 9 1187 0 0,8 48 1 0 0,-7-6-843 0 0,6 59 70 0 0,24 223-406 0 0,-34-332-811 0 0,-1-1 1 0 0,9 18-1 0 0,-6-16-285 0 0,-6-15 26 0 0,23-1-5561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7367 0 0,'1'-8'8392'0'0,"6"19"-6446"0"0,7 22-1468 0 0,30 172 3157 0 0,-18 2-2240 0 0,-11-82-1094 0 0,-7-62-351 0 0,28 106 0 0 0,-33-160-180 0 0,1 0 0 0 0,0 0 0 0 0,9 13 0 0 0,-13-22 196 0 0,1 2-363 0 0,3 2-585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196 188 4607 0 0,'-16'-38'915'0'0,"11"28"481"0"0,0-1 0 0 0,0 1 0 0 0,-1 0 1 0 0,0 1-1 0 0,-1 0 0 0 0,-9-11 0 0 0,15 19-1303 0 0,0-1-1 0 0,0 1 0 0 0,0 0 0 0 0,-1 0 1 0 0,1 0-1 0 0,0 0 0 0 0,0 0 0 0 0,-1 0 1 0 0,1 1-1 0 0,-1-1 0 0 0,1 0 1 0 0,0 1-1 0 0,-1-1 0 0 0,1 1 0 0 0,-1-1 1 0 0,0 1-1 0 0,1 0 0 0 0,-1 0 0 0 0,1-1 1 0 0,-1 1-1 0 0,1 0 0 0 0,-1 0 1 0 0,0 1-1 0 0,1-1 0 0 0,-1 0 0 0 0,1 1 1 0 0,-1-1-1 0 0,1 0 0 0 0,-1 1 0 0 0,1 0 1 0 0,-1-1-1 0 0,-1 3 0 0 0,-1-1-18 0 0,1 1-1 0 0,0 0 1 0 0,0 0-1 0 0,0 0 1 0 0,0 0-1 0 0,1 1 1 0 0,-1-1-1 0 0,1 1 1 0 0,0-1-1 0 0,-3 7 1 0 0,-1 4-19 0 0,1 0 0 0 0,0 0 0 0 0,1 0 0 0 0,1 1 0 0 0,0-1 0 0 0,1 1 0 0 0,0 0 0 0 0,1 0 0 0 0,1 0 0 0 0,0 0 0 0 0,1-1 0 0 0,5 23 1 0 0,-3-19-16 0 0,1-1 1 0 0,1 1-1 0 0,1-1 1 0 0,11 24-1 0 0,-12-33-9 0 0,-1 0 0 0 0,1 0 0 0 0,1 0 0 0 0,-1 0 0 0 0,1-1 0 0 0,0 0 0 0 0,1 0-1 0 0,0-1 1 0 0,0 0 0 0 0,11 7 0 0 0,-15-11-14 0 0,0 0 0 0 0,1-1-1 0 0,-1 1 1 0 0,1-1 0 0 0,-1 0-1 0 0,1 0 1 0 0,-1 0 0 0 0,1-1-1 0 0,0 1 1 0 0,0-1 0 0 0,-1 0 0 0 0,1 0-1 0 0,0 0 1 0 0,0 0 0 0 0,-1-1-1 0 0,5 0 1 0 0,3-2 53 0 0,-1 0-1 0 0,1-1 1 0 0,-1-1 0 0 0,12-5-1 0 0,-16 6-26 0 0,-1 1-1 0 0,0-1 0 0 0,0 0 1 0 0,0 0-1 0 0,0-1 0 0 0,-1 1 1 0 0,1-1-1 0 0,3-6 0 0 0,29-47 378 0 0,-28 42-303 0 0,-1 0 5 0 0,0 1 1 0 0,-1-1-1 0 0,0-1 1 0 0,-2 1-1 0 0,8-33 1 0 0,-11 37-46 0 0,-1 0 0 0 0,1 0 1 0 0,-2 0-1 0 0,0 0 0 0 0,0 0 0 0 0,-1 0 1 0 0,-1 0-1 0 0,0 0 0 0 0,-5-16 0 0 0,5 21-33 0 0,-1 1 0 0 0,0-1 0 0 0,0 1-1 0 0,-1 0 1 0 0,1 0 0 0 0,-1 0-1 0 0,-1 0 1 0 0,1 1 0 0 0,-1-1 0 0 0,0 1-1 0 0,0 0 1 0 0,-1 1 0 0 0,1-1-1 0 0,-1 1 1 0 0,0 0 0 0 0,0 1 0 0 0,-1 0-1 0 0,1-1 1 0 0,-1 2 0 0 0,1-1-1 0 0,-1 1 1 0 0,0 0 0 0 0,-11-1 0 0 0,9 1-41 0 0,0 1 1 0 0,-1 1 0 0 0,1 0-1 0 0,-1 0 1 0 0,1 1 0 0 0,0 0 0 0 0,-1 1-1 0 0,1-1 1 0 0,0 2 0 0 0,0 0-1 0 0,0 0 1 0 0,0 0 0 0 0,1 1 0 0 0,-1 0-1 0 0,1 1 1 0 0,0 0 0 0 0,-10 8-1 0 0,6-3-554 0 0,1 1 0 0 0,0-1 0 0 0,0 2 0 0 0,2-1 0 0 0,-1 1 0 0 0,-8 15 0 0 0,6 0-7029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6447 0 0,'2'7'161'0'0,"1"1"-1"0"0,-1-1 0 0 0,0 1 0 0 0,-1 0 1 0 0,1 9-1 0 0,-1-7 610 0 0,0 1 0 0 0,4 12 0 0 0,14 31 2313 0 0,26 51 0 0 0,-19-48-2041 0 0,23 41-59 0 0,-23-47-618 0 0,-25-49 298 0 0,-3-14-543 0 0,1 9-99 0 0,-33-190 104 0 0,30 157-228 0 0,1-1 0 0 0,2-1-1 0 0,4-43 1 0 0,0 66 76 0 0,0 0-1 0 0,1 1 0 0 0,1-1 1 0 0,0 1-1 0 0,1 0 0 0 0,0 1 1 0 0,10-16-1 0 0,-11 21 18 0 0,0 1 1 0 0,0-1-1 0 0,0 1 1 0 0,1 1-1 0 0,0-1 0 0 0,1 1 1 0 0,12-10-1 0 0,-15 13 26 0 0,1 0 1 0 0,-1 0-1 0 0,1 1 0 0 0,0 0 0 0 0,0 0 0 0 0,-1 0 0 0 0,1 0 0 0 0,0 1 0 0 0,1 0 1 0 0,-1 0-1 0 0,0 0 0 0 0,0 1 0 0 0,0-1 0 0 0,8 2 0 0 0,-6-1 44 0 0,-1 1 0 0 0,1 0 0 0 0,-1 0 0 0 0,0 1-1 0 0,1-1 1 0 0,-1 1 0 0 0,0 1 0 0 0,7 3 0 0 0,-11-4-11 0 0,1 0 0 0 0,-1-1 0 0 0,1 1 0 0 0,-1 1 0 0 0,0-1 0 0 0,0 0 0 0 0,0 1 0 0 0,0-1 0 0 0,-1 1 1 0 0,1-1-1 0 0,-1 1 0 0 0,1 0 0 0 0,-1-1 0 0 0,0 1 0 0 0,0 0 0 0 0,0 0 0 0 0,-1 0 0 0 0,1 0 0 0 0,0 6 0 0 0,0 3 88 0 0,-1 0 0 0 0,0 0 1 0 0,-1 0-1 0 0,0 0 0 0 0,-1 0 0 0 0,0 0 0 0 0,-1 0 0 0 0,-6 15 0 0 0,-5 11 30 0 0,-25 41-1 0 0,16-32 28 0 0,-26 43 957 0 0,48-87-44 0 0,2-2-1089 0 0,1 0-1 0 0,0 0 1 0 0,1 0 0 0 0,-1 0 0 0 0,0 0 0 0 0,0-1 0 0 0,0 1-1 0 0,0 0 1 0 0,1-1 0 0 0,3 1 0 0 0,7 1 63 0 0,6 4 95 0 0,22 6 295 0 0,77 14 1 0 0,-85-24-393 0 0,-20-1-41 0 0,0 0 0 0 0,19 4 0 0 0,6 3-72 0 0,-25-6-8 0 0,0 0 0 0 0,-1 1 0 0 0,15 6 1 0 0,-15-4-106 0 0,-6-2-2204 0 0,1 0 1 0 0,14 4-1 0 0,2-5-5585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0,'0'0'2484'0'0,"3"1"-1638"0"0,3 3-552 0 0,0 0 0 0 0,0 0 0 0 0,0 1-1 0 0,-1 0 1 0 0,0-1 0 0 0,0 2 0 0 0,0-1 0 0 0,0 1 0 0 0,-1 0 0 0 0,0 0 0 0 0,0 0 0 0 0,-1 0 0 0 0,1 1 0 0 0,-1-1 0 0 0,-1 1 0 0 0,1 0 0 0 0,-1 0 0 0 0,1 7 0 0 0,14 59-15 0 0,18 86 335 0 0,-1 123-3071 0 0,-29-211-1139 0 0,-3-52 2025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68 6447 0 0,'-38'-31'3130'0'0,"38"31"-2894"0"0,0 0 0 0 0,0-1 1 0 0,0 1-1 0 0,-1 0 0 0 0,1-1 0 0 0,0 1 0 0 0,0 0 0 0 0,0-1 0 0 0,0 1 0 0 0,0 0 0 0 0,0-1 0 0 0,0 1 1 0 0,0 0-1 0 0,0-1 0 0 0,0 1 0 0 0,0 0 0 0 0,0-1 0 0 0,0 1 0 0 0,0-1 0 0 0,18-5 307 0 0,1 0 1 0 0,0 1-1 0 0,0 1 0 0 0,27-2 0 0 0,-8 4-1645 0 0,51 2 0 0 0,-71 0-4262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13391 0 0,'-11'-1'1578'0'0,"38"4"5760"0"0,6-2-6724 0 0,40-3 0 0 0,-22-3-488 0 0,0-2 0 0 0,0-3 0 0 0,75-25 0 0 0,-9 3-2507 0 0,-116 32 2349 0 0,38-10-1283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65 271 9215 0 0,'0'0'9086'0'0,"0"2"-8766"0"0,-5 22 331 0 0,-4 37 1 0 0,4-24-246 0 0,-5 56 255 0 0,5-41-201 0 0,-12 52 0 0 0,17-103-445 0 0,0-1 1 0 0,0 1-1 0 0,0 0 0 0 0,0-1 0 0 0,0 1 0 0 0,0-1 0 0 0,-1 1 1 0 0,1 0-1 0 0,0-1 0 0 0,0 1 0 0 0,0-1 0 0 0,-1 1 1 0 0,1-1-1 0 0,0 1 0 0 0,-1-1 0 0 0,1 1 0 0 0,0-1 0 0 0,-1 1 1 0 0,1-1-1 0 0,-1 1 0 0 0,1-1 0 0 0,-1 1 0 0 0,1-1 1 0 0,-1 0-1 0 0,1 1 0 0 0,-1-1 0 0 0,1 0 0 0 0,-1 0 0 0 0,0 1 1 0 0,0-1-1 0 0,0 0 194 0 0,1 33 53 0 0,-1-14-180 0 0,1-14 105 0 0,0-14-100 0 0,3-26-14 0 0,8-15 12 0 0,17-93 0 0 0,-13 14-33 0 0,6-37-21 0 0,-17 133-31 0 0,-3 19 3 0 0,1-1 0 0 0,1 1-1 0 0,4-14 1 0 0,-1-4 53 0 0,-5 27-58 0 0,-1 0 1 0 0,1 0-1 0 0,0 1 1 0 0,1-1-1 0 0,-1 0 1 0 0,1 1-1 0 0,0-1 1 0 0,2-4-1 0 0,3 17-104 0 0,-2 6 82 0 0,0 0-1 0 0,0 1 1 0 0,-2 0 0 0 0,4 27 0 0 0,-1-9 6 0 0,59 252-114 0 0,-26-177 118 0 0,-31-92 17 0 0,0 0-1 0 0,1 0 1 0 0,1-1-1 0 0,14 19 1 0 0,-22-32 12 0 0,-1 0 1 0 0,0-1-1 0 0,1 1 1 0 0,0-1 0 0 0,-1 1-1 0 0,1-1 1 0 0,0 1-1 0 0,0-1 1 0 0,-1 0-1 0 0,1 0 1 0 0,0 0-1 0 0,0 0 1 0 0,0 0 0 0 0,0-1-1 0 0,1 1 1 0 0,-1 0-1 0 0,0-1 1 0 0,0 0-1 0 0,0 1 1 0 0,3-1-1 0 0,-3-1 30 0 0,1 1-1 0 0,-1-1 0 0 0,0 0 0 0 0,0 1 0 0 0,1-1 1 0 0,-1 0-1 0 0,0-1 0 0 0,0 1 0 0 0,0 0 1 0 0,0-1-1 0 0,0 1 0 0 0,0-1 0 0 0,-1 1 0 0 0,1-1 1 0 0,0 0-1 0 0,-1 0 0 0 0,1 0 0 0 0,1-3 0 0 0,3-6 97 0 0,0 1 0 0 0,-1-1-1 0 0,0 0 1 0 0,-1 0 0 0 0,0-1-1 0 0,-1 1 1 0 0,2-14 0 0 0,7-86 258 0 0,-10 91-373 0 0,4-66-778 0 0,-7-121 0 0 0,-2 138-4706 0 0,2 49-1636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10135 0 0,'0'0'778'0'0,"-9"0"-476"0"0,8 1-221 0 0,0-1 0 0 0,0 1 0 0 0,0-1 0 0 0,0 1 0 0 0,-9 9 8697 0 0,21-5-8083 0 0,-5-3-634 0 0,0 0 0 0 0,1 0 0 0 0,-1-1 0 0 0,0 0 0 0 0,0 0 0 0 0,1-1 1 0 0,11 0-1 0 0,2-2 347 0 0,23-6-1 0 0,-29 5-266 0 0,-1 0 1 0 0,1 1-1 0 0,0 1 0 0 0,22 0 0 0 0,43 2-1241 0 0,-52-2 151 0 0,31 3 0 0 0,-23 2-5686 0 0,-18 0 804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11775 0 0,'8'14'629'0'0,"11"19"0"0"0,7 13-492 0 0,14 34 2732 0 0,-25-53-2108 0 0,-1 1-1 0 0,-2 1 0 0 0,17 53 1 0 0,-25-66-623 0 0,-2-12 16 0 0,-1 0 0 0 0,0 0 0 0 0,0 0 0 0 0,0 1 0 0 0,0 5 0 0 0,-10-19 6 0 0,5 2-128 0 0,-1-1 0 0 0,1 0 0 0 0,1 0 0 0 0,0 0-1 0 0,0-1 1 0 0,-3-16 0 0 0,3 15-39 0 0,-5-24-70 0 0,2-1-1 0 0,1 1 0 0 0,0-36 1 0 0,10-104-861 0 0,-3 154 878 0 0,1 0 1 0 0,1 0-1 0 0,1 0 0 0 0,0 1 0 0 0,2 0 0 0 0,0 0 0 0 0,1 1 0 0 0,16-28 1 0 0,-21 41 119 0 0,1-1 0 0 0,-1 1 0 0 0,1 1 1 0 0,0-1-1 0 0,0 0 0 0 0,1 1 0 0 0,-1 0 1 0 0,1 0-1 0 0,0 0 0 0 0,0 1 0 0 0,0 0 1 0 0,0 0-1 0 0,1 0 0 0 0,-1 0 1 0 0,1 1-1 0 0,0 0 0 0 0,0 0 0 0 0,0 0 1 0 0,0 1-1 0 0,0 0 0 0 0,0 0 0 0 0,0 1 1 0 0,0 0-1 0 0,12 1 0 0 0,-12-1-4 0 0,1 2 0 0 0,-1-1 0 0 0,0 1 0 0 0,0-1 0 0 0,-1 2 0 0 0,1-1 0 0 0,0 1 0 0 0,-1-1 0 0 0,1 2 0 0 0,-1-1 0 0 0,0 1 0 0 0,0-1 0 0 0,0 1 0 0 0,-1 1 0 0 0,1-1 0 0 0,-1 1 0 0 0,0-1 0 0 0,3 7 0 0 0,-3-5 6 0 0,0 0 0 0 0,-1 0 0 0 0,0 0 0 0 0,0 1 0 0 0,0-1 0 0 0,-1 1 0 0 0,0 0 0 0 0,-1 0 0 0 0,1 0 0 0 0,0 11 0 0 0,-2-7-6 0 0,0 1 0 0 0,-1-1 1 0 0,0 0-1 0 0,-1 0 0 0 0,0 0 1 0 0,-4 11-1 0 0,-6 11 129 0 0,-1 0 0 0 0,-2-1 0 0 0,-23 36 0 0 0,35-62-136 0 0,-15 26 160 0 0,7-11 207 0 0,-26 37-1 0 0,36-56-48 0 0,0-1-183 0 0,0-1-162 0 0,1 1 1 0 0,-1 0-1 0 0,1-1 0 0 0,-1 1 1 0 0,1-1-1 0 0,0 1 0 0 0,-1 0 1 0 0,1-1-1 0 0,0 1 0 0 0,-1 0 1 0 0,1-1-1 0 0,0 1 0 0 0,0 0 0 0 0,0 0 1 0 0,0-1-1 0 0,0 1 0 0 0,0 0 1 0 0,0-1-1 0 0,0 1 0 0 0,0 0 1 0 0,0 0-1 0 0,0-1 0 0 0,0 1 1 0 0,0 0-1 0 0,1-1 0 0 0,-1 1 0 0 0,0 0 1 0 0,0 0-1 0 0,1 0 0 0 0,2 2 20 0 0,-1-1-1 0 0,0 0 1 0 0,1 1-1 0 0,-1-1 1 0 0,1 0 0 0 0,3 2-1 0 0,8 3 46 0 0,-1-1-1 0 0,1 0 1 0 0,0 0 0 0 0,1-1-1 0 0,20 3 1 0 0,5 3 65 0 0,37 15 10 0 0,58 15-381 0 0,-133-41 309 0 0,28 6-1100 0 0,-27-6 474 0 0,1 0 0 0 0,-1 1-1 0 0,0-1 1 0 0,1-1-1 0 0,-1 1 1 0 0,1-1 0 0 0,-1 1-1 0 0,0-1 1 0 0,1 0-1 0 0,4-2 1 0 0,2-2-1635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0,'0'0'2343'0'0,"0"2"-1096"0"0,1 26 1186 0 0,6 36 1 0 0,21 75-2314 0 0,-23-116-499 0 0,-1-8-1391 0 0,1-5-4754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8895 0 0,'0'0'808'0'0,"4"1"-545"0"0,-3 0-103 0 0,0-1-60 0 0,0 1-1 0 0,0-1 1 0 0,0 1-1 0 0,0-1 1 0 0,0 0-1 0 0,0 1 1 0 0,1-1-1 0 0,-1 0 1 0 0,0 0-1 0 0,0 0 0 0 0,0 1 1 0 0,2-2-1 0 0,3 15 1605 0 0,0-4-1073 0 0,0 0 0 0 0,1 0 0 0 0,9 10 1 0 0,-8-11-151 0 0,-1 0 1 0 0,0 1 0 0 0,6 11 0 0 0,7 17 474 0 0,1 0 0 0 0,2-2 0 0 0,38 47 0 0 0,-36-54-803 0 0,-1-1-1805 0 0,-9-10-4733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6103 0 0,'0'0'7608'0'0,"-1"2"-6724"0"0,-7 12 78 0 0,-1-1-1 0 0,0-1 1 0 0,0 1-1 0 0,-1-1 1 0 0,-1-1-1 0 0,-23 20 1 0 0,-153 157 2140 0 0,167-167-2775 0 0,-32 24-1 0 0,-5 6-5222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0,'0'0'499'0'0,"1"2"-328"0"0,3 14 2355 0 0,0-1-1 0 0,3 30 1 0 0,-1 37 942 0 0,-3-26-2831 0 0,2 36-107 0 0,2 26-460 0 0,-5-73-332 0 0,-2-20-1209 0 0,3 1-3820 0 0,-3-11-53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0,'0'0'126'0'0,"1"1"-5"0"0,3 3 1123 0 0,-1 0-1 0 0,-1 0 1 0 0,1 0-1 0 0,0 0 1 0 0,-1 0-1 0 0,0 1 1 0 0,0-1-1 0 0,0 1 1 0 0,-1-1-1 0 0,3 10 1 0 0,2 6-762 0 0,13 46 375 0 0,21 126 0 0 0,-21-87-899 0 0,-2-10-1012 0 0,-11-55-4005 0 0,-4-17-420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4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0,'0'0'5170'0'0,"1"0"-3901"0"0,13 6-118 0 0,-9-3-792 0 0,1-1-1 0 0,0 1 1 0 0,0-2-1 0 0,9 3 1 0 0,16 5 143 0 0,-26-8-457 0 0,0 1 0 0 0,0-1 0 0 0,0 1 0 0 0,0-1 0 0 0,0-1 1 0 0,0 1-1 0 0,0-1 0 0 0,0 0 0 0 0,9 0 0 0 0,3-2-260 0 0,-1 1 1 0 0,1 0-1 0 0,-1 2 0 0 0,21 2 0 0 0,-22-1-879 0 0,6 0-946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8663 0 0,'0'0'787'0'0,"2"-1"-646"0"0,4-2 172 0 0,1 0-1 0 0,-1 0 0 0 0,1 1 0 0 0,0 0 0 0 0,0 0 0 0 0,0 1 1 0 0,0 0-1 0 0,0 0 0 0 0,11 1 0 0 0,4 0 534 0 0,37 6 1 0 0,-56-6-756 0 0,0 1-1 0 0,0 0 1 0 0,0 0-1 0 0,0 0 1 0 0,0 0 0 0 0,-1 0-1 0 0,6 4 1 0 0,-1-1 161 0 0,-5-2-168 0 0,-1-1 0 0 0,1 1-1 0 0,-1-1 1 0 0,0 1 0 0 0,1-1 0 0 0,-1 1-1 0 0,0 0 1 0 0,0-1 0 0 0,0 1 0 0 0,0 0-1 0 0,-1 0 1 0 0,1 0 0 0 0,0 0 0 0 0,0 2-1 0 0,-1 0-52 0 0,1 0 0 0 0,-1 0 0 0 0,0-1 0 0 0,0 1-1 0 0,0 0 1 0 0,0 0 0 0 0,-1 0 0 0 0,0 0 0 0 0,0 0 0 0 0,0 0-1 0 0,0-1 1 0 0,0 1 0 0 0,-1 0 0 0 0,1-1 0 0 0,-1 1 0 0 0,0-1-1 0 0,-3 4 1 0 0,0 0-90 0 0,-1 0-1 0 0,0 0 1 0 0,0 0-1 0 0,0-1 1 0 0,-1 0-1 0 0,-10 7 1 0 0,-1-4-760 0 0,15-7 147 0 0,11-5 599 0 0,0 1 84 0 0,0 0 1 0 0,1 1-1 0 0,-1 0 1 0 0,0 1-1 0 0,0 0 0 0 0,1 0 1 0 0,-1 0-1 0 0,0 1 1 0 0,0 0-1 0 0,14 4 0 0 0,-12-2 198 0 0,1 1 0 0 0,0 0 0 0 0,-1 1 0 0 0,1 0-1 0 0,-1 0 1 0 0,-1 1 0 0 0,12 9 0 0 0,-18-14-90 0 0,-1 1 1 0 0,0 0-1 0 0,-1-1 0 0 0,1 1 1 0 0,0 0-1 0 0,0 0 1 0 0,-1 0-1 0 0,1 0 0 0 0,-1 0 1 0 0,0 0-1 0 0,1 0 0 0 0,-1 1 1 0 0,0-1-1 0 0,0 0 0 0 0,0 1 1 0 0,0 2-1 0 0,-1-2 4 0 0,0 0-1 0 0,-1 0 1 0 0,1 1-1 0 0,-1-1 0 0 0,0 0 1 0 0,0 0-1 0 0,0 0 1 0 0,0 0-1 0 0,-1 0 1 0 0,-1 3-1 0 0,1-2 2 0 0,-1 1-32 0 0,-1 1-1 0 0,0 0 1 0 0,0-1 0 0 0,0 0 0 0 0,0 0 0 0 0,-1 0 0 0 0,0-1-1 0 0,0 1 1 0 0,0-1 0 0 0,-11 6 0 0 0,-3 1-43 0 0,-40 15 1 0 0,32-15-6 0 0,20-7-230 0 0,0-1-1 0 0,-1-1 1 0 0,0 1-1 0 0,1-2 0 0 0,-1 1 1 0 0,0-1-1 0 0,0 0 1 0 0,0 0-1 0 0,0-1 1 0 0,-10-1-1 0 0,17 1-32 0 0,1 0 0 0 0,-1 0 0 0 0,1 0 0 0 0,-1 0 0 0 0,1-1 0 0 0,-1 1 0 0 0,1 0 0 0 0,-1 0 0 0 0,1 0 0 0 0,0-1 0 0 0,-1 1 0 0 0,1 0 0 0 0,0-1 0 0 0,-1 1 0 0 0,1 0 0 0 0,0-1 0 0 0,-1 1 0 0 0,1-1 0 0 0,0 1 0 0 0,-1 0-1 0 0,1-1 1 0 0,-1-1-1144 0 0,-8-10-4443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4143 0 0,'8'-59'319'0'0,"-6"47"8029"0"0,3 25-6972 0 0,4 11-171 0 0,-2 1-1 0 0,8 43 1 0 0,-1 51 719 0 0,-13-102-1815 0 0,3 94 338 0 0,-4-70-383 0 0,6 50 1 0 0,0-4-741 0 0,-6-51-4540 0 0,0-28 2792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0,'0'-32'274'0'0,"-1"27"-16"0"0,1 4-198 0 0,1 3-59 0 0,8 21 298 0 0,33 89 8325 0 0,-28-62-7805 0 0,13 75 1 0 0,-21-88-686 0 0,14 113 20 0 0,-10-83-241 0 0,-5-35-5013 0 0,-1-7-164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0,'0'0'6900'0'0,"1"1"-6352"0"0,16 0 793 0 0,28 0 0 0 0,-5 0-663 0 0,15-2-211 0 0,-38-1-482 0 0,32 3-1 0 0,-6 1-1869 0 0,-22 0-6242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2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2759 0 0,'0'0'126'0'0,"1"2"-5"0"0,1 12 124 0 0,9 22-1 0 0,1-3 4328 0 0,27 46-1 0 0,-33-68-4748 0 0,19 42 1065 0 0,19 30 1869 0 0,-49-93-2392 0 0,0-1-331 0 0,0 0 0 0 0,-1 1 0 0 0,0-1 0 0 0,-1 1 0 0 0,0 0 0 0 0,-1 1 0 0 0,-13-14 0 0 0,-11-8 252 0 0,0-1-1 0 0,-30-42 0 0 0,38 43 1689 0 0,26 30-1910 0 0,0 0 0 0 0,1 0 0 0 0,-1 1 0 0 0,0-1 0 0 0,0 1 1 0 0,1-1-1 0 0,2 1 0 0 0,22-1 485 0 0,0 1 1 0 0,29 4 0 0 0,20 0 178 0 0,123-11 621 0 0,1 1-682 0 0,15-3-157 0 0,-128 4-284 0 0,99 6 379 0 0,-164 0-498 0 0,31 0 129 0 0,333 8 701 0 0,-294-8-824 0 0,-14 0 100 0 0,92-9 0 0 0,-117 3-90 0 0,0 3-1 0 0,0 2 1 0 0,60 7 0 0 0,60-3 187 0 0,-62-5-151 0 0,193-10 205 0 0,-126 7-211 0 0,-128 4-105 0 0,93 0 38 0 0,-127-1-67 0 0,0 0 0 0 0,0-2 0 0 0,0 0 0 0 0,-1-1 0 0 0,18-6 1 0 0,-25 8-18 0 0,20-5 82 0 0,-17 6-5485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8 147 5527 0 0,'0'0'1739'0'0,"-1"3"-454"0"0,-6 6 158 0 0,14-20 441 0 0,-6 11-1840 0 0,-1 0 1 0 0,1 0-1 0 0,-1-1 1 0 0,1 1-1 0 0,-1 0 0 0 0,1 0 1 0 0,-1 0-1 0 0,1 0 1 0 0,-1 0-1 0 0,1 0 0 0 0,-1 0 1 0 0,1 0-1 0 0,-1 0 1 0 0,1 0-1 0 0,-1 0 0 0 0,1 0 1 0 0,-1 0-1 0 0,1 0 1 0 0,-1 0-1 0 0,1 1 0 0 0,-1-1 1 0 0,1 0-1 0 0,-1 0 1 0 0,1 1-1 0 0,-1-1 0 0 0,0 0 1 0 0,1 0-1 0 0,-1 1 1 0 0,1-1-1 0 0,-1 0 1 0 0,0 1-1 0 0,1-1 0 0 0,-1 1 1 0 0,0 0-1 0 0,12 13 498 0 0,-2 3-93 0 0,-1 1 1 0 0,-1-1-1 0 0,10 31 0 0 0,-9-23-179 0 0,13 27 0 0 0,-16-40-190 0 0,19 31 294 0 0,-22-39-287 0 0,-1 0-1 0 0,1 0 0 0 0,1 0 0 0 0,-1-1 1 0 0,0 0-1 0 0,1 1 0 0 0,7 4 0 0 0,-9-7 106 0 0,-1-2-141 0 0,1 0 0 0 0,0-1-1 0 0,-1 2 1 0 0,1-1 0 0 0,0 0-1 0 0,0 0 1 0 0,0 0 0 0 0,3 0-1 0 0,-3 1-31 0 0,0 0 1 0 0,0-1-1 0 0,0 1 0 0 0,0 0 0 0 0,1-1 0 0 0,-1 0 0 0 0,0 1 1 0 0,0-1-1 0 0,0 0 0 0 0,0 0 0 0 0,-1 0 0 0 0,1 0 0 0 0,0 0 0 0 0,0-1 1 0 0,0 1-1 0 0,-1-1 0 0 0,1 1 0 0 0,-1-1 0 0 0,1 1 0 0 0,-1-1 1 0 0,0 0-1 0 0,0 0 0 0 0,0 1 0 0 0,0-1 0 0 0,0 0 0 0 0,1-3 1 0 0,4-11-47 0 0,-1-1 1 0 0,-1 1 0 0 0,3-22 0 0 0,3-10-531 0 0,-10 46 423 0 0,8 19-426 0 0,-4-10 496 0 0,4 10-52 0 0,3 6-3 0 0,15 26 0 0 0,-21-41 113 0 0,1 0 0 0 0,0 0 1 0 0,0-1-1 0 0,1 1 0 0 0,0-1 1 0 0,12 8-1 0 0,-11-8-1 0 0,-4-4 46 0 0,0 0 1 0 0,0 0-1 0 0,0 0 0 0 0,0 0 0 0 0,1-1 1 0 0,-1 1-1 0 0,1-1 0 0 0,0 0 0 0 0,0 0 1 0 0,0-1-1 0 0,7 2 0 0 0,1-2 177 0 0,-12 0-163 0 0,1-1 0 0 0,-1 1 0 0 0,1-1 0 0 0,-1 0 1 0 0,1 0-1 0 0,-1 0 0 0 0,1 0 0 0 0,-1 0 0 0 0,1 0 0 0 0,0 0 1 0 0,-1 0-1 0 0,1 0 0 0 0,-1-1 0 0 0,1 1 0 0 0,-1-1 1 0 0,1 1-1 0 0,-1-1 0 0 0,1 0 0 0 0,-1 0 0 0 0,0 1 0 0 0,1-1 1 0 0,-1 0-1 0 0,0 0 0 0 0,0 0 0 0 0,0 0 0 0 0,0 0 1 0 0,0-1-1 0 0,0 1 0 0 0,0 0 0 0 0,0 0 0 0 0,1-2 1 0 0,1-3 122 0 0,-1 1 1 0 0,1 0 0 0 0,-1-1 0 0 0,0 1 0 0 0,0-1 0 0 0,-1 0-1 0 0,1 1 1 0 0,-1-1 0 0 0,0-7 0 0 0,-1-57 756 0 0,0 60-800 0 0,-6-58-349 0 0,-22-100 0 0 0,22 135-932 0 0,2 14-3876 0 0,-2 1-1612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146 167 4607 0 0,'1'-2'5906'0'0,"1"-3"-5468"0"0,0 1 0 0 0,0-1 0 0 0,-1 0 0 0 0,1 0-1 0 0,-1 0 1 0 0,0 0 0 0 0,0 0 0 0 0,-1 0 0 0 0,1 0 0 0 0,-1 0 0 0 0,-1-11 0 0 0,0 13-292 0 0,0 0-1 0 0,1 0 1 0 0,-1 0-1 0 0,0 0 1 0 0,0 0-1 0 0,-1 0 1 0 0,1 0-1 0 0,-1 0 1 0 0,1 1 0 0 0,-1-1-1 0 0,0 0 1 0 0,0 1-1 0 0,0 0 1 0 0,0-1-1 0 0,-1 1 1 0 0,1 0-1 0 0,-1 0 1 0 0,1 0-1 0 0,-1 0 1 0 0,-4-1 0 0 0,4 2 67 0 0,-1 0 0 0 0,1 0 1 0 0,-1 1-1 0 0,1 0 1 0 0,-1 0-1 0 0,0 0 1 0 0,1 0-1 0 0,-1 0 1 0 0,1 1-1 0 0,-6 1 0 0 0,-1-1 230 0 0,7 0-366 0 0,0-1 0 0 0,1 1-1 0 0,-1 0 1 0 0,1-1 0 0 0,-1 1 0 0 0,1 0 0 0 0,0 0-1 0 0,-1 1 1 0 0,1-1 0 0 0,0 0 0 0 0,0 1-1 0 0,0-1 1 0 0,0 1 0 0 0,0 0 0 0 0,-3 3 0 0 0,2-1 10 0 0,1-1 1 0 0,-1 1 0 0 0,1 0 0 0 0,0 0-1 0 0,0 0 1 0 0,1 0 0 0 0,-1 0 0 0 0,-1 9 0 0 0,2-6-43 0 0,0 0 0 0 0,0 0 1 0 0,1 1-1 0 0,0-1 0 0 0,0 0 1 0 0,0 0-1 0 0,1 1 0 0 0,1-1 1 0 0,-1 0-1 0 0,1 0 0 0 0,3 8 1 0 0,-1-5-52 0 0,0-1 0 0 0,1 0 0 0 0,1 0 0 0 0,-1 0-1 0 0,1-1 1 0 0,0 0 0 0 0,1 0 0 0 0,0 0 0 0 0,1-1 0 0 0,14 12 0 0 0,-9-10-177 0 0,0 0 0 0 0,0 0-1 0 0,26 10 1 0 0,-33-16-70 0 0,1-1 1 0 0,0 0-1 0 0,0 0 0 0 0,0-1 0 0 0,0 1 1 0 0,0-2-1 0 0,0 1 0 0 0,1-1 0 0 0,-1 0 1 0 0,11-2-1 0 0,8-2-1598 0 0,33-9 1 0 0,-50 11 1450 0 0,-1-1 1 0 0,0-1 0 0 0,0 1 0 0 0,-1-1-1 0 0,1 0 1 0 0,-1-1 0 0 0,0 0 0 0 0,7-5-1 0 0,4-7-780 0 0,-1 0-1 0 0,-1-1 0 0 0,23-31 1 0 0,-31 37 1163 0 0,0-1 0 0 0,-1-1 0 0 0,11-26 0 0 0,-16 33 369 0 0,0-1-1 0 0,0 1 1 0 0,-1 0 0 0 0,1-1 0 0 0,-2 1 0 0 0,1 0 0 0 0,-2-12 0 0 0,1 17-117 0 0,0-1 1 0 0,-1 1-1 0 0,1 0 1 0 0,-1 0-1 0 0,0-1 1 0 0,1 1 0 0 0,-1 0-1 0 0,0 0 1 0 0,0 0-1 0 0,0 0 1 0 0,-1 0-1 0 0,-1-2 1 0 0,2 2-97 0 0,-1 1 0 0 0,1 0 1 0 0,0 0-1 0 0,-1 1 0 0 0,1-1 0 0 0,-1 0 1 0 0,1 0-1 0 0,-1 1 0 0 0,1-1 1 0 0,-1 0-1 0 0,1 1 0 0 0,-1 0 0 0 0,0-1 1 0 0,1 1-1 0 0,-1 0 0 0 0,1 0 0 0 0,-1 0 1 0 0,0 0-1 0 0,-2 0 0 0 0,1 1 21 0 0,-1 0 1 0 0,1 0-1 0 0,0 0 0 0 0,-1 1 0 0 0,1-1 0 0 0,0 1 0 0 0,0-1 0 0 0,0 1 1 0 0,0 0-1 0 0,0 0 0 0 0,1 1 0 0 0,-1-1 0 0 0,1 0 0 0 0,-1 1 0 0 0,-1 3 1 0 0,0-1-77 0 0,-1 0 1 0 0,2 1-1 0 0,-1-1 1 0 0,1 1-1 0 0,0 0 1 0 0,0 0-1 0 0,-2 7 1 0 0,3-7-68 0 0,0 1 1 0 0,1-1-1 0 0,-1 1 1 0 0,1 0-1 0 0,1-1 1 0 0,-1 1-1 0 0,1 0 1 0 0,0 0-1 0 0,1-1 1 0 0,0 1-1 0 0,0 0 1 0 0,0-1-1 0 0,1 1 1 0 0,0-1-1 0 0,0 1 1 0 0,5 8-1 0 0,3 2-17 0 0,-6-14 0 0 0,0-2 0 0 0,6 5 0 0 0,-5-5-31 0 0,-1 0 1 0 0,0-1-1 0 0,0 0 0 0 0,1 1 0 0 0,-1-2 0 0 0,0 1 1 0 0,0 0-1 0 0,1-1 0 0 0,-1 0 0 0 0,0 0 0 0 0,0 0 1 0 0,7-3-1 0 0,-8 3-3 0 0,-1-1 0 0 0,1 1 1 0 0,0-1-1 0 0,0 0 0 0 0,-1 0 0 0 0,1 0 0 0 0,-1 0 1 0 0,0 0-1 0 0,0 0 0 0 0,1-1 0 0 0,-2 1 1 0 0,1-1-1 0 0,0 0 0 0 0,0 1 0 0 0,-1-1 1 0 0,1 0-1 0 0,1-5 0 0 0,1-8-34 0 0,0 0 1 0 0,-1-1-1 0 0,0 0 0 0 0,-2 0 1 0 0,0 0-1 0 0,-1 1 0 0 0,0-1 0 0 0,-2 0 1 0 0,-4-26-1 0 0,5 42 983 0 0,2 3-787 0 0,4 18-72 0 0,2 0 0 0 0,0-1 1 0 0,0 0-1 0 0,2 0 0 0 0,1-1 1 0 0,0 0-1 0 0,19 24 0 0 0,-17-26-151 0 0,1-2 0 0 0,17 15 0 0 0,-25-24-403 0 0,2 0 0 0 0,-1-1 0 0 0,0 0 0 0 0,1 0 0 0 0,0 0 0 0 0,0-1 0 0 0,0 0 1 0 0,9 3-1 0 0,-2-3-1136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0,'0'-15'499'0'0,"4"4"-328"0"0,-4 11 20 0 0,0-1 0 0 0,0 1 1 0 0,1 0-1 0 0,-1-1 0 0 0,0 1 1 0 0,0-1-1 0 0,0 1 0 0 0,1 0 1 0 0,-1-1-1 0 0,0 1 0 0 0,0 0 1 0 0,1 0-1 0 0,-1-1 0 0 0,0 1 1 0 0,1 0-1 0 0,-1 0 0 0 0,0-1 1 0 0,1 1-1 0 0,-1 0 0 0 0,0 0 1 0 0,1 0-1 0 0,-1 0 0 0 0,1 0 1 0 0,-1-1-1 0 0,0 1 0 0 0,1 0 1 0 0,-1 0-1 0 0,1 0 0 0 0,-1 0 1 0 0,0 0-1 0 0,1 0 0 0 0,-1 0 1 0 0,1 0-1 0 0,-1 0 0 0 0,0 1 1 0 0,1-1-1 0 0,0 0 0 0 0,0 1-2 0 0,0 0-1 0 0,0 0 1 0 0,0 0-1 0 0,0 0 1 0 0,0 0-1 0 0,0 1 1 0 0,0-1-1 0 0,0 0 0 0 0,-1 1 1 0 0,2 1-1 0 0,2 8 310 0 0,6 22 0 0 0,-10-33-497 0 0,33 187 1205 0 0,-16-37-1379 0 0,-14-130-668 0 0,7 25 0 0 0,3-3-4500 0 0,-7-24 377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75 1375 0 0,'4'-28'1826'0'0,"-4"24"-908"0"0,0 1 1 0 0,0-1 0 0 0,0 1-1 0 0,-1-1 1 0 0,1 1 0 0 0,-1 0-1 0 0,0-1 1 0 0,0 1 0 0 0,0 0-1 0 0,-3-6 1 0 0,4 8-824 0 0,-1 1 1 0 0,1 0-1 0 0,0-1 1 0 0,-1 1-1 0 0,1 0 1 0 0,-1 0-1 0 0,1-1 0 0 0,-1 1 1 0 0,1 0-1 0 0,-1 0 1 0 0,1 0-1 0 0,-1 0 1 0 0,1 0-1 0 0,-1 0 0 0 0,1 0 1 0 0,-1 0-1 0 0,1 0 1 0 0,-1 0-1 0 0,1 0 1 0 0,0 0-1 0 0,-1 0 0 0 0,1 0 1 0 0,-1 0-1 0 0,1 0 1 0 0,-1 0-1 0 0,1 1 1 0 0,-1-1-1 0 0,1 0 0 0 0,-1 0 1 0 0,0 1-1 0 0,-14 8 545 0 0,14-9-523 0 0,-5 5 126 0 0,0 0 0 0 0,0 0 0 0 0,0 0 0 0 0,0 1 0 0 0,1 0 0 0 0,0 0 1 0 0,0 0-1 0 0,1 0 0 0 0,-5 9 0 0 0,4-5 91 0 0,1-1 0 0 0,-1 1 0 0 0,2-1 1 0 0,0 1-1 0 0,0 0 0 0 0,-2 17 0 0 0,4-20-151 0 0,0 0 0 0 0,1 1 0 0 0,0-1 0 0 0,1 1 1 0 0,-1-1-1 0 0,2 1 0 0 0,-1-1 0 0 0,1 0 0 0 0,4 14 0 0 0,-4-17-136 0 0,0 0-1 0 0,0 1 1 0 0,1-1 0 0 0,0 0-1 0 0,-1 0 1 0 0,1-1 0 0 0,1 1-1 0 0,-1 0 1 0 0,0-1 0 0 0,1 0-1 0 0,0 0 1 0 0,-1 0-1 0 0,1 0 1 0 0,0-1 0 0 0,1 1-1 0 0,5 2 1 0 0,1-2-77 0 0,0 1-1 0 0,0-2 0 0 0,0 1 1 0 0,0-1-1 0 0,1-1 1 0 0,-1 0-1 0 0,0-1 0 0 0,1 0 1 0 0,-1-1-1 0 0,1 0 1 0 0,-1-1-1 0 0,0 0 1 0 0,0 0-1 0 0,0-2 0 0 0,12-4 1 0 0,-11 4-947 0 0,1 0 0 0 0,0 0 0 0 0,0 2 0 0 0,17-3 0 0 0,-20 5-905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157 174 6447 0 0,'-1'-8'403'0'0,"1"6"-386"0"0,-1 0 0 0 0,1 0 0 0 0,0 0-1 0 0,0 0 1 0 0,0 1 0 0 0,0-1 0 0 0,1 0-1 0 0,-1 0 1 0 0,0 0 0 0 0,1 0 0 0 0,-1 1 0 0 0,1-1-1 0 0,0 0 1 0 0,-1 1 0 0 0,1-1 0 0 0,2-2-1 0 0,23-34 162 0 0,-20 29 740 0 0,-18-1 2828 0 0,-1-4-2134 0 0,5 6-1049 0 0,1 0 0 0 0,-1 0-1 0 0,-1 1 1 0 0,1 0 0 0 0,-18-10-1 0 0,24 16-501 0 0,0 0-1 0 0,0 0 1 0 0,-1 0-1 0 0,1 0 1 0 0,0 1 0 0 0,-1-1-1 0 0,1 1 1 0 0,-1-1-1 0 0,1 1 1 0 0,0 0 0 0 0,-1 0-1 0 0,1 0 1 0 0,-1 0-1 0 0,1 1 1 0 0,-1-1 0 0 0,1 1-1 0 0,0-1 1 0 0,-1 1-1 0 0,1 0 1 0 0,0 0-1 0 0,0 0 1 0 0,0 0 0 0 0,-1 0-1 0 0,1 0 1 0 0,0 1-1 0 0,0-1 1 0 0,1 1 0 0 0,-1 0-1 0 0,0-1 1 0 0,0 1-1 0 0,1 0 1 0 0,-2 3 0 0 0,-1 1 14 0 0,0 0 0 0 0,0 1 0 0 0,1-1 0 0 0,0 1 0 0 0,1 0 0 0 0,-1 0 1 0 0,1 0-1 0 0,1 1 0 0 0,-1-1 0 0 0,0 14 0 0 0,2-13-62 0 0,1 0-1 0 0,0 0 1 0 0,1 0-1 0 0,0 0 1 0 0,0 0 0 0 0,7 14-1 0 0,-9-20-10 0 0,1 1 0 0 0,1 0 1 0 0,-1 0-1 0 0,1 0 1 0 0,0 0 0 0 0,-1 0-1 0 0,2 0 1 0 0,-1 0-1 0 0,0 0 1 0 0,0-1 0 0 0,1 1-1 0 0,-1-1 1 0 0,1 0-1 0 0,0 0 1 0 0,0 0 0 0 0,0 0-1 0 0,0 0 1 0 0,0 0-1 0 0,0-1 1 0 0,4 2 0 0 0,-6-3-3 0 0,1 1 1 0 0,-1-1 0 0 0,1 1 0 0 0,-1-1-1 0 0,1 1 1 0 0,0-1 0 0 0,-1 0 0 0 0,1 0-1 0 0,-1 0 1 0 0,1 0 0 0 0,0 0 0 0 0,-1 0 0 0 0,1 0-1 0 0,-1 0 1 0 0,1-1 0 0 0,-1 1 0 0 0,1-1-1 0 0,-1 1 1 0 0,1-1 0 0 0,-1 1 0 0 0,1-1-1 0 0,-1 0 1 0 0,1 0 0 0 0,-1 0 0 0 0,0 0 0 0 0,3-2-1 0 0,-2 1 16 0 0,1 0 0 0 0,0 0 0 0 0,1 0 0 0 0,-1 0 1 0 0,0 1-1 0 0,0-1 0 0 0,1 1 0 0 0,-1 0 0 0 0,1 0 0 0 0,-1 0 0 0 0,5 0 0 0 0,-7 0-13 0 0,0 1 0 0 0,0 0 0 0 0,0 0-1 0 0,0 0 1 0 0,1-1 0 0 0,-1 1 0 0 0,0 0 0 0 0,0-1 0 0 0,0 1 0 0 0,-1-1 0 0 0,1 1-1 0 0,0-1 1 0 0,0 1 0 0 0,0-1 0 0 0,0 0 0 0 0,0 0 0 0 0,-1 1 0 0 0,1-1 0 0 0,1-1 0 0 0,11-28 105 0 0,-12 28-89 0 0,6-14 447 0 0,-5 26 316 0 0,1 8-498 0 0,0-1-347 0 0,2 0 0 0 0,0 0-1 0 0,1-1 1 0 0,12 26 0 0 0,-13-33 5 0 0,0 0 0 0 0,0-1 1 0 0,1 0-1 0 0,0 1 0 0 0,1-2 1 0 0,-1 1-1 0 0,2-1 0 0 0,-1 0 1 0 0,11 8-1 0 0,-12-12-209 0 0,-1 0 0 0 0,1 0 0 0 0,0-1 0 0 0,-1 0 0 0 0,1 0 0 0 0,0 0 0 0 0,0-1 0 0 0,0 0 0 0 0,0 0 0 0 0,1 0 0 0 0,-1-1 0 0 0,10 0 0 0 0,-8-1-353 0 0,1 0 0 0 0,-1 0-1 0 0,1-1 1 0 0,-1 0-1 0 0,0 0 1 0 0,0-1-1 0 0,0-1 1 0 0,12-5-1 0 0,0-4-1031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59 4607 0 0,'-3'-27'208'0'0,"2"25"-180"0"0,1 0 0 0 0,0 1 0 0 0,-1-1 0 0 0,1 0 0 0 0,-1 0 0 0 0,1 0-1 0 0,-1 1 1 0 0,-1-3 0 0 0,-5-1 26 0 0,4 3 201 0 0,0 1 507 0 0,0 0 0 0 0,0 0 0 0 0,0 0 0 0 0,0 0 0 0 0,0 1 0 0 0,0-1-1 0 0,0 1 1 0 0,-1 0 0 0 0,1 0 0 0 0,0 0 0 0 0,0 0 0 0 0,-5 1 0 0 0,-10 3 403 0 0,15-3-1059 0 0,1 0 1 0 0,0-1-1 0 0,-1 2 1 0 0,1-1-1 0 0,0 0 1 0 0,0 0-1 0 0,0 1 0 0 0,0-1 1 0 0,0 1-1 0 0,0 0 1 0 0,0 0-1 0 0,1-1 1 0 0,-1 1-1 0 0,1 0 1 0 0,-1 0-1 0 0,1 1 1 0 0,0-1-1 0 0,0 0 1 0 0,0 0-1 0 0,0 1 1 0 0,0-1-1 0 0,0 0 1 0 0,0 1-1 0 0,0 3 1 0 0,0 4 2 0 0,1-1 0 0 0,0 1 0 0 0,0-1 1 0 0,1 0-1 0 0,2 11 0 0 0,-2-14-50 0 0,1 1-1 0 0,0-1 1 0 0,0 0 0 0 0,1 0-1 0 0,-1 0 1 0 0,1 0 0 0 0,6 9-1 0 0,29 35 72 0 0,-31-43-121 0 0,3 6 15 0 0,1 0 0 0 0,13 10 0 0 0,-20-19-87 0 0,1-1-1 0 0,-1 0 1 0 0,1 1 0 0 0,0-2 0 0 0,0 1 0 0 0,0 0-1 0 0,0-1 1 0 0,0 0 0 0 0,10 2 0 0 0,-10-3-87 0 0,8 2-485 0 0,22 1 0 0 0,-30-4 283 0 0,-1 0 1 0 0,0 0-1 0 0,1 0 0 0 0,-1-1 0 0 0,0 0 1 0 0,1 0-1 0 0,-1 0 0 0 0,0 0 0 0 0,5-3 1 0 0,6-4-1419 0 0</inkml:trace>
  <inkml:trace contextRef="#ctx0" brushRef="#br0" timeOffset="1">432 49 2759 0 0,'-2'14'248'0'0,"4"1"-248"0"0,2-1 0 0 0,-1-3 1760 0 0,3 2 296 0 0,2 1 64 0 0,-1-1 16 0 0,3 6-1608 0 0,2 0-320 0 0,-1 2-64 0 0,2-2-3312 0 0,1-1-672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26 455 0 0,'-15'15'5338'0'0,"-17"18"3373"0"0,29-29-8326 0 0,-1 1 0 0 0,1-1 0 0 0,0 1-1 0 0,1 0 1 0 0,-1 0 0 0 0,-1 6 0 0 0,-2 5-278 0 0,2 0 0 0 0,0 0 1 0 0,1 1-1 0 0,0-1 0 0 0,1 1 1 0 0,1-1-1 0 0,1 1 0 0 0,0-1 0 0 0,1 1 1 0 0,1 0-1 0 0,1-1 0 0 0,0 0 1 0 0,1 0-1 0 0,6 16 0 0 0,-6-20-108 0 0,1 0 0 0 0,0-1 0 0 0,1 1 0 0 0,0-1 0 0 0,0-1 0 0 0,1 1 0 0 0,0-1 0 0 0,15 15 0 0 0,-18-21 9 0 0,0-1-1 0 0,0 1 0 0 0,1-1 1 0 0,0 1-1 0 0,-1-1 0 0 0,1-1 1 0 0,0 1-1 0 0,1-1 0 0 0,-1 0 1 0 0,0 0-1 0 0,1 0 0 0 0,-1-1 0 0 0,1 0 1 0 0,-1 0-1 0 0,1 0 0 0 0,-1-1 1 0 0,1 1-1 0 0,0-1 0 0 0,-1-1 1 0 0,1 1-1 0 0,7-2 0 0 0,-5-1 37 0 0,0 1-1 0 0,0-1 1 0 0,0 0-1 0 0,0-1 0 0 0,-1 0 1 0 0,0 0-1 0 0,0 0 1 0 0,0-1-1 0 0,11-10 1 0 0,-9 7 61 0 0,0-1 1 0 0,-1 0 0 0 0,0 0 0 0 0,-1-1 0 0 0,0 0 0 0 0,7-13 0 0 0,-10 14-6 0 0,1 0 0 0 0,-1 0 0 0 0,0 0 0 0 0,-1-1 0 0 0,0 1 0 0 0,-1-1 0 0 0,0 0 0 0 0,0 0 0 0 0,0-19 0 0 0,-2 19 57 0 0,0 0 0 0 0,-1 0-1 0 0,0 0 1 0 0,-1 0 0 0 0,0 0 0 0 0,0 0-1 0 0,-1 0 1 0 0,0 1 0 0 0,-1-1-1 0 0,-5-8 1 0 0,1 4-87 0 0,-2 0-1 0 0,0 1 0 0 0,0 0 1 0 0,-1 1-1 0 0,-1 0 1 0 0,0 0-1 0 0,0 2 1 0 0,-1-1-1 0 0,-1 2 0 0 0,0-1 1 0 0,0 2-1 0 0,-1 0 1 0 0,-19-7-1 0 0,30 13-203 0 0,0 1 0 0 0,0 0 0 0 0,0 0 0 0 0,-7 0 0 0 0,10 1-374 0 0,-1 0 0 0 0,1 0 0 0 0,-1 0 1 0 0,1 0-1 0 0,0 0 0 0 0,-1 0 0 0 0,1 1 1 0 0,-1-1-1 0 0,-1 2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8287 0 0,'-19'-2'736'0'0,"11"-4"-584"0"0,-2 0 824 0 0,-1-1 168 0 0,3 1 32 0 0,1 0 936 0 0,10-1-1880 0 0,3 1-568 0 0,4 4-112 0 0,1 0-32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126 262 9383 0 0,'-3'7'140'0'0,"0"-1"-1"0"0,-1 0 1 0 0,0 1-1 0 0,0-1 1 0 0,-1 0-1 0 0,0-1 1 0 0,-9 10-1 0 0,1-3 846 0 0,1 2 0 0 0,-19 26 0 0 0,28-35-806 0 0,-1 1-1 0 0,1 0 1 0 0,0 0-1 0 0,0 0 1 0 0,1 0-1 0 0,0 1 1 0 0,0-1-1 0 0,0 1 1 0 0,1-1-1 0 0,-1 14 1 0 0,2-6-28 0 0,1-1 0 0 0,0 1 0 0 0,1-1 0 0 0,0 0 1 0 0,2 1-1 0 0,6 17 0 0 0,-6-20-122 0 0,1-1 0 0 0,0 0 0 0 0,1 0 0 0 0,0 0 0 0 0,0-1 0 0 0,1 0 0 0 0,0 0 0 0 0,1-1 0 0 0,0 1 0 0 0,0-2 0 0 0,1 1 0 0 0,0-1 0 0 0,10 5 0 0 0,-17-10-25 0 0,0-1 1 0 0,0 0-1 0 0,-1 0 1 0 0,1-1-1 0 0,0 1 1 0 0,0 0-1 0 0,0-1 1 0 0,0 1-1 0 0,1-1 0 0 0,-1 1 1 0 0,0-1-1 0 0,0 0 1 0 0,0 0-1 0 0,0 0 1 0 0,0 0-1 0 0,0 0 1 0 0,0-1-1 0 0,4 0 0 0 0,-3 0 9 0 0,0 0-1 0 0,0-1 1 0 0,0 0-1 0 0,0 1 1 0 0,0-1-1 0 0,-1 0 0 0 0,1 0 1 0 0,-1 0-1 0 0,1-1 1 0 0,3-4-1 0 0,0-2 30 0 0,0 0 1 0 0,0 0-1 0 0,-1 0 0 0 0,0-1 1 0 0,-1 1-1 0 0,5-16 0 0 0,-3 2-34 0 0,-1 0 0 0 0,-1 0 0 0 0,-1 0 0 0 0,-1-1 0 0 0,-1 1 0 0 0,-1 0 0 0 0,0-1 0 0 0,-2 1 0 0 0,-1 0 0 0 0,-1-1 0 0 0,-14-41 0 0 0,-12-42 82 0 0,-23-61 348 0 0,47 154-302 0 0,6 14-131 0 0,0 1-1 0 0,0-1 0 0 0,0 0 1 0 0,0 0-1 0 0,0 0 0 0 0,0 0 1 0 0,0 0-1 0 0,0 0 0 0 0,0 0 1 0 0,0 0-1 0 0,0 0 0 0 0,0 0 1 0 0,0 0-1 0 0,0 0 0 0 0,0 0 1 0 0,0 0-1 0 0,0 1 0 0 0,0-1 1 0 0,0 0-1 0 0,0 0 0 0 0,0 0 1 0 0,0 0-1 0 0,0 0 0 0 0,0 0 1 0 0,0 0-1 0 0,0 0 0 0 0,0 0 1 0 0,0 0-1 0 0,0 0 0 0 0,0 0 1 0 0,-1 0-1 0 0,1 0 0 0 0,0 0 1 0 0,0 0-1 0 0,0 0 0 0 0,0 0 1 0 0,0 0-1 0 0,0 1 0 0 0,0-1 1 0 0,0 0-1 0 0,0 0 0 0 0,0 0 1 0 0,0 0-1 0 0,0 0 0 0 0,0 0 1 0 0,0 0-1 0 0,0 0 0 0 0,-1 0 1 0 0,1 0-1 0 0,0 0 0 0 0,0 0 1 0 0,0 0-1 0 0,0 0 0 0 0,0 0 1 0 0,0 0-1 0 0,0 0 0 0 0,0 0 1 0 0,0-1-1 0 0,0 1 0 0 0,0 0 1 0 0,0 0-1 0 0,0 0 0 0 0,0 0 1 0 0,0 0-1 0 0,0 0 0 0 0,-1 0 1 0 0,1 0-1 0 0,-1 11 204 0 0,2 13 145 0 0,4 13-116 0 0,2-1 0 0 0,2 1 0 0 0,1-2-1 0 0,1 1 1 0 0,2-2 0 0 0,2 0 0 0 0,1 0 0 0 0,1-2-1 0 0,24 34 1 0 0,17 8-62 0 0,-49-64-523 0 0,1 0-1 0 0,1-1 1 0 0,-1 0 0 0 0,21 13 0 0 0,-10-10-1342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3:1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5527 0 0,'0'0'3826'0'0,"2"1"-2729"0"0,-1 0-909 0 0,0 1 0 0 0,0-1 0 0 0,0 0 1 0 0,0 0-1 0 0,0 1 0 0 0,-1-1 0 0 0,1 0 0 0 0,0 1 0 0 0,-1-1 0 0 0,1 1 1 0 0,0 2-1 0 0,1 1 309 0 0,-1-3 368 0 0,18 5 187 0 0,-10-5-735 0 0,1 0 0 0 0,-1 0 0 0 0,1-1 0 0 0,-1 0 0 0 0,13-1 0 0 0,-12 0-44 0 0,0 0 0 0 0,0 1 0 0 0,-1 0 0 0 0,12 3 0 0 0,-16-3-139 0 0,-1 0-1 0 0,1-1 1 0 0,-1 1 0 0 0,1-1 0 0 0,-1 0 0 0 0,8-1 0 0 0,13 0 345 0 0,-23 1-443 0 0,0 0 1 0 0,0 0 0 0 0,0 0 0 0 0,0 0 0 0 0,0-1 0 0 0,-1 1 0 0 0,1-1-1 0 0,0 0 1 0 0,0 1 0 0 0,0-1 0 0 0,2-2 0 0 0,-2 2-3 0 0,-1 0-1 0 0,1 0 1 0 0,0 0 0 0 0,0 1 0 0 0,0-1 0 0 0,0 0 0 0 0,0 1-1 0 0,0 0 1 0 0,0-1 0 0 0,1 1 0 0 0,2 0 0 0 0,1 0 30 0 0,3 1 33 0 0,-1 0-1 0 0,1-1 0 0 0,0-1 1 0 0,-1 1-1 0 0,9-3 0 0 0,-14 3-64 0 0,0 0-1 0 0,0 0 0 0 0,0 0 1 0 0,0 0-1 0 0,0 0 1 0 0,0 0-1 0 0,-1 1 0 0 0,1 0 1 0 0,0-1-1 0 0,4 3 1 0 0,-5-2 0 0 0,0 0 1 0 0,1 0-1 0 0,-1-1 1 0 0,1 1-1 0 0,-1-1 0 0 0,1 1 1 0 0,-1-1-1 0 0,1 0 1 0 0,0 0-1 0 0,-1 0 1 0 0,1 0-1 0 0,-1 0 1 0 0,5-2-1 0 0,-4 1-3 0 0,-1 0-1 0 0,1 0 0 0 0,-1 0 1 0 0,1 1-1 0 0,0-1 1 0 0,0 1-1 0 0,-1-1 0 0 0,1 1 1 0 0,0 0-1 0 0,0 0 1 0 0,-1 0-1 0 0,1 1 1 0 0,0-1-1 0 0,0 1 0 0 0,2 0 1 0 0,-1 0 1 0 0,0-1 1 0 0,0 1 0 0 0,0-1-1 0 0,-1 0 1 0 0,1 0-1 0 0,0-1 1 0 0,0 1-1 0 0,0-1 1 0 0,0 1 0 0 0,6-3-1 0 0,-6 1 0 0 0,1 1 0 0 0,-1 0 0 0 0,1 0 0 0 0,0 1 0 0 0,0-1 0 0 0,-1 1 0 0 0,8 1 0 0 0,0 1 20 0 0,-4-1-12 0 0,-1 0 0 0 0,0 0 0 0 0,0 0 0 0 0,0-1 1 0 0,1 0-1 0 0,-1-1 0 0 0,0 1 0 0 0,14-4 0 0 0,-10 2 24 0 0,1 0 0 0 0,-1 1 0 0 0,1 0 1 0 0,-1 1-1 0 0,1 0 0 0 0,0 1 0 0 0,15 3 0 0 0,-11-2 40 0 0,0 0 0 0 0,0-1-1 0 0,18-2 1 0 0,-11-2 74 0 0,0-1 0 0 0,39-13 0 0 0,-57 16-150 0 0,1 0-1 0 0,-1 0 1 0 0,1 1-1 0 0,-1 0 1 0 0,1 0-1 0 0,-1 0 1 0 0,1 0-1 0 0,8 2 0 0 0,-7 0 16 0 0,0-1 0 0 0,0-1-1 0 0,1 0 1 0 0,10 0-1 0 0,-8-1 8 0 0,-1 1-1 0 0,1 0 1 0 0,18 2-1 0 0,-18 0-13 0 0,0-1 0 0 0,0-1 0 0 0,17-1-1 0 0,-7 0 93 0 0,-1 0 0 0 0,21 3 0 0 0,-23-1-108 0 0,0-1 0 0 0,0 0 1 0 0,26-4-1 0 0,17-5 154 0 0,63 0 0 0 0,-95 8-119 0 0,44 3 33 0 0,-22-1-26 0 0,-36 0-41 0 0,0-1 0 0 0,25-2 0 0 0,49-6 117 0 0,-71 7-83 0 0,-1 0-1 0 0,1 1 1 0 0,23 2 0 0 0,-16 4-7 0 0,-21-5-36 0 0,0 0 0 0 0,1 0 0 0 0,-1-1 0 0 0,0 1 0 0 0,1-1 0 0 0,-1 0 0 0 0,0 1 0 0 0,1-1 0 0 0,5-1 0 0 0,-6 0 0 0 0,-1 0-1 0 0,1 0 0 0 0,0 1 1 0 0,-1 0-1 0 0,1-1 0 0 0,0 1 0 0 0,0 0 1 0 0,-1 0-1 0 0,1 1 0 0 0,0-1 0 0 0,-1 0 1 0 0,1 1-1 0 0,3 1 0 0 0,9 0 24 0 0,6-4 77 0 0,-18 2-106 0 0,1-1 1 0 0,0 1-1 0 0,0 0 0 0 0,-1-1 0 0 0,1 2 1 0 0,0-1-1 0 0,4 1 0 0 0,-6-1-4 0 0,1 2 0 0 0,1-1 0 0 0,0-1 0 0 0,-1 1 0 0 0,1-1 0 0 0,0 1 0 0 0,-1-1 0 0 0,1 0 0 0 0,0 0 0 0 0,-1 0 0 0 0,5-2 0 0 0,-3 2 0 0 0,0-1 0 0 0,0 1 0 0 0,1 0 0 0 0,-1 0 0 0 0,0 0 0 0 0,6 2 0 0 0,-7-1 0 0 0,1-1 0 0 0,0 1 0 0 0,-1-1 0 0 0,1 0 0 0 0,-1 0 0 0 0,1 0 0 0 0,-1-1 0 0 0,6-1 0 0 0,-6 1 0 0 0,-1 1 0 0 0,1-1 0 0 0,0 1 0 0 0,0 0 0 0 0,0 0 0 0 0,-1 0 0 0 0,7 2 0 0 0,-5-2 0 0 0,-1 1 0 0 0,0-1 0 0 0,0 0 0 0 0,1 0 0 0 0,-1 0 0 0 0,8-2 0 0 0,101-21 0 0 0,-104 20 0 0 0,-1 2 0 0 0,1-1 0 0 0,0 2 0 0 0,0-1 0 0 0,0 1 0 0 0,0 0 0 0 0,0 1 0 0 0,0 0 0 0 0,0 0 0 0 0,-1 1 0 0 0,1 0 0 0 0,15 6 0 0 0,-22-7 0 0 0,0-1 0 0 0,1 1 0 0 0,-1-1 0 0 0,0 1 0 0 0,1-1 0 0 0,-1 0 0 0 0,1 0 0 0 0,-1 0 0 0 0,0 0 0 0 0,4-1 0 0 0,13-1 0 0 0,4 3 25 0 0,-12-1 95 0 0,-6 1-41 0 0,1-1-1 0 0,-1 0 0 0 0,0-1 1 0 0,11-1-1 0 0,13 0-53 0 0,-23 2-25 0 0,1 0-1 0 0,-1-1 1 0 0,0 1-1 0 0,12-4 1 0 0,-15 3 0 0 0,0 0 0 0 0,14 0 0 0 0,-15 1 0 0 0,0 0 0 0 0,0 0 0 0 0,0 0 0 0 0,1-1 0 0 0,-1 1 0 0 0,0-1 0 0 0,0 1 0 0 0,0-1 0 0 0,2 0 0 0 0,-2 0 0 0 0,0 0 0 0 0,0 0 0 0 0,-1 1 0 0 0,1-1 0 0 0,0 1 0 0 0,0 0 0 0 0,0-1 0 0 0,4 1 0 0 0,71-6 0 0 0,-38 10 0 0 0,-36-4 0 0 0,0 0 0 0 0,1 1 0 0 0,-1-1 0 0 0,0 0 0 0 0,0-1 0 0 0,7 0 0 0 0,-3 0 0 0 0,7-1-12 0 0,-7 1 20 0 0,0 1 1 0 0,-1 0-1 0 0,1 0 1 0 0,0 0-1 0 0,0 0 1 0 0,-1 1-1 0 0,1 0 1 0 0,11 4-1 0 0,2 2-20 0 0,-18-7-56 0 0,3 1-76 0 0,-1-2 165 0 0,-6-6 18 0 0,2 5-56 0 0,-1-1 27 0 0,0 0 1 0 0,-1-1 0 0 0,1 1-1 0 0,-1 0 1 0 0,0 0 0 0 0,0 0-1 0 0,0 0 1 0 0,0 0-1 0 0,0 1 1 0 0,0-1 0 0 0,-5-3-1 0 0,-34-26-28 0 0,19 17 26 0 0,0-2 22 0 0,-59-50 212 0 0,71 57-253 0 0,2 0 0 0 0,-14-19 0 0 0,14 18-27 0 0,-16-18 1 0 0,23 28-54 0 0,-6-17 26 0 0,6 13 102 0 0,0 1 232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6T15:47:10.7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11289 4144 17327 0,'0'0'768'0,"22"13"160"0,-22-13-736 0,0 0-192 16,5-5 0-16,-5 5 0 0,4-6 1312 0,1 4 224 15,-1-5 64-15,-4 7 0 16,0 0-608-16,0 0-112 0,0 0-32 0,0 0 0 15,0 0-48-15,0 0-16 0,0 0 0 0,0 0 0 16,4 7-80-16,-4-7-32 0,2 8 0 0,-2-1 0 0,0 1-288 0,0-8-64 16,0 0-16-16,-3 7 0 0,3-7-176 0,0 0-128 15,0 0 144-15,0 0-144 0,0 0 176 0,0 0-176 16,-7 1 192-16,7-1-192 0,-5-3 0 0,1 0 0 16,4 3 0-16,-1-6 0 0,1-3 0 0,0 1 0 15,1 1 0-15,2-3 0 0,1 1 0 0,1 3 0 16,0-3-144-16,0 2 144 0,1 2 0 0,0 1-160 15,1 0 160-15,1 3 0 0,-8 1 0 0,9 0 176 0,-2 0 0 0,1 0 0 16,0 1 176-16,-8-1 32 0,8 4 16 0,-8-4 0 16,6 7 48-16,-6-7 16 0,3 7 0 0,0 4 0 15,-3-3-144-15,-2 1-48 0,-2-1 0 0,1-2 0 16,-4-1-80-16,2 2-32 0,-2-3 0 0,1 0 0 16,-2-2-32-16,0 1-128 0,0-2 192 0,0 0-64 15,2-2-128-15,-1 0 0 0,1-2 0 0,1-1 128 0,5 4-128 0,-3-6 0 16,-1-1-160-16,3 1 160 31,0-2-688-31,2 1-32 0,0 1-16 0,-1 6 0 16,5-7-2592-16,2 2-528 0</inkml:trace>
  <inkml:trace contextRef="#ctx0" brushRef="#br0" timeOffset="618.43">11701 4157 9215 0,'0'0'816'0,"0"0"-656"15,0 0-160-15,-4 6 0 0,4-6 3024 0,-4 8 576 16,-1 0 112-16,0 0 32 0,-1 0-1440 0,1-2-272 15,-1-1-64-15,0 1-16 0,1-1-864 0,0 1-192 0,0-3-16 0,0 1-16 16,-2-2-256-16,1 2-48 0,-1-4-16 0,1 2 0 16,-1-4-96-16,0 2 0 0,1-2-16 0,1-1 0 15,1-1-176-15,0 0-16 0,-1-6-16 0,3 2 0 16,1-1-224-16,1 1 0 0,1-2 0 0,2-1 0 16,0 1 0-16,1-1 0 0,-1 0 0 0,3 0 0 15,0 1 0-15,1 1 0 0,-1 0 0 0,1 2 0 16,-1 2 0-16,1 1 0 0,-7 4 0 0,9-1 0 15,0-1 0-15,1 4 0 0,0 3 0 0,-1-3 0 16,0 4 256-16,-1-1 16 0,-3 0 0 0,1 0 0 16,-2 2 48-16,-1-1 0 0,0 0 0 0,-2 1 0 15,-1 1-16-15,0 1 0 0,-1 2 0 0,-1-1 0 0,0 1-160 0,-2-2-16 16,-3 0-128-16,1-4 192 0,-1 2-192 0,1-2 0 16,-1-1 128-16,1-2-128 0,-1 1 0 0,2-2 0 15,-2-1 128-15,2-1-128 0,-1 0 0 0,0-1 0 16,1-2 0-16,0 1 0 0,1-4 0 0,3 0 0 15,-1 0-192-15,2-1 192 0,2 0-192 0,0 1 192 16,2 1-192-16,1-1 192 0,2 0-192 0,1 0 192 16,1 2-192-16,1 1 192 15,1 0 0-15,1 1 0 0,-1 2 0 0,0 0 0 0,-2 1 0 16,0 0 0-16,-1 1 192 0,0 0-48 0,-8-1 48 0,0 0 16 16,5 4 0-16,-5-4 0 0,0 0 144 0,0 0 32 15,0 8 0-15,-2 1 0 0,0-2-128 0,-2-1 0 16,-1 1-16-16,0-1 0 0,-1 1-416 0,0-2-80 15,-2 0 0-15,0-3-12448 16,-1-2-2480-16</inkml:trace>
  <inkml:trace contextRef="#ctx0" brushRef="#br1" timeOffset="11349.04">9388 7565 24879 0,'0'0'1088'0,"0"0"256"0,0 0-1088 0,0 0-256 0,0 0 0 0,0 0 0 16,0 0 976-16,3 6 144 15,-1 2 32-15,1 4 0 0,3 7 240 0,1 5 48 16,-2 2 16-16,0 4 0 0,1 3-688 0,-4 3-144 16,1-1-32-16,-1 2 0 0,1-1-336 0,1 1-80 15,-3-2-16-15,2-2 0 0,-1-1-160 0,1-3 0 16,0-4-192-16,-1-2 192 15,2-3-1856-15,0-3-240 0,0-7-48 0,3-2-7408 0,-1-3-1488 0</inkml:trace>
  <inkml:trace contextRef="#ctx0" brushRef="#br1" timeOffset="11654.7">9786 7438 20783 0,'0'0'912'0,"0"0"208"0,-8 2-896 0,1 3-224 0,1-1 0 0,-1 4 0 15,1 2 1408-15,1 6 224 0,-1 2 48 0,1 3 16 16,1 2-688-16,3 3-144 0,4 2-32 0,-1-1 0 16,2 2-656-16,3-1-176 0,2-5 0 0,4-3 0 15,0-3 0-15,1-1 0 0,0-6 144 0,2-2-144 16,-2-3 400-16,1-3 16 0,-1-5 0 0,0-3 0 0,0-6 320 0,-3-1 64 16,0-5 16-16,-3 1 0 0,-3-4 32 0,-1-1 16 15,-3-2 0-15,-1 2 0 0,-3 2-320 0,-2 1-64 16,-3-3-16-16,0 2 0 0,-2 2-288 0,1 2-176 15,0 2 192-15,0 1-192 16,-2 1-1088-16,1 2-320 0,-1-1-64 0,2 5-9360 16,0-1-1888-16</inkml:trace>
  <inkml:trace contextRef="#ctx0" brushRef="#br1" timeOffset="12148.68">10822 7728 3679 0,'0'0'320'0,"-5"-2"-320"0,-2 0 0 0,0 2 0 16,-3 0 4544-16,0 0 848 0,0-1 176 0,-2-2 16 0,-1-1-2928 0,-1 1-592 16,0 1-112-16,1 2-32 0,0 2-400 0,0 1-96 15,-1 4-16-15,0 2 0 0,-2 1-512 0,2 4-96 16,1 3-32-16,1 3 0 0,1-3-208 0,4 2-48 16,-1 2-16-16,4-1 0 15,0-2-192-15,3-1-48 0,2 0 0 0,3-3 0 16,0-1-128-16,5-1-128 0,1-1 192 0,3-5-192 15,3-2 128-15,1-3-128 0,0-1 0 0,1-2 0 0,2-4 0 0,-1-1 128 16,1-5-128-16,-2 1 0 0,-2-3 0 0,-2 0 0 16,0-2 0-16,-2 0 0 15,-3-2 0-15,-1 0-144 0,-1 0 144 0,-2 1 0 0,-3 2 0 0,0 2 0 16,-2 2 0-16,0 0 0 0,-2 1 0 0,1 2 128 0,1 8-128 0,0 0 176 16,0 0 64-16,0 0 16 15,0 0 0-15,-5 6 0 0,1 2-128 0,1 3-128 16,3 0 176-16,0 3-176 0,2-1 0 0,0 1 0 15,2 0 0-15,1 2 0 0,1 0 0 0,0 0-256 16,3-1 32-16,0 0 0 16,2-3-1744-16,-1 0-336 0,3-3-80 0,-1-1-16 15,-1-2-832-15,-1-2-160 0,-1 0-48 0,-9-4-8128 0</inkml:trace>
  <inkml:trace contextRef="#ctx0" brushRef="#br1" timeOffset="12648.99">11110 7588 27759 0,'2'-14'1216'0,"-2"14"272"0,0 0-1184 0,0 0-304 0,0 0 0 0,0 0 0 16,6 4 1328-16,-2 4 208 0,-3 1 32 0,3 4 16 15,0 2-448-15,-1 4-96 0,-1 0-16 0,2 3 0 16,-2-2-592-16,-1 3-128 0,0-3-32 0,3 1 0 0,1-2-128 0,1 1-16 16,-3-4-128-16,1-2 192 0,0-4-192 0,3 1 0 15,-2-2 0-15,0-3 0 0,-5-6 0 0,7 4 0 16,-1-1 0-16,-6-3 0 0,5-7 0 0,1 1 0 15,-1-2 0-15,0-1 0 0,0-1 0 0,1 0-192 16,0-4 48-16,-1 0 0 0,2-2 0 0,-1 0 0 16,0-3 0-16,-1 1 0 15,1 1 16-15,1 0 0 0,-1 0 0 0,2 1 0 0,0 2 128 0,-2 3 0 16,0 0 160-16,-1 3-160 0,0 1 464 0,-5 7 0 16,0 0 0-16,8 4 0 0,-3 3-112 0,0 2-32 15,1 4 0-15,-1 0 0 0,0 4-48 0,0 1-16 16,-1 0 0-16,1-1 0 0,1-1-128 0,-1-2-128 15,0-1 144-15,-1-1-144 0,0-1 176 0,0-1-176 16,-2-4 192-16,-2-6-192 0,0 0 256 0,8 2-48 16,-8-2-16-16,8-5 0 0,0-2 16 0,0-2 0 0,1-3 0 0,-1-2 0 15,-3-3-208-15,0-4 144 0,0 1-144 0,0 1 128 16,1 1-128-16,-2 1 0 16,-1 2 0-16,1 2 0 0,-1 2-144 0,0 1 144 15,0 3 0-15,1 0 0 0,-1 1 0 0,-3 6 0 16,0 0 0-16,0 0 0 0,0 0 0 0,8-2-128 15,-8 2 128-15,8 4 0 0,1 3 0 0,-1 2-128 0,-1 1 128 0,1 2 0 16,0 0-256-16,1 1 48 0,-1 0 16 0,1 0 0 31,-1 0-2176-31,1 0-416 0,2 0-96 0,-2-1-12960 0</inkml:trace>
  <inkml:trace contextRef="#ctx0" brushRef="#br1" timeOffset="12785.89">11800 7656 26607 0,'0'0'1168'0,"0"0"256"0,0 0-1136 0,0 0-288 16,3 12 0-16,-2-3 0 0,0 0 624 0,3 0 64 16,1 2 16-16,2 0 0 15,1 2-1472-15,1-1-272 0,1-2-64 0</inkml:trace>
  <inkml:trace contextRef="#ctx0" brushRef="#br1" timeOffset="12921.83">11866 7442 6447 0,'-18'-18'576'0,"10"10"-576"16,-1 0 0-16,1-2 0 0,1 2 5488 0,1-1 976 15,1 0 208-15,1 2 48 0,3 1-5120 0,1 6-1008 16,5-4-208-16,3 1-32 16,1 2-1744-16,4 2-336 0,1 2-80 0</inkml:trace>
  <inkml:trace contextRef="#ctx0" brushRef="#br1" timeOffset="13214.44">12095 7547 13823 0,'3'18'608'0,"0"-7"128"0,1 6-592 0,-1 3-144 0,-1 1 0 0,0-2 0 16,-1 0 4288-16,0-4 832 0,0 0 176 0,1-2 16 15,0-2-2800-15,1-1-560 0,-2-3-112 0,-1-7-32 16,0 0-1104-16,0 0-240 0,0 0-32 0,0 0-16 16,7-5-64-16,-1-3-16 0,1-2 0 0,-1-4 0 0,0-1-112 0,0-2-32 15,1-2 0-15,-1-1 0 16,-1-1-192-16,1-1 0 0,-1 0 0 0,0 1 0 15,1 3-176-15,1-2 176 0,-2 3-160 0,0 4 160 16,1-1-128-16,-1 4 128 0,0 2 0 0,0 4-144 16,-5 4 144-16,0 0 0 0,8 0 0 0,1 4-128 0,0 1 128 0,0 3-128 15,1 2 128-15,-1 2-128 0,1 2 128 0,1 2-128 16,-2 2 128-16,1 4-128 16,2 0-336-16,2 6-64 0,-2-3-16 0,0 1 0 15,-2-3-848-15,1-1-160 0,-2-1-48 0,0-1 0 16,0-1-1152-16,0-3-224 0,3-3-48 0</inkml:trace>
  <inkml:trace contextRef="#ctx0" brushRef="#br1" timeOffset="13517.41">12736 7690 14735 0,'0'0'1312'0,"5"-5"-1056"0,-2-2-256 0,1-1 0 15,-2-2 2800-15,1-2 496 16,-2-2 96-16,1 1 32 0,-2-2-1328 0,0 1-272 0,0-3-48 0,0 3-16 15,-3-3-864-15,0 1-160 0,-1 1-32 0,1-1-16 16,-1 2-176-16,-3 1-48 0,-1 1 0 0,-1 1 0 16,0 4 176-16,-1 1 48 0,-2 1 0 0,0 4 0 15,0 2 48-15,1 4 16 0,-1 3 0 0,2 3 0 0,0 2 16 0,3 2 16 16,0 4 0-16,3 0 0 0,4 3-192 0,1 2-32 16,3-1-16-16,3 1 0 0,2-2-208 0,4-4-32 15,4 0-16-15,3-2 0 16,3-2-96-16,4-1 0 0,5-3-16 0,2-4 0 15,1-2-48-15,0-4-128 0,1-3 192 0,11-1-64 16,-6-2-656-16,-3-3-144 0,-1 1-32 16,-12 1-13568-16,1-2-2704 0</inkml:trace>
  <inkml:trace contextRef="#ctx0" brushRef="#br1" timeOffset="28654">11590 8842 16575 0,'0'0'1472'0,"0"0"-1168"16,-6 2-304-16,-2 0 0 0,0 4 1760 0,-1 0 288 16,-2 3 64-16,1 0 16 0,-2 2-512 0,2-1-96 0,-2 2-32 0,3 0 0 15,1 1-784-15,3 0-176 0,-2-2-16 0,2 1-16 16,2-1-368-16,1-1-128 0,-1 2 0 0,2-3 144 16,0 1-144-16,1 1 0 0,1-2 0 0,0-1 0 15,2 1 736-15,-3-9 160 0,4 6 48 0,1 0 0 31,-5-6-1712-31,8 3-352 0,0 0-64 0,-2-2-16 0,3-2 832 0,0-3 176 0,1-1 16 0,-3 0 16 16,0 1 160-16,-1-3 0 0,0 1 0 0,-1-3-128 0,-1 1 128 0,0 1 0 16,-2-2 0-16,1 3 128 0,-2-1 64 0,-1 7 0 15,1-6 16-15,-1 6 0 0,0 0 304 0,0 0 64 16,0 0 16-16,0 0 0 16,0 0 96-16,0 0 16 0,0 0 0 0,-5 5 0 15,-1 0-192-15,1 0-48 0,5-5 0 0,0 0 0 16,-4 7-288-16,4-7-176 0,0 9 192 0,1-1-192 15,-1-8 0-15,0 0 0 0,4 8 0 0,1-2 0 16,2-1 0-16,-1 2 0 0,-1-3 0 0,2 1-144 0,-1-1-16 0,2 0 0 16,-1 0 0-16,1 0 0 0,-1-2-160 0,1 2-16 15,-1 1-16-15,-1-3 0 0,-6-2 96 0,9 5 0 16,-1-3 16-16,0 4 0 0,-2-1 240 0,1 3 0 16,0 1-160-16,-1 0 160 0,1 4 0 0,-2 1 0 0,1 2 128 15,0 1-128-15,-3 0 400 0,0-1 0 0,-2 0 0 0,-1 4 0 16,0-3 144-16,-2 0 32 0,-3 0 0 0,-5-1 0 15,-1-1 80-15,-4 1 32 0,-2-1 0 0,-1 2 0 16,-3-4-288-16,0-1-48 0,1 0-16 0,-1-4 0 16,0-2-336-16,1-1-128 0,3-2 0 0,-1-3 0 31,0-4-2176-31,1-1-448 0,3-4-64 0</inkml:trace>
  <inkml:trace contextRef="#ctx0" brushRef="#br1" timeOffset="29152.38">11886 8966 27471 0,'0'0'1216'0,"1"8"256"0,2 5-1184 0,0 3-288 0,-2-3 0 0,1 1 0 16,0 2 1280-16,-2-1 192 0,0 1 32 0,0 0 16 15,-2-1-352-15,1 0-64 0,0-2-16 0,0-2 0 0,-1-1-768 0,1-3-176 16,1-7-16-16,0 0-128 0,0 0 128 0,0 0-128 15,0 0 0-15,0 0 0 0,-5-7 0 0,1-4 0 16,0-1 0-16,3-2 0 0,-1-2-256 0,2 1 32 16,0-2 16-16,2 0 0 0,0-1 16 0,2-1 0 15,1 1 0-15,2 1 0 0,1 0-96 0,-1 0-16 0,4 2 0 16,2-1 0 0,3 2-272-16,-2-1-64 0,-1 2-16 0,0 3 0 0,1 1 656 0,-1 2 128 15,0-2 16-15,-1 5 16 0,-3 2-160 0,0 2 0 16,-2 2 0-16,-2 3 0 0,0 3 128 0,-2 5-128 15,-2-1 192-15,-1 6-64 0,0-1 256 0,-1 4 32 16,0 0 16-16,1 1 0 0,-2-1 16 0,1 0 0 16,0-2 0-16,1 1 0 0,1-1-288 0,2 0-160 15,1-2 192-15,1-2-192 0,1-2 144 0,2-4-144 0,0-1 0 0,0-1 144 16,2-5-144-16,-1 2 0 0,-1-4 0 0,1 0 0 16,-2-6 0-16,-1-1 0 0,-2-2 0 0,0 1 128 15,-1-3 16-15,-2 0 0 0,-1-1 0 0,-1-1 0 16,-1-1-144-16,0-2 128 0,-1 1-128 0,-1 0 128 15,-2 1-368-15,-1 0-80 0,1-4 0 0,-1 2-16 32,1 2-2016-32,0 2-400 0,1-1-64 0,0 2-6320 0,1 1-1248 0</inkml:trace>
  <inkml:trace contextRef="#ctx0" brushRef="#br1" timeOffset="29420.09">12268 8889 14735 0,'3'8'1312'0,"-1"5"-1056"0,2 3-256 0,0 1 0 15,-1-2 1968-15,1 2 336 0,1 3 64 0,0 1 0 16,0-4-752-16,2 2-144 0,-1-3-48 0,2 0 0 0,1-1-464 0,0 0-80 16,0-4-32-16,2-2 0 0,1-2-400 0,-1-2-64 15,0-2-32-15,0-3 0 0,0-3-352 0,-1-2 144 16,1-3-144-16,-2-2 0 0,-1-3 128 0,0-2-128 16,-1 2 0-16,0-4 0 0,-2 0 144 0,0 0-144 15,-1 2 0-15,0-3 144 0,-1 1 288 0,-3 2 48 16,1 1 16-16,-1 5 0 0,-1 0 208 0,1 9 32 0,-3-4 16 15,3 4 0-15,0 0-288 0,-5 4-48 0,1 6-16 0,1 3 0 16,1 3-256-16,0-1-144 0,1 6 160 0,2-1-160 16,3 3-192-16,2-1-144 0,0 3-32 0,2 1 0 31,2-4-2928-31,1 1-592 0,-1-4-112 0,2 1-32 0</inkml:trace>
  <inkml:trace contextRef="#ctx0" brushRef="#br1" timeOffset="29817.41">12761 8996 1839 0,'0'0'160'0,"4"-5"-160"0,-4 5 0 0,0 0 0 15,6-3 4784-15,-6 3 912 0,8 4 192 0,0 3 48 16,-2 3-3664-16,2 3-736 0,1 0-128 0,-1 4-48 0,0 0-192 16,2 3-32-16,0-3-16 0,-1 2 0 0,-2 1-288 0,0-1-64 15,-2 0-16-15,-1-2 0 0,-1-3-176 0,-1-1-16 16,1 1-16-16,-3-3 0 15,-1-2-192-15,-1-1-32 0,0-2-16 0,2-6 0 16,-4 7-160-16,4-7-16 0,-5 2-128 0,-1-6 192 16,1-3-192-16,-1-3 0 0,2 1 0 0,-1-4 0 15,-1-4 0-15,0-1-256 0,1-3 48 0,-1-2 16 0,0-5-128 16,1-2-32-16,-1-1 0 0,3-1 0 16,0 0-64-16,2-2-16 0,2 3 0 0,3 0 0 0,1 0 160 0,2 2 16 15,0 4 16-15,4 4 0 0,1 0 240 0,1 6 0 16,1 2 0-16,2 4 160 0,-1 1 288 0,0 4 48 15,-2 4 16-15,0 4 0 0,-2 4 112 0,0 2 16 16,-3 3 16-16,-3 3 0 0,-1-1 208 0,-3 4 32 16,-1 1 16-16,-3 4 0 0,0 1-208 0,-4-2-32 0,-1-1-16 0,-1 2 0 15,-3-3-496-15,2-2-160 0,-3-2 0 0,0-3 0 32,0 1-1216-32,0-5-368 0,0 1-64 0,0-4-16288 0</inkml:trace>
  <inkml:trace contextRef="#ctx0" brushRef="#br1" timeOffset="30284.86">13089 8321 23951 0,'0'0'2128'0,"0"0"-1696"0,0 0-432 0,0 0 0 16,8 0 1552-16,1 4 240 15,2 2 32-15,2 7 16 0,4 7-384 0,4 5-80 16,2 5-16-16,4 5 0 0,5 7-272 0,-1 1-48 16,0 0-16-16,1 4 0 0,0 2-64 0,-4-1 0 15,-2 3-16-15,-6-1 0 0,-1-2-112 0,-2 2-32 0,-6-2 0 16,-1-3 0-16,-7 1-112 0,0 0-32 0,-3-2 0 0,-3 2 0 15,0 2-304-15,-5-1-64 0,0-3-16 0,-3-1 0 16,0-2-416-16,-2-2-96 0,-2-2-16 0,-2 0 0 31,-1-4-2656-31,-3-2-544 0</inkml:trace>
  <inkml:trace contextRef="#ctx0" brushRef="#br1" timeOffset="32412.49">8916 8779 9215 0,'25'-32'816'0,"-25"32"-656"15,0 0-160-15,0 0 0 0,0 0 3520 0,-1 9 656 16,1 0 144-16,0 3 32 0,1 1-2240 0,2 4-448 15,2 3-96-15,-1 5-16 0,0 3-848 0,-1 3-192 16,1 3-16-16,0 3-16 0,0 1-320 0,0 1-160 16,0 0 160-16,3-3-160 0,-1-2 0 0,-1-4-192 15,0 0 16-15,-1-4 0 16,0-2-1984-16,-1-3-400 0,-3 1-64 0</inkml:trace>
  <inkml:trace contextRef="#ctx0" brushRef="#br1" timeOffset="32721.33">8839 8460 3679 0,'-9'-18'320'0,"5"13"-320"0,0 1 0 0,-2 1 0 16,-1 3 5424-16,1 3 1008 0,-1 1 208 0,-2 2 32 15,-3 2-4176-15,-1 3-848 0,-1 2-176 0,-2 4-16 16,1 5-224-16,-1 7-32 0,2 6-16 0,-1 5 0 16,1 3-736-16,-2 3-128 0,-2 5-48 0,1 2 0 0,3 2-112 0,1 2-32 15,1 1 0-15,3-4 0 16,1-3 80-16,3 1 16 0,2-3 0 0,3-1 0 16,2-3-224-16,3 0 128 0,3-2-128 15,3-3 0-15,4-2 0 0,3-3 0 0,1-2 0 0,4-3 0 16,1-2-528-16,5-3-48 0,4-4-16 0,1-5-10736 15,1-5-2160-15</inkml:trace>
  <inkml:trace contextRef="#ctx0" brushRef="#br0" timeOffset="49018.66">20938 5849 17503 0,'0'0'1552'0,"0"0"-1232"0,14-9-320 0,-14 23 0 16,0 2 1184-16,1 1 176 0,3 2 48 0,-1 1 0 15,1 1-64-15,0 1 0 0,0 1 0 0,1 1 0 16,0-1-688-16,-1 1-144 0,0-1-16 0,1 0-16 16,-1-3-320-16,0 0-160 0,-2-7 160 0,1 0-160 15,-2-3 224-15,1-3-48 0,-2-7-16 0,0 0 0 16,0 0 240-16,0 0 48 0,-7-4 16 0,3-4 0 15,-2-2-144-15,1-5-48 0,-1 0 0 0,1-5 0 16,-1-3-272-16,2-3 0 0,-2-2 0 0,4 0 0 16,1-4 0-16,1 0-144 0,1-1 16 0,1-1 0 15,2 0 128-15,2 0 0 0,0 2-144 0,2 1 144 16,1 1 0-16,1 1 0 0,2 2 0 0,-1 2 0 0,0 3 208 16,2 3 16-16,2 4 0 0,-1 2 0 0,2 2 16 0,-1 1 0 15,2 3 0-15,-1 3 0 0,-3 3-240 0,-1 4 128 16,-3 2-128-16,0 3 0 0,-2 0 176 0,-4 5-176 15,0 2 192-15,-3 6-192 0,-1 4 224 0,-3 2-64 16,-1 3-16-16,-5 3 0 0,-1-3 0 0,-2 2 0 16,0 0 0-16,0-1 0 0,0-1 256 0,1-1 48 15,0-2 16-15,3 0 0 0,0-6 240 0,2-1 32 16,1-3 16-16,2-2 0 0,1 0-304 0,2-4-64 16,1 1-16-16,4-4 0 0,2-4-192 0,2-1-48 15,1-2 0-15,4-2 0 0,2-2-128 0,2-1 192 16,0 1-192-16,2-3 192 0,1-1-192 0,2 1-224 15,0-2 48-15,2 0 16 16,0 0-1584-16,2-1-320 0,1 0-64 0,0 0-8816 0,3 0-1776 0</inkml:trace>
  <inkml:trace contextRef="#ctx0" brushRef="#br0" timeOffset="49787.23">22054 5764 11967 0,'-26'-5'528'0,"15"4"112"0,1 1-512 0,1 0-128 0,1-3 0 0,3 2 0 16,1 1 4368-16,2-3 848 0,4 1 160 0,0-2 48 15,-2 4-2864-15,9-4-576 0,6-4-128 0,0 0 0 16,1-2-992-16,5 2-192 0,2-1-32 0,1-2-16 16,2-3 32-16,3 0 16 0,2-2 0 0,0-1 0 15,3 0-224-15,3 0-32 16,2-1-16-16,1-3 0 0,3 2-144 0,0-4-16 0,0-1-16 16,0 0 0-16,-1 1-96 0,0-1 0 0,-1-2-128 0,-2 0 192 15,-5 1-192-15,2 2 128 0,-3 1-128 0,0-4 0 16,-2 2 128-16,-2 2-128 0,0 1 0 0,-2 0 0 15,0 0 128-15,-2 3-128 0,-1-1 0 0,-3 2 144 16,-2 0-144-16,-1 0 0 0,-1 1 144 0,-1 2-144 16,-2-1 208-16,1 2-16 0,-4 2-16 0,0-1 0 0,-1 1 0 0,-1 1 0 15,-2-2 0-15,-1 2 0 0,1 2-32 0,-1-1 0 16,0 1 0-16,-1 0 0 0,-1 2-16 0,0 1 0 16,-4 5 0-16,0 0 0 0,2-6-128 0,-2 6 192 15,0 0-192-15,0 0 192 0,5-1-192 0,-5 1 0 16,0 0 144-16,6-4-144 0,0 3 0 0,-6 1 0 15,8 1 0-15,1 0 128 16,-1-1-128-16,2 3 0 0,2 0 128 0,1 1-128 0,-1 1 0 16,2 1 128-16,3 1-128 0,4 2 0 0,4 1 0 0,1 1 128 15,1-1-128-15,5 5 0 0,1-1 160 0,5 4-32 16,3 3-128-16,-1 0 192 0,1 0 0 0,-1 2 0 16,0 5 0-16,2-1 0 0,0 2-16 0,0 1-16 0,1-4 0 0,0 1 0 15,-2-1-160-15,0-4 0 0,0-1 0 0,-1-1 128 16,-3-1-128-16,4 0 128 0,-6-3-128 0,0 1 128 15,-1-2-128-15,-1-2 128 0,-6-3-128 0,-1 1 128 16,-1-2-128-16,-3 1 0 0,-2-2 0 0,-1 0 0 16,-1 0-576-16,-2-2-208 0,-2 1-48 0,-1-3 0 31,0 2-1664-31,-2 1-320 0,-1-2-80 0</inkml:trace>
  <inkml:trace contextRef="#ctx0" brushRef="#br0" timeOffset="50450.64">25162 5682 22463 0,'0'0'992'0,"0"0"208"0,0 0-960 0,0 0-240 16,-3 9 0-16,2-2 0 0,0 1 1184 0,1 2 192 16,1 2 32-16,0 2 16 0,0 3-128 0,2 1-16 15,1 6-16-15,0-1 0 0,-2 1-768 0,1-1-160 0,1 1-16 0,0-2-16 16,2-1 176-16,-2 1 32 16,-1-4 16-16,-2 0 0 0,1-5 32 0,-1 0 0 15,0-2 0-15,0-2 0 0,2 0-176 0,-3-9-48 16,0 0 0-16,0 0 0 0,0 0-16 0,0 0-16 15,0 0 0-15,-4-5 0 0,2-2-48 0,0-4-16 16,0-2 0-16,0-3 0 0,2-2-240 0,0-3 144 0,0-1-144 0,3-4 128 31,1-3-512-31,2-2-128 0,1-5 0 0,1 3-16 16,1-1-288-16,1 0-48 0,2-1-16 0,1 1 0 16,0 2 368-16,3 2 80 0,2 2 16 0,-1-1 0 0,-1 4 416 0,-1 3 0 0,1 1 144 0,0 4-144 15,-1 3 560-15,-1 5 0 0,-2 2 0 0,0 5 0 16,0-2-80-16,-2 4-16 0,-2 4 0 0,-3 2 0 15,-2 1-144-15,-2 2-48 0,-1 1 0 0,-3 3 0 0,0 3 48 0,-4 2 0 16,-1-1 0-16,-2 3 0 0,-2 2-112 0,-1 1-16 16,-1 1 0-16,-1-1 0 0,-2-2 32 0,-1-1 0 15,-3-1 0-15,0 1 0 0,1-2 96 0,0-1 0 16,0-1 16-16,2-5 0 16,3 1 32-16,2-1 0 0,1 0 0 0,3-3 0 15,1 0 112-15,3 0 32 0,2-2 0 0,3 2 0 16,1 0 0-16,5 0 16 0,3-2 0 0,4 1 0 0,2-1 0 15,4 1 0-15,3-1 0 0,1-2 0 0,3 1-160 0,2 1-48 16,-1-1 0-16,13 3 0 0,-2-2-160 0,-5 1-32 16,-3-2-128-16,0 1 192 0,-3 1-192 0,-2 1 0 15,-3-2 0-15,0 1 0 0,0-1-240 0,-2 1-32 16,-2-1-16-16,-2 5 0 16,-3-5-2384-16,0 5-464 0,1-1-112 0</inkml:trace>
  <inkml:trace contextRef="#ctx0" brushRef="#br0" timeOffset="57447.21">23042 4034 3679 0,'0'0'320'0,"0"0"-320"15,0 0 0-15,0 0 0 0,0 0 4272 0,0 0 784 16,0 0 144-16,0 0 48 0,0 0-2368 0,0 0-480 16,13 4-96-16,-13-4 0 0,0 0-912 0,6 4-176 0,1 1-48 0,-1 2 0 15,1 3-368-15,0-1-80 16,-2 4-16-16,0 4 0 0,-1 4-128 0,0 5-16 15,0 3-16-15,0 5 0 0,0 2-96 0,-1-4-32 16,3 3 0-16,-2 1 0 0,-2 1-160 0,1 3-16 16,-1 2-16-16,0 2 0 0,0 1-224 0,1 7 176 15,0-5-176-15,0-4 160 0,1-5-160 0,0-3 0 0,-1 0 0 0,-1-6 0 16,2-1 0-16,0-3 0 0,0-3 128 0,-1-1-128 31,-1-3-1024-31,1-1-224 0,0-1-48 0,-1 0-16 16,1-3-1984-16,-2-3-400 0</inkml:trace>
  <inkml:trace contextRef="#ctx0" brushRef="#br0" timeOffset="57847.94">23350 3986 15663 0,'0'0'1392'15,"0"0"-1120"-15,0 0-272 0,0 0 0 0,0 0 2528 0,0 0 448 16,0 0 96-16,5 7 0 0,0 0-896 0,0 4-176 15,-1 3-32-15,1 6-16 0,1 2-848 0,-1 7-160 16,-1 4-48-16,0 5 0 0,0 3-320 0,1-1-80 16,-3 2-16-16,1-10 0 0,0 2-192 0,-1 5-32 0,1-2-16 0,-2 1 0 15,0 1-240-15,-1 1 144 0,-1 2-144 0,-2 9 128 16,3-3-128-16,-1-1 0 0,-1-4 0 0,0-5 0 31,1-2-608-31,1 0-48 0,0-4-16 0,0-5 0 16,0-4-2128-16,0-5-416 0</inkml:trace>
  <inkml:trace contextRef="#ctx0" brushRef="#br0" timeOffset="58486.39">23091 3338 911 0,'0'0'0'0,"0"0"0"0,-2-4 0 0,2 4 0 0,0 0 0 0,-4-2 0 16,0-2 6320-16,0 4 1168 0,4 0 256 0,-3 6 32 16,2 3-4960-16,0 3-976 0,-2 4-208 0,1 3-32 15,-1 3-896-15,-1 3-192 0,0 1-16 0,2 2-16 16,-1-1-304-16,0 0-176 0,1-1 192 0,1-1-192 16,-1-1 128-16,1-1-128 15,1-6 0-15,0-1 0 0,0-3 0 0,1-4 128 0,1-3-128 0,-2-6 0 16,0 0 240-16,0 0-64 0,0 0-16 0,1-7 0 15,0-4 16-15,2-2 0 0,-1-6 0 0,1-1 0 16,0-1-176-16,0-2 192 0,0 1-192 0,0-1 192 16,-1-1-192-16,1-2 160 0,-2-2-160 0,-1-1 160 15,1 0 0-15,1 0 0 0,-1 0 0 0,0 3 0 16,-1-1 0-16,2 2 0 0,-1 1 0 0,2 5 0 0,-2 2-160 0,2 4 0 16,-1 4 0-16,-2 9 0 0,0 0 0 0,0 0 0 15,8 12 0-15,0 3-176 0,0 9 16 0,1 3 0 16,1 4 0-16,1 4 0 0,-1-1-96 0,2-1 0 15,-2-2-16-15,1-3 0 0,-1-4 128 0,2-1 144 16,-2-3-208-16,1-3 80 16,-1-4 128-16,2-1 0 0,-2-5 0 0,3-2 0 15,-1-6 224-15,0-2 80 0,-2-2 16 0,1-4 0 16,-1-4 384-16,-1-3 64 0,0 2 32 0,-1-7 0 0,1-1-64 16,-1-6-16-16,-1 0 0 0,-2-4 0 0,0 0-304 0,-1-4-64 15,-1-1-16-15,-2-2 0 0,0-3-160 0,-1 1-48 16,-1 1 0-16,-3 1 0 15,1 1-816-15,1 9-160 0,-2-3-48 0,0 1-12224 16,-1-2-2432-16</inkml:trace>
  <inkml:trace contextRef="#ctx0" brushRef="#br0" timeOffset="58981.51">23799 2904 23951 0,'0'0'2128'0,"0"0"-1696"16,0 0-432-16,0 0 0 0,0 0 2960 0,0 0 512 16,4-7 112-16,-1 1 0 0,1-2-1360 0,2-1-288 0,2-1-48 0,1 0-16 15,2-1-1376-15,0-1-288 0,6-4-48 0,2 1-16 16,1 0-144-16,3 1-176 0,0 0 48 0,2 2 0 15,1-5-2240-15,1 1-432 0,2 2-80 0</inkml:trace>
  <inkml:trace contextRef="#ctx0" brushRef="#br0" timeOffset="59587.83">24775 2349 18431 0,'-2'11'1632'0,"2"5"-1312"16,0 5-320-16,0-2 0 0,0 4 1680 0,0-1 272 15,0 1 48-15,2 1 16 0,-1-2-224 0,1 1-32 16,1 1-16-16,1-1 0 0,0-1-1136 0,-2-1-224 0,1-3-64 0,-2-3 0 15,1-3-64-15,-1-3-32 0,0-2 0 0,-1-7 0 16,0 0 416-16,0 0 64 16,0 0 32-16,0 0 0 0,0 0-16 0,-5-9 0 15,-1-1 0-15,0-3 0 0,1-3-400 0,1-2-96 16,0-2-16-16,2 0 0 0,2-3-208 0,0-3 144 16,0-1-144-16,1-2 128 0,3-1-128 0,1 0 0 0,0-1 0 15,4-11 0-15,2 2-192 0,-3 15 192 0,0 0-192 0,2 2 192 16,0 1-144-16,2 1 144 0,-1 0 0 0,7-4 0 15,-1 4 0-15,0 8 0 0,0 4 0 0,-3 3 0 16,-2-2 192-16,-1 5-64 0,-11 3-128 0,14 0 192 16,-14 0 64-16,11 4 16 0,-11-4 0 0,7 8 0 15,-2-1 48-15,0 7 16 0,-3 2 0 0,-4-5 0 16,-3 2-80-16,-2 11 0 0,0 1-16 0,1-7 0 0,0-3-80 16,-3 6-16-16,-2-1 0 0,1 1 0 0,1 0 0 0,-2-1 0 15,1 1 0-15,0-1 0 0,-1-3 176 0,2 0 16 16,0 0 16-16,1-2 0 15,1 0 128-15,2-2 32 0,0-2 0 0,2 0 0 16,1-2-96-16,2-1-16 0,0-8 0 0,2 6 0 16,2 1-80-16,3-1-32 0,-1-2 0 0,4 1 0 15,0 1-112-15,2-2-32 0,2-2 0 0,0 2 0 16,-1 1-144-16,0-2 0 0,0 1 0 0,2-7 128 0,-1 2-128 16,3 1-224-16,0 1 48 0,0-2 16 15,0-2-1200-15,5-3-240 0,-2 3-64 0,-7 1-12112 16,0-2-2432-16</inkml:trace>
  <inkml:trace contextRef="#ctx0" brushRef="#br0" timeOffset="60350.68">25592 1660 27359 0,'0'0'1216'0,"0"0"240"0,0 0-1168 0,0 0-288 15,0 0 0-15,0 0 0 0,0 0 1856 0,0 0 320 16,-5 8 64-16,2 2 16 0,2 4-672 0,1-4-144 16,1 6-32-16,-1 4 0 15,1 3-832-15,1-10-160 0,0 1-32 0,1 2-16 16,1 1-368-16,1 0 0 0,0 1 0 0,4 7-128 15,1-3-1600-15,-1-1-320 0</inkml:trace>
  <inkml:trace contextRef="#ctx0" brushRef="#br1" timeOffset="69019">9990 8906 20671 0,'-2'0'912'0,"2"0"192"0,-7-18-880 0,2 26-224 16,0 4 0-16,1 1 0 0,1 0 640 0,2 1 64 0,0 4 32 0,2-1 0 15,0 3 160-15,2-1 48 0,2 5 0 0,0 1 0 16,2-1-352-16,-1 2-64 0,0 2-16 0,-1-2 0 16,0-5 144-16,0 1 32 0,-1-1 0 0,0-2 0 15,0 1-96-15,1-5-16 0,-2 0 0 0,-1-2 0 16,0-3-256-16,-2-1-64 0,0-1-16 0,0-8 0 16,0 0-96-16,0 0-16 0,0 0 0 0,0 0 0 15,0 0 0-15,-6-4-128 0,4-5 192 0,-2-4-64 16,1-4-128-16,1-4 0 0,-2-2 0 0,3-4 0 0,-1-6-256 0,2 2 80 15,0-1 16-15,2-2 0 0,-1 1 160 0,3 0-192 16,0-1 192-16,2 3-192 0,2 1 192 0,2 0-160 16,3 4 160-16,2 2-160 0,-1-1 160 0,2 5 0 15,1 0 0-15,1 3 0 0,0 3 0 0,2 1 0 16,-3 1 0-16,-2 2 0 0,1 2 0 0,-2 3 192 16,-2 2-32-16,0 3-16 0,-3 1 48 0,0 3 0 15,-1 1 0-15,-2 3 0 0,-2 1-64 0,0 3-128 0,-4 1 192 0,-1 0-64 16,-3 1 112-16,-1 5 16 0,-2-2 0 0,1 2 0 15,-3-2-256-15,0 3 0 16,-3 1 0-16,-1-2 0 0,-2-1 0 0,0 1 0 16,-2-2 0-16,0-2 0 0,0 0 0 0,1-2 0 15,1-2 0-15,2 0 0 0,2-2 0 0,2-1 0 16,3 0 176-16,2-1-176 0,4-7 640 0,1 11 32 16,2-5 0-16,2 1 0 0,3-1 0 0,2 1 0 0,2-1 0 0,1 1 0 15,2-3-288-15,4 0-48 0,0 0-16 0,1-2 0 16,-1 0-128-16,1-1-16 0,-1 0-16 0,2 0 0 15,0-1-160-15,0 0 160 0,-1 0-160 0,-2-1 160 16,-1 0-320-16,0 0-64 0,-2-2-16 0,1 0 0 31,0-3-3216-31,-2 1-640 0</inkml:trace>
  <inkml:trace contextRef="#ctx0" brushRef="#br1" timeOffset="69243.88">10666 8363 28095 0,'0'0'1248'0,"0"0"256"0,0 0-1200 0,2 10-304 0,0 0 0 0,-2 2 0 0,0-1 1744 0,0 0 304 16,1 1 48-16,0 1 16 0,2 1-1104 0,-1 2-224 15,1-3-32-15,0 4-16 16,1-3-1440-16,-1 2-304 0,3-2-48 0,-1 1-14928 0</inkml:trace>
  <inkml:trace contextRef="#ctx0" brushRef="#br0" timeOffset="82249.78">27291 4609 5519 0,'0'0'496'0,"0"0"-496"0,0 0 0 0,0 0 0 0,0 0 4992 0,0 0 912 16,0 0 176-16,0 0 48 0,0 0-3520 0,0 0-704 15,0 0-144-15,0 0-32 0,22 20-704 0,-22-20-160 16,0 0-32-16,5 15 0 0,0 5-576 0,-1-2-112 16,-1 3-16-16,-2 4-128 15,0 1 128-15,1 3-128 0,-2-1 0 0,0 4 0 16,-2 0 0-16,1 3-144 0,-1 1-16 0,0-4 0 15,1 2-1696-15,1-1-320 0,-1-6-80 0,-1-1-11808 16</inkml:trace>
  <inkml:trace contextRef="#ctx0" brushRef="#br0" timeOffset="82434.92">27196 5009 1839 0,'-8'-10'160'0,"8"10"-160"0,0 0 0 0,-7-4 0 15,3-2 7072-15,4 6 1376 0,0 0 288 0,0-10 48 16,0 10-5440-16,4-9-1088 16,3 0-208-16,2 3-64 0,3 3-832 0,2-1-160 0,3-1-32 0,4-2-16 15,4 0-672-15,2-2-128 0,3-2-16 0,4 1-128 16,2 1 0-16,1-5-256 0,-1 4 32 0,-1 0 0 16,1 1-2720-16,0 1-528 0,-3 2-112 0</inkml:trace>
  <inkml:trace contextRef="#ctx0" brushRef="#br0" timeOffset="82735.32">29062 4565 30287 0,'0'0'1344'0,"0"0"272"0,0 0-1296 0,0 0-320 0,0 0 0 0,0 0 0 16,0 0 1344-16,0 0 208 16,-6 8 48-16,-1 3 0 0,0 4-704 0,0 2-144 15,1 1-32-15,-4 3 0 0,3 5-544 0,0 3-176 16,1 1 0-16,0 0 0 0,1-3-144 0,1 0-144 0,2 2-32 0,-1-3 0 31,0 1-2272-31,1 0-464 0,1-3-80 0</inkml:trace>
  <inkml:trace contextRef="#ctx0" brushRef="#br0" timeOffset="82969.47">29403 4333 30175 0,'0'0'1344'0,"0"0"256"0,0 0-1280 0,0 0-320 16,0 0 0-16,-9 8 0 0,-1 3 896 0,4 2 128 15,-1 4 0-15,1 4 16 0,1 5 16 0,-1 3 0 16,1 2 0-16,1 3 0 16,0 0-848-16,2 1-208 0,1 0 0 0,1 2 0 0,0-4 0 15,1 0-128-15,1-1 128 0,2-2-208 16,0-3-1648-16,0-2-336 0,0-2-64 0,0 1-7440 15,-1-2-1488-15</inkml:trace>
  <inkml:trace contextRef="#ctx0" brushRef="#br0" timeOffset="83169.85">29171 4861 14735 0,'-7'-8'1312'0,"-2"2"-1056"15,-1 0-256-15,-1 1 0 0,2 0 5120 0,3 1 976 0,-1 0 192 0,2-2 48 16,0 0-3680-16,5 6-736 0,0-8-128 0,0 8-48 16,7-5-1104-16,4 1-240 0,2 2-32 0,3 0-16 15,0 1-1296-15,4 1-256 0,1 3-48 0,2 1-16 32,2 0-2384-32,4 1-464 0</inkml:trace>
  <inkml:trace contextRef="#ctx0" brushRef="#br0" timeOffset="83516.95">29592 4848 12895 0,'0'0'1152'0,"0"0"-928"0,0 0-224 0,0 0 0 0,0 0 2944 0,0 0 560 15,0 0 96-15,9-5 32 0,0-1-1840 0,0 4-352 16,-9 2-80-16,13-3-16 0,2 2-576 0,-2 1-128 15,-3 0-32-15,0 1 0 0,-10-1-384 0,12-1-80 16,-1 0-16-16,-1 1 0 0,-10 0 160 0,0 0 32 16,9 0 0-16,-9 0 0 0,0 0 96 0,0 0 32 15,0 0 0-15,0 0 0 0,0 0 256 0,-9 10 64 0,-1 0 16 0,-2 2 0 16,-2 0-96-16,-1 4-32 16,0-1 0-16,0 2 0 0,2 0-144 0,3-3-48 15,1 5 0-15,3-4 0 0,4-2-144 0,2 0-48 16,4 2 0-16,1-2 0 0,1-2-272 0,4 0 160 15,1-2-160-15,2-1 128 0,3-2-128 0,0 1 0 0,1-1 0 0,1 1-176 32,0-2-1440-32,0-2-304 0,2-3-48 0,2-2-16 15,1-1-1792-15,6-8-352 0,19-14-80 0,-6 8-16 0</inkml:trace>
  <inkml:trace contextRef="#ctx0" brushRef="#br0" timeOffset="83854.78">30361 4494 30463 0,'-13'-5'1344'0,"4"5"288"0,-3 3-1312 0,-2 1-320 16,-3 2 0-16,-1 6 0 0,-3 4 656 0,-3 2 64 15,-3 2 16-15,1 3 0 0,0 2 576 0,5 5 112 16,5 2 32-16,6 2 0 0,2 4-944 0,4-4-176 16,0-1-32-16,7-3-16 15,3-2-64-15,6 1-16 0,2 0 0 0,7-6 0 16,3-2 96-16,3 0 16 0,3-6 0 0,0-3 0 15,0-9-80-15,1-3-16 0,2-2 0 0,-1-1 0 0,1-1-32 0,-2-3-16 16,-2-3 0-16,0-3 0 0,-2-4 96 0,-1-3 32 16,-1-3 0-16,-6 0 0 0,-3 1 96 0,-4-1 32 15,-4-1 0-15,-4 0 0 0,-6-2 16 0,-2-4 0 16,-3-2 0-16,-7 2 0 0,-4 2-96 0,-1-1-16 16,-1 0 0-16,-2 4 0 0,-5-1-336 0,1 4-128 15,-1 3 0-15,0 4 0 16,-2 4-2208-16,2 4-432 0</inkml:trace>
  <inkml:trace contextRef="#ctx0" brushRef="#br2" timeOffset="120956.49">23844 1950 20159 0,'0'0'896'0,"19"9"176"0,-20 8-864 0,-2 2-208 16,2 5 0-16,0 2 0 0,-1 1 832 0,2 2 112 15,2 2 16-15,0 6 16 0,2 4-352 0,-1 4-80 16,-1 0-16-16,2 5 0 0,3 1-400 0,-1 5-128 16,0 0 0-16,-1-12 0 0,0 3 160 0,2 3-160 15,-2 0 128-15,0 3-128 0,0 1 240 0,-1 0-48 16,1 2 0-16,-1 1 0 0,0 3 112 0,0-5 16 16,0-3 0-16,0-2 0 0,0-3 16 0,1-6 16 15,-2-4 0-15,2 5 0 0,0-6-48 0,0-7-16 0,2-4 0 0,-1-5 0 16,2-1 128-16,1-8 32 0,0-3 0 0,3-3 0 15,1 1 224-15,3-4 48 0,2 2 16 0,2-4 0 16,0-5-176-16,5 0-48 0,0-1 0 0,4-1 0 16,-2-2-320-16,4-2-64 0,-1 1 0 0,3-2-128 15,0 0 192-15,2 3-192 0,3-3 192 0,1 2-192 16,4 0 160-16,-8 3-160 0,3 0 128 0,3 1-128 0,5-2 176 16,1-1-48-16,1-1-128 0,2-1 192 0,1-1 32 0,18-2 0 15,-2-2 0-15,1 3 0 0,0 2-80 0,-5 0-16 16,-6 1 0-16,-4 1 0 0,-3 0-128 0,-3 2 128 15,-4 1-128-15,1 0 128 16,-1 1-128-16,0 1 0 0,-1-2 0 0,-3 0 0 16,-1 3-144-16,-2 0 144 0,-3-1-192 0,-3 1 192 15,-1 1-240-15,-4 0 64 0,-5 1 16 0,-1 0 0 16,-2-2 160-16,-3 1 0 0,0 2 0 0,-1-3-128 16,-2 0 128-16,-1 2 0 0,1 0 0 0,-2 0 0 15,0-6 0-15,0 0 144 0,1 1-144 0,0-2 0 0,-1-1 192 0,0-1-192 16,-1-3 192-16,1-3-192 0,0-1 0 0,1-3 0 15,1 0 0-15,0-5-192 0,0-3 192 0,-2-2-144 16,1-2 144-16,1-6-128 0,-2 0 128 0,0-4 0 16,2-3 0-16,-2-6 128 0,0-4 0 0,1-26 16 0,-2 6 0 15,-3-2 0-15,-1-1 64 0,-3-3 16 0,-2-3 0 0,-1 4 0 16,-1 0-16-16,0 3 0 0,-1 4 0 0,1 8 0 16,-1 6 416-16,0 5 80 0,2 0 0 0,0 5 16 15,-2 4-336-15,3 5-80 0,-1 2-16 0,2 4 0 16,-1 1-160-16,4 3-128 0,0 4 144 0,1 4-144 15,0 3 0-15,2 2 0 0,0 2 0 0,1 5-160 16,-2-3 160-16,1 5-192 0,1 3 192 0,-7 5-192 16,6-7 0-16,-6 7 0 0,8-4 0 0,-1-2 0 15,-7 6 0-15,0 0 0 0,0 0 0 0,0 0 0 16,0 0 192-16,0 0 0 0,0 0-144 0,0 0 144 16,-9-4 0-16,-3 1 0 0,-3 3 0 0,-3 0 0 15,0-2 0-15,-4-1 192 0,-3 3-32 0,-2 2 0 16,-2 1-16-16,-5 1 0 0,-5 3 0 0,-5-1 0 15,-9 0-16-15,-6 1 0 0,-11 3 0 0,-3 0 0 16,-2 2 80-16,-1 1 16 0,3-2 0 0,-6 1 0 16,-9 0 144-16,0-2 16 0,-1 0 16 0,4-3 0 0,4 2-80 0,-3 1 0 15,-5-5-16-15,2 1 0 0,-1 1-304 0,31-1 160 16,-2 3-160-16,1 1 128 0,-2 1-128 0,1 2 0 16,2 0 0-16,3 2 128 0,3 0-128 0,7 4 0 15,4 2 0-15,-7 6-176 16,13 2-1760-16,10-2-368 0,7 4-64 0</inkml:trace>
  <inkml:trace contextRef="#ctx0" brushRef="#br2" timeOffset="122720.01">27051 1094 13823 0,'0'0'608'0,"0"0"128"0,4 13-592 0,-16-7-144 16,0-1 0-16,1 1 0 0,-1 2 3312 0,0 1 624 16,0 0 128-16,2 6 32 0,1 3-2176 0,2 6-416 0,2 0-96 0,0 5 0 15,0-3-1088-15,1 3-320 0,2-1 128 0,4-2-128 16,0-3 0-16,4-2 0 0,1-6 0 0,1-1 0 15,1-3 0-15,2-3-128 0,0-6 128 0,0-3-128 16,-1-4 128-16,-1-3 0 0,1-8 0 0,-1-1 128 16,-1-5 352-16,-1-3 80 15,0-2 16-15,-3-3 0 0,-2-2 144 0,-2-1 48 16,0-1 0-16,-1-1 0 0,-3-2-128 0,0 1-32 0,-1-1 0 0,1 0 0 16,0 0-432-16,0 3-176 0,-1 3 128 0,0-11-128 31,0 11-1440-31,2 3-368 0,2 8-80 0,-1 8-9056 0,1 0-1824 0</inkml:trace>
  <inkml:trace contextRef="#ctx0" brushRef="#br2" timeOffset="122986.56">27245 1239 23087 0,'0'0'1024'0,"8"9"208"0,0-1-976 0,0 0-256 15,-1-2 0-15,0 0 0 0,-2-1 1600 0,-5-5 256 16,0 0 64-16,0 0 16 0,0 0-480 0,0 0-112 15,8-1 0-15,-2-3-16 16,0-2-832-16,-1 0-176 0,-4-1-16 0,-1 1-16 16,-1-1 160-16,-2 1 16 0,-1-1 16 0,-1 2 0 0,-1 0 112 0,-1 1 32 15,1 0 0-15,0 3 0 0,0 2-48 0,6-1-16 16,-7 5 0-16,2 3 0 0,0 1-176 0,0 3-48 16,1 2 0-16,0 2 0 0,1 0-336 0,2 1 0 15,4-1 0-15,-1 1 0 0,2-1 0 0,1 1 144 16,3-3-144-16,5 9 0 15,0-9-1104-15,3-2-336 0,2-2-64 0,2-3-16 16,-1-2-2384-16,-1-3-496 0</inkml:trace>
  <inkml:trace contextRef="#ctx0" brushRef="#br2" timeOffset="123163.79">27580 798 17503 0,'0'-18'768'0,"1"10"176"16,1-2-752-16,-1 1-192 0,0 2 0 0,1 1 0 15,-2 6 3504-15,0 0 656 0,0 0 144 0,2 8 32 0,1 5-2560 0,1 5-512 16,1 8-112-16,0 4 0 0,-1 4-848 0,1 2-176 16,3 5-128-16,0 1 192 15,-1-2-192-15,0 2 0 0,2-3 0 0,2 16 0 32,-3-5-2496-32,-2-4-368 0,1-6-80 0</inkml:trace>
  <inkml:trace contextRef="#ctx0" brushRef="#br2" timeOffset="123522.92">27585 1141 33167 0,'0'0'2944'0,"0"0"-2352"16,0 0-464-16,0 0-128 0,0 0 416 0,0 0 64 16,0 0 16-16,0 0 0 0,0 0 480 0,0 0 112 15,15 3 0-15,-1-3 16 0,2 0-880 0,1 1-224 16,-2 1 0-16,2-1 0 0,1-1 0 0,2 0-128 15,1 0 128-15,0 0-208 0,0-1-128 0,-1-1-32 16,0 1 0-16,-2-2 0 0,-3-1 240 0,-1-2 128 16,-1-3-160-16,-1 1 160 0,-4-1 0 0,-2 0 0 15,-1 1 0-15,-2-4 160 0,-1 2-16 0,-2-1 0 0,-1 2 0 0,-1 0 0 16,-4 0 64-16,1-2 16 0,0 4 0 0,0 0 0 16,-2 3 224-16,7 4 64 0,-9 0 0 0,1 4 0 15,0 3-64-15,2 4-16 0,-1 1 0 0,2 2 0 16,1 3-176-16,2-1-16 0,2 0-16 0,1-2 0 15,-1 0-224-15,4-1 0 0,1 0 0 0,3-1 0 0,2 0-304 0,3-2-48 16,0 2-16-16,3-1 0 31,0-4-2000-31,-1 2-384 0,-2-3-96 0,2 2-7680 0,0-1-1536 0</inkml:trace>
  <inkml:trace contextRef="#ctx0" brushRef="#br2" timeOffset="123816.82">28126 1054 4607 0,'0'0'192'0,"0"0"64"0,0 0-256 0,-1 17 0 16,0 0 0-16,1-3 0 0,2 1 5408 0,-2 0 1040 0,0 0 208 0,0 0 32 15,2 1-3888-15,-2-1-784 16,0 0-160-16,1 0-16 0,-1 0-976 0,4 0-192 16,-1-2-32-16,-1-2-16 0,-2-11-272 0,0 0-48 15,7 8-16-15,-7-8 0 0,0 0 32 0,0 0 0 16,9-2 0-16,-1-3 0 0,-8 5 176 0,6-9 32 15,-1 0 16-15,1-4 0 0,-1 0-32 0,-1-1-16 16,-2-2 0-16,3 0 0 0,-1 2-240 0,0-3-32 0,0 0-16 0,1 1 0 16,1-2-208-16,-1 2 0 0,0 2-192 0,0-1 192 31,1-2-688-31,0 1-16 0,2 0-16 0,-2 6 0 16,1 2-1568-16,-1 2-304 0,1 0-64 0,-2 2-13024 0</inkml:trace>
  <inkml:trace contextRef="#ctx0" brushRef="#br2" timeOffset="124219.76">28451 1074 31039 0,'-5'14'1376'0,"1"-6"288"0,-3 1-1344 0,2 0-320 0,1 1 0 0,-1-3 0 16,0 1 1472-16,5-8 208 0,-4 10 48 0,4-10 16 16,-4 12-752-16,4-12-160 0,0 10-16 0,0-10-16 15,0 0-640-15,0 0-160 0,0 0 0 0,8 6 0 0,-8-6-192 0,0 0-64 16,12-2 0-16,-1-2-16 15,1 0-320-15,-2-3-64 0,-2-3-16 0,0 1 0 16,1-1-16-16,-2-1 0 0,-3 0 0 0,1-1 0 16,3 3 224-16,-2-3 32 0,-1 3 16 0,-5 9 0 0,0 0 416 0,0 0 0 15,0 0 0-15,0 0-128 0,0 0 512 16,0 0 128-16,0 0 0 0,3 13 16 0,-3-1 96 0,-1 0 16 16,-1-2 0-16,2 0 0 0,0-10-176 0,3 13-16 15,0-2-16-15,-3-11 0 0,0 0-256 0,5 9-48 16,-5-9-128-16,8 7 192 0,-8-7-192 0,10 3 128 15,-10-3-128-15,13 0 0 0,-2-3 128 0,-2-1-128 16,-9 4 0-16,9-7 0 0,-1 1 0 0,-1-1 0 16,0-1 0-16,0 0 0 0,-2-1 0 0,1-1 0 0,1-1 0 0,-2 0 0 15,1 2 0-15,-6 9 0 0,8-7 0 0,-8 7 0 16,0 0 0-16,0 0 0 0,0 0 0 0,0 0 0 16,0 0-128-16,0 0 128 0,7 9 0 0,-2 0 0 15,0 0-224-15,-5-9 64 16,7 10 16-16,-2-3 0 15,-5-7-1968-15,8 8-384 0,-8-8-64 0,10 7-7248 0,1-2-1456 0</inkml:trace>
  <inkml:trace contextRef="#ctx0" brushRef="#br2" timeOffset="124388.81">28843 1124 4607 0,'0'0'400'16,"0"0"-400"-16,0 0 0 0,0 11 0 0,-1 2 4352 0,0-1 800 16,0-1 160-16,-1 0 16 0,2-1-3648 0,0-10-720 15,3 12-160-15,-3-12-32 0,1 10-480 0,-1-10-96 16,0 0-32-16,0 0 0 15,0 0-768-15,0 0-160 0,0 0-16 0,0 0-16 16,0 0-2288-16,0 0-464 0</inkml:trace>
  <inkml:trace contextRef="#ctx0" brushRef="#br2" timeOffset="124920.51">28906 1047 10991 0,'1'-16'480'0,"2"4"112"0,-2-1-464 0,3 1-128 16,0 3 0-16,1 2 0 0,-5 7 1168 0,8-9 224 15,0 4 32-15,-8 5 16 0,12-3 80 0,-1 5 16 16,1 2 0-16,-1 1 0 0,-1 1-16 0,0 1 0 15,0 3 0-15,-3 3 0 0,2 2-256 0,-3 0-48 16,-4 5-16-16,2-2 0 0,1 0-80 0,-1 1-16 0,-2-1 0 16,-2-1 0-16,-2 2-16 0,1-3 0 0,1-3 0 0,-1-1 0 15,-1 0-368-15,0-2-80 0,-1 0 0 0,3-10-16 16,0 0-240-16,0 0-64 0,-1 11 0 0,1-11 0 16,0 0-320-16,0 0 0 0,0 0 0 0,10-9 0 31,1 0-448-31,-1-1-64 0,1-3-16 0,0-1 0 0,1 0-112 0,0 1 0 15,-3 0-16-15,-1 1 0 0,-2-6 0 0,1 2 0 0,-1 0 0 0,0-1 0 16,-3 1 144-16,1 0 16 0,0 0 16 0,0 3 0 0,0 1 480 0,-4 12 0 16,4-9-128-16,-4 9 128 15,0 0 128-15,0 0 64 0,0 0 0 0,1 13 16 16,-2 3 176-16,0 2 48 0,-2 4 0 0,2-2 0 16,1 0-96-16,2 0-16 0,1-3 0 0,1 0 0 15,1-1-192-15,2-2-128 0,-1-1 160 0,3 0-160 16,2 0 128-16,0-1-128 0,0-1 0 0,1-4 0 15,-1 0 144-15,2-2-144 0,-1-1 128 0,1 0-128 16,-1 2 208-16,0-4-32 0,1-2-16 0,0-2 0 0,-2 0 96 16,1-2 32-16,0-4 0 0,-2 0 0 0,-1 0-32 0,1-1-16 15,-1 3 0-15,0-2 0 0,-1-2-80 0,-2 0-16 16,1-1 0-16,-1 0 0 0,-1 1-144 0,-1-1 192 16,-4 2-192-16,0 9 192 0,3-8-48 0,-3 8 0 15,0 0 0-15,-10-1 0 0,-1 4 128 0,1 2 32 0,-2 5 0 0,-1 1 0 16,0 3-112-16,1 1-32 0,0-1 0 0,5 2 0 15,-1-2 0-15,3 0 0 0,2 1 0 0,2-2 0 16,2 0-384-16,3 1-80 0,1-4-16 0,5 1 0 31,4-1-2352-31,1-2-464 0,3-3-112 0,3 0-12736 0</inkml:trace>
  <inkml:trace contextRef="#ctx0" brushRef="#br2" timeOffset="125151.57">29772 1131 24879 0,'-13'-11'1088'0,"5"8"256"0,0 0-1088 0,0-1-256 0,-1 1 0 0,0 1 0 16,0-1 1136-16,9 3 160 0,0 0 48 0,0 0 0 15,0 0-752-15,-5 8-144 0,5-8-16 0,2 10-16 16,-2-10-416-16,11 11-320 0,0-3 48 0,1 0 16 0,1-1-16 0,0 1 0 16,-1 4 0-16,0 0 0 0,-1-1 272 0,1 2 128 15,0-2-128-15,-3 2 192 16,-3 1 1184-16,-2 1 224 0,-1 0 64 0,-3-2 0 15,-1 0 64-15,-3-1 0 0,-3-2 16 0,-1 1 0 16,1 1-624-16,-3 2-128 0,0-1-32 0,-2-1 0 16,-1-1-560-16,0 4-112 0,0 0-32 0,-2 0 0 15,-4-2-1184-15,-3 1-240 0,-5 3-48 0,-5-1-18176 0</inkml:trace>
  <inkml:trace contextRef="#ctx0" brushRef="#br2" timeOffset="125917.4">27249 2122 11055 0,'0'0'976'0,"0"0"-784"0,0 0-192 0,-1-7 0 16,-1-2 2912-16,1 0 544 0,0 0 96 0,1 0 32 16,-3 2-1088-16,1 1-224 0,-1-1-32 0,0 1-16 0,-1 0-816 15,1 1-144-15,-1 0-48 0,-2 0 0 16,0 2-448-16,-1 3-112 0,0 0-16 0,-1 1 0 16,0 5-256-16,0-2-64 0,3 3-16 0,-2 3 0 15,1 0-304-15,1 2 0 0,1 2 0 0,1 2 0 16,0-3 0-16,2 2 0 0,0 2-144 0,0 0 144 15,-1 2 0-15,2-1-160 0,0 1 160 0,0 1 0 16,2 1-528-16,0-2 0 0,1 2 0 0,-1-1 0 16,1-3-2064-16,1 1-416 0,0 3-64 0,-2-4-10432 15</inkml:trace>
  <inkml:trace contextRef="#ctx0" brushRef="#br2" timeOffset="126317.81">27102 2338 17503 0,'-2'-19'1552'0,"2"12"-1232"0,0 7-320 0,4-5 0 15,-2-3 2752-15,0 0 480 0,1 2 96 0,-1 2 32 16,2-3-1568-16,-4 7-320 16,6-5-64-16,1 1-16 0,1 2-992 0,0 0-192 15,1-2-32-15,3 3-16 0,0 1-368 0,1 0-80 0,1 0-16 0,0 0 0 32,1 0-768-32,-1 0-144 0,0-1-48 0,-1-1 0 15,0 1-208-15,-1 1-32 0,-1 1-16 0,-4 1 0 16,-7-2 752-16,8 2 128 0,-8-2 48 0,7 4 0 0,-7-4 960 0,4 7 192 0,-4-7 32 0,2 9 16 15,1 0 480-15,-1 0 80 16,-2 2 32-16,-1 0 0 0,0 4-208 0,0 0-32 16,1 1-16-16,1-2 0 0,0-1-416 0,3-1-80 0,3 0 0 0,2-2-16 15,-1 1-240-15,1-2-32 0,-2-3-16 0,5-2 0 16,0-4 16-16,1-1 0 0,-1-3 0 0,1-1 0 16,-3-2-160-16,2 1 160 0,0-1-160 0,-2-1 160 15,-1-2-160-15,2 1 0 0,-2 0 0 0,-1-2 0 16,-2 0 0-16,1 0 0 0,-2 1 0 0,0-1 0 15,0 2 384-15,-1 1-16 0,0 2 0 0,0-1 0 16,-4 7 336-16,0 0 80 0,0 0 16 0,0 0 0 16,0 0-288-16,0 0-64 0,3 7-16 0,-1 2 0 0,1 1-288 0,-1 1-144 15,2-1 160-15,0 1-160 0,0-1-160 0,1 2-128 16,-1-3-32-16,2 1 0 16,1-1-2176-16,1 1-448 0,-1-4-96 0,-1 1-11568 15</inkml:trace>
  <inkml:trace contextRef="#ctx0" brushRef="#br2" timeOffset="126621.12">27770 2270 26495 0,'0'0'1168'0,"0"0"240"0,2 8-1120 0,-4 1-288 16,1 0 0-16,0 3 0 0,0 1 1600 0,-1 0 272 16,1 2 48-16,1-2 16 0,0-2-560 0,0 1-112 15,1 0-32-15,2-2 0 0,-1 3-880 0,2-5-176 16,-4-8-48-16,0 0 0 0,0 0-128 0,0 0 0 0,7 5 0 0,-7-5 0 15,0 0 0-15,9 0 0 0,-1-4 0 0,0-1 0 16,0-1-192-16,-1-1 192 0,0-3-160 0,-1-1 160 16,1-2-208-16,1 0 48 0,1 0 16 0,0 0 0 15,0 0 144-15,-1-1-128 0,-2-1 128 0,0 2-128 16,-1 4 128-16,0 0 0 0,0 5-144 0,-5 4 144 16,0 0 0-16,0 0-144 0,0 0 144 0,0 0 0 15,5 11-144-15,1 0 144 0,-1 2 0 0,1 6-144 16,1-2-816-16,-1-2-176 0,0-2-16 0,2-1-9008 15,3 0-1792-15</inkml:trace>
  <inkml:trace contextRef="#ctx0" brushRef="#br2" timeOffset="126799.4">28211 2253 11055 0,'0'0'480'0,"-4"-5"112"0,-1 0-464 0,-2 1-128 15,1-2 0-15,1 2 0 16,5 4 4784-16,-8-2 928 0,-1 1 192 0,9 1 48 15,-9 5-3424-15,9-5-672 0,-9 12-144 0,3-3-32 0,1 2-992 0,1 0-208 16,2 4-32-16,2 7-16 0,-2-5-272 0,4 0-160 16,0-2 192-16,3-2-192 0,2 0 0 0,1 0-304 15,-2-2 48-15,5-3 0 16,2-4-2064-16,1 1-416 0,-1-4-80 0,3-1 0 16,-1-1-1264-16,-5-2-240 0</inkml:trace>
  <inkml:trace contextRef="#ctx0" brushRef="#br2" timeOffset="126967.36">28456 2008 12895 0,'0'0'1152'0,"0"0"-928"0,0 0-224 0,0 0 0 15,0 0 2704-15,0 0 496 0,0 0 112 0,3 6 16 16,-2 1-1952-16,0 5-384 0,1 4-80 0,0 3-16 0,1 5-384 0,0 1-96 16,-2-1-16-16,4 23 0 15,0-9-400-15,1-1 0 0,0-4-192 0,1 1 192 31,-1-2-1120-31,2-4-96 0,1-4-32 0,-1-1-6640 0,-2-3-1328 0</inkml:trace>
  <inkml:trace contextRef="#ctx0" brushRef="#br2" timeOffset="127257.65">28490 2412 15663 0,'-5'-11'1392'0,"0"-2"-1120"16,-1-4-272-16,3 0 0 0,-1-1 2192 0,2 1 384 15,2 2 80-15,0 1 16 0,2 5-1280 0,-2 9-256 16,4-11-48-16,2 2-16 0,5 0-768 0,-1 0-160 15,2 1-16-15,-2 2-128 16,-1-1-448-16,4 2-192 0,4 0-32 0,-1 2-16 16,-2 0-848-16,-1 5-160 0,0 2-32 0,0 2-16 15,-1 2-112-15,-2 0-32 0,1 0 0 0,-1 1 0 16,-1 1 960-16,-1-1 192 0,0 2 32 0,1-5 16 0,-2 2 560 0,-1 1 128 0,1 2 0 0,-2 0 0 16,-2 1 0-16,-1 0 0 0,1-2-144 0,-2 3 144 15,0 2 464-15,-1-2 176 0,-1-3 16 0,0 1 16 16,0 0 784-16,1-2 144 15,0-9 48-15,0 0 0 0,0 0-768 0,0 0-160 16,0 0-16-16,0 0-16 16,0 0-1184-16,0 0-224 0,0 0-48 0,0 0-8320 0</inkml:trace>
  <inkml:trace contextRef="#ctx0" brushRef="#br2" timeOffset="127516.81">28820 2094 10127 0,'0'0'896'0,"0"0"-704"0,0 0-192 0,0 0 0 15,-1 12 2656-15,-1 1 496 0,0 1 112 0,-1 5 0 16,2-2-1472-16,0 2-288 0,-1-2-64 0,2 3-16 0,2-1-640 0,0 1-128 16,1-2-16-16,1 0-16 0,1 1-288 0,3-4-48 15,0-2-16-15,3 0 0 0,1-5 48 0,0 0 16 16,-1-3 0-16,3-1 0 0,1-1 32 0,1-1 0 16,-1-4 0-16,0-1 0 0,-1-1-48 0,-1-1-16 15,-2-4 0-15,-5 0 0 0,-3-2 176 0,-1 1 32 16,0-1 16-16,-2 2 0 0,-2-2-80 0,0 0 0 15,-4 1-16-15,0-1 0 0,-1-2-432 0,-2 1 128 0,-1 1-128 0,-2-5 0 32,2 3-1616-32,2 1-416 0,1-1-80 0,2 2-7712 15,0-1-1552-15</inkml:trace>
  <inkml:trace contextRef="#ctx0" brushRef="#br2" timeOffset="128088.83">29091 2186 15663 0,'0'0'1392'0,"1"15"-1120"0,-2 0-272 0,1 0 0 15,1 1 3248-15,-1-2 592 0,-1-1 112 0,-1 0 16 16,-2 2-1328-16,1-2-272 0,0-2-48 0,1-1-16 16,2-10-1168-16,0 0-240 0,-3 9-64 0,3-9 0 15,0 0-512-15,0 0-96 0,0 0-32 0,0 0 0 16,0 0-192-16,11-4 144 0,-4-5-144 0,4-2 128 16,3 1-128-16,-2-3 0 0,-2-3-160 0,1 2 160 31,-2-6-576-31,0 5-32 0,1 0 0 0,0 1 0 15,-3-2-96-15,1 2 0 0,0 0-16 0,0 3 0 0,-2 3 320 0,-6 8 64 0,0 0 16 0,0 0 0 16,0 0 320-16,0 0 0 0,0 0 0 0,7 11 0 16,-2 0 0-16,-1 1 0 0,-1 1 0 0,-2-2 0 15,0-1 0-15,2 1 0 0,1 0 0 0,2-3 0 16,-6-8-384-16,12 10-48 0,1-2-16 0,-1-1 0 16,-2-1-496-16,2 0-96 0,0-1-32 0,-1-5 0 15,2 0-16-15,1 0-16 0,-3-3 0 0,2 1 0 16,0-2 384-16,0 0 80 0,-2-5 0 0,-3 2 16 0,-2 1 624 0,-1-2 0 15,-1 1 0-15,-4 7 0 0,4-9 0 0,-4 9 160 16,-2-9 16-16,2 9 0 0,-3-8 544 0,3 8 112 16,-4-6 32-16,4 6 0 0,0 0-256 0,0 0-48 0,0 0-16 15,-8-4 0-15,0 4-112 0,8 0-32 0,0 0 0 0,-7 6 0 16,0 1 144-16,2 1 32 0,1 1 0 0,4-9 0 16,-1 13 80-16,2-4 32 0,-1-9 0 0,4 9 0 15,-4-9-432-15,8 9-64 16,-8-9-32-16,10 9 0 0,-10-9-160 0,13 4 0 15,-1 0-160-15,-2-1 160 0,3-1-256 0,-1-2 64 16,-12 0 0-16,13-2 0 0,-4-2 192 0,0 1-176 16,-9 3 176-16,11-4-160 0,-3-2 160 0,-1-1 0 0,-7 7-144 0,8-8 144 15,-1 2-384-15,-7 6 0 0,6-8 0 0,-6 8 0 32,3-10-448-32,-3 10-112 0,0 0-16 0,3-9 0 15,-1 1-304-15,-2 8-64 0,1-9-16 0,-1 1 0 0,0 8-2240 0,2-9-464 16</inkml:trace>
  <inkml:trace contextRef="#ctx0" brushRef="#br2" timeOffset="128281.65">29763 1761 25791 0,'0'0'2304'0,"0"0"-1856"0,-2 10-448 0,2 6 0 15,0 3 1664-15,0 2 224 0,0 1 48 0,0 6 16 0,2-1-288 0,-1 2-64 16,0 1-16-16,2 0 0 0,-1-2-720 0,1 1-144 16,2 0-16-16,0-3-16 0,1 1-560 0,-1-1-128 15,0 0 0-15,0-2 0 16,0-1-1824-16,1 1-400 0,-1-2-80 0</inkml:trace>
  <inkml:trace contextRef="#ctx0" brushRef="#br2" timeOffset="128821.73">28081 2934 17503 0,'-9'-3'1552'0,"-3"2"-1232"0,-1 1-320 0,-1 4 0 16,-3-3 3008-16,-2 2 528 0,0 1 112 0,-1 1 32 0,2 0-1472 0,2 3-288 15,3 2-64-15,3 0-16 0,1 0-1248 0,4 0-240 16,1 1-48-16,2-1-16 0,2 1-288 0,0-11 0 16,7 9 0-16,2 0 0 0,1-3-256 0,3 1-16 15,2-3 0-15,-2-1 0 16,0-2-544-16,-1-1-96 0,-1-1-32 0,0 1 0 16,-11 0-80-16,11-3 0 0,0-1-16 0,-2 0 0 15,-9 4 192-15,10-6 32 0,-2-1 16 0,1 3 0 0,-1-1 512 0,-8 5 96 16,8-5 32-16,-8 5 0 0,0 0 352 0,10-2 80 15,1 4 16-15,-3 3 0 0,-8-5 752 0,6 14 160 16,-1 3 16-16,-1 4 16 0,-1 0-32 0,-3 0-16 16,-1-2 0-16,-2 1 0 0,0-1-288 0,1 1-64 0,-2-4-16 0,0-2 0 15,0-1-384-15,0-1-80 0,2-2-16 0,2-10 0 16,-6 11-336-16,6-11-208 0,0 0 16 0,0 0 16 31,0 0-2112-31,0 0-416 0,0 0-96 0,0 0-12144 0</inkml:trace>
  <inkml:trace contextRef="#ctx0" brushRef="#br2" timeOffset="129255.51">28293 2938 17503 0,'17'-1'768'0,"-5"2"176"0,0 1-752 0,-1 5-192 16,2-3 0-16,-1 2 0 0,-3 4 2384 0,-2 0 448 16,-2 3 96-16,-2-1 16 0,-5-1-912 0,1 3-176 15,-2-4-48-15,1 3 0 0,1-4-976 0,-2 2-192 16,-1-4-32-16,0 2-16 0,4-9-304 0,0 0-64 15,0 0-16-15,0 0 0 16,-9 3-208-16,9-3 0 0,0 0 0 0,0 0 0 16,-4-10-592-16,1-1-64 0,2 1-16 0,2-2 0 15,-1 0-272-15,3 2-48 0,0-1-16 0,2 1 0 16,0 0 0-16,3 0 0 0,2 0 0 0,3 1 0 16,2-1-208-16,-2 0-64 0,0 0 0 0,0 1 0 15,0 1 448-15,1 0 64 0,1-1 32 0,-4 4 0 0,-11 5 1040 0,12 0 208 16,-2 2 32-16,-10-2 16 0,8 8 912 0,-2 3 176 15,0 3 32-15,-2 0 16 0,0 1-448 0,0-1-96 16,-2 0 0-16,2 1-16 0,0-2-576 0,3 1-112 0,-3-1-32 0,0-1 0 16,-2 0-32-16,2-2 0 0,1 0 0 0,-1-2 0 15,-4-8 16-15,5 7 0 0,-5-7 0 0,0 0 0 16,0 0 80-16,0 0 16 0,8-1 0 0,-8 1 0 16,7-7-112-16,-1-3 0 0,-1 0-16 0,-1 0 0 15,-2 0-240-15,-1-2-128 0,0-1 160 0,-1 0-160 16,0-2 0-16,0 1 0 0,-2 0 0 0,-1-2 0 15,0 0-1632-15,2-2-224 0,0 0-32 0,0 5-16 16,-1-1-1280-16,2 4-256 0</inkml:trace>
  <inkml:trace contextRef="#ctx0" brushRef="#br2" timeOffset="129526.73">28724 2957 22799 0,'1'20'1008'0,"0"-8"208"0,2 1-960 0,-1 1-256 0,0 0 0 0,2-1 0 0,-2 0 1792 0,3-5 304 15,3 0 64-15,-3 0 16 0,-5-8-896 0,8 9-192 16,0-4-16-16,2 1-16 16,-10-6-736-16,12 0-128 0,-1-4-48 0,-1 1 0 15,-1-1-16-15,0-1-128 0,-1-3 192 0,1-1-64 0,3-2-128 0,-3 0 0 16,-1-1 0-16,0 0 128 0,0 1-128 0,-1-2 0 16,0-1 0-16,-2-1 0 0,-1 3 128 0,0 3-128 15,-1-3 0-15,0 4 128 0,-3 8 448 0,6-9 96 16,-6 9 16-16,0 0 0 0,0 0 0 0,0 0 0 15,0 0 0-15,0 0 0 0,5 12-384 0,-1 0-80 16,-3 1-16-16,2 2 0 0,2-2-352 0,1 1-80 16,1-3-16-16,1 1 0 15,0 0-1920-15,1-1-384 0,0 2-80 0,4-3 0 16,3 0-2176-16,-6 4-416 0,-3 3-96 0</inkml:trace>
  <inkml:trace contextRef="#ctx0" brushRef="#br2" timeOffset="129919.69">29168 3093 3679 0,'0'0'160'0,"0"0"32"15,0 0-192-15,0 0 0 0,0 0 0 0,0 0 0 0,8-7 4176 0,-8 7 800 16,0 0 144-16,10-2 48 0,-10 2-2832 0,8 5-560 16,-1 3-112-16,-2 4-32 15,0 3-416-15,-1 1-64 0,-1 1-32 0,-3 1 0 16,0 0 32-16,1 1 16 0,0-4 0 0,2 1 0 16,-2-3-512-16,0-1-96 0,1-2-32 0,-2-10 0 15,0 0-304-15,0 11-64 0,0-11-16 0,0 0 0 16,0 0-144-16,0 0 0 0,0 0 0 0,0 0 128 0,0 0-320 0,0 0-80 15,0-10-16-15,0 0 0 0,-2 1-16 0,2-3 0 16,2-2 0-16,0-2 0 0,2 1-80 0,0-6 0 16,0-2-16-16,0 0 0 15,0 0-672-15,2-2-128 0,1 0-16 0,1-2-16 16,1 1-880-16,0 2-160 0,1 5-32 0,0 2-16 0,0 4 1712 0,-1 1 352 16,0 3 64-16,0 3 0 0,-9 6 1968 0,0 0 384 15,12 3 80-15,-12-3 0 0,8 11 64 0,-3 2 0 0,-2 0 0 0,-3 2 0 16,-3 3-816-16,-1-3-144 0,-1 0-48 0,-2 0 0 15,0 0-432-15,-2 0-96 0,-1-1 0 0,3-3-16 16,0-1-416-16,2-3-80 0,-3 0 0 0,0-1-16 16,-1-1-432-16,9-5-96 0,0 0-16 0,0 0 0 31,0 0-2784-31,0 0-560 0,0 0-128 0</inkml:trace>
  <inkml:trace contextRef="#ctx0" brushRef="#br2" timeOffset="130614.49">29916 2870 21183 0,'-2'12'1888'0,"-1"-2"-1504"15,2 2-384-15,0 1 0 16,-1 1 1808-16,0 2 304 0,-4-2 48 0,3 2 16 15,0-4-32-15,0-1 0 0,2 2 0 0,2-5 0 16,-1-8-1264-16,3 8-256 0,-3-8-48 0,5 7-16 16,-5-7-176-16,0 0-48 0,0 0 0 0,0 0 0 0,0 0 176 15,12-6 16-15,-2-1 16 0,1-3 0 0,-2 4-96 0,1-6-32 16,1 0 0-16,0-1 0 0,3-1-416 0,0-2 0 16,0 1 0-16,4-2 0 0,3 0 0 0,-1-1 0 15,-2 2 0-15,-2 3 0 0,-3 1-176 0,-1 4 48 0,-12 8 0 16,0 0 0-16,0 0 128 0,0 0 176 15,0 0-48-15,10 11 0 0,-4 3 160 0,-3 2 32 16,-4 2 0-16,-1 0 0 0,1 1-192 0,2 1-128 16,2 0 144-16,1 0-144 0,0-2 0 0,2-1-288 15,4-3 32-15,1 2 16 16,1-3-640-16,0-1-128 0,-1-2-16 0,3 0-16 16,1 0-640-16,-1-3-128 0,0 1-32 0,0 0 0 15,3-8-288-15,1 0-64 0,0-5-16 0,-1-2 0 16,-1-2 1392-16,-2 0 288 0,1-1 48 0,-1-2 16 0,-2 0 464 0,-1-1 240 0,0 0-32 0,-3 0 0 15,-2-3 912-15,-2 2 176 0,-1 1 48 0,-2 0 0 16,-1 0 224-16,-3 0 48 0,-1 2 16 0,1 1 0 16,-4 3-592-16,2 2-112 0,-2 0-32 0,7 5 0 15,-10 1-288-15,-1 3-64 0,1 3-16 0,0 1 0 16,0-1-16-16,3 4-16 0,0-1 0 0,2 2 0 0,0 1-64 0,2-1-16 16,3 0 0-16,1-2 0 0,-1-10-224 0,6 8-64 15,0 0 0-15,2-3 0 16,0-1-128-16,2-2 0 0,2 1 0 0,0-3 0 15,-1-1 0-15,2-1-192 0,-1 0 64 0,-1-2 128 16,-2 0 0-16,0 0 0 0,-1-3 0 0,1 1 0 16,-1-3 0-16,-1 1 0 0,0 1 0 0,-1 1 0 0,0-1 0 0,-6 7 0 15,4-9 144-15,-4 9-16 0,0 0 144 0,0 0 48 16,0 0 0-16,0 0 0 0,0 0 48 0,0 0 16 16,-2 12 0-16,2-2 0 0,0 1-384 0,0-11 144 15,2 13-144-15,0-4 0 0,-2-9 0 0,7 12-272 16,1-2 16-16,2-3 16 15,0-2-1424-15,2-1-304 0,-1-2-48 0,0-4-16 16,2-1-1344-16,3-1-272 0,2-1-48 0</inkml:trace>
  <inkml:trace contextRef="#ctx0" brushRef="#br2" timeOffset="131315.14">30873 2776 8287 0,'0'0'368'0,"0"0"80"0,0 0-448 0,0 0 0 0,0 0 0 0,0 0 0 16,-1 13 6240-16,1 0 1168 0,1-2 224 0,-1 2 48 15,0 0-5264-15,-1 2-1072 0,0 0-192 0,-1-1-64 16,2 0-512-16,0-3-96 0,-1-1-32 0,1 1 0 16,0-11-224-16,1 11-48 0,-1-11-16 0,0 0 0 15,0 0-160-15,0 0 0 0,0 0 0 0,11 4 128 0,-11-4-336 0,12-1-80 16,-2-2-16-16,-1-3 0 31,-1-1-240-31,-2-2-48 0,1 0-16 0,0 0 0 16,-1 0-32-16,2-2 0 0,0 0 0 0,0 0 0 0,-2 1 304 0,1 1 48 0,-1 1 16 0,1-1 0 15,-7 9 272-15,6-7 0 0,-6 7 0 0,0 0 144 16,9-4 176-16,-9 4 16 0,0 0 16 0,0 0 0 16,9 7 240-16,-9-7 48 0,3 10 16 0,-3 1 0 15,0-11 208-15,-1 15 32 0,-2-2 16 0,0-2 0 0,0-2-400 0,3-9-96 16,-3 12-16-16,3-12 0 0,0 0-80 0,0 0 0 16,0 0-16-16,0 0 0 0,8 6-304 0,-8-6 0 15,0 0 128-15,13-1-128 0,-1-4 0 0,-2 0-304 16,-1-1 64-16,0-2 16 0,-1-2-96 0,1 1 0 0,0-1-16 0,2-1 0 15,-1-1-32-15,1 2 0 0,-2-3 0 0,-1 1 0 32,-1 0-32-32,1 2-16 0,0 1 0 0,0 1 0 0,-3 2 96 0,-5 6 32 0,0 0 0 0,12-2 0 15,-12 2 288-15,0 0 0 16,0 0-128-16,8 11 128 0,-5-1 368 0,3 2 128 0,-2 0 16 16,2-1 16-16,2 1 0 0,1 0 0 0,-1-2 0 0,2 1 0 15,3-1-256-15,3 0-48 0,-2-2-16 0,2-1 0 16,-2-3-80-16,1 1 0 0,-2-2-128 0,1 0 192 15,0-5-192-15,1-1 144 0,-1-1-144 0,2 0 128 16,-1-2-128-16,1-1 192 0,0 0-192 0,-1-3 192 16,0-1-192-16,-2-1 0 0,-2 0 0 0,-1 4 128 15,-4-1-128-15,-1 1 0 0,-1 2 0 0,-1-4 0 16,-3 0 0-16,-2 1 0 0,0 1 0 0,-3-2-176 0,-2 2-144 0,-1 3-16 16,-1 4-16-16,-1 3 0 15,-1 2 352-15,2 4 0 0,0 2 0 0,3 2 0 16,-1 1 304-16,1 3 80 0,-1 1 0 0,2 0 16 15,1-2 384-15,3 2 80 0,2 0 16 0,1-1 0 16,2 0-192-16,3-2-48 0,2-1 0 0,3 0 0 0,1 0-208 16,5-1-48-16,3-1-16 0,5-4 0 0,4-2-368 0,4-2 0 15,4-3 0-15,5-4 0 16,2-4-2128-16,1-1-448 0,15-12-96 0,-9 12-16 0</inkml:trace>
  <inkml:trace contextRef="#ctx0" brushRef="#br2" timeOffset="133186.62">11531 12319 10127 0,'0'0'896'0,"-4"-2"-704"0,4 2-192 0,0 0 0 0,0 0 3008 0,0 0 576 0,0 0 128 0,0 0 0 16,2 6-2560-16,-1 3-512 0,2 2-96 0,1 6-32 15,1 0 256-15,0 1 64 0,0 0 0 0,2 3 0 16,-2 1-144-16,-1-1-32 0,0 1 0 0,-2 2 0 16,1-1-16-16,-2-1-16 0,1-1 0 0,-1-1 0 0,0-5-368 0,1 5-64 15,-1-6 0-15,-1-3-16 0,1-3 16 0,-1-8 0 16,0 0 0-16,0 0 0 0,0 0-64 0,3-11 0 16,-2-3 0-16,2-4 0 0,-1-6-128 0,1-1-176 15,-2-3 48-15,2-2 0 0,-1-2 128 0,0 1-160 16,-1 0 160-16,-1-2-160 0,1 1 160 0,2 2-208 15,0 4 80-15,-1 3 128 0,-1 5 0 0,1 4 0 16,-1 5 0-16,2 2 0 16,-3 7 0-16,0 0 0 0,0 0 0 0,7 4 0 0,1 4 128 15,1 2 0-15,1 5 0 0,0 4 0 0,0 2 0 0,2 4-128 16,1 4 192-16,2-1-64 0,0 5-128 0,2-2 160 16,1 2-160-16,-1-1 160 0,0 2-160 0,0-4 0 15,-1-1 144-15,-1-4-144 0,1-2 0 0,1-2 0 16,0-3 0-16,0-2 0 0,-1-3 0 0,-1-5 0 15,1-3 0-15,-3-2 0 0,0-5 160 0,0-3 112 0,-1-4 32 0,-1-3 0 16,0-3 144-16,-1-1 16 0,-1-5 16 0,-1-1 0 16,0-2-160-16,-3 0-16 0,-1 0-16 0,-1-2 0 15,-2 0 0-15,-1 0 0 0,0 1 0 0,-1 2 0 16,-2 2 48-16,1-3 16 0,-2 5 0 0,0-3 0 16,0 1-48-16,0 4-16 0,-1 4 0 0,1 4 0 15,1 5 32-15,3 4 16 0,0 0 0 0,-1 9 0 16,0 7-64-16,3 4-16 0,1 5 0 0,1 3 0 15,0 3-256-15,2 1 0 0,5 2 128 0,-1-2-128 0,2-1-144 0,1-2-96 16,1-5-16-16,3-1 0 31,1-5-576-31,2-3-128 0,-1-3-32 0,4-3 0 16,-2-2-1280-16,1-3-256 0,-1-4-48 0,1-4-16 16,-1-4-368-16,-3-2-80 0,-1-2-16 0,-3-4-7488 0</inkml:trace>
  <inkml:trace contextRef="#ctx0" brushRef="#br2" timeOffset="133588.07">12439 12359 11055 0,'-4'-21'480'0,"3"12"112"0,-2-3-464 0,0 0-128 0,1 2 0 0,-1 2 0 0,1 3 3664 0,2 5 720 16,0 0 144-16,0 0 16 0,0 0-2560 0,-2 9-512 16,1 1-96-16,1 3-32 0,1 3-576 0,2 1-128 15,-1 0-32-15,2 0 0 0,2 0-304 0,-1 0-64 0,1 1-16 0,1-1 0 16,-1-2-32-16,2 0-16 0,3-1 0 0,-1-1 0 16,-1-2-48-16,0-2 0 0,0-3 0 0,1-1 0 15,-1-1 16-15,0-4 0 16,0-4 0-16,0-1 0 0,-1-3-16 0,0-2-128 15,-1-4 192-15,0-2-64 0,0 0-128 0,-1-2 0 16,-1 0 0-16,-1 1 0 0,-1 0 0 0,-1 1 0 16,0 2 0-16,-2 0 0 0,-2 2-400 0,2 3 32 0,-1 1 16 15,1 3 0 1,0 5-160-16,0 0-16 0,0 0-16 0,5 6 0 16,4 7-160-16,3 2-48 0,1 2 0 0,3 1 0 0,-3-3 368 0,5 2 80 0,0 0 16 0,3 0 0 15,1-1 288-15,3-2 0 0,1-1 0 0,0-4 0 16,4 2 0-16,-2-3 192 0,-2-4-16 0,-3-3-16 15,-2-4 576-15,-1-2 112 0,-2-3 32 0,-2-2 0 16,-3-7 464-16,-3 0 80 0,-2-3 32 0,-3 1 0 16,-2-6-48-16,-3 0 0 0,-3-1 0 0,-1-1 0 15,-2 1-656-15,-5-3-144 0,3 2-32 0,-2 1 0 16,-2 1-96-16,-1 1-32 0,0 2 0 0,-1 0 0 31,-2 1-1088-31,2 0-208 0,-4 2-48 0,1-2-19504 0</inkml:trace>
  <inkml:trace contextRef="#ctx0" brushRef="#br2" timeOffset="134580.91">14411 11790 911 0,'3'-17'0'0,"-3"11"0"15,-3-5 0-15,1 2 0 0,0-4 3456 0,-2 3 592 0,-1-1 128 0,0 1 32 16,0-1-1824-16,-2 1-352 16,-1-1-80-16,1 1-16 0,-2 1-272 0,-1 2-64 15,1 0-16-15,-1 0 0 0,-2 2-480 0,-1 1-80 16,0 1-32-16,0 3 0 0,0 2-192 0,0 2-32 15,0 2-16-15,1 1 0 0,2 2-112 0,1 5-32 16,-1 3 0-16,4 5 0 0,1 4-288 0,2 4-48 16,2 4-16-16,1 3 0 0,0 0-256 0,2 6 0 15,2 3 0-15,4 1 0 0,3-1 0 0,0 1 0 0,2 1 0 0,2-1-144 16,-1-3-208-16,-1-2-32 0,0-6-16 0,0-2 0 31,2-1-2608-31,-2-7-512 0,0-3-96 0</inkml:trace>
  <inkml:trace contextRef="#ctx0" brushRef="#br2" timeOffset="134986.31">14220 12252 23327 0,'-16'-24'1024'15,"11"14"224"-15,0-2-992 0,-1 0-256 0,2 1 0 0,1-1 0 16,0 1 960-16,2 0 128 0,1 0 48 0,2-2 0 16,2 3-816-16,3 1-144 0,0-1-48 0,4 1 0 15,2 0-128-15,1-3-176 0,2 3 48 0,2 0 0 16,2 0 128-16,2 1 0 0,1 0 0 0,1 2 0 15,-2-1-192-15,0 4-128 0,-2-1 0 0,-2 1-16 16,0 2 32-16,-2 1 16 0,-3 1 0 0,1 2 0 16,-3 2 144-16,-1 1 144 0,-2 3-208 0,-2 3 80 0,1 0 304 0,-2 2 64 15,-1 3 16-15,0-1 0 0,0 2 336 0,0 3 80 16,0-1 16-16,0 0 0 0,0 1-48 0,1 0 0 16,1-1 0-16,1-2 0 0,-2-1-96 0,2-3-32 15,0-1 0-15,2-4 0 0,1-1-176 0,0-1-32 16,-2-3-16-16,2-3 0 0,1-1-160 0,-2-4-128 15,-1-1 192-15,1-2-192 0,0-4 176 0,-1 0-176 16,-2-2 160-16,1-1-160 0,-1-2 144 0,1 2-144 0,-2-2 128 0,-1 0-128 16,-1 1 144-16,-1 0-144 0,-1 1 160 0,-1 1-160 15,-1 3 368-15,0 1-32 16,-2 1 0-16,3 8 0 0,0 0 288 0,0 0 48 16,0 0 16-16,0 0 0 0,0 0-368 0,0 0-64 15,0 8 0-15,2 1-16 0,1 0-368 0,3 1-80 16,2 3-16-16,1 0 0 15,1 2-1696-15,2-1-352 0,0-1-64 0,1 1-16 16,0-1-1008-16,0-1-208 0</inkml:trace>
  <inkml:trace contextRef="#ctx0" brushRef="#br2" timeOffset="135316.51">14941 12057 14735 0,'0'0'1312'15,"0"0"-1056"-15,0 0-256 0,0 0 0 0,0 0 2464 0,0 0 432 16,0 0 96-16,5 12 16 0,-1 4-1392 0,0 1-272 15,0 1-48-15,1 3-16 0,1 0-432 0,1 0-80 16,-2-1-32-16,2 1 0 0,-2-5-176 0,0 0-48 16,0-2 0-16,0-2 0 15,1-5-64-15,-1 1 0 0,-5-8-16 0,6 2 0 16,-6-2-48-16,6-2-16 0,-1-3 0 0,0-3 0 0,-1-2-224 0,0-2-144 16,0-1 192-16,0-1-192 0,0-3 0 0,1 0 0 15,1 0 0-15,-2-3 0 0,0 1 0 0,0-3 0 16,0 1 0-16,0 0-192 0,-2 1 192 0,1 5 0 15,0 2 0-15,-1 2 0 0,1 5-176 0,-3 6 176 16,0 0-192-16,0 0 192 0,0 0-192 0,8 9 64 16,-2 1 128-16,1 3-208 0,1 2 208 0,1 0-176 15,1 2 176-15,2 3-160 16,1-3-384-16,1 2-80 0,-1-2-16 0,3-1 0 16,0-2-2240-16,2-2-464 0,0-3-96 0,2-4-8272 0</inkml:trace>
  <inkml:trace contextRef="#ctx0" brushRef="#br2" timeOffset="135486.06">15523 12083 21071 0,'0'0'928'0,"-4"-9"208"0,1 1-912 0,-3-2-224 0,-1 0 0 0,-3-1 0 16,0 1 2048-16,0 1 352 0,-2 0 80 0,0 1 16 15,0-1-480-15,1 5-96 0,-1-3 0 0,1 5-16 16,2-1-720-16,-1 6-144 0,2 2-16 0,3 5-16 16,1 1-496-16,1 4-80 0,3 4-32 0,3 0 0 15,1 1-192-15,2 0-32 0,2 1-16 0,3 0 0 16,0-4-432-16,5-1-96 0,1-2-16 0,2-2 0 15,5-2-1408-15,-1 1-304 16,1-5-48-16,1 1-8752 0,-1-7-1760 0</inkml:trace>
  <inkml:trace contextRef="#ctx0" brushRef="#br2" timeOffset="135680.31">15775 11511 19343 0,'-7'-5'1728'0,"7"5"-1392"0,-7-1-336 15,0 4 0-15,2 5 3632 0,2 4 656 0,3 2 128 0,3 6 16 16,0 2-3216-16,3 4-656 16,2 4-128-16,2 4-32 0,3 0-160 0,2 2-48 15,2 2 0-15,2 3 0 0,2 0-192 0,2 2 0 16,0 2 0-16,0-4 0 16,2-1-1248-16,2-1-192 0,-1-3-32 0,0-2-8704 15,0 0-1744-15</inkml:trace>
  <inkml:trace contextRef="#ctx0" brushRef="#br2" timeOffset="135898.73">15967 12125 18143 0,'-17'-26'800'0,"10"16"160"0,-2-1-768 0,0-2-192 0,0-1 0 0,1 1 0 16,0 0 1424-16,4 2 240 0,2 4 64 0,2 0 0 16,1 2-32-16,-1 5 0 0,6-3 0 0,4-1 0 0,0 2-1216 0,3 2-240 15,0 0-48-15,4 0-16 0,1 1-176 0,2 2 0 16,2-1 0-16,-1 2 0 0,0 0 0 0,0 1 0 15,-2 0 0-15,2 2 0 16,-4-1 0-16,0 1-256 0,-1 1 64 0,-2 0 16 31,0 1-464-31,1 1-112 0,-1-3-16 0,-1 1 0 0,0-1-2320 0,-1 1-480 0</inkml:trace>
  <inkml:trace contextRef="#ctx0" brushRef="#br2" timeOffset="136314.97">16222 11877 3679 0,'-2'-7'320'0,"-1"-2"-320"16,-1-2 0-16,0-2 0 0,2-3 3632 0,-1 1 656 16,2-1 128-16,1-2 16 0,0 6-3264 0,2-1-656 0,2 0-128 0,0 3-16 15,1 3-48-15,3-2-16 0,1 4 0 0,0 2 0 16,0 1-304-16,3 0 0 0,1 1 0 0,0 1 0 16,-1 1 0-16,0-1 0 0,-2 3 0 0,2 2 0 15,-2 2 0-15,1 0 0 16,-2 1 0-16,0 1 0 0,-1 3 0 0,-2 1 0 15,0-4 0-15,-1 4 0 0,0 2 480 0,-1-1 32 16,-2 2 16-16,2-3 0 0,0-2 192 0,0 1 48 16,1 1 0-16,1-1 0 0,-2 1-240 0,2 0-32 0,2-1-16 0,0-1 0 15,1 4-320-15,0-1-160 0,1 0 160 0,2 1-160 16,0-1 0-16,0 0 0 0,2 0 0 0,-1-1 0 16,-1-3 384-16,1-1-32 0,-3-2 0 0,1-3 0 0,-1-3 432 15,0-1 96-15,0-3 16 0,-3-2 0 0,0-3-144 0,-2-2-32 16,0-2 0-16,-2-1 0 0,-3-1-16 0,-3-2-16 15,-1 2 0-15,-1-2 0 0,-3-2-80 0,-1-2-16 16,-1 1 0-16,-2 0 0 16,-2 1-224-16,-2 1-48 0,-1 2-16 0,2-1 0 15,-1-1-304-15,0 0 0 0,1-1 0 0,-1 3-144 16,4 2-672 0,2 3-128-16,-1 1-16 0,5 4-16 0,2 1-2176 0,4 4-432 0,0 0-96 0,0 0-9424 15</inkml:trace>
  <inkml:trace contextRef="#ctx0" brushRef="#br2" timeOffset="136889.69">16658 11798 24351 0,'9'23'1088'0,"-3"-11"208"0,5 5-1040 0,-2 3-256 16,1-2 0-16,-1 1 0 0,-1 1 1760 0,1-2 288 15,-2-1 64-15,-1-2 16 0,1 0-592 0,1-3-112 0,-2 0-16 0,1-3-16 16,-1-3-688-16,-1 0-144 16,2-1-32-16,-7-5 0 0,0 0-144 0,0 0-48 15,6-7 0-15,0 1 0 0,-2-7-176 0,1-2-32 16,0-3-128-16,-1 0 192 0,0 0 64 0,-2-2 0 0,1 0 0 0,0 0 0 15,-2-1-256-15,0 1-240 0,2 1 48 0,-3 0 16 16,1 5 176-16,2 2 0 0,-1 3 0 0,2 3 0 16,-4 6 0-16,0 0-128 0,7 5 128 0,-1 3-128 15,0 2 128-15,0-1-160 0,1 4 160 0,0 2-160 16,4-1-32-16,1 0 0 0,2 1 0 0,2 2 0 16,-1 2-1792-16,5-3-384 0,-1-2-64 0,4-1 0 15,0 0 832-15,0-5 160 0,0 0 32 0,-1-4 16 16,-1 0 176-16,-3-4 16 0,0-4 16 0,-4 0 0 0,0-1 1184 0,-3-1 384 15,0-3 0-15,-1 0 0 0,-2-1 528 0,-3-1 112 16,-1 2 32-16,-3-1 0 16,-2 1 48-16,-2-1 16 0,-2 3 0 0,-1 0 0 15,-3 1 304-15,-1 0 64 0,-1 1 16 0,-1 1 0 16,-1 2-416-16,0 2-64 0,0 1-32 0,1 3 0 16,2 1-560-16,1 3-112 0,1 0-32 0,3 1 0 0,2 0-288 15,3 1 0-15,1 2 0 0,2-3 0 0,2 2 0 0,2-1 0 16,0-3-176-16,3 2 176 0,0-4-128 0,2-1 128 15,1-1 0-15,0-2 0 0,0-1-208 0,0-1 64 16,0-2 16-16,-1-1 0 0,-2 0 128 0,-1 0-128 16,-1-2 128-16,-1-1-128 0,-2 1 128 0,-1-2 0 15,0 0 0-15,-2 0 0 0,1 2 0 0,-2-1 0 16,0-1 0-16,-1 8 0 0,0 0 0 0,0 0 144 0,0 0-144 16,0 0 0-16,0 0 160 0,0 0-160 0,2 8 128 0,-1 3-128 15,0 0 0-15,2 4 0 0,1-2 0 0,1-2 0 16,3 2 0-16,0 0 0 0,-1-2 0 0,3-1-176 15,-1 1-416-15,2-1-96 0,3-3-16 16,0-3 0 0,-1 0-2560-16,1-3-528 0,1-4-112 0</inkml:trace>
  <inkml:trace contextRef="#ctx0" brushRef="#br2" timeOffset="137082.73">17558 11336 31727 0,'0'0'1408'0,"0"0"288"16,2 10-1360-16,2 3-336 0,1 4 0 0,-1 3 0 16,0 5 1184-16,0 5 160 0,1 4 48 0,3 3 0 0,1 0-176 0,3 2-16 15,-1 2-16-15,4 1 0 0,-1-2-704 0,3 2-144 16,4-1-16-16,1 1-16 16,-1-3-992-16,1 2-192 0,-1-4-32 0,0 0-16880 15</inkml:trace>
  <inkml:trace contextRef="#ctx0" brushRef="#br2" timeOffset="137751.28">12604 13657 32303 0,'-10'1'1424'0,"2"11"304"0,-5-12-1376 0,-1 3-352 0,-1-3 0 0,0 1 0 0,-2 2 320 0,1-1 0 16,0-1 0-16,3 5 0 0,-1 0 0 0,2 3 0 15,2 2 0-15,2 2 0 0,2 1-320 0,0 2-208 16,4-2 16-16,2 0 16 0,1 1-16 0,2-2 0 16,1-3 0-16,1 1 0 15,1-5-400-15,1-2-96 0,1-1-16 0,0-3 0 16,1-5-160-16,1-1-32 0,2-1-16 0,-2-3 0 15,1-1 352-15,-2-2 80 0,0-2 16 0,0 2 0 16,0-5-240-16,2 1-32 0,-1 0-16 0,2 0 0 0,1 3 400 0,1 1 80 0,2 2 16 0,-1 5 0 16,2 3 640-16,0 3 128 0,0 3 16 0,0 5 16 15,1 5 736-15,1 1 160 0,-4 4 32 0,0 3 0 16,-4 5 64-16,0 3 0 16,-3 1 16-16,-2 1 0 0,-2-1-368 0,-3 3-80 0,-1 1-16 0,-3 0 0 15,-4-1-496-15,-1 1-96 0,-2-4-32 0,-1 0 0 16,0-2-464-16,0-2 128 0,1-4-128 0,1-4 0 31,-1-4-1520-31,3-3-336 0,-1-5-80 0,1-4-14192 0</inkml:trace>
  <inkml:trace contextRef="#ctx0" brushRef="#br2" timeOffset="138186.56">12919 13589 25791 0,'0'0'2304'0,"0"0"-1856"16,10-1-448-16,0 4 0 0,2-1 1072 0,1 5 112 15,-1 0 32-15,0 4 0 0,-1 1-528 0,1 1-112 16,0 1 0-16,-2 2-16 0,-1-1-64 0,-1 1-16 16,-1-2 0-16,-2 1 0 0,-1-1-272 0,0-1-48 15,-4-1-16-15,1-2 0 0,-1-1 0 0,0-9 0 16,-3 7 0-16,3-7 0 0,0 0-144 0,-6-1 0 16,-1-5 0-16,1 0 0 15,-1-3-256-15,3 0-144 0,2-3-32 0,1-1 0 16,-1-2-336-16,2 0-80 0,3-2-16 0,2 1 0 15,2-2-528-15,0 2-96 0,1 2-32 0,0 0 0 16,0 1 160-16,1 2 16 0,1-1 16 0,0 5 0 16,0 3 528-16,0 0 96 0,1 5 32 0,-1 2 0 0,1 1 672 0,-1 3 352 15,-1 5-32-15,0 1-16 0,1 2 736 0,-1 1 160 0,1 4 16 0,-2 0 16 16,-2 0 112-16,0 1 32 0,-1-1 0 0,0-2 0 16,0-1-160-16,2 1-16 0,-1-3-16 0,2-2 0 15,1 0-528-15,2-5-96 0,0-3-32 0,0-1 0 16,-2-2-192-16,0-3-32 0,0-3-16 0,0-1 0 15,-2-3-48-15,-2-2-16 0,0-3 0 0,-1 0 0 0,-1-2-16 16,-2 1 0-16,-2 0 0 0,-2-2 0 0,-1 0 144 0,-1-2 32 16,-3 2 0-16,-1 1 0 0,-3-2-160 0,1 1-32 15,-4 0 0-15,2 1 0 16,0-1-448-16,2-1-112 0,-2 2-16 0,1 2 0 31,0 2-3008-31,3 2-592 0</inkml:trace>
  <inkml:trace contextRef="#ctx0" brushRef="#br2" timeOffset="138484.54">13621 13705 22575 0,'7'25'992'0,"-3"-12"224"0,1 3-976 0,1-1-240 16,1 0 0-16,1-1 0 0,0-1 1072 0,-1-1 160 16,1-2 48-16,-1-2 0 0,2-1-128 0,0-4-32 15,3-3 0-15,-2-3 0 0,1-4-608 0,-1-1-128 0,-1-5-32 16,0-2 0-16,-1-2-112 0,-1 0-32 0,-2 0 0 0,-1-4 0 15,0 0-208-15,-2-1 128 0,1 1-128 0,-2 1 0 16,0 3 288-16,-1 1-32 0,-1 1-16 0,0 3 0 16,0 3 768-16,-1 3 144 15,2 6 48-15,0 0 0 0,0 0-288 0,0 0-48 16,0 0-16-16,0 9 0 0,2 4-464 0,1 3-112 16,3 1-16-16,0 2 0 0,3 2-256 0,4 2 0 15,3 2-176-15,2-1 176 16,2 0-2240-16,2-1-352 0,3-4-64 0,0-2-13440 0</inkml:trace>
  <inkml:trace contextRef="#ctx0" brushRef="#br2" timeOffset="138855.78">14186 13720 11055 0,'0'0'480'0,"0"0"112"0,0 0-464 0,0 0-128 16,0 0 0-16,0 0 0 0,6 5 4128 0,3 3 800 15,1 2 176-15,0 2 16 0,2 2-3408 0,1 2-688 16,0 1-144-16,-2 0-32 0,4 2 288 0,-2-1 48 15,-1 1 16-15,-2-1 0 0,0 0-304 0,1-3-48 16,-2 0-16-16,0-2 0 0,-1 0-400 0,0 0-96 16,-3-1-16-16,0-3 0 0,0-2-128 0,-5-7-48 15,0 0 0-15,0 0 0 0,0 0-16 0,0 0-128 0,0 0 192 0,-7-4-64 16,-3-3-128-16,3-4 0 16,0-2 0-16,1-3 0 0,-1-4-304 0,-1-2-32 15,0-1-16-15,-1-3 0 16,2-4-288-16,-3-3-48 0,-1-2-16 0,-1-3 0 15,-1-4-640-15,1-2-144 0,0-4-32 0,3 2 0 16,1-3-32-16,6 4-16 0,2 4 0 0,4 4 0 0,2 4 1760 0,2 6 336 16,1 5 80-16,0 5 16 0,-1 4 256 0,3 6 48 0,2 5 16 0,-3 4 0 15,-1 5 160-15,0 2 48 0,-2 1 0 0,-1 6 0 16,0 4-192-16,-3 1-48 0,3 1 0 0,-4 1 0 16,-2 2-528-16,0 0-96 0,0-2-32 0,-1 1 0 15,0-1-592-15,1-1-128 0,-3-1-32 16,2-1 0-16,-1-5-2640 0,1 1-512 0,0-3-128 0</inkml:trace>
  <inkml:trace contextRef="#ctx0" brushRef="#br2" timeOffset="139154.07">14792 13352 8287 0,'0'0'736'0,"0"0"-592"0,-4-7-144 0,0 2 0 16,4 5 5728-16,-6-2 1120 0,-2-1 208 0,0 2 48 15,-1 1-5296-15,0 2-1056 0,1 2-224 0,-3 3-32 0,1 1-288 0,0-2-48 16,1 1-16-16,1 0 0 16,1 0-560-16,3-1-112 0,4 4-32 0,0-4 0 15,0-6-160-15,5 7-48 0,2 0 0 0,1 1 0 16,2 0 272-16,2-1 48 0,1-1 16 0,1 2 0 0,2 1 432 0,1 0 128 16,0-1 0-16,0 2 0 0,0 2 944 0,0 1 192 15,0-1 32-15,-3 0 16 0,-1-2 624 0,-3 3 128 16,0-1 32-16,-4 2 0 0,-2-2-320 0,-3 2-64 15,-3 1-16-15,-2 2 0 0,-4 0-688 0,-2 1-144 0,-3 0-32 0,-2 2 0 16,-2-1-464-16,-1 1-112 0,-2-1 0 0,1 1-16 31,1-1-912-31,-1 2-176 0,2 1-48 0,0-1-21552 0</inkml:trace>
  <inkml:trace contextRef="#ctx0" brushRef="#br2" timeOffset="139623.1">13633 15190 17503 0,'0'0'1552'0,"0"0"-1232"0,0 7-320 0,0 1 0 16,3 1 4496-16,-2 0 848 0,0 1 160 0,-1 1 48 15,-1-1-3872-15,0 3-768 0,-3 1-144 0,-2 2-48 16,1 1-304-16,-3 1-64 0,-2 4-16 0,-2-1 0 15,-1 1-640-15,-1-2-128 0,-2-3-16 0,1-1-16 32,-2-3-2272-32,-2-6-448 0,-3-1-80 0</inkml:trace>
  <inkml:trace contextRef="#ctx0" brushRef="#br2" timeOffset="139759.04">13323 14614 17503 0,'0'0'1552'0,"0"0"-1232"0,0 0-320 0,2 10 0 0,1 3 2320 0,1 3 416 16,1 0 80-16,3 2 0 16,4 2-3968-16,2-1-816 0,3-1-144 0</inkml:trace>
  <inkml:trace contextRef="#ctx0" brushRef="#br2" timeOffset="140051.21">13763 15000 10127 0,'0'0'896'15,"4"13"-704"-15,-1 1-192 0,1 4 0 0,1 5 3968 0,0 0 768 0,0 2 160 0,2-2 32 16,1 2-3136-16,2-3-608 0,5-1-128 0,-2-3-32 16,0 1-400-16,0-6-96 0,0-4-16 0,1-4 0 15,0-2-64-15,2-7 0 0,2-4-16 0,-1-3 0 16,-1-3-224-16,-1-3-32 16,0-2-16-16,-2-4 0 0,-1-1-160 0,-1 0 0 15,0 2 0-15,-3 0-176 0,-3 0 176 0,0 2 0 0,-2 2-144 0,-1 1 144 16,0 1 0-16,-2 5 0 0,-2-1 0 0,0 4 0 15,-1 2 320-15,3 6-32 0,0 0 0 0,0 0 0 16,-5 0-128-16,5 0-32 0,-1 7 0 0,1 5 0 31,1 0-464-31,1 2-112 0,2 3 0 0,3-1-16 0,3 1-2512 0,3-2-496 16,0 0-112-16</inkml:trace>
  <inkml:trace contextRef="#ctx0" brushRef="#br2" timeOffset="140317.31">14590 14867 12895 0,'0'0'1152'0,"-5"0"-928"16,-2 0-224-16,-2 0 0 16,-4 0 2688-16,-1 1 480 0,-2 0 96 0,-2 1 32 0,0-1-1504 0,-1 0-288 15,0 1-64-15,-1-1-16 0,2 0-560 0,2 1-112 16,3-1-32-16,4 2 0 0,1 0-352 0,8-3-80 16,0 0-16-16,0 0 0 0,5 10-272 0,3-4 0 15,3-1 128-15,2 2-128 0,2 1 256 0,2-1-16 16,2 0 0-16,0 1 0 0,-1 0 208 0,-1 2 32 15,0-1 16-15,-4 2 0 0,-1 0 256 0,-3 1 48 16,-2 1 16-16,-2 0 0 0,-1 1-112 0,-3 2 0 16,-1 1-16-16,-2 0 0 0,-4 0-432 0,1 0-96 15,-3 0-16-15,-1-1 0 16,-1 0-608-16,-1-2-128 0,2-3-32 0,-3-3 0 16,2-1-1616-16,0-4-336 0,-2 0-64 0,1-6-12448 0</inkml:trace>
  <inkml:trace contextRef="#ctx0" brushRef="#br2" timeOffset="140477.26">14680 14318 27647 0,'0'0'2448'0,"0"0"-1952"0,9 7-496 0,1 7 0 16,3 4 1536-16,2 7 192 0,-1 5 64 0,2 0 0 16,-2 2-1328-16,2 5-256 0,-1 6-48 0,4 0-16 15,-4 1 160-15,2 2 16 0,2 1 16 0,0 1 0 16,1 0-336-16,-1 2 0 0,2-1 0 0,-1 1 0 31,-2-2-2688-31,-1-2-512 0</inkml:trace>
  <inkml:trace contextRef="#ctx0" brushRef="#br2" timeOffset="140639.47">14759 15135 20271 0,'-13'-28'896'0,"8"15"192"16,0-2-880-16,1-2-208 0,0-3 0 0,1-3 0 0,3-1 3008 0,2-2 544 15,2 1 112-15,2 1 32 0,5 2-2256 0,2 3-448 0,5 0-96 0,1 5 0 16,4-2-768-16,3 6-128 16,4 2 0-16,2 3 0 15,2 4-1824-15,0 2-288 0,-1 4-48 0</inkml:trace>
  <inkml:trace contextRef="#ctx0" brushRef="#br2" timeOffset="140987.81">14650 15999 1839 0,'-11'31'0'0,"8"-14"160"0,-3 5-160 0,2 1 0 16,3 5 0-16,2 2 0 0,2-2 5936 0,2 1 1152 15,2-2 224-15,2-2 48 0,3-4-5504 0,-1-3-1120 16,0-2-224-16,1-4-32 0,-1-4 336 0,2-5 64 15,2-1 16-15,-1-4 0 0,0-5-128 0,-1-4-32 16,-1-1 0-16,-2-6 0 0,0 0 496 0,-3-4 112 16,-3-3 0-16,-2-1 16 15,-4-1-208-15,-2-2-64 0,-3-1 0 0,-1-5 0 16,-3-2-256-16,0 1-64 0,-2-1-16 0,0 1 0 16,-2 1-256-16,1 1-48 0,-2-2-16 0,-1 4 0 15,0-3-1056-15,0 2-208 0,0 2-32 0,2 2-16 16,0 2-1280-16,4 2-256 0,0 3-48 0,3 0-15440 0</inkml:trace>
  <inkml:trace contextRef="#ctx0" brushRef="#br2" timeOffset="141423.47">15147 16069 29599 0,'2'36'1312'0,"2"-16"272"0,1 6-1264 0,-1 1-320 0,3 1 0 0,-1-2 0 16,-1-3 992-16,1-2 144 15,-1-3 16-15,0-3 16 0,-1-3 48 0,0-5 0 0,-4-7 0 0,0 0 0 16,0 0-560-16,3-7-96 0,-2-5-32 0,-1-3 0 16,-3-3-256-16,-1-3-48 0,0-3-16 0,-1-1 0 15,0 1-80-15,-2 0-128 0,1-4 176 0,-1-1-176 16,1 0 0-16,-1-3-224 0,1 0 16 0,1 0 0 16,1 4-560-16,2 3-96 0,4-1-32 0,2 2 0 15,2 1-1872-15,2 3-384 0,2-1-80 0,5 6-16 16,2-1 1648-16,0 6 320 0,-2 1 64 0,2 3 0 0,2 5 800 0,-3 4 160 15,0 3 16-15,-3 5 16 0,2 2 224 0,-4 2 0 16,-2 0-160-16,0 3 160 0,-1 1 1392 0,-1 2 336 16,-2 2 80-16,-1 0 16 0,0 0-208 0,-2 1-32 15,1-1-16-15,0 0 0 0,-1-1-656 0,1 0-128 16,0 0-16-16,0 0-16 0,3 0-112 0,0-2-32 16,1-2 0-16,0 0 0 0,1-5-224 0,3-3-32 0,-1-3-16 15,2-3 0-15,1-1-160 0,-1-6-48 16,-2-1 0-16,1-3 0 0,-2-3 64 0,-3-5 16 15,-1-3 0-15,-1-3 0 0,-2-3 48 0,-2-1 0 16,-3-1 0-16,-1 0 0 0,-2 0-64 0,-2 0-16 16,-3 1 0-16,0 2 0 0,-1-1-368 0,-1 2-64 15,-3 0 0-15,1 1-16 16,-2 0-2576-16,0 3-512 0,1 4-96 0</inkml:trace>
  <inkml:trace contextRef="#ctx0" brushRef="#br2" timeOffset="141755.41">15671 16026 24991 0,'18'43'1104'0,"-9"-22"240"0,3 5-1088 0,1 3-256 0,6 6 0 0,-2 0 0 16,-1 0 2304-16,-3 0 416 0,1-1 80 0,1 0 16 15,-2 0-928-15,-2-4-176 0,0-5-48 0,-1 0 0 0,-1-2-784 0,-1-6-176 16,-1-3-16-16,-2-2-16 16,-1-2-384-16,-1-3-80 0,-3-7-16 0,0 0 0 15,0 0 16-15,0 0 0 0,-4-9 0 0,-2-3 0 16,0-4-80-16,-2 0 0 0,-1-7-128 0,-1 3 192 15,-1-4-192-15,1-6 0 0,-1-3 0 0,-1-2-160 16,-1-3-416-16,3-5-64 0,0 0-32 0,0 0 0 16,3 0-224-16,1-1-64 0,4-2 0 0,2 5 0 0,0-1 656 0,4 3 128 15,2 4 32-15,-1 5 0 0,2 5 144 0,1 7 176 16,0 5-48-16,1 6 0 16,0 6 48-16,1 5 0 0,-1 5 0 0,-1 3 0 0,0 6 272 15,0 1 48-15,-3 5 16 0,0 2 0 0,-1 4-32 0,-1 1 0 16,-2 2 0-16,-1 1 0 0,-1 0-480 0,-2 1 0 15,-1 1 0-15,0-1 0 16,1 1-1856-16,-1-4-384 0,0-3-64 0</inkml:trace>
  <inkml:trace contextRef="#ctx0" brushRef="#br2" timeOffset="142623.54">16011 16026 36799 0,'0'0'1632'0,"8"10"336"0,4 5-1584 16,-1 3-384-16,4 0 0 0,0 3 0 0,1 2 288 0,-2 2-32 0,2 1 0 0,-3 2 0 16,0-1 592-16,0 2 112 0,-3-1 32 0,2-1 0 15,-1-1-512-15,-2-3-96 0,0-2-32 0,-1-2 0 16,-2-4-352-16,1-2 128 0,-1-1-128 0,-2-5 0 16,-4-7 0-16,0 0 144 0,0 0-144 0,0 0 0 15,0 0 0-15,-3-9-144 0,0-2-16 0,-3-2 0 16,1-3 0-16,0-4 0 0,-2-2 0 0,1-4 0 15,1-3-96-15,-3-3-32 0,-1-5 0 0,0-3 0 16,-1-3-480-16,1-1-80 0,3-2-32 0,2 0 0 0,1 1 464 0,3 3 96 16,2 3 0-16,3 4 16 0,3 3 576 0,2 6 112 15,1 5 32-15,0 6 0 0,2 4 48 0,2 5 16 16,0 6 0-16,2 2 0 0,0 6-32 0,-1 4-16 16,-1 2 0-16,-1 3 0 0,-4 0 416 0,-1 5 96 15,-4 2 16-15,0-1 0 0,-1 3-416 0,-2-1-80 16,-2 3-16-16,-2-1 0 0,0-4-176 0,-2 2-32 0,-1 0-16 0,-3-4 0 15,-1 1-224-15,0-4 144 0,-1 0-144 0,1-2 128 16,0-2-128-16,3-3 0 0,-3-2 0 0,1 0-176 16,0-4-32-16,1-1-16 15,7-4 0-15,0 0 0 0,0 0-96 0,0 0-32 16,0 0 0-16,0-6 0 0,3-1 96 0,2 1 32 16,3-2 0-16,2 0 0 0,4 0 32 0,0 0 16 15,2-1 0-15,-1 1 0 0,3-3 176 0,2 0 0 16,0 0-144-16,-1-3 144 0,-1 0 0 0,2-1 0 15,-1-2 0-15,0-2 0 0,-1 2 0 0,-1-3 0 0,-3 0 0 0,-1 0 0 16,-2 1 0-16,-2 2 0 0,-1-1 0 0,-3 2 0 16,-3 2 160-16,-2 3-160 0,-2 3 192 0,-3 2-192 15,-2 2 480-15,1 1-16 0,-1 3 0 0,-1 3 0 16,-1 3-48-16,1 5-16 0,0 2 0 0,2 3 0 0,1 2-400 0,1 0 0 16,1 3 0-16,3 0 0 31,3 0-448-31,2 0-112 0,3-1-16 0,4-3-16 15,3 0-2128-15,6-2-416 0,3-4-96 0,3-2-16 16,4-3-96-16,-1-5-32 0,0-1 0 0,2-5 0 0,-2-4-48 16,-1-2-16-16,0-2 0 0,-1-1 0 0,-2-3 2016 0,-3 1 400 0,-1-2 64 0,-3 0 32 15,-3 0 2000-15,-1 2 400 0,-3-2 64 0,-2 1 32 16,-2 2 1376-16,-3 0 256 0,-1 0 64 0,-3 2 16 0,-2 2-896 16,-2 0-176-16,-1 3-32 0,-2-1-16 0,-3 3-496 0,-2 2-80 15,-2 2-32-15,0 5 0 0,0 2-1024 0,1 6-208 16,-1 4-32-16,0 2-16 0,-1 5-96 0,1 3-32 15,0 3 0-15,4 0 0 0,1 1 112 0,4 0 32 16,4-3 0-16,3-3 0 0,3-2 48 0,3 0 16 16,0-5 0-16,3-2 0 0,3-5-160 0,2-2-48 15,-1-4 0-15,1-1 0 0,2-5-144 0,-1-2 0 0,0-2 144 0,0-2-144 16,-1-2 192-16,-1-4-48 0,-2 1 0 0,1-4 0 16,-1-5 112-16,-1-1 32 0,-1-5 0 0,-2-2 0 15,-2-4-496-15,0 1-112 0,-3-2 0 0,-1 1-16 16,0-1 208-16,-4-2 128 0,-1 0-160 0,-3 0 160 15,-3-5-384-15,-2 0 0 16,-5 0 16-16,-2 0 0 16,-2-2-2416-16,-4-1-480 0,-4-2-112 0</inkml:trace>
  <inkml:trace contextRef="#ctx0" brushRef="#br2" timeOffset="142752.1">16765 14991 19343 0,'1'14'1728'0,"4"8"-1392"0,3 10-336 0,6 9 0 16,4 11 4032-16,5 10 720 0,1 4 160 0,6 3 16 15,3 3-2608-15,2 1-528 0,0-1-96 0,2-3-32 16,2-3-576-16,0-3-112 0,1-3-16 0,-2-7-16 15,-2-3-624-15,0-3-112 0,-2-6-16 0,0-3-16 16,-3-1-1776-16,-1-1-336 0,0 1-80 0</inkml:trace>
  <inkml:trace contextRef="#ctx0" brushRef="#br2" timeOffset="144613.6">17699 14859 27647 0,'0'0'2448'0,"-6"0"-1952"0,6 0-496 0,0 0 0 16,0 0 2528-16,0 0 416 0,-2 8 64 0,2 2 32 16,0 2-2352-16,2 1-480 0,0 1-80 0,4 3-128 15,0 0 320-15,2 2-16 0,1 0-16 0,1 2 0 16,2 1-288-16,0 2 0 0,0 0 128 0,1 5-128 15,0 2-1424 1,0 7-352-16,0-1-64 0,1 0-8912 0,0 5-1792 0</inkml:trace>
  <inkml:trace contextRef="#ctx0" brushRef="#br2" timeOffset="144987.04">18072 15927 28559 0,'0'0'1264'0,"0"0"272"0,4 6-1232 0,0 2-304 0,2-1 0 0,0 0 0 0,-2 1 688 0,-2 0 80 16,-2 0 0-16,0 2 16 0,-1-3 560 0,-2 1 128 15,-2 0 0-15,-1-1 16 0,0 1-768 0,0-1-144 16,-2-1-48-16,-1-1 0 0,-2 1-336 0,1-4-192 16,0 0 192-16,0-2-192 0,1-2 0 0,2 0 0 15,-1-2-192-15,0-3 48 0,1-3-176 0,2-1-48 16,0-3 0-16,1 2 0 0,1 2 240 0,2-3 128 15,1 2-160-15,3 2 160 0,1 0 0 0,2 1 0 16,3 0 0-16,3 2 0 0,4 1 0 0,-1 1 128 0,2 1 0 0,-1 2-128 16,0 1 608-16,-1 4 16 15,1-3 0-15,-2 4 0 0,-2 3-80 0,-2 1-16 16,-4 2 0-16,-3 0 0 0,-1 3 240 0,-1 0 64 16,-5-1 0-16,0 0 0 0,-1 0-464 0,-3-1-96 15,-2-1-16-15,-2 1 0 16,-1 0-960-16,0-4-208 0,-1 0-48 0,2-2-18272 0</inkml:trace>
  <inkml:trace contextRef="#ctx0" brushRef="#br2" timeOffset="145721.88">17677 14750 17503 0,'0'0'1552'0,"0"5"-1232"0,0 3-320 0,5 9 0 0,-1-7 2752 0,0 3 480 16,1 4 96-16,2 4 32 0,1 4-1344 0,1 5-272 16,1 1-48-16,1 4-16 0,-1-1-672 0,2 4-144 0,-3 0-32 0,1 2 0 15,0 0-496-15,-1 1-96 0,0-3-32 0,1-2 0 31,1-2-880-31,0-3-176 0,1-3-48 0,0-5-15712 0</inkml:trace>
  <inkml:trace contextRef="#ctx0" brushRef="#br2" timeOffset="147821.24">21540 9938 26207 0,'0'7'576'0,"1"6"112"0,3 4 16 0,1 5 48 0,1 6-608 0,1 2-144 16,1 1 0-16,1 4 0 0,3 11 208 0,-3 0 16 15,2-2 0-15,-1 0 0 0,-1-2-96 0,0-4 0 16,1-3-128-16,0-4 192 0,0-3-192 0,0-2 128 16,-3-7-128-16,-1-2 0 0,-3-6 192 0,-1-2-64 15,-2-3-128-15,0-6 192 0,-4 4-48 0,-4-4-16 16,0-4 0-16,0-4 0 0,-1-2 80 0,1-2 16 16,1-5 0-16,-1-3 0 0,0-3 128 0,0-3 32 15,2-2 0-15,-1-5 0 0,2-2 48 0,-2-13 16 0,2 1 0 0,3-2 0 16,0-1-256-16,2 0-32 0,4 6-16 0,1 5 0 15,2 2 368-15,2 3 64 0,1 5 0 0,3 5 16 16,1 2 32-16,0 3 0 0,-1 5 0 0,1 4 0 16,-1-1-448-16,-1 5-176 0,0 0 128 0,-2 4-128 15,-1 0 176-15,-2 5-48 0,1 1-128 0,-3 4 192 16,-1 1 128-16,-3 8 32 0,-2 5 0 0,-3 3 0 16,-3 3-80-16,0 2-16 0,-3 0 0 0,1 2 0 15,-1-1 48-15,-1 2 0 0,0-3 0 0,-1-3 0 0,0-1 32 0,2 0 16 16,1-1 0-16,1-3 0 0,1-2 48 0,3-1 16 15,2-4 0-15,2 0 0 0,1 2-176 0,3-1-48 16,1-3 0-16,4-3 0 16,3-2-192-16,1-3 0 0,0-1 128 0,3-4-128 15,1 0 0-15,2-4 0 0,0 0 0 0,0-1 0 16,1-1-320-16,1-2-48 0,-1-1-16 0,1-4 0 16,0 0-1824-16,1-3-368 0,-1-1-80 0,0-3-13872 15</inkml:trace>
  <inkml:trace contextRef="#ctx0" brushRef="#br2" timeOffset="147981.67">22155 9505 24879 0,'0'0'2208'0,"0"0"-1760"0,-6 5-448 16,-1 3 0-16,2 3 3536 0,0 0 624 0,1 2 128 0,0 1 32 16,1 2-2512-16,1 3-496 0,1 1-96 0,2 5-32 15,1 0-800-15,2 2-176 0,2 2-16 0,1 2-16 31,0 2-992-31,1 3-192 0,1 3-32 0,0 2-16 16,-1-2-1888-16,1 1-384 0,0 3-80 0</inkml:trace>
  <inkml:trace contextRef="#ctx0" brushRef="#br2" timeOffset="148415.51">20796 10795 29487 0,'0'0'2624'0,"0"0"-2112"15,0 0-512-15,13 3 0 0,4 1 1360 0,7 1 176 16,8 2 16-16,4-1 16 0,6 1-848 0,6 0-160 0,7 1-48 0,5 0 0 16,6 1 528-16,7-1 112 0,7 0 0 0,5-2 16 15,3 0-160-15,5-4-48 16,3 1 0-16,6-3 0 0,4-4-288 0,3 1-64 15,1-1-16-15,-2 2 0 0,0-5-352 0,-6 1-80 16,-6-1-16-16,-3 3 0 0,-2-2-144 0,-5 2 160 0,-4 1-160 16,-5 2 160-16,-9 0-160 0,-4-1-192 0,-8 1 32 0,-5 1 16 31,-4 0-1392-31,-6 1-256 0,-4 1-64 0,-3 0-10960 0,-4 2-2192 0</inkml:trace>
  <inkml:trace contextRef="#ctx0" brushRef="#br2" timeOffset="149886.51">26365 9214 22463 0,'-1'-9'992'0,"-2"-3"208"0,1 2-960 0,-4-1-240 16,0 1 0-16,1-2 0 0,-5 3 2112 0,0 0 368 15,-3-4 80-15,-5-2 0 0,0 4-432 0,-1 2-80 16,1 1-32-16,1 5 0 0,0 6-1056 0,1 3-192 16,1 3-64-16,0 6 0 0,1 4-336 0,1 3-80 15,1 6-16-15,2 6 0 0,2 5-272 0,3 4 128 0,2 5-128 0,3 9 0 16,2 7 0-16,3 2 0 0,3 0-192 0,2 3 48 31,2-4-1312-31,1-3-256 0,1-4-48 0,2-2-16 16,1-1-784-16,0-8-144 0,1-5-48 0,-5-14-6208 0,0-2-1232 0</inkml:trace>
  <inkml:trace contextRef="#ctx0" brushRef="#br2" timeOffset="150288.79">26256 10082 20095 0,'-8'-25'896'0,"3"14"176"0,-3-4-864 0,1 1-208 0,1-3 0 0,-1-4 0 16,1 2 1600-16,-1-1 256 0,2 1 64 0,1-1 16 15,1 3-592-15,2-8-128 0,1 3-32 0,3 1 0 16,2 0-736-16,3 1-128 0,2 0-48 0,3-1 0 16,3 3-272-16,1 2 0 0,1 2 0 0,3 1 0 15,0 2-224-15,0 4 48 0,1 1 16 0,-1 4 0 0,-4 0-16 0,-2 5 0 16,-2 1 0-16,-1 3 0 0,-3 3 176 0,-1 0 256 16,0 3-64-16,-3 2-16 0,-1 0 688 0,-2 1 144 15,1-2 16-15,0 2 16 0,1-3-16 0,-2 4-16 16,1-3 0-16,-1 2 0 15,2 1-544-15,2-1-96 0,0-2-32 0,2 0 0 0,0 1-160 0,1-2-48 16,3-2 0-16,-3-1 0 0,0-4-128 0,3 1 0 16,-2-7 0-16,3 0 0 0,0-6-272 0,-2 1 64 15,2 0 16-15,0-2 0 0,-2 0-16 0,1-4 0 16,0 1 0-16,0-2 0 0,-1-1 64 0,1-3 16 0,-4 1 0 16,-2-1 0-16,0 0 128 0,-3 2 176 0,1 1-48 0,-1 1 0 15,-2 1 464-15,-1 1 96 0,0 10 16 0,0 0 0 16,-2-4-128-16,2 4-32 15,0 0 0-15,0 0 0 0,-6 4-352 0,3 6-64 16,4-3 0-16,1 4-128 0,2 1 0 0,2 1-352 16,1 0 48-16,3 1 16 15,1 2-2048-15,2 1-416 0,2-4-64 0,-2-4-13376 0</inkml:trace>
  <inkml:trace contextRef="#ctx0" brushRef="#br2" timeOffset="150618.7">27020 9677 32127 0,'0'0'1424'0,"0"0"304"0,-3 9-1392 0,0 0-336 0,1 0 0 0,0 2 0 15,2-1 816-15,0 2 80 0,0-1 32 0,0 4 0 0,2 2 128 0,-2 1 32 16,0-2 0-16,0-1 0 0,0 1-800 0,2 0-160 16,2-5-128-16,-1 1 192 0,-1-3-192 0,2-1 128 15,0-1-128-15,-4-7 128 0,5 3-128 0,-5-3 0 16,0 0 0-16,0 0 128 0,8-3-128 0,-1-3 0 15,-1 0 0-15,1-3 0 16,-2 0 0-16,2-4 0 0,-1-3 0 0,1 2 0 0,-1-3 0 16,1 4 0-16,-1-3 0 0,1 2 0 0,1 1 0 0,-2-1 0 15,-2 5 0-15,0 3 0 0,-4 6 0 0,0 0 0 16,0 0 0-16,0 0 0 0,0 0 0 0,0 0 0 16,9 9-144-16,0 0 144 0,-1 2-192 0,1-2 32 15,-1 5 0-15,2 2 0 16,1 1-1824-16,2 1-384 0,0-1-64 0,2 1 0 15,2-2-1312-15,4-2-256 0</inkml:trace>
  <inkml:trace contextRef="#ctx0" brushRef="#br2" timeOffset="150819.26">27624 9735 10127 0,'0'0'896'0,"-3"-6"-704"0,-4-2-192 0,-1 2 0 16,-2 0 5200-16,-1 1 1008 0,0 0 208 0,-1 2 48 15,-2 1-3840-15,1 2-768 0,-1 2-160 0,3 4-32 16,-2 1-512-16,1 2-96 0,3 2-32 0,2 2 0 15,2 3-640-15,4 1-128 0,0 1-16 0,3 0-16 0,2-1-224 0,4 0 0 16,2 3 0-16,2-6 0 0,1 0-320 0,4 1-64 16,3-6-16-16,2-2 0 31,1 0-1776-31,-1-3-368 0,-1-4-64 0,0-3-16 16,1-1-848-16,-1-1-176 0,-1-3-48 0,-3-2 0 0</inkml:trace>
  <inkml:trace contextRef="#ctx0" brushRef="#br2" timeOffset="150963.94">27876 9506 14735 0,'0'-16'1312'0,"-1"-1"-1056"16,-2-5-256-16,2 1 0 0,0-1 3424 0,-1 1 624 16,2 4 128-16,0 4 32 0,0 2-1680 0,0 11-336 15,0 0-64-15,0 0-16 0,4 9-1344 0,1 6-288 16,1 5-48-16,-1 6-16 0,1 5-416 0,2 3 0 16,0 1 128-16,1 5-128 0,0 1 0 0,3 2 0 15,0 0-160-15,2 2 160 16,0-2-976-16,2 0-112 0,-3-4 0 0,0-1-16 15,0-5-2384-15,-1 0-480 0,-3-9-80 0</inkml:trace>
  <inkml:trace contextRef="#ctx0" brushRef="#br2" timeOffset="151553.18">28022 10046 5519 0,'-5'-7'496'16,"-2"-2"-496"-16,1-4 0 0,-2-1 0 0,-2-2 4256 0,-1-2 752 0,-1 0 160 0,1-5 16 16,-2 3-3200-16,0-4-656 0,1 2-128 0,1 1-32 15,2 1-656-15,2 4-128 0,1-4-16 0,4 3-16 31,2 0-928-31,2 4-192 0,4 3-48 0,0 0 0 16,4 1-480-16,2 5-112 0,1 4 0 0,2 3-16 16,0 1 704-16,2 4 144 0,1 1 16 0,1 0 16 0,2-1 384 0,-3 1 160 0,-1-1-128 0,0 0 128 15,0-2 256-15,-2-1 128 0,0 1 16 0,0-1 16 16,0 1 544-16,-2 2 96 0,-3-1 32 0,0 2 0 0,0 3-16 16,-3-2 0-16,0 3 0 0,1 1 0 0,-3 1-240 0,0-1-64 15,-1 2 0-15,0-2 0 0,0-1-464 0,0-3-112 16,0 0 0-16,-2-3-16 15,-2-7-608-15,0 0-112 0,7 4-32 0,-7-4 0 16,0 0-1088-16,6-2-240 0,0-5-32 0,-1-1-16 16,0-2-352-16,-1-2-64 0,-1-2 0 0,-2 0-16 15,0-3 1040-15,-1-13 192 0,-1 4 64 0,-2-3 0 0,-2-1 1312 0,1 2 272 0,0 0 48 0,0 3 16 16,0 0 640-16,2 3 128 16,-1 1 16-16,3 3 16 0,2-3 304 0,0 5 48 15,-1 3 16-15,2 2 0 0,0 3-368 0,-3 8-64 16,0 0-16-16,0 0 0 0,0 0-768 0,7 13-176 0,0 0-16 0,1 0-16 15,-2 4-304-15,1-3 160 0,-1 2-160 0,2 0 128 16,3 1-128-16,-5-7 160 0,2 3-160 0,0-1 160 16,1 2-160-16,0 3 0 0,0 3 0 0,0 0 0 15,-1 3 368-15,6 17 32 0,-6-9 16 0,0-5 0 16,1-6 352-16,0-3 80 16,-2-3 16-16,2 1 0 0,3-5-224 0,-1-2-64 15,-3-3 0-15,0-1 0 0,-8-4-224 0,13-3-48 0,0-1-16 0,0-1 0 16,-2-3-16-16,-1 1 0 0,-1-5 0 0,0-1 0 15,-1 1 16-15,-3-4 0 0,-1-1 0 0,-2 1 0 16,-4-3-128-16,1 4-32 0,-2 3 0 0,2-1 0 16,-4-1-128-16,-2-1 0 0,-2 1 0 0,0-1 0 15,1 2-784-15,0-1-48 0,-2 0 0 0,1 2 0 32,0 2-768-32,4 2-144 0,3 1-48 0,2 7 0 15,-1-8-1856-15,2 2-384 0</inkml:trace>
  <inkml:trace contextRef="#ctx0" brushRef="#br2" timeOffset="151853.26">28674 9686 16575 0,'0'0'1472'16,"6"16"-1168"-16,2 0-304 0,-1 1 0 0,-1-1 3184 0,0 1 576 16,0 3 112-16,-3-2 32 0,-1-3-1728 0,0 1-320 15,-2-2-80-15,0 2-16 0,-2 1-384 0,1-4-80 16,-2 1-16-16,2 1 0 0,0-2-512 0,-1-4-96 16,2-9-32-16,0 0 0 0,0 0-352 0,0 0-80 15,10 3-16-15,0-3 0 0,0-7-192 0,0-5-208 0,-1 1 32 0,1-5 16 31,1 2-288-31,-1-3-48 0,0-2-16 0,0 2 0 16,-3 2-80-16,1 0-32 0,0 5 0 0,-1-3 0 0,-2 1 304 0,1 2 64 0,-1-1 16 0,1 5 0 16,-6 6 240-16,0 0 0 0,0 0 0 0,0 0 0 15,0 0 0-15,0 0 0 0,6 13 176 0,-1 3-48 16,1 1-128-16,-2 2 0 0,-1 1 0 16,3 0 0-16,-1 0-160 0,1 0 160 0,2-2-192 0,3-3 192 31,2-1-1728-31,4-1-224 0,2-6-48 0,3 0-16 15,3-3-720-15,4-3-144 0,0-2-16 0</inkml:trace>
  <inkml:trace contextRef="#ctx0" brushRef="#br2" timeOffset="152185.72">29285 9807 9215 0,'0'-9'816'0,"-1"-3"-656"0,-2 1-160 0,0 0 0 16,-3 2 3664-16,0 4 704 0,-3 3 144 0,-2 4 32 16,0 0-2688-16,-1 4-544 0,-1 1-96 0,0 3-32 15,-2 0-32-15,2 3 0 0,2-3 0 0,0 2 0 16,3 0-208-16,2-2-48 0,1 1-16 0,3 1 0 15,5-3-352-15,2 1-64 0,0-2-16 0,2-2 0 16,1 1-448-16,2-2 128 0,2-1-128 0,1-4 0 0,1 0 0 0,2-4 0 16,1-1 0-16,1 0 0 0,2-3-256 0,-1 0 64 15,-1-1 16-15,1 0 0 0,-4 0 176 0,-2 0-208 16,-2-1 80-16,-3 3 128 0,-8 7 0 0,5-7 0 0,-5 7 0 0,2-9 0 16,0 2 0-16,-2 7 0 0,0 0 0 0,0 0 128 15,0 0-128-15,0 0 0 16,0 0 0-16,0 0 0 0,-7 7-144 0,1 6 144 15,-1 0 0-15,2 1 0 0,-2 2 0 0,2-2 192 16,0 2 0-16,2 0 0 0,2-1-192 0,2-2 0 16,2-1 0-16,2-3 0 15,3-2-1216-15,4-2-352 0,1-1-64 0,1-3-16 16,2-2-976-16,1-2-208 0,1-2-48 0,0-3 0 0</inkml:trace>
  <inkml:trace contextRef="#ctx0" brushRef="#br2" timeOffset="152337.79">29731 9417 36911 0,'-1'-14'1632'0,"1"14"352"0,0 0-1600 0,0 0-384 0,0 0 0 0,0 0 0 15,0 0 592-15,0 14 48 0,0 6 0 0,-1 6 0 16,2 7 512-16,0 4 128 0,2-1 0 0,1 0 16 16,1-1-896-16,0 0-176 0,0 2-32 0,2-4-16 15,-1 2-176-15,4-3 0 0,1 1 0 0,1 0 0 16,1-6-2048-16,0 2-432 0,-1 2-80 0</inkml:trace>
  <inkml:trace contextRef="#ctx0" brushRef="#br2" timeOffset="152922.51">27587 10682 22111 0,'0'0'976'0,"0"0"208"16,0 0-944-16,-4-5-240 0,0 1 0 0,1-1 0 0,1-2 2144 0,-1 2 384 0,0-2 80 0,3 7 16 15,-5-4-672-15,-1 3-128 0,-1 1-32 0,-1 3 0 16,-1 3-896-16,-1 5-192 0,-1 2-48 0,1 2 0 0,-1 2-368 0,1-2-80 16,1 0-16-16,0 1 0 15,0 0-192-15,2-2 0 0,2-2 128 0,2-2-128 16,2-1 0-16,1 0 0 0,1-2 0 0,-1-7 0 15,0 0 0-15,8 4 0 0,0-2-192 0,1 0 192 0,3-2-368 0,-2-2 48 16,1 0 0-16,0-2 0 16,1-3-128-16,-1-2-32 0,0-1 0 0,1 1 0 15,0-2 32-15,0 2 0 0,-1 1 0 0,2 2 0 0,0 1 288 0,0 3 160 16,-1 4-160-16,0 1 160 0,-2 3 272 0,1 3 160 16,-2 1 16-16,0 5 16 0,-1 0 384 0,-3 3 80 0,-2 3 16 15,-2 0 0-15,-2 1 16 0,-2 2 0 0,-2-1 0 0,1 1 0 16,-1-1-336-16,-1-1-64 15,0-5-16-15,-2 0 0 0,-1-1-320 0,0-2-64 16,1-3-16-16,2-2 0 0,-1-3-336 0,3 0-80 16,-1-4-16-16,5-2 0 15,0 0-1504-15,0 0-320 0,-3-6-48 0,2-3-16 16,1-3-720-16,1-1-160 0,2-4-16 0,1-3-16 16,0-1-704-16,1 1-144 0</inkml:trace>
  <inkml:trace contextRef="#ctx0" brushRef="#br2" timeOffset="153352.24">27734 10737 11055 0,'6'-11'976'0,"1"1"-784"0,2-1-192 0,2 2 0 15,2-2 3568-15,-2 0 656 0,4 3 144 0,-1 2 32 16,0 1-1872-16,1 3-368 0,-2 2-80 0,0 2-16 16,0 4-768-16,-1 5-144 0,-3 4-48 0,-2 1 0 15,-1 2-16-15,-2 2-16 0,-2 0 0 0,0 1 0 16,-4-1-400-16,1-2-80 0,1-1-16 0,0-1 0 0,-1-1-304 0,-1-2-64 16,0-1-16-16,-1-3 0 15,0-2-64-15,3-7-128 0,0 0 176 0,0 0-176 16,0 0 0-16,0 0 0 0,0-11 0 0,2 0 0 15,0-2-352-15,2-3 32 0,2-4 0 0,-1 1 0 16,1-5-320-16,1 1-48 0,1-2-16 16,-1 2 0-16,3-1-144 0,-1 2-48 0,0 4 0 0,-1-3 0 15,-1 3 320-15,1 3 64 0,0 4 16 0,1 0 0 0,-1 2 256 0,-1 5 48 16,-7 4 16-16,0 0 0 0,0 0 480 0,0 0 80 16,5 7 32-16,-1 3 0 0,-2 3 288 0,1 4 48 15,0 4 16-15,0 2 0 0,1 2-272 0,2 0-48 16,-1 0-16-16,0-2 0 0,2-1-176 0,2-2-48 15,0-3 0-15,1-2 0 0,1 1-48 0,0-3-16 16,2-2 0-16,0-2 0 0,-1-5-16 0,1-2-128 0,-1-2 192 16,-2-2-64-16,-2-2 32 0,1-1 0 0,-1-3 0 0,0 0 0 15,-2-1 96-15,0-2 32 0,-2-2 0 0,-2-1 0 16,0-2-32-16,-2 1-16 0,-2-2 0 0,0 0 0 16,-2 0-240-16,0 0 176 0,-1 0-176 0,-2 0 160 31,1 1-528-31,-1-1-96 0,2 3-32 0,-2 0 0 15,-1-1-1984-15,1 1-400 0,0-2-64 0,2 2-13712 0</inkml:trace>
  <inkml:trace contextRef="#ctx0" brushRef="#br2" timeOffset="153653.34">28348 10557 10127 0,'4'12'896'0,"-1"2"-704"0,-1 3-192 0,3 1 0 16,2 0 4656-16,-2 1 896 0,0-2 176 0,-1-2 32 15,-1 1-3440-15,-1-2-688 0,1-1-144 0,1-1-16 16,0 0 32-16,1-2 16 0,-5-10 0 0,11 9 0 0,0-2-768 0,0-2-160 15,-11-5-16-15,9 1-16 0,-9-1-176 0,12-4-16 16,-1 0-16-16,1-2 0 16,-4-3-128-16,-2-2-32 0,1 1 0 0,-1 1 0 15,2-4-64-15,-1 2 0 0,-2-4-128 0,-1 0 192 16,0 2-192-16,2 0 0 0,3 0 0 0,-2 3 0 0,-7 10 0 0,0 0 0 16,0 0 0-16,0 0 0 0,0 0 128 0,0 0-128 15,0 0 0-15,0 0 0 0,3 15 160 0,-1 1-160 16,-1 0 160-16,-1 1-160 0,-1 0 0 0,2 1 0 15,3 0 0-15,3 2 0 0,1-1-320 0,0 1 0 16,-1-1 0-16,2-2 0 16,2 3-1520-16,1-1-304 0,-1-2-64 0,1-5-16 15,0-1-1488-15,1-4-288 0,1 0-64 0</inkml:trace>
  <inkml:trace contextRef="#ctx0" brushRef="#br2" timeOffset="154015.18">28804 10867 4607 0,'0'0'192'0,"0"0"64"0,0 0-256 0,0 0 0 15,0 0 0-15,8 8 0 0,-1 2 4208 0,0 3 784 0,0-4 176 0,1 3 16 16,0 1-2688-16,-2 2-528 0,1-1-112 0,-2 0-32 16,0 1-336-16,0-1-64 0,-1-1-16 0,1-1 0 15,2-1-640-15,0 0-128 0,-2-1-16 0,-5-10-16 16,8 6-416-16,-8-6-64 0,0 0-128 0,0 0 176 16,0 0-176-16,0 0 0 0,0 0 0 0,0 0 0 15,0 0 128-15,0 0-128 0,0 0 0 0,-4-12 128 16,1 1-128-16,0-6 0 0,1 0 0 0,1-1 0 15,1-1-448-15,1-5-32 0,0-2 0 0,0-4 0 16,1-1-656-16,-1-2-128 0,4-3-16 0,2 3-16 16,2 2-144-16,0 2-32 0,3 2 0 0,3 2 0 0,5 0 1472 0,2 6 512 15,2 2-16-15,0 4 0 0,1 0 1056 0,0 5 224 16,0 5 32-16,-3 3 16 0,-1 2-320 0,-2 4-64 16,-2 1-16-16,-2 2 0 0,-5 1-496 0,-2 3-96 15,-3 2-32-15,-2 0 0 16,-5 1 48-16,-2 2 16 0,-1 0 0 0,-4 1 0 0,-4-1-432 0,-3 1-96 15,-2 1-16-15,-1 1 0 0,-2-6-192 0,0 0-128 16,0-2 160-16,-1-4-160 0,-2-1-208 0,3-3-144 16,3-2-32-16,0-2 0 15,2-1-2816-15,3-1-560 0</inkml:trace>
  <inkml:trace contextRef="#ctx0" brushRef="#br2" timeOffset="154425">29847 10544 25679 0,'0'0'1136'0,"4"14"240"0,-6 4-1104 0,-1 3-272 0,-2 0 0 0,0 1 0 15,-2-1 1888-15,2 0 320 0,0 0 64 0,-1-2 16 16,1-4 16-16,1-1 0 0,2-2 0 0,2-12 0 0,-2 13-1344 0,2-13-256 15,0 0-48-15,0 0-16 0,0 0-384 0,11 4-96 16,-2-4-16-16,1-4 0 0,-1-5-144 0,2-3 0 16,-2 0 0-16,1-2 0 0,2-2 0 0,1-1 0 15,2 0-192-15,-1-1 192 0,3-3-240 0,0 0 80 16,-3 1 16-16,4-3 0 0,2-3-144 0,2 1-32 16,3 2 0-16,-2 3 0 0,-2 2 320 0,-3 3 0 15,-1 2 0-15,-4 2 0 0,-2 5 304 0,-2 3 64 0,-9 3 16 16,12 3 0-1,-2 2-80-15,-3 3-16 0,-3 2 0 0,-2 3 0 0,0 3-80 0,-1 3-16 16,0 5 0-16,-1-3 0 0,-1-1-192 0,1 1 0 16,1 2 0-16,3-1 0 15,1-1-512-15,2-3-64 0,-2-1 0 0,3 0 0 16,1 1-1376-16,4-4-288 0,3-3-48 0,3-5-16 16,3-2-1104-16,3-5-240 0</inkml:trace>
  <inkml:trace contextRef="#ctx0" brushRef="#br2" timeOffset="154749.78">30704 10475 20271 0,'-14'-8'1792'0,"4"5"-1424"0,1-3-368 16,0 2 0-16,-1 1 2304 0,-1 2 384 0,0 1 64 0,-3 4 32 15,1 2-1232-15,-1 5-240 0,-2-2-48 0,1 5-16 16,-1 1 240-16,2 1 48 0,3 0 16 0,5 0 0 16,1-2-400-16,1 2-96 0,1-4-16 0,3-1 0 15,0-11-512-15,7 9-96 0,-7-9-32 0,11 6 0 16,2-1-400-16,2-3 0 0,2-2 0 0,1-2 0 15,0-2-192-15,-1-1 192 0,-2-2-192 0,-1-1 192 16,2-1-288-16,2 0 64 0,3-1 16 0,-3 1 0 16,-5 3 0-16,-1 0 0 0,-2-1 0 0,-2 1 0 0,-3-1 208 0,-5 7 0 15,5-9 0-15,-5 9 0 0,0 0 320 0,0 0-32 16,0 0-16-16,0 0 0 0,0 0 208 0,0 0 32 16,0 0 16-16,-5 9 0 15,0 0-256-15,1 2-48 0,1-1-16 0,2 3 0 16,0-2-208-16,-1 0 0 0,1 1 0 0,1-1 0 15,0-11-528-15,5 11-48 0,3 0-16 0,0-3 0 16,-8-8-1536-16,13 5-304 0,-1-5-64 0,1 0-15024 16</inkml:trace>
  <inkml:trace contextRef="#ctx0" brushRef="#br2" timeOffset="155452">31075 10394 11055 0,'0'0'480'0,"0"0"112"0,11-5-464 0,-11 5-128 0,0 0 0 0,0 0 0 15,8 9 5136-15,-3 1 1008 0,-5 3 208 0,-1 0 48 16,-2 0-3936-16,0 4-784 0,-1-1-144 0,2 1-48 16,1 0-464-16,-2-4-80 0,0-1-32 0,3-1 0 15,3-4-400-15,-3-7-96 0,0 0-16 0,6 10 0 16,-6-10-400-16,10 7 0 0,-1-1 0 0,-9-6 0 16,0 0-176-16,10-5-64 0,2 0-16 0,1 0 0 31,-3-1-256-31,3-1-48 0,-1-4-16 0,0 1 0 15,0-2-240-15,-2 0-48 0,0-1-16 0,1 0 0 0,1-1-80 16,-2 1 0-16,0 1-16 0,2 0 0 0,1 1 384 0,-4 0 80 0,-3 1 0 0,-6 10 16 16,0 0 496-16,9-5 160 0,-9 5 0 0,0 0 0 15,0 0 656-15,8 7 128 0,-3 4 16 0,-1 1 16 0,-2-1 304 0,0 2 64 16,-4 0 16-16,0 2 0 0,-1 0-528 0,2 0-96 16,1 0-32-16,-2-2 0 0,-1-2-128 0,-1-2-48 15,4-9 0-15,-4 8 0 0,4-8-224 0,0 0-48 16,0 0-16-16,0 0 0 0,0 0-240 0,11-3 0 15,0-2 0-15,1-3-160 16,-1-2-224-16,1-2-64 0,0-1 0 0,1 0 0 16,0 0-304-16,-1 1-64 0,-2-1-16 0,0 0 0 15,1 1-160-15,-2-1-32 0,-2-2-16 0,0 2 0 16,0 1 0-16,-1 1 0 0,0 0 0 0,-2 4 0 16,-4 7 496-16,0 0 96 0,7-6 32 0,-7 6 0 0,0 0 416 0,12 0 224 15,-12 0-32-15,10 9 0 0,-2 2 480 0,0 2 96 16,0 2 0-16,-2 0 16 0,1 1 112 0,0 1 0 15,-1 0 16-15,2-1 0 0,1-1-160 0,1 0-48 0,2-2 0 0,2-2 0 16,5-1-288-16,0-3-64 0,2-1-16 0,1-3 0 16,0-3-192-16,3-2-144 0,0-3 192 0,0-3-192 15,-3 0 0-15,1-2-192 0,-2-2 0 0,-1-1 0 16,-2 0-112-16,-2 0-16 0,-3-3 0 0,-1 3 0 16,-2 0 96-16,-1 0 16 0,-4-1 0 0,-1 1 0 15,-3 0-160-15,-2-2-16 0,-3 3-16 0,-2 1 0 16,-5-2 64-16,0 4 16 0,-4 2 0 0,0 3 0 15,-2 5 320-15,0 5 192 0,1-4-32 0,-1 6 0 0,-1 5 992 16,1 0 208-16,1 4 48 0,5 3 0 0,0-3-256 0,3 2-64 16,4 1 0-16,3-2 0 0,1 0-160 0,4-1-32 15,4 0-16-15,4-1 0 0,2-3-304 0,5-1-64 16,4-1-16-16,4 0 0 0,3-3-496 0,5-2 0 16,7-2 0-16,5-3 0 15,5-3-1152-15,3 3-336 0,1 6-64 0,5-4-13312 16,9-3-2672-16</inkml:trace>
  <inkml:trace contextRef="#ctx0" brushRef="#br2" timeOffset="156219.23">26750 11422 14735 0,'-12'-10'640'0,"0"0"160"0,0-2-640 0,2 4-160 0,1 4 0 0,9 4 0 16,0 0 3264-16,0 0 640 0,14 1 112 0,11 3 16 15,8 0-3232-15,12-2-656 0,15-4-144 0,8 0 0 16,5-5 752-16,9 1 144 0,9-4 16 0,14 1 16 15,9-2 48-15,9-1 16 0,6-2 0 0,8-2 0 16,8-1 192-16,6 0 32 0,5 1 16 0,2 1 0 16,0-1-288-16,6 2-64 0,6 1-16 0,7 2 0 15,2 3-384-15,2-2-80 0,1 2-16 0,6 3 0 0,4 1-224 0,-5 3-160 16,-4 1 192-16,-8 1-192 0,-10 0 128 0,-2 2-128 16,-5 1 0-16,-12 0 0 0,-12-2 0 0,-5 2 0 15,-5 0-240-15,-10 1 80 16,-10-2-3216-16,-6 1-640 0</inkml:trace>
  <inkml:trace contextRef="#ctx0" brushRef="#br2" timeOffset="165747.81">21360 12481 13823 0,'7'-4'1216'0,"-1"-1"-960"16,2-2-256-16,0 0 0 0,0-1 1328 0,-1-1 208 16,0 1 64-16,-2-4 0 0,2-1 272 0,-3 0 64 15,0 1 16-15,-2-2 0 0,-2 0-256 0,-1-1-48 16,-3 1-16-16,-1 2 0 15,-2 3-608-15,1 1-112 0,-3 2-16 0,-2 2-16 0,-2 3-416 0,-3 2-80 16,-2 3 0-16,0 4-16 0,-2 5-368 0,1 4 144 16,-2 2-144-16,1 7 0 0,2 3 0 0,2 2 0 15,1 4 0-15,0-2 0 0,2 2-128 0,4 0 128 16,3-5 0-16,3-8-144 0,2-1 144 0,2-1 0 16,2-2 0-16,1-2-128 0,1-3 128 0,1-3 0 15,2-1-144-15,5-5 144 0,2-1 0 0,0-6 0 16,1-1-144-16,0-3 144 0,-1-3 0 0,1 0-128 15,-2-2 128-15,-1-1 0 0,0-1-224 0,-1 1 64 0,-2-3 16 0,0 2 0 16,-1-2 144-16,-1 4 0 0,-1-1 0 0,2 0 0 16,-2-1 0-16,0 0 0 0,-2-1 0 0,0 2 0 15,0-2 0-15,0-2 144 0,-1 2-144 0,-1 4 160 16,0 2 224-16,-2 2 64 0,-1 7 0 0,0 0 0 16,0 0-64-16,0 0-16 0,0 0 0 0,2 12 0 15,2 2-240-15,0 3-128 0,0 1 128 0,1 2-128 16,1 1 0-16,-1 2 0 0,1 1 0 0,2 0 0 15,-1 1-480-15,0-1-64 0,1-3-16 0,1-3 0 16,1-3-2192-16,0-2-432 0,0-1-80 0</inkml:trace>
  <inkml:trace contextRef="#ctx0" brushRef="#br2" timeOffset="165989.01">21707 12130 6447 0,'1'-15'576'0,"-1"-7"-576"15,0-2 0-15,2 1 0 0,-1-1 4688 0,0 3 832 16,0 2 176-16,1 3 16 0,-1 6-3088 0,0 3-608 16,-1 7-128-16,0 0-32 0,0 0-848 0,7 9-176 15,-2 7-48-15,0 5 0 0,-1 4-224 0,0 5-48 16,0 2-16-16,0 7 0 0,0 6-304 0,0 3-64 0,0 3-128 0,-2 2 192 16,1 3-192-16,1 0-288 0,0-1 64 0,1-4 16 31,0-8-1872-31,0-3-368 0,2-5-80 0,-1-3-7200 0,1-6-1456 0</inkml:trace>
  <inkml:trace contextRef="#ctx0" brushRef="#br2" timeOffset="166185.25">22127 11870 22111 0,'0'0'1968'0,"0"0"-1584"0,0 0-384 0,-6 6 0 15,3 2 2304-15,-3 5 384 0,1 3 80 0,-1 3 16 16,-2 5-1600-16,-1 2-320 0,-3 6-64 0,2 5-16 16,-2 2-320-16,1 3-64 0,1 2-16 0,-1 2 0 15,0-1-384-15,0 2 0 0,2 1 0 0,1-1 0 16,1-2-1712-16,0-2-416 0,1-4-96 0</inkml:trace>
  <inkml:trace contextRef="#ctx0" brushRef="#br2" timeOffset="167051.04">21985 11876 5519 0,'0'0'496'0,"0"0"-496"0,0 0 0 0,0 0 0 0,0 0 2256 0,0 0 368 15,-3-6 64-15,3 6 0 0,-4-7-752 0,1 2-144 16,3 5-48-16,0 0 0 16,0 0-80-16,0 0 0 0,0 0-16 0,0 0 0 15,-2 8-288-15,-1 3-48 0,1 2-16 0,-1 4 0 16,0 3-336-16,2 2-64 0,-1 3 0 0,-1 2-16 0,0 5-384 15,1 1-80-15,-2 3-16 0,1 0 0 0,1 1-272 0,-1 1-128 16,-1 1 0-16,1 0 128 0,2 0-128 0,0 1-224 16,0-2 48-16,1-1 16 15,-2-2-1568-15,2-1-320 0,2-2-64 0,-1-3-16 16,-1-4-1072-16,0-3-224 0</inkml:trace>
  <inkml:trace contextRef="#ctx0" brushRef="#br2" timeOffset="167420.9">21970 12301 11055 0,'0'0'976'15,"-2"5"-784"-15,-2 3-192 0,0 1 0 0,1 0 3072 0,2 2 560 16,1 1 112-16,1-2 32 0,2 2-1472 0,1-2-272 15,2 2-64-15,2 0-16 0,0-1-800 0,2 1-144 16,3 0-48-16,3-2 0 16,-2-1-480-16,2 1-96 0,0-4-32 0,-1-1 0 15,1-1-208-15,0-1-144 0,-1-1 192 0,1-2-192 16,-1 0-800-16,1 0-272 0,1-1-48 0,-1 0-9088 16,-3-6-1824-16</inkml:trace>
  <inkml:trace contextRef="#ctx0" brushRef="#br2" timeOffset="167678.43">22368 12270 15663 0,'0'0'1392'0,"0"0"-1120"0,0 0-272 0,1 9 0 16,0-1 2304-16,1 2 416 0,0-2 80 0,2 1 16 16,2 2-1120-16,-1 0-224 0,1 4-32 0,1 0-16 0,1 2-864 0,-1-2-176 15,3 0-48-15,-1-2 0 16,2-1-336-16,0 1 0 0,-1-1 0 0,1-3 0 31,2-1-2064-31,-3-3-336 0,-1-1-64 0</inkml:trace>
  <inkml:trace contextRef="#ctx0" brushRef="#br2" timeOffset="167886.97">22655 12252 3679 0,'-3'9'320'0,"-1"0"-320"16,0 4 0-16,-1 8 0 0,-1 1 6048 0,0 8 1136 16,1 1 240-16,-3 3 32 0,-1 3-4720 0,0 0-944 15,0 1-192-15,0 3-48 0,1 0-800 0,3-9-176 16,0 2-16-16,1 1-16 0,1 0-544 0,0 0-256 15,1-1 32-15,0 0 0 16,2-4-2880-16,0 4-576 0</inkml:trace>
  <inkml:trace contextRef="#ctx0" brushRef="#br2" timeOffset="168120.11">22932 11714 37023 0,'0'0'1648'0,"0"0"336"0,-4 10-1600 0,2 0-384 0,-1 6 0 0,1 3 0 15,-1 6 1280-15,0 8 160 0,3 4 32 0,0 12 16 16,2 1-304-16,-1 9-64 0,2 2-16 0,1 7 0 16,1 0-672-16,1 6-144 0,0 3-32 0,0-2 0 15,1-4-256-15,-1-13 0 0,2 2 0 0,0-3 0 16,0-1-1600-16,1-3-336 0,2-2-64 0,0-4-16976 15</inkml:trace>
  <inkml:trace contextRef="#ctx0" brushRef="#br2" timeOffset="169549.31">19972 12684 9215 0,'-8'6'816'0,"0"1"-656"0,-1 4-160 0,0-3 0 15,2 3 3712-15,1 0 720 0,2-2 144 0,-1 0 32 16,1-1-3008-16,1 0-608 0,3-8-112 0,0 0-32 16,0 0-464-16,0 0-80 0,0 0-32 0,7-8 0 15,0-6-144-15,1-2-128 0,3-6 192 0,-1-4-192 16,2-4 192-16,1-4-64 0,1-8 0 0,2-2-128 15,-1-4 128-15,4-14-128 0,-4 0 0 0,-2-1 0 16,-1 1-144-16,-1-1-96 16,-4-2-16-16,1 5 0 0,0 4-64 0,-1 5-32 15,-2 5 0-15,0 9 0 0,0 7 112 0,0 6 32 0,1 8 0 0,-1 9 0 16,4 5-48-16,1 10 0 0,3 8 0 0,2 11 0 16,0 7 80-16,4 12 16 0,0 6 0 0,3 5 0 15,2 3 160-15,1 4-128 0,-1 3 128 0,0-4-128 16,-2-3 128-16,0-4 0 0,-2-6 0 0,-3-7 0 15,-3-5 0-15,0-6 0 0,-3-4 0 0,-3-6 0 16,-2-4 0-16,-2-2 0 0,-1-3 128 0,-6-3-128 0,-2-2 400 16,-6-1 16-16,-4-3 0 0,-5-2 0 0,-2-2 304 0,-4-1 64 15,-4-4 16-15,-3-2 0 0,1-1-144 0,-1-2-16 16,-1-3-16-16,0-3 0 0,1-3-16 0,-3-4 0 16,0-3 0-16,2-1 0 0,1-2-304 0,2-1-64 15,0-5-16-15,1 1 0 0,5 0-224 0,4 0 128 16,3 2-128-16,5 2 0 0,5 0 0 0,5 4 0 15,6 2 0-15,5 2-160 0,5 1 0 0,5 3 0 16,4 4 0-16,6-2 0 0,3 0 32 0,3 1 0 0,1-1 0 16,4 1 0-16,3-2 128 0,4-3-208 0,2 0 80 0,1 2 128 15,1 1-352-15,-3 2 48 0,-4 0 16 0,-4 2 0 16,-4 0 288-16,-4 3-192 16,-5 1 192-16,-3 2-160 0,-5 5 160 0,-4-1 0 15,-3 3 0-15,-3 1 0 0,-8-1 240 0,0 0 80 16,0 11 0-16,-6 2 16 0,-3 2 672 0,-6 6 128 15,-5 5 16-15,-5 6 16 0,-5 4-208 0,-4 4-64 16,-5 5 0-16,-3 2 0 0,-3 2-128 0,1 2-48 0,-1-1 0 0,3-1 0 16,3 1-240-16,3-5-48 0,-1-2-16 0,5-4 0 15,3-3-416-15,3-5 0 0,3-4 0 0,3-3 0 32,3-3-1632-32,5-2-304 0,3-2-64 0,4-1-16240 0</inkml:trace>
  <inkml:trace contextRef="#ctx0" brushRef="#br2" timeOffset="170680.24">27944 12129 14735 0,'0'0'640'0,"-3"16"160"0,-1-3-640 0,0 5-160 0,-1 2 0 0,1 3 0 16,0 3 3904-16,0 3 768 0,-1-2 128 0,1 3 48 15,2 1-3040-15,0 1-592 0,1-2-128 0,2 0-32 16,5-2-848-16,-2 2-208 0,-1-6 0 0,3-2 0 31,-1 0-2336-31,-1-4-512 0,-2-5-96 0</inkml:trace>
  <inkml:trace contextRef="#ctx0" brushRef="#br2" timeOffset="170816.09">27827 11928 26719 0,'-8'-19'2368'0,"0"-1"-1888"15,0 1-480-15,3 2 0 0,1 1 1488 0,0 6 208 16,3-1 32-16,1 11 16 0,2-9-1408 0,-2 9-336 16,0 0 0-16,13 7 0 15,2 6-1696-15,2 1-368 0,2 4-80 0</inkml:trace>
  <inkml:trace contextRef="#ctx0" brushRef="#br2" timeOffset="171355.54">28261 12146 21183 0,'0'0'1888'0,"0"0"-1504"0,-4 13-384 0,-1 0 0 16,-2 3 2256-16,2-5 384 16,1 1 80-16,0 1 16 0,-1-2-960 0,1 0-192 15,1 4-48-15,2-2 0 0,0 0-928 0,1 0-192 16,0-1-32-16,2-2-16 0,-2-10-368 0,4 9 0 0,-4-9 0 0,0 0-192 15,0 0-144-15,9 5-48 0,-9-5 0 0,0 0 0 32,8-7-64-32,-1-4-32 0,-3-2 0 0,-1-1 0 0,0-3 304 0,0-1 176 0,-1-1-192 0,1-3 192 15,0-1 0-15,0-1-128 0,3 1 128 0,1-1 0 16,3 1 0-16,0 3-128 0,3-1 128 0,-1 6 0 16,1 2 0-16,-1 4 0 0,-2 3 0 0,0 5 0 15,0 2 0-15,-1 7 192 0,-3 1 0 0,-1 4 0 0,1 2 160 0,-1 4 32 16,-3 5 0-16,-2 0 0 0,-2 4 0 0,-1-1 0 15,2-1 0-15,-2-1 0 0,1 0-192 0,-1-3-48 16,0-2 0-16,3-2 0 0,2-1-144 0,0-4 0 16,-2-13 0-16,4 12 0 15,-4-12 0-15,8 5 0 0,-8-5 0 0,0 0 0 16,12-3-144-16,-6-3 144 0,-2-5 0 0,0-1 0 16,0-1 0-16,0 0 0 0,0-2 0 0,1-2 0 0,0 0 0 15,2-3 0-15,1-2 128 0,0-1-128 0,1-1 0 0,0-2 0 16,1-1 0-16,2 1 0 0,0 2 0 0,-2 2 0 15,-1 8 0-15,-2-1 0 0,-1 6 432 0,-6 9-16 16,0 0 0-16,0 0 0 0,0 0 48 0,9 7 16 16,-2 3 0-16,-2 3 0 0,-2 2-160 0,-1 4-16 15,0 3-16-15,-2 3 0 0,0 1-288 0,1 0 128 16,2 0-128-16,0 0 0 0,0 2 0 0,1-2 0 0,0-1-240 0,1-3 80 31,2 1-1680-31,0-2-336 0,1-3-64 0,1-5 0 16,1-1-1472-16,0-5-272 0</inkml:trace>
  <inkml:trace contextRef="#ctx0" brushRef="#br2" timeOffset="171485.53">28902 12046 25103 0,'-8'11'1104'0,"4"1"240"0,2 4-1072 0,-1 3-272 16,1 2 0-16,-1 1 0 15,2 2 672-15,1-1 80 0,-2 1 16 0,2-3 0 16,0 1-768-16,3 0 0 0,1-1 0 0,1-2-12352 15</inkml:trace>
  <inkml:trace contextRef="#ctx0" brushRef="#br2" timeOffset="171917.55">28920 11864 3679 0,'-2'-35'320'0,"-1"17"-320"15,-1 1 0-15,2 4 0 16,-1 1 5504-16,2 3 1024 0,-1 3 192 0,2 6 64 15,0 0-4736-15,0 0-960 0,0 0-176 0,12 6-32 0,0 1-752 0,-2 6-128 16,5 5 0-16,0 4 0 16,2 4-3264-16,0 2-560 0,-1 2-112 0,3 1-32 15,1 0 1104-15,0 3 224 0,-1 3 32 0,-2-1 16 16,-3 1 1392-16,-1-2 288 0,-2-4 48 0,-2 0 16 0,0-1 3040 0,-1 0 624 16,-2 0 112-16,1-5 16 0,-2 0-736 0,-1-3-160 15,0-1-16-15,-1-3-16 0,-2-4-464 0,0-1-80 0,2-1-32 0,-3-12 0 16,0 0-560-16,0 0-112 15,0 0-32-15,0 0 0 0,0 0-128 0,0 0-32 0,2-9 0 0,0-1 0 16,-2-3 16-16,1-4 0 0,0-3 0 0,2-2 0 16,-2-5-240-16,2-1-48 0,-1 1-16 0,1-5 0 15,1 1-160-15,1-1-128 0,-1-1 144 0,3 2-144 16,4-4 0-16,-2 3 0 0,-1 1 0 0,3 4 0 0,0 2 0 16,2 5 0-16,-1 5 0 0,0 5 0 15,-2 7 304-15,-1 6 64 0,-1 8 16 0,-1 7 0 16,-2 2 64-16,0 7 32 0,-2 6 0 0,1-2 0 15,-2 2 272-15,2 0 48 0,0 1 16 0,0 0 0 16,1-2-528-16,-1-1-96 0,-1 3-32 0,3 0 0 16,0 2-384-16,-1-5-80 0,-1-1-16 0,0-1 0 15,-2-2-2752-15,2-2-544 0,1-4-112 16</inkml:trace>
  <inkml:trace contextRef="#ctx0" brushRef="#br2" timeOffset="172353.24">29747 12279 22111 0,'0'0'1968'0,"0"0"-1584"0,0 0-384 0,0 0 0 0,0 0 2144 0,0 0 352 0,0 0 64 0,0 0 0 15,13 1-1248-15,1-1-256 0,5-1-48 0,-3-2-16 16,1 1 304-16,4-3 64 0,1-2 16 0,5-1 0 16,0-1-720-16,-1 1-144 0,-4-3-16 0,-2 0-16 15,-3-1-80-15,-2 1-16 0,-2 0 0 0,-1-3 0 0,-4 1-80 0,-3 1-32 16,-1 0 0-16,-1 1 0 0,-2-4-112 0,-5 2-32 15,-6 0 0-15,-2 1 0 0,-1 2-128 0,-4 2 128 16,-5 3-128-16,-3 4 128 16,-2 1-128-16,-1 5 0 0,2 8 0 0,0 5 0 15,0 0 0-15,1 6 0 0,2 2 0 0,3 0 0 16,6 0 224-16,3 2 64 0,5-2 16 0,3 0 0 16,5 0 144-16,4-4 48 0,7-1 0 0,8-3 0 15,5-2-240-15,8-3-64 0,5-2 0 0,8 0 0 0,6-1-192 0,9-3 176 16,7-5-176-16,1 0 160 15,1-6-2048-15,3 1-416 0,4 1-64 0,10-2-16784 16</inkml:trace>
  <inkml:trace contextRef="#ctx0" brushRef="#br3" timeOffset="185551.45">21108 14205 30111 0,'-9'0'1344'0,"3"-3"256"0,1 0-1280 0,5 3-320 15,0 0 0-15,0 0 0 0,0 0 672 0,0 0 64 16,0 0 16-16,11-4 0 0,4 2 112 0,2-3 32 15,1 3 0-15,1-2 0 0,2 2-384 0,1-2-64 16,3 1 0-16,1 1-16 0,2-1-256 0,2 2-48 0,1-2-128 0,2 2 192 16,0 0-192-16,3-1 0 0,-2 2 0 0,-2 0 0 31,-1 0-2112-31,1 0-352 0,-1 0-80 0,2-2-11728 0</inkml:trace>
  <inkml:trace contextRef="#ctx0" brushRef="#br3" timeOffset="185922.08">22204 13893 21183 0,'-8'-9'1888'0,"8"9"-1504"0,-8-5-384 0,0 1 0 16,-1 1 1712-16,-1 2 272 0,-1 1 48 0,-1 1 16 15,-1 2-1024-15,0-2-192 0,0 4-32 0,0 3-16 16,-1 5-176-16,1 4-32 0,1 5-16 0,3-1 0 15,3 3-560-15,2 2 0 0,1 2 0 0,3 2-144 0,1 2 144 0,3-1 0 16,1 0-144-16,6-1 144 0,2-1 0 0,3-3 0 16,0-3-144-16,3-3 144 0,0-3 0 0,0-3 0 15,1-2 0-15,1-2 0 0,1-6 0 0,-1-1 192 16,-1-3-16-16,-1-3-16 0,1-3 480 0,-2-2 112 16,-1-1 16-16,-1-2 0 0,-2-6-64 0,-2 2-16 15,-4-1 0-15,-3-2 0 0,-2-2-112 16,-3 1-32-16,-4-1 0 0,-3-1 0 0,-2 2-80 0,-3-2-16 15,-2 1 0-15,-3 0 0 0,0-4-160 0,-3 1-32 16,1 2-16-16,-1 0 0 16,1 3-624-16,2 3-112 0,1 2-16 0,3 4-16 15,1 0-2288-15,5 1-448 0,0 3-80 0</inkml:trace>
  <inkml:trace contextRef="#ctx0" brushRef="#br3" timeOffset="186099.42">22545 13724 12895 0,'0'0'1152'0,"0"0"-928"0,0-7-224 0,0 7 0 16,0 0 4320-16,0 0 816 0,0 0 176 0,0 0 16 15,0 0-3280-15,0 0-640 0,7 8-144 0,-3 2-32 16,0 3-656-16,1 4-144 0,0 1-32 0,-1 6 0 0,-2 7-272 0,1 1-128 16,0 3 0-16,1 3 128 0,1-2-128 0,-1-1 0 15,0 0 0-15,1 1 0 16,-1-4-640-16,1 1-96 0,0-3-32 0,0 0 0 31,1-3-2960-31,-1-2-608 0</inkml:trace>
  <inkml:trace contextRef="#ctx0" brushRef="#br3" timeOffset="186319.31">22831 13561 23039 0,'-3'-17'2048'0,"3"17"-1648"15,-1-7-400-15,1 7 0 0,0 0 1712 0,0 0 256 16,0 13 48-16,0 4 16 0,0 3-1472 0,1 4-304 16,0 4-48-16,2 3-16 0,1 4-32 0,1 3-16 0,2 2 0 0,-1 2 0 15,2 1-144-15,0 0 0 0,0 3 0 0,1-2 0 32,-1-2-464-32,-1 0-128 0,1-2-32 0,0-1 0 15,-1-4-688-15,-2-1-144 0,0-1-16 0,-1-2-6336 16,0-3-1248-16</inkml:trace>
  <inkml:trace contextRef="#ctx0" brushRef="#br3" timeOffset="186521.36">22649 14159 36335 0,'0'0'800'0,"-5"-3"160"0,-1-2 48 0,2 1 16 0,3 0-832 0,3-2-192 16,3 1 0-16,2-1 0 0,1 1 1152 0,1 0 192 15,3-3 48-15,2 0 0 0,2-1-432 0,3 1-64 16,1 2-32-16,1-5 0 0,-1 1-640 0,3 0-224 16,1-2 144-16,2 3-144 31,2 1-1632-31,0 1-416 0</inkml:trace>
  <inkml:trace contextRef="#ctx0" brushRef="#br3" timeOffset="187287.75">28100 13759 2751 0,'0'0'256'0,"0"0"-256"16,-2-9 0-16,2 9 0 0,-5-10 5280 0,5 10 1008 16,-6-9 208-16,6 9 32 0,-9-4-3824 0,0 4-768 0,-1 3-144 0,-1 4-48 15,-1 3-784-15,2 3-144 0,0 3-48 0,-1 3 0 16,2 5-544-16,1 6-224 0,2 2 176 0,3 2-176 15,0 0 0-15,6 1 0 0,4-3 0 0,3-2 0 16,3-2 0-16,1-4-128 0,2-5 128 0,1-1 0 16,0-1 0-16,-1-1 0 0,2-3 0 0,0-4 0 15,0-4 256-15,-1-5 96 0,2-2 32 0,-3-5 0 16,-1-2 400-16,-1-1 96 0,-1-3 16 0,-2-4 0 16,-2-4-208-16,-3-4-48 0,-2-2 0 0,-2 1 0 15,-4 0-256-15,-3 1-64 0,-3-1-16 0,-2-2 0 0,-3 0-144 0,-3 0-32 16,-4 1 0-16,1 0 0 0,-3 1-352 0,1-1-80 15,3 0-16-15,-1 0 0 16,1-2-1712-16,1 7-336 0,0 6-80 0,4 4-16 31,3 6-416-31,10 6-96 0,-8 6-16 0</inkml:trace>
  <inkml:trace contextRef="#ctx0" brushRef="#br3" timeOffset="187496.33">28452 13918 27183 0,'-11'-7'1200'0,"11"7"256"0,0 0-1168 0,0 0-288 16,0 0 0-16,0 0 0 0,-3-10 1264 0,3 10 192 0,0 0 32 0,10-1 16 16,1 3-624-16,-2 2-128 0,-9-4-32 0,13 12 0 15,-1 1-464-15,-1 4-80 0,1-3-32 0,1 0 0 16,0 1-144-16,2-1 0 0,-1 3 0 0,2 1 0 15,-3-5-176-15,0 4-64 0,0-4-16 0,-2 0 0 16,1 0-2176 0,-1-1-432-16,-2-3-80 0</inkml:trace>
  <inkml:trace contextRef="#ctx0" brushRef="#br3" timeOffset="187689.48">28859 13765 9215 0,'-6'-11'816'0,"0"5"-656"0,-3 1-160 0,-1 1 0 16,-2 3 5808-16,-1 3 1120 0,-1 4 240 0,-2 2 32 16,-1 5-4512-16,-2 1-912 0,-5 7-176 0,-1 2-48 15,-1 2-528-15,-1 6-96 0,-3 1-32 0,1 0 0 0,3-1-672 0,3-1-224 16,0 0 128-16,4-1-128 16,1-2-1200-16,3 1-288 0,5-5-64 0,3 1-10608 15,2-3-2112-15</inkml:trace>
  <inkml:trace contextRef="#ctx0" brushRef="#br3" timeOffset="187850.99">28956 13909 15663 0,'-11'6'1392'0,"1"5"-1120"0,1 4-272 0,-1 0 0 15,1 2 2400-15,2 1 416 0,-1 1 96 0,1 1 16 31,2 1-3184-31,1-2-640 0</inkml:trace>
  <inkml:trace contextRef="#ctx0" brushRef="#br3" timeOffset="187987.95">28974 13591 35135 0,'-11'-12'1552'0,"11"12"320"0,-6-5-1488 0,6 5-384 0,-7-4 0 0,7 4 0 15,0 0 0-15,0 0 0 0,0 0-160 0,0 0-10208 16,13 11-2032-16</inkml:trace>
  <inkml:trace contextRef="#ctx0" brushRef="#br3" timeOffset="188681.81">29235 13920 19343 0,'-8'13'1728'0,"4"-2"-1392"0,-1 1-336 0,-1 1 0 0,0 2 1968 0,1-2 320 15,-1 3 64-15,3-2 16 0,0 2-672 0,2-3-128 16,2-3-32-16,0 1 0 0,-1-11-896 0,4 10-192 16,1-2-48-16,-5-8 0 0,0 0-256 0,11 3-144 15,-2-5 160-15,0-2-160 0,-1-1 0 0,2-4 0 16,2-3 0-16,-2-1 0 16,0 0-400-16,-1 0-80 0,0-5-16 0,1 0 0 15,1-3-176-15,0-1-32 0,1-6-16 0,0 5 0 16,1 1 176-16,1 0 32 0,2 2 16 0,1 2 0 0,1 1 304 0,-1 4 48 0,-1 2 16 0,-1 5 0 15,0 3 368-15,-15 3 80 0,0 0 0 0,8 9 16 16,-3 3 304-16,-4 6 48 0,-2 5 16 0,-2-3 0 16,-1 1 192-16,0 1 32 0,-1 1 16 0,0-3 0 15,1-3-240-15,1 0-32 0,1 0-16 0,0-4 0 16,1-1-400-16,1 0-96 0,0-12-16 0,0 0 0 16,0 9-144-16,0-9 0 0,0 0 144 0,0 0-144 0,0 0 0 15,0 0 144-15,0 0-144 0,7-9 0 0,-1-3 128 0,1 0-128 16,-1-1 0-16,3-4 0 15,3-1-192-15,0-1-80 0,0-4-32 0,1 0 0 16,0-1 0-16,0 4 0 0,0 1 0 0,0 1 0 16,-2-2 304-16,1 4-128 0,1 1 128 0,-1 3 0 15,-2 3-128-15,-2 3 128 0,-8 6 0 0,0 0 0 16,11 1 0-16,-11-1 0 0,10 11 0 0,-2 2 0 0,-3 2 0 0,3 1 0 16,-2-2 0-16,0 2 144 0,-1 2-144 0,0 0 0 15,2-1 144-15,2 0-144 0,2-4 192 0,3 2-48 16,0-5 0-16,1 3 0 0,2 3 16 0,2-3 0 15,0 0 0-15,2-1 0 0,1-1 96 0,3-2 32 16,2-1 0-16,5-1 0 0,2-5-80 0,1-2-16 0,-4-2 0 0,0-3 0 16,1-3-48-16,-4-1-16 15,-3-2 0-15,-4-4 0 0,-1-4 64 0,-2 0 0 16,-3-1 0-16,-2 1 0 0,-2-2-64 0,-5 1-128 16,-2 1 192-16,-4 0-64 0,-2 1 16 0,-5 0 0 15,-3 0 0-15,-5 1 0 0,-2 2-144 0,-3 6 128 16,-5 3-128-16,-3 6 128 0,0 0-128 0,0 8 192 15,2 6-192-15,0 4 192 0,0 2 256 0,3 1 48 16,2 1 16-16,7 4 0 0,6 4 128 0,5 0 48 0,4-3 0 0,9-1 0 16,4 2-336-16,7-2-64 0,6 0-16 0,10-4 0 15,4-5-272-15,6-3 160 0,4-3-160 0,8-4 128 32,6-1-640-32,9-4-144 0,10-2-32 0,2-6-19872 0</inkml:trace>
  <inkml:trace contextRef="#ctx0" brushRef="#br1" timeOffset="191791.98">21195 16048 30287 0,'0'0'1344'0,"-7"3"272"0,-2-1-1296 0,1 1-320 16,2-1 0-16,0 2 0 0,6-4 1136 0,0 0 144 0,0 0 48 0,0 0 0 15,0 0 48-15,0 0 16 0,7 4 0 0,2 0 0 16,3-1-672-16,2-1-128 0,2-4-16 0,3 1-16 16,1-1-368-16,3 1-192 0,1-2 192 0,2-1-192 15,4-1 0-15,0 1-144 0,0 2-16 0,1 0 0 16,0 2-2336-16,1 3-448 0,-4 1-112 0</inkml:trace>
  <inkml:trace contextRef="#ctx0" brushRef="#br1" timeOffset="192318.75">22197 15979 8287 0,'0'0'368'0,"0"0"80"15,-8 4-448-15,0 0 0 0,3 5 0 0,-1 0 0 0,-1 1 5296 0,1 2 976 16,-1 3 192-16,1 1 32 0,-1 4-4560 0,2 3-912 15,0 4-176-15,1 0-32 0,-1 4-368 0,-1 1-80 16,1 1-16-16,0 1 0 0,0 0-352 0,1-2 144 16,2-3-144-16,1-4 0 0,0 0 144 0,1-5-144 15,1-3 0-15,0-3 144 0,-1-4-144 0,2-2 192 16,-2-8-192-16,0 0 192 0,0 0-192 0,0 0 0 16,6-9 144-16,1-3-144 0,-1-5 128 0,0-4-128 0,-1-5 128 0,1-4-128 15,1-2 0-15,1-3 0 0,-1-5 0 0,1-3 128 16,-1-2-128-16,-1-1 0 0,1-1 0 0,-1 4 0 15,1 3 0-15,-1 5 0 0,1 3 0 0,-2 6 0 16,0 5 0-16,1 4 0 0,-4 4 0 0,3 6 0 16,-5 7 0-16,0 0-240 0,8 6 64 0,-1 7 16 15,-3 7-80-15,0 6-16 0,-1 6 0 0,1 6 0 16,-1 5 128-16,1 3 128 0,0 2-208 0,2-1 80 16,2 0 128-16,1-4 0 0,2-5 0 0,2-3 0 15,1-4 0-15,0-3 0 0,-1-5 0 0,2-5 0 16,-1-2 384-16,0-6 96 0,0-4 32 0,-1-5 0 15,-2-1 544-15,2-3 112 0,0-4 32 0,0-5 0 0,-1-5-176 16,-1-4-16-16,-1-4-16 0,2-3 0 0,-3-4-464 0,-1 1-80 16,-1-6-32-16,1 1 0 0,0-3-416 0,0 0 0 15,-2 1 0-15,0-2 0 16,-5 0-2112-16,0 4-288 0,-3 2-64 0,0 3-9712 16,1 3-1952-16</inkml:trace>
  <inkml:trace contextRef="#ctx0" brushRef="#br1" timeOffset="193787.11">22925 16088 6447 0,'0'0'576'0,"0"8"-576"0,0 1 0 0,0 2 0 0,0 6 3840 0,1 5 640 0,0-2 144 0,0 0 32 16,2 3-3024-16,0-1-608 0,1 0-112 0,0-1-16 16,1-2-272-16,-1 1-48 0,0-2-16 0,-1-1 0 0,1-3-320 0,-1-1-64 15,0-2-16-15,-1-3 0 0,-2-8 80 0,0 0 16 16,0 0 0-16,0 0 0 0,0 0 256 0,0-7 64 15,-1-2 16-15,0-4 0 0,-1-3-288 0,0-1-64 16,-1 0-16-16,0-2 0 0,1-3-224 0,-1-2 176 16,1 1-176-16,0-2 160 0,1-1-160 0,0-1 0 15,1-1-160-15,2 1 160 0,1-1-176 0,1 0 176 0,2 0-192 0,1 2 192 16,3 0-144-16,5 3 144 0,0-1 0 0,2 3-144 16,-1 2 144-16,1 2 128 15,0 3-128-15,0 2 176 0,0 5 112 0,-2 2 32 16,2 4 0-16,-2 2 0 0,-4 4 0 0,0 2 0 15,-2 2 0-15,-3 3 0 0,0 3 144 0,-4 2 48 0,0 4 0 0,-4 5 0 16,1 2-16-16,-4 4 0 0,-3 5 0 0,-1 2 0 16,-3 1-256-16,-1 2-48 0,-1-3-16 0,1 1 0 15,-2-3-176-15,2-3 0 0,0-2 144 0,3-5-144 16,1-3 0-16,1-2 128 0,0-2-128 0,3-4 0 16,0-2 176-16,2-5-48 0,3-1 0 0,0-8 0 15,7 5 176-15,0-1 16 0,2 0 16 0,3-4 0 16,1 0-96-16,3-4-32 0,1-1 0 0,0-2 0 0,1 1-80 15,0-2-128-15,2-2 176 0,-1-1-176 0,1-2 0 0,1 4-320 16,1-4 32-16,-1 3 16 16,-3-1-2224-16,0 2-448 0,1 0-96 0</inkml:trace>
  <inkml:trace contextRef="#ctx0" brushRef="#br1" timeOffset="194218.84">23524 16234 2751 0,'0'0'256'0,"0"0"-256"15,0 0 0-15,0 0 0 0,0 0 6400 0,0 0 1216 16,8-3 256-16,1 0 64 0,2 3-5552 0,-1-3-1104 16,3 3-208-16,1 3-48 0,3 0-256 0,0 2-64 0,0 0 0 0,2 3 0 15,-1 2-320-15,0 2-80 0,-1 1-16 0,-1 1 0 16,-2 2 32-16,-1-2 16 0,-1 2 0 0,-2-2 0 15,-1 3 192-15,-1 0 48 0,-3 1 0 0,-1 2 0 16,-1 0-176-16,-4 0-16 0,-2 1-16 0,-1 0 0 16,-2 0-144-16,-1-4-32 0,-1 3 0 0,2-6 0 15,-3 0-64-15,-2 1 0 16,-1-2-128-16,-1-3 192 0,-1 0-192 0,-2 0 0 0,-2-7 0 0,-1 1 0 16,-1 0-192-16,0-2-64 0,0-4-32 0,0 0 0 15,3-1-288 1,1-3-64-16,2-5-16 0,1 3 0 0,4 1 160 0,2 0 48 0,4 0 0 15,1 1 0-15,2-1 448 0,0 7 0 0,0 0 0 0,8-3 160 16,1 0 224-16,3 2 64 0,2 1 0 0,4 1 0 0,5 3 0 0,0 1 0 16,1 2 0-16,0-1 0 0,2 1-32 0,2-1 0 15,-2 3 0-15,0 0 0 16,0 3-128-16,0-1-32 0,-2-1 0 0,-2 0 0 16,0 2-256-16,-3-3 0 0,2 0 0 0,-2 3 0 15,-1-3-1072-15,0 0-320 0,-1-1-64 0,-3-1-11056 16,-1-3-2208-16</inkml:trace>
  <inkml:trace contextRef="#ctx0" brushRef="#br1" timeOffset="194711.56">22953 16258 14735 0,'0'0'1312'0,"0"0"-1056"16,0 0-256-16,0 0 0 0,0 0 1776 0,0 0 288 16,0 0 64-16,5 8 16 0,-1-2-512 15,-1 3-96-15,0 4-32 0,-1 0 0 0,2 3-176 0,0 2-48 16,0 3 0-16,0 4 0 0,1-2-576 0,0 1-112 16,2 2-16-16,-1 1-16 0,0 2-336 0,0-3-64 15,1-1-16-15,-1 0 0 0,1-1-304 0,-1 0-64 16,-1-2-16-16,2-2-10000 15,-1-2-1984-15</inkml:trace>
  <inkml:trace contextRef="#ctx0" brushRef="#br1" timeOffset="200519.53">27446 15778 25679 0,'0'0'1136'0,"0"0"240"0,0 0-1104 0,0 0-272 16,0 0 0-16,0 0 0 16,17 1 512-16,-8 7 64 0,3 0 0 0,-2 3 0 15,-2 2 576-15,0 2 112 0,-3 6 16 0,1 4 16 16,1 1-464-16,0 7-112 0,-2 3-16 0,0 2 0 16,-2 0-288-16,-1 1-64 0,1 1-16 0,-1-2 0 0,1-3-208 0,0-1-128 15,-3-3 160-15,0-1-160 0,0-2 0 0,-2-2 0 16,0-4 0-16,-1-2 0 0,2-4 0 0,-2-2 0 15,-1-5 0-15,4-9 0 0,0 0 0 0,0 0 0 16,0 0 0-16,0 0 0 0,0 0 0 0,-5-9-128 16,1-7 128-16,2-2 0 0,0-3 0 0,4-1-192 15,0-3 192-15,2 1-160 0,-3 1 160 0,3 3 176 0,1 2-48 0,-1 9 0 16,0 2 512-16,1 1 80 0,2 2 32 0,3 0 0 16,1 3-240-16,1 2-64 0,1 3 0 0,-2 3 0 15,1 0-320-15,0 4-128 16,0-1 0-16,2 5 144 0,0 1-144 0,1 5 0 15,-1-1 0-15,0 2 0 0,-1 3 0 0,0 0-272 16,-1 2 32-16,0-4 16 16,-2 4-3136-16,-1-8-624 0</inkml:trace>
  <inkml:trace contextRef="#ctx0" brushRef="#br1" timeOffset="200673.57">28010 16191 1839 0,'0'0'0'0,"-9"8"160"0,1 0-160 0,1 1 0 0,-3 3 0 0,4 0 0 16,2 1 5312-16,-1 2 1024 0,0 1 192 0,2 1 64 15,3 1-4960-15,4 0-992 0,1-2-192 0,3 1-32 16,1 0-560-16,3-4-112 0,0-1-32 0,1 0-11424 16</inkml:trace>
  <inkml:trace contextRef="#ctx0" brushRef="#br1" timeOffset="200851.3">28179 16206 25167 0,'0'0'1104'0,"0"0"240"0,0 0-1072 0,0 0-272 15,0 0 0-15,0 0 0 0,0 0 1712 0,-3 17 272 16,3 5 64-16,-5 4 16 0,-6 1-592 0,1 5-128 0,1 2-32 0,-3 1 0 16,0 1-672-16,2 2-144 0,-1 2-32 0,4-2 0 15,-4 0-464-15,2-5 128 16,1 1-128-16,0-4 0 15,2-3-1600-15,1-5-352 0,2-1-80 0,2-5-13264 0</inkml:trace>
  <inkml:trace contextRef="#ctx0" brushRef="#br1" timeOffset="201149.52">28553 16101 32015 0,'-24'-2'1408'0,"9"-1"320"0,-4 6-1392 0,1-1-336 0,0 6 0 0,-2 3 0 16,-1 2 464-16,2 5 32 0,2 4 0 0,1 6 0 16,1 3-208-16,3 1-32 0,4 1-16 0,4 0 0 0,3-1-240 0,5-3 0 15,0-3 0-15,5-1 0 0,3 0-144 0,1-7 144 16,1-3 0-16,2-2-144 0,2-3 144 0,-3-5 0 16,-3-5 0-16,1-1 0 0,3-2 192 0,-2-2 112 15,2-4 16-15,-4-4 16 0,-3-4 368 0,1-2 80 16,1-2 16-16,-4-2 0 0,-3-2-48 0,-1-3-16 15,-2-5 0-15,-2 3 0 0,-2 0-240 0,-1-4-48 16,-1 1-16-16,-1 0 0 16,-3-3-896-16,-1 0-176 0,1-6-48 0,1 4-11504 15,-1 2-2304-15</inkml:trace>
  <inkml:trace contextRef="#ctx0" brushRef="#br1" timeOffset="201415.95">28737 16234 3679 0,'-3'21'320'0,"2"1"-320"0,2 5 0 0,-1-1 0 16,-3-2 7104-16,3 0 1344 0,0-2 256 0,0-2 64 15,2-5-5984-15,-2 0-1200 16,-2-4-240-16,4-2-64 0,-2-9-592 0,0 0-128 16,0 0-32-16,0 0 0 0,0 0-320 0,1-9-64 0,-2-2-16 0,-1-4 0 15,0-3 160-15,-2-2 32 0,-3 0 0 0,1-4 0 16,-1-1 64-16,1-1 32 0,-1-2 0 0,2-1 0 15,1 0-288-15,1 2-128 0,2 1 128 0,1 5-128 16,3 1 0-16,1 6-144 0,2 2 0 0,3 3 0 16,2 1-848-1,3 4-160-15,3 4-48 0,4 0 0 0,4 4-1952 0,1 3-400 0,2-1-80 16,0 3-6112-16,-2 3-1232 0</inkml:trace>
  <inkml:trace contextRef="#ctx0" brushRef="#br1" timeOffset="202082.46">29400 16225 19343 0,'-13'0'848'0,"4"0"192"0,-3 0-832 0,3 0-208 16,9 0 0-16,0 0 0 0,0 0 4352 0,0 0 832 15,0 0 176-15,0 0 16 0,14-6-4144 0,5 2-832 16,2-3-160-16,3 2-48 0,2-3-192 0,3 1 0 16,4-3 0-16,-2 3 0 0,-2 0 0 0,-2 2-128 15,0 1 128-15,-3-1 0 0,-6 1 0 0,-2 0 0 0,-3 0 0 0,-1 3 0 16,-3 1 0-16,-9 0 0 0,0 0 0 0,0 0 0 16,0 0 400-16,-2 11-16 15,0 0 0-15,-2 1 0 0,-4-1 128 0,-1 2 32 16,0 3 0-16,-2 1 0 0,-2 3-256 0,3-1-48 15,-2 3-16-15,2 0 0 0,-1-2-16 0,5 2 0 16,3 0 0-16,1 0 0 0,2-1-80 0,2-1-128 16,3-1 176-16,2 0-176 0,1-1 0 0,2 1 0 0,1 1 0 0,0 0 0 15,1-2 0-15,2-3-176 0,-1-1 32 0,3-4 0 32,1-1-1408-32,1-2-288 0,1-2-48 0,-4-1-16 15,-1 0-1936-15,0-2-384 0</inkml:trace>
  <inkml:trace contextRef="#ctx0" brushRef="#br1" timeOffset="202485.42">29587 16304 28559 0,'-11'5'2544'0,"1"1"-2032"0,-1 1-512 0,3 1 0 16,3 1 2736-16,5-9 448 0,2 12 80 0,3-2 32 15,1 0-2336-15,7-1-448 0,6-1-112 0,5-1-16 16,6-1-384-16,3 0 0 0,1-3-224 0,0 1 80 15,0-1-1744-15,1-2-352 0,1-1-64 0,2 0 0 16,0 0-624-16,-2-1-112 0,0-2-32 0,-2 1 0 16,-3 0 1648-16,-4-3 320 0,-9 1 64 0,-5 0 16 0,-3 1 832 0,-10 3 192 15,0 0 0-15,0 0 0 0,0-10 1424 0,0 10 240 16,-4-10 64-16,-3 3 0 0,-2 1 400 0,-4 2 96 16,-4 0 16-16,0 3 0 0,1 1-704 0,0 2-144 0,-3 2-32 0,4 4 0 15,2 1-624-15,2 3-128 0,3 0-32 0,2 1 0 16,1 0-304-16,5-1-64 0,5 1-16 0,4 0 0 15,3-2-192-15,3 1 0 16,5 0 0-16,1 0 0 0,1-5 0 0,3 1 0 16,2 0 0-16,0-4 0 0,1-4 0 0,-5-3 0 15,-2-2 0-15,-1-1 0 0,-2-4 304 0,-2 0-48 16,-1-2 0-16,-2-2 0 0,-2-2-16 0,-3-1-16 16,-5 0 0-16,-1 0 0 0,-4 1-224 0,-3-3 0 0,-4 0 0 0,-1 0-160 31,-6 1-208-31,-1 4-32 0,-2 0-16 0,-2-1 0 15,1 1-1088-15,-3 1-224 0,-2 1-32 0,4 3-9136 0,3-1-1840 0</inkml:trace>
  <inkml:trace contextRef="#ctx0" brushRef="#br1" timeOffset="203019.09">30411 16361 38591 0,'-6'16'1712'0,"2"-2"336"0,0 3-1632 0,1 1-416 0,-1 2 0 0,0 1 0 15,1-6 960-15,3 1 96 0,0-2 32 0,1-1 0 16,1 2-192-16,0-5-16 0,2 0-16 0,1 0 0 16,-5-10-624-16,10 6-240 0,0-6 176 0,0-3-176 15,2 0 0-15,1-7 0 0,0 1 0 0,0-2 0 16,-1-4-576-16,0 0-64 0,0-8-16 0,-2 4 0 16,-1-1-96-16,0-1-16 0,-2-3 0 0,2 1 0 15,0-3 80-15,0 3 16 0,-2-1 0 0,-1 1 0 16,1 3 96-16,3 1 32 0,0 2 0 0,-3 4 0 0,-3 2 112 0,-4 11 32 15,10-5 0-15,-10 5 0 16,0 0-80-16,9 7-16 0,-2 5 0 0,-2 1 0 0,0 2 640 0,-2 5 128 16,-3 2 32-16,0 1 0 0,3 1 512 0,1-1 96 0,1-1 32 0,1-1 0 15,2-2-384-15,5-4-80 0,4 0-16 0,0-2 0 16,-1 0-464-16,1 1 0 0,-2-1 0 0,1-3 0 16,1 1 0-16,-1-2 128 0,0-2-128 0,1-5 0 15,-1 2 0-15,-2-3 176 0,-1 2-176 0,2-4 160 16,-1-5 0-16,-1 3 0 0,-1-4 0 0,1-3 0 15,-1-3-160-15,-1 0 160 0,0-4-160 0,-3 0 160 16,-2 0-384-16,-1-2-80 0,-2-1-16 0,-3 0 0 31,-3-3-144-31,-3 3-48 0,-3-2 0 0,-3 5 0 0,-2 6 512 0,-3 4 0 0,-2 3-128 0,1 4 128 16,-1 2 624-16,3 7 160 0,2 4 48 0,-1 2 0 16,0 3 160-16,3 4 32 0,3 3 16 0,4 0 0 15,3-3-240-15,5 4-48 0,1-1-16 0,6 0 0 16,5-2-160-16,4-5-16 0,5 1-16 0,8-6 0 15,7-4-160-15,10-3-48 0,5-2 0 0,5-4 0 0,4-4-336 0,-3-2-240 16,-3-2 48-16,2-3 0 16,-1-2-3392-16,1-4-656 0</inkml:trace>
  <inkml:trace contextRef="#ctx0" brushRef="#br1" timeOffset="203680.84">28520 15776 10127 0,'0'0'448'0,"0"0"96"0,0 0-544 0,-6-7 0 0,-4 2 0 0,4 0 0 16,-1 1 3904-16,7 4 656 0,0 0 144 0,0 0 32 15,-7-3-1984-15,7 3-400 16,0 0-80-16,0 0-16 0,0 0-688 0,0 0-144 0,0 0-16 0,-3 14-16 16,2 3-512-16,1 2-112 0,1 0 0 0,-1 3-16 15,1 4-496-15,2 3-80 0,1 1-32 0,1 3 0 32,0 2-864-32,-1 1-176 0,0 1-48 0,0 1-17472 0</inkml:trace>
  <inkml:trace contextRef="#ctx0" brushRef="#br1" timeOffset="-170605.63">29208 16328 14735 0,'0'0'1312'0,"0"0"-1056"0,0 0-256 0,0 0 0 15,0 0 2224-15,0 0 384 0,-3-7 80 0,3 7 0 16,-4-11-688-16,1 2-144 0,0 2-16 0,3 7-16 16,-2-10-704-16,-2 0-144 0,0 0-16 0,0 0-16 15,-2 1-112-15,2 5 0 0,0-1-16 0,-1 0 0 16,-1 2-112-16,0-2 0 0,-2 1-16 0,-1 1 0 15,-2 2-288-15,-6-2-48 0,3 3-16 0,0 3 0 0,-1 1-336 0,4 2 128 16,2 3-128-16,-1 2 0 0,-1 2 0 0,2 0 0 16,2-3 0-16,2 5 0 0,0 0 0 0,2-2-128 15,4 0 128-15,3 1-128 0,0-4 128 0,3 3-128 16,-1-4 128-16,5-1-128 16,2-2 128-16,-2 0-208 0,2-1 80 0,1-3 128 0,-1 1-144 0,0-3 144 15,1 0 0-15,-2-1 0 0,-2-1 0 0,1-1 0 16,-2-3 0-16,-2 0 0 0,1-1 0 0,0-1 0 15,-1 2 0-15,-2-3 0 0,0 0 0 0,-1-2 0 16,0 0 0-16,-2-1 0 0,-3 0 128 0,1 3-128 0,0-1 0 0,0 10 0 16,-2-11 128-16,0 2-128 0,2 9 0 0,0 0 144 15,0 0 112-15,0 0 32 0,0 0 0 0,0 0 0 16,0 0 224-16,0 0 64 16,-2 14 0-16,-1 2 0 0,2 2-224 0,1 2-32 15,1-1-16-15,2 3 0 0,-1-2-64 0,3 0-16 16,3-3 0-16,1 0 0 0,3-4-96 0,1 2-128 15,0 0 176-15,2-1-176 0,3-1 0 0,1 0 0 0,2-3-160 0,1 2 160 32,2 0-2704-32,-1 0-432 0</inkml:trace>
  <inkml:trace contextRef="#ctx0" brushRef="#br2" timeOffset="-145141.65">15376 2814 21183 0,'0'0'1888'0,"0"0"-1504"16,0 0-384-16,0 0 0 0,0 0 592 0,0 0 48 15,0 0 16-15,-5 8 0 0,0 4 192 0,3 1 48 16,1 5 0-16,1 3 0 0,0 3-368 0,1 6-64 0,-1 0-16 0,2 4 0 15,-1 3-96-15,2-1-32 0,-2 1 0 0,1 1 0 16,1 1 0-16,0 4-16 0,-2 1 0 0,0 6 0 16,1 4 128-16,-2 6 16 0,0 7 16 0,0 3 0 15,-2 5-208-15,2 2-64 0,-1 1 0 0,0 1 0 16,-1-1-192-16,1-1 176 16,1-5-176-16,0-3 160 0,3-4-160 0,-3-3 160 15,0-5-160-15,0-2 160 0,1-3 96 0,-1-1 32 16,0-3 0-16,0-4 0 0,0-3 96 0,1-3 0 0,-2-2 16 0,0-1 0 15,-1-1-112-15,1-1-32 0,-2 1 0 0,1-4 0 16,-1-3-32-16,1-2-16 0,-1 0 0 0,0-2 0 16,1 1-208-16,-1-1 128 0,-1-1-128 0,2-1 0 15,-1-1 0-15,2-1 0 0,-1-5 0 0,1 1 0 16,0-1 144-16,0-2-144 0,-1-4 128 0,2-2-128 16,0 1 128-16,0-7-128 0,0 0 0 0,0 0 128 15,0 0-128-15,0 0 160 0,0 0-160 0,5 6 160 0,-1 1-160 0,0-2 0 16,-4-5 0-16,5 8 128 0,-1 1-128 0,2 3 0 15,-1-3 0-15,0 3 0 0,0-2 0 0,0 2 0 16,-1 1 0-16,2 1 0 0,-1 2 208 0,0-2 16 16,-1 2 0-16,1-3 0 0,0 4-224 0,-1-3 0 15,0 3 128-15,0 1-128 0,0-1 0 0,0 3 144 16,0-1-144-16,0 2 128 0,0 1-128 0,-2 2 0 16,0 1 0-16,0 1 128 0,1 2-128 15,-1 0 0-15,0 3 144 0,0 3-144 0,2 0 0 0,1 2 144 16,-2 2-144-16,2 2 0 0,0 2 128 0,1 1-128 15,-1 4 0-15,1-1 0 0,2-1 0 0,0 0 128 16,-1 2-128-16,0-2 0 0,3 1 128 0,0 0-128 16,-1-5 0-16,0 1 0 0,-1-4 0 0,0-2 128 0,0 0-128 0,-1 0 0 15,-1-2 128-15,-1 0-128 0,0 0 0 0,-1 0 0 16,-1 0 144-16,-1-2-144 0,1-3 0 0,-1-1 144 16,0 1-144-16,-1-4 128 0,0 1-128 0,-2-4 128 15,1-1-128-15,0-3 0 0,0-1 0 0,0 0 128 16,0-3-128-16,0 0 0 0,0-4 144 0,0 2-144 15,0-2 0-15,1-1 0 0,2-2 0 0,0 1 128 16,-1-2-128-16,3-1 0 0,2-1 0 0,2 1 0 16,0 1 0-16,3-2 0 0,2-3 0 0,3 0 0 15,3-2 0-15,2 0 0 0,3-2 0 0,2 2 0 16,4-1 0-16,6 1 0 0,2 0 0 0,5-1 0 16,5 2 0-16,-1 0 0 0,0 3 0 0,2 2 0 15,2 0 0-15,1 2 0 0,1 1 0 0,2 2 0 16,4-1 0-16,1-1 0 0,0 0 0 0,0-1-128 15,1-2 128-15,-1-1 0 0,2 1 0 0,2-3 0 0,-1 0 0 0,-2-4 0 16,2 0 0-16,-3-1 0 0,-3-1 0 0,-3-1 0 16,-1-1 0-16,0 2 128 0,-2-1-128 0,1 1 0 15,-1 2 0-15,-1 0 0 0,0-1 0 0,-3 0 0 16,-2 2 0-16,1 0 0 0,0 1 0 0,1-1 0 16,-2-1 0-16,1 4 0 0,0 0 0 0,2 2 0 15,2 1 0-15,1 2 0 0,0 3 0 0,-3-5 0 0,-4 1 0 16,1-1 0-16,-2 0 0 0,-1 0 128 0,-1 1-128 0,-2-4 0 15,2 1 0-15,-2-3 0 0,2 0 0 0,0 0 0 16,1-5 0-16,-1-1 0 16,-2-2 0-16,0 1 128 0,2-1-128 0,-3 0 0 15,-1 0 0-15,0-4 0 0,0 1 0 0,-2 0 144 16,-1 0-144-16,1 0 0 0,-1 2 0 0,0-1 0 16,-2-1 0-16,-1 1 0 0,1-2 0 0,-5 0 0 15,0 1 0-15,-2 0 0 0,-3 1 0 0,-3-3 0 0,-2 0 0 0,-1 0 0 16,-1 0 0-16,-1-1 0 0,0 1 0 0,-2 0 0 15,-1 0 0-15,-2-1 0 0,-1-2 128 0,2 1-128 16,-2-1 0-16,1 0 160 0,1 0-160 0,-1-1 128 16,0 0-128-16,0-3 0 0,-3 3 0 0,2 0 0 0,-1 2 0 0,0-1 0 15,-1 0 0-15,-1 1 0 16,-1-1 0-16,1 2 0 0,-3-5 128 0,0 0-128 16,0-3 0-16,-1-3 128 0,1-3-128 0,0-2 128 15,-2-3 0-15,1-5-128 0,0-3 192 0,0-3-64 16,1-3 32-16,0-1 0 0,-1-3 0 0,1 0 0 15,-2-1 32-15,2 1 0 0,-2-1 0 0,0-1 0 0,1-5 0 0,-1 0 0 16,0-2 0-16,1-2 0 0,-1 0-64 0,-1-3 0 16,0-3 0-16,0-3 0 0,-1-2-128 0,1-2 0 15,-2 0 0-15,1 1 0 0,-2 2 0 0,-1 2 0 16,0 0 128-16,1 1-128 0,-4-1 0 0,2 4 0 16,-2 3 0-16,-2 1 0 0,1 3 128 0,-1 2-128 15,-2 2 0-15,-1 0 128 0,-1 0-128 0,-2 2 160 16,2 1-160-16,-1-2 160 0,-3 5-160 0,0 1 0 15,0-1 0-15,0 1 0 0,0-1 0 0,0-2 0 16,2 1 0-16,-1 1 0 0,-1-3 0 0,1 1 0 16,-2-3 0-16,0 2 0 0,-2 1-160 0,1 2 160 15,2 3 0-15,0-1-144 0,0 5 144 0,1 3 0 16,-1 3 0-16,2 5 0 0,-2-2 0 0,1 6 0 16,1-2 0-16,0 4 0 0,1 0 0 0,-1 3 0 0,-1 1 0 0,1 2 128 15,1 0-128-15,0 0 0 0,0 2 0 0,0 0 0 16,1-1 0-16,0 0-160 0,1-1 160 0,-1 2-160 15,0 0 160-15,0 0 0 0,1 2-144 0,1 0 144 16,-1 2 0-16,0 2 0 0,1-2 0 0,-1 2 0 16,-1 3 0-16,0-2 0 0,-2 2 0 0,0 0 0 15,-2-1 0-15,-1 3 0 0,1-1 0 0,-3 2 0 0,-1 0 0 0,-1 0 0 16,-1-2 0-16,-1 4 0 0,1-2 0 0,-3 0 0 16,-1 0 0-16,1-2 0 15,0 2 0-15,-1-2 0 0,-3 1 0 0,-1 1 0 16,1 1 0-16,-2-3 0 0,0 1 0 0,-2-2 0 15,-4 3 0-15,0 1 0 0,-1-3 0 0,0 2 0 16,0 1 144-16,0-1-144 0,0 1 160 0,0 0-160 16,0 0 0-16,-1 2 128 0,1 0-128 0,-1 0 0 0,-3 0 0 15,-1 2 0-15,-3 0 0 0,0 0 0 0,1 0 0 0,0-1 0 16,-1 2 0-16,2 1 0 0,1 0 0 0,0-2 0 16,3 2 0-16,-1-2 0 0,0-2 0 0,1 2 0 15,-2 0 0-15,1 0 0 0,1-4 0 0,1 3 0 16,0 1 0-16,2-1 0 0,0-2-128 0,2 3 128 0,0 3 0 15,1-1 0-15,0 4 0 0,-2 0-128 0,0-1 128 0,-1 3 0 16,0 1 0-16,-1-1 0 16,-2 1-128-16,2 2 128 0,2-1 0 0,0-1 0 15,1 0 0-15,2 1 0 0,2-3 0 0,1 0-128 16,0-1 128-16,1-3 0 0,1 1 0 0,0-1 0 16,1-2 0-16,-2 0 0 0,0 0 0 0,0-1 0 15,0 0 0-15,1 0 0 0,0 0 0 0,1 2 0 0,0-1 0 0,1 0 0 16,0 2 0-16,-1 0 0 0,3-2 0 0,2 1 0 15,0 2 0-15,-1 0 128 0,1 0-128 0,0 1 0 16,3-3 0-16,0 0 128 0,2 0-128 0,0-1 0 16,-1 0 128-16,0 2-128 0,-1-2 0 0,1 2 0 15,-1-1 128-15,0 1-128 0,0 1 0 0,-1-3 144 16,-1 2-144-16,1 1 0 0,0 1 0 0,0-2 0 16,1 3 0-16,1 1 0 0,-1 0 0 0,3 1 0 15,3 1 0-15,1 0 0 0,1 1 0 0,3-1-176 16,1-1-1840-16,4 2-368 0,3 2-80 0</inkml:trace>
  <inkml:trace contextRef="#ctx0" brushRef="#br2" timeOffset="-137642.15">15969 1914 12783 0,'0'0'560'0,"0"0"128"0,0 0-560 0,0 0-128 0,3 2 0 0,-10 4 0 0,1 1 1568 0,2 2 288 15,1 0 48-15,3 3 16 0,2 1-624 0,2 1-112 16,1 6-32-16,3-3 0 0,1 2-416 0,1-2-96 16,1 3 0-16,0-3-16 0,4-2-240 0,0 1-32 15,0-2-16-15,0-1 0 16,1 0-176-16,-2-1-32 0,-1-3-128 0,-1-1 192 16,-2-3-192-16,0-3 128 0,-1-2-128 0,-2-2 0 15,1-3 208-15,0 0-48 0,-1-2-16 0,-2-2 0 0,-1-3 32 0,0 1 0 16,0-2 0-16,-2-2 0 0,0 1-48 0,-1-3-128 15,-1-1 192-15,0 0-64 0,0 1 0 0,0 1-128 16,-1 0 192-16,1 3-64 0,0 4 144 0,0 0 32 16,-2 3 0-16,2 6 0 0,0 0 80 0,0 0 32 15,0 0 0-15,0 0 0 0,2 10-224 0,0 3-32 16,2 1-16-16,1 2 0 16,0 0-464-16,3 1-80 0,0-2-32 0,0 1 0 0,1 1 624 0,1 0 128 15,1-6 32-15,1 1 0 16,-1-3-2544-16,2-1-512 0,0-1-112 0</inkml:trace>
  <inkml:trace contextRef="#ctx0" brushRef="#br2" timeOffset="-137373.09">16471 1877 17503 0,'-9'-12'768'0,"4"9"176"0,-3 1-752 0,-1-1-192 0,-2-1 0 0,1 0 0 16,-2 2 2400-16,1-2 448 0,0 1 96 0,2 3 0 0,1-2-1600 0,2 2-320 15,6 0-64-15,0 0 0 16,0 0-752-16,0 0-208 0,0 0 0 0,0 0 128 15,0 0-128-15,4 9-128 0,1-3 128 0,3 2-192 16,1-1 192-16,1 2-128 0,1-3 128 0,0 1-128 0,1 0 128 0,-2 3 0 16,1 0 0-16,1 2 0 0,-3 0 0 0,0-1 176 15,-1 2-48-15,-2 0 0 0,-1 2 176 0,1-1 16 16,-2 2 16-16,-1-2 0 0,-1 0-80 0,-4 1-32 16,0-1 0-16,-2 0 0 0,1 1-224 0,-1-2 0 15,1-4 0-15,-1 0 0 16,0-1-544-16,1-2-208 0,3-6-32 0,0 0-16 15,0 0-2528 1,0 0-496-16</inkml:trace>
  <inkml:trace contextRef="#ctx0" brushRef="#br2" timeOffset="-137074.18">16635 1780 21535 0,'0'0'960'0,"0"0"192"0,0 0-928 15,0 0-224-15,0 0 0 0,0 0 0 0,0 0 1456 0,0 0 240 16,0 8 48-16,2 2 16 0,0 3-768 0,2 0-160 15,0 3-16-15,3-2-16 0,-1 2-608 0,2 1-192 0,0-1 128 0,1-2-128 16,-3-1 0-16,1-2 0 0,0-2 128 0,-1-3-128 16,1 1 0-16,-1-5 0 0,-6-2 0 0,7 3 0 15,-7-3 0-15,7-1 0 0,-7 1 0 0,7-4 0 16,-2-3 0-16,2 1 128 0,-1-3-128 0,-2-1 0 0,-1 0 128 0,-1-2-128 16,1-1 0-16,0 0 0 15,-1-2 144-15,-2 0-144 0,0 2 0 0,0 0 144 16,0 0-144-16,0 0 0 0,-1 3 0 0,1 0 0 15,0 10 320-15,0 0-32 0,0 0 0 0,0 0 0 16,0 0-80-16,2 10-16 0,1 3 0 0,1 2 0 16,1 4-192-16,3 0 0 0,0 2 0 0,1 0 0 31,0 0-448-31,2-4-144 0,-2-4-32 0,0 0 0 16,0-3-3056-16,1-2-608 0</inkml:trace>
  <inkml:trace contextRef="#ctx0" brushRef="#br2" timeOffset="-136745.15">17032 1767 13823 0,'0'0'1216'0,"-5"-6"-960"16,-3-1-256-16,0 1 0 0,0-2 2624 0,0 1 464 16,0 2 112-16,1 1 0 0,-1 4-1088 0,0 0-208 15,0 0-48-15,2 0-16 0,6 0-944 0,-6 7-176 16,1-2-32-16,3 4-16 0,0 1-448 0,2 2-96 0,2 0 0 0,-1 1-128 16,2 0 0-16,2-1 0 0,0-2 0 0,0-1 0 15,2 2 0-15,-1-6 0 0,2 0 0 0,0-1 0 16,-8-4-368-16,9 3 32 0,0-2 0 0,-1-1 0 15,0-1 80-15,-2-2 32 0,1-1 0 0,-2-1 0 16,0 0 224-16,0-2 0 16,-1-2 0-16,0 0-144 0,0-2 144 0,0 0 0 15,0-2 0-15,0 0 0 0,-2 0 0 0,2 1 0 16,-2 0 0-16,-2 3 128 0,0 1-128 0,0 2 0 16,0 6 0-16,0 0 128 0,0 0 64 0,0 0 32 0,0 0 0 0,0 0 0 15,0 0-48-15,2 10-16 0,1 1 0 0,1 3 0 16,0 2-160-16,1 0 0 0,1 1 0 0,1 0 128 15,-2 2-128-15,3-4 0 0,0 2-192 0,0 0 192 32,-1-4-1792-32,3 0-256 0,0-1-32 0,-1-2-10912 0</inkml:trace>
  <inkml:trace contextRef="#ctx0" brushRef="#br2" timeOffset="-136537.28">17220 1354 18431 0,'0'0'1632'0,"-4"-7"-1312"16,1 0-320-16,0 0 0 0,3 7 2080 0,0 0 352 16,-5-4 64-16,5 4 0 0,0 0-912 0,3 11-192 15,-2 0-48-15,2 7 0 0,1 3-1072 0,0 5-272 0,1 3 0 0,0 2 0 16,0 3 0-16,2 0 0 0,-1 0 128 0,1 0-128 16,-1-1 0-16,1-2-192 15,-1-4 16-15,2 1 16 16,-1-5-800-16,0 1-144 0,1-4-48 0,-1-3-11840 0</inkml:trace>
  <inkml:trace contextRef="#ctx0" brushRef="#br2" timeOffset="-136329.39">17386 1276 21183 0,'0'0'1888'0,"0"0"-1504"0,0 0-384 0,-6 4 0 16,2 1 1536-16,0 3 224 0,1-1 48 0,2 4 16 15,1 4-512-15,1 0-96 0,2 4-32 0,0 4 0 16,1 0-848-16,1 3-160 0,1 3-48 0,1 2 0 16,-1-1-128-16,2 1 0 0,0 1 0 0,0-1 0 15,1-1-352-15,0-1-96 0,-1-3-32 0,0-3 0 16,0-2-2656-16,-1-4-512 0</inkml:trace>
  <inkml:trace contextRef="#ctx0" brushRef="#br2" timeOffset="-136088.24">17557 1538 5519 0,'0'0'496'0,"-2"7"-496"16,0 3 0-16,2 0 0 0,0-3 4336 0,0 2 768 15,0 0 144-15,2 3 48 0,0-3-3200 0,1 1-640 0,-1 2-128 0,2 1-32 16,2 0-992-16,3 3-304 0,1-3 128 0,2 1-128 16,-2-1-192-16,1-1-96 0,-1-1-32 0,2-1 0 31,0-3-560-31,-1 0-112 0,2-2-32 0,-2-4-6736 0,-2 1-1360 0</inkml:trace>
  <inkml:trace contextRef="#ctx0" brushRef="#br2" timeOffset="-135483.18">17801 1530 911 0,'0'0'0'0,"0"0"0"0,0 0 0 0,0 0 0 16,0 0 0-16,0 0 0 0,-1 8 5792 0,-2-1 1072 16,0 3 224-16,1 0 32 0,-2 0-3936 0,-1 4-800 15,-2 0-144-15,-1 4-48 0,-2 6-896 0,-2-1-176 16,-2 4-32-16,-2 5-16 0,-2 2-368 0,-2 2-64 15,1 3 0-15,-2 2-16 0,0-5-352 0,2 1-64 16,0-3-16-16,2-2 0 0,2-4-192 0,2-5 0 16,1-3 0-16,3-6-12160 15,2-5-2528-15</inkml:trace>
  <inkml:trace contextRef="#ctx0" brushRef="#br2" timeOffset="-134139.33">19023 2076 19343 0,'-7'0'848'0,"1"0"192"0,0 3-832 0,0-2-208 0,-2-1 0 0,1 3 0 16,7-3 2320-16,0 0 432 0,0 0 64 0,0 0 32 0,0 0-1248 0,0 0-240 16,0 0-48-16,7-8-16 0,1-1-688 0,1-2-144 15,1 0-16-15,2-3-16 0,2 0 80 0,3-3 0 16,2-1 16-16,0 0 0 16,2-4-80-16,2 1 0 0,1-2-16 0,2 3 0 15,0-1-240-15,1 0-64 0,2-1 0 0,0 0 0 16,0-2-128-16,-1-2 0 0,-2 3 0 0,2-3 0 15,-1 2 0-15,-1 1 0 0,-1-1 0 0,-3 1 0 16,-4-1 0-16,1 2 0 0,-3 1 0 0,1 3 128 16,-1 1-128-16,-2 1 0 0,-1 3 0 0,-1 2 0 0,0-3 0 15,-2 3 0-15,-1-1 0 0,-1 3 0 0,-1 2 0 0,-1 3 0 16,0-2 0-16,-3 1 0 0,0 0 0 0,0-1 0 16,-2 1 0-16,0 0 0 0,-1 5 256 0,0 0 0 15,0 0 16-15,0 0 0 0,0 0 96 0,0 0 16 16,0 0 0-16,0 0 0 0,0 0-176 0,0 0-16 15,0 0-16-15,9-1 0 0,1 1-176 0,0 3 0 16,3 1 0-16,3 4 0 0,1 1 128 0,2 2-128 0,3 1 128 16,4 2-128-16,0 1 176 0,2 4-48 0,1-1-128 0,1 0 192 15,1 1-64-15,0-5-128 0,-1 0 176 0,3 1-176 16,-2-1 160-16,0 0-160 0,1 1 128 0,-2-2-128 16,0-2 0-16,-2 1 128 0,0 1-128 0,-2-4 0 15,0 2 0-15,0-1 0 0,-3-1 0 0,-2 0 0 31,-1-1-1984-31,-2-1-256 0,-2-2-64 0,-2 0-14944 0</inkml:trace>
  <inkml:trace contextRef="#ctx0" brushRef="#br2" timeOffset="-133764.56">19457 948 21535 0,'0'0'960'0,"0"0"192"0,2 6-928 0,2 0-224 0,0 2 0 0,1 0 0 16,1 1 1200-16,0 3 192 0,2 1 32 0,0 1 16 16,2 6-512-16,1 3-96 0,-2 0-32 0,0 4 0 15,0 0-544-15,0 3-128 0,-1 1 0 0,0 1-128 16,1-1 128-16,-1-1-128 0,-2-2 0 0,1-3 0 15,-1 0-1504 1,1-4-352-16,-1-4-80 0</inkml:trace>
  <inkml:trace contextRef="#ctx0" brushRef="#br2" timeOffset="-133554.9">19690 937 21183 0,'0'0'944'0,"0"0"192"0,0 0-912 0,0 0-224 0,3 5 0 0,-2 3 0 0,0 2 1600 0,1 3 256 16,-1 4 64-16,1 3 16 0,2 1-912 0,0 2-176 15,0 11-32-15,0-2-16 0,3 2-544 0,-2 0-96 16,0-2-32-16,0-4 0 0,2-3-128 0,1-2 0 16,-1-3 0-16,1-2 0 15,-1-1-1648-15,-1-4-352 0,0-1-80 0</inkml:trace>
  <inkml:trace contextRef="#ctx0" brushRef="#br2" timeOffset="-133176.45">19541 577 3679 0,'-6'-1'320'0,"-2"-1"-320"0,-1 2 0 0,0 2 0 16,-2-1 4720-16,2 3 864 0,0 0 176 0,1 2 48 15,2 2-3312-15,1 1-672 0,-1 3-128 0,4 1-32 16,-1 3-1184-16,3 2-240 0,1 1-48 0,3 1-16 16,2-2-176-16,1-1 0 0,4 0 0 0,3-1 0 15,2-1-176-15,-1-4 176 0,0-1-128 0,0-1 128 0,1-6 0 0,0 1 0 16,-1-4 0-16,1-4 0 0,-3-1 128 0,0-3 96 15,-2-3 32-15,-1-2 0 0,-2-2 432 0,-2-2 80 16,-2-1 32-16,-2-2 0 0,-2-1-240 0,-2 2-48 16,-2-1-16-16,-2 3 0 0,-3 0-144 0,-2 2-32 15,-2 0 0-15,0 5 0 16,0-2-64-16,0 3 0 0,-1 2-16 0,1 2 0 16,-3 1-464-16,2 4-96 0,1 0 0 0,1 2-16 15,2 3-2352-15,2 3-480 0</inkml:trace>
  <inkml:trace contextRef="#ctx0" brushRef="#br2" timeOffset="-132642.06">20826 1681 1839 0,'0'0'160'0,"0"0"-160"16,-7-4 0-16,-1 2 0 0,2-2 4544 0,-3 0 896 16,-1 0 160-16,1 1 32 0,0 2-3232 0,0 0-656 15,0 1-128-15,0 0-16 0,0 2-672 0,1 3-128 16,1 2-32-16,2 2 0 0,-1 4-208 0,2-1-48 16,0 3-16-16,1 2 0 0,2 0-112 0,1 2 0 15,1-2-16-15,2-2 0 0,1 0-208 0,2-1-32 16,2-1-128-16,2-3 192 0,1 0-192 0,1-4 0 15,-1-2 128-15,2-1-128 0,2-1 128 0,0-2 0 0,2 0-128 0,-1-5 192 16,-2-2 144-16,1-2 32 16,-4-2 0-16,1 0 0 0,-1-1-96 0,-2 2-16 15,-3-2 0-15,-3 1 0 0,-3-1-64 0,-1-1 0 16,-3 0-16-16,-2 1 0 0,-1-1-176 0,-4 1 0 0,-3 0 0 16,-1 1 0-1,0-1-448-15,-1 2-128 0,-1-3-32 0,0 3 0 16,3 3-640-16,1 1-128 0,0 2-32 0,2 3-8224 0,2 0-1648 0</inkml:trace>
  <inkml:trace contextRef="#ctx0" brushRef="#br2" timeOffset="-132449.21">21038 1526 16575 0,'0'0'736'0,"0"0"160"0,0 0-720 0,1 9-176 16,1-1 0-16,-1 1 0 0,0-1 3024 0,1 1 576 15,0 0 112-15,2 3 32 16,-1 1-2128-16,2 1-416 0,0 4-96 0,2 3-16 16,-1 4-832-16,1-1-256 0,-2 3 128 0,1 2-128 15,2-5 0-15,0 2 128 0,0-1-128 0,0-1 0 16,1-1-304-16,-1-5-128 0,-2 1-16 0,1-5-9424 16,-2-1-1888-16</inkml:trace>
  <inkml:trace contextRef="#ctx0" brushRef="#br2" timeOffset="-132240.28">21209 1320 14735 0,'0'0'640'0,"0"0"160"0,1 9-640 0,-1 2-160 0,1 2 0 0,1 3 0 15,0 0 3632-15,1 5 688 0,1 0 144 0,1 5 16 16,3 1-2832-16,0 3-576 0,0 0-112 0,1 2-32 15,0 1-736-15,1 0-192 0,1 0 0 0,0-1 0 32,2 1-1536-32,-1-2-352 0,0-1-64 0,0-4-7008 0,1 0-1408 0</inkml:trace>
  <inkml:trace contextRef="#ctx0" brushRef="#br2" timeOffset="-132027.33">21127 1750 1839 0,'0'0'0'0,"-8"-1"160"0,-1-2-160 0,0 3 0 15,1 2 0-15,0-1 0 0,2-1 8736 0,6 0 1712 16,0 0 352-16,0 0 64 16,0 0-7296-16,0 0-1456 0,0 0-304 0,6-5-48 0,3-2-1184 0,4 2-256 15,3 0-32-15,1 2-16 0,1-2-64 0,3 4-16 16,2-3 0-16,3 1 0 15,2 0-1984-15,2 1-416 0,1 1-80 0</inkml:trace>
  <inkml:trace contextRef="#ctx0" brushRef="#br2" timeOffset="-121107.27">19836 2822 26495 0,'0'0'1168'0,"3"10"240"0,-5 1-1120 16,2 0-288-16,2 0 0 0,-2 2 0 0,1 1 416 0,2 3 32 16,0 3 0-16,3 5 0 0,-2-1-160 0,1 1-32 15,0-1 0-15,0-1 0 0,0-1-256 0,1-1 160 16,-2-4-160-16,-2-1 128 16,0-2-128-16,-1-1 192 0,-1 0-192 0,-1-5 192 15,-2 0-32-15,3-8 0 0,0 0 0 0,-7 1 0 16,0-2 0-16,-1-5 0 0,0-1 0 0,0-3 0 0,0-1-160 0,2-4-144 15,-1-3 144-15,1-1-208 0,-1-5 16 0,2-1 16 16,0-2 0-16,2-4 0 16,3-3-208-16,1 1-32 0,3 2-16 0,3 2 0 0,1 2 432 0,1 3-160 15,1 1 160-15,1 3 0 0,0 3 304 0,1-1 160 16,1 3 48-16,0 1 0 0,0 5 336 0,-1 2 80 16,-3 3 16-16,0 2 0 0,-1 5-176 0,0 2-16 15,-3 2-16-15,-1 2 0 0,-1 3-208 0,-1 2-32 16,-2 5-16-16,0 1 0 0,-1 2-176 0,-2 3-48 0,-1-3 0 0,1 2 0 15,-4-1-512-15,2-1-96 0,-2 0-32 0,1-3-10800 16,-1-4-2160-16</inkml:trace>
  <inkml:trace contextRef="#ctx0" brushRef="#br2" timeOffset="-120947.33">20076 2472 5519 0,'5'-15'240'0,"-5"15"64"0,4-5-304 0,-4 5 0 0,3-6 0 0,-3 6 0 16,2-6 6144-16,-2 6 1184 0,0 0 224 0,0 0 64 16,0 0-4992-16,2 6-1008 0,-1 5-192 0,0 3-32 0,-1 4-1024 0,-1 6-208 15,-2 2-32-15,-1 4-128 16,-1 1-304-16,0 0-160 0,-2-1-48 0,2-1 0 16,0 0-2640-16,1-2-544 0</inkml:trace>
  <inkml:trace contextRef="#ctx0" brushRef="#br2" timeOffset="-120703.77">20230 2450 19343 0,'0'0'848'0,"0"0"192"0,0 0-832 0,0 0-208 0,0-6 0 0,0 6 0 16,0 0 3264-16,0 0 592 16,0 0 128-16,0 0 32 0,-8 5-2032 0,0 3-384 15,0 2-96-15,0 3-16 0,-1 2-1024 0,2 3-208 16,-1 0-32-16,0 4-16 0,1 0-208 0,1 1 128 0,-1-3-128 15,2 1 0-15,1-1 0 0,2-3 0 0,-1-3 0 0,2 0 0 16,1-2 0-16,2 0 0 0,1-2 0 0,2 0 0 16,2-3-128-16,0 0-32 0,1 1 0 0,3-2 0 31,0-1-2000-31,1-1-400 0,0 0-64 0,1-1-32 16,1-1-960-16,1 0-192 0</inkml:trace>
  <inkml:trace contextRef="#ctx0" brushRef="#br2" timeOffset="-120413.84">20497 2570 3679 0,'0'0'160'0,"0"0"32"0,0 0-192 0,-5-4 0 0,5 4 0 0,-9-1 0 16,0 1 5792-16,-2 1 1120 0,1 2 208 0,-1 2 48 15,2 3-4432-15,0 2-896 0,0 0-176 0,1 4-48 16,2 0-1104-16,0 3-240 0,2 1-32 0,2-2-16 16,1 1-224-16,2-1 0 0,0-2 0 0,4-2 0 15,1-1 0-15,1-4 0 0,1-1 0 0,0-3 0 0,0-2-256 0,1-1 48 16,3-4 16-16,-2-1 0 0,-1-3 48 0,-1 2 16 15,0-5 0-15,-2 2 0 0,0-1 128 0,-1-1 0 16,0 2 0-16,-1-1 0 0,-1 1 192 0,-1 2-48 16,-2 7 0-16,0 0 0 0,0 0 304 0,0 0 48 15,0 0 16-15,0 0 0 0,0 0-192 0,0 0-48 16,7 6 0-16,-1 0 0 0,1 1-272 0,1-2 0 16,-1 1 0-16,3 3 0 0,0-2-160 0,2 1-144 0,2-2-16 15,0 1-16 1,-2-1-2800-16,2 0-576 0</inkml:trace>
  <inkml:trace contextRef="#ctx0" brushRef="#br2" timeOffset="-119978.2">21123 2532 11967 0,'0'0'528'15,"0"0"112"-15,0 0-512 0,-5 8-128 0,-1-1 0 0,1-2 0 0,5-5 4272 0,-4 5 816 16,4-5 160-16,0 0 48 0,0 0-2976 0,0 0-592 16,0 0-112-16,0 0-16 0,0 0-1056 0,0 0-208 15,0 0-32-15,7-1-16 0,-1-3 16 0,1-3 0 16,-1 0 0-16,1-3 0 0,-1 0-448 0,1-2-96 15,1-1-16-15,-2 0 0 16,1-1 112-16,-2 0 16 0,0 1 0 0,-1 1 0 0,0-1-64 0,0 4-16 16,0 2 0-16,-4 7 0 0,0 0 48 0,0 0 16 15,0 0 0-15,6 5 0 0,0 3 144 0,-3 1-128 16,0 2 128-16,0-1-128 0,-1 1 128 0,2 0 256 16,0-3-64-16,0 1-16 0,1-1 112 0,2-1 32 15,1-1 0-15,-1 1 0 0,3-2-128 0,0-1 0 16,0-2-16-16,2 0 0 0,1-2-176 0,0-3 0 0,0-1 0 0,0 0 128 15,-1 0-400-15,1 0-96 0,-1-1-16 0,0 0 0 32,-2 0-2032-32,-1 0-400 0,-2-1-96 0,-1 0-10672 0</inkml:trace>
  <inkml:trace contextRef="#ctx0" brushRef="#br2" timeOffset="-119680.63">21693 2225 13823 0,'0'0'1216'0,"0"0"-960"15,0 0-256-15,0 0 0 0,0 0 2928 0,-7 0 528 16,2-3 128-16,-2 6 0 16,-1-3-1200-16,1 2-240 0,-1 2-48 0,0-1-16 15,0 1-1280-15,2 1-256 0,-1 0-48 0,2 2-16 16,1-1-480-16,1 1 0 0,3-7 0 0,0 8 0 16,2-1 0-16,2 1 0 0,0 0 0 0,2-1-160 15,1-1 160-15,2 1-128 0,0-1 128 0,3 2-128 0,1 0 128 0,0 0 0 16,0-1-144-16,0 1 144 0,0 1 128 0,0 2 112 15,-1-5 16-15,-1 3 0 0,0 2 544 0,-2 1 112 16,-1-1 32-16,-3 1 0 0,-1 0 16 0,-2 1 0 16,-2 1 0-16,0-1 0 0,-4 0-384 0,-1 2-64 15,-1 0 0-15,-2 1-16 0,-1-2-368 0,0 2-128 16,1-6 0-16,-1 1 0 16,-3-2-1088-16,0-3-304 0,1-2-64 0,-1-1-16 15,0-6-2272-15,0 1-464 0</inkml:trace>
  <inkml:trace contextRef="#ctx0" brushRef="#br2" timeOffset="-119512.7">21656 2261 28559 0,'0'0'2544'0,"1"-6"-2032"0,2-1-512 0,0 1 0 16,0-1 2336-16,3 3 368 16,2-1 80-16,1 0 16 0,1 0-768 0,1 1-160 0,-1-2-16 0,2 4-16 15,1-1-1136-15,1-1-208 0,2 2-48 0,1-1-16 16,0 2-288-16,0 0-144 0,2-1 160 0,2 2-160 31,0 0-1216-31,0 0-352 0,1 0-64 0</inkml:trace>
  <inkml:trace contextRef="#ctx0" brushRef="#br3" timeOffset="-96340.64">280 12986 29423 0,'-13'-6'1296'0,"0"4"288"0,1 0-1264 0,3 4-320 0,9-2 0 0,0 0 0 15,0 0-160-15,0 0-96 0,0 0 0 0,0 0-16 16,6 6 112-16,1 0 32 0,4-1 0 0,1 0 0 16,2 1 128-16,2-2-128 0,0 2 128 0,13 1-128 15,2 0 128-15,1-1 0 0,-4 1 0 0,4-4 0 16,-1 0 0-16,2 0-128 0,2-3 128 0,-13 1 0 15,5 2 0-15,6 0 0 0,3-1 0 0,6 1 0 0,5-2 0 0,4 0 0 16,4 1 0-16,49-1 0 0,-15-1 176 0,-9-1 16 16,-4-2 0-16,4 1 0 0,4-1 0 0,4 0 16 15,-1-2 0-15,2 2 0 16,-1-2 48-16,9 4 0 0,8-3 0 0,0 1 0 16,-4 0-256-16,4 0 176 0,2 3-176 0,0-1 160 15,-1-2-160-15,-1 2 0 0,-6-1 0 0,3 2 128 16,2 2-128-16,0-2 0 0,-2-2 0 0,-4 1 0 0,-3 1 0 15,3 0 0-15,2 1 0 0,-5-1 0 0,-6-1 0 0,-2 1 256 16,-1 0-32-16,0 0-16 0,3 0 112 0,-4 0 0 16,-6-2 16-16,-2 2 0 0,-4-4 64 0,0 2 16 15,0 1 0-15,1 1 0 0,1-4-80 0,-4 1-16 16,-2 1 0-16,-2-1 0 0,-3-1-64 0,0 2-32 16,1-1 0-16,1-1 0 0,1-1-80 0,-3-2-16 15,-4 1 0-15,-3-1 0 0,-2-2 16 0,0 1 0 16,-1 2 0-16,2-1 0 0,0 1-144 0,1 1 0 0,-3-2 144 0,-2 3-144 15,-3 0 0-15,-4 0 0 0,0 2 0 0,-1 1 128 16,-1 1-128-16,-3 3 0 0,0 0 0 0,0 2 0 16,2 2 0-16,-3 2 0 0,-1 0 0 15,-2 1-128-15,1 4 128 0,-5 2 0 0,-3 0-144 0,-2 5 144 16,-2 1 0-16,0 6-144 0,0 3 144 0,-2 4 0 16,-1 2 0-16,0 0 0 0,1 5 128 0,0 4-128 15,0 3 176-15,0 6-176 0,-3 5 192 0,4 6-192 16,2 4 192-16,0 3-64 0,-1 3 0 0,0 9-128 15,-3 8 208-15,1 2-64 0,1 5-16 0,-2-1 0 16,-1 4-128-16,0 0 160 0,-1 4-160 0,1 3 160 0,-1 1-160 0,2 2 0 16,2-2 0-16,-2 0 128 0,-4-2-128 0,1-6 0 15,1-5 144-15,1-3-144 0,0-2 256 0,0-1-32 16,-1-4 0-16,3 0 0 0,-1 0 192 0,1-2 32 16,2-2 16-16,0-1 0 0,1 0-176 0,0-1-32 15,0-2-16-15,-1-1 0 16,-2-1-240-16,1-1 128 0,-2-2-128 0,-1-2 0 15,-2 0 128-15,1 0-128 0,-1-3 0 0,0 3 0 16,-2 0 0-16,1-1 128 0,0-4-128 0,2-2 0 16,-2-2-544-16,0-3-160 0,-1-2-16 0,0-4-17328 15</inkml:trace>
  <inkml:trace contextRef="#ctx0" brushRef="#br3" timeOffset="-95440.08">1840 16481 22575 0,'-6'4'992'0,"0"2"224"0,-1 2-976 0,1 0-240 0,-1 0 0 0,2-2 0 15,1 1 1088-15,4-7 192 0,0 0 16 0,-4 6 16 16,4-6 32-16,0 0 0 0,0 0 0 0,0 0 0 15,0 0-448-15,0 0-96 0,9-4-16 0,2-1 0 16,-1-3-160-16,3-2-48 0,2-4 0 0,2-2 0 0,2-1 128 0,3-1 0 16,4 0 16-16,2-3 0 15,-1-4-240-15,3-1-48 0,1-3-16 0,2 0 0 16,0-4-176-16,-1 1-48 0,2 1 0 0,-1 0 0 16,-1-2-64-16,1 0 0 0,-1 1-128 0,1 2 192 15,0-1-192-15,0 1 128 0,3 0-128 0,-1 1 0 16,-4 2 0-16,-1 2 0 0,0-3 0 0,-1 4 0 0,-3-1 0 0,-3 3 0 15,0 0 0-15,-4 1 0 0,-3 4 0 0,-2-1 0 16,-1 2 0-16,-1 4 0 0,0 0 0 0,-2 5 0 16,-1 0 0-16,0 2 0 15,-2 2 0-15,-2-2 0 0,-5 5 0 0,0 0 0 16,8-3 0-16,0 3 0 0,-1 3 0 0,1 2 0 0,1-1 272 0,3 5-32 16,1-1-16-16,3 3 0 0,1 0-48 0,2 2-16 15,2 4 0-15,1 3 0 0,4-2 112 0,2 4 32 16,2 2 0-16,2 2 0 0,4 1-64 0,-1 2-16 15,0-2 0-15,1 2 0 0,1 1-32 0,-1-4-16 16,2-1 0-16,0-1 0 0,3 0-176 0,-2-1 192 16,1 1-192-16,0-5 192 0,2 1-192 0,-1 0 0 15,-2-3 0-15,0-1 0 0,-5 0-176 0,0 0-64 0,-2-1-16 0,-2 0 0 32,-4-2-1520-32,-1-3-304 0,-1-1-64 0,-2 0-10112 0,-4-5-2016 0</inkml:trace>
  <inkml:trace contextRef="#ctx0" brushRef="#br3" timeOffset="-95079.4">2435 14995 19343 0,'6'-4'1728'0,"-6"4"-1392"15,0 0-336-15,6-5 0 0,1 1 2352 0,-1 0 400 16,-6 4 64-16,7 5 32 0,-1 3-864 0,2 6-160 15,0 4-32-15,0 7-16 0,-1 1-752 0,0 7-128 16,-1 5-48-16,2 7 0 0,-1 2-528 0,-1 3-96 0,1 2-32 0,2-1 0 16,-1-2-192-16,0-2 0 0,-3-1 0 0,1-3 0 31,3-3-1616-31,-1-2-272 0,-1-4-48 0,1-3-16 16,-2-2-1376-16,-2-8-288 0</inkml:trace>
  <inkml:trace contextRef="#ctx0" brushRef="#br3" timeOffset="-94870.53">2755 15052 5519 0,'2'-40'240'0,"0"21"64"0,-1 2-304 0,-1 0 0 15,1 3 0-15,-1 1 0 16,0 3 5264-16,2 2 1008 0,-2 8 192 0,0 0 32 16,0 0-3888-16,2 9-784 0,3 7-160 0,1 7-16 15,-2 2-576-15,1 6-112 0,0 6-32 0,-1 6 0 16,0 0-448-16,-2 4-96 0,0-2 0 0,2 2-16 15,2-4-368-15,1 0 144 0,-2-2-144 0,1-2 0 16,1-7-1216-16,1-2-336 0,-2-4-80 0,1-3-9136 16,-1-5-1840-16</inkml:trace>
  <inkml:trace contextRef="#ctx0" brushRef="#br3" timeOffset="-94480.79">2515 14216 5519 0,'-17'-19'496'0,"9"15"-496"15,-1-1 0-15,0 3 0 0,-2-3 4784 0,1 4 848 16,0 2 192-16,-1 6 16 0,-1 2-3440 0,2 4-688 0,0 4-144 0,0 4-32 15,4 3-848-15,1 2-176 0,2 4-48 0,2 3 0 16,1 0-464-16,4-1 0 0,3 0 0 0,4-3 0 16,2-1 0-16,1-2 0 0,2-5 0 0,2-2 0 15,2-6 0-15,-1-3 176 0,3-5-32 0,-1-3 0 16,0-4 432-16,-1-3 64 0,-2-5 32 0,-1 0 0 0,-1-6 192 0,-3-3 32 16,-2-3 16-16,0-1 0 0,-5-1-224 0,-2-1-48 15,-4-4-16-15,-2 2 0 0,-5 1-176 0,-2 0-48 16,-4 0 0-16,-1 1 0 15,-3 1-176-15,0 1-32 0,-2-1-16 0,1 2 0 16,-1 1-176-16,0 2-272 0,4 2 64 0,0 3 16 16,2 2-1472-16,2 0-304 0,2 4-48 0,1 4-9648 15,1 4-1936-15</inkml:trace>
  <inkml:trace contextRef="#ctx0" brushRef="#br3" timeOffset="-92404.69">2879 14059 27471 0,'0'0'1216'0,"0"0"256"0,0 0-1184 0,0 0-288 15,0 0 0-15,0 0 0 0,0 0 1616 0,0 0 272 0,0 0 48 0,0 0 16 16,0 0-832-16,0 0-160 0,17-6-48 0,-7 1 0 16,3-1-560-16,3-1-112 0,1 1-32 0,1-2 0 15,3-3-208-15,1 0-208 16,1-2 32-16,3-4 16 15,1-3-2352-15,0-2-480 0,0-4-80 0</inkml:trace>
  <inkml:trace contextRef="#ctx0" brushRef="#br3" timeOffset="-92211.76">3414 13448 8287 0,'0'0'736'0,"0"0"-592"0,0 0-144 0,0 10 0 15,0 4 4384-15,2 2 848 0,-1 2 160 0,0 3 48 16,1-3-3232-16,-1 4-640 0,0 4-128 0,2-1-32 16,1 1-848-16,-2 3-176 0,1 1-48 0,0 0 0 0,1-2-528 0,-1 0-128 15,0-4 0-15,1-1-9600 16,0-4-1920-16</inkml:trace>
  <inkml:trace contextRef="#ctx0" brushRef="#br3" timeOffset="-92027.21">3640 13295 30287 0,'0'0'1344'0,"0"0"272"0,0 0-1296 0,0 0-320 16,0 0 0-16,1 7 0 0,2 6 800 0,1 3 96 16,0 0 0-16,1 5 16 0,3 3-288 0,0 5-64 15,1 0-16-15,1 2 0 0,2 2-544 0,0 3 0 16,-1-3 0-16,1 1 0 15,1 0-2320-15,-1-2-432 0,-2 1-64 0</inkml:trace>
  <inkml:trace contextRef="#ctx0" brushRef="#br3" timeOffset="-91802.4">3482 13623 27647 0,'-12'-1'2448'0,"12"1"-1952"0,-7 4-496 0,0 0 0 0,7-4 2720 0,0 0 448 16,0 0 96-16,0 0 0 0,0 0-1600 0,0 0-320 15,9 2-64-15,3 0 0 16,2-2-880-16,3-3-160 0,3-1-48 0,2-1 0 16,3 0-192-16,1-1 0 0,0 1 0 0,0-1-160 15,1-1-2160-15,-1 1-432 0</inkml:trace>
  <inkml:trace contextRef="#ctx0" brushRef="#br3" timeOffset="-91351.88">2163 13463 21183 0,'0'0'944'0,"0"0"192"0,0 0-912 0,-1 8-224 15,-2-1 0-15,2 5 0 0,1-1 1536 0,0 3 256 16,0 2 48-16,1 3 16 0,0 3-1408 0,2 8-256 16,-1 0-64-16,2 2-128 15,2-1-1664-15,-1-4-432 0,1 1-80 0</inkml:trace>
  <inkml:trace contextRef="#ctx0" brushRef="#br3" timeOffset="-91158.83">2065 13722 6447 0,'-4'-2'576'15,"4"2"-576"-15,0 0 0 0,0 0 0 0,0 0 5712 0,0 0 1040 16,5-4 208-16,2-3 32 0,2 2-4944 0,1-2-976 0,2 0-208 16,3-1-32-16,-2 0-560 0,2 0-96 0,2 0-32 0,0 2 0 15,1-2-144-15,2 0-256 0,-1 2 64 0,1-2 16 31,-2 3-3168-31,-2-3-640 0</inkml:trace>
  <inkml:trace contextRef="#ctx0" brushRef="#br3" timeOffset="-90814.22">2283 13319 11967 0,'-21'-13'528'0,"12"8"112"0,-3-1-512 0,-2-1-128 0,-1 1 0 0,-2-1 0 0,-1-1 3376 0,0 3 640 15,-2 2 128-15,1 5 16 0,-3 2-2176 0,0 6-448 16,-1 0-96-16,2 6-16 0,1 4-800 0,1 3-176 15,2 5-16-15,3 1-16 0,2 4-192 0,3 0-32 16,3 2-16-16,3 3 0 0,3 2-176 0,5 1 0 16,4 0 0-16,3 1 0 15,3 1 0-15,4-1 0 0,6-3 0 0,2-4 0 16,2-4 0-16,1-2 0 0,1-4 0 0,0-3 0 0,1-4 0 0,-1-6 0 16,-1-6 0-16,-1-3 0 0,-3-3 0 0,0-4 0 15,0-2 0-15,-3-6 0 0,-2-5 576 0,-2-4 48 16,-4-5 0-16,-2-4 0 0,0-3 240 0,-4-2 48 15,-2-1 16-15,-3-3 0 0,-3-1-176 0,-2 4-48 16,-3-2 0-16,-4-1 0 0,-4 1-208 0,-2 2-48 16,-6 1-16-16,0 2 0 0,-4 0-208 0,-1 3-32 15,-1 2-16-15,-1 4 0 0,-3 5-176 0,5 3 0 0,3 3 0 0,2 6 0 32,3 6-1200-32,4 6-320 0,3 5-64 0</inkml:trace>
  <inkml:trace contextRef="#ctx0" brushRef="#br3" timeOffset="-89307.04">2177 17584 17503 0,'-5'-13'1552'0,"5"13"-1232"0,-3-4-320 0,-1-3 0 16,2-2 1936-16,1-1 336 0,2-2 64 0,1 0 16 15,2-1-1680-15,2 3-336 0,-1 1-64 0,1 1-16 16,2 1 304-16,1 3 48 0,2 2 16 0,-1 2 0 16,2 2 144-16,-3 2 16 0,1 2 16 0,1 1 0 15,-2 3-160-15,0 1-48 0,0 4 0 0,0 0 0 16,2 2-320-16,-1 8-64 0,-2 2-16 0,-1-3 0 15,-1-5-192-15,-1 0 176 0,-2-1-176 0,-2-5 160 16,-1-1-160-16,-1-5 0 0,1-7 0 0,0 0 0 0,-5 4 0 0,-1-4-224 16,0-2 32-16,-1-5 0 15,1-3-448-15,-1-4-64 0,2-2-32 0,0-8 0 16,0-3 80-16,1-4 16 0,-1-3 0 0,1-3 0 16,0-2 128-16,1-1 48 0,2-3 0 0,1 0 0 0,1 1 272 0,3 4 192 15,0 2-208-15,1 3 80 0,3 6 656 0,1 1 144 16,0 4 32-16,2 3 0 0,0 6 384 0,0 1 96 15,-2 5 16-15,1 4 0 0,1 3-208 0,-2 4-32 16,-1 2-16-16,0 6 0 0,-1 1-208 0,0 6-32 16,1 3-16-16,-3 4 0 0,-2-1-400 0,-2 3-80 15,-1 3-16-15,-1 1 0 0,-2-1-192 0,0 0-208 0,0-1 32 16,-1-2 16 0,0-2-2032-16,0-4-416 0,0-4-80 0,-1-3-12528 0</inkml:trace>
  <inkml:trace contextRef="#ctx0" brushRef="#br3" timeOffset="-89074.41">2585 16859 25679 0,'0'0'1136'0,"0"0"240"0,0 0-1104 0,0 0-272 16,0 0 0-16,0 0 0 0,0 0 1824 0,3 6 304 16,-2 2 64-16,0 4 16 15,-1 4-768-15,0-2-160 0,-1 3-16 0,0 4-16 16,0 2-816-16,-2 5-176 0,0-2-16 0,-2 1-16 15,-3 2-224-15,-1-1 176 0,-1 1-176 0,-1 1 160 16,1-1-160-16,-1 1 128 0,2 0-128 0,2 0 128 16,-3-5-384-16,4-2-64 0,2-2-32 0,1-4 0 15,3-3-1664-15,2-3-336 0,2-5-64 0,3-3-7440 16,4-5-1472-16</inkml:trace>
  <inkml:trace contextRef="#ctx0" brushRef="#br3" timeOffset="-88710.16">2821 17172 4607 0,'13'-9'192'0,"-8"4"64"0,1-3-256 0,0 0 0 16,-1-1 0-16,1 0 0 0,-2-2 2816 0,-1 2 528 0,0 1 112 0,0-1 0 15,-2 3-1568-15,-1 6-320 0,0 0-64 0,-4-3-16 16,4 3 656-16,-9 0 128 16,-1 1 32-16,-2 4 0 0,1 7-720 0,0-1-144 15,-2 2-32-15,0 0 0 0,1 4-784 0,0 2-176 0,0 2-16 0,3 1-16 16,3-3-416-16,1-1 0 0,1-1 128 0,1-3-128 15,2-1 0-15,1-1 0 0,2-2 0 0,2-2 0 16,-4-8 0-16,8 5 0 0,4-2-128 0,-1-2 128 16,-4-2 0-16,2-2-144 0,3-3 144 0,-2-1 0 15,-2-4-224-15,1 0 64 0,0-1 16 0,-1-1 0 16,0-4 144-16,-1 2-208 0,-2-5 80 0,0 3 128 16,-1 2-160-16,-2-2 160 0,2 0 0 0,-1 1-144 15,-2 2 144-15,2-2 0 0,0 2 160 0,-1 3-160 16,-1 3 576-16,-1 8 0 0,0-5 16 0,0 5 0 0,0 0 192 0,0 0 48 15,4 9 0-15,0 3 0 0,1 4-448 0,2 1-96 16,1 0-16-16,1 2 0 0,1 1-272 0,2-2 128 16,1 2-128-16,1-2 0 15,1 0-752-15,0-2-256 0,2-2-48 0,3-1-10880 16,0-1-2176-16</inkml:trace>
  <inkml:trace contextRef="#ctx0" brushRef="#br3" timeOffset="-88209.23">2412 16931 24591 0,'-5'-11'1088'0,"5"11"224"0,0 0-1056 0,0-8-256 16,-2 2 0-16,2 6 0 0,0 0 1920 0,0 0 320 15,0 0 64-15,6 4 0 0,0 5-848 0,2 5-176 16,1 6-48-16,0 5 0 0,2 5-528 0,-2 2-128 0,-1 1 0 0,2 2-16 16,3 3-400-16,0-2-160 0,1-1 128 0,-1-1-128 31,2 0-1072-31,-1-4-288 0,0-1-64 0,1-2-9456 16,0-3-1872-16</inkml:trace>
  <inkml:trace contextRef="#ctx0" brushRef="#br3" timeOffset="-86946.1">4062 17193 13823 0,'0'0'608'0,"0"0"128"16,0 13-592-16,-6-12-144 0,1 4 0 0,5-5 0 0,-7 2 3088 0,7-2 592 16,-6 2 112-16,6-2 32 0,0 0-1984 0,0 0-400 15,0 0-80-15,0 0-16 0,0 0-656 0,0 0-144 16,0 0-32-16,4-6 0 0,2-2-208 0,2 0-48 15,0-1-16-15,2 0 0 0,-1-3 16 0,2 0 0 0,0-1 0 0,1 0 0 16,0 0-48-16,-2 0 0 16,2 3 0-16,-2-2 0 0,0 3-208 0,0 1 0 15,0 2 128-15,0 2-128 0,-3 1 0 0,1 3 0 16,1 3 0-16,-1 2 0 0,0 0 0 0,0 4-128 16,1 4 128-16,0-2 0 0,0 3 0 0,-1-1 0 15,0-1 0-15,0-2 0 0,-1-1 0 0,3-1 0 16,-1-1 128-16,1-3-128 0,-1 1 192 0,2-5-64 0,0 0-128 0,4-4 192 15,-1 1 16-15,2-3 0 0,-2-1 0 0,0-2 0 16,-1-1-16-16,1-1 0 0,-1-2 0 0,0 1 0 16,-2 1-192-16,1-4 0 0,0 1 0 0,0 0 0 31,-1-5-2784-31,0 2-448 0</inkml:trace>
  <inkml:trace contextRef="#ctx0" brushRef="#br3" timeOffset="-86777.38">4908 17038 7359 0,'0'0'656'0,"0"0"-528"0,-5 5-128 0,5-5 0 16,0 0 6784-16,0 0 1312 0,0 0 272 0,5 4 48 15,-5-4-6624-15,12-3-1344 0,4-1-256 0,1-4-48 0,0 1-144 0,0-1-224 16,1-3 48-16,2 2-11040 15,0 0-2224-15</inkml:trace>
  <inkml:trace contextRef="#ctx0" brushRef="#br3" timeOffset="-86444.24">5386 16765 19343 0,'0'0'1728'0,"0"0"-1392"15,0 0-336-15,0 0 0 0,0 0 2928 0,0 0 512 0,0 0 96 16,0 0 32-16,0 0-2480 0,9 0-480 0,0-4-96 0,3 0-32 16,1 0-304-16,2-1-176 0,2-1 192 0,0-1-192 15,3-3 0-15,-2-2 0 0,0 0 0 0,1-1 0 16,0 0-336-16,-1 1 16 0,-1 1 16 0,0-1 0 16,-2 4 32-16,-2 2 0 0,-2-5 0 0,-2 5 0 15,-2 0 272-15,1 4 0 0,-8 2-128 0,0 0 128 16,0 0 192-16,6 8 80 0,-3 2 32 0,0 1 0 15,-2 5 640-15,-1 4 128 0,-1 3 16 0,-2 4 16 16,0 1-256-16,2 4-48 0,0 1-16 0,1 3 0 0,0 0-496 0,1-1-96 16,2 2-32-16,-1-1 0 0,2 0-160 0,1-1 0 15,1-3 0-15,-1 0-176 16,1-4-1744-16,2 0-368 0,-1-2-64 0,-1-5-13088 0</inkml:trace>
  <inkml:trace contextRef="#ctx0" brushRef="#br3" timeOffset="-86273.28">5533 16958 40607 0,'0'0'1792'0,"0"0"384"0,0 0-1744 0,0 0-432 16,0 0 0-16,0 0 0 0,0 0 480 0,0 0 16 15,12-3 0-15,5-2 0 0,5-3 144 0,5-1 48 0,4-2 0 0,3-1 0 16,3-1-560-16,2 0-128 0,4-2 0 0,-1 4-13296 15,-2-2-2640-15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43 879 1375 0 0,'-1'2'107'0'0,"-1"1"695"0"0,0-1-1 0 0,-1 0 1 0 0,1 1-1 0 0,-1-1 1 0 0,1 0-1 0 0,-5 2 0 0 0,-13 6 14464 0 0,23-17-15823 0 0,9-7 1109 0 0,1 0 0 0 0,17-15 0 0 0,-1 3-79 0 0,12-12 347 0 0,81-56 0 0 0,-45 38-1022 0 0,-53 37 202 0 0,19-14-25 0 0,57-34 0 0 0,-53 39 83 0 0,68-36 78 0 0,-91 53-111 0 0,0-2 1 0 0,27-19-1 0 0,-37 23-11 0 0,1 0 1 0 0,25-10-1 0 0,-25 13 4 0 0,-1-1 0 0 0,0-1 0 0 0,17-11 0 0 0,-23 13 17 0 0,9-7 125 0 0,24-14 0 0 0,-28 18-123 0 0,23-18 0 0 0,10-7-193 0 0,-26 21 186 0 0,0-2 0 0 0,-1 0 1 0 0,25-25-1 0 0,-39 34-18 0 0,-3 3 8 0 0,1 0 0 0 0,0 0 1 0 0,0 1-1 0 0,6-6 0 0 0,3-2 178 0 0,-11 9-149 0 0,21-19-187 0 0,-17 17 179 0 0,10-3-13 0 0,12-10-27 0 0,-25 15-4 0 0,0 0 1 0 0,-1 0-1 0 0,1 1 1 0 0,0-1-1 0 0,-1 0 0 0 0,1 1 1 0 0,0-1-1 0 0,0 1 1 0 0,0 0-1 0 0,-1 0 0 0 0,1 0 1 0 0,2 0-1 0 0,3 0-22 0 0,3-1 23 0 0,-1 1 1 0 0,1 1-1 0 0,0 0 1 0 0,0 0 0 0 0,0 1-1 0 0,16 5 1 0 0,54 25 2 0 0,-9-3 2 0 0,-49-21-2 0 0,6 1 0 0 0,0 1 0 0 0,26 15 0 0 0,292 137 64 0 0,-345-162-64 0 0,432 170 663 0 0,-113-46-374 0 0,-291-114-229 0 0,48 11-1 0 0,-30-10-157 0 0,-19-3-241 0 0,20 5-3758 0 0,-38-12 1383 0 0,1-4-4781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2303 0 0,'0'0'102'0'0,"0"-2"-1"0"0,6-19 366 0 0,0-15 5002 0 0,-3 17-1806 0 0,-3 17-2287 0 0,9-17 3326 0 0,-4 34-4445 0 0,0-1 1 0 0,0 2-1 0 0,-1-1 0 0 0,1 18 0 0 0,1-5 24 0 0,37 245 1488 0 0,-34-173-1654 0 0,-5-37-118 0 0,8 87 3 0 0,-9-114-52 0 0,-2 71-1 0 0,2-72-690 0 0,-2-34 422 0 0,-1 1-824 0 0,2 21-6286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0,'6'26'834'0'0,"-2"15"5012"0"0,1 7-1383 0 0,12 79-1199 0 0,-7-43-2031 0 0,-1-6-518 0 0,9 50 1 0 0,-1-27-339 0 0,9 35-94 0 0,-18-103-232 0 0,-5-20-29 0 0,0-1 0 0 0,1 0 0 0 0,7 16 0 0 0,-11-26-168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109 125 7343 0 0,'0'0'4216'0'0,"-1"-1"-3728"0"0,0 0-361 0 0,0 0 0 0 0,0 0 0 0 0,0 0 0 0 0,0 0-1 0 0,0 0 1 0 0,0 0 0 0 0,0 0 0 0 0,0 0 0 0 0,0 0 0 0 0,-1 1-1 0 0,1-1 1 0 0,0 1 0 0 0,0-1 0 0 0,-1 1 0 0 0,1-1-1 0 0,0 1 1 0 0,-1 0 0 0 0,1-1 0 0 0,0 1 0 0 0,-1 0 0 0 0,1 0-1 0 0,-1 0 1 0 0,1 0 0 0 0,0 0 0 0 0,-1 0 0 0 0,1 1-1 0 0,0-1 1 0 0,-1 0 0 0 0,1 1 0 0 0,0-1 0 0 0,-1 1 0 0 0,1-1-1 0 0,-1 2 1 0 0,1-2-86 0 0,0 0 0 0 0,1 1 0 0 0,-1-1-1 0 0,0 0 1 0 0,1 0 0 0 0,-1 0 0 0 0,0 0-1 0 0,0 1 1 0 0,1-1 0 0 0,-1 0 0 0 0,0 0-1 0 0,1-1 1 0 0,-1 1 0 0 0,0 0 0 0 0,-1 0-1 0 0,2 0-23 0 0,-1 0-1 0 0,1-1 0 0 0,-1 1 0 0 0,1 0 0 0 0,-1 0 0 0 0,1 0 0 0 0,-1 0 1 0 0,1 0-1 0 0,-1 0 0 0 0,1 0 0 0 0,-1 0 0 0 0,1 0 0 0 0,-1 1 0 0 0,1-1 0 0 0,-1 0 1 0 0,1 0-1 0 0,-2 1 0 0 0,-1 2 59 0 0,0 0 0 0 0,0 0 1 0 0,0 0-1 0 0,1 1 0 0 0,-1-1 1 0 0,1 1-1 0 0,0 0 0 0 0,0-1 0 0 0,0 1 1 0 0,1 0-1 0 0,-1 0 0 0 0,-1 8 1 0 0,-2 3 26 0 0,3-8-69 0 0,1-1 0 0 0,0 1 0 0 0,0 0 0 0 0,0-1 0 0 0,1 1 0 0 0,0 0 0 0 0,2 12 0 0 0,0-11-20 0 0,0 1 0 0 0,0-1-1 0 0,1 0 1 0 0,0-1 0 0 0,0 1-1 0 0,1 0 1 0 0,0-1 0 0 0,0 0-1 0 0,1 0 1 0 0,-1 0 0 0 0,8 7-1 0 0,-6-6-11 0 0,-5-6 9 0 0,0 0 0 0 0,0 0 0 0 0,0 0 0 0 0,1 0 1 0 0,-1 0-1 0 0,1-1 0 0 0,-1 1 0 0 0,1-1 0 0 0,0 1 0 0 0,0-1 0 0 0,0 1 0 0 0,-1-1 0 0 0,1 0 0 0 0,3 1 0 0 0,4-1 39 0 0,-8-2-44 0 0,0 1 0 0 0,0 0-1 0 0,0 0 1 0 0,0 0 0 0 0,0 0 0 0 0,0 1 0 0 0,0-1 0 0 0,-1 0 0 0 0,1 0 0 0 0,0 0 0 0 0,0 1 0 0 0,0-1 0 0 0,0 1 0 0 0,0-1 0 0 0,1 1 0 0 0,9 7 37 0 0,-4-3-6 0 0,0 0 0 0 0,1-1 1 0 0,-1 0-1 0 0,1 0 1 0 0,12 4-1 0 0,-3-2 38 0 0,-9-3 1 0 0,1-1 1 0 0,18 4-1 0 0,-24-6-49 0 0,0 0 0 0 0,0 0 0 0 0,0 0 0 0 0,1 0-1 0 0,-1-1 1 0 0,0 1 0 0 0,0-1 0 0 0,0 0 0 0 0,0 1 0 0 0,0-2-1 0 0,0 1 1 0 0,4-2 0 0 0,12-8 185 0 0,-10 7-119 0 0,-1 0 0 0 0,1-1 0 0 0,-1 0 0 0 0,0-1 1 0 0,-1 0-1 0 0,1 0 0 0 0,-1-1 0 0 0,12-14 0 0 0,-12 12 0 0 0,-1-1 0 0 0,0 0-1 0 0,0 0 1 0 0,-1-1 0 0 0,-1 1 0 0 0,0-1-1 0 0,0 0 1 0 0,-1 0 0 0 0,0-1-1 0 0,-1 1 1 0 0,0-1 0 0 0,0-12 0 0 0,-2 15-29 0 0,-1 1 0 0 0,1-1 0 0 0,-1 0 0 0 0,-1 1 0 0 0,0-1 0 0 0,0 1 0 0 0,-1-1 0 0 0,0 1 0 0 0,0 0 0 0 0,-1 0 0 0 0,0 0 0 0 0,0 1 0 0 0,-1-1 0 0 0,0 1 0 0 0,0 0 0 0 0,-11-10 0 0 0,11 11 28 0 0,-1 1-1 0 0,1 0 0 0 0,-1 0 1 0 0,0 0-1 0 0,-1 1 1 0 0,1 0-1 0 0,-1 0 0 0 0,0 1 1 0 0,0 0-1 0 0,0 0 1 0 0,0 0-1 0 0,0 1 1 0 0,0 0-1 0 0,-1 1 0 0 0,-14-2 1 0 0,6 3-34 0 0,0-1 0 0 0,1 2 0 0 0,-1 0 1 0 0,0 2-1 0 0,1-1 0 0 0,0 2 0 0 0,0 0 0 0 0,0 0 1 0 0,-21 11-1 0 0,31-13-64 0 0,1 0 0 0 0,0 0 0 0 0,1 1 0 0 0,-1-1 0 0 0,0 1 0 0 0,1 0 0 0 0,-1 0 0 0 0,1 1 0 0 0,0-1 0 0 0,0 1 0 0 0,0-1 0 0 0,-2 6 0 0 0,3-6-116 0 0,1 0-1 0 0,0 0 1 0 0,0 0 0 0 0,0 0-1 0 0,0 0 1 0 0,1 0-1 0 0,-1 0 1 0 0,1 0 0 0 0,0 0-1 0 0,0 1 1 0 0,0-1-1 0 0,0 0 1 0 0,0 0-1 0 0,1 0 1 0 0,-1 0 0 0 0,1 0-1 0 0,2 6 1 0 0,3 5-2257 0 0,2 1-5195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0,'0'0'2822'0'0,"2"2"-1698"0"0,2 1-745 0 0,-1 0 0 0 0,1 0 0 0 0,0 0 0 0 0,-1 1 0 0 0,1 0 0 0 0,-1 0 0 0 0,0 0 0 0 0,-1 0 0 0 0,5 8 0 0 0,0 4 347 0 0,8 24 0 0 0,-6-14-319 0 0,-5-14-275 0 0,-1 0 0 0 0,-1 1 0 0 0,0-1 0 0 0,0 25 0 0 0,1 3-51 0 0,5 76 13 0 0,-1-20-218 0 0,0 34-1832 0 0,-4-97 3 0 0,-2-20-1969 0 0,-1-5-329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8431 0 0,'0'0'388'0'0,"6"7"128"0"0,3 5-33 0 0,0 0 0 0 0,-1 0 0 0 0,-1 1 0 0 0,0 0 0 0 0,0 0 0 0 0,4 17 0 0 0,24 88 1091 0 0,-16-44-1154 0 0,3 0-1194 0 0,17 109 0 0 0,-36-163-4005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0,'0'0'674'0'0,"1"-2"-438"0"0,3-4 10 0 0,-2 2 409 0 0,0 1 0 0 0,0 0-1 0 0,0 0 1 0 0,0 0 0 0 0,1 0 0 0 0,-1 0 0 0 0,5-3 0 0 0,-7 5-563 0 0,1 1 1 0 0,-1 0-1 0 0,1 0 0 0 0,-1-1 1 0 0,1 1-1 0 0,-1 0 0 0 0,1 0 0 0 0,0 0 1 0 0,-1 0-1 0 0,1 0 0 0 0,-1 0 1 0 0,1 0-1 0 0,-1 0 0 0 0,1 0 1 0 0,-1 0-1 0 0,1 0 0 0 0,0 0 1 0 0,-1 0-1 0 0,1 0 0 0 0,-1 1 1 0 0,1-1-1 0 0,-1 0 0 0 0,1 0 0 0 0,-1 0 1 0 0,1 1-1 0 0,10 8 565 0 0,-11-9-655 0 0,5 5 92 0 0,-1 1 1 0 0,1 0 0 0 0,-1 0 0 0 0,-1 0 0 0 0,1 1-1 0 0,-1-1 1 0 0,5 13 0 0 0,12 54 137 0 0,-15-53-164 0 0,19 120-652 0 0,-17-88-2554 0 0,-5-34-2620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11919 0 0,'-3'-9'4523'0'0,"4"7"-4470"0"0,0 0-1 0 0,0 0 1 0 0,0 1 0 0 0,0-1 0 0 0,0 0 0 0 0,1 1-1 0 0,-1-1 1 0 0,1 1 0 0 0,-1-1 0 0 0,1 1-1 0 0,-1 0 1 0 0,1 0 0 0 0,0 0 0 0 0,2-2 0 0 0,31-10-122 0 0,-13 6-123 0 0,-11 2-480 0 0,0 1 1 0 0,1 1 0 0 0,0 0 0 0 0,20-3 0 0 0,-15 6-739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4143 0 0,'0'0'603'0'0,"2"-15"2802"0"0,5 0-1409 0 0,-7 13-1362 0 0,2 1-33 0 0,22-16 818 0 0,-21 14-1244 0 0,0 0 0 0 0,1 0-1 0 0,-1 1 1 0 0,1-1 0 0 0,0 1 0 0 0,0 0 0 0 0,0 0-1 0 0,0 0 1 0 0,0 1 0 0 0,0-1 0 0 0,1 1 0 0 0,-1 0-1 0 0,0 0 1 0 0,1 0 0 0 0,-1 1 0 0 0,7-1 0 0 0,-1 3 248 0 0,-5-2-161 0 0,0 1 0 0 0,1-1-1 0 0,-1 0 1 0 0,6-1 0 0 0,-9 1 103 0 0,0 0-21 0 0,1 0-259 0 0,1 0 1 0 0,-1 0-1 0 0,0 1 1 0 0,0-1-1 0 0,0 1 1 0 0,1 0-1 0 0,-1 0 1 0 0,0 0-1 0 0,0 0 0 0 0,0 1 1 0 0,0-1-1 0 0,0 1 1 0 0,-1-1-1 0 0,1 1 1 0 0,4 4-1 0 0,-4-3-24 0 0,0 0-1 0 0,-1 1 1 0 0,1-1-1 0 0,-1 1 1 0 0,0-1-1 0 0,0 1 0 0 0,0 0 1 0 0,0-1-1 0 0,-1 1 1 0 0,0 0-1 0 0,0 0 1 0 0,2 8-1 0 0,-1 1-7 0 0,-1 1 1 0 0,0-1-1 0 0,0 1 0 0 0,-1-1 0 0 0,-1 1 0 0 0,0 0 1 0 0,-1-1-1 0 0,-1 1 0 0 0,-5 15 0 0 0,5-16-110 0 0,-1 0 0 0 0,-1 0 0 0 0,0 0-1 0 0,-1-1 1 0 0,0 1 0 0 0,-1-2 0 0 0,-1 1 0 0 0,0-1-1 0 0,-16 19 1 0 0,20-26 27 0 0,-10 8-160 0 0,13-12 186 0 0,0 0-1 0 0,1 1 0 0 0,-1-1 0 0 0,0 0 0 0 0,0 0 0 0 0,1 0 1 0 0,-1 0-1 0 0,0 0 0 0 0,0 0 0 0 0,1 0 0 0 0,-1 0 0 0 0,0 0 0 0 0,0 0 1 0 0,1 0-1 0 0,-1 0 0 0 0,0-1 0 0 0,0 1 0 0 0,1 0 0 0 0,-1-1 1 0 0,0 1-1 0 0,1 0 0 0 0,-1-1 0 0 0,0 0 0 0 0,0 1 5 0 0,0 0 0 0 0,1-1 0 0 0,-1 1 0 0 0,0-1 0 0 0,1 1 0 0 0,-1-1 0 0 0,1 0 0 0 0,-1 1 0 0 0,1-1 0 0 0,-1 1 0 0 0,1-1 0 0 0,-1 0 0 0 0,1 1 0 0 0,0-1 0 0 0,-1 0 0 0 0,1 0 0 0 0,0 1 0 0 0,0-1 0 0 0,0 0 0 0 0,-1 0 0 0 0,1 0 0 0 0,0 1 0 0 0,0-1 0 0 0,0 0 0 0 0,0 0 0 0 0,0 0 0 0 0,0-2 0 0 0,0 0 10 0 0,0 0-1 0 0,0 0 1 0 0,0-1-1 0 0,0 1 1 0 0,0 0-1 0 0,1 0 1 0 0,0-1-1 0 0,-1 1 1 0 0,1 0-1 0 0,0 0 0 0 0,1 0 1 0 0,-1 0-1 0 0,0 0 1 0 0,1 0-1 0 0,0 1 1 0 0,-1-1-1 0 0,1 0 1 0 0,0 1-1 0 0,1-1 1 0 0,-1 1-1 0 0,0 0 1 0 0,5-4-1 0 0,-1 2 17 0 0,-1 1 0 0 0,1 0 0 0 0,0 0 0 0 0,-1 1 0 0 0,1 0 0 0 0,0 0 0 0 0,1 0 0 0 0,-1 0 0 0 0,0 1 0 0 0,11-1 0 0 0,-7 2 54 0 0,2-1 18 0 0,1 0 0 0 0,-1 1 0 0 0,21 3 0 0 0,-29-3-180 0 0,9 2 225 0 0,25 8-1 0 0,-33-8-550 0 0,-1-1 1 0 0,1 2-1 0 0,-1-1 0 0 0,1 0 1 0 0,-1 1-1 0 0,0 0 0 0 0,0 0 0 0 0,6 6 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53 169 8263 0 0,'0'20'142'0'0,"0"-13"10"0"0,0 0-1 0 0,0 0 1 0 0,-3 13-1 0 0,3-20-145 0 0,-1 0 0 0 0,1 0 1 0 0,0 0-1 0 0,0 0 0 0 0,0 0 0 0 0,0 0 0 0 0,0 0 0 0 0,0 0 0 0 0,0 0 0 0 0,0 0 0 0 0,0 0 0 0 0,0 0 0 0 0,0 0 0 0 0,0 0 0 0 0,0 0 0 0 0,0 0 0 0 0,0 0 0 0 0,0 0 1 0 0,0 0-1 0 0,0 0 0 0 0,0 0 0 0 0,-1-6 127 0 0,3 25 1030 0 0,-1-1 1 0 0,-1 1-1 0 0,-1 0 0 0 0,0 0 1 0 0,-6 28-1 0 0,-1 20-231 0 0,-13 77 674 0 0,10-85-1115 0 0,10-57 5 0 0,0-23-390 0 0,1 0-1 0 0,1 1 1 0 0,1-1-1 0 0,8-39 1 0 0,1-13 70 0 0,-11 70-176 0 0,29-214 128 0 0,-23 181-128 0 0,-3 15 0 0 0,7-24 0 0 0,-10 45 1 0 0,0-1-1 0 0,0 1 1 0 0,0 0-1 0 0,0-1 0 0 0,1 1 1 0 0,-1-1-1 0 0,0 1 1 0 0,0 0-1 0 0,0-1 1 0 0,0 1-1 0 0,1 0 1 0 0,-1-1-1 0 0,0 1 0 0 0,0 0 1 0 0,1 0-1 0 0,-1-1 1 0 0,0 1-1 0 0,0 0 1 0 0,1 0-1 0 0,-1-1 1 0 0,0 1-1 0 0,1 0 0 0 0,0-1 1 0 0,0 2 2 0 0,1-1 0 0 0,-1 1 0 0 0,1-1-1 0 0,-1 1 1 0 0,1 0 0 0 0,-1-1 0 0 0,0 1 0 0 0,1 0 0 0 0,-1 0 0 0 0,0 0 0 0 0,0 0 0 0 0,1 0 0 0 0,-1 0 0 0 0,0 1-1 0 0,0-1 1 0 0,0 0 0 0 0,0 0 0 0 0,-1 1 0 0 0,2 1 0 0 0,16 32 46 0 0,13 54-22 0 0,9 23 20 0 0,-22-67-46 0 0,-3-8 7 0 0,25 47 1 0 0,-39-82 0 0 0,3 6 56 0 0,0-1 0 0 0,1 1 0 0 0,0-1 0 0 0,0 0 0 0 0,0 0 0 0 0,1-1 0 0 0,13 12 0 0 0,-18-17-41 0 0,-1-1 1 0 0,1 0-1 0 0,0 1 0 0 0,0-1 1 0 0,0 0-1 0 0,0 0 1 0 0,0 0-1 0 0,0 1 0 0 0,0-1 1 0 0,0 0-1 0 0,0 0 0 0 0,0 0 1 0 0,0-1-1 0 0,0 1 1 0 0,0 0-1 0 0,0 0 0 0 0,0 0 1 0 0,0-1-1 0 0,0 1 1 0 0,0-1-1 0 0,-1 1 0 0 0,1 0 1 0 0,1-2-1 0 0,16-12 351 0 0,-12 8-228 0 0,-1-1 0 0 0,0 1 0 0 0,-1-1 0 0 0,1 0-1 0 0,-1 0 1 0 0,-1 0 0 0 0,1-1 0 0 0,-1 0 0 0 0,3-14 0 0 0,1-6 182 0 0,3-40-1 0 0,-9 55-257 0 0,4-53 60 0 0,-6-119 1 0 0,-2 62-7175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2303 0 0,'0'2'167'0'0,"2"20"-438"0"0,3 12 5838 0 0,-1-11-2892 0 0,25 173 1042 0 0,-27-179-3525 0 0,0 32 0 0 0,0 2 276 0 0,-2-48-413 0 0,1-1-1 0 0,-1 1 1 0 0,0-1-1 0 0,0 1 1 0 0,0-1-1 0 0,0 1 1 0 0,-1 0-1 0 0,1-1 1 0 0,-1 1 0 0 0,1-1-1 0 0,-1 0 1 0 0,-2 5-1 0 0,0 1 258 0 0,1-5 847 0 0,-5-5-560 0 0,5 0-574 0 0,0 1 1 0 0,0 0 0 0 0,1-1 0 0 0,-1 1 0 0 0,1-1 0 0 0,-1 0 0 0 0,1 0 0 0 0,0 1 0 0 0,-1-1 0 0 0,1 0 0 0 0,0 0 0 0 0,0 0-1 0 0,0 0 1 0 0,0 0 0 0 0,1 0 0 0 0,-1 0 0 0 0,0-4 0 0 0,-1-5-29 0 0,0-1 1 0 0,1-12-1 0 0,0 19 19 0 0,0-51-163 0 0,6-81 0 0 0,-3 116 101 0 0,0 0 1 0 0,1 1 0 0 0,2-1-1 0 0,0 1 1 0 0,1 0 0 0 0,11-25-1 0 0,-13 37 41 0 0,0 0-1 0 0,0 0 1 0 0,1 0-1 0 0,0 1 1 0 0,1 0-1 0 0,10-11 1 0 0,-14 16 20 0 0,0 1 0 0 0,0-1 0 0 0,0 1 1 0 0,0-1-1 0 0,0 1 0 0 0,0 0 0 0 0,0 0 1 0 0,1 0-1 0 0,-1 0 0 0 0,1 0 0 0 0,-1 1 1 0 0,0-1-1 0 0,1 1 0 0 0,-1-1 1 0 0,1 1-1 0 0,-1 0 0 0 0,1 0 0 0 0,-1 0 1 0 0,1 0-1 0 0,-1 1 0 0 0,1-1 0 0 0,-1 1 1 0 0,1-1-1 0 0,-1 1 0 0 0,0 0 0 0 0,1 0 1 0 0,-1 0-1 0 0,4 2 0 0 0,0 1 45 0 0,-1-1 0 0 0,1 1 0 0 0,-1 0 0 0 0,0 0 0 0 0,0 1 0 0 0,0-1 0 0 0,0 1 0 0 0,-1 0 0 0 0,0 0 0 0 0,0 1-1 0 0,-1-1 1 0 0,5 9 0 0 0,-4-6 39 0 0,-1 1 0 0 0,0 0 0 0 0,-1-1 1 0 0,0 1-1 0 0,0 1 0 0 0,-1-1 0 0 0,0 0 0 0 0,0 13 0 0 0,-2-5-28 0 0,0 1 1 0 0,-2-1-1 0 0,0 0 0 0 0,0 0 1 0 0,-2 0-1 0 0,0 0 0 0 0,-1 0 1 0 0,-1-1-1 0 0,-16 28 0 0 0,22-42-44 0 0,-1 1 0 0 0,0-1 0 0 0,-1 1 1 0 0,1-1-1 0 0,0 0 0 0 0,-1 0 0 0 0,1 0 0 0 0,-5 2 0 0 0,5-3-4 0 0,0 1-1 0 0,0-1 1 0 0,0 0 0 0 0,0 1-1 0 0,0 0 1 0 0,0-1 0 0 0,0 1 0 0 0,1 0-1 0 0,-1 0 1 0 0,-1 2 0 0 0,3-3 134 0 0,0 1-98 0 0,1 0-32 0 0,0 0 0 0 0,0-1 1 0 0,0 1-1 0 0,0-1 0 0 0,0 1 1 0 0,0-1-1 0 0,1 1 0 0 0,-1-1 1 0 0,0 0-1 0 0,1 0 1 0 0,2 2-1 0 0,23 13 160 0 0,-8-5-4 0 0,-6-2-15 0 0,0-1 0 0 0,1-1 0 0 0,0 0-1 0 0,1-1 1 0 0,-1 0 0 0 0,1-2 0 0 0,20 5 0 0 0,-24-6-73 0 0,-1 1 1 0 0,1 0 0 0 0,-1 1-1 0 0,0 0 1 0 0,9 6-1 0 0,9 4 92 0 0,-14-8-139 0 0,1-1 0 0 0,0 0 1 0 0,0-1-1 0 0,17 3 0 0 0,-25-6-297 0 0,-1 0 0 0 0,1 1 0 0 0,0 0 0 0 0,10 6 0 0 0,-11-5-94 0 0,0-1 0 0 0,0 0 0 0 0,0 0 0 0 0,0-1 0 0 0,8 3 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1 455 0 0,'2'12'2031'0'0,"5"8"8225"0"0,-4-11-7126 0 0,0 1-3648 0 0,-5-3 894 0 0,-1-1 0 0 0,1 0 0 0 0,-1 0 0 0 0,-1 0 0 0 0,-4 8 0 0 0,-6 9-243 0 0,14-22 113 0 0,0-1-245 0 0,0 0 0 0 0,0 0 0 0 0,0 0 1 0 0,0-1-1 0 0,0 1 0 0 0,0 0 1 0 0,0 0-1 0 0,0 0 0 0 0,0 0 1 0 0,0 0-1 0 0,0 0 0 0 0,0 0 1 0 0,0-1-1 0 0,0 1 0 0 0,0 0 1 0 0,0 0-1 0 0,0 0 0 0 0,0 0 0 0 0,0 0 1 0 0,0 0-1 0 0,0 0 0 0 0,0 0 1 0 0,0 0-1 0 0,-1-1 0 0 0,1 1 1 0 0,0 0-1 0 0,0 0 0 0 0,0 0 1 0 0,0 0-1 0 0,0 0 0 0 0,0 0 1 0 0,0 0-1 0 0,0 0 0 0 0,0 0 0 0 0,0 0 1 0 0,0 0-1 0 0,-1 0 0 0 0,1 0 1 0 0,0 0-1 0 0,0 0 0 0 0,0 0 1 0 0,0 0-1 0 0,0 0 0 0 0,0 0 1 0 0,0 0-1 0 0,0 0 0 0 0,-1 0 1 0 0,1 0-1 0 0,0 0 0 0 0,0 0 0 0 0,0 0 1 0 0,-4-1-3 0 0,-4-13 64 0 0,4 3-52 0 0,2-4 44 0 0,5 11-60 0 0,-2 3 8 0 0,-1-1-3 0 0,1 1 0 0 0,0 0 0 0 0,-1-1 0 0 0,1 1 0 0 0,0 0 0 0 0,0 0 0 0 0,0 0 0 0 0,0 0 0 0 0,0 0 0 0 0,0 0 0 0 0,0 0 0 0 0,0 0 0 0 0,0 0 0 0 0,1 0 0 0 0,-1 1 0 0 0,0-1 0 0 0,3 0 0 0 0,4-4 0 0 0,-5 2-66 0 0,-2 2 95 0 0,-1 0 0 0 0,1 0 0 0 0,0 0 0 0 0,0 0 0 0 0,0 0-1 0 0,0 0 1 0 0,0 1 0 0 0,0-1 0 0 0,0 0 0 0 0,0 0 0 0 0,0 1 0 0 0,0-1 0 0 0,0 1 0 0 0,0-1 0 0 0,1 1 0 0 0,-1 0 0 0 0,0-1 0 0 0,0 1 0 0 0,1 0 0 0 0,-1 0 0 0 0,0 0 0 0 0,0 0-1 0 0,1 0 1 0 0,-1 0 0 0 0,0 0 0 0 0,0 0 0 0 0,2 1 0 0 0,-2-1 573 0 0,0 0-553 0 0,0 0 1 0 0,-1 0 0 0 0,1 0 0 0 0,0 1 0 0 0,-1-1-1 0 0,1 0 1 0 0,-1 0 0 0 0,1 1 0 0 0,-1-1-1 0 0,1 0 1 0 0,-1 1 0 0 0,1-1 0 0 0,-1 0 0 0 0,1 1-1 0 0,-1-1 1 0 0,1 1 0 0 0,-1-1 0 0 0,1 1 0 0 0,-1-1-1 0 0,0 1 1 0 0,1-1 0 0 0,-1 1 0 0 0,0-1 0 0 0,0 1-1 0 0,1 1 1 0 0,3 14 721 0 0,-4-14-863 0 0,1 0 564 0 0,-12 17-198 0 0,9-16-179 0 0,-5 3-4 0 0,0-3-22 0 0,1 1-1 0 0,-7 0-97 0 0,11-3-105 0 0,-2-8 207 0 0,0 0-1403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3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62 919 0 0,'6'15'19296'0'0,"-6"-17"-19224"0"0,2-21 0 0 0,-2 18-72 0 0,4-16 0 0 0,-1 11 15 0 0,-2 8 128 0 0,9 0 11 0 0,-9 2-140 0 0,0-1-1 0 0,0 1 0 0 0,0 0 1 0 0,0-1-1 0 0,0 1 1 0 0,-1 0-1 0 0,1-1 0 0 0,0 1 1 0 0,0-1-1 0 0,-1 0 1 0 0,1 1-1 0 0,0-1 0 0 0,-1 0 1 0 0,1 1-1 0 0,-1-1 1 0 0,1 0-1 0 0,-1 0 0 0 0,1 0 1 0 0,6 3 124 0 0,-6-2-111 0 0,0 0 0 0 0,-1 0-1 0 0,1 0 1 0 0,0 0 0 0 0,-1 1 0 0 0,1-1 0 0 0,0 0 0 0 0,-1 0-1 0 0,1 0 1 0 0,0 1 0 0 0,-1-1 0 0 0,1 0 0 0 0,0 1 0 0 0,-1-1-1 0 0,1 0 1 0 0,-1 1 0 0 0,1-1 0 0 0,-1 1 0 0 0,1 0 0 0 0,9 19 195 0 0,-9-18 443 0 0,-1 0-587 0 0,-11 33 116 0 0,10-33-59 0 0,1-2-127 0 0,-1 0 0 0 0,0 0 0 0 0,0 0-1 0 0,1 0 1 0 0,-1 0 0 0 0,0 0 0 0 0,0 0 0 0 0,0-1 0 0 0,1 1-1 0 0,-1 0 1 0 0,0 0 0 0 0,0-1 0 0 0,1 1 0 0 0,-2-1-1 0 0,0 1-3 0 0,1-1 0 0 0,-1 0 0 0 0,1 1 0 0 0,-1-1 0 0 0,1 0 0 0 0,0 0 0 0 0,-1 0 0 0 0,1 0-1 0 0,0 0 1 0 0,-1 0 0 0 0,1 0 0 0 0,0 0 0 0 0,0-1 0 0 0,0 1 0 0 0,0 0 0 0 0,0-1-1 0 0,0-1 1 0 0,-5-7 1 0 0,0-2-2 0 0,4 4-17 0 0,2 6-28 0 0,0 1 42 0 0,1 1-1 0 0,-1-1 1 0 0,0 1 0 0 0,0 0 0 0 0,0-1-1 0 0,0 1 1 0 0,0 0 0 0 0,1-1 0 0 0,-1 1-1 0 0,0 0 1 0 0,0-1 0 0 0,0 1 0 0 0,1 0 0 0 0,-1-1-1 0 0,0 1 1 0 0,1 0 0 0 0,-1 0 0 0 0,0-1-1 0 0,0 1 1 0 0,1 0 0 0 0,-1 0 0 0 0,0 0-1 0 0,1-1 1 0 0,-1 1 0 0 0,1 0 0 0 0,-1 0-1 0 0,0 0 1 0 0,1 0 0 0 0,-1 0 0 0 0,0 0-1 0 0,1 0 1 0 0,-1 0 0 0 0,1 0 0 0 0,-1 0 0 0 0,0 0-1 0 0,1 0 1 0 0,-1 0 0 0 0,1 0 0 0 0,-1 0-1 0 0,0 0 1 0 0,1 0 0 0 0,-1 0 0 0 0,0 1-1 0 0,1-1 1 0 0,0 0 0 0 0,-1 0 0 0 0,13 4-28 0 0,-11-2 4 0 0,15 6 12 0 0,-11-2 12 0 0,-5 1-35 0 0,0-1 1 0 0,0 1-1 0 0,0-1 0 0 0,-1 1 0 0 0,0 0 0 0 0,0-1 0 0 0,0 1 1 0 0,-3 12-1 0 0,2-17-132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5815 0 0,'0'0'527'0'0,"3"0"-344"0"0,38-5 4123 0 0,1 1-3013 0 0,-18 2-191 0 0,35 1-1 0 0,44 11 690 0 0,-51-6-910 0 0,52-4 0 0 0,-50 0-426 0 0,8-2 465 0 0,107-17 0 0 0,-89 13-339 0 0,-54 5-244 0 0,31-5 0 0 0,11-2 120 0 0,-42 5-245 0 0,36 1 0 0 0,-20 1-81 0 0,39 0 162 0 0,-43 1-154 0 0,59-6-1 0 0,20-8 124 0 0,-22 4-6 0 0,51-5 253 0 0,-115 7-546 0 0,8-1-14 0 0,-15 7 56 0 0,88-6 73 0 0,24 5 59 0 0,-95 1-38 0 0,76-11 1 0 0,-83 8-81 0 0,60-2 0 0 0,-51 7 101 0 0,79-11-1 0 0,-4-4-119 0 0,10-1 0 0 0,-114 15 0 0 0,-1 0 0 0 0,28 1 0 0 0,-25 1 0 0 0,25-2 0 0 0,72-3 0 0 0,-110 4 0 0 0,113-5 319 0 0,-86 4-204 0 0,-23 1-165 0 0,0 0 0 0 0,0-1 1 0 0,0 1-1 0 0,1-1 1 0 0,12-4-1 0 0,-14 3 50 0 0,1 0 0 0 0,0 1 0 0 0,-1 0 0 0 0,1 1 0 0 0,11-1 0 0 0,6 0 0 0 0,-20 2 0 0 0,13-2 0 0 0,17-10 0 0 0,-33 11 3 0 0,-1 0 0 0 0,1 0 0 0 0,0 0 0 0 0,0-1 0 0 0,0 1-1 0 0,-1 0 1 0 0,1 0 0 0 0,0-1 0 0 0,-1 1 0 0 0,1 0 0 0 0,0-1 0 0 0,-1 1 0 0 0,1 0 0 0 0,0-1 0 0 0,-1 1-1 0 0,1-1 1 0 0,-1 0 0 0 0,1 1 0 0 0,-1-1 0 0 0,1 1 0 0 0,-1-1 0 0 0,1 0 0 0 0,-1 1 0 0 0,1-1-1 0 0,-1-1 1 0 0,1 0 5 0 0,0-7 34 0 0,-3 5-30 0 0,0 0 0 0 0,0 0-1 0 0,-1 0 1 0 0,1 0-1 0 0,-1 1 1 0 0,0-1 0 0 0,0 1-1 0 0,-1 0 1 0 0,1-1-1 0 0,-1 2 1 0 0,-5-5 0 0 0,-5-5 134 0 0,7 6-123 0 0,-1 1 0 0 0,1-1 0 0 0,-1 1 0 0 0,-1 0 0 0 0,1 1 0 0 0,-10-4 0 0 0,7 3-167 0 0,-28-17-1076 0 0,37 22 771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5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52 215 919 0 0,'0'0'8120'0'0,"0"1"-7560"0"0,7 16 23 0 0,1-1 0 0 0,0 0-1 0 0,18 26 1 0 0,-17-31-345 0 0,0 0 1 0 0,0 0-1 0 0,11 9 0 0 0,17 18 1926 0 0,-36-39-2131 0 0,-1-1 0 0 0,0 0 0 0 0,0 0 0 0 0,0 1 0 0 0,0-1 0 0 0,0 0 0 0 0,0 1 0 0 0,-1-1 1 0 0,0-3-1 0 0,1 2-6 0 0,-1-1-17 0 0,0 1 1 0 0,-1-1-1 0 0,1 0 1 0 0,-1 1-1 0 0,1-1 1 0 0,-1 1-1 0 0,0-1 1 0 0,0 1-1 0 0,-1 0 1 0 0,-3-4-1 0 0,-31-30 28 0 0,8 11 19 0 0,8 9-57 0 0,4 6 0 0 0,-31-25 283 0 0,47 35 34 0 0,0 1-293 0 0,1 0 0 0 0,0 0 1 0 0,-1 0-1 0 0,1 0 0 0 0,0 0 0 0 0,-1 0 0 0 0,1 0 0 0 0,0-1 0 0 0,0 1 0 0 0,-1 0 0 0 0,1 0 0 0 0,0 0 0 0 0,0 0 0 0 0,-1-1 1 0 0,1 1-1 0 0,0 0 0 0 0,0 0 0 0 0,-1-1 0 0 0,1 1 0 0 0,0 0 0 0 0,0 0 0 0 0,0-1 0 0 0,0 1 0 0 0,-1 0 0 0 0,1-1 1 0 0,0 1-1 0 0,0 0 0 0 0,0 0 0 0 0,0-1 0 0 0,0 1 0 0 0,0 0 0 0 0,0-1 0 0 0,0 1 0 0 0,0 0 0 0 0,0-1 0 0 0,0 1 0 0 0,0 0 1 0 0,0-1-1 0 0,0 1 0 0 0,0 0 0 0 0,0-1 0 0 0,0 1 0 0 0,0 0 0 0 0,1-1 0 0 0,-1 1 0 0 0,3 0 15 0 0,-1 0-1 0 0,1 1 1 0 0,0-1 0 0 0,0-1-1 0 0,-1 1 1 0 0,1 0-1 0 0,0-1 1 0 0,-1 1 0 0 0,1-1-1 0 0,0 0 1 0 0,2-1-1 0 0,4-1 121 0 0,-3 3-65 0 0,0-1 1 0 0,-1 1 0 0 0,1 0 0 0 0,0 0 0 0 0,8 2 0 0 0,17-1 302 0 0,20-1 189 0 0,-35 1-379 0 0,-1-1 0 0 0,20-3 0 0 0,13-1 162 0 0,61 1-1 0 0,-93 1-323 0 0,0 0 0 0 0,1 0-1 0 0,-1-1 1 0 0,18-7 0 0 0,23-4 99 0 0,93-20 262 0 0,-103 23-216 0 0,0 3 0 0 0,78-4 0 0 0,-78 14 8 0 0,-32-1-89 0 0,27-2 0 0 0,37-1 226 0 0,11-2 18 0 0,35-8-36 0 0,-112 12-277 0 0,59-1 104 0 0,-60 1-99 0 0,-1-1 0 0 0,22-3 0 0 0,5-1 58 0 0,62 5 107 0 0,96-2 150 0 0,-125-5-277 0 0,61-3 125 0 0,-84 5-133 0 0,-10 0-22 0 0,-24 4-28 0 0,22-6-1 0 0,-25 5-4 0 0,-1-1 0 0 0,1 2 0 0 0,0 0-1 0 0,17 0 1 0 0,-13 2 5 0 0,1-1 0 0 0,0 0 0 0 0,-1-1-1 0 0,18-3 1 0 0,-28 3-10 0 0,0 1 0 0 0,0 0 0 0 0,0 0 0 0 0,8 1 0 0 0,17 1 65 0 0,-18-3-39 0 0,25 2 1 0 0,-25-1-20 0 0,1 1 0 0 0,13-2 0 0 0,-15 0 3 0 0,0 1-1 0 0,0 0 1 0 0,1 1-1 0 0,10 2 1 0 0,17 1 41 0 0,14 3 35 0 0,-44-4-73 0 0,1-2 0 0 0,0 1 0 0 0,0-1 0 0 0,0-1 0 0 0,0 0 0 0 0,0 0 0 0 0,-1-1 1 0 0,12-2-1 0 0,17-5 98 0 0,-1 2 1 0 0,1 2 0 0 0,0 1-1 0 0,45 3 1 0 0,-79 0-108 0 0,5 0 181 0 0,0 0 0 0 0,16 4 0 0 0,-20-3-203 0 0,-1-1 1 0 0,1 1-1 0 0,-1-1 0 0 0,10 0 0 0 0,-10 0-50 0 0,15-1-184 0 0,-5-3 142 0 0,-11 2 390 0 0,1 1-3225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6T15:53:28.0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6653 2208 9215 0,'0'0'816'0,"0"0"-656"0,0 0-160 0,0 0 0 15,0 0 2096-15,0 0 384 0,0 0 80 0,0 0 0 16,0 0-1024-16,4 0-224 0,-4-9-32 0,-2 0-16 15,1-1-576-15,0 1-112 0,0-1-32 0,-1 1 0 16,1-4-144-16,-2 0-16 0,1 0-16 0,-2-2 0 0,-1 0 48 0,-1-2 16 16,1 0 0-16,-1 0 0 0,-1-1-64 0,-1-2-16 15,-2 0 0-15,-2 2 0 0,2-4-128 0,-2 1-32 16,2 0 0-16,-1 0 0 0,1 1 64 0,-2-1 16 16,0 1 0-16,-1 1 0 0,-1-2 144 0,-2 2 32 15,-1 4 0-15,-2 0 0 0,-2 2 48 0,1 2 16 16,1 2 0-16,-2-2 0 0,-4 2-16 0,2 1 0 0,2 0 0 15,0 1 0-15,1 0-496 0,1-1-288 0,-1 2 32 0,2 0 16 16,0 3 240-16,1-4 0 0,0 2 0 0,0-2 0 16,0 2 0-16,-1 1 0 0,-1 0 144 0,1 0-144 15,0 2 288-15,0 0-32 0,-1 1-16 0,1 1 0 16,0 1-48-16,-2 2-16 16,0 0 0-16,-1-1 0 0,-1 1-176 0,-1 2 192 15,1 2-192-15,4-1 192 0,-2 2-192 0,1 1 0 0,-3 0 0 0,2 2 0 16,1-1 0-16,-1 2 0 0,0 0 0 0,0 1 0 15,0-2 0-15,2 2-176 0,0 2 176 0,-1-1-128 16,0 0 128-16,-1 2 0 0,2 0 0 0,0 1 0 16,-1-2 0-16,-3 6 0 0,3-3 0 0,-3 1 128 15,-2-4-128-15,-1 1 0 0,-1-2 0 0,1 2 0 16,2 0 0-16,-2 1 0 0,-3-1 0 0,1 3 0 16,3 0 0-16,0 3 0 0,-1-1 0 0,6-1 0 15,-1 1 0-15,-1 0 0 0,1 1 0 0,-1 0 0 16,-1 0 0-16,-1 2 0 0,0 0 0 0,-6 6-128 0,2 0 128 0,0-1 0 15,-2-2 0-15,-1-1 0 0,1 0 0 0,-1-1-128 16,1 1 128-16,2-2 0 0,0 2 0 0,1-1 0 16,0-1 0-16,1 1-128 0,0-1 128 0,2 0 0 15,-1 0 0-15,2-1 0 0,0 3 0 0,0-2 0 16,-2 1 0-16,1 1-128 0,-1 0 128 0,1-1 0 0,-1-2 0 0,2 0 0 31,-1 1-320-31,-1-1-128 0,-1-2-16 0,2 1-16 0,-1-3 768 0,0-1 160 16,-1-2 16-16,0-1 16 0,3 1-480 0,0 0 0 15,1-2 0-15,-1-1 0 0,0 0 0 0,1 0 0 16,3 1 0-16,-1 1 0 0,1-1 0 0,1 0 0 16,-1-1 0-16,1 3 0 0,0-3 0 0,1 3 0 15,1-1 0-15,-1 1 0 16,0 0-368-16,2-1-64 0,0 0-16 0,-1-2 0 0,0 0 448 0,-1 0 0 0,-2-2 0 0,1-1 0 16,0-1 368-16,0 0 144 0,-1 0 48 0,-1 0 0 15,1-1-320-15,0 1-64 0,0-1-16 0,1 0 0 16,1-2-32-16,2 2-128 0,-1 0 192 0,1 1-64 15,-2 1 32-15,1 2 0 0,0-3 0 0,2 2 0 16,0 0 32-16,2 1 0 0,-1 0 0 0,0 0 0 16,-1 1-32-16,0 0 0 0,0 1 0 0,0-1 0 15,-1-1-160-15,1 0 160 0,1 1-160 0,0-3 160 16,-1-1-16-16,0 0 0 0,1-1 0 0,-1 0 0 16,0-2 160-16,-1 1 16 0,-3-2 16 0,0 2 0 15,-1-5-48-15,0 2-16 0,-1 0 0 0,2 0 0 16,-1-1-144-16,0 1-128 0,0-1 192 0,1 3-192 15,0 0 128-15,1-2-128 0,3 3 0 0,1-2 0 16,-1-1 0-16,2 0 0 0,-1 2 0 0,1-2 0 16,2 1 0-16,0 1 0 0,-1-1 0 0,2-1 0 15,3 2-240-15,-1 1-48 0,1-3-16 0,5-4 0 16,0 0-2464-16,0 0-496 0,0 0-112 0,0 0-11936 16</inkml:trace>
  <inkml:trace contextRef="#ctx0" brushRef="#br0" timeOffset="372.72">2888 3609 17103 0,'0'0'752'0,"0"0"160"0,0 0-720 0,0 0-192 0,-3-6 0 0,-1 1 0 16,4 5 1552-16,0 0 288 0,0 0 48 0,0 0 16 16,-6-2-432-16,6 2-96 0,-6 7-16 0,1 1 0 15,1 1-768-15,0 2-144 0,1 1-48 0,0 3 0 16,3 0-48-16,-3-1-16 0,1 2 0 0,0 1 0 16,1 0-16-16,0 0-16 0,-1 1 0 0,1 0 0 15,0 1-32-15,0-2 0 0,1-2 0 0,0 0 0 16,0-1-96-16,0-1-32 0,1 0 0 0,0-2 0 0,0 0 16 0,3-3 0 15,0 1 0-15,3-1 0 16,1 0-32-16,1-3 0 0,3 0 0 0,1-3 0 16,2-2-128-16,5 0 0 0,3-2 0 0,3 0 0 15,2-2 128-15,3 0-128 0,3 1 192 0,2-2-64 16,1 1-1312-16,1 0-272 0,1 2-48 0</inkml:trace>
  <inkml:trace contextRef="#ctx0" brushRef="#br0" timeOffset="2173.09">1613 3690 16575 0,'0'0'1472'0,"0"0"-1168"0,0 0-304 0,1 8 0 0,-6-4 1136 0,5-4 160 0,0 0 48 0,0 0 0 16,-5 4 64-16,5-4 0 0,0 0 16 0,0 0 0 16,0 0-688-16,0 0-144 0,0 0-16 0,-6 2-16 15,6-2 208-15,-6 6 32 16,-1-3 16-16,2 3 0 0,-1 0-304 0,-1 2-48 16,-1 0-16-16,0 0 0 0,-1-2-176 0,-2 1-32 15,-4-3-16-15,1 0 0 0,0-2 128 0,-2 1 32 16,-1-2 0-16,-1-2 0 0,-2-2 272 0,1-2 64 0,0 0 16 0,0-6 0 15,-2 1-240-15,0-3-48 0,4-3-16 0,1 1 0 16,2 0-224-16,1-3-32 0,1 0-16 0,3-1 0 16,1 1-160-16,3 1 160 0,0 0-160 0,2 2 160 15,1-4-160-15,2 2 0 0,0 2 0 0,1 0 0 16,2 1 0-16,1 0 0 0,-1-1 0 0,3 2 0 16,0-1-144-16,2 1-16 0,0 0 0 0,0 0 0 15,0 0-1696-15,-1 0-352 0,2 1-64 16,-1 2-16-16,-2-2-1168 0,-1 2-224 15</inkml:trace>
  <inkml:trace contextRef="#ctx0" brushRef="#br0" timeOffset="2439.27">1185 3158 17503 0,'0'0'1552'15,"-6"8"-1232"-15,-2-4-320 0,1 0 0 16,7-4 3008-16,0 0 528 0,0 0 112 0,0 0 32 0,0 0-1856 0,0 0-368 15,0 0-80-15,8-1-16 0,1-5-1088 0,2 1-272 16,0-1 0-16,2-1 0 0,2 1 0 0,0-4 0 16,1 1 0-16,0-1 0 0,1-1 128 0,-2 2-128 15,1 1 192-15,-2 2-192 0,-2 1 144 0,-2 1-144 16,1 1 0-16,-1 3 144 0,-1 2 16 0,2 3 0 16,-1 3 0-16,-1 2 0 0,-2 3 160 0,-1 1 16 0,1 2 16 0,-2 0 0 15,0 1-112-15,1 0-32 0,-3 0 0 0,4-3 0 16,-2 0-208-16,2 1 0 0,-1-1 0 0,2 0 0 31,1 1-1792-31,2-4-464 0</inkml:trace>
  <inkml:trace contextRef="#ctx0" brushRef="#br1" timeOffset="25000.85">10065 5621 3679 0,'0'0'160'0,"-4"4"32"0,2 8-192 0,-3-7 0 0,-1-4 0 0,6-1 0 16,-5 3 3664-16,5-3 688 0,-7 5 144 0,7-5 32 15,0 0-2352-15,0 0-480 0,0 0-96 0,0 0 0 16,0 0-544-16,0 0-96 0,8-3-32 0,0 1 0 16,1-1 160-16,1-1 48 0,1-2 0 0,2-3 0 15,2-2 16-15,2-1 16 0,2 1 0 0,0-4 0 16,2-2-304-16,1-2-64 0,2-5-16 0,2 0 0 15,1-3-272-15,0 0-48 0,1 0-16 0,0 1 0 16,4 0-176-16,-1 1-32 0,-1 0-16 0,1 0 0 0,3 0-48 0,0 1-16 16,1 0 0-16,2 2 0 0,-2 0-160 0,0 1 0 15,0 0 0-15,1-1 0 0,-1-3 144 0,-1 3-144 16,-2 0 160-16,1 1-160 0,-2-4 160 0,0 2-160 16,1-1 160-16,-2 2-160 15,0 1 128-15,-2 0-128 0,-2 1 0 0,2 0 0 16,1 1 160-16,-3-1-160 0,-2 3 160 0,0-3-160 0,-2 4 240 15,-1-1-48-15,1 0-16 0,-2 1 0 0,-2 0-176 0,-1 2 192 16,-2-2-192-16,1 2 192 0,0 1-192 0,-2 0 0 16,-2-1 144-16,0-1-144 0,-1 1 0 0,1 1 128 15,0 2-128-15,-1-3 0 0,1 4 0 0,1 1 0 16,0-1 0-16,0 3 0 16,0-1-416-16,0 1-96 0,-1 2-32 0,1 0-12576 0,-1 1-2528 15</inkml:trace>
  <inkml:trace contextRef="#ctx0" brushRef="#br1" timeOffset="25802.52">11587 4427 5519 0,'0'0'496'0,"0"0"-496"0,0 0 0 0,0 0 0 0,0 0 2560 0,0 0 432 15,0 0 80-15,0 0 0 0,0 0-1392 0,8 5-272 16,4-1-64-16,-2 0-16 0,0-3-160 0,1 2-16 16,5 2-16-16,0-1 0 0,1 0-16 0,2 2 0 15,3 6 0-15,2-2 0 16,0 3-208-16,4 4-32 0,-2 3-16 0,1 2 0 16,3 2-96-16,2 3-32 0,-1 3 0 0,4 3 0 15,3 0-160-15,2 3-48 0,5-1 0 0,-1 1 0 16,2 1-64-16,-1-2-16 0,2-1 0 0,-1-2 0 0,-2 1 64 0,-1 0 0 15,-1 1 0-15,0-4 0 0,-1 1 32 0,0-4 16 16,-3 1 0-16,-1-5 0 0,1 1-112 0,-3-2 0 16,-2-1-16-16,1-2 0 0,-3 1 16 0,-2-2 0 15,-2 0 0-15,-2-1 0 0,-2 0-64 0,1-1-16 16,-1-2 0-16,-1 2 0 0,-1 1-176 0,-2-2-48 16,-1 0 0-16,-1-2 0 0,0 0-144 0,0 0 0 15,-2-2 0-15,0 1 128 0,-2-4-128 0,-2-1 0 16,0-1 144-16,-1 2-144 0,1 0 0 0,-3-4 0 15,-8-4 0-15,6 4 0 16,-6-4-1232-16,0 0-272 0,0 0-48 0,0 0-11696 16,0 0-2352-16</inkml:trace>
  <inkml:trace contextRef="#ctx0" brushRef="#br1" timeOffset="27539.57">11187 3702 2751 0,'0'0'128'0,"-6"-8"16"0,8 0-144 0,-8 2 0 0,2-3 0 0,1 1 0 15,1-1 3792-15,-1 1 736 0,4 0 144 0,1 1 16 16,-1 1-2656-16,-1 6-544 0,4-5-96 0,-4 5-32 15,8 0-240-15,-2 2-48 0,1 2-16 0,1 4 0 16,1 4 0-16,1 2 0 0,2 2 0 0,1 3 0 16,1 5-32-16,4 10 0 0,-1 2 0 0,0 2 0 15,2 0-224-15,-1 2-48 0,-1-1-16 0,1 2 0 16,-1 2-192-16,0 0-32 0,0-4-16 0,-1-1 0 16,-2-4-288-16,0 0-48 0,2-2-16 0,0-1 0 15,-2-1-144-15,2 0 0 0,0-1 0 0,-1-2 0 31,-2-3-352-31,0-3-160 0,-1 1-16 0,-2-3-16 0,0 0-2544 0,0-2-512 0,-4-3-112 0</inkml:trace>
  <inkml:trace contextRef="#ctx0" brushRef="#br1" timeOffset="28008.41">10962 2973 24639 0,'0'0'1088'0,"-4"4"240"0,0-1-1072 0,-1 0-256 0,-1 3 0 0,0-1 0 16,-1 1 1024-16,1 2 160 0,-1 0 32 0,1 5 0 0,-1 1-688 0,2 3-128 15,1 2-16-15,3 2-16 16,2 2-368-16,3 2 0 0,1 0 0 0,2-1 0 16,1 1 0-16,1-4 0 0,1-2 0 0,3-2 0 15,4-1 0-15,0-3 0 0,1-2 192 0,1-8-64 16,0-3 304-16,1-2 64 0,1-3 16 0,-1-3 0 0,-1-4 192 0,-4-1 64 15,-2-3 0-15,-1-1 0 0,-3-1-16 0,-1 3 0 16,-3-5 0-16,-2 0 0 0,-3 0-272 0,-4 0-48 16,-3-2-16-16,-2 1 0 0,-1 0-112 0,-3 0-32 15,-1-1 0-15,-2 0 0 0,0 1-128 0,-2 2-16 16,1-1-128-16,1 2 192 0,1-1-432 0,0 3-80 16,0 1-32-16,0 3 0 15,2 3-3168-15,2 3-640 0</inkml:trace>
  <inkml:trace contextRef="#ctx0" brushRef="#br1" timeOffset="28209.54">10543 3114 31727 0,'0'0'1408'0,"-8"1"288"0,2 2-1360 0,-1-2-336 0,7-1 0 0,0 0 0 16,0 0 176-16,0 0-48 0,0 0 0 0,0 0 0 31,0 0-1920-31,0 0-400 0</inkml:trace>
  <inkml:trace contextRef="#ctx0" brushRef="#br1" timeOffset="28370.6">10727 3343 20271 0,'-13'4'896'0,"13"-4"192"0,-7 5-880 0,0 2-208 16,-1-1 0-16,1 0 0 0,7-6 2432 0,0 0 448 15,0 0 96-15,0 0 16 16,-2 6-2176-16,2-6-432 0,0 0-96 0,0 0-9648 16,0 0-1936-16</inkml:trace>
  <inkml:trace contextRef="#ctx0" brushRef="#br1" timeOffset="28571.55">10636 2673 26895 0,'0'0'1184'0,"-5"2"256"0,5-2-1152 0,-7 0-288 0,-1 0 0 0,8 0 0 15,0 0 496-15,0 0 32 0,0 0 16 0,0 0 0 32,0 0-2272-32,7 3-464 0</inkml:trace>
  <inkml:trace contextRef="#ctx0" brushRef="#br1" timeOffset="28700.51">10838 2600 25279 0,'0'0'1120'0,"0"0"224"0,0 0-1072 0,0 0-272 0,-2-5 0 0,1-2 0 16,1 1 784-16,0 6 112 0,3-7 0 0,2 2 16 16,0 0-912-16,4 1-256 0,2 1 0 0,-1 1-12176 15</inkml:trace>
  <inkml:trace contextRef="#ctx0" brushRef="#br1" timeOffset="28908.98">11318 2685 29311 0,'0'0'1296'0,"0"0"272"0,-7 6-1248 0,-1-2-320 0,0-1 0 0,3 1 0 16,5-4 288-16,0 0 0 0,-1 8 0 0,1-2-9152 31,0-6-1824-31</inkml:trace>
  <inkml:trace contextRef="#ctx0" brushRef="#br1" timeOffset="29054.37">11426 3010 22111 0,'0'0'1968'0,"0"0"-1584"0,-5 5-384 0,5-5 0 0,0 0 1424 0,0 0 208 15,0 0 32-15,0 0 16 16,0 0-2352-16,0 0-480 0,0 0-80 0</inkml:trace>
  <inkml:trace contextRef="#ctx0" brushRef="#br1" timeOffset="29328.09">11405 2188 23039 0,'0'0'1024'0,"-7"2"192"16,1-1-960-16,6-1-256 0,-7 4 0 0,7-4 0 0,0 0 2656 0,0 0 480 0,0 0 112 0,0 0 16 15,0 0-2080-15,9 0-416 0,3 0-64 0,1 0-32 16,2 0-672-16,0-4 0 0,1 1 0 0,1-2 0 31,1 1-1920-31,2 0-256 0,1-1-48 0,-1-2-11936 0</inkml:trace>
  <inkml:trace contextRef="#ctx0" brushRef="#br1" timeOffset="29738.24">11621 1884 21183 0,'-24'-3'1888'0,"12"3"-1504"0,-4 2-384 0,-2-1 0 16,-3 2 1776-16,-2 1 272 0,-3 1 64 0,-3 2 16 0,1 1-112 0,1 2-32 15,-2 3 0-15,2 3 0 0,-4 2-1280 0,2 4-256 16,2 2-48-16,2 2-16 0,3 1-384 0,1 2 0 15,4 1 0-15,5 2 0 0,4 0 0 0,6-1 0 16,3 1 0-16,6 1 0 0,2-2 0 0,5 1 0 16,6 3-160-16,2-5 160 0,3 0-320 0,5-3 48 15,0-1 0-15,3-4 0 0,3-3-32 0,1-5 0 0,4-4 0 0,1-3 0 16,1-6 304-16,2-3-192 16,3-5 192-16,1-2-160 0,-4-3 160 0,-3-3 0 0,-4-4 0 0,-4-3 128 15,-3-4 64-15,-4-1 0 0,-2-2 16 0,-5-1 0 16,-5-1 256-16,-3 1 48 0,-4-4 16 0,-4 1 0 15,-4 1 384-15,-4-2 80 0,-4 1 16 0,-4-2 0 16,-5 1-32-16,-3 3 0 0,-3 2 0 0,-5 0 0 16,-7-1-528-16,-5 2-128 15,-3 2 0-15,-4 2-16 16,-1 2-1504-16,3 5-288 0,3 1-64 0,3 9-11056 0,2 3-2224 0</inkml:trace>
  <inkml:trace contextRef="#ctx0" brushRef="#br1" timeOffset="35938.65">11632 4441 10127 0,'0'0'208'0,"0"0"48"0,0 0 16 0,0 0 48 0,0 0-320 0,0 0 0 15,0 0 0-15,-4 4 0 0,4-4 960 0,0 0 144 0,-7 1 32 0,7-1 0 16,0 0 96-16,0 0 32 0,0 0 0 0,0 0 0 16,0 0 0-16,-5 2 0 0,5-2 0 0,0 0 0 15,0 0-96-15,0 0-16 16,0 0 0-16,0 0 0 0,0 0-144 0,0 0-48 16,0 0 0-16,0 0 0 0,0 0-256 0,0 0-48 15,0 0-16-15,0 0 0 0,8-6 0 0,1 0 0 16,0-2 0-16,3-1 0 0,1-3 112 0,1 2 16 0,-1-1 0 0,3 0 0 15,1-1-144-15,1 1-32 0,2-2 0 0,1-1 0 16,-1 1-96-16,3 0-32 0,-1 0 0 0,3 0 0 16,1 0-160-16,1-3-48 0,0 2 0 0,1 0 0 15,0 0-112-15,1 0-16 0,1-2-128 0,1 1 192 16,1-2-192-16,2 0 176 0,3 1-176 0,-1-3 160 16,-1-2-16-16,-1-1 0 0,-3 1 0 0,0-1 0 15,-3-2 16-15,-1 2 0 0,0 0 0 0,-2 1 0 16,-3 0-160-16,-2-1 128 0,-4 2-128 0,-1 2 128 0,0 1-128 15,-2 2-144-15,0 2 144 0,0 1-208 16,0 3-1504-16,-2-2-288 0,1 3-64 0,0 2-9904 16,1 1-1984-16</inkml:trace>
  <inkml:trace contextRef="#ctx0" brushRef="#br1" timeOffset="36639.05">13225 3564 21935 0,'0'0'960'0,"0"0"224"0,0 0-944 0,0 0-240 0,0 0 0 0,0 0 0 16,0 0 1712-16,0 0 288 0,0 0 64 0,-3 7 16 0,3 4-960 0,-1 2-192 15,-2 1-32-15,1 3-16 16,-1 1-176-16,1 2-48 0,-1-2 0 0,2 1 0 15,-2-1-128-15,2-3-16 0,-1 0-16 0,1-3 0 16,-1-3-48-16,0-3 0 0,2-6 0 0,0 0 0 16,0 0-144-16,0 0-48 0,0 0 0 0,0 0 0 15,0 0-16-15,-2-8-16 0,-1-1 0 0,2-4 0 16,1 1-224-16,0-3 176 0,0-3-176 0,1-2 160 16,2-3-160-16,1-1 0 0,-2-1 0 0,2 2 0 0,0 1 0 0,0-3 0 15,0 3 0-15,-2 2 0 0,2 1 0 0,0 0 0 16,0 1 0-16,0 5 0 0,0 3 0 0,0-1 128 15,-2 5-128-15,-2 6 128 0,0 0-128 0,0 0 0 16,8 6 0-16,0 5 0 0,0 2 0 0,0 5 0 16,1 3 0-16,0 2 0 0,0 1 0 0,0-1 0 15,0 1 0-15,2-1 0 0,1 3 0 0,-1-6 0 16,2-3 0-16,0-2 0 0,2 0 0 0,-2-5 0 0,1 1 0 0,0-4 0 16,-1-1 0-16,0-4 128 0,-1-1-128 0,0-1 192 15,0-3 336-15,-2-3 80 0,-1-1 16 0,0-4 0 16,-1 1 112-16,1-5 32 0,0 0 0 0,-1-5 0 15,-3 1-256-15,-1-2-32 16,0-1-16-16,-1-2 0 0,-2 1-224 0,1 0-48 16,-2 3-16-16,-3-1 0 0,-1 0-176 0,-1 3 0 15,1-2 0-15,-1-2 0 16,-1 2-448-16,0 2-112 0,-1 0-16 0,1 2-16 16,-1 2-2288-16,2 0-464 0,0-1-96 0,-2 2-13584 0</inkml:trace>
  <inkml:trace contextRef="#ctx0" brushRef="#br1" timeOffset="37072.11">13038 2894 16575 0,'0'0'1472'0,"0"0"-1168"0,0 0-304 0,0 0 0 15,0 0 2176-15,0 0 368 0,0 0 80 0,0 0 0 16,0 0-704-16,0 0-160 0,7 6-32 0,0 2 0 15,-1 1-1040-15,1 1-224 0,-1 0-32 0,-1 0-16 0,1 0-256 0,-1 0-160 16,1-3 192-16,1 2-192 16,-1-2-1664-16,-1 0-432 0,-5-7-80 0</inkml:trace>
  <inkml:trace contextRef="#ctx0" brushRef="#br1" timeOffset="37363.11">12874 2458 11967 0,'0'0'528'0,"0"0"112"0,0 0-512 0,0 0-128 0,-2-4 0 0,-1-1 0 15,3 5 3968-15,0 0 768 0,0 0 160 0,0 0 32 16,0 0-3312-16,0 0-656 0,0 8-128 0,0 1-16 16,1 4-640-16,1 1-176 0,0 2 0 0,1 0 0 15,2-2 0-15,0 0-288 0,-1-1 48 0,1 0 16 32,1-4-1968-32,0-1-400 0,1-2-80 0,-1-3-8784 0</inkml:trace>
  <inkml:trace contextRef="#ctx0" brushRef="#br1" timeOffset="37534.22">12960 2317 6447 0,'-2'-18'576'0,"2"12"-576"0,1-2 0 0,0 0 0 0,1 1 3584 0,-2 7 592 15,0 0 128-15,0 0 32 0,0 0-2176 0,0 0-432 16,0 0-96-16,5 7-16 0,0 2-976 0,0 4-208 16,-1 5-48-16,1-1 0 0,2 3-384 0,-1-1 0 15,0 5 128-15,0-5-128 0,2 1 0 0,1 1-224 16,0-2 48-16,0-2 16 31,-1 0-1952-31,-1-1-400 0</inkml:trace>
  <inkml:trace contextRef="#ctx0" brushRef="#br1" timeOffset="37727.24">12950 2482 17503 0,'0'0'768'0,"0"0"176"0,0 0-752 0,0 0-192 0,0 0 0 0,0 0 0 16,0 0 4000-16,0 0 768 0,0 0 160 0,0 0 16 16,0 0-3376-16,0 0-672 0,9-4-144 0,1-2-32 15,2 0-592-15,1-1-128 0,1 0 0 0,2-3 0 32,1 1-1664-32,1 3-320 0,1-3-64 0</inkml:trace>
  <inkml:trace contextRef="#ctx0" brushRef="#br1" timeOffset="38071.86">13663 2883 30399 0,'0'0'2704'0,"0"0"-2160"16,0 0-544-16,0 0 0 0,0 0 1584 0,0 0 208 0,1-5 32 0,2-2 16 15,1 0-752-15,1-1-128 0,2-1-48 0,0-2 0 32,2 1-1792-32,2-2-352 0,1 0-80 0,-2 1-16 15,2-1-1808-15,0-1-384 0</inkml:trace>
  <inkml:trace contextRef="#ctx0" brushRef="#br1" timeOffset="38281.94">14006 2227 31103 0,'0'0'1376'0,"0"0"288"0,0 0-1344 0,0 0-320 0,0 0 0 0,0 0 0 16,0 0 1232-16,0 0 176 0,0 0 48 0,1 8 0 16,0 4-864-16,2 2-160 0,2 3-48 0,-1 1 0 15,-1 3-384-15,-1 3 0 0,1-1 0 0,0 3 0 31,-1 0-1600-31,2 0-208 0,0-1-48 0,0-3 0 0,0-3-1504 0,0-4-304 0</inkml:trace>
  <inkml:trace contextRef="#ctx0" brushRef="#br1" timeOffset="38480.43">14173 2102 28271 0,'-4'-14'1248'0,"4"14"272"0,0 0-1216 0,0 0-304 15,0 0 0-15,0 0 0 0,0 0 1072 0,0 0 144 16,0 0 48-16,2 9 0 0,1 3-656 0,1 2-128 16,0 2-32-16,0 3 0 0,0 1-320 0,0 3-128 0,-1 2 0 0,3 2 144 15,-2 3-336-15,1 0-80 16,1-1-16-16,2 1 0 16,-1-1-2416-16,-2-3-496 0,0-3-80 0</inkml:trace>
  <inkml:trace contextRef="#ctx0" brushRef="#br1" timeOffset="38704.94">14100 2317 21183 0,'0'0'944'0,"0"0"192"0,0 0-912 0,-6 4-224 0,0 0 0 0,6-4 0 0,0 0 3808 0,0 0 720 16,0 0 144-16,0 0 16 0,0 0-3024 0,8 7-592 15,4-2-128-15,1-1-32 0,0 0-544 0,1-2-112 16,3-2-32-16,1 0 0 0,0 0-224 0,2 0 0 16,1 0 0-16,1 0-160 15,0 0-2624-15,-1 0-528 0</inkml:trace>
  <inkml:trace contextRef="#ctx0" brushRef="#br1" timeOffset="39618.68">13937 3622 26607 0,'0'0'1168'0,"0"0"256"0,14 8-1136 0,-9-1-288 0,-1-1 0 16,1 2 0-16,2 0 1536 0,1 0 256 0,0-1 64 0,1 1 0 16,0-1-1072-16,3-1-208 0,2 1-32 0,2-2-16 15,-1-1-400-15,2 1-128 0,1-4 0 0,-1 1 0 16,0-1-144-16,-1 2-144 0,0-3-32 0,-2 0 0 31,3 1-2640-31,-1 2-544 0</inkml:trace>
  <inkml:trace contextRef="#ctx0" brushRef="#br1" timeOffset="40205.81">14595 3607 15663 0,'0'0'1392'0,"0"0"-1120"0,0 0-272 0,4 9 0 15,1 3 2160-15,0 1 368 0,-1 1 80 0,2 2 16 16,-3-1-608-16,3 3-112 0,-1 2-32 0,1 1 0 15,0 1-1136-15,0 0-224 0,-1 0-64 0,1 1 0 0,-1-4-288 0,0-2-160 16,0 1 160-16,-1-5-160 0,-3-1 176 0,1 0-176 16,-2-12 192-16,0 0-192 0,0 0 240 0,0 0-64 15,0 0-16-15,-5 0 0 0,-2-7-160 0,1 1 192 16,0-2-192-16,1-3 192 0,0-4-368 0,1-2-64 16,0-3-16-16,1-1 0 0,1-1-96 0,1-1-32 15,1 1 0-15,1-4 0 0,0 0 192 0,2-1 16 16,1 3 16-16,1-2 0 0,3 2-32 0,1 1 0 15,0-1 0-15,1 2 0 0,2 1 192 0,0 2-192 0,3 0 192 16,2 2-192-16,0-1 192 0,3 3 0 16,1 2 0-16,0 2 0 0,0-1 0 0,-1 5 0 15,0 3 0-15,-2 0 0 0,-2 2 0 0,-1 2 272 16,-1 3-32-16,-3 2-16 0,-2 2 336 0,-2 1 64 16,-2 1 16-16,-1 4 0 0,-4 1 0 0,-1 0 0 15,-2 1 0-15,-1 2 0 0,-2 1-320 0,-2 1-48 16,-1 1-16-16,-3 0 0 0,-1-1-112 0,0-2-16 0,-1 0-128 0,-1-1 192 15,2-3 16-15,0 0 0 0,-1-3 0 0,1-1 0 16,1-1 0-16,2-1 0 0,0-1 0 0,3-3 0 16,0 1 224-16,7-4 32 0,0 0 16 0,0 0 0 15,0 0-16-15,0 0 0 0,0 0 0 0,4 9 0 16,1 0-80-16,3 0-32 0,1 0 0 0,3-1 0 16,2 1-112-16,3 0-32 0,0 2 0 0,0-3 0 15,1 1 48-15,2 0 16 0,0 1 0 0,-1-1 0 0,3-1-96 0,0 0-32 16,1-1 0-16,-3-1 0 0,-1-1-144 0,-1 0 0 15,-1 1 0-15,0 0 0 16,-2 1-1600-16,1 1-368 0,-2-1-64 0,-1 2-16448 0</inkml:trace>
  <inkml:trace contextRef="#ctx0" brushRef="#br1" timeOffset="47669.93">13535 4051 16575 0,'0'0'1472'0,"0"0"-1168"16,0 0-304-16,0 0 0 0,0 0 2016 0,0 0 352 15,0 0 64-15,0 0 0 0,0 0-736 0,13 5-160 0,-13 7-16 0,-1 1-16 16,1 2-688-16,0 3-144 16,0 3-32-16,1 2 0 0,1 3-128 0,0-4-48 15,-1 3 0-15,2 0 0 0,1 0-336 0,1-1-128 16,0 1 0-16,2-1 144 15,-2-2-528-15,2 3-96 0,-2-3-32 0,0-4 0 16,-1-2-1856-16,0-3-368 0,-1-4-80 0</inkml:trace>
  <inkml:trace contextRef="#ctx0" brushRef="#br1" timeOffset="47862.86">13488 4360 26607 0,'0'0'1168'0,"0"0"256"0,0 0-1136 0,0 0-288 0,-1-6 0 0,0-1 0 15,1 1 1808-15,0 6 304 0,0 0 64 0,0 0 16 0,5-6-928 0,1 1-192 16,2 0-48-16,1 1 0 0,0-1-544 0,4 0-112 16,3-2-32-16,0 1 0 0,-1-1-208 0,2 1-128 15,-1 0 160-15,1 0-160 0,1-1 0 0,0 1-128 16,-1 1-16-16,0-1 0 31,2 2-2736-31,-2 1-528 0,-2-1-112 0</inkml:trace>
  <inkml:trace contextRef="#ctx0" brushRef="#br1" timeOffset="48304.93">13576 4080 2751 0,'-13'-5'128'0,"6"2"16"0,-1-1-144 0,-1 0 0 0,0 0 0 0,-1-1 0 16,-1 0 6064-16,-1 0 1168 0,1-2 256 0,-2 3 32 15,-2-1-4640-15,1 4-944 0,-3-2-176 0,0 3-32 16,1 0-960-16,1 3-176 0,-1 3-32 0,0 1-16 16,0 1-208-16,0 3-32 0,2 1-16 0,0 4 0 15,5 1-288-15,2 5 128 0,0 4-128 0,2 1 0 16,2 2 0-16,3 1 0 16,3 0 0-16,1 1 0 0,4 1 0 0,3 0 0 0,5-1 0 0,5-1 0 15,1 0 0-15,3-4 0 0,2 1 0 0,0-4 0 16,1-3 0-16,2-3 192 0,1-4-16 0,0-3 0 15,-2-4-320-15,0-2-64 0,1-2-16 0,0-5 0 16,1-2 224-16,-4-4 0 0,-1-3 0 0,-1-4 160 16,0-1 112-16,-2-5 32 0,1-3 0 0,-4-1 0 15,-2-2 192-15,-3-1 32 0,-2 0 16 0,-3 1 0 16,-4-1 16-16,-3 0 0 0,-3 2 0 0,-4 0 0 16,-1 1-112-16,-3-1 0 0,-5 3-16 0,-4-1 0 0,-4-1-176 15,-4 1-16-15,-1 2-16 0,-3-1 0 0,-6 1-96 0,1 2 0 16,-1 1-128-16,1 5 192 0,3 3-192 0,2 4-128 15,3 3 128-15,3 4-208 16,-1 1-1584-16,6 5-320 0,5 4-64 0,1 5-16304 0</inkml:trace>
  <inkml:trace contextRef="#ctx0" brushRef="#br1" timeOffset="65470.64">16774 3611 17215 0,'0'0'768'0,"0"0"144"0,0 0-720 0,14 2-192 0,-5-1 0 0,0-2 0 16,2-1 912-16,-1-1 160 0,2 2 16 0,1-3 16 15,2 1 416-15,2 1 80 0,0 0 0 0,3 1 16 16,0 1-544-16,2 1-112 0,0 3-32 0,4-3 0 16,3 2 48-16,2 0 16 0,0-1 0 0,2 2 0 15,1-3-128-15,1 3-32 0,-1-1 0 0,1-2 0 16,0-1-160-16,0 0-32 0,1-1-16 0,0 0 0 16,3-2-176-16,2 0-48 0,2 0 0 0,0-1 0 0,1-2-208 0,2 1-32 15,-5-1-16-15,2 1 0 0,0-1-144 0,-1 1 128 16,-2 1-128-16,1 0 128 0,-1 2 48 0,2 2 0 15,0-3 0-15,2 2 0 0,-1-1 80 0,0 1 32 16,-1 1 0-16,-2-2 0 0,-2 0-160 0,0 1-128 16,0 0 144-16,-2-1-144 0,1 1 128 0,-1 0-128 15,-1-1 0-15,1 1 144 0,-4 0-16 0,2 1-128 16,-1 0 192-16,-1 0-64 0,1-2-128 0,-2 2 0 0,-1 0 0 0,0 2 0 16,-4-2 0-16,-1 0 0 15,-3 0 0-15,0 0 0 0,0 0 0 0,-1 1 0 16,0-1 0-16,-4 1 0 0,-1-1 0 0,-1 2 0 15,0-2 144-15,-1 1-144 0,-2-1 0 0,0 0 128 16,-2 0-128-16,-1 0 0 0,-1-1 128 0,0-1-128 16,-2 0 128-16,-6 2-128 0,7-4 128 0,-3-1-128 15,-2-1 160-15,0 0-160 0,-2-2 240 0,-2-1-48 16,-2-1-16-16,-1-1 0 0,-3-2 208 0,-2-1 32 0,-3-1 16 0,-1 0 0 16,-3-1 16-16,-3-2 16 0,-5 0 0 0,-2-5 0 15,-2 0-176-15,-2 0-32 0,-4-4-16 0,0 3 0 16,-1-2-240-16,5 1 0 0,0 0 0 0,2 2 0 15,3 3 0-15,3 4-288 0,2 3 64 0,2 3 16 16,2 1-1088-16,2 2-224 0,3 6-32 16,2 5-16-16,2 5-2144 0,1 3-416 0</inkml:trace>
  <inkml:trace contextRef="#ctx0" brushRef="#br1" timeOffset="66173.8">17131 4257 11967 0,'-5'0'1072'0,"-2"3"-864"16,-1-3-208-16,0 1 0 0,2 2 3056 0,1-1 560 15,5-2 112-15,-4 7 32 0,1-1-1904 0,2 2-384 0,1 3-80 0,4 2-16 16,1 2-864-16,3 2-192 0,1 2-16 0,1 1-16 15,2 0-16-15,0 3 0 0,1-3 0 0,-1 1 0 16,-2-2-80-16,1 1 0 0,-2-3-16 0,1 0 0 16,-2-2-176-16,-2-3 160 0,1 0-160 0,-2-6 160 15,-5-6-32-15,0 0-128 0,0 0 192 0,0 0-64 16,0 0 48-16,0 0 0 0,-6-2 0 0,-2-2 0 0,-3-6-176 0,0 0 192 16,-2 0-192-16,0-3 192 0,-3-3-192 0,0-1 0 15,-1 0 0-15,0 0 0 0,2-1 0 0,-1 1 0 16,3-1 0-16,1 0 0 0,1 1 0 0,1 0 0 15,4 1 0-15,1 2 0 0,1 1 352 0,3 2-16 16,1 0 0-16,1 2 0 0,1 1 208 0,4 2 32 16,-1 1 16-16,4 1 0 15,3 2-48-15,3-1-16 0,4 2 0 0,1 1 0 0,4 0-80 0,3 0 0 16,2 0-16-16,2 0 0 0,4 0 112 0,3 0 32 16,1 0 0-16,4 0 0 0,3 0-144 0,2 1-32 15,3 0 0-15,4 3 0 0,0-1-96 0,1 1-32 16,1-2 0-16,-1 2 0 0,0 2 48 0,-1-1 16 15,1 0 0-15,0 0 0 0,3 0-96 0,-2-1-32 16,-2-1 0-16,0 1 0 0,-3-3-208 0,-4 2 128 16,-4-1-128-16,-1 1 0 0,-1 0 192 0,-3-1-64 0,-1 1-128 15,-3 1 192-15,-2 0 16 0,-2 1 0 0,0-4 0 0,-2 4 0 16,0-3-16-16,-1 0 0 0,-2 1 0 0,-2-2 0 16,-3 1-192-16,0 0 176 0,-3-1-176 0,-1 1 160 15,-3-1-160-15,2 0 0 0,-1 1 0 0,0-1 128 16,-3 0-304-16,-2-1-64 0,0 0-16 0,-2 0 0 15,-8 0-1728 1,0 0-336-16,8 0-80 0,-8 0-17232 0</inkml:trace>
  <inkml:trace contextRef="#ctx0" brushRef="#br1" timeOffset="67659.28">16827 2300 23951 0,'0'0'2128'0,"0"0"-1696"0,0 0-432 0,0 0 0 16,0 0 1856-16,0 0 304 0,0 0 48 0,0 0 16 15,24-4-496-15,-24 4-112 0,5 12-16 0,-1 3 0 16,0 3-880-16,-2 1-176 0,2 2-32 0,0 5-16 16,-1 4-304-16,-1 0-64 0,2 7-128 0,-3 2 192 15,1 1-192-15,-1 1 0 0,0 0 0 0,1-2 0 31,-1 3-976-31,0 9-304 0,1-4-48 0,-2-5-9696 16,0-4-1952-16</inkml:trace>
  <inkml:trace contextRef="#ctx0" brushRef="#br1" timeOffset="67859.14">17051 2261 23039 0,'-1'-14'1024'0,"1"14"192"0,0 0-960 0,0 0-256 0,0 0 0 0,0 0 0 16,0 0 1936-16,0 0 352 0,8 5 64 0,0 4 16 0,-1 0-1184 0,1 6-224 16,0 2-64-16,1 5 0 0,0 5-896 0,1 6 0 15,0 1 0-15,-1 5-176 16,0 4-656-16,0-3-128 0,0 2-16 0,-1-2-16 16,0-3-2048-16,-1-3-416 0,-2 0-64 0</inkml:trace>
  <inkml:trace contextRef="#ctx0" brushRef="#br1" timeOffset="68052.39">16935 2622 24879 0,'0'0'2208'0,"0"0"-1760"16,0 0-448-16,0 0 0 0,-1-6 2496 0,1 6 400 15,1-7 96-15,3 3 16 0,3 2-1632 0,2-1-320 16,3-1-64-16,1 0-16 0,1-1-768 0,3 0-208 0,2 0 0 0,4 0 0 15,3-1-160-15,0 1-112 0,1 0-32 0,3 1-11152 16,-2 1-2224-16</inkml:trace>
  <inkml:trace contextRef="#ctx0" brushRef="#br1" timeOffset="68285.93">17446 2625 11967 0,'0'0'1072'0,"0"0"-864"15,0 0-208-15,0 0 0 0,0 0 4896 0,0 0 928 16,0 0 192-16,0 0 48 0,0 0-3712 0,9-1-752 16,3-1-128-16,0-4-48 15,1-1-1056-15,1 0-224 0,3-3-144 0,0 0 192 0,0 0-192 0,3-1-192 16,-2-1 32-16,2 1 16 15,-2-1-1296-15,1-1-256 0,0 0-48 0,-1-3-8688 16,0 2-1728-16</inkml:trace>
  <inkml:trace contextRef="#ctx0" brushRef="#br1" timeOffset="68806.56">17899 2702 13823 0,'0'0'1216'0,"0"0"-960"0,0 0-256 0,0 0 0 16,0 0 2832-16,0-9 528 0,2 2 96 0,2-2 32 0,1 0-1552 0,1 0-304 15,0-5-64-15,1-1-16 0,-1-2-784 0,2 0-176 16,0-2-16-16,-2-2-16 0,2-1-192 0,1-3-48 16,0-1 0-16,1 1 0 0,-1 0-192 0,-1-1-128 15,-1 3 128-15,1-1-128 0,-1 0 0 0,-1 1 128 16,-1 3-128-16,1 1 0 15,-1 0 0-15,-1 2 0 0,1 1 0 0,-1 2 0 0,0 1 0 0,0 2-160 16,0 2 160-16,-2 5 0 0,-2 4-192 0,0 0 192 16,0 0-192-16,0 0 192 0,7 4 0 0,-2 3 0 15,0 1 0-15,0 3 0 0,-1 5 0 0,2 2 0 16,0 3 128-16,2 4-128 0,1 2 0 0,1 6 128 0,3 1-128 16,-1 1 0-16,0 0 0 0,1 3 0 0,0-2 0 0,0 1 0 15,0-6 0-15,1-1-128 0,3-1 128 0,-1-2-160 31,0-2-1760-31,-2-2-368 0,-2 1-64 0</inkml:trace>
  <inkml:trace contextRef="#ctx0" brushRef="#br1" timeOffset="69023.3">18040 2607 14735 0,'0'0'640'0,"0"0"160"0,-4 4-640 0,4-4-160 0,0 0 0 0,0 0 0 0,0 0 5264 0,0 0 1024 16,0 0 208-16,0 0 32 0,7 1-3968 0,4-1-816 16,2-1-144-16,1-2-48 0,1 0-1056 0,3 1-224 15,3-1-32-15,2 1-16 0,-1 0-224 0,2 2-128 16,2 0 128-16,1 3-13280 15,-1 2-2528-15</inkml:trace>
  <inkml:trace contextRef="#ctx0" brushRef="#br0" timeOffset="75169.82">11547 2874 13823 0,'0'0'1216'0,"-3"5"-960"0,0 2-256 0,3-7 0 0,-3 6 896 0,3-6 144 16,-3 8 32-16,3-8 0 0,0 0-112 0,0 0 0 15,8 4-16-15,1-4 0 0,3 0-320 0,1-3-64 16,3-1-16-16,2-1 0 0,4-3-352 0,3-2-64 0,2-2 0 0,1-1-128 16,0 0 192-16,0-1-64 0,-2-1 0 0,0-1-128 15,-1-3 192-15,1 2-64 16,0 2 0-16,0-2-128 0,0 0 128 0,0-1-128 0,0-2 0 0,0 0 0 16,-1 1 128-16,1-2-128 0,1-1 0 0,3-2 0 15,-1 1 144-15,1-1-144 0,0-2 0 0,0 0 144 16,0 0-144-16,-3-1 0 0,-1-2 0 0,-1 2 128 15,-1-1 80-15,-1 2 16 0,2 0 0 0,-2 1 0 16,1 1-16-16,-2 0 0 0,-1-1 0 0,1 3 0 0,0 0-208 0,0 0 0 16,0 1 0-16,1 0 0 0,0 2 128 0,2-1-128 15,2 1 0-15,-1-2 0 0,2 0 160 0,0 0-160 16,0 0 160-16,-1 3-160 0,-2 0 208 0,0 1-48 16,-2 0-16-16,2 1 0 0,0 2-16 0,-1-1 0 15,1 1 0-15,1 2 0 0,2 2 112 0,-1 2 16 16,0-2 0-16,2 2 0 0,4-1-80 0,-1 1-16 0,2 0 0 0,1 2 0 15,-1-1-160-15,0 2 192 0,1-2-192 0,-2 2 192 16,-3 0-64-16,1 0-128 16,1-2 192-16,-1 2-64 0,-1 1-128 0,0 0 0 15,0 0 0-15,1 0 0 0,2 2 0 0,1-1 0 16,2 0 0-16,-1 1 0 0,-1 1 0 0,0 1 0 16,1 0 0-16,-1 0 0 0,-3 0 0 0,2 0 0 15,0 0 0-15,-2 0 0 0,-2 1 0 0,-1 0 0 0,2 0 0 0,0 2 0 16,2-2 0-16,0 2 128 0,-2-2-128 0,1 1 0 15,2-1 0-15,0 0 0 0,-1 1 0 0,-1-1 0 16,-1-1 128-16,-1 0-128 0,0-1 0 0,-2-1 128 16,-1 1 0-16,-1 1-128 0,0 0 192 0,0 0-64 15,-1-1-128-15,1-1 192 0,-1 2-192 0,-1 0 192 0,1 0-192 16,-2 0 0-16,-1 2 0 0,1-1 128 16,1 2-128-16,-1-2 0 0,2 0 0 0,-1 0 128 15,1 1 64-15,-1-1 0 0,1 2 0 0,-1 1 0 16,-1-4 64-16,-1 1 0 0,0 0 16 0,-1-1 0 15,-1 0-144-15,1-1-128 0,1 0 144 0,-2 1-144 0,-1-3 160 0,2 3-160 16,-2-1 160-16,0-1-160 0,-1 1 144 0,2 0-144 16,-2-1 128-16,0 1-128 0,-1 0 160 0,1 1-160 15,2 0 192-15,-2 0-192 0,0 0 208 0,0 0-64 16,1 1-16-16,1 0 0 0,0 1 0 0,-1-1-128 16,-1 0 192-16,1 1-64 0,0-2-128 0,-1 1 192 15,0 2-192-15,-2-1 192 0,-2 2-192 0,0-3 160 0,0 1-160 16,0 2 160-16,-2-4-16 0,2 2 0 15,0 0 0-15,1 0 0 0,0-1 32 0,-1 2 0 16,-1 1 0-16,-1 0 0 0,0-2-176 0,-1 2 192 16,1-1-192-16,-1 1 192 0,1 1-192 0,-1-1 192 15,-1 0-192-15,2 0 192 0,-1 0-64 0,-1 0 0 16,0 0 0-16,2-1 0 0,-2 0 32 0,0 0 0 16,0 1 0-16,1-2 0 0,0 2-160 0,-1 0 160 15,-1 0-160-15,1 0 160 0,0 0-160 0,0-2 128 16,1 1-128-16,-1 2 128 0,2 0-128 0,-1 2 0 0,2 1 0 0,-2-2 128 15,2-1-128-15,-1 1 0 0,0 0 144 0,0-1-144 16,-1 2 0-16,-1-1 0 0,0 1 0 0,1 0 0 16,0-1 0-16,-1 3 0 0,-1-2 128 0,0-1-128 15,0 1 128-15,1 1-128 0,-3 1 128 0,1-3-128 16,-1 1 0-16,1 1 144 0,-1 2-144 0,2-1 0 0,-1-1 160 16,-1 0-160-16,1 0 128 0,-1 1-128 0,-1-3 128 0,1 3-128 15,-1-1 128-15,0 0-128 0,0 0 192 0,1 0-64 16,0-1 0-16,1 3 0 15,-1-1-128-15,1 0 128 0,-1 1-128 0,-1-2 128 16,-1 1-128-16,0 0 0 0,0 2 0 0,1-3 128 16,0-1-128-16,1 3 0 0,-2-3 0 0,1 1 0 15,-1 0 0-15,1-3 0 0,-5-5 0 0,5 8 0 16,-5-8 0-16,7 8 0 0,-3 0 144 0,1-1-144 0,0 0 0 0,0 0 0 16,0-1 0-16,1-1 128 0,-6-5-128 0,6 7 0 15,1-1 0-15,-2 1 0 0,-1-1 0 0,1 2 0 16,0-1 0-16,-5-7 0 0,0 0 0 0,7 5 128 15,-7-5-128-15,6 5 0 0,1-1 0 0,-1 0 0 16,-6-4 0-16,0 0 0 0,8 0 0 0,-8 0 0 16,8 1 0-16,-8-1 128 0,7 2-128 0,-7-2 0 0,6 1 0 0,-6-1 0 15,0 0 0-15,8-3 0 0,-2-1 0 0,-6 4 0 16,6-4 0-16,-1 2 0 0,0-3 0 0,0-2 128 16,-2-3-128-16,-1-1 0 0,0 1 128 0,0-1-128 15,-2 1 0-15,0-1 0 0,-1 0 0 0,0-4 128 16,-2 1-128-16,-1 0 0 15,-1-1 0-15,-2 0 0 0,1-2 0 0,-2 0 144 16,0-1-144-16,1 1 0 0,-1 0 0 0,1 2 0 16,2 2 0-16,0 4 0 0,0 0 0 0,1 5 0 0,4 4 0 15,0 0 0-15,0 0 0 0,0 0-144 0,0 0 16 0,0 0 0 16,-3 7 128-16,2 3-160 0,1 3 160 0,2 0-160 16,1 0 160-16,0 2-128 0,2 0 128 15,1 0-128-15,2 1 128 0,1 3 0 0,-1-2 0 0,2 0 0 16,-3 0 0-16,1 0 0 0,0-1 0 0,-1 3-128 15,1-4 128-15,-1 2 0 0,-3 0 0 0,-2-2 0 0,0 0 0 16,-2-2 0-16,0-2 0 0,-2 2 0 0,-2-3 368 0,-1 1 0 16,-3-4 0-16,-1 1 0 0,-4-1 272 0,-1-1 48 15,-2 1 16-15,-2-1 0 0,-3 0 128 0,0 0 16 16,-1 1 16-16,0-2 0 0,0-1-224 0,1-2-64 16,0 2 0-16,1 0 0 15,2 0-384-15,3 0-64 0,0-1-128 0,1-1-9856 16,3 1-2080-16,6 1-416 0</inkml:trace>
  <inkml:trace contextRef="#ctx0" brushRef="#br0" timeOffset="75871.5">17484 2076 19695 0,'0'0'1744'0,"0"0"-1392"0,0 0-352 0,0 0 0 15,0 0 816-15,0 0 80 0,0 0 32 0,1-8 0 16,-1-1-64-16,2-1-16 0,-1-3 0 0,0-2 0 16,3 0-256-16,0-2-48 0,0-3-16 0,3 1 0 15,-1-5-208-15,1 2-32 0,0 1-16 0,1-4 0 16,-1 1-272-16,1-5 0 0,-1 2-208 0,1 0 80 16,0 3 128-16,1 0 0 0,2 2 0 15,-2 3 0-15,0 2 288 0,0 1 96 0,-1 2 0 0,1 2 16 16,1 4 48-16,0 0 16 0,0 3 0 0,-1 2 0 0,-1 2-224 15,0 2-48-15,1 2-16 0,1 1 0 0,1 0 160 0,-1 2 48 16,-1 3 0-16,2 2 0 0,-2-1-384 0,1 2 0 16,1 1 0-16,-1 0 128 0,1 1-128 0,-1 2 0 15,0-2 0-15,1 2 0 16,-2-4-592 0,0 0-48-16,2-2 0 0,-1 0-8944 0,0-2-1792 0</inkml:trace>
  <inkml:trace contextRef="#ctx0" brushRef="#br0" timeOffset="76240.97">17937 1617 11055 0,'0'0'480'0,"0"0"112"0,0 0-464 0,0 0-128 0,0 11 0 0,0-1 0 15,0-10 1968-15,1 7 368 0,-1-7 80 0,2 10 16 16,2 0-1232-16,0 2-240 0,0-1-64 0,1 0 0 16,2 1-528-16,-1 1-112 15,2-1-32-15,0 1 0 0,-1 1 80 0,0 1 16 16,0-2 0-16,-1 0 0 0,1-4 256 0,-2 0 48 0,0 0 16 0,-2 0 0 16,-2 0 128-16,1-1 16 0,-1 0 16 0,-1-8 0 15,0 0 16-15,-3 6 0 0,3-6 0 0,-5 6 0 16,-1-2 16-16,-1-2 16 0,-1-1 0 0,0-1 0 15,-2 0-96-15,0 0-32 0,-2 0 0 0,-1 0 0 16,-2-1-208-16,1-1-64 0,-2-1 0 0,2 2 0 16,0 2-256-16,2 0-64 0,0 3-128 0,3-4 192 15,3 0-384-15,6 0-64 0,0 0-32 0,0 0-11616 16,0 9-2336-16</inkml:trace>
  <inkml:trace contextRef="#ctx0" brushRef="#br1" timeOffset="98435.53">21304 5028 12543 0,'-10'0'560'0,"-2"2"112"0,-1 4-544 0,-1-1-128 0,-2-1 0 0,0 1 0 16,1 0 944-16,0 2 144 0,3-5 48 0,1 3 0 16,-1-1 288-16,2 2 64 0,0-3 16 0,3 1 0 0,0-1-288 0,7-3-64 15,0 0-16-15,0 0 0 16,0 0-336-16,0 0-64 0,7 3-16 0,2-6 0 15,1-1 880-15,3-2 160 0,4-2 32 0,3-1 16 16,2-4-1568-16,3-2-240 0,2-3-208 0,7 0 32 16,2-2 752-16,5-2 128 0,2-4 48 0,1-1 0 15,-1-6-192-15,3 2-48 0,1-2 0 0,0 2 0 0,0 1-256 0,2 1-64 16,3 3-16-16,1 1 0 0,0 1-176 0,0-1 0 16,-2 0 0-16,-1 2 0 0,-3 0 0 0,-2 1 0 15,0-1 0-15,-2 1 0 0,-2 2 128 0,-3 2-128 16,-3-1 0-16,-2 3 128 0,-2 1-128 0,-2 2 128 15,-2 0-128-15,-2 1 128 0,-4-1-128 0,-1 2 128 16,-3-1-128-16,-2 1 128 0,-3 2 32 0,-2 0 0 0,-2 1 0 0,0-2 0 16,-2 1 160-16,1 1 16 15,-3-1 16-15,0 2 0 0,-2-3-32 0,1 1 0 16,-2 1 0-16,1 0 0 0,-1 2-128 0,0 0-16 16,1 1-16-16,-2 5 0 0,2-4-160 0,2 0 0 15,-4 4 0-15,5-2 128 0,1 0-128 0,1 1 0 16,1 1 0-16,3 1 0 0,0 2 0 0,4 1 0 15,2 1 0-15,3 2 0 0,0-1-128 0,-2 2 128 0,3 3 0 0,4 3 0 16,4 1 0-16,3 6 0 0,3 0 0 0,5 4 0 16,3 2 0-16,14 9 0 0,-2-4 192 0,-2 1-64 15,-14-10 48-15,3 5 0 16,4 3 0-16,2 1 0 0,0 0 0 0,2 0 0 0,2 0 0 0,-3-2 0 16,-1 0-176-16,1-2 192 0,-4 1-192 0,-2-3 192 15,-1 0-192-15,0-4 128 0,-3-1-128 0,-1-1 128 16,0 1-128-16,-2-3 0 0,-2 0 0 0,-1 0 128 15,-2 1-384-15,8 3-96 0,-5-4-16 0,-5-1 0 32,-2-1-2096-32,-5-2-416 0,-4-1-96 0,-2-4-14048 0</inkml:trace>
  <inkml:trace contextRef="#ctx0" brushRef="#br1" timeOffset="99439.43">22673 4161 12959 0,'0'0'576'0,"0"0"112"0,0 0-560 15,0 0-128-15,0 0 0 0,0 0 0 0,0 0 2080 0,0 0 384 16,0 0 80-16,0 0 16 16,0 0-544-16,0 0-96 0,0 0-32 0,0 0 0 15,0 0-400-15,-1-7-80 0,2 1 0 0,0-1-16 16,3 1-240-16,0-2-64 0,1 1 0 0,6-3 0 15,-2 1-96-15,1-2-32 0,2 1 0 0,1-3 0 16,1-3-128-16,2-1-16 0,2 0-16 0,2-2 0 0,7-9-336 0,3-3-64 16,1-4-16-16,2-5 0 0,-2-2 0 0,3-6-16 15,1-2 0-15,-1 2 0 0,-8 13-176 0,2 1-48 16,1-3 0-16,-2 3 0 0,0 2-144 0,-2 0 0 16,0 2 0-16,0 3 0 0,-2 0-224 0,1 1 80 15,-2 2 16-15,-1-1 0 16,-1 2-656-16,1 1-128 0,0 0-32 0,-1 1 0 15,3-7-1392-15,1 4-288 0,-5-3-48 0,-5 11-8576 0,1 0-1712 0</inkml:trace>
  <inkml:trace contextRef="#ctx0" brushRef="#br1" timeOffset="99935.4">22004 3376 26207 0,'0'0'576'0,"0"0"112"0,0 0 16 0,0 0 48 0,0 0-608 0,0 0-144 15,0 0 0-15,8 4 0 0,1 0 960 0,0 1 144 16,2 1 48-16,0 4 0 0,1 3-352 0,2-2-64 0,1 1-16 0,0 2 0 16,4 3-64-16,0 3-16 0,3 2 0 0,1 5 0 15,-3 6 64-15,1 6 0 0,1 3 0 0,1 1 0 16,-1-1-336-16,0-3-64 0,0-1-16 0,0-3 0 16,0-4-160-16,2 0-128 15,-1-2 192-15,0-3-192 0,-1-2 160 0,1-2-160 0,1-3 128 0,0 1-128 16,-3-2 0-16,0 0 0 0,-1 2-224 0,-2-1 80 31,0 2-1440-31,0-1-272 0,1 3-64 0,-2-2-8448 0,-3 1-1696 0</inkml:trace>
  <inkml:trace contextRef="#ctx0" brushRef="#br1" timeOffset="100640.05">21776 2821 17567 0,'0'0'768'0,"0"0"176"0,0 0-752 0,0 0-192 0,-5-6 0 0,1 2 0 16,-1-2 1600-16,-1 2 304 0,0 0 48 0,-1 1 16 16,0 2-480-16,-1 2-80 0,0 2-32 0,0 1 0 0,2 1 112 15,-1 3 32-15,1 2 0 0,-1 3 0 16,2 4-1904-16,1-1-368 0,0 2-80 0,3 1 0 0,1-1 656 0,4 1 176 16,2 2 0-16,2-1 0 0,1-1 768 0,2 0 192 15,0-2 48-15,1-1 0 16,1-2-1632-16,1-1-320 0,-1-3-64 0,2-2-16 0,-1-4 1024 0,0-3 320 15,1-2 0-15,-1-2 0 0,0-3 336 0,-2-1 80 16,-1-3 16-16,-2-3 0 0,-3-2 0 0,1 1 0 0,-1-2 0 0,-2-1 0 16,-1-1-240-16,-2-1-32 0,-2-1-16 0,-2-2 0 15,-2 2-224-15,-2 6-48 16,0 0-16-16,-2-1 0 0,-3-2-176 0,-1 3 0 16,-2 1 0-16,1 1-176 15,-2 2-1184-15,2 2-240 0,0-1-64 0,-1 5-9360 0,0-1-1888 0</inkml:trace>
  <inkml:trace contextRef="#ctx0" brushRef="#br1" timeOffset="100936.4">21140 2887 21423 0,'0'0'944'0,"-4"-4"208"0,0-1-928 0,1-2-224 0,2 1 0 0,0-1 0 16,-1 1 1328-16,4 1 208 0,2-1 64 0,-4 6 0 0,0 0-288 0,0 0-48 15,0 0-16-15,7 4 0 0,0 3-416 0,-2 3-64 16,-1 5-32-16,0 2 0 0,-1 1-256 0,-1 4-48 16,2 0-16-16,-3 5 0 0,1 1-416 0,-2 4 0 15,0 2 0-15,0 2 0 16,0-3-592-16,0 0-208 0,-2-2-32 0,1-5-16 15,1-3-2256-15,-1-5-448 0,-2 9-96 0,3-27 0 0</inkml:trace>
  <inkml:trace contextRef="#ctx0" brushRef="#br1" timeOffset="101074.42">21257 2757 9215 0,'0'-19'816'0,"1"13"-656"0,1-1-160 0,-2 7 0 15,0 0 3168-15,0 0 608 0,0 0 112 0,0 0 16 16,0 0-1792-16,0 0-384 0,5 11-64 0,0 4 0 15,0 1-1008-15,1 5-192 0,-1 2-32 0,0 1-16 16,0 2-416-16,2 1 0 0,-1 3 0 0,1 2 0 31,1-1-928-31,-1 3-112 0,3 1-32 0,0 1-7344 0,-2-3-1472 0</inkml:trace>
  <inkml:trace contextRef="#ctx0" brushRef="#br1" timeOffset="101276.39">21097 2977 30351 0,'0'0'1344'0,"-4"4"272"0,-1 0-1296 0,5-4-320 16,0 0 0-16,0 0 0 0,0 0 1632 0,0 0 256 16,7 6 48-16,4-2 16 0,3-2-1088 0,2-2-224 0,2-3-32 0,3-1-16 15,4 0-368-15,1-1-80 0,1-3-16 0,6 0 0 31,5-1-1536-31,6 0-320 0,2-4-64 0</inkml:trace>
  <inkml:trace contextRef="#ctx0" brushRef="#br1" timeOffset="102339.78">23841 2603 22399 0,'0'0'992'0,"0"0"208"0,16 6-960 0,-16 10-240 16,-3 4 0-16,1 2 0 0,-1 1 1168 0,2 2 192 15,-1 1 48-15,1 3 0 0,0 2-416 0,-1 0-80 16,2 1-16-16,-1-2 0 0,-2-2-688 0,2-2-208 0,1-2 0 0,0-3 128 16,-1-3-128-16,0-2 0 15,1-6 0-15,0-2 128 0,0-8-128 0,0 0 0 16,0 0 0-16,0 0 128 0,-4-8-128 0,0-2 176 16,1-4-176-16,1-2 192 0,-1-3-192 0,2 0 0 15,1-6 0-15,0-4 0 0,-2-1 0 0,4-1 0 0,-1-2 0 0,3 0 0 16,-2-3 0-16,2 2 0 0,0 2 0 0,1 2 0 15,1 1 0-15,-1 4 0 0,0 5 0 0,0 4 0 16,-1 0 0-16,1 7 0 0,-1 3 0 0,-4 6 0 16,7 6 0-16,-1 6 0 0,1 5 0 0,-1 6 128 15,2 10-128-15,-1-2 0 0,1 3 0 0,-1 1 0 16,3 0 0-16,1-2 0 0,0-3 0 0,0-3 0 16,1-3 0-16,0-2 0 0,-2-2 0 0,1-3 0 0,1-3 256 0,-1-4 0 15,2-1 16-15,-1-3 0 0,-2-4 560 0,1-2 128 16,-2-4 0-16,0-2 16 0,-1-2 96 0,1-5 16 15,-1-5 0-15,-2-3 0 0,0-3-672 0,-4 0-128 16,0-4-32-16,-2-2 0 16,0-2-256-16,-2-4 0 0,1 0-128 0,-2-2 128 15,-1-1-1648-15,-1 3-224 0,-3 3-48 0,-1 0-8944 16,-2 1-1776-16</inkml:trace>
  <inkml:trace contextRef="#ctx0" brushRef="#br1" timeOffset="102561.39">23574 2085 10127 0,'0'0'896'0,"0"0"-704"15,0 0-192-15,1 7 0 0,2 2 4032 0,-1 1 784 16,1 3 160-16,2 4 16 0,2 0-2928 0,-1 1-592 15,2 1-112-15,0-1-16 0,0 0-928 0,1-1-176 0,0-2-48 0,0 0 0 16,1 3-464-16,0 1-112 0,0-4 0 0,-1-3-9344 16,2-4-1872-16</inkml:trace>
  <inkml:trace contextRef="#ctx0" brushRef="#br1" timeOffset="102847.75">23187 1504 23039 0,'0'0'1024'0,"0"0"192"0,0 0-960 0,0 0-256 15,-2 6 0-15,2 2 0 0,-1 0 1568 0,1 2 272 16,-3 2 48-16,3 2 16 0,0 3-1072 0,0 3-192 16,0 1-64-16,0 1 0 0,2-1-576 0,0 1 0 0,1 0 0 0,1 6 0 31,0-1-1856-31,0-1-384 0,0-4-64 0,-1-4-32 0</inkml:trace>
  <inkml:trace contextRef="#ctx0" brushRef="#br1" timeOffset="103024.31">23340 1280 19583 0,'0'0'864'0,"0"0"176"0,6 7-832 0,-1 2-208 0,-1 3 0 0,0 0 0 16,1 4 1040-16,0 2 176 0,-1 4 16 0,1 1 16 15,0 6-768-15,1 2-160 0,-2 2-16 0,0 1-16 16,-1-8-864-16,1 3-160 0</inkml:trace>
  <inkml:trace contextRef="#ctx0" brushRef="#br1" timeOffset="103228.4">23232 1616 25679 0,'0'0'1136'0,"0"0"240"0,4-7-1104 0,1 1-272 16,2-2 0-16,2-2 0 0,3-1 1456 0,1-1 224 16,1 1 48-16,2-1 16 0,1 2-960 0,-2 0-192 0,4 4-32 0,1 1-16 31,4 2-1136-31,2 2-240 0,3 1-32 0,2 0-13344 0</inkml:trace>
  <inkml:trace contextRef="#ctx0" brushRef="#br1" timeOffset="103495.93">24231 2264 25967 0,'0'0'1152'0,"1"-3"240"0,-1 3-1120 0,0 0-272 16,4-5 0-16,0-2 0 0,1-4 1568 0,2-2 256 15,-1 0 48-15,2-2 16 0,0-2-928 0,1 2-192 16,1-5-48-16,2 2 0 16,-1 0-880-16,0 1-176 0,0-2-48 0,-3 4-9856 15,1 1-1984-15</inkml:trace>
  <inkml:trace contextRef="#ctx0" brushRef="#br1" timeOffset="103682.29">24566 1431 18431 0,'0'0'816'0,"0"0"160"0,0 0-784 0,0 0-192 0,0 0 0 0,-1 8 0 15,-1 2 2320-15,1 2 432 0,0 3 64 0,-1 5 32 16,1 2-1680-16,0 4-336 0,0 2-64 0,-1 2 0 15,0 1-768-15,-1 1 0 0,-1 1-160 0,3 1 32 16,1-1-3056-16,1-5-592 0</inkml:trace>
  <inkml:trace contextRef="#ctx0" brushRef="#br1" timeOffset="103867.14">24778 1167 20783 0,'0'0'912'0,"0"0"208"0,0 0-896 0,0 0-224 0,6 7 0 0,-1 5 0 15,-3 2 816-15,2 4 112 0,0 2 32 0,2 3 0 0,-3 3-576 0,4 7-96 16,-2-3-32-16,0 1 0 16,1 1-1536-16,-1-1-320 0</inkml:trace>
  <inkml:trace contextRef="#ctx0" brushRef="#br1" timeOffset="104061.02">24580 1615 10127 0,'0'0'896'0,"0"0"-704"15,0 0-192-15,0 0 0 0,0 0 4032 0,8-6 768 16,1 1 144-16,3 0 48 0,2 1-2816 0,3 0-544 15,2 0-112-15,1 3-32 0,4 1-976 0,1 0-192 16,-1 1-32-16,1 2-16 0,0-1-400 0,0 2-96 0,1 2-16 16,-1 0-14832-16</inkml:trace>
  <inkml:trace contextRef="#ctx0" brushRef="#br1" timeOffset="104309.25">24572 2710 28559 0,'-10'9'2544'0,"10"-9"-2032"15,0 0-512-15,0 0 0 0,3 8 960 0,2-2 80 16,-5-6 32-16,6 0 0 0,4 1-112 0,1-1 0 15,5 0-16-15,1-1 0 16,2 0-816-16,2-3-128 0,4 1 0 0,6 1-10656 16,-2-1-2016-16</inkml:trace>
  <inkml:trace contextRef="#ctx0" brushRef="#br1" timeOffset="104839.03">25300 2714 7359 0,'0'0'656'0,"-1"10"-528"0,-1 4-128 0,2 2 0 16,0 1 3920-16,2 1 752 0,-1 0 160 0,2 3 32 15,-1 2-2912-15,2-1-576 0,1 0-112 0,0-3-32 16,2 1-832-16,-2-2-160 0,0 0-48 0,2-3 0 16,-3-2-192-16,0-1 0 0,0-5 0 0,0 3 0 15,-4-10 0-15,0 0 0 0,0 0-144 0,0 0 144 16,-3-7-224-16,2-3 48 0,-1-3 16 0,1-4 0 0,-2-4-192 0,1-4-32 15,-1-2-16-15,1-2 0 32,-1-1-368-32,0 1-80 0,2-1-16 0,0 2 0 15,0-1-128-15,2 1-32 0,3 1 0 0,1 2 0 0,-1-1 864 0,2 4 160 0,1 4 0 0,1 0 0 16,1 3 464-16,0 5 16 0,0 3 0 0,2 1 0 16,-1 2-96-16,0 3 0 0,2 2-16 0,0 3 0 15,-2 2 528-15,1 2 128 0,-2 1 0 0,-1 0 16 0,-1 3 112 16,1 0 0-16,-1 0 16 0,-2 1 0 0,-1 1-352 0,-1 0-80 15,-3-1-16-15,0 0 0 0,-2 0-304 0,0 2-64 16,-2 0-16-16,0 0 0 0,0 0-112 0,-3 1-32 16,0-2 0-16,-3-1 0 0,-1-1 64 0,0-1 0 15,2-2 0-15,0 0 0 0,-1 0-64 0,0-1-16 16,1-2 0-16,3 0 0 0,1-3-48 0,5-3 0 16,0 0 0-16,0 0 0 0,0 0 48 0,0 0 0 0,0 0 0 0,5 7 0 15,1-1 64-15,3-2 16 0,3 0 0 0,3 1 0 16,-1 1-64-16,3-1-16 0,0 1 0 0,2 1 0 15,2-1-176-15,1 2 0 0,1 1 0 0,0 2 128 16,0 1-272-16,1-1-64 0,-1 1-16 0,0 1 0 31,-1-1-2912-31,-1-2-576 0</inkml:trace>
  <inkml:trace contextRef="#ctx0" brushRef="#br1" timeOffset="105229.47">24260 3154 9215 0,'0'0'816'0,"0"0"-656"15,-4 9-160-15,1 3 0 0,-1 1 3392 0,2 2 656 16,0 0 128-16,2 3 32 0,0 1-2304 0,2 0-464 0,-1 2-96 0,0 3 0 16,2-2-992-16,1 1-192 0,0-1-32 0,-1 1-128 15,1-3-192-15,-1 0-128 0,0-2-48 0,-1 0 0 32,1-1-2432-32,-2-1-480 0</inkml:trace>
  <inkml:trace contextRef="#ctx0" brushRef="#br1" timeOffset="105416.57">24110 3497 22047 0,'0'0'976'0,"0"0"208"0,0 0-944 0,0 0-240 0,0 0 0 0,10-4 0 0,2 2 1536 16,1-1 256-16,0 2 48 0,1-2 16 0,2-1-736 0,2 2-144 16,-2-5-16-16,1 2-16 0,0 0-656 0,0-2-128 15,0 1-32-15,1-1 0 0,0-2-368 0,0 2-80 16,-2 2 0-16,0 3-16 15,-2-2-2672-15,-2 1-544 0,9-7-96 0,-7-2-32 0</inkml:trace>
  <inkml:trace contextRef="#ctx0" brushRef="#br1" timeOffset="105769.51">24327 3059 8287 0,'-20'4'736'0,"9"-3"-592"16,-2-2-144-16,-5 1 0 0,-7 0 2944 0,-1 3 576 15,-1 1 96-15,-1 1 32 0,1 1-1296 0,-1 2-256 16,2 5-48-16,2 4-16 0,1 4-1072 0,1 2-224 16,4 3-32-16,2 2-16 0,5 1-368 0,2 1-80 0,3 0-16 0,4 2 0 15,3-1-224-15,3 1 0 0,2-2 0 0,6 2 0 16,2 2 0-16,3-3 0 0,3 2 0 0,3 0 0 16,4-6 0-16,1-4 0 0,1-2 0 0,1-4 0 15,0-4 0-15,-3-4 0 0,-1-3 0 0,2-4 0 16,-1-2 0-16,2-4 0 0,-1-2 0 0,1-3 0 15,1-4 176-15,-1-2-16 0,-2 0 0 0,-1-7 0 16,-2-3 160-16,-2 0 48 0,-3 0 0 0,0 0 0 0,-5-1 256 0,2-9 48 16,-7-1 16-16,-3 3 0 0,-3-1-64 0,-4 3-16 15,-5 1 0-15,-3 3 0 0,-1 0 0 0,-6 3 0 16,-3-1 0-16,-5 0 0 16,-2 0-160-16,-3 6-16 0,1 3-16 0,-2 3 0 15,-2 4-416-15,4 2 0 0,2 0 128 0,-2 3-128 16,1 2-1664-16,2 5-384 15,2 4-64-15</inkml:trace>
  <inkml:trace contextRef="#ctx0" brushRef="#br1" timeOffset="110207.24">25373 5883 14447 0,'0'0'640'0,"0"0"128"0,0 0-608 0,0 0-160 0,0 0 0 0,0 0 0 16,0 0 1024-16,0 0 160 0,0 0 32 0,0 0 16 16,0 0-336-16,0 0-64 0,0 0 0 0,0 0-16 15,8 4-96-15,0 1-16 0,-1 2 0 0,1 2 0 16,0 1 160-16,1 2 32 0,4 1 0 0,-1 1 0 0,-2 1-112 0,2 0-16 16,0 4 0-16,1-1 0 0,1 0-192 0,1 0-64 15,2 1 0-15,-1 0 0 0,3 2-128 0,-1-3-48 16,-1 2 0-16,1 1 0 0,3-1-16 0,-1 4-16 15,-1-2 0-15,1-1 0 0,-1 0-16 0,0 1 0 16,-1 0 0-16,1 2 0 0,0-2-32 0,-2 0 0 16,-2-1 0-16,1 0 0 0,-2 0-96 0,0 1-32 15,2-1 0-15,0-1 0 0,-3 3-128 0,-1-9 160 0,-1 3-160 0,4-2 160 16,-4 1-160-16,1 1 0 0,-1 0 144 0,-1-1-144 16,0-3 160-16,2 8-32 0,1 1-128 0,-1-1 192 15,-2-4 32-15,2 2 0 0,0-2 0 0,-2-1 0 16,1-2-32-16,0-1 0 0,0 0 0 0,2 0 0 15,-3 0-192-15,2 0 144 0,0-1-144 16,-1 0 128-16,0-1-128 0,-1 1 0 0,1 1 0 0,0-1 128 16,1 0-128-16,-1 1 0 0,-1 0 0 0,1 0 0 15,-2 0 0-15,1-1 0 0,0-1 0 0,1 1 0 16,-1 0 0-16,-1-2 0 0,1 3 128 0,-1-2-128 16,0-2 0-16,1 1 0 0,1-1 0 0,-2 2 128 15,-1-2-128-15,-1 0 0 0,0 0 0 0,1-4 0 16,-8-5 0-16,6 6 0 0,1 3 0 0,-1 0 0 15,-6-9 0-15,7 6 0 0,-1 5 128 0,1-3-128 16,-2-1 0-16,0 0 0 0,1 1 0 0,-1-2 128 0,0 1-128 0,0 1 0 16,-1-2 0-16,0 1 0 0,0 2 0 0,0-3 0 15,1 2 0-15,0-1 0 0,-5-7 0 0,6 7 0 16,-6-7 0-16,5 8 0 0,0 0 0 0,-5-8 0 16,0 0 128-16,6 8-128 0,0-2 0 0,-6-6 0 15,5 8 0-15,-5-8 128 16,5 7-128-16,0-1 0 0,-1 1 0 0,-4-7 0 15,0 0 0-15,0 0 0 0,5 4 0 0,-5-4 0 0,0 0 0 0,3 5 0 16,-3-5 0-16,3 6 0 0,-3-6 0 0,4 6 0 16,-2-1 0-16,-2-5 0 0,0 0 0 0,0 0 0 15,0 0 0-15,0 0 0 0,0 0 0 0,0 0 0 0,0 0 0 0,0 0 0 16,0 0 176-16,0 0-48 0,0 0-128 0,0 0 192 16,1-9 48-16,2 0 0 0,-2 1 0 0,1-4 0 15,-5-2 48-15,2-3 16 0,-1-5 0 0,1-2 0 16,-4-8-48-16,-2 0 0 15,0 1 0-15,-2 0 0 0,-3-2-112 0,3 2-16 16,0 5-128-16,1 4 192 0,0 2-336 0,0 2-80 16,2 1-16-16,0 2 0 15,1 2-2640-15,0 3-512 0,1 2-128 0</inkml:trace>
  <inkml:trace contextRef="#ctx0" brushRef="#br1" timeOffset="111272.83">24967 6390 8287 0,'0'0'368'0,"0"0"80"0,0 0-448 0,0 0 0 0,-1 8 0 0,1 1 0 16,0 1 2624-16,1 4 432 0,1-1 80 0,0 1 32 15,1 2-1760-15,2 0-336 0,-1 4-80 0,1-2-16 0,1 4-352 0,-1 2-80 16,0-2-16-16,0 2 0 0,0-4-80 0,-1-1-32 15,-1 0 0-15,1 2 0 0,-2 0-176 0,1 1-48 16,0-5 0-16,-1 0 0 0,0-3-64 0,-1-2 0 16,-1-3-128-16,1-1 192 0,-1-8 16 0,0 0 0 15,0 0 0-15,0 0 0 0,0 0 48 0,-2-9 16 16,-4-4 0-16,1-1 0 0,0-2-272 0,0 0 128 16,-2 1-128-16,2-4 0 0,0 1 128 0,0-3-128 15,-1 0 0-15,1 1 0 0,0-3 0 0,1 2 0 16,0 1 0-16,0 0 0 0,0-2 0 0,0 1 0 15,2 0 0-15,-1 0 0 0,2 0 144 0,0 6-144 16,-1 0 0-16,2-1 144 0,-1 2-144 0,0 1 0 16,-1 0 0-16,2 3 0 0,0 1 288 0,0 2 32 15,0 2 0-15,0 5 0 0,0 0 16 0,0 0 16 0,0 0 0 0,0 0 0 16,7 8-96-16,-1-2-32 0,2 5 0 0,0-1 0 16,0 2-32-16,1 1 0 0,1 3 0 0,2 2 0 15,0-1 160-15,2 3 32 0,3 0 0 0,-1 4 0 16,1 1-32-16,1 1 0 0,3 2 0 0,0 1 0 15,1-3-48-15,0 4-16 0,0-4 0 0,2 4 0 16,-2-1-80-16,0 2-16 0,0-1 0 0,2 1 0 16,0 1 0-16,0-2-16 0,-1 0 0 0,-1 0 0 0,1-3-176 0,-1 2 192 15,0 1-192-15,0-3 192 0,0 3-192 0,7 5 0 16,0-2 0-16,-3-3 0 0,-1-3 128 0,-2-2-128 16,0 0 0-16,0-3 128 15,-3 0 32-15,0-2 0 0,0-1 0 0,-2 1 0 16,0-1 80-16,-1 0 16 0,0-1 0 0,-1 1 0 15,-6-6-64-15,0 0 0 0,1 0 0 0,-1 2 0 16,-1-2-16-16,-1-1-16 0,0-1 0 0,0 0 0 0,0 0-32 0,0 0-128 16,-2-1 192-16,-1-1-64 0,-1-2-128 0,0 0 0 15,-4-7 144-15,5 7-144 0,-5-7-192 0,0 0-96 16,0 0-32-16,7 7 0 16,-1-1-2000-16,1-2-416 0,-7-4-80 0,0 0-7808 15,0 0-1552-15</inkml:trace>
  <inkml:trace contextRef="#ctx0" brushRef="#br1" timeOffset="112008.09">26698 6403 15663 0,'0'0'1392'0,"-3"5"-1120"0,-1-1-272 0,0 1 0 16,4-5 1648-16,0 0 272 0,0 0 48 0,0 0 16 16,0 0-32-16,0 0 0 0,0 0 0 0,0 0 0 15,0 0-1120-15,0 0-208 0,7-9-48 0,-1 0-16 16,-2-1-64-16,3-3-16 0,-1-3 0 0,2-2 0 15,1-3-272-15,-2-1-48 0,-2-2-16 0,-1 0 0 16,1-1-144-16,0 0 0 0,0-2 144 0,1 2-144 16,0-1 0-16,-1 1 144 0,-1 0-144 0,-3 1 0 0,-3-1 128 15,2 1-128-15,2 2 0 0,0 1 0 0,-4 0 0 0,1 2 0 16,2-2 0-16,2 3 0 0,1 1-176 0,0 1 176 16,0 2-192-16,1 2 192 0,2 0 0 0,-2 3-128 15,-1 3 128-15,-4 6 0 16,6-3 0-16,2 6 0 0,2 2 0 0,1 3 0 15,-3 1 0-15,1 4 0 0,3 4-128 0,-1 1 128 16,1 4 0-16,0 4 0 0,-2 3 0 0,3 1 0 0,0 4 0 0,0-3 0 16,-1 4 0-16,0-1 0 0,1 1 0 0,0 1 0 15,1-4 0-15,1 0 0 16,-2-2-640-16,-2-8-32 0,-2 0 0 0,-1 1 0 16,-3 1-1440-16,2-2-272 0,-2-1-64 0,-1-4-9008 0</inkml:trace>
  <inkml:trace contextRef="#ctx0" brushRef="#br1" timeOffset="112209.38">26819 6209 10127 0,'-17'-5'896'0,"12"3"-704"0,5 2-192 0,0 0 0 15,0 0 4832-15,0 0 928 0,0 0 192 0,0 0 48 16,0 0-3296-16,0 0-656 0,0 0-128 0,0 0-16 15,7-4-944-15,3 2-176 0,0-2-32 0,4 0-16 16,2 1-544-16,2 1-192 0,3-1 144 0,0 1-144 16,1-2 0-16,0 1-272 0,-2 2 32 0,-1-1 16 31,0 1-2656-31,-1 0-512 0,-2 0-128 0</inkml:trace>
  <inkml:trace contextRef="#ctx0" brushRef="#br1" timeOffset="112618.56">27242 5813 21535 0,'0'0'960'0,"0"0"192"0,0 0-928 15,0 0-224-15,0 0 0 0,0 0 0 0,4 9 1472 0,-1 0 256 16,0-3 64-16,-2 2 0 0,-1 0-480 0,0 0-96 15,0 0 0-15,-1-1-16 0,-2 1-688 0,2 0-128 16,1-8-16-16,-3 8-16 0,3-8 144 0,-4 5 16 16,4-5 16-16,-5 5 0 0,5-5-80 0,-7 3-32 15,1-3 0-15,-1-1 0 0,2-3-192 0,0 0-32 16,-2-1-16-16,2-2 0 0,0-1-176 0,0 0 0 0,1 1 0 0,0 0 0 16,1 1 0-16,3 6 0 0,-1-6 0 0,1 0-176 15,1-1 176-15,1 1-128 0,-2 6 128 0,4-5-128 16,-4 5 128-16,0 0-128 0,5-4 128 0,-5 4-128 15,6-3 128-15,-6 3 0 0,0 0 0 0,8 0 0 16,-1 0 224-16,-7 0 32 0,7 3 0 0,-7-3 0 16,0 0 48-16,0 0 16 0,7 5 0 0,-7-5 0 15,0 0-160-15,0 0-32 0,0 0 0 0,4 8 0 16,-4-8-128-16,1 9 0 0,-1 0-160 0,-1 0 160 16,-2-1-2128-16,-1 0-336 0,0 1-64 0</inkml:trace>
  <inkml:trace contextRef="#ctx0" brushRef="#br1" timeOffset="113029.05">27379 6217 21647 0,'0'0'960'0,"0"0"192"0,-6 5-912 0,-1-1-240 16,7-4 0-16,-6 4 0 0,-1 1 1088 0,1-4 160 16,-3 2 32-16,1-2 16 0,0-1-624 0,3-1-128 0,5 1-32 0,-5-3 0 15,-1-1-512-15,1 0 0 0,1-2 0 0,2-2-144 16,-1 0 144-16,0 2-208 0,1-2 80 0,2 1 128 16,0-2 0-16,1 1 0 0,-2-1 0 0,2 2 0 15,2-1 0-15,1 1 240 0,0 2-16 0,-4 5 0 16,6-4 272-16,2 1 48 0,0 1 16 0,0 1 0 15,1 1 0-15,0 0 0 0,1 0 0 0,-1 1 0 16,0 0 80-16,1 2 0 0,-4-1 16 0,-6-2 0 16,0 0-80-16,5 7-32 0,-5-7 0 0,0 0 0 0,0 0 32 15,0 8 16-15,0-8 0 0,-2 8 0 16,-4-2-144-16,0 1-48 0,-2-2 0 0,-1 0 0 16,0-1-224-16,-2 0-48 0,1 0-128 0,0-3 192 15,0 3-192-15,1-3-288 0,2 2 64 0,-3-1 16 16,4-2-1680-16,6 0-336 0,-5 0-64 0,5 0-13120 15</inkml:trace>
  <inkml:trace contextRef="#ctx0" brushRef="#br1" timeOffset="113326.49">27567 5552 23039 0,'0'0'2048'0,"0"0"-1648"15,0 0-400-15,0 0 0 0,0 0 1872 0,0 0 304 0,0 0 48 0,0 0 16 16,0 0 112-16,9 0 16 0,2-1 16 0,-1-1 0 15,2 1-1792-15,0 1-352 0,-2-1-80 0,3 1-16 16,0 0-144-16,1 0 0 0,2 0 0 0,0-2-176 31,-1 1-1888-31,0 0-384 0,0-1-80 0,1 1-16 0</inkml:trace>
  <inkml:trace contextRef="#ctx0" brushRef="#br1" timeOffset="113807.08">27812 5239 17503 0,'-15'-4'1552'0,"7"3"-1232"15,-4 1-320-15,-2 0 0 0,-2 1 1968 0,-1 0 336 0,1 2 64 0,-2 0 0 16,-3 0-64-16,3 3 0 0,-1 0-16 0,0 2 0 16,2 2-1280-16,0 3-256 0,0 4-48 0,2-1-16 15,-1 0-512-15,4 2-176 16,3 3 0-16,1 2 144 0,2 1-144 0,2-1 0 16,3 1 0-16,2 2-176 0,3 0 176 0,1 3-160 15,3-1 160-15,0 1-160 0,1 0 160 0,1-3 0 16,5 0 0-16,-1 0 0 0,0-3 0 0,3-1 0 0,2-3 0 0,0-4 0 15,-1 1 0-15,3-4 0 0,1-3 0 0,3-3 0 16,1-2 0-16,0-1 0 0,0-3 128 0,2-5-128 16,-1-3 144-16,-1-1-144 0,-1-3 192 0,-3-2-192 15,-1-6 400-15,-1-2-16 0,0-3-16 0,-1-1 0 16,-5-1 192-16,-2-1 32 0,-2 4 16 0,-3-1 0 16,-3-4 16-16,-2 0 0 0,-4 1 0 0,-4 2 0 15,-3 1-80-15,-1 3-16 0,-3 0 0 0,-4 1 0 16,-5 1-64-16,-2 1-16 0,-2-1 0 0,1 6 0 0,1-1-448 0,-1 6 0 15,3 0-176-15,1 5 176 16,0-1-2192-16,1 4-320 0,2 2-64 0</inkml:trace>
  <inkml:trace contextRef="#ctx0" brushRef="#br0" timeOffset="123269.42">27527 5943 11055 0,'0'0'976'0,"0"0"-784"0,0 0-192 0,0 0 0 0,0 0 2032 0,5 8 352 0,-10 1 80 0,5-9 16 15,0 0-1264-15,0 0-256 0,2 13-64 0,4-4 0 0,-6-9-112 0,9 8-16 16,0-2-16-16,1 1 0 0,3-3-416 0,-1 1-80 15,1-1 0-15,3 0-16 0,2 0 16 0,-1 0 16 16,-3-2 0-16,4 1 0 0,3-3-64 0,1 0-16 16,1-3 0-16,1 3 0 0,2 3-192 0,1-3 0 15,1 0 128-15,2-3-128 0,-1 2 0 0,2-2 0 0,-1 1 0 0,0-2 0 16,-1 0 0-16,-2 0 176 0,-1 0-176 0,-1-1 160 16,-1-6-160-16,0 1 160 0,1 0-160 0,2-1 160 15,1 1-32-15,-1-2 0 0,1 0 0 0,-1 2 0 16,-1-3-128-16,1 1 160 15,1 0-160-15,-2-3 160 0,-1-1-160 0,-1 2 160 0,2 2-160 16,-1-4 160-16,-1-5 240 0,-2 2 48 0,0 1 16 0,-2-3 0 16,-1-1 144-16,-1-3 32 0,-1-1 0 0,0 1 0 15,0 2-96-15,-2-1-16 0,-1 3 0 0,0-6 0 16,-1-4-48-16,2-2-16 0,-4 2 0 0,2-3 0 16,0 1-192-16,-1 1-32 0,-3-1-16 0,0 0 0 15,-2 2-16-15,-2 1 0 0,-2 3 0 0,-3-2 0 16,-3-4 112-16,-1 2 32 0,-1 1 0 0,-3 2 0 15,-1 0-96-15,0 2 0 0,-1 0-16 0,-3 3 0 16,1-1-240-16,0 2 144 0,0 1-144 0,-2 0 128 0,-2 0-128 0,1 2 0 16,-1-2 0-16,0-3 0 0,2 1 0 0,-2-3 0 15,-1 0 0-15,-1 1 0 0,-1-1 0 0,-4 0 0 16,0-1 0-16,-2 0 128 0,-1 0-128 0,-4 2 0 16,-4-1 0-16,0 1 128 15,2 1 48-15,-1 2 0 0,1 1 0 0,0 0 0 16,1 1 16-16,0 1 0 0,-3 0 0 0,1 0 0 15,3-1-192-15,-2-2 160 0,-4 1-160 0,1-2 160 0,0 1-160 0,1-2 128 16,0 2-128-16,2 0 128 0,0 0-128 0,0 0 160 16,2 1-160-16,1 0 160 0,0 3-16 0,5 1 0 15,0 1 0-15,1 2 0 0,-2-2-144 0,2 2 160 16,0 3-160-16,1-3 160 0,-1 1-160 0,-1-1 0 16,-1 2 0-16,1 0 128 0,0-1-128 0,2 3 0 15,-1-1 0-15,-1 2 0 0,1 1 0 0,1-1 0 16,1 1 0-16,-1 0 0 0,1-2 0 0,0 2 0 0,0-1 0 0,1 1 0 15,1-1 0-15,2 3 0 0,1-1 0 0,1 1 0 16,-2-1 0-16,1 1 0 0,0-1 0 0,2 0 0 16,-3 2 0-16,3-3 0 0,-1 1 0 0,4 0 0 15,-4-1 0-15,1 2 0 0,-3-1 0 0,1 1 0 16,2-1 0-16,0-1 0 16,-1 3 0-16,0-1 0 0,-2 0 0 0,2 1 0 0,1 0 0 0,0-1 0 15,-2-2 0-15,3 1 0 0,0 1 0 0,3-1 0 16,3 1 0-16,-2-1 0 0,-3 2 0 0,4 0 0 15,3-4 128-15,-1-1-128 0,-2 1 0 0,-3 0 128 16,2-1 0-16,3 1-128 0,1-2 192 0,-2 2-64 16,-2 1-128-16,1 0 0 0,2-1 144 0,-2 1-144 15,0 1 0-15,-1 1 144 0,0 1-144 0,1-1 0 16,-1-3 0-16,2 1 0 0,7 8 0 0,-8-9 0 16,3-3 0-16,1 3 0 0,-2-2 0 0,-2 2 0 0,-1 0 128 15,2 0-128-15,1-1 0 0,1-1 0 0,1-1 0 0,0 2 0 16,-2-2 128-16,3 3-128 0,-1-1 0 0,-2-1 128 15,0-1-128-15,-1 2 0 0,2-2 128 0,0 2-128 16,0-1 0-16,-2 1 0 0,1 0 0 0,0-2 0 16,4-1 0-16,-3 0 0 0,-1 0 128 0,1 1-128 15,0-1 0-15,1 1 0 0,0 2 0 0,2-1 0 16,-1 1 0-16,0 0 0 0,-1 0 128 0,1 0-128 16,-1-2 0-16,0 0 0 0,-3 1 0 0,2-1 128 15,1 0-128-15,0 2 0 0,0 1 160 0,0 0-160 16,0-1 128-16,1 0-128 0,-4-3 128 0,1 1-128 15,0-1 0-15,1 2 128 0,0-1-128 0,0 0 0 16,1 3 144-16,-1-4-144 0,-1 0 0 0,1 2 144 16,0-2-144-16,0 2 0 0,-2-1 144 0,1 0-144 0,-1-1 0 0,2 1 144 15,-2-1-144-15,1-1 128 0,1 1-128 0,-1-1 128 16,0-1-128-16,-2 1 0 0,-1-2 144 0,0 2-144 16,1-2 128-16,-1 2-128 0,-2 1 128 0,1 0-128 15,0-3 0-15,-1 2 144 0,1 0-144 0,-2-2 0 16,0 0 144-16,1 1-144 0,-4-2 0 0,3 1 144 15,2 2-144-15,-2-1 0 0,1 2 144 0,1 0-144 16,0-4 0-16,0 2 144 0,-2-1-144 0,0 2 0 16,-1-1 144-16,1 2-144 0,2 0 0 0,-2 0 144 0,0 0-144 15,1 0 0-15,-1 0 0 0,2 0 0 0,-1 0 0 0,1 0 0 16,-2-1 0-16,2-1 0 16,-1 2 0-16,1 0 0 0,-2 2 0 0,0-2 0 15,0-4 0-15,-1 2 0 0,-1 2 128 0,1 1-128 16,0-2 0-16,0 1 0 0,-1 3 0 0,-2-2 0 15,-1 2 0-15,0 2 0 0,3-3 0 0,1 1 0 16,0 2 0-16,0 0 0 0,-2-2 0 0,2 2 0 0,0 3 0 0,0-1 0 16,0 0 0-16,1-1 0 0,1 1 0 0,0-2 0 15,1 0 0-15,2 2 0 0,0-1 0 0,-1 2 0 16,-1 1 0-16,-1-2 0 0,1 0 0 0,1 0 0 16,0-1 0-16,-1 2 0 0,0-1 0 0,1 0 0 15,0 1 0-15,1 3 0 0,-1-5 0 0,1 2 0 16,0-2 0-16,0 2 0 0,-1-5 0 0,1 2 0 15,-1 1 0-15,0 2 0 0,1 1 0 0,0 2 0 0,1-4 0 16,-1 1 0-16,0-1 0 0,1-2 0 0,2 1 0 0,-1 3 0 16,6 4 0-16,-8-1 0 0,8 1 0 0,-7-5 0 15,7 5 0-15,-6-7 0 16,1 2 0-16,5 5 0 0,-8-2 0 0,8 2 0 16,0 0 0-16,-9 0 0 0,9 0 0 0,0 0 0 15,-9 0-144-15,9 0 144 0,0 0 0 0,0 0-128 0,-7 6 128 0,2 3 0 16,5-9-128-16,-5 12 128 0,-2-2 0 0,2 2 0 15,0 0-128-15,-1 2 128 0,3 3 0 0,0-3 0 16,0 2 0-16,2-3-128 0,0-2 128 0,1 2 0 16,-2-3 0-16,2 0 0 0,0 1 0 0,0 1 0 15,0-2 0-15,0-10 0 0,0 0 0 0,-2 12 0 16,2-12 0-16,0 0 0 0,0 0 0 0,0 0 0 16,0 0 0-16,0 0 0 0,0 0 0 0,0 0 0 15,0 0 128-15,0 0-128 0,0 0 0 0,0 0 144 16,-5-5-144-16,1-2 0 0,-2-1 0 0,4-1 128 0,-1-1-128 0,1-1 0 15,-2 2 0-15,1-3 0 0,2 1 0 0,-2-1 0 16,1 0 0-16,-1 0 0 16,-1 1 0-16,0-1 0 0,0 0 0 0,0 1 0 15,0 0 0-15,2-2 0 0,-2 1 0 0,1 2 0 0,-1-1 0 0,2 4 0 16,-1-1 0-16,3 8 0 0,-1-11 0 0,0 4 0 16,-1-4 0-16,2 3 0 0,0 8-128 0,3-9 128 15,0 1 0-15,-3 8 0 0,6-7 0 0,2 1 0 16,-8 6-144-16,10-4 144 0,2 2 0 0,0 2-192 15,-1 1 192-15,3 3-160 0,0-3 160 0,0 2-160 0,1 0 160 16,0-2-160-16,3 1 160 0,1 1 0 0,-2-2 0 0,2-1 0 16,1-1 0-16,-1 1 0 0,1-5 0 0,1 4 0 15,-2-3 0-15,2 1 0 0,3-1 0 0,-2 2 0 16,-3-1 0-16,2 2 0 0,-1-1 0 0,1 4 0 31,-1 2-1568-31,3 2-288 0,-3 2-48 0,0 4-11184 16,-2-3-2240-16</inkml:trace>
  <inkml:trace contextRef="#ctx0" brushRef="#br0" timeOffset="124236.55">24209 1827 2751 0,'0'0'256'0,"0"0"-256"16,0 0 0-16,0 0 0 0,0 0 3600 0,0 0 688 15,0 0 128-15,0 0 16 0,8-6-2272 0,-14-2-464 16,6 8-96-16,-5-9 0 0,3 2-416 0,-1 1-80 0,0-4-16 0,-2 0 0 16,-3 1-160-16,2 2-32 0,-3 1-16 0,1-2 0 15,1-1-176-15,1 4-16 0,-3-1-16 0,-6 0 0 16,4 1-208-16,0 1-32 0,1 0-16 0,-1 1 0 16,1 3-176-16,2 0-48 0,0 2 0 0,8-2 0 15,-9 7-192-15,1 4 0 0,0 1 0 0,3-5 0 16,1 4 0-16,-1 1-128 0,0 1 128 0,-3 8 0 0,2-1-144 15,-1 1 144-15,0 0 0 0,1 3-144 0,1-1 144 0,1-7-192 16,1 1 192-16,1 2-192 16,-1-1-496-16,-1 8-96 0,-2-5-32 0,3 0 0 15,0-5-1488-15,2-2-288 0,0-1-64 0,1-13-5344 16,-2 9-1088-16</inkml:trace>
  <inkml:trace contextRef="#ctx0" brushRef="#br0" timeOffset="124457.98">23845 1954 5519 0,'0'0'496'0,"0"0"-496"16,0 0 0-16,0 0 0 0,-4-8 2672 0,4 8 432 15,0 0 96-15,0 0 0 0,0 0-1200 0,0 0-240 16,0 0-48-16,0 0-16 0,0 0-480 0,-1 10-80 16,1 2-32-16,0 0 0 0,-2-2-128 0,4-1-16 0,0-1-16 0,2 4 0 15,0-2-112-15,1 1-32 0,2 0 0 0,-1-3 0 16,-6-8-192-16,0 0-32 0,0 0-16 0,0 0 0 15,12 7-128-15,-12-7-32 0,12 0 0 0,0-4 0 16,-2-1-144-16,1-1-16 0,-11 6-16 0,11-4 0 16,1 1-224-16,-3 1 128 15,0-3-128-15,6 1 0 16,-4 1-1216-16,1 3-352 0,0 3-64 0</inkml:trace>
  <inkml:trace contextRef="#ctx0" brushRef="#br1" timeOffset="128069.93">25033 10956 15663 0,'-16'13'1392'0,"10"-11"-1120"0,-1-2-272 0,2 2 0 0,5-2 1840 0,0 0 304 0,0 0 64 0,0 0 16 15,0 0-400-15,0 0-80 0,5-8-16 0,4-1 0 0,3-2-432 0,3 1-80 16,5-2-32-16,4 0 0 0,6 1-272 0,-1-2-48 15,3-4-16-15,2-2 0 0,2-1-160 0,1-1-48 16,-1-3 0-16,3-1 0 0,0 1-112 0,-1-1-16 16,3-1-16-16,2 0 0 15,1-3-192-15,2 0-48 0,-2 1 0 0,-2 2 0 16,-1 0-96-16,-7 6-32 0,-1 0 0 0,-1 0 0 0,0-1-128 0,-1-1 0 16,-1-1-160-16,-1 3 160 0,-3-1 0 0,8-4 0 15,-4 1 0-15,-4 5 0 0,-3 1 0 0,-1 2 0 16,-2 2 0-16,-3 1 0 0,-3-2 0 0,-1 4 320 15,-1 0-64-15,-2 2 0 0,1 1-128 0,-2 0-128 16,0 1 192-16,0 0-192 0,-1 1 288 0,-1 2-48 16,-2-3-16-16,0 3 0 0,0-1-32 0,0 1-16 0,-5 4 0 0,0 0 0 15,6-4-176-15,0 0 192 0,2 3-192 0,0 0 192 16,-2 1-192-16,3 1 0 0,2 2 0 0,-1 0 0 16,2 1 0-16,1 3 0 0,1 1 0 0,2 2 0 15,0 3 0-15,2 1 0 0,3 2 128 0,1 1-128 16,1 3 0-16,2-2 160 0,0 1-160 0,4 4 160 15,6 3 32-15,0-2 0 0,0 4 0 0,2-1 0 0,3 3-64 16,5 3 0-16,-2-1 0 0,-2 0 0 0,1 0 176 0,1 0 16 16,-1-1 16-16,-1 0 0 0,1-1-336 0,0 1 144 15,0-1-144-15,-2-1 0 16,0-3 208-16,-2-1-64 0,-3 0-16 0,-3-2 0 16,-4-1 0-16,1-5 0 0,-3-1 0 0,-2-2 0 15,-2 2-128-15,-4-3 160 0,-2 0-160 0,-1-1 160 16,0-2-160-16,-2 2 0 0,-4-6 144 0,-1 2-144 0,-1 0 0 0,-1-1 0 15,-1 0 0-15,-5-7-192 16,0 0-912-16,0 0-192 0,0 0-48 0,0 0 0 16,0 0-1856-16,0 0-384 0</inkml:trace>
  <inkml:trace contextRef="#ctx0" brushRef="#br1" timeOffset="128774.54">26263 10056 4607 0,'0'0'400'0,"0"0"-400"15,-5 5 0-15,0 1 0 0,0-3 3840 0,0 3 704 16,5-6 128-16,-6 5 16 0,6-5-2464 0,0 0-496 0,0 0-112 0,0 0-16 16,0 0-256-16,0 0-64 0,0 0-16 0,7 5 0 15,-7-5-80-15,6 4-16 16,-6-4 0-16,11 3 0 0,1-3-80 0,-1-2 0 16,0 0-16-16,2-1 0 0,1-2-160 0,3 0-16 15,1-2-16-15,1 1 0 0,-1-5-240 0,3 0-64 0,1-3 0 16,3-1 0-16,-2-3-64 0,0-2-32 0,0-1 0 0,-1 0 0 15,0 0-128-15,1 1-32 0,1 0 0 0,-1-1 0 16,0 3-176-16,8-7-144 0,-2 6 192 0,-3 0-192 16,-3 0 128-16,1 1-128 0,-4-1 0 0,3 2 0 15,1 3 0-15,-3-3 0 0,-6 1 0 0,0 2 0 16,2 1-416-16,-1 1-32 0,-3 1-16 0,-3 1 0 16,-1 3-1616-16,0 0-320 0,-1 1-64 0,0-1-9872 15,-1 2-1968-15</inkml:trace>
  <inkml:trace contextRef="#ctx0" brushRef="#br1" timeOffset="129342.93">27497 9323 15663 0,'0'0'688'0,"-8"11"144"0,0 1-656 0,0 2-176 0,3 0 0 0,-3 2 0 16,-1 2 2416-16,-1 3 448 0,-1 0 80 0,1 2 32 16,-1 1-944-16,5-1-192 0,-1-1-48 0,2-2 0 15,1-2-800-15,2-2-160 0,-4-2-48 0,4-2 0 16,2-2-336-16,0-10-80 0,0 8-16 0,0-8 0 15,0 0 32-15,0 0 0 0,0 0 0 0,0 0 0 16,2-8-160-16,5-5-32 0,-1 0 0 0,0-4 0 16,-4 0-192-16,1-5 0 0,-1-1 0 0,2-2 0 15,3-1 0-15,1 1 0 0,1 0 0 0,-1-1 0 16,-2 0 0-16,3-1-128 0,2-2 128 0,0 2 0 16,1 1 0-16,-1 2-160 0,-4 3 160 0,0 3-128 15,-1 3 128-15,0 4-128 0,-6 11 128 0,0 0-128 16,0 0-16-16,0 0 0 0,0 0 0 0,6 11 0 0,-3 0-16 0,-2 9 0 15,-1 1 0-15,0 5 0 0,0 1 160 0,1 2-160 16,2-6 160-16,1 3-160 0,1 0 160 0,0 1 0 16,2-3-144-16,-2 0 144 0,0-2 0 0,2-2 0 15,-1-4 128-15,1-4-128 0,-2 0 624 0,2-6 32 16,-7-6 16-16,10 4 0 0,-10-4 208 0,12 0 32 16,-2-4 16-16,1-2 0 0,-2-5-128 0,-1 0-32 0,-3-4 0 0,-1-2 0 15,0-5-256-15,0-1-64 0,-1-3-16 0,1 0 0 16,0 1-80-16,0-4-16 15,-1 2 0-15,-1-3 0 0,-2 1-160 0,2 2-48 16,-1 1 0-16,2 1 0 0,-1 3-272 0,0 5-64 16,-1-3-16-16,1-3 0 15,1 3-1232-15,0 1-240 0,-2 3-48 0,0 2-11424 0,1 1-2272 0</inkml:trace>
  <inkml:trace contextRef="#ctx0" brushRef="#br1" timeOffset="131293.54">27648 8548 11967 0,'0'0'1072'0,"0"0"-864"0,0 0-208 0,-4 13 0 16,-1-1 2800-16,0 1 512 16,-2 0 96-16,1 1 32 0,0 4-1696 0,2 0-336 15,2 2-64-15,-1 0 0 0,-1-3-848 0,3 1-176 16,1 1-16-16,1 1-16 0,1-2-288 0,0-2 0 15,1-2 0-15,2-2 0 16,0-2-1856-16,-5-10-288 0,0 0-48 0</inkml:trace>
  <inkml:trace contextRef="#ctx0" brushRef="#br1" timeOffset="131554.53">27634 8056 11967 0,'0'0'528'0,"0"0"112"0,0 0-512 0,0 0-128 0,0 0 0 0,0 0 0 16,0 0 2848-16,0 0 544 0,0 0 96 0,0 0 32 15,0 0-1984-15,0 0-400 0,4 13-80 0,-4 0-16 0,-2 3-688 0,1 1-144 16,1 0-16-16,-1 2-16 0,-2 2-176 0,2 1 0 15,1-1 0-15,0 0 128 16,1-1-656-16,2-2-144 0,-1-1-32 0,2-4-7504 16,1-3-1520-16</inkml:trace>
  <inkml:trace contextRef="#ctx0" brushRef="#br1" timeOffset="131760.06">27761 7981 19695 0,'0'0'864'0,"0"0"192"0,0 0-848 0,0 0-208 0,0 0 0 0,0 0 0 16,0 0 880-16,0 0 128 0,0 0 16 0,0 0 16 16,4 14-368-16,-1-1-80 0,-1 4-16 0,1 0 0 15,0 2-384-15,-1 2-192 0,1 1 160 0,0 1-160 16,0-1 0-16,1 1 0 0,0-1 0 0,0 1-160 16,1-3-480-16,-2-1-80 0,-3-2-32 0,0-2 0 15,-1 0-560-15,-1-1-112 0,0-2-32 0</inkml:trace>
  <inkml:trace contextRef="#ctx0" brushRef="#br1" timeOffset="131953.01">27653 8221 3679 0,'0'0'160'0,"0"0"32"0,0 0-192 0,0 0 0 0,0 0 0 0,0 0 0 0,0 0 5440 0,0 0 1056 16,0 0 208-16,0 0 32 0,0 0-4144 0,0 0-832 15,0 0-160-15,16 2-48 0,-2 2-960 0,2 3-192 16,-1-5-32-16,2 2-16 0,2 0-352 0,0 0 0 16,1 1 0-16,-1 3 0 15,1 2-2608-15,-1 1-432 0</inkml:trace>
  <inkml:trace contextRef="#ctx0" brushRef="#br1" timeOffset="132268.38">28132 9305 13823 0,'0'0'1216'15,"0"0"-960"-15,0 0-256 0,0 0 0 0,0 0 3952 0,0 0 736 16,0 0 160-16,0 0 16 0,9-2-3200 0,-9 2-640 16,10-3-128-16,2 0-16 0,-2-2-688 0,3 4-192 15,-1 1 0-15,1 0 128 16,1 1-2448-16,2-1-496 0</inkml:trace>
  <inkml:trace contextRef="#ctx0" brushRef="#br1" timeOffset="132771.63">28549 9184 17503 0,'0'0'1552'0,"0"0"-1232"15,0 0-320-15,0 0 0 0,6 9 1808 0,0 0 304 0,-6-9 64 0,6 16 16 16,2 0-880-16,0 4-176 0,-4-1-48 0,0 0 0 15,-1-1-544-15,1 2-112 0,0 1-32 0,0-2 0 16,-1 0-208-16,-1-1-64 16,0-2 0-16,-1-1 0 0,-1 0-128 0,-1-4 192 15,1-11-192-15,0 11 192 0,0-11-32 0,0 0 0 16,0 0 0-16,0 0 0 0,0 0-16 0,0 0 0 0,0 0 0 0,-7-8 0 16,1-4-144-16,-1 0 0 0,2-3 0 0,0 0 128 15,1-2-128-15,1-1-176 0,3-3 48 0,3-2 0 31,1-2-416-31,0 2-80 0,0-1-16 0,2 1 0 16,-2-2 176-16,4 3 16 0,0 2 16 0,1 2 0 0,-1 0 288 0,1 3 144 0,1 2-160 0,-1 2 160 16,0-1 0-16,0 1 160 0,1 4 0 0,0 1 0 15,-1 4 320-15,2-2 64 0,-1 1 16 0,-10 3 0 0,0 0-128 0,0 0-32 16,10 7 0-16,-10-7 0 0,7 12-144 0,-7-12-16 16,3 13-16-16,-3 2 0 0,-2 2 32 0,0 0 0 15,-2-1 0-15,-3 3 0 0,-2-2-48 0,-1 3 0 16,-1-5 0-16,1 4 0 0,-1-4 96 0,1 2 16 15,1-1 0-15,1 0 0 0,1-3 112 0,2-2 16 16,1 0 16-16,4-11 0 0,-1 13-16 0,1 0-16 16,0-4 0-16,0-9 0 0,7 10-224 0,-7-10-32 0,10 8-16 0,2-3 0 15,-2-1-160-15,5-2 160 0,1-1-160 0,0 0 160 16,-3-1-160-16,0 0 0 16,2-2 0-16,1 0 0 15,3 2-960-15,-2-2-256 0,-2 2-64 0,-2 0-9792 16,-13 0-1936-16</inkml:trace>
  <inkml:trace contextRef="#ctx0" brushRef="#br1" timeOffset="133399.94">27656 9836 4607 0,'0'0'400'0,"0"0"-400"16,0 0 0-16,0 0 0 0,0 0 2192 0,0 0 368 15,0-12 64-15,0 12 0 0,0-9-1552 0,0 9-320 16,0 0-64-16,0 0-16 0,0 0 416 0,0 0 64 16,0 0 32-16,0 0 0 0,0-10 192 0,0 10 32 0,0 0 16 0,0 0 0 15,0 0-384-15,0 0-80 0,0 0 0 0,0 0-16 16,0 0-592-16,0 0-112 0,0 0-32 0,0 0 0 15,0 0-32-15,0 0-16 0,0 0 0 0,-2 10 0 16,2-10 96-16,0 0 32 0,0 0 0 0,0 0 0 16,0 0-64-16,0 0-16 15,0 8 0-15,0-8 0 0,0 0-64 0,0 0-16 16,0 0 0-16,0 0 0 0,0 0-128 0,-6-7 0 0,6 7 0 16,-5-6 0-16,5 6 0 0,-4-8 0 0,4 8 176 0,0 0-176 15,-3-10 0-15,3 10 0 0,3-11 0 0,-3 11-160 16,2-10 160-16,-2 10 0 0,7-9 0 0,-1 2 0 15,-6 7 256-15,10-7 0 0,-10 7-16 0,0 0 0 16,0 0 112-16,0 0 32 0,9 0 0 0,-9 0 0 16,0 0 128-16,0 0 16 0,0 0 16 0,2 10 0 15,-2-10-32-15,-2 11-16 0,-2-2 0 0,-1-1 0 0,1 0-304 0,4-8-64 16,-6 11-128-16,6-11 192 0,-6 9-192 0,-1-2 0 16,0 0 0-16,-1 0 0 15,-1-5-272-15,9-2-160 0,0 0-16 0,0 0-16 16,0 0-2336-16,0 0-464 0,0 0-80 0,0 0-32 0</inkml:trace>
  <inkml:trace contextRef="#ctx0" brushRef="#br1" timeOffset="133936.01">27920 9792 11967 0,'0'0'1072'0,"0"0"-864"0,0 0-208 0,0 0 0 15,-6 9 2480-15,6-9 448 0,-12 4 80 0,4-3 32 16,8-1-1392-16,0 0-288 0,-9 1-48 0,9-1-16 16,0 0-656-16,-9 0-128 0,9 0-16 0,-9-1-16 15,2-3-320-15,7 4-160 0,-9-7 160 0,3 4-160 16,6 3 144-16,0 0-144 0,-7-6 128 0,7 6-128 15,-5-5 0-15,5 5 0 0,0 0 128 0,0 0-128 16,0 0 0-16,1-8 0 0,-1 8 144 0,0 0-144 0,0 0 0 16,9-5 0-16,-9 5 0 0,11-5 0 0,-11 5 0 0,13 0 176 15,-1 0-176-15,-12 0 192 0,13 0 112 0,-2 2 16 16,-11-2 16-16,12 7 0 0,-12-7 48 0,11 6 0 16,-11-6 0-16,9 10 0 15,-4 0 128-15,-1-1 48 0,-4-9 0 0,0 0 0 16,0 0-48-16,-1 11 0 0,1-11 0 0,0 0 0 15,0 0-224-15,-7 6-48 0,7-6-16 0,0 0 0 0,-8 4-64 0,-1-3-16 16,-1-2 0-16,1-2 0 0,-1 1-144 0,1-1 0 16,0-1 144-16,1-1-144 0,2-1 0 0,-1-1 0 15,-1 1 0-15,3-2 0 0,1 0-160 0,3 0 0 0,1 8 0 16,3-9 0-16,-3 9-128 0,6-9-32 16,1 2 0-16,1 1 0 0,-1-1 176 0,-7 7 144 15,11-5-208-15,-11 5 80 0,12 0 128 0,-2 3-128 16,-1 1 128-16,-1 2-128 0,-8-6 128 0,8 10 0 15,0-3 0-15,-2 2 0 0,1-1 0 0,-1 2-160 16,-1 1 160-16,1-2-15936 0</inkml:trace>
  <inkml:trace contextRef="#ctx0" brushRef="#br1" timeOffset="134740.38">25704 9321 15663 0,'0'0'1392'0,"0"0"-1120"15,0 0-272-15,-3 8 0 0,3 5 2400 0,0-2 416 16,3 0 96-16,1 3 16 0,1 1-768 0,3 0-160 16,-3 0-16-16,3 3-16 0,3 1-400 0,-1 2-80 0,2 1-16 0,1 6 0 15,1 0-416-15,3-3-96 16,-1-3 0-16,5 8-16 0,-1 3-304 0,-1-7-48 15,-1-1-16-15,1 0 0 0,0-2-336 0,-1 1-80 16,0-2-16-16,-2-1 0 0,-3 1-144 0,1 0 0 16,1-1 0-16,-1 0 0 0,0-1 0 0,1 3 0 15,0-5-192-15,1 1 192 16,-2-2-1024-16,-1-1-64 0,0-2-32 0,0-2 0 16,-1-3-1936-16,-2-1-384 0,0-3-80 0,-3-1-6272 0,0-1-1248 0</inkml:trace>
  <inkml:trace contextRef="#ctx0" brushRef="#br1" timeOffset="135268.81">25501 8859 25967 0,'0'0'1152'0,"-3"-2"240"0,-1-5-1120 0,0 1-272 16,-1 2 0-16,-1 1 0 0,6 3 1440 0,-8-1 224 16,-1 0 64-16,1 1 0 0,1 1-608 0,2 1-112 15,5-2-32-15,-6 8 0 0,0 3-736 0,2 0-240 16,2 3 128-16,0 0-128 0,1 1 0 0,2 4 0 0,3-4 0 0,2 0-144 16,0-1 144-16,1 0 0 0,0 1-144 0,1-1 144 15,0-1 0-15,1-1-144 0,2 0 144 0,-1-2 0 16,2 0 0-16,1-2 0 0,0-1 0 0,5-5 0 15,-1 2 288-15,0-6 16 0,0-1 0 0,0-1 0 16,0-2 208-16,0-3 32 0,-3-6 16 0,1 0 0 16,-4-2-112-16,0-2 0 0,-2 0-16 0,-3-1 0 15,-2 1-160-15,-2 4-16 0,-2 1-16 0,-2-2 0 16,-3 1-64-16,0-1-16 0,-4 2 0 0,-3-2 0 0,-1 3-160 0,-7-4 0 16,3 5 0-16,-1-1 0 31,0-1-1424-31,0 1-176 0,-1 1-16 0,2 3-16 15,2 3-1696-15,-3 2-320 0</inkml:trace>
  <inkml:trace contextRef="#ctx0" brushRef="#br1" timeOffset="135582.87">24859 8651 2751 0,'0'0'256'0,"0"0"-256"0,0 0 0 0,0 0 0 16,0 0 5904-16,0 0 1136 0,0 0 240 0,0 0 32 15,0 0-4816-15,-4 6-976 0,0 5-192 0,2 2-48 16,1 5-432-16,1 5-80 0,-2 2-32 0,1 1 0 15,0 3-544-15,-1 2-192 16,2-1 144-16,3 0-144 0,-2-4 0 0,1-2-256 0,0-5 48 0,-1 1 0 31,3-2-1856-31,0-1-368 0,0-1-80 0,0-3-10912 0</inkml:trace>
  <inkml:trace contextRef="#ctx0" brushRef="#br1" timeOffset="135784.47">24951 8589 20271 0,'0'0'1792'0,"0"0"-1424"16,0 0-368-16,0 0 0 0,0 0 1232 0,5 7 176 15,-5-7 48-15,2 8 0 0,5 6-272 0,-2 2-48 16,-1 2-16-16,0 3 0 0,0-3-736 0,0 3-128 16,0 1-48-16,0 3 0 0,1 2-208 0,0 1 0 15,2-1 0-15,-1 0 0 16,2 5-672-16,-2-7-176 0,0-3-48 0,0 0 0 15,-1 0-1856-15,1-1-368 0,-3-2-80 0</inkml:trace>
  <inkml:trace contextRef="#ctx0" brushRef="#br1" timeOffset="135996.06">24893 8918 22111 0,'0'0'1968'0,"0"0"-1584"0,0 0-384 0,0 0 0 16,0 0 2752-16,0 0 448 0,0 0 112 0,0 8 16 16,0-2-1600-16,5 0-320 0,2-1-64 0,2-3-16 15,1 0-880-15,2 0-160 0,-1 0-32 0,2-2-16 16,2 0-240-16,2-2 0 0,4 2 0 0,3-1 0 31,0 1-2496-31,2 0-512 0</inkml:trace>
  <inkml:trace contextRef="#ctx0" brushRef="#br1" timeOffset="139142.65">24829 12422 3679 0,'2'-9'320'0,"0"1"-320"0,1 1 0 0,1-1 0 0,-2 1 3744 0,2-2 672 0,0 1 144 0,0 1 32 16,0-4-2576-16,0 1-512 0,-2-1-96 0,1 2-32 15,-3 1 384-15,-1-1 80 0,-1 3 16 0,0-1 0 16,-3-1-224-16,-1 3-32 0,1 1-16 0,-1 0 0 15,-5-1-592-15,2 4-112 0,-3 1-32 0,1 1 0 16,-4 2-272-16,1 2-48 0,0 3-16 0,-1 2 0 16,0 3-256-16,0 3-64 0,2 2-16 0,0 4 0 15,2 0-176-15,1 2 0 0,3-1 0 0,1 1-176 0,2-1 176 16,3 1 0-16,4-1-144 0,2-1 144 0,3 1-320 0,1-1 16 16,4 0 0-16,3-3 0 15,3-4-1616-15,3 0-320 0,2-2-64 0,1-2 0 16,1-5-1104-16,0-3-224 0,2-4-32 0</inkml:trace>
  <inkml:trace contextRef="#ctx0" brushRef="#br1" timeOffset="139473.84">25241 12507 11055 0,'0'0'480'0,"0"0"112"16,-8-5-464-16,1 0-128 0,-1 2 0 0,-3-2 0 0,2 0 4400 0,0 1 848 16,0 2 192-16,0 4 16 0,-2-2-3184 0,1 2-640 15,0 1-128-15,0 2-32 0,1 0-848 0,2 6-176 16,-1 1-48-16,1-1 0 0,2 2-400 0,1-1 0 15,1 1 128-15,2-1-128 0,0 2 0 0,3-2 0 0,1-2 0 0,2-1 0 16,3-1-208-16,0-1 80 0,0-3 128 0,1 0-208 16,0-2-48-16,0 1-16 0,0-3 0 0,3-3 0 15,-2-1 144-15,1 0 128 0,-1 2-192 0,-1-2 192 16,-2-1 0-16,1-2 0 0,0-1 0 0,-1 2 0 16,0-5 0-16,-1 2 0 0,0 0 0 0,-1 1 0 15,0 2 0-15,-5 6 144 0,0 0 16 0,0 0 0 16,5-4 336-16,-5 4 64 15,0 0 16-15,0 0 0 0,0 0-192 0,0 0-48 0,0 0 0 16,3 10 0-16,-1-3-336 0,2 2 0 0,0 1 0 0,2 1 0 16,-3-2-272-16,4 1-80 0,1 0-16 0,0 1 0 31,-1 0-2112-31,1-2-416 0,3 0-96 0</inkml:trace>
  <inkml:trace contextRef="#ctx0" brushRef="#br1" timeOffset="139771.23">25488 12458 23727 0,'0'0'1040'0,"0"0"240"0,0 0-1024 15,0 0-256-15,1 6 0 0,-1 1 0 0,0 0 896 0,-1 3 144 16,-1 1 32-16,2 2 0 0,0 2-144 0,0 0-32 16,0 4 0-16,2 0 0 0,-1 5-416 0,0 0-96 15,-1 0 0-15,0-3-16 0,3 1-16 0,-2-3 0 0,0-2 0 0,1-1 0 16,-1-3-80-16,0-3-16 0,2 1 0 0,-2-6 0 15,-1-5 256-15,0 0 64 0,0 0 0 0,0 0 0 16,0 0 0-16,2-5 16 0,-2-6 0 0,0 1 0 16,1-4-256-16,0-3-48 15,1 0-16-15,-1 0 0 0,0 1-144 0,2-1-128 16,-2-1 192-16,0 0-192 0,3 1 0 0,-1 0 0 16,1 0 0-16,2-4 0 15,1 3-1472-15,1 3-240 0,-1 4-48 0,4 0-8928 0,1 1-1792 0</inkml:trace>
  <inkml:trace contextRef="#ctx0" brushRef="#br1" timeOffset="140207.72">25823 12162 26719 0,'0'0'1184'15,"0"0"240"-15,-2 7-1136 0,1 5-288 0,0-1 0 0,1 4 0 0,1 5 800 0,-1 1 96 16,0 2 32-16,1 5 0 0,2-1-64 0,-2 2-16 15,2-3 0-15,0-2 0 0,-1 1-528 0,1-1-128 16,-2-1 0-16,0-1-16 16,1-1-176-16,-2 1 0 0,0-3 144 0,-2 0-144 15,1 2 128-15,0-4-128 0,-1-1 128 0,0-2-128 16,-1 0 144-16,-1-2-144 0,2-3 192 0,-2-2-192 0,0-1 0 0,4-6 0 16,-7 0 0-16,2-1 0 15,0-6-528-15,2 1-16 0,1-2 0 0,0-1 0 16,4-4-16-16,0-4 0 0,1 1 0 0,1 1 0 0,2-4 240 0,2 0 32 15,-1 3 16-15,1 2 0 0,1 1 272 0,2 0-192 16,-1-2 192-16,1 4-160 0,1 2 160 0,1 1 0 16,1 0 160-16,5 1-160 0,-2 3 416 0,0 4-16 15,-1 2 0-15,0 0 0 0,-4 2 336 0,-3-1 64 0,-1 2 16 16,-2 2 0-16,0-1 240 0,-3 2 48 0,0 1 16 0,-2 3 0 16,-1-3-256-16,-2 5-48 0,-5-1-16 0,-2 2 0 15,-3 0-128-15,-1 0-32 0,-1-2 0 0,0 0 0 16,1-4-320-16,-2-3-80 0,0 2-16 0,0-3 0 15,0-1-224-15,0-1 0 0,2 1 0 0,2-3 0 32,-1-2-1568-32,-1-3-352 0,4-1-80 0,3-2-9744 0,6 7-1952 0</inkml:trace>
  <inkml:trace contextRef="#ctx0" brushRef="#br1" timeOffset="140335.67">26159 12512 20271 0,'0'0'1792'0,"0"0"-1424"0,0 0-368 0,3 9 0 0,-2 1 2000 0,0-1 336 16,-1 0 64-16,0 0 16 0,0-1-1536 0,0 0-304 16,2-1-64-16,-2-7-16 15,0 0-2304-15,0 0-464 0</inkml:trace>
  <inkml:trace contextRef="#ctx0" brushRef="#br1" timeOffset="140706.88">26166 12312 12895 0,'0'0'1152'0,"0"0"-928"0,0 0-224 0,0 0 0 0,0 0 2736 0,0 0 496 16,0 0 96-16,0 0 32 0,10 7-2272 0,-1 1-448 15,2 3-80-15,0 4-32 0,1 0-352 0,0 2-176 16,-4-3 160-16,2 4-160 0,-1-1 128 0,0 1-128 16,2 2 0-16,-3-2 0 0,-2 2 192 0,-1-3-48 0,-1-2-16 0,1 4 0 15,-1-4 112-15,0 0 16 0,-1-4 0 0,-1-2 0 16,2-1-80-16,0-4-16 0,-4-4 0 0,0 0 0 15,0 0 48-15,7-5 16 0,-1-3 0 0,1-2 0 16,-1-1-96-16,3-3 0 0,-2-2-128 0,0-1 192 16,0-1-192-16,2 0-240 0,1-2 48 0,0 1 16 15,-2 0 176-15,-2 4-160 0,1-2 160 0,-1 1-160 16,0 2 560-16,-1 2 112 0,-1 3 32 0,0 3 0 0,-4 6 384 0,0 0 80 16,0 0 16-16,0 0 0 0,5 9-256 0,-1 1-32 15,0 3-16-15,-2 1 0 0,1 2-384 0,-1 1-80 16,2 1 0-16,-1-2-16 0,1 1-400 0,1 1-80 15,2 0-16-15,-1 2 0 16,1-6-2640-16,1 1-544 16,-1-2-96-16,2-3-9664 0</inkml:trace>
  <inkml:trace contextRef="#ctx0" brushRef="#br1" timeOffset="140974.97">26665 12484 911 0,'0'0'0'0,"0"-9"0"0,-4-3 0 0,3 0 0 15,-1 2 0-15,0-1 0 0,-2 2 5376 0,0 1 1008 16,0 3 192-16,1 1 32 0,3 4-4528 0,0 0-912 15,0 0-176-15,-5 5-32 0,1 3-528 0,2 4-112 16,0 2 0-16,1 3-16 0,1-1-304 0,3 1 0 0,2-3 0 0,0 2 0 16,2-1 0-16,2 0 0 0,3-2 0 0,-1 0 0 15,1-7 288-15,2 0 0 0,-1-3 0 0,2-1 0 16,-1-2 336-16,-2 0 64 0,-4-4 16 0,-1 0 0 16,1-1 192-16,0 1 32 0,-4-3 16 0,-4 0 0 15,-4-3-336-15,-1 1-64 0,-2 0-16 0,1 0 0 16,-2-1-336-16,0-2-64 15,-2-1 0-15,2 0-128 0,0 0-144 0,-1 2-144 16,0 0-32-16,0 1 0 16,0 3-1344-16,1 0-256 0,0 2-64 0,1-2-16 15,2 1-1840-15,0-2-384 0</inkml:trace>
  <inkml:trace contextRef="#ctx0" brushRef="#br1" timeOffset="141111.76">26737 12218 9215 0,'0'0'816'0,"7"-5"-656"0,1-1-160 0,-1 0 0 0,-3-1 3264 0,1 1 608 16,1-1 128-16,2 2 32 0,1 0-1168 0,-1 1-240 15,-1 3-32-15,1 1-16 0,1 2-848 0,-1 3-192 16,-3 3-16-16,-1 3-16 0,0 0-768 0,-1 5-160 16,0 4-16-16,0 2-16 0,-1-1-288 0,2 2-48 15,3 1-16-15,-2 3 0 0,-1 2-416 0,0-1-96 16,-2 2 0-16,4-2-16 16,0 0-3120-16,1-3-640 0</inkml:trace>
  <inkml:trace contextRef="#ctx0" brushRef="#br1" timeOffset="141468.1">27236 12435 22687 0,'6'-14'1008'0,"-2"6"208"0,-1-3-976 0,-3 0-240 16,-1 3 0-16,-2-2 0 0,-1 2 2160 0,-1 2 384 0,-2-2 80 0,1 4 0 16,-2 1-720-16,0 3-160 0,-1 3-16 0,0-1-16 15,-3 8-800-15,2 0-144 0,-1 2-48 0,5-2 0 16,1 4-464-16,-2 2-112 0,1 1-16 0,0 1 0 15,4-2-128-15,-1 0 0 0,3-2 0 0,2-1 0 16,0 0 0-16,1-1 0 0,-1-3 0 0,2-1 0 16,3 0 0-16,2-1 0 0,-1-3 0 0,1-1 0 15,0-3 0-15,1 0-144 0,0-4 144 0,0 1 0 16,0-4-128-16,1 0 128 0,-2 0 0 0,-1 0 0 0,0-1 0 16,-1-3 0-16,0 1 0 0,-1 1 0 0,0 0 0 0,-2 1 0 15,-3 1 0-15,-1 7 144 0,0-9 384 0,0 9 80 16,0 0 16-16,0 0 0 15,0 0-112-15,-7 0 0 0,1 3-16 0,1 1 0 16,-1 1-352-16,6-5-144 0,-2 9 128 0,-1 0-128 16,2 2 0-16,1-1-144 0,1 2 0 0,2 1 0 15,1-3-1600-15,2 1-320 0,1-2-64 0,2-3-16 16,1-2-1328-16,1-2-272 0,0-4-48 0</inkml:trace>
  <inkml:trace contextRef="#ctx0" brushRef="#br1" timeOffset="141970.04">27544 12326 24879 0,'0'0'1088'0,"0"0"256"0,0 0-1088 15,0 10-256-15,-2 1 0 0,1 2 0 0,-2 1 1360 0,2-2 224 0,1 1 32 0,-1 1 16 16,0-1-624-16,1-1-128 0,0 0-32 0,2 1 0 16,1-1-480-16,-1-1-112 15,1 0 0-15,0-1-16 0,0-2-240 0,1-2 128 16,2 0-128-16,-6-6 0 0,0 0 0 0,7 1 0 15,3-2-176-15,1-5 176 16,1-1-512-16,-3-1 0 0,-1-4 16 0,0 2 0 16,0-2-80-16,-1 0-32 0,0-1 0 0,-3 4 0 0,-2 0 384 0,5-3 80 0,-1 2 16 0,1 1 0 15,-3 1 128-15,-4 8 176 0,0 0-48 0,0 0 0 16,0 0 432-16,0 0 80 0,0 0 0 0,0 0 16 16,0 0 144-16,4 6 32 0,-2 3 0 0,0 3 0 15,-1 4-192-15,2-4-48 0,-1 1 0 0,1 0 0 0,-1 0-144 16,2-3-16-16,-1-1-16 0,1 0 0 15,-4-9-16-15,5 7 0 0,-5-7 0 0,7 5 0 16,-7-5-32-16,9 3-16 0,0-3 0 0,0-3 0 16,-1 0-80-16,0 1-16 0,-1-5 0 0,1 1 0 15,-1-3-256-15,1 1 0 0,-1 1 0 0,3-2 0 0,-3-1 128 16,5-6-128-16,-3-1 0 0,0 2 0 0,-1 0 0 0,-1 1 0 16,1-2 128-16,-1 3-128 0,0 0 0 0,-1 3 0 15,-6 10 0-15,7-7 0 0,-7 7 208 0,0 0-64 16,0 0-16-16,0 0 0 0,0 0 32 0,9 8 0 15,-9-8 0-15,7 12 0 0,-2 1-160 0,0-3 0 16,0 1 0-16,-1-2 0 0,1 0-144 0,2 0-112 16,1-1-32-16,5 2 0 15,4-2-2720-15,0 0-528 0,0-2-112 0</inkml:trace>
  <inkml:trace contextRef="#ctx0" brushRef="#br1" timeOffset="142106.99">28241 12325 19343 0,'0'0'848'0,"0"0"192"0,0 0-832 0,-5 13-208 0,1 0 0 0,0 1 0 16,0-1 2032-16,2 0 352 0,0 0 80 0,1-1 16 15,1 1-1536-15,1 0-304 0,1 1-64 0,0-3-16 32,2 0-1632-32,-4-11-320 0,9 8-64 0</inkml:trace>
  <inkml:trace contextRef="#ctx0" brushRef="#br1" timeOffset="142535.34">28284 12205 12895 0,'-9'-16'1152'0,"4"8"-928"0,0-4-224 0,1 1 0 0,1 0 3040 0,0 2 560 15,2 1 112-15,1 2 32 0,1-3-2880 0,-1 9-576 16,6-7-112-16,-6 7-32 16,9-2-448-16,-9 2-80 0,13 2-32 0,0 2 0 15,-1 0-2048-15,-1 3-416 0,0-1-64 0,-2 3-32 16,1 2 432-16,2 0 96 0,2 1 16 0,1 0 0 15,-2 1 1216-15,0 3 240 0,0-1 48 0,-1 2 16 16,-2 1 3808-16,-2 1 768 0,-4-1 160 0,-2 1 16 0,0 2-640 0,0-2-144 16,1-4-32-16,-1 1 0 0,0-4-1008 0,0-1-208 15,-2-11-32-15,2 11-16 0,-1-1-944 0,-1-10-192 16,0 0-48-16,0 0 0 0,0 0-16 0,0 0-16 16,0 0 0-16,10-1 0 0,-10 1-48 0,10-7-16 15,-3-2 0-15,0 0 0 0,-2-3-208 0,3-1-32 0,-2-2-16 0,2-2 0 16,1 0-224-16,1 2 0 0,-4 0-192 0,1 0 192 15,-1 1-288-15,1 2 48 0,-1 2 16 0,1 1 0 16,-7 9 224-16,6-7 0 0,-6 7-160 0,9-5 160 16,-9 5 0-16,0 0-176 0,11 5 176 0,-11-5-128 15,8 11 128-15,-2 3 0 0,-2 2 0 0,0 3 0 16,-2 1 0-16,2-1 192 0,-1 2-64 0,2-1 0 16,-1-2-128-16,1 0 0 0,1-3 0 0,0-1 0 31,1 0-320-31,0-1-64 0,1-4-32 0,3-1 0 15,-1-1-1984-15,1-1-400 0,-1 1-80 0</inkml:trace>
  <inkml:trace contextRef="#ctx0" brushRef="#br1" timeOffset="142869.76">28894 12408 15663 0,'0'0'688'0,"0"0"144"15,0 0-656-15,0 0-176 0,7 12 0 0,-1-6 0 0,-6-6 2080 0,11 8 384 0,-1-4 80 0,1-1 16 16,-11-3-1280-16,14-2-240 0,0 0-48 0,2-2-16 16,1-1-400-16,-3-3-96 0,-2-3-16 0,0 0 0 15,-4-4-464-15,1 0 0 16,1-4 0-16,-3 2 0 0,-3-1-384 0,-2 1 0 16,1 0-16-16,-3 4 0 0,-2-2 16 0,-1 3 0 15,-7 4 0-15,0 2 0 0,-4 2 1024 0,1 2 192 16,0 4 64-16,1 3 0 0,-1 1 256 0,1 3 48 0,0 1 16 15,3 3 0-15,3 4-32 0,0 1 0 0,1 0 0 0,4-1 0 16,5-3-224-16,2 3-32 0,5 0-16 0,3-2 0 16,2-2-272-16,2-2-48 0,4 0-16 0,-1-2 0 15,1 0-256-15,2-2-64 0,0-2-16 0,1-4 0 16,0 0-240-16,1 1-256 0,-2-2 48 0,0-3 16 16,4-2-2752-16,-1-2-560 0</inkml:trace>
  <inkml:trace contextRef="#ctx0" brushRef="#br1" timeOffset="143113.07">29712 11896 25791 0,'0'0'2304'0,"0"0"-1856"0,0 0-448 0,0 0 0 16,-7 5 2032-16,1 1 304 15,0 6 64-15,0-1 16 0,-3-2-1904 0,0 1-384 16,-2 3-128-16,2 0 0 0,0 0 0 0,2-1-128 16,1-3 0-16,-1 0-10048 15,7-9-2016-15</inkml:trace>
  <inkml:trace contextRef="#ctx0" brushRef="#br1" timeOffset="143274.21">29712 11950 27983 0,'0'0'1232'0,"0"0"272"0,0 0-1200 0,-4 10-304 0,4-10 0 0,-3 10 0 16,2-1 208-16,-2 0-16 0,3-9 0 0</inkml:trace>
  <inkml:trace contextRef="#ctx0" brushRef="#br1" timeOffset="143869.57">24073 11987 22111 0,'0'0'1968'0,"0"0"-1584"0,0 0-384 0,0 0 0 0,0 8 1984 0,-1 0 304 16,0 1 64-16,-1 1 16 0,1 1-1088 0,1 2-192 15,0 2-64-15,0 2 0 0,1-5-544 0,2 0-112 16,1-4-32-16,1 1 0 16,3-2-1360-16,1 0-288 0,3-2-48 0,2-4-8352 0,-1-2-1664 0</inkml:trace>
  <inkml:trace contextRef="#ctx0" brushRef="#br1" timeOffset="144005.51">24282 11996 3679 0,'0'0'160'0,"0"0"32"0,0 0-192 0,0 0 0 16,0 0 0-16,0 0 0 0,0 0 5728 0,0 0 1104 15,0 0 208-15,0 0 64 0,0 0-4576 0,-2 8-912 16,2 0-176-16,3 2-32 0,-2-1-928 0,2 3-176 0,1-2-48 0,1 2-10560 16,0 1-2112-16</inkml:trace>
  <inkml:trace contextRef="#ctx0" brushRef="#br1" timeOffset="165040.41">20888 9692 13295 0,'0'0'576'0,"0"0"144"0,0 0-576 0,-10 0-144 16,10 0 0-16,0 0 0 0,0 0 928 0,0 0 160 16,0 0 16-16,0 0 16 0,0 0 16 0,0 0 0 15,0 0 0-15,0 0 0 0,10-1-304 0,-3 0-64 0,0 0-16 0,4 1 0 16,1-3 224-16,2 2 48 0,2-2 16 0,2 3 0 15,0-3-352-15,16 1-80 0,-5-2-16 0,-2 1 0 16,-1 2-96-16,0 1-32 0,2 0 0 0,-2 1 0 16,-2 1-128-16,1 1-16 0,-1-1-16 0,0 3 0 15,1-2-304-15,1 1 160 16,0-3-160-16,2 3 128 0,-1 0-128 0,1 0 0 0,0-1 0 0,4 1 128 16,1 0-128-16,0-1 0 0,-2-3 0 0,1 2 128 15,-1-2-128-15,0 2 192 0,0 0-192 0,1 1 192 16,-1 0-192-16,0-1 128 0,2 0-128 0,0 0 128 15,-1 1-128-15,1 1 0 0,-1 0 0 0,-2-1 0 16,-2-1 0-16,-1-2 0 0,0 0 0 0,-2 1 128 16,-3 0-128-16,-1 2 0 0,-1-3 0 0,-2 3 0 15,-1-2 0-15,1 2 0 0,3-3 0 0,-1 0 0 16,-1 1 0-16,2 1 0 0,-1 1 128 0,-1-2-128 0,1-2 0 0,-2-2 0 16,0 3 0-16,2 0 128 0,-1 0-128 0,0 0 0 15,-2 0 0-15,-2 0 0 0,-2-1 0 0,-1 0 0 16,-12 1 0-16,13-1 128 0,-1-3-128 0,-12 4 128 15,9-6-128-15,-1 0 128 0,-2-2-128 0,-1 0 160 16,1-1-160-16,-2 0 160 0,1-1 80 0,-4-2 16 0,-2-3 0 0,-1-4 0 16,0-1 192-16,-3 2 64 15,-3-1 0-15,-1-1 0 0,-2-2 144 0,1 0 48 16,-2-6 0-16,-1 2 0 0,0-1-112 0,0 2-16 0,0 4 0 16,1 3 0-16,0 0-384 0,2 3-64 0,0 0-128 0,0 3 176 15,4 0-368-15,1 3-64 0,0 3 0 0,5 6-16 31,0 0-2480-31,0 0-480 0,0 0-96 0</inkml:trace>
  <inkml:trace contextRef="#ctx0" brushRef="#br1" timeOffset="165873">20897 10292 911 0,'0'0'0'0,"0"0"0"0,0 0 0 0,0 0 0 15,0 0 0-15,-5 8 0 0,-3 4 3968 0,2-2 704 16,2 3 128-16,0 0 48 0,-3 2-3232 0,3 0-640 0,2 2-128 0,1 3-16 16,-2-1-192-16,2 2-48 0,-1 1 0 0,2 2 0 15,0-3-368-15,2 1-80 0,-2-4-16 0,1 0 0 16,0-3-128-16,1-2 0 0,-2-2-160 0,1 0 160 16,0-2 0-16,-1-9 0 0,0 0 208 0,0 0-64 15,0 0 16-15,0 0 0 0,0 0 0 0,0 0 0 16,0 0-160-16,-2-5 192 0,-1-3-192 0,0-1 192 15,-1-6-192-15,1 1 0 0,-1-3-192 0,0-1 192 0,0-2 0 0,1 1 0 16,-1-3 0-16,2 1 0 0,-1 1 208 0,0 3 176 16,1-1 16-16,1 2 16 0,-1 1 224 0,1-1 64 15,0 4 0-15,1 3 0 16,0-1-128-16,0 3-32 0,0 1 0 0,0 6 0 16,0 0-96-16,0 0-32 0,5-5 0 0,1 2 0 15,2 3-80-15,3 0-16 0,2-1 0 0,1 2 0 16,3 0-32-16,1 2-16 0,3-1 0 0,3 1 0 15,3 0 144-15,0 1 32 0,2 1 0 0,1-1 0 0,1 0 112 0,2-1 16 16,2 3 16-16,2-4 0 0,2 4 48 0,4-1 16 16,1 0 0-16,4 0 0 0,3-1-192 0,1 0-32 15,2-1-16-15,2-1 0 0,1 1-160 0,2-2-16 16,-1 0-16-16,4 2 0 0,0 1-48 0,3-1-16 16,3-1 0-16,-3-1 0 0,-2-1-32 0,-3 0 0 0,-1-1 0 0,-2 1 0 15,0 1 64-15,-2-1 0 0,-3 0 0 0,-1 2 0 16,-3-1 64-16,-2 2 0 15,-3-3 16-15,0 0 0 0,-3 0-80 0,0 0 0 16,-3 0-16-16,-1 1 0 0,-3-1-176 0,0 1 0 16,-2-1 144-16,-1 2-144 0,-4 0 0 0,-2-2 128 15,-3 0-128-15,-2 0 0 0,0 0 0 0,-1 2 0 0,0-1 0 0,6-1-128 32,-5 0-1376-32,1 4-272 0,-6-2-48 0,-5 0-16816 0</inkml:trace>
  <inkml:trace contextRef="#ctx0" brushRef="#br1" timeOffset="192485.97">20652 8443 11055 0,'0'0'976'16,"0"0"-784"-16,0-5-192 0,0 5 0 15,0 0 4064-15,0 0 768 0,0 0 160 0,0 0 16 16,0 0-2816-16,0 0-560 0,3 8-112 0,-2 5-32 15,-1 1-848-15,0 6-160 0,1 2-32 0,-1 4-16 16,-1 3-576-16,1 2-112 0,0 2-32 0,0 2 0 16,0 4 528-16,-3 0 96 0,0-2 32 0,-4 1 0 15,3-1-592-15,0 0-112 0,0-3-32 0,0-3 0 0,1-4 208 0,0-2 160 16,0-3-208-16,2-2 80 16,1-4-2944-16,0-3-576 0</inkml:trace>
  <inkml:trace contextRef="#ctx0" brushRef="#br1" timeOffset="192695.42">20846 8456 23327 0,'0'0'1024'0,"0"0"224"0,0 0-992 0,0 0-256 16,0 0 0-16,0 0 0 0,0 0 1104 0,0 0 176 15,4 7 48-15,2 3 0 0,-1 3-416 0,0 4-80 16,-1 3 0-16,0 5-16 0,0 2-624 0,-2 4-192 15,2 3 128-15,-2 0-128 0,-1 0 0 0,0 0 0 16,0-1 0-16,1 2 0 16,-4-1-640-16,1 0-64 0,0-2-32 0,-2 1-12352 0</inkml:trace>
  <inkml:trace contextRef="#ctx0" brushRef="#br1" timeOffset="192879.34">20698 8897 32655 0,'0'0'1440'0,"0"0"304"0,0 0-1392 0,0 0-352 0,0 0 0 0,0 0 0 16,8-4 1088-16,1-1 128 0,2 0 48 0,3 0 0 16,0-1-752-16,3 1-128 0,0 1-48 0,2 2 0 31,3-1-1664-31,1 2-336 0,-1 1-64 0</inkml:trace>
  <inkml:trace contextRef="#ctx0" brushRef="#br1" timeOffset="193217.72">21266 8878 19343 0,'0'0'848'0,"0"0"192"0,0 0-832 0,0 0-208 0,0 0 0 0,0 0 0 16,3-6 4080-16,2 0 768 0,2-1 144 0,2 1 48 15,1-2-2768-15,2 0-544 0,1 2-128 0,4-2 0 16,1-1-1072-16,2 0-208 0,-1-1-32 0,2 1-16 16,0 0-272-16,1-1 0 0,2-2 0 0,-1 2 0 15,2-1-1456-15,-2 2-288 0,-2 1-64 0,-1 2-10160 16,-2 1-2048-16</inkml:trace>
  <inkml:trace contextRef="#ctx0" brushRef="#br1" timeOffset="193638.95">21737 8887 4607 0,'0'0'400'0,"-3"9"-400"0,-1 5 0 0,0-1 0 16,-1 0 4288-16,1-1 784 0,2 0 160 0,0-2 16 15,1-1-2656-15,1 0-544 16,3 1-96-16,2-1-32 0,-1 0-688 0,1-3-144 15,-5-6-16-15,7 4-16 0,2-1-368 0,0-2-80 0,0-2-16 0,1-3 0 16,0-3 0-16,0-2 0 0,0-1 0 0,1-4 0 16,-1-3-272-16,2-3-64 0,0-2-16 0,-1-3 0 15,2-2-240-15,2-2 0 0,-1-2 128 0,2-2-128 16,-1-1 0-16,2 0 0 0,0 2 0 0,-1-2 0 16,-2-1 0-16,2 1 0 0,0 1-128 0,-2 2 128 15,-2 1-256-15,-2 2 64 0,-1 2 16 0,0 4 0 0,0 3-16 16,-1 3 0-16,-1 4 0 0,-2 3 0 15,0 3 192-15,-5 6-192 0,0 0 192 0,0 0-192 16,7 6 192-16,-1 6 0 0,0 5 0 0,-1 5 0 16,0 4 0-16,0 4 192 0,-1-1 0 0,1 5-16 15,2 2-176-15,1 3 0 0,1 2 0 0,0 2 0 16,1-3 0-16,2 1 0 0,2-2 0 0,1-3 0 16,-2-2 0-16,-2-3-304 0,1-1 48 0,0-2 16 15,0-5-1392-15,-2-2-288 0,1-1-48 0,-2-3-7888 16,0-3-1600-16</inkml:trace>
  <inkml:trace contextRef="#ctx0" brushRef="#br1" timeOffset="193864.83">22032 8803 35135 0,'-16'-5'1552'0,"9"4"320"0,1 1-1488 0,6 0-384 16,-7-2 0-16,2 1 0 0,5 1 1904 0,0 0 304 16,0 0 64-16,0 0 16 0,8 0-816 0,2 0-176 15,3 1-16-15,4-1-16 0,2 0-736 0,1 0-144 16,1 2-16-16,3-2-16 0,1-3-352 0,1 1 0 0,2-1 0 0,0 2-14608 16,-1-1-2848-16</inkml:trace>
  <inkml:trace contextRef="#ctx0" brushRef="#br1" timeOffset="196744.36">25520 8402 18591 0,'0'0'832'0,"0"0"160"0,0 0-800 0,0 0-192 0,0 0 0 0,12 2 0 16,-17 7 1184-16,0 1 192 0,1-4 32 0,0 1 16 16,0-2-528-16,4-5-96 0,0 0-32 0,0 0 0 15,-3 6-560-15,3-6-208 0,0 0 144 0,0 0-144 16,-5 4 176-16,5-4-48 0,0 0-128 0,0 0 192 16,0 0-192-16,0 0 176 0,0 0-176 0,0 0 160 15,-1-6-32-15,1-1 0 0,0 7 0 0,4-8 0 16,-2 2 16-16,2 1 0 0,-4 5 0 0,4-7 0 15,1 1 160-15,0 0 16 0,-5 6 16 0,6-3 0 16,-6 3 336-16,0 0 64 0,0 0 16 0,0 0 0 0,0 0-208 0,0 0-32 16,0 0-16-16,0 0 0 0,0 0-224 0,0 0-32 15,-2 6-16-15,0 2 0 0,2-8-224 0,-3 8 0 16,1 0 0-16,2-8-160 16,-4 9-1760-16,1-4-336 0,3-5-80 0,0 0-10720 15</inkml:trace>
  <inkml:trace contextRef="#ctx0" brushRef="#br1" timeOffset="197038.5">25774 8470 3679 0,'0'0'320'0,"0"0"-320"0,4 7 0 0,-4-7 0 15,3 8 3984-15,-2-1 736 0,-1-7 144 0,0 0 16 16,2 8-2960-16,-2-8-576 0,0 0-128 0,-2 9-32 15,2-9-624-15,0 6-128 0,0-6-32 16,0 0 0-16,-2 7-144 0,2-7-48 0,0 0 0 0,0 0 0 16,0 0 240-16,0 0 64 0,0 0 0 0,0 0 0 15,0 0-96-15,0 0-16 0,0 0 0 0,0 0 0 16,-3-8 32-16,3 0 0 0,1 2 0 0,-1 6 0 16,3-8-112-16,1 1-32 0,0 1 0 0,-4 6 0 15,5-6-96-15,-5 6 0 0,5-3-16 0,2-1 0 16,-1 1-176-16,-6 3 0 0,8 0-160 0,-8 0-9952 15,8 3-2000-15</inkml:trace>
  <inkml:trace contextRef="#ctx0" brushRef="#br1" timeOffset="197507.37">25265 9228 8287 0,'2'-15'368'0,"0"9"80"0,-2 6-448 0,0 0 0 0,0 0 0 0,5-5 0 16,0-1 2320-16,0 0 384 0,-5 6 80 0,7-3 16 16,-7 3-1200-16,0 0-256 0,5-4-32 0,-5 4-16 0,0 0-304 0,0 0-64 15,0 0-16-15,0 0 0 0,0 0-320 0,0 0-64 16,0 0-16-16,0 0 0 15,0 0-288-15,0 0-64 0,0 0-16 0,0 0 0 16,0 0-144-16,0 0 0 0,-1 9 0 0,1-1 0 16,0-8 0-16,0 0 0 0,0 0 0 0,-4-2 0 15,4 2 0-15,0 0 0 0,0 0 0 0,0 0 0 0,0 0 0 0,0 0-192 16,0 0 32-16,0 0 16 16,0 0-288-16,0 0-48 0,0 0-16 0,0 0 0 15,0 0-560-15,0 0-112 0,8 7-32 0</inkml:trace>
  <inkml:trace contextRef="#ctx0" brushRef="#br1" timeOffset="197799.65">25477 9274 11055 0,'0'0'976'0,"-1"8"-784"15,1-8-192-15,0 0 0 0,0 0 2464 0,0 0 448 16,-4 4 96-16,0 1 0 0,4-5-1696 0,0 0-352 0,0 0-64 0,0 0 0 16,0 0-512-16,0 0-80 0,-5 4-32 0,5-4 0 15,0 0 144-15,0 0 32 0,0 0 0 0,0 0 0 16,-5 2 272-16,5-2 64 0,0 0 16 0,0 0 0 16,0 0-192-16,0 0-32 0,0 0-16 0,0 0 0 15,0 0-336-15,0 0-64 0,0 0-16 0,0 0 0 16,0 0-144-16,0 0 128 0,0 0-128 0,0 0 128 15,0 0-128-15,0 0 0 0,0 0 0 0,0 0 0 32,6 2-944-32,-6-2-160 0</inkml:trace>
  <inkml:trace contextRef="#ctx0" brushRef="#br0" timeOffset="205706.7">25166 9370 10127 0,'0'0'448'0,"0"0"96"0,0 0-544 0,0 0 0 0,2 8 0 0,-7-3 0 16,-1 2 3008-16,-1-2 512 0,0 0 80 0,1 2 32 16,-1-3-1632-16,1 1-320 0,-1 0-64 0,1 0-16 15,-2 1-912-15,0-1-192 0,-1 1-48 0,0 1 0 16,-1-2-96-16,-2 0-32 0,-1 2 0 0,0-1 0 15,-2-2 240-15,0 2 32 0,-5-1 16 0,-1 0 0 16,-1 0-48-16,0-1-16 0,-3 0 0 0,-2-1 0 16,-3-1 32-16,-1 1 0 0,-7-1 0 0,0 0 0 15,0-2-80-15,2-2-16 0,-1 0 0 0,2-3 0 16,0-5-144-16,3-1-16 0,3-2-16 0,1-3 0 16,2-2-304-16,1-2 0 0,1 1 0 0,0-2 0 15,-1-1 0-15,1 0-176 0,-4-1 176 0,-1 1-160 0,-1-3 160 0,-3 1 144 16,1-1-16-16,0-3-128 0,-1 2 192 0,-1 0-192 15,2-1 192-15,0 1-192 0,1 0 224 0,1 1-64 16,0 0-16-16,1-3 0 0,1-1 16 0,-1 0 0 16,-1-1 0-16,0 0 0 15,-3 0-160-15,-2 0 0 0,-4-2 0 0,0-1 0 0,-1 1 0 16,0 2 128-16,0 1-128 0,1 0 128 0,0 3 144 0,1 1 32 16,0 3 0-16,0 0 0 0,-1 2 208 0,-1 1 32 15,-3-2 16-15,0 0 0 0,-1 2-288 0,1-4-48 16,-2 3-16-16,3-4 0 0,3-3-208 0,-1 2 0 15,0 0 0-15,0-1 0 0,3 0 128 0,-3-1-128 16,1-1 0-16,-1 4 0 0,2-5 208 0,0 4-48 16,-1 0-16-16,4 2 0 0,1-2 0 0,-1 5 0 15,2 0 0-15,2 0 0 0,1 1-144 0,-1 0 128 0,1 5-128 0,1-3 128 16,0 4-128-16,2-3 192 0,-2 3-192 0,2 0 192 16,0 0-192-16,1 0 0 0,1 1 0 0,-1-3 128 15,0 0-128-15,2 2 0 0,1 0 0 0,1 2 0 16,1-4 0-16,1 4 0 0,-1 0 0 0,3 2 0 15,0 0 0-15,-1-3 0 0,0 4-144 0,2 2 144 16,3-1 0-16,-2 3 0 0,-2-2 0 0,-2 2 0 0,3-1 0 16,0 1 0-16,0 0 0 0,2 1 0 0,-1-1 0 0,2 2 0 15,-2-2-128-15,0 1 128 16,1 2 0-16,-1 0 0 0,1-1 0 0,-1 0 0 16,0 2 0-16,1 0-128 0,-2 0 128 0,1 0 0 15,2 0 0-15,-1-2 0 0,1 1 0 0,0 1 0 16,-2 0 0-16,0 1 0 0,-1 1 0 0,2 0 0 15,-2 1 0-15,1 1 128 0,0 0-128 0,1 1 0 0,-1 0 128 0,1 0-128 16,0 1 0-16,1 1 0 0,0 4 0 0,-1-2 0 16,0 1 0-16,-1 2 0 0,0 1 128 0,1 0-128 15,-1 0 0-15,2 0 144 0,-1 2-144 0,2-1 0 16,0-1 0-16,1 0-176 0,-2 1 176 0,0-2 0 16,1 1 0-16,0 2 0 0,0-2-224 0,1 1-16 15,0-1 0-15,2-3 0 16,-1 2-592-16,2-1-128 0,1-1-32 0,1-1 0 15,-3-2-384-15,1-2-80 0,2-1-16 0,-1-2 0 16,1 1-1488-16,1-3-304 0,-2-3-64 0,1-1-6032 16,1-1-1200-16</inkml:trace>
  <inkml:trace contextRef="#ctx0" brushRef="#br0" timeOffset="205972.16">20792 7747 14335 0,'0'0'640'0,"2"-8"128"0,1-2-624 0,0 1-144 16,-1 2 0-16,1-2 0 0,-2-1 1856 0,2 2 352 0,-2 1 64 0,-1 7 16 15,1-6-416-15,-1 6-80 0,0 0 0 0,0 0-16 16,0 0-112-16,0 0-32 0,0 0 0 0,0 0 0 16,0 0-480-16,2 8-80 0,-2 2-32 0,0 2 0 15,-2 1-336-15,0 3-80 0,-1 2-16 0,-1-1 0 16,0 2-256-16,0 2-48 0,0 1-16 0,0-1 0 16,1 1-160-16,-1-2-128 0,1 1 144 0,0 0-144 0,2 0 128 0,1-2-128 15,0-1 0-15,1 2 0 0,2-1 240 0,1-3-48 16,1-2-16-16,0 0 0 0,2-4 80 0,1-2 32 15,0-2 0-15,1-1 0 0,4-1 32 0,0-1 0 16,0-2 0-16,1-1 0 0,0-1-128 0,2 1-32 16,2-3 0-16,3 1 0 15,0-3-336-15,1-2-64 0,-1 1-16 0,1-1-13104 16,2 1-2624-16</inkml:trace>
  <inkml:trace contextRef="#ctx0" brushRef="#br0" timeOffset="-205122.03">21459 9232 13823 0,'-2'13'1216'0,"-1"0"-960"0,-1-1-256 0,1 2 0 15,3-1 1968-15,0 2 336 0,0-2 80 0,2-1 16 16,0-1-736-16,2 2-160 0,3 0-32 0,1-1 0 15,2-2-640-15,2 1-128 0,0-1-16 0,1 1-16 0,0-1-160 0,0-1-48 16,0-1 0-16,1-1 0 0,0-2-144 0,1-3-48 16,-1 0 0-16,0 0 0 0,1-2 48 0,0-4 0 15,1 1 0-15,0-1 0 0,-5 0-32 0,2 0 0 16,-1 0 0-16,0-3 0 0,0-2-128 0,-1 0-32 16,1 0 0-16,-1 0 0 0,-1-2-128 0,0 1 128 15,1 1-128-15,-1-3 128 0,1 0-128 0,-4 2 0 16,1 1 144-16,0-3-144 0,0 2 0 0,0 1 0 15,-2 1 0-15,1 0 0 0,-2 0 0 0,-1 2 0 16,0-1 0-16,0 2 0 0,0-2 0 0,-4 7 0 16,0 0 0-16,0 0-128 0,0 0 128 0,0 0 0 15,4-5 0-15,-4 5-128 0,0 0 128 0,0 0 0 16,0 0 0-16,0 0 0 0,0 0 0 0,0 0 0 16,0 0 0-16,-7-1 128 0,1 1 80 0,-4 0 32 0,0 0 0 0,0 0 0 15,-2-3 128-15,0 2 16 0,-1 0 16 0,0-1 0 16,1 2-176-16,2 0-32 0,-1 0-16 0,2-2 0 15,1 0-176-15,2 1 0 0,-1 0 0 0,7 1 0 16,0 0 0-16,0 0 0 0,0 0 0 0,0 0 0 16,0 0 0-16,0 0 0 0,0 0-176 0,0 0 176 15,0 0-128-15,8-1 128 0,0-1-128 0,1 1 128 16,0 0 0-16,2-1-160 0,-1 1 160 0,2 0 0 16,0-1 0-16,-2 2 0 0,1-1 0 0,-1-2 0 15,0 1 0-15,1-2 0 0,1 3 0 0,-2-1 0 16,-2 2 0-16,0 2 0 0,-8-2 160 0,9 0-32 15,-1 5 176-15,-1-1 32 0,-1 1 16 0,-1 3 0 16,0 1 144-16,-1 1 16 0,0 2 16 0,0 1 0 16,0 1-144-16,0 1-16 0,-1-1-16 0,1-1 0 0,2 0-352 15,0 0 0-15,1-1-160 0,0-2 160 16,4 0-2672-16,1-3-416 0</inkml:trace>
  <inkml:trace contextRef="#ctx0" brushRef="#br1" timeOffset="-200325.41">15299 11188 25567 0,'0'0'1136'0,"0"0"224"0,0 0-1088 0,0 0-272 15,14 9 0-15,-6-16 0 0,1 1 976 0,2-2 144 0,2 0 32 0,1-2 0 16,3-2 192-16,3-2 64 15,3-2 0-15,5-2 0 0,0-4-512 0,4-2-112 16,1-1-16-16,3-1 0 0,-2-4-288 0,2 0-64 16,1 0-16-16,2 2 0 0,0 0-208 0,0 0-64 15,1 0 0-15,-1 2 0 0,2 1 16 0,-1 2 0 16,-1 1 0-16,0 0 0 0,-1 1 96 0,0-1 16 16,-3 1 0-16,0 1 0 0,1 3 0 0,-2-2 16 15,-3 2 0-15,0 0 0 0,0 0-272 0,-1 1 0 16,-1 1 128-16,0 0-128 0,-1 2 0 0,0 0 128 0,-3 3-128 0,-2-2 0 15,1 2 128-15,-4 0-128 0,0 1 0 0,-2 0 0 16,-1 0 0-16,-2 1 160 0,-2 2-160 0,-2 0 128 16,-2 0 0-16,2 1 0 0,-3 2 0 0,-2-2 0 15,-1 1 80-15,1 0 16 0,0 0 0 0,-6 4 0 16,5-4-64-16,-5 4-16 0,6-2 0 0,-6 2 0 0,5-7-144 0,0 3 192 16,-5 4-192-16,0 0 192 15,5-2-64-15,2 2 0 0,-7 0 0 0,8-3 0 16,-2 2 0-16,1 1-128 0,-1 1 192 0,2 2-64 15,1-3-128-15,1 1 128 0,2 0-128 0,0 1 128 16,-2 1-128-16,2 3 160 0,1 0-160 0,1 2 160 16,2 1-160-16,4 2 0 0,-1 0 144 0,3 2-144 15,2 2 160-15,1 0-32 0,2 2-128 0,2 2 192 16,-1 0 16-16,4 3 0 0,2 2 0 0,1 2 0 16,0 1 32-16,1 2 0 0,2 1 0 0,1 2 0 0,3 2 16 0,-1 0 0 15,0-1 0-15,0 1 0 0,0 1-32 0,0-1 0 16,-2-3 0-16,1 3 0 0,-3-3 16 0,-1 2 0 15,-2-3 0-15,0-3 0 0,-3-1-16 0,1 0 0 16,-2-3 0-16,-2-1 0 0,1-1-96 0,-2-1 0 16,1 0-128-16,-3-2 192 0,-3-2-192 0,-1 0 176 0,-2-2-176 0,1 0 160 15,-2 1-160-15,-1-4 128 0,-1-2-128 0,1 1 128 16,-2-3-128-16,-1 2 0 16,-2-3 0-16,1-1 128 0,-2-1-128 0,-1 0-272 15,1 1 64-15,-2-4 16 16,-3 2-1584-16,2 1-304 0,-1 1-64 0,-2-2-18768 0</inkml:trace>
  <inkml:trace contextRef="#ctx0" brushRef="#br1" timeOffset="-198125.77">16723 10338 19983 0,'0'0'880'0,"0"0"192"0,0 0-864 0,0 0-208 0,0 0 0 0,0 0 0 16,0 0 1584-16,0 0 272 0,0 0 48 0,0 0 16 16,14-11-640-16,-14 11-128 0,4-7-32 0,0-1 0 0,-1 1 144 15,2-2 16-15,0 0 16 0,2-2 0 0,0 1-144 0,2-2-16 16,3-2-16-16,1-3 0 0,2-3-112 0,-1 0-32 16,0-3 0-16,2 0 0 0,1-3-272 0,1 0-48 15,0-3-16-15,1-1 0 0,0-1-48 0,1 0-16 16,-1-1 0-16,1 1 0 0,1-2-144 0,0 2-48 15,-1 0 0-15,1 0 0 0,0 1-144 0,0 0-48 16,-1 1 0-16,-1 3 0 0,-1 1-192 0,-1 2 128 16,-1 2-128-16,-3 2 0 0,-1 0 0 0,-2 2 128 15,1-3-128-15,-1 2 0 0,-2 1 0 16,0 2 0-16,-2-1 0 0,1 0-160 16,-1 3-1360-16,2 2-272 0,1 1-48 0,0 0-11728 15,0 1-2368-15</inkml:trace>
  <inkml:trace contextRef="#ctx0" brushRef="#br1" timeOffset="-196527.13">17817 8858 18431 0,'0'-5'1632'0,"0"2"-1312"0,-2-2-320 0,18-17 0 0,-16 22 2352 0,0 0 400 16,0 0 64-16,0 0 32 0,0 0-992 0,0 0-192 16,1 8-32-16,-1 1-16 0,0 3-784 0,0 1-144 0,-1 0-48 0,0 2 0 15,-1 2-336-15,2 3-80 0,-1-2-16 0,0 2 0 16,-2-1-80-16,1 1 0 0,-1-2-128 0,0 0 192 15,1-2-192-15,0-1 144 0,0 0-144 0,0-5 128 16,1-1-128-16,1-9 128 0,0 0-128 0,0 0 128 16,0 0-128-16,0 0 192 0,0 0-192 0,1-10 192 15,2-4-192-15,1-3 0 0,-1-3 0 0,1-3 0 0,-1-3 0 0,3-2 0 16,-1 1 0-16,-1-3 0 0,0 4 144 0,0-3 112 16,-1 3 0-16,1 1 16 15,0 4-144-15,0 6-128 0,0 0 192 0,-1 6-192 16,-1-1 208-16,2 2-64 0,-1 3-16 0,-3 5 0 15,0 0-128-15,8 4 0 0,0 3 0 0,-1 7 0 16,1 2-176-16,-1 7 48 0,-1 4 0 0,1 3 0 16,1 1 128-16,-1 1-208 0,0-2 80 0,1-2 128 0,0-2-160 0,-2-2 160 15,2-3 0-15,0-4-144 0,1-4 144 0,1-3 0 16,-1-2 0-16,2-4 128 0,-1-4 368 0,1-3 80 16,-1-3 0-16,1-5 16 0,-2-3 368 0,1-4 64 15,1-3 0-15,-1-5 16 0,-2-2-416 0,0 0-96 16,-2-2-16-16,-1-2 0 0,1 0-320 0,-1-1-192 15,1-2 192-15,-1 4-192 0,-1 1 0 0,2 1-320 16,-1 2 32-16,0-2 16 16,0 2-1728-16,0 3-352 0,1 1-64 0,0 1-9904 0,2 5-1984 0</inkml:trace>
  <inkml:trace contextRef="#ctx0" brushRef="#br1" timeOffset="-196349.44">18481 8635 20271 0,'0'0'1792'0,"0"0"-1424"0,0 0-368 0,0 0 0 15,0 0 3376-15,0 0 592 0,2-6 128 0,0-2 32 16,2-1-1952-16,2 0-400 0,0-1-80 0,2 1-16 16,2 1-1056-16,2-1-224 0,0 0-32 0,2 0-16 15,0 0-544-15,2 1-96 0,1 0-32 0,0 2 0 16,-3-2-2592-16,2 1-528 0,-2 2-96 0</inkml:trace>
  <inkml:trace contextRef="#ctx0" brushRef="#br1" timeOffset="-195859.85">18952 8365 24991 0,'0'0'1104'0,"1"12"240"0,1 1-1088 0,-1 1-256 0,2 1 0 0,-1 2 0 15,1 1 1344-15,-1 0 192 0,1 0 64 0,1 1 0 16,0-1-512-16,0 0-80 0,0 0-32 0,0 1 0 16,0-2-688-16,-1-3-144 15,0-2-16-15,0-2-128 0,-2-1 192 0,0-1-192 16,-1-8 192-16,0 0-192 0,0 0 144 0,0 0-144 16,0 0 0-16,0 0 144 0,-4-6-144 0,2-4 160 15,-1-1-160-15,1-2 160 0,-1-6-160 0,2 1 192 0,-1-1-192 0,1-2 192 16,1-3-192-16,3-1 0 0,1-1 0 0,1-1 0 15,0 0-224-15,0 1 80 0,2-2 16 0,-1 3 0 16,1 5 128-16,-1-3 0 0,2 3-144 0,1 3 144 16,0 4 0-16,0 2 0 0,1 1 128 0,-1 2-128 15,0 1 240-15,1 2-48 0,-1 4 0 0,1 1 0 16,-1 0-192-16,0 2 144 0,-1 2-144 0,-1 2 128 16,0 0 32-16,-2 5 0 0,-2-2 0 0,-2 2 0 15,0 1 128-15,-2 2 32 0,-3 1 0 0,-1 0 0 0,0 1-48 0,-2 1 0 16,-1 0 0-16,1-1 0 0,-3 1-64 0,1-4-16 15,0 0 0-15,1-2 0 0,2 1 64 0,1-3 16 16,-2 2 0-16,2-1 0 0,1-3 176 0,1 0 48 16,1 1 0-16,2 1 0 0,1-1 64 0,2 0 16 15,-3-8 0-15,8 7 0 16,2-2-112-16,3-1-16 0,3-3 0 0,2 0 0 16,1 1-208-16,2-2-48 0,1 1-16 0,2-1 0 0,-1-1-176 0,1-1 0 15,-1 1-192-15,1 1 192 16,1 0-2368-16,-1 0-368 0,0-1-64 0</inkml:trace>
  <inkml:trace contextRef="#ctx0" brushRef="#br1" timeOffset="-195323.58">17874 7839 21183 0,'0'0'1888'0,"0"0"-1504"16,0 0-384-16,0 0 0 0,0 0 1584 0,0 10 240 16,0-2 48-16,0 1 16 0,0 1-64 0,1 3-16 15,1 2 0-15,-1 0 0 0,-1 2-1104 0,0 0-208 16,-1 0-48-16,2 1-16 0,0 1-256 0,0-1-48 0,1-1-128 15,-1-1 192 1,0-3-1280-16,1-3-256 0,-1-1-48 0,-1-9-13392 0</inkml:trace>
  <inkml:trace contextRef="#ctx0" brushRef="#br1" timeOffset="-195113.8">17792 7262 29423 0,'0'0'1296'0,"0"0"288"0,-5-1-1264 0,5 1-320 0,0 0 0 0,0 0 0 0,-7 4 1408 0,2 2 240 15,0 4 32-15,-1 1 16 0,3 1-1040 0,0 4-208 16,2 2-32-16,-1 3-16 0,0 2-400 0,0 1 0 16,1-1-192-16,1 1 192 15,0-2-2112-15,1 0-320 0,2-1-48 0,0-2-11280 0</inkml:trace>
  <inkml:trace contextRef="#ctx0" brushRef="#br1" timeOffset="-194929.31">17937 7127 17503 0,'0'0'768'0,"0"0"176"0,0 0-752 0,0 0-192 15,0 0 0-15,0 0 0 0,0 0 2384 0,0 0 448 16,0 0 96-16,5 8 16 0,0 3-1536 0,0 6-288 15,0 0-64-15,1 7-16 0,-1 3-800 0,0 2-240 16,0 1 0-16,0 2 128 16,1 0-464-16,0-1-96 0,1-1-16 0,1 0-8752 0,-2-4-1744 0</inkml:trace>
  <inkml:trace contextRef="#ctx0" brushRef="#br1" timeOffset="-194712.6">17796 7472 23951 0,'0'0'2128'0,"-5"0"-1696"15,-1 3-432-15,6-3 0 0,0 0 2304 0,0 0 368 16,0 0 80-16,0 0 0 0,0 0-1008 0,9 2-208 16,2 2-32-16,1-4-16 0,1 2-848 0,4-2-160 15,1-2-32-15,3-2-16 0,-2 2-432 0,5-2-192 0,0 0 0 0,1 0 16 31,0 0-2464-31,0 2-496 16</inkml:trace>
  <inkml:trace contextRef="#ctx0" brushRef="#br1" timeOffset="-194172.05">17967 9374 11055 0,'0'0'976'0,"0"0"-784"0,0 0-192 0,0 0 0 16,-3-4 2016-16,3 4 352 0,0 0 80 0,0 0 16 16,0 0-1104-16,4-6-208 0,-2-1-64 0,2 2 0 0,2 0-192 0,-1 1-32 15,-5 4-16-15,6-5 0 0,0 1 160 0,-1 1 16 16,-5 3 16-16,6-1 0 0,-6 1-320 0,0 0-64 15,0 0-16-15,7 0 0 0,-7 0-128 0,0 0-48 16,0 0 0-16,0 0 0 0,2 8-96 0,-2-8-32 16,0 8 0-16,-1-1 0 0,1-7-144 0,-4 7-16 15,4-7-16-15,-5 5 0 0,5-5-160 0,-7 5 192 16,1-3-192-16,-1-1 192 0,1-2-192 0,6 1 128 0,-7-4-128 0,2 0 128 16,1-1 0-16,4 5-128 0,0 0 192 0,0 0-64 15,-5-6 16-15,5 6 0 16,0 0 0-16,0 0 0 0,-1-6-144 0,1 6 0 15,2-7 0-15,-2 7 128 0,4-6-128 0,1 1 0 16,1-1 0-16,-6 6 0 0,0 0-256 0,7 0-16 16,1 2-16-16,-8-2 0 15,8 4-2528-15,-8-4-512 0</inkml:trace>
  <inkml:trace contextRef="#ctx0" brushRef="#br1" timeOffset="-193761.61">18257 9293 16575 0,'0'0'1472'0,"0"0"-1168"15,2 10-304-15,-2-10 0 0,2 6 2688 0,-2-6 464 16,0 0 112-16,4 8 0 0,0 0-1456 0,0-2-288 16,-4-6-64-16,4 7-16 0,-4-7-992 0,0 0-192 15,0 0-32-15,0 0-16 0,0 0 48 0,0 0 16 16,0 0 0-16,-7 4 0 0,1-3 240 0,1 0 64 15,5-1 0-15,0 0 0 16,-8-2-256-16,0-2-32 0,3 0-16 0,5 4 0 0,-4-5-272 16,1-1 128-16,3 6-128 0,0-6 0 0,1-1 0 0,3 1 0 15,2-1 0-15,-1 2 0 0,0 0-128 0,2 0 128 16,-1 1 0-16,2 1-144 0,0 1 144 0,-8 2 0 16,0 0 0-16,8-2 128 0,1 0 112 0,-2 0 16 15,-7 2 16-15,0 0 0 0,8 0 192 0,-8 0 48 16,0 0 0-16,0 0 0 0,0 0 112 0,3 8 16 15,-3-8 16-15,0 9 0 0,0-9-480 0,-3 7-176 0,3-7 0 0,0 0 144 16,0 0 112-16,-8 1 32 0,-1 2 0 0,0-1 0 16,0 0 48-16,0-1 16 0,-3 0 0 0,3-1 0 15,1 0-224-15,-1 0-128 0,0 0 128 0,3 2-128 32,-1-1-704-32,7-1-192 0,0 0-64 0,0 0-18608 0</inkml:trace>
  <inkml:trace contextRef="#ctx0" brushRef="#br1" timeOffset="-191727.52">16036 9335 19455 0,'0'0'864'0,"0"0"176"0,0 0-832 0,0 0-208 0,0 0 0 0,0 0 0 16,0-6 1408-16,0 6 224 16,0 0 48-16,0 0 16 0,0 0-480 0,0 0-80 15,0 0-32-15,0 0 0 0,0 0-368 0,9 5-80 16,-1 0-16-16,1 2 0 0,0-1 192 0,1 3 16 16,1 3 16-16,-1 1 0 0,1 1 16 0,0 3 0 0,2 3 0 0,2 2 0 15,-2 3-192-15,1 1-48 0,2 1 0 0,1 2 0 16,0 1-192-16,2 0-64 0,2 0 0 0,0-1 0 15,-1-1-144-15,-1 1-48 0,1-2 0 0,-1 2 0 16,1-4 0-16,-1 2 0 0,1 1 0 0,-1-4 0 16,0 2 64-16,-2-2 0 0,0-2 0 0,1 0 0 0,0 0-256 0,0 1 128 15,-1-4-128-15,0 1 0 0,0-2 128 0,0 0-128 16,-3-2 0-16,1-1 0 0,-2-2 0 0,0-1 0 16,-4 0 0-16,0-3 0 15,-1-1-320-15,-2 0-48 0,1-2-16 0,-2-1 0 31,-1 1-2128-31,-4-6-432 0,0 0-96 0</inkml:trace>
  <inkml:trace contextRef="#ctx0" brushRef="#br1" timeOffset="-190360.91">14606 8837 10127 0,'0'0'448'0,"-3"-5"96"0,0 0-544 0,1-2 0 16,0-3 0-16,1 2 0 0,0 0 4928 0,0 0 896 15,1 1 160-15,1-1 32 0,0 1-3712 0,-1 7-736 16,0 0-160-16,0 0-16 0,0 0-880 0,8 9-160 0,-2 3-32 0,1 4-16 16,-1 3-16-16,0 5 0 0,-2 0 0 0,1 4 0 15,1 1-128-15,1-1-32 0,-1 1 0 0,-2 1 0 16,-1 1-128-16,0 2-272 16,-1 1 64-16,1-2 16 15,-1 1-1744-15,0-3-352 0,-2-1-64 0,1-3-7696 16,-1-4-1536-16</inkml:trace>
  <inkml:trace contextRef="#ctx0" brushRef="#br1" timeOffset="-190167.09">14784 8842 29887 0,'-2'-14'1328'0,"2"14"272"0,0 0-1280 0,1-8-320 0,0-1 0 0,2 3 0 15,-3 6 1152-15,5-4 160 0,1 0 32 0,1 2 16 0,1 4-816 0,0 2-160 16,-1 2-48-16,1 5 0 0,1 2-208 0,-1 4-128 15,0 3 128-15,-1 5-128 0,-2-1 128 0,1 4-128 16,0 1 128-16,-1 1-128 16,0 0-320-16,0 0-144 0,0 1-32 0,-1-1 0 15,0-2-2176-15,-1-1-432 0,-1-1-96 0</inkml:trace>
  <inkml:trace contextRef="#ctx0" brushRef="#br1" timeOffset="-189998.04">14780 9142 7359 0,'-10'-13'320'0,"6"7"80"0,-1 0-400 0,1 0 0 16,0-1 0-16,1 1 0 0,1-1 6976 0,0 0 1328 15,1-1 256-15,2 1 48 0,1 2-6176 0,2 0-1248 16,5 1-240-16,0 1-48 0,1-2-768 0,2 1-128 16,2 2 0-16,2 0-128 15,0 4-1600-15,1 0-304 0,1 1-64 0</inkml:trace>
  <inkml:trace contextRef="#ctx0" brushRef="#br1" timeOffset="-189658.19">15029 9224 11055 0,'0'0'976'0,"0"0"-784"0,0 0-192 0,0 0 0 0,0 0 4320 0,0 0 816 15,0 0 176-15,0 0 16 0,8 2-3216 0,1-1-656 16,3-1-128-16,0-1-32 15,-1-2-848-15,1 0-160 0,2 1-32 0,1-2-16 16,-1-1-112-16,2 1 0 0,-2-1-128 0,0 1 192 16,0 0 0-16,-4 1 0 0,0 1 0 0,-2 0 0 15,-8 2-16-15,0 0-16 0,0 0 0 0,0 0 0 0,0 0 192 0,5 7 32 16,-5-7 16-16,0 10 0 0,-2 1 144 0,-2 0 32 16,-1 1 0-16,-2 1 0 0,-1 4 96 0,2 1 32 15,1 1 0-15,-1 0 0 0,2 1-80 0,1-1-16 16,0 2 0-16,2-1 0 0,2-3-352 0,3 1-80 15,1-5-16-15,3 0 0 0,1-3-160 0,1-2 0 16,1-1 0-16,1-2 0 0,1-5-256 0,1 0-64 16,2 0-32-16,1-7 0 15,1 1-2224-15,1-5-448 0,1 1-96 0,1-3-13760 0</inkml:trace>
  <inkml:trace contextRef="#ctx0" brushRef="#br1" timeOffset="-189294.62">15714 8795 17503 0,'-6'-6'1552'0,"1"1"-1232"0,0-2-320 0,-1 1 0 16,-2 0 3664-16,0 3 688 0,0 0 128 0,-1 3 16 16,-1 0-1888-16,-1 3-384 0,-2 0-80 0,0 4-16 15,0 2-976-15,1 3-192 0,-1 2-32 0,1 6-16 16,1-1-336-16,0 5-64 0,2 3 0 0,3 2-16 0,0 1-496 0,5 0 0 15,2 0-176-15,5 0 176 0,0-5 0 0,5-1 0 16,2-2 0-16,2-1 0 0,4-5 0 0,0-2 0 16,-1-3 0-16,1-5 0 0,0-3 0 0,2-4 0 15,0-3 0-15,0-4 0 0,-3-3 0 0,-1-2 0 16,-3-2 0-16,-1-4 0 0,-1-1 256 0,-2-3-16 16,-2 1-16-16,-2 0 0 15,-4-1 80-15,-1-1 16 0,-1-1 0 0,-2-1 0 16,-2 2-128-16,-1 0 0 0,-1 3-16 0,0-1 0 0,-2 1-176 0,-1 3 0 15,0 1 144-15,-2 3-144 0,1 1-208 0,0 2-112 16,0 1-32-16,3 2 0 16,-1 1-2496-16,1 4-496 0,1 0-112 0</inkml:trace>
  <inkml:trace contextRef="#ctx0" brushRef="#br1" timeOffset="-188864.28">15521 8489 4607 0,'0'0'192'0,"0"0"64"0,0 0-256 0,0 0 0 0,0 0 0 0,0 0 0 16,0 0 3872-16,0 0 736 0,0 0 128 0,0 0 48 15,0 0-2160-15,0 0-448 0,0 0-64 0,0 0-32 0,0 0-560 0,0 0-112 16,0 0-32-16,0 0 0 0,0 0-752 0,0 0-160 15,0 0-16-15,0 0-16 0,0 0-432 0,0 0 0 16,0 0 128-16,0 0-128 0,0 0 144 0,0 0 0 16,-7 3 0-16,7-3 0 0,0 0 240 0,0 0 64 15,0 0 0-15,0 0 0 0,0 0-224 0,0 0-32 16,0 0-16-16,0 0 0 0,0 0-176 0,0 0 0 16,0 0 0-16,0 0 0 15,0 0-1040-15,0 0-192 0,0 0-48 0,2 10-9376 0,-2-10-1888 0</inkml:trace>
  <inkml:trace contextRef="#ctx0" brushRef="#br1" timeOffset="-188389.16">15793 8476 8287 0,'0'0'736'0,"0"0"-592"15,0 0-144-15,0 0 0 0,0 0 4560 0,0 0 880 0,0 0 192 0,0 0 16 16,-1 9-3200-16,0-1-640 0,-1-1-128 0,2-7-16 16,0 0-1248-16,2 9-240 15,-2-9-48-15,0 0-128 0,0 0 0 0,0 0 0 16,0 0 0-16,0 0 0 0,0 0 192 0,0 0-192 15,0 0 192-15,0 0-192 0,0 0 256 0,0 0-64 16,0 0-16-16,0 0 0 0,0 0 32 0,0 0 16 16,0 0 0-16,0 0 0 0,4-6-16 0,-4 6 0 0,3-5 0 0,1 3 0 15,-4 2-208-15,4-7 0 0,-4 7 0 0,0 0-160 32,0 0-2592-32,0 0-512 0,0 0-96 0,15-3-32 0</inkml:trace>
  <inkml:trace contextRef="#ctx0" brushRef="#br1" timeOffset="-184005.5">15353 7627 27407 0,'0'0'1216'0,"0"0"256"0,0 0-1184 0,0 0-288 15,0 0 0-15,0 0 0 16,0 0 1024-16,7 8 160 0,-9 8 32 0,-1 3 0 16,2 1-608-16,1 3-112 0,0 1-32 0,1 5 0 15,0 1-464-15,2 3 0 0,0-1 0 0,1 0 0 16,-2 0-224-16,2-1-144 0,-1 1-16 0,-1-2-16 16,2 0-2144-16,-1-2-416 0,-2-3-96 0,-1-5-16 0</inkml:trace>
  <inkml:trace contextRef="#ctx0" brushRef="#br1" timeOffset="-183813.25">15227 8005 30351 0,'0'0'1344'0,"0"0"272"0,0 0-1296 0,0 0-320 0,0 0 0 0,0 0 0 16,6-4 1280-16,0-2 192 0,2-1 48 0,1 0 0 15,3-2-272-15,2-1-48 16,3 1-16-16,1 1 0 0,2-3-896 0,1 0-288 15,0 0 160-15,0 0-160 0,2 1 0 0,-2 1 0 16,-2 1 0-16,1 1 0 16,-2 2-2672-16,0 1-464 0,-1 1-80 0</inkml:trace>
  <inkml:trace contextRef="#ctx0" brushRef="#br1" timeOffset="-183427.1">15439 7561 28735 0,'0'0'640'0,"-8"-5"128"0,-3-3 16 0,0 0 16 0,-4 1-640 0,1 1-160 0,-3-1 0 0,0 2 0 0,-1-1 1632 0,1 2 288 15,0 2 64-15,-1 2 16 0,-2 2-1136 0,2 2-224 16,0 1-64-16,1 5 0 0,0-1-96 0,1 6-32 16,0 2 0-16,1 5 0 0,-2 1-448 0,1 2-288 15,4 5 32-15,1 1 16 16,0 2 240-16,3 1 0 0,5 0-160 0,3 0 160 0,2 1-128 0,5-5 128 15,3 0-160-15,4-1 160 0,3-1 0 0,4-2-144 16,4-2 144-16,1-5 0 0,1-3 0 0,3-3 0 16,4-6 0-16,2-2 0 0,1-4 0 0,1-4 0 0,1-4 192 0,0-5-64 15,-1-5 64-15,-1 0 0 0,-2-4 16 16,-3-1 0-16,-2-1 0 0,-5-4 0 16,-4 0 0-16,-3-2 0 0,-1 1-208 0,-4-1 144 15,-2 0-144-15,-5 2 128 0,-3 1 176 0,-3 0 16 16,-3 2 16-16,-3 2 0 0,-3 4 16 0,-2 0 0 15,-3 1 0-15,-3 2 0 0,-4 2-144 0,-2 0-16 0,-3 3-16 0,-2-1 0 32,-1 2-1168-32,1 4-224 0,-1 3-64 0</inkml:trace>
  <inkml:trace contextRef="#ctx0" brushRef="#br0" timeOffset="-148725.3">16325 9140 4767 0,'-19'39'208'0,"-6"8"48"0</inkml:trace>
  <inkml:trace contextRef="#ctx0" brushRef="#br0" timeOffset="-147460.81">18193 9567 13295 0,'0'0'576'0,"0"0"144"0,0 0-576 0,0 0-144 0,0 0 0 0,15 5 0 16,-14 3 1088-16,-1 1 176 0,-1-1 32 0,1 1 16 15,1 2-64-15,0 1-16 0,-1-1 0 0,2 2 0 16,-1 0-336-16,-1 3-64 0,-1-2 0 0,-1 2-16 16,1 1-48-16,-2-1 0 0,2-2 0 0,-1 0 0 15,-2 1 112-15,0-1 16 0,-2-1 0 0,1 0 0 16,0 0-32-16,0 1 0 0,-3-1 0 0,0 3 0 16,2-3-176-16,-2 0-48 0,-3 0 0 0,1 2 0 15,0-1-128-15,-2 2-16 0,0-1-16 0,-1-1 0 16,-1 0-32-16,1-1-16 0,0-4 0 0,0 1 0 15,0-1 64-15,0 0 16 0,-2-1 0 0,0 0 0 0,-2-1-16 0,0-1 0 16,-2-2 0-16,1 0 0 0,-1-2-48 0,-2 1-16 16,-1-2 0-16,-2-1 0 0,-2-1-48 0,1-2 0 15,0 0 0-15,1-3 0 0,-1 0-144 0,1-2-48 16,2 0 0-16,0 2 0 0,0-1-192 0,1 1 0 16,2 0 128-16,-1 3-128 0,2 0 0 0,2 2 0 15,2 1-192-15,2 0 192 16,3 1-1408-16,1 2-160 0,2-1-32 0,6-2-16 15,0 0-2416-15,0 0-496 0</inkml:trace>
  <inkml:trace contextRef="#ctx0" brushRef="#br0" timeOffset="-147028.39">17483 9855 1839 0,'0'0'0'0,"0"0"160"0,0 0-160 0,0 0 0 0,0 0 0 0,0 0 0 15,0 0 5664-15,0 0 1104 0,0 0 208 0,0 0 64 0,0 0-3936 0,0 0-784 16,0 0-144-16,0 0-48 0,4 10-992 0,-3-3-208 15,-1 1-32-15,-1 1-16 0,-2 0-368 0,-2 2-80 16,-2 1-16-16,1 1 0 0,1 1-80 0,-3 2-16 16,-1-3 0-16,0 4 0 0,1-3-80 0,0 2-32 15,0-2 0-15,-1 0 0 0,0 1 96 0,1-2 16 16,0-3 0-16,2 3 0 0,1-4-16 16,1 0 0-16,1-1 0 0,2 0 0 0,1 1-112 0,2-1 0 15,2 1-16-15,0 0 0 0,1 2 16 0,1-5 16 16,-6-6 0-16,7 8 0 0,1 0 80 0,0 0 16 15,1-2 0-15,2 2 0 0,-1 0-16 0,2-2 0 16,-1 1 0-16,3-1 0 0,0 2-160 0,1-1-128 16,2-1 144-16,3-3-144 0,-2-1 0 0,1 2 0 15,-1 0 0-15,1 1 0 16,1 1-1680-16,3 0-240 0,1 1-32 0,-2-3-17072 0</inkml:trace>
  <inkml:trace contextRef="#ctx0" brushRef="#br0" timeOffset="-146044.28">16057 9878 2751 0,'0'0'128'0,"0"0"16"0,0 0-144 0,0 0 0 15,0 0 0-15,0 0 0 0,0 0 4320 0,0 0 832 16,0 0 160-16,0 0 48 0,0 0-2928 0,-6 3-592 15,1 1-112-15,0 2-32 0,0-1-720 0,0 1-144 16,-1 2-16-16,0 3-16 0,-2-2-144 0,1 2-16 16,0 2-16-16,-3 1 0 0,0 1 112 0,-2 2 32 15,-2-4 0-15,0 1 0 0,-2 2 0 0,0-3 0 16,-1 0 0-16,-1-2 0 0,1-1-224 0,-1 0-32 16,-2 1-16-16,0-1 0 0,-3-1-48 0,1 1 0 0,0-3 0 0,-1 1 0 15,-2-1 16-15,-1-2 0 0,-2 0 0 0,1-1 0 16,0-3-48-16,-1-1-16 0,2-1 0 0,1-2 0 15,2 0-208-15,1-3-32 0,1 1-16 0,3 0 0 16,1-2-16-16,2 1 0 0,2-3 0 0,0 1 0 16,3 0 32-16,1 2 0 0,1-4 0 0,1 3 0 15,1 0-32-15,2 1-128 0,0-1 192 0,0-2-64 16,2 1 0-16,0 0-128 0,1 1 192 0,1-3-64 16,1 3-128-16,1-5 128 0,0 0-128 0,1 0 128 0,1 1-256 15,0-1-64-15,-1 0-16 0,1 3 0 0,-1-4 32 0,2 3 16 16,0-1 0-16,1 3 0 31,-1 0-1360-31,1 2-272 0,0-1-48 0,0 4-16 16,1-4-1360-16,-1 3-288 0,2 2-48 0,-2-1-10624 0</inkml:trace>
  <inkml:trace contextRef="#ctx0" brushRef="#br0" timeOffset="-145657.71">15169 9878 12895 0,'0'0'576'0,"0"0"112"0,0 0-560 0,0 0-128 0,0 0 0 0,-7 0 0 16,7 0 3392-16,0 0 640 16,0 0 128-16,0 0 16 0,0 0-1616 0,0 0-336 0,0 0-64 0,0 0-16 15,0 0-896-15,0 0-176 0,0 0-48 0,0 0 0 16,8-4-432-16,1 1-80 0,2-1-32 0,-1 2 0 16,2-4-160-16,1 2-48 0,0-1 0 0,1 0 0 15,1 1-128-15,-1-2-16 0,2 0-128 0,-2 1 192 16,0-1-192-16,1-1 144 0,-1 2-144 0,0 1 128 15,-1 1-128-15,-1 2 0 0,-2 1 0 0,1 3 0 16,-1 1 0-16,1 1 0 0,0 1 0 0,0 6 0 31,1 1-592-31,-3 3-112 0,-1 2 0 0,-1 5-16 16,1 1-2384-16,1 1-480 0,-1 1-80 0</inkml:trace>
  <inkml:trace contextRef="#ctx0" brushRef="#br1" timeOffset="-124125.15">9354 9908 14735 0,'0'0'640'0,"-10"1"160"0,-3 0-640 0,1 0-160 16,2 2 0-16,0-2 0 0,3 1 1424 0,7-2 256 16,0 0 48-16,0 0 16 0,0 0-464 0,0 0-80 15,6-6-32-15,2 3 0 0,2 0-400 0,1 0-96 16,2 1-16-16,2 0 0 0,5 1 192 0,2 0 48 15,4 1 0-15,2 0 0 0,3 0-96 0,0 2-16 0,1 0 0 0,1-1 0 16,3 0-288-16,-2 2-64 16,1 0-16-16,-1-1 0 0,1 2 32 0,-1-3 0 15,0 2 0-15,1 0 0 0,3-2-80 0,3-1-16 16,4-1 0-16,0 1 0 0,4 0-80 0,0 1-16 16,3-1 0-16,-1 2 0 0,-1-2-128 0,-2 2-128 15,0-1 192-15,2 2-192 0,-1-2 160 0,2 2-160 0,0-2 128 16,1 0-128-16,-1 1 0 0,-2 0 128 0,-2 2-128 0,-1-1 0 15,0-2 0-15,-3 2 0 0,-2-3 128 0,1 1-128 16,-2-1 0-16,1 0 0 0,-2 1 0 0,0 3 128 16,0-1-128-16,0 1 0 0,-3-2 0 0,-4 2 0 15,-1 1 0-15,-1-1 0 0,-1-1 128 0,-2 2-128 16,1-4 0-16,-2 2 0 0,0 0 0 0,-1-3 0 0,-2 1 0 16,1 0 0-16,-3 0 0 0,-1 2 0 0,0-3 0 0,-2 0 0 15,-1 0 144-15,-3-4-144 0,0 2 144 0,-4-5-144 16,-1 1 192-16,-2-2-192 0,-2-1 256 0,-3-1-64 15,0 0-16-15,-4-3 0 0,0-3 240 0,-3-2 48 16,-5-1 16-16,1-6 0 16,-2 0 80-16,-4-1 16 0,0-3 0 0,-4 1 0 15,0-2-208-15,-2 0-48 0,0 1 0 0,2 0 0 16,2 2-176-16,0 1-144 0,-2 2 192 0,-3-6-192 0,5 7-176 16,4 2-144-16,0 0-16 0,3 7-16 15,-1 3-3200-15,4 6-640 0</inkml:trace>
  <inkml:trace contextRef="#ctx0" brushRef="#br1" timeOffset="-123493.3">9674 10748 22463 0,'0'0'992'0,"0"0"208"0,-6-2-960 0,6 2-240 0,0 0 0 0,0 0 0 16,0 0 784-16,0 0 112 0,3 10 32 0,2 3 0 15,0 3 96-15,2 2 0 0,1 2 16 0,-2 2 0 0,-1 1-656 0,1 1-144 16,-1-2-32-16,0 1 0 0,-2 1-64 0,1-2-16 16,0-1 0-16,-2-1 0 0,1-5-128 0,-2 0 192 15,-1-4-192-15,0-2 192 0,-1-2 48 0,1-7 16 16,-7 4 0-16,-1-2 0 0,-1-2 32 0,0-5 16 16,-3 0 0-16,-1-3 0 0,-4-4-96 0,1-1-16 15,-1-5 0-15,-2 2 0 0,1 0-192 0,-2-4 128 16,1-1-128-16,-2-1 0 0,2-2 0 0,0 2 0 0,1-1 0 0,1-1 0 15,1 5 0-15,1-2 0 0,3 3 0 0,3 2 0 16,4 3 0-16,2 3 144 16,2 2-144-16,2 1 128 0,2 2 128 0,3 0 32 15,3 2 0-15,3 1 0 0,2 0 128 0,6 2 32 16,3 0 0-16,5 0 0 0,4 0 208 0,5 2 48 16,2 0 16-16,4 0 0 0,4-1-64 0,1 1-16 15,0 2 0-15,5 2 0 0,1 0-240 0,4 1-48 0,3 0-16 16,0 1 0-16,1-1 304 0,0-1 48 0,3 1 16 0,4-3 0 15,4 1-208-15,3 0-48 0,2-1 0 0,0-3 0 16,-2-1-128-16,0 0-48 0,-2 0 0 0,37 2 0 16,-16 0-272-16,-13 1 128 0,-9 1-128 0,-5-3 0 15,-7 0 144-15,-3 3-144 0,-5-2 0 0,-2 0 144 0,-3 2-144 0,0 1 0 16,-2-2 0-16,-2 0 128 16,-3-1-128-16,-2-1-176 0,-5-1 48 0,-3 0 0 31,-2 0-1920-31,1 0-384 0,-3 3-80 0</inkml:trace>
  <inkml:trace contextRef="#ctx0" brushRef="#br1" timeOffset="-120893.34">4012 11353 19343 0,'0'0'1728'0,"0"0"-1392"16,-7 3-336-16,7-3 0 0,0 0 1536 0,0 0 256 15,-5-3 32-15,5 3 16 0,0 0-400 0,4-6-80 16,2-2-16-16,3-1 0 0,3-2-384 0,5 0-64 0,4-4-32 0,4-2 0 16,1-2-128-16,4-2-32 0,1 1 0 0,3-4 0 15,1-1 64-15,3-5 0 0,2-1 0 0,2-5 0 16,1 0-48-16,3-2 0 0,2 0 0 0,3 2 0 16,2 1-368-16,-1 1-80 0,-1 0-16 0,0 1 0 15,-1 2-256-15,-1 1 128 0,-3 1-128 0,-1 2 0 16,1 0 144-16,0 2-144 0,-2-3 0 0,0 2 144 15,1 0-144-15,-1 3 0 0,-4-2 0 0,-2 2 128 0,-3-1-128 0,-2 1 0 16,-2-1 0-16,-2 2 128 0,-4 5-128 0,-3 3 0 16,-4-2 144-16,-1 3-144 0,-1 1 192 0,-2 1-48 15,-2 0 0-15,-3 2 0 16,-1 1-144-16,-2 2 0 0,0-3 0 0,-3 2 128 16,1 2 32-16,-4 5 0 0,4-3 0 0,-4 3 0 15,5-5-32-15,1 1 0 0,0 0 0 0,-6 4 0 16,7-4-128-16,-1 0 0 0,1 0 0 0,-1 2 128 0,1-1-128 15,1 2 0-15,-1 1 0 0,4 1 0 0,-2 2 128 0,1-1-128 16,3 4 0-16,3 1 128 0,4 5-128 0,3 0 0 16,3 4 144-16,3 0-144 0,1 1 0 0,4 3 0 15,0 2 0-15,2 3 0 0,3 1 0 0,6 3 0 16,0 2 0-16,3 2 128 0,2 2 32 0,2-3 16 16,6 2 0-16,-2 0 0 0,-2-1 144 0,0-1 16 15,-1-2 16-15,2 0 0 0,2 0-64 0,-2-1-16 16,-1 0 0-16,-4-3 0 0,1-3 16 0,-2 2 0 15,-5-2 0-15,-1 1 0 0,-3-1-16 0,-3-2 0 0,-3 1 0 0,-3-3 0 16,-2-1-144-16,-2-1-128 0,-1-2 192 0,1 0-192 16,-2-1 0-16,-1 1 0 0,-3-4 0 0,-1 0 0 31,1 0-1280-31,0-3-320 0,3 1-64 0,-2 0-19296 0</inkml:trace>
  <inkml:trace contextRef="#ctx0" brushRef="#br1" timeOffset="-119355.52">5378 9378 24591 0,'0'0'1088'15,"0"0"224"-15,0 0-1056 0,0 0-256 0,18-8 0 0,-18 8 0 0,1-6 1440 0,-1 6 224 16,0 0 64-16,0 0 0 0,4-5-528 0,-4 5-112 15,0 0 0-15,0 0-16 0,6 6-224 0,-1 6-32 16,0 4-16-16,-1 4 0 0,0 5-64 0,-2 4-16 16,1 3 0-16,-3 6 0 0,1 3-400 0,-1 2-96 15,-1 0-16-15,0 2 0 0,-1 4-208 0,1 0 0 16,-2 1 0-16,2-2-160 16,-3-2-576-16,2-3-112 0,-1-6-32 0,0 0 0 15,2-2-2912-15,0-8-592 0</inkml:trace>
  <inkml:trace contextRef="#ctx0" brushRef="#br1" timeOffset="-119058.85">5669 9278 22687 0,'5'-13'1008'0,"-3"6"208"0,1-1-976 0,0 2-240 0,-1-1 0 0,-2 7 0 16,0 0 1568-16,0 0 272 0,0 0 48 0,0 0 16 16,7 6-288-16,-2 3-48 0,-1 4-16 0,0 6 0 0,0 2-384 0,1 8-80 15,-3 1 0-15,1 6-16 0,0 1-336 0,-1 3-64 16,0 3-16-16,0 3 0 0,1 1-352 0,-1 1-80 16,2 0-16-16,-2 2 0 0,-1-1-208 0,-1-2 0 15,1-4 128-15,1 0-128 0,-2-3-160 0,1-3-80 16,-1 0-16-16,0-3 0 15,0-4-1888-15,0-2-384 0,1-3-80 0,-1-4-8048 16,-1-4-1616-16</inkml:trace>
  <inkml:trace contextRef="#ctx0" brushRef="#br1" timeOffset="-118455.48">5410 8502 26495 0,'0'0'1168'0,"0"0"240"0,-1-6-1120 0,0-2-288 0,1 8 0 0,0 0 0 0,0 0 1568 0,0 0 256 16,0 0 48-16,0 0 16 0,0 0-992 0,-1 12-192 15,1 1-32-15,0 4-16 0,-2 5-352 0,1 1-80 16,0 2-16-16,1 1 0 0,-2-1-80 0,1 0-128 16,1-1 176-16,-1 1-176 0,-2-3 0 0,2-2 0 15,-1-2 0-15,1-2 0 0,-1-3 0 0,-1-4 0 16,3-9 0-16,0 0-144 0,0 0 144 0,0 0-208 15,0 0 80-15,-1-12 128 0,-1-4-256 0,2-2 80 0,0-4 16 0,2 1 0 16,-1-2 160-16,0-3 0 16,1 2 0-16,-1-3 0 0,1-1 0 0,0 1 0 15,-1 0 0-15,0-1 128 0,2 2 0 0,0 1 16 16,-2 2 0-16,2 2 0 0,0 4 16 0,0 4 0 16,0 3 0-16,-1 3 0 0,-2 7-32 0,0 0 0 15,0 0 0-15,5 11 0 0,1 6-128 0,0 3 0 16,-1 5 144-16,2 3-144 0,1 3 0 0,1 1 0 0,0 0 0 0,3-1 0 15,1 0 0-15,0-2 0 0,0-3 0 0,1-2 0 16,1-5 0-16,0-3 0 0,0-3 0 0,-1-3-128 16,2-3 512-16,-2-6 128 0,0-2 0 0,1-4 16 15,-2-3 624-15,0-7 128 0,0 0 32 0,-3-4 0 16,-1-4-288-16,-1-4-64 0,-3-3-16 0,3-3 0 16,0-1-400-16,-3-1-80 0,-1-2-16 0,-1 1 0 15,-3-2-256-15,-2 2-48 0,1-3-16 0,-3 1 0 0,-1 0-288 16,-2 1-64-16,1 2-16 0,-1 1 0 15,2 3-2704-15,0 1-528 0</inkml:trace>
  <inkml:trace contextRef="#ctx0" brushRef="#br1" timeOffset="-117858.95">6206 8180 16575 0,'0'0'1472'0,"0"0"-1168"0,0 0-304 0,0 0 0 0,0 0 2432 0,0 0 448 16,11-6 64-16,-11 6 32 0,10-4-864 0,-1-2-160 15,1 0-32-15,2-1-16 0,1 4-896 0,1-4-176 16,2-2-48-16,3 1 0 0,1-1-496 0,0 0-96 16,-1-2-32-16,2 0 0 0,0-4-400 0,0 2-80 15,-3 0 0-15,0 1-16 16,-1-2-3072-16,-1 1-624 0</inkml:trace>
  <inkml:trace contextRef="#ctx0" brushRef="#br1" timeOffset="-117327.86">6774 7690 12895 0,'0'0'1152'0,"4"10"-928"0,0 3-224 0,0 0 0 15,0 0 1984-15,1 2 368 0,0 0 64 0,2 4 16 0,-1 2-640 0,2 2-112 16,-1 2-16-16,2 1-16 15,-1 0-576-15,-1-1-112 0,0-3-32 0,-1 1 0 16,-2-1-352-16,0-1-80 0,0-4-16 0,-1-1 0 16,1-3-224-16,-2 0-32 0,0-5-16 0,-2 0 0 15,0-8 48-15,0 0 0 0,-7 2 0 0,-1 0 0 16,-1-2 96-16,-1-3 32 0,-1-4 0 0,2-3 0 0,1-3-144 0,2-5-32 16,-1-1 0-16,2-3 0 0,0-2-208 0,2-5-128 15,2-2 128-15,1-1-208 0,1 1 16 0,0-2 0 16,2 0 0-16,2 1 0 0,2 4 16 0,1-1 16 15,1-1 0-15,1 1 0 0,2 2 160 0,1 3 0 16,1 1-144-16,1 3 144 0,-1 3 0 0,2 4 192 16,-1 3-32-16,2 2 0 0,-1 3 192 0,1 2 32 15,-2 3 16-15,1 0 0 0,-3 2-64 0,0 1-16 0,-1 4 0 0,-2 1 0 16,-1 1 64-16,-1 0 0 16,-1 2 0-16,-2 3 0 0,-2-1-96 0,-2 3-16 15,-2 0 0-15,-2 1 0 0,0 0-80 0,-2 2 0 16,-1 1-16-16,-2 1 0 0,-3-1-176 0,1-2 192 0,-3 0-192 15,-1-1 192-15,-2 0-192 0,-1 0 160 0,0-1-160 0,3 0 160 16,-1-2-160-16,4-1 0 0,0 0 144 0,2-5-144 16,1 0 480-16,3-2 32 0,5-6 0 0,0 0 0 15,1 9-192-15,5-1-48 0,1-1 0 0,5-1 0 16,3 1 208-16,1 0 32 0,1 0 16 0,3-1 0 16,2 1-240-16,3-2-48 0,1 2-16 0,0-1 0 15,-1-1-80-15,2 2-16 0,2 1 0 0,0 0 0 31,-2-1-448-31,2 1-112 0,-1 1-16 0,4 1-13376 0,1-1-2672 0</inkml:trace>
  <inkml:trace contextRef="#ctx0" brushRef="#br1" timeOffset="-116778.14">4562 8031 16575 0,'0'0'736'0,"0"0"160"0,0 0-720 0,5 4-176 16,3 2 0-16,0-1 0 15,1 0 3744-15,2 2 720 0,4 3 144 0,2-2 16 0,1 1-2704 0,8 3-560 16,1 2-96-16,1-2-32 0,-1-1-880 0,1 0-176 16,-1-1-48-16,-1-2 0 0,-3-1-128 0,1-1-256 15,1-1 64-15,-3-1 16 16,-3-1-2208-16,0 0-448 0,-4-3-96 0</inkml:trace>
  <inkml:trace contextRef="#ctx0" brushRef="#br1" timeOffset="-116470.85">3858 7518 11055 0,'0'0'976'0,"0"0"-784"0,0 0-192 0,0 0 0 0,0 0 4736 0,0 0 912 15,0 0 176-15,0 0 48 0,0 0-3696 0,-2 6-720 16,1 7-160-16,0 4-16 0,-1 3-816 0,2 3-144 16,0 2-48-16,0 4 0 0,0-1 0 0,2 4 0 15,0 0 0-15,0 4 0 16,-1-4-2064-16,2 1-432 0,-1-3-80 0,2-3-7760 15,1-3-1568-15</inkml:trace>
  <inkml:trace contextRef="#ctx0" brushRef="#br1" timeOffset="-116261.48">4021 7467 12895 0,'0'0'576'0,"0"-7"112"0,0 7-560 0,0 0-128 0,0 0 0 0,0 0 0 15,0 0 4032-15,0 0 784 0,0 0 160 0,0 0 16 16,6 4-3200-16,2 4-640 0,-1 3-128 0,0 3-16 16,1 4-592-16,1 4-112 0,0 2-32 0,1 3 0 15,-1 3-272-15,1 3-144 0,1-1 16 0,-1-2 0 32,-1 0-1024-32,2 0-192 0,-4 0-32 0,1-2-8160 0,0-4-1648 0</inkml:trace>
  <inkml:trace contextRef="#ctx0" brushRef="#br1" timeOffset="-116065.58">3877 7751 15663 0,'0'0'1392'0,"0"0"-1120"16,-5 5-272-16,5-5 0 0,0 0 3264 0,0 0 576 15,0 0 128-15,0 0 32 0,9-2-2064 0,3-2-400 16,1-3-96-16,3 1-16 0,2-2-784 0,4-1-176 15,3 0-16-15,2 0-16 16,2 0-1152-16,3-1-240 0,6-1-32 0,0 0-14336 0</inkml:trace>
  <inkml:trace contextRef="#ctx0" brushRef="#br1" timeOffset="-115726.91">5534 7404 29823 0,'0'0'1328'0,"0"0"272"0,-5-1-1280 0,5 1-320 0,0 0 0 0,-6 0 0 15,6 0 1872-15,-6 3 320 0,1 2 64 0,1 3 16 16,3 2-1248-16,1 3-256 0,0 3-64 0,3 2 0 16,0 3-576-16,1 1-128 0,2 2 0 0,0 0 0 15,1-1-240-15,0 0 16 0,1 2 0 0,1 1 0 16,-1 0-2960-16,1-3-592 0</inkml:trace>
  <inkml:trace contextRef="#ctx0" brushRef="#br1" timeOffset="-115530.2">5404 7681 12895 0,'-12'-16'1152'0,"7"11"-928"0,0 1-224 0,0 0 0 15,1-1 4048-15,0 1 768 0,4 4 160 0,0 0 16 16,0 0-2640-16,0 0-544 15,6-3-96-15,3 1-32 0,0-2-1104 0,3 0-240 16,1-1-32-16,0 1-16 0,3 0-288 0,2 0 0 16,2-1 128-16,-1-2-128 0,1-1-256 0,1 2-96 15,-2-1-32-15,2 1 0 16,0-1-2928-16,-1 1-592 0</inkml:trace>
  <inkml:trace contextRef="#ctx0" brushRef="#br1" timeOffset="-115159.45">5682 7222 19343 0,'-25'-9'1728'0,"12"5"-1392"0,-4 1-336 0,-1 1 0 0,-3-2 2224 0,-3 1 368 15,-3 0 80-15,0 2 16 0,-1 0-704 0,1 2-144 16,-2 3-32-16,2 5 0 0,-5 2-944 0,4 4-192 16,2 5-32-16,1 2-16 0,0 4-368 0,4 3-64 15,3 2 0-15,4 2-16 0,1-1-176 0,2 1 0 16,6 1 144-16,5 1-144 0,4 1 0 0,4 1 0 15,5-2 0-15,2-2 0 0,5-3 0 0,3-2 0 16,6 0 0-16,1-5 0 16,1-3 0-16,5-3 0 0,0-2 0 0,1-5-128 0,-1-5 128 0,2-3 0 15,1-2 0-15,1-4 0 0,0-2 0 0,-1-6 192 16,-2 0-64-16,-1-3 0 0,-1-2 32 0,-4 0 16 16,-3-5 0-16,-5 1 0 0,-3-3 48 0,-4 1 16 15,-2-1 0-15,-5 0 0 0,-4-1 288 0,-3 0 64 16,-3 2 16-16,-4-1 0 0,-5 2 80 0,-6 0 16 15,-4 0 0-15,-3 0 0 0,-6-2-320 0,-2 1-48 16,-3 2-16-16,-3 0 0 16,-3 0-1424-16,2 3-304 0,2 2-48 0,-2 6-17600 0</inkml:trace>
  <inkml:trace contextRef="#ctx0" brushRef="#br1" timeOffset="-98327.15">5126 12374 6447 0,'0'0'272'0,"0"0"80"0,0 0-352 0,0 0 0 0,-6 0 0 0,6 0 0 16,0 0 3328-16,0 0 576 0,-6 5 128 0,3 2 32 15,0 1-2336-15,0 2-480 0,1 2-96 0,0 2 0 16,2 3-112-16,0 5-16 0,0 2 0 0,0 1 0 16,2 1-112-16,-2 2-16 0,-2 2-16 0,2 3 0 15,0 1-208-15,2 2-32 0,-1 3-16 0,0 2 0 16,2 1-224-16,0-1-32 0,-2 2-16 0,1 2 0 0,2-1-160 15,-1 0-48-15,1-1 0 16,0 0 0-16,0 0-144 0,0 3 0 0,1 0 0 0,0-1 128 16,-1 1-128-16,0-1 0 0,0 1 0 0,0 0 0 15,1 1 0-15,1 0 128 0,0-2-128 0,0 2 0 16,1 3 0-16,2-2 0 0,-1 0 0 0,-1-2 0 16,0 1 0-16,0-4 0 0,-1-3 128 0,-1 2-128 15,2-2 0-15,-2-2 0 0,1-1 0 0,1-1 0 0,-2 1 0 0,0-1 0 16,2-1 0-16,-2-1 0 0,-1-2 0 0,0-5 0 15,0-4 0-15,-1 0 0 0,-3-5 0 0,1-3 0 16,-2-3 0-16,-2-3 0 0,-1-2 128 0,-1-3 32 16,-2-6 16-16,-1-1 0 0,-1-4 256 0,-2-3 48 15,-4-5 16-15,0-2 0 0,-4-4-48 0,2-2-16 16,-1-3 0-16,-1-4 0 0,-1-3 80 0,-1-1 32 16,-2-2 0-16,-1-2 0 0,1-1-128 0,-1 0-32 15,0 0 0-15,1 2 0 0,4 3-384 0,1 2 0 16,3 2 128-16,3 1-128 0,3 6-256 0,3 2-64 15,3 3-32-15,5 3 0 16,3 5-3360-16,3 3-656 0</inkml:trace>
  <inkml:trace contextRef="#ctx0" brushRef="#br1" timeOffset="-97594.35">5808 12824 9215 0,'0'0'400'0,"0"0"96"0,0 0-496 0,0 0 0 16,0 0 0-16,-3 8 0 0,2 1 3648 0,0 4 624 15,0-1 128-15,1 6 16 0,1 4-2368 0,0 5-496 16,0 3-80-16,2 3-32 0,-2 5-576 0,2 4-112 0,-2 5-32 0,2 3 0 16,-1 9-144-16,1 4-48 0,0 3 0 0,1 2 0 15,-4 0-144-15,1-1-48 0,0 0 0 0,1 2 0 16,0 1-176-16,1 0-32 0,-1-3-128 0,1-3 192 16,-2-5-192-16,2-2 128 0,-1-5-128 0,1-3 0 15,1-4 0-15,-1-3 0 0,-2-2 0 0,0-6 0 16,1-5 0-16,-1-4 0 0,-1-2 0 0,0-6-160 15,0-5 32-15,0-4 0 16,0-8 0-16,0 0 0 0,-3-8 128 0,1-6-192 0,-1-9 192 0,2-7-192 16,-2-2 192-16,0-6 0 0,2-4-144 0,0-3 144 15,1-5 0-15,0-3 0 0,0-5 160 0,0-4-160 16,0-5 512-16,0 1-16 0,0 1 0 0,0-3 0 16,-1-1 0-16,2-2 0 0,0-2 0 0,0 2 0 15,1 0-144-15,-1 2-32 0,0 0 0 0,1 2 0 16,-1 2-128-16,0 1-16 0,-2 2-16 0,0 4 0 15,-1 2-160-15,1 7 0 0,0 5 144 0,1 4-144 0,-2 4 0 0,2 5 128 16,0 3-128-16,-1 5 0 0,1 2 128 0,1 4-128 16,1 3 160-16,-1 1-160 0,2 2 144 0,-1 5-144 15,-2 6 128-15,0 0-128 0,9 5 160 0,1 3-160 16,0 7 192-16,0 4-192 0,1 5 224 0,1 4-64 16,-1 4-16-16,2 5 0 0,0 2-144 0,2 1 0 0,0 2 0 0,1-2 128 15,1-2-128-15,0-1 0 16,-1-2 0-16,1-2 0 15,1-2-2016-15,1-2-432 0</inkml:trace>
  <inkml:trace contextRef="#ctx0" brushRef="#br1" timeOffset="-95789.02">2661 13975 18431 0,'0'0'1632'0,"0"0"-1312"16,0-5-320-16,-8 5 0 0,8 0 1392 0,-5-1 208 0,-2-2 32 15,2-1 16-15,3-2-416 0,2-1-80 16,3-1 0-16,1-3-16 0,2-1-560 0,0-1-128 16,3-3 0-16,0-3-16 0,2-4-112 0,0 1 0 15,1-4-16-15,1-1 0 0,2-3-144 0,-1-3-32 16,-1-3 0-16,0-1 0 0,0 1 0 0,-1-1-128 0,-4-2 192 0,1 3-64 15,0 2-128-15,0 0 0 0,-1 1 0 0,0 4 0 16,-2 2 0-16,1 2 128 0,-3 4-128 0,2 3 0 16,-1 3 0-16,1-1 0 0,-1 3 128 0,0 2-128 15,0 2 336-15,0 3 48 0,2 3 0 0,-7 3 0 16,9 4 0-16,1 3 0 0,1 3 0 0,1 6 0 16,1 5-192-16,1 3-16 0,2 8-16 0,3 4 0 0,3 6-160 0,2 2 0 15,1 4 144-15,2 1-144 0,-2-1 0 0,-2-1 0 16,-1-4 0-16,1-1 0 31,-3-3-320-31,3-3-96 0,-5-3-16 0,0-3 0 16,-1-3-1664-16,-3-1-336 0,-2-2-64 0,-3-3-10144 0</inkml:trace>
  <inkml:trace contextRef="#ctx0" brushRef="#br1" timeOffset="-95589.1">2807 13716 18431 0,'-11'-3'1632'0,"0"2"-1312"16,-1-1-320-16,3 1 0 0,2 1 3904 0,7 0 720 15,0 0 144-15,0 0 32 0,0 0-2432 0,0 0-464 16,0 0-112-16,8 0 0 0,7 0-1072 0,1 0-208 0,1 1-32 0,4-1-16 16,3-1-160-16,1 1-48 0,2-4 0 0,2 2 0 15,-2-1-256-15,2 0 128 0,1 0-128 0,0 0 0 31,0 0-944-31,-3 1-288 0,-1 2-64 0,-1-3-11216 0,-4 2-2240 0</inkml:trace>
  <inkml:trace contextRef="#ctx0" brushRef="#br1" timeOffset="-95089.64">2291 13297 10127 0,'0'0'448'0,"0"0"96"0,0 0-544 0,0 0 0 16,0 0 0-16,-3-6 0 0,3-1 3632 0,0 7 608 15,0 0 128-15,0 0 32 0,7-1-3008 0,-1 2-608 16,1 3-112-16,-1 3-32 0,1-1-64 0,0 2 0 0,-3 1-16 0,2-1 0 16,-1 2-48-16,-1-1 0 15,-2 1 0-15,0-1 0 0,-2 1-64 0,-2-2-32 16,1 0 0-16,-2 0 0 0,-1-5-192 0,-1 3-32 16,0-1-16-16,-1-2 0 0,-1-2-32 0,0-2 0 15,1-2 0-15,-2 2 0 0,-2-5-16 0,1 0-128 16,1-3 192-16,0-2-64 0,0 0 176 0,0 0 16 0,2-2 16 0,1 0 0 15,2-3-16-15,0 3-16 0,1 0 0 0,0 2 0 16,2 0-64-16,2 3-16 0,0 2 0 0,-2 6 0 16,4-7-32-16,1 2-16 0,2 3 0 0,1-1 0 15,0 2-176-15,-2-1 0 0,-6 2 0 0,8 2 128 16,-8-2-128-16,8 4 0 0,-8-4 0 0,6 6 0 31,0 2-560-31,-3 1-32 0,-1 0-16 0,-1 2 0 0,0 2-2992 16,1-3-608-16</inkml:trace>
  <inkml:trace contextRef="#ctx0" brushRef="#br1" timeOffset="-94564.08">2241 13812 7359 0,'0'0'656'0,"-1"8"-528"16,-2 1-128-16,2 0 0 0,1-2 3840 0,0-7 720 16,0 0 160-16,0 0 16 0,0 8-2720 0,0-8-544 15,0 0-128-15,0 0 0 0,-3 6-144 0,3-6-32 16,0 0 0-16,0 0 0 0,-5 3-16 0,5-3-16 16,-6 2 0-16,6-2 0 0,-6 0-528 0,0 0-96 15,-1-1-32-15,7 1 0 0,-6 0-288 0,6 0-64 0,-7 0-128 0,7 0 192 16,0 0-192-16,0 0 0 0,0 0 0 0,0 0 0 15,0 0 0-15,0 0 0 0,0 0 0 0,0 0 0 16,-2-5 0-16,2 0 0 16,1-2 0-16,-1 7 0 0,4-6 0 0,-4 6-128 15,5-6 128-15,2 4 0 0,0-2 0 0,1 4 0 0,-8 0 0 0,8 4 0 16,0 0 0-16,-2 1 0 0,1 1 0 0,-1 1 0 16,0-1 0-16,-1 2 0 0,-5-8 128 0,5 7-128 15,-1 1 192-15,-1-2-48 0,-3-6-16 0,1 8 0 16,-2 0 32-16,-2 0 0 0,-1-1 0 0,-1-1 0 15,-2-2-32-15,7-4-128 0,-6 1 192 0,-2 0-64 16,0-1 0-16,0-1 0 0,1-2 0 0,-1-2 0 0,-1-3-128 0,1-1 128 16,1-1-128-16,1-2 128 0,1 0-128 0,1 0 0 15,0 1 0-15,1 0 0 0,0 1 0 0,1 1 0 16,-1 2 0-16,3 7 0 0,2-6 0 0,-2 6 0 16,0 0 0-16,0 0 0 0,0 0 0 0,0 0 0 15,6-4 0-15,-6 4 0 0,0 0 0 0,7-4 0 16,-7 4 0-16,0 0 0 0,0 0 0 0,7 4 0 15,-7-4 0-15,6 8 0 16,-1 1-1088-16,-1 4-192 0,-2 0-32 0,1-2-15952 16</inkml:trace>
  <inkml:trace contextRef="#ctx0" brushRef="#br1" timeOffset="-93950.18">1385 12550 9215 0,'0'0'816'0,"0"0"-656"0,0 0-160 0,0 0 0 0,0 0 3776 0,0 0 736 0,19 9 144 0,-20-2 16 16,1-7-2240-16,0 9-448 0,-2-1-80 0,2-8-32 16,4 8-720-16,3-2-128 0,3-1-48 0,1-1 0 15,1 0-560-15,1-1-112 0,0-1-32 0,1-2 0 16,0 2-272-16,3-2 0 0,0-2 0 0,0 2 0 31,0-2-2112-31,0 0-384 0,0 1-80 0,-1 0-6896 0,-1-2-1360 0</inkml:trace>
  <inkml:trace contextRef="#ctx0" brushRef="#br1" timeOffset="-93522.97">1742 12327 10127 0,'-11'-6'896'0,"5"3"-704"0,-3 2-192 0,0-3 0 0,-2 1 2912 0,-1-2 544 16,1 0 128-16,-2 2 0 0,-3-2-1472 0,-1 2-320 16,-3 1-48-16,0-1-16 0,-3 1-192 0,0 0-64 15,0 4 0-15,-2 2 0 0,0 2-320 0,0 3-80 16,2 3-16-16,1 2 0 0,-1 6-576 0,4 2-112 16,1 1-32-16,1 5 0 0,2-1-336 0,-6 40 0 15,15-32 128-15,2-3-128 0,4 2 0 16,3-1 0-16,3 0-128 0,5 0 128 0,2 0 0 15,4-2 0-15,2-1 0 0,3-4 0 0,2-2 0 0,2-5 0 0,1-2 0 16,2-5 0-16,1-3 0 0,1-2 0 0,-2-2 0 16,0-5 0-16,-2-4 0 0,-1-1 0 0,0-3 0 15,-1-2 192-15,-2-2-16 0,-2-1-16 0,-1-2 0 16,-2-5 144-16,-2-1 16 0,-3-4 16 0,-2 0 0 16,0 0 64-16,-3-2 16 0,-3-2 0 0,-1-1 0 15,-3 0 32-15,-2-4 0 0,-3 3 0 0,-1 1 0 16,-3 4-112-16,-3 1-16 0,0 1 0 0,-4 1 0 0,-2 3-128 0,-1 1-48 15,-4 2 0-15,0 3 0 0,0 2-272 0,-1 3-64 16,1 5-16-16,0 4 0 31,1 3-1728-31,0 5-352 0,-1 3-64 0,1 4-15472 0</inkml:trace>
  <inkml:trace contextRef="#ctx0" brushRef="#br0" timeOffset="-89788.1">2173 13570 3679 0,'-2'0'320'0,"-2"0"-320"0,-3 0 0 0,-23 0 0 0,24 1 3280 0,-1 0 592 0,-1-1 112 0,1 0 32 0,-3 0-2064 0,1-1-416 16,0 0-64-16,0-3-32 0,-4 2 32 0,0 1 16 16,0-4 0-16,-1 1 0 0,-2 0-464 0,2 2-80 15,-6-2-32-15,1 0 0 0,-2-3-272 0,-3 1-64 16,-1-6-16-16,-2 4 0 0,-2 2 0 0,-10-2 0 15,1 0 0-15,-1 0 0 0,-5-2-240 0,0-2-64 16,-2-2 0-16,2-2 0 0,-1-2 0 0,2-1-16 16,0-1 0-16,3-3 0 0,0 0 80 0,0-3 0 0,1-3 16 0,2 1 0 15,-3-5-96-15,1 0-32 0,-2-4 0 0,-2-3 0 16,-3 0-80-16,0-2-128 0,1-1 176 0,8 9-176 16,-2-3 128-16,-1-3-128 0,-3-5 0 0,2-1 0 15,2 1 0-15,0 2 0 0,1 2 0 0,-10-7 0 16,2 5 0-16,3 2 0 0,3 2 0 0,3 3 0 15,2-1 0-15,4 2-144 16,2-1 144-16,3-1 0 0,3-1 0 0,3-1 0 0,2-1 0 0,6 8 0 16,0 1 0-16,3-4 0 0,3 1 0 0,3 0 0 15,4 0 0-15,3-2-128 0,3-3 128 0,3-3 0 16,3-2-128-16,3-2 128 0,4-4-128 0,7-9 128 16,-1 5-128-16,3 1 128 0,2 6-128 0,2 0 128 15,-3-1 0-15,-1-5 0 0,1 1 0 0,3-5-128 16,1-6 128-16,-7 19 0 0,5-2 0 0,2 1 0 15,2-4 0-15,1 0 0 0,0-3 0 0,2 2 0 16,2 1 0-16,15-15 0 0,-4 1 0 0,-4 3 0 0,-3 0 0 0,0 2 0 16,-2 0 0-16,13-17 0 0,-11 8 0 0,-4 8 0 15,-1 3 0-15,-3 6 0 0,0 4 0 0,-1 2-128 16,2-3 128-16,-1 4 0 0,-1 1 0 0,-1 2 0 16,-2-2 0-16,-3 4-128 0,-1 1 128 0,-1-2 0 0,0 2 0 15,-1-1 128-15,0 0-128 0,-1 1 0 0,1 2 0 0,-1-3 0 16,2-1 0-16,1 2 0 0,1 1 0 0,-1 1 0 15,-2-1 0-15,2 0 0 16,1 1 0-16,1 1 0 0,0 4 0 0,2 0 0 16,-3-1 0-16,-1 2 0 0,-2 1 0 0,-1 2 0 15,0 0 0-15,-1 1 0 0,-2 1 0 0,-1 0 0 16,1-1 0-16,-2-3 0 0,-1 6 0 0,4-1 0 16,-1 1 0-16,1 1 128 0,-2-1-128 0,-1 2 0 15,0 0 128-15,1 2-128 0,1-4 0 0,2 1 0 0,0-1 0 0,-2 1 0 16,-1 2 0-16,-1 2 0 0,0-3 0 0,3 3 0 15,-2 0 0-15,0 2 0 0,-1-1 0 0,-2 2 0 16,-2 1 0-16,2-1 0 0,0 1 0 0,1-1 0 16,-1-2 0-16,0 1 0 0,-3 3 0 0,1-4 128 15,-1 5-128-15,0 2 0 0,-2-3 0 0,0 3 0 16,1 2 0-16,-1 1 0 0,-1-1 0 0,-1 1 0 16,-2-1 0-16,2 2 0 0,0 1 0 0,-2 0 128 0,-1-1-128 0,-9 5 0 15,8-5 0-15,1 2 0 0,0-2 0 0,-1 1 0 16,-1-1 0-16,-7 5 0 15,0 0 0-15,0 0 0 0,6-5 0 0,-6 5 0 16,0 0 0-16,0 0 0 0,0 0 0 0,-6-7-128 16,-3 3 128-16,-2-1-160 0,-1 4 160 0,-1-3-160 15,0 1 160-15,-4-1-208 0,-3-2 80 0,-4 2 128 16,-2 0-224-16,-1 1 80 0,-3 2 16 0,0 0 0 0,-3-2 128 0,3 3-208 16,1 4 80-16,2-2 128 0,1 0-144 0,2-2 144 15,4-3 0-15,3 1 0 0,0 0 0 0,2 0 0 16,2-1 0-16,4 0 0 0,9 3 0 0,0 0 0 15,0 0 0-15,0 0 0 0,7-3 0 0,6-1 0 16,4-3 0-16,4 1 0 0,-1 0 0 0,5 0 0 0,3 2 0 16,0 1 0-16,0 2 0 0,0-3-128 0,1 2 128 0,-2 2 0 15,2-3 0-15,-3 3-128 0,0 0 128 0,-1 3 0 16,-2-3-144-16,-2 2 144 0,-2 2 0 0,-1 3-144 16,-3-2 144-16,0 3 0 0,-6-1 0 0,-3 4 0 15,0 1 0-15,-2 2 0 16,-2 3 0-16,1 1 0 0,-2 0 224 0,2 2-32 0,-1-1 0 0,2 2 0 15,-1 2-16-15,2 0-16 0,-1 2 0 0,2 0 0 16,2-2-160-16,1 2 0 0,1 0 0 0,0-1 0 16,0 1 0-16,3 1 0 0,2 7 0 0,0-2-11552 15,-2 0-2192-15</inkml:trace>
  <inkml:trace contextRef="#ctx0" brushRef="#br0" timeOffset="-88790.55">4616 8655 11967 0,'2'-11'1072'0,"-2"3"-864"0,0 3-208 0,0 5 0 16,2-10 1872-16,-2 10 336 0,2-9 64 0,-2 9 16 16,0 0-640-16,0 0-128 0,0 0-32 0,0 0 0 15,0 0-592-15,0 0-112 0,-9 7-16 0,2 5-16 16,1-1-384-16,-2 3-80 0,-1 2-16 0,1 3 0 0,1-2-48 0,-1 4-16 16,2 2 0-16,-1 2 0 0,2-3-208 0,1 3 0 15,0 1 0-15,2-2 0 0,2-2 128 0,0-8-128 16,-2 2 0-16,2 1 0 0,2-2 0 0,0 2 0 15,2-1 0-15,3 0 0 0,1-3 128 0,-1-2-128 16,3-1 0-16,0-3 0 0,2 0 160 0,1-3-160 16,-2-2 160-16,3-2-160 0,0-2 256 0,0-1-32 15,-1-1-16-15,0-1 0 0,0 0 16 0,-1 0 0 16,0-2 0-16,-1 1 0 0,1-2-224 0,0 1 128 0,0-3-128 0,1 2 0 16,-3-1 0-16,1 1 0 0,-2 0 0 0,2-2 0 15,-3 2 128-15,1 0-128 16,-3 0 0-16,-6 8 0 0,2-9 0 0,-2 9 128 15,0-9-128-15,0 1 0 0,0 8 0 0,2-9 0 16,-2 9 128-16,0 0-128 0,-2-10 0 0,2 10 0 16,-2-9 0-16,-2 1 0 0,-3-1 0 0,2 2 0 0,-2-1 0 15,0 4 0-15,-2 0 0 0,9 4 0 0,-10-3 0 0,10 3 0 16,0 0 0-16,0 0-128 0,0 0 128 0,0 0 0 16,0 0-176-16,0 0 176 0,0 0-160 0,0 0 160 15,10-2 0-15,0 1 0 0,2-2 0 0,1 1 0 16,-3-1 0-16,2 2 0 0,0 1 0 0,1 0 0 15,0 1 0-15,0 2 0 0,-2-3 0 0,2 2 0 16,-1 1 128-16,-1 0 0 0,-11-3 16 0,13 2 0 16,-2-1 96-16,0 2 16 0,-11-3 0 0,10 4 0 0,-10-4 16 0,0 0 16 15,0 0 0-15,11 5 0 0,-11-5-32 0,0 0 0 16,0 0 0-16,0 0 0 0,0 0 64 0,0 0 16 16,0 0 0-16,-3 13 0 0,-3-1-16 0,-2 0 0 15,-3-2 0-15,0 2 0 0,-1 0-192 0,3-1-128 16,0 0 128-16,2 1-128 0,2-1 0 0,1 2 0 15,1-1 0-15,3 1 0 16,4-1-1344-16,3 0-352 0,2-2-64 0,1-1-13408 0</inkml:trace>
  <inkml:trace contextRef="#ctx0" brushRef="#br1" timeOffset="-80553.61">6189 17064 20959 0,'-7'0'928'0,"1"0"192"0,-1 0-896 0,7 0-224 0,0 0 0 0,0 0 0 16,0 0 704-16,0 0 112 0,0 0 16 0,0 0 0 15,0 0 128-15,7-8 48 0,2-1 0 0,3-2 0 16,1 0-32-16,4-1 0 0,3-1 0 0,5-3 0 0,4-1 16 0,2-4 0 16,3-1 0-16,3-1 0 0,2-3-160 0,1-2-48 15,2-2 0-15,3 0 0 16,2-2-384-16,4-2-80 0,4-1 0 0,2-2-16 16,2-2-304-16,0 0 160 0,-1 1-160 0,-2 2 128 15,-3-1-128-15,-1 1 128 0,1 0-128 0,1 2 128 16,-1 2-128-16,2 4 0 0,-3-2 0 0,-3 3 0 0,-3 1 0 15,-2 1 0-15,-2 2 0 0,-4 2 128 0,-3 1-128 0,-2 3 0 16,-3-1 0-16,-3 3 0 0,-1 0 0 0,-2 2 0 16,-3 1 0-16,-3 1 0 0,-1 0 128 0,0 2-128 15,-3 0 0-15,-1 1 128 0,-1 0-128 0,-2 2 128 16,-2-1-128-16,1 3 128 0,-2-1-128 0,-1-1 0 16,-1 2 0-16,2 0 128 0,-1 1-128 0,2 1 0 15,1-1 0-15,-1 2 128 0,1-1-128 0,2 2 0 16,1 2 0-16,1 0 0 0,2 2-128 0,3 1 128 0,-1 2 0 0,3 3 0 15,1 1 0-15,2 3 0 0,5 2 0 0,2 3 0 16,2 4 0-16,5 1 0 0,2 5 0 0,5 2 128 16,3 2 32-16,3-1 0 15,2 1 0-15,1 1 0 0,-1-4 160 0,-1 0 16 16,-3-1 16-16,1-2 0 0,-2-1-128 0,0 0-32 16,0-1 0-16,-2-2 0 0,1 0 32 0,-3-1 0 0,0-1 0 15,-4-5 0-15,-4 1-224 0,0 0 176 0,1 2-176 0,-5-2 160 16,-2 0-160-16,-3-1 128 0,1 1-128 0,-2 0 128 15,-2 0-128-15,-1 2-272 0,-2-1 64 0,-2 1 16 32,-2 1-2368-32,-1-2-480 0,-3-1-96 0</inkml:trace>
  <inkml:trace contextRef="#ctx0" brushRef="#br1" timeOffset="-79358.66">7753 14905 18431 0,'18'-34'1632'0,"-18"34"-1312"0,0 0-320 0,0 0 0 16,0 0 2240-16,0 0 368 0,0 0 80 0,0 0 0 15,0 0-976-15,0 0-208 16,6 9-32-16,-2 3-16 0,-1 3-576 0,1 5-112 0,-1 3-32 0,0 3 0 16,-1 3-256-16,1 1-48 0,-1 4-16 0,0 4 0 15,-1 1-256-15,-1 4-160 0,0-3 192 0,1 5-192 16,2-2 0-16,-2 1 0 0,1 2 0 0,-1-1-192 31,0 0-2032-31,0 0-400 0,1-2-64 0,-2 0-6800 0,1-5-1360 0</inkml:trace>
  <inkml:trace contextRef="#ctx0" brushRef="#br1" timeOffset="-79028.13">8077 15070 11055 0,'2'-28'976'0,"1"15"-784"15,-1-2-192-15,2 1 0 0,-1 1 2688 0,1 1 480 0,0-1 96 0,-2 1 32 16,2-2-1360-16,1 4-272 16,1-2-48-16,0 4-16 0,-1 1-320 0,-1 4-80 15,-4 3-16-15,0 0 0 0,0 0-160 0,8 7-48 16,-3 6 0-16,-1 4 0 0,0 6 48 0,-1 3 16 16,-2 1 0-16,-1 7 0 0,0 4-528 0,-1 5-96 15,-1 4-32-15,0 1 0 0,-2 1-224 0,0 1-160 0,0 1 192 0,0-2-192 16,0-2 144-16,0 0-144 0,-1-2 0 0,1-2 144 15,2-2-144-15,-2-3 0 0,0-1 0 0,1-5-176 32,1-6-592-32,0-4-112 0,2-2-16 0,-1-6-16 15,1-3-2528-15,0-11-496 0,0 0-96 0</inkml:trace>
  <inkml:trace contextRef="#ctx0" brushRef="#br1" timeOffset="-78456.53">7868 14352 21647 0,'-1'-18'960'0,"1"10"192"0,0-3-912 15,0 1-240-15,0-2 0 0,0 2 0 0,0-1 1984 0,0 2 336 16,0 1 80-16,0 8 16 0,0 0-896 0,0 0-176 16,-2-5-48-16,2 5 0 0,0 0-432 0,0 0-96 15,-1 11 0-15,-2 3-16 0,1 4-416 0,-1 4-80 16,-1 3 0-16,0 3-16 0,-1-1-240 0,1 0 144 16,0 1-144-16,2-2 128 0,-2-1-128 0,0-5 0 0,1-3 0 0,1-2 0 15,0-5 0-15,2-2 0 0,0-8 0 0,0 0 0 16,0 0 0-16,0 0 0 0,6-5-160 0,0-4 160 15,-1-4 0-15,2-4 0 0,-1-3 0 0,1-2 0 16,-1-2 0-16,1 0 0 0,-1-4 0 0,2 1 160 16,0-3-160-16,0 0 192 0,-2 0-192 0,1 1 192 15,-2 3-192-15,0 1 0 0,-1 3 0 0,0 4 128 0,0 0-128 16,0 2 0-16,-1 3 0 0,-1 4 128 16,-2 9-128-16,0 0 0 0,5 5 0 0,-1 6-176 15,0 4 176-15,0 7-128 0,0 6 128 0,1 4-128 16,3 1 128-16,0 2 0 0,0-1 0 0,2-3-128 15,1-2 128-15,0-2 0 0,1-4 0 0,1-5 0 16,-1-4 0-16,0-3 0 0,-2-4 0 0,0-4 0 16,1-2 640-16,-1-3 176 0,-1-5 16 0,1-3 16 15,-3-5 176-15,1-3 48 0,0-4 0 0,0-1 0 0,-2-4-496 0,1-1-112 16,-1 0-16-16,1-3 0 0,-2 0-288 0,-1 1-160 16,-1 0 160-16,-2 1-160 0,0 2 0 0,1 3-336 15,-2-2 48-15,-2 4 16 16,0 4-1664-16,-2 2-336 0,-1 6-64 0,-1-1-10080 15,1 4-2000-15</inkml:trace>
  <inkml:trace contextRef="#ctx0" brushRef="#br1" timeOffset="-77926.81">7783 15048 911 0,'0'-12'0'0,"0"10"0"0,0 2 0 0,1-4 0 16,-1-4 0-16,2 4 0 0,-2 4 4160 0,0 0 736 15,1-4 160-15,-1 4 16 0,0 0-2864 0,0 0-576 16,0-5-112-16,0 5-32 0,0 0-16 0,0 0-16 15,0 0 0-15,0 0 0 0,1 10 16 0,-1 3 0 16,2 3 0-16,-2 0 0 0,0 5-464 0,-3-1-96 16,2 4-16-16,-1 5 0 0,1-1-320 0,-1 2-64 15,-2 2 0-15,1 0-16 0,2-1-112 0,-1 2-32 16,0 0 0-16,-1-1 0 0,3 1-160 0,0-2-16 16,-1-2-16-16,1-1 0 0,0 0-160 0,0-2 0 15,1 0 144-15,1-1-144 0,-2-2 0 0,0-1 0 16,0 1 0-16,0-3 128 0,0 1-128 0,-2-4 0 0,1 0 0 0,1 0 0 15,0-3 0-15,0 1 0 0,-1-2-192 0,-1 0 64 32,1-1-1152-32,1-1-240 0,0-2-32 0,0 1-16 15,0-3-1776-15,0-7-368 0</inkml:trace>
  <inkml:trace contextRef="#ctx0" brushRef="#br1" timeOffset="-76831.43">8758 14085 37199 0,'0'0'1648'0,"16"-21"336"0,-16 21-1584 0,0 0-400 16,0 0 0-16,0 0 0 0,-7-5 752 0,4-1 64 16,3-1 16-16,2-1 0 0,5 0-320 0,3 0-48 15,3-1-16-15,4 0 0 0,3-2-448 0,1 2-192 0,2-4 16 0,2 0 0 31,0-1-336-31,1 1-80 0,-2 4-16 0,2-2 0 16,-3 1-2512-16,-1 1-496 0,-1 1-96 0</inkml:trace>
  <inkml:trace contextRef="#ctx0" brushRef="#br1" timeOffset="-76292.86">9395 13610 25919 0,'0'0'1152'0,"0"0"224"0,1 11-1104 0,1 2-272 0,1 2 0 0,1 3 0 16,0 3 816-16,0 1 96 0,1 2 32 0,0 1 0 15,-1-1 64-15,1 4 16 0,2 1 0 0,-1-1 0 16,1-3-656-16,-2 0-128 0,-1-4-32 0,0-2 0 0,0-2-80 0,-1-1 0 16,0-3-128-16,-1-1 192 0,-2-3-32 0,0-3-16 15,0-6 0-15,0 0 0 0,0 0 304 0,0 0 64 16,0 0 16-16,-5-4 0 0,-2-5 160 0,0-4 16 15,1-1 16-15,1-6 0 0,-2-2-496 0,2-4-96 16,-2-4-128-16,4-5 176 0,0-3-384 0,3-4-80 16,1-3-16-16,3 0 0 15,0 2-144-15,3 4-48 0,0 5 0 0,3 2 0 0,1 0 304 0,2 5 192 16,0 2-208-16,3 3 80 0,1 3 128 0,1 2 0 16,2-2-144-16,-1 8 144 0,1-1 0 0,-1 5-144 0,1 2 144 0,-3 4 0 15,-1 2 0-15,-2 2 272 16,-2 1-16-16,-3 1-16 0,-1 1 208 0,-3 4 64 15,-1 1 0-15,-2 4 0 0,-2-2-160 0,-1 2-32 16,0 6 0-16,-3-1 0 0,-3-1-160 0,-1 2-32 16,1 1-128-16,-4-1 192 0,-2-1-192 0,-1-1 144 15,0-1-144-15,-1 1 128 0,1-1 128 0,-1-1 32 0,1-3 0 0,1 2 0 16,0-2 224-16,3-1 64 0,1-1 0 0,1-2 0 16,0 0 16-16,3-1 16 0,2-3 0 0,3-6 0 15,1 7-160-15,3 1-48 0,3 1 0 0,2-3 0 16,3 3 32-16,3 0 0 0,4 3 0 0,0-4 0 15,2 0-80-15,0 1-16 0,0 1 0 0,1 1 0 16,0-3-208-16,0-1-128 0,2 1 160 0,-1-1-160 16,-1-3 0-16,0-2 0 0,2 0 0 0,-1 0 0 15,2-4-1408-15,1 2-256 0,0 0-64 0</inkml:trace>
  <inkml:trace contextRef="#ctx0" brushRef="#br2" timeOffset="-71622.78">15267 14077 15663 0,'6'-9'1392'0,"-6"1"-1120"16,0-4-272-16,1 2 0 0,1 3 2304 0,-2 7 416 15,0 0 80-15,0 0 16 0,2-6-832 0,-2 6-176 0,0 0-16 0,0 0-16 16,4 9-608-16,0 1-112 0,0 5-32 0,0 3 0 16,0 0-224-16,0 7-48 0,-3 0-16 0,2 1 0 15,-1 1-448-15,0 2-96 0,-1-2 0 0,1 1-16 16,1-1-176-16,-2-4 0 0,1 1 0 0,-1-3 0 15,3-3 0-15,-3-4 0 0,1-3 0 0,-1-3 0 16,-1-8-400-16,0 0-16 0,0 0 0 0,6-3 0 16,1-4-272-16,1-2-48 0,-2-4-16 0,3-1 0 0,0-6 368 0,2-1 64 15,-2-2 0-15,0-2 16 0,0-1 304 0,2 1-192 16,-1-1 192-16,2 3-160 16,0-1 160-16,-1 6 0 0,1 0 0 0,0 2 128 15,-3 2 240-15,-1 3 48 0,0 6 16 0,-2 3 0 16,-6 2-96-16,0 0-16 0,8 5 0 0,0 5 0 0,-2-1-64 0,1 4-32 15,-2 0 0-15,1 2 0 0,2 0-224 0,3 1 144 16,-2-2-144-16,0-1 128 0,0 2-128 0,2-6 0 16,-1 0 0-16,0-2 0 0,0-2-144 0,0-1-16 15,0-2 0-15,0-2 0 0,-1-2 160 0,0-1-208 16,-1-3 80-16,1-1 128 0,0-1-144 0,1-1 144 16,1-1 0-16,-2-2 0 0,0-1 0 0,-1 0 0 15,-2 0 0-15,1 0 0 0,-1 0 0 0,0 1 0 0,-3 0 0 0,0 3 0 16,0 0 0-16,-2 1 0 0,-1 0 0 0,0 8 0 15,0 0 176-15,0 0-176 0,0 0 192 0,0 0-192 16,0 0 144-16,0 0-144 0,1 11 0 0,3-1 144 16,0 1-144-16,3 0 0 0,0 2-192 0,3-1 192 15,1-3-160-15,2-2 160 16,0 1 0-16,0-2-144 0,2-1 144 0,-2-1 0 16,0-2 0-16,-1-2 0 0,-2-2 272 0,-1 2-16 15,-1 0 0-15,-3-4 0 0,-1-1 496 0,-4 5 80 0,4-5 32 0,-4 5 0 16,-3-8-144-16,-1 0-16 0,-2 2-16 0,-2-1 0 15,-2 1-384-15,-3 1-80 0,-2-1-16 0,0 1 0 16,-2 0-208-16,-2 2 0 0,0-2 0 0,-1 1 0 16,1 0-176-16,1 2-80 0,-1-1 0 0,4 2-16 15,2 1-528 1,2 0-96-16,5-2-32 0,6 2 0 0,0 0-2272 0,0 0-464 0,0 0-96 0,7-3-10016 16</inkml:trace>
  <inkml:trace contextRef="#ctx0" brushRef="#br2" timeOffset="-71425.54">16128 13755 16575 0,'2'-9'1472'0,"-1"-2"-1168"16,0 1-304-16,2-3 0 0,-1-3 3920 0,1 0 736 15,0 2 144-15,1 4 16 0,-1 1-2384 0,0 1-496 16,0 0-80-16,-3 8-32 0,0 0-912 0,0 0-176 16,6 5-32-16,1 6-16 0,-2 6-320 0,0 5-64 15,-1 4-16-15,0 2 0 0,2 6-64 0,0 2-16 16,-1 1 0-16,0 4 0 0,0 1-208 0,1-1 0 15,1 2 0-15,0 2 0 16,-1-4-1264-16,1 0-144 0,-1-2-16 0,1-7-16 16,-2-2-1264-16,0-2-256 0,-1-5-48 0</inkml:trace>
  <inkml:trace contextRef="#ctx0" brushRef="#br2" timeOffset="-71256.46">16160 14086 33279 0,'-10'-22'1472'0,"8"14"320"0,-2 0-1440 0,1 0-352 0,2-5 0 0,1 2 0 16,1-1 1696-16,3 1 272 0,0 0 48 0,3 0 16 16,2 2-880-16,3 1-160 0,-1-3-32 0,2 1-16 15,2 3-736-15,2-1-208 0,2 1 0 0,2 1 128 16,0-1-256-16,0 1-64 0,1-1 0 0,0 3 0 16,-1 4-2688-16,1-2-560 0,-1 4-96 0</inkml:trace>
  <inkml:trace contextRef="#ctx0" brushRef="#br2" timeOffset="-70927.25">16632 14077 31839 0,'0'0'1408'0,"0"0"304"0,0 0-1376 0,0 0-336 0,0 0 0 0,9 0 0 15,0 0 608-15,0-3 48 0,1-3 16 0,1-1 0 16,0 1 112-16,0-2 32 0,-2-3 0 0,-1 2 0 15,-2-4-528-15,0 2-96 0,-4-1-32 0,1-3 0 16,-2 2-160-16,-1 2 0 0,-1 0 0 0,-3-2 128 16,-4 3 0-16,-1 3 0 15,0 1 0-15,-4 1 0 0,-3 2 448 0,1 3 64 16,-2 3 32-16,1 2 0 0,0 1-160 0,2 5-16 0,2 0-16 0,3 4 0 16,3 0-96-16,2 1 0 0,1 0-16 0,3 1 0 15,5 0-224-15,4 0-144 0,-1-3 192 0,4-1-192 16,2 0 272-16,2 1-48 0,2-3-16 0,0 0 0 15,1 1-208-15,-1 0-128 0,-1 1 128 0,0-1-208 16,0-2-1904-16,0-1-384 0,0 0-80 0,0-2-14624 16</inkml:trace>
  <inkml:trace contextRef="#ctx0" brushRef="#br2" timeOffset="-70556.18">17160 13780 19695 0,'0'0'864'0,"0"0"192"0,6 5-848 0,-1 1-208 0,-1 1 0 0,-1-1 0 16,-3-6 1376-16,2 9 224 16,1 3 64-16,0-3 0 0,-2 2-208 0,0-3-48 15,1-1 0-15,-1 1 0 0,-1-1-704 0,0-1-160 16,0 2-32-16,0-8 0 0,0 0 16 0,0 0 0 0,-7 1 0 0,1-1 0 15,-2 0 112-15,0-1 32 0,-1-2 0 0,0 0 0 16,0-4-80-16,0-1-16 0,1-1 0 0,0 0 0 16,1-1-336-16,2-1-80 0,1-1-16 0,3 1 0 15,1-2-144-15,1 1 0 0,1 0-160 0,2 2 160 16,1-1-160-16,0 2 160 0,0 0-160 0,2 3 160 16,-1 0 0-16,1 4 0 0,-7 2 0 0,9 1 0 15,-1 2 0-15,0 1 0 0,-1 1 160 0,1 1-160 16,-1 1 0-16,-1 1 0 0,1 1 0 0,-1 0 0 0,1-1 0 0,-2 1 0 15,0-1 0-15,-1 1-176 32,-1-3-1680-32,-1 3-320 0,0 1-80 0</inkml:trace>
  <inkml:trace contextRef="#ctx0" brushRef="#br2" timeOffset="-70153.88">17269 14175 19119 0,'0'0'832'0,"-5"5"192"0,-2-3-816 0,1 2-208 0,-1-4 0 0,1 0 0 16,-2 0 1040-16,1-4 176 0,0 2 16 0,0-5 16 15,1 2 160-15,-1 0 48 0,1 0 0 0,0-2 0 16,2-1-816-16,0 0-176 0,1 2-16 0,0-1-16 16,3 7 48-16,0-7 16 15,0-1 0-15,3 1 0 0,0-2-256 0,4 3-48 16,3 0-16-16,0 1 0 0,-1 1-16 0,1-1 0 0,2 1 0 0,-2 3 0 16,-1 1 224-16,1 4 32 0,-1 2 16 0,-2-2 0 15,0 0 272-15,0 1 64 0,-7-5 16 0,5 8 0 16,-1 1-32-16,-2-2-16 0,0 1 0 0,-1-2 0 15,-1 1-320-15,1-1-64 0,-2 1-16 0,0-1 0 16,-3-1-144-16,0 1-16 0,-1-1-16 0,-2 0 0 16,-3 0-32-16,0 2 0 0,1-3 0 0,-1 0 0 15,-2-2-256-15,2 1-64 0,-1-2-16 0,3 2-12320 16,2-1-2448-16</inkml:trace>
  <inkml:trace contextRef="#ctx0" brushRef="#br2" timeOffset="-68184.08">17907 13527 17503 0,'0'0'1552'0,"0"0"-1232"0,-6 0-320 0,6 0 0 0,-5-4 3648 0,5 4 656 0,0 0 144 0,0 0 32 16,0 0-3248-16,0 0-640 0,0 0-128 0,0 0-16 0,4 6-320 0,3 5-128 15,0-1 0-15,4 3 128 16,-2-1-912-16,0-2-192 0,0 2-48 0,3 1-8832 16,-3 0-1792-16</inkml:trace>
  <inkml:trace contextRef="#ctx0" brushRef="#br2" timeOffset="-68021.55">18192 13542 4607 0,'0'0'400'0,"0"0"-400"0,0 0 0 0,0 0 0 16,0 0 5600-16,0 0 1040 0,0 0 208 0,0 0 32 15,0 0-4944-15,0 9-976 16,-1 1-208-16,3 0-48 0,1-1-512 0,1 2-192 16,0 0 144-16,1 2-9632 15,2 2-1936-15</inkml:trace>
  <inkml:trace contextRef="#ctx0" brushRef="#br2" timeOffset="-67797.11">18729 13636 36447 0,'0'0'1616'0,"0"0"336"0,0 0-1568 0,0 0-384 16,0 0 0-16,0 0 0 0,0 0 512 0,-1 9 32 15,0 6 0-15,-1 4 0 16,2 2 160-16,0 4 16 0,0 2 16 0,2 2 0 15,-1 5-544-15,-1 4-192 0,0 3 144 0,1 2-144 16,2 2 0-16,1 0-144 0,0-2 0 0,0 2 0 16,-1-4-2096-16,3-4-432 0,1-3-80 0,1-4-7664 15,-1-5-1536-15</inkml:trace>
  <inkml:trace contextRef="#ctx0" brushRef="#br2" timeOffset="-67603.77">18990 13606 20271 0,'0'0'896'0,"0"0"192"0,-5 7-880 0,1 4-208 0,0 4 0 0,1 0 0 15,1 4 2144-15,0 3 384 0,1 3 80 0,1 2 16 16,1 0-1504-16,2 6-288 0,1 5-64 0,2 0-16 16,2 3-752-16,1 0 0 0,-1-3 0 0,0-1 0 15,1 0-3248-15,0-3-528 16,4 26-128-16,-4-19 0 0</inkml:trace>
  <inkml:trace contextRef="#ctx0" brushRef="#br2" timeOffset="-67421.88">18879 14113 24879 0,'-17'-10'1088'0,"11"7"256"0,-1-3-1088 0,2 1-256 0,1-1 0 0,1 0 0 0,2-1 3200 0,2-2 576 16,2 3 112-16,2-1 16 0,3-1-2592 0,2 2-528 15,1-5-96-15,1 2-32 16,1 1-656-16,2-1 0 0,1-4 0 0,4 0 0 16,2 3-1728-16,0 1-336 0,-3-2-64 0,4 3-14032 15</inkml:trace>
  <inkml:trace contextRef="#ctx0" brushRef="#br2" timeOffset="-67054.94">19496 14068 5519 0,'-11'15'240'0,"6"-7"64"0,0 1-304 0,0-1 0 15,2 4 0-15,0-3 0 0,0-3 7040 0,3-6 1360 16,0 0 272-16,0 0 48 0,0 0-6384 0,0 0-1280 16,9-2-256-16,1-3-48 0,2-3-752 0,1-5-160 15,0-7-32-15,1 1 0 16,1-3-688-16,-2-1-144 0,-3 0-16 0,1-3-16 15,-2-4 320-15,-2 1 64 0,0 0 16 0,-2 2 0 0,0-3 656 0,-1 3 0 0,-1-3 0 0,-2 0 176 16,1 0 272-16,-2 4 64 0,1-2 16 0,0 6 0 16,0 1-192-16,1 6-32 0,0-1-16 0,1 6 0 15,0 2-32-15,-3 8 0 0,0 0 0 0,0 0 0 16,9 5-64-16,0 4 0 0,-3 5-16 0,3 6 0 16,1 2 16-16,-1 3 16 0,1 4 0 0,2 1 0 15,1 0-208-15,0 2 0 0,1 3 0 0,1 1 0 16,0-1-1184-16,2 0-288 0,-1 0-48 0,1 0-16 31,-3-3-1760-31,1-4-352 0</inkml:trace>
  <inkml:trace contextRef="#ctx0" brushRef="#br2" timeOffset="-66901.73">19633 13937 36447 0,'0'0'1616'0,"-7"-4"336"0,1-2-1568 0,0 1-384 15,3 1 0-15,3 4 0 0,0 0 1184 0,0 0 160 16,0 0 16-16,0 0 16 0,5-5-704 0,3 1-144 16,2 1-16-16,3 2-16 0,1 1-704 0,3 0-144 15,2 0-32-15,0-3 0 16,1 1-2368-16,1-1-496 0,-1-1-80 0</inkml:trace>
  <inkml:trace contextRef="#ctx0" brushRef="#br2" timeOffset="-66733.79">20140 13370 20271 0,'0'0'1792'0,"0"0"-1424"0,0 0-368 0,-3 8 0 16,-1 1 3104-16,-1 2 544 0,0 2 128 0,1-3 0 16,0 3-2960-16,1 0-608 0,2 4-208 0,2 3 144 15,1-3-320-15,2 2-64 0,-2-5-16 0,2 2-9712 16,0-5-1936-16</inkml:trace>
  <inkml:trace contextRef="#ctx0" brushRef="#br2" timeOffset="-66561.2">20279 13428 28271 0,'0'0'1248'0,"0"0"272"0,0 0-1216 0,0 0-304 16,0 0 0-16,0 0 0 0,0 0 2000 0,6 10 352 15,-1 0 64-15,-1 3 16 0,-2 1-1056 0,1 1-208 16,-1-2-32-16,2 4-16 0,0 3-912 0,0 1-208 15,0-2 0-15,0 2-18224 16</inkml:trace>
  <inkml:trace contextRef="#ctx0" brushRef="#br2" timeOffset="-65178.36">21373 13986 12895 0,'0'0'576'0,"0"0"112"0,-4 6-560 0,0 3-128 0,0 0 0 0,2 2 0 16,-2 2 3472-16,1-3 672 0,2 2 128 0,1 0 16 16,0-2-4288-16,1 1-800 0,1-2-192 0</inkml:trace>
  <inkml:trace contextRef="#ctx0" brushRef="#br2" timeOffset="-65018.53">21406 13550 16575 0,'-8'0'1472'0,"0"0"-1168"16,2 0-304-16,0 0 0 0,6 0 3408 0,0 0 624 15,0 0 128-15,0 0 32 16,0 0-4512-16,7 8-896 0,2-2-176 0,4 0-7120 0,3-1-1408 0</inkml:trace>
  <inkml:trace contextRef="#ctx0" brushRef="#br2" timeOffset="-64760.04">21613 13704 4607 0,'0'0'400'0,"0"0"-400"16,-5 8 0-16,1 0 0 0,0-1 2272 0,1 1 368 15,2 0 80-15,1-8 16 0,-3 9-1888 0,3-2-368 16,0-7-80-16,3 6-16 0,-3-6 80 0,7 8 16 0,0-1 0 0,4-1 0 16,1 1-208-16,2-2-32 0,3 1-16 0,0 1 0 15,0-1-224-15,0 2 176 0,0-1-176 0,0 1 160 16,-2-1 1312-16,0 1 256 0,-2 1 48 0,-3 2 16 15,-1-5 704-15,-2 3 160 0,-3 1 32 0,-2-1 0 16,-2 0-624-16,-2 1-112 0,-4 3-32 0,-1-2 0 16,-4 2-800-16,-1 0-160 0,-2 2-48 0,0 0 0 15,-1-1-528-15,1 0-96 0,-2-1-32 0,5-1 0 16,-1 0-1024-16,2 1-224 0,2-3-32 0</inkml:trace>
  <inkml:trace contextRef="#ctx0" brushRef="#br2" timeOffset="-64242.62">22857 13542 29023 0,'-5'-10'1280'0,"5"10"272"0,0 0-1232 0,0 0-320 16,0 0 0-16,0 0 0 0,0 0 512 0,6 8 64 16,1 2 0-16,-1 4 0 15,1 5 16-15,-1 4 16 0,1 2 0 0,-2 4 0 0,-1 2 16 0,0 3 0 16,0 1 0-16,0 3 0 0,-2 2-432 0,2-2-192 16,0 0 160-16,0-2-160 15,2 2-1696-15,1-5-432 0,-1-5-96 0,1-3-11456 16</inkml:trace>
  <inkml:trace contextRef="#ctx0" brushRef="#br2" timeOffset="-64104.25">23222 13832 17503 0,'0'0'1552'0,"0"0"-1232"0,-1 6-320 0,1 5 0 16,0 0 1632-16,1 6 272 0,-1 3 48 0,0 1 16 15,0 0-1680-15,1 1-288 0,2-4-144 0,-2 0-7072 16,2-2-1408-16</inkml:trace>
  <inkml:trace contextRef="#ctx0" brushRef="#br2" timeOffset="-63959.45">23197 13649 16575 0,'-8'-23'1472'0,"4"14"-1168"0,0-2-304 0,2 1 0 15,2-1 2192-15,0 1 384 0,0 2 80 0,2 0 16 16,4 2-2288-16,-1 1-384 0,-5 5-240 0,8 0-11216 15</inkml:trace>
  <inkml:trace contextRef="#ctx0" brushRef="#br2" timeOffset="-63788.7">23450 13411 28159 0,'0'0'1248'0,"0"0"256"0,-5 4-1200 0,1 2-304 0,1 3 0 0,1 4 0 15,-2 3 592-15,0 2 64 0,0 2 16 0,0 4 0 16,1 5-176-16,-1-2-48 0,1 5 0 0,-1-1 0 16,1-1-448-16,0 1 0 0,2-1 0 0,1 0-9520 31,0-2-1872-31</inkml:trace>
  <inkml:trace contextRef="#ctx0" brushRef="#br2" timeOffset="-63319.55">23715 13653 17503 0,'0'0'768'0,"0"0"176"15,0 0-752-15,0 0-192 0,-7 0 0 0,1 1 0 0,-2 1 3360 0,0 2 640 16,3 0 128-16,-3 2 32 0,-3 3-2672 0,2 0-528 16,0 0-96-16,0 3-32 15,0 1-464-15,-3 2-112 0,2-2 0 0,1 0-16 16,1-2-240-16,0 0 0 0,2 1 0 0,-1-2 0 15,2-1 0-15,1 2 0 0,1 0 0 0,3 1 0 16,0-2 128-16,3 1-128 0,1-1 0 0,1-2 144 16,2 1-144-16,2-1 128 0,0-1-128 0,1-2 128 0,3-1-128 0,2-2 0 15,-1-3 0-15,2 1 128 0,1 0-128 0,1-3 0 16,-1 1 0-16,-2-5 0 0,0 1-144 0,-1-1 144 16,0-1 0-16,-1-1 0 0,-1-1-176 0,0-1 176 15,-2 2-160-15,-1-1 160 0,-1 1-192 0,-3-2 48 16,-1 2 16-16,-1 1 0 0,-3 1 128 0,-1-1 0 15,-2 1 0-15,0 1 0 0,0 0 288 0,-1 1-16 16,-2 1 0-16,3 2 0 0,3 2 176 0,0 0 48 0,-6 0 0 0,0 2 0 16,1 4 0-16,1 1 0 0,0 2 0 0,1 3 0 15,1 3-272-15,0 0-48 0,1 2-16 0,2 1 0 16,2 1-160-16,1-2 0 0,1 0 0 0,1-3 0 16,2-2 0-16,3-1 0 0,0 1-192 0,3-3 192 31,-1-1-1600-31,0-3-192 0,-2-1-32 0,2-1-16 15,0-2-1456-15,2-2-288 0</inkml:trace>
  <inkml:trace contextRef="#ctx0" brushRef="#br2" timeOffset="-63180.95">24094 13651 5519 0,'1'-28'240'0,"-1"16"64"0,0-3-304 0,0-1 0 16,0-1 0-16,0 2 0 0,0-1 5280 0,0 4 992 16,0 0 208-16,0 5 48 0,0 7-3712 0,0 0-720 15,0 0-160-15,0 0-16 0,-4 9-1168 0,3 4-240 16,1 4-32-16,1 4-16 0,1 2-464 0,-1 3 128 15,2 3-128-15,1 2 0 16,1 2 0-16,0 1-240 0,0-2 48 0,3 3 16 16,2-1-2688-16,0-2-528 0,-1-4-128 0</inkml:trace>
  <inkml:trace contextRef="#ctx0" brushRef="#br2" timeOffset="-62996.2">24372 13739 14735 0,'0'0'1312'0,"0"0"-1056"16,0 0-256-16,0 0 0 0,-4 9 3456 0,0 2 640 0,0-3 128 0,3 2 32 16,-1 3-2752-16,2 0-544 0,2 1-128 0,0 1 0 15,2 0-576-15,3 0-128 0,2-2 0 0,1 1-128 32,1 2-240-32,-1-1-144 0,-1-2-48 0,2 2 0 15,-1-2-2928-15,1 1-592 0</inkml:trace>
  <inkml:trace contextRef="#ctx0" brushRef="#br2" timeOffset="-62819.68">24653 13769 27183 0,'0'0'1200'0,"0"0"256"0,0 0-1168 0,0 0-288 16,-4 5 0-16,-1 4 0 16,-1 3 1984-16,-2 4 320 0,0 5 80 0,0 2 16 15,-1 7-864-15,0 3-160 0,0 3-32 0,-2 1-16 16,0 2-560-16,-2 3-128 0,0-1 0 0,0 2-16 15,2-5-432-15,2 1-192 0,0 0 160 0,1-2-160 16,2-5-2096-16,0 2-512 0</inkml:trace>
  <inkml:trace contextRef="#ctx0" brushRef="#br2" timeOffset="-61563.54">26149 13667 18431 0,'2'-9'1632'0,"-2"9"-1312"0,3-9-320 0,-3 9 0 0,0 0 2816 0,0 0 480 16,0 0 96-16,0 0 32 0,5 8-1760 0,-2 4-368 16,-2 2-64-16,0 6-16 0,-1 3-352 0,0 6-80 15,0 2-16-15,-1 4 0 0,0 3-512 0,-2 3-96 16,0 0-32-16,1 2 0 0,-1-4-128 0,1 2 0 15,-1-3 0-15,2-5 0 16,-1-1-272-16,2-5-144 0,0-2-32 0,2-3 0 16,0-2-2656-16,1-3-544 0</inkml:trace>
  <inkml:trace contextRef="#ctx0" brushRef="#br2" timeOffset="-61358.96">26467 13604 9215 0,'0'-7'816'0,"0"7"-656"0,0 0-160 0,0 0 0 16,0 0 4944-16,0 0 960 0,0 0 192 0,0 0 48 15,4 12-4352-15,0 3-848 0,-1 4-176 0,0 2-48 16,-2 2-64-16,2 6-16 0,0 1 0 0,-2 4 0 16,-1 3-512-16,1 4-128 0,2 3 0 0,-1-1 0 31,1 0-1392-31,1 3-304 0,-3-3-64 0,1-4-7904 0,-2-3-1600 0</inkml:trace>
  <inkml:trace contextRef="#ctx0" brushRef="#br2" timeOffset="-61174.4">26254 13987 34495 0,'0'0'1536'0,"0"0"304"0,-1-7-1472 0,0 1-368 16,1-1 0-16,2 1 0 0,3 1 448 0,6 1 32 15,2 2 0-15,3 2 0 0,-1-1-352 0,3 1-128 16,2 0 0-16,1 1 0 16,2 5-1856-16,1 0-448 0,2 5-112 0,0 0-16 0</inkml:trace>
  <inkml:trace contextRef="#ctx0" brushRef="#br2" timeOffset="-60723.88">26703 14046 21183 0,'0'0'1888'0,"0"0"-1504"0,8 3-384 0,-1 1 0 15,1-1 1808-15,3 0 304 0,3-2 48 0,3 3 16 16,0-4-1056-16,1 2-208 0,-1 2-32 0,0-1-16 16,1 2-544-16,-1-1-128 0,-5-1 0 0,-2 1-16 15,-3 1-176-15,-1 1 192 0,-3 1-192 0,0 1 192 16,-2-1 144-16,0 3 48 0,1 1 0 0,-5-2 0 15,-4 1 64-15,-2-1 0 0,-2 1 16 0,0 2 0 16,2-3-272-16,-1 0-48 0,-2-1-16 0,-1-2 0 0,-2 1-128 0,4-1 0 16,2-2 0-16,3 2 128 15,6-6-448-15,0 0-112 0,0 0-16 0,0 0 0 16,0 0-608-16,0 0-128 0,8 2-32 0,3 1 0 16,3-2 400-16,2 2 80 0,1-1 16 0,1 1 0 0,0 1 720 0,0 2 0 15,-1 0 0-15,0 0 0 16,0 2 544-16,0 2 160 0,0 1 16 0,0 1 16 0,-1-1 432 15,-2 5 96-15,-1-3 16 0,1 4 0 0,-2-4 128 0,-3 4 48 16,-1 0 0-16,-3-2 0 0,-1 0-336 0,-1-1-64 16,-6-1-16-16,-1 0 0 0,-1 2-272 0,-1-2-64 15,-2 1-16-15,0-1 0 0,-4 0-336 0,0-3-64 16,1 0-16-16,-1-1 0 0,2-1-272 0,-3-2 128 16,-3 1-128-16,0-4 0 15,-1-1-1232-15,0-2-368 0,-2-2-64 0,2-1-18048 0</inkml:trace>
  <inkml:trace contextRef="#ctx0" brushRef="#br2" timeOffset="-60053.79">27589 14005 11967 0,'0'0'528'0,"0"0"112"0,4-5-512 0,-4 5-128 16,3-7 0-16,-3 7 0 0,0 0 3968 0,0 0 768 0,0 0 160 0,0 8 32 15,-2 1-2784-15,1 4-544 16,-1 4-128-16,-1 2 0 0,-1 3-640 0,0 4-128 16,0-1-32-16,-1 1 0 0,0-2-288 0,0 1-48 15,-1 0-16-15,1-3 0 0,0-1-48 0,1-3-16 16,0-2 0-16,2-3 0 0,-1-1-256 0,2-1 128 15,-1-3-128-15,1-1 0 0,1-7 128 0,0 0-128 16,0 0 0-16,0 0 0 0,0 0-192 0,0 0-160 0,4-7-32 0,1-1 0 16,-1-5 48-16,1-1 0 0,0-2 0 0,2-6 0 15,-1-1 80-15,1-1 32 0,-2 1 0 0,0-1 0 16,1 1 32-16,-1-2 0 0,0-2 0 0,2-12 0 16,-2 3 48-16,0 6 16 0,0 3 0 0,0 5 0 15,-1 4 128-15,0 5-128 0,-1 5 128 0,-3 8-128 16,0 0 128-16,0 0-192 0,0 0 192 0,4 12-192 15,0 6 192-15,-2 4 0 0,-2 7 0 0,3 2 0 16,0-1 160-16,-1 1 16 0,3 2 0 0,2-1 0 0,1-2-48 0,2-2-128 16,1-2 192-16,0-5-64 0,2-2 304 0,2-2 48 15,-1-4 16-15,0-2 0 0,1-4 288 0,-1-1 64 16,-2-5 16-16,1-2 0 0,0-3 96 0,-1-3 0 16,-1-3 16-16,1-5 0 15,0-3-416-15,0-3-96 0,-1-2-16 0,1-3 0 16,1-3-288-16,-3-2-160 0,1-4 160 0,2-12-160 15,-3 6-560-15,-1 1-208 0,-2 1-32 0,0 2-16 16,-1 1-2544-16,-1 2-512 0</inkml:trace>
  <inkml:trace contextRef="#ctx0" brushRef="#br2" timeOffset="-59488.87">28353 13956 13823 0,'0'0'608'0,"2"9"128"0,-1 2-592 0,1 4-144 0,1-1 0 0,1 4 0 16,0 2 2880-16,-2 3 560 0,1 0 96 16,0 1 32-16,-2 0-1776 0,0 1-368 0,-1-1-64 0,0-2-16 15,2 1-640-15,-1-4-144 0,0-2-32 0,1-2 0 16,-1-4-224-16,0-2-48 0,-1-9-16 0,0 0 0 15,0 0 192-15,0 0 32 0,0 0 16 0,0 0 0 16,-2-10 48-16,-1-2 16 0,-2-1 0 0,2-2 0 16,0-5-208-16,1 0-32 0,-1 1-16 0,2-5 0 15,1 0-96-15,1-4-32 0,4 0 0 0,2-17 0 16,0 2-832-16,3 3-160 0,2 2-48 0,3 4 0 16,4 4 240-16,0 3 32 0,1-3 16 0,-1 4 0 0,1 4 448 0,-2 3 144 15,-2 6 0-15,-1 3 0 0,0 1 0 0,-1 2 176 16,0 3 0-16,1 4 0 0,-1 4 16 0,-1 3 0 15,-1 0 0-15,-2 5 0 0,-2 0 256 0,-3 2 48 16,-1 1 16-16,-1 0 0 0,-2 2 32 0,-1-1 16 16,-1 1 0-16,-3 2 0 0,-3 2-224 0,0 3-32 15,-4-1-16-15,-1 3 0 0,-1-2-128 0,-1-1-32 16,-2-2 0-16,6-5 0 0,-3 2-128 0,1-1 160 0,-2 0-160 0,0-2 160 16,-1 0-16-16,2-1 0 0,0-1 0 0,1 0 0 15,2-1 16-15,2-2 0 0,4 1 0 0,4-5 0 16,0-6 32-16,7 8 0 0,1 0 0 0,5 1 0 15,1-2 112-15,4-1 16 0,3-3 16 0,1-1 0 16,2 1-208-16,0-2-128 16,1-1 160-16,1 0-160 0,0 0 0 0,-1 3 0 15,-3-1-128-15,0 1 128 16,-1 0-832-16,-2 1-48 0,-4 1-16 0,0 1 0 16,-4 2-1808-16,-2 1-368 0,-2 2-80 0</inkml:trace>
  <inkml:trace contextRef="#ctx0" brushRef="#br2" timeOffset="-59236.09">27956 14545 27695 0,'0'0'1216'0,"-6"4"272"0,-3 1-1184 0,3 3-304 15,-1 1 0-15,1 1 0 0,0 2 1440 0,1 0 224 16,1 1 64-16,0 1 0 0,1 2-800 0,1-1-160 0,1 2-16 0,2 3-16 16,1-2-736-16,1 3 0 0,1-1 0 0,2 1-160 31,0-2-2624-31,-1 1-528 0,-1-3-96 0</inkml:trace>
  <inkml:trace contextRef="#ctx0" brushRef="#br2" timeOffset="-59024.36">27720 14720 20271 0,'0'0'896'0,"0"0"192"0,0 0-880 15,0 0-208-15,0 0 0 0,0 0 0 0,0 0 3392 0,10 0 624 0,2 0 128 0,2 0 16 16,2 1-2400-16,2 0-480 0,2 0-112 0,3 1-16 0,3-1-768 0,3 0-176 16,-1 2-16-16,1-3-16 0,-1 0-464 0,-2 0-96 15,-2 0 0-15,-1 0-16 16,-4 0-2688-16,-2 0-544 16,-1-3-96-16</inkml:trace>
  <inkml:trace contextRef="#ctx0" brushRef="#br2" timeOffset="-58655.55">28091 14448 15663 0,'-4'-2'1392'0,"-5"-3"-1120"15,-5-2-272-15,-2-1 0 0,-2 0 3328 0,-4 2 592 16,-3-3 128-16,0 2 32 0,0 2-2048 0,-1 2-416 16,-1 1-80-16,2 4 0 0,0 5-832 0,2 5-176 15,1 2-16-15,1 6-16 0,1 2-288 0,3 4-48 0,4 5-16 0,2 3 0 16,2 1-16-16,2 3 0 0,3 2 0 0,2 1 0 15,0-1-128-15,6 1 0 0,4-1 0 0,4-2 0 16,2-2 0-16,3-3 0 0,3-4 0 0,2-3 0 16,2-4 0-16,5-4 0 0,1-1-160 0,3-8 160 15,-1-2 0-15,1-3 0 0,0-7 0 0,-2-3 0 16,-3-4 192-16,0 0 16 16,-5-6 16-16,1-2 0 0,-1-3 416 0,-3 0 96 15,-6-1 16-15,0 0 0 0,-2 0-32 0,-3-2 0 0,-1 0 0 0,-1-1 0 16,-3-3-208-16,-4 1-64 0,-2 1 0 0,0-1 0 15,-2-2-192-15,-4-1-64 0,-2 0 0 0,-4 1 0 32,0 3-880-32,-1 1-176 0,-4 2-32 0,-2 3-16 15,-3 1-2704-15,-5 5-544 0</inkml:trace>
  <inkml:trace contextRef="#ctx0" brushRef="#br2" timeOffset="9345.85">16396 16194 25103 0,'-7'5'1104'0,"-1"2"240"0,-1 2-1072 0,-1 0-272 15,1 1 0-15,-1 0 0 0,0-1 1328 0,1 0 208 16,-3 1 32-16,3-1 16 0,1-1-112 0,2-1-32 16,0-2 0-16,6-5 0 0,0 0-336 0,0 0-64 15,-2-4-16-15,2-4 0 0,2-4-496 0,4-3-96 0,-1-6-32 0,1-2 0 16,1-4-272-16,1-5-128 0,1-3 128 0,0-4-128 15,1-4 128-15,1-3-128 0,-2-4 0 0,-1-2 128 16,2 1 128-16,1 2 0 0,-1 1 16 0,0 3 0 16,0 4-432-16,-1 3-96 0,0 4 0 0,0 5-16 15,-1 6 144-15,0 2 128 0,-1 4-192 0,1 4 192 16,0 4-144-16,0 1 144 0,1 3 0 0,0 5-144 0,0 2 144 16,3 6-128-16,1 3 128 0,1 3-128 15,2 7 128-15,2 6 144 0,1 7-16 0,0 3-128 16,1 3 208-16,-1 2-64 0,1-1-16 0,-1 4 0 15,1 0-128-15,1 1 0 0,0-2 0 0,-1-2-176 16,-1-3-224-16,-1-1-48 0,-1-2-16 0,-1 1 0 16,-2-7-1392-16,-1 0-256 0,-3-1-64 0,2-2-16 15,-3-2-1152-15,-4-3-240 0</inkml:trace>
  <inkml:trace contextRef="#ctx0" brushRef="#br2" timeOffset="9515.01">16458 16001 20271 0,'-13'-5'1792'0,"13"5"-1424"0,-8-3-368 0,2 1 0 16,6 2 3584-16,0 0 656 0,0 0 128 0,0 0 32 16,0 0-2528-16,0 0-496 0,0 0-96 0,8-4-32 15,2 0-352-15,4 1-80 0,2 1-16 0,2-1 0 16,3 0-800-16,4 1 0 0,2-3 0 0,3 1-144 16,-1-2 144-16,0 1-192 0,-1-1 192 0,1-1-192 31,-2 2-2176-31,2 1-432 0,0 0-80 0</inkml:trace>
  <inkml:trace contextRef="#ctx0" brushRef="#br2" timeOffset="9992.02">17120 15630 911 0,'0'0'0'0,"-1"-6"0"15,1 6 0-15,-2-6 0 0,-1-1 3888 0,0 2 688 0,2 0 144 0,1 5 16 16,0 0-2400-16,0 0-480 0,0 0-112 0,0 0-16 16,0 0-416-16,0 0-96 0,0 0 0 0,8-1-16 15,-8 1 16-15,8-2 16 0,-8 2 0 0,0 0 0 16,0 0-288-16,0 0-64 0,0 0-16 0,0 0 0 15,0 0-336-15,0 0-64 0,0 0-16 0,0 0 0 16,0 0 64-16,0 0 16 0,-7 2 0 0,-1-2 0 16,0-2-400-16,2-2-128 0,-2 2 0 0,2-2 0 15,-2-1 0-15,3-2 128 0,-1-1-128 0,2 2 0 32,2 1-1040-32,2 5-320 0,-3-4-64 0,3 4-16 15,0 0-2528-15,0 0-496 0</inkml:trace>
  <inkml:trace contextRef="#ctx0" brushRef="#br2" timeOffset="10379.32">17277 16032 18431 0,'0'0'1632'0,"0"0"-1312"15,-7 4-320-15,1 0 0 0,-1 0 2288 0,-1-1 384 16,1-2 80-16,-1-1 0 0,3-1-1216 0,-1-2-256 15,6 3-64-15,-3-5 0 0,0-2-864 0,2 1-176 0,2-5-48 0,2 2 0 16,-1 0-128-16,1 1 0 16,2-2 0-16,-1 1-176 0,0 1 176 0,0 1 0 15,0 1 0-15,-1 1 0 0,-3 5 144 0,7-4 112 16,-7 4 32-16,0 0 0 0,8 0 432 0,-8 0 96 16,8 4 16-16,-2 1 0 0,-1 1-64 0,-1 2 0 15,0 1 0-15,-1 2 0 0,-1-3-256 0,0 2-48 16,-1 1-16-16,-1-1 0 0,0 0-224 0,-1-2-48 15,-1 0-16-15,0 0 0 0,-1 0-160 0,1-2 0 0,2-6 0 0,-4 7 0 32,4-7-1712-32,0 0-272 0,-7 1-48 0,7-1-9120 0,-5-5-1840 0</inkml:trace>
  <inkml:trace contextRef="#ctx0" brushRef="#br2" timeOffset="10515.26">17346 15489 15663 0,'0'0'688'0,"0"0"144"0,0 0-656 0,-1-7-176 16,2 1 0-16,0-1 0 15,2 1 3632-15,2-1 688 0,2 1 144 0,2-1 16 16,0 1-2672-16,1-1-528 0,1 1-128 0,0 0 0 16,1 0-912-16,3 3-240 0,-1-3 0 0,3 2 0 15,-2 1-768-15,1 1-224 0,0 0-48 0,-1 1-8992 16,0-2-1792-16</inkml:trace>
  <inkml:trace contextRef="#ctx0" brushRef="#br2" timeOffset="10944">17588 15134 20271 0,'-6'-4'1792'0,"-4"2"-1424"0,-4-4-368 0,3 2 0 16,-2 1 2144-16,0-1 352 0,-2 0 80 0,1 2 16 15,-2 2-800-15,1 3-176 0,-1 0-16 0,0 2-16 16,-1 1-864-16,1 4-160 0,-1 0-48 0,0 6 0 16,0 3-144-16,1 2-48 0,2 1 0 0,1 3 0 15,1 1-192-15,3 1-128 0,2 1 160 0,3 2-160 16,3 1 0-16,2 0 0 0,3 3 0 0,4-4 0 16,3 0 0-16,2-1-160 0,3-2 160 0,1-1-128 15,2-3-96-15,0-4-16 0,1-2 0 0,1-3 0 16,3-3-96-16,3-5-32 0,-1-2 0 0,0-4 0 15,0-4 368-15,0-2 0 0,0-9 0 0,-1 0 0 16,-2-3 176-16,-3-3 48 0,-3-1 16 0,-3-2 0 0,-2-1 352 0,-3 1 80 16,-3-1 16-16,-3-1 0 0,-3 4 80 0,-1-1 32 15,-6 1 0-15,-1-1 0 0,-3-1-192 0,-2 1-32 16,-4 2-16-16,1 0 0 0,-1 2-320 0,0 0-64 16,1 2-16-16,-1 3 0 15,-1 2-1184-15,0 3-256 0,1 4-32 0,1 4-11184 16,2 2-2240-16</inkml:trace>
  <inkml:trace contextRef="#ctx0" brushRef="#br2" timeOffset="11845.04">18601 15910 33343 0,'0'0'1472'0,"0"0"320"0,0 0-1440 0,11-9-352 0,-15 26 0 0,3 0 0 16,-1 1 304-16,2-1-16 0,3 2 0 0,0 0 0 16,0-1-288-16,4 7 0 0,1-1 0 0,0-3-144 31,-1 1-1648-31,1-3-336 0,0-5-64 0</inkml:trace>
  <inkml:trace contextRef="#ctx0" brushRef="#br2" timeOffset="11990.06">18604 15716 11055 0,'-10'-24'480'0,"6"14"112"16,0-3-464-16,1 1-128 0,1 0 0 0,0 2 0 0,2 1 3120 0,3 1 592 16,3 1 128-16,1 5 32 0,2 3-3216 0,3 2-656 15,2 1 0-15,4 2-208 16,6 3-448-16,2 0-96 0,1 2-16 0,3-2 0 16,2-1-1808-16,-4 1-368 0,-2-3-80 0</inkml:trace>
  <inkml:trace contextRef="#ctx0" brushRef="#br2" timeOffset="12242.52">18990 15721 11679 0,'0'0'512'0,"1"6"128"0,-1-6-512 0,-2 8-128 0,-2-1 0 0,-1 2 0 0,-1-1 992 0,-2 1 176 16,1 0 48-16,-1-1 0 16,0-2-496-16,1 1-80 0,1-1-32 0,1-1 0 0,5-5-384 0,0 0-80 15,0 0-16-15,0 7 0 0,0-7-128 0,4 8 0 16,1 0 0-16,3-1 0 0,1 0 0 0,3 1 0 0,2-2-192 0,2 1 192 16,-1-1 320-16,2 1 192 0,0-2 48 0,0 2 0 15,-1-2 544-15,-2 1 112 0,-1 2 32 0,-1 1 0 16,-2 2 736-16,-1 0 128 15,-2 1 48-15,-3 1 0 0,-2 3-592 0,0-3-112 16,-4-1-32-16,0 1 0 0,-1 1-624 0,1-1-128 16,-5 1-32-16,-1-3 0 0,0 1-336 0,-1-1-80 15,0 1-16-15,0 0 0 16,1-1-1072-16,0 1-224 0,2 0-32 0,-1-2-15904 0</inkml:trace>
  <inkml:trace contextRef="#ctx0" brushRef="#br2" timeOffset="12605.48">20039 15495 30287 0,'-5'-18'1344'0,"4"11"272"0,-2 1-1296 0,2 1-320 16,1 5 0-16,0 0 0 0,0 0 1552 0,0 0 240 16,0 0 64-16,0 0 0 0,0 10-784 0,1 5-160 15,1 3-16-15,0 5-16 0,0 3-592 0,0 7-112 16,-1 2-32-16,2 4 0 0,1 0-144 0,1 0 0 0,-1 1 0 0,1 0 128 15,1-1-352-15,0 0-80 0,1 0-16 0,-1 0 0 32,-1-1-3200-32,1-3-640 0,-1-1-128 0,-1-5-8992 0</inkml:trace>
  <inkml:trace contextRef="#ctx0" brushRef="#br2" timeOffset="12753.75">20279 15987 1839 0,'0'0'160'0,"0"0"-160"0,0 0 0 0,0 0 0 0,7 4 6000 0,-1 1 1168 15,1-2 224-15,-1 3 48 0,1 3-5344 0,-1 3-1072 16,0-2-224-16,3 3-32 0,0 0-592 0,-1 0-176 16,0 2 0-16,-2 0-13904 15</inkml:trace>
  <inkml:trace contextRef="#ctx0" brushRef="#br2" timeOffset="12878.82">20354 15570 10127 0,'-7'-8'896'0,"1"-1"-704"16,0 2-192-16,2 2 0 0,1-2 4256 0,3 7 816 15,0 0 176-15,0 0 16 0,0 0-4240 0,0 0-864 16,0 0-160-16,0 0-8608 16,7 7-1712-16</inkml:trace>
  <inkml:trace contextRef="#ctx0" brushRef="#br2" timeOffset="13112.14">20584 15493 24239 0,'0'0'1072'0,"-1"10"224"0,0 2-1040 0,1 3-256 0,-2 4 0 0,2 3 0 16,-1 5 1360-16,1 3 224 15,-1-2 32-15,1 3 16 0,2 3-736 0,0-2-160 16,-1 4-32-16,2-1 0 0,-2 0-704 0,2-1 0 0,-2 0 0 0,2-2-9712 15,-2 0-1808-15</inkml:trace>
  <inkml:trace contextRef="#ctx0" brushRef="#br2" timeOffset="13546.16">20822 15740 31103 0,'0'0'1376'0,"0"0"288"0,0 0-1344 0,0 0-320 15,-2-5 0-15,2 5 0 0,0 0 1664 0,0 0 272 16,-4-5 48-16,4 5 16 0,-6 1-784 0,-1 3-144 16,0 1-48-16,-1 6 0 0,-1-1-816 0,0 6-208 15,-1 1 0-15,1 1 0 16,0 0 0-16,1 3 0 0,-1 1 0 0,3-2 0 0,-1 1 0 0,2 0 0 16,1-2 0-16,1-1 0 0,2 1 0 0,2-2 0 15,2-3 0-15,2-1 0 0,3-1 0 0,0-2-192 16,2-1 192-16,2 0-160 0,1-1 160 0,0-1-128 15,1-2 128-15,2-1-128 0,1 0 128 0,1-4 0 16,1-2 128-16,-1 0-128 0,0-2 0 0,-1 0 0 16,-1-1 0-16,-1-2 128 0,0 1-128 0,0-5 0 15,-2 0 0-15,-1-1 0 0,-2-1 0 0,0-3 0 0,-3 2 0 0,-1 1 0 16,-2-3 0-16,-2 3 0 0,1 0 0 0,-2-1 0 16,-2-1 0-16,-2 2 0 0,-1 0 0 0,-1 2 0 15,0 0 0-15,0 5 0 0,-2-1 0 0,1 3 0 16,-1 3 0-16,1 2 128 0,6-1-128 0,-7 11 128 15,2 0 0-15,4 1 0 0,3 1 0 0,2-4 0 16,1 2-128-16,6 4 0 0,0 0-128 0,-3-4 128 16,1 1-144-16,6 6 144 0,-4-3-160 0,-1-5 160 15,0 2-592-15,6 2-32 0,-1-5 0 0,-4-3 0 16,-2-1-1744-16,4 1-368 0,-1-4-64 0,-1-2-7232 16,1-2-1440-16</inkml:trace>
  <inkml:trace contextRef="#ctx0" brushRef="#br2" timeOffset="13683.44">21314 15536 13823 0,'3'-8'1216'0,"-3"8"-960"15,0 0-256-15,0 0 0 0,0 0 4928 0,0 0 960 16,5 9 176-16,-2 4 32 0,-2 3-4576 0,2 5-928 16,-2 3-176-16,2 4-32 0,1 2-80 0,-3-9-16 15,2 3 0-15,2 14 0 0,1-3-544 0,1-1-96 16,-1-1-32-16,1-5 0 15,-1 0-3440-15,1-3-688 0</inkml:trace>
  <inkml:trace contextRef="#ctx0" brushRef="#br2" timeOffset="13876.35">21618 15877 24879 0,'0'0'1088'0,"0"11"256"16,-1-2-1088-1,0 1-256-15,1 2 0 0,0 0 0 0,1-2 384 0,3 3 0 0,0 3 16 0,1 1 0 16,0 1-400-16,2-1 0 0,-1 0-192 0,2-5 192 31,0 1-2544-31,2-2-384 0,1-5-80 0</inkml:trace>
  <inkml:trace contextRef="#ctx0" brushRef="#br2" timeOffset="14107.02">21932 15757 31391 0,'0'0'1392'0,"-5"15"272"0,-1 0-1328 0,-1 5-336 16,-1 3 0-16,1 3 0 0,-3 3 1680 0,0 5 272 15,0 4 48-15,-1 1 16 0,-1 4-304 0,2 1-64 16,-2 4-16-16,2 2 0 0,-1-3-1024 0,2-1-208 16,0-3-32-16,4-13-16 0,0 3-352 0,-3 14 0 15,1-1 0-15,2-16 0 16,0 1-1712-16,-4 18-304 0,0-1-64 0</inkml:trace>
  <inkml:trace contextRef="#ctx0" brushRef="#br2" timeOffset="18144.22">23261 15759 13823 0,'0'0'608'0,"-1"-7"128"0,-1-1-592 0,1 0-144 0,1 8 0 0,-1-5 0 16,1-1 3008-16,0-1 560 0,0 1 112 0,0 6 32 15,0 0-1552-15,0 0-304 0,0 0-64 0,0 0-16 16,0 0-688-16,5 9-128 0,-1 5-16 0,0 6-16 16,-2 3-320-16,1 5-64 0,0 3-16 0,-1 1 0 15,-1 5-400-15,1 3-128 0,-1 1 0 0,0 4 0 0,1 1 0 16,-2 2 0-16,-2 1 0 0,2-3 0 16,0-3-1744-16,2-10-304 0,-1-2-64 0,0-1-8096 15,1-1-1616-15</inkml:trace>
  <inkml:trace contextRef="#ctx0" brushRef="#br2" timeOffset="18344.71">23537 15700 23039 0,'0'0'2048'0,"-1"-4"-1648"15,1 4-400-15,0 0 0 0,0 0 1712 0,0 0 256 16,0 0 48-16,0 0 16 0,0 13-640 0,3 3-128 15,1 3-32-15,-1 5 0 0,1 3-848 0,2 3-192 16,-1 0-16-16,1 7-16 0,3 2-160 0,2 0 0 16,-3 0 0-16,-1 0-176 15,1 3-528-15,0-2-96 0,0-1-32 0,1-1 0 16,0-4-2048-16,-4-3-400 0,-1-2-96 0</inkml:trace>
  <inkml:trace contextRef="#ctx0" brushRef="#br2" timeOffset="18515.66">23432 16186 21183 0,'-13'-11'944'0,"7"5"192"31,1 0-912-31,0-1-224 0,1-1 0 0,2 2 0 0,2-3 3520 0,1 1 640 0,3 1 144 0,4 2 32 16,2 4-3376-16,3-2-688 0,1 2-128 0,3 1-16 15,4 0-336-15,4 1-64 0,0 2-16 0,1 3-10560 16,1 0-2112-16</inkml:trace>
  <inkml:trace contextRef="#ctx0" brushRef="#br2" timeOffset="18873.68">23919 16202 28447 0,'0'0'1264'0,"0"0"256"0,0 0-1216 0,0 0-304 0,0 0 0 0,8 0 0 15,3 0 608-15,0-1 64 0,2-1 16 0,3 1 0 16,1-2-352-16,1 1-64 16,2 0-16-16,1 0 0 0,-1 1-256 0,8-1 0 15,-5 2 0-15,-10 2 0 0,0-2 240 0,-1 0-16 16,-1 1 0-16,-2 1 0 0,0 1 336 0,-9-3 64 0,0 0 16 0,4 7 0 16,-3 0 240-16,-2 3 48 0,-3 0 16 0,-3 2 0 15,1 1-400-15,-2 1-80 0,0 0-16 0,0 1 0 16,0 0-32-16,2 0-16 0,-1-1 0 0,4 2 0 15,1 2-144-15,2-4-48 0,2-1 0 0,1 0 0 16,1 0-208-16,3 0 0 0,2-2 0 0,0-1 0 16,2-1 0-16,0-1-240 0,5-1 48 0,-2-1 16 15,2 0-976-15,0-3-208 0,-1 0-48 0,2-3 0 32,0-3-2368-32,0 1-496 0,14-5-80 0,-6-4-32 0</inkml:trace>
  <inkml:trace contextRef="#ctx0" brushRef="#br2" timeOffset="19310.14">24823 15953 5519 0,'0'0'496'0,"0"0"-496"15,0 0 0-15,0 0 0 0,0 0 5952 0,0 0 1088 16,-11 0 208-16,4 2 48 0,-1 6-4912 0,0 5-976 16,-1 3-208-16,-2 5-48 0,0 1-288 0,-1 3-64 15,3 2-16-15,0-1 0 0,1 0-592 0,-1 0-192 16,0-2 128-16,2-3-128 0,3-3 0 0,1-1 0 15,2-3 0-15,1-1 0 0,3-4 0 0,-3-9 0 0,2 8 0 0,-2-8 0 16,0 0 0-16,0 0-256 0,8-4 80 0,0-2 16 16,0-2 160-16,1-5 0 0,0-4 0 0,0-1 0 15,-1-3 0-15,1-1 0 0,2 0 0 0,4-15 0 16,-3 3 0-16,-2 2-160 16,0-1 160-16,-3 3 0 0,0 3-192 0,-1 3 192 15,0 2-192-15,-2 6 192 16,-2 3-544-16,-2 13 0 0,0 0 0 0,0 0 0 15,0 0-192-15,1 11-32 0,2 2-16 0,0 14 0 0,-3 6 336 0,1-8 64 0,0 3 0 0,2 3 16 16,2 3 368-16,-1-2 0 0,1-1 128 0,2-4-128 16,1 1 304-16,2-4-32 0,0 0 0 0,2-6 0 15,-3-2 208-15,2-3 32 0,-1-3 16 0,1-3 0 16,-1-5 288-16,0-4 48 0,0-3 16 0,0-5 0 16,0-1-240-16,1-5-32 0,-2-2-16 0,0-3 0 15,-1-1-256-15,1-3-48 0,-1-2-16 0,1-11 0 0,-2 5-272 0,-2 2 0 16,-1 0 0-16,-2 1 0 15,0 0-2496-15,-1 2-576 0</inkml:trace>
  <inkml:trace contextRef="#ctx0" brushRef="#br2" timeOffset="19811.3">25454 15984 18431 0,'0'12'1632'0,"-2"4"-1312"0,2 4-320 0,0 5 0 16,0 0 3568-16,2 1 640 0,-1 0 128 0,2 0 16 16,-2-1-2576-16,0-9-528 0,1 4-96 0,0 7-32 15,1-4-560-15,1-2-112 0,0-4-32 0,0-3 0 16,-2-3-416-16,-2-11 0 0,0 0 128 0,0 0-128 16,0 0 0-16,0 0 0 0,0 0 0 0,0 0 128 15,-4-8-128-15,2-3 192 16,0-2-192-16,1-4 192 0,-2-2-64 0,1-3-128 0,1-3 192 0,1-3-64 15,1-3-128-15,4-1 0 0,3-1 0 0,2 0 0 32,1-3-336-32,-1 2-160 0,-1 3-16 0,3 1-16 15,0 2-64-15,2 2-16 0,2 1 0 0,2 3 0 0,-1-4 464 0,1 9 144 0,0 0 0 0,2 6 0 16,0 3 0-16,-7 3 0 0,1 1 192 0,4 4-48 16,0 2 64-16,-2 1 16 0,-3 2 0 0,-2 4 0 15,-5 3 304-15,-1 2 64 0,-1 1 16 0,-1 0 0 16,-3 2-160-16,-3 1-16 0,-2 1-16 0,-3 0 0 0,-2 1-96 15,-3-3-32-15,-4 2 0 0,0-2 0 0,-1 3-80 0,-1-2-16 16,0 4 0-16,-1-2 0 0,1-1-192 0,0-3 128 16,1 0-128-16,1-1 0 0,2 0 0 0,1-2 128 15,1-2-128-15,6-3 0 0,1 0 0 0,1 0 0 16,1-2 0-16,4-6 0 0,0 11 0 0,0-11 0 16,5 12 0-16,3-2 0 0,4 0 384 0,2-3-32 15,1-1 0-15,4 1 0 0,2 2 32 0,3 2 16 0,0-4 0 16,2 1 0-16,2-3-80 0,-2 3 0 15,-1 1-16-15,1 2 0 0,2 1-304 0,-1-2 0 16,-1 3 128-16,-2-4-128 16,0 2-1456-16,-2 0-336 0,-1 1-80 0</inkml:trace>
  <inkml:trace contextRef="#ctx0" brushRef="#br2" timeOffset="22580.14">16320 17412 21183 0,'-1'-11'944'0,"-1"-6"192"0,1 2-912 0,2-2-224 0,-1 0 0 0,0 0 0 16,-1-1 1664-16,-2 1 272 0,1 0 64 0,-2 0 16 15,-3 1-720-15,1 2-144 0,-2 1-16 0,-2 6-16 16,-2 1-80-16,-1 6-16 0,-3 4 0 0,-2 5 0 0,0 2-640 0,-3 8-144 16,-1 3-32-16,-2 5 0 0,1 6-208 0,1 5 0 15,1 2 0-15,2 3 0 0,3 0 0 0,2 0-128 16,4 0 128-16,4 0 0 0,2 0 0 0,2-2 0 16,4-4 0-16,4-1 0 0,5-4 0 0,0-2 0 15,4-1 0-15,2-3 0 0,1-3 0 0,1-4 0 16,2-4 0-16,-1-2 144 0,-1-1-144 0,0-4 0 15,-2-2 0-15,-2-6 128 0,-2 0 16 0,-1 0 0 0,-3-5 0 0,-2 0 0 16,-2-1 16-16,-1-1 0 16,-2-2 0-16,0-2 0 0,-4 0-160 0,0-1 160 15,-3-1-160-15,-1-3 160 0,0 2-160 0,-1-2 0 16,-1-1 0-16,-1 0 128 0,-2-3-128 0,-1 0 0 16,0 0 0-16,2 3 0 0,1 2 0 0,1 2 0 15,3 2 128-15,2 2-128 0,3 9 192 0,5-4 16 16,4 0 0-16,3 2 0 0,2 1-208 0,3-1 0 15,3 1 0-15,2-4 0 0,4-1-144 0,1 4 144 16,3-3 0-16,3 2-144 16,2 2-1136-16,0-2-240 0,2 1-32 0,-1-1-14240 0</inkml:trace>
  <inkml:trace contextRef="#ctx0" brushRef="#br2" timeOffset="22878.8">16688 17782 6447 0,'0'0'576'0,"0"0"-576"0,0 0 0 0,0 8 0 16,1 1 5680-16,4-4 1024 0,0-1 208 0,2-1 32 15,-1-2-4960-15,3-2-1008 0,1-3-192 0,0-3-32 16,2-1-112-16,0-5-32 0,-1-1 0 0,0-2 0 16,-2-2-384-16,0 0-80 0,-1 2-16 0,-2 2 0 0,-2 1-128 0,-1-3 128 15,-2 2-128-15,-2 2 128 0,-2 0 0 0,1 3 0 16,-4 1 0-16,1 3 0 0,-1 1 256 0,-1 6 32 15,-1 0 16-15,0 3 0 0,1 3 48 0,0 4 16 16,-1 2 0-16,2 5 0 0,1 1-208 0,1 3-32 16,2 1-16-16,2-1 0 0,2-1-240 0,2 0 144 15,2-4-144-15,2 2 128 0,2-1-128 0,3-2 0 16,3-1-192-16,1-2 192 16,0-2-1536-16,-3-3-192 0,-1-2-48 0,3-1 0 15,2 1-1808-15,-2-5-352 0</inkml:trace>
  <inkml:trace contextRef="#ctx0" brushRef="#br2" timeOffset="23376.64">17017 17687 11967 0,'0'0'1072'0,"0"0"-864"0,0 0-208 0,4-7 0 15,-4 7 3904-15,0 0 720 16,0 0 160-16,7 0 16 0,-7 0-2224 0,8 6-448 0,-1 3-80 0,0 2-32 16,-2 4-832-16,0 0-160 0,1 2-48 0,0-1 0 15,-2 1-464-15,0-3-80 0,-3 2-32 0,3-2 0 16,0-1-224-16,1 0-48 0,-2-1-128 0,0-2 192 15,-3 0-192-15,0-10 0 0,1 6 0 0,-1-6 0 16,0 0-128-16,0 0-80 0,0 0-16 0,0 0 0 31,0 0-256-31,0 0-48 0,0-9-16 0,2-3 0 0,0-1 0 0,-1 0 0 0,0-2 0 0,2-1 0 16,1 0-128-16,1 2-32 0,0 0 0 0,2 1 0 16,-1 3 256-16,0 0 64 0,1 3 0 0,3 5 0 0,-1 2 144 0,1 4 48 15,2 2 0-15,1 5 0 0,0-2 384 0,0 1 64 16,0-1 32-16,1 4 0 0,1-1-16 0,0 2 0 15,1-2 0-15,1 0 0 0,2-2-272 0,0 0 160 16,-4-4-160-16,2-1 128 0,2 0-128 0,-3-5 160 16,1-3-160-16,0 0 160 0,-1-4-160 0,1-2 192 15,-1 0-192-15,-2-1 192 0,-1-1-192 0,-1 0 0 16,-2-4 0-16,-1 1 0 0,-1-4 0 0,-3 1-144 0,-2 0 0 0,0 2 0 16,-1 0 144-16,-2 0 0 0,-2-2 0 0,-2 2 0 15,-3 0 0-15,1 2 304 0,-4 0-48 0,1 7-16 16,0 3 416-16,0 5 96 0,1 3 16 0,0 4 0 15,2 3-336-15,-1 5-64 0,1 2-16 0,2 3 0 16,1 0-208-16,3 2-144 16,3 1 192-16,2-3-192 0,2 1 0 0,3 0 0 15,2-3 0-15,0 1 0 16,-1-2-480-16,4-3-96 0,-1-1-32 0,2-3 0 16,-1-2-2016-16,2-2-416 0,-1-3-80 0,0-1-6224 0,-1-5-1232 0</inkml:trace>
  <inkml:trace contextRef="#ctx0" brushRef="#br2" timeOffset="23941.36">17774 17678 10127 0,'0'0'896'16,"0"0"-704"-16,0 0-192 0,0 0 0 0,7 10 3600 0,-1-2 688 15,-2 2 144-15,1-1 32 0,3 3-2400 0,-2 1-464 16,1 0-112-16,-1 2-16 0,1 0-320 0,-2 1-80 16,1-3-16-16,1 1 0 0,-1-2-336 0,0-2-64 15,-2 1-16-15,-1-2 0 16,0-1-192-16,-3-8-32 0,0 0-16 0,3 6 0 15,-3-6-128-15,0 0-16 0,0 0-16 0,0 0 0 16,0 0-240-16,0 0 144 0,0-6-144 0,0-3 128 0,1-3-128 0,0-1-272 16,1-3 64-16,1-7 16 15,1-1-608-15,2 1-112 0,-1-2-32 0,1 7 0 16,1-2-1584-16,5 3-320 0,2 2-64 0,2 2-16 16,-5 1 1056-16,5 0 208 0,1 3 32 0,1 1 16 15,2 0 400-15,-2 3 96 0,0 3 16 0,0 0 0 0,1 2 1104 0,-2 2 192 16,-2-2 48-16,0 0 16 0,-4 0 1344 0,-11 0 288 0,0 0 48 0,13 5 16 15,-2-1-32-15,-11-4 0 0,0 0 0 0,0 0 0 16,0 13-320-16,-3 0-80 0,-3-4-16 0,-1 1 0 16,-1 0-432-16,-1 0-96 0,1 3-16 0,1-1 0 15,-3-1-240-15,3 1-48 0,-1 0-16 0,3-6 0 16,1 2-400-16,1 1-64 16,2-1-32-16,1 0 0 0,0-8-160 0,4 7 0 0,-4-7 0 15,0 0 0-15,5 7 0 0,1 0 0 0,1-1 0 0,-7-6-176 16,9 3 176-16,-1 1-192 0,1-4 192 0,1 0-192 15,1-3 64-15,-1 1 0 0,-1-2 0 0,1 0 0 16,1-4-16-16,-2 2 0 0,-2-1 0 0,-1 2 0 16,1 1 144-16,-7 4 0 0,0 0 0 0,0 0 0 15,0 0 0-15,0 0 0 0,0 0 192 0,0 0-64 16,0 0 96-16,0 0 32 0,0 0 0 0,3 8 0 16,-1 2-256-16,1 2 0 0,-1 1 128 0,1-3-128 0,1 5 0 0,0-1 0 15,0-1 0-15,2 1 0 0,1-1-192 0,2 1-16 16,-1-3-16-16,1 1 0 15,1-6-1792-15,2 1-352 0,0-3-80 0,0-3-8320 16,1-2-1664-16</inkml:trace>
  <inkml:trace contextRef="#ctx0" brushRef="#br2" timeOffset="24094.12">18560 17224 36159 0,'0'0'1600'0,"0"0"336"0,0 0-1552 0,1 9-384 15,-1 2 0-15,1 4 0 0,1 5 1280 0,-1 3 192 16,0 7 16-16,2 3 16 0,1 3 160 0,0 1 16 16,0 3 16-16,1 2 0 0,1 0-1056 0,1 1-224 15,1-2-32-15,-1-3-16 16,3-1-1216-16,0 1-240 0,0-3-64 0</inkml:trace>
  <inkml:trace contextRef="#ctx0" brushRef="#br2" timeOffset="25339.7">19673 17495 11055 0,'0'0'480'0,"0"0"112"0,-3-4-464 0,0-2-128 16,-1-1 0-16,1 1 0 0,0 0 3392 0,1 1 640 15,-2 0 144-15,0 0 32 0,4 5-2112 0,-5-4-432 16,-2 1-64-16,1 3-32 0,-1 0-640 0,1 0-128 16,-2 4-32-16,1 3 0 0,1 2-448 0,-1 3-112 15,1 2-16-15,1 3 0 0,1 1-192 0,0 4 0 0,1 0 0 0,2 2 0 16,0-3 0-16,1 0 0 0,2 0 0 0,1-1 0 15,1-1 0-15,1-1 0 0,1-5 0 0,2-1 0 16,1-5-304-16,2-1 48 0,-1-5 16 0,1-1 0 16,-1-1-32-16,1-5-16 0,-2-3 0 0,1-1 0 15,1-1 288-15,-2 2-160 16,-2-5 160-16,1-2-128 0,0-2 128 0,-1 1 0 16,-3 3 0-16,-2-2 0 0,1-1 0 0,-2 2 0 15,0 3 160-15,-1-1-160 0,0 2 320 0,0 2-16 0,0 3-16 16,0 6 0-16,0 0 112 0,0 0 32 0,0 0 0 0,0 0 0 15,2 10-144-15,-2 2-32 0,0 2 0 0,1 3 0 16,2 1-256-16,0 3 0 0,3 1 0 0,0 1 0 16,3 0-1280-16,2 2-320 0,2-4-64 0,1-2-13024 15</inkml:trace>
  <inkml:trace contextRef="#ctx0" brushRef="#br2" timeOffset="25532.45">20149 17517 18431 0,'-4'-6'1632'0,"-1"1"-1312"16,-2-2-320-16,1 1 0 16,-1 0 3024-16,2 1 544 0,5 5 96 0,-8-1 32 15,-1-2-2048-15,0 3-416 0,1 3-80 0,2 3 0 16,-1 2-512-16,2 3-80 0,1 2-32 0,4 2 0 0,-1 2-224 0,2 1-48 16,3 3-16-16,1-2 0 0,3-1-240 0,0 1 0 15,0 1-144-15,1 0 144 16,1 0-512-16,3-3 0 0,2-2 0 0,0-2 0 15,2 0-3120-15,0-4-624 0</inkml:trace>
  <inkml:trace contextRef="#ctx0" brushRef="#br2" timeOffset="25668.39">20389 17551 911 0,'0'0'0'0,"0"0"0"0,-3-6 0 0,3 6 0 16,0 0 4016-16,0 0 720 0,0 0 128 0,0 0 48 15,0 0-3056-15,3 10-592 0,2 3-128 0,0 4-32 16,2 3-800-16,2 2-176 0,1 0-128 0,2 0 192 15,1 0-592-15,0 0-112 16,1-3-32-16</inkml:trace>
  <inkml:trace contextRef="#ctx0" brushRef="#br2" timeOffset="25773.74">20545 17560 10127 0,'-8'-11'896'0,"1"-2"-704"0</inkml:trace>
  <inkml:trace contextRef="#ctx0" brushRef="#br2" timeOffset="26208.1">20780 17433 25503 0,'0'0'1136'0,"-5"9"224"0,-2 0-1088 0,-1-3-272 0,1 2 0 0,-1 1 0 16,0-1 960-16,0 1 128 0,0 0 16 0,0 2 16 16,1 2-352-16,0 0-64 0,1 4 0 0,0-2-16 15,1 0-448-15,0 2-96 16,4 1-16-16,-1-1 0 0,2-1-128 0,2-1 192 16,0 1-192-16,2-3 192 0,1 0-192 0,2-1 0 15,1-3 0-15,1-1 0 0,1-1 0 0,1-1 0 16,-2-1 0-16,1-4 0 0,1 1 0 0,0-2 0 0,0-2 144 0,-2 1-144 15,1-6 320-15,1 0-16 0,-1-3 0 0,1 0 0 16,0-3 32-16,0-1 16 0,-1-7 0 0,-1 0 0 16,-1 1-160-16,-1-3-48 0,-2 1 0 0,0-2 0 15,0 1-144-15,-2-1 160 0,-2-3-160 0,-1 1 160 16,0 0 16-16,-1-2 0 0,-2 1 0 0,1-2 0 16,-2-1 64-16,-1 2 16 0,-1-1 0 0,3 4 0 15,-3 3-256-15,1 4 0 0,0 5 0 0,0 4 0 16,1 5 144-16,4 4-144 0,-5 0 128 0,-1 4-128 0,1 6 192 15,1 6-32-15,3-1-16 0,0 6 0 0,1 0-144 0,0 4 0 16,1 2 0-16,3-1 0 0,2 2-256 0,2-1 32 16,1-1 0-16,2 0 0 15,-1 0-2832-15,2-2-560 0,0-2-112 0</inkml:trace>
  <inkml:trace contextRef="#ctx0" brushRef="#br2" timeOffset="26442.55">21185 16948 16575 0,'0'0'1472'0,"0"0"-1168"0,0 0-304 0,0 0 0 16,-1 7 3888-16,-2 5 720 0,1 4 128 0,-1 5 48 16,-1 5-2896-16,0 5-576 0,1 6-112 0,0 3-32 15,2 4-448-15,-3 5-80 0,0-1-32 0,1 1 0 16,2-2-608-16,0 1 0 0,1 3 0 0,2-1 0 15,1 1-2144-15,2-4-496 16,3-6-112-16,-3-4-12320 0</inkml:trace>
  <inkml:trace contextRef="#ctx0" brushRef="#br2" timeOffset="26879.53">21468 17096 33983 0,'0'0'1504'0,"0"0"304"0,-2 8-1440 0,0 4-368 16,2 5 0-16,0 1 0 0,0 4 624 0,2 4 48 16,-1 2 16-16,2 3 0 0,-1 3 64 0,2 2 16 15,0-2 0-15,1 17 0 0,-1-9-576 0,1-2-192 16,1-1 144-16,-4-11-144 0,0 0 128 0,-1-4-128 16,-1-1 0-16,-1 10 128 0,-2-4-128 0,2-14 0 15,-1-2 0-15,1-1 0 0,0-2 0 0,-1-3 0 16,0-1 0-16,2-6 0 0,0 0-144 0,0 0 144 15,0 0-192-15,0 0 192 0,-8-11-384 0,7-1 16 0,-1-4 16 16,2-10 0 0,3-1-400-16,0 5-80 0,-1-3 0 0,6-8-16 15,2 3-112-15,2 6 0 0,1 0-16 0,2 5 0 0,-1 0 784 0,0 4 192 0,1 3 0 0,-1 3 0 16,2 2 384-16,-1 3 128 16,0 3 32-16,0 2 0 0,1 3 176 0,-1 0 48 0,-1 3 0 15,-4 2 0-15,-10-9 128 0,5 14 16 0,-1 2 16 0,-1 1 0 16,-2 0-176-16,-1 0-48 0,-1 1 0 0,-3 1 0 15,-4 4-384-15,1-8-64 0,-2 1-32 0,0 1 0 16,-1 1-224-16,-1 0-192 0,1 1 48 0,-4 5 0 31,-1-8-1376-31,2-2-272 0,1-6-48 0,3 0-16 0,1-1-928 0,8-7-192 0,-7 3-32 0,7-3-9776 16</inkml:trace>
  <inkml:trace contextRef="#ctx0" brushRef="#br2" timeOffset="27208.02">21872 17584 4607 0,'25'-17'192'0,"-8"4"64"0,0 0-256 0,-1-2 0 16,-2 4 0-16,-2-1 0 0,-4 0 5184 0,-3 2 1008 16,-3 1 192-16,-2 1 32 15,0 8-3792-15,-5-7-752 0,-1 2-144 0,6 5-48 16,-11-1-464-16,1 2-112 0,-3 4-16 0,0 3 0 16,0 3-736-16,-2 2-160 0,1 4-16 0,1 2-16 0,-1 3-160 0,2 2 0 15,0 2 0-15,3-3 0 0,3-3 0 0,2-2 0 16,1-2 0-16,3-1 0 0,4 2 0 0,1-4 0 15,2-3 0-15,-1-4 0 0,-6-6-256 0,12 4 32 16,0-3 0-16,-1-2 0 0,1 0 48 0,1-6 16 16,0-2 0-16,2 0 0 0,-2-3 160 0,1-1 0 15,2-3 0-15,-1 2 0 0,1 0 0 0,-3-3 0 16,-1-1 0-16,-2-1 0 0,1 1 224 0,-2 2-32 0,-1 2 0 16,-2 2 0-16,-2 2 256 0,-4 10 32 0,0-9 16 0,0 9 0 15,0 0-96-15,0 0-16 0,-9 4 0 0,0 5 0 16,0-3-224-16,1 6-160 0,-1 4 192 0,3 1-192 15,2-2 0-15,2 2-224 0,-1-1 16 0,2 2 0 16,1 2-2224-16,4 2-448 16,-2-5-96-16,4-2-7200 0,-1 0-1424 0</inkml:trace>
  <inkml:trace contextRef="#ctx0" brushRef="#br2" timeOffset="27713.26">22223 17646 8287 0,'1'-15'368'0,"1"6"80"0,-2-2-448 0,0 1 0 0,0-1 0 0,0-2 0 15,-2 3 3488-15,1-1 608 0,1 11 128 0,-2-9 32 16,-1-4-3056-16,0 5-624 0,-2 2-112 0,5 6-16 16,0 0-288-16,0 0-160 0,0 0 192 0,0 0-192 15,0 0 208-15,0 0-64 0,0 0-16 0,0 0 0 16,0 0 224-16,0 12 32 0,3-1 16 0,2 2 0 0,1 0 304 0,2 1 48 16,1 0 16-16,2 2 0 0,-1 0 112 0,-2 1 16 15,-1 0 16-15,-2-1 0 0,0 0 48 0,0-3 16 16,-5-13 0-16,5 15 0 0,-2 0-176 0,0-2-32 15,-3-2-16-15,0-1 0 0,-2-1-272 0,0 0-48 16,-3 0-16-16,5-9 0 0,-8 6-256 0,-1 0-160 16,1 0 192-16,-1-1-192 0,-2-1 0 0,11-4 0 0,-9-1 0 15,9 1-192-15,0 0-176 0,0 0-16 0,0 0-16 0,0 0 0 32,0 0-240-32,0 0-64 0,0 0 0 0,0 0 0 0,0 0 384 0,0 0 80 0,0 0 16 0,12-3 0 15,-2-1 224-15,3 4 0 0,2-2 0 0,0 2 0 16,1-1 128-16,2-1 112 0,0 0 16 0,1-1 16 15,-1-1-80-15,-1-1-32 0,0-2 0 0,1 1 0 16,2-5-160-16,-1-2 160 0,-2 0-160 0,0-1 160 16,-3 2-160-16,1 2 0 15,-3-8 0-15,-2 1 128 0,-2-2-128 0,-2 4-192 0,-4 0 32 0,-4 2 16 16,0 2-64-16,-2 0-16 0,-3 1 0 0,-2 2 0 16,-3 3 224-16,-1 2 0 0,0 2 0 0,-1 2 0 15,-3 3 224-15,1 7 144 0,5 3 16 0,-1 2 16 16,1 2 304-16,4 0 48 0,-1 3 16 0,4-2 0 15,4 2 0-15,3 3 0 0,0 1 0 0,4-3 0 16,2-1-304-16,4-3-48 0,4-1-16 0,5-4 0 16,4-3-400-16,3-2 0 0,1-3 0 0,3-3-13376 15,-1-5-2704-15</inkml:trace>
  <inkml:trace contextRef="#ctx0" brushRef="#br2" timeOffset="28212.3">24111 17499 13823 0,'-8'-6'1216'0,"0"-5"-960"16,-1-2-256-16,0 0 0 15,-1-1 3488-15,-1-1 656 0,-2-2 128 0,1 2 16 16,-2-5-1984-16,0 3-384 0,-1-1-96 0,1 2-16 16,1 3-704-16,1 3-144 0,-1 2-16 0,3 3-16 15,1 2-256-15,1 6-48 0,1 5-16 0,1 5 0 0,-2 4-320 0,3 5-64 16,1 4-16-16,0 5 0 0,4 4-208 0,1 6 0 15,2-2 0-15,1 3 0 0,2-1-368 0,3-2 48 16,3 2 0-16,1-5 0 16,2 2-1904-16,-2-3-368 0,1-3-80 0,0-5-7792 15,1-3-1568-15</inkml:trace>
  <inkml:trace contextRef="#ctx0" brushRef="#br2" timeOffset="28348.37">23939 17787 10127 0,'-14'-17'448'0,"8"9"96"0,0-5-544 0,-2 0 0 0,1 3 0 0,2-2 0 15,1 2 5872-15,0 2 1056 0,4 8 224 0,0 0 32 16,0 0-5056-16,0 0-1008 0,6-7-208 0,1 4-32 16,3 1-736-16,4 1-144 0,3 1 0 0,2 0 0 31,2 0-1248-31,5 0-208 0,3 3-32 0,1-1-14368 0</inkml:trace>
  <inkml:trace contextRef="#ctx0" brushRef="#br2" timeOffset="28476.29">24338 17719 26079 0,'0'0'1152'0,"0"0"256"0,-2 8-1136 0,1 0-272 0,1-8 0 0,1 9 0 16,-1 0 896-16,0 0 112 0,2-2 16 0,-1 1 16 15,0 1-544-15,2-3-112 0,2 2-32 0,-1-1 0 16,0-1-2752-16,1-1-544 0</inkml:trace>
  <inkml:trace contextRef="#ctx0" brushRef="#br2" timeOffset="29009.88">24460 17489 15663 0,'0'0'688'0,"0"0"144"15,0 0-656-15,0 0-176 0,0 0 0 0,0 0 0 0,6 9 3840 0,-1 1 720 16,1 6 160-16,1-3 16 0,-1 4-3136 0,3 2-624 0,2 2-128 0,-1-1-16 16,1-1-592-16,-1 1-112 0,-1-2-128 0,0 0 176 15,-1 1-176-15,-1-1 0 0,-3-5 144 0,0 0-144 16,0-1 0-16,1-4 0 0,-5-8 0 0,0 0 0 15,0 0 0-15,0 0 0 0,0 0 0 0,0 0 0 16,0 0 0-16,0-10-240 0,-2-3 48 0,2-1 0 31,2-2-320-31,-1-1-64 0,2-2-16 0,-1 1 0 16,1 1 128-16,1 2 16 0,1 0 16 0,-1 3 0 0,0-1 432 0,0 1 0 0,0 3 0 0,0 1 0 16,-1 0 128-16,-3 8 128 0,8 2 0 0,0 2 16 15,1 1 32-15,-1 8 0 0,1 4 0 0,0 1 0 16,-1 0-48-16,0 1 0 0,2 1 0 0,1 0 0 15,1 1-48-15,1-4-16 0,-2-3 0 0,4 1 0 16,-2 0 0-16,2-2 0 0,0-1 0 0,0-4 0 16,1 1-16-16,1-3-16 0,1 1 0 0,3-1 0 0,-3-4 32 15,-1-2 16-15,-1-2 0 0,-1-4 0 0,1-1-208 0,-3-3 0 16,-1 0 0-16,-2 0 0 0,-1-1 0 0,-1-4 0 16,0 0 0-16,-3-1 0 15,-1-4 0-15,-2 4 0 0,-4 1 0 0,0 1 0 16,-2-2 0-16,-3 2 0 0,-1 1 0 0,1-1 0 15,-1 4 256-15,0 4 48 0,-1 6 16 0,1 0 0 0,0 0 640 16,2 2 128-16,-1 4 16 0,2 3 16 0,-2 5-352 0,3 4-80 16,4-3-16-16,2 2 0 0,0 1-432 0,4 1-96 15,0-2-16-15,3 0 0 0,6 0-128 0,2 0-176 16,2 0 48-16,11 0 0 16,4-2-3008-16,4-5-608 0</inkml:trace>
  <inkml:trace contextRef="#ctx0" brushRef="#br2" timeOffset="30110.37">25957 17288 11967 0,'0'0'1072'0,"0"0"-864"15,0 0-208-15,0 0 0 0,0 0 4096 0,0 0 768 16,0 0 144-16,0 0 48 0,8 5-2944 0,-2 2-592 16,2 3-112-16,0 6-32 0,0 3-256 0,0 5-48 0,-1 2-16 0,0 2 0 15,-2 1-592-15,0 4-112 0,1 1-32 0,-1 1 0 16,0-4-176-16,-1-1-144 0,0-8 192 0,0-1-192 15,-2 0 192-15,1-1-192 0,-2-5 192 0,1 0-192 16,-2-1 0-16,1-1 0 16,0-7 0-16,-1 2 0 0,0-8-176 0,0 0-32 15,0 0-16-15,0 0 0 16,0 0-240-16,0-8-48 0,0-5-16 0,2-2 0 16,-1-2-48-16,1 0 0 0,0 0 0 0,0 0 0 0,2 3 384 0,1 2 64 0,2-1 128 0,0 2-208 15,0 4 208-15,2 1 0 0,1 0 0 0,0 1 0 16,0 3 160-16,1 5 32 0,2 2 0 0,0 4 0 15,0 2 0-15,1 0 0 0,2 2 0 0,0 2 0 16,1 0 64-16,0 1 0 0,-3-5 16 0,4-1 0 16,0 2-112-16,2-2-32 0,1-1 0 0,-2-2 0 15,1-2-128-15,-2-1 128 0,0-3-128 0,2-1 128 16,-7 0 0-16,0-1 0 0,-1-6 0 0,-2 2 0 0,-1-1 64 16,-2-1 0-16,-2-1 0 0,-2 0 0 0,-2-1-16 0,-1 0 0 15,-1 1 0-15,-2-3 0 0,-2-2-48 0,0 0 0 16,-2 2 0-16,-1 1 0 0,0 1 16 0,1 0 0 15,-1-1 0-15,1 5 0 0,1 4 160 0,-1 1 16 16,1 0 16-16,-1 6 0 0,3 4 32 0,0 0 0 16,2 2 0-16,0-1 0 0,4 2-368 0,0 2 128 0,2-3-128 15,3 1 0-15,-1 1 0 0,2 0 0 0,1-1 0 0,3 3 0 16,2-3 0-16,1 0 0 16,-1-1 0-16,4 2 0 0,1 0-240 0,-1-4 48 15,0-3 0-15,2 0 0 16,2-2-400-16,-3-1-80 0,-2-1-16 0,-1-2 0 15,0-2-400-15,-2-2-96 0,-2-2-16 0,1-3 0 16,1-1-592-16,0-2-128 0,-3 0-32 0,-1-1 0 16,1-5 400-16,-5 1 80 0,-6 1 0 0,-1 0 16 0,0 1 1056 0,-1 0 208 15,2-2 32-15,0 0 16 0,-1 1 464 0,-2 0 112 0,-2 2 16 0,0-1 0 16,2 1 320-16,3 4 80 0,3-2 16 0,0 5 0 16,-3 6-160-16,0 0-48 0,0 0 0 0,7 0 0 15,2 4 64-15,1 2 16 0,-3 3 0 0,3 5 0 16,1 1 16-16,0 3 0 0,-2 1 0 0,-1 2 0 15,-2-1-64-15,2 1-16 0,0 1 0 0,0-2 0 16,-1 0 32-16,1-2 16 0,-3 0 0 0,-1-1 0 16,0 0-176-16,-1-3-32 0,-2-1-16 0,1-1 0 0,-2-2-208 0,1 0-32 15,-1-10-16-15,0 0 0 0,0 0-64 0,0 0-16 16,0 0 0-16,0 0 0 0,0 0-32 0,0 0 0 16,0-10 0-16,0-1 0 0,-1-2-128 0,-1-2 160 15,2 2-160-15,0-1 160 0,2-6-160 0,-1 1 0 16,0-1 144-16,0 2-144 15,1 2 0-15,0-2 0 0,2 2 0 0,1 1 0 16,-1 1 0-16,2-1 0 0,0 0 0 0,2 0 0 16,0 2 0-16,0 1-208 0,-2-1 80 0,3 2 128 15,2 2-832-15,-1 1-64 0,1 1 0 0,-1 2 0 16,2 2-1536-16,-1 3-320 0,0 0-64 0,-2 0-7760 16,-9 0-1552-16</inkml:trace>
  <inkml:trace contextRef="#ctx0" brushRef="#br2" timeOffset="30545.24">27159 17729 20207 0,'0'0'896'0,"0"0"192"0,0 0-880 0,0 0-208 0,0 0 0 0,0 0 0 15,8-2 1408-15,1 1 224 0,1-2 48 0,1 2 16 16,1-2-304-16,-1 1-64 0,2-2-16 0,0 0 0 16,2 1-336-16,-2-1-64 0,0-1-16 0,-3 0 0 0,-2-3 192 0,-1 2 48 15,-2-1 0-15,0-1 0 0,-1 1-240 0,0-1-64 16,-4 1 0-16,-1 1 0 0,-2-2-192 0,-1 0-32 15,-1 3-16-15,0 0 0 0,-2 1-64 0,1 2-16 16,-2 0 0-16,0 4 0 0,-1 1-80 0,0 1-32 16,-2 1 0-16,2 2 0 0,1 4-224 0,2 2-48 15,1 0-128-15,2 4 192 0,2-2-192 0,3 3 0 16,5 0 0-16,2-1 0 0,3-2 0 0,2-2 0 0,3 1-160 0,4-5 160 31,2 0-416-31,6-2 0 0,0-3 0 0,-1-3 0 16,2-1-2144-16,3-3-416 0,-2-2-96 0,2-1-14016 0</inkml:trace>
  <inkml:trace contextRef="#ctx0" brushRef="#br2" timeOffset="30747.65">28600 17182 27647 0,'0'0'1216'0,"-6"2"256"0,-3-2-1168 0,1 0-304 0,1 2 0 0,0 5 0 15,1 2 3120-15,-1 1 560 0,2 3 112 0,-2 12 32 16,5 1-2688-16,2 2-544 0,4 2-96 0,1 1-32 16,3 0-464-16,2 2 0 0,3-1 0 0,2 3 0 15,-1 1-368-15,0-1-16 0,-1 4 0 0,-1-3 0 16,0-2-1616-16,-2-1-336 0,-1-2-64 0,-2-3-16 16,-2-1-1216-16,-1-5-240 0</inkml:trace>
  <inkml:trace contextRef="#ctx0" brushRef="#br2" timeOffset="31141.71">28566 17723 11967 0,'-5'-17'1072'16,"-2"-6"-864"-16,-1-3-208 0,4 2 0 0,2 2 2688 0,0 1 480 15,2 0 96-15,4 6 32 0,4-1-1920 0,1 6-384 16,0 1-80-16,2 2-16 0,-2 2-80 0,1 1-32 16,2 1 0-16,2 1 0 0,1-1-288 0,0 2-64 15,1 0-16-15,2 1 0 0,2-2 32 0,1 1 0 16,-2 0 0-16,1 1 0 0,1 1-240 0,-3 0-32 15,-2 2-16-15,-3 1 0 0,0 2 32 0,-3 2 0 16,-2 4 0-16,-2-2 0 0,-2 3 256 0,-4 2 64 0,-2-1 16 0,-2 4 0 16,0 2-16-16,-1-1 0 0,1 0 0 0,0 0 0 15,-1 1-272-15,1-1-64 0,1 0-16 0,3-1 0 16,1-3-160-16,3 0 0 0,4-2 0 0,1-1 0 16,3-2 0-16,1-4 0 0,0-2 0 0,1 0 0 15,2-4 0-15,0-2 0 0,-2-4 0 0,3 0 0 16,-3-2 0-16,-1-1 0 0,-1 0 144 0,0-5-16 15,-6-2 16-15,1-2 16 0,-4 1 0 0,-1 0 0 16,-2-3-32-16,-1 2 0 0,-3 1 0 0,-1 1 0 16,-3 2 0-16,-5-2 0 0,-3-4 0 0,1 1 0 31,-1 5-528-31,2 2-112 0,1 2-32 0,1 2 0 16,-1 3-1872-16,4 1-368 0,2 0-80 0,7 4-16 0,0 0-960 0,0 0-192 0</inkml:trace>
  <inkml:trace contextRef="#ctx0" brushRef="#br2" timeOffset="31376.1">29212 17533 14735 0,'-2'10'1312'0,"-1"2"-1056"16,-1 0-256-16,-1 2 0 0,0 3 3216 0,-4 3 592 15,-2-1 112-15,1 1 32 0,2-1-2160 0,2 1-448 16,2-1-64-16,2 0-32 0,2-4-96 0,3-2 0 16,1 2-16-16,1 0 0 0,3-2-448 0,2-2-96 15,3-3-16-15,0-2 0 0,0-1-32 0,2-3-16 0,0-2 0 0,0-2 0 16,-1-4 112-16,-4-1 0 0,-2-3 16 0,0 1 0 15,0-2 16-15,-3-4 0 16,-4-3 0-16,-1-1 0 0,-2 1-80 0,-1 0-16 16,1 0 0-16,-2 2 0 0,-1-2-352 0,-1 1-80 15,0-4-16-15,-2 1 0 16,-1 2-1760-16,1 0-352 0,0 1-80 0,2 0-11168 0,-2 1-2224 0</inkml:trace>
  <inkml:trace contextRef="#ctx0" brushRef="#br2" timeOffset="31906.59">29846 17799 27647 0,'0'0'2448'0,"-5"12"-1952"0,-2-1-496 0,2 0 0 0,1 1 2976 0,4-12 496 15,0 11 112-15,0-11 0 0,0 0-2640 0,0 0-544 16,0 0-96-16,0 0-32 0,11 4 256 0,0-5 48 15,1-6 16-15,1-3 0 16,0-3-592-16,0-5 0 0,-2-1 0 0,-1 1 0 16,-1-3 0-16,0-1 0 0,0-3 0 0,-1 2 176 0,-3-6 160 0,-1 2 48 15,2-6 0-15,0 2 0 0,2-3-240 0,0-1-144 16,-2-4 192-16,5-2-192 16,0-2-512-16,1 3-224 0,-1 2-32 0,-1 5-16 15,2 9-240-15,-1 4-32 0,1 7-16 0,0 7 0 0,-2 4 752 0,-10 2 160 16,9 12 32-16,-2 4 0 0,-2 3 128 0,2 6 0 15,2 2-144-15,1 5 144 0,-1 3 0 0,2 3-144 16,1 2 144-16,1-1 0 0,0 3-128 0,2 1 128 0,1 0 0 0,0-3 0 16,-1-3-224-16,1-3 64 0,0-4 16 0,-3-2 0 15,-2 0 144-15,0-2 0 0,-2-5 0 0,-3-3 0 16,-2-2 144-16,-2-2 112 0,-4-2 32 0,2-12 0 16,-4 9 224-16,4-9 64 0,-10 5 0 0,-2-2 0 15,-1-3-64-15,-1-4-16 0,-4-3 0 0,-3-1 0 16,-4-1-80-16,-6 0-16 0,-7-3 0 0,-6 1 0 15,-7-2 144-15,1-2 32 0,3 0 0 0,3-4 0 16,1 0-336-16,4-5-64 0,4 2-16 0,5 1 0 31,3 2-496-31,7 3-112 0,3 4 0 0,5 2-16 16,5 1 16-16,7 9 0 0,0 0 0 0,4-7 0 16,4 1 16-16,4 2 16 0,4 5 0 0,6 2 0 15,4-1-240-15,4 2-48 0,2-2-16 0,5-4 0 0,2-3-2224 16,7 0-432-16,3-3-80 0,2-2-10368 0</inkml:trace>
  <inkml:trace contextRef="#ctx0" brushRef="#br2" timeOffset="32044.45">30579 17347 19231 0,'0'0'848'0,"0"0"176"0,-6-7-816 0,-1 2-208 15,-5 1 0-15,-2 3 0 0,-3 5 3024 0,-4 5 560 16,-5 4 128-16,-2 2 0 0,-2 2-1024 0,-2 5-192 16,-3 6-64-16,-2 0 0 0,-2 2-880 0,0 6-176 15,-2-1-32-15,1 1-16 0,-2 1-688 0,2-3-128 0,-2 0-16 0,6-2-16 31,4 1-1280-31,6-2-256 0,3 0-48 0</inkml:trace>
  <inkml:trace contextRef="#ctx0" brushRef="#br2" timeOffset="33143.15">14903 18001 32943 0,'0'0'720'0,"0"0"160"0,0 0 16 0,13 0 32 0,-18 9-736 0,1 0-192 0,1-1 0 0,3-8 0 16,0 0 224-16,0 0 16 0,0 0 0 0,0 0 0 16,1-9 96-16,2-4 32 0,1-4 0 0,0-5 0 15,-2-2-176-15,1 0-16 0,-2-5-16 0,1-2 0 0,-1-5-160 0,0 1 192 16,-1-1-192-16,-1-2 192 0,-2-1-192 0,-1 1 0 16,-1 0 0-16,0 0 0 0,1-1-256 0,0 3-64 15,0 2-32-15,3 0 0 16,0 5-208-16,1 6-32 0,0 5-16 0,2 3 0 0,1 7 288 0,5 7 64 15,3 8 16-15,6 7 0 0,2 9 112 0,3 9 128 16,4 7-208-16,3 4 80 0,1 4 128 0,2 5 0 16,5 3 0-16,-1-1 0 0,-1 0 0 0,1-5 0 0,-3-4 0 0,0-4 0 15,-2-3 0-15,-2-5 0 0,-4-4 0 0,-3-3 128 16,-4-6 48-16,-3-4 16 0,-5-5 0 0,-2-5 0 16,-8-6 320-16,0 0 64 0,-11 1 0 0,-6-3 16 15,-5-5 112-15,-6-1 32 0,-4-2 0 0,-4-3 0 16,-5-1-224-16,-3-2-32 15,-4-4-16-15,-4-2 0 0,-3-3-48 0,-1-2-16 16,0-2 0-16,4-4 0 0,2-3-400 0,6 2 128 0,6 4-128 16,7 4 0-16,5 3 0 0,7 2 128 0,8 3-128 0,8 3 0 15,8 5-176-15,7 2-112 0,5 3-32 0,8 2 0 16,6-2 80-16,7 4 16 0,5-4 0 0,5 3 0 16,4-3-80-16,3 1-16 0,0-4 0 0,-1-1 0 15,0-4 64-15,-1 1 16 0,-1 1 0 0,-1 0 0 0,-1-2 240 16,-5 3 0-16,-3 1 0 0,-7 0-144 15,-6 1 144-15,-7 3 0 0,-5 1 0 0,-5 2 0 16,-12 2 512-16,0 0 16 0,-1 9 16 0,-8 3 0 16,-7 1 368-16,-5 7 80 0,-5-1 16 0,-4 7 0 15,-4 6-352-15,-2 3-64 0,-4 3-16 0,0 3 0 0,-2 2-176 16,-1 2-32-16,4 0-16 0,0 0 0 0,1 0-512 0,2 2-96 16,2 3-32-16,3-1-12960 15,2 1-2576-15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86 797 455 0 0,'-2'-1'100'0'0,"-1"0"-1"0"0,1 1 0 0 0,-1-1 0 0 0,0 1 0 0 0,1 0 0 0 0,-1 0 0 0 0,0 0 0 0 0,1 0 0 0 0,-1 0 0 0 0,0 0 1 0 0,-4 2-1 0 0,3-1 872 0 0,0 1-1 0 0,0-1 1 0 0,0 1 0 0 0,0-1 0 0 0,1 1 0 0 0,-8 5 1134 0 0,10-6-1930 0 0,-1 0-1 0 0,1 0 0 0 0,0 0 0 0 0,0 0 0 0 0,0 0 1 0 0,0 0-1 0 0,0 0 0 0 0,0 0 0 0 0,1 1 1 0 0,-1-1-1 0 0,0 0 0 0 0,0 1 0 0 0,1-1 0 0 0,-1 0 1 0 0,1 1-1 0 0,-1-1 0 0 0,1 2 0 0 0,0-1 546 0 0,0 0-520 0 0,0-1-75 0 0,0 0 0 0 0,0-1 0 0 0,0 1-1 0 0,1 0 1 0 0,-1 0 0 0 0,0 0 0 0 0,1-1-1 0 0,-1 1 1 0 0,0 0 0 0 0,1 0-1 0 0,-1-1 1 0 0,1 1 0 0 0,-1 0 0 0 0,1-1-1 0 0,-1 1 1 0 0,1-1 0 0 0,0 1 0 0 0,-1-1-1 0 0,1 1 1 0 0,0-1 0 0 0,-1 1 0 0 0,1-1-1 0 0,0 1 1 0 0,0-1 0 0 0,1 1 0 0 0,0-1 17 0 0,0 0 1 0 0,1 1-1 0 0,-1-1 0 0 0,0 0 1 0 0,1 0-1 0 0,-1 0 1 0 0,0-1-1 0 0,1 1 1 0 0,2-1-1 0 0,6-3 195 0 0,-1 1-1 0 0,0-1 1 0 0,12-7 0 0 0,17-16 420 0 0,-7 4-371 0 0,254-137 479 0 0,-197 115-696 0 0,111-74-1 0 0,178-122-40 0 0,-366 234-137 0 0,50-28 252 0 0,2 3 0 0 0,83-30 0 0 0,-87 34 376 0 0,-43 16-85 0 0,-9 5-231 0 0,36-25 376 0 0,-43 31-664 0 0,1 1 0 0 0,-1-1 0 0 0,1 1 0 0 0,-1 0 0 0 0,1 0 0 0 0,-1-1 0 0 0,1 1 0 0 0,0 0 0 0 0,-1 0 0 0 0,1 1 0 0 0,-1-1 0 0 0,3 0 0 0 0,2 1 39 0 0,7 0-50 0 0,0 0 0 0 0,0 1-1 0 0,0 0 1 0 0,-1 1 0 0 0,1 0-1 0 0,-1 2 1 0 0,20 8 0 0 0,80 48-24 0 0,-85-45 18 0 0,50 34 0 0 0,20 11 15 0 0,151 78 212 0 0,-169-99 84 0 0,27 16-14 0 0,-40-19-170 0 0,80 33 0 0 0,-85-42-50 0 0,14 8-13 0 0,-10-4-160 0 0,70 23 0 0 0,-81-33-2049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3679 0 0,'-17'-16'17503'0'0,"17"15"-17276"0"0,11-8 1913 0 0,16-5-2395 0 0,49-11 776 0 0,-60 21-827 0 0,0 0 0 0 0,25-3-1 0 0,-23 4-1174 0 0,5-1-6239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 6159 0 0,'0'0'5184'0'0,"0"0"-5077"0"0,-1 0-1 0 0,1 0 0 0 0,0 0 0 0 0,-1 0 0 0 0,1-1 0 0 0,0 1 1 0 0,-1 0-1 0 0,1 0 0 0 0,0 1 0 0 0,-1-1 0 0 0,1 0 0 0 0,-1 0 1 0 0,1 0-1 0 0,0 0 0 0 0,-1 0 0 0 0,1 0 0 0 0,0 0 1 0 0,-1 1-1 0 0,1-1 0 0 0,0 0 0 0 0,-1 1 0 0 0,-2 7 93 0 0,1 0 0 0 0,0 0 0 0 0,0 1-1 0 0,1-1 1 0 0,0 0 0 0 0,0 1 0 0 0,1 0-1 0 0,1 9 1 0 0,2 13 441 0 0,7 28 0 0 0,0-4-45 0 0,3 33 290 0 0,45 393 1878 0 0,-53-414-2316 0 0,7 168 1090 0 0,-12-102-409 0 0,0-131-904 0 0,0 0-160 0 0,-2 8 30 0 0,1-1 0 0 0,1 0 0 0 0,-1 0 1 0 0,1 1-1 0 0,1-1 0 0 0,2 10 0 0 0,-2-17-89 0 0,0 1 1 0 0,0-1-1 0 0,0 0 1 0 0,1 0-1 0 0,-1 0 1 0 0,1 0 0 0 0,0 0-1 0 0,3 3 1 0 0,-2-1-3 0 0,4 2 2 0 0,1 0 1 0 0,0 0-1 0 0,-1-1 0 0 0,2 0 1 0 0,-1 0-1 0 0,0-1 0 0 0,1 0 1 0 0,0 0-1 0 0,0-1 0 0 0,0 0 1 0 0,17 2-1 0 0,-12-1-5 0 0,25 8 0 0 0,11 4 0 0 0,-23-11 5 0 0,91 23 65 0 0,117 46-36 0 0,-187-55-27 0 0,-1 1-1 0 0,80 48 0 0 0,-89-44 30 0 0,193 116 613 0 0,-99-73-334 0 0,-120-60-272 0 0,24 13 176 0 0,37 16-1 0 0,-72-36-143 0 0,10 8 58 0 0,-2-3-69 0 0,-8-4 67 0 0,1 0-67 0 0,8 6-38 0 0,2-2 28 0 0,-5-4-71 0 0,0 0-1 0 0,1-1 1 0 0,-1 1 0 0 0,0-1 0 0 0,1-1-1 0 0,-1 0 1 0 0,0 0 0 0 0,1 0 0 0 0,-1-1 0 0 0,0 0-1 0 0,9-4 1 0 0,-7 4 12 0 0,13-4 188 0 0,-11 3-129 0 0,-1 0 0 0 0,11-5 0 0 0,33-12-54 0 0,11-6 0 0 0,-34 13 0 0 0,0 2 0 0 0,1 0 0 0 0,65-11 0 0 0,-28 8 0 0 0,39-6 0 0 0,3-1 0 0 0,70-18 0 0 0,-133 32 0 0 0,88-2 0 0 0,-80 8 0 0 0,-16 0 0 0 0,51 5 0 0 0,-86-3 0 0 0,21-1 11 0 0,-16-1 21 0 0,15-1 0 0 0,-24 2-29 0 0,1-1 1 0 0,-1 1-1 0 0,1 0 1 0 0,-1 0-1 0 0,1-1 0 0 0,-1 1 1 0 0,0-1-1 0 0,1 1 1 0 0,-1-1-1 0 0,0 0 1 0 0,0 1-1 0 0,1-1 1 0 0,-1 0-1 0 0,0 0 0 0 0,0 0 1 0 0,1-1-1 0 0,14-19-13 0 0,-11 14 15 0 0,3-6-5 0 0,-1 0 0 0 0,0-1 0 0 0,-1 0 0 0 0,0 0 0 0 0,-1-1 0 0 0,-1 1 0 0 0,0-1 0 0 0,-1 0 0 0 0,2-20 0 0 0,4-47 25 0 0,-2-141 1 0 0,-24-82 44 0 0,10 209-63 0 0,-23-135 48 0 0,18 156-46 0 0,-37-380-9 0 0,46 435-511 0 0,0 0 0 0 0,-8-28 0 0 0,5 26-11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4607 0 0,'0'0'5219'0'0,"0"4"-3664"0"0,1 7-774 0 0,1-28 1205 0 0,2-15 16 0 0,-4 20-1603 0 0,1 8 1494 0 0,5 11-945 0 0,-4-2-823 0 0,1 0 0 0 0,-1 0 0 0 0,0 0 0 0 0,0 0 0 0 0,0 0 0 0 0,2 11 0 0 0,2 37 506 0 0,-3-23-289 0 0,18 159 590 0 0,-12-33-712 0 0,-8-112-219 0 0,0-23-1 0 0,0 167 0 0 0,0-85 94 0 0,0-41-3488 0 0,8-65 38 0 0,-1 0 1444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6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0,'0'0'274'0'0,"1"2"-6"0"0,43 132 10236 0 0,-31-77-9356 0 0,-2 1 0 0 0,-3-1 1 0 0,1 80-1 0 0,-8-89-881 0 0,12 204 43 0 0,-8-197-353 0 0,2 8-327 0 0,-2-18-4175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311 255 919 0 0,'1'-1'8'0'0,"-1"0"-1"0"0,0 0 0 0 0,0 0 0 0 0,1-1 0 0 0,-1 1 0 0 0,1 0 0 0 0,-1 0 0 0 0,1 0 0 0 0,0 0 0 0 0,-1 0 1 0 0,1 0-1 0 0,0 0 0 0 0,0 0 0 0 0,-1 0 0 0 0,1 0 0 0 0,0 0 0 0 0,0 0 0 0 0,1-1 0 0 0,4-2 166 0 0,-5 4-31 0 0,-1-1 0 0 0,0 1 0 0 0,0-1 0 0 0,1 1 0 0 0,-1-1 0 0 0,0 0 0 0 0,0 1 0 0 0,0-1 0 0 0,1 1 0 0 0,-1-1 0 0 0,0 1 0 0 0,0-1 0 0 0,0 0 0 0 0,0 1-1 0 0,0-1 1 0 0,0 1 0 0 0,0-1 0 0 0,0 1 0 0 0,0-1 0 0 0,-1 0 0 0 0,1 1 0 0 0,0-1 0 0 0,0 1 0 0 0,-1-1 0 0 0,-7-14 3342 0 0,4 10-3587 0 0,-4-13 864 0 0,7 15-540 0 0,-1-1 0 0 0,1 1 0 0 0,-1-1 0 0 0,0 1 0 0 0,0 0 0 0 0,0 0 0 0 0,0 0 0 0 0,-1 0 0 0 0,1 0 0 0 0,-1 0 0 0 0,0 0 1 0 0,0 1-1 0 0,0 0 0 0 0,0-1 0 0 0,0 1 0 0 0,0 0 0 0 0,-4-1 0 0 0,-16-8 1097 0 0,-11-5 290 0 0,32 15-1517 0 0,-1 1 0 0 0,1-1 0 0 0,0 1 0 0 0,0-1 0 0 0,0 1 0 0 0,0 0 0 0 0,-1 0 0 0 0,1 0 0 0 0,0 0-1 0 0,0 0 1 0 0,0 1 0 0 0,0-1 0 0 0,-1 1 0 0 0,-1 0 0 0 0,-57 20 1520 0 0,55-19-1553 0 0,1 0-1 0 0,0 1 1 0 0,0-1 0 0 0,0 1 0 0 0,0 0 0 0 0,0 0-1 0 0,0 0 1 0 0,1 1 0 0 0,0 0 0 0 0,-1 0 0 0 0,2 0-1 0 0,-1 0 1 0 0,0 0 0 0 0,1 1 0 0 0,-4 5 0 0 0,3-1-52 0 0,-1 0 1 0 0,2-1-1 0 0,-1 2 1 0 0,1-1-1 0 0,0 0 1 0 0,1 1 0 0 0,-2 19-1 0 0,2-13 14 0 0,-1 2-3 0 0,2 0 0 0 0,0 0 1 0 0,1 0-1 0 0,0-1 0 0 0,2 1 0 0 0,3 19 0 0 0,-3-28 0 0 0,1 1 0 0 0,0-1 0 0 0,0 0 1 0 0,1 0-1 0 0,0 0 0 0 0,0 0 0 0 0,1-1 0 0 0,1 0 0 0 0,-1 0 0 0 0,1 0 0 0 0,0-1 0 0 0,1 0 0 0 0,0 0 0 0 0,0 0 0 0 0,1-1 0 0 0,-1 0 1 0 0,1 0-1 0 0,0-1 0 0 0,1 0 0 0 0,0-1 0 0 0,-1 0 0 0 0,1 0 0 0 0,1-1 0 0 0,-1 0 0 0 0,17 3 0 0 0,-2-2 139 0 0,1 0 0 0 0,-1-2 0 0 0,1 0 0 0 0,-1-2 0 0 0,39-4 0 0 0,-37-2 64 0 0,0 0 0 0 0,0-2 0 0 0,34-15 0 0 0,-52 20-196 0 0,0-1 1 0 0,-1 0-1 0 0,1 0 0 0 0,-1-1 1 0 0,0 0-1 0 0,0 0 0 0 0,0-1 1 0 0,-1 0-1 0 0,0 0 0 0 0,0 0 1 0 0,0-1-1 0 0,-1 0 0 0 0,6-11 1 0 0,-6 10 49 0 0,-1-1 0 0 0,0 0 1 0 0,-1 0-1 0 0,0-1 0 0 0,0 1 0 0 0,-1-1 1 0 0,0 0-1 0 0,-1 1 0 0 0,0-1 1 0 0,-1 0-1 0 0,-1-16 0 0 0,-1-3 310 0 0,-10-46 1 0 0,10 64-299 0 0,-1 1 0 0 0,-1-1 0 0 0,0 1-1 0 0,0 0 1 0 0,-1 1 0 0 0,0-1 0 0 0,-11-14 0 0 0,8 13 4 0 0,0 1 0 0 0,-1 0 0 0 0,0 1 0 0 0,-1 0 0 0 0,1 0 0 0 0,-2 1 0 0 0,1 1 0 0 0,-1-1 0 0 0,0 2-1 0 0,-19-9 1 0 0,-4-4-72 0 0,28 15-7 0 0,-1 0 0 0 0,0 1 1 0 0,1-1-1 0 0,-1 1 0 0 0,-12-3 1 0 0,0 1 17 0 0,0 2 0 0 0,0 0 1 0 0,-31-1-1 0 0,47 4-54 0 0,1 1 1 0 0,0-1-1 0 0,0 1 0 0 0,0 0 0 0 0,0 0 1 0 0,0-1-1 0 0,0 1 0 0 0,0 0 1 0 0,0 1-1 0 0,0-1 0 0 0,0 0 0 0 0,-2 3 1 0 0,-21 20-778 0 0,23-20 515 0 0,-1-1 0 0 0,1 0-1 0 0,0 1 1 0 0,0-1 0 0 0,0 1-1 0 0,0 0 1 0 0,-1 4 0 0 0,-2 16-1052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0,'0'0'898'0'0,"0"2"302"0"0,1 16 2030 0 0,4 29 0 0 0,17 54-795 0 0,-2-8-1949 0 0,6 80-223 0 0,7 46-1021 0 0,-27-173-1043 0 0,-4-25 114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10591 0 0,'-12'17'4074'0'0,"45"-16"99"0"0,7 0-3564 0 0,2-1 176 0 0,-23 0-315 0 0,-1 0-1 0 0,25-4 1 0 0,33-7-209 0 0,109-2 0 0 0,-149 13-998 0 0,0 3-50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0,'0'0'12498'0'0,"4"2"-11704"0"0,-2-1-711 0 0,0 0-1 0 0,0 0 1 0 0,0 0-1 0 0,0 1 0 0 0,0-1 1 0 0,-1 1-1 0 0,1-1 1 0 0,0 1-1 0 0,-1 0 0 0 0,1 0 1 0 0,-1-1-1 0 0,0 1 1 0 0,1 0-1 0 0,-1 0 0 0 0,0 1 1 0 0,0-1-1 0 0,-1 0 1 0 0,1 0-1 0 0,0 0 1 0 0,0 5-1 0 0,5 19 381 0 0,-1 0 1 0 0,2 45-1 0 0,0 8 66 0 0,14 204 373 0 0,-20-259-895 0 0,10 96 7 0 0,-2-19-15 0 0,6 10-560 0 0,-7-61-4934 0 0,-6-30 15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0,'0'0'994'0'0,"1"2"-816"0"0,7 16 468 0 0,-1 1 0 0 0,-1-1 0 0 0,-1 1 0 0 0,5 31 0 0 0,-8-40-580 0 0,51 311 1293 0 0,-27-153-2019 0 0,-13-92-4107 0 0,-9-34-129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 14255 0 0,'-9'-27'323'0'0,"9"27"-309"0"0,0 0-1 0 0,0 0 1 0 0,0-1 0 0 0,0 1-1 0 0,0 0 1 0 0,0 0 0 0 0,-1 0-1 0 0,1-1 1 0 0,0 1 0 0 0,0 0-1 0 0,0 0 1 0 0,0 0 0 0 0,0 0-1 0 0,0-1 1 0 0,0 1 0 0 0,0 0-1 0 0,0 0 1 0 0,-1 0 0 0 0,1 0-1 0 0,0-1 1 0 0,0 1 0 0 0,0 0 0 0 0,0 0-1 0 0,0 0 1 0 0,-1 0 0 0 0,1 0-1 0 0,0 0 1 0 0,0 0 0 0 0,0-1-1 0 0,0 1 1 0 0,-1 0 0 0 0,1 0-1 0 0,0 0 1 0 0,0 0 0 0 0,0 0-1 0 0,-1 0 1 0 0,1 0 0 0 0,0 0-1 0 0,0 0 1 0 0,0 0 0 0 0,-1 0-1 0 0,1 0 1 0 0,0 0 0 0 0,0 0-1 0 0,-1 0 697 0 0,2-1-557 0 0,0 0 1 0 0,0 0-1 0 0,0 0 0 0 0,0 0 0 0 0,0 0 0 0 0,1 0 1 0 0,-1 1-1 0 0,0-1 0 0 0,1 0 0 0 0,-1 1 0 0 0,0-1 1 0 0,3 0-1 0 0,11-6 490 0 0,3-5-254 0 0,0 1 0 0 0,1 2 0 0 0,22-10 0 0 0,-14 9-311 0 0,0 2 0 0 0,43-8 0 0 0,14 3-2669 0 0,-65 10 717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10 229 5527 0 0,'-1'2'250'0'0,"-5"52"243"0"0,9 79 8080 0 0,-1-109-8602 0 0,2 48 630 0 0,-10 143-1 0 0,4-148-520 0 0,2-66 168 0 0,0-4-181 0 0,-3-39-113 0 0,2-1 0 0 0,9-76 0 0 0,-1 8-139 0 0,9-130 25 0 0,-14 223 142 0 0,-1 1 84 0 0,2-1-1 0 0,0 1 1 0 0,1 0 0 0 0,9-25 0 0 0,-13 40 6 0 0,50 99 9 0 0,-9 9-80 0 0,-23-57 271 0 0,26 52 1 0 0,8-12 757 0 0,-50-84-888 0 0,1 0 0 0 0,0-1 0 0 0,0 0 0 0 0,1 1 0 0 0,-1-1 0 0 0,1 0 1 0 0,-1 0-1 0 0,1-1 0 0 0,1 1 0 0 0,-1-1 0 0 0,0 0 0 0 0,1 0 0 0 0,0 0 0 0 0,8 3 0 0 0,-11-5 249 0 0,-2-4-296 0 0,1 1 0 0 0,-1 0 1 0 0,1 0-1 0 0,0 0 1 0 0,0 0-1 0 0,-1 1 0 0 0,1-1 1 0 0,1 0-1 0 0,-1 0 0 0 0,0 0 1 0 0,2-2-1 0 0,6-8 311 0 0,-7 5-258 0 0,1-1-1 0 0,-1 0 0 0 0,0 0 1 0 0,0 0-1 0 0,-1 0 0 0 0,0-1 1 0 0,0-11-1 0 0,0-2-7 0 0,1-16 3 0 0,-5-73-1 0 0,-14-39-1479 0 0,5 57-3184 0 0,7 57-119 0 0,-2-10-1066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6911 0 0,'0'0'528'0'0,"1"-3"-149"0"0,-1 2-286 0 0,0 0 0 0 0,0 1 0 0 0,0-1 0 0 0,0 0 0 0 0,0 0 0 0 0,-1 0 0 0 0,1 1 0 0 0,0-1 0 0 0,0 0 0 0 0,-1 0 0 0 0,1 0 0 0 0,0 1 0 0 0,-1-1 0 0 0,1 0 0 0 0,0 1 0 0 0,-1-1 0 0 0,1 0 0 0 0,-1 1 0 0 0,0-2 0 0 0,-18-14 2208 0 0,7 8-479 0 0,-21-9 0 0 0,31 16-1701 0 0,-1 0-1 0 0,1 0 0 0 0,-1 0 1 0 0,0 1-1 0 0,1-1 0 0 0,-1 1 1 0 0,0 0-1 0 0,1 0 0 0 0,-1 0 1 0 0,0 0-1 0 0,1 0 1 0 0,-1 1-1 0 0,-4 0 0 0 0,-3 2 189 0 0,0 1 0 0 0,-12 5 0 0 0,8-2-71 0 0,8-4-196 0 0,-1 1 1 0 0,1 0 0 0 0,0 0 0 0 0,0 0 0 0 0,0 1 0 0 0,0 0 0 0 0,1 0 0 0 0,0 1 0 0 0,-8 10-1 0 0,-2 6-41 0 0,-17 32 0 0 0,16-24-28 0 0,1 1 0 0 0,2 0 0 0 0,-14 50 0 0 0,22-62 14 0 0,1 0-1 0 0,1 0 1 0 0,0 1-1 0 0,2-1 1 0 0,0 0-1 0 0,1 1 1 0 0,4 32-1 0 0,-2-44 12 0 0,0 0-1 0 0,1 0 0 0 0,0 0 1 0 0,0 0-1 0 0,1 0 0 0 0,-1-1 1 0 0,2 1-1 0 0,-1-1 0 0 0,1 0 1 0 0,0-1-1 0 0,11 12 0 0 0,-7-9-1 0 0,0-1 0 0 0,1 0 0 0 0,0 0 0 0 0,0-1 0 0 0,1 0 0 0 0,0-1 0 0 0,15 6 0 0 0,-19-9-49 0 0,0-1-1 0 0,1-1 1 0 0,-1 1-1 0 0,0-1 0 0 0,1 0 1 0 0,-1-1-1 0 0,0 0 1 0 0,1 0-1 0 0,14-2 1 0 0,-9-1-33 0 0,0 1 1 0 0,0-2 0 0 0,0 0 0 0 0,20-9 0 0 0,-23 8 179 0 0,0-1-1 0 0,-1 0 1 0 0,0-1-1 0 0,0 0 1 0 0,0 0 0 0 0,-1-1-1 0 0,7-9 1 0 0,1-2-10 0 0,0-1 0 0 0,12-23 0 0 0,-21 32-16 0 0,-2 0-1 0 0,0-1 1 0 0,0 1 0 0 0,-1-1-1 0 0,0 0 1 0 0,-1 0 0 0 0,-1-1-1 0 0,0 1 1 0 0,0 0 0 0 0,-1-24-1 0 0,-3 6 330 0 0,0 1 0 0 0,-2 0-1 0 0,-12-42 1 0 0,12 52-315 0 0,-2 2 0 0 0,0-1 1 0 0,-1 1-1 0 0,0 0 0 0 0,-17-26 0 0 0,20 37-282 0 0,-1 0-1 0 0,1 0 0 0 0,-2 0 1 0 0,1 1-1 0 0,-1 0 1 0 0,1 0-1 0 0,-1 0 0 0 0,-1 1 1 0 0,1 0-1 0 0,-9-5 1 0 0,-6 1-1026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0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5983 0 0,'4'8'95'0'0,"-1"0"0"0"0,0 1 0 0 0,0 0 0 0 0,0 0 0 0 0,-1-1-1 0 0,1 11 1 0 0,7 28 1456 0 0,26 92 4551 0 0,7 19-3293 0 0,-40-148-2917 0 0,3 4 1301 0 0,-5-15-583 0 0,-1-9-415 0 0,-2-9 142 0 0,-9-35 0 0 0,-1-3-63 0 0,-8-151-641 0 0,19 174 288 0 0,1 0-1 0 0,2-1 1 0 0,1 1 0 0 0,9-37-1 0 0,-3 27 70 0 0,-4 17-10 0 0,9-29 0 0 0,-11 49 19 0 0,-1 0 0 0 0,1-1 0 0 0,1 1 0 0 0,-1 1 0 0 0,1-1 0 0 0,0 1-1 0 0,1-1 1 0 0,8-8 0 0 0,-12 14 7 0 0,0 0-1 0 0,0 0 0 0 0,0 0 1 0 0,0 0-1 0 0,0 0 1 0 0,0 1-1 0 0,0-1 0 0 0,0 0 1 0 0,1 1-1 0 0,-1-1 0 0 0,0 1 1 0 0,0-1-1 0 0,1 1 1 0 0,-1 0-1 0 0,0-1 0 0 0,1 1 1 0 0,-1 0-1 0 0,0 0 1 0 0,1 0-1 0 0,-1 0 0 0 0,3 1 1 0 0,-2-1 3 0 0,1 1 0 0 0,-1 0 0 0 0,1 0 0 0 0,-1 0 0 0 0,0 1 0 0 0,1-1 0 0 0,-1 0 0 0 0,0 1 0 0 0,0 0 0 0 0,3 2 0 0 0,2 3 62 0 0,0 1 0 0 0,-1 0 0 0 0,0 0-1 0 0,8 14 1 0 0,-6-5 55 0 0,0-1-1 0 0,-1 1 1 0 0,-1 0 0 0 0,-1 0-1 0 0,0 1 1 0 0,-2-1-1 0 0,0 1 1 0 0,0 0 0 0 0,-1 23-1 0 0,-3-13 103 0 0,-1 0 0 0 0,-2 0 0 0 0,-1 0 0 0 0,-10 35 0 0 0,7-36-59 0 0,-2 0 1 0 0,-1-2-1 0 0,-1 1 0 0 0,-1-1 1 0 0,-32 44-1 0 0,38-56 411 0 0,7-13-36 0 0,2 1-479 0 0,6 2-57 0 0,0 0 0 0 0,0-1 0 0 0,0 0 0 0 0,1-1 0 0 0,-1 0 0 0 0,1 0 0 0 0,9-1 0 0 0,17 2-1 0 0,6 1 5 0 0,-25-2-5 0 0,1 0 0 0 0,-1 1 0 0 0,0 0 0 0 0,0 2-1 0 0,25 8 1 0 0,-33-9-129 0 0,8 4 39 0 0,-1-1 1 0 0,17 5 0 0 0,-23-10-996 0 0,-1 1 0 0 0,1-1 0 0 0,13 0 0 0 0,-14-1-459 0 0,1 0-122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8 142 9959 0 0,'-1'-7'456'0'0,"-1"1"-309"0"0,2 2-89 0 0,-1 0-1 0 0,0 1 1 0 0,1-1-1 0 0,0 0 1 0 0,0 0-1 0 0,0 1 1 0 0,1-8-1 0 0,-1 8 18 0 0,1 0 0 0 0,-1 0 0 0 0,1 0 1 0 0,0 0-1 0 0,0 0 0 0 0,0 0 0 0 0,0 0 0 0 0,0 0 0 0 0,1 0 0 0 0,-1 0 1 0 0,3-3-1 0 0,-2 5 33 0 0,-1 0 0 0 0,0 0 0 0 0,1 0 0 0 0,-1 0 1 0 0,1 1-1 0 0,-1-1 0 0 0,1 0 0 0 0,0 1 0 0 0,-1-1 1 0 0,1 1-1 0 0,0-1 0 0 0,3 1 0 0 0,10-4 241 0 0,-10 2-225 0 0,-1 1 0 0 0,0-1 0 0 0,0-1 0 0 0,0 1 0 0 0,7-6 0 0 0,-9 6-57 0 0,1 0-1 0 0,0 0 1 0 0,0 0 0 0 0,1 0 0 0 0,-1 0-1 0 0,0 1 1 0 0,1-1 0 0 0,-1 1-1 0 0,0 0 1 0 0,1 0 0 0 0,4-1-1 0 0,47 0 1038 0 0,-53 3-1061 0 0,-1-1 0 0 0,0 1 0 0 0,1 0 0 0 0,-1-1 0 0 0,0 1 0 0 0,1 0 0 0 0,-1 0 0 0 0,0 0 0 0 0,0 0 0 0 0,0 0 0 0 0,0 0 0 0 0,0 0 0 0 0,0 0 0 0 0,0 0 0 0 0,1 1 0 0 0,-1 1 63 0 0,4 2-17 0 0,-1 0 1 0 0,-1 1 0 0 0,1-1-1 0 0,-1 1 1 0 0,0 0 0 0 0,0 0 0 0 0,0 0-1 0 0,-1 1 1 0 0,0-1 0 0 0,0 1 0 0 0,-1-1-1 0 0,0 1 1 0 0,0-1 0 0 0,-1 1-1 0 0,1 10 1 0 0,-3 4-28 0 0,0 1 0 0 0,-1-1 0 0 0,-9 31 1 0 0,6-34-55 0 0,-1 0 0 0 0,0 0 0 0 0,-1-1 1 0 0,-1 0-1 0 0,-1-1 0 0 0,0 0 1 0 0,-1 0-1 0 0,-16 17 0 0 0,24-29-8 0 0,-1 0 0 0 0,1-1 0 0 0,-1 1 0 0 0,0-1 0 0 0,0 0 0 0 0,0 0 0 0 0,-1 0 0 0 0,1 0 0 0 0,-1-1 0 0 0,1 1 0 0 0,-1-1 0 0 0,0-1 0 0 0,0 1 0 0 0,0-1 0 0 0,-6 2 0 0 0,10-3-2 0 0,1 0 0 0 0,-1 0 0 0 0,0 0 0 0 0,1 1 0 0 0,-1-1 0 0 0,0 0-1 0 0,0 0 1 0 0,1 0 0 0 0,-1 0 0 0 0,0 0 0 0 0,0 0 0 0 0,1 0 0 0 0,-1 0 0 0 0,0-1 0 0 0,1 1-1 0 0,-1 0 1 0 0,0 0 0 0 0,1-1 0 0 0,-1 1 0 0 0,0 0 0 0 0,1-1 0 0 0,-1 1 0 0 0,0 0 0 0 0,1-1-1 0 0,-2 0 1 0 0,1-1-9 0 0,-2 1 4 0 0,1-1 1 0 0,-1 1 0 0 0,1-1 0 0 0,-1 0 0 0 0,1 0 0 0 0,0 0 0 0 0,0 0-1 0 0,0 0 1 0 0,0 0 0 0 0,0-1 0 0 0,0 1 0 0 0,1-1 0 0 0,-1 1 0 0 0,1-1-1 0 0,-1 0 1 0 0,1 1 0 0 0,0-1 0 0 0,0-3 0 0 0,0 4 3 0 0,1 0-1 0 0,0 0 1 0 0,0 0 0 0 0,0 0-1 0 0,0 0 1 0 0,1 0 0 0 0,-1 0-1 0 0,0 0 1 0 0,1 1 0 0 0,-1-1-1 0 0,1 0 1 0 0,0 0 0 0 0,0 0-1 0 0,0 1 1 0 0,-1-1 0 0 0,2 0-1 0 0,-1 1 1 0 0,0-1 0 0 0,0 1-1 0 0,0-1 1 0 0,1 1 0 0 0,-1 0-1 0 0,1-1 1 0 0,-1 1 0 0 0,1 0-1 0 0,-1 0 1 0 0,1 0 0 0 0,2-1-1 0 0,2 0 56 0 0,0 1 0 0 0,-1-1 0 0 0,1 1-1 0 0,0 0 1 0 0,0 1 0 0 0,0-1 0 0 0,8 2 0 0 0,1-2 73 0 0,-2 0 34 0 0,1 1 0 0 0,-1 0-1 0 0,0 1 1 0 0,0 0 0 0 0,0 1-1 0 0,0 1 1 0 0,0 0 0 0 0,-1 1-1 0 0,1 0 1 0 0,20 10 0 0 0,13 7 26 0 0,80 24 0 0 0,-58-30-1335 0 0,-31-9-124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6447 0 0,'0'0'2959'0'0,"7"-6"-519"0"0,0 2-1950 0 0,0-1 0 0 0,1 1 0 0 0,-1 0 0 0 0,1 1 0 0 0,0 0 0 0 0,15-4 0 0 0,55-7 1376 0 0,-47 9-1034 0 0,-22 4-670 0 0,-1 1 0 0 0,1-1 0 0 0,0 2-1 0 0,0-1 1 0 0,0 1 0 0 0,11 3 0 0 0,26 3 474 0 0,232-11 1700 0 0,-105 6-1457 0 0,-134 0-686 0 0,28-4 139 0 0,-44 0-111 0 0,31 2-1 0 0,-20 1 126 0 0,62-6 0 0 0,-60 2-203 0 0,107-14 421 0 0,40-2 21 0 0,-169 18-559 0 0,184-12 290 0 0,-140 4-221 0 0,26-3 79 0 0,-19 4-40 0 0,-30 4-60 0 0,39-1 1 0 0,293 3 170 0 0,-232-7-121 0 0,2 1 20 0 0,-8 5-37 0 0,156 7-55 0 0,-148-2 40 0 0,-70-4-67 0 0,187 2 103 0 0,-130 5-128 0 0,-97-3 0 0 0,29-1 0 0 0,42 1 0 0 0,-30 0 0 0 0,24 3 0 0 0,-54-4 0 0 0,-21-3 0 0 0,29-8 0 0 0,-44 10 0 0 0,0-1 0 0 0,0 0 0 0 0,-1 0 0 0 0,1 0 0 0 0,0 0 0 0 0,-1 0 0 0 0,1 0 0 0 0,0-1 0 0 0,-1 1 0 0 0,0 0 0 0 0,1-1 0 0 0,-1 1 0 0 0,0-1 0 0 0,0 0 0 0 0,0 1 0 0 0,0-1 0 0 0,0 0 0 0 0,0 0 0 0 0,0 1 0 0 0,0-1 0 0 0,-1 0 0 0 0,1 0 0 0 0,-1 0 0 0 0,1 0 0 0 0,-1 0 0 0 0,0 0 0 0 0,0 0 0 0 0,0 0 0 0 0,0 0 0 0 0,-1-4 0 0 0,0 1 0 0 0,0 0 0 0 0,0 0 0 0 0,0 1 0 0 0,-1-1 0 0 0,0 0 0 0 0,0 0 0 0 0,-5-7 0 0 0,-22-29 0 0 0,18 27 0 0 0,2 3 0 0 0,-1 0 0 0 0,-1 0 0 0 0,1 1 0 0 0,-2 0 0 0 0,1 1 0 0 0,-27-15 0 0 0,33 20-10 0 0,-1 0-1 0 0,1 0 1 0 0,-6-7-1 0 0,7 8-6 0 0,0-1 0 0 0,0 0 0 0 0,-1 1 0 0 0,1 0 0 0 0,-6-3 0 0 0,3 2 5 0 0,0 2-1 0 0,-1-1 0 0 0,1 1 1 0 0,0 0-1 0 0,-1 1 1 0 0,-8-2-1 0 0,16 15-80 0 0,1-10 84 0 0,0 1-1 0 0,0-1 1 0 0,0 0 0 0 0,0 0 0 0 0,0 1-1 0 0,0-1 1 0 0,0 0 0 0 0,1 0 0 0 0,-1 0-1 0 0,1 0 1 0 0,0-1 0 0 0,-1 1 0 0 0,4 2-1 0 0,30 21-98 0 0,-24-18 87 0 0,-2-1 0 0 0,132 96-305 0 0,-119-83 317 0 0,0-1-13 0 0,-1 1 0 0 0,20 23 0 0 0,-35-34 18 0 0,-1-1 0 0 0,1 1 1 0 0,-1 0-1 0 0,-1 0 0 0 0,1 0 0 0 0,-1 1 0 0 0,-1-1 1 0 0,0 1-1 0 0,0 0 0 0 0,2 12 0 0 0,-5-17 11 0 0,0-1-1 0 0,0 0 1 0 0,0 0 0 0 0,0 1-1 0 0,-1-1 1 0 0,1 0 0 0 0,-1 0-1 0 0,0 0 1 0 0,0 0 0 0 0,-2 5-1 0 0,-17 30 124 0 0,16-31-109 0 0,-4 6 65 0 0,-1-1 0 0 0,0 0 0 0 0,-1 0 0 0 0,-11 10 0 0 0,-48 40 331 0 0,24-28-337 0 0,29-23-39 0 0,-29 27-1 0 0,-38 35-3809 0 0,72-63 2237 0 0,1-2-47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5983 0 0,'0'0'12607'0'0,"6"-2"-12238"0"0,17-7 2 0 0,-17 7 394 0 0,3-4-2 0 0,23-20 326 0 0,-22 17-667 0 0,19-13 0 0 0,89-61 788 0 0,32-19-503 0 0,-113 78-639 0 0,-1-1-1 0 0,-1-1 0 0 0,40-40 1 0 0,40-24 126 0 0,-95 76-164 0 0,13-9 66 0 0,38-20 0 0 0,-67 41-80 0 0,0-2 1 0 0,0 1 0 0 0,0 0-1 0 0,0-1 1 0 0,0 1 0 0 0,-1-1-1 0 0,0 0 1 0 0,4-6 0 0 0,-2 3 47 0 0,0 1-1 0 0,11-12 1 0 0,19-19 368 0 0,-34 36 1 0 0,-1 1-427 0 0,0-1-1 0 0,0 1 1 0 0,0 0-1 0 0,1-1 1 0 0,-1 1-1 0 0,0 0 1 0 0,0-1-1 0 0,0 1 1 0 0,1 0-1 0 0,-1 0 0 0 0,0-1 1 0 0,0 1-1 0 0,0 0 1 0 0,1 0-1 0 0,-1-1 1 0 0,0 1-1 0 0,1 0 1 0 0,-1 0-1 0 0,0 0 1 0 0,1-1-1 0 0,-1 1 1 0 0,0 0-1 0 0,1 0 0 0 0,-1 0 1 0 0,0 0-1 0 0,1 0 1 0 0,-1 0-1 0 0,0 0 1 0 0,1 0-1 0 0,-1 0 1 0 0,1 0-1 0 0,11 0 11 0 0,6 1 37 0 0,-11 0-50 0 0,1 1 0 0 0,-1 0-1 0 0,1 0 1 0 0,7 4 0 0 0,20 6-6 0 0,-9-4 3 0 0,-1 1 0 0 0,-1 1 0 0 0,0 1 0 0 0,32 20 0 0 0,-23-12 0 0 0,42 16 0 0 0,-13-7 0 0 0,85 51 0 0 0,15 7 0 0 0,-143-77 1 0 0,206 84 62 0 0,-110-53-1140 0 0,-46-5-4931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0,'0'0'6814'0'0,"2"1"-5742"0"0,5 7-376 0 0,0 0 0 0 0,0 1 0 0 0,-1-1 0 0 0,0 1 0 0 0,-1 1 0 0 0,7 13 0 0 0,-4-3 112 0 0,-1 1 0 0 0,7 27 0 0 0,38 267 1036 0 0,-34-178-1406 0 0,-15-120-531 0 0,1 0 0 0 0,1 0-1 0 0,7 17 1 0 0,-11-31-206 0 0,8 8-453 0 0,-8-10 573 0 0,0-1 89 0 0,-1 1 1 0 0,0-1 0 0 0,1 1-1 0 0,-1-1 1 0 0,1 1 0 0 0,-1-1 0 0 0,1 0-1 0 0,-1 1 1 0 0,0-1 0 0 0,1 1-1 0 0,0-1 1 0 0,-1 0 0 0 0,1 0 0 0 0,-1 1-1 0 0,1-1 1 0 0,-1 0 0 0 0,1 0 0 0 0,0 1-1 0 0,6-3-1546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0,'3'8'911'0'0,"0"0"-1"0"0,0 0 0 0 0,-1 0 0 0 0,0 1 0 0 0,0-1 0 0 0,0 11 1 0 0,1 3 1145 0 0,39 154 2807 0 0,-37-158-4696 0 0,30 87 483 0 0,-16-49-454 0 0,-8-19-346 0 0,5 14-317 0 0,-15-49 75 0 0,0 0-168 0 0,9 18-2213 0 0,-6-12 1179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 4143 0 0,'-2'-2'56'0'0,"2"1"-39"0"0,-1 1-1 0 0,1-1 1 0 0,-1 0-1 0 0,1 1 1 0 0,-1-1 0 0 0,1 1-1 0 0,-1 0 1 0 0,1-1-1 0 0,-1 1 1 0 0,0-1-1 0 0,1 1 1 0 0,-1 0 0 0 0,1-1-1 0 0,-1 1 1 0 0,0 0-1 0 0,1 0 1 0 0,-1 0 0 0 0,-1-1-1 0 0,-2 1 1756 0 0,-1 0 0 0 0,1 1 0 0 0,0-1-1 0 0,-8 3 1 0 0,11-3-1502 0 0,-1 1 1 0 0,0 0-1 0 0,0-1 0 0 0,1 1 1 0 0,-1 0-1 0 0,0 0 0 0 0,1 0 1 0 0,-3 2-1 0 0,1 0-328 0 0,1 0 1 0 0,0 0 0 0 0,1-1-1 0 0,-1 1 1 0 0,0 0-1 0 0,1 1 1 0 0,-1-1 0 0 0,1 0-1 0 0,-1 4 1 0 0,0 0 672 0 0,-1 2-560 0 0,1 0-1 0 0,0 0 0 0 0,1 1 0 0 0,-1-1 1 0 0,2 1-1 0 0,0-1 0 0 0,0 1 0 0 0,0-1 1 0 0,1 1-1 0 0,1-1 0 0 0,0 0 1 0 0,0 1-1 0 0,0-1 0 0 0,7 14 0 0 0,-7-18 11 0 0,0-1 0 0 0,0 1-1 0 0,1-1 1 0 0,-1 1-1 0 0,1-1 1 0 0,0 0 0 0 0,1 0-1 0 0,-1 0 1 0 0,1-1 0 0 0,-1 1-1 0 0,1-1 1 0 0,0 0-1 0 0,0 0 1 0 0,0 0 0 0 0,1 0-1 0 0,-1-1 1 0 0,1 0-1 0 0,0 0 1 0 0,-1 0 0 0 0,1 0-1 0 0,0-1 1 0 0,0 0 0 0 0,0 0-1 0 0,0 0 1 0 0,0 0-1 0 0,0-1 1 0 0,0 0 0 0 0,8-1-1 0 0,-5 0 43 0 0,-1 0-1 0 0,0 0 0 0 0,1-1 1 0 0,-1 0-1 0 0,0-1 0 0 0,0 1 0 0 0,6-5 1 0 0,-9 5-61 0 0,0 0 1 0 0,0-1 0 0 0,-1 1-1 0 0,1-1 1 0 0,-1 0 0 0 0,0 0 0 0 0,0-1-1 0 0,0 1 1 0 0,0-1 0 0 0,-1 1-1 0 0,1-1 1 0 0,-1 0 0 0 0,2-4-1 0 0,1-4 34 0 0,0 1-1 0 0,-1-1 0 0 0,0 0 1 0 0,-1 0-1 0 0,2-20 1 0 0,-4 26-55 0 0,-1 0 0 0 0,0 0 1 0 0,0 0-1 0 0,-1 1 0 0 0,0-1 0 0 0,0 0 1 0 0,0 0-1 0 0,0 0 0 0 0,-1 1 1 0 0,0-1-1 0 0,0 1 0 0 0,-1 0 1 0 0,0-1-1 0 0,-3-4 0 0 0,2 5-4 0 0,0 0 1 0 0,-1 0-1 0 0,1 0 0 0 0,-1 1 0 0 0,0 0 0 0 0,0 0 1 0 0,0 0-1 0 0,-1 1 0 0 0,1 0 0 0 0,-1 0 1 0 0,0 0-1 0 0,0 1 0 0 0,0 0 0 0 0,0 0 0 0 0,0 0 1 0 0,-1 1-1 0 0,1 0 0 0 0,0 0 0 0 0,-1 0 0 0 0,1 1 1 0 0,-13 1-1 0 0,16-1-61 0 0,-1 1 1 0 0,1 0-1 0 0,0 0 1 0 0,0 0-1 0 0,0 0 1 0 0,0 0-1 0 0,0 0 1 0 0,0 1-1 0 0,1-1 1 0 0,-1 1-1 0 0,0 0 0 0 0,1 0 1 0 0,-1 0-1 0 0,1 0 1 0 0,0 0-1 0 0,-1 1 1 0 0,-1 2-1 0 0,-11 22-2043 0 0,5 2-3447 0 0,6-9-108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0 919 0 0,'-1'2'67'0'0,"-2"5"-54"0"0,-5 3 1195 0 0,4-10-245 0 0,3 0-500 0 0,-15 1 5697 0 0,-3 2-1170 0 0,18-3-4899 0 0,-1 1 0 0 0,1 0 0 0 0,0-1 0 0 0,-1 1 0 0 0,1 0 1 0 0,0 0-1 0 0,0 0 0 0 0,0 0 0 0 0,0 0 0 0 0,0 0 0 0 0,0 1 1 0 0,0-1-1 0 0,0 0 0 0 0,0 0 0 0 0,0 1 0 0 0,1-1 0 0 0,-1 0 1 0 0,0 1-1 0 0,0 1 0 0 0,-2 9 9 0 0,1-1 0 0 0,-1 0 0 0 0,2 1 0 0 0,0 0 0 0 0,0-1 1 0 0,1 1-1 0 0,0 0 0 0 0,1-1 0 0 0,0 1 0 0 0,1-1 0 0 0,4 13 0 0 0,-3-13-40 0 0,1 1-1 0 0,1-1 0 0 0,0 0 1 0 0,0-1-1 0 0,9 14 1 0 0,-10-18-32 0 0,0 0 0 0 0,1-1 1 0 0,-1 0-1 0 0,1 0 0 0 0,0 0 1 0 0,0-1-1 0 0,0 1 0 0 0,1-1 1 0 0,0 0-1 0 0,10 5 0 0 0,-12-8 21 0 0,0 0-1 0 0,-1-1 1 0 0,1 1 0 0 0,0-1-1 0 0,-1 1 1 0 0,1-1 0 0 0,0-1-1 0 0,-1 1 1 0 0,1 0 0 0 0,0-1-1 0 0,-1 0 1 0 0,1 0-1 0 0,-1 0 1 0 0,7-2 0 0 0,-2-1 43 0 0,0 1 1 0 0,0-1 0 0 0,0-1-1 0 0,-1 1 1 0 0,9-8 0 0 0,-12 8-56 0 0,0 0 0 0 0,0 0 0 0 0,0 0 1 0 0,-1 0-1 0 0,0-1 0 0 0,1 0 1 0 0,-2 0-1 0 0,1 0 0 0 0,0 0 1 0 0,-1 0-1 0 0,0 0 0 0 0,0-1 0 0 0,-1 1 1 0 0,1-1-1 0 0,-1 1 0 0 0,-1-1 1 0 0,1 0-1 0 0,-1 1 0 0 0,0-1 1 0 0,0 0-1 0 0,0 1 0 0 0,-1-1 0 0 0,0 1 1 0 0,0-1-1 0 0,0 0 0 0 0,-1 1 1 0 0,0 0-1 0 0,0-1 0 0 0,0 1 1 0 0,-1 0-1 0 0,1 0 0 0 0,-1 0 0 0 0,-1 1 1 0 0,1-1-1 0 0,-1 1 0 0 0,1-1 1 0 0,-1 1-1 0 0,-7-5 0 0 0,-19-15 58 0 0,-16-12-101 0 0,41 32-126 0 0,-1 1 1 0 0,1 0-1 0 0,-1 0 0 0 0,0 1 1 0 0,0-1-1 0 0,0 1 1 0 0,-7-1-1 0 0,-1 3-665 0 0,14 0 659 0 0,-1 0-1 0 0,1 0 1 0 0,-1 0-1 0 0,1 0 0 0 0,0 0 1 0 0,-1 0-1 0 0,1 1 1 0 0,-1-1-1 0 0,1 0 1 0 0,0 0-1 0 0,-1 0 1 0 0,1 1-1 0 0,0-1 0 0 0,-1 0 1 0 0,1 0-1 0 0,0 1 1 0 0,-1-1-1 0 0,1 0 1 0 0,0 0-1 0 0,0 1 1 0 0,-1-1-1 0 0,1 0 0 0 0,0 1 1 0 0,0-1-1 0 0,-1 1 1 0 0,1-1-1 0 0,0 0 1 0 0,0 1-1 0 0,0-1 1 0 0,0 0-1 0 0,0 1 0 0 0,0 0 1 0 0,0 7-1745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0,'0'0'568'0'0,"1"1"-169"0"0,25 30 5070 0 0,-20-24-4957 0 0,1-1 0 0 0,-1 1 1 0 0,-1 1-1 0 0,1-1 1 0 0,-1 1-1 0 0,-1 0 0 0 0,8 16 1 0 0,-11-19-500 0 0,48 172 607 0 0,-47-159-1378 0 0,2 0 1 0 0,1 0-1 0 0,0-1 0 0 0,1 0 0 0 0,13 27 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4143 0 0,'1'1'6803'0'0,"7"10"-5158"0"0,-2 0 1 0 0,8 15-1 0 0,20 55-642 0 0,-24-55-687 0 0,86 249-426 0 0,-61-156-3718 0 0,-30-103 2220 0 0</inkml:trace>
  <inkml:trace contextRef="#ctx0" brushRef="#br0" timeOffset="1">1 436 3223 0 0,'0'0'16672'0'0,"2"0"-16465"0"0,4 2-104 0 0,1-1-1 0 0,0 0 1 0 0,0 0 0 0 0,0-1 0 0 0,0 1 0 0 0,0-2-1 0 0,0 1 1 0 0,0-1 0 0 0,0 0 0 0 0,7-2-1 0 0,29-10-932 0 0,-3-1-4535 0 0,-21 6-1089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4143 0 0,'0'0'11412'0'0,"7"-6"-11010"0"0,57-36 1352 0 0,4-3-297 0 0,20-10-612 0 0,-7 8-407 0 0,23-11-52 0 0,-44 29-194 0 0,57-38 1 0 0,-29 12-58 0 0,38-26 83 0 0,82-63 36 0 0,-80 69-155 0 0,-25 17-49 0 0,-52 29-2 0 0,-30 18 82 0 0,37-27 0 0 0,-16 11 192 0 0,-29 19-98 0 0,18-14 0 0 0,23-18 247 0 0,-51 38-400 0 0,0 1-46 0 0,15-2 55 0 0,-13 1-35 0 0,1 1-1 0 0,-1 1 0 0 0,1-1 1 0 0,0 1-1 0 0,-1 0 1 0 0,1 0-1 0 0,0 1 0 0 0,-1 0 1 0 0,9 1-1 0 0,-5 1 37 0 0,0 1 0 0 0,1 0 0 0 0,-1 0-1 0 0,14 9 1 0 0,33 17-65 0 0,11 6 21 0 0,60 35 92 0 0,-66-39-71 0 0,45 17 148 0 0,-26-13-28 0 0,332 167 806 0 0,-319-156-592 0 0,195 70 0 0 0,-172-74-292 0 0,-85-29-61 0 0,1-1 0 0 0,1-2 0 0 0,58 12 0 0 0,-91-23 60 0 0,18 4-1555 0 0,-18-4 1174 0 0,1 0 0 0 0,-1 1 0 0 0,1-1 0 0 0,0 0-1 0 0,-1 1 1 0 0,1-1 0 0 0,-1 1 0 0 0,1-1 0 0 0,-1 1 0 0 0,1-1 0 0 0,-1 1-1 0 0,0-1 1 0 0,1 1 0 0 0,-1-1 0 0 0,0 1 0 0 0,1 0 0 0 0,-1-1 0 0 0,0 1 0 0 0,0-1-1 0 0,1 1 1 0 0,-1 1 0 0 0,1 7-7002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9615 0 0,'0'0'5016'0'0,"4"-1"-4601"0"0,-1 0-332 0 0,1 1 0 0 0,-1 0 0 0 0,0 0 1 0 0,1 0-1 0 0,-1 0 0 0 0,0 0 0 0 0,1 1 0 0 0,-1-1 1 0 0,0 1-1 0 0,0 0 0 0 0,0 0 0 0 0,5 2 0 0 0,24 10 783 0 0,-13-5-398 0 0,1 0 1 0 0,-1 2-1 0 0,-1 0 1 0 0,21 14-1 0 0,39 45 803 0 0,1 0-258 0 0,222 154 927 0 0,-114-97-1360 0 0,1 0 17 0 0,-128-81-328 0 0,206 162 749 0 0,-228-175-856 0 0,23 20 108 0 0,25 18 146 0 0,17 17 223 0 0,-99-84-611 0 0,0 0 0 0 0,0 0 1 0 0,1 0-1 0 0,-1-1 0 0 0,1 0 1 0 0,0 0-1 0 0,0 0 0 0 0,5 1 0 0 0,-9-3-20 0 0,0 1 0 0 0,1-1 0 0 0,-1 0 0 0 0,0 1 0 0 0,0-1 0 0 0,0 1-1 0 0,1-1 1 0 0,-1 1 0 0 0,0-1 0 0 0,0 1 0 0 0,0 0 0 0 0,0-1-1 0 0,0 1 1 0 0,0 0 0 0 0,0 0 0 0 0,0 0 0 0 0,1 1 0 0 0,-1-1-7 0 0,-1 0 0 0 0,1 0 0 0 0,0 0 0 0 0,0 0 0 0 0,0 0 0 0 0,0 0 0 0 0,0 0 0 0 0,0-1 0 0 0,0 1 0 0 0,0 0 0 0 0,1-1 0 0 0,-1 1 0 0 0,0-1 0 0 0,0 1 0 0 0,3 0 0 0 0,12 3 54 0 0,-13-4-46 0 0,-2 0-3 0 0,0 1 1 0 0,1-1-1 0 0,-1 0 1 0 0,0 1-1 0 0,0-1 0 0 0,0 0 1 0 0,1 0-1 0 0,-1 0 1 0 0,0 0-1 0 0,1 0 1 0 0,-1 0-1 0 0,0-1 1 0 0,0 1-1 0 0,0 0 1 0 0,1-1-1 0 0,-1 1 0 0 0,2-2 1 0 0,3 0 58 0 0,7-3-9 0 0,0-1-1 0 0,-1 0 0 0 0,0-1 1 0 0,13-9-1 0 0,-24 15-52 0 0,10-5 26 0 0,-1-2 1 0 0,0 1-1 0 0,0-1 0 0 0,16-17 1 0 0,-10 7-3 0 0,20-16 0 0 0,-1 2-28 0 0,90-76 243 0 0,-97 86-207 0 0,306-210-247 0 0,-245 175 219 0 0,15-3-7 0 0,4-1 0 0 0,-73 38 0 0 0,1 1 0 0 0,1 2 0 0 0,45-17 0 0 0,-47 23 16 0 0,0-2 0 0 0,-2-1 0 0 0,50-34 0 0 0,-50 35 6 0 0,-27 14-16 0 0,-1 0 1 0 0,0-1 0 0 0,0 1-1 0 0,0-1 1 0 0,0 0-1 0 0,0 0 1 0 0,4-5 0 0 0,8-6 20 0 0,-12 10-21 0 0,-1 1-1 0 0,0-1 0 0 0,0 0 0 0 0,4-5 0 0 0,-5 5-4 0 0,0 0 0 0 0,0 1 0 0 0,1-1 1 0 0,-1 1-1 0 0,1 0 0 0 0,0 0 0 0 0,0 1 0 0 0,0-1 0 0 0,1 1 0 0 0,-1-1 1 0 0,0 1-1 0 0,1 1 0 0 0,-1-1 0 0 0,1 1 0 0 0,0-1 0 0 0,-1 1 0 0 0,1 1 0 0 0,0-1 1 0 0,0 1-1 0 0,0 0 0 0 0,0 0 0 0 0,0 0 0 0 0,9 2 0 0 0,6 2 6 0 0,1 2 0 0 0,-1 0 0 0 0,0 1 0 0 0,23 11 0 0 0,-19-8-5 0 0,15 9 9 0 0,43 26 0 0 0,15 8 20 0 0,-51-28 29 0 0,76 55 0 0 0,-28-17 12 0 0,140 84 63 0 0,101 69 106 0 0,-134-102-2 0 0,-109-74-129 0 0,-65-30-61 0 0,0 1-1 0 0,-1 2 1 0 0,25 15 0 0 0,-21-10 14 0 0,-19-12-15 0 0,20 15 0 0 0,-28-18-34 0 0,14 6 43 0 0,-8-5-29 0 0,-3-2-1 0 0,-1-4-31 0 0,24 4 17 0 0,-2 3 40 0 0,-22-4-70 0 0,1 0-1 0 0,-1 0 1 0 0,0-1 0 0 0,0 0 0 0 0,1 0-1 0 0,5-1 1 0 0,-1 0-18 0 0,-3-1 59 0 0,-1 0-1 0 0,1-1 1 0 0,-1 1-1 0 0,0-1 1 0 0,1 0 0 0 0,-2-1-1 0 0,1 1 1 0 0,0-1-1 0 0,9-9 1 0 0,37-39 29 0 0,-35 34-42 0 0,-2 0 3 0 0,-1 0 0 0 0,18-31-1 0 0,7-10 10 0 0,117-114 41 0 0,-70 83-53 0 0,64-62 42 0 0,-49 45-4 0 0,-38 39 29 0 0,18-21 158 0 0,82-79-342 0 0,-78 94 22 0 0,170-150 79 0 0,-230 202 9 0 0,-5 4-75 0 0,32-35-1 0 0,-48 47-315 0 0,0 0-1 0 0,0 0 1 0 0,0-1-1 0 0,-1 0 0 0 0,0 1 1 0 0,0-1-1 0 0,0 0 0 0 0,-1-1 1 0 0,0 1-1 0 0,-1 0 1 0 0,0-1-1 0 0,0 1 0 0 0,0-9 1 0 0,-4 5-1481 0 0,-3-2-299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185 209 3223 0 0,'-1'-2'143'0'0,"-30"-47"824"0"0,4 5 6429 0 0,13 25-3728 0 0,-29-33 0 0 0,42 51-3609 0 0,0 0 1 0 0,0 1-1 0 0,1-1 1 0 0,-1 0-1 0 0,0 1 1 0 0,0-1-1 0 0,0 0 1 0 0,0 1-1 0 0,0-1 1 0 0,0 1-1 0 0,0 0 1 0 0,0-1 0 0 0,0 1-1 0 0,0 0 1 0 0,0 0-1 0 0,0-1 1 0 0,0 1-1 0 0,0 0 1 0 0,0 0-1 0 0,0 0 1 0 0,0 0-1 0 0,0 0 1 0 0,-1 1-1 0 0,1-1 1 0 0,0 0-1 0 0,0 0 1 0 0,0 1 0 0 0,0-1-1 0 0,0 0 1 0 0,0 1-1 0 0,0-1 1 0 0,1 1-1 0 0,-1 0 1 0 0,0-1-1 0 0,0 1 1 0 0,0 0-1 0 0,0-1 1 0 0,1 1-1 0 0,-1 0 1 0 0,0 1-1 0 0,-2 1 61 0 0,0 0-1 0 0,1 1 0 0 0,-1-1 1 0 0,1 1-1 0 0,0 0 0 0 0,0 0 1 0 0,1 0-1 0 0,-3 7 0 0 0,1 3-6 0 0,1 1-1 0 0,0 0 1 0 0,2-1-1 0 0,-1 1 1 0 0,2-1-1 0 0,0 1 1 0 0,0 0-1 0 0,2-1 1 0 0,6 25-1 0 0,-2-16-127 0 0,1-1-1 0 0,1 0 0 0 0,1 0 0 0 0,1-1 1 0 0,17 25-1 0 0,-20-35 42 0 0,0-1 0 0 0,0 0 1 0 0,1 0-1 0 0,1-1 0 0 0,-1 0 0 0 0,1-1 1 0 0,1 0-1 0 0,0 0 0 0 0,21 11 0 0 0,-26-16-14 0 0,0-1-1 0 0,0 1 0 0 0,1-1 0 0 0,-1 0 1 0 0,0 0-1 0 0,1-1 0 0 0,-1 0 0 0 0,1 0 0 0 0,0-1 1 0 0,-1 0-1 0 0,1 0 0 0 0,-1 0 0 0 0,1-1 0 0 0,0 0 1 0 0,-1 0-1 0 0,0 0 0 0 0,1-1 0 0 0,-1 0 1 0 0,0 0-1 0 0,0-1 0 0 0,9-5 0 0 0,-5 2 8 0 0,-1-1 0 0 0,0 0 0 0 0,-1 0 0 0 0,1-1 0 0 0,-1 0 0 0 0,-1-1-1 0 0,0 0 1 0 0,0 0 0 0 0,-1-1 0 0 0,0 1 0 0 0,9-21 0 0 0,-9 15 80 0 0,-1 0 0 0 0,0 0 0 0 0,-1 0 0 0 0,-1 0 0 0 0,0 0 1 0 0,-2-1-1 0 0,1 0 0 0 0,-2-18 0 0 0,-1 24-39 0 0,0 0 0 0 0,0 0 1 0 0,-1 0-1 0 0,0 0 0 0 0,-1 1 0 0 0,0-1 1 0 0,-1 1-1 0 0,0-1 0 0 0,0 1 1 0 0,-1 1-1 0 0,0-1 0 0 0,-1 1 0 0 0,0-1 1 0 0,-11-11-1 0 0,8 11-51 0 0,0 1 0 0 0,0 0 0 0 0,-1 1 0 0 0,0 0-1 0 0,0 0 1 0 0,-1 1 0 0 0,0 1 0 0 0,0-1 0 0 0,0 2 0 0 0,-1 0 0 0 0,-19-5-1 0 0,26 8-292 0 0,1 0-1 0 0,-1 1 1 0 0,0-1-1 0 0,0 1 0 0 0,0 0 1 0 0,0 0-1 0 0,0 1 0 0 0,0-1 1 0 0,0 1-1 0 0,1 0 1 0 0,-1 1-1 0 0,0-1 0 0 0,1 1 1 0 0,-7 3-1 0 0,-7 7-7767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0,'0'0'2502'0'0,"1"2"-1442"0"0,4 3-523 0 0,0 0 0 0 0,-1 1 0 0 0,0 0 0 0 0,0 0 0 0 0,-1 0 0 0 0,4 8 0 0 0,14 42 1479 0 0,-11-26-1387 0 0,2 8 465 0 0,9 56 1 0 0,-15-67-742 0 0,15 108 787 0 0,-7-43-692 0 0,18 51-229 0 0,24 67-2291 0 0,-55-208 405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9415 0 0,'2'-16'466'0'0,"-1"10"-365"0"0,0 0 0 0 0,0 1 0 0 0,0-1-1 0 0,0 0 1 0 0,5-8 0 0 0,-6 12 382 0 0,6-6 3973 0 0,-2 12-4258 0 0,0 0 1 0 0,0 0 0 0 0,0 1 0 0 0,-1-1 0 0 0,0 1-1 0 0,0 0 1 0 0,0 0 0 0 0,0 0 0 0 0,-1 0 0 0 0,1 1-1 0 0,-1-1 1 0 0,1 8 0 0 0,2 10 358 0 0,5 42-1 0 0,-5-23-144 0 0,20 146 823 0 0,6 36-618 0 0,-18-145-567 0 0,-5-26-55 0 0,2 0 0 0 0,20 59-1 0 0,-29-108-53 0 0,1 1 0 0 0,0-1 0 0 0,0 0 0 0 0,0 0 0 0 0,0 0 0 0 0,1 0 0 0 0,-1-1 0 0 0,1 1 0 0 0,0-1 0 0 0,4 4 0 0 0,-4-7-1314 0 0,7-5-442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0,'0'0'930'0'0,"4"-3"106"0"0,7-1-306 0 0,-10 4-698 0 0,-1 0-1 0 0,0 0 0 0 0,0 0 0 0 0,0 0 0 0 0,1 0 0 0 0,-1 0 0 0 0,0 0 1 0 0,0 0-1 0 0,1 0 0 0 0,-1 0 0 0 0,0 0 0 0 0,0 0 0 0 0,0 0 0 0 0,1 0 1 0 0,-1 1-1 0 0,0-1 0 0 0,0 0 0 0 0,0 0 0 0 0,1 0 0 0 0,-1 0 0 0 0,0 0 1 0 0,0 0-1 0 0,0 1 0 0 0,0-1 0 0 0,1 0 0 0 0,-1 0 0 0 0,0 1 0 0 0,0 1 215 0 0,1 0-1 0 0,-1 1 0 0 0,1-1 0 0 0,-1 0 0 0 0,0 1 0 0 0,0-1 1 0 0,-1 5-1 0 0,0 4 369 0 0,2 31 392 0 0,1 0 0 0 0,3 0-1 0 0,9 45 1 0 0,-2-17-807 0 0,25 167 458 0 0,-7-31-2044 0 0,-16-122-4466 0 0,-11-61 1230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13359 0 0,'0'0'1210'0'0,"2"0"-996"0"0,2 0-7 0 0,0-1-1 0 0,0 0 1 0 0,0 0-1 0 0,0 0 1 0 0,0 0-1 0 0,0-1 1 0 0,0 1-1 0 0,5-5 1 0 0,19-6 1046 0 0,80-15 1660 0 0,-5 0-1554 0 0,166-36-31 0 0,-86 42-3888 0 0,-134 19 1240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11287 0 0,'0'0'1308'0'0,"0"2"-750"0"0,8 246 4080 0 0,1-106-4158 0 0,-2-49-2694 0 0,-6-77 1068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8 376 3223 0 0,'0'0'143'0'0,"0"-1"-3"0"0,-5-26 200 0 0,3-10 12892 0 0,3 40-12799 0 0,3 10-117 0 0,0 1 0 0 0,-1-1 0 0 0,-1 1-1 0 0,2 15 1 0 0,-1 61 562 0 0,-1-26-443 0 0,-3 62 25 0 0,0-50-348 0 0,1-64-69 0 0,0 16 90 0 0,-7 56 1 0 0,6-82 16 0 0,4-159 16 0 0,31-221 0 0 0,-31 354-166 0 0,5-29 0 0 0,23-85 0 0 0,-25 126 0 0 0,-5 12-2 0 0,0-1 1 0 0,0 1-1 0 0,-1 0 0 0 0,1-1 1 0 0,0 1-1 0 0,0 0 0 0 0,0 0 0 0 0,0 0 1 0 0,-1 0-1 0 0,1 0 0 0 0,0 0 0 0 0,0 0 1 0 0,0 0-1 0 0,0 0 0 0 0,-1 0 1 0 0,1 0-1 0 0,0 1 0 0 0,0-1 0 0 0,0 0 1 0 0,-1 1-1 0 0,1-1 0 0 0,0 0 1 0 0,0 1-1 0 0,-1-1 0 0 0,1 1 0 0 0,0-1 1 0 0,-1 1-1 0 0,1-1 0 0 0,0 2 0 0 0,3 1-17 0 0,-1 0 0 0 0,0 0 0 0 0,-1 1-1 0 0,6 6 1 0 0,13 29-61 0 0,-2 2-1 0 0,22 66 0 0 0,-4-11 55 0 0,-29-77 26 0 0,61 133 0 0 0,-58-131 0 0 0,1 0 0 0 0,2-1 0 0 0,0 0 0 0 0,30 32 0 0 0,-40-47 23 0 0,1-1 1 0 0,0 0-1 0 0,0 0 0 0 0,12 6 0 0 0,-16-10-6 0 0,0 0-1 0 0,0 0 1 0 0,0 0-1 0 0,0 1 1 0 0,0-1-1 0 0,0 0 1 0 0,0 0-1 0 0,0 0 1 0 0,0 0-1 0 0,0 0 1 0 0,0-1-1 0 0,0 1 1 0 0,0 0 0 0 0,0 0-1 0 0,0-1 1 0 0,0 1-1 0 0,0-1 1 0 0,0 1-1 0 0,-1-1 1 0 0,3 0-1 0 0,13-12 355 0 0,-13 9-295 0 0,0 0 1 0 0,0 0 0 0 0,0 0 0 0 0,-1 0 0 0 0,1 0 0 0 0,-1-1-1 0 0,0 1 1 0 0,-1-1 0 0 0,3-7 0 0 0,0-7 193 0 0,2-21 0 0 0,-4 29-156 0 0,6-61 185 0 0,-4 0-1 0 0,-8-130 1 0 0,-7 97-2232 0 0,4 65-1586 0 0,-20-72-1 0 0,20 92-3188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5527 0 0,'0'0'11447'0'0,"2"0"-10970"0"0,40-4 562 0 0,1 1-1 0 0,50 4 0 0 0,-29 0-705 0 0,-14-1-230 0 0,171-4 62 0 0,-173 0-119 0 0,-1-2 1 0 0,77-19-1 0 0,-1-3 131 0 0,-114 26-153 0 0,-3 0 37 0 0,11-3-2 0 0,-6 5-47 0 0,-7 1-12 0 0,1 0-1 0 0,-1 1 1 0 0,1-1-1 0 0,-1 1 1 0 0,0 0-1 0 0,0 0 0 0 0,0 1 1 0 0,0-1-1 0 0,0 1 1 0 0,0 0-1 0 0,4 4 1 0 0,4 6 25 0 0,18 23 0 0 0,-17-21 58 0 0,0 5 20 0 0,0 0-1 0 0,-2 0 1 0 0,0 1 0 0 0,16 43 0 0 0,-4-8 40 0 0,128 273 643 0 0,22-9-52 0 0,-169-313-743 0 0,82 122-3073 0 0,-75-115 2239 0 0,1 0 0 0 0,0-2 0 0 0,1 1 0 0 0,0-1-1 0 0,1-1 1 0 0,25 16 0 0 0,-29-21-5620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8287 0 0,'0'0'639'0'0,"3"-4"-415"0"0,0 0-170 0 0,3-8 32 0 0,-6 11-40 0 0,0 1 0 0 0,0-1 0 0 0,0 1 0 0 0,-1 0 0 0 0,1-1 1 0 0,0 1-1 0 0,0 0 0 0 0,0-1 0 0 0,-1 1 0 0 0,1 0 1 0 0,0-1-1 0 0,0 1 0 0 0,-1 0 0 0 0,1 0 0 0 0,0-1 1 0 0,-1 1-1 0 0,1 0 0 0 0,0 0 0 0 0,-1 0 0 0 0,1 0 0 0 0,0-1 1 0 0,-1 1-1 0 0,1 0 0 0 0,-1 0 0 0 0,1 0 0 0 0,0 0 1 0 0,-1 0-1 0 0,1 0 0 0 0,-1 0 0 0 0,-4 1 4254 0 0,18-5-3190 0 0,3 3-570 0 0,1 0 0 0 0,-1 2 0 0 0,20 1 0 0 0,-16 0-37 0 0,33-1-1 0 0,66-12 948 0 0,168-5 638 0 0,-26 22-1301 0 0,-201-7-506 0 0,63-7 0 0 0,-48 2-35 0 0,-54 4-176 0 0,179-6 500 0 0,285-3 86 0 0,-383 6-552 0 0,215 7 221 0 0,-153-2-138 0 0,-71-2-91 0 0,105-4 165 0 0,90 3 166 0 0,-44-3-240 0 0,-217 4-177 0 0,24-4 2 0 0,-34 3-12 0 0,0 1-1 0 0,26 0 1 0 0,-22 2 26 0 0,26-3 0 0 0,-10 0-14 0 0,-30 2-8 0 0,1 0 1 0 0,-1 0-1 0 0,0 0 0 0 0,8-4 0 0 0,37-7 39 0 0,-23 5-856 0 0,-16 2-3258 0 0,-5 2 2579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0,'0'0'284'0'0,"9"3"1410"0"0,-6-2-1242 0 0,-1 1-1 0 0,0-1 1 0 0,0 1 0 0 0,0 0 0 0 0,0-1-1 0 0,0 1 1 0 0,0 0 0 0 0,0 1 0 0 0,-1-1-1 0 0,1 0 1 0 0,-1 0 0 0 0,2 5 0 0 0,12 30 1944 0 0,-4 3-614 0 0,9 67 0 0 0,-5 43-496 0 0,-10-86-1044 0 0,1 6-145 0 0,7 64-45 0 0,-7-104-310 0 0,13 43 0 0 0,-4-31-2520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10159 0 0,'-8'-2'380'0'0,"-8"-3"203"0"0,1 1-1 0 0,-1 1 0 0 0,-28-1 2145 0 0,47 8-1514 0 0,10 6-688 0 0,18 10-825 0 0,110 41 507 0 0,-119-50-181 0 0,29 18 1 0 0,4 3 27 0 0,-22-15 94 0 0,-1 1 1 0 0,-1 1 0 0 0,39 32-1 0 0,-61-43 52 0 0,0 0 1 0 0,-1 1-1 0 0,-1 0 0 0 0,1 0 1 0 0,-1 0-1 0 0,-1 1 0 0 0,10 19 0 0 0,-13-24-61 0 0,-1 1 0 0 0,0-1 0 0 0,0 0 0 0 0,0 0-1 0 0,-1 1 1 0 0,0-1 0 0 0,0 1 0 0 0,-1-1 0 0 0,1 1 0 0 0,-1-1-1 0 0,0 1 1 0 0,0 0 0 0 0,-1-1 0 0 0,0 1 0 0 0,0-1 0 0 0,0 0 0 0 0,-1 1-1 0 0,-3 8 1 0 0,-9 9 296 0 0,0 0 0 0 0,-2-1 0 0 0,-26 28 0 0 0,24-29-222 0 0,-129 136-1411 0 0,141-151 233 0 0,-1 0-1 0 0,-13 8 1 0 0,18-12 833 0 0,-17 10-1435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7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48 8287 0 0,'-1'-5'639'0'0,"-5"-14"-234"0"0,5 17 9 0 0,-1 1-1 0 0,1-1 1 0 0,-1 1-1 0 0,0-1 0 0 0,0 1 1 0 0,0 0-1 0 0,0 0 1 0 0,0 0-1 0 0,0 0 1 0 0,0 0-1 0 0,0 0 0 0 0,-4 0 1 0 0,1-1-111 0 0,2 1-101 0 0,1 0 0 0 0,-1 0 0 0 0,1 0 0 0 0,-1 1 1 0 0,1-1-1 0 0,-1 1 0 0 0,1 0 0 0 0,-1-1 0 0 0,0 1 1 0 0,1 0-1 0 0,-1 0 0 0 0,1 1 0 0 0,-1-1 0 0 0,1 1 1 0 0,-1-1-1 0 0,0 1 0 0 0,1 0 0 0 0,0 0 0 0 0,-4 1 0 0 0,3 0-108 0 0,-1 1-1 0 0,1-1 0 0 0,0 1 0 0 0,0 0 0 0 0,0 0 0 0 0,0 1 0 0 0,0-1 0 0 0,1 0 1 0 0,-1 1-1 0 0,1 0 0 0 0,-2 3 0 0 0,-5 13 98 0 0,2-1 1 0 0,0 1 0 0 0,1 0-1 0 0,1 1 1 0 0,-3 25-1 0 0,3-10 91 0 0,0 1-1 0 0,3-1 0 0 0,1 1 0 0 0,1 0 1 0 0,7 48-1 0 0,-5-75-211 0 0,0-1 0 0 0,1 1 0 0 0,0-1 0 0 0,0 1 0 0 0,1-1 0 0 0,0 0 0 0 0,0 0 0 0 0,9 11 0 0 0,-9-15-42 0 0,0 0 0 0 0,0 0 0 0 0,0-1 0 0 0,1 1-1 0 0,-1-1 1 0 0,1-1 0 0 0,0 1 0 0 0,0-1 0 0 0,1 1 0 0 0,-1-1 0 0 0,1-1 0 0 0,0 1-1 0 0,-1-1 1 0 0,9 2 0 0 0,-1-1-19 0 0,0-1-1 0 0,-1-1 1 0 0,1 0-1 0 0,0-1 1 0 0,-1 0-1 0 0,1-1 1 0 0,0 0-1 0 0,-1-1 1 0 0,1-1-1 0 0,-1 0 1 0 0,1-1 0 0 0,-1 0-1 0 0,0 0 1 0 0,15-9-1 0 0,72-43-1420 0 0,-36 15-4242 0 0,-45 29-768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9559 0 0,'0'0'860'0'0,"9"7"1004"0"0,-4-1-1202 0 0,-1 0-213 0 0,1-1 0 0 0,-1 1-1 0 0,0-1 1 0 0,-1 1 0 0 0,0 0 0 0 0,4 8 0 0 0,0 11 43 0 0,0-1 0 0 0,-2 1 0 0 0,3 30 0 0 0,0 77 315 0 0,-1-5-598 0 0,-4-102-407 0 0,1 0-1 0 0,2-1 0 0 0,12 39 1 0 0,-6-41-873 0 0,-11-21-300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10391 0 0,'0'0'474'0'0,"0"-9"162"0"0,4-4 1944 0 0,-3 18-2084 0 0,0 0 1 0 0,0 1 0 0 0,5 8-1 0 0,0 4-172 0 0,44 209 664 0 0,-39-172-954 0 0,19 134 614 0 0,-14-79-3204 0 0,-12-88 834 0 0</inkml:trace>
  <inkml:trace contextRef="#ctx0" brushRef="#br0" timeOffset="1">25 459 919 0 0,'-25'-8'14454'0'0,"42"8"-14535"0"0,-1-1 0 0 0,1-1 0 0 0,-1-1 0 0 0,23-6 1 0 0,-20 2-866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0,'39'-1'1792'0'0,"-23"4"-671"0"0,0 1 1 0 0,1 0-1 0 0,-1 1 0 0 0,-1 0 0 0 0,17 9 0 0 0,-18-7-581 0 0,-11-6-439 0 0,1 1-1 0 0,-1-1 1 0 0,0 1 0 0 0,1 0-1 0 0,-1 0 1 0 0,0 0 0 0 0,2 3-1 0 0,-4-3 0 0 0,0 0-1 0 0,0 0 1 0 0,0 0-1 0 0,-1 0 0 0 0,1 0 1 0 0,-1 0-1 0 0,1-1 1 0 0,-1 1-1 0 0,0 0 0 0 0,0 0 1 0 0,0 0-1 0 0,0 0 1 0 0,0 0-1 0 0,0 0 0 0 0,-1 3 1 0 0,-3 3 113 0 0,0 1 0 0 0,-1-1 0 0 0,0 0 0 0 0,0-1 0 0 0,-13 14 0 0 0,-11 16-106 0 0,20-30-126 0 0,5-3-1271 0 0,11-4 383 0 0,16-6 736 0 0,-16 4 182 0 0,-1 0 1 0 0,1 1-1 0 0,0 0 1 0 0,0 0-1 0 0,0 0 1 0 0,-1 1-1 0 0,1 0 1 0 0,8 1-1 0 0,-2 1 100 0 0,-1 1-1 0 0,1 0 1 0 0,-1 1-1 0 0,1 1 1 0 0,-1 0-1 0 0,19 11 1 0 0,-24-12-4 0 0,-1 0 0 0 0,0 1 1 0 0,0-1-1 0 0,-1 1 0 0 0,1 1 1 0 0,-1-1-1 0 0,0 1 0 0 0,0 0 1 0 0,-1 0-1 0 0,0 0 0 0 0,0 0 1 0 0,0 1-1 0 0,2 7 0 0 0,-2-5 153 0 0,-1 0 0 0 0,0 0 0 0 0,-1 1 0 0 0,0-1 0 0 0,2 18 0 0 0,-5-24-147 0 0,1 0 0 0 0,-1 0 1 0 0,1 0-1 0 0,-1 0 0 0 0,0 0 0 0 0,-2 4 0 0 0,-1 2 46 0 0,3-6-92 0 0,0 0 0 0 0,-1 0 1 0 0,1 0-1 0 0,-1 0 0 0 0,0 0 0 0 0,0 0 0 0 0,0 0 1 0 0,0-1-1 0 0,-1 1 0 0 0,-4 3 0 0 0,-30 20 249 0 0,22-16-331 0 0,7-6 1 0 0,1 0 0 0 0,-1 0 0 0 0,0-1 0 0 0,0 1 0 0 0,0-2 0 0 0,-1 1 0 0 0,1-1 1 0 0,-1-1-1 0 0,1 0 0 0 0,-1 0 0 0 0,0 0 0 0 0,1-1 0 0 0,-17-2 0 0 0,18 1-560 0 0,0 0-1 0 0,0-1 1 0 0,1 0-1 0 0,-1 0 1 0 0,0 0-1 0 0,-7-5 1 0 0,2 0-1337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10135 0 0,'-2'5'92'0'0,"-1"0"-1"0"0,1-1 0 0 0,-1 1 1 0 0,-1-1-1 0 0,1 1 0 0 0,-1-1 1 0 0,1 0-1 0 0,-1 0 0 0 0,-1 0 1 0 0,1-1-1 0 0,-7 5 0 0 0,-1 0 324 0 0,0 1-1 0 0,1 0 0 0 0,-1 1 1 0 0,2 0-1 0 0,0 1 0 0 0,0 0 1 0 0,1 1-1 0 0,0 0 0 0 0,1 0 1 0 0,0 1-1 0 0,1 0 0 0 0,1 1 1 0 0,-9 24-1 0 0,9-20 122 0 0,1 0-1 0 0,0 1 1 0 0,2-1 0 0 0,0 1-1 0 0,1 0 1 0 0,1 0 0 0 0,1 0-1 0 0,0 0 1 0 0,2-1 0 0 0,5 28-1 0 0,-5-38-505 0 0,0 0-1 0 0,1-1 0 0 0,1 1 1 0 0,-1-1-1 0 0,1 1 0 0 0,0-1 1 0 0,1 0-1 0 0,0-1 0 0 0,0 1 1 0 0,0-1-1 0 0,1 0 0 0 0,0 0 1 0 0,0-1-1 0 0,1 1 0 0 0,-1-2 1 0 0,1 1-1 0 0,0-1 0 0 0,0 0 1 0 0,1 0-1 0 0,-1 0 0 0 0,1-1 1 0 0,14 3-1 0 0,-7-3 2 0 0,0-1 0 0 0,0 0 0 0 0,0-2-1 0 0,1 0 1 0 0,-1 0 0 0 0,0-2 0 0 0,0 1-1 0 0,0-2 1 0 0,-1 0 0 0 0,17-6 0 0 0,-7 0-994 0 0,43-22 1 0 0,-54 23-706 0 0,1-1 0 0 0,13-11 0 0 0,-12 7-4718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 11919 0 0,'0'0'1083'0'0,"-2"1"-891"0"0,-6 6 200 0 0,1 1 1 0 0,-1 0 0 0 0,1 0-1 0 0,1 1 1 0 0,0 0-1 0 0,0 0 1 0 0,0 0-1 0 0,1 1 1 0 0,1 0-1 0 0,0 0 1 0 0,0 0-1 0 0,1 0 1 0 0,0 1-1 0 0,1 0 1 0 0,-2 12-1 0 0,3-13-307 0 0,0 1-1 0 0,0 0 0 0 0,1-1 0 0 0,1 1 1 0 0,-1 0-1 0 0,2-1 0 0 0,0 1 1 0 0,0-1-1 0 0,1 1 0 0 0,0-1 1 0 0,0 0-1 0 0,1 0 0 0 0,1 0 1 0 0,0-1-1 0 0,9 15 0 0 0,-10-20-47 0 0,0 1 0 0 0,0-1 0 0 0,1 1 0 0 0,-1-1 1 0 0,1-1-1 0 0,0 1 0 0 0,0-1 0 0 0,0 1 0 0 0,1-1 0 0 0,-1-1 0 0 0,1 1 0 0 0,-1-1 0 0 0,1 0 0 0 0,0 0 0 0 0,0-1 0 0 0,0 0 0 0 0,9 1 0 0 0,-11-2-10 0 0,1 0-1 0 0,-1 0 0 0 0,1 0 1 0 0,-1-1-1 0 0,0 1 0 0 0,1-1 1 0 0,-1 0-1 0 0,1-1 0 0 0,-1 1 1 0 0,0-1-1 0 0,0 0 0 0 0,0 0 1 0 0,0 0-1 0 0,0 0 0 0 0,0-1 1 0 0,-1 0-1 0 0,1 1 0 0 0,-1-1 1 0 0,0-1-1 0 0,0 1 0 0 0,0 0 1 0 0,0-1-1 0 0,0 0 0 0 0,2-4 1 0 0,1-4 23 0 0,0 1 1 0 0,-1-1 0 0 0,-1 0-1 0 0,0-1 1 0 0,0 1-1 0 0,-2-1 1 0 0,1 1 0 0 0,-2-1-1 0 0,1 0 1 0 0,-2-15 0 0 0,0 16-9 0 0,-1 0-1 0 0,0 1 1 0 0,-1-1 0 0 0,0 0 0 0 0,-1 1-1 0 0,0 0 1 0 0,-1 0 0 0 0,0 0 0 0 0,-1 0 0 0 0,0 0-1 0 0,-10-13 1 0 0,4 11-50 0 0,0 1 0 0 0,-1 1 0 0 0,0 0 0 0 0,0 1 0 0 0,-2 0 0 0 0,-16-10 0 0 0,24 17-246 0 0,1 0 1 0 0,-1 0-1 0 0,1 0 0 0 0,-1 1 1 0 0,0 0-1 0 0,0 0 1 0 0,0 1-1 0 0,0-1 0 0 0,0 1 1 0 0,0 1-1 0 0,-13-1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9671 0 0,'-6'5'875'0'0,"2"-2"-840"0"0,1-1-1 0 0,-1 0 1 0 0,0 0-1 0 0,-6 1 1 0 0,7-2 191 0 0,0 0-1 0 0,1 0 1 0 0,-1 0 0 0 0,0 0 0 0 0,1 1-1 0 0,-1-1 1 0 0,1 1 0 0 0,0-1 0 0 0,0 1-1 0 0,-1 0 1 0 0,1 0 0 0 0,0 0 0 0 0,-2 3-1 0 0,-27 42 4212 0 0,25-38-4171 0 0,1 0 1 0 0,1 1-1 0 0,0-1 0 0 0,0 1 1 0 0,1 0-1 0 0,-2 11 1 0 0,3-9-193 0 0,0-1 1 0 0,1 1 0 0 0,1 0-1 0 0,0 0 1 0 0,1-1 0 0 0,0 1 0 0 0,4 16-1 0 0,-3-19-49 0 0,0-1-1 0 0,1 1 0 0 0,0-1 0 0 0,0 0 0 0 0,1 0 1 0 0,0-1-1 0 0,1 1 0 0 0,0-1 0 0 0,0 0 0 0 0,10 11 1 0 0,-9-12 8 0 0,0-1 0 0 0,1 0 0 0 0,-1-1 0 0 0,1 0 0 0 0,0 0 0 0 0,0 0 0 0 0,0-1 0 0 0,1 0 0 0 0,-1 0 0 0 0,13 2 0 0 0,7 0 193 0 0,46 4 0 0 0,-45-6-107 0 0,-20-3-86 0 0,0 1 0 0 0,0-1 0 0 0,0-1 0 0 0,0 1 0 0 0,0-1 0 0 0,9-3 0 0 0,-13 3-16 0 0,-1 0 1 0 0,1 0-1 0 0,-1 0 0 0 0,1-1 0 0 0,-1 0 1 0 0,0 1-1 0 0,0-1 0 0 0,1 0 1 0 0,-1-1-1 0 0,-1 1 0 0 0,1-1 1 0 0,0 1-1 0 0,-1-1 0 0 0,1 0 1 0 0,3-5-1 0 0,-1 0 42 0 0,0-1 1 0 0,-1 0-1 0 0,0 0 0 0 0,0 0 1 0 0,-1 0-1 0 0,4-19 0 0 0,-6 23-21 0 0,0-1-1 0 0,-1 0 0 0 0,0 1 1 0 0,0-1-1 0 0,0 1 1 0 0,-1-1-1 0 0,0 1 0 0 0,0-1 1 0 0,0 1-1 0 0,-1-1 1 0 0,0 1-1 0 0,0 0 0 0 0,-5-10 1 0 0,-3 0 61 0 0,-1 1 0 0 0,-1 0 1 0 0,0 0-1 0 0,0 1 1 0 0,-2 1-1 0 0,-17-13 0 0 0,16 12-53 0 0,9 9-96 0 0,0-1 1 0 0,0 1-1 0 0,-1 0 0 0 0,0 0 0 0 0,0 1 0 0 0,0 0 1 0 0,0 0-1 0 0,-12-2 0 0 0,15 3-215 0 0,-1 0 0 0 0,0 0 0 0 0,0 0 0 0 0,-7-6 0 0 0,-1 1-2118 0 0,-2 0-3391 0 0,7 5-392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11919 0 0,'1'4'280'0'0,"0"0"-1"0"0,0 0 0 0 0,0 1 0 0 0,0-1 0 0 0,1 0 0 0 0,0 0 1 0 0,-1-1-1 0 0,2 1 0 0 0,-1 0 0 0 0,0-1 0 0 0,1 1 1 0 0,4 5-1 0 0,11 16 3121 0 0,-9-6-3125 0 0,0 0 0 0 0,0 1 0 0 0,6 27 1 0 0,12 67 724 0 0,-3-12-728 0 0,-12-63-420 0 0,-11-37-92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0,'0'0'1170'0'0,"1"2"-5"0"0,31 124 5239 0 0,6-1-4592 0 0,-16-61-1803 0 0,57 115-1 0 0,-38-90-674 0 0,2 5-3469 0 0,-31-76 2392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 2759 0 0,'-12'-14'15810'0'0,"14"11"-15621"0"0,0 1 0 0 0,1 0 0 0 0,-1-1 1 0 0,0 1-1 0 0,0 0 0 0 0,1 0 0 0 0,-1 0 1 0 0,1 0-1 0 0,5-2 0 0 0,32-14 80 0 0,-12 6-140 0 0,55-21-600 0 0,-69 29-23 0 0,18-9-697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0,'0'2'4900'0'0,"3"71"1215"0"0,9 39-3288 0 0,3 36-1821 0 0,1 44-335 0 0,-1-32-411 0 0,-2-51-562 0 0,-8-86-1461 0 0,8 23 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8751 0 0,'-1'1'674'0'0,"-4"1"2401"0"0,-10 6 7143 0 0,19-7-8877 0 0,13 1-1249 0 0,8 2 64 0 0,28 0 0 0 0,1 1-953 0 0,-31-4-1176 0 0,2 0-5873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9 3679 0 0,'0'0'12158'0'0,"0"0"-12135"0"0,0 0 1 0 0,0 0-1 0 0,0-1 1 0 0,0 1-1 0 0,0 0 1 0 0,1-1-1 0 0,-1 1 1 0 0,0 0-1 0 0,0 0 1 0 0,0-1-1 0 0,-1 1 1 0 0,1 0-1 0 0,0-1 1 0 0,0 1-1 0 0,0 0 1 0 0,0 0-1 0 0,0-1 1 0 0,0 1-1 0 0,0 0 1 0 0,0 0-1 0 0,-1-1 1 0 0,1 1-1 0 0,0 0 1 0 0,0 0-1 0 0,0-1 1 0 0,-1 1-1 0 0,0 0 24 0 0,0-1 0 0 0,0 1 0 0 0,0 0 0 0 0,0 0 0 0 0,0 0 0 0 0,0 0 0 0 0,0 0 0 0 0,0 0 0 0 0,0 0 0 0 0,0 0 0 0 0,0 0 0 0 0,0 0 0 0 0,-1 1 0 0 0,1-1 0 0 0,0 0 0 0 0,0 1 0 0 0,-1 0 0 0 0,-23 11 806 0 0,13-5-496 0 0,0-3-14 0 0,-1 0 1 0 0,1-1-1 0 0,0 0 0 0 0,-15 0 0 0 0,3 1 123 0 0,2-2-112 0 0,0 0 1 0 0,0-1 0 0 0,-36-4-1 0 0,21 2 255 0 0,-53 3 1 0 0,62-2-327 0 0,22-1-197 0 0,0 1 1 0 0,0 0 0 0 0,-12 2-1 0 0,-3 2 50 0 0,12-2-78 0 0,0 0 0 0 0,-1 0 0 0 0,1-1 0 0 0,-19-1-1 0 0,23 0 8 0 0,0 1-1 0 0,0-1 1 0 0,0 1-1 0 0,0-1 1 0 0,0 1-1 0 0,0 1 1 0 0,-6 1-1 0 0,-21 5 282 0 0,13-7-159 0 0,4 0-18 0 0,0 1 0 0 0,0 0 1 0 0,-1 1-1 0 0,-25 8 0 0 0,17-5-58 0 0,-9 2-46 0 0,31-8-64 0 0,-14 2-6 0 0,7-2-10 0 0,7 0-85 0 0,15-6-9973 0 0,1 0 3041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5551 0 0,'0'0'8544'0'0,"0"2"-8096"0"0,-2 1-235 0 0,1 0 0 0 0,-1-1 0 0 0,0 1-1 0 0,1-1 1 0 0,-6 5 0 0 0,0 2 338 0 0,5-5-330 0 0,0 0 0 0 0,0 0-1 0 0,0 0 1 0 0,1 0 0 0 0,-3 8-1 0 0,1-2 119 0 0,-5 16 407 0 0,2-5 79 0 0,-11 21 0 0 0,12-29-338 0 0,-7 26 0 0 0,3-6-76 0 0,-30 97 701 0 0,-8 22-328 0 0,-26 61 255 0 0,16-42-374 0 0,29-98-533 0 0,-72 131 0 0 0,80-171-308 0 0,11-27-2167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0,'5'9'124'0'0,"6"11"267"0"0,-8-12 5113 0 0,-3 1-3592 0 0,11 54 4488 0 0,-1-10-4739 0 0,-5-8-640 0 0,17 222 238 0 0,-11-40-1859 0 0,-6-204-905 0 0,-4-21 100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0,'0'0'10871'0'0,"1"1"-10094"0"0,4 4-420 0 0,-1 0-1 0 0,0 0 1 0 0,0 1-1 0 0,0 0 1 0 0,-1-1-1 0 0,1 1 1 0 0,3 11-1 0 0,-2-2 66 0 0,-1 0 0 0 0,4 21 0 0 0,31 245 1516 0 0,-30-211-2097 0 0,21 72 1 0 0,-29-140 154 0 0,30 110-4047 0 0,-26-97-294 0 0,0-3-1130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28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7367 0 0,'-13'6'11728'0'0,"31"-11"-12132"0"0,-1 0 864 0 0,26-2 102 0 0,-18 3-242 0 0,32-8 1 0 0,87-30-982 0 0,-112 34 175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144 256 919 0 0,'-4'-11'326'0'0,"-1"0"0"0"0,-12-20-1 0 0,15 28 229 0 0,0 0-1 0 0,0 1 1 0 0,0-1-1 0 0,0 1 1 0 0,0-1 0 0 0,-1 1-1 0 0,1 0 1 0 0,-1 0-1 0 0,1 0 1 0 0,-1 0 0 0 0,0 0-1 0 0,0 1 1 0 0,0-1 0 0 0,0 1-1 0 0,0 0 1 0 0,-3-1-1 0 0,4 2-439 0 0,1 0-1 0 0,0 0 0 0 0,-1 0 0 0 0,1 0 1 0 0,0 0-1 0 0,0 0 0 0 0,-1 1 1 0 0,1-1-1 0 0,0 0 0 0 0,-1 1 0 0 0,1-1 1 0 0,0 1-1 0 0,0-1 0 0 0,0 1 0 0 0,-1 0 1 0 0,1 0-1 0 0,0-1 0 0 0,0 1 1 0 0,0 0-1 0 0,0 0 0 0 0,0 0 0 0 0,1 0 1 0 0,-1 0-1 0 0,0 0 0 0 0,-1 2 0 0 0,-1 2 56 0 0,0 0-1 0 0,1 0 0 0 0,0 0 1 0 0,-3 7-1 0 0,0 5 3 0 0,0 0 0 0 0,1 0 0 0 0,1 0 0 0 0,1 0 1 0 0,0 1-1 0 0,2 28 0 0 0,0-37-136 0 0,1-1 0 0 0,0 1 1 0 0,0-1-1 0 0,1 1 0 0 0,1-1 1 0 0,-1 0-1 0 0,1 1 0 0 0,0-2 0 0 0,1 1 1 0 0,0 0-1 0 0,0-1 0 0 0,1 1 1 0 0,0-1-1 0 0,0 0 0 0 0,10 9 1 0 0,-11-12 43 0 0,1 0 0 0 0,-1-1 0 0 0,1 0 0 0 0,0 0 0 0 0,0 0 0 0 0,0 0 0 0 0,0-1 0 0 0,0 1 0 0 0,8 1 0 0 0,-10-3-12 0 0,1-1 0 0 0,-1 1 0 0 0,1-1 1 0 0,0 1-1 0 0,-1-1 0 0 0,1 0 0 0 0,-1 0 0 0 0,1-1 1 0 0,-1 1-1 0 0,1-1 0 0 0,-1 0 0 0 0,1 0 0 0 0,-1 0 1 0 0,1 0-1 0 0,5-4 0 0 0,0 0 71 0 0,-1-1-1 0 0,0-1 1 0 0,0 1 0 0 0,0-1 0 0 0,-1-1-1 0 0,0 1 1 0 0,0-1 0 0 0,-1 0 0 0 0,0-1-1 0 0,0 0 1 0 0,-1 0 0 0 0,0 0 0 0 0,-1 0-1 0 0,0-1 1 0 0,6-19 0 0 0,-6 11 43 0 0,0 1 1 0 0,-1-1-1 0 0,-1 0 1 0 0,-1 0-1 0 0,0-1 1 0 0,-1 1-1 0 0,-1 0 1 0 0,-5-25-1 0 0,3 32-72 0 0,1 0 0 0 0,-2 0-1 0 0,0 0 1 0 0,0 0 0 0 0,-1 1-1 0 0,0 0 1 0 0,-1 0 0 0 0,0 0-1 0 0,-9-11 1 0 0,9 14-46 0 0,0 0 0 0 0,-1 0-1 0 0,0 1 1 0 0,0 0 0 0 0,0 0 0 0 0,-1 1-1 0 0,0-1 1 0 0,0 2 0 0 0,0-1 0 0 0,-1 1-1 0 0,-15-5 1 0 0,21 8-73 0 0,0 0 0 0 0,0 0-1 0 0,0 1 1 0 0,0 0 0 0 0,0-1-1 0 0,0 1 1 0 0,0 0 0 0 0,0 0 0 0 0,0 1-1 0 0,0-1 1 0 0,-1 1 0 0 0,1-1-1 0 0,0 1 1 0 0,0 0 0 0 0,-4 2 0 0 0,4-1-13 0 0,-1 0 0 0 0,1 0 0 0 0,-1 1 0 0 0,1 0 0 0 0,0-1 0 0 0,0 1 0 0 0,0 1 1 0 0,0-1-1 0 0,0 0 0 0 0,-2 4 0 0 0,-3 8-564 0 0,1 0 1 0 0,0 0-1 0 0,1 0 0 0 0,-6 26 1 0 0,4-17-673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0,'0'0'528'0'0,"2"5"-189"0"0,0-2-123 0 0,-1-1-79 0 0,0-1 0 0 0,0 0 0 0 0,-1 1 0 0 0,1-1 0 0 0,0 0-1 0 0,-1 1 1 0 0,1-1 0 0 0,-1 1 0 0 0,0-1 0 0 0,1 1 0 0 0,-1 2 0 0 0,1 4 579 0 0,0 1 0 0 0,0-1-1 0 0,1 0 1 0 0,0 1 0 0 0,4 9 0 0 0,5 25 233 0 0,20 146 953 0 0,-26-157-1886 0 0,27 167 706 0 0,-6-68-3041 0 0,-22-112 407 0 0,-2-4-3067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13247 0 0,'0'0'3760'0'0,"3"1"-2976"0"0,4 2-487 0 0,-1-1 0 0 0,1-1-1 0 0,0 1 1 0 0,0-1 0 0 0,0 0 0 0 0,13 0-1 0 0,16 2 258 0 0,-4 0-358 0 0,-1-2 1 0 0,1-1-1 0 0,43-5 0 0 0,-44 2-996 0 0,49-12-1 0 0,-38 4-6230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0,'0'0'7848'0'0,"2"2"-7336"0"0,2 4-273 0 0,0-1 0 0 0,-1 1 0 0 0,1 0 0 0 0,-2 1 0 0 0,1-1 0 0 0,0 0 0 0 0,-1 1 0 0 0,0-1 0 0 0,-1 1-1 0 0,2 10 1 0 0,0 13 559 0 0,-1 33-1 0 0,-1-39-516 0 0,2 114 559 0 0,1-19-639 0 0,2 25-638 0 0,5-58-1887 0 0,-7-66 364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43 919 0 0,'0'-2'67'0'0,"8"-20"1212"0"0,-7 20-389 0 0,0 0 0 0 0,1 0 1 0 0,-1 0-1 0 0,1 0 0 0 0,-1 0 1 0 0,1 0-1 0 0,4-3 4084 0 0,-4 6-4195 0 0,1 1-659 0 0,0-1 1 0 0,0 1-1 0 0,0 0 1 0 0,-1 0-1 0 0,1 1 0 0 0,-1-1 1 0 0,1 0-1 0 0,-1 1 1 0 0,0 0-1 0 0,0-1 1 0 0,0 1-1 0 0,0 0 0 0 0,-1 0 1 0 0,1 0-1 0 0,1 5 1 0 0,3 7 62 0 0,-1 1 0 0 0,3 16 0 0 0,-2-7 46 0 0,29 141 295 0 0,-4-6-456 0 0,-22-103-212 0 0,1 38-1575 0 0,-7-58-2478 0 0,1-8-763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18 145 9671 0 0,'0'0'748'0'0,"-1"-1"-492"0"0,-15-9 4244 0 0,16 9-4341 0 0,0-1-1 0 0,0 1 1 0 0,0-1 0 0 0,0 1-1 0 0,0 0 1 0 0,0-1-1 0 0,0 1 1 0 0,0-1-1 0 0,0 1 1 0 0,1 0-1 0 0,-1-1 1 0 0,1 1 0 0 0,-1 0-1 0 0,1-1 1 0 0,-1 1-1 0 0,1 0 1 0 0,1-2-1 0 0,19-18 655 0 0,-8 11-597 0 0,-5 3-205 0 0,0 1 0 0 0,0 0 0 0 0,1 0 0 0 0,0 1 0 0 0,0 0 0 0 0,12-4 0 0 0,-1 2-222 0 0,0 0 0 0 0,23-3 0 0 0,-10 4-1054 0 0,0 4-389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9903 0 0,'0'0'898'0'0,"10"-6"222"0"0,2 2-550 0 0,-5 2-258 0 0,0-1-1 0 0,0 2 0 0 0,0-1 0 0 0,13 0 0 0 0,-12 1-121 0 0,-1 1-1 0 0,1 0 0 0 0,-1 1 0 0 0,1 0 0 0 0,-1 0 1 0 0,1 0-1 0 0,-1 1 0 0 0,0 0 0 0 0,0 1 0 0 0,10 4 1 0 0,-11-4-18 0 0,0 0 0 0 0,0 0 0 0 0,-1 1 0 0 0,1 0 0 0 0,-1 0 0 0 0,0 1 1 0 0,0 0-1 0 0,0 0 0 0 0,-1 0 0 0 0,1 0 0 0 0,-1 0 0 0 0,-1 1 0 0 0,1 0 1 0 0,-1 0-1 0 0,0 0 0 0 0,0 0 0 0 0,3 12 0 0 0,-3-7-60 0 0,-1-1 0 0 0,0 1 0 0 0,-1 0-1 0 0,0 0 1 0 0,-1 0 0 0 0,0 0 0 0 0,-1 0 0 0 0,0 0 0 0 0,-3 13-1 0 0,3-18-162 0 0,-1 1 0 0 0,0-1 0 0 0,0 1 0 0 0,-1-1 0 0 0,0 0 0 0 0,0 1-1 0 0,0-2 1 0 0,-1 1 0 0 0,0 0 0 0 0,0-1 0 0 0,-1 1 0 0 0,1-1 0 0 0,-1-1-1 0 0,0 1 1 0 0,-10 7 0 0 0,14-11 47 0 0,-8 4-70 0 0,1 0 0 0 0,-19 8-1 0 0,25-12 64 0 0,-1 0-1 0 0,0 0 0 0 0,0 0 1 0 0,0-1-1 0 0,1 1 0 0 0,-1-1 0 0 0,0 0 1 0 0,0 1-1 0 0,0-2 0 0 0,0 1 0 0 0,0 0 1 0 0,0 0-1 0 0,0-1 0 0 0,-5-1 1 0 0,8 2 7 0 0,-1-1 1 0 0,0 1 0 0 0,0 0 0 0 0,0 0-1 0 0,0-1 1 0 0,0 1 0 0 0,0 0 0 0 0,0-1-1 0 0,1 1 1 0 0,-1-1 0 0 0,0 1 0 0 0,0-1 0 0 0,1 0-1 0 0,-1 1 1 0 0,-1-2 0 0 0,0-1 1 0 0,2 3 2 0 0,-1 0 0 0 0,0-1 0 0 0,0 0 0 0 0,0 1 0 0 0,0-1 0 0 0,0 1 0 0 0,0-1 0 0 0,0 0 0 0 0,0 0 0 0 0,0 0 0 0 0,0 0 0 0 0,1 1 0 0 0,-1-1 0 0 0,0 0 0 0 0,1 0 0 0 0,-1 0 0 0 0,1 0 0 0 0,-1-1 0 0 0,1 1 0 0 0,-1 0 0 0 0,1-1 0 0 0,-4-12 0 0 0,3 13 10 0 0,1 1 0 0 0,0-1-1 0 0,0 0 1 0 0,-1 1 0 0 0,1-1-1 0 0,0 0 1 0 0,0 0 0 0 0,0 1-1 0 0,0-1 1 0 0,0 0 0 0 0,0 0-1 0 0,0 1 1 0 0,0-1 0 0 0,0 0-1 0 0,0 0 1 0 0,0 1 0 0 0,0-1-1 0 0,1 0 1 0 0,-1 0 0 0 0,0 1 0 0 0,1-1-1 0 0,-1 0 1 0 0,0 1 0 0 0,1-1-1 0 0,-1 0 1 0 0,1 1 0 0 0,-1-1-1 0 0,1 1 1 0 0,-1-1 0 0 0,1 1-1 0 0,-1-1 1 0 0,1 1 0 0 0,-1-1-1 0 0,1 1 1 0 0,0-1 0 0 0,-1 1-1 0 0,1 0 1 0 0,0-1 0 0 0,0 1-1 0 0,-1 0 1 0 0,1 0 0 0 0,0 0 0 0 0,0-1-1 0 0,-1 1 1 0 0,1 0 0 0 0,0 0-1 0 0,0 0 1 0 0,-1 0 0 0 0,1 0-1 0 0,1 1 1 0 0,4-1 12 0 0,0 0 0 0 0,-1 1 0 0 0,1 0 1 0 0,0 0-1 0 0,7 3 0 0 0,5 3 23 0 0,19 10 1 0 0,-27-12-23 0 0,0 0 1 0 0,0-1-1 0 0,0 0 0 0 0,1 0 0 0 0,0-1 1 0 0,-1 0-1 0 0,19 1 0 0 0,-17-3-146 0 0,-1-1 1 0 0,1-1-1 0 0,0 0 0 0 0,-1 0 0 0 0,1-1 0 0 0,-1-1 0 0 0,0 0 0 0 0,0-1 1 0 0,0 0-1 0 0,0 0 0 0 0,-1-1 0 0 0,1 0 0 0 0,-1-1 0 0 0,12-9 1 0 0,87-69-3041 0 0,-88 66 2232 0 0,-1-2 1 0 0,-2 0-1 0 0,18-23 0 0 0,-21 22 82 0 0,-1-1-1 0 0,-1-1 1 0 0,0 0-1 0 0,16-47 1 0 0,-22 50 850 0 0,-1 0 0 0 0,-2-1 1 0 0,1 0-1 0 0,-2 1 0 0 0,-1-1 0 0 0,-1-33 1 0 0,-1 48 408 0 0,-1 0 1 0 0,0 0 0 0 0,0 0 0 0 0,-1 0-1 0 0,0 0 1 0 0,0 0 0 0 0,0 1 0 0 0,-1-1-1 0 0,0 1 1 0 0,0 0 0 0 0,0-1 0 0 0,-6-6-1 0 0,7 10-225 0 0,0 0 1 0 0,0-1-1 0 0,0 1 0 0 0,0 0 0 0 0,0 1 0 0 0,0-1 0 0 0,-1 0 1 0 0,1 1-1 0 0,-1-1 0 0 0,1 1 0 0 0,-1 0 0 0 0,0-1 0 0 0,1 2 0 0 0,-1-1 1 0 0,0 0-1 0 0,0 0 0 0 0,1 1 0 0 0,-1-1 0 0 0,0 1 0 0 0,0 0 1 0 0,0 0-1 0 0,0 0 0 0 0,0 0 0 0 0,1 1 0 0 0,-1-1 0 0 0,0 1 0 0 0,-5 1 1 0 0,5 0-101 0 0,0 0 0 0 0,0-1 1 0 0,0 1-1 0 0,0 0 0 0 0,1 1 1 0 0,-1-1-1 0 0,1 0 0 0 0,-1 1 1 0 0,1-1-1 0 0,0 1 0 0 0,0 0 1 0 0,0 0-1 0 0,1 0 0 0 0,-1 0 1 0 0,1 0-1 0 0,-1 0 0 0 0,1 0 1 0 0,-2 7-1 0 0,1 1 2 0 0,-1 2 0 0 0,1-1 0 0 0,0 22 0 0 0,1-16-79 0 0,2 0 0 0 0,0 0 0 0 0,1-1 0 0 0,1 1 0 0 0,1-1 1 0 0,0 1-1 0 0,1-1 0 0 0,1 0 0 0 0,0-1 0 0 0,14 25 0 0 0,-15-33 1 0 0,0 0-1 0 0,1 0 1 0 0,0 0-1 0 0,0-1 1 0 0,1 0-1 0 0,-1 0 1 0 0,2 0-1 0 0,-1-1 1 0 0,1 0 0 0 0,0-1-1 0 0,9 6 1 0 0,-11-8 19 0 0,0 0 0 0 0,1-1-1 0 0,-1 0 1 0 0,0 0 0 0 0,1 0 0 0 0,-1-1 0 0 0,1 0 0 0 0,0 0 0 0 0,-1 0 0 0 0,1-1 0 0 0,0 0 0 0 0,-1 0 0 0 0,1-1 0 0 0,0 0 0 0 0,-1 0 0 0 0,11-4 0 0 0,-10 2 39 0 0,1 0 1 0 0,-2 0 0 0 0,1-1-1 0 0,0 0 1 0 0,-1 0-1 0 0,1-1 1 0 0,-1 1 0 0 0,-1-1-1 0 0,1-1 1 0 0,-1 1 0 0 0,0-1-1 0 0,0 0 1 0 0,0 0 0 0 0,-1-1-1 0 0,0 1 1 0 0,5-12 0 0 0,-1 0 291 0 0,-1-1 0 0 0,-1 1 0 0 0,-1-1 0 0 0,0 0 1 0 0,2-28-1 0 0,-6 27-52 0 0,-1 0 0 0 0,-1 0 1 0 0,0 0-1 0 0,-2 1 0 0 0,-6-26 1 0 0,8 38-265 0 0,-1 1 0 0 0,0-1 0 0 0,0 1 0 0 0,-1 0 0 0 0,0-1 0 0 0,0 1 0 0 0,0 1 0 0 0,-1-1 0 0 0,0 0 0 0 0,0 1 0 0 0,-8-8 0 0 0,6 7-5 0 0,-1 0 0 0 0,-1 0 1 0 0,1 1-1 0 0,-1 0 1 0 0,0 1-1 0 0,0-1 1 0 0,-16-4-1 0 0,6 3-186 0 0,-1 1-1 0 0,0 1 0 0 0,0 1 1 0 0,0 0-1 0 0,-1 2 1 0 0,1 0-1 0 0,-29 3 0 0 0,26 1-744 0 0,1 2-39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82 496 4607 0 0,'-5'-16'-238'0'0,"3"3"8310"0"0,9 20-7571 0 0,93 149 1984 0 0,-75-114-2103 0 0,50 96 1360 0 0,-83-152-1564 0 0,-19-24 0 0 0,15 21-158 0 0,-38-48-95 0 0,-22-32-87 0 0,10 11 440 0 0,27 39-96 0 0,20 19 261 0 0,15 27-277 0 0,8-10 198 0 0,-8 10-340 0 0,1 0-1 0 0,0 0 1 0 0,-1 0 0 0 0,1 0 0 0 0,0 0 0 0 0,0 0-1 0 0,-1 0 1 0 0,1 0 0 0 0,0 0 0 0 0,0 1 0 0 0,0-1-1 0 0,0 0 1 0 0,0 1 0 0 0,0-1 0 0 0,1 1 0 0 0,-1-1-1 0 0,1 0 1 0 0,114-19 1600 0 0,-99 18-1440 0 0,26-2 321 0 0,0 3 0 0 0,46 3 0 0 0,22 0-36 0 0,-55-4-293 0 0,58-11 0 0 0,-81 9-38 0 0,44 1 1 0 0,16-2 177 0 0,-62 1-179 0 0,120-17 429 0 0,-5 1-302 0 0,-86 13-120 0 0,98-4 162 0 0,-10 0 52 0 0,-23 2-164 0 0,-36 4-108 0 0,61 1-43 0 0,-56 4-22 0 0,15-2 2 0 0,169-9 93 0 0,65-15 222 0 0,-39 15-216 0 0,-48 4-30 0 0,49 7 4 0 0,-130 3-22 0 0,-129-3-68 0 0,65-10-1 0 0,16-4 111 0 0,-31 4-40 0 0,225-26 52 0 0,-79 12-75 0 0,18 8-42 0 0,-111 16-11 0 0,-128-1 13 0 0,-1 0 0 0 0,1-2-1 0 0,-1 0 1 0 0,37-11 0 0 0,39-11 51 0 0,-93 25-109 0 0,1-2 0 0 0,-1 1 0 0 0,1 0 0 0 0,-1-1-1 0 0,0 1 1 0 0,1-1 0 0 0,-1 0 0 0 0,0 0 0 0 0,0 0 0 0 0,-1-1 0 0 0,1 1-1 0 0,0-1 1 0 0,3-4 0 0 0,-5 6-798 0 0,1-3-580 0 0,1 1-113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1 166 455 0 0,'0'3'2307'0'0,"0"-2"-2052"0"0,0 0-1 0 0,0 0 0 0 0,0 1 1 0 0,0-1-1 0 0,0 0 1 0 0,1 0-1 0 0,-1 0 1 0 0,0 0-1 0 0,1 0 0 0 0,-1 0 1 0 0,1 0-1 0 0,-1-1 1 0 0,1 1-1 0 0,-1 0 1 0 0,1 0-1 0 0,-1 0 0 0 0,1 0 1 0 0,0-1-1 0 0,0 1 1 0 0,-1 0-1 0 0,1 0 1 0 0,1 0-1 0 0,0 0 195 0 0,0 0-1 0 0,0 0 1 0 0,1 0-1 0 0,-1-1 1 0 0,0 1 0 0 0,1 0-1 0 0,-1-1 1 0 0,0 0-1 0 0,1 1 1 0 0,4-1 0 0 0,44-2 2123 0 0,27 1-499 0 0,-45 3-1577 0 0,150 11 1132 0 0,-158-10-1526 0 0,1-2 0 0 0,-1-1 0 0 0,1-1 0 0 0,43-7 1 0 0,-44 4-44 0 0,-10 2 7 0 0,0-1 1 0 0,17-5-1 0 0,-25 7-66 0 0,-5 1 0 0 0,1 0 0 0 0,-1-1 0 0 0,0 1 0 0 0,0-1 0 0 0,0 0 0 0 0,1 1 0 0 0,-1-1 0 0 0,2-2 0 0 0,-1 1 18 0 0,0 0-1 0 0,0 0 1 0 0,0 0-1 0 0,-1-1 1 0 0,1 1 0 0 0,-1-1-1 0 0,0 0 1 0 0,1 0-1 0 0,-1 0 1 0 0,0 0-1 0 0,1-3 1 0 0,-2 4 35 0 0,-7-18 95 0 0,3 14-116 0 0,0-1 1 0 0,0 1-1 0 0,-1 0 0 0 0,1 0 1 0 0,-1 0-1 0 0,-1 1 0 0 0,1 0 0 0 0,-1-1 1 0 0,0 2-1 0 0,-1-1 0 0 0,1 0 1 0 0,-1 1-1 0 0,-8-5 0 0 0,-8-5 48 0 0,17 11-70 0 0,0 0 0 0 0,1 0 0 0 0,-1 0 0 0 0,0 1 0 0 0,-1 0 0 0 0,1-1 0 0 0,-8 0 0 0 0,4-1 121 0 0,-4 0-2891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6 828 2759 0 0,'-5'8'9802'0'0,"9"-19"-7824"0"0,-4 10-1922 0 0,0 0 1 0 0,1 1 0 0 0,-1-1-1 0 0,0 0 1 0 0,0 0 0 0 0,0 1 0 0 0,1-1-1 0 0,-1 0 1 0 0,0 1 0 0 0,1-1-1 0 0,-1 0 1 0 0,0 1 0 0 0,1-1-1 0 0,-1 1 1 0 0,1-1 0 0 0,-1 0-1 0 0,1 1 1 0 0,-1-1 0 0 0,1 1 0 0 0,-1-1-1 0 0,2 0 1 0 0,14-7 1038 0 0,16-10 262 0 0,-1 0 0 0 0,40-32-1 0 0,85-65 231 0 0,-67 53-1206 0 0,-62 42-294 0 0,191-132 190 0 0,-16 18-193 0 0,-180 119-86 0 0,25-24-1 0 0,16-11 61 0 0,-49 39-44 0 0,0-1 0 0 0,0-1 0 0 0,-1 0 0 0 0,0-1-1 0 0,11-17 1 0 0,-3 3 2002 0 0,-16 25-1903 0 0,5 1-95 0 0,-6 1 96 0 0,0 1-77 0 0,10 1 74 0 0,-11-1-105 0 0,-1 0-1 0 0,1 0 1 0 0,-1 1 0 0 0,1-1-1 0 0,0 1 1 0 0,-1-1-1 0 0,1 1 1 0 0,-1 0-1 0 0,1 0 1 0 0,-1 0-1 0 0,0 0 1 0 0,1 0-1 0 0,1 2 1 0 0,5 3-5 0 0,45 20 58 0 0,71 46-1 0 0,428 259 817 0 0,-487-298-779 0 0,1-4 0 0 0,103 31 0 0 0,-153-55-370 0 0,1 0-1 0 0,-1-2 1 0 0,1 0 0 0 0,22 0-1 0 0,-34-2-365 0 0,9-1-3990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10655 0 0,'0'0'1926'0'0,"0"0"-1833"0"0,0 0 1 0 0,0 0-1 0 0,1 0 1 0 0,-1 0 0 0 0,0 0-1 0 0,1 0 1 0 0,-1 0 0 0 0,0 0-1 0 0,0 0 1 0 0,1 0-1 0 0,-1 0 1 0 0,0 0 0 0 0,1 0-1 0 0,-1 0 1 0 0,0 0 0 0 0,0 0-1 0 0,1 0 1 0 0,-1 0-1 0 0,0 0 1 0 0,0 1 0 0 0,1-1-1 0 0,-1 0 1 0 0,0 0-1 0 0,0 0 1 0 0,1 0 0 0 0,-1 1-1 0 0,0-1 1 0 0,3 10 522 0 0,0 0 1 0 0,5 14-1 0 0,5 14-12 0 0,0 19-156 0 0,4 72 0 0 0,-14-105-432 0 0,14 195-340 0 0,-16-209 219 0 0,-1 8-948 0 0,4 25-1 0 0,-1-23-858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0,'0'0'674'0'0,"1"-2"-438"0"0,10-24 694 0 0,-10 25 76 0 0,5-5 1038 0 0,-5 6-1951 0 0,0-1 0 0 0,0 1 0 0 0,0-1 0 0 0,0 1 0 0 0,0 0 0 0 0,0-1 0 0 0,1 1 0 0 0,-1 0 0 0 0,0 0 1 0 0,0 0-1 0 0,0 0 0 0 0,0 0 0 0 0,0 0 0 0 0,0 0 0 0 0,0 0 0 0 0,0 0 0 0 0,0 0 0 0 0,0 1 0 0 0,1-1 1 0 0,0 1-1 0 0,0 0-3 0 0,0 0 0 0 0,0 1 0 0 0,0-1 0 0 0,0 1 1 0 0,0-1-1 0 0,0 1 0 0 0,-1 0 0 0 0,1 0 0 0 0,1 1 1 0 0,2 5 94 0 0,0 0 0 0 0,-1 0 0 0 0,7 17 0 0 0,1 8 11 0 0,-2 1 0 0 0,-1 0 0 0 0,6 45 0 0 0,-9-21-1277 0 0,0 70-1 0 0,-7-98-384 0 0,0-2-64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12495 0 0,'-6'-23'572'0'0,"5"18"-10"0"0,15-2 372 0 0,-7 3-558 0 0,27-10 519 0 0,64-16 1 0 0,-79 24-835 0 0,-7 4-695 0 0,0 0 0 0 0,22-1 0 0 0,-15 3-448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5063 0 0,'0'0'390'0'0,"1"1"-252"0"0,1 0 71 0 0,-1 0-1 0 0,1 1 1 0 0,-1-2-1 0 0,1 1 0 0 0,0 0 1 0 0,-1 0-1 0 0,1-1 1 0 0,0 1-1 0 0,0 0 0 0 0,0-1 1 0 0,-1 0-1 0 0,1 1 1 0 0,0-1-1 0 0,0 0 0 0 0,0 0 1 0 0,0 0-1 0 0,0 0 0 0 0,2-1 1 0 0,1 0 426 0 0,33-6 2332 0 0,-30 5-2647 0 0,-1 0 0 0 0,0 1 0 0 0,14-1 0 0 0,-11 2-130 0 0,16 1 422 0 0,-25-1-586 0 0,0 1 0 0 0,1-1 0 0 0,-1 1 0 0 0,0-1 1 0 0,0 1-1 0 0,0 0 0 0 0,1-1 0 0 0,-1 1 0 0 0,0 0 0 0 0,0 0 0 0 0,0 0 1 0 0,0 0-1 0 0,0 0 0 0 0,0 0 0 0 0,0 0 0 0 0,0 2 0 0 0,0-1 79 0 0,0 0 0 0 0,0 0 0 0 0,-1 0 0 0 0,1 0 0 0 0,-1 0 0 0 0,1 0-1 0 0,-1 0 1 0 0,0 0 0 0 0,0 0 0 0 0,0 0 0 0 0,0 0 0 0 0,0 0 0 0 0,0 0 0 0 0,-1 0-1 0 0,1 0 1 0 0,-1 0 0 0 0,1 0 0 0 0,-2 3 0 0 0,-2 4 139 0 0,0 1-1 0 0,-8 11 1 0 0,10-17-149 0 0,-3 5-57 0 0,0-1-1 0 0,0-1 1 0 0,-1 1 0 0 0,0-1-1 0 0,-1 0 1 0 0,1 0 0 0 0,-14 10-1 0 0,13-14-74 0 0,5-2-150 0 0,15-2-1651 0 0,-1 1 1823 0 0,-1 0 1 0 0,0 1-1 0 0,0 0 1 0 0,14 4 0 0 0,-14-2 253 0 0,-1 0 0 0 0,1 1 0 0 0,-1 0 0 0 0,0 0 0 0 0,0 2 0 0 0,-1-1 1 0 0,0 1-1 0 0,0 0 0 0 0,0 1 0 0 0,8 8 0 0 0,-16-13-172 0 0,0-1 0 0 0,-1 1 0 0 0,1 0-1 0 0,-1-1 1 0 0,1 1 0 0 0,-1 0 0 0 0,0-1 0 0 0,0 1-1 0 0,0 0 1 0 0,0 0 0 0 0,0-1 0 0 0,0 1 0 0 0,0 0-1 0 0,-1 0 1 0 0,1-1 0 0 0,-2 4 0 0 0,2-4-43 0 0,-1 2 44 0 0,-1 0-1 0 0,0 1 1 0 0,0-1 0 0 0,0 0-1 0 0,0 0 1 0 0,0 0-1 0 0,-1 0 1 0 0,1 0 0 0 0,-1-1-1 0 0,0 1 1 0 0,-5 3-1 0 0,-5 6 66 0 0,5-5-96 0 0,0-1 0 0 0,0 0 0 0 0,0 0 0 0 0,-1-1 1 0 0,-13 7-1 0 0,-48 16-388 0 0,65-26 256 0 0,-1 0 0 0 0,0-1-1 0 0,-12 2 1 0 0,0-4-1426 0 0,3-6-3734 0 0,7-2-828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6911 0 0,'-1'-2'528'0'0,"1"2"-407"0"0,0-1 0 0 0,0 1 0 0 0,0-1 0 0 0,0 0 0 0 0,-1 1-1 0 0,1-1 1 0 0,0 1 0 0 0,0-1 0 0 0,-1 1 0 0 0,1-1-1 0 0,0 1 1 0 0,-1-1 0 0 0,1 1 0 0 0,-1-1 0 0 0,1 1 0 0 0,0-1-1 0 0,-1 1 1 0 0,1 0 0 0 0,-1-1 0 0 0,1 1 0 0 0,-1 0 0 0 0,1-1-1 0 0,-1 1 1 0 0,0 0 0 0 0,1 0 0 0 0,-1 0 0 0 0,1-1 0 0 0,-1 1-1 0 0,1 0 1 0 0,-1 0 0 0 0,0 0 0 0 0,1 0 0 0 0,-1 0-1 0 0,1 0 1 0 0,-1 0 0 0 0,0 0 0 0 0,1 0 0 0 0,-1 0 0 0 0,1 1-1 0 0,-1-1 1 0 0,0 0 0 0 0,1 0 0 0 0,-1 0 0 0 0,1 1 0 0 0,-1-1-1 0 0,-1 2 320 0 0,0-1-1 0 0,0 0 1 0 0,1 1-1 0 0,-1-1 0 0 0,0 1 1 0 0,1 0-1 0 0,-2 1 1 0 0,0 3-228 0 0,-1 0 0 0 0,2 1 0 0 0,-1-1 1 0 0,1 1-1 0 0,0-1 0 0 0,0 1 1 0 0,0 0-1 0 0,1-1 0 0 0,0 1 1 0 0,1 0-1 0 0,0 9 0 0 0,1 10-7 0 0,7 41-1 0 0,-6-57-178 0 0,1 10-26 0 0,2 0 0 0 0,0 0 0 0 0,13 30 0 0 0,-13-38 0 0 0,1 0 0 0 0,0-1 0 0 0,1 1 0 0 0,0-1 0 0 0,1-1 0 0 0,14 17 0 0 0,-17-23 9 0 0,-1 0-1 0 0,1 0 0 0 0,0-1 1 0 0,0 1-1 0 0,0-1 1 0 0,0 0-1 0 0,0-1 0 0 0,1 1 1 0 0,-1-1-1 0 0,1 0 1 0 0,0 0-1 0 0,0-1 0 0 0,0 0 1 0 0,0 0-1 0 0,0 0 1 0 0,11-1-1 0 0,-12 0 52 0 0,0-1 0 0 0,0 1 0 0 0,0-1-1 0 0,0 0 1 0 0,0-1 0 0 0,0 1 0 0 0,-1-1 0 0 0,1 0 0 0 0,-1 0 0 0 0,1-1 0 0 0,-1 1-1 0 0,0-1 1 0 0,0 0 0 0 0,0 0 0 0 0,0 0 0 0 0,0 0 0 0 0,-1-1 0 0 0,0 0-1 0 0,0 0 1 0 0,5-7 0 0 0,-4 3 71 0 0,0 0 0 0 0,0 0-1 0 0,-1 0 1 0 0,0-1 0 0 0,-1 1-1 0 0,0-1 1 0 0,0 1 0 0 0,-1-1-1 0 0,0 0 1 0 0,0-12 0 0 0,-1 9 84 0 0,-1-1 0 0 0,-1 1 0 0 0,1 0 0 0 0,-2 0 0 0 0,0 0 0 0 0,-8-23 0 0 0,7 28-152 0 0,1 1-1 0 0,-1 0 1 0 0,-1 0 0 0 0,1 0-1 0 0,-1 1 1 0 0,0 0 0 0 0,0-1-1 0 0,0 1 1 0 0,-1 1 0 0 0,1-1 0 0 0,-1 1-1 0 0,0 0 1 0 0,-11-4 0 0 0,6 2-250 0 0,-1 1 1 0 0,0 0 0 0 0,0 1 0 0 0,0 1 0 0 0,0 0 0 0 0,-25-3-1 0 0,21 6-426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14943 0 0,'0'0'687'0'0,"0"-1"-16"0"0,-2-6 1589 0 0,12 12-1259 0 0,-5 0-935 0 0,-1 0 1 0 0,1 0 0 0 0,-1 0-1 0 0,0 1 1 0 0,0-1 0 0 0,0 1-1 0 0,-1 0 1 0 0,0 0-1 0 0,0 0 1 0 0,-1 0 0 0 0,4 11-1 0 0,0 9-72 0 0,6 41-1 0 0,-9-51 34 0 0,11 89-1333 0 0,-10-66-1354 0 0,-2-26 1130 0 0</inkml:trace>
  <inkml:trace contextRef="#ctx0" brushRef="#br0" timeOffset="1">1 189 4607 0 0,'0'0'10556'0'0,"1"-2"-9697"0"0,4-2-586 0 0,-1 1 0 0 0,1-1 0 0 0,0 1-1 0 0,0 0 1 0 0,0 0 0 0 0,0 1 0 0 0,0 0 0 0 0,12-4 0 0 0,51-9 14 0 0,-23 6-359 0 0,-15 5-398 0 0,2-2-3468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 5527 0 0,'-20'-5'444'0'0,"-1"2"-1"0"0,0 0 1 0 0,1 1-1 0 0,-1 2 1 0 0,-34 2-1 0 0,46-1 143 0 0,1 1-1 0 0,-1 0 1 0 0,1 0-1 0 0,0 1 1 0 0,-1 0-1 0 0,-14 8 1 0 0,18-8-312 0 0,0 0 1 0 0,0 1-1 0 0,1-1 1 0 0,-1 1-1 0 0,1 0 1 0 0,0 1-1 0 0,0-1 1 0 0,0 1-1 0 0,1-1 1 0 0,-1 1-1 0 0,-2 7 1 0 0,-2 5-146 0 0,0 1 1 0 0,2 0 0 0 0,0 0 0 0 0,1 1 0 0 0,1-1 0 0 0,1 1 0 0 0,0 0-1 0 0,2 0 1 0 0,0 1 0 0 0,1-1 0 0 0,3 24 0 0 0,1-14-120 0 0,1 0 1 0 0,1-1-1 0 0,2 1 1 0 0,0-1 0 0 0,2-1-1 0 0,23 45 1 0 0,-26-61 21 0 0,0 1 0 0 0,0-2 1 0 0,1 1-1 0 0,1-1 1 0 0,0 0-1 0 0,0-1 0 0 0,0 0 1 0 0,2 0-1 0 0,-1-1 1 0 0,1 0-1 0 0,0-1 0 0 0,0 0 1 0 0,1-1-1 0 0,0-1 1 0 0,0 1-1 0 0,0-2 1 0 0,1 0-1 0 0,0 0 0 0 0,0-1 1 0 0,0-1-1 0 0,0 0 1 0 0,0-1-1 0 0,0 0 0 0 0,0-1 1 0 0,19-2-1 0 0,-22 0 54 0 0,1 0-1 0 0,-1-1 1 0 0,1-1 0 0 0,-1 1-1 0 0,0-2 1 0 0,0 1-1 0 0,0-1 1 0 0,-1-1 0 0 0,0 1-1 0 0,0-2 1 0 0,0 1-1 0 0,-1-1 1 0 0,0-1 0 0 0,0 0-1 0 0,0 0 1 0 0,-1 0-1 0 0,-1-1 1 0 0,0 0 0 0 0,9-16-1 0 0,-5 3 74 0 0,-2 0 1 0 0,0-1-1 0 0,-1 0 0 0 0,-2 0 0 0 0,0-1 0 0 0,-2 1 1 0 0,0-1-1 0 0,-2 0 0 0 0,-1-28 0 0 0,-1 39-35 0 0,0 0-1 0 0,-1 0 1 0 0,0 1-1 0 0,-1-1 1 0 0,0 0-1 0 0,-1 1 1 0 0,0 0-1 0 0,-1 0 1 0 0,0 0-1 0 0,-1 1 1 0 0,-1 0-1 0 0,0 0 1 0 0,0 0-1 0 0,-1 1 1 0 0,0 0-1 0 0,-1 0 1 0 0,0 1-1 0 0,-11-8 1 0 0,3 3-56 0 0,-1 2 0 0 0,0 1 1 0 0,0 0-1 0 0,-2 1 0 0 0,1 1 0 0 0,-25-8 1 0 0,20 10-967 0 0,-1 0 0 0 0,-41-4 0 0 0,44 9-345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4143 0 0,'0'0'1208'0'0,"5"3"-981"0"0,15 14-182 0 0,-12-5-32 0 0,-8-11-10 0 0,1 1 1 0 0,0-1-1 0 0,-1 1 0 0 0,1-1 0 0 0,0 0 0 0 0,0 0 0 0 0,0 0 0 0 0,0 1 1 0 0,0-1-1 0 0,0 0 0 0 0,0 0 0 0 0,0 0 0 0 0,0 0 0 0 0,3 1 0 0 0,58 29 196 0 0,-52-26-126 0 0,0 1 1 0 0,1-1-1 0 0,21 6 0 0 0,-6-2 38 0 0,-19-6-70 0 0,0-1-1 0 0,0 0 1 0 0,0 0-1 0 0,0 0 1 0 0,1-1 0 0 0,10 0-1 0 0,-4 0 71 0 0,0 1 0 0 0,-1 0 1 0 0,20 5-1 0 0,-16-3 61 0 0,23 3 0 0 0,-7-3 50 0 0,-1 1-1 0 0,45 14 0 0 0,-52-12-145 0 0,0-2-1 0 0,1-1 0 0 0,40 1 1 0 0,11 2-5 0 0,-50-3-48 0 0,0-2 1 0 0,39-1-1 0 0,-28-4 6 0 0,14-1 20 0 0,56 2 1 0 0,53 0 71 0 0,-21-1 123 0 0,-138 3-240 0 0,41 2 123 0 0,1-2 0 0 0,69-10-1 0 0,-44 0 122 0 0,113-4 0 0 0,-83 11-72 0 0,76 1 63 0 0,-97 3-140 0 0,1-4 0 0 0,89-13 0 0 0,111-9 150 0 0,-61 7-146 0 0,23 1-3 0 0,-56 4-36 0 0,65-2 55 0 0,62-7 141 0 0,39-4 91 0 0,-124 12-146 0 0,1202-106 528 0 0,-1084 91-663 0 0,266-21 114 0 0,-439 36-126 0 0,137-9 65 0 0,-132 12-72 0 0,413-19 170 0 0,-241 6-164 0 0,-40 2-45 0 0,104-7 82 0 0,64 2 273 0 0,-410 25-316 0 0,154-16 110 0 0,-31 1-66 0 0,-24 10-17 0 0,85-5 26 0 0,-141 2-86 0 0,181-8 136 0 0,-95 18-54 0 0,162-3 74 0 0,-314 2-165 0 0,182-5 6 0 0,192-1 99 0 0,146-14-29 0 0,-243 7-32 0 0,-86 2-41 0 0,-11 4 43 0 0,552-16-35 0 0,-489 13 77 0 0,152-2 26 0 0,585 2 118 0 0,-840 7-184 0 0,367-2 100 0 0,-174 12-47 0 0,129 2 45 0 0,-1-9-83 0 0,-131-2-13 0 0,-94 2-34 0 0,185 4 99 0 0,-148 2-47 0 0,109 3 33 0 0,33 0-32 0 0,-9 0 36 0 0,-102 2-53 0 0,54 3-48 0 0,57 3 51 0 0,114-12-4 0 0,-231 0-56 0 0,110 7-5 0 0,5 0 13 0 0,-110-4 44 0 0,56 0-59 0 0,940 36 67 0 0,-762-22-64 0 0,-236-6 0 0 0,-125-3 0 0 0,347 20 0 0 0,-166-18 78 0 0,-99-6-28 0 0,118 1-50 0 0,46-1 0 0 0,-97 0 0 0 0,-106-3 0 0 0,171-1 0 0 0,-20-6 0 0 0,-44-2-2 0 0,-43 0 15 0 0,208-10 118 0 0,-150 8-11 0 0,-69-6-35 0 0,-16 0 866 0 0,-299 12-944 0 0,353-6 667 0 0,37 0-2487 0 0,-157 4-337 0 0,-129 0-3418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5983 0 0,'-27'5'464'0'0,"26"-5"-456"0"0,0 0 0 0 0,1 0-1 0 0,-1-1 1 0 0,0 1 0 0 0,0 0-1 0 0,0-1 1 0 0,1 1 0 0 0,-1-1-1 0 0,0 1 1 0 0,1-1 0 0 0,-1 1-1 0 0,0-1 1 0 0,1 1 0 0 0,-1-1-1 0 0,1 0 1 0 0,-1 1 0 0 0,1-1-1 0 0,-1 0 1 0 0,1 1 0 0 0,0-1-1 0 0,-1 0 1 0 0,-2-9 8814 0 0,4 11-8186 0 0,4 5-428 0 0,0 0 0 0 0,0 1 0 0 0,-1-1 0 0 0,0 1 0 0 0,0 0 0 0 0,0 0 0 0 0,-1 0 0 0 0,3 12 0 0 0,15 68 574 0 0,-15-57-515 0 0,0-3-176 0 0,-2 1 0 0 0,0 0 0 0 0,-1 45 0 0 0,-3-36-87 0 0,0-19 10 0 0,0 0-1 0 0,-6 33 0 0 0,6-49-115 0 0,-13-25-640 0 0,9 11 677 0 0,0-1 0 0 0,1 1 0 0 0,1-1 0 0 0,0 0 0 0 0,1 0 0 0 0,0 1-1 0 0,2-21 1 0 0,-1-6-6 0 0,-1 7 57 0 0,4-33-1 0 0,-2 54 8 0 0,1-1 1 0 0,0 0-1 0 0,1 1 1 0 0,0-1 0 0 0,0 1-1 0 0,7-12 1 0 0,-9 20 4 0 0,1 0 0 0 0,0 0 1 0 0,-1 0-1 0 0,1 0 1 0 0,1 1-1 0 0,-1-1 1 0 0,0 1-1 0 0,1-1 1 0 0,-1 1-1 0 0,1 0 1 0 0,-1 0-1 0 0,7-3 1 0 0,-7 4 18 0 0,0 0 0 0 0,0 0 0 0 0,-1 1 1 0 0,1-1-1 0 0,0 1 0 0 0,0-1 1 0 0,0 1-1 0 0,0 0 0 0 0,0 0 0 0 0,0 0 1 0 0,0 0-1 0 0,0 0 0 0 0,0 1 0 0 0,0-1 1 0 0,0 0-1 0 0,0 1 0 0 0,0 0 1 0 0,0-1-1 0 0,-1 1 0 0 0,1 0 0 0 0,0 0 1 0 0,3 2-1 0 0,0 1 24 0 0,-1 0 1 0 0,1 0-1 0 0,0 0 1 0 0,-1 1-1 0 0,0 0 0 0 0,0 0 1 0 0,0 0-1 0 0,-1 0 1 0 0,0 1-1 0 0,5 9 0 0 0,0 6 107 0 0,10 36-1 0 0,-14-42-104 0 0,6 27 65 0 0,5 59 0 0 0,-12-85-107 0 0,2 43-12 0 0,-5-58-43 0 0,3-8-240 0 0,-1 0 194 0 0,0-1 1 0 0,0 0-1 0 0,-1 1 0 0 0,1-13 1 0 0,1-2 11 0 0,-1 10 70 0 0,26-128-76 0 0,-23 122 78 0 0,1 0 0 0 0,0 1 0 0 0,1 0 0 0 0,1 0 0 0 0,17-26 0 0 0,-24 41 23 0 0,0 1-1 0 0,0-1 1 0 0,1 0 0 0 0,-1 1-1 0 0,0-1 1 0 0,1 1-1 0 0,-1-1 1 0 0,1 1 0 0 0,0 0-1 0 0,0-1 1 0 0,-1 1-1 0 0,1 0 1 0 0,0 0 0 0 0,0 0-1 0 0,0 1 1 0 0,0-1-1 0 0,0 0 1 0 0,0 1 0 0 0,0-1-1 0 0,3 1 1 0 0,-2 0 11 0 0,0 0 0 0 0,0 1-1 0 0,0-1 1 0 0,0 1 0 0 0,-1 0 0 0 0,1 0 0 0 0,0 0 0 0 0,0 0 0 0 0,-1 1 0 0 0,1-1-1 0 0,-1 1 1 0 0,1-1 0 0 0,-1 1 0 0 0,3 3 0 0 0,3 2 47 0 0,0 1 0 0 0,0 1 0 0 0,-1-1 0 0 0,12 18 0 0 0,19 44 120 0 0,-8-16-122 0 0,-22-40-53 0 0,1 0 1 0 0,0-1-1 0 0,1-1 0 0 0,1 1 0 0 0,20 17 0 0 0,-27-27-7 0 0,0 0-1 0 0,0 0 1 0 0,0 0-1 0 0,1 0 1 0 0,-1-1-1 0 0,1 0 1 0 0,0 0-1 0 0,-1-1 1 0 0,10 3-1 0 0,-11-4 2 0 0,1 1 0 0 0,-1-1 0 0 0,1 0 0 0 0,0 0 1 0 0,-1-1-1 0 0,1 1 0 0 0,-1-1 0 0 0,1 1 0 0 0,-1-1 0 0 0,1 0 0 0 0,-1-1 0 0 0,0 1 0 0 0,1 0 0 0 0,-1-1 0 0 0,4-3 0 0 0,-1 1 3 0 0,0-1 1 0 0,0 0-1 0 0,0 0 0 0 0,0 0 1 0 0,-1-1-1 0 0,8-10 1 0 0,-1-2 32 0 0,10-21 0 0 0,-14 25 41 0 0,-4 6-63 0 0,-1 0 0 0 0,0-1 1 0 0,-1 1-1 0 0,0-1 0 0 0,0 1 0 0 0,-1-1 0 0 0,0 1 0 0 0,0-1 0 0 0,-2-14 1 0 0,1 20 4 0 0,-1 0 0 0 0,1 0 1 0 0,-1 0-1 0 0,1 0 0 0 0,-1 0 1 0 0,0 1-1 0 0,0-1 0 0 0,-1 0 1 0 0,1 1-1 0 0,0-1 0 0 0,-3-3 1 0 0,3 5 154 0 0,-8-4 193 0 0,8 4-340 0 0,1 0 0 0 0,-1 1 0 0 0,0-1-1 0 0,1 1 1 0 0,-1-1 0 0 0,0 1 0 0 0,1-1 0 0 0,-1 1 0 0 0,0-1 0 0 0,0 1 0 0 0,1 0-1 0 0,-1 0 1 0 0,0-1 0 0 0,0 1 0 0 0,0 0 0 0 0,1 0 0 0 0,-1 0 0 0 0,0 0 0 0 0,0 0-1 0 0,0 0 1 0 0,0 0 0 0 0,1 0 0 0 0,-1 0 0 0 0,-1 0 0 0 0,0 1 11 0 0,0 1 0 0 0,0-1 1 0 0,0 1-1 0 0,1-1 0 0 0,-1 1 0 0 0,0 0 1 0 0,1 0-1 0 0,0-1 0 0 0,-1 1 1 0 0,1 0-1 0 0,0 0 0 0 0,0 0 0 0 0,0 1 1 0 0,-1 2-1 0 0,1-1 9 0 0,-1 1-1 0 0,1 0 1 0 0,1 0-1 0 0,-1 0 1 0 0,1 0 0 0 0,0 7-1 0 0,1 0-5 0 0,0 0-1 0 0,1-1 1 0 0,1 1 0 0 0,0-1-1 0 0,6 15 1 0 0,-5-15-84 0 0,2 0 0 0 0,-1 0 0 0 0,1-1 0 0 0,1 1 0 0 0,0-1 0 0 0,1 0 0 0 0,-1-1 0 0 0,2 0 0 0 0,-1 0 0 0 0,1-1 0 0 0,1 0 0 0 0,-1-1 1 0 0,1 0-1 0 0,1 0 0 0 0,-1-1 0 0 0,1 0 0 0 0,0-1 0 0 0,1 0 0 0 0,-1-1 0 0 0,1 0 0 0 0,0-1 0 0 0,0-1 0 0 0,13 2 0 0 0,-17-4-239 0 0,-1 0 0 0 0,1 0 1 0 0,0-1-1 0 0,0 0 0 0 0,-1-1 0 0 0,1 1 0 0 0,-1-2 0 0 0,0 1 0 0 0,1-1 1 0 0,-1 0-1 0 0,0 0 0 0 0,0-1 0 0 0,-1 0 0 0 0,1 0 0 0 0,-1-1 0 0 0,0 0 1 0 0,0 0-1 0 0,-1 0 0 0 0,7-8 0 0 0,5-9-1333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10479 0 0,'0'0'950'0'0,"-2"1"-782"0"0,-3 1 237 0 0,1 1 1 0 0,-1-1 0 0 0,1 1 0 0 0,0 0 0 0 0,0 0 0 0 0,0 0 0 0 0,0 1-1 0 0,1-1 1 0 0,-1 1 0 0 0,1 0 0 0 0,-4 6 0 0 0,3-3-52 0 0,0 0 0 0 0,0 0 1 0 0,1 0-1 0 0,0 0 0 0 0,1 1 0 0 0,0-1 1 0 0,-2 9-1 0 0,3-5-219 0 0,-1-1 0 0 0,2 0-1 0 0,-1 1 1 0 0,1-1 0 0 0,1 1 0 0 0,0-1 0 0 0,1 0 0 0 0,-1 1 0 0 0,2-1-1 0 0,0 0 1 0 0,6 16 0 0 0,-4-17-130 0 0,-1-1 0 0 0,1 0 0 0 0,1 0 0 0 0,-1 0-1 0 0,1-1 1 0 0,1 1 0 0 0,-1-1 0 0 0,1-1 0 0 0,0 1 0 0 0,10 5 0 0 0,-13-9-112 0 0,-1-1 1 0 0,1 0 0 0 0,0 0-1 0 0,0 0 1 0 0,-1-1-1 0 0,1 1 1 0 0,0-1 0 0 0,0 0-1 0 0,1 0 1 0 0,-1-1 0 0 0,0 1-1 0 0,0-1 1 0 0,0 0 0 0 0,0 0-1 0 0,1 0 1 0 0,-1 0-1 0 0,0-1 1 0 0,0 0 0 0 0,0 1-1 0 0,0-2 1 0 0,0 1 0 0 0,0 0-1 0 0,0-1 1 0 0,0 0 0 0 0,6-4-1 0 0,-6 3-572 0 0,0 0 1 0 0,0-1-1 0 0,0 0 0 0 0,-1 0 0 0 0,1 0 1 0 0,-1 0-1 0 0,0-1 0 0 0,0 1 0 0 0,0-1 1 0 0,-1 0-1 0 0,3-5 0 0 0,2-8-3696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0,'1'2'2418'0'0,"8"33"4503"0"0,-2 2-3466 0 0,11 78-814 0 0,-18-113-2556 0 0,9 113 1059 0 0,-2 8-781 0 0,-2-21-278 0 0,-1-49-187 0 0,0 6-1428 0 0,1-21-3826 0 0,-2-22-16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0,'0'2'7372'0'0,"2"20"-6067"0"0,0-1 0 0 0,2 1 0 0 0,7 24 0 0 0,-1-3-683 0 0,31 168 788 0 0,3 0-596 0 0,-41-199-750 0 0,-1-9-8 0 0,-2-3-58 0 0,1 1 1 0 0,-1-1 0 0 0,0 1 0 0 0,1-1 0 0 0,-1 0 0 0 0,1 1 0 0 0,-1-1 0 0 0,0 0 0 0 0,1 0 0 0 0,-1 1 0 0 0,1-1 0 0 0,-1 0 0 0 0,1 0 0 0 0,-1 0-1 0 0,1 0 1 0 0,-1 0 0 0 0,1 1 0 0 0,-1-1 0 0 0,1 0 0 0 0,-1 0 0 0 0,1 0 0 0 0,-1 0 0 0 0,1 0 0 0 0,-1-1 0 0 0,1 1 0 0 0,-1 0 0 0 0,1 0 0 0 0,-1 0 0 0 0,1 0-1 0 0,-1 0 1 0 0,0-1 0 0 0,1 1 0 0 0,-1 0 0 0 0,1 0 0 0 0,-1-1 0 0 0,1 1 0 0 0,-1 0 0 0 0,0-1 0 0 0,1 1 0 0 0,-1 0 0 0 0,0-1 0 0 0,1 1 0 0 0,-1-1 0 0 0,0 1-1 0 0,0 0 1 0 0,1-1 0 0 0,-1 1 0 0 0,0-1 0 0 0,0 1 0 0 0,0-1 0 0 0,1 0 0 0 0,-1 1-6 0 0,4-11-34 0 0,-1 1 0 0 0,0-1 0 0 0,0 0 0 0 0,-1 0 0 0 0,2-22 0 0 0,1-9-80 0 0,2 11 63 0 0,5-35-22 0 0,-11 55 74 0 0,1 0 0 0 0,0 0 0 0 0,1 0 0 0 0,0 1 0 0 0,1 0 0 0 0,0-1 0 0 0,0 1 0 0 0,9-14 0 0 0,-5 17 6 0 0,-1 4 15 0 0,-6 4-8 0 0,0-1 0 0 0,-1 0 0 0 0,1 0 0 0 0,-1 1 0 0 0,1-1 0 0 0,0 0 0 0 0,-1 1 0 0 0,1-1 0 0 0,-1 0-1 0 0,1 1 1 0 0,-1-1 0 0 0,1 1 0 0 0,-1-1 0 0 0,1 1 0 0 0,-1-1 0 0 0,0 1 0 0 0,1-1 0 0 0,-1 2 0 0 0,2-1 14 0 0,16 22 147 0 0,-1 0 0 0 0,-1 1 0 0 0,20 40-1 0 0,-18-31-302 0 0,31 43 1 0 0,-41-67-633 0 0,-1 0 1 0 0,1 0 0 0 0,1 0 0 0 0,17 13 0 0 0,-21-18 199 0 0,0-1 1 0 0,0 0 0 0 0,1 0 0 0 0,-1-1-1 0 0,0 1 1 0 0,1-1 0 0 0,0-1-1 0 0,-1 1 1 0 0,1-1 0 0 0,0 1-1 0 0,9-1 1 0 0,7-3-1233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5063 0 0,'0'0'390'0'0,"-10"-6"-270"0"0,6 4 3605 0 0,2 2-3369 0 0,0 0 1 0 0,0 0-1 0 0,0 1 0 0 0,0-1 1 0 0,0 0-1 0 0,0 1 1 0 0,0-1-1 0 0,0 1 0 0 0,0 0 1 0 0,0-1-1 0 0,0 1 0 0 0,1 0 1 0 0,-1 0-1 0 0,0 1 0 0 0,1-1 1 0 0,-1 0-1 0 0,1 0 0 0 0,-1 1 1 0 0,-1 2-1 0 0,0-1-98 0 0,1 0-1 0 0,0 1 1 0 0,0-1-1 0 0,1 1 1 0 0,-1 0-1 0 0,1 0 1 0 0,0-1-1 0 0,0 1 1 0 0,-1 6-1 0 0,1 6 41 0 0,0 1 0 0 0,1-1-1 0 0,3 30 1 0 0,10 29 158 0 0,-11-69-433 0 0,0 1 0 0 0,0-1 0 0 0,0 0 1 0 0,0 0-1 0 0,5 7 0 0 0,-5-8-4 0 0,1-3 50 0 0,0-2-54 0 0,0 1 0 0 0,0-1 0 0 0,0 0 0 0 0,0 0 0 0 0,0 0 0 0 0,0 0 0 0 0,0 0 0 0 0,0-1-1 0 0,0 1 1 0 0,0-1 0 0 0,-1 0 0 0 0,1 0 0 0 0,0 0 0 0 0,0 0 0 0 0,-1 0 0 0 0,4-3 0 0 0,-1 0 0 0 0,-1 1 0 0 0,1-2 0 0 0,-1 1 0 0 0,0 0 0 0 0,5-9-1 0 0,-2 4 22 0 0,-3 2-14 0 0,0 0 0 0 0,0 0 1 0 0,-1 0-1 0 0,0-1 0 0 0,0 1 1 0 0,-1-1-1 0 0,0 0 0 0 0,0 1 1 0 0,-1-1-1 0 0,1 0 0 0 0,-2 0 1 0 0,0-11-1 0 0,2-5 135 0 0,-2 20-33 0 0,1 0-1 0 0,-1 0 0 0 0,0 1 1 0 0,0-1-1 0 0,-1-8 1307 0 0,6 32-1202 0 0,1-4-306 0 0,-1-1 0 0 0,16 27 0 0 0,-17-34-571 0 0,1 0 1 0 0,0 0-1 0 0,1-1 0 0 0,0 0 0 0 0,0 0 0 0 0,10 8 0 0 0,-12-12-1952 0 0,5 3-3662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7367 0 0,'0'0'568'0'0,"3"9"1023"0"0,36 64 6003 0 0,13 22-5267 0 0,-41-75-1832 0 0,-10-18-448 0 0,1 1 0 0 0,-1 0-1 0 0,1 0 1 0 0,-1-1 0 0 0,1 1 0 0 0,3 2 0 0 0,-4-4 218 0 0,1 0-198 0 0,-1-1-67 0 0,0 0 1 0 0,0 0-1 0 0,-1 1 1 0 0,1-1-1 0 0,0 0 1 0 0,0 0-1 0 0,0 0 1 0 0,0 0-1 0 0,0 0 0 0 0,-1 0 1 0 0,1 0-1 0 0,0-1 1 0 0,0 1-1 0 0,0 0 1 0 0,0 0-1 0 0,-1-1 1 0 0,1 1-1 0 0,0 0 1 0 0,0-1-1 0 0,-1 1 0 0 0,1-1 1 0 0,0 1-1 0 0,0-1 1 0 0,-1 1-1 0 0,1-1 1 0 0,-1 0-1 0 0,1 1 1 0 0,0-1-1 0 0,-1 0 1 0 0,1 0-1 0 0,1-2-1 0 0,3-4-13 0 0,1-1 1 0 0,-2 1-1 0 0,1-1 0 0 0,-1 0 0 0 0,0-1 1 0 0,-1 1-1 0 0,0-1 0 0 0,0 1 0 0 0,1-12 0 0 0,3-5-10 0 0,-1 7-19 0 0,0 2 0 0 0,15-28 1 0 0,-20 43 39 0 0,-1-1 0 0 0,1 1 0 0 0,-1-1 0 0 0,1 1 0 0 0,0-1 0 0 0,0 1 0 0 0,0 0 0 0 0,0 0 0 0 0,0-1 0 0 0,0 1 0 0 0,0 0 1 0 0,0 0-1 0 0,0 0 0 0 0,1 0 0 0 0,-1 0 0 0 0,2-1 0 0 0,1 0-1 0 0,6 0 4 0 0,-7 3 0 0 0,0 0 0 0 0,0 0 0 0 0,0 0 0 0 0,0 0 1 0 0,0 1-1 0 0,0 0 0 0 0,-1-1 0 0 0,1 1 0 0 0,0 0 0 0 0,-1 0 0 0 0,0 0 0 0 0,3 3 0 0 0,26 34-7 0 0,-25-31 0 0 0,8 13-72 0 0,16 33 1 0 0,-20-34-1032 0 0,26 38 0 0 0,-24-43-660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0,'0'0'408'0'0,"2"9"-408"0"0,2 4 0 0 0,0 2 0 0 0,-1 0 1952 0 0,3 1 352 0 0,1 1 72 0 0,1 1 16 0 0,-1-1-1864 0 0,2-1-368 0 0,2 1-80 0 0,-2 0-3896 0 0,1-4-784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7567 0 0,'0'-1'348'0'0,"0"-38"2179"0"0,1 38-2259 0 0,2-1-213 0 0,0 1 0 0 0,1 0 1 0 0,-1-1-1 0 0,0 1 0 0 0,0 0 0 0 0,1 1 1 0 0,-1-1-1 0 0,1 0 0 0 0,-1 1 0 0 0,1 0 0 0 0,4 0 1 0 0,5 1-40 0 0,22 6 1 0 0,-8-2 62 0 0,-23-4-81 0 0,0 0 0 0 0,1 0 1 0 0,-1 1-1 0 0,0-1 0 0 0,1 1 1 0 0,-1 0-1 0 0,0 0 1 0 0,0 1-1 0 0,6 4 0 0 0,1 3-20 0 0,17 17-1 0 0,-13-11 15 0 0,-13-13 43 0 0,1 0-1 0 0,-1 0 1 0 0,0 0-1 0 0,0 0 1 0 0,0 1-1 0 0,0-1 1 0 0,-1 0-1 0 0,1 1 1 0 0,-1-1-1 0 0,0 1 0 0 0,0-1 1 0 0,0 1-1 0 0,-1 0 1 0 0,1-1-1 0 0,-1 1 1 0 0,0 4-1 0 0,0 1 74 0 0,-1 1 0 0 0,0-1-1 0 0,-1 1 1 0 0,0-1 0 0 0,-5 13-1 0 0,0-3 92 0 0,6-17-15 0 0,2-2-630 0 0,0 1 430 0 0,0 0 1 0 0,0-1-1 0 0,0 1 1 0 0,0-1-1 0 0,0 1 1 0 0,0-1-1 0 0,1 0 1 0 0,-1 1-1 0 0,0-1 1 0 0,0 0 0 0 0,0 0-1 0 0,1 0 1 0 0,-1 0-1 0 0,0 0 1 0 0,2 0-1 0 0,-1 0 25 0 0,0 0 0 0 0,0 0 0 0 0,0 0-1 0 0,0 0 1 0 0,0 0 0 0 0,0 1 0 0 0,0-1 0 0 0,3 2-1 0 0,-3-1-29 0 0,4 2 288 0 0,0 0 1 0 0,0 0-1 0 0,0 1 0 0 0,6 5 0 0 0,-9-7-42 0 0,-2 0 0 0 0,1 1 0 0 0,0-1 0 0 0,0 0 0 0 0,-1 0 0 0 0,1 1 0 0 0,-1-1 0 0 0,1 1 0 0 0,-1 0 0 0 0,0-1 0 0 0,0 1 0 0 0,0 0 0 0 0,-1 0 0 0 0,1 3 0 0 0,0 1 81 0 0,0 1 1 0 0,-1-1 0 0 0,0 1 0 0 0,-1-1 0 0 0,0 1 0 0 0,0-1 0 0 0,0 0 0 0 0,-1 1-1 0 0,0-1 1 0 0,-1 0 0 0 0,0 0 0 0 0,0 0 0 0 0,0 0 0 0 0,-1-1 0 0 0,1 0 0 0 0,-2 1-1 0 0,1-1 1 0 0,-8 7 0 0 0,3-1 29 0 0,-14 22-1 0 0,17-24-273 0 0,-1 1 0 0 0,0-2 1 0 0,-10 11-1 0 0,16-18-297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6911 0 0,'0'0'528'0'0,"0"2"-341"0"0,31 176 11625 0 0,-31-177-11790 0 0,0-1-1 0 0,0 1 1 0 0,-1-1 0 0 0,1 1-1 0 0,0-1 1 0 0,0 1 0 0 0,1-1-1 0 0,-1 0 1 0 0,0 1 0 0 0,0-1-1 0 0,0 1 1 0 0,0-1 0 0 0,0 1-1 0 0,0-1 1 0 0,1 0 0 0 0,-1 1-1 0 0,0-1 1 0 0,0 1 0 0 0,0-1 0 0 0,1 0-1 0 0,-1 1 1 0 0,0-1 0 0 0,1 0-1 0 0,-1 1 1 0 0,0-1 0 0 0,1 0-1 0 0,-1 0 1 0 0,0 1 0 0 0,1-1-1 0 0,-1 0 1 0 0,1 0 0 0 0,0 0-22 0 0,-1 0 1 0 0,1-1 0 0 0,0 1 0 0 0,-1-1 0 0 0,1 1-1 0 0,0-1 1 0 0,-1 1 0 0 0,1-1 0 0 0,-1 0 0 0 0,1 1-1 0 0,-1-1 1 0 0,1 0 0 0 0,-1 1 0 0 0,1-2 0 0 0,12-30-332 0 0,-5 1-43 0 0,14-45-263 0 0,-20 72 613 0 0,0-1 0 0 0,0 1 0 0 0,1 0 0 0 0,4-6 0 0 0,-7 9 25 0 0,1 0 1 0 0,-1 0-1 0 0,1 1 1 0 0,-1-1-1 0 0,1 0 1 0 0,0 1-1 0 0,-1-1 0 0 0,1 1 1 0 0,0-1-1 0 0,-1 1 1 0 0,1-1-1 0 0,0 1 1 0 0,0 0-1 0 0,0-1 1 0 0,3 2 35 0 0,-3-1-27 0 0,1 0 25 0 0,0 1-1 0 0,0-1 1 0 0,0 0-1 0 0,0 1 0 0 0,0 0 1 0 0,0-1-1 0 0,0 1 1 0 0,0 0-1 0 0,0 0 1 0 0,0 0-1 0 0,-1 0 0 0 0,1 0 1 0 0,0 1-1 0 0,-1-1 1 0 0,3 2-1 0 0,0 1 54 0 0,0 1-1 0 0,-1-1 0 0 0,0 0 1 0 0,4 7-1 0 0,1 3 184 0 0,-2 0 1 0 0,1 1-1 0 0,6 26 0 0 0,-6-20 75 0 0,0 0 1 0 0,21 40-1 0 0,-28-60-347 0 0,0-1 0 0 0,0 1-1 0 0,1-1 1 0 0,-1 1 0 0 0,0-1 0 0 0,0 1-1 0 0,1-1 1 0 0,-1 1 0 0 0,0-1 0 0 0,1 0-1 0 0,-1 1 1 0 0,0-1 0 0 0,1 0 0 0 0,-1 1-1 0 0,1-1 1 0 0,-1 0 0 0 0,0 1 0 0 0,1-1-1 0 0,-1 0 1 0 0,1 0 0 0 0,-1 0 0 0 0,1 1-1 0 0,-1-1 1 0 0,1 0 0 0 0,-1 0 0 0 0,2 0-1 0 0,3-3-91 0 0,-5 2 73 0 0,4-1-21 0 0,0-1 0 0 0,-1 0-1 0 0,1 0 1 0 0,-1 0-1 0 0,0-1 1 0 0,0 1-1 0 0,0-1 1 0 0,3-5-1 0 0,19-35-305 0 0,-15 24 208 0 0,5-9 48 0 0,-4 9-216 0 0,0 0 1 0 0,16-21 0 0 0,-24 36 327 0 0,1 0 0 0 0,0 1 1 0 0,0 0-1 0 0,1-1 0 0 0,-1 2 1 0 0,1-1-1 0 0,0 0 1 0 0,0 1-1 0 0,0 0 0 0 0,0 0 1 0 0,1 0-1 0 0,-1 1 0 0 0,7-2 1 0 0,-9 3 25 0 0,0 1 0 0 0,-1 0 0 0 0,1-1 0 0 0,0 1 0 0 0,-1 0 0 0 0,1 0 0 0 0,0 1 0 0 0,0-1 0 0 0,-1 0 0 0 0,1 1 0 0 0,0 0 0 0 0,-1 0 0 0 0,1 0 0 0 0,-1 0 0 0 0,1 0 0 0 0,-1 0 0 0 0,1 0 0 0 0,-1 1 0 0 0,0-1 0 0 0,0 1 0 0 0,0 0 0 0 0,3 2 0 0 0,3 5 190 0 0,0 0 1 0 0,-1 0 0 0 0,11 18-1 0 0,-10-15-34 0 0,3 7 196 0 0,15 34 0 0 0,5 8-322 0 0,-8-27-3235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1839 0 0,'1'3'5752'0'0,"6"39"4046"0"0,-6-13-8413 0 0,-1-27-1009 0 0,0 0-35 0 0,0 0-275 0 0,1 4 108 0 0,-1 0-1 0 0,-1 0 1 0 0,1 0 0 0 0,-1-1-1 0 0,-3 10 1 0 0,4-13 186 0 0,-1-3-337 0 0,-1 1 0 0 0,1-1 0 0 0,0 1 0 0 0,-1-1 0 0 0,1 1-1 0 0,0-1 1 0 0,0 0 0 0 0,0 1 0 0 0,0-1 0 0 0,0 0 0 0 0,0 0 0 0 0,0 0 0 0 0,0 0-1 0 0,0 0 1 0 0,0 0 0 0 0,0 0 0 0 0,0 0 0 0 0,1-1 0 0 0,-1 1 0 0 0,1 0-1 0 0,-1 0 1 0 0,1-1 0 0 0,-1 1 0 0 0,1 0 0 0 0,-1-2 0 0 0,1 2-18 0 0,-1 0 0 0 0,1 0 0 0 0,0 0 1 0 0,-1 0-1 0 0,1-1 0 0 0,0 1 0 0 0,0 0 0 0 0,-1 0 0 0 0,1 0 1 0 0,0 0-1 0 0,0 0 0 0 0,1 0 0 0 0,-1 0 0 0 0,0-1 1 0 0,0 1-1 0 0,0 0 0 0 0,1 0 0 0 0,-1 0 0 0 0,0 0 1 0 0,1 0-1 0 0,0-1 0 0 0,1-3-2 0 0,1-16-3 0 0,-3 20-2 0 0,0-1 0 0 0,0 1 1 0 0,0 0-1 0 0,0 0 0 0 0,0 0 0 0 0,1 0 0 0 0,-1 0 0 0 0,1 0 1 0 0,-1-1-1 0 0,0 1 0 0 0,1 0 0 0 0,0 0 0 0 0,-1 0 0 0 0,1 0 1 0 0,0 0-1 0 0,-1 1 0 0 0,1-1 0 0 0,1-1 0 0 0,1-1-23 0 0,-3 2-1 0 0,0 1 1 0 0,0 0-1 0 0,1 0 0 0 0,-1-1 1 0 0,0 1-1 0 0,0 0 0 0 0,0 0 0 0 0,1 0 1 0 0,-1-1-1 0 0,0 1 0 0 0,0 0 1 0 0,1 0-1 0 0,-1 0 0 0 0,0 0 0 0 0,0 0 1 0 0,1-1-1 0 0,-1 1 0 0 0,0 0 0 0 0,0 0 1 0 0,1 0-1 0 0,-1 0 0 0 0,0 0 1 0 0,0 0-1 0 0,1 0 0 0 0,-1 0 0 0 0,0 0 1 0 0,1 0-1 0 0,-1 0 0 0 0,0 0 1 0 0,0 0-1 0 0,1 1 0 0 0,10 6-708 0 0,-10-6 180 0 0,1 1 0 0 0,-1 0 0 0 0,1 0 1 0 0,-1-1-1 0 0,0 1 0 0 0,0 0 1 0 0,0 0-1 0 0,0 1 0 0 0,0-1 1 0 0,0 0-1 0 0,-1 0 0 0 0,1 0 1 0 0,0 4-1 0 0,0 17-1333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 8751 0 0,'0'0'794'0'0,"0"2"-652"0"0,0-2-434 0 0,-1 12 7790 0 0,0-11-7358 0 0,0 0 1257 0 0,1-1-1258 0 0,0 0 1 0 0,0 1 0 0 0,0-1-1 0 0,-1 0 1 0 0,1 0 0 0 0,0 0-1 0 0,0 0 1 0 0,0 0 0 0 0,-1 0 0 0 0,1 0-1 0 0,0 0 1 0 0,0 0 0 0 0,0 0-1 0 0,-1 0 1 0 0,1 0 0 0 0,0 0-1 0 0,0 0 1 0 0,0 0 0 0 0,-1 0-1 0 0,1 0 1 0 0,-7-4-1674 0 0,5 3 1534 0 0,-17-17 382 0 0,18 17-369 0 0,1 0 0 0 0,-1 0 0 0 0,0 0 0 0 0,1 0 0 0 0,-1 0 0 0 0,1 0 0 0 0,-1 0 0 0 0,1 0 0 0 0,0 0 1 0 0,-1 0-1 0 0,1 0 0 0 0,0 0 0 0 0,0 0 0 0 0,-1 0 0 0 0,1 0 0 0 0,0 0 0 0 0,0 0 0 0 0,0 0 0 0 0,1 0 0 0 0,-1 0 1 0 0,0 0-1 0 0,0 0 0 0 0,0 0 0 0 0,1-2 0 0 0,0 1-12 0 0,0 0 0 0 0,0 0 0 0 0,1 1 0 0 0,-1-1 0 0 0,0 0 0 0 0,1 0 0 0 0,-1 1 0 0 0,1-1 0 0 0,-1 1 0 0 0,1 0 0 0 0,0-1 0 0 0,0 1 0 0 0,2-1 0 0 0,0-1-2 0 0,-1 1 34 0 0,0 1 0 0 0,0 0 0 0 0,0-1 0 0 0,0 1-1 0 0,0 0 1 0 0,0 1 0 0 0,0-1 0 0 0,0 0 0 0 0,0 1 0 0 0,1 0 0 0 0,-1 0 0 0 0,0 0-1 0 0,0 0 1 0 0,0 0 0 0 0,1 1 0 0 0,2 0 0 0 0,-4-1 204 0 0,1 1 122 0 0,-3-1-299 0 0,0 0-1 0 0,0 0 1 0 0,0 0-1 0 0,1 0 1 0 0,-1 0 0 0 0,0 0-1 0 0,0 0 1 0 0,1 0-1 0 0,-1 0 1 0 0,0 0 0 0 0,0 0-1 0 0,0 0 1 0 0,1 0-1 0 0,-1 0 1 0 0,0 0-1 0 0,0 0 1 0 0,1 0 0 0 0,-1 0-1 0 0,0 0 1 0 0,0 1-1 0 0,0-1 1 0 0,1 0 0 0 0,-1 0-1 0 0,0 0 1 0 0,0 0-1 0 0,0 0 1 0 0,0 1 0 0 0,0-1-1 0 0,1 0 1 0 0,-1 0-1 0 0,0 0 1 0 0,0 1-1 0 0,1 3 29 0 0,0-1-1 0 0,0 1 0 0 0,-1 0 0 0 0,0 0 1 0 0,0 0-1 0 0,0 0 0 0 0,0 0 0 0 0,0-1 1 0 0,-1 1-1 0 0,1 0 0 0 0,-1 0 0 0 0,0-1 1 0 0,0 1-1 0 0,-1 0 0 0 0,1-1 0 0 0,-1 1 1 0 0,0-1-1 0 0,0 1 0 0 0,0-1 0 0 0,0 0 1 0 0,0 0-1 0 0,-4 3 0 0 0,-3 2-51 0 0,6-8-41 0 0,1 0-81 0 0,1 0-467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19 810 1375 0 0,'0'0'66'0'0,"-1"2"-8"0"0,-17 18 14810 0 0,19-21-14352 0 0,35-34 1950 0 0,47-36-1 0 0,-43 44-1703 0 0,70-36-1 0 0,-12 9-451 0 0,-33 17-150 0 0,52-35 60 0 0,139-101-197 0 0,-88 59 158 0 0,-42 22 428 0 0,-112 83-437 0 0,-12 8-125 0 0,1 0 1 0 0,-1-1-1 0 0,0 1 0 0 0,0-1 1 0 0,0 1-1 0 0,4-4 0 0 0,19-21 406 0 0,-17 18-324 0 0,0 1 0 0 0,13-18 0 0 0,-20 24-49 0 0,19-3 192 0 0,-9 5-236 0 0,1 0-1 0 0,0 0 1 0 0,-1 1-1 0 0,1 1 1 0 0,-1 0-1 0 0,14 6 1 0 0,65 32 99 0 0,-47-19-55 0 0,216 114-35 0 0,-138-71 81 0 0,259 129 647 0 0,-316-167-703 0 0,1-2 0 0 0,119 28-1 0 0,-130-35-1870 0 0,-28-9-1148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12751 0 0,'0'0'1158'0'0,"1"4"-830"0"0,1 29 1109 0 0,2 17 223 0 0,50 208-171 0 0,-44-223-1671 0 0,-4-18-279 0 0,3 21 0 0 0,-5-18-141 0 0,0-1-876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0,'0'0'623'0'0,"1"2"-200"0"0,21 42 6561 0 0,1 4-4376 0 0,1 4-2695 0 0,-3 1 1 0 0,-2 0 0 0 0,-2 2 0 0 0,18 103 0 0 0,-25-64-2625 0 0,-8-68 983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0,'0'2'590'0'0,"3"32"11581"0"0,6 0-7164 0 0,19 33-5677 0 0,-7-17 1412 0 0,52 143-990 0 0,-17-50-3317 0 0,-49-122 2130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11055 0 0,'0'0'5610'0'0,"2"1"-4173"0"0,10 0-985 0 0,0-1 0 0 0,0 1 0 0 0,0-2 0 0 0,1 0 0 0 0,19-4 0 0 0,61-20-630 0 0,-65 16-357 0 0,-2 4-4341 0 0,3 2-1670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66 208 7599 0 0,'0'0'5095'0'0,"1"1"-4659"0"0,60 95 2080 0 0,-31-44-1829 0 0,-3-3-152 0 0,-19-32-403 0 0,1-1 1 0 0,0 0 0 0 0,18 23 0 0 0,-26-41-123 0 0,0 0 0 0 0,0 1 0 0 0,0-1 0 0 0,0 0 0 0 0,-1 0 0 0 0,1 0 0 0 0,0-4 0 0 0,-2 2-15 0 0,0 0 0 0 0,1-1 0 0 0,-1 1 0 0 0,-1 0 0 0 0,1-1 0 0 0,-1 1 0 0 0,0 0 0 0 0,-3-7 0 0 0,-22-28-142 0 0,-66-82 71 0 0,50 69-54 0 0,27 34 186 0 0,-23-35 0 0 0,37 50-43 0 0,0 1 1 0 0,1-1-1 0 0,0 0 0 0 0,-1 0 1 0 0,1 0-1 0 0,0 0 1 0 0,1 0-1 0 0,-2-4 1 0 0,3-2 29 0 0,4 2 17 0 0,-3 5 28 0 0,0 0 0 0 0,1 1 1 0 0,0-1-1 0 0,-1 1 0 0 0,1-1 1 0 0,0 1-1 0 0,0 0 0 0 0,-1 0 1 0 0,1 0-1 0 0,0 1 0 0 0,0-1 1 0 0,5 0-1 0 0,41 0 443 0 0,-35 1-430 0 0,484-30 3341 0 0,-234 15-2688 0 0,-61 5-260 0 0,59 0 92 0 0,-24 1 244 0 0,84 0 82 0 0,-105 19-440 0 0,-67-2 32 0 0,-7-6-20 0 0,63 4-28 0 0,-195-6-467 0 0,0 0 0 0 0,23-2 0 0 0,-33 2-121 0 0,11-2-1078 0 0,16 2-2167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2759 0 0,'0'0'7952'0'0,"10"4"-6208"0"0,9 1-912 0 0,1-1-1 0 0,-1 0 1 0 0,1-1-1 0 0,0-1 1 0 0,32-2 0 0 0,-16 0-373 0 0,-20 0-139 0 0,-1 0 0 0 0,18-3-1 0 0,-4 0 417 0 0,56 1-1 0 0,-56 2-527 0 0,90 6 919 0 0,-80-2-808 0 0,0-2 0 0 0,0-2 1 0 0,49-5-1 0 0,44-11 551 0 0,-65 10-383 0 0,-34 3-241 0 0,50 5 0 0 0,-51-1-129 0 0,61-4-1 0 0,12-5 66 0 0,-100 8-172 0 0,118 2 270 0 0,-77 0-148 0 0,66-5 0 0 0,-32 1-35 0 0,-59 3-15 0 0,1-2 1 0 0,40-5-1 0 0,-36 3-42 0 0,1 1 0 0 0,0 0 0 0 0,29 4 0 0 0,-7-2 14 0 0,-9 0 10 0 0,-5-1 75 0 0,46 6-1 0 0,-31-4-54 0 0,-29 1-53 0 0,0-1 1 0 0,0-1-1 0 0,28-3 0 0 0,14 0-21 0 0,-48 4 49 0 0,23 4 0 0 0,-23-3-22 0 0,22 1 0 0 0,-18-3-21 0 0,50 2 21 0 0,112 1 71 0 0,-121-3-88 0 0,-25-4-20 0 0,-27 3 0 0 0,-1 0 0 0 0,1 0 0 0 0,11 1 0 0 0,-12 1 0 0 0,1-1 0 0 0,1 0 0 0 0,-1 0 0 0 0,12-2 0 0 0,16 0 0 0 0,-29 2-16 0 0,-7 0 27 0 0,1 0 0 0 0,-1 0 0 0 0,1 0 0 0 0,-1 0 0 0 0,1 0 0 0 0,-1 0 0 0 0,1 0 0 0 0,-1-1 0 0 0,1 1 0 0 0,-1 0 0 0 0,1 0 0 0 0,-1-1 0 0 0,0 1 1 0 0,1 0-1 0 0,-1 0 0 0 0,1-1 0 0 0,-1 1 0 0 0,0 0 0 0 0,1-1 0 0 0,-1 1 0 0 0,1-1 0 0 0,1-5 47 0 0,-2 6-57 0 0,0-1-1 0 0,0 1 0 0 0,1-1 1 0 0,-1 1-1 0 0,0-1 1 0 0,0 1-1 0 0,0-1 0 0 0,0 1 1 0 0,0-1-1 0 0,0 0 0 0 0,0 1 1 0 0,0-1-1 0 0,0 1 0 0 0,0-1 1 0 0,0 1-1 0 0,0-1 0 0 0,0 1 1 0 0,0-1-1 0 0,0 1 0 0 0,-1-1 1 0 0,1 1-1 0 0,0-1 1 0 0,0 1-1 0 0,-1-1 0 0 0,1 1 1 0 0,0 0-1 0 0,-1-1 0 0 0,0-1 1 0 0,-3-4 13 0 0,1-1 1 0 0,-1 1-1 0 0,-1 0 1 0 0,1 0-1 0 0,-1 0 0 0 0,0 1 1 0 0,-7-7-1 0 0,-45-32 165 0 0,28 23-145 0 0,-88-61-34 0 0,94 66-60 0 0,14 9-7 0 0,-1 0-1 0 0,0 0 1 0 0,0 1-1 0 0,-1 1 0 0 0,-16-7 1 0 0,25 11 44 0 0,0 0-353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1839 0 0,'0'-1'134'0'0,"-2"-24"518"0"0,1 22-124 0 0,0-1-1 0 0,1 0 1 0 0,-1 0-1 0 0,1 0 0 0 0,0 0 1 0 0,0 0-1 0 0,1 0 0 0 0,-1 0 1 0 0,1 0-1 0 0,0 1 1 0 0,1-6-1 0 0,3-5 1126 0 0,-5 12-861 0 0,7-4 704 0 0,-7 6-1269 0 0,1-1-1 0 0,0 1 1 0 0,0-1 0 0 0,0 1-1 0 0,-1-1 1 0 0,1 1-1 0 0,0 0 1 0 0,0-1-1 0 0,0 1 1 0 0,0 0 0 0 0,0 0-1 0 0,0 0 1 0 0,0 0-1 0 0,0-1 1 0 0,0 1-1 0 0,0 0 1 0 0,0 1-1 0 0,0-1 1 0 0,0 0 0 0 0,1 0-1 0 0,0 1-35 0 0,0 0 0 0 0,0 0 0 0 0,1 0 0 0 0,-2 0 0 0 0,1 1 0 0 0,0-1 0 0 0,0 0 0 0 0,2 3 0 0 0,2 2 80 0 0,-2-1 0 0 0,1 1 0 0 0,0 0 0 0 0,5 10 0 0 0,-4-2 106 0 0,-1 0 1 0 0,0 1-1 0 0,-1 0 0 0 0,5 28 0 0 0,-6-28-236 0 0,55 349-168 0 0,-54-335-1048 0 0,11 42 0 0 0,0-32-6585 0 0,-10-31 2070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0,'0'1'4603'0'0,"3"40"890"0"0,19 55-3709 0 0,-2-20-1273 0 0,13 95 0 0 0,-14-65 599 0 0,-10-55-1857 0 0,-1-1-3854 0 0,-6-33-663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14655 0 0,'0'0'1675'0'0,"3"-1"-1250"0"0,59-20 2266 0 0,-32 15-1840 0 0,39-2 1 0 0,-35 6-2675 0 0,0 2-3392 0 0,-19 0-865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0,'2'1'14083'0'0,"2"1"-13889"0"0,0 0 0 0 0,0 0 0 0 0,1 0-1 0 0,-1-1 1 0 0,1 0 0 0 0,-1 0 0 0 0,1 0 0 0 0,0 0 0 0 0,-1-1 0 0 0,7 1 0 0 0,6-2-43 0 0,27-4 0 0 0,-27 2-130 0 0,21 0 0 0 0,17 3-2043 0 0,-42-1 884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9671 0 0,'-60'-6'3887'0'0,"57"6"-3514"0"0,-1 0-1 0 0,0 0 1 0 0,1 0-1 0 0,-1 0 1 0 0,0 1 0 0 0,1-1-1 0 0,-1 1 1 0 0,1 0-1 0 0,-1 0 1 0 0,1 1 0 0 0,0-1-1 0 0,-1 1 1 0 0,1-1 0 0 0,-5 5-1 0 0,4-3-154 0 0,0 0-1 0 0,0 1 1 0 0,1 0-1 0 0,-1 0 0 0 0,1 0 1 0 0,0 0-1 0 0,0 0 1 0 0,1 1-1 0 0,-4 6 1 0 0,2 0-118 0 0,0 0 1 0 0,0 1-1 0 0,1 0 0 0 0,1-1 1 0 0,0 1-1 0 0,1 0 1 0 0,0 0-1 0 0,1 14 1 0 0,0-14-88 0 0,2 1 1 0 0,0-1 0 0 0,0 0-1 0 0,1 1 1 0 0,1-1 0 0 0,0 0-1 0 0,0-1 1 0 0,2 1 0 0 0,-1-1-1 0 0,1 0 1 0 0,1 0 0 0 0,13 17-1 0 0,-13-20 0 0 0,1 0 1 0 0,-1 0-1 0 0,1 0 0 0 0,1-1 0 0 0,0 0 0 0 0,0-1 0 0 0,0 0 0 0 0,0 0 0 0 0,1-1 0 0 0,0-1 0 0 0,0 1 0 0 0,1-1 0 0 0,-1-1 0 0 0,20 4 0 0 0,-22-6 13 0 0,0-1-1 0 0,0 0 0 0 0,0 0 1 0 0,0-1-1 0 0,0 1 1 0 0,0-2-1 0 0,11-3 0 0 0,-6 2 31 0 0,-1-2-1 0 0,1 0 0 0 0,19-11 0 0 0,-28 13-24 0 0,0 1-1 0 0,0-1 1 0 0,0-1 0 0 0,0 1-1 0 0,-1 0 1 0 0,0-1 0 0 0,1 0-1 0 0,-1 0 1 0 0,0 0 0 0 0,-1 0-1 0 0,1 0 1 0 0,-1-1 0 0 0,0 1-1 0 0,0-1 1 0 0,0 0 0 0 0,0 1-1 0 0,-1-1 1 0 0,0 0 0 0 0,0 0-1 0 0,0 0 1 0 0,-1 0 0 0 0,0-7-1 0 0,0 0 81 0 0,-1 0-1 0 0,-1 1 0 0 0,-4-21 1 0 0,4 26-72 0 0,-1 0 1 0 0,1 0-1 0 0,-1 0 1 0 0,0 0 0 0 0,-1 1-1 0 0,1 0 1 0 0,-1-1-1 0 0,-7-7 1 0 0,1 3 19 0 0,0 1 0 0 0,0 0 0 0 0,-1 1 0 0 0,0 0 0 0 0,-1 1 0 0 0,-13-7-1 0 0,3 3-331 0 0,-1 2-1 0 0,-33-9 1 0 0,54 17-150 0 0,-7-1-853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0,'0'0'832'0'0,"1"1"271"0"0,6 6-157 0 0,-1 0 1 0 0,-1 1-1 0 0,1-1 0 0 0,-2 1 0 0 0,1 0 0 0 0,-1 0 1 0 0,0 0-1 0 0,0 1 0 0 0,-1 0 0 0 0,4 15 1 0 0,-1 7 38 0 0,3 58 0 0 0,0 2-363 0 0,0-33-502 0 0,6 28-173 0 0,-13-74-828 0 0,2-1 1 0 0,-1 1-1 0 0,9 16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14567 0 0,'0'0'5494'0'0,"2"0"-5140"0"0,19 2 149 0 0,11 1-190 0 0,-14-3-195 0 0,23 2 1 0 0,-24 0-102 0 0,31-2 1 0 0,-25-1-52 0 0,-8 0-463 0 0,0-1 0 0 0,27-5 0 0 0,-19 0-1210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 0 0,'0'0'1535'0'0,"0"2"-1404"0"0,7 34 879 0 0,24 70 1 0 0,4 19-402 0 0,-10 2-710 0 0,12 65-4611 0 0,-28-120 59 0 0,-4-38 2263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7831 0 0,'0'0'6243'0'0,"0"-14"-2638"0"0,1 12-3507 0 0,0 0 0 0 0,-1 0 0 0 0,1 0-1 0 0,0 0 1 0 0,0 0 0 0 0,0 1 0 0 0,0-1-1 0 0,0 0 1 0 0,0 0 0 0 0,1 1 0 0 0,-1-1-1 0 0,1 1 1 0 0,-1-1 0 0 0,1 1 0 0 0,-1 0-1 0 0,1 0 1 0 0,0-1 0 0 0,0 1 0 0 0,2-1 0 0 0,8-3-138 0 0,-1-1 1 0 0,13-2 0 0 0,-12 3 112 0 0,-6 3-195 0 0,0 0 1 0 0,1 1-1 0 0,-1 0 0 0 0,9-1 0 0 0,1 1-2570 0 0,28 3 0 0 0,-23-1 742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11143 0 0,'0'0'1110'0'0,"14"2"-436"0"0,-5-4-194 0 0,0 1 0 0 0,-1-1 0 0 0,1 2-1 0 0,0-1 1 0 0,0 1 0 0 0,0 0 0 0 0,0 1-1 0 0,0 0 1 0 0,0 1 0 0 0,0-1 0 0 0,11 5 0 0 0,-10-2-217 0 0,-1 1 0 0 0,0-1 0 0 0,0 1 0 0 0,-1 1 0 0 0,0-1 0 0 0,0 2 1 0 0,0-1-1 0 0,0 1 0 0 0,-1 0 0 0 0,9 11 0 0 0,-13-13-212 0 0,1 0-1 0 0,-1 0 0 0 0,0 0 1 0 0,-1 0-1 0 0,1 1 1 0 0,-1-1-1 0 0,0 1 0 0 0,0-1 1 0 0,-1 1-1 0 0,0 0 1 0 0,0 0-1 0 0,0-1 0 0 0,-1 1 1 0 0,1 0-1 0 0,-1 0 1 0 0,-1 0-1 0 0,1 0 0 0 0,-1 0 1 0 0,-2 6-1 0 0,1-4-69 0 0,0 0 1 0 0,-1 0-1 0 0,0 0 0 0 0,0 0 0 0 0,-1 0 1 0 0,1-1-1 0 0,-2 0 0 0 0,1 0 0 0 0,-1 0 0 0 0,0 0 1 0 0,-1-1-1 0 0,-8 9 0 0 0,12-14 0 0 0,0 0-1 0 0,0 0 1 0 0,0 1-1 0 0,0-1 1 0 0,0-1 0 0 0,0 1-1 0 0,0 0 1 0 0,0 0-1 0 0,0-1 1 0 0,0 1-1 0 0,-1-1 1 0 0,1 0 0 0 0,0 0-1 0 0,0 0 1 0 0,0 0-1 0 0,-1 0 1 0 0,1 0-1 0 0,0 0 1 0 0,0-1 0 0 0,0 1-1 0 0,0-1 1 0 0,-4-1-1 0 0,3 1 2 0 0,1 0-1 0 0,-1 0 1 0 0,1-1 0 0 0,-1 1-1 0 0,1-1 1 0 0,0 0-1 0 0,0 1 1 0 0,0-1-1 0 0,0 0 1 0 0,0 0 0 0 0,0-1-1 0 0,1 1 1 0 0,-1 0-1 0 0,0 0 1 0 0,1-1-1 0 0,0 1 1 0 0,-2-4-1 0 0,3 3 14 0 0,0 1 0 0 0,-1 0 0 0 0,1 0 0 0 0,0 0 0 0 0,0 0 0 0 0,0 0 0 0 0,1-1-1 0 0,-1 1 1 0 0,0 0 0 0 0,1 0 0 0 0,0 0 0 0 0,-1 0 0 0 0,1 0 0 0 0,0 0-1 0 0,0 0 1 0 0,0 0 0 0 0,0 1 0 0 0,2-4 0 0 0,0 0 17 0 0,-3 4-12 0 0,1 1 1 0 0,-1-1-1 0 0,0 0 0 0 0,0 1 0 0 0,1-1 1 0 0,-1 1-1 0 0,0-1 0 0 0,1 1 0 0 0,-1-1 0 0 0,0 1 1 0 0,1-1-1 0 0,-1 1 0 0 0,1-1 0 0 0,-1 1 1 0 0,0 0-1 0 0,1-1 0 0 0,0 1 0 0 0,-1 0 1 0 0,1-1-1 0 0,-1 1 0 0 0,1 0 0 0 0,-1 0 0 0 0,1-1 1 0 0,-1 1-1 0 0,2 0 0 0 0,0 0 8 0 0,3-2 15 0 0,-1 0 1 0 0,1 0 0 0 0,-1 1-1 0 0,1 0 1 0 0,0 0 0 0 0,-1 0 0 0 0,1 1-1 0 0,0-1 1 0 0,0 1 0 0 0,0 0 0 0 0,-1 1-1 0 0,1-1 1 0 0,0 1 0 0 0,6 2 0 0 0,6 2 36 0 0,0 0 1 0 0,25 14 0 0 0,-14-6-9 0 0,-10-5-189 0 0,-2 0 0 0 0,22 15 0 0 0,5 10-4056 0 0,-37-27 2321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2303 0 0,'0'0'102'0'0,"0"-1"-1"0"0,-3-8 125 0 0,3-7 11751 0 0,11 30-8927 0 0,-5 2-2529 0 0,-1 0 0 0 0,-1 0 0 0 0,2 19 0 0 0,5 16-93 0 0,3 28-180 0 0,-11-57-790 0 0,1 1 1 0 0,2 0-1 0 0,7 23 1 0 0,-8-32-1062 0 0,-1-1-76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9671 0 0,'0'0'4666'0'0,"8"1"-2605"0"0,4-1-1596 0 0,0 0-1 0 0,-1-2 1 0 0,1 1 0 0 0,-1-1-1 0 0,1-1 1 0 0,-1 0 0 0 0,17-7-1 0 0,-13 4-355 0 0,0 1 0 0 0,0 1 0 0 0,18-2 0 0 0,24-5-398 0 0,-32 5-2456 0 0,-23 6 2315 0 0,7-3-1266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12 12783 0 0,'0'0'619'0'0,"-3"-3"42"0"0,-5 1-468 0 0,1 0 0 0 0,-1 1 0 0 0,1-1 0 0 0,-1 1 0 0 0,1 1 0 0 0,-1-1 0 0 0,1 1 0 0 0,-1 1-1 0 0,0-1 1 0 0,1 1 0 0 0,-1 1 0 0 0,1-1 0 0 0,-1 1 0 0 0,1 1 0 0 0,0-1 0 0 0,0 1 0 0 0,0 1 0 0 0,-8 4 0 0 0,4-1 64 0 0,1 0 0 0 0,0 1 1 0 0,0 0-1 0 0,1 1 1 0 0,0 0-1 0 0,1 0 1 0 0,0 1-1 0 0,0 0 1 0 0,-11 22-1 0 0,7-11-192 0 0,2 1-1 0 0,0-1 1 0 0,2 2-1 0 0,0-1 1 0 0,2 1-1 0 0,0 0 1 0 0,-3 32-1 0 0,7-39-33 0 0,1 0 0 0 0,1 0 0 0 0,0 0 0 0 0,1 0 0 0 0,1 0 0 0 0,0 0 0 0 0,1 0 0 0 0,1 0 0 0 0,0-1 0 0 0,1 0 0 0 0,13 25 0 0 0,-15-34-31 0 0,1 0 0 0 0,0 0 0 0 0,0-1 0 0 0,0 1 0 0 0,1-1 0 0 0,0 0 0 0 0,0-1 0 0 0,0 1 0 0 0,9 5 0 0 0,-5-5 0 0 0,1 1 0 0 0,0-1 0 0 0,0-1 0 0 0,0 0 0 0 0,15 4 0 0 0,-1-3 0 0 0,1 0 0 0 0,0-2 0 0 0,0-1 0 0 0,35-1 0 0 0,-43-2 5 0 0,0 0-1 0 0,0-1 1 0 0,0 0-1 0 0,-1-2 1 0 0,1 0-1 0 0,-1-1 1 0 0,22-9-1 0 0,-30 10 1 0 0,0 0 1 0 0,-1 0-1 0 0,1-1 0 0 0,-1 0 0 0 0,0 0 1 0 0,0-1-1 0 0,0 0 0 0 0,-1 0 0 0 0,0-1 1 0 0,0 1-1 0 0,-1-1 0 0 0,0-1 0 0 0,0 1 1 0 0,0-1-1 0 0,5-14 0 0 0,-6 13 92 0 0,-1 1 0 0 0,0-1 0 0 0,-1 0 0 0 0,0 0 1 0 0,-1 0-1 0 0,1 0 0 0 0,-2 0 0 0 0,1 0 0 0 0,-1-1 0 0 0,-1 1 0 0 0,0 0 0 0 0,0 0 0 0 0,0 0 0 0 0,-1 0 0 0 0,-1 0 0 0 0,0 0 1 0 0,0 1-1 0 0,0-1 0 0 0,-1 1 0 0 0,-9-14 0 0 0,-1 1 80 0 0,-1 0 0 0 0,-24-28 0 0 0,28 39-104 0 0,0-1 0 0 0,0 1 0 0 0,-1 1 0 0 0,0 0 0 0 0,-20-11 0 0 0,8 7-66 0 0,15 7-290 0 0,-1 1 1 0 0,0-1 0 0 0,-1 2 0 0 0,1-1-1 0 0,-1 2 1 0 0,-14-4 0 0 0,6 3-5202 0 0,3-2-1775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11287 0 0,'0'0'1023'0'0,"6"1"-842"0"0,16 1-51 0 0,-22-2-113 0 0,0 0 0 0 0,1 0 0 0 0,-1 0 0 0 0,0 0 0 0 0,0 0 0 0 0,0 0 1 0 0,1 0-1 0 0,-1 0 0 0 0,0 0 0 0 0,0 0 0 0 0,1 0 0 0 0,-1 0 0 0 0,0 0 0 0 0,0 0 1 0 0,0 0-1 0 0,1 0 0 0 0,-1 0 0 0 0,0 1 0 0 0,0-1 0 0 0,0 0 0 0 0,1 0 1 0 0,-1 0-1 0 0,0 0 0 0 0,0 0 0 0 0,0 0 0 0 0,0 1 0 0 0,1-1 0 0 0,-1 0 0 0 0,0 0 1 0 0,0 0-1 0 0,0 1 0 0 0,0-1 0 0 0,9 20 689 0 0,-1 0 0 0 0,-1 1 1 0 0,-2-1-1 0 0,1 1 0 0 0,-2 1 0 0 0,-1-1 0 0 0,-1 1 1 0 0,0 28-1 0 0,-6 111 359 0 0,-1 31-899 0 0,2-85-1267 0 0,3-63-3530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0,'0'2'7348'0'0,"50"504"-384"0"0,-29-284-10797 0 0,-19-200-1438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10135 0 0,'0'0'919'0'0,"-4"6"4045"0"0,6-6-3391 0 0,9 3-838 0 0,0-1 0 0 0,0 0 0 0 0,0 0 0 0 0,16-1 0 0 0,9-1-2228 0 0,-3-1-3011 0 0,-18 1-2054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14 813 1375 0 0,'0'0'3664'0'0,"5"0"-3372"0"0,1 1-95 0 0,4 1-94 0 0,0 0 5547 0 0,-10-2-5588 0 0,0 0 0 0 0,1-1 0 0 0,-1 1 1 0 0,0 0-1 0 0,1-1 0 0 0,-1 1 0 0 0,0 0 1 0 0,0-1-1 0 0,1 1 0 0 0,-1-1 0 0 0,0 1 1 0 0,0-1-1 0 0,0 1 0 0 0,0 0 0 0 0,0-1 1 0 0,0 1-1 0 0,0-1 0 0 0,0 1 0 0 0,0-1 1 0 0,0 1-1 0 0,0-1 0 0 0,0 1 0 0 0,0-1 1 0 0,0 1-1 0 0,0-1 0 0 0,-3-15 619 0 0,3 14-439 0 0,-6-37 1164 0 0,2 0 1 0 0,2 0-1 0 0,4-54 0 0 0,-3 70-1154 0 0,0 1 0 0 0,-5-26 0 0 0,-1-17 116 0 0,-7-192 239 0 0,9 134-1242 0 0,5 120 273 0 0,1-1 0 0 0,-1 1 0 0 0,1 0 0 0 0,0 0 0 0 0,0 0 0 0 0,0 0 0 0 0,1 0 0 0 0,1-4 0 0 0,-3 7 238 0 0,5-9-1606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5983 0 0,'0'0'464'0'0,"2"-2"-110"0"0,-2 2-211 0 0,1-1 0 0 0,-1 1 0 0 0,1 0 1 0 0,-1-1-1 0 0,1 1 0 0 0,-1 0 0 0 0,1-1 1 0 0,0 1-1 0 0,-1 0 0 0 0,1 0 0 0 0,-1 0 0 0 0,1 0 1 0 0,0-1-1 0 0,-1 1 0 0 0,1 0 0 0 0,0 0 1 0 0,-1 0-1 0 0,1 0 0 0 0,0 0 0 0 0,-1 0 0 0 0,1 1 1 0 0,-1-1-1 0 0,1 0 0 0 0,0 0 0 0 0,-1 0 1 0 0,1 1-1 0 0,-1-1 0 0 0,1 0 0 0 0,0 0 0 0 0,-1 1 1 0 0,1-1-1 0 0,-1 1 0 0 0,1-1 0 0 0,-1 0 1 0 0,1 1-1 0 0,-1-1 0 0 0,0 1 0 0 0,1-1 0 0 0,-1 1 1 0 0,1-1-1 0 0,-1 1 0 0 0,0 0 0 0 0,6 9 426 0 0,0 1-1 0 0,-1-1 1 0 0,0 1-1 0 0,-1 0 1 0 0,0 1-1 0 0,2 14 1 0 0,10 75 822 0 0,-15-91-1259 0 0,11 180 1000 0 0,-10-126-969 0 0,2 168-94 0 0,-3-190-383 0 0,3 28-545 0 0,-3-61-294 0 0,1 1-1 0 0,4 14 1 0 0,-5-22-433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1022 1375 0 0,'0'0'14808'0'0,"1"-2"-14548"0"0,1-19 220 0 0,0 0 0 0 0,-1 0 1 0 0,-1 0-1 0 0,-1 0 0 0 0,-5-24 0 0 0,3 20-130 0 0,-1-113 964 0 0,5 103-1074 0 0,-1 25-169 0 0,-8-315 1380 0 0,-3 168-666 0 0,11 59-732 0 0,1 38-66 0 0,2 42 823 0 0,-1 15-3323 0 0,13 18-7456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39 623 1375 0 0,'0'0'7436'0'0,"-8"-10"-5408"0"0,1-12 404 0 0,7 21-2160 0 0,-1-9 432 0 0,0 4-398 0 0,1-1 0 0 0,-1 1 0 0 0,2-13 0 0 0,-2-19 486 0 0,-2-8-60 0 0,1 1 88 0 0,1 37-601 0 0,0 0 1 0 0,1 0-1 0 0,0 0 0 0 0,2-16 0 0 0,-2 18-123 0 0,0 1 1 0 0,0 0-1 0 0,0-1 0 0 0,-2-7 0 0 0,2 5 7 0 0,-2-44 633 0 0,2 36-392 0 0,-1 1 0 0 0,-4-24 0 0 0,4 34-244 0 0,0 0-1 0 0,1 0 0 0 0,-1 0 1 0 0,1 0-1 0 0,0-1 1 0 0,1-8-1 0 0,-2 5-26 0 0,1 8-78 0 0,-1 0 0 0 0,1-1-1 0 0,-1 1 1 0 0,1-1 0 0 0,0 1-1 0 0,-1 0 1 0 0,1-1 0 0 0,0 1-1 0 0,0-1 1 0 0,0-1 0 0 0,1-1-137 0 0,0 1-1 0 0,-1 0 1 0 0,1 0 0 0 0,0 0-1 0 0,1 0 1 0 0,-1 0 0 0 0,0 1-1 0 0,1-1 1 0 0,0 0 0 0 0,2-3-1 0 0,9-17-1219 0 0,-6 4-1143 0 0,5-24 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266 221 2303 0 0,'0'-2'167'0'0,"-6"-22"5618"0"0,-11-30-2897 0 0,15 51-2520 0 0,0 0 0 0 0,-1 0 0 0 0,1 0 0 0 0,-1 0 0 0 0,0 0-1 0 0,0 1 1 0 0,0-1 0 0 0,0 1 0 0 0,0 0 0 0 0,-7-3 0 0 0,4 1 127 0 0,4 3-359 0 0,-1-1 0 0 0,1 1 1 0 0,0 0-1 0 0,-1 0 0 0 0,1 0 1 0 0,-1 1-1 0 0,1-1 0 0 0,-1 1 1 0 0,0-1-1 0 0,1 1 1 0 0,-1 0-1 0 0,0 0 0 0 0,1 0 1 0 0,-1 0-1 0 0,1 1 0 0 0,-1-1 1 0 0,0 1-1 0 0,1-1 0 0 0,-1 1 1 0 0,1 0-1 0 0,-4 1 0 0 0,-2 3-16 0 0,1-1 0 0 0,-1 1 0 0 0,1 0 0 0 0,0 0-1 0 0,-7 7 1 0 0,-15 27 116 0 0,24-33-206 0 0,0 1 0 0 0,1 0 1 0 0,0 0-1 0 0,0 0 0 0 0,1 1 0 0 0,-4 12 0 0 0,4-11-5 0 0,0 0-10 0 0,0 1-1 0 0,1 0 0 0 0,-1 18 1 0 0,-2 8 3 0 0,2-16 105 0 0,0-1 0 0 0,1 0-1 0 0,1 1 1 0 0,1 23 0 0 0,1-32-51 0 0,1 1 1 0 0,0-1-1 0 0,0 1 1 0 0,1-1-1 0 0,1 0 1 0 0,0 0 0 0 0,0 0-1 0 0,9 15 1 0 0,-7-18-12 0 0,1 1 1 0 0,0-1-1 0 0,0-1 0 0 0,1 1 1 0 0,0-1-1 0 0,0 0 0 0 0,1-1 1 0 0,0 0-1 0 0,10 5 0 0 0,-7-4-21 0 0,-1-1 0 0 0,1-1-1 0 0,12 5 1 0 0,-16-8 10 0 0,-1 0 1 0 0,1-1-1 0 0,0 0 1 0 0,-1 0-1 0 0,1-1 1 0 0,12 0-1 0 0,-12-1 2 0 0,1 1 0 0 0,0-1 0 0 0,-1 0 0 0 0,1-1 1 0 0,-1 0-1 0 0,1 0 0 0 0,-1-1 0 0 0,0 0 0 0 0,0-1 0 0 0,0 0 0 0 0,0 0 0 0 0,-1 0 0 0 0,0-1 0 0 0,0 0 0 0 0,0-1 0 0 0,12-11 0 0 0,-8 4 9 0 0,0 0-1 0 0,-1 0 0 0 0,13-21 0 0 0,-19 26-12 0 0,0 0 1 0 0,0-1-1 0 0,-1 0 0 0 0,0 0 0 0 0,-1 0 1 0 0,1 0-1 0 0,0-16 0 0 0,-1 4 104 0 0,-2-1 0 0 0,0 1 0 0 0,-2 0 0 0 0,0-1 0 0 0,-1 1 0 0 0,-1 0 0 0 0,-1 0 0 0 0,-14-35 0 0 0,-16-10 168 0 0,27 51-279 0 0,-1 1 0 0 0,-1 0-1 0 0,0 1 1 0 0,-1 0 0 0 0,0 0-1 0 0,-1 1 1 0 0,0 1 0 0 0,-1 0 0 0 0,0 1-1 0 0,-15-9 1 0 0,21 14-34 0 0,-1 1-1 0 0,1 1 0 0 0,-1-1 1 0 0,1 1-1 0 0,-1 1 1 0 0,0 0-1 0 0,0 0 0 0 0,0 0 1 0 0,-16 0-1 0 0,21 2-21 0 0,1 0-1 0 0,0 1 1 0 0,0 0-1 0 0,-1-1 1 0 0,1 1 0 0 0,0 0-1 0 0,0 0 1 0 0,0 0-1 0 0,0 0 1 0 0,0 1-1 0 0,0-1 1 0 0,0 1 0 0 0,1-1-1 0 0,-1 1 1 0 0,0 0-1 0 0,1-1 1 0 0,-3 4-1 0 0,-3 5-331 0 0,-12 21 0 0 0,17-28 270 0 0,-33 70-4834 0 0,29-59 3039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6T15:13:17.3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7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2-06T15:15:27.797"/>
    </inkml:context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3090 6949 8287 0,'0'0'368'0,"2"-2"80"0,15-1-448 0,-17 3 0 15,0 0 0-15,0-5 0 0,-4-2 3472 0,-1 2 624 16,-1 0 112-16,-2 0 16 0,-1-2-2448 0,-2 3-496 15,-2 0-112-15,-1 3-16 0,-2-1-704 0,3 2-128 0,-2 2-48 0,-2-1 0 16,1 5-272-16,0 0 0 0,2 1 0 0,-2 4 0 16,3 5 0-16,-1 6 0 0,1 3 0 0,4 1-144 15,1 0 144-15,3 0-192 0,1-2 192 0,1-1-192 16,2-1 192-16,0-1-128 0,-1-6 128 0,4-2-128 16,2-4 128-16,1-3-160 0,1-2 160 0,3-1-160 15,3-3-96-15,3-5 0 0,0-3-16 0,2-3 0 16,1 0 96-16,1-4 32 0,-2-4 0 0,1-1 0 15,0-1 144-15,-1-2 0 0,1-1 160 0,-2 2-160 16,-3 0 464-16,0 0 0 0,-1 6 0 0,-2-2 0 0,-1 2 144 16,0 3 32-16,-3 3 0 0,-2 3 0 0,-4 7 432 0,0 0 80 15,0 0 32-15,0 0 0 0,-2 11-512 0,2 6-96 16,0 0-32-16,0 5 0 0,2 1-544 0,-1 3 0 16,1 2 0-16,2-4 0 31,2 1-2032-31,0-4-304 0,3 0-64 0,0-1-16 15,3-6-128-15,-1-4-16 0</inkml:trace>
  <inkml:trace contextRef="#ctx0" brushRef="#br0" timeOffset="230.31">3537 6411 11967 0,'0'0'1072'0,"0"0"-864"16,0 0-208-16,0 8 0 0,-1 4 3968 0,-2 2 736 15,0 5 160-15,1 6 16 0,-1 5-2944 0,1 5-592 0,2 4-112 0,-2 5-16 16,1 2-816-16,1 7-144 0,3-3-48 0,-2 0 0 16,0-3-352-16,1 1-80 0,0-4-16 0,2-2 0 31,0-5-1008-31,1-3-208 0,2-4-32 0,-1-3-12032 0</inkml:trace>
  <inkml:trace contextRef="#ctx0" brushRef="#br0" timeOffset="567.09">3884 6840 15663 0,'-12'13'688'0,"8"-4"144"0,-1 4-656 0,1 3-176 0,0 2 0 0,1 4 0 0,1 2 1568 0,1 2 288 15,-1 0 48-15,5 0 16 0,-2-1-1232 0,3-2-240 16,3 2-64-16,0-3 0 0,4-2 160 0,1-3 32 16,-2-3 0-16,2-2 0 0,1-3 0 0,1-3 16 15,0-3 0-15,1-2 0 0,-2-3 288 0,0-5 48 16,0-3 16-16,-1-3 0 0,-2-2 272 0,-1-4 64 15,-1-5 16-15,-1-2 0 0,-2-3-352 0,-1-2-80 16,-3-3-16-16,-1-2 0 0,-3-5-336 0,1 1-80 16,-1-2-16-16,-1 0 0 0,-2-2-272 0,1 0-144 0,-2-3 160 0,0 3-160 31,0 2-544-31,-1 4-208 0,0 4-32 0,0 5-16 16,2 3-2016-16,0 6-416 0,1 3-80 0,-1 6-6000 0,2 5-1200 0</inkml:trace>
  <inkml:trace contextRef="#ctx0" brushRef="#br0" timeOffset="864.21">4193 7017 19695 0,'17'25'864'0,"-8"-16"192"0,4 0-848 0,1-1-208 0,1 1 0 0,-1-1 0 16,0-3 1136-16,1-2 176 0,-4-4 32 0,1-3 16 16,-2 0 128-16,1-5 32 0,-2-2 0 0,-1-2 0 15,0-3-496-15,-2-1-112 0,1-1-16 0,-2-1 0 16,0-5-384-16,-1 1-64 0,-3-2-32 0,1 2 0 15,-4-2-176-15,1 3-48 0,0-1 0 0,-2 1 0 0,-1 3-32 0,-2 0-16 16,-2 3 0-16,0 0 0 0,0 2-144 0,0 3 192 16,2 6-192-16,-1 5 192 0,0 2-64 0,0 8 0 15,2 1 0-15,0 8 0 0,1 1 0 0,2 7-128 16,4 3 192-16,0 2-64 0,2 1-128 0,1 1 0 16,3 1 0-16,1-1 128 0,2-4-288 0,1-3-64 15,1-2-16-15,2-3 0 16,2-2-1808-16,0-5-352 0,-1-4-80 0,-1-5-6816 15,1-2-1376-15</inkml:trace>
  <inkml:trace contextRef="#ctx0" brushRef="#br0" timeOffset="1233.59">4637 6510 23039 0,'0'0'2048'0,"-4"7"-1648"0,1 3-400 0,0 4 0 16,0 5 1600-16,2 4 224 0,-2 3 48 0,3 4 16 15,2 4-144-15,0 5-16 0,0 2-16 0,0 2 0 16,2 0-1024-16,1-2-208 0,2 2-32 0,1-4-16 0,-1-3-304 0,1-4-128 16,3-2 128-16,-2-4-128 15,1-1 0-15,1-7 0 0,-1-3 0 0,-1-2 0 16,0 0 0-16,-1-7-272 0,1-2 32 0,-1-3 16 16,0-1-272-16,0-1-48 0,1-3-16 0,-1-6 0 15,-2-2 16-15,1-2 0 0,-2-7 0 0,0 0 0 0,0-4 144 16,1-1 16-16,-2-1 16 0,2-2 0 0,-2 0 48 0,1 5 16 15,0-2 0-15,1 2 0 0,-2 2 304 0,-1 4 0 16,1 2 0-16,2 3 0 0,-2 3 304 0,-1 2 64 16,-3 8 16-16,0 0 0 0,0 0 32 0,0 0 16 15,7 8 0-15,-1 2 0 0,1 3-144 0,-1 3-32 16,1 2 0-16,1 2 0 0,0 0-256 0,-2 1 0 16,2-3 0-16,1 2 0 15,2-2-2336-15,-1-1-368 0,-1-2-80 0</inkml:trace>
  <inkml:trace contextRef="#ctx0" brushRef="#br0" timeOffset="1370.62">5182 6824 8287 0,'0'0'736'0,"0"0"-592"16,-1 8-144-16,-3 0 0 0,0 4 3488 0,0 1 672 0,-1 1 128 0,1 4 16 15,2 1-3152-15,0 0-624 0,1 1-128 0,2-1-16 16,2 1-384-16,1-3 0 0,1-2 0 0,1 0-7392 15,1-2-1552-15</inkml:trace>
  <inkml:trace contextRef="#ctx0" brushRef="#br0" timeOffset="1541.22">5418 6768 20271 0,'-2'11'1792'0,"-4"2"-1424"16,0 4-368-16,-3 0 0 15,-2 3 1568-15,0 1 240 0,-4 3 48 0,4 2 16 16,-1 2-528-16,3 1-96 0,1 1-32 0,0-2 0 0,0 0-1216 0,3 0-208 16,2 2-64-16,3-6-16 15,2-1-2464-15,0-5-480 0</inkml:trace>
  <inkml:trace contextRef="#ctx0" brushRef="#br0" timeOffset="1862.71">5596 6673 17903 0,'-10'-16'784'0,"7"10"176"0,-3-1-768 0,0 2-192 0,-1 0 0 0,1 4 0 15,-3 3 640-15,-1 7 64 0,1 7 32 0,0 6 0 16,1 8 160-16,2 4 48 0,1 5 0 0,2 2 0 16,3 2-288-16,4 1-48 0,4 0-16 0,1 1 0 15,1-4-400-15,2 0-192 0,2-9 160 0,3-2-160 16,0-4-192-16,0-5-128 0,0-4-16 0,-1-5-16 15,0-6 352-15,-1-2 0 0,-2-6 192 0,0-6-64 0,0-4 992 0,-2-5 192 16,-2-4 32-16,-1-3 16 16,-2-5-224-16,-1-2-48 0,1-3-16 0,-4-3 0 15,-2 1-368-15,-1-5-80 0,-2 0-16 0,-1-2 0 16,0-3-144-16,-2-1-16 0,-2 0-16 0,-1 0 0 16,-3-2-672-16,2 3-128 0,-1 0-16 0,1 5-16 15,0 1-3200-15,-1 7-640 16</inkml:trace>
  <inkml:trace contextRef="#ctx0" brushRef="#br0" timeOffset="2164.04">5901 6925 27007 0,'4'14'1200'0,"1"-4"240"0,3 5-1152 0,-1-1-288 15,1-2 0-15,0-2 0 0,1 1 1072 0,0-5 144 0,0-3 48 0,2 1 0 16,1-4-112-16,1-4 0 15,0-3-16-15,0-2 0 0,1-1-384 0,-1-2-80 16,-1-1-16-16,0-1 0 0,-3-2-352 0,0 0-80 16,-1-1-16-16,-2 0 0 0,-2 0-336 0,-1 3-80 15,-2-3-16-15,-1 4 0 0,-3 0 96 0,-1 1 128 16,1 3-208-16,-5 3 80 0,-3 1-208 0,-2 5-48 16,0 3 0-16,-1 9 0 0,0 3 240 0,-1 4 144 15,1 3-192-15,2 3 192 0,2 1 320 0,2 4 160 0,1 3 32 0,3-2 16 16,3 2 240-16,2-2 32 0,3-2 16 0,4-1 0 15,5-3-240-15,7-4-32 0,3-4-16 0,6-6 0 16,3-3-272-16,6-4-48 16,5-2-16-16,6-4 0 15,4-4-784-15,25-5-176 0,-6 0-16 0,-25 3-17648 0</inkml:trace>
  <inkml:trace contextRef="#ctx0" brushRef="#br1" timeOffset="7298.64">2730 11262 14735 0,'-3'-6'640'0,"2"-2"160"0,1 0-640 0,0 8-160 0,0 0 0 0,0 0 0 16,0-8 2368-16,3 3 448 0,-3 5 96 0,0 0 16 15,0 0-1296-15,5 13-256 0,0 1-48 0,0 8-16 16,-1 7-464-16,0 5-80 0,0 5-32 0,0 4 0 16,0 5-576-16,-2 2-160 0,-2-1 0 0,2 1 0 15,-1 1-1872-15,0-3-448 0,1-4-96 0,-1-4-5808 16,0-7-1168-16</inkml:trace>
  <inkml:trace contextRef="#ctx0" brushRef="#br1" timeOffset="7734.96">2967 11407 16575 0,'-1'-13'736'0,"1"13"160"0,0-5-720 0,0 5-176 0,0 0 0 0,0 0 0 15,0 0 2992-15,0 0 560 0,-7 2 112 0,1 6 32 16,-2 1-2272-16,0 4-448 0,-1 3-80 0,-1 3-32 16,-1 4-544-16,2 1-128 0,0 2 0 0,1 0-16 15,2-1-176-15,0 0 160 16,1 1-160-16,1-2 160 0,0-2-160 0,2 0 0 15,1-1 0-15,1-3 0 0,1-1 0 0,1-3 0 16,1-1 144-16,2-1-144 0,0-2 0 0,3-2 144 0,0-1-144 0,3-2 0 16,2-1 240-16,1-1-64 0,2-1-16 0,1-4 0 15,-1-1-160-15,3-1 192 0,0-3-192 0,3 0 192 16,-1-2-192-16,1-2 0 0,1-5 0 0,-1 2 0 16,0 1 0-16,-1-4 0 0,0 0 0 0,-3-1 0 15,-4-2-176-15,1 2 176 0,-2 0-128 0,-3 1 128 16,-2 3-256-16,-2-2 16 0,-2 2 16 0,-1 1 0 0,0 1 16 0,-5 1 0 15,0 4 0-15,-2 0 0 0,-3 3 208 0,1 2-144 16,6 2 144-16,-8 0-128 0,1 1 320 0,-2 4 64 16,-1-1 0-16,2 4 16 0,1 1 0 0,2 3 0 15,1 1 0-15,2 1 0 0,0 2-96 0,2 1-32 16,2 0 0-16,2 0 0 16,2-1-144-16,2 1-144 0,0 0 144 0,1 2-208 0,0-5 0 0,1-1 0 15,2-3 0-15,1 0 0 16,2-3-528-16,0 0-96 0,2-2-32 0,-1-1 0 15,-2-4-2336-15,2-4-480 0</inkml:trace>
  <inkml:trace contextRef="#ctx0" brushRef="#br1" timeOffset="7926.8">3537 11077 19343 0,'0'0'1728'0,"-3"-4"-1392"0,3 4-336 0,0 0 0 16,0 0 2224-16,0 0 368 0,-4 9 80 0,3 7 16 15,2 5-1664-15,1 6-336 0,0 7-64 0,2 2-16 16,3 5-224-16,1 3-32 0,1 2-16 0,1 1 0 16,2 1-336-16,0-1 0 0,-1-1 0 0,2-2 0 31,2-1-2048-31,-1-3-464 0,-2-3-112 0,-2-3-9152 0</inkml:trace>
  <inkml:trace contextRef="#ctx0" brushRef="#br1" timeOffset="8299.35">3534 11712 4607 0,'-10'-25'400'0,"6"12"-400"16,1-3 0-16,2-1 0 16,1 1 2992-16,1-1 512 0,1 0 96 0,0 1 32 15,2 2-1600-15,1-1-320 0,3 2-64 0,1 2-16 0,3-4-768 0,4 3-160 16,-1 2-16-16,4-2-16 0,-1 2-464 0,1 1-80 16,2 1-128-16,0-1 176 0,-1 1-176 0,-2 3 0 15,-1 1 0-15,0 1 0 0,-4-1 0 0,-1 3 0 16,-3 1 0-16,0 3 0 0,-1 1 128 0,-2 3 0 15,-1 2 0-15,-1 5 0 0,-1-3 320 0,0 5 64 16,-1 1 16-16,0 1 0 0,-1 2-336 0,1 1-192 0,1-2 192 16,0 1-192-16,1-1 0 0,1-1 0 0,0 1 0 0,3-4 0 15,1 0 0-15,0-2 0 16,-1-3 0-16,1 1 0 0,-1-5 0 0,1 1 208 16,0-5-32-16,2 0-16 0,-1-4 304 0,0 0 64 15,0-5 16-15,-3-3 0 0,0-3-48 0,-1-3-16 16,1-1 0-16,-2 0 0 0,0-4-224 0,-2 2-64 15,-3-1 0-15,-1 1 0 0,-2-1-64 0,-2 3-128 0,-4-1 176 16,-2 2-176-16,1 1 0 0,-2-1 0 0,0 2-240 0,-1-2 80 31,-2 2-496-31,0 1-112 0,2 1 0 0,3 0-16 16,1 0-2112-16,1 4-432 0,3-2-64 0,2 5-32 0</inkml:trace>
  <inkml:trace contextRef="#ctx0" brushRef="#br1" timeOffset="8801.54">4160 11463 21423 0,'8'22'944'0,"-4"-13"208"0,1 4-928 0,0 4-224 0,1 3 0 0,-3 1 0 0,0-3 1536 0,-2 1 256 16,-1 1 48-16,-1-1 16 0,-2-2-480 0,1 0-96 15,-2-2 0-15,0-2-16 0,0-3-560 0,0 1-128 16,0-5 0-16,4-6-16 0,0 0-144 0,0 0-32 16,-5-1 0-16,1-3 0 15,0-3-240-15,2 0-144 0,0-8 160 0,2 0-160 0,2-2 0 0,-1-3-192 16,3-1 16-16,0-1 0 0,0 0-160 0,1 1-48 15,1-4 0-15,2 3 0 16,1 3-32-16,2-1-16 0,1 0 0 0,-1 3 0 0,2 2 272 0,0 1 160 16,0 2-192-16,0 4 192 0,-1 3-352 0,1 2 32 15,-1 3 16-15,0 5 0 0,-3 6 96 0,3 3 16 16,-1 2 0-16,2 2 0 0,2 2 416 0,-1 0 96 16,0 0 0-16,-1 0 16 0,-2-1-336 0,0-1-160 15,1-1 16-15,1-1 0 0,0 0 528 0,2-3 128 0,-1-2 0 16,-2 1 16-16,1-1-272 0,0-4-48 0,0-1-16 0,0-3 0 15,0 0 64-15,0-3 0 0,-1-4 0 16,-1 2 0-16,1-8-64 0,2 0-16 0,-2 0 0 0,0-3 0 16,0-3-176-16,-2-1 0 0,-2 0 0 0,1 0 0 15,-1-4-240-15,-2 3-80 0,-2 0 0 0,-1-1-16 32,-2 2-432-32,-2 1-96 0,-2-3-16 0,-2 5 0 0,-1 1-112 0,-2 4-32 15,0 1 0-15,-1 5 0 0,0 3 1024 0,0 7 0 0,-1 3 0 0,3 6 0 0,-1 3 944 0,3 5 80 16,1 3 0-16,4 3 16 15,-2 3-16-15,5 0 0 0,1-2 0 0,2 0 0 16,4-1-304-16,1-3-64 0,5-2-16 0,2-3 0 16,4-3-224-16,4-5-48 0,4-4-16 0,3-3 0 15,3-6-32-15,2-3-16 0,4-5 0 0,2-5-11968 16,3-3-2400-16</inkml:trace>
  <inkml:trace contextRef="#ctx0" brushRef="#br2" timeOffset="31835.35">18779 5489 16575 0,'0'0'1472'0,"0"0"-1168"0,0 0-304 0,0 0 0 16,0 0 1872-16,8 0 320 0,-1-5 64 0,6-1 16 15,2-4-240-15,3-1-48 0,3-5-16 0,4-1 0 16,3-1-560-16,4-3-128 0,-2-1 0 0,5-3-16 15,4-2-272-15,5-2-48 0,4-1-16 0,2-1 0 16,5-3-304-16,-3-1-64 0,-1-2-16 0,2 2 0 16,-1 1-272-16,1 0-48 0,0 1-16 0,0 1 0 15,1-2-208-15,1 1 0 0,-1 0 128 0,0 3-128 0,-5 0 0 0,-2 0 0 16,-1-3 128-16,-3 4-128 0,-1 5 0 0,-2-3 0 16,-2 4 128-16,-3 2-128 0,-2 3 0 0,-1 1 0 15,-2 1 0-15,-2 2 0 0,-2 2 176 0,-1 3-176 16,-5 0 192-16,0-2-192 0,-3 2 256 0,0 2-48 15,-3 0-16-15,-1 1 0 0,0-1-32 0,-2 0-16 16,-4 1 0-16,0 2 0 0,-2 1-16 0,-5 3 0 16,5-2 0-16,-5 2 0 0,0 0 48 0,0 0 0 0,6-4 0 15,-6 4 0-15,4-4-32 0,-4 4 0 16,0 0 0-16,0 0 0 0,0 0-144 0,0 0 128 16,5-1-128-16,1-1 128 0,-6 2-128 0,8 0 0 15,0 2 0-15,0-2 128 0,2 2-128 0,1 1 0 16,2 1 0-16,1 2 128 0,-1 3-128 0,3 2 0 15,3 2 0-15,2 1 0 0,4 3 0 0,0 1 0 16,-1 2 0-16,5 1 128 0,1 1-128 0,4 2 160 16,-1 0-160-16,2 2 160 0,4 2 96 0,0-1 0 0,1 2 16 0,2-1 0 15,1 1 0-15,1 1 0 0,2 1 0 0,1-2 0 16,-1-1-16-16,1-2 0 0,1 0 0 0,0 0 0 16,-4 1 0-16,-2-2-16 0,-4-3 0 0,-2 0 0 15,0 0 48-15,-2 1 16 0,-4-3 0 0,0 1 0 16,-2-2-128-16,1-3-32 0,-3 1 0 0,-1-2 0 15,-3-2-144-15,1 0 128 0,0-1-128 0,-3-2 128 16,-1 0-128-16,-1-2 0 0,-4-1 0 0,-1-1 128 0,0-1-128 0,-2 1 0 16,-1-4-160-16,-2 2 160 0,-2-2-384 0,0-2 0 15,-6 0 16-15,0 0 0 16,0 0-2128-16,0 0-416 0,0 0-96 0</inkml:trace>
  <inkml:trace contextRef="#ctx0" brushRef="#br3" timeOffset="42338.48">19944 3382 23327 0,'0'0'1024'0,"0"0"224"0,0 0-992 0,0 0-256 0,0 0 0 0,0 0 0 16,8 13 1024-16,-9-6 176 0,1 2 16 0,1-2 16 15,0 2-144-15,2 1-48 0,1 2 0 0,1 1 0 0,0 3-336 0,2-3-64 16,1 4 0-16,1 3-16 0,0 5 256 0,3 3 48 16,1 2 16-16,0 0 0 0,-2 2 0 0,5 7 0 15,-2 2 0-15,0-4 0 0,-1 3-96 0,0-1-16 16,-2-3 0-16,1 1 0 0,0 1-496 0,1-1-96 16,0 0-32-16,1-2 0 15,1-2 48-15,-2-2 16 0,-2 0 0 0,1-1 0 16,0-1-272-16,1-2 0 0,0-2 128 0,0 0-128 0,1-3 0 0,-1 0 0 15,-1 3 128-15,-2-6-128 0,0 1 0 0,1-2 0 16,-2-1 0-16,1 0 0 0,-1 1 0 0,-2-1 0 16,3-1-192-16,-3-2 48 15,0 1-720-15,-2-2-144 0,2 0-16 0,-3-4-16 16,-2-3-1696-16,0 1-336 0,-2-7-64 0,0 0-7216 16,0 0-1440-16</inkml:trace>
  <inkml:trace contextRef="#ctx0" brushRef="#br3" timeOffset="42829.86">19734 2702 9215 0,'-7'-14'400'0,"3"7"96"0,0-1-496 0,-1 2 0 16,-2-1 0-16,0 1 0 0,0-3 4416 0,-1-1 800 15,0 0 160-15,-1 1 16 0,0 1-3136 0,0 2-624 16,0-1-128-16,1 4-32 0,1 1-896 0,1 4-192 16,-1 5-48-16,2 3 0 0,0 5-208 0,-1 2-128 0,4 3 160 15,1 5-160-15,2 4 0 0,1 1 0 0,2 0 0 0,2 0 0 16,1-1 0-16,3-2 0 0,0-2 0 0,4-4 0 16,1-4 0-16,0-1 0 0,1-4 0 0,1-3 0 15,2-5 0-15,0-4 0 0,-1-4 0 0,-1 0 144 16,0-1 192-16,-1 0 48 15,-1-5 0-15,-2-3 0 0,-2-4 160 0,-2 1 32 16,-1-4 16-16,-2 3 0 0,-3-3-176 0,-2 1-32 16,-2 2-16-16,-2 0 0 0,-1-1-144 0,-2 1-32 15,-2-1 0-15,-3 1 0 0,0 1-192 0,-2-3 0 0,-3 2 128 0,-1-3-128 16,0 1 0-16,-1 2 0 0,0 0-192 0,-1 4 192 31,2 1-2176-31,0 3-336 0,2 2-64 0</inkml:trace>
  <inkml:trace contextRef="#ctx0" brushRef="#br3" timeOffset="43044.3">19951 2474 27583 0,'0'0'1216'0,"0"0"256"0,0 0-1168 0,5-3-304 0,-5 3 0 0,4-1 0 0,1-3 1936 0,-5 4 336 16,7 4 64-16,-1 4 16 0,1 3-1248 0,1 8-240 15,-2 1-48-15,1 5-16 0,-1 3-416 0,-1-1-64 16,2 2-32-16,1-1 0 0,-2 2-160 0,2 0-128 16,1 4 192-16,0-1-192 15,-1-3-1952-15,-1 0-496 0,-2-2-112 0,0 0-7824 16,-1-2-1584-16</inkml:trace>
  <inkml:trace contextRef="#ctx0" brushRef="#br3" timeOffset="43228.67">20139 2281 15663 0,'0'0'1392'0,"0"0"-1120"0,0-4-272 0,0 4 0 15,0 0 2880-15,0 0 528 0,0 0 112 0,0 0 0 16,6 8-1600-16,1 3-336 0,2 8-64 0,2 3-16 16,-1 5-992-16,0 7-192 0,0 4-32 0,3 2-16 15,0 2-272-15,2 2-176 0,-1-1 32 0,1 0 0 16,-1 0-2736-16,0 0-560 15,-1 1-96-15</inkml:trace>
  <inkml:trace contextRef="#ctx0" brushRef="#br3" timeOffset="43437.07">20029 2681 34431 0,'0'0'1536'0,"0"0"304"0,0 0-1472 0,0 0-368 16,9-4 0-16,0-1 0 0,0-4 1024 0,4-2 144 0,2 0 32 0,3-4 0 16,3-2-608-16,1 0-112 0,7-2-32 0,1 2 0 31,1-1-1584-31,2 5-320 0,0 1-64 0,1 3-14880 0</inkml:trace>
  <inkml:trace contextRef="#ctx0" brushRef="#br3" timeOffset="44002.01">20492 4326 16575 0,'0'0'1472'0,"0"0"-1168"0,0 0-304 0,0 0 0 16,0 0 3248-16,0 0 592 0,0 0 112 0,0 0 16 16,0 0-1312-16,8-5-272 0,1-3-48 0,3-2-16 15,1-3-880-15,2-3-176 0,2-2-48 0,1-2 0 16,2-4-272-16,0-1-64 0,0-4-16 0,3 0 0 15,0-1-384-15,0-1-80 0,2 0-16 0,1 1 0 16,2 1-240-16,0-1-144 16,1 0 160-16,2-5-160 0,-1 2 128 0,0 1-128 15,0-1 0-15,-1-2 144 0,0-1-144 0,-1-2 0 0,2-1 0 0,-1 0 0 16,-3-2 0-16,-2 5 0 0,0-1 128 0,1 5-128 16,-1 2 0-16,-2 1-224 0,-3 1 48 0,0 5 16 31,-3 3-1376-31,0 4-256 0,-2 1-64 0,-2 2-16 15,-1 0-2096-15,-2 4-400 0</inkml:trace>
  <inkml:trace contextRef="#ctx0" brushRef="#br3" timeOffset="44405.17">21730 2746 19343 0,'0'-8'1728'0,"0"-1"-1392"0,0-1-336 0,2-1 0 16,-2 0 3456-16,0-2 608 16,0 1 128-16,-2-1 32 0,1 2-2048 0,-2 2-416 15,0 0-80-15,0 3-16 0,3 6-1216 0,0 0-256 16,-7-2-64-16,1 2 0 0,-2 7-128 0,2 1 0 16,-2 5 0-16,3 4-176 0,-1 4 16 0,5 5 0 15,0 1 0-15,1 2 0 0,2 1 160 0,4 1-192 16,1-4 192-16,2 1-192 0,3-1 64 0,1-2 0 0,3-3 0 15,2-4 0-15,2-2 128 0,1-3-128 0,1-7 128 0,1 2-128 16,3-2 128-16,-1-4 0 0,1-3 128 0,-1 0-128 16,-2-5 192-16,1-2-48 0,-2-3 0 0,-1 0 0 15,-2 0 80-15,0-4 16 0,-4-2 0 0,-3 0 0 16,-3-4 16-16,-2-1 0 0,-5-2 0 0,-2 0 0 16,-4 2-64-16,-2 0 0 0,-3 2 0 0,-3 1 0 15,-4 0-64-15,-1 1-128 0,-5 0 176 0,0 0-176 16,-1 2 0-16,-1 0-304 0,1 1 48 0,-1 2 0 15,1 1-1808-15,1 2-368 0,1 2-64 0,2 2-8384 16,2 1-1664-16</inkml:trace>
  <inkml:trace contextRef="#ctx0" brushRef="#br3" timeOffset="44573.21">22219 2424 34431 0,'0'0'1536'0,"0"0"304"0,3 9-1472 0,-1-1-368 16,1 4 0-16,0 2 0 0,-2 1 960 0,2 3 112 16,1 4 16-16,-1 3 16 0,3 2-272 0,-4 4-64 15,0 2-16-15,-1 1 0 0,0 2-752 0,0 2 0 16,2-1-240-16,0 1 64 16,-1-1-2032-16,2-1-416 0,0-3-64 0,0-5-12608 0</inkml:trace>
  <inkml:trace contextRef="#ctx0" brushRef="#br3" timeOffset="44798.04">22527 2268 21183 0,'0'0'1888'0,"0"0"-1504"0,0 0-384 0,-1 6 0 15,2 5 2688-15,-1 4 448 0,0 2 112 0,1 7 16 16,2 1-1360-16,-1 6-272 0,0 0-48 0,3 4-16 0,0 2-1168 0,2 1-224 15,1 1-48-15,1 0-128 0,1-1 0 0,1 1-192 16,-1 2 0-16,2-3 0 31,2-5-1888-31,-2-1-368 0,-2-2-80 0,-1-2-16 16,2-2-512-16,-2 0-96 0,-1-3-32 0,-2-6 0 0</inkml:trace>
  <inkml:trace contextRef="#ctx0" brushRef="#br3" timeOffset="45031.9">22304 2749 34607 0,'0'0'1536'0,"0"0"320"0,0 0-1488 0,0 0-368 0,0 0 0 0,0 0 0 15,0 0 2144-15,0 0 352 16,5-4 80-16,4-3 16 0,4 2-1184 0,4 0-256 15,4 0-32-15,0 0-16 0,1 1-400 0,3 0-96 16,1 0-16-16,3 2 0 0,-2 0-416 0,0 2-176 16,2 0 128-16,-3 0-128 15,0 1-1184-15,0 0-320 0,-3 1-64 0</inkml:trace>
  <inkml:trace contextRef="#ctx0" brushRef="#br2" timeOffset="50591.34">18032 5416 22111 0,'1'-2'1968'0,"0"2"-1584"0,-1 0-384 0,0 0 0 0,0 0 1472 0,0 0 224 0,0 0 32 0,7-10 16 16,-2 31-128-16,-1 2-16 0,0 3-16 0,1 4 0 15,-2 3-1104-15,-1 4-224 0,1 1-32 0,1 2-16 16,-2 2-208-16,2 0 0 0,-1-2 0 0,1-1 0 16,0-2-448-16,0-5-144 0,1-3-32 0,0-4 0 15,0-3-1952-15,1-5-400 0,-3-4-80 0</inkml:trace>
  <inkml:trace contextRef="#ctx0" brushRef="#br2" timeOffset="50783.25">18290 5403 28271 0,'0'0'1248'0,"0"0"272"0,0 0-1216 0,0 0-304 0,1 7 0 0,0-1 0 0,2 3 752 0,0 3 80 16,-2 4 32-16,3 5 0 0,1 5-272 0,3 2-48 15,-2 4-16-15,2 3 0 0,0 0-528 0,0 0 0 16,0-1 0-16,0 0 0 0,1 0-208 0,-1 0-160 16,-2-7-16-16,1 2-16 15,-1-3-2224-15,1-1-432 0,-4-3-80 0</inkml:trace>
  <inkml:trace contextRef="#ctx0" brushRef="#br2" timeOffset="51002.08">18183 5724 26719 0,'-8'0'2368'0,"-1"1"-1888"0,0 2-480 0,1-2 0 16,2 0 2608-16,6-1 416 0,0 0 96 0,0 0 16 16,0 0-960-16,0 0-192 0,0 0-48 0,0 0 0 15,0 0-1152-15,9 6-224 0,2-2-48 0,4-2-16 16,3-3-304-16,2-2-48 0,0 1-16 0,3-2 0 15,0 0-704-15,2 0-128 0,2 1-48 0,-1-1-12784 16,-1 2-2560-16</inkml:trace>
  <inkml:trace contextRef="#ctx0" brushRef="#br2" timeOffset="51670.94">22382 5165 20271 0,'0'0'896'0,"0"0"192"0,0 0-880 0,0 0-208 0,-5 6 0 0,5-6 0 15,-5 1 1792-15,5-1 320 0,-3 8 64 0,2 1 16 16,0 3-768-16,3 2-144 0,1 3-48 0,1 6 0 15,0 0-784-15,1 3-176 0,0 3-16 0,-1 1-16 16,0 0-240-16,-2 2 176 0,0 4-176 0,-1 0 160 16,2 2-160-16,-2-2 0 0,0-2 0 0,1 4-6688 15,0-5-1296-15,0-6-256 0</inkml:trace>
  <inkml:trace contextRef="#ctx0" brushRef="#br2" timeOffset="51871.25">22627 5236 911 0,'0'0'0'0,"0"0"0"0,-2-6 0 0,0 1 0 0,2 5 0 0,0 0 0 0,0 0 6656 0,0 0 1232 16,0 0 256-16,2 11 48 0,0 4-5728 0,2 2-1152 16,-1 3-224-16,1 3-64 0,1 0-784 0,1 3-240 15,1 3 0-15,0 0 128 0,-1-1-128 0,1-3 0 16,-2 0 0-16,1 1 0 15,1 1-416-15,-1-1-96 0,1-1-32 0,-1-1-9280 16,0-2-1856-16</inkml:trace>
  <inkml:trace contextRef="#ctx0" brushRef="#br2" timeOffset="52137.87">22497 5425 22111 0,'-14'6'1968'0,"7"-4"-1584"0,-1-1-384 0,2-1 0 15,6 0 2064-15,0 0 336 0,-7-2 64 0,2 1 16 16,0 1-304-16,5 0-48 0,0 0-16 0,0 0 0 16,0 0-960-16,0 0-208 0,0 0-48 0,0 0 0 15,0 0-416-15,8 2-96 0,1 1 0 0,2-2-16 16,3 2-176-16,1-3-48 0,-2 0 0 0,4-4 0 0,1 0-144 0,2 0 0 15,1 1 0-15,0 1 0 16,-2-3-1344-16,1 1-240 0,1 1-48 0</inkml:trace>
  <inkml:trace contextRef="#ctx0" brushRef="#br2" timeOffset="72004.25">16937 1972 20671 0,'0'0'912'0,"0"0"192"0,0 0-880 0,0 0-224 0,14-15 0 0,-14 9 0 16,4-1 384-16,0-2 16 0,2 0 16 0,2-1 0 16,1-3-224-16,3 0-32 0,0-3-16 0,2 0 0 0,2-1-144 0,-2 4 0 15,0 2 0-15,1-1 128 16,0 0-128-16,1 0 0 0,-2 1 0 0,1 2 128 16,-1-2 48-16,4 3 0 0,-5 3 0 0,0 4 0 15,-1 3 208-15,-1 4 32 0,-1 0 16 0,-1 2 0 16,0 1 0-16,0 3 0 0,0 2 0 0,1 3 0 0,-3-1-240 0,3 2-32 15,0-1-16-15,2 0 0 0,1 0-144 0,1-1 0 16,0-3 0-16,2-3 128 0,0-2-128 0,-1-4-192 16,4-3 32-16,-2-4 16 0,-2-4-112 0,1-4 0 15,1-2-16-15,0-4 0 0,0-1 272 0,0-2 0 16,0 0 0-16,0 0 0 0,-2 0 0 0,-1 1 0 16,0 1 0-16,0 1 0 0,0 4 0 0,2 0 0 15,-3 1 0-15,1 3 0 0,-1 2 224 0,0 5 0 16,2-4 0-16,-1 5 0 0,-1 1-96 0,0 0-128 0,-1 1 176 0,0 2-176 15,-1 1 128-15,0 1-128 0,-1-2 0 0,2 2 0 16,-2 1 0-16,3 4 0 0,0-3 128 0,2 3-128 16,-1-3 0-16,0 2 0 0,1 1 0 0,0-3 0 15,1 1 0-15,0 0 0 0,1-1 0 0,1-1 0 16,0 1 0-16,0-3 0 0,-1 1 0 0,2-1 0 16,0-3 0-16,2-2 0 0,0-3 0 0,-2 1 0 15,0-6 0-15,-1 3 0 16,-2-1 160-16,-1 2-160 0,1 0 0 0,-2-1 0 0,1 1 128 0,-2 1-128 15,-2 2 336-15,1-2 48 0,0 1 0 0,-1 0 0 16,1 2-192-16,0 0-16 0,-2 0-16 0,2 1 0 16,1 1-160-16,1 0 0 0,1 4 0 0,-1 2 0 15,-1 1 0-15,2 0 0 0,-1 1 144 0,0 1-144 16,2-3 176-16,0 0-48 0,0-1 0 0,3-2 0 16,-1-2-128-16,2-1 128 0,0-1-128 0,1-2 128 15,0-2-128-15,0 0 0 0,0 0 144 0,0 0-144 0,0 2 0 0,-1-2 144 16,3 2-144-16,-4 1 0 0,-2-1 0 0,0 0 0 15,-1 1 0-15,-2 0 0 0,0 1 144 0,-1 0-144 16,0 0 0-16,0 0 144 0,0 1-144 0,2 0 0 16,-1 1 0-16,-1 0-176 0,-1 1 176 0,0 1 0 15,-1-3 0-15,1 2 0 0,1-1 0 0,-1-2 0 0,0 0 0 0,-1 0 0 16,2 0 0-16,0 0 0 0,0 1 0 0,-1 1 0 16,0-1 0-16,-2 0 0 0,1 2 0 0,-1 1 128 15,1-2-128-15,-1 2 0 0,1 2 0 0,2 0 0 16,-2 1 0-16,2-3 0 15,2-1 0-15,0 1 0 0,2 0 0 0,-1-1 0 16,0-2 0-16,-1 1 0 0,2-2 0 0,1 0 0 16,-3-3 0-16,-2 0 0 0,0-1 0 0,0 0 0 15,1-1 0-15,-1 0 0 0,0 1 0 0,2-2 0 0,-1 0 0 0,0 2 0 16,1 1 0-16,0 0 0 0,2 0 0 0,0 1 0 16,0 0 0-16,0 1 0 0,0 1 0 0,3 0 0 15,-1 3 0-15,2-1 0 0,0-3 0 0,1 1 0 16,1 0-192-16,2 3 0 0,3-3 0 0,-1 0-13248 15</inkml:trace>
  <inkml:trace contextRef="#ctx0" brushRef="#br0" timeOffset="105463.8">25661 2602 21183 0,'-17'-3'1888'0,"-1"2"-1504"0,-2-1-384 0,3 4 0 0,3 2 2128 0,2-1 368 15,2 1 64-15,1-2 0 0,9-2-960 0,0 0-208 0,0 0-48 0,0 0 0 16,0 0-576-16,0 0-128 0,1 9-32 0,4 0 0 16,6-3-384-16,2 2-80 15,1 1-16-15,3-2 0 0,3-1 96 0,3-2 16 16,3 2 0-16,1 0 0 0,1 1-48 0,-1 0 0 15,1 0 0-15,0-3 0 0,1 1-192 0,0 0 0 16,-3 0 128-16,0 1-128 0,0 0 0 0,0 2 0 0,0 2 0 0,-8-4 0 16,-3 0 0-16,7 6 0 0,0-2 0 0,-1 2 0 15,0 2 0-15,-3-1 0 0,-2-2 0 0,-6-1 0 16,-1 3 0-16,0 3 128 0,-2 4-128 0,-2-1 0 16,-2 3 128-16,-3 0 0 0,-3 2-128 0,-2 2 192 15,-3 1 192-15,-2 2 48 0,-6 1 0 0,-1 0 0 16,-3-3 192-16,1 2 32 0,-3-2 16 0,-2 1 0 15,1 0-224-15,-2 1-64 0,1 0 0 0,0-3 0 16,0-3-384-16,2-2 128 0,1 0-128 0,3-3 0 31,4 1-880-31,1-5-256 0,3-2-48 0,5-2-16 0,4-1-2704 0,6-1-560 0</inkml:trace>
  <inkml:trace contextRef="#ctx0" brushRef="#br0" timeOffset="105901.02">27180 2620 24639 0,'0'0'1088'0,"0"0"240"0,-11 0-1072 0,0 0-256 16,-2 2 0-16,-4 0 0 0,-3 0 1120 0,-1 3 160 0,-2 5 48 0,-1 1 0 15,-2 2-32-15,-1 2 0 0,-2 0 0 0,2 0 0 16,0 2-688-16,-1 1-144 0,-2-4-16 0,5 3-16 16,6 1-176-16,3 1-48 0,3-1 0 0,4-2 0 15,2-1-80-15,5 3 0 0,2 1-128 0,4-4 192 16,1 5-192-16,2-7 0 0,-2-1 0 0,4-4 0 16,4-1 0-16,5-1-208 0,4-1 32 0,0-4 16 15,-2-2-32-15,1-1-16 0,1-7 0 0,2-1 0 16,0-4 16-16,-2-1 16 0,-2 0 0 0,1-1 0 15,-5-2 176-15,2-1 0 0,1 0-144 0,1 2 144 0,-6-1 0 0,1 1 0 16,-2 0 0-16,1 0 0 0,0 0 0 0,-2 4 0 16,-3-1 0-16,-1 4 0 0,-3 1 240 0,-5 9 16 15,0 0 0-15,0 0 0 16,0 0 240-16,-9 13 48 0,-3 2 16 0,-15 34 480 16,9-16-576-16,-4 3 0 0,1 5 0 15,2 2-64-15,4 1-16 0,-1-1 0 0,3 1 0 16,0 1-240-16,3-1-144 0,-1-1 160 0,5-5-160 15,3-4 0-15,3-9-320 0,0-2 64 0,0 14 0 16,0-4-2208-16,4 0-432 0,0-7-96 0</inkml:trace>
  <inkml:trace contextRef="#ctx0" brushRef="#br0" timeOffset="106305.72">27687 2805 25167 0,'0'0'1104'0,"1"-14"240"0,-1 1-1072 0,0 1-272 0,-1 0 0 0,-3 4 0 16,-4 0 1760-16,-1 2 288 0,-1-1 64 0,-1 3 16 15,-3 3-272-15,-2 2-64 16,-1 3-16-16,0 4 0 0,-1 4-1056 0,-3 5-208 0,-2 5-32 0,-2 3-16 16,0 1-272-16,2 0-64 0,2-1-128 0,3 1 192 15,2 0-192-15,4-1 0 0,3-5 0 0,3-1 0 16,2-5 0-16,4-2-128 0,4-2 128 0,2-1 0 15,3 0-304-15,3-2 48 0,1-2 16 0,3-2 0 16,3-4 0-16,2-2 0 0,0-4 0 0,0 0 0 16,1-3 240-16,-1 0-176 0,0-3 176 0,-2-5-160 15,0-4-16-15,0-2 0 0,2-1 0 0,0 1 0 0,0-3 48 0,0 4 0 16,-1-2 0-16,0 4 0 0,-2 1 128 0,-3 4 0 16,-4 3 0-16,-3 4 0 0,-4 2 288 0,-4 7-16 15,0 0 0-15,0 0 0 0,0 0 240 0,-6 11 64 16,-5 3 0-16,-3 6 0 0,-2 4-144 0,-2 8-32 15,-2 0 0-15,-2 6 0 16,-3 4-176-16,3 1-32 0,1 2-16 0,3 1 0 16,1-3-176-16,3-4 0 0,2-1 0 0,3 1 0 0,2-6-224 0,4-2-128 15,1-2-32-15,1-2 0 16,1-1-2176-16,4-5-448 0,1-5-96 0</inkml:trace>
  <inkml:trace contextRef="#ctx0" brushRef="#br0" timeOffset="106551.48">28357 2758 16575 0,'0'0'1472'0,"0"0"-1168"0,0 0-304 0,-4 14 0 15,-1 2 2912-15,-1 1 528 0,-2 4 96 0,-3 0 32 16,-2 2-1200-16,0 2-224 0,0 2-48 0,0 5-16 15,-1-1-992-15,-1 4-192 0,1 1-32 0,-2 2-16 16,-2 0-576-16,1-1-112 0,0-2-32 0,2-1 0 16,-1-2-128-16,4 1 0 0,2-4 0 0,1-6 0 15,1-3-1280-15,1-5-256 0,3 1-32 0,2-4-9440 16,-1-6-1904-16</inkml:trace>
  <inkml:trace contextRef="#ctx0" brushRef="#br0" timeOffset="106841.38">28222 2637 9215 0,'0'0'816'0,"0"0"-656"16,-11 0-160-16,-1 2 0 0,12-2 3760 0,-14 6 720 15,1-3 128-15,0 1 48 0,1 0-1712 0,3 0-352 16,-1 1-64-16,10-5-16 0,-11 8-1264 0,11-8-256 15,-8 8-48-15,8-8-16 0,0 0-496 0,0 0-112 0,-7 8 0 0,7-8-16 16,0 0-144-16,0 0-32 0,0 0 0 0,0 0 0 16,0 0 160-16,0 0 32 0,0-11 0 0,0 1 0 15,-2 1-192-15,2-3-128 0,2 3 144 0,-1 0-144 16,2-4 0-16,-3 1 0 0,-2 0-208 0,0 2 64 31,-1 2-1200-31,3 8-256 0,0 0-32 0,0 0-16 0,0 0-2064 0,0 0-432 0</inkml:trace>
  <inkml:trace contextRef="#ctx0" brushRef="#br0" timeOffset="107166.63">28494 2999 15663 0,'0'0'688'0,"-9"5"144"0,-2 4-656 0,1 2-176 16,1 1 0-16,2-1 0 0,2 1 2464 0,0 2 464 16,-3 2 80-16,2 4 32 0,0 1-1776 0,4 1-368 15,2 0-64-15,2-3 0 16,2 1-336-16,4-3-64 0,3-1-16 0,2-3 0 0,1-4 240 0,2-3 48 0,2-2 16 0,0-3 0 16,0-1-80-16,1-1 0 0,-2-3-16 0,-2-1 0 15,0-3-128-15,-2-1-32 16,-2-3 0-16,-3-1 0 0,-1-1 64 0,-3 0 16 15,-3-1 0-15,-2 1 0 0,-2 0 144 0,-2-2 16 16,-3-1 16-16,-1 3 0 0,-3 2-256 0,0 1-48 16,-1 4-16-16,0 0 0 15,-2 1-1312-15,-1 3-272 0,-1 4-48 0</inkml:trace>
  <inkml:trace contextRef="#ctx0" brushRef="#br0" timeOffset="108865.76">29640 3335 20319 0,'-1'24'896'0,"-1"5"192"0,0 3-864 0,-1 3-224 0,-1 1 0 0,0-2 0 15,-1-2 512-15,1-2 64 16,3-1 16-16,0-2 0 0,-2-2-112 0,2-3-32 0,-1-2 0 0,2-6 0 16,2-2 0-16,-2-3 0 0,0-9 0 0,0 0 0 15,0 0 960-15,0 0 176 0,0 0 32 0,0 0 16 16,-4-11-544-16,1 0-96 0,1-8-32 0,2 1 0 16,1-5-688-16,2-1-144 15,-1-1-128-15,2-3 192 0,1-5-192 0,3-2 0 16,1-3 0-16,2-1 0 0,0-7-320 0,2 5-64 0,0 0 0 0,2 5 0 31,-1 5-16-31,0 3-16 0,1 7 0 0,-1 3 0 0,-2 1 416 0,2 5 0 0,2 5 0 0,-2 3 0 16,-1 4 240-16,-13 0 80 0,9 6 0 0,-2 3 16 15,-2 3 96-15,-2 2 16 0,-3 3 0 0,-3 3 0 16,-3 1 96-16,-2 1 32 0,-1 0 0 0,-3 0 0 16,-1 0-208-16,0 1-48 0,-2 0 0 0,2-1 0 15,3 2-320-15,-2-5 0 0,1-2 0 0,0 0 128 16,1-1-1472-16,2-3-272 0,3-3-64 0,5-10-16 15,0 0-1888-15,0 0-368 0</inkml:trace>
  <inkml:trace contextRef="#ctx0" brushRef="#br0" timeOffset="109332.39">29959 3179 19343 0,'0'0'848'0,"12"1"192"0,-1 3-832 0,-1 4-208 15,-2 5 0-15,-3 0 0 0,-5 2 2352 0,0 0 416 16,-1 2 96-16,-2 3 16 0,-1 2-880 0,-1 0-160 15,-1 0-48-15,-1 2 0 0,2-1-944 0,0-3-192 16,-1-6-32-16,1 2-16 0,1-6-288 0,2 0-48 16,-1 0-16-16,3-10 0 0,0 0-48 0,0 0-16 15,0 0 0-15,0 0 0 0,0 0 0 0,0 0 0 0,1-13 0 0,1 0 0 16,2-2-192-16,-1 0 0 0,4-2 128 0,2-2-128 16,2-2-240-16,0-1-80 0,1-1-32 0,2 1 0 31,5 0-448-31,0 2-96 0,1 3 0 0,-3 1-16 15,-4 3-112-15,1 3 0 0,2 2-16 0,-3 3 0 0,-13 5 480 0,11-1 112 0,-11 1 0 16,13 5 16-16,-1 1 432 0,-4 2 272 0,-8-8-32 0,5 12-16 16,-1-2 192-16,-1 2 32 0,1 1 16 0,-3-1 0 0,0 0 32 15,-1 2 0-15,-1 0 0 0,1 1 0 16,1 0-16-16,1 1 0 0,-2 2 0 0,3-4 0 16,0 2-192-16,1-3-32 0,1-1-16 0,2 1 0 15,-1-1-240-15,2-3 144 0,2-3-144 0,1 1 128 16,-2-2 0-16,0-1-128 0,-9-4 192 0,11-1-64 15,-11 1 80-15,10-7 16 0,0 1 0 0,-2-2 0 16,-1-1 160-16,-1-3 48 0,-2 0 0 0,-1 2 0 16,-2-5-160-16,-2 2-16 0,-3-1-16 0,-1-2 0 0,0 1-112 15,-2-1-128-15,-2-3 176 0,-2 2-176 16,1 0-336-16,1 4-176 0,0 0-48 0,1 0 0 16,1 6-2112-16,7 7-416 0,-7-7-96 0,7 7-11376 0</inkml:trace>
  <inkml:trace contextRef="#ctx0" brushRef="#br0" timeOffset="109637.15">30721 3222 6447 0,'0'0'576'0,"0"0"-576"0,0 0 0 0,0 0 0 16,0-9 3632-16,0 9 608 0,-4-8 128 0,-3 3 32 16,-3 1-2032-16,-3 4-416 0,-4 4-80 0,-3 2-16 15,0 4-768-15,-1 1-144 16,1 4-48-16,1 4 0 0,-4 2-448 0,5 1-80 15,1 3-32-15,4 1 0 0,3-2-96 0,2-2-32 0,3 0 0 0,3-3 0 16,2 0 128-16,4-1 32 0,3-2 0 0,2-3 0 16,1-6 128-16,5-1 16 0,3-6 16 0,0-6 0 15,0-1-96-15,3-4-32 0,1-2 0 0,1-5 0 16,0 0-64-16,-2-3-16 0,-1-1 0 0,-1-6 0 16,-1-2-64-16,-2 2 0 0,-4-2-16 0,-2 0 0 15,-2-4 80-15,0 0 32 0,0-3 0 0,-3-1 0 16,-4-1-352-16,2-2 0 0,-1-4 0 0,1 4-192 15,0 1-2192-15,-2 5-448 0,-1 1-96 0,-1 7-12704 16</inkml:trace>
  <inkml:trace contextRef="#ctx0" brushRef="#br0" timeOffset="110002.86">30937 3183 14735 0,'-2'23'1312'0,"-2"-4"-1056"0,-3 2-256 0,2 3 0 0,0 4 3280 0,-2 0 608 16,1-2 112-16,0-3 32 0,3-6-2576 0,-1 0-512 16,1-2-112-16,2 2 0 0,1-1 96 0,1-2 32 15,0-1 0-15,2-2 0 0,0-4-304 0,-3-7-48 16,9 7-16-16,1-3 0 0,-10-4-144 0,13 0-16 0,0-3-16 0,2-3 0 16,0-3-192-16,1-2-32 0,-1-1-16 0,1-1 0 15,1 2-176-15,0-6 0 0,-1 1 0 0,-2-1 0 16,0-2-272-16,1-1 64 15,-1-1 16-15,-2 2 0 0,0-4-144 0,-1 5-32 16,0 1 0-16,-2 4 0 0,0 1 224 0,-1 5 144 0,-8 7-192 0,0 0 192 16,0 0 160-16,0 0 144 0,0 0 16 0,-5 7 16 15,-5 6-16-15,1 3 0 0,-1 2 0 0,1 3 0 16,1 1-160-16,-1 3-32 0,0 0-128 0,2 1 192 16,5 0-192-16,0 0 0 0,4-1 0 0,1-2 0 31,3-2-1664-31,3-3-208 0,4-2-48 0,2-3-16 15,2-1-1584-15,4-4-320 0</inkml:trace>
  <inkml:trace contextRef="#ctx0" brushRef="#br0" timeOffset="110198.28">31547 3335 20271 0,'-6'-9'1792'0,"-1"-1"-1424"16,-1 0-368-16,2 0 0 0,-1 3 1664 0,0 0 256 15,-2 3 48-15,-2 3 16 0,-1 1-176 0,1 5-16 0,-1-1-16 0,0 5 0 31,2 2-848-31,-1 2-160 0,0 1-48 0,3 2 0 0,3 0-400 0,2 1-96 16,2 0-16-16,3-1 0 0,3 1-208 0,2 0 0 16,2 0 0-16,3 1 0 0,1-4 0 0,2 2-288 15,2-3 32-15,2-4 16 16,0-1-400-16,2-1-64 0,0-3-32 0,0-2 0 16,0-2-640-16,2-2-128 0,1-5-32 0,0-2-7520 15,0-2-1504-15</inkml:trace>
  <inkml:trace contextRef="#ctx0" brushRef="#br0" timeOffset="110400">31911 2983 26607 0,'0'0'1168'0,"-3"12"256"0,1 0-1136 0,-1 1-288 0,1 4 0 0,-1 2 0 16,0 4 400-16,1 3 32 0,-2 5 0 0,1 2 0 15,2 2 80-15,1 1 0 0,1 2 16 0,1 3 0 0,0-4-528 0,2 5 0 16,1-4 0-16,2 0 0 15,-2-2 0-15,4-1 0 0,0 2 0 0,0-5-192 16,-1 0-656 0,-1-4-128-16,-1 0-32 0,1-3-11200 0</inkml:trace>
  <inkml:trace contextRef="#ctx0" brushRef="#br0" timeOffset="110570.68">31639 3411 15663 0,'0'0'688'0,"0"0"144"0,0 0-656 0,11-5-176 0,4 1 0 0,3 1 0 16,1 2 4160-16,4-2 816 15,3 1 144-15,2 1 48 0,4 1-3040 0,0 0-592 16,2 0-128-16,3 1-32 0,2 0-1104 0,1 0-272 16,3 2 0-16,2-2-11568 15,-1 2-2368-15</inkml:trace>
  <inkml:trace contextRef="#ctx0" brushRef="#br0" timeOffset="111464.9">26407 4569 26367 0,'0'0'576'0,"0"0"128"0,-3-12 32 0,2 4 0 0,0 0-592 0,-1-1-144 0,0 0 0 0,0-1 0 16,2-1 1504-16,-1 2 272 0,0 3 48 0,-3-2 16 15,-1 1-928-15,-2 1-176 16,1 5-32-16,-6 4-16 0,-1 4-272 0,2-1-48 16,-2 5-16-16,0 3 0 0,0 2-224 0,0 1-128 0,0 1 160 0,0 0-160 15,3-1 0-15,1 0 0 0,1-1 0 0,1-2 0 16,3-2 0-16,0-2 0 0,1 0 0 0,3-3 0 16,0-7 0-16,0 0 0 0,0 0 0 0,9 6-160 15,1-6 16-15,2-3 0 0,1-2 0 0,1-3 0 16,2-1 144-16,1-2 0 0,1-2-144 0,-1 0 144 15,-1 0-160-15,-2-1 160 0,-1 1-208 0,0 0 80 16,-3-2-64-16,1 2 0 0,-3 0 0 0,3-4 0 16,-3 4-64-16,-2 2 0 0,-3 2-16 0,-3 9 0 15,0 0 16-15,0 0 16 0,0 0 0 0,0 0 0 0,0 0 240 0,0 0-192 16,0 0 192-16,0 0-192 0,3 9 192 0,0 2 0 16,-2-1-160-16,2-1 160 0,0-2 0 0,3 0 0 15,-6-7-144-15,7 5 144 0,-7-5 0 0,10 3 0 16,-1-1 0-16,0-5 0 0,1-4 0 0,2-2 0 15,0-2 0-15,3-7 0 0,-4 0 160 0,-1-2-16 16,1-3 0-16,-2 1 0 0,-3-2-144 0,0 3 0 0,-3 2 144 0,-1-2-144 16,-2 1 128-16,-2 4-128 15,0 0 160-15,-2 3-160 0,0-2 144 0,-2 2-144 16,-5 0 128-16,-3-1-128 0,-2 2 144 0,-2-2-144 16,0 2 160-16,-2 4-160 0,-1 2 208 0,-4 3-48 0,-2 3-16 0,-2 7 0 15,1 3-144-15,-1 10 0 0,0 1 144 0,1 7-144 16,0 4 0-16,3 4 0 0,2 3 0 0,9-9 0 15,-1 4 304-15,4 5-16 0,0 7 0 0,5 3 0 16,2-2 96-16,4 2 32 0,4-4 0 0,3-2 0 16,4-4-192-16,3-1-32 0,6-3-16 0,2-1 0 15,5-2-176-15,3-2 0 16,4-8 0-16,0-1 0 0,0-6-160 0,3-4-112 0,-1-4-32 0,-1-3 0 31,0-1-2864-31,2-4-576 0</inkml:trace>
  <inkml:trace contextRef="#ctx0" brushRef="#br0" timeOffset="111834.14">27279 4652 21183 0,'0'0'1888'0,"0"0"-1504"16,5 16-384-16,2-2 0 15,-1-1 1552-15,3-1 240 0,2-3 64 0,2-1 0 16,2-2-208-16,1-2-48 0,1 0 0 0,1-2 0 0,2-4-1008 0,-1 1-208 16,1-3-32-16,0-2-16 0,-2-5-128 0,-1-1-16 15,0-1-16-15,-2-1 0 0,-3 1-32 0,0 0 0 16,-3 1 0-16,-1 0 0 0,-3-1-144 0,-1 0 0 16,-4 0 0-16,0 3 0 0,0 0 128 0,0 10-128 15,-11-11 0-15,1 2 128 0,0 2-128 0,-1 1 192 16,1 1-192-16,-1 2 192 0,0 3 64 0,-1 4 0 0,3 0 16 0,-2 2 0 15,0 2 160-15,0 4 16 0,1 1 16 0,1 1 0 16,-1 2-176-16,4 1-32 0,2-3-16 0,1 3 0 16,2 3-112-16,4-2-128 0,1 0 176 0,1 1-176 15,1-1 0-15,5-1 0 0,2-2 0 0,1-2 0 32,0-1-1088-32,2-3-240 0,0-1-32 0,1-3-9760 0,1 1-1936 0</inkml:trace>
  <inkml:trace contextRef="#ctx0" brushRef="#br0" timeOffset="112204.81">27952 4536 17503 0,'-15'2'1552'0,"5"1"-1232"16,-3 0-320-16,0 4 0 16,-1 3 2272-16,-2 2 400 0,-1 1 80 0,1 1 0 15,2 0-800-15,2 2-160 0,2-2-48 0,2 1 0 16,1 2-1040-16,5 1-192 0,1-4-64 0,1-1 0 15,1-1-320-15,3 0-128 0,2-3 0 0,3-1 0 16,2 0 0-16,1-3 0 0,-1 0 0 0,2-5-160 0,4 0-96 0,-1-4-32 16,0 1 0-16,-1-3 0 0,1-2 32 0,1-1 0 15,-4 0 0-15,0-2 0 0,-1-2 112 0,-1 0 144 16,0-1-208-16,-1 0 80 0,-1 2 128 0,0-2-208 16,1-1 80-16,-3 1 128 0,1 1 0 0,-1 0 0 0,-3 2 0 15,-2 1 0-15,-2 10 512 0,0 0 32 0,-1-9 0 0,1 9 0 16,0 0 160-16,0 0 48 0,-9 5 0 0,0 4 0 15,-2 3-176-15,2 4-48 16,3 2 0-16,-2 3 0 0,-3 1-304 0,2 4-64 16,1-1-16-16,5 1 0 0,0 2-144 0,2-3 0 15,-1 1 0-15,5-1 128 0,3 0-128 0,1 0 0 16,-1-2 0-16,2-2 0 16,3-1-480-16,-1-6-32 0,1-2 0 0,-1-3 0 15,2-1-1936-15,1-6-400 0,1-2-80 0</inkml:trace>
  <inkml:trace contextRef="#ctx0" brushRef="#br0" timeOffset="112531.37">28438 4600 19343 0,'-13'9'1728'16,"1"3"-1392"-16,0 1-336 0,2 3 0 0,0-1 2448 0,0 4 432 15,3-3 64-15,1 4 32 0,3 1-1136 0,1 0-240 16,2 0-32-16,3-3-16 15,1-2-1152-15,4-3-224 0,5 0-48 0,1 0-128 16,0-2 0-16,5-2 0 0,0-3 0 0,2-2 0 16,0-3 0-16,0-2-176 0,-2-2 32 0,1-2 0 0,-2-2 16 0,-1-1 0 15,-3-2 0-15,-1-2 0 0,0 1-32 0,-1-5 0 16,-3 0 0-16,0-1 0 0,-1 0-32 0,0-2 0 16,-1-1 0-16,0 2 0 0,-1-2 192 0,-2 4 0 15,-2-1 0-15,1 2 0 0,-2 3 0 0,-1 1 192 16,0 2-32-16,0 9-16 0,0 0 112 0,0 0 32 0,0 0 0 15,0 0 0-15,0 0-288 0,-3 14 160 16,1-1-160-16,1 4 128 0,1 3-128 0,1-2 0 16,0 3 0-16,2-1-176 15,-1 0-2240-15,2 0-448 0,0-2-80 0</inkml:trace>
  <inkml:trace contextRef="#ctx0" brushRef="#br0" timeOffset="112684.67">28973 4746 10127 0,'0'0'896'0,"0"0"-704"0,-11 4-192 0,1-1 0 16,-1 2 4464-16,2 0 848 0,0 2 192 0,1 0 16 15,3 3-4192-15,1 0-848 0,1-1-160 0,3 2-48 16,0-11-1344-16,6 9-272 0,3-2-48 0,1-1-10992 16</inkml:trace>
  <inkml:trace contextRef="#ctx0" brushRef="#br0" timeOffset="112836.62">29055 4543 11967 0,'-16'-16'1072'0,"7"7"-864"0,-4-1-208 0,2 2 0 0,2 2 3984 0,3 1 752 16,1-3 160-16,1 2 32 16,1-1-4336-16,4-2-848 0,3 1-192 0</inkml:trace>
  <inkml:trace contextRef="#ctx0" brushRef="#br0" timeOffset="113035.06">29450 4201 15663 0,'0'0'1392'0,"0"0"-1120"0,0 0-272 0,-2 13 0 16,-2 3 3776-16,-1 2 704 0,-3 3 144 0,1 4 32 15,-3 2-2672-15,1 4-544 0,-1 6-96 0,1-5-32 16,0 4-768-16,1 0-160 0,1 3-16 0,2 0-16 15,1 1-352-15,3-1 0 0,-2-3 0 0,3-1 0 16,0-2-1696 0,3-4-352-16,-1-5-80 0,4-1-12784 0</inkml:trace>
  <inkml:trace contextRef="#ctx0" brushRef="#br0" timeOffset="113163">29678 4698 15663 0,'0'0'1392'0,"0"0"-1120"15,0 0-272-15,-7 9 0 0,1-1 3536 0,-1 1 656 16,1 1 128-16,-1 2 32 0,2 0-3648 0,1 0-704 16,0-1-192-16,2 1-16 15,2-12-928-15,0 12-176 0,0-12-32 0</inkml:trace>
  <inkml:trace contextRef="#ctx0" brushRef="#br0" timeOffset="113331.6">29849 4273 9215 0,'-4'-13'400'0,"0"4"96"0,-3 0-496 0,7 9 0 0,0 0 0 0,-6-6 0 15,6 6 3520-15,0 0 624 0,0 0 112 0,0 0 32 16,0 0-3552-16,-7 13-736 0,3 2 0 0,3 3-192 31,2 3-1024-31,3 0-192 0,1 3-32 0,3 4-7840 0</inkml:trace>
  <inkml:trace contextRef="#ctx0" brushRef="#br0" timeOffset="113459.42">29933 4657 4607 0,'2'16'400'0,"-1"-4"-400"0,-1 0 0 0,-3-1 0 16,-1 0 2240-16,1 0 384 0,3-11 64 0,-6 8 0 15,6-8-928-15,0 0-192 0,-8 7-32 0,8-7-16 0,0 0-976 0,0 0-192 16,0 0-32-16,0 0-16 16,0 0-720-16,-2-11-144 0,1 0-16 0,3-1-8128 15</inkml:trace>
  <inkml:trace contextRef="#ctx0" brushRef="#br0" timeOffset="113635.95">30148 4667 20319 0,'12'15'896'0,"-1"-2"192"16,0 3-864-16,1 3-224 0,-3-2 0 0,-4 2 0 15,-1-2 1776-15,-1 0 304 0,-2-4 64 0,-3 1 16 16,-6 2-304-16,-1 1-64 0,0-4-16 0,-4 1 0 0,-3-4-672 0,-2-2-128 16,-3 0-16-16,0 0-16 0,0 1-512 0,0-4-112 15,0-4 0-15,3-1-16 0,2 0-304 0,2-2 0 16,1 1 0-16,1-6 0 15,1-2-2752-15,1-3-544 0,3-2-112 0,7 1-32 0</inkml:trace>
  <inkml:trace contextRef="#ctx0" brushRef="#br0" timeOffset="113898.26">30405 4621 9215 0,'0'0'400'0,"3"16"96"0,-4 1-496 0,1 5 0 0,-2 2 0 0,1-1 0 15,-2-2 4272-15,1-5 752 0,0 0 160 0,-3 1 16 16,-4 0-2496-16,3-1-496 0,0-5-96 0,1 1-32 16,0-1-992-16,1-1-192 0,4-10-32 0,0 0-16 15,0 0-208-15,0 0-32 0,0 0-16 0,0 0 0 0,0 0 80 0,0 0 16 16,0 0 0-16,0 0 0 0,0 0-304 0,8-10-48 16,0-3-16-16,0 1 0 0,-2 0-320 0,1 0 0 15,-1-1 0-15,2 2 0 0,0-5-336 0,2 3-48 16,3-1 0-16,2-2 0 31,-1-1-416-31,2 1-96 0,-2 2 0 0,0 4-16 0,2-2-1056 0,-1 3-208 16,2 2-32-16,2 2-8160 0,-2 1-1648 0</inkml:trace>
  <inkml:trace contextRef="#ctx0" brushRef="#br0" timeOffset="114002.28">30804 4773 24639 0,'-2'19'1088'0,"-2"-8"240"0,-3 3-1072 0,2 0-256 16,1-1 0-16,-1 3 0 0,-4-2 400 0,2-2 32 15,3-2 0-15,4-10-8000 16,-5 8-1600-16</inkml:trace>
  <inkml:trace contextRef="#ctx0" brushRef="#br0" timeOffset="114435.83">30889 4455 18431 0,'0'0'1632'0,"0"-7"-1312"0,0 7-320 0,0 0 0 15,0-11 1792-15,0 11 304 0,0 0 48 0,0 0 16 32,0 0-2160-32,0 0-256 0,0 0-144 0,10 7-32 15,-10-7-464-15,11 9-112 0,1 0-16 0,-2-1 0 16,-2 3-416-16,-2 2-96 0,1 1 0 0,-1-1-16 0,1 1 1296 0,-1 2 256 0,0 2 0 0,-2 0 0 16,-2 2 1472-16,1-2 208 0,1-2 48 0,-2 3 0 15,-2 3-352-15,0 0-64 0,-1 1-16 0,0 0 0 16,-1 0-400-16,2-3-96 0,0-2-16 0,2 1 0 0,0-5-32 0,1 2-16 15,-1-6 0-15,1 0 0 0,1 1 48 0,0-2 16 16,-4-9 0-16,0 0 0 0,12 4-128 0,-1-4-32 16,1-1 0-16,1-5 0 15,1-1-256-15,2-3-48 0,0 0-16 0,2 0 0 16,2-3-320-16,0-2 0 0,1 0 0 0,-1-4 0 0,-3 2 0 0,0-1 0 16,0 0 0-16,-2 0 0 0,0-1 0 0,-2 5 0 15,-3-2 0-15,-2 5 0 0,-1 1 128 0,-1 3-128 16,-6 7 128-16,0 0-128 0,0 0 464 0,0 0 32 15,0 0 0-15,-6 10 0 0,-4 3-48 0,0 3 0 0,0 2 0 0,0-1 0 16,3 3-272-16,0-4-176 0,1 4 192 0,3-4-192 31,4-2-304-31,3-1-160 0,1-1-48 0,3-2 0 16,3 1-2752-16,0-1-544 0,1-3-112 0</inkml:trace>
  <inkml:trace contextRef="#ctx0" brushRef="#br0" timeOffset="114936.04">31740 4612 31551 0,'-13'9'1408'0,"5"0"272"0,-1 4-1344 0,0 3-336 0,0-1 0 0,0 1 0 16,0-2 624-16,2 1 48 0,2-2 16 0,1 1 0 15,2 0 192-15,0-1 32 0,2 1 16 0,2-3 0 0,-2-11-672 0,3 12-128 16,-3-12-128-16,0 0 192 0,8 10-64 0,0 0-128 15,0-4 192-15,-8-6-64 0,13 3-128 0,-1-3 0 16,-2 0 0-16,1-2-176 0,-1-2-144 0,3 1-48 16,1-4 0-16,2-2 0 15,0-2-240-15,1 1-48 0,-2-2-16 0,0 1 0 16,-2-1-208-16,0 0-32 0,-3 3-16 0,1-1 0 16,-2 0 272-16,-2 3 48 0,0 0 16 0,-7 7 0 15,0 0 992-15,0 0 208 0,0 0 32 0,0 0 16 0,-3 11 624 0,1-1 128 16,-1-1 32-16,-1 2 0 0,-1-1-592 0,1 0-112 15,4-10-32-15,-1 12 0 0,0-1-224 0,1-11-48 16,0 0-16-16,6 6 0 0,-6-6-208 0,10 7-32 16,-10-7-16-16,12 2 0 0,0-3-160 0,-2-2 0 15,0-1 0-15,0-1 0 0,2-1-208 0,2-1-32 0,2 1 0 16,-2-2 0 0,-1-1-224-16,1 0-48 0,1-2-16 0,0 1 0 15,1-1-208-15,1 2-32 0,0 3-16 0,0 0 0 0,-2 1 464 0,1-1 112 0,-2 2 16 0,0 4 0 16,-3 2 768-16,1 4 176 0,0 0 16 0,-3 4 16 15,-3 2 0-15,0 3 0 0,-3-1 0 0,1 2 0 16,-1 2-464-16,0 0-112 0,-3-1-16 0,4-1 0 16,1-1-192-16,-3 0-160 0,-3-4 32 0,0 2 0 15,-1 0-1440-15,0 2-288 0,-3 0-48 0,-5 1-8912 16,0-9-1776-16</inkml:trace>
  <inkml:trace contextRef="#ctx0" brushRef="#br0" timeOffset="115504.3">30073 4342 3679 0,'0'0'160'0,"0"0"32"0,-1-10-192 0,1 10 0 16,3-10 0-16,1 1 0 0,-4 9 3184 0,4-10 592 15,-4 10 112-15,5-9 16 16,3 1-1824-16,-8 8-368 0,4-9-80 0,-4 9-16 16,5-11 112-16,-1 5 0 0,-4 6 16 0,0 0 0 15,0 0-224-15,0 0-48 0,0 0-16 0,0 0 0 16,0 0-432-16,0 0-96 0,-6 8-16 0,-1 6 0 16,-2 3-240-16,-1 5-48 0,-3 4-16 0,0 4 0 0,2 4-144 15,0-1-16-15,-3-1-16 0,4 3 0 0,-2 2-272 0,2-1-160 16,-1-2 192-16,4-2-192 0,1-4 0 0,3 1-256 15,-3-6 32-15,4 2-12240 16,-1-3-2448-16</inkml:trace>
  <inkml:trace contextRef="#ctx0" brushRef="#br2" timeOffset="122301.64">19634 10957 16575 0,'0'0'736'0,"-8"3"160"0,0 2-720 0,1-1-176 16,0 2 0-16,0 1 0 0,2-3 1408 0,5-4 256 15,-5 4 64-15,5-4 0 0,0 0-688 0,0 0-128 16,0 0-16-16,0 0-16 0,0 0-160 0,0 0-16 16,9 1-16-16,2-2 0 0,0-5 480 0,4 0 112 15,2-1 0-15,2-3 16 0,2 0-224 0,3-2-48 16,2-4-16-16,2-1 0 0,4-2-320 0,-1-2-64 0,0-1-16 0,0-2 0 15,2 1-96-15,0-1-32 0,-1-1 0 0,3 1 0 16,1-2-176-16,0 1-48 0,2 0 0 0,2 0 0 16,3-1-256-16,2 0 160 0,2-1-160 0,1-1 128 15,0-2-128-15,0 2 0 0,-1-5 0 0,0 3 0 16,-1 1 0-16,-2 1 128 0,-1 2-128 0,-1 1 0 16,0 1 176-16,-3 4-48 0,0-1-128 0,-4 2 192 15,-2 3 0-15,-3 0-16 0,-3 0 0 0,-2 3 0 16,-2 0 16-16,-1 1 0 0,-1-1 0 0,0 2 0 15,-1-1-48-15,-1 1 0 0,-3 0 0 0,-2 0 0 16,-2 2-144-16,-2 1 160 0,1 1-160 0,-2-1 160 16,0 0-160-16,-1 1 192 0,-2 1-192 0,1 1 192 15,-2-1-64-15,-5 6 0 0,5-2 0 0,1-1 0 16,-1-1-128-16,-5 4 192 0,4-4-192 0,-4 4 192 16,6-3-192-16,-6 3 192 0,0 0-192 0,5-3 192 15,-1-1-192-15,-4 4 160 0,4-4-160 0,-4 4 160 16,5-3-160-16,-5 3 192 0,6-2-192 0,0 1 192 0,1-3-192 0,-1 2 0 15,2 1 0-15,-1-2 128 0,-1 2-128 0,2 1 0 16,0 0 144-16,1 1-144 0,0 2 128 0,4 1-128 16,0 0 128-16,1 1-128 0,1 2 0 0,0-1 128 15,2 5-128-15,3 2 0 0,3-3 0 0,1 3 0 16,-1 1 0-16,3 2 128 0,2 1-128 0,0 1 0 16,2 3 0-16,3-3 128 0,0 3-128 0,3 1 0 15,1 3 0-15,0-3 0 0,1 2 0 0,3 1 0 16,-2 1 0-16,0 0 128 0,1-3 64 0,-1 1 0 0,2 2 16 0,-3 0 0 15,-2 0 16-15,1 1 0 0,-2-2 0 0,3 0 0 16,-2 0-48-16,2-2-16 0,0 2 0 0,-2-2 0 16,-1-1 32-16,1 1 16 0,-1-1 0 0,0-1 0 15,-4-2 32-15,-2-1 0 0,-2-1 0 0,1 0 0 16,-3 0-48-16,-3-1 0 0,-3 1 0 0,2-3 0 16,-3 2-64-16,-1-3-128 15,-1 1 176-15,0-1-176 0,-1-1 160 0,1-2-160 0,0 1 128 0,-2-2-128 16,-1 1 128-16,0-2-128 0,0 1 0 0,1 2 128 15,-2-2-128-15,0-3 0 0,0 2 0 0,1 1 0 16,-3-2 0-16,0-1 0 0,0 4 0 0,-1-3 0 16,0 0-768-16,-1-1-48 0,-1 1 0 0,0 1 0 15,-2 0-2176-15,-1-1-432 0</inkml:trace>
  <inkml:trace contextRef="#ctx0" brushRef="#br3" timeOffset="126736.82">21344 9821 12095 0,'-1'7'528'0,"4"6"112"0,-6-8-512 0,1 0-128 0,-1 1 0 0,0-1 0 15,1 4 944-15,-1-2 144 0,-1 2 48 0,0 0 0 16,2-1-288-16,-2 2-48 0,0-2-16 0,0-2 0 15,4-6 240-15,0 0 64 0,-3 7 0 0,3-7 0 16,-4 5 192-16,4-5 32 0,-6 4 16 0,6-4 0 16,0 0-208-16,0 0-32 0,-7 3-16 0,7-3 0 15,0 0-144-15,0 0-32 0,0 0 0 0,0 0 0 0,0 0-96 0,0 0-32 16,0 0 0-16,3-8 0 0,0-1-80 0,4 0-32 16,3-4 0-16,3-1 0 0,1-2-16 0,3-3 0 15,1 1 0-15,3-3 0 0,1-4-144 0,3-2-48 16,1-4 0-16,1-1 0 0,-1 0 0 0,2-2 0 15,-1-1 0-15,-1 0 0 0,2 1-176 0,-2-2-32 16,0 3-16-16,0 0 0 0,0 2-224 0,0-1 0 0,-1 0 0 0,0 2 0 16,-2 1 0-16,2 2 0 0,1 1 0 0,-1-2 0 15,-2 1-256-15,1 1-64 16,-2 1 0-16,0 2 0 16,-1 0-560-16,-2 1-112 0,0 0-32 0,-1 1 0 15,-3 0-1920-15,0 1-384 0,-1 0-64 0</inkml:trace>
  <inkml:trace contextRef="#ctx0" brushRef="#br3" timeOffset="127101.23">22434 8395 911 0,'0'0'0'0,"2"-6"0"0,-4-2 0 0,1 1 0 0,1 7 0 0,-3-7 0 15,1-3 6720-15,-1 3 1248 0,-1-3 256 0,0 4 48 0,1-1-5328 0,-3 4-1056 16,6 3-224-16,-5-3-32 15,-3 3-944-15,0 3-192 0,-2 3-48 0,0 4 0 16,-1 6-320-16,2 1-128 0,-3 4 0 0,3 2 144 16,1 1-144-16,2 2 0 0,1 0 0 0,2 1 0 15,2 2-160-15,2 0 160 0,3-2 0 0,2-1-144 16,2-2 144-16,3-2-128 0,0-1 128 0,4-4-128 0,2-2 128 0,1-2 0 16,0-4-144-16,3-2 144 0,1-2 0 0,0-2 0 15,1-5 0-15,-3-1 0 0,1-7 384 0,-1-1 0 16,-2-5 0-16,-1-1 0 0,0-2-16 0,-3-2-16 15,-3-3 0-15,-2 1 0 0,-3-1-128 0,-2 2-32 16,-1-4 0-16,-3 3 0 0,-3 0-16 0,-2 3-16 16,-4-3 0-16,-4 3 0 0,-1-1-32 0,-3 2 0 15,-2 1 0-15,0 1 0 0,-2 2-384 0,-1-1-64 0,0 0-32 16,-1 2 0 0,3 2-1648-16,0 4-336 0,-1 3-64 0,4 3-13360 0</inkml:trace>
  <inkml:trace contextRef="#ctx0" brushRef="#br3" timeOffset="127294.27">22803 8025 21183 0,'0'0'1888'0,"0"0"-1504"0,0 0-384 0,0 0 0 15,6-5 2752-15,-6 5 496 0,0 0 80 0,0 0 32 16,6 5-1568-16,1 1-320 0,-1 5-64 0,-1 5-16 15,-1 3-928-15,0 5-176 0,0 3-32 0,-1 6-16 16,-1 0-240-16,0 7 0 0,0 3 0 0,1 1 0 16,1 0-768-16,0-1-240 0,0-2-48 0,1-2-16 15,0-3-1760-15,0-2-368 0,0-4-64 0</inkml:trace>
  <inkml:trace contextRef="#ctx0" brushRef="#br3" timeOffset="127511.23">23231 7861 9215 0,'0'0'400'0,"0"0"96"0,0 0-496 0,0 0 0 16,4 9 0-16,-2 3 0 0,2 1 4144 0,-1 4 720 16,0 3 160-16,-1 4 32 0,1 3-3200 0,1 5-640 15,0 0-128-15,1 3-32 0,0 1-784 0,2 0-144 16,-1 1-128-16,2-1 144 0,1 1-144 0,0-1-144 15,2 1 144-15,-2-5-208 16,-1-2-688-16,-1-2-128 0,0-1-16 0,-1 0-7536 0,1 1-1520 0</inkml:trace>
  <inkml:trace contextRef="#ctx0" brushRef="#br3" timeOffset="127738.72">22953 8356 24879 0,'-18'4'1088'0,"11"-1"256"0,1 1-1088 0,1-1-256 0,0 3 0 0,5-6 0 16,0 0 3184-16,0 0 576 0,1 6 112 0,5-1 32 16,5-2-1904-16,4 0-368 0,5-3-80 0,3-3-16 15,5-1-832-15,1-1-192 0,2 0-16 0,1 1-16 0,0-1-480 0,-1-1 0 16,0 2 0-16,1 1 0 15,-1-1-2320-15,1-2-560 0,1 5-128 0</inkml:trace>
  <inkml:trace contextRef="#ctx0" brushRef="#br3" timeOffset="128464.71">20338 8915 13823 0,'-1'-6'1216'0,"1"-2"-960"0,-2 2-256 0,13-9 0 0,-11 15 1616 0,0 0 288 0,0 0 48 0,6-2 16 15,1-1-368-15,2 3-80 0,3 1-16 0,2 3 0 16,2 4-128-16,2 4-32 16,2 1 0-16,0 5 0 0,1 3-256 0,3 2-48 15,0 5-16-15,1 2 0 0,-1 5-112 0,2 4-16 0,0 3-16 16,1 2 0-16,2 4-144 0,2 2-32 0,-1-1 0 0,1 0 0 15,-1-5-112-15,2-2-16 0,0-4-16 0,0-3 0 16,-1-3-112-16,0 0 0 0,-1-4-16 0,-1 1 0 16,-2-6-80-16,2 1-16 0,-3-3 0 0,-1-2 0 15,-2 0-80-15,-1-2 0 0,-1-2-16 0,0 1 0 16,-3-2-624 0,-1 0-128-16,0 0-32 0,-2-5 0 0,-1 1-160 0,-1-5-48 15,-1 0 0-15,-2 1 0 0,-1-4-2704 0,-1-3-560 0</inkml:trace>
  <inkml:trace contextRef="#ctx0" brushRef="#br3" timeOffset="129030.03">20073 8148 21183 0,'0'0'1888'0,"0"0"-1504"0,-6 1-384 0,-2 0 0 16,0 3 1184-16,0-3 160 0,-1 5 48 0,1-3 0 16,1 3-272-16,0 0-48 0,1 2-16 0,0 5 0 15,1 4-608-15,0 4-128 0,1 4-32 0,1 3 0 16,2 2-288-16,1 2 0 0,1-2 0 0,3-3 0 15,2 2 0-15,1-6 0 0,4-2 0 0,0-1 0 16,3-5 0-16,0 0 0 0,2-4 0 0,-1 0 0 0,2-7 272 0,0-2 0 16,-1-3 0-16,1-3 0 0,0-3 368 0,-2 0 80 15,0-6 16-15,-2 0 0 0,-2-4-16 0,-2-3 0 16,-1-2 0-16,-2-2 0 0,-3 1-320 0,-3-2-64 16,-1 0-16-16,-3 1 0 0,-1-1-32 0,-4 1-16 15,-2 1 0-15,0 2 0 0,-2 2-144 0,-2-1-128 16,1 3 192-16,0-1-192 0,-1 2 0 0,1 2 0 15,-2-1 0-15,2 5-144 16,0-2-1392-16,1 4-288 0,0 1-48 0,1 1-8688 0,1 3-1728 0</inkml:trace>
  <inkml:trace contextRef="#ctx0" brushRef="#br3" timeOffset="129238.35">20301 7893 21183 0,'0'0'1888'0,"0"0"-1504"0,8 0-384 0,0 0 0 16,0 3 1536-16,0 0 224 0,-2 0 48 0,1 4 16 16,-1 1 144-16,2 2 16 0,0 3 16 0,0 3 0 15,-2 1-912-15,2 2-192 0,0 4-48 0,-2 1 0 16,1 5-448-16,-2 4-80 0,0-1-32 0,2 1 0 16,-2-2-160-16,0 0-128 0,-1-1 192 0,0 0-192 15,1-1 0-15,2 0-144 0,-2-5-16 0,0 0 0 16,2-2-1488-16,-1-5-288 0,1-3-64 0,1-2-8304 15,-2-3-1648-15</inkml:trace>
  <inkml:trace contextRef="#ctx0" brushRef="#br3" timeOffset="129463.61">20665 7651 21183 0,'0'0'1888'0,"0"0"-1504"16,0 0-384-16,0 0 0 0,0 0 1952 0,0 12 320 15,2 3 64-15,-1 5 16 0,0 3-1184 0,2 6-224 16,1 3-48-16,1 2-16 0,3 3-496 0,0 1-112 16,1 1-16-16,1 3 0 0,2 2-256 0,0 3 0 15,-1 1 0-15,2 2 0 0,0-1-192 0,3-2-112 16,-2-1-16-16,1-6 0 16,0-2-2848-16,0-6-576 0</inkml:trace>
  <inkml:trace contextRef="#ctx0" brushRef="#br3" timeOffset="129696.58">20360 8176 28559 0,'0'0'2544'0,"-6"2"-2032"15,6-2-512-15,0 0 0 0,0 0 2016 0,0 0 304 16,0 0 64-16,13-2 16 15,4-2-800-15,5-1-176 0,4-1-16 0,4-4-16 16,1-3-800-16,3 2-144 0,3-1-48 0,2-1 0 16,0-1-400-16,2 1 0 0,1-3-192 0,3 2 192 15,3 0-3392-15,-1-2-576 16,47-24-96-16,-38 10-32 0</inkml:trace>
  <inkml:trace contextRef="#ctx1" brushRef="#br3">19251 9278 0,'0'0'15,"0"0"1,0 0-16,0 0 15,0 0 17,0 0-17,0 0 1</inkml:trace>
  <inkml:trace contextRef="#ctx0" brushRef="#br1" timeOffset="137934.03">26180 8632 11055 0,'3'-6'480'0,"-1"-2"112"0,7 2-464 0,-6-5-128 0,2 1 0 0,0 1 0 16,1-2 3200-16,1 2 640 0,2-1 112 0,3 1 16 15,-1-1-1600-15,-1 3-336 0,2-3-64 0,0 3-16 0,1 0-560 16,-2 1-112-16,-2-2-32 0,1 3 0 0,-1 1-320 0,1 1-64 16,-3 0-16-16,-7 3 0 0,6-1-48 0,-6 1-16 15,0 0 0-15,0 0 0 0,0 0-400 0,-1 11-96 16,-3 2-16-16,-3 0 0 0,0 2-128 0,-5 6-16 15,-2 1-128-15,-2 3 192 0,-4 2-192 0,-1 2 0 16,-2 2 0-16,0 1 0 0,-1 4 0 0,1 1 128 16,-2-1-128-16,3 1 0 0,2-1 0 0,2-3 0 0,0-1 128 15,1 0-128-15,0-2 0 0,1 0 128 0,3-2-128 0,4 1 0 16,0-3 160-16,2-4-160 0,2-2 160 0,4-3-160 16,2-2 224-16,3-2-48 0,1-2-16 0,4-1 0 15,2-3 48-15,2-1 16 0,1-2 0 0,3-1 0 16,3-2 0-16,2-1 0 0,3-1 0 0,3-2 0 15,2 2-64-15,0-2-16 16,-1-3 0-16,1-1 0 0,6-2-144 0,-2 3 0 0,-2-1 0 0,-2-1 128 16,-4 2-256-16,0-3-64 15,-2 2-16-15,1 1 0 16,0-1-1760-16,-3 2-336 0,-4-2-80 0,2 1-10096 0,-2-1-2000 0</inkml:trace>
  <inkml:trace contextRef="#ctx0" brushRef="#br1" timeOffset="138200.26">27104 8496 19343 0,'7'-10'1728'0,"-1"1"-1392"0,1 2-336 0,1 0 0 16,-1 0 2096-16,-7 7 336 0,8-5 80 0,-8 5 16 0,0 0-368 0,0 0-80 15,8 9-16-15,-3 6 0 0,-2 6-1136 0,-3 2-224 16,-1 6-64-16,-1-4 0 0,-2 5 32 0,1 6 0 16,-3 4 0-16,1 6 0 0,0 6-384 0,0-5-80 15,-1 3-16-15,0-1 0 0,-1 1-192 0,2 1-160 16,-1-3 32-16,2-1 0 16,0-2-1728-16,0-2-320 0,0-2-80 0,1-5-8480 0,3-7-1680 0</inkml:trace>
  <inkml:trace contextRef="#ctx0" brushRef="#br1" timeOffset="138466.07">28056 8467 20271 0,'0'0'896'0,"0"0"192"0,0 0-880 0,0 0-208 0,0 0 0 0,0 0 0 16,0 0 2784-16,0 14 512 0,-3-2 96 0,1 1 32 16,-1 1-1440-16,-1 5-304 0,-2-2-48 0,-3 6-16 15,-3 3-960-15,0 4-192 0,0 4-32 0,3-9-16 16,-2 2-224-16,-2 2-32 0,-3 2-16 0,2 2 0 0,-1 1-144 0,1-2 0 16,0-1 0-16,0 1 0 15,0-5-1328-15,1-2-288 0,1-4-64 0,2-3-9280 16,1-5-1856-16</inkml:trace>
  <inkml:trace contextRef="#ctx0" brushRef="#br1" timeOffset="138669.03">27815 8351 21183 0,'-9'-1'1888'0,"-4"-5"-1504"15,-2 1-384-15,1 3 0 0,0-2 1616 0,-1 2 256 16,2 1 48-16,0 1 16 0,1 1-592 0,3 5-128 0,3 0-32 0,-1 2 0 16,1 0-1184-16,1 3-176 0,1 5-64 0,2 2-16 31,1 1-2656-31,2-4-544 0</inkml:trace>
  <inkml:trace contextRef="#ctx0" brushRef="#br1" timeOffset="139065.38">28193 8814 23039 0,'0'0'2048'0,"-4"10"-1648"16,3 3-400-16,1 0 0 0,1-2 1664 0,-1-1 256 16,-1 1 64-16,1-11 0 0,0 0-480 0,1 13-96 15,2-2 0-15,-3-11-16 0,3 9-816 0,-3-9-144 0,0 0-48 0,6 15 0 16,2-6-160-16,-8-9-32 0,7 9-16 0,2-2 0 16,2-2-176-16,-1-3 0 0,-10-2 0 0,15 0 128 15,-2-4-128-15,-2 1 160 16,-1-3-160-16,-3 0 160 0,0-3-32 0,-1-2-128 15,0 1 192-15,-4-2-64 0,1 0 0 0,-3 1-128 16,-1 0 192-16,-2 1-64 0,0-3-128 0,-1 2 192 0,-2 1-192 16,-3 2 192-16,-2 3-192 0,1 2 0 0,-2 3 0 0,0 4 0 31,1 3-1472-31,-1 2-320 0,-1 1-64 0,0 3-13504 0</inkml:trace>
  <inkml:trace contextRef="#ctx0" brushRef="#br1" timeOffset="139671.64">29202 8857 14735 0,'0'0'1312'0,"0"0"-1056"0,1 11-256 0,2 4 0 16,-1 3 2736-16,1 3 480 0,-2 2 112 0,1 5 0 16,0-1-1360-16,2 3-288 0,0 0-48 0,0 3-16 15,-1 2-880-15,1-1-176 0,1-4-48 0,-1-2 0 16,0 1-240-16,-3-3-48 0,-1-4-16 0,0-2 0 16,0-3 112-16,0-5 32 0,-1-1 0 0,1-11 0 15,0 0-32-15,0 0-16 0,0 0 0 0,0 0 0 16,-8-6-64-16,1-3-16 0,2-3 0 0,1-5 0 15,-1-3-224-15,1-2 128 0,0-1-128 0,3-5 0 16,-1-2 0-16,2-1 0 0,-1-3 0 0,4-2 0 16,1-1-832-1,2-6-128-15,3 0 0 0,2-1-16 0,1 0-592 0,3 1-112 0,3 0-32 0,2 6 0 16,0 6 1040-16,0 5 208 0,1 0 32 0,0 6 16 16,-1 3 1040-16,-1 7 208 0,-1-1 32 0,-2 9 16 0,-2 2 80 0,-1 2 32 15,-1 6 0-15,-3 4 0 0,-3 1-480 0,-4 1-112 16,-1 2-16-16,-3-1 0 0,-5 1 112 0,-3 1 16 15,-2 3 0-15,-1-1 0 0,-1 1-320 0,-2-1-48 16,1 0-16-16,-2-1 0 16,0-1-1248-16,2-3-256 0,2-3-48 0,1-2-16 15,2 0-1584-15,2-5-320 0</inkml:trace>
  <inkml:trace contextRef="#ctx0" brushRef="#br1" timeOffset="140129.54">29656 8698 25391 0,'0'0'1120'0,"10"9"240"0,-3 4-1088 16,-2 2-272-16,1 4 0 0,-2 0 0 0,0 1 1376 0,-1 1 224 0,-3-3 32 0,-2 2 16 15,0-4 64-15,-1 3 16 0,-2-5 0 0,0 2 0 16,0-2-848-16,-1-1-176 0,0-4-16 0,6-9-16 16,-7 7-224-16,7-7-64 0,-7 4 0 0,7-4 0 15,0 0-192-15,0 0-32 0,0 0-16 0,-2-11 0 16,2-2-144-16,3-2 0 0,1-4 0 0,1 1 128 15,1 0-128-15,4-2 0 0,0-3-192 0,0-2 192 16,0 0-384-16,-1 0 32 0,1-1 16 0,2 2 0 16,0-1-112-16,1 3 0 0,0 1-16 0,2 3 0 0,2 2 176 0,-2 4 32 15,-5-1 16-15,-2 5 0 0,1 2 240 0,-9 6 0 16,10-3-160-16,-10 3 160 0,0 0 0 0,8 8-144 16,-3 2 144-16,-1 5 0 15,-4 2 0-15,0 2 0 0,-1 2 0 0,-2 0 0 16,1 1 208-16,1-1-48 0,-1 1-16 0,4-1 0 15,0-1-144-15,2-1 128 0,0-2-128 0,1-1 128 0,2-2-128 0,-1-1 0 16,2-2 0-16,0-1 128 0,-2 2-128 0,2-4 160 16,1-1-160-16,-9-7 160 0,0 0 96 0,15 4 0 15,-4-2 16-15,0-2 0 0,-11 0 176 0,10-2 16 16,-10 2 16-16,11-10 0 0,-2 1 32 0,-3 0 16 16,-3-3 0-16,-2 0 0 0,2-1-64 0,-3-1-16 15,-1 1 0-15,-3-2 0 0,-3 2-304 0,2-1-144 16,2-3 128-16,-1 0-128 15,-2 1-304-15,-1 2-144 0,1-2-16 0,-1 2-16 16,1 0-2080-16,2 2-400 0,1 2-96 0,2 0-13264 0</inkml:trace>
  <inkml:trace contextRef="#ctx0" brushRef="#br1" timeOffset="140435.4">30287 8647 12895 0,'0'0'1152'0,"0"0"-928"0,11-3-224 0,-11 3 0 16,10-5 3376-16,-10 5 624 0,6-7 128 0,-6 7 32 15,0 0-2240-15,0 0-448 0,0 0-96 0,-8 7-16 16,0 1-512-16,-1 2-96 0,-2 2-32 0,-1 1 0 16,-1 3-208-16,0 1-32 0,0 2-16 0,1-2 0 15,3 3-176-15,1-1-32 0,1-2-16 0,4-2 0 16,3-2-48-16,1-2 0 0,1 0 0 0,-2-11 0 16,7 9 112-16,-7-9 16 0,13 8 0 0,0-3 0 15,-1-1 176-15,0-5 32 0,1-5 16 0,0-2 0 0,-2-1 224 0,1-2 32 16,-1-4 16-16,0-2 0 0,1-2-128 0,0-5-32 15,-2 0 0-15,2-3 0 16,-2 3-1040-16,-1-5-192 0,-3 2-64 0,-1-1 0 0,-1 2 1536 0,-2-1 288 16,1 1 64-16,-3 0 16 0,-1 3-1088 0,-1 0-176 15,1-3 0-15,-2 0-192 16,0 1-1760-16,-3-2-352 0,1 2-64 0,0-1-16976 0</inkml:trace>
  <inkml:trace contextRef="#ctx0" brushRef="#br1" timeOffset="140769.88">30579 8509 26207 0,'-11'24'1152'0,"7"-3"256"0,0 7-1136 0,2-1-272 0,1 6 0 0,-3-2 0 16,-3 0 1232-16,3-3 192 0,2-2 48 0,2-3 0 16,-2-2 432-16,4-1 80 0,1-4 32 0,3 0 0 15,0-5-928-15,2-4-176 0,-8-7-32 0,14 7-16 16,-1-3-336-16,3-4-64 0,0-3-16 0,-1-1 0 15,1-1-208-15,2 0-48 0,1-4-16 0,-1-4 0 0,-1-2-176 0,1 0 0 16,-1-2 144-16,-1 1-144 16,-3-3 0-16,0-1 128 0,0-1-128 0,-2 4 0 15,0-2 0-15,-2 2 0 0,-3-2 0 0,1 4 0 16,0 0 0-16,-2 4 128 0,-1 0-128 0,-2 3 0 16,-2 8 0-16,0 0 0 0,0 0 0 0,0 0 0 15,-9 10 0-15,0 4 0 0,-1 5 0 0,0 4 0 16,1-4 160-16,3 5-32 0,2 0-128 0,3 1 192 15,-1 0-192-15,2 0-160 0,0-2 32 0,4-2 0 16,3 1-1520-16,2-3-288 0,1-4-64 0,3-1-16 16,2 1-1584-16,2-3-320 0,2-6-64 0</inkml:trace>
  <inkml:trace contextRef="#ctx0" brushRef="#br1" timeOffset="141001.76">31272 8702 32191 0,'-9'-13'1424'0,"1"6"304"0,-5-1-1392 0,0 2-336 0,-1-1 0 0,-2 3 0 15,-1 4 1152-15,-1 4 144 0,-1 3 48 0,0 1 0 16,1 2-128-16,4 3-32 0,2-1 0 0,3 2 0 16,2 4-544-16,3 1-96 15,0 0-32-15,3-2 0 0,1 0-352 0,4 0-160 16,3-1 128-16,2-1-128 0,0-2 0 0,3 2 0 16,1 0-144-16,5-3 144 15,5 0-704-15,2-6-48 0,-1 1 0 0,2-7 0 16,4-3-1904-16,0-1-384 0,-2-6-80 0,0-2-11664 0</inkml:trace>
  <inkml:trace contextRef="#ctx0" brushRef="#br1" timeOffset="141166.19">31592 8307 18431 0,'-6'-13'816'0,"6"13"160"0,0 0-784 0,0 0-192 0,-9-2 0 0,9 2 0 15,-9 8 2256-15,1 5 416 0,1 7 80 0,1 4 0 16,2 5-2176-16,3 4-448 0,1-1-128 0,3 5 0 15,1 2 0-15,1 1 0 0,1 2 0 0,2 0 0 16,1-1 0-16,0 1 0 0,1-1 0 0,1-2 0 0,2-1 0 0,0-2-240 16,-1 1 80-16,1-4-12320 15</inkml:trace>
  <inkml:trace contextRef="#ctx0" brushRef="#br1" timeOffset="141352.43">31356 8647 24879 0,'-7'-11'2208'0,"3"6"-1760"0,4 5-448 0,0 0 0 15,7-6 3856-15,3-1 688 0,2 2 144 0,2 0 32 16,5 1-3120-16,7 0-640 0,5 0-112 0,7 1-16 16,5 1 0-16,6-1 0 15,6 1 0-15,0-1 0 16,0 2-1568-16,-2-3-304 0,-3 2-64 0,-2 4-12400 0,-1 2-2464 0</inkml:trace>
  <inkml:trace contextRef="#ctx0" brushRef="#br1" timeOffset="147898.78">26150 11116 23951 0,'-10'12'2128'0,"3"-13"-1696"16,0-1-432-16,7 2 0 0,0 0 1728 0,0 0 272 15,0 0 48-15,0 0 16 16,0 0-960-16,0 0-192 0,0 0-32 0,0 0-16 15,0 0-256-15,11-1-48 0,-1-2-16 0,5 1 0 16,0-2-272-16,4 1-48 0,1-1-16 0,1 2 0 16,0-2 80-16,1 0 16 0,0 0 0 0,-2-3 0 15,-2 1-32-15,-1-5 0 0,2 0 0 0,-4-1 0 0,-1 3 48 0,0-3 0 16,-4 0 0-16,0-1 0 0,0-2-128 0,-3 0 0 16,2 4-16-16,-2-4 0 0,-3 1-176 0,-2 1 128 15,0 0-128-15,-2 2 128 0,0 2-128 0,-3 2 0 16,-1 0 0-16,-2 3 0 0,-1 1 0 0,-2 3 0 15,-3 4 0-15,-1 3-176 0,-1 3 176 0,-3 1-128 16,-2 2 128-16,-1 1-128 0,-4 4 128 0,4-1 0 16,-1 3 128-16,3 1-128 0,1 1 256 0,2-1 0 0,3 1-16 0,3 1 0 15,3 1 0-15,3-1 0 0,1-1 0 0,3-1 0 16,2 2 48-16,3-1 16 0,3-3 0 0,4 1 0 16,0-1-160-16,3 0-16 0,1-2-128 0,1-3 192 15,0-1-192-15,3 0 0 0,3-4 0 0,-2 2 0 31,-1-8-768-31,0 0-80 0,-1-3-32 0,1-1 0 16,1-2-3024-16,-1-2-592 0</inkml:trace>
  <inkml:trace contextRef="#ctx0" brushRef="#br1" timeOffset="148299.5">26814 10901 22111 0,'0'0'1968'0,"0"0"-1584"0,-6 4-384 0,-1-3 0 15,-3 4 1616-15,0 2 240 0,-3 1 64 0,-1 1 0 16,-1 0-672-16,0 4-128 0,2 1-32 0,0-1 0 0,-2 4-576 0,3-2-112 16,3-1-16-16,2 0-16 0,0 1-368 0,2-1 144 15,2-4-144-15,3 1 0 0,1-3 0 0,-1-8 0 16,6 8 0-16,2-2 0 0,2-3 0 0,0-3 0 16,1-2 0-16,1 0-192 0,2-3-144 0,-1-3-32 15,3-3 0-15,0-2 0 16,4-2-464-16,-2 0-112 0,-2 2-16 0,0 0 0 15,-1-1 432-15,0 2 80 0,0 0 0 0,-2 2 16 0,-2 1 432 0,-2 1 0 0,-1 0 0 0,-2 3 0 16,1 2 384-16,-7 3 144 0,0 0 48 0,0 0 0 16,0 0 336-16,-4 6 80 15,-3 1 16-15,-1 5 0 0,-1 0-160 0,0 4-16 16,0 4-16-16,-1 1 0 0,-3-1 16 0,2 3 16 16,3 1 0-16,2 1 0 0,-1-1-240 0,3 2-48 15,2 0-16-15,2 1 0 0,2-1-240 0,4-2-48 16,-4-1-16-16,2-3 0 0,0-4-240 0,1 1 176 15,2-3-176-15,2 1 160 0,0-1-160 0,1-1 160 0,2-3-160 0,3 1 160 16,3 1-160-16,0-3 0 0,-1-3-192 0,1-1 192 31,-1-1-2064-31,0-1-304 0,1-6-48 0,1-2-14032 0</inkml:trace>
  <inkml:trace contextRef="#ctx0" brushRef="#br1" timeOffset="148637.56">27411 10853 22111 0,'0'0'976'0,"-6"4"208"0,-3-2-944 0,0 5-240 16,0 2 0-16,-1 3 0 0,-2 1 3264 0,1 4 592 15,1 2 128-15,1 3 32 0,1 2-2256 0,3 2-448 16,1-3-96-16,3 3 0 0,1-2-832 0,2 1-176 16,2-3-16-16,3-3-16 0,3 1-176 0,2-4 0 15,2 1 0-15,1-4 0 16,0-3 0-16,1-2 0 0,1-2 0 0,0-2 0 0,-2-1-144 15,2-4 144-15,-1-2-192 0,-2-4 192 0,-1 0-208 0,0-3 64 16,0 0 16-16,-1 0 0 0,-1-1-144 0,0-1-32 16,4-1 0-16,2-9 0 15,-4 4-176-15,-2 1-32 0,2 1-16 0,-5 3 0 0,0 0 208 0,-1 0 32 16,-4-1 16-16,1 2 0 0,-1 2 272 0,0 2 0 16,-3 8 0-16,0 0 0 0,2-5 176 0,-2 5-16 15,0 0 0-15,0 0 0 0,2 9 96 0,-2 0 32 0,0 4 0 16,0 1 0-16,0 1-288 0,0 0 160 0,1 1-160 0,0 1 128 31,2 0-1600-31,-1 0-320 0,1 0-64 0,0-2-13424 0</inkml:trace>
  <inkml:trace contextRef="#ctx0" brushRef="#br1" timeOffset="148767.54">27932 11070 28559 0,'0'0'1264'0,"0"0"272"0,-6 7-1232 0,0-1-304 15,1 1 0-15,1 1 0 16,2-2 224-16,0 2-16 0,1 0 0 0,1 0-8784 16,0-8-1776-16</inkml:trace>
  <inkml:trace contextRef="#ctx0" brushRef="#br1" timeOffset="148936.81">28086 10660 35711 0,'-17'-9'1584'0,"8"6"320"0,-2 2-1520 0,1 1-384 0,0 1 0 0,0 0 0 16,3-1-128-16,7 0-112 0,0 0-16 0,0 0-10176 15,0 0-2032-15</inkml:trace>
  <inkml:trace contextRef="#ctx0" brushRef="#br1" timeOffset="149137.81">28404 10415 33231 0,'0'0'1472'0,"0"0"304"0,0 0-1424 0,0 0-352 0,0 15 0 0,-1 5 0 16,-1 5 1136-16,-1 1 144 0,-4 2 48 0,2 5 0 16,0 1-320-16,-1 4-64 0,-1 2-16 0,-1 4 0 15,0 1-672-15,0 4-256 0,0-3 176 0,2 2-176 16,1 0 0-16,1-1-240 0,2-6 32 0,1-5 0 15,1-4-2896-15,1-4-576 0,3-6-112 0,-1-2-32 0</inkml:trace>
  <inkml:trace contextRef="#ctx0" brushRef="#br1" timeOffset="149283.29">28674 10885 9215 0,'0'0'816'0,"0"0"-656"16,0 0-160-16,0 0 0 15,-1 15 5168-15,-3 0 992 0,0 2 208 0,-1 2 32 0,-1-1-4992 0,1 3-1024 16,0 1-192-16,0-1-32 0,1 0-160 0,1-2 160 16,1 2-160-16,0-5 160 15,2-1-2800-15,2-3-560 0</inkml:trace>
  <inkml:trace contextRef="#ctx0" brushRef="#br1" timeOffset="149427.9">28747 10533 18431 0,'-1'-32'816'0,"-2"8"160"0,-1-1-784 0,2 2-192 0,0 1 0 0,0 2 0 16,-1 3 2304-16,2 2 400 0,-1 2 96 0,5 1 16 31,-3 12-2816-31,9-7-720 0,-9 7-64 0,11-1-7200 0,-1 2-1424 0</inkml:trace>
  <inkml:trace contextRef="#ctx0" brushRef="#br1" timeOffset="149803.44">29000 10561 19695 0,'4'28'864'0,"-4"-7"192"0,-3 4-848 0,2 1-208 0,0 3 0 0,-2 2 0 16,-1 0 2112-16,-1 1 384 0,-4-1 80 0,1-2 16 15,1-2-624-15,1 0-128 0,-2-3-32 0,3-1 0 16,0-2-912-16,1-3-192 0,0-1-48 0,1-4 0 16,3-13-320-16,-1 11-64 0,1-11-16 0,0 10 0 0,0-10-256 0,0 0 160 15,0 0-160-15,0 0 128 0,0 0-128 0,0 0-256 16,0 0 64-16,2-10 16 0,2-1-48 0,2-2-16 15,-2 2 0-15,1-1 0 16,1-4-480-16,3 1-112 0,3-4 0 0,1-2-16 16,1 1-880-16,5 1-192 0,2 4-16 0,-2 2-16 15,1 1 928-15,1 3 176 0,-1 2 32 0,0 2 16 0,-3 4 1456 0,-1 2 304 16,-3 4 48-16,-2 2 16 0,2 1 544 0,-3 3 112 0,-4 4 32 0,-1 0 0 16,-2-2-352-16,-1 2-64 15,-2 0-16-15,-2 2 0 0,-3-2-240 0,-2-1-48 16,-2 0-16-16,-1-1 0 0,-3 2-368 0,-3-2-80 0,-1 1-16 0,-1-2 0 15,-3-3-192-15,1-2-32 0,2-4-16 0,1 0 0 16,0-2-272-16,1-1-144 0,1-2 16 0,2-2 0 31,1 0-1472-31,6-3-272 0,0-3-64 0,4 1-16 0,2-2-1360 0,4-2-272 16</inkml:trace>
  <inkml:trace contextRef="#ctx0" brushRef="#br1" timeOffset="150102.38">29412 10707 14735 0,'0'0'640'0,"9"15"160"0,0 4-640 0,-1 0-160 0,-3 3 0 0,0 2 0 15,-2-1 2704-15,-2 5 512 0,-2 0 112 0,-3-2 0 16,-1 2-640-16,-3-1-128 0,0 1-16 0,0-4-16 16,1 2-800-16,-1-6-176 0,1-2-16 0,1 0-16 0,0-5-736 0,1-1-144 15,0-3-16-15,5-9-16 0,0 0-160 0,0 0-48 16,0 0 0-16,0 0 0 0,0 0-80 0,0 0-32 15,0 0 0-15,3-10 0 0,1-4-80 0,1-1-16 16,0-2 0-16,0-1 0 0,-1 0-192 0,1-2 0 16,1 1 0-16,0-1-160 0,2 2-176 0,1-2-48 15,0 1 0-15,0-1 0 16,0 2-1216-16,2 0-256 0,1 3-64 0,-1 1 0 16,1 1-832-16,1 1-192 0,0 2-16 0,1 1-6576 15,-1 2-1296-15</inkml:trace>
  <inkml:trace contextRef="#ctx0" brushRef="#br1" timeOffset="150198.76">29761 10823 11967 0,'2'11'1072'0,"-2"4"-864"0,-2 0-208 0,0 2 0 16,-1 2 3136-16,-1 0 592 0,-1-2 112 0,0-1 32 15,-1-1-2688-15,3 0-544 0,-1-3-96 0,1-2-32 32,2 0-1616-32,1-10-336 0</inkml:trace>
  <inkml:trace contextRef="#ctx0" brushRef="#br1" timeOffset="150601.31">29903 10541 15663 0,'0'0'1392'15,"3"-10"-1120"-15,-3 10-272 0,0 0 0 0,0-9 2256 0,0 9 400 16,0 0 80-16,0 0 16 31,0 0-2912-31,0 0-576 0,4 10-112 0,-3 2-32 0,-1 2 16 0,3 2 0 0,2-1 0 0,0 1 0 16,2 0 80-16,-2 1 16 0,0 1 0 0,0 0 0 15,1 2 768-15,-2 1 0 0,-2 3 224 0,-1 1-48 0,-2 0 1680 0,0 0 320 16,0-1 80-16,1 2 16 0,-2-2-224 0,1-2-64 16,1-2 0-16,1-1 0 0,2-1-768 0,-1-3-176 15,1-2-16-15,1 0-16 0,2-3-192 0,1-1-48 16,-7-9 0-16,0 0 0 0,13 6-176 0,-1-4-32 16,-2-2-16-16,2-2 0 0,0-5-160 0,1-1-48 15,1-1 0-15,0 1 0 0,-1-2-80 0,2-3 0 0,2 0-16 16,0-4 0-16,-3 0-240 0,3 0 0 0,1-1 0 0,-1 1 0 15,-3 2 128-15,-2 2-128 0,-1 0 0 0,-4 3 0 16,-1 3 192-16,-6 7-64 0,0 0-128 0,0 0 192 16,0 0 0-16,0 0-16 0,0 0 0 0,-2 13 0 15,-2 2-48-15,2-1 0 0,1 2 0 0,-2 1 0 16,0-2-128-16,2 2-256 0,0-2 64 0,2-1 16 31,2-2-1440-31,2-2-304 0,-5-10-48 0,10 9-9840 0,1-2-1968 0</inkml:trace>
  <inkml:trace contextRef="#ctx0" brushRef="#br1" timeOffset="151067.91">30648 10764 13823 0,'0'0'1216'0,"0"0"-960"0,0 0-256 0,0 0 0 16,0 0 4272-16,0 0 800 0,-8 12 176 0,-2 0 16 15,-1-1-3152-15,-1 4-640 0,1 2-128 0,-1 1-32 0,-1-1-160 0,2 0-16 16,4 0-16-16,1-2 0 0,1 0-480 0,3-2-80 15,0-3-32-15,2-10 0 0,0 13-288 0,0-13-64 16,0 0-16-16,7 9 0 0,-7-9-160 0,10 5 0 16,2-3-192-16,0-4 192 0,1 0-320 0,0-2 48 15,1-1 16-15,2-2 0 16,2-2-336-16,-1-1-64 0,-1-2-16 0,1 0 0 16,-1 2 16-16,0-1 0 0,-2-2 0 0,-2 3 0 15,-1 1-336-15,-2 1-64 0,1 1-16 0,-2 2 0 0,-8 5 560 0,0 0 128 16,0 0 0-16,0 0 16 0,0 0 624 0,0 0 128 15,4 12 32-15,-3 1 0 0,-2 1 624 0,0-1 128 16,-2-1 32-16,0-1 0 0,1-1-240 0,2-10-64 16,-5 10 0-16,5-10 0 0,-3 11-448 0,3-11-112 15,0 0-16-15,0 0 0 0,0 0-320 0,0 0 0 0,0 0 0 0,9 2 0 16,2-3-320-16,0-1-16 0,2-4-16 0,0 2 0 16,0-5-32-16,3 0-16 0,2-1 0 0,1 2 0 31,-4-3-48-31,2 4 0 0,0-2 0 0,1 1 0 0,1 0 448 0,-1 3-160 0,0 1 160 0,-1 2 0 15,-1 2 368-15,-3 4 176 0,-2 3 32 0,1 1 16 16,0 0 320-16,-2 2 64 0,-1 0 16 0,1 2 0 16,-3 0-272-16,5-2-48 0,1 1-16 0,2-2 0 15,-1 0-656-15,3-1 0 0,1 1 0 0,3-4-176 16,2 0-2672-16,1 2-544 0,-2-1-96 0</inkml:trace>
  <inkml:trace contextRef="#ctx0" brushRef="#br4" timeOffset="-191361.97">13061 2724 18879 0,'0'0'832'0,"0"0"192"0,-9-3-832 0,1 2-192 0,-1 0 0 0,-1 0 0 16,0-1 800-16,1 1 112 0,-2-2 32 0,1 3 0 16,-2-1-352-16,-1 0-64 0,-2 1-16 0,-2 0 0 0,-2 0-64 0,1 1 0 15,-1 0-16-15,0 1 0 0,0-1 32 0,-1 2 16 16,1-1 0-16,0 1 0 0,4-1-320 0,0 2-160 16,2 1 160-16,2 1-160 15,0-1 0-15,1 1-256 0,1 0 16 0,0 1 16 16,2 4 224-16,2-3 128 0,0 1 0 0,-1 0-128 15,2-1 0-15,2 2 0 0,-1 2 0 0,2 1 0 16,0 1 0-16,1 1 0 0,0 0 0 0,1 2-144 16,0 2 144-16,1 0-128 0,-1 2 128 0,1 0-128 0,1 1 128 0,0 1 0 15,-1 1 0-15,4 1 0 0,-4-1 0 0,1 3 0 16,-1-3 0-16,0 2 0 0,-1-1 0 0,0 3 0 16,-1-1 0-16,2 3 0 0,-1 1 0 0,-1 2 0 15,0-1 0-15,0 1 0 0,0 0 0 0,0-1 0 16,0 2 0-16,1 0 0 0,0 0 0 0,1 0 0 15,-1-2 0-15,0 2 0 0,-1-4 0 0,2 3 0 16,-1-2 0-16,-1 2 0 0,0-1 0 0,0 1 128 0,0-2-128 0,1 0 0 16,1 1 0-16,0 0 0 0,1 0 0 0,1 0 0 15,0-1 0-15,0-1 0 0,-1-2 0 0,3-3 0 16,1-2 144-16,3-1 64 0,0-2 16 0,2-1 0 16,1-2 48-16,2-1 16 0,4-3 0 0,-1-1 0 15,0-2 192-15,2 2 32 0,-1-4 16 0,2 2 0 16,-1-1-112-16,1 0-32 15,-1 1 0-15,3-1 0 0,1 0-384 0,1 0 0 0,0 0 0 0,0-1-14208 16</inkml:trace>
  <inkml:trace contextRef="#ctx0" brushRef="#br4" timeOffset="-190528.65">15505 2513 22175 0,'0'0'976'0,"0"0"208"0,0 0-944 0,0 0-240 15,0 0 0-15,0 0 0 0,13 4 304 0,-5-4 16 16,4-3 0-16,-2-1 0 0,2 0 16 0,1-2 16 16,1-3 0-16,1 2 0 0,-2 3-64 0,0 0-16 15,0 0 0-15,-2 2 0 0,1-2-48 0,-1 4-16 0,-1 4 0 0,-1-3 0 16,0 4 96-16,-1 2 16 0,0-1 0 0,0 5 0 16,-2-1-320-16,2 5 128 15,0-1-128-15,0 3 0 0,-2 1 208 0,1 0-64 16,-1 1-16-16,1 1 0 0,-2 1-128 0,2 2 0 15,-1 0 0-15,1 2 0 0,0 0-224 0,1 2 32 16,0 2 0-16,1 1 0 16,0 1-208-16,2 1-48 0,2 2 0 0,1 2 0 15,0 0-160-15,2 3-32 0,0 0-16 0,1 3 0 16,2-2 0-16,2 3 0 0,0 3 0 0,1-3 0 0,-2 0 240 0,-1-4 48 0,1 2 16 0,-5-5 0 16,-2 1 352-16,-1-5-176 0,-1 2 176 0,-4-4-128 15,0-3 336-15,-2 0 80 0,-1-4 16 0,0-1 0 16,-3-1 720-16,-2-1 128 0,-3-3 48 0,-1-2 0 15,-3 1 144-15,-2-1 48 0,-3 1 0 0,-3 0 0 16,-2-2 96-16,-3 0 32 0,-4 1 0 0,-1 2 0 16,0 0-224-16,0 0-32 0,-2-2-16 0,1 2 0 15,-2-4-464-15,3 0-80 0,2 0-32 0,0 0 0 0,1-1-432 16,2 0-96-16,3 0-16 0,2-2 0 16,3-1-1888-16,2 0-384 0,5 2-80 0</inkml:trace>
  <inkml:trace contextRef="#ctx0" brushRef="#br4" timeOffset="-189897.7">13298 2010 21071 0,'1'-2'928'0,"15"-13"208"0,-17 8-912 0,-1 1-224 16,1 0 0-16,-2 1 0 0,-2-1 1712 0,0-1 288 15,-2 1 64-15,2-2 16 0,-1 0-464 0,-2 1-80 16,1 2-32-16,0 3 0 0,-3-5-608 0,1 3-128 0,-1 0-32 16,-2 4 0-16,0 4-208 0,2 3-32 0,-1 3-16 0,1 1 0 15,0 2-352-15,1 1-128 0,1 6 0 0,1 2 144 16,3 1-144-16,2 1 0 0,3-1 0 0,3-1-176 31,1 2-320-31,3-6-64 0,4 2-16 0,2-2 0 16,3-1-2432-16,5-4-480 0,5-3-96 0</inkml:trace>
  <inkml:trace contextRef="#ctx0" brushRef="#br4" timeOffset="-189561.83">13658 2145 11967 0,'0'0'1072'0,"0"0"-864"0,0 0-208 0,-8 0 0 0,0-4 2544 0,0 3 464 16,-1 1 80-16,0 1 32 16,0-1-1520-16,-2 4-320 0,1-1-48 0,1 1-16 15,0 0-576-15,1 1-128 0,1 1-32 0,4 2 0 16,0-1-320-16,2 1-160 0,-1-1 160 0,2 1-160 15,3 0 0-15,1 1 0 0,0 0 0 0,2 0 0 16,1-1 0-16,2 0-128 0,0-1 128 0,0-2 0 16,-1-3-448-16,1 0 32 0,2-5 0 0,-1-1 0 15,0-2 96-15,0-2 32 0,-1-1 0 0,0-2 0 0,0 0 288 0,0 0 0 16,-1 1 0-16,0 1 0 0,-3-2 320 0,0 2 112 16,0 1 16-16,-1 2 16 0,-4 6 432 0,0 0 96 15,0 0 16-15,0 0 0 0,0 0-176 0,0 0-48 16,0 0 0-16,0 0 0 0,0 0-528 0,4 9-96 15,-1 1-32-15,-1 3 0 0,2 0-128 0,1 2 0 16,1 0 0-16,0 2 0 16,-1 0-576-16,2-1-32 0,1-2-16 0,0 2 0 15,1-3-2080-15,1-3-432 0,-2-3-64 0</inkml:trace>
  <inkml:trace contextRef="#ctx0" brushRef="#br4" timeOffset="-189408.96">13962 1642 27183 0,'-12'-7'1200'0,"12"7"256"0,0 0-1168 0,0 0-288 0,0 0 0 0,0 11 0 15,0 3 720-15,2 7 96 0,4 1 16 0,1 7 0 16,3 4-512-16,0 6-80 0,2 1-32 0,1 3 0 16,0-3-208-16,1 2 0 0,0 1-192 0,3 0 192 31,2-1-2560-31,-1 0-384 0</inkml:trace>
  <inkml:trace contextRef="#ctx0" brushRef="#br4" timeOffset="-189241.17">13981 2088 24767 0,'-16'-9'1088'0,"11"3"240"0,5 6-1072 0,0 0-256 15,0 0 0-15,0 0 0 0,0 0 752 0,0 0 80 16,0 0 32-16,11-1 0 0,2 1-864 0,4 1 0 0,1-1 0 0,1 0-192 31,2 0-1776-31,1-1-352 0,1-3-80 0</inkml:trace>
  <inkml:trace contextRef="#ctx0" brushRef="#br4" timeOffset="-188931.62">14422 1984 12895 0,'0'0'1152'0,"-11"5"-928"0,0 1-224 0,-2 1 0 15,-2-1 2048-15,2 1 384 0,0 1 64 0,0 1 0 16,0 1-560-16,1-2-112 0,2 1-32 0,1 2 0 15,1-1-1008-15,1 0-208 0,2 1-32 0,3-1-16 16,2 1-528-16,1-2 0 0,1-1 0 0,4-2 0 16,-6-6 0-16,9 7 0 0,-1-5 0 0,2 0-144 15,1 0-112-15,-1-2-32 0,0-2 0 0,2-1 0 16,0 2 160-16,0-4 128 0,-1-1-192 0,1 1 192 0,-3-1-144 0,0 0 144 16,0 1 0-16,-1-1-144 0,0-2 304 0,0 0 64 15,-2 0 16-15,1 2 0 16,-2-1 496-16,-5 7 96 0,5-4 32 0,-5 4 0 15,0 0-512-15,0 0-96 0,8 4-32 0,-1 0 0 16,-2 1-16-16,1 2 0 0,1-1 0 0,-1 2 0 16,2 1-208-16,0-2 0 0,1 1 128 0,-1-1-128 15,0 1-224-15,0 0-96 0,0-1 0 0,1-2-16 16,0-1-2480-16,-1-2-480 0,-1-2-96 0,1-1-32 0</inkml:trace>
  <inkml:trace contextRef="#ctx0" brushRef="#br4" timeOffset="-188770.75">14699 1608 14735 0,'0'0'1312'0,"0"0"-1056"0,0 0-256 0,-2 8 0 15,-1 4 2448-15,2 5 432 0,1 3 96 0,1 7 16 16,2 5-1392-16,-1 5-256 0,1 3-64 0,0 2-16 16,1-1-816-16,1 1-176 0,1-1-16 0,3-2-16 31,2-5-848-31,-1-2-160 0,-1-4-48 0,2-2-12112 0</inkml:trace>
  <inkml:trace contextRef="#ctx0" brushRef="#br4" timeOffset="-188592.18">14965 1762 24591 0,'0'0'1088'0,"-4"12"224"0,-2 1-1056 0,1 4-256 0,0-3 0 0,1 4 0 15,0 0 656-15,1 5 80 0,2-3 16 0,2 3 0 0,2 0-512 0,-1 1-112 16,2 2 0-16,1-4-128 16,2 1-1744-16,-1-3-464 0,0-2-96 0,0-2-7680 0</inkml:trace>
  <inkml:trace contextRef="#ctx0" brushRef="#br4" timeOffset="-188397">15122 1924 9215 0,'0'0'400'0,"4"-4"96"0,0-3-496 0,0-1 0 16,-1 2 0-16,-3 6 0 0,0 0 3520 0,0 0 624 16,4 9 112-16,-2 3 32 0,-1 1-2272 0,-2 4-448 15,-2 4-96-15,0 3 0 0,1 5-720 0,-2 2-144 0,-1 4-32 0,-2-1 0 16,-2 0-416-16,0 0-160 0,-1 0 0 0,-1 1 144 16,1-5-400-16,1 0-96 0,-1-1-16 0,3-3 0 31,-1-1-688-31,3-4-144 0,2-4-16 0,0-4-11264 0</inkml:trace>
  <inkml:trace contextRef="#ctx0" brushRef="#br4" timeOffset="-188099.07">15398 1883 11055 0,'2'-9'976'0,"-2"1"-784"0,-2 2-192 0,0-1 0 16,-4 1 1856-16,1 0 336 0,-1 5 64 0,-2-3 16 15,-1 3-288-15,0 1-64 0,-2 1-16 0,2 1 0 16,1 0-1008-16,0-1-208 0,3 5-48 0,5-6 0 16,0 0-432-16,-1 6-80 0,0 2-128 0,3 1 176 0,2-2-336 0,1 0-64 15,1 1-16-15,0 0 0 0,3 0 368 0,2 1 80 16,-1 0 16-16,2-1 0 16,-1 0-32-16,1 0-16 0,-1-1 0 0,-1 1 0 0,0 0 736 0,0 1 160 15,-1 3 16-15,-1 0 16 0,-2-3-176 0,-2 1-32 16,-3 2-16-16,-1 1 0 0,-2 3-576 0,-2-3-112 15,0-2-32-15,-3 1 0 0,1 1-160 0,-1-4-176 16,-1-1 48-16,1-1 0 16,-1-3-2080-16,-1-2-416 0,0-2-64 0</inkml:trace>
  <inkml:trace contextRef="#ctx0" brushRef="#br4" timeOffset="-187913.75">15626 1487 21471 0,'0'0'960'0,"0"0"192"0,0 0-928 0,8 2-224 0,-1 1 0 0,-1 4 0 16,-1 3 848-16,2 4 128 0,-1 5 32 0,1 1 0 15,0 5-480-15,-1 3-80 0,2-4-32 0,-2 6 0 16,1 2-416-16,-1 0 128 0,1 3-128 0,-1 2 0 31,1-2-352-31,-2 2-160 0,0-5-16 0,1 2-7072 0,-1-1-1408 0</inkml:trace>
  <inkml:trace contextRef="#ctx0" brushRef="#br4" timeOffset="-187719.97">15626 1788 26719 0,'0'0'2368'0,"0"0"-1888"0,0 0-480 0,0 0 0 16,0 0 1536-16,0 0 224 0,0 0 32 0,8-3 16 0,0 1-16 0,2-1 0 15,2-1 0-15,4-1 0 0,3-3-800 0,2-1-160 16,1-1-48-16,3-1 0 16,3 2-976-16,0-3-208 0,4 2-48 0,0 0-17984 0</inkml:trace>
  <inkml:trace contextRef="#ctx0" brushRef="#br4" timeOffset="-167626.58">12445 8509 20271 0,'0'0'1792'0,"0"0"-1424"0,0 0-368 0,0 0 0 0,0 0 1504 0,0 0 224 0,2-6 64 16,-1 0 0-16,0-2 240 0,-1-1 48 0,2-1 16 0,-1-1 0 15,-1-2-816-15,-1-1-176 0,-2-1-16 0,2 2-16 16,-2 2-320-16,0 0-64 0,-1 2-16 0,-1 0 0 16,0 1-160-16,-1 2-48 0,-1-1 0 0,-1 2 0 15,0 4-192-15,-3 1-32 16,-4 2-16-16,0 6 0 0,-1 2-224 0,0 5 128 0,2 2-128 0,0 2 0 15,1 2 0-15,1 1 0 0,0-1 0 0,3 3 0 16,3-5 0-16,3 5 0 0,2-2-160 0,3 0 160 31,3-1-448-31,3-3-16 0,3-1 0 0,3-1 0 16,2-6-640-16,1-1-128 0,2-2-32 0,1-2 0 16,-2 0-1360-16,2-5-288 0,-1-2-48 0,1-2-16 0,-1-3 1168 0,1-1 224 15,-1-1 48-15,0-3 16 0,-2 1-32 0,-2-2-16 0,-2 0 0 0,0-2 0 16,-1 2 1328-16,-3 2 240 0,-1-1 0 0,-3 3 192 0,-1 0 944 0,-1 1 192 15,-2 0 32-15,-1 1 16 0,0 7 528 0,0 0 96 16,-7-4 32-16,2 3 0 0,0 1-608 0,0 1-112 16,-2-1-32-16,2 4 0 0,-1 2-624 0,0 0-128 15,2 1-16-15,0 0-16 0,1 3-256 0,0 0-48 16,0 2-16-16,2-1 0 0,1 0-176 0,1-2 0 16,2-2 0-16,-3-7 0 0,5 9 0 0,2-5-192 0,-1-1 32 0,2 0 16 31,1-3-416-31,0-1-80 0,0-2 0 0,1-1-16 15,0 2 80-15,-1-4 32 0,0-1 0 0,0-2 0 0,0 1 368 0,1-1 176 16,-3-2-160-16,1 1 160 0,-1 1 0 0,-1-1 0 16,0 0 0-16,-3 1 0 0,0 0 448 0,0 1 0 15,-2 0-16-15,0 2 0 0,-1 6 400 0,0 0 64 16,0 0 32-16,0 0 0 0,0 0-64 0,0 0-16 16,0 0 0-16,-1 7 0 0,1 3-592 0,0 1-112 15,0 4-16-15,1 0-128 0,1 2 0 0,0 0 0 0,2 3-240 0,0-3 80 31,2-2-2400-31,1 0-496 0,0-2-80 0</inkml:trace>
  <inkml:trace contextRef="#ctx0" brushRef="#br4" timeOffset="-167449.47">12981 8041 31679 0,'0'0'1408'0,"0"0"272"0,0 0-1344 0,0 0-336 16,0 0 0-16,0 0 0 0,-4 9 624 0,3 2 48 15,1 0 16-15,1 6 0 16,1 5-368-16,1 1-80 0,3 7-16 0,-1 4 0 16,0 3-224-16,3 5 0 0,0-3 0 0,1 2 0 15,-1 1-1440-15,1 0-336 0,1-3-64 0,1-3-7392 16,-4-3-1488-16</inkml:trace>
  <inkml:trace contextRef="#ctx0" brushRef="#br4" timeOffset="-167279.12">12900 8321 33455 0,'0'0'1472'0,"0"0"320"0,0 0-1424 0,0 0-368 0,0 0 0 0,0 0 0 16,0 0 832-16,11 0 112 0,0-1 16 0,2-1 0 16,2 0-624-16,0 0-112 0,2 1-32 0,3 1 0 31,0-3-1456-31,2 3-288 0,0 0-64 0</inkml:trace>
  <inkml:trace contextRef="#ctx0" brushRef="#br4" timeOffset="-167127.28">13351 8528 23039 0,'-24'15'1024'0,"14"-5"192"0,1 3-960 0,2 3-256 0,0-3 0 0,2 0 0 16,2-3 2960-16,3-2 560 0,3 0 96 0,2-2-12640 15,3 1-2512-15</inkml:trace>
  <inkml:trace contextRef="#ctx0" brushRef="#br4" timeOffset="-166753.45">12690 8490 28447 0,'0'0'624'0,"0"0"128"0,0 0 16 0,-5-2 48 0,-3-2-656 0,1 0-160 0,-3-1 0 0,1 2 0 0,0-3 1760 0,-1 2 320 16,1 1 64-16,-1-1 16 15,1 2-1136-15,0-1-208 0,0 2-48 0,1 2-16 16,2 3-528-16,-1 2-96 0,1 4-128 0,0 5 176 31,1 6-2240-31,0 3-448 0</inkml:trace>
  <inkml:trace contextRef="#ctx0" brushRef="#br4" timeOffset="-55102.62">2665 15122 12895 0,'0'0'1152'0,"0"0"-928"16,0 0-224-16,0 0 0 0,0 0 1552 0,0 0 272 15,0 0 48-15,0 0 16 0,0 0-1152 0,0 0-224 16,0 0-64-16,0 0 0 15,4 12-48-15,0-21-16 0,0 0 0 0,-1 1 0 0,1 3 304 0,-4 5 48 16,0 0 16-16,0 0 0 0,0 0 0 0,0 0 0 16,7 2 0-16,-1 1 0 0,-6-3-272 0,3 5-48 15,-3 3-16-15,1-1 0 0,2 0-208 0,0 0-32 16,-2-1-16-16,0 4 0 0,-1-10-160 0,0 0 0 0,-4 4 144 0,4-4-144 16,-4 5 128-16,4-5-128 0,0 0 160 0,0 0-160 15,0 0 128-15,0 0-128 0,-6 1 0 0,6-1 0 16,0 0 0-16,0 0 0 0,0 0 0 0,0 0 0 15,-5-4 0-15,1-1 0 0,4 5-128 0,0 0 128 16,0 0 0-16,0-8 0 16,1 0 0-16,0 2 0 0,-1 6 0 0,3-7 272 15,-3 7-48-15,5-5-16 0,-5 5 304 0,0 0 48 16,0 0 16-16,0 0 0 0,0 0 208 0,0 0 48 0,0 0 16 0,0 0 0 16,0 0-128-16,0 0-16 0,0 0-16 0,0 0 0 15,0 0-272-15,0 0-48 0,0 0-16 0,-3 7 0 16,0-1-224-16,3-6-128 0,-6 5 128 0,6-5-128 15,0 0 0-15,0 0 0 0,0 0-160 0,0 0 160 16,0 0-1776-16,0 0-240 0,0 0-48 0,0 0-8528 16,0 0-1696-16</inkml:trace>
  <inkml:trace contextRef="#ctx0" brushRef="#br4" timeOffset="-54685.08">2679 15551 12895 0,'0'0'576'0,"0"0"112"0,0 0-560 0,-2-5-128 16,-1-1 0-16,0 0 0 0,1 1 2288 0,2 5 416 15,0-8 96-15,0 8 16 0,0 0-1616 0,4-6-320 16,0 1-64-16,-4 5-16 0,6-4-240 0,-6 4-48 0,0 0-16 0,0 0 0 16,0 0-16-16,8 0 0 0,-8 0 0 0,6 2 0 15,-6-2-16-15,0 0 0 0,3 8 0 0,-2 1 0 16,2-2-128-16,-2 1-16 0,1 1-16 0,-4-3 0 16,-2 2-176-16,0-3-128 0,4-5 144 0,0 0-144 15,0 0 128-15,0 0-128 0,-6 3 0 0,6-3 0 16,0 0 0-16,-7-1 0 0,7 1 0 0,-5-4 0 15,3 0 0-15,2 4 0 0,-3-7 0 0,3 7 0 0,0 0 0 0,0 0 0 16,0 0-128-16,0 0 128 0,0-6 0 0,0 6 176 16,0 0-32-16,0 0 0 0,0 0 16 0,0 0 0 15,0 0 0-15,8 0 0 0,-8 0-160 0,9 4 0 16,0 0-160-16,-1 1-9696 16,-8-5-1952-16</inkml:trace>
  <inkml:trace contextRef="#ctx0" brushRef="#br4" timeOffset="-54161.66">3826 15055 4607 0,'0'0'400'0,"0"0"-400"0,0 0 0 0,0 0 0 15,0 0 3728-15,0 0 672 0,0 0 128 0,0 0 16 16,0 0-2720-16,0 0-544 0,0 0-128 0,0 0 0 16,0 0-336-16,0 0-64 0,0 0-16 0,0 0 0 15,0 0-96-15,0 0 0 0,0 0-16 0,0 0 0 16,0 0-32-16,0 0 0 0,0 0 0 0,0 9 0 16,-1-1-96-16,-2-1-32 0,0 3 0 0,-1-1 0 0,0-4-192 0,4-5-32 15,0 0-16-15,-5 4 0 0,-1-2-32 0,2 1 0 16,4-3 0-16,0 0 0 0,0 0-192 0,0 0 128 15,-3-1-128-15,3 1 0 0,-4-6 0 0,2 0 0 16,2-2 0-16,0-1 0 0,2 0 0 0,0 0 0 16,2 1 0-16,1 0 0 0,1 2 0 0,-1-4 0 15,0 4 0-15,0 2 0 0,2 0 128 0,-1 1-128 16,-6 3 0-16,0 0 144 0,0 0-144 0,8 0 0 0,-8 0 0 0,9 3 0 31,-9-3-976-31,8 3-288 0,-1 2-48 0,-2 0-8480 16,-5-5-1680-16</inkml:trace>
  <inkml:trace contextRef="#ctx0" brushRef="#br4" timeOffset="-53679.46">3852 15628 6447 0,'0'0'576'0,"0"0"-576"0,-6 0 0 0,6 0 0 0,0 0 3168 0,0 0 528 16,-7-4 96-16,2-1 32 0,1-1-2480 0,2-2-512 16,0-4-80-16,2 2-32 0,0-1-256 0,2 2-48 15,-1 1-16-15,2-2 0 0,1-1 384 0,-1 2 80 16,1 3 16-16,3-1 0 0,-2 1 32 0,2 3 16 15,-1 0 0-15,-6 3 0 0,7-1-224 0,-7 1-32 16,0 0-16-16,7 3 0 16,-7-3-112-16,8 6-32 0,-1 0 0 0,-2 0 0 0,-2 2-240 0,-1 0-48 15,-2-8-16-15,3 9 0 0,-2-1-208 0,0 1 128 16,1-3-128-16,-2 1 0 0,0-1 128 0,0-6-128 16,-2 7 0-16,-1-1 144 0,-3 0-144 0,1-1 0 15,0-1 0-15,-3 0 128 0,0-2-128 0,0 0 0 16,1-2 0-16,7 0 0 0,0 0 0 0,0 0 0 15,-6-4-160-15,2-2 160 0,2 1-176 0,2 5 176 16,0-8-192-16,0 2 192 0,0-1 0 0,0 7 0 0,0 0 0 0,5-5 144 16,-5 5 144-16,5-4 32 0,-5 4 0 0,0 0 0 15,8-1-64-15,-8 1 0 0,8 1 0 0,-8-1 0 16,6 4-256-16,-6-4 0 0,0 0 0 0,8 5-11136 16,-1 1-2336-16</inkml:trace>
  <inkml:trace contextRef="#ctx0" brushRef="#br4" timeOffset="-21159.11">4251 15232 11967 0,'0'0'1072'0,"0"0"-864"0,0 0-208 0,0 0 0 16,8-5 1632-16,-8-3 288 15,0 0 48-15,3 0 16 0,1-1-1056 0,2 0-208 16,1 1-32-16,2-4-16 0,0 2 32 0,3 0 16 16,1-1 0-16,0-2 0 0,3-3-176 0,-2 5-32 15,3-4-16-15,1-2 0 0,2-2-64 0,0-2-16 16,1-2 0-16,0-1 0 0,1-1-160 0,7-5-48 15,-2 3 0-15,2 1 0 0,0 0-32 0,-1 2-16 16,4 2 0-16,-2 1 0 0,-2 2-16 0,0 1 0 0,-3 1 0 0,-1 1 0 16,1 2 32-16,0-1 0 0,0 3 0 0,-1-1 0 15,1 0-48-15,-1 3-128 0,-1 0 192 0,2 0-64 16,0 1-128-16,-1 0 0 0,2 0 0 0,1 1 0 16,1-1 0-16,1 1 128 0,0 0-128 0,1 2 0 0,1-1 144 0,-1 2-144 15,-4 1 160-15,0 0-160 16,-1 2 320-16,0 0-16 0,-1 1-16 0,1 1 0 15,-1 0-144-15,-1 1-16 0,1 1-128 0,-1 0 192 16,0 1 32-16,1 1 0 0,-1 2 0 0,1-2 0 16,2 2 0-16,-1-1 0 0,-1 1 0 0,0 1 0 15,-1 2 32-15,2-3 16 0,0 4 0 0,-2 0 0 0,0 2-16 0,-3 1 0 16,0 0 0-16,-2 0 0 0,-1 0 32 0,1 1 0 16,-1 1 0-16,2 2 0 0,-2-4-32 0,-2 1-16 15,0 0 0-15,-1-1 0 0,-1 0-48 0,0 0 0 16,0 0 0-16,-1-1 0 0,-2 0-64 0,1 0-128 15,-1 1 176-15,2 0-176 0,-2 0 224 0,1 1-64 16,-1 0-16-16,0 2 0 0,1 0-144 0,-1-1 160 16,1 0-160-16,1 2 160 0,1-3-160 0,1 3 128 0,2-1-128 0,-2 0 128 15,-1 0-128-15,0 1 0 16,0-3 144-16,0 2-144 0,0-2 0 0,-1 1 0 16,0-1 0-16,1 0 0 0,-2 3 0 0,1-1 128 15,1 0-128-15,-1-1 0 0,-2 0 0 0,1 0 128 16,-2 1-128-16,1 0 0 0,1-1 0 0,0 2 128 15,0-4-128-15,-2 4 0 0,1-2 0 0,2 0 0 0,1 1 0 0,0-1 0 16,-1 1 0-16,0 0 144 0,-3-2-144 0,0 2 0 16,0-3 208-16,1 0-64 0,1 0-16 0,-1 0 0 15,1-3 16-15,-2 1 0 0,0-2 0 0,1 1 0 16,1-1-144-16,-1 1 192 0,-1-3-192 0,2 4 192 16,-1-6-192-16,1 2 160 0,-2-1-160 0,1 1 160 15,3-1-32-15,-2-1 0 0,-2-1 0 0,1 0 0 0,2 1 32 0,0-1 0 16,-1-1 0-16,0-1 0 0,1 0-160 0,-1-1 192 15,0 0-192-15,1 1 192 16,-1 0-192-16,0-2 0 0,-2 0 0 0,-1 0 0 16,-1 0 0-16,1-2 192 0,3 0-64 0,-2 0 0 15,-1-1-128-15,-2 1 128 0,-6 2-128 0,7-3 128 16,-7 3-128-16,0 0 0 0,6-4 0 0,-6 4 128 0,7-4 0 0,-7 4-128 16,0 0 192-16,0 0-64 0,0 0-128 0,0 0 0 15,0 0 0-15,0 0 0 0,0 0 0 0,0 0 0 16,0 0 0-16,0 0 0 0,1-5 0 0,-1 5 0 15,0-8 0-15,0 8 0 0,0 0 0 0,-3-6 0 16,1-1-144-16,2 7 144 0,0 0 0 0,0 0 0 16,0 0 0-16,0 0 0 0,-7-4 0 0,2 0 0 15,5 4 0-15,0 0 0 0,0 0 0 0,0 0 0 0,0 0 0 0,0 0 0 16,0 0 0-16,0 0 0 16,-6-5 0-16,6 5 0 0,0 0 0 0,0 0 0 15,0 0 0-15,-4-5 0 0,4 5 0 0,-3-5 0 16,-1-1 0-16,0 4 0 0,2-5 0 0,-2 1 0 15,0-2 0-15,-1-1 0 0,-2-2 0 0,1 1 144 16,-1-2-144-16,-1-1 128 0,-1 0-128 0,0 0 160 0,1 0-160 16,0 1 160-16,-1-1-160 0,0 0 0 0,0 1 0 0,0 1 128 15,0-1-128-15,1 2 0 0,0-1 0 0,2 2 0 16,-1 1 0-16,2 3 0 0,5 5 0 0,0 0 0 16,0 0 0-16,0 0 0 0,0 0 0 0,0 0 0 15,0 0-128-15,0 0 128 0,0 0-160 0,6 5 160 16,2-1-176-16,0 4 176 0,1 0-192 0,0 2 192 15,0 3-128-15,2-2 128 0,-1 2 0 0,1 1 0 16,-2 2 0-16,1-1-128 0,1 1 128 0,-1 0 0 0,-1-1 0 0,0 1 0 16,-1 1 0-16,0-2 0 0,-2 1 0 0,1 0 0 15,-2-2 0-15,-1 2 0 0,0-6 0 0,-1 3 0 16,-1 2 144-16,0-2-144 0,-1-2 192 0,0 0-64 16,-1-2 0-16,0 0 0 0,-1-1 0 0,-2-2-128 15,1 1 192-15,-2-1-64 0,0 0 64 0,-1-1 16 16,-3-3 0-16,-1 2 0 15,0 2 80-15,-2-3 16 0,1 1 0 0,-1 2 0 16,1-1-48-16,1 1-16 0,0 0 0 0,-1 0 0 0,1-1-112 0,1 2-128 16,1-3 176-16,-1 1-176 0,1-1 0 0,2 0 0 15,0 0 0-15,5-4 0 16,0 0-576-16,0 0-192 0,0 0-16 0,0 0-16 16,8 2-2800-16,2 1-560 0</inkml:trace>
  <inkml:trace contextRef="#ctx0" brushRef="#br2" timeOffset="3808.36">11969 17594 1839 0,'0'0'160'0,"0"0"-160"0,-3 5 0 0,3-5 0 16,-7 4 4288-16,7-4 816 15,0 0 160-15,0 0 48 0,0 0-2848 0,0 0-560 16,0 0-112-16,0 0-32 0,0 0-272 0,0 0-48 15,3-6-16-15,2-1 0 0,3 0-112 0,-1 0-32 16,4-2 0-16,1-2 0 0,1 0-320 0,1-2-80 16,3-2-16-16,3 0 0 0,0 0-176 0,12-7-48 15,-2 1 0-15,1-2 0 0,0 1-144 0,3 0-48 0,0-1 0 0,0 1 0 16,-1 0-240-16,-1-1-48 0,1-2-16 0,-1 1 0 16,1 1-16-16,1 1 0 0,-3-2 0 0,0 1 0 15,1-1-128-15,-1 1 0 0,-1-1 0 0,-1 4 128 16,-2 0-128-16,-1 2 0 0,0 1 144 0,-2 1-144 15,-2 2 0-15,-1 1 128 0,-2 0-128 0,1 2 0 16,-3 2 0-16,-2 0 128 0,0-1-128 0,-2-1 0 16,-2 1 0-16,1 1 128 0,1 1-128 0,-2 0 0 0,-2 0 128 15,0 2-128-15,0-4 128 0,0 4-128 16,0-1 0-16,-1 1 128 0,-1 1-128 0,-1 0 0 16,-1-1 0-16,-5 6 144 0,6-4-144 0,0 0 0 15,1 2 192-15,-7 2-64 0,6-3 0 0,2 2-128 16,1 1 176-16,0 1-176 0,0 1 160 0,3 0-160 15,1 2 0-15,4 1 128 0,0 1-128 0,3 0 0 0,0 3 0 0,4 2 0 16,3-1 0-16,2 2 0 0,1 2 128 0,1 2-128 16,3 1 0-16,0 1 144 0,0 1 0 0,0 4 0 15,-2-4 0-15,2 5 0 0,-1-3 64 0,1 1 16 16,1-1 0-16,1 1 0 0,-3-5 32 0,0 2 16 16,1-3 0-16,-2 0 0 0,1-1-48 0,-2 1-16 15,0 1 0-15,-2-4 0 0,-3 0-208 0,-1 0 176 0,-2-1-176 0,1-1 160 16,1 0-160-16,-3-1 0 0,-4 2 0 0,0-2 0 15,0 1 0-15,1-3 0 0,-2 2 128 0,0-1-128 16,0 0-144-16,0-2-64 16,-2 1-16-16,-1-1 0 15,0 0-960-15,-1 1-192 0,1 0-32 0,-2-2-12496 16,-2-2-2496-16</inkml:trace>
  <inkml:trace contextRef="#ctx0" brushRef="#br2" timeOffset="4536.26">12886 15894 22287 0,'0'0'976'0,"0"0"224"0,0 0-960 0,0 0-240 16,0 0 0-16,0 0 0 0,5 7 1216 0,2 2 208 15,-3-1 48-15,2 3 0 0,1 6-208 0,-1 0-48 16,1 4 0-16,-1 4 0 0,1 1-304 0,-1 3-64 16,1 2-16-16,-2 4 0 0,0 3-224 0,0 1-48 15,-1 3-16-15,0 1 0 0,0 2-304 0,0 2-64 16,-1 0-16-16,-1-2 0 0,1-4-160 0,-1 0 0 15,0-3 0-15,-1-3 0 0,0-3-176 0,1-2-112 16,-1-4-32-16,0-2 0 16,1-2-1936-16,-1-6-400 0,0-2-80 0</inkml:trace>
  <inkml:trace contextRef="#ctx0" brushRef="#br2" timeOffset="4841.66">13122 15843 18431 0,'0'0'1632'0,"0"0"-1312"0,3-6-320 0,-2-1 0 16,-1 7 1920-16,0 0 320 0,0 0 64 0,0 0 16 0,0 0-448 0,8 0-80 15,-2 4-32-15,1 5 0 16,-2 2-752-16,0 8-160 0,0 2-16 0,1 8-16 15,-1 1-240-15,0 6-32 0,-1 1-16 0,0 6 0 16,-2 0-208-16,1 3-32 0,-2 3-16 0,1 2 0 16,-1 1-272-16,0 0 160 0,2 3-160 0,-2-5 128 15,0-4-128-15,1 0 0 0,-1-2 0 0,0-1 0 16,-1-2 0-16,0-5-176 0,0-2 16 0,3-5 0 16,-3-4-2608-16,0-4-528 0</inkml:trace>
  <inkml:trace contextRef="#ctx0" brushRef="#br2" timeOffset="5900.61">13285 14969 20271 0,'0'0'1792'0,"0"0"-1424"0,-5 0-368 0,5 0 0 16,0 0 2848-16,0 0 496 0,0 0 112 0,0 0 0 16,2-4-1216-16,6-3-240 0,0-1-48 0,1-1-16 15,1 0-1088-15,4 0-208 0,0-1-64 0,1-1 0 16,0-2-96-16,2 1-32 0,1-1 0 0,-1 2 0 15,0-4-448-15,0 2-192 0,0 0 16 0,-2 0 0 32,0 0-1168-32,-1 1-224 0,2 1-48 0,-1-1-10096 0,0-1-2000 0</inkml:trace>
  <inkml:trace contextRef="#ctx0" brushRef="#br2" timeOffset="6099.35">13750 14309 14735 0,'0'0'640'0,"0"0"160"0,0 0-640 0,0 0-160 16,0-7 0-16,0 7 0 0,0 0 3584 0,0 0 704 16,0 0 128-16,0 0 16 0,4 9-2640 0,0 3-512 15,0 4-128-15,0 2 0 0,1 3-624 0,0 2-112 0,-1 2-32 0,0 4 0 16,0-3-256-16,0 4-128 16,0 1 128-16,1 1-128 15,-2-2-832-15,-1 0-256 0,1-3-64 0,0-1 0 16,-1-4-1728-16,-1-1-368 0,1-3-64 0</inkml:trace>
  <inkml:trace contextRef="#ctx0" brushRef="#br2" timeOffset="6300.29">13946 14214 8287 0,'0'-9'736'0,"1"-1"-592"0,0 1-144 0,1 0 0 15,-1 3 4352-15,0 0 832 0,2 0 160 0,-3 6 32 0,0 0-3072 0,7 3-608 16,-1 2-128-16,1 4-32 0,0 4-832 0,1 4-192 15,-1 2-16-15,1 4-16 0,-1 1-128 0,2 2-32 16,1 3 0-16,-3 1 0 31,1 1-896-31,-1 1-176 0,1-1-32 0,-1 0-16 16,0 1-2080-16,1-2-432 0,0-3-80 0,-3 0 0 0</inkml:trace>
  <inkml:trace contextRef="#ctx0" brushRef="#br2" timeOffset="6486.21">13905 14568 11967 0,'0'0'1072'0,"0"0"-864"16,0 0-208-16,0 0 0 0,0 0 4864 0,0 0 912 16,8 3 192-16,1-3 48 0,2 0-3840 0,3-3-768 0,3-1-160 0,0-2-32 15,0-3-640-15,3 1-144 0,0-5-32 0,3 2 0 31,1 0-1056-31,1-1-224 0,0 0-32 0</inkml:trace>
  <inkml:trace contextRef="#ctx0" brushRef="#br2" timeOffset="12406.04">12896 15293 10127 0,'0'0'896'0,"0"0"-704"0,20-2-192 0,-21-6 0 0,-2 1 3136 0,0-1 608 16,1-1 112-16,-1 1 32 0,-1 1-1936 0,0 0-384 16,0 1-80-16,4 6-16 0,-5-7-672 0,0 3-144 15,5 4-16-15,0 0-16 0,-6-1-144 0,2 2-32 16,-2 2 0-16,1 3 0 0,0 3-128 0,1 3-48 16,0 3 0-16,2 1 0 0,0 5-272 0,2 8 0 15,2 0 0-15,1-1 0 0,3 0 0 0,1-2 0 16,3-1 0-16,1-2 0 0,2-1 0 0,2-5 0 15,-1-2 0-15,0-4 0 0,2-3 0 0,0-3 0 0,-1-5 0 0,4 0 0 16,0-5 0-16,-2-1 0 0,-1-2 144 0,-3-4-144 16,1 0 448-16,-2-5-16 0,-2-2 0 0,-1-1 0 15,-1-1 176-15,-3 0 32 0,-1 1 16 0,-1 0 0 16,-2-1 64-16,-2 2 16 0,-3-1 0 0,-1 3 0 16,-2 0-128-16,1 4-32 0,-2-2 0 0,-2 1 0 0,-2 1-224 15,-3 3-48-15,0 0-16 16,-2 3 0-16,-1 1-128 0,1 2-32 0,-2-2 0 0,0 4 0 15,-1 2-128-15,3 1 0 0,2 2-192 0,2 1 192 16,0 2-768 0,4 1-16-16,2 2-16 0,4 5-11824 0,3 0-2368 0</inkml:trace>
  <inkml:trace contextRef="#ctx0" brushRef="#br2" timeOffset="12980.77">12474 15326 21823 0,'0'0'960'0,"0"0"208"0,0 0-928 0,0 0-240 0,0 0 0 0,0 0 0 15,0 0 1120-15,0 0 176 0,0 0 48 0,5-3 0 16,-5 3-528-16,5-5-112 0,2 4 0 0,-7 1-16 16,0 0-224-16,0 0-32 0,0 0-16 0,0 0 0 15,5 2-32-15,-5-2-16 0,3 7 0 0,-3-7 0 16,0 8-64-16,0-8-16 0,-3 7 0 0,3-7 0 16,-2 7-128-16,2-7-32 0,0 0 0 0,0 0 0 0,0 0-128 0,0 0 192 15,-7 1-192-15,7-1 192 0,0 0-192 0,0 0 0 16,-4-5 144-16,0 0-144 0,4 5 0 0,-2-8 0 15,0 0 0-15,2 2 0 0,0-1 0 0,2 1 0 16,0-1 0-16,-2 7 0 0,3-6 224 0,-3 6 32 16,5-4 0-16,-5 4 0 0,0 0 128 0,0 0 48 15,7-4 0-15,-7 4 0 0,0 0-240 0,0 0-32 16,0 0-16-16,0 0 0 0,0 0-144 0,0 0 0 0,0 0 0 0,0 0 0 31,0 0-400-31,0 8-176 0,0-8-16 0,0 0-16 16,0 0-2544-16,0 0-512 0,0 0-112 0,0 0 0 0</inkml:trace>
  <inkml:trace contextRef="#ctx0" brushRef="#br2" timeOffset="13328.37">12664 15002 12895 0,'0'0'1152'0,"0"0"-928"0,0 0-224 0,0 0 0 15,0 0 1744-15,8 3 304 0,-8-3 64 0,0 0 16 16,0 0-448-16,0 0-80 0,7 7-32 0,-7-7 0 0,4 6-496 0,-4-6-112 16,0 0 0-16,0 0-16 0,0 0-496 0,0 0-80 15,0 0-32-15,-3 7 0 16,3-7-144-16,-5 6-48 0,-2-1 0 0,7-5 0 16,-6 0 80-16,-1 0 16 0,1-1 0 0,-1 0 0 15,2-2-32-15,1-1 0 0,0-1 0 0,2 1 0 16,2 4-208-16,-2-6 0 0,2-4 0 0,2 3 0 0,-1-1 0 15,1 3 0-15,1-2 0 0,1 1 0 0,1 0-128 0,0 2 128 16,-5 4 0-16,6-3 0 0,-6 3 128 0,0 0 144 16,6-3 32-16,-6 3 0 0,0 0 144 0,0 0 16 15,0 0 16-15,0 0 0 0,0 0-256 0,0 0-48 16,0 0-16-16,0 0 0 0,0 0-160 0,0 0-144 16,0 0 144-16,-1 9-10720 15,-2-1-2016-15</inkml:trace>
  <inkml:trace contextRef="#ctx0" brushRef="#br2" timeOffset="13633.2">12002 14455 15663 0,'0'0'688'0,"0"0"144"0,0 0-656 0,0 0-176 0,-1 8 0 0,-1-2 0 16,2-6 2528-16,0 5 480 0,0 5 80 0,-1 0 32 0,2 3-1872 15,1 3-368-15,0 6-80 0,2 1-16 0,0 2-560 0,1 0-224 16,1 0 176-16,1-1-176 0,0 0 0 0,1-1-160 15,-2 0 0-15,1-3 0 16,1 0-2400-16,-2-1-496 0</inkml:trace>
  <inkml:trace contextRef="#ctx0" brushRef="#br2" timeOffset="13841.84">11916 14768 28735 0,'0'0'1280'0,"0"0"256"0,-3-5-1232 0,3 5-304 16,0 0 0-16,2-8 0 0,-1 0 1136 0,3 0 160 15,2 2 48-15,4-2 0 0,0-1-528 0,3 0-112 16,0-2 0-16,1 2-16 0,-1-3-400 0,2 2-80 0,0-1-16 0,2 2 0 16,0 1-192-16,2 1 0 0,-1-3 0 0,0 1 0 31,-1-1-2688-31,0 1-496 0</inkml:trace>
  <inkml:trace contextRef="#ctx0" brushRef="#br2" timeOffset="14273.32">12082 14315 8287 0,'-28'2'368'0,"14"-2"80"0,-4 1-448 0,-3-1 0 0,-1 0 0 0,-2 0 0 15,-1 1 3952-15,-1 1 704 0,0 0 144 0,0 2 16 0,0 1-3248 0,1 4-656 16,2 5-128-16,1 1-16 0,1 1-320 0,3 3-64 16,1 4-16-16,2 1 0 0,5 2-224 0,2 2-144 15,1 0 192-15,5 2-192 0,2 2 128 0,4 0-128 16,2 1 0-16,5-1 0 0,2 1 0 0,5 0 0 16,3-1 0-16,4 0 0 0,2-5 0 0,2-1 0 15,1-4 0-15,0-2 0 0,2-3 448 0,1-3-32 16,-1-5 0-16,2-2 0 0,0-3 160 0,1-3 48 15,2-1 0-15,-1-4 0 0,1-3-64 0,-1 1-16 16,-3-1 0-16,-2-4 0 0,-2-5-16 0,-4-1 0 0,-3-1 0 0,-3-2 0 16,-2-2 304-16,-2-1 64 0,-3-2 16 0,-3-1 0 15,-3-2-128-15,-1 4-16 0,-3-2-16 0,-4-1 0 16,-3 0-112-16,-1 1-32 0,-3 1 0 0,-5 3 0 16,-2 1-208-16,-5 0-32 0,-3 1-16 0,-3 0 0 15,-4 0-176-15,-2 1-48 16,-1 2 0-16,0 1 0 15,-2 2-944-15,2 1-192 0,2-1-32 0,1 3-16 16,-1 2-896-16,3 1-176 0,3 3-48 0</inkml:trace>
  <inkml:trace contextRef="#ctx0" brushRef="#br2" timeOffset="16363.85">14576 17305 11967 0,'0'0'528'0,"0"0"112"0,0 0-512 0,-2-5-128 0,2 5 0 0,0-6 0 0,0 6 4288 0,0 0 816 16,0 0 160-16,0 0 48 0,0 0-3008 0,0 0-576 15,0 0-128-15,7 6-32 0,-5 0-752 0,2 5-160 16,2 4-16-16,-1 5-16 16,1 2-304-16,-1 5-64 0,-1-2-16 0,0 4 0 15,0 1-240-15,0 9 0 0,-1-5 0 0,-1 0 0 16,0-2-384-16,-1 0-128 0,0-4-32 0,1-2 0 15,0-2-2544-15,1-5-512 0,-1-3-112 0</inkml:trace>
  <inkml:trace contextRef="#ctx0" brushRef="#br2" timeOffset="16564.7">14732 17315 16575 0,'0'0'1472'0,"0"0"-1168"0,-1-6-304 0,-1-1 0 16,1 1 3888-16,1 6 720 0,0 0 128 0,0 0 48 15,0 0-3136-15,0 0-624 0,0 0-128 0,0 0-32 16,9 4-416-16,0 3-64 0,0 8-32 0,1 0 0 16,-1 6-352-16,0 0 0 0,1 4 0 0,1 2 0 15,-2-1-448-15,0 4-176 0,1 0-16 0,0 0-16 16,-3-2-1936-16,0 0-384 0,-1-3-80 0</inkml:trace>
  <inkml:trace contextRef="#ctx0" brushRef="#br2" timeOffset="16776.84">14673 17542 22111 0,'0'0'976'0,"-6"1"208"0,-2 3-944 0,1-2-240 15,7-2 0-15,-6 2 0 0,6-2 3456 0,0 0 656 16,0 0 128-16,0 0 32 15,0 0-2736-15,0 0-528 0,8 4-112 0,2 1-32 0,1-3-528 0,2 0-96 16,1 1-32-16,3-3 0 0,1 0-208 0,2 0 144 16,1-5-144-16,1-1-12224 15,0 0-2512-15</inkml:trace>
  <inkml:trace contextRef="#ctx0" brushRef="#br2" timeOffset="17646.89">11380 17503 25791 0,'0'0'1152'0,"0"0"224"0,-2 9-1104 0,0 3-272 15,1-2 0-15,2 6 0 0,1 3 1472 0,0 2 256 16,2-2 32-16,1 3 16 0,0 3-1184 0,2 2-224 15,1 0-48-15,1 3-16 0,0 2-304 0,0 0 0 0,0-1 0 0,0 1 0 32,-1-4-2048-32,0-2-448 0,-1-1-112 0</inkml:trace>
  <inkml:trace contextRef="#ctx0" brushRef="#br2" timeOffset="17855.88">11527 17408 19343 0,'0'0'848'0,"0"0"192"16,0 0-832-16,0 0-208 0,0 0 0 0,-1 6 0 0,-1 5 3328 0,2-1 640 15,1 2 112-15,1 4 16 0,2 2-2896 0,3 4-592 16,2 4-112-16,0 0-32 0,0 2-336 0,0 0-128 16,2 2 0-16,-1 1 144 15,1-1-336-15,-2 2-80 0,0-2-16 0,0-2 0 16,0-2-2016-16,0-1-384 0,-1 0-96 0</inkml:trace>
  <inkml:trace contextRef="#ctx0" brushRef="#br2" timeOffset="18065.32">11396 17706 35823 0,'0'0'1584'0,"0"0"336"0,0 0-1536 0,0 0-384 0,0 0 0 0,0 0 0 16,0 0 880-16,0 0 96 0,0 0 32 0,8 2 0 16,-1-1-320-16,4-1-64 0,1-1-16 0,1-1 0 15,2-2-448-15,2 1-160 0,0-4 0 0,1 2 144 32,2 1-1280-32,1-3-256 0,1-2-48 0</inkml:trace>
  <inkml:trace contextRef="#ctx0" brushRef="#br2" timeOffset="23469.09">15525 16047 6447 0,'0'0'576'0,"0"0"-576"0,0 0 0 0,0 0 0 0,0 0 2480 0,0 0 384 15,4-2 80-15,-11 4 0 0,7-2-1056 0,0 0-224 0,0 0-32 0,0 0-16 16,0 0-528-16,0 0-96 0,0 0-32 0,8 2 0 16,-8-2-16-16,6 2-16 0,2-4 0 0,0 2 0 15,2 0-128-15,2 2-32 0,0-2 0 0,1 1 0 16,0 0-128-16,5 2-16 0,1-2-16 0,0 0 0 15,2 1-144-15,0 0-16 0,0 0-16 0,1-1 0 16,0 0-48-16,0 2 0 16,3-3 0-16,0 1 0 0,1-1 16 0,1 2 0 0,1-2 0 0,2 1 0 15,2 1-64-15,-1-2-16 0,2 2 0 0,-2-2 0 16,-1 0-128-16,0 0-16 0,-1-2-16 0,1 2 0 16,0 0-32-16,1 0-128 0,0-2 192 0,1 1-64 15,-1 1 64-15,0 0 0 0,-1 0 0 0,0 0 0 16,2 0-48-16,0 1 0 0,-2 1 0 0,0-2 0 15,-2 0 0-15,0 0 0 0,-2 0 0 0,0 2 0 16,-1-4 0-16,0 2 0 0,0 0 0 0,-1 0 0 16,1-2-144-16,-1 1 128 0,-1-1-128 0,1 1 128 0,-1 1-128 15,1 0 0-15,-2 0 144 0,0 0-144 0,0 0 0 0,0 0 0 16,3 0 0-16,-2 0 128 0,1 0-128 0,-1-3 0 16,2 2 0-16,-1 1 128 0,-1 0-128 0,-1 0 0 15,-1 0 0-15,0 0 0 0,-1 0 0 0,-2 1 0 16,0 2 0-16,0-3 128 0,-1 1-128 0,-1 1 0 15,-2-1 0-15,1 1 0 0,-2-2 0 0,-2 2 0 16,2-1 0-16,0 0 128 0,0 1-128 0,2-1 0 16,-3 0 0-16,-1 1 0 0,1-2 0 0,0 1 0 0,-1-1 0 0,1 0 0 15,-1-1 0-15,-1-1 0 16,0 2 0-16,0 2 0 0,-3-4 0 0,0 1 0 16,-1-2 0-16,1 1 0 0,-1-2 0 0,0 1 128 15,-1-1-128-15,-5 4 0 0,4-4 128 0,-3-3-128 16,0 0 128-16,-2 1-128 0,-1-2 192 0,-4 0-48 0,0-4 0 15,-2 2 0-15,-1-2 160 0,-2 0 16 0,-2-1 16 0,-1 0 0 16,-2-1 16-16,-1-1 0 0,-1 1 0 0,0 1 0 16,1 0-208-16,1 1-144 0,3-1 192 0,-1 4-192 15,1 1 0-15,1-1 0 0,0 3-192 0,2 2 48 32,1-3-1712-32,1 5-352 0,0 2-64 0,2 2-16560 0</inkml:trace>
  <inkml:trace contextRef="#ctx0" brushRef="#br2" timeOffset="24307.98">16007 16714 20783 0,'-16'0'912'0,"11"0"208"0,0 0-896 0,0 0-224 16,0 2 0-16,5-2 0 0,0 0 384 0,0 0 16 16,1 7 16-16,3 5 0 0,4-1 96 0,1 3 32 15,1 4 0-15,2-1 0 0,2 3 32 0,2 0 0 0,-1 0 0 0,2 1 0 16,0 0-272-16,0-2-48 0,-1 0-16 0,-2-2 0 16,-2-1-80-16,-2 0-16 0,0-4 0 0,-3-2 0 15,0 1 48-15,-2-5 16 0,-5-6 0 0,0 0 0 16,0 0 48-16,0 0 16 0,0 0 0 0,0 0 0 15,-6-2-48-15,-2-2-16 0,-3-3 0 0,0-2 0 16,-5 0-64-16,-1-3-16 0,-1-1 0 0,-2-1 0 16,1-1 0-16,-1 1 0 0,1-2 0 0,-2 2 0 15,0-4-128-15,1 1 160 0,1 3-160 0,1-3 160 0,-1 1-32 0,4 2 0 16,-1 1 0-16,2 0 0 0,1 1 160 0,1 0 32 16,0 2 0-16,2 1 0 0,1-1 128 0,1 4 48 15,1-1 0-15,2 2 0 0,0 0 0 0,0 1 0 16,5 4 0-16,0 0 0 0,-2-5-96 0,2 5-16 15,0 0 0-15,0 0 0 16,5-5-64-16,3 2 0 0,1 2-16 0,2 1 0 0,-1 1 80 0,2 0 32 16,1 1 0-16,1-1 0 0,2 2-32 0,2-2-16 15,2 1 0-15,3 2 0 0,2 2-16 0,4-4 0 16,2 2 0-16,2-1 0 0,-1-2-32 0,2 0-16 16,1-1 0-16,2-1 0 0,2-2-64 0,1 2-16 0,1-1 0 0,1 0 0 15,2 1 32-15,0 1 0 16,1 0 0-16,-1-1 0 0,-1-2-64 0,-1 0 0 15,-5 2 0-15,1-3 0 0,1 2-48 0,-1 2-16 16,-3-4 0-16,1 1 0 0,-3 0 80 0,1 1 16 16,-1-1 0-16,-1 2 0 0,0 0 80 0,-2 1 16 15,-2 0 0-15,2 0 0 0,0 0-48 0,-1 0 0 0,-3 0 0 0,0 0 0 16,-2 0-80-16,-2 0-32 0,0 0 0 0,0 0 0 16,2 0-16-16,-2 0 0 0,-4 1 0 0,-1-1 0 15,0 0-144-15,-1 0 128 0,-3 1-128 0,0-1 128 16,0 0-128-16,0 0 128 0,-3 0-128 0,1 0 128 15,-1-1-128-15,-2 0 0 0,0-1-160 0,0 2 160 16,-1 0-1008-16,0 0-96 0,-7 0-32 0,5-1 0 16,-5 1-2224-16,0 0-448 0</inkml:trace>
  <inkml:trace contextRef="#ctx0" brushRef="#br2" timeOffset="26537.34">15699 14726 25567 0,'0'0'1136'0,"0"0"224"0,0 0-1088 0,0 0-272 0,0 0 0 16,0 0 0-16,0 0 1184 0,0 0 176 0,0 0 48 0,13 11 0 16,-13-11-48-16,7 9 0 0,-1 2 0 0,1 5 0 15,-2 2-800-15,0 1-176 0,2 0-16 0,-2 5-16 16,0 0-352-16,1 4 144 15,-1 0-144-15,-1 2 0 0,0 2 0 0,1 7 0 16,-1-3 0-16,0 1 0 16,0-2-496-16,-1 0-208 0,1-7-32 0,0-2-16 15,-1-3-2640-15,1-3-512 0</inkml:trace>
  <inkml:trace contextRef="#ctx0" brushRef="#br2" timeOffset="26738.98">15904 14786 20271 0,'-3'-13'1792'0,"2"6"-1424"16,0-2-368-16,0 2 0 0,-1-3 2032 0,2 3 336 16,0-1 64-16,0 1 0 15,2 1-1008-15,-2 6-208 0,0 0-32 0,0 0-16 16,6-2-288-16,3 6-64 0,-2 3-16 0,1 3 0 16,-1 5-448-16,2 5-96 0,1 7 0 0,-1 5-16 0,1 5-240 0,2 3 0 15,0 3 0-15,1 1-160 16,-3 1-592-16,1-1-112 0,-1-4-32 0,2 0 0 15,-1-4-1920-15,0-3-384 0,-2-2-64 0</inkml:trace>
  <inkml:trace contextRef="#ctx0" brushRef="#br2" timeOffset="26925.62">15873 15118 20271 0,'0'0'1792'0,"0"0"-1424"0,0 0-368 0,0 0 0 15,0 0 2816-15,0 0 480 0,-2-6 96 0,2 6 32 16,4-7-2544-16,2 1-512 16,0-1-112-16,3 2 0 0,0 3-256 0,3 2 0 0,2-3 0 0,1 6 0 31,2-2-2576-31,0 4-416 0</inkml:trace>
  <inkml:trace contextRef="#ctx0" brushRef="#br2" timeOffset="27272.1">16186 15257 19343 0,'0'0'848'0,"0"0"192"0,0 0-832 0,0 0-208 16,0 0 0-16,0 0 0 0,0 0 2720 0,5-6 496 16,0 0 112-16,3-2 0 0,1 0-2304 0,1-1-480 15,1 0-96-15,2 0 0 0,1 0-176 0,1 0-16 16,-5 2-16-16,2-3 0 0,0 2 144 0,-1 3 48 15,-2-1 0-15,0 3 0 0,-3-1 80 0,-6 4 32 16,0 0 0-16,0 0 0 0,0 0-32 0,0 0 0 0,0 0 0 0,0 0 0 16,4 7-80-16,-3 3-32 15,-1 0 0-15,0 3 0 0,-1 0-32 0,-1 1-16 16,0 2 0-16,0 1 0 0,1 1 64 0,1 3 16 16,0-3 0-16,1 3 0 0,2 3-112 0,1-1-32 15,0-1 0-15,1-1 0 0,4 0-288 0,0-1 128 16,0-3-128-16,3-2 0 0,0-2 0 0,1-1 0 15,0 0 0-15,3-6 0 16,-1-2-512-16,2 0-128 0,1-4 0 0,2-3-16 16,0-2-2352-16,0-4-448 0,3-5-112 0</inkml:trace>
  <inkml:trace contextRef="#ctx0" brushRef="#br2" timeOffset="27569.22">16788 14853 22111 0,'-4'-6'1968'0,"-2"1"-1584"0,-1 1-384 0,-1 0 0 0,0 2 3328 0,1 2 592 15,-1 1 112-15,0 2 32 0,0 2-2400 0,2 4-496 16,0 3-80-16,2 5-32 0,2 3-768 0,2 7-160 16,4 0-128-16,0 3 192 0,1 0-192 0,1 0 0 15,4-1 0-15,1-1 0 0,2 0 0 0,3-4 0 16,1 1 0-16,0-8 0 16,1 0-160-16,-1-3 160 0,3-2-208 0,-2-5 80 15,0-1 128-15,-1-5 0 0,0-2 0 0,-1-1 0 16,-1-2 320-16,0-3 64 0,-4-3 0 0,0-2 0 0,-1-1 192 0,-2-3 64 15,-1-3 0-15,-2 0 0 0,-4 1-112 0,0-3-16 16,-1-1 0-16,-2 0 0 0,-2 1-192 0,-3 0-64 16,0 0 0-16,-4 2 0 0,-2 1-112 0,-3-1-16 15,-2 1-128-15,0 0 192 16,0 0-880-16,-2 1-176 0,1 1-32 0,0-1-16 16,1 1-1872-16,1 3-368 0,1 2-80 0</inkml:trace>
  <inkml:trace contextRef="#ctx0" brushRef="#br2" timeOffset="27738.56">16749 14581 28559 0,'0'0'2544'0,"-4"3"-2032"0,-1 0-512 0,0 0 0 0,-1 3 2336 0,6-6 368 15,0 0 80-15,0 0 16 16,0 0-2320-16,0 0-480 0,0 0 0 0,0 0-11440 15,0 0-2224-15</inkml:trace>
  <inkml:trace contextRef="#ctx0" brushRef="#br2" timeOffset="27906.49">16856 14512 32479 0,'0'0'1440'0,"0"0"288"0,0 0-1376 0,0 0-352 16,0 0 0-16,0 0 0 0,0 0 832 0,0 0 80 15,0 0 32-15,5 7 0 16,0-1-1520-16,2 0-288 0,1-1-64 0,-2 3-14080 0</inkml:trace>
  <inkml:trace contextRef="#ctx0" brushRef="#br2" timeOffset="28164.3">16883 15486 23039 0,'0'0'2048'0,"-2"7"-1648"0,0 0-400 0,2-7 0 16,0 0 3008-16,0 0 528 0,0 0 112 0,0 0 0 16,0 0-3104-16,5 4-544 0,2-1-272 0,1-2-15600 15</inkml:trace>
  <inkml:trace contextRef="#ctx0" brushRef="#br2" timeOffset="28308.26">17084 15353 27647 0,'0'0'2448'0,"0"0"-1952"0,0 0-496 0,0 0 0 16,0 0 2752-16,0 0 464 16,0 0 96-16,0 0 16 0,0 0-2496 0,0 0-480 15,9 0-96-15,0 0-18096 16</inkml:trace>
  <inkml:trace contextRef="#ctx0" brushRef="#br4" timeOffset="47601.58">16740 14331 1839 0,'0'0'160'0,"0"0"-160"0,0 0 0 0,0 0 0 15,0 0 3248-15,0 0 608 0,0 0 128 0,0 0 32 16,0 0-2288-16,2-6-464 0,-2 6-96 0,2-7-16 16,-1 2-336-16,0 1-80 0,-1-3-16 0,0 7 0 15,0-9 64-15,0 3 16 0,0 6 0 0,0-7 0 0,0-1-224 0,-1-1-64 16,0 0 0-16,-1 0 0 0,1 0 0 0,0-2-16 15,-1 0 0-15,1-1 0 0,-1 0-64 0,0 2-16 16,0-5 0-16,-1 2 0 0,0-1-112 0,2 1-32 16,-3 1 0-16,0-1 0 0,-1-1 208 0,0 1 32 15,1 0 16-15,-3 0 0 0,1 0-176 0,-2-3-32 16,-1 1-16-16,0 0 0 0,0 2 112 0,0 0 32 16,-3 0 0-16,1 1 0 0,1 1-160 0,0 0-32 15,-1 1 0-15,1-1 0 0,-1 1-64 0,0 1-32 0,-3-2 0 0,0 1 0 16,2 1-32-16,1-2 0 0,-1 4 0 0,0-1 0 15,0 0-128-15,1 1 128 0,-4 2-128 0,2 1 128 16,2-1-128-16,-1 1 0 0,-1 0 144 0,0 0-144 16,-2 3 128-16,2 0-128 15,2-1 128-15,-2 1-128 0,0 0 0 0,-2-1 0 16,0 1 0-16,0 1 128 0,1 1-128 0,0 1 0 16,-1 0 0-16,1 2 128 0,0 0-128 0,-1 3 0 15,0-3 0-15,-1 2 0 0,-2 1 0 0,-1 0 0 0,0 1 0 0,-2 3 0 16,0-3 0-16,0 2 0 0,-1 0 0 0,0 1 0 15,2-1 0-15,1 2 0 0,-1 0 0 0,2 1 0 16,1 0 0-16,0 1 0 0,0-1 0 0,0 0 0 16,0 2 0-16,2-1 0 0,-1-1 0 0,0 1-128 15,-1 3 128-15,2 0 0 0,-1-1 0 0,1-1 0 16,0 1 0-16,1 1 0 0,-2 1 0 0,1-1 0 0,-1 0 0 0,-1 0 0 16,-1 0 0-16,-1 3 0 0,0-2 0 0,1 3 0 15,1 1 0-15,0 1 0 0,-3 2 0 0,1 0 0 16,2 0 0-16,0-1 0 0,0 1 0 0,0 0 0 15,1-2 0-15,1 1 0 0,-1-1 0 0,0 1 0 16,1-1 0-16,-1 1 0 0,0-1 0 0,2 1 0 16,0-1 0-16,-1 2 0 15,1-4 0-15,-2 1 0 0,1-1 0 0,0 1 0 0,2 2-192 0,2-1 64 16,-2 3 0-16,1-1 0 0,0 2 128 0,0 1 128 16,1-2-128-16,-1 0 176 0,-1 1-176 0,0-2 0 15,-2 1-192-15,0 3 192 0,-1-6 0 0,1 2 0 16,-2 1 192-16,0 0-64 0,0-1-128 0,-2 0 0 15,1-2 0-15,1 2 0 0,2-2 0 0,-1 2 0 16,3-1 0-16,1 0 0 0,0 1 0 0,2-1 0 16,0-4 0-16,-1 1 0 0,1-1 0 0,1-1 0 15,-1 1 0-15,0 1 0 0,1-4 0 0,-2 2 0 0,1 1 0 0,0-1 0 16,-1 1 0-16,1 1 0 0,-3 1 128 0,0-1-128 16,0 0 0-16,-2 1 0 0,1-3 0 0,0 2 128 15,1-1 0-15,0-1 0 0,1 1 0 0,-1-1 0 16,0 0 0-16,0-1 0 0,0 2 0 0,0-2 0 15,-6 0 32-15,2 0 0 0,2 1 0 0,0-1 0 16,2 0-32-16,0-1-128 0,-5 0 192 0,2 0-64 16,2-1 16-16,0-1 0 0,-1 1 0 0,1-2 0 0,1 1-16 0,0-2 0 15,1 0 0-15,-1-2 0 0,2 1-128 0,-1 0 128 16,-1 0-128-16,1-1 128 0,0 1-128 0,1-3 128 16,0 0-128-16,1 3 128 15,-1-4-128-15,1 2 160 0,-1-1-160 0,1 0 160 16,0 1-160-16,-1-3 160 0,-1 1-160 0,2 0 160 15,0 0-160-15,-1 1 0 0,1 0 144 0,-1-1-144 0,1 0 128 0,1 1-128 16,0 0 128-16,-1 0-128 0,3-1 160 0,-1 1-32 16,-1-1-128-16,1 1 192 0,-1-1-192 0,1 1 176 15,-1-2-176-15,0-1 160 0,0 1-160 0,-1-4 0 16,3 3 0-16,-1-1 128 0,-1 1-128 0,-1 0 160 16,1-1-160-16,0 0 160 0,1 0-160 0,1 0 192 15,-3 2-192-15,3 0 192 0,-2-4-48 0,1 3 0 16,0-1 0-16,0 0 0 0,0-4 48 0,0 2 0 15,-2 0 0-15,2 1 0 0,0-1-64 0,2 1 0 0,-1 2 0 0,2-4 0 16,-1 2-128-16,-1 0 128 16,1 0-128-16,-1 0 128 0,0 0-128 0,1 0 160 15,-3 0-160-15,2-1 160 0,2 1-160 0,1 2 0 16,4-6 0-16,0 0 128 0,0 0-128 0,0 0 0 16,0 0-192-16,0 0 192 15,0 0-1728-15,0 0-240 0,0 0-32 0,11 0-16 16,-1 0-2080-16,0-7-432 0</inkml:trace>
  <inkml:trace contextRef="#ctx0" brushRef="#br4" timeOffset="48142.42">13731 16378 19007 0,'0'0'832'0,"0"0"192"0,0 0-832 0,0 0-192 16,0 0 0-16,0 0 0 0,0 0 1024 0,0 0 176 15,0 0 16-15,0 0 16 0,0 0 96 0,0 0 16 16,0 0 0-16,0 0 0 0,0 0-32 0,0 0 0 0,0 0 0 0,0 0 0 16,0 0-608-16,-3 9-112 0,1-4-16 0,2-5-16 15,-4 8 80-15,1 0 0 0,0 1 16 0,1-1 0 16,-2 1-336-16,0 1-80 0,0 1-16 0,-1 1 0 16,0-1 0-16,-2 2 0 0,-1 0 0 0,2 3 0 15,2 0-32-15,-1 1 0 0,-1 0 0 0,1-1 0 16,0 0-48-16,1 1-16 0,0-4 0 0,0 1 0 15,2-1 64-15,-1-1 0 16,2-1 0-16,1-1 0 0,0-1-192 0,1 0 192 0,2 0-192 0,-1 1 192 16,2-4 0-16,1 1 0 0,2-3 0 0,1 1 0 15,0-1-48-15,2 1 0 0,2 0 0 0,-1-2 0 16,1 1-16-16,1-3-128 0,0 2 192 0,3-1-64 16,2-2-128-16,0 0 160 0,1 0-160 0,2 0 160 0,2-2-160 0,0 0 0 15,1 0 0-15,-1-1 0 16,1 0-1280-16,-1 2-224 0,2-4-48 0,0 2-16000 15</inkml:trace>
  <inkml:trace contextRef="#ctx0" brushRef="#br4" timeOffset="50607.84">12945 17245 16287 0,'0'0'720'0,"6"-12"160"0,-6 12-704 0,3-8-176 0,-3 0 0 0,0-1 0 15,0 0 1600-15,0 0 272 0,0 0 64 0,0 1 16 16,-2 2-464-16,2 6-80 0,-1-7-32 0,1 7 0 16,-1-6-736-16,1 6-160 0,0 0-32 0,0 0 0 15,0 0-192-15,0 0-64 0,0 0 0 0,0 0 0 16,-7 2-192-16,1 5 0 0,-1-1 0 0,2 2 0 15,1 2 0-15,0 2-192 0,0 1 16 0,2-1 0 16,-1 2-16-16,2 1-16 0,-1-2 0 0,2 0 0 0,2-4 208 0,0 1-144 16,2-1 144-16,0 1-128 0,1-1 128 0,1-1 0 15,0-2-144-15,2 2 144 0,1 0 0 0,0 1 0 16,0-3-144-16,2 0 144 0,-1-1 0 0,2 1 0 16,0 1 0-16,-1 1 0 0,-1-1 0 0,-1 1 192 15,-1 0-16-15,-2 1-16 0,-1 0 208 0,-2 0 32 16,-1 1 16-16,0 1 0 15,-2 0 32-15,-2 0 16 0,-1 1 0 0,-1 0 0 0,-3-2-16 0,-1 1 0 16,0-1 0-16,1-1 0 0,-2-2 272 0,1-3 48 16,0 0 16-16,1-3 0 0,0-2-240 0,-1-2-48 15,1-1-16-15,1-2 0 0,-1-2-272 0,2 1-48 16,1-3-16-16,0 1 0 0,2-2-144 0,0 2 0 16,2 1 0-16,2-1 0 15,0 0-448-15,2 1-32 0,0-2 0 0,1 2 0 16,2-1-1952-16,-1 0-400 0,2-2-80 0</inkml:trace>
  <inkml:trace contextRef="#ctx0" brushRef="#br4" timeOffset="50785.9">13179 17126 25791 0,'0'0'1152'0,"0"0"224"0,0 0-1104 0,0 0-272 0,0 0 0 0,3 8 0 0,-1 0 1072 0,1 0 144 16,0 0 48-16,-2-1 0 15,3 4-800-15,1-2-144 0,3 1-48 0,-2 1 0 16,2-1-272-16,0 2 0 0,0-2 0 0,0 2 0 31,1 0-1536-31,-1 0-272 0,0-1-48 0,-2-2-10160 0</inkml:trace>
  <inkml:trace contextRef="#ctx0" brushRef="#br4" timeOffset="50971.71">13140 17307 11967 0,'0'0'1072'0,"0"0"-864"15,0 0-208-15,0 0 0 0,0 0 4544 0,0 0 848 16,0 0 176-16,0 0 48 0,0 0-3696 0,0 0-720 16,11-1-160-16,-1-1-16 0,3-2-736 0,1-2-144 0,2 0-16 0,2-2-128 31,2-1-1424-31,2-2-400 0</inkml:trace>
  <inkml:trace contextRef="#ctx0" brushRef="#br4" timeOffset="53543.66">13199 17083 9439 0,'0'0'416'0,"0"0"96"0,0 0-512 0,0 0 0 0,0 0 0 0,0 0 0 16,0 0 560-16,0 0 16 0,0 0 0 0,0 0 0 15,0 0-160-15,0 0-32 0,0 0 0 0,0 0 0 16,0 0 944-16,0 0 176 0,0 0 32 0,0 0 16 16,0 0-224-16,-8 13-48 0,8-13-16 0,0 5 0 15,0-5-160-15,0 7-16 0,0-1-16 0,1 2 0 0,1 0-304 0,-1 1-48 16,0-1-16-16,2 1 0 0,-1-1-128 0,2 1-16 16,0 0-16-16,0 0 0 15,0 2-32-15,1-1 0 0,2 3 0 0,-2-1 0 16,-1-3-160-16,1 2-32 0,0-1-16 0,1 2 0 15,-2 1-80-15,-1-3-16 0,3 1 0 0,-2-1 0 16,-1-1-208-16,1 0-208 0,2 2 32 0,-1-3 16 16,0 1-528-16,0 0-96 0,-1-1-32 0,1 1 0 15,1-3-2080-15,-1 1-432 0,-5-7-64 0</inkml:trace>
  <inkml:trace contextRef="#ctx0" brushRef="#br4" timeOffset="54040.65">13187 17300 16175 0,'0'0'704'0,"0"0"176"0,0 0-704 0,0 0-176 16,0 0 0-16,0 0 0 0,0 0 1760 0,0 0 320 15,0 0 64-15,0 0 16 0,0 0-832 0,0 0-176 16,0 0-16-16,0 0-16 0,0 0-128 0,0 0-32 16,0 0 0-16,0 0 0 0,0 0 192 0,0 0 16 15,0 0 16-15,0 0 0 0,0 0-160 0,0 0-16 16,0 0-16-16,7-2 0 0,0 1-224 0,1 1-64 0,1 0 0 16,2 0 0-16,-3 0-352 0,1-1-80 15,1-1-16-15,2 1 0 0,1 1-256 0,1-1 0 16,-1 1 128-16,0-4-128 0,2 1 0 0,-1-2 0 15,0 1-176-15,2-1 176 16,0-2-2112-16,-1 2-320 0,1 1-64 0,0-2-13888 0</inkml:trace>
  <inkml:trace contextRef="#ctx0" brushRef="#br4" timeOffset="68243.42">12556 16275 15663 0,'0'0'688'0,"0"0"144"0,0 0-656 0,9 2-176 0,-9 8 0 0,0-1 0 0,0-1 2592 0,0-1 480 16,2 0 112-16,-2-1 16 0,0-6-1600 0,0 8-320 16,-2-1-64-16,0-1-16 0,2-6-352 0,-2 7-64 15,1-1-16-15,-2 1 0 0,-1-1 112 0,1 1 16 16,-1-2 0-16,-2 0 0 16,1 2-272-16,-4-2-48 0,-3 0-16 0,-1 0 0 15,-1-3 16-15,0-1 16 0,-1-1 0 0,0-1 0 16,-2-1 48-16,0-3 16 0,-4 0 0 0,-1 0 0 0,-2 0-48 0,1-3-16 15,-1 0 0-15,2-4 0 0,-3 1-208 0,3-3-64 16,3-4 0-16,0 1 0 0,3-1-64 0,0 0-32 16,3-3 0-16,1 0 0 0,3 0-80 0,2 0-16 15,2 0 0-15,0 2 0 0,4-3-128 0,1 2 0 16,0-1 0-16,2 4 128 0,1-2-128 0,1 2 0 16,1-1 0-16,2-1 0 0,0 2 0 0,1 2 0 15,1-1 0-15,0 2 0 16,1-1-720-16,0 4-128 0,2 0-32 0,1 2 0 15,0-1-2000-15,0-1-416 0,1 1-80 0</inkml:trace>
  <inkml:trace contextRef="#ctx0" brushRef="#br4" timeOffset="68574.63">12102 15665 8287 0,'0'0'736'0,"-1"8"-592"0,-2-1-144 0,2 0 0 16,1-7 6000-16,1 6 1168 0,-1-6 224 0,6 6 48 15,2-4-5760-15,1 0-1152 0,1-2-224 0,2-3-48 0,1-1 144 0,3-2 48 16,0 0 0-16,1-3 0 0,3 1-192 0,-2 1-48 16,-1-3 0-16,0 3 0 0,-3-1-208 0,-1 3 0 15,1 1 0-15,-3 1 0 0,0 0 176 0,-2 2-176 16,0 1 192-16,-1 3-192 0,-2 3 576 0,-1 1 0 15,-1 2 0-15,3 3 0 0,-2 1 16 0,0 2 16 16,1 0 0-16,-3 2 0 0,1 1-304 0,2 1-64 16,-1 2-16-16,1-1 0 0,1-2-224 0,-1 0 0 15,1-3 0-15,-1-1 0 16,2 0-2416-16,-1-3-528 0</inkml:trace>
  <inkml:trace contextRef="#ctx0" brushRef="#br2" timeOffset="72070.98">19454 17087 11055 0,'0'0'480'0,"-4"7"112"0,3 6-464 0,-3-7-128 15,-1 1 0-15,0-1 0 0,5-6 2128 0,-6 3 416 16,6-3 80-16,0 0 0 0,0 0-1072 0,0 0-208 0,0 0-64 0,0 0 0 15,0 0 128-15,0 0 0 0,0 0 16 0,0 0 0 16,0 0-240-16,0 0-48 0,0 0-16 0,0 0 0 16,3-8-224-16,2 0-64 15,2 0 0-15,2-1 0 0,0-4-96 0,4-1-32 16,3-2 0-16,1-1 0 0,1-1-240 0,1-2-48 16,2-2-16-16,1-1 0 0,3-5 80 0,1 0 16 15,2-2 0-15,2 1 0 0,1 0-240 0,1-1-32 16,1-2-16-16,0 1 0 0,-2 1-208 0,-1 2 128 0,-1 2-128 0,-2 1 0 15,-2 2 0-15,0-1 0 0,-2 4 0 0,-1-4 0 16,-2 5 128-16,-1 2-128 0,0 0 0 0,-4 1 144 16,1 2 32-16,-2-1 0 0,-1 2 0 0,0 2 0 15,-1 1 32-15,-2 1 16 0,2 0 0 0,-3 1 0 16,-1 1-48-16,-1 0-16 0,-1 0 0 0,1 1 0 16,-1 1-32-16,-1 0 0 0,-1 1 0 0,-4 4 0 15,5-6-128-15,-1 2 192 0,-4 4-192 0,0 0 192 0,6-3-48 0,-6 3 0 16,0 0 0-16,0 0 0 0,7-3-144 0,0-1 192 15,1 3-192-15,-2 1 192 16,-6 0-192-16,9 0 0 0,2 0 0 0,-1 1 128 16,1 3-128-16,-1-3 0 0,3 1 0 0,1 1 0 15,2 1 0-15,2 3 0 0,2 1 0 0,2 0 0 16,-1-1 0-16,2 3 0 0,4 0 144 0,0 3-144 0,2 0 128 0,2 3-128 16,3 1 160-16,1 0-160 0,1 3 208 0,2 1-48 15,0-1-16-15,1 1 0 0,-1 0 128 0,0-3 32 16,-2 0 0-16,0-2 0 0,-4-2-32 0,1 0 0 15,1-1 0-15,-2 0 0 0,-1-1-80 0,-1-1 0 16,-1-1-16-16,0-1 0 0,-4 2-176 0,-1-5 128 16,-1 1-128-16,-3-1 128 0,0-1 0 0,-2 1-128 0,0-3 192 0,-2 1-64 15,-2-1-128-15,-2 0-144 0,0-3 144 0,-3 0-208 32,0 0-1328-32,-1 0-272 0,-8 0-48 0,0 0-12400 0,6 0-2464 0</inkml:trace>
  <inkml:trace contextRef="#ctx0" brushRef="#br2" timeOffset="72462.03">21905 16662 27647 0,'0'0'2448'0,"0"0"-1952"0,0 0-496 0,3 7 0 15,-3-7 1792-15,1 11 272 16,0 2 48-16,1 4 16 0,-1 3-640 0,1 3-128 16,2 3-16-16,2 3-16 0,-1 2-832 0,0 3-176 15,2 1-16-15,-4 2-16 0,1 0-288 0,0-1 0 16,2-1 0-16,-1-1 0 0,-1-1 0 0,1-6-272 16,-1-1 16-16,0-2 16 15,0-5-1920-15,-1-3-384 0,1-3-80 0,-1-3-7728 0,-3-10-1552 0</inkml:trace>
  <inkml:trace contextRef="#ctx0" brushRef="#br2" timeOffset="72671.2">22056 16819 1839 0,'7'-28'160'0,"-3"15"-160"0,0-3 0 0,1 0 0 16,1-1 5392-16,1 1 1056 0,-2 3 208 0,0 2 32 16,-1 4-3872-16,1 3-784 0,-5 4-160 0,0 0-16 15,7 5-1024-15,-1 4-208 0,1 4-48 0,1 4 0 16,-2 3-432-16,1 0-144 0,1 3 0 0,-1 0 0 15,0 2 192-15,1 0-64 0,0 1 0 0,-1 1-128 16,1 2 0-16,0-1 0 0,0 2-160 0,1 0 160 16,-1-1-640-16,0 0 0 0,-3-2 0 0,0-1 0 15,-1-2-2592-15,-1-2-528 0</inkml:trace>
  <inkml:trace contextRef="#ctx0" brushRef="#br2" timeOffset="72884.48">21934 17036 35295 0,'0'0'1568'0,"0"0"320"0,0 0-1504 0,0 0-384 0,0 0 0 0,0 0 0 16,6 8 1600-16,2-3 256 0,3-1 64 0,2-2 0 15,2-2-576-15,2-2-96 0,1-2-32 0,3 2 0 16,0-5-768-16,0 2-144 0,0-2-48 0,-2 2 0 15,1 0-960-15,2 0-192 16,2-2-32-16,-1 5-19248 0</inkml:trace>
  <inkml:trace contextRef="#ctx0" brushRef="#br2" timeOffset="73445.07">18907 17360 17503 0,'0'0'768'0,"0"0"176"0,0 0-752 0,0 0-192 0,0 0 0 0,-2 7 0 16,1 3 3456-16,0 0 672 0,1 4 128 0,0 1 32 16,1 3-2496-16,0 3-480 0,1 1-96 0,-1 5-32 0,1 5-784 0,1 0-144 15,0 1-48-15,1-1 0 0,-1 1-208 0,1-2 0 16,0-2 0-16,1-4-160 16,1-3-2032-16,-1-3-416 0,0-2-80 0</inkml:trace>
  <inkml:trace contextRef="#ctx0" brushRef="#br2" timeOffset="73638.08">19049 17354 28447 0,'0'0'1264'0,"0"0"256"0,0 0-1216 0,0 8-304 16,2 1 0-16,1 0 0 0,-1 3 736 0,2 1 96 15,2 3 0-15,0 1 16 0,2 1-560 0,0 2-112 16,1 0-32-16,1 4 0 0,1 1-144 0,0 1 0 15,0 1 0-15,-1 2 0 16,1-3-1312-16,-1 0-288 0,1-1-64 0,-2-2-10896 0</inkml:trace>
  <inkml:trace contextRef="#ctx0" brushRef="#br2" timeOffset="73842.1">18899 17624 34495 0,'0'0'1536'0,"0"0"304"0,0 0-1472 0,0 0-368 16,0 0 0-16,0 0 0 0,0 0 1552 0,2-6 240 15,2-2 64-15,1 1 0 16,2 1-688-16,3-1-128 0,2 1-16 0,2-1-16 16,2 2-672-16,0 0-128 0,1 0-16 0,0-1-16 15,0 4-176-15,1-3-176 0,1 1 48 0,2 1-19952 16</inkml:trace>
  <inkml:trace contextRef="#ctx0" brushRef="#br2" timeOffset="76207.31">19798 15426 15135 0,'-2'-4'672'0,"-1"0"144"0,-1-2-656 0,0 1-160 0,0-2 0 0,0 1 0 16,0-2 1712-16,1 1 304 0,0 1 64 0,0 1 16 16,1-1-592-16,2 6-112 15,-2-6-32-15,2 6 0 0,0 0-480 0,0 0-112 16,0 0 0-16,0 0-16 0,0 0-128 0,0 0-32 0,7 4 0 0,-1-2 0 15,1 4 16-15,0 1 0 0,-1 4 0 0,2 2 0 16,0 2 32-16,2 4 16 0,3 0 0 0,0 5 0 16,0-1-16-16,3 1 0 0,0 2 0 0,-1-2 0 15,1 4-64-15,-1 1 0 0,1 1-16 0,0-2 0 16,-2 1-128-16,0-2-32 0,2 1 0 0,0 0 0 0,-2-3-32 0,-1 1-16 16,-1 0 0-16,0 0 0 0,-2 0 16 0,0-1 0 15,1-1 0-15,-1-2 0 0,1 0-96 0,-1-2-16 16,-1-2 0-16,-1-3 0 0,0 0-112 0,0 0-16 15,-2-2-128-15,1-2 192 0,-1-1-192 0,-1-1 0 16,-1 1 128-16,0-3-128 0,-4-7 0 0,4 7 0 16,-1-1-144-16,-3-6 144 15,6 7-1248-15,-2-3-160 0,-4-4-16 0,0 0-16 16,0 0-1008-16,0 0-208 0,0 0-32 0,0 0-12976 16</inkml:trace>
  <inkml:trace contextRef="#ctx0" brushRef="#br2" timeOffset="78569.35">19757 15335 911 0,'0'0'0'0,"0"0"0"16,0 0 0-16,0 0 0 0,0 0 2224 0,0 0 352 16,0 0 80-16,0 0 16 0,0 0-1648 0,0 0-320 15,0 0-64-15,0 0 0 0,0 0 112 0,0 0 16 16,0 0 16-16,0 0 0 0,0 16 48 0,0-16 16 15,0 0 0-15,3 9 0 0,0-3 128 0,0 1 32 16,-1-2 0-16,3 3 0 0,1 2 0 0,-1-1 0 16,1 3 0-16,0 0 0 0,-1 1-416 0,0 0-80 0,0 0 0 0,1 1-16 15,-1-2-208-15,1 0-32 0,2-2-16 0,0 2 0 16,-2 0 16-16,1-1 16 16,-1 0 0-16,1-1 0 0,-2 1 160 0,2-1 16 15,1 2 16-15,-2 0 0 0,1-1-224 0,-1 2-48 16,1-4-16-16,-1 4 0 0,-1-1-176 0,1-1 160 15,-1-2-160-15,0 0 160 0,0 1-160 0,0-2 0 0,-1 1 144 0,0 0-144 16,0 2 208-16,0-3-16 0,0-1-16 0,0 3 0 16,0-1 224-16,1 0 48 0,-1-1 16 0,1 1 0 15,-1 0-208-15,0 1-32 0,0-2-16 0,0 1 0 16,1 0-64-16,0 2-16 0,-2-3 0 0,2 2 0 16,0 1-128-16,0-1 0 0,1 0 144 0,-1 1-144 15,-1-1 0-15,1 1 0 0,2-2 0 0,-2 0 0 16,-3 1 0-16,2 1 144 0,0-1-144 0,0-1 0 15,0 0 256-15,1 2-64 0,-1-1-16 0,0-1 0 16,0 1 128-16,0-1 16 0,0 0 16 0,0-1 0 0,0-2 0 0,-1 1 0 16,-3-7 0-16,6 6 0 0,-2 1-64 0,1-1-16 15,0 1 0-15,0 1 0 0,0-1-64 0,1 1 0 16,-2-1-16-16,1 1 0 0,0-1 32 0,0 3 16 16,-1 0 0-16,0-2 0 15,0 3 160-15,0 0 48 0,-2-2 0 0,2 1 0 0,0-2-64 0,0 1-16 16,-1 1 0-16,-1 0 0 0,2-2-128 15,0 1-32-15,1 0 0 0,-1 1 0 0,-1-2-192 0,0 0 128 16,1 0-128-16,-2-2 0 0,-2-6 0 0,1 7 0 16,-1-7 0-16,0 0 0 15,0 0-256-15,0 0-128 0,0 0-48 0,0 0 0 16,-1-9-2976-16,-1-4-608 0</inkml:trace>
  <inkml:trace contextRef="#ctx0" brushRef="#br2" timeOffset="79140.7">19487 14607 21647 0,'0'0'960'0,"0"0"192"0,0-6-912 0,-2-2-240 15,1 0 0-15,-2 0 0 0,1 2 1920 0,-1-3 352 16,1 1 64-16,-1 1 16 0,-1 2-912 0,0 1-176 16,-1 0-48-16,0 2 0 0,5 2-304 0,-8 2-64 15,1-2-16-15,0 4 0 0,-1 2-192 0,1 1-32 16,1 5-16-16,-1 2 0 0,2 5-320 0,0 2-64 16,1 2-16-16,1 3 0 0,1 1 0 0,3 1 0 15,2-1 0-15,2 1 0 0,1-1-192 0,2 0 0 16,1-1 128-16,3-2-128 0,1-2 0 0,3-2 0 15,1-3 0-15,1-7 0 0,0-1 0 0,0-2 0 16,1-3 0-16,0-4 0 0,1-6 0 0,-2 0 176 0,-1-3-176 0,0-3 160 16,-1-1 256-16,-3-1 48 0,-2-2 16 0,0-1 0 15,-3 0 160-15,-2-1 48 0,-2 1 0 0,-1 0 0 16,-2 1-176-16,-2-2-48 0,-3 0 0 0,-2 0 0 16,0-2-128-16,-3 3-16 0,-2-1-16 0,0 1 0 15,-1 0-144-15,-1 0-32 0,-3 1 0 0,1 2 0 16,-1 1-128-16,-1 2-272 0,-1 0 64 0,1 2 16 15,-1-1-144-15,3 4-32 0,2-1 0 0,3 4 0 16,2 1-2640-16,1 2-544 0</inkml:trace>
  <inkml:trace contextRef="#ctx0" brushRef="#br2" timeOffset="79900.48">19475 14194 13823 0,'0'0'1216'0,"0"0"-960"0,0 0-256 0,0 0 0 15,0 0 4304-15,0 0 816 0,0 0 176 0,0 0 16 16,0 0-2944-16,1-5-608 0,3 0-112 0,0-2-32 16,0-2-656-16,0-1-144 0,1-2-32 0,2-2 0 15,-2-3-160-15,1 0-48 0,0-2 0 0,-1-3 0 16,0 0-368-16,0 3-80 0,0 0 0 0,1 0-128 15,-1 2 0-15,-1 1 0 0,0 1 0 0,0 0 0 16,-2 5-2112-16,1-3-320 0,1 2-64 0,0 0-14496 16</inkml:trace>
  <inkml:trace contextRef="#ctx0" brushRef="#br2" timeOffset="80122.73">19654 13361 16575 0,'-3'-14'736'0,"3"14"160"0,1-7-720 0,-1 1-176 16,0-1 0-16,0-1 0 0,0-1 3680 0,2 1 704 15,-1 2 144-15,-1 6 16 0,0 0-2624 0,0 0-544 0,0 0-96 0,0 0-32 16,6 4-928-16,0 4-192 16,-1 3-128-16,0 5 144 0,0 4-144 0,0-1 0 15,-1 5 144-15,0-1-144 0,0-1-144 0,-1 0-112 16,-2 3 0-16,0-4-16 15,1 0-1984-15,-1-3-400 0,0-2-80 0,-1-3-10944 0</inkml:trace>
  <inkml:trace contextRef="#ctx0" brushRef="#br2" timeOffset="80316.05">19749 13186 34319 0,'0'0'752'16,"0"-6"144"-16,-2-2 48 0,2 2 32 0,2-4-784 0,-1 4-192 0,-1 6 0 0,0 0 0 0,5-4 976 0,2 3 160 15,1 1 16-15,-2 4 16 0,2 3-672 0,0 3-144 16,1-1-32-16,0 4 0 16,0 2-320-16,2 4 0 0,2 0 0 0,-2 2 0 15,0 2-256-15,0 2-64 0,1 1 0 0,0 0-16 32,-2 0-1632-32,1-1-320 0,-2-1-64 0,0 0-7600 0,0 0-1520 0</inkml:trace>
  <inkml:trace contextRef="#ctx0" brushRef="#br2" timeOffset="80542.27">19704 13416 23951 0,'0'0'2128'0,"0"0"-1696"0,0 0-432 0,0 0 0 15,0 0 2528-15,0 0 416 0,0 0 96 0,0 0 16 16,0 0-1200-16,0 0-224 0,0 0-48 0,0 0-16 15,11-3-656-15,-1 1-128 16,1-5-16-16,0 3-16 0,2 2-432 0,0-4-64 16,1 1-32-16,1 0 0 0,1-2-224 0,-1 2-256 15,1 0 48-15,0 1-12752 16,-1-1-2544-16</inkml:trace>
  <inkml:trace contextRef="#ctx0" brushRef="#br2" timeOffset="83869.11">20243 16255 2751 0,'0'0'128'0,"0"0"16"0,0 0-144 0,0 0 0 16,0 0 0-16,0 0 0 0,0 0 2080 0,0 0 384 15,0 0 80-15,0 0 16 0,0 0-768 0,0 0-128 16,0 0-48-16,0 0 0 0,0 0 192 0,0 0 48 15,0 0 0-15,0 0 0 0,0 0-224 0,0 0-32 16,0 0-16-16,0 0 0 0,0 0-288 0,0 0-48 16,0 0-16-16,0 0 0 0,0 0-288 0,0 0-64 15,0 0-16-15,5 3 0 0,-5-3-240 0,7 1-48 0,-7-1-16 0,6 0 0 16,2-1-176-16,0-2-16 0,0 1-16 0,3-1 0 16,-2 1-80-16,2-2-16 0,-1-2 0 0,-1 2 0 15,-1-1 64-15,1 0 16 0,2-1 0 0,0-1 0 16,3 0-16-16,-3 1-16 0,1-1 0 0,0-2 0 15,1 0-48-15,0-1 0 0,-3-2 0 0,2-1 0 16,0-1-64-16,-1-2-32 16,1 0 0-16,1-1 0 0,0-3-160 0,0-1 128 0,2 0-128 0,0 0 128 15,1-1-128-15,-2 0 0 0,-1 1 144 0,2 0-144 16,0 0 192-16,1 0-16 0,0 0-16 0,1-2 0 16,-1 1 32-16,1 1 16 0,0 1 0 0,0-1 0 15,2 2-16-15,-1-1 0 0,0 2 0 0,-1 0 0 16,0 1-48-16,0 1-16 0,1-3 0 0,-1 2 0 15,-1-3 32-15,-1 3 0 0,1-4 0 0,0 3 0 16,1 0 32-16,-3 2 16 0,-1-2 0 0,0 2 0 16,-1 1-32-16,0 0-16 0,-1 4 0 0,0 0 0 0,-2 1-16 0,0 2 0 15,0 0 0-15,0 0 0 0,-1 3-16 0,0 1-128 16,-2-1 192-16,1 1-64 0,-7 4-128 0,0 0 0 16,5-4 0-16,0 0 0 15,-5 4-832-15,6-4-256 0,-6 4-64 0,3-5 0 16,0-1-2000-16,-2-1-416 0,1 1-80 0</inkml:trace>
  <inkml:trace contextRef="#ctx0" brushRef="#br2" timeOffset="84440.8">21449 14885 18431 0,'0'0'1632'0,"0"0"-1312"16,0 0-320-16,-5 0 0 0,5 0 3376 0,-7-2 592 15,1-1 128-15,-1 0 32 0,2-1-1888 0,0 0-384 16,-1 1-80-16,2-1-16 16,4 4-1104-16,-3-3-208 0,-1-2-64 0,4 5 0 15,-6-1-16-15,6 1-16 0,-5 1 0 0,0 4 0 16,0 0 32-16,0 4 16 0,-1 3 0 0,4 2 0 0,-1 3-192 0,2 2-32 16,-1-1-16-16,4 4 0 0,0 3-160 0,4 1 0 15,-1-1 0-15,3-2 128 0,2 1-128 0,3-4 0 16,0 0 0-16,3 0 0 0,2-6 0 0,2 2 0 15,-1-3 0-15,1-4 0 0,-1 1 0 0,2-3 0 16,0-5 0-16,-1 0 0 0,-1-4 0 0,2 0 0 16,0-2 0-16,-3-3 0 0,-2-1 0 0,-2 1 0 15,-1-4 0-15,-1 2 0 0,-3-1 128 0,-1-2-128 16,-3 1 192-16,0 1-64 0,-1 0 32 0,-1-3 0 0,-2 1 0 0,-2 1 0 16,-2 1 112-16,-1 0 32 0,-2-1 0 0,-1 1 0 15,1 1 144-15,-3-2 48 0,-4 3 0 0,-1 3 0 16,0-4 32-16,0 1 16 0,-2 0 0 0,0 2 0 15,1 2-272-15,-2-1-48 0,0-1-16 0,0 3 0 16,0 0-208-16,0 0 0 0,0 2 0 0,3 1 0 16,1 0-192-16,1 3-96 15,0 1-16-15,3-1 0 16,3 1-1856-16,6-4-368 0,0 0-80 0</inkml:trace>
  <inkml:trace contextRef="#ctx0" brushRef="#br2" timeOffset="85202.66">21476 14248 11967 0,'0'0'528'0,"0"0"112"0,0 0-512 0,0 0-128 15,0 0 0-15,0 0 0 0,-1 6 3760 0,2 2 720 0,2 2 128 0,-2 1 48 16,-1 2-2608-16,1-3-512 0,2 3-96 0,0 2-32 16,-3 3-784-16,0-2-176 0,1 0-16 0,-1 3-16 15,0 0-288-15,0 1-128 0,1-1 128 0,-1 0-128 16,-1-1 0-16,0-4-256 0,-1 1 48 0,2-1 0 16,-1-5-2480-16,0-1-480 15</inkml:trace>
  <inkml:trace contextRef="#ctx0" brushRef="#br2" timeOffset="85477.81">21431 13636 14735 0,'0'0'640'0,"0"0"160"0,0 0-640 0,0-5-160 16,0 0 0-16,0 5 0 0,0 0 3136 0,0 0 576 16,0 0 128-16,0 0 32 0,0 0-2032 0,0 0-416 15,2 10-80-15,-1 3 0 0,1 3-832 0,-1 1-144 16,0 1-48-16,1 2 0 0,-2 2-192 0,0 1-128 0,-2 3 128 0,2-1-128 16,0-1 0-16,0-2-320 0,-1-1 64 0,1-3 16 31,1-4-1744-31,-1-2-336 0,0-3-80 0</inkml:trace>
  <inkml:trace contextRef="#ctx0" brushRef="#br2" timeOffset="85669.73">21545 13491 17503 0,'0'0'1552'0,"0"0"-1232"0,0 0-320 0,0 0 0 15,0 0 2416-15,0 0 416 0,0 0 96 0,0 0 16 16,7 4-1728-16,-2 3-352 0,0 5-64 0,2 1-16 15,-1-2-448-15,1 4-80 0,1 2-32 0,-1-2 0 16,3 9-224-16,-1-1 0 0,0 1 0 0,0-1-160 16,-1 2-832-16,0 0-160 0,-1-2-48 0,0 1 0 15,-2-2-1744-15,0 0-336 0</inkml:trace>
  <inkml:trace contextRef="#ctx0" brushRef="#br2" timeOffset="85870.87">21520 13739 32191 0,'0'0'1424'0,"-7"0"304"0,0 0-1392 0,1 1-336 0,6-1 0 0,0 0 0 16,0 0 1536-16,0 0 224 0,0 0 48 0,0 0 16 16,0 0-800-16,9-1-176 15,2 0-16-15,1 1-16 0,1 0-560 0,3-1-128 16,1 1 0-16,0-3-128 0,0 0 0 0,2 1 0 15,3-1-160-15,-1 3-12256 16,-2-2-2464-16</inkml:trace>
  <inkml:trace contextRef="#ctx0" brushRef="#br2" timeOffset="86305.4">22026 15026 19343 0,'0'0'1728'0,"-5"5"-1392"15,-1-1-336-15,0 0 0 0,6-4 3264 0,0 0 592 16,0 0 112-16,0 0 32 0,0 0-2208 0,0 0-448 0,7 4-96 0,1-3-16 15,0-1-528-15,2-2-128 0,4 2 0 0,1-4-16 16,-2-2-560-16,1 0 0 0,0 1 0 0,1-1-192 16,-1 3 64-16,0-4 128 0,2 3-208 0,0 2 80 31,-1-1-2000-31,1 2-400 0,-3-1-80 0,1 2-12304 0</inkml:trace>
  <inkml:trace contextRef="#ctx0" brushRef="#br2" timeOffset="90903.76">22553 14624 27471 0,'0'0'1216'0,"0"0"256"0,0 0-1184 0,23-4-288 15,-23 4 0-15,0 0 0 0,0 0 1008 0,7-3 144 16,-7 3 16-16,7-3 16 0,-7 3-64 0,9 1-16 16,-9-1 0-16,9 3 0 0,-9-3-336 0,6 4-64 15,1 2 0-15,-1 3-16 0,1 4 112 0,-1 0 32 16,1 3 0-16,-1 2 0 0,0 3-288 0,0 4-48 0,-1 2-16 0,-1 3 0 16,-1 0-288-16,-1 2-48 15,1-2-16-15,-2 0 0 0,1 1-320 0,-1 0-64 16,0-1 0-16,1-1-16 0,-1-2 272 0,0 5-160 15,1-4 160-15,1-3-128 16,-1-3-2048-16,0-6-416 0,1-2-80 0,0-2-8208 16,-1-3-1632-16</inkml:trace>
  <inkml:trace contextRef="#ctx0" brushRef="#br2" timeOffset="91139.75">22795 14650 10127 0,'0'-16'896'0,"0"9"-704"0,0-6-192 0,0 4 0 16,0 0 3776-16,2 0 736 0,-1-1 144 0,2-1 16 0,-2 0-2592 0,0 3-528 16,1 2-96-16,0-1-32 0,-2 7-400 0,0 0-64 15,0 0-32-15,9 4 0 0,-1 5-272 0,0 1-48 16,0 4-16-16,0 0 0 0,-1 3-80 0,1 3 0 16,0 3-16-16,-1 3 0 15,0 3-240-15,0 1-64 0,-1 4 0 0,0-3 0 16,-1 0-192-16,0-7 144 0,0-2-144 0,2 2 128 0,-2-1-128 0,0 0 0 15,-1 0 0-15,0-1 0 16,1 0-1600-16,1 5-256 0,-1-2-64 0,-1-4-14016 16</inkml:trace>
  <inkml:trace contextRef="#ctx0" brushRef="#br2" timeOffset="91436.4">22736 14987 17503 0,'0'0'1552'0,"-6"5"-1232"16,0 0-320-16,-1 0 0 0,1-1 3760 0,6-4 688 0,-7 3 144 0,7-3 16 15,-5 6-1872-15,5-6-384 0,0 0-80 0,0 0-16 16,0 0-912-16,0 0-176 0,0 0-32 0,8 3-16 15,0-2-272-15,1 1-48 0,1-2-16 0,3 0 0 16,-2-2-400-16,0 2-96 0,1 0-16 0,1-1 0 16,-1-2-272-16,1 1 0 0,1-2 0 0,1 1 0 15,2 2-1040-15,0-4-320 0,1 0-64 0,0-2-16 16,0 1-4064-16</inkml:trace>
  <inkml:trace contextRef="#ctx0" brushRef="#br2" timeOffset="92115.79">21677 15429 27759 0,'0'0'1216'0,"-4"8"272"0,5 2-1184 0,-1 0-304 0,2 2 0 0,-1 1 0 16,2 2 1072-16,-1 0 144 16,1 2 48-16,2 0 0 0,0 0-576 0,-1 1-112 15,0-1-32-15,0 0 0 0,0 3-416 0,0-5-128 0,1 1 0 0,-1 0 0 31,0-1-1072-31,0 0-272 0,-2-2-48 0,1-2-12448 0</inkml:trace>
  <inkml:trace contextRef="#ctx0" brushRef="#br2" timeOffset="92334.1">21634 15615 18431 0,'0'0'816'0,"0"0"160"0,0 0-784 0,0 0-192 0,0 0 0 0,0 0 0 16,0 0 3456-16,0 0 640 0,0 0 128 0,0 0 16 0,5-5-2384 0,3 0-464 16,1 0-112-16,1 1 0 0,1 1-464 0,1 2-96 15,-1-3-16-15,1 3 0 0,0-1-512 0,0 1-192 16,1 0 144-16,0 1-144 16,-2 0-368-16,1 1-144 0,0 2-48 0,-2-2 0 15,-1 0-2640-15,-1 2-544 0,0-1-96 0</inkml:trace>
  <inkml:trace contextRef="#ctx0" brushRef="#br2" timeOffset="92769.35">21751 15364 1839 0,'0'0'160'0,"-6"-4"-160"0,-2 0 0 0,1 1 0 15,2-2 5712-15,-3 1 1120 0,-2 0 208 0,-2 0 64 16,0 2-4224-16,-1-1-848 0,0 2-176 0,2 1-16 16,-4 1-448-16,1 2-96 0,-2 1-16 0,2 1 0 15,-3 1-512-15,0 5-96 0,1-1-32 0,3 3 0 16,-1 1-416-16,1 3-96 0,1 2 0 0,2 2-128 16,1 2 128-16,2 2-128 0,3 0 0 0,4 1 0 15,2 1 0-15,3 0 0 0,3 1 0 0,2-2 0 16,4 0-128-16,2 1 128 0,1-5 0 0,1 1-144 0,2-4 144 0,2-1-192 15,3-1 192-15,1-2-192 0,-1-5 192 0,1-2 0 16,0-3 0-16,1-4-128 0,0-2 128 0,0-1 0 16,-1-4 0-16,-3 0 0 0,-1-5 0 0,-1-2 144 15,-1 0-144-15,-3-4 160 0,-2 0 16 0,-3-1 0 16,-3 0 0-16,-1-2 0 0,-3 0 112 0,0-1 32 0,-5 0 0 16,-1 1 0-16,-2-1 96 0,-2 3 32 0,-3-1 0 0,-1 0 0 15,-1 0-144-15,-2 2-32 16,-2 0 0-16,-4 1 0 0,-1 2-112 0,0 1-32 15,-3 1 0-15,-1 2 0 0,0 1-272 0,1 1-64 16,1 1-16-16,1 1 0 16,1-1-1456-16,1 5-304 0,3-1-48 0</inkml:trace>
  <inkml:trace contextRef="#ctx0" brushRef="#br2" timeOffset="104187.33">21398 14885 10239 0,'0'0'448'0,"0"0"112"0,0 0-560 0,0 0 0 0,0 0 0 0,0 0 0 15,0 0 704-15,0 0 48 0,0 0 0 0,17 0 0 16,-9 4 192-16,-8-4 32 0,0 0 16 0,8 0 0 0,-1 0 288 0,0-3 64 15,-1 2 16-15,0 0 0 0,0 0 288 0,2 1 48 16,0-3 16-16,0 2 0 0,-1-1-544 0,4 1-96 16,-1 0-32-16,-1 1 0 0,1 0-544 0,-3 0-112 15,1 1-32-15,0 2 0 0,0 1-352 0,0-2 0 16,-1 3 0-16,1 2-9648 16,-1-1-1920-16</inkml:trace>
  <inkml:trace contextRef="#ctx0" brushRef="#br2" timeOffset="106839.36">24057 15563 11055 0,'-6'3'976'0,"-2"-1"-784"0,2 2-192 0,0 1 0 0,3 2 2624 0,3-7 496 15,0 0 80-15,0 0 32 0,0 0-1952 0,9 5-384 16,4-1-64-16,2-3-32 0,5-3 288 0,3 2 48 0,2 2 16 0,1 2 0 16,2-8-64-16,0 3 0 15,0 1 0-15,0 1 0 0,4 1-560 0,-1 0-112 16,-1 5-32-16,2-2 0 0,4 0 352 0,1 0 64 16,4 1 16-16,1-1 0 0,2-1-384 0,2-2-80 15,-11 0-16-15,3-4 0 0,2 0-96 0,0-2-32 16,1 4 0-16,1 0 0 0,1 0-16 0,0-1-16 15,1-1 0-15,-1 0 0 0,-1 4-48 0,-1-2 0 0,1 0 0 0,-3-2 0 16,-2-1 208-16,-1 0 48 0,1 2 0 0,-3 0 0 16,-2 0-384-16,-2-2-288 0,-1-1 48 0,0 1 16 15,-1 2 224-15,1 1 0 0,-3 0 0 0,-1 1 0 16,-2-1 0-16,1 2 0 0,0-2 128 0,-1 1-128 16,-1-1 0-16,-3 0 0 0,1 0 128 0,-3-1-128 15,0-1 0-15,-2 1 128 0,1 2-128 0,-3-2 0 16,-1 0 128-16,-2-3-128 0,-1 1 0 0,-1-1 0 15,0-1 208-15,0-3-64 0,-3-1-16 0,-2-1 0 0,-3-2 16 16,0-1 0-16,-6-3 0 0,0-1 0 0,-2-1 0 0,-4-1 0 16,-3-2 0-16,-3-5 0 0,-5 0-16 0,-1-2-128 15,-5-2 192 1,0 2-64-16,-1-2-128 0,2 3 160 0,-1 4-160 0,4 3 160 16,3 2-352-16,2 1-64 0,3 3 0 0,2 2-16 15,2 3-2176-15,2 3-432 0,1 2-96 0</inkml:trace>
  <inkml:trace contextRef="#ctx0" brushRef="#br2" timeOffset="107504.4">24120 16274 23551 0,'0'0'1040'0,"-4"5"224"0,4-5-1008 0,0 0-256 0,0 0 0 0,0 0 0 16,0 0 368-16,8 9 16 0,1 1 16 0,2 3 0 0,0 2 256 0,4 0 48 15,0 2 16-15,5 3 0 0,-2 2-64 0,2 2-16 16,-1 0 0-16,-1 0 0 16,1-2-400-16,-1-1-96 0,-1-2-16 0,-1-3 0 15,-2-2 32-15,-1-2 0 0,-3-2 0 0,2 1 0 16,-4-3 32-16,-8-8 16 0,0 0 0 0,0 0 0 0,0 0 80 0,0 0 16 15,-1-9 0-15,-3-2 0 0,-2 2-64 0,-1-4-16 16,-4 0 0-16,-1-1 0 0,-2-2-96 0,-2-1-128 16,1-1 176-16,-3 0-176 0,-3 1 0 0,-3 0 0 15,-2-2 0-15,0 1 0 0,0-1 0 0,0-2-256 16,-1-1 80-16,1 3 16 0,3 6 160 0,5 0 0 16,2-2 0-16,5 2 0 0,2 2 464 0,2 2 80 15,4 2 16-15,5 1 0 0,4-1-96 0,7 2-16 0,7 4 0 16,2 1 0-16,3 0 144 0,5 1 32 0,4 2 0 0,5 2 0 15,-8 2 128-15,4-2 16 0,3-3 16 0,4 2 0 16,5 3-48-16,2-2-16 0,3-1 0 0,2-3 0 16,-1 2-48-16,1-1-16 0,-1 5 0 0,2-7 0 15,-3-3-192-15,2 2-32 16,0 2-16-16,4-2 0 0,0-4-240 0,0 2-48 0,-2 3-128 16,0-1 192-16,-4-2-192 0,-2 2 0 0,-5 0 0 0,0-1 0 15,-1 1 0-15,-1 1 0 0,0-1 0 0,-4 1 0 31,-1 1-368-31,0 0-112 0,-3 3-32 0,-1 0 0 16,-2 1-2416-16,-2-1-480 0,-1 3-112 0</inkml:trace>
  <inkml:trace contextRef="#ctx0" brushRef="#br2" timeOffset="124424.46">24041 14186 27871 0,'0'0'1232'0,"0"0"256"0,19 0-1184 0,-18 11-304 0,2 0 0 0,1 5 0 16,1 4 1088-16,-2 2 144 0,-1 1 48 0,1 6 0 0,0 2-432 0,-1 3-80 15,1 1 0-15,1 2-16 0,-2-3-496 0,1 1-80 16,0 2-32-16,-1-2 0 0,3 0-144 0,1-1 0 16,-1-2 0-16,0-2-176 31,2-2-1632-31,-1-7-336 0,1-3-64 0,-2-2-11344 0</inkml:trace>
  <inkml:trace contextRef="#ctx0" brushRef="#br2" timeOffset="124626.62">24316 14241 29423 0,'0'0'1296'0,"0"-5"288"0,0-2-1264 0,0 7-320 15,0 0 0-15,0 0 0 0,0 0 1184 0,0 0 176 16,0 0 48-16,0 0 0 0,4 11-672 0,-1 6-128 16,0 4-32-16,1 3 0 0,0 1-240 0,1 5-48 0,3 3-16 0,0-1 0 15,0 1-272-15,-1 1 0 0,3-3 0 0,-3 2 0 31,0 1-384-31,-1 2-192 0,1 2-48 0,-1 1 0 16,0 0-2592-16,-1-2-528 0,0-3-96 0</inkml:trace>
  <inkml:trace contextRef="#ctx0" brushRef="#br2" timeOffset="124819">24247 14640 23951 0,'0'0'2128'0,"-8"-1"-1696"0,1-1-432 0,2 1 0 16,5 1 2736-16,0 0 464 0,0 0 80 0,0 0 32 16,0 0-1968-16,0 0-384 0,6-2-64 0,4-1-32 15,0 0-576-15,2 2-112 0,1-4-32 0,2 3 0 16,1-1-320-16,2 0-64 0,3 3-16 0,0-3-11296 16,-1 1-2272-16</inkml:trace>
  <inkml:trace contextRef="#ctx0" brushRef="#br2" timeOffset="125173.08">24575 14709 20271 0,'0'0'1792'0,"0"0"-1424"0,0 0-368 0,0 0 0 15,0 0 2176-15,9 1 352 0,0-3 80 0,3 1 16 16,1-5-1536-16,1 1-288 15,2-1-64-15,0-1-16 0,2 1-16 0,-1-1-16 16,0 0 0-16,1 1 0 0,-1-1-304 0,-1 1-64 0,-2-1-16 16,-2 4 0-16,-3 0-80 0,-1 0-16 0,-2 2 0 0,-6 1 0 15,0 0 320-15,0 0 64 0,0 0 16 0,2 5 0 16,-2 3-96-16,-2 2 0 0,-2 3-16 0,-1-1 0 16,-1 3-160-16,-1 2-16 0,-1 1-16 0,2 1 0 15,-1 3 16-15,1-2 0 0,-1 4 0 0,2-5 0 16,1 2-64-16,1 0 0 0,2-2 0 0,2 0 0 15,2-2-256-15,1-2 160 0,3 0-160 0,0-2 128 16,5 0-128-16,-2-3 0 0,2-2-192 0,1-3 192 16,2-2-1728-16,2-2-208 0,1-4-48 0,1-2-9760 15,1-5-1952-15</inkml:trace>
  <inkml:trace contextRef="#ctx0" brushRef="#br2" timeOffset="125472.45">25217 14407 12895 0,'-16'-6'576'0,"8"4"112"16,-1-1-560-16,0 2-128 0,-2 0 0 0,1 2 0 0,-2 3 4480 0,4 4 880 16,-1 5 160-16,1 2 48 0,2 2-3712 0,-1 2-720 15,2-1-160-15,1 0-16 0,3-1-672 0,2 6-128 16,3 2-32-16,3 1 0 0,-1 3-128 0,5-4 0 16,2-3 0-16,4-1 0 0,1-2 0 0,1-2 0 15,1-1 0-15,0-3 0 0,0-4 0 0,3-2 0 16,-1-3 0-16,-1-3 128 0,-3-2 256 0,1-2 64 15,-2-4 0-15,0-2 0 0,-2-2 256 0,-2-2 48 0,-3-2 16 16,1 0 0-16,-2-4-128 0,-2 0 0 0,0 0-16 0,-2-1 0 16,-2 0-176-16,-2 4-48 15,-2 3 0-15,-2 0 0 0,-1-1-80 0,-2-3 0 16,-2-1-16-16,-2-3 0 0,-5-5-304 0,0 4 160 16,-4 3-160-16,0-4 128 15,-3-3-1408-15,-1 4-304 0,3 1-48 0,0 1-16 16,6 10-1488-16,-1-3-320 0</inkml:trace>
  <inkml:trace contextRef="#ctx0" brushRef="#br2" timeOffset="125634.4">25089 14068 37375 0,'-15'-4'1664'0,"15"4"320"0,-7 1-1584 0,0 0-400 16,7-1 0-16,0 0 0 0,0 0 368 0,0 0-16 15,0 0 0-15,0 0 0 16,4-2-2768-16,1-2-544 0</inkml:trace>
  <inkml:trace contextRef="#ctx0" brushRef="#br2" timeOffset="125770.36">25338 14030 29487 0,'-5'4'2624'15,"1"2"-2112"-15,4-6-512 0,0 0 0 0,-3 6 1408 0,3-6 160 16,1 6 32-16,2-1 16 16,2 2-2256-16,2-1-464 0,-1 1-96 0</inkml:trace>
  <inkml:trace contextRef="#ctx0" brushRef="#br2" timeOffset="126063.39">25241 14975 22111 0,'0'0'976'16,"0"0"208"-16,0 0-944 0,0 0-240 0,0 0 0 0,0 0 0 0,0 0 2400 0,0 0 432 15,0 0 96-15,0 0 16 0,7 7-2368 0,1-6-576 16,1-2 0-16,0-2-14448 16</inkml:trace>
  <inkml:trace contextRef="#ctx0" brushRef="#br2" timeOffset="126202.18">25481 14853 21183 0,'-12'15'1888'0,"7"-8"-1504"0,0 1-384 0,1-2 0 15,4-6 3344-15,-4 7 608 0,4-7 112 0,-2 6 32 16,2-6-3088-16,0 0-624 0,3 4-112 0,-3-4-16480 16</inkml:trace>
  <inkml:trace contextRef="#ctx0" brushRef="#br4" timeOffset="132536.26">24969 13677 10127 0,'0'0'448'0,"0"0"96"0,0 0-544 0,0 0 0 16,0 0 0-16,0 0 0 0,0 0 2992 0,0 0 480 15,0 0 112-15,4-4 0 0,-4 4-1904 0,-2-8-384 16,0-3-80-16,0 0 0 0,2-2-640 0,0-2-112 15,-1 1-16-15,0-2-16 0,0 1 16 0,-1-1 0 0,2 2 0 0,0 1 0 16,0-6 320-16,-1 4 64 0,-2-1 0 0,1 0 16 16,-2 2-128-16,-1-3-16 0,-1 0-16 0,0-1 0 15,-2 0-176-15,-2-1-48 0,1 1 0 0,-1-1 0 16,0-1 16-16,2 1 0 16,-2 0 0-16,-1 1 0 0,0-2-48 0,-1 1-16 15,1-1 0-15,-2 2 0 0,-1 1-96 0,1-1 0 16,-3 1-16-16,1 0 0 0,0 1-48 0,1 1 0 0,-2-1 0 0,1 0 0 15,-1 0-128-15,-1-1-128 0,-1 0 192 0,0 1-192 16,-1 0 128-16,1 2-128 0,0-2 0 0,0 2 0 16,-1-2 0-16,1 1 0 0,0-1 0 0,1 2 0 15,0 2 0-15,-1 3 0 0,-2 0 0 0,1 1 0 16,-1 1 0-16,2 2 0 0,0 1 128 0,-2 0-128 16,0 2 0-16,1 0 0 0,-2 1 128 0,0 1-128 15,0 0 0-15,-1 1 0 0,-1 1 0 0,0-1 0 16,1 0 0-16,1 1 0 0,1 0 0 0,-3 1 0 0,3-1 0 0,-1 2 0 15,1-2 0-15,1 0 0 0,-1 2 0 0,2 1 0 16,1-2 0-16,-3 2 0 0,2 0 0 0,1 1 0 16,-1-2 0-16,0 0 0 0,-2-1 0 0,2 4 0 15,0-3 0-15,-1 1 0 0,0 0 0 0,-1 0 0 16,-2 1 0-16,0 0 0 16,0-1 0-16,0 2 0 0,-2-1 0 0,2 0 0 0,0-2 128 0,-2 1-128 15,2 0 0-15,0 0 0 0,0 0 0 0,2-1 128 16,1 2-128-16,0 0 0 0,0 1 128 0,3 0-128 15,2 0 0-15,1-1 0 0,-2 1 0 0,1 1 0 16,-1-2 0-16,-1 1 0 0,0-1 128 0,2 1-128 16,-2-1 0-16,1 2 0 0,-2 0 0 0,-2 2 0 15,0-2 0-15,-1 1 0 0,-1 1 0 0,1 0 0 16,-1 0 0-16,0 0 0 0,-1-3 0 0,1 3 0 0,0 0 0 16,0 0 0-16,0 1 0 0,0 1 0 0,1-3 0 0,0 1 0 15,0-2 176-15,1 1-176 0,1 0 160 0,1 0-160 16,1 0 128-16,0 1-128 0,1-3 0 0,-1 1 144 15,2-1-144-15,1-1 128 0,1 2-128 0,0-1 128 16,0-5-128-16,2 3 0 0,0 1 0 0,1-5 128 16,-1 2-128-16,1 0 192 0,0 0-192 0,0 0 192 15,0-1-64-15,0 0-128 0,1 0 192 0,-1 2-64 0,-3-1-128 0,2 1 128 16,-2-1-128-16,0 0 128 16,0-2-128-16,1 1 0 0,-4 0 0 0,2 1 0 15,0-2 0-15,0 1 0 0,2-2 128 0,-1 3-128 16,0 4 0-16,0-2 0 0,-1-1 0 0,-1 3 0 15,0-3 0-15,-2 1 0 0,3 3 0 0,-1-2 0 16,-1 1-496-16,2-4 32 0,-1 0 0 16,2 4 0-16,2-2-1904 0,1 0-384 0,1-1-80 0,1 0-13984 15</inkml:trace>
  <inkml:trace contextRef="#ctx0" brushRef="#br4" timeOffset="132940.82">22300 13142 16863 0,'0'0'752'0,"0"0"144"0,0 0-704 0,0 0-192 0,0 0 0 0,5-4 0 16,-5 4 1408-16,4-2 256 0,-4 2 64 0,0 0 0 15,8-4 16-15,0 4 16 16,-2 1 0-16,2 2 0 0,-1-2-432 0,1 1-96 15,-3 2-16-15,0 2 0 0,-1 0-320 0,0 1-64 0,0-1 0 0,-2 2-16 16,0 1-240-16,-4 3-64 0,1 1 0 0,-2 1 0 16,1 2-128-16,-2 1-16 0,1 1-16 0,-2 2 0 15,0 0-176-15,0 1-48 0,-1-1 0 0,1-2 0 16,0 2-128-16,2-1 0 0,2-1 0 0,0-1 128 16,1-1-128-16,1 1 0 0,2 0 0 0,2-1 128 15,1-3-128-15,4 0 128 0,0-2-128 0,0 1 128 0,3 0 0 16,2-3-128-16,-1 0 192 0,3-1-64 0,1 1 0 0,2-1 0 15,2-2 0-15,0 0 0 0,2-2-128 0,0-1 0 16,3 0 0-16,-1 0 0 16,-2-1-448-1,2 4-128-15,3 0-32 0,-2 2 0 0,1 1-3040 0,-1 3-624 0</inkml:trace>
  <inkml:trace contextRef="#ctx0" brushRef="#br4" timeOffset="133671.07">21166 14121 4607 0,'0'0'400'0,"0"0"-400"0,-7 1 0 0,0 1 0 0,-4-1 4800 0,2 0 864 0,0-1 176 0,-2 0 48 15,0 0-3808-15,-2 0-752 0,0 0-160 0,-2 2-16 16,0 0-96-16,-2 2-16 0,1 0 0 0,-1 1 0 16,-1 2-496-16,0 1-96 0,-1 1-32 0,1 4 0 15,-2 0 80-15,1 2 16 16,2 2 0-16,1 2 0 0,1 3-320 0,0-1-64 0,2 1-128 0,3 3 192 16,1-1-64-16,1 2-128 0,1 2 176 0,4-5-176 15,0 1 192-15,4-1-64 0,1 1 0 0,0-2-128 16,2-1 192-16,3-2-64 0,-1-2 0 0,3 0-128 15,2-1 208-15,2-3-64 0,0-1-16 0,1-2 0 16,2 0-128-16,-2-4 0 0,0-2 0 0,2 0 0 0,0-3 0 16,-2 0 0-16,-1-1 0 0,0 0-176 15,-1-1-1664-15,0 0-336 0,-1-2-64 0,0 0-7872 16,-3-1-1600-16</inkml:trace>
  <inkml:trace contextRef="#ctx0" brushRef="#br4" timeOffset="133971.2">20974 14502 1839 0,'0'0'160'0,"-4"5"-160"0,-2-1 0 0,1 0 0 16,-2 0 5312-16,7-4 1024 15,-4 5 192-15,4-5 64 0,-4 7-4336 0,4-1-848 16,3 1-192-16,2-1-16 0,2 3-624 0,0-4-112 16,1-2-16-16,3 1-16 0,-1-3 96 0,2 4 32 15,-2-3 0-15,1 0 0 0,-1 1-320 0,-1 1-64 16,0 1-16-16,-1 0 0 0,-1 2-32 0,-2 2 0 15,-1-3 0-15,-2 5 0 0,0-1 480 0,-1 2 96 0,-1 1 0 16,-1 0 16-16,-1 3-16 0,0-2-16 0,-1 2 0 0,-2-1 0 16,0-2-176-16,-2 2-48 0,-1-1 0 0,1 0 0 15,-4 1-224-15,2-2-48 0,-1-1-16 0,-1-1 0 16,-1 1-176-16,2-3-192 0,0 0 32 0,2-1 16 16,1 0-2416-16,1-2-496 0,1-2-80 0</inkml:trace>
  <inkml:trace contextRef="#ctx0" brushRef="#br2" timeOffset="136969.2">28141 17070 31039 0,'-11'4'1376'0,"-2"0"288"0,0 1-1344 0,3 2-320 0,10-7 0 0,0 0 0 15,0 0 320-15,0 0 0 0,0 0 0 0,0 0 0 0,0 0-192 16,14-7-128-16,4-1 128 0,3-2-128 15,1-2 512-15,3-6 48 0,4 0 0 0,5-2 0 16,4-2 256-16,5-3 48 0,1-3 16 0,3 0 0 16,1-7-304-16,-2 1-64 0,-1-1-16 0,1 0 0 15,0-3-192-15,-3 0-48 0,-2 2 0 0,4-2 0 16,2-3-256-16,1 4 0 0,1 0 128 0,0 1-128 16,-1-4 0-16,-5 6 128 0,-4-2-128 0,-4 6 0 15,-2-1 144-15,-5 2-144 0,0 3 0 0,-6 1 144 16,-5 2-144-16,-1 1 128 0,-3 1-128 0,0 2 128 0,0 6-128 0,-2-1 160 15,-3 1-160-15,0 1 160 0,0 1-160 0,-4 0 192 16,0 2-192-16,-4 9 192 0,4-9 80 0,-4 9 32 16,4-7 0-16,-4 7 0 0,0 0 0 0,0 0 0 15,0 0 0-15,0 0 0 0,0 0-304 0,13 2 160 16,0 3-160-16,1 4 128 0,2 3-128 0,2 3 0 16,3 1 0-16,2 6 0 0,2 2 0 0,2 3 0 0,5 4 0 0,2 5 0 15,-2 1 0-15,3 2 0 16,3 1 0-16,3 0 0 0,-1 3 128 0,2 0-128 0,5-3 192 0,1 2-64 15,4 0 48-15,0 0 0 16,-1-6 0-16,1 1 0 0,-2-4 0 0,-1 1 0 16,1 0 0-16,-1-2 0 0,1-2-32 0,-3-2 0 15,0 0 0-15,-4-4 0 0,-2-1-144 0,-1-1 160 0,-4 1-160 0,-2-5 160 16,-7 1-160-16,-2-2 0 0,0-2-192 0,-4-2 192 31,-3-1-1584-31,-2-2-192 0,-2 0-32 0,-2-1-10784 0,-2-5-2144 0</inkml:trace>
  <inkml:trace contextRef="#ctx0" brushRef="#br2" timeOffset="137508.2">29322 15983 20271 0,'0'0'1792'0,"0"0"-1424"0,0 0-368 0,0 0 0 15,0 0 2496-15,0 0 448 0,8-8 64 0,1 0 32 16,0 0-1296-16,3 2-256 0,2-5-48 0,3 1-16 16,0-3 48-16,4-3 16 0,2-5 0 0,3-2 0 15,4-6-464-15,2-1-80 0,-1-6-32 0,3-2 0 16,1-2-368-16,-1-2-80 0,-3-1-16 0,2 1 0 16,1-1-224-16,0 3-48 0,-3-3-16 0,0 1 0 0,3 4-160 0,-4 3 0 15,-3 4 0-15,1 1 0 16,-1 0-1088-16,-2 6-128 0,-5 5-48 0,-2-1 0 15,0 3-2320-15,-5 4-480 0</inkml:trace>
  <inkml:trace contextRef="#ctx0" brushRef="#br2" timeOffset="137870.32">30319 14811 19343 0,'13'-25'848'0,"-4"8"192"0,2-1-832 0,-2-3-208 16,0-6 0-16,2 1 0 0,0-1 2112 0,1-1 384 16,0 2 80-16,-2 2 16 0,-2 1-672 0,-2 3-128 0,-4 3-16 0,-2 4-16 15,-3 1-832-15,-2 5-160 0,-3 1-48 0,-1 5 0 16,-1 2-448-16,-3 7-80 0,-4 8-32 0,-3 5 0 16,-2 7-352-16,0 4-64 0,0 4 0 0,1 3-16 15,1 2 80-15,5 1 0 0,-2 1 16 0,6-3 0 16,5-4 176-16,3-2-192 0,3-1 192 0,5-3-192 15,4-5 192-15,3-6 0 0,1-4-144 0,4-6 144 16,3-4 0-16,4-5 240 0,2-4-48 0,2-5 0 16,-2-5 160-16,0-6 32 0,1-5 0 0,1-1 0 0,-1-3 0 0,-1-1 0 15,-1-3 0-15,-3-3 0 0,-4 2-128 0,-2 1 0 16,-4 3-16-16,-4 0 0 0,-6 0-48 0,-2 1 0 16,-2-1 0-16,-4 4 0 0,-3 2-368 0,-4-2-80 15,-2 0 0-15,-4 2-16 31,0-1-2896-31,-3 4-576 0</inkml:trace>
  <inkml:trace contextRef="#ctx0" brushRef="#br2" timeOffset="138072.4">30939 14065 21183 0,'14'-10'944'0,"-5"7"192"0,-9 3-912 0,13 3-224 15,-3 2 0-15,0 5 0 0,-4 6 2384 0,-1 5 432 0,-2 0 96 16,-3 7 16-16,-1 2-1664 0,-3 7-336 0,-4 3-64 0,0 6-16 16,-1 5-304-16,-1 2-64 0,-1 2-16 0,2 1 0 15,0-1-464-15,2-3-240 0,2-4 32 0,1-4 0 32,2-3-2352-32,0-7-480 0,0-4-96 0,0-5-9584 0</inkml:trace>
  <inkml:trace contextRef="#ctx0" brushRef="#br2" timeOffset="138277.54">31288 14044 26719 0,'0'0'2368'0,"0"0"-1888"0,0 0-480 0,0 0 0 0,-1 16 992 0,-2 2 96 15,-1 4 32-15,-1 4 0 16,-3 7-1120-16,0 2-192 0,0 3-48 0,1 2-16 15,-3 3 496-15,5 4 80 0,1 4 32 0,0 1 0 16,-1 2-352-16,3-1 0 0,2-3 0 0,1-2 0 16,0-4-2192-16,3-2-512 0,1-3-112 0</inkml:trace>
  <inkml:trace contextRef="#ctx0" brushRef="#br2" timeOffset="138488.76">30845 14709 19343 0,'-9'-9'1728'0,"9"9"-1392"0,-10-7-336 0,10 7 0 15,0 0 4528-15,0 0 832 0,0 0 160 0,0 0 48 16,11-6-4496-16,4 3-896 0,6 3-176 0,3 0 0 16,2 0 416-16,6-1 128 15,8-2 32-15,4 2 0 0,5 0-352 0,4 0-64 0,1-1-16 0,0 2 0 31,-3 0-1712-31,-3 0-352 0,-2 2-64 0</inkml:trace>
  <inkml:trace contextRef="#ctx0" brushRef="#br2" timeOffset="139071.81">28731 15134 2751 0,'-9'-9'128'0,"9"9"16"0,-6-4-144 0,6 4 0 0,0 0 0 0,0 0 0 16,0 0 4480-16,0 0 880 0,0 0 160 0,0 0 48 16,11 9-3520-16,2 3-704 0,-1 1-144 0,3 5-32 15,3 6-16-15,1 0-16 0,2 0 0 0,4 5 0 16,1-1-176-16,0 2-16 0,1 2-16 0,3 1 0 15,2 5 80-15,-1 0 16 0,3-1 0 0,-3-1 0 16,-1 3-576-16,-1-4-96 0,-4-2-32 0,1 0 0 0,1-2-192 16,-2-1-128-16,-6-3 128 0,1-1-128 0,0-2 0 0,-2-3 128 15,-1 1-128-15,-2-1 0 16,-2-3-1232-16,-2-1-320 0,-3-3-64 0,-4 2-9136 16,-3-2-1840-16</inkml:trace>
  <inkml:trace contextRef="#ctx0" brushRef="#br2" timeOffset="139541.49">28407 14262 21183 0,'-11'-12'1888'0,"1"0"-1504"0,-1 3-384 0,1-4 0 16,-2-4 1376-16,2 4 208 0,1 0 32 0,-2 2 16 16,0-1-752-16,-1 3-160 0,0 3-16 0,0 4-16 0,1 1 144 0,-1 4 16 15,-1 5 16-15,2 3 0 0,1 6-592 0,0 5-112 16,-2-1-32-16,1 6 0 0,1 6-128 0,6 3-176 15,3 3 48-15,3 0 0 0,4-1 128 0,3-3 0 16,2 2 0-16,5-7 0 0,4-3 0 0,2-3 0 16,3-5-144-16,1-3 144 0,1-6 208 0,2-2 112 15,-2-3 32-15,0-5 0 16,1-3 160-16,-5-3 16 0,-2-2 16 0,-1-5 0 16,-2-4 16-16,-1-1 0 0,-4-1 0 0,-1-2 0 15,-3 1-208-15,-4-1-32 0,-2-2-16 0,-3-1 0 0,-4 2-112 0,-4 1-32 16,-3 2 0-16,-2-3 0 0,-2 1-320 0,-2-1-64 15,-1-2-16-15,-3 1 0 16,-1 1-1856-16,-2-1-368 0,-1 0-80 0,4 2-12016 0</inkml:trace>
  <inkml:trace contextRef="#ctx0" brushRef="#br2" timeOffset="139718.61">28748 14038 11967 0,'0'0'528'0,"0"0"112"0,0 0-512 0,3 14-128 0,-2 4 0 0,0 3 0 16,-1 5 3136-16,0 7 576 0,-1-1 128 0,0 4 32 15,-3-1-2144-15,1 3-448 0,1 1-64 0,-1 2-32 16,1 0-608-16,3-2-112 0,-1 1-16 0,2-4-16 16,1-4-432-16,0-3-144 0,-1-3 0 0,2-4 0 15,0-5-2176-15,1-5-432 0</inkml:trace>
  <inkml:trace contextRef="#ctx0" brushRef="#br2" timeOffset="139919.82">29006 13961 32591 0,'0'0'1440'0,"0"0"304"0,0 0-1392 0,0 0-352 15,0 0 0-15,2 10 0 16,-2 5 0-16,2 3 144 0,0 3-144 0,2 2 0 0,-1 3 256 0,4 7-64 15,1-1-16-15,1 4 0 0,0 1-176 0,1 1 0 16,1 0 144-16,-1 1-144 0,1 2 0 0,2-1 0 16,0-1 0-16,-1-1 0 15,-2-2-496-15,-1-3-160 0,0-3-48 0,-1-4-8816 16,-1-2-1760-16</inkml:trace>
  <inkml:trace contextRef="#ctx0" brushRef="#br2" timeOffset="140103.85">28783 14396 32255 0,'0'0'2864'0,"0"0"-2288"0,0 0-576 0,0 0 0 16,0 0 1744-16,0 0 240 0,0 0 64 0,12 5 0 16,1 1-1696-16,5 0-352 0,6 2 0 0,3 0 0 0,7-3 0 0,5-1 0 15,6-1 0-15,6-3 0 31,1-2-1968-31,2-4-400 0</inkml:trace>
  <inkml:trace contextRef="#ctx0" brushRef="#br2" timeOffset="166636.5">27386 16897 12895 0,'0'0'1152'0,"0"0"-928"0,0 0-224 0,0 0 0 0,-7 4 3584 0,7-4 688 0,0 0 128 0,-4 6 16 16,2 3-2480-16,1 2-496 0,-1 2-96 0,2 1-32 15,2 3 32-15,-1 4 0 0,0 4 0 0,2 5 0 0,-1 1-752 0,0 4-144 16,-1 3-16-16,-1 1-16 0,-1 0-112 0,1-1-32 16,0 1 0-16,2-1 0 0,-2 1-432 0,2-2-96 15,0-2 0-15,-1-1-16 31,1-3-1520-31,-1-1-288 0,0-3-64 0,1-5-8384 0,-1-5-1680 0</inkml:trace>
  <inkml:trace contextRef="#ctx0" brushRef="#br2" timeOffset="166805.44">27550 16906 26495 0,'0'0'1168'0,"0"0"240"0,0 0-1120 0,0 0-288 16,0 0 0-16,3 9 0 0,-1 1 512 0,1 5 64 15,1 3 0-15,0 4 0 0,0 3 256 0,0 4 64 16,1 2 16-16,0 2 0 0,2 2-592 0,-1-1-128 0,-1 5-32 0,3-1 0 16,1 1-160-16,-1-3 0 0,-1-1 0 0,-2-1 0 31,0-1-1840-31,0-3-288 0,-1 0-64 0,0-4-9968 0</inkml:trace>
  <inkml:trace contextRef="#ctx0" brushRef="#br2" timeOffset="166991.56">27439 17322 27647 0,'0'0'2448'0,"0"0"-1952"0,0 0-496 0,0 0 0 16,0 0 2048-16,0 0 320 0,2 6 64 0,2 2 16 16,3 1-1024-16,1-2-208 0,3-1-32 0,0 1-16 15,1-3-720-15,2-2-128 0,3 1-48 0,2-2 0 16,3-1-272-16,1-2 0 0,1 0-176 0,2-4-18256 15</inkml:trace>
  <inkml:trace contextRef="#ctx0" brushRef="#br2" timeOffset="167594.93">31228 16888 33983 0,'0'0'1504'0,"0"0"304"0,0 0-1440 0,0 0-368 16,0 0 0-16,0 0 0 0,-3 13 688 0,2-2 64 16,1 5 16-16,0 2 0 0,0 3 640 0,0 0 128 0,-1 4 16 0,1 3 16 15,1 4-848-15,-2 2-160 0,-3 1-48 0,-1-1 0 16,-1-2-368-16,2 2-144 0,2-4 0 0,1-1 144 16,-1 0-400-16,0-3-64 0,-2-4-32 0,1-3 0 31,2-2-2528-31,2-2-512 0,2-4-112 0</inkml:trace>
  <inkml:trace contextRef="#ctx0" brushRef="#br2" timeOffset="167825.07">31448 16774 32303 0,'0'0'1424'0,"0"0"304"0,0 0-1376 0,0 0-352 0,0 0 0 0,0 0 0 15,2 15 816-15,-2-1 80 0,-3 4 32 0,0 0 0 16,1 6 368-16,0 1 80 0,2 2 16 0,0 4 0 0,-1 5-912 0,5 0-176 16,0 1-48-16,0-1 0 0,-2 1-256 0,2-2 0 15,0-1 0-15,2-2 0 16,-1-1 0-16,0 1-352 0,0-5 48 0,0-1 16 16,2-4-2512-16,-2-2-496 0,-1-4-96 0,-1-2-32 0</inkml:trace>
  <inkml:trace contextRef="#ctx0" brushRef="#br2" timeOffset="168036.28">31223 17163 36447 0,'0'0'1616'0,"-12"2"336"0,-5 0-1568 0,5 0-384 0,4 1 0 0,8-3 0 16,0 0 1088-16,0 0 144 0,12 6 32 0,5-2 0 15,3 0-176-15,1-1-48 0,1-2 0 0,4-2 0 16,1-2-736-16,4-1-160 0,3-1-16 0,0 0-128 31,3 0-1632-31,1-2-432 0</inkml:trace>
  <inkml:trace contextRef="#ctx0" brushRef="#br4" timeOffset="201303.86">8073 16408 13759 0,'-4'9'608'0,"-25"34"128"0,26-35-592 0,2 1-144 0,1 1 0 0,1 1 0 16,-1-2 624-16,2 0 80 0,-1-1 32 0,0 1 0 16,3-2 224-16,0 0 64 0,0 1 0 0,1 1 0 15,0 3-336-15,1-2-64 0,-1 4-16 0,1-1 0 16,1 0-112-16,-1 1-32 0,1 2 0 0,0-3 0 0,-1 1 128 15,2 2 32-15,-2-3 0 0,3 1 0 0,-1-1-48 0,1-1 0 16,1-2 0-16,0 1 0 0,2-2-288 0,-1-1-64 16,0-3-16-16,-1 0 0 0,1-1-48 0,0-1-16 15,-1-1 0-15,0-2 0 16,2-2 32-16,-2 0 0 0,1-2 0 0,-1 0 0 16,1-1 160-16,-1-1 48 0,-1-5 0 0,0 2 0 15,2-5-32-15,-2 1 0 0,-1-2 0 0,-1 1 0 16,1 0-192-16,0-1-32 0,0 1-128 0,-2 1 192 0,1 0-192 0,-1 1 0 15,2 0 0-15,-1 1 0 0,-2-1 0 0,-1 2 0 16,0-2 0-16,-2 1 0 16,1 0-1472-16,0 2-352 0,-2-2-64 0,0 2-6816 15,-2 1-1344-15</inkml:trace>
  <inkml:trace contextRef="#ctx0" brushRef="#br4" timeOffset="201675.54">8363 16448 3679 0,'0'0'160'0,"0"0"32"0,0 0-192 0,0 0 0 0,0 0 0 0,0 0 0 16,0 0 4352-16,0 0 816 0,0 0 160 0,0 0 48 15,0 0-4128-15,0 0-816 0,6-5-176 0,-1 0-16 16,0 0-240-16,-1-1 0 0,2 3 128 0,1-3-128 15,1 2 0-15,0 0 0 0,-1 2 0 0,0-1 0 0,1 2 0 0,0 1 0 16,-2 0 128-16,1 0-128 16,-7 0 0-16,6 3 128 0,-6-3-128 0,7 3 0 15,-7-3 192-15,5 4-64 0,-5-4-128 0,6 6 192 16,1-2 48-16,-7-4 0 0,0 0 0 0,5 6 0 16,3-2-112-16,0 1 0 0,-8-5-128 0,5 5 192 0,-5-5-192 0,6 4 0 15,-6-4 0-15,7 6 0 0,0-4 0 0,-7-2 0 16,6 4 0-16,1-3 0 0,-7-1 0 0,6 6 0 15,1-5 0-15,-1 1 0 32,-6-2-1696-32,7 4-432 0</inkml:trace>
  <inkml:trace contextRef="#ctx0" brushRef="#br4" timeOffset="202302.83">8316 16473 3679 0,'0'0'320'0,"-5"3"-320"16,-1-1 0-16,0 0 0 0,6-2 2880 0,0 0 496 16,0 0 96-16,0 0 32 0,0 0-1552 0,0 0-304 15,0 0-64-15,-3-4-16 0,3 4-448 0,-3-6-96 16,3 6 0-16,0 0-16 0,3-6-240 0,-3 6-64 16,0 0 0-16,5-4 0 0,0-2-176 0,-5 6-32 15,8-4-16-15,-2 1 0 0,-6 3-48 0,9-4-16 16,-1 0 0-16,0 0 0 0,0 0-160 0,0-1-16 15,0 0-16-15,1 1 0 0,1-3-80 0,1 2-16 16,-1-1 0-16,0 1 0 0,1-2-128 0,-1 2 0 0,-1 1 144 0,1 0-144 16,-1 0 0-16,-2 1 0 0,1 1 0 0,0 1 128 15,-8 1-128-15,0 0 0 0,0 0 128 0,7 1-128 16,-7-1 160-16,0 0-32 0,0 0-128 0,6 4 192 16,-1 1-16-16,-5-5-16 15,4 6 0-15,1 4 0 0,1-1 144 0,-1 2 16 0,0 3 16 16,0-3 0-16,2 4 0 0,1 2 0 0,1-3 0 0,-1 3 0 15,-1 0-80-15,1-2-32 0,0 1 0 0,0-2 0 16,0-1-224-16,0-1 0 0,-1-1 128 0,1-1-128 16,-1-2-144-16,1 0-80 0,-1-2-16 0,0-1 0 31,-7-5-2560-31,0 0-512 0,5 6-96 0,-5-6-32 0</inkml:trace>
  <inkml:trace contextRef="#ctx0" brushRef="#br4" timeOffset="203109.33">8298 16477 3679 0,'0'0'320'0,"0"0"-320"0,0 0 0 0,0 0 0 16,0 0 2560-16,0 0 448 0,0 0 96 0,0 0 16 16,0 0-1312-16,0 0-256 0,0 0-48 0,8-3-16 15,-8 3-16-15,0 0-16 0,8 3 0 0,0 1 0 16,1 1-256-16,1 2-48 0,1 0-16 0,2 3 0 16,2-3-640-16,4 4-128 0,1 1-32 0,4-3 0 15,1 1-336-15,-2 1 128 0,2-4-128 0,0 1 0 16,-4-1-1600-16,-2-1-384 0,-1-1-64 0</inkml:trace>
  <inkml:trace contextRef="#ctx0" brushRef="#br4" timeOffset="204271.43">8431 16470 15951 0,'0'0'336'0,"0"0"80"0,0 0 16 0,0 0 32 0,0 0-464 0,0 0 0 15,0 0 0-15,0 0 0 0,0 0 448 0,4 7 0 16,4 2 0-16,-2-1 0 0,1 1-176 0,-1-2-32 15,2 2-16-15,0 0 0 0,0 0-224 0,-2 0 176 16,0 0-176-16,-1 0 160 0,0-1 0 0,-1-1 0 16,-4-7 0-16,4 6 0 0,-4-6-160 0,0 0 192 15,0 0-192-15,0 7 192 0,0-7-192 0,0 0 192 0,0 0-192 0,0 0 192 16,-7-2-192-16,2 1 0 0,0-5 144 0,-2-1-144 16,1-2 0-16,-1 1-160 0,0-1 16 0,0 0 0 15,-1-2-64-15,-1 2-16 0,0-1 0 0,0 2 0 16,-2-1 224-16,4 1 0 15,0 0 0-15,1 2-144 0,0 1 144 0,1-1 224 0,5 6-48 0,0 0-16 16,0 0 144-16,0 0 16 0,0 0 16 0,0 0 0 16,0 0-160-16,9 3-48 0,2 1 0 0,0 1 0 15,2 0-128-15,0 0 0 0,1 2 144 0,-1 0-144 16,1-1 0-16,-1 1 128 0,-1-2-128 0,-2 0 0 16,-2-1 0-16,-2 0 128 0,0 1-128 0,-6-5 0 15,0 0 128-15,0 0-128 0,0 0 128 0,0 0-128 16,0 0 160-16,0 0-32 0,0 0-128 0,-6-4 192 15,0-1-192-15,-2-2 0 0,-1 2 128 0,0 0-128 0,0-3 0 0,0 0 0 16,-2 0 0-16,2 1 0 0,0-1 0 0,-2 0-192 16,1 2 192-16,2-2-160 0,3 2 160 0,1 3 0 15,4 3 0-15,0 0-128 16,0 0 128-16,0 0 0 0,0 0 0 0,0 0-128 16,0 0 128-16,0 0 0 0,7 6 0 0,0 1 0 15,1-2 0-15,0 1 144 0,0 1-144 0,0-2 0 0,0 0 0 0,-2 0 0 16,-6-5 0-16,7 7 0 0,-2 0 128 0,-5-7-128 15,0 0 0-15,0 0 0 0,0 0 208 0,0 0-64 16,0 0-16-16,0 0 0 0,0 0 48 0,0 0 0 16,0 0 0-16,0 0 0 0,0 0-176 0,-8 0 0 15,0-3 144-15,0 2-144 0,1-1 128 0,-1 1-128 16,0-3 128-16,-1 1-128 0,0 1 0 0,1-1 0 16,1 1 0-16,7 2 0 0,-5-3 0 0,5 3 0 0,0 0 0 15,0 0-128-15,0 0 128 0,0 0 0 0,0 0-144 0,0 0 144 16,0 0 0-16,10 1 0 0,1 2-144 0,-1 0 144 15,1 0 0-15,-2 1 0 0,0 0 0 0,0 2 0 16,-1-4 0-16,0 2 0 0,1 0 0 0,-3 0 0 16,-6-4 0-16,0 0 128 0,0 0-128 0,0 0 0 15,0 0 208-15,0 0-48 0,0 0-16 0,0 0 0 16,0 0 112-16,0 0 0 0,-6 0 16 0,1-1 0 0,-2-2-96 0,2 0-32 16,-2 2 0-16,1-3 0 0,-1 2-144 0,1-2 0 15,-2 1 144-15,2-2-144 16,-1 1 0-16,2 1 0 0,5 3 0 0,0 0 0 15,0 0 0-15,0 0-160 0,0 0 160 0,0 0-160 16,0 0-528 0,0 0-96-16,6 3-32 0</inkml:trace>
  <inkml:trace contextRef="#ctx0" brushRef="#br4" timeOffset="204547.02">8517 16510 7359 0,'0'0'656'0,"0"0"-528"15,0 0-128-15,-6-3 0 0,-2-1 2016 0,3 0 368 16,-1 2 80-16,0-4 16 0,-1 1-944 0,1 0-192 0,-1-2-48 0,1 1 0 15,1-1-528-15,-1 1-128 0,2-1 0 0,2 2-16 16,2 5-272-16,0 0-48 0,0 0-16 0,0 0 0 16,0 0-288-16,0 0 0 0,9 0 0 0,1 1 0 31,2 3-1408-31,1 2-192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1192 6559 0 0,'-2'0'39'0'0,"1"-1"0"0"0,-1 1-1 0 0,1 0 1 0 0,-1-1 0 0 0,0 1 0 0 0,1 0-1 0 0,-1 0 1 0 0,1 0 0 0 0,-1 0-1 0 0,0 0 1 0 0,1 1 0 0 0,-1-1-1 0 0,1 0 1 0 0,-3 1 0 0 0,-26 11 84 0 0,11-4-75 0 0,-6 2 622 0 0,3-1 4851 0 0,33-12-5193 0 0,0 0 0 0 0,0-1 0 0 0,0 0 0 0 0,-1-1 0 0 0,0 0 0 0 0,13-8 0 0 0,80-61 951 0 0,67-51 235 0 0,63-35-703 0 0,-201 140-778 0 0,25-20 88 0 0,56-50 0 0 0,33-25 156 0 0,147-77 176 0 0,-131 70 169 0 0,-80 58-276 0 0,-22 12 120 0 0,-41 34-317 0 0,0 2 1 0 0,0 1 0 0 0,23-14-1 0 0,9 5 32 0 0,2-7-10 0 0,-53 30-171 0 0,1 1 0 0 0,-1-1 0 0 0,1 1-1 0 0,0 0 1 0 0,-1-1 0 0 0,1 1 0 0 0,-1 0 0 0 0,1 0 0 0 0,0-1-1 0 0,0 1 1 0 0,-1 0 0 0 0,1 0 0 0 0,0 0 0 0 0,-1 0 0 0 0,1 0-1 0 0,0 0 1 0 0,0 0 0 0 0,-1 0 0 0 0,1 0 0 0 0,0 0 0 0 0,-1 0-1 0 0,1 0 1 0 0,1 1 0 0 0,6 0 57 0 0,-2-3-38 0 0,0 1 0 0 0,0 0 0 0 0,0 1 0 0 0,0 0 0 0 0,0 0 0 0 0,0 0 0 0 0,0 1 0 0 0,0-1-1 0 0,0 1 1 0 0,0 1 0 0 0,10 3 0 0 0,15 3 7 0 0,-1 2-1 0 0,1 1 1 0 0,-2 1 0 0 0,54 31-1 0 0,67 66 274 0 0,12 7 90 0 0,-49-40-180 0 0,35 20 22 0 0,14 7 82 0 0,22 11 174 0 0,330 148 785 0 0,-510-260-1272 0 0,30 14 88 0 0,0-2 0 0 0,59 17 0 0 0,-75-27-48 0 0,0 1 0 0 0,-1 1 0 0 0,0 0 0 0 0,30 16 0 0 0,-41-19-33 0 0,-1 0 0 0 0,2-1 1 0 0,9 3-1 0 0,-11-4-1 0 0,1 1 0 0 0,-1 0-1 0 0,0 0 1 0 0,0 0 0 0 0,8 5 0 0 0,-11-5-11 0 0,0-1 1 0 0,1 1-1 0 0,-1-1 1 0 0,1 1-1 0 0,-1-1 0 0 0,1 0 1 0 0,0 0-1 0 0,-1 0 0 0 0,1 0 1 0 0,0-1-1 0 0,0 1 1 0 0,0-1-1 0 0,-1 0 0 0 0,4 1 1 0 0,-3-1-18 0 0,0 0 0 0 0,0 0 1 0 0,0 0-1 0 0,-1 1 0 0 0,1 0 1 0 0,0-1-1 0 0,0 1 0 0 0,-1 0 1 0 0,1 0-1 0 0,-1 0 0 0 0,6 4 1 0 0,5 8-2157 0 0,-6-1-2468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0,'0'2'4731'0'0,"5"78"-414"0"0,13 44-2656 0 0,-9-74-955 0 0,-5-25-457 0 0,28 210 1727 0 0,-29-197-1757 0 0,27 436 1142 0 0,-20-287-2442 0 0,-10-175-74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7511 0 0,'0'0'4047'0'0,"-2"9"-3260"0"0,-1 26 181 0 0,1 1 1 0 0,1 0-1 0 0,7 54 1 0 0,-1-20-335 0 0,-3-22-283 0 0,19 282 1116 0 0,-8-169-1171 0 0,-7-72-200 0 0,0-3-36 0 0,18 187 200 0 0,-20-238-176 0 0,18 66 0 0 0,-18-90-84 0 0,-4-10-103 0 0,0-1 1 0 0,0 1-1 0 0,1-1 0 0 0,-1 1 0 0 0,0-1 1 0 0,0 1-1 0 0,1-1 0 0 0,-1 1 0 0 0,0-1 1 0 0,1 1-1 0 0,-1-1 0 0 0,1 1 0 0 0,-1-1 0 0 0,0 1 1 0 0,1-1-1 0 0,-1 0 0 0 0,1 1 0 0 0,-1-1 1 0 0,1 0-1 0 0,-1 1 0 0 0,1-1 0 0 0,0 0 0 0 0,-1 0 1 0 0,1 0-1 0 0,-1 0 0 0 0,1 1 0 0 0,0-1 1 0 0,-1 0-1 0 0,1 0 0 0 0,-1 0 0 0 0,1 0 1 0 0,0 0-1 0 0,-1 0 0 0 0,1 0 0 0 0,-1-1 0 0 0,1 1 1 0 0,0 0-1 0 0,-1 0 0 0 0,1 0 0 0 0,-1-1 1 0 0,1 1-1 0 0,-1 0 0 0 0,1 0 0 0 0,-1-1 1 0 0,1 1-1 0 0,-1 0 0 0 0,1-1 0 0 0,-1 1 0 0 0,1-1 1 0 0,-1 1-1 0 0,0-1 0 0 0,1 1 0 0 0,-1-1 1 0 0,0 1-1 0 0,1-2 0 0 0,6-7-6310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84 2759 0 0,'0'0'126'0'0,"-1"-1"-5"0"0,-10-9 2798 0 0,-35-34 4243 0 0,41 40-6850 0 0,0 1 0 0 0,0 0 0 0 0,0 0-1 0 0,-1 0 1 0 0,1 0 0 0 0,-1 1 0 0 0,-9-3 0 0 0,12 4-252 0 0,1 1 0 0 0,-1-1 0 0 0,0 1 0 0 0,0-1 0 0 0,1 1 0 0 0,-1 0 0 0 0,0 0 1 0 0,0 0-1 0 0,1 1 0 0 0,-1-1 0 0 0,0 1 0 0 0,0-1 0 0 0,1 1 0 0 0,-1 0 0 0 0,1 0 0 0 0,-1 0 0 0 0,0 0 0 0 0,1 0 0 0 0,0 1 0 0 0,-3 1 1 0 0,2 0 15 0 0,0 0 1 0 0,1 0 0 0 0,-1 0 0 0 0,1 0 0 0 0,0 0 0 0 0,-1 1-1 0 0,2-1 1 0 0,-1 1 0 0 0,0-1 0 0 0,1 1 0 0 0,-1 0 0 0 0,1 0-1 0 0,-1 6 1 0 0,-2 13-92 0 0,0 1 1 0 0,2 0-1 0 0,0 0 0 0 0,2 0 0 0 0,1 0 0 0 0,0 0 0 0 0,2 0 0 0 0,1 0 1 0 0,1 0-1 0 0,1-1 0 0 0,1 0 0 0 0,0 0 0 0 0,16 30 0 0 0,-17-44 42 0 0,-1 0-1 0 0,1 0 1 0 0,1-1 0 0 0,0 0-1 0 0,0 0 1 0 0,0 0-1 0 0,1-1 1 0 0,0 0-1 0 0,1-1 1 0 0,-1 1 0 0 0,1-2-1 0 0,1 1 1 0 0,-1-1-1 0 0,1-1 1 0 0,0 0-1 0 0,0 0 1 0 0,0-1 0 0 0,0 0-1 0 0,0-1 1 0 0,1 0-1 0 0,0 0 1 0 0,-1-1-1 0 0,1-1 1 0 0,-1 0 0 0 0,1 0-1 0 0,0-1 1 0 0,15-4-1 0 0,-10 2 98 0 0,-1-1 0 0 0,0-1 0 0 0,0-1 0 0 0,0 0 0 0 0,-1-1-1 0 0,0-1 1 0 0,0 0 0 0 0,-1-1 0 0 0,24-19 0 0 0,-27 19-5 0 0,-1 0 0 0 0,0-1-1 0 0,0 1 1 0 0,-1-2 0 0 0,-1 1 0 0 0,1-1 0 0 0,-2 0 0 0 0,0-1 0 0 0,0 0 0 0 0,-1 0-1 0 0,0 0 1 0 0,4-19 0 0 0,-7 21 8 0 0,0-1-1 0 0,-1 0 1 0 0,0 0-1 0 0,0 0 1 0 0,-1 1-1 0 0,-3-23 1 0 0,1 27-57 0 0,1-1 1 0 0,-1 1-1 0 0,0 0 1 0 0,0 0 0 0 0,-1 0-1 0 0,0 0 1 0 0,0 1-1 0 0,0-1 1 0 0,-1 1-1 0 0,0-1 1 0 0,0 1-1 0 0,0 0 1 0 0,-6-5-1 0 0,-7-4 70 0 0,-2 0-1 0 0,0 2 0 0 0,0 0 0 0 0,-1 1 1 0 0,0 0-1 0 0,-1 2 0 0 0,0 1 0 0 0,0 0 0 0 0,-1 2 1 0 0,0 0-1 0 0,-23-2 0 0 0,39 7-147 0 0,1 0-1 0 0,0 1 1 0 0,0-1-1 0 0,-1 1 1 0 0,1 1 0 0 0,0-1-1 0 0,0 1 1 0 0,-1 0-1 0 0,1 0 1 0 0,0 0-1 0 0,-7 3 1 0 0,9-2-89 0 0,0-1 0 0 0,0 1 0 0 0,1 0 0 0 0,-1 0 1 0 0,0 0-1 0 0,1 0 0 0 0,0 1 0 0 0,-1-1 0 0 0,1 0 0 0 0,0 1 0 0 0,0 0 0 0 0,0 0 1 0 0,1-1-1 0 0,-1 1 0 0 0,1 0 0 0 0,-1 0 0 0 0,1 0 0 0 0,0 1 0 0 0,-1 3 1 0 0,-7 41-3656 0 0,6-21-3298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2303 0 0,'0'-7'14740'0'0,"6"23"-12747"0"0,8 22-1791 0 0,-7 3 39 0 0,-1 0-1 0 0,-2 1 1 0 0,-1 42-1 0 0,-2-26-198 0 0,2 25 26 0 0,0 7-1472 0 0,15 100 0 0 0,-8-147-2017 0 0,-5-27-1877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10911 0 0,'0'0'987'0'0,"0"1"-810"0"0,11 32 1215 0 0,-2 0-1 0 0,10 65 1 0 0,-14-65-1073 0 0,98 456-292 0 0,-80-387-1462 0 0,-15-65-4047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1375 0 0,'0'-37'12288'0'0,"2"39"-11370"0"0,4 16-295 0 0,0-1 1 0 0,-1 1 0 0 0,-1 0 0 0 0,3 35-1 0 0,-4-31-312 0 0,12 143 931 0 0,-5-45-848 0 0,2 36-44 0 0,3 31-3867 0 0,-13-174 1255 0 0,2-2-3108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12439 0 0,'-2'0'958'0'0,"-9"2"-623"0"0,-7 2 3132 0 0,26-2 1837 0 0,111 24-3674 0 0,-80-16-3453 0 0,1-1-3620 0 0,-16-3-1809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0,'0'0'7776'0'0,"2"1"-6860"0"0,0-1-802 0 0,-1 1-1 0 0,1 0 1 0 0,-1 0 0 0 0,1 0-1 0 0,-1 0 1 0 0,0 0-1 0 0,1 0 1 0 0,-1 0-1 0 0,0 1 1 0 0,0-1-1 0 0,0 0 1 0 0,0 0 0 0 0,0 1-1 0 0,0-1 1 0 0,0 1-1 0 0,-1-1 1 0 0,2 4-1 0 0,13 35 733 0 0,-10-28-524 0 0,12 42 107 0 0,-3 1 0 0 0,-2 1 0 0 0,9 93 0 0 0,-10-18-490 0 0,4 31-3218 0 0,-12-138 1831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8287 0 0,'-7'4'8911'0'0,"16"-1"-8590"0"0,1 0-1 0 0,0 0 1 0 0,-1-1 0 0 0,1 0-1 0 0,17 0 1 0 0,-10 0-21 0 0,12 0-45 0 0,-1-2 0 0 0,1-1 0 0 0,36-6 0 0 0,-6 1-154 0 0,-24 2-216 0 0,0-2-1 0 0,46-15 1 0 0,-34 8-1424 0 0,-10 5-5176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2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36 190 10159 0 0,'-3'-3'136'0'0,"-3"-1"94"0"0,-9-3 508 0 0,14 7-644 0 0,0-1 0 0 0,0 1 0 0 0,1-1-1 0 0,-1 1 1 0 0,1-1 0 0 0,-1 1 0 0 0,0-1-1 0 0,1 1 1 0 0,-1-1 0 0 0,1 1 0 0 0,-1-1-1 0 0,1 0 1 0 0,-1 0 0 0 0,1 1-1 0 0,0-1 1 0 0,-1 0 0 0 0,1 1 0 0 0,0-1-1 0 0,-1 0 1 0 0,1 0 0 0 0,0-1 0 0 0,0 0 17 0 0,0 0 1 0 0,0 0 0 0 0,0 0-1 0 0,0 0 1 0 0,1 0 0 0 0,-1 0-1 0 0,0 0 1 0 0,2-3 0 0 0,1-3 170 0 0,1 0 0 0 0,0 0 1 0 0,5-8-1 0 0,-9 16-268 0 0,6-8 99 0 0,0 1 1 0 0,0-1-1 0 0,1 1 1 0 0,0 0-1 0 0,0 1 1 0 0,0 0-1 0 0,1 0 0 0 0,0 0 1 0 0,0 1-1 0 0,0 0 1 0 0,1 1-1 0 0,0 0 1 0 0,0 0-1 0 0,0 1 1 0 0,0 0-1 0 0,0 1 1 0 0,1 0-1 0 0,14-2 0 0 0,-12 3-31 0 0,1 0 0 0 0,-1 1-1 0 0,0 0 1 0 0,1 1 0 0 0,-1 0-1 0 0,0 1 1 0 0,1 1-1 0 0,-1 0 1 0 0,0 0 0 0 0,-1 1-1 0 0,1 1 1 0 0,-1 0 0 0 0,0 0-1 0 0,11 8 1 0 0,-6-2 27 0 0,-1 1 0 0 0,0 0 0 0 0,-1 2 0 0 0,0-1 0 0 0,-1 2 0 0 0,0 0 0 0 0,-2 0 1 0 0,0 1-1 0 0,0 1 0 0 0,9 20 0 0 0,-11-19-54 0 0,-1 1 0 0 0,-1 0 0 0 0,-1 0-1 0 0,0 0 1 0 0,-2 1 0 0 0,0 0 0 0 0,-1 0 0 0 0,-1 0 0 0 0,0 0 0 0 0,-2 0 0 0 0,-3 29 0 0 0,0-27-39 0 0,0 0 0 0 0,-1-1 1 0 0,-2 1-1 0 0,0-1 0 0 0,-1 0 1 0 0,-19 37-1 0 0,21-48-56 0 0,-1-1 1 0 0,0 1-1 0 0,-1-1 1 0 0,1 0-1 0 0,-2-1 1 0 0,1 1-1 0 0,-1-2 0 0 0,-1 1 1 0 0,1-1-1 0 0,-1 0 1 0 0,0-1-1 0 0,-1 0 1 0 0,1 0-1 0 0,-1-1 0 0 0,-15 5 1 0 0,20-8 17 0 0,1-1-1 0 0,-1 0 1 0 0,1 0-1 0 0,-1 0 1 0 0,1-1 0 0 0,-1 1-1 0 0,1-1 1 0 0,-1 0 0 0 0,1-1-1 0 0,-1 1 1 0 0,1-1 0 0 0,-1 0-1 0 0,1 0 1 0 0,-1 0-1 0 0,1-1 1 0 0,0 1 0 0 0,0-1-1 0 0,0 0 1 0 0,0 0 0 0 0,-5-4-1 0 0,5 2 2 0 0,0 1 0 0 0,-1-1 0 0 0,2 0-1 0 0,-1 0 1 0 0,0 0 0 0 0,1-1 0 0 0,0 1-1 0 0,0-1 1 0 0,0 0 0 0 0,1 0 0 0 0,-1 0-1 0 0,1 0 1 0 0,1-1 0 0 0,-1 1 0 0 0,1 0-1 0 0,-2-8 1 0 0,3 7 1 0 0,-1 1-1 0 0,1 0 1 0 0,-1-1-1 0 0,2 1 1 0 0,-1 0-1 0 0,0-1 0 0 0,1 1 1 0 0,0 0-1 0 0,1-1 1 0 0,-1 1-1 0 0,3-6 1 0 0,-2 8 35 0 0,-1 0 0 0 0,1 1 0 0 0,0-1 0 0 0,0 0 0 0 0,0 1 0 0 0,0 0 0 0 0,0-1 0 0 0,0 1 0 0 0,1 0 0 0 0,-1 0 0 0 0,1 0 0 0 0,-1 1 0 0 0,1-1 0 0 0,0 0 0 0 0,0 1 0 0 0,-1 0 0 0 0,1 0 0 0 0,0 0 0 0 0,0 0 0 0 0,6-1 1 0 0,2 1 84 0 0,1 0 0 0 0,-1 0 1 0 0,0 1-1 0 0,21 3 1 0 0,46 11 259 0 0,-71-13-320 0 0,54 16 253 0 0,-38-10-139 0 0,29 6-1 0 0,-26-7-35 0 0,-1 1 0 0 0,0 1-1 0 0,0 2 1 0 0,-1 0 0 0 0,25 16 0 0 0,40 16-234 0 0,-74-36-216 0 0,1-1 0 0 0,0 0 1 0 0,30 5-1 0 0,-21-8-4601 0 0,0-4-1638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1 244 2303 0 0,'0'0'10'0'0,"0"0"-1"0"0,0-1 0 0 0,0 1 0 0 0,0 0 0 0 0,0 0 0 0 0,0 0 0 0 0,0 0 0 0 0,0-1 0 0 0,0 1 0 0 0,0 0 0 0 0,0 0 0 0 0,0 0 0 0 0,0 0 0 0 0,0-1 1 0 0,0 1-1 0 0,0 0 0 0 0,0 0 0 0 0,0 0 0 0 0,0 0 0 0 0,0 0 0 0 0,0 0 0 0 0,1-1 0 0 0,-1 1 0 0 0,0 0 0 0 0,0 0 0 0 0,0 0 0 0 0,0 0 0 0 0,0 0 1 0 0,0 0-1 0 0,1 0 0 0 0,-1-1 0 0 0,0 1 0 0 0,0 0 0 0 0,0 0 0 0 0,0 0 0 0 0,0 0 0 0 0,1 0 0 0 0,-1 0 0 0 0,0 0 0 0 0,0 0 0 0 0,0 0 0 0 0,0 0 1 0 0,1 0-1 0 0,-1 0 0 0 0,0 0 0 0 0,1 0 164 0 0,15-6 405 0 0,-15 6-524 0 0,-1 0-1 0 0,0 0 1 0 0,1-1 0 0 0,-1 1 0 0 0,0 0 0 0 0,1 0-1 0 0,-1 0 1 0 0,1 0 0 0 0,-1 0 0 0 0,0 0 0 0 0,1 0-1 0 0,-1 0 1 0 0,0 0 0 0 0,1 1 0 0 0,-1-1-1 0 0,1 0 1 0 0,-1 0 0 0 0,0 0 0 0 0,1 0 0 0 0,-1 0-1 0 0,0 1 1 0 0,1-1 0 0 0,-1 0 0 0 0,0 0 0 0 0,0 0-1 0 0,1 1 1 0 0,-1-1 0 0 0,0 0 0 0 0,0 1-1 0 0,1-1 1 0 0,-1 0 0 0 0,0 0 0 0 0,0 1 0 0 0,0-1-1 0 0,1 0 1 0 0,-1 1 0 0 0,0-1 0 0 0,0 1 0 0 0,0-1-1 0 0,0 0 1 0 0,0 1 0 0 0,0 0 0 0 0,2 15 1652 0 0,0 0 0 0 0,7 22 0 0 0,27 66 475 0 0,-2-9-1314 0 0,-8 12-199 0 0,13 124 0 0 0,-36-216-572 0 0,-2-5-5 0 0,0 0 1 0 0,1 19 0 0 0,-2-27 275 0 0,-1-4-249 0 0,-10-61 47 0 0,2-1 0 0 0,4 0 0 0 0,2 0-1 0 0,6-82 1 0 0,-2 133-164 0 0,22-192 19 0 0,-18 176 83 0 0,2 0 0 0 0,1 1-1 0 0,1 0 1 0 0,25-53 0 0 0,-28 69-48 0 0,0 0 19 0 0,1 0 0 0 0,10-15-1 0 0,-15 24-60 0 0,1 0 0 0 0,-1 0 0 0 0,1 0-1 0 0,-1 1 1 0 0,1-1 0 0 0,0 1-1 0 0,0 0 1 0 0,0 0 0 0 0,1 0 0 0 0,-1 0-1 0 0,0 0 1 0 0,1 1 0 0 0,4-2 0 0 0,4 1 40 0 0,-7 3-51 0 0,-1 0 0 0 0,1 0 0 0 0,-1 0 0 0 0,0 0-1 0 0,0 0 1 0 0,0 1 0 0 0,0 0 0 0 0,0 0 0 0 0,0 0 0 0 0,0 0 0 0 0,0 1 0 0 0,-1-1 0 0 0,1 1 0 0 0,5 6-1 0 0,-5-5 10 0 0,0 1-1 0 0,-1-1 0 0 0,0 1 1 0 0,0-1-1 0 0,0 1 0 0 0,0 0 0 0 0,-1 0 1 0 0,0 1-1 0 0,0-1 0 0 0,0 0 1 0 0,1 7-1 0 0,-1 0 35 0 0,-1 1 0 0 0,-1 0 0 0 0,0 0-1 0 0,0-1 1 0 0,-1 1 0 0 0,-1 0 0 0 0,-4 20 0 0 0,-6 6 91 0 0,-16 39 0 0 0,19-55-103 0 0,-13 33 92 0 0,7-20 207 0 0,1 1 1 0 0,2 0-1 0 0,-12 66 1 0 0,23-96-242 0 0,0 0 1 0 0,1-1 0 0 0,-1 1 0 0 0,1 0 0 0 0,1 0 0 0 0,0 0 0 0 0,0-1 0 0 0,0 1 0 0 0,1 0-1 0 0,-1-1 1 0 0,5 10 0 0 0,-5-14-63 0 0,0-1-1 0 0,1 1 1 0 0,-1-1-1 0 0,0 0 1 0 0,0 1-1 0 0,1-1 1 0 0,-1 0 0 0 0,1 0-1 0 0,-1 0 1 0 0,1 0-1 0 0,-1 0 1 0 0,1 0-1 0 0,2 0 1 0 0,22 8 207 0 0,-23-9-189 0 0,12 3 185 0 0,-1-1 0 0 0,1-1 1 0 0,0 0-1 0 0,30-3 0 0 0,-3 1 129 0 0,5 2-194 0 0,-21 1-107 0 0,26-3 0 0 0,117-6-2548 0 0,-136 4-232 0 0,-18 1 1212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35 6911 0 0,'0'0'315'0'0,"-1"-1"-7"0"0,-3-2-234 0 0,0 0-1 0 0,0 0 1 0 0,1 0 0 0 0,-7-3-1 0 0,6 4 468 0 0,0 0 0 0 0,-1 0 0 0 0,1 0 0 0 0,-1 0-1 0 0,1 1 1 0 0,-1 0 0 0 0,1 0 0 0 0,-1 0 0 0 0,0 0 0 0 0,1 1-1 0 0,-1 0 1 0 0,0 0 0 0 0,-8 1 0 0 0,5 1-312 0 0,1-1-1 0 0,-1 2 1 0 0,1-1 0 0 0,0 1 0 0 0,0 0-1 0 0,0 0 1 0 0,0 1 0 0 0,0 0 0 0 0,1 0-1 0 0,0 1 1 0 0,0 0 0 0 0,0 0 0 0 0,0 0-1 0 0,1 0 1 0 0,-8 12 0 0 0,3-4-168 0 0,2 1 0 0 0,0 0 0 0 0,0 1 0 0 0,2-1 0 0 0,-1 1 0 0 0,2 1 0 0 0,0-1 0 0 0,-3 21 0 0 0,5-16-36 0 0,0 1 0 0 0,1 0 0 0 0,1-1 0 0 0,1 1 0 0 0,1 0 0 0 0,4 21 0 0 0,-3-30-17 0 0,1 0 0 0 0,1-1 0 0 0,0 1 1 0 0,0-1-1 0 0,1 1 0 0 0,0-1 0 0 0,1-1 0 0 0,1 1 0 0 0,-1-1 1 0 0,2 0-1 0 0,8 9 0 0 0,-1-3 20 0 0,1 0 0 0 0,1-2 0 0 0,1 0 0 0 0,0 0 0 0 0,22 11 1 0 0,-33-21-1 0 0,-1-1 0 0 0,2 0 1 0 0,-1 0-1 0 0,0 0 0 0 0,0-1 1 0 0,1 0-1 0 0,-1-1 0 0 0,1 0 1 0 0,-1 0-1 0 0,1 0 1 0 0,0-1-1 0 0,13-1 0 0 0,-2-2 200 0 0,-1 0 0 0 0,1-2 0 0 0,-1 0 0 0 0,18-8-1 0 0,-30 10-130 0 0,-1 0-1 0 0,1 0 1 0 0,-1 0-1 0 0,0-1 0 0 0,0 0 1 0 0,0 0-1 0 0,-1 0 0 0 0,0 0 1 0 0,1-1-1 0 0,-1 0 0 0 0,-1 0 1 0 0,1 0-1 0 0,-1 0 1 0 0,0-1-1 0 0,0 1 0 0 0,0-1 1 0 0,2-7-1 0 0,-1 1 87 0 0,-1 1 0 0 0,0-1 0 0 0,0 0-1 0 0,-1 0 1 0 0,-1 0 0 0 0,0-1 0 0 0,-1-23 0 0 0,-1 27-115 0 0,0 0 0 0 0,-1 0 1 0 0,0 0-1 0 0,-1 0 0 0 0,1 1 1 0 0,-2-1-1 0 0,1 1 0 0 0,-1 0 1 0 0,0 0-1 0 0,-9-11 1 0 0,4 7 5 0 0,-1 1 1 0 0,0 1 0 0 0,0-1-1 0 0,-1 2 1 0 0,-23-17 0 0 0,31 24-118 0 0,-178-116-3488 0 0,170 109 2000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10855 0 0,'0'0'1292'0'0,"2"1"-568"0"0,2 2-424 0 0,-1 0 0 0 0,0 0 0 0 0,0 0 0 0 0,0 1 0 0 0,0-1 0 0 0,-1 1 0 0 0,1-1-1 0 0,-1 1 1 0 0,0 0 0 0 0,0 0 0 0 0,0 0 0 0 0,2 9 0 0 0,2 5 477 0 0,4 33 1 0 0,-7-32-374 0 0,20 168 1303 0 0,-19-151-1565 0 0,29 243-177 0 0,-32-270-141 0 0,1-1 0 0 0,0 1-1 0 0,0-1 1 0 0,4 9 0 0 0,-4-13-531 0 0,0 1-1 0 0,1-1 1 0 0,-1 0 0 0 0,6 7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1375 0 0,'1'-8'54'0'0,"0"1"36"0"0,0 1 1 0 0,0 0-1 0 0,1 0 1 0 0,0 0-1 0 0,3-7 0 0 0,-4 12 376 0 0,-1 1-1 0 0,1-1 1 0 0,0 0 0 0 0,0 1-1 0 0,-1-1 1 0 0,1 1-1 0 0,0 0 1 0 0,0-1-1 0 0,0 1 1 0 0,0 0-1 0 0,-1-1 1 0 0,1 1-1 0 0,0 0 1 0 0,0 0-1 0 0,0 0 1 0 0,5 1 4111 0 0,0 7-4094 0 0,-1 0 1 0 0,1 1 0 0 0,-1-1-1 0 0,-1 1 1 0 0,4 10 0 0 0,16 51-225 0 0,-11-28 22 0 0,26 88-145 0 0,11 31-64 0 0,7-5-414 0 0,-20-50-3258 0 0,-22-63-1522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2:3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88 13823 0 0,'-3'-7'224'0'0,"3"6"-151"0"0,-1-1 0 0 0,1 1 0 0 0,-1 0 0 0 0,1 0 0 0 0,-1-1 0 0 0,0 1 0 0 0,1 0 1 0 0,-1 0-1 0 0,0 0 0 0 0,0 0 0 0 0,0 0 0 0 0,0 0 0 0 0,-1-1 0 0 0,-4 1-1150 0 0,-8 3 9419 0 0,22-7-7074 0 0,3-2-1152 0 0,1 1 1 0 0,0 1-1 0 0,0 0 0 0 0,1 1 0 0 0,21-5 0 0 0,6-2 31 0 0,5 1-2473 0 0,-35 8 432 0 0,0 1 0 0 0,16 1 0 0 0,-9 2-5186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6T02:13:0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0 149 455 0 0,'4'-105'0'0'0,"-1"62"11654"0"0,3 42-10644 0 0,-5 1-954 0 0,-1 0-1 0 0,0 0 0 0 0,1 0 0 0 0,-1 0 0 0 0,1 0 0 0 0,-1 0 1 0 0,1 0-1 0 0,-1 0 0 0 0,0 0 0 0 0,1 1 0 0 0,-1-1 1 0 0,1 0-1 0 0,-1 0 0 0 0,1 0 0 0 0,-1 0 0 0 0,0 0 0 0 0,1 1 1 0 0,-1-1-1 0 0,0 0 0 0 0,1 0 0 0 0,-1 1 0 0 0,0-1 0 0 0,1 0 1 0 0,-1 1-1 0 0,1-1 0 0 0,2 5 122 0 0,1-1 0 0 0,0 1 0 0 0,-1-1 0 0 0,0 1-1 0 0,0 0 1 0 0,0 0 0 0 0,-1 0 0 0 0,0 0 0 0 0,0 1 0 0 0,3 10 0 0 0,0 6 313 0 0,2 29-1 0 0,5 62-145 0 0,29 209-1800 0 0,-34-289-561 0 0,-4-21 346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8.png"/><Relationship Id="rId63" Type="http://schemas.openxmlformats.org/officeDocument/2006/relationships/image" Target="../media/image471.png"/><Relationship Id="rId84" Type="http://schemas.openxmlformats.org/officeDocument/2006/relationships/customXml" Target="../ink/ink19.xml"/><Relationship Id="rId138" Type="http://schemas.openxmlformats.org/officeDocument/2006/relationships/customXml" Target="../ink/ink46.xml"/><Relationship Id="rId159" Type="http://schemas.openxmlformats.org/officeDocument/2006/relationships/image" Target="../media/image519.png"/><Relationship Id="rId170" Type="http://schemas.openxmlformats.org/officeDocument/2006/relationships/customXml" Target="../ink/ink62.xml"/><Relationship Id="rId191" Type="http://schemas.openxmlformats.org/officeDocument/2006/relationships/image" Target="../media/image535.png"/><Relationship Id="rId205" Type="http://schemas.openxmlformats.org/officeDocument/2006/relationships/image" Target="../media/image542.png"/><Relationship Id="rId107" Type="http://schemas.openxmlformats.org/officeDocument/2006/relationships/image" Target="../media/image493.png"/><Relationship Id="rId53" Type="http://schemas.openxmlformats.org/officeDocument/2006/relationships/image" Target="../media/image466.png"/><Relationship Id="rId74" Type="http://schemas.openxmlformats.org/officeDocument/2006/relationships/customXml" Target="../ink/ink14.xml"/><Relationship Id="rId128" Type="http://schemas.openxmlformats.org/officeDocument/2006/relationships/customXml" Target="../ink/ink41.xml"/><Relationship Id="rId149" Type="http://schemas.openxmlformats.org/officeDocument/2006/relationships/image" Target="../media/image514.png"/><Relationship Id="rId95" Type="http://schemas.openxmlformats.org/officeDocument/2006/relationships/image" Target="../media/image487.png"/><Relationship Id="rId160" Type="http://schemas.openxmlformats.org/officeDocument/2006/relationships/customXml" Target="../ink/ink57.xml"/><Relationship Id="rId181" Type="http://schemas.openxmlformats.org/officeDocument/2006/relationships/image" Target="../media/image530.png"/><Relationship Id="rId64" Type="http://schemas.openxmlformats.org/officeDocument/2006/relationships/customXml" Target="../ink/ink9.xml"/><Relationship Id="rId118" Type="http://schemas.openxmlformats.org/officeDocument/2006/relationships/customXml" Target="../ink/ink36.xml"/><Relationship Id="rId139" Type="http://schemas.openxmlformats.org/officeDocument/2006/relationships/image" Target="../media/image509.png"/><Relationship Id="rId85" Type="http://schemas.openxmlformats.org/officeDocument/2006/relationships/image" Target="../media/image482.png"/><Relationship Id="rId150" Type="http://schemas.openxmlformats.org/officeDocument/2006/relationships/customXml" Target="../ink/ink52.xml"/><Relationship Id="rId171" Type="http://schemas.openxmlformats.org/officeDocument/2006/relationships/image" Target="../media/image5.png"/><Relationship Id="rId192" Type="http://schemas.openxmlformats.org/officeDocument/2006/relationships/customXml" Target="../ink/ink73.xml"/><Relationship Id="rId206" Type="http://schemas.openxmlformats.org/officeDocument/2006/relationships/customXml" Target="../ink/ink80.xml"/><Relationship Id="rId59" Type="http://schemas.openxmlformats.org/officeDocument/2006/relationships/image" Target="../media/image469.png"/><Relationship Id="rId103" Type="http://schemas.openxmlformats.org/officeDocument/2006/relationships/image" Target="../media/image491.png"/><Relationship Id="rId108" Type="http://schemas.openxmlformats.org/officeDocument/2006/relationships/customXml" Target="../ink/ink31.xml"/><Relationship Id="rId124" Type="http://schemas.openxmlformats.org/officeDocument/2006/relationships/customXml" Target="../ink/ink39.xml"/><Relationship Id="rId129" Type="http://schemas.openxmlformats.org/officeDocument/2006/relationships/image" Target="../media/image504.png"/><Relationship Id="rId54" Type="http://schemas.openxmlformats.org/officeDocument/2006/relationships/customXml" Target="../ink/ink4.xml"/><Relationship Id="rId70" Type="http://schemas.openxmlformats.org/officeDocument/2006/relationships/customXml" Target="../ink/ink12.xml"/><Relationship Id="rId75" Type="http://schemas.openxmlformats.org/officeDocument/2006/relationships/image" Target="../media/image477.png"/><Relationship Id="rId91" Type="http://schemas.openxmlformats.org/officeDocument/2006/relationships/image" Target="../media/image485.png"/><Relationship Id="rId96" Type="http://schemas.openxmlformats.org/officeDocument/2006/relationships/customXml" Target="../ink/ink25.xml"/><Relationship Id="rId140" Type="http://schemas.openxmlformats.org/officeDocument/2006/relationships/customXml" Target="../ink/ink47.xml"/><Relationship Id="rId145" Type="http://schemas.openxmlformats.org/officeDocument/2006/relationships/image" Target="../media/image512.png"/><Relationship Id="rId161" Type="http://schemas.openxmlformats.org/officeDocument/2006/relationships/image" Target="../media/image520.png"/><Relationship Id="rId166" Type="http://schemas.openxmlformats.org/officeDocument/2006/relationships/customXml" Target="../ink/ink60.xml"/><Relationship Id="rId182" Type="http://schemas.openxmlformats.org/officeDocument/2006/relationships/customXml" Target="../ink/ink68.xml"/><Relationship Id="rId187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3.xml"/><Relationship Id="rId49" Type="http://schemas.openxmlformats.org/officeDocument/2006/relationships/image" Target="../media/image464.png"/><Relationship Id="rId114" Type="http://schemas.openxmlformats.org/officeDocument/2006/relationships/customXml" Target="../ink/ink34.xml"/><Relationship Id="rId119" Type="http://schemas.openxmlformats.org/officeDocument/2006/relationships/image" Target="../media/image499.png"/><Relationship Id="rId60" Type="http://schemas.openxmlformats.org/officeDocument/2006/relationships/customXml" Target="../ink/ink7.xml"/><Relationship Id="rId65" Type="http://schemas.openxmlformats.org/officeDocument/2006/relationships/image" Target="../media/image472.png"/><Relationship Id="rId81" Type="http://schemas.openxmlformats.org/officeDocument/2006/relationships/image" Target="../media/image480.png"/><Relationship Id="rId86" Type="http://schemas.openxmlformats.org/officeDocument/2006/relationships/customXml" Target="../ink/ink20.xml"/><Relationship Id="rId130" Type="http://schemas.openxmlformats.org/officeDocument/2006/relationships/customXml" Target="../ink/ink42.xml"/><Relationship Id="rId135" Type="http://schemas.openxmlformats.org/officeDocument/2006/relationships/image" Target="../media/image507.png"/><Relationship Id="rId151" Type="http://schemas.openxmlformats.org/officeDocument/2006/relationships/image" Target="../media/image515.png"/><Relationship Id="rId156" Type="http://schemas.openxmlformats.org/officeDocument/2006/relationships/customXml" Target="../ink/ink55.xml"/><Relationship Id="rId177" Type="http://schemas.openxmlformats.org/officeDocument/2006/relationships/image" Target="../media/image528.png"/><Relationship Id="rId198" Type="http://schemas.openxmlformats.org/officeDocument/2006/relationships/customXml" Target="../ink/ink76.xml"/><Relationship Id="rId172" Type="http://schemas.openxmlformats.org/officeDocument/2006/relationships/customXml" Target="../ink/ink63.xml"/><Relationship Id="rId193" Type="http://schemas.openxmlformats.org/officeDocument/2006/relationships/image" Target="../media/image536.png"/><Relationship Id="rId202" Type="http://schemas.openxmlformats.org/officeDocument/2006/relationships/customXml" Target="../ink/ink78.xml"/><Relationship Id="rId207" Type="http://schemas.openxmlformats.org/officeDocument/2006/relationships/image" Target="../media/image543.png"/><Relationship Id="rId109" Type="http://schemas.openxmlformats.org/officeDocument/2006/relationships/image" Target="../media/image494.png"/><Relationship Id="rId50" Type="http://schemas.openxmlformats.org/officeDocument/2006/relationships/customXml" Target="../ink/ink2.xml"/><Relationship Id="rId55" Type="http://schemas.openxmlformats.org/officeDocument/2006/relationships/image" Target="../media/image467.png"/><Relationship Id="rId76" Type="http://schemas.openxmlformats.org/officeDocument/2006/relationships/customXml" Target="../ink/ink15.xml"/><Relationship Id="rId97" Type="http://schemas.openxmlformats.org/officeDocument/2006/relationships/image" Target="../media/image488.png"/><Relationship Id="rId104" Type="http://schemas.openxmlformats.org/officeDocument/2006/relationships/customXml" Target="../ink/ink29.xml"/><Relationship Id="rId120" Type="http://schemas.openxmlformats.org/officeDocument/2006/relationships/customXml" Target="../ink/ink37.xml"/><Relationship Id="rId125" Type="http://schemas.openxmlformats.org/officeDocument/2006/relationships/image" Target="../media/image3.png"/><Relationship Id="rId141" Type="http://schemas.openxmlformats.org/officeDocument/2006/relationships/image" Target="../media/image510.png"/><Relationship Id="rId146" Type="http://schemas.openxmlformats.org/officeDocument/2006/relationships/customXml" Target="../ink/ink50.xml"/><Relationship Id="rId167" Type="http://schemas.openxmlformats.org/officeDocument/2006/relationships/image" Target="../media/image523.png"/><Relationship Id="rId188" Type="http://schemas.openxmlformats.org/officeDocument/2006/relationships/customXml" Target="../ink/ink71.xml"/><Relationship Id="rId71" Type="http://schemas.openxmlformats.org/officeDocument/2006/relationships/image" Target="../media/image475.png"/><Relationship Id="rId92" Type="http://schemas.openxmlformats.org/officeDocument/2006/relationships/customXml" Target="../ink/ink23.xml"/><Relationship Id="rId162" Type="http://schemas.openxmlformats.org/officeDocument/2006/relationships/customXml" Target="../ink/ink58.xml"/><Relationship Id="rId183" Type="http://schemas.openxmlformats.org/officeDocument/2006/relationships/image" Target="../media/image531.png"/><Relationship Id="rId213" Type="http://schemas.openxmlformats.org/officeDocument/2006/relationships/image" Target="../media/image6.png"/><Relationship Id="rId2" Type="http://schemas.openxmlformats.org/officeDocument/2006/relationships/customXml" Target="../ink/ink1.xml"/><Relationship Id="rId66" Type="http://schemas.openxmlformats.org/officeDocument/2006/relationships/customXml" Target="../ink/ink10.xml"/><Relationship Id="rId87" Type="http://schemas.openxmlformats.org/officeDocument/2006/relationships/image" Target="../media/image483.png"/><Relationship Id="rId110" Type="http://schemas.openxmlformats.org/officeDocument/2006/relationships/customXml" Target="../ink/ink32.xml"/><Relationship Id="rId115" Type="http://schemas.openxmlformats.org/officeDocument/2006/relationships/image" Target="../media/image497.png"/><Relationship Id="rId131" Type="http://schemas.openxmlformats.org/officeDocument/2006/relationships/image" Target="../media/image505.png"/><Relationship Id="rId136" Type="http://schemas.openxmlformats.org/officeDocument/2006/relationships/customXml" Target="../ink/ink45.xml"/><Relationship Id="rId157" Type="http://schemas.openxmlformats.org/officeDocument/2006/relationships/image" Target="../media/image518.png"/><Relationship Id="rId178" Type="http://schemas.openxmlformats.org/officeDocument/2006/relationships/customXml" Target="../ink/ink66.xml"/><Relationship Id="rId61" Type="http://schemas.openxmlformats.org/officeDocument/2006/relationships/image" Target="../media/image470.png"/><Relationship Id="rId82" Type="http://schemas.openxmlformats.org/officeDocument/2006/relationships/customXml" Target="../ink/ink18.xml"/><Relationship Id="rId152" Type="http://schemas.openxmlformats.org/officeDocument/2006/relationships/customXml" Target="../ink/ink53.xml"/><Relationship Id="rId173" Type="http://schemas.openxmlformats.org/officeDocument/2006/relationships/image" Target="../media/image526.png"/><Relationship Id="rId194" Type="http://schemas.openxmlformats.org/officeDocument/2006/relationships/customXml" Target="../ink/ink74.xml"/><Relationship Id="rId199" Type="http://schemas.openxmlformats.org/officeDocument/2006/relationships/image" Target="../media/image539.png"/><Relationship Id="rId203" Type="http://schemas.openxmlformats.org/officeDocument/2006/relationships/image" Target="../media/image541.png"/><Relationship Id="rId208" Type="http://schemas.openxmlformats.org/officeDocument/2006/relationships/customXml" Target="../ink/ink81.xml"/><Relationship Id="rId56" Type="http://schemas.openxmlformats.org/officeDocument/2006/relationships/customXml" Target="../ink/ink5.xml"/><Relationship Id="rId77" Type="http://schemas.openxmlformats.org/officeDocument/2006/relationships/image" Target="../media/image478.png"/><Relationship Id="rId100" Type="http://schemas.openxmlformats.org/officeDocument/2006/relationships/customXml" Target="../ink/ink27.xml"/><Relationship Id="rId105" Type="http://schemas.openxmlformats.org/officeDocument/2006/relationships/image" Target="../media/image492.png"/><Relationship Id="rId126" Type="http://schemas.openxmlformats.org/officeDocument/2006/relationships/customXml" Target="../ink/ink40.xml"/><Relationship Id="rId147" Type="http://schemas.openxmlformats.org/officeDocument/2006/relationships/image" Target="../media/image513.png"/><Relationship Id="rId168" Type="http://schemas.openxmlformats.org/officeDocument/2006/relationships/customXml" Target="../ink/ink61.xml"/><Relationship Id="rId51" Type="http://schemas.openxmlformats.org/officeDocument/2006/relationships/image" Target="../media/image465.png"/><Relationship Id="rId72" Type="http://schemas.openxmlformats.org/officeDocument/2006/relationships/customXml" Target="../ink/ink13.xml"/><Relationship Id="rId93" Type="http://schemas.openxmlformats.org/officeDocument/2006/relationships/image" Target="../media/image486.png"/><Relationship Id="rId98" Type="http://schemas.openxmlformats.org/officeDocument/2006/relationships/customXml" Target="../ink/ink26.xml"/><Relationship Id="rId121" Type="http://schemas.openxmlformats.org/officeDocument/2006/relationships/image" Target="../media/image500.png"/><Relationship Id="rId142" Type="http://schemas.openxmlformats.org/officeDocument/2006/relationships/customXml" Target="../ink/ink48.xml"/><Relationship Id="rId163" Type="http://schemas.openxmlformats.org/officeDocument/2006/relationships/image" Target="../media/image4.png"/><Relationship Id="rId184" Type="http://schemas.openxmlformats.org/officeDocument/2006/relationships/customXml" Target="../ink/ink69.xml"/><Relationship Id="rId189" Type="http://schemas.openxmlformats.org/officeDocument/2006/relationships/image" Target="../media/image534.png"/><Relationship Id="rId67" Type="http://schemas.openxmlformats.org/officeDocument/2006/relationships/image" Target="../media/image473.png"/><Relationship Id="rId116" Type="http://schemas.openxmlformats.org/officeDocument/2006/relationships/customXml" Target="../ink/ink35.xml"/><Relationship Id="rId137" Type="http://schemas.openxmlformats.org/officeDocument/2006/relationships/image" Target="../media/image508.png"/><Relationship Id="rId158" Type="http://schemas.openxmlformats.org/officeDocument/2006/relationships/customXml" Target="../ink/ink56.xml"/><Relationship Id="rId62" Type="http://schemas.openxmlformats.org/officeDocument/2006/relationships/customXml" Target="../ink/ink8.xml"/><Relationship Id="rId83" Type="http://schemas.openxmlformats.org/officeDocument/2006/relationships/image" Target="../media/image1.png"/><Relationship Id="rId88" Type="http://schemas.openxmlformats.org/officeDocument/2006/relationships/customXml" Target="../ink/ink21.xml"/><Relationship Id="rId111" Type="http://schemas.openxmlformats.org/officeDocument/2006/relationships/image" Target="../media/image495.png"/><Relationship Id="rId132" Type="http://schemas.openxmlformats.org/officeDocument/2006/relationships/customXml" Target="../ink/ink43.xml"/><Relationship Id="rId153" Type="http://schemas.openxmlformats.org/officeDocument/2006/relationships/image" Target="../media/image516.png"/><Relationship Id="rId174" Type="http://schemas.openxmlformats.org/officeDocument/2006/relationships/customXml" Target="../ink/ink64.xml"/><Relationship Id="rId179" Type="http://schemas.openxmlformats.org/officeDocument/2006/relationships/image" Target="../media/image529.png"/><Relationship Id="rId195" Type="http://schemas.openxmlformats.org/officeDocument/2006/relationships/image" Target="../media/image537.png"/><Relationship Id="rId209" Type="http://schemas.openxmlformats.org/officeDocument/2006/relationships/image" Target="../media/image544.png"/><Relationship Id="rId190" Type="http://schemas.openxmlformats.org/officeDocument/2006/relationships/customXml" Target="../ink/ink72.xml"/><Relationship Id="rId204" Type="http://schemas.openxmlformats.org/officeDocument/2006/relationships/customXml" Target="../ink/ink79.xml"/><Relationship Id="rId57" Type="http://schemas.openxmlformats.org/officeDocument/2006/relationships/image" Target="../media/image468.png"/><Relationship Id="rId106" Type="http://schemas.openxmlformats.org/officeDocument/2006/relationships/customXml" Target="../ink/ink30.xml"/><Relationship Id="rId127" Type="http://schemas.openxmlformats.org/officeDocument/2006/relationships/image" Target="../media/image503.png"/><Relationship Id="rId52" Type="http://schemas.openxmlformats.org/officeDocument/2006/relationships/customXml" Target="../ink/ink3.xml"/><Relationship Id="rId73" Type="http://schemas.openxmlformats.org/officeDocument/2006/relationships/image" Target="../media/image476.png"/><Relationship Id="rId78" Type="http://schemas.openxmlformats.org/officeDocument/2006/relationships/customXml" Target="../ink/ink16.xml"/><Relationship Id="rId94" Type="http://schemas.openxmlformats.org/officeDocument/2006/relationships/customXml" Target="../ink/ink24.xml"/><Relationship Id="rId99" Type="http://schemas.openxmlformats.org/officeDocument/2006/relationships/image" Target="../media/image489.png"/><Relationship Id="rId101" Type="http://schemas.openxmlformats.org/officeDocument/2006/relationships/image" Target="../media/image490.png"/><Relationship Id="rId122" Type="http://schemas.openxmlformats.org/officeDocument/2006/relationships/customXml" Target="../ink/ink38.xml"/><Relationship Id="rId143" Type="http://schemas.openxmlformats.org/officeDocument/2006/relationships/image" Target="../media/image511.png"/><Relationship Id="rId148" Type="http://schemas.openxmlformats.org/officeDocument/2006/relationships/customXml" Target="../ink/ink51.xml"/><Relationship Id="rId164" Type="http://schemas.openxmlformats.org/officeDocument/2006/relationships/customXml" Target="../ink/ink59.xml"/><Relationship Id="rId169" Type="http://schemas.openxmlformats.org/officeDocument/2006/relationships/image" Target="../media/image524.png"/><Relationship Id="rId185" Type="http://schemas.openxmlformats.org/officeDocument/2006/relationships/image" Target="../media/image532.png"/><Relationship Id="rId180" Type="http://schemas.openxmlformats.org/officeDocument/2006/relationships/customXml" Target="../ink/ink67.xml"/><Relationship Id="rId210" Type="http://schemas.openxmlformats.org/officeDocument/2006/relationships/customXml" Target="../ink/ink82.xml"/><Relationship Id="rId68" Type="http://schemas.openxmlformats.org/officeDocument/2006/relationships/customXml" Target="../ink/ink11.xml"/><Relationship Id="rId89" Type="http://schemas.openxmlformats.org/officeDocument/2006/relationships/image" Target="../media/image484.png"/><Relationship Id="rId112" Type="http://schemas.openxmlformats.org/officeDocument/2006/relationships/customXml" Target="../ink/ink33.xml"/><Relationship Id="rId133" Type="http://schemas.openxmlformats.org/officeDocument/2006/relationships/image" Target="../media/image506.png"/><Relationship Id="rId154" Type="http://schemas.openxmlformats.org/officeDocument/2006/relationships/customXml" Target="../ink/ink54.xml"/><Relationship Id="rId175" Type="http://schemas.openxmlformats.org/officeDocument/2006/relationships/image" Target="../media/image527.png"/><Relationship Id="rId196" Type="http://schemas.openxmlformats.org/officeDocument/2006/relationships/customXml" Target="../ink/ink75.xml"/><Relationship Id="rId200" Type="http://schemas.openxmlformats.org/officeDocument/2006/relationships/customXml" Target="../ink/ink77.xml"/><Relationship Id="rId58" Type="http://schemas.openxmlformats.org/officeDocument/2006/relationships/customXml" Target="../ink/ink6.xml"/><Relationship Id="rId79" Type="http://schemas.openxmlformats.org/officeDocument/2006/relationships/image" Target="../media/image479.png"/><Relationship Id="rId102" Type="http://schemas.openxmlformats.org/officeDocument/2006/relationships/customXml" Target="../ink/ink28.xml"/><Relationship Id="rId123" Type="http://schemas.openxmlformats.org/officeDocument/2006/relationships/image" Target="../media/image2.png"/><Relationship Id="rId144" Type="http://schemas.openxmlformats.org/officeDocument/2006/relationships/customXml" Target="../ink/ink49.xml"/><Relationship Id="rId90" Type="http://schemas.openxmlformats.org/officeDocument/2006/relationships/customXml" Target="../ink/ink22.xml"/><Relationship Id="rId165" Type="http://schemas.openxmlformats.org/officeDocument/2006/relationships/image" Target="../media/image522.png"/><Relationship Id="rId186" Type="http://schemas.openxmlformats.org/officeDocument/2006/relationships/customXml" Target="../ink/ink70.xml"/><Relationship Id="rId211" Type="http://schemas.openxmlformats.org/officeDocument/2006/relationships/image" Target="../media/image545.png"/><Relationship Id="rId69" Type="http://schemas.openxmlformats.org/officeDocument/2006/relationships/image" Target="../media/image474.png"/><Relationship Id="rId113" Type="http://schemas.openxmlformats.org/officeDocument/2006/relationships/image" Target="../media/image496.png"/><Relationship Id="rId134" Type="http://schemas.openxmlformats.org/officeDocument/2006/relationships/customXml" Target="../ink/ink44.xml"/><Relationship Id="rId80" Type="http://schemas.openxmlformats.org/officeDocument/2006/relationships/customXml" Target="../ink/ink17.xml"/><Relationship Id="rId155" Type="http://schemas.openxmlformats.org/officeDocument/2006/relationships/image" Target="../media/image517.png"/><Relationship Id="rId176" Type="http://schemas.openxmlformats.org/officeDocument/2006/relationships/customXml" Target="../ink/ink65.xml"/><Relationship Id="rId197" Type="http://schemas.openxmlformats.org/officeDocument/2006/relationships/image" Target="../media/image538.png"/><Relationship Id="rId201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15.png"/><Relationship Id="rId42" Type="http://schemas.openxmlformats.org/officeDocument/2006/relationships/customXml" Target="../ink/ink104.xml"/><Relationship Id="rId47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customXml" Target="../ink/ink117.xml"/><Relationship Id="rId84" Type="http://schemas.openxmlformats.org/officeDocument/2006/relationships/customXml" Target="../ink/ink125.xml"/><Relationship Id="rId89" Type="http://schemas.openxmlformats.org/officeDocument/2006/relationships/image" Target="../media/image49.png"/><Relationship Id="rId16" Type="http://schemas.openxmlformats.org/officeDocument/2006/relationships/customXml" Target="../ink/ink91.xml"/><Relationship Id="rId11" Type="http://schemas.openxmlformats.org/officeDocument/2006/relationships/image" Target="../media/image10.png"/><Relationship Id="rId32" Type="http://schemas.openxmlformats.org/officeDocument/2006/relationships/customXml" Target="../ink/ink99.xml"/><Relationship Id="rId37" Type="http://schemas.openxmlformats.org/officeDocument/2006/relationships/image" Target="../media/image23.png"/><Relationship Id="rId53" Type="http://schemas.openxmlformats.org/officeDocument/2006/relationships/image" Target="../media/image31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44.png"/><Relationship Id="rId5" Type="http://schemas.openxmlformats.org/officeDocument/2006/relationships/image" Target="../media/image7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18.png"/><Relationship Id="rId30" Type="http://schemas.openxmlformats.org/officeDocument/2006/relationships/customXml" Target="../ink/ink98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39.png"/><Relationship Id="rId77" Type="http://schemas.openxmlformats.org/officeDocument/2006/relationships/image" Target="../media/image43.png"/><Relationship Id="rId8" Type="http://schemas.openxmlformats.org/officeDocument/2006/relationships/customXml" Target="../ink/ink87.xml"/><Relationship Id="rId51" Type="http://schemas.openxmlformats.org/officeDocument/2006/relationships/image" Target="../media/image30.png"/><Relationship Id="rId72" Type="http://schemas.openxmlformats.org/officeDocument/2006/relationships/customXml" Target="../ink/ink119.xml"/><Relationship Id="rId80" Type="http://schemas.openxmlformats.org/officeDocument/2006/relationships/customXml" Target="../ink/ink123.xml"/><Relationship Id="rId85" Type="http://schemas.openxmlformats.org/officeDocument/2006/relationships/image" Target="../media/image47.png"/><Relationship Id="rId3" Type="http://schemas.openxmlformats.org/officeDocument/2006/relationships/image" Target="../media/image610.png"/><Relationship Id="rId12" Type="http://schemas.openxmlformats.org/officeDocument/2006/relationships/customXml" Target="../ink/ink89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customXml" Target="../ink/ink93.xml"/><Relationship Id="rId41" Type="http://schemas.openxmlformats.org/officeDocument/2006/relationships/image" Target="../media/image25.png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42.png"/><Relationship Id="rId83" Type="http://schemas.openxmlformats.org/officeDocument/2006/relationships/image" Target="../media/image46.png"/><Relationship Id="rId88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customXml" Target="../ink/ink88.xml"/><Relationship Id="rId31" Type="http://schemas.openxmlformats.org/officeDocument/2006/relationships/image" Target="../media/image20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122.xml"/><Relationship Id="rId81" Type="http://schemas.openxmlformats.org/officeDocument/2006/relationships/image" Target="../media/image45.png"/><Relationship Id="rId86" Type="http://schemas.openxmlformats.org/officeDocument/2006/relationships/customXml" Target="../ink/ink126.xml"/><Relationship Id="rId4" Type="http://schemas.openxmlformats.org/officeDocument/2006/relationships/customXml" Target="../ink/ink85.xml"/><Relationship Id="rId9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92.xml"/><Relationship Id="rId39" Type="http://schemas.openxmlformats.org/officeDocument/2006/relationships/image" Target="../media/image24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32.png"/><Relationship Id="rId76" Type="http://schemas.openxmlformats.org/officeDocument/2006/relationships/customXml" Target="../ink/ink121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2" Type="http://schemas.openxmlformats.org/officeDocument/2006/relationships/customXml" Target="../ink/ink84.xml"/><Relationship Id="rId29" Type="http://schemas.openxmlformats.org/officeDocument/2006/relationships/image" Target="../media/image19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27.png"/><Relationship Id="rId66" Type="http://schemas.openxmlformats.org/officeDocument/2006/relationships/customXml" Target="../ink/ink116.xml"/><Relationship Id="rId87" Type="http://schemas.openxmlformats.org/officeDocument/2006/relationships/image" Target="../media/image48.png"/><Relationship Id="rId61" Type="http://schemas.openxmlformats.org/officeDocument/2006/relationships/image" Target="../media/image35.png"/><Relationship Id="rId82" Type="http://schemas.openxmlformats.org/officeDocument/2006/relationships/customXml" Target="../ink/ink124.xml"/><Relationship Id="rId1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image" Target="../media/image58.png"/><Relationship Id="rId42" Type="http://schemas.openxmlformats.org/officeDocument/2006/relationships/customXml" Target="../ink/ink148.xml"/><Relationship Id="rId47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customXml" Target="../ink/ink161.xml"/><Relationship Id="rId84" Type="http://schemas.openxmlformats.org/officeDocument/2006/relationships/customXml" Target="../ink/ink169.xml"/><Relationship Id="rId89" Type="http://schemas.openxmlformats.org/officeDocument/2006/relationships/image" Target="../media/image92.png"/><Relationship Id="rId112" Type="http://schemas.openxmlformats.org/officeDocument/2006/relationships/customXml" Target="../ink/ink183.xml"/><Relationship Id="rId16" Type="http://schemas.openxmlformats.org/officeDocument/2006/relationships/customXml" Target="../ink/ink135.xml"/><Relationship Id="rId107" Type="http://schemas.openxmlformats.org/officeDocument/2006/relationships/image" Target="../media/image101.png"/><Relationship Id="rId11" Type="http://schemas.openxmlformats.org/officeDocument/2006/relationships/image" Target="../media/image53.png"/><Relationship Id="rId32" Type="http://schemas.openxmlformats.org/officeDocument/2006/relationships/customXml" Target="../ink/ink143.xml"/><Relationship Id="rId37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customXml" Target="../ink/ink156.xml"/><Relationship Id="rId74" Type="http://schemas.openxmlformats.org/officeDocument/2006/relationships/customXml" Target="../ink/ink164.xml"/><Relationship Id="rId79" Type="http://schemas.openxmlformats.org/officeDocument/2006/relationships/image" Target="../media/image87.png"/><Relationship Id="rId102" Type="http://schemas.openxmlformats.org/officeDocument/2006/relationships/customXml" Target="../ink/ink178.xml"/><Relationship Id="rId123" Type="http://schemas.openxmlformats.org/officeDocument/2006/relationships/image" Target="../media/image109.png"/><Relationship Id="rId128" Type="http://schemas.openxmlformats.org/officeDocument/2006/relationships/customXml" Target="../ink/ink191.xml"/><Relationship Id="rId5" Type="http://schemas.openxmlformats.org/officeDocument/2006/relationships/image" Target="../media/image50.png"/><Relationship Id="rId90" Type="http://schemas.openxmlformats.org/officeDocument/2006/relationships/customXml" Target="../ink/ink172.xml"/><Relationship Id="rId95" Type="http://schemas.openxmlformats.org/officeDocument/2006/relationships/image" Target="../media/image95.png"/><Relationship Id="rId22" Type="http://schemas.openxmlformats.org/officeDocument/2006/relationships/customXml" Target="../ink/ink138.xml"/><Relationship Id="rId27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customXml" Target="../ink/ink151.xml"/><Relationship Id="rId64" Type="http://schemas.openxmlformats.org/officeDocument/2006/relationships/customXml" Target="../ink/ink159.xml"/><Relationship Id="rId69" Type="http://schemas.openxmlformats.org/officeDocument/2006/relationships/image" Target="../media/image82.png"/><Relationship Id="rId113" Type="http://schemas.openxmlformats.org/officeDocument/2006/relationships/image" Target="../media/image104.png"/><Relationship Id="rId118" Type="http://schemas.openxmlformats.org/officeDocument/2006/relationships/customXml" Target="../ink/ink186.xml"/><Relationship Id="rId80" Type="http://schemas.openxmlformats.org/officeDocument/2006/relationships/customXml" Target="../ink/ink167.xml"/><Relationship Id="rId85" Type="http://schemas.openxmlformats.org/officeDocument/2006/relationships/image" Target="../media/image90.png"/><Relationship Id="rId12" Type="http://schemas.openxmlformats.org/officeDocument/2006/relationships/customXml" Target="../ink/ink133.xml"/><Relationship Id="rId17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customXml" Target="../ink/ink146.xml"/><Relationship Id="rId59" Type="http://schemas.openxmlformats.org/officeDocument/2006/relationships/image" Target="../media/image77.png"/><Relationship Id="rId103" Type="http://schemas.openxmlformats.org/officeDocument/2006/relationships/image" Target="../media/image99.png"/><Relationship Id="rId108" Type="http://schemas.openxmlformats.org/officeDocument/2006/relationships/customXml" Target="../ink/ink181.xml"/><Relationship Id="rId124" Type="http://schemas.openxmlformats.org/officeDocument/2006/relationships/customXml" Target="../ink/ink189.xml"/><Relationship Id="rId129" Type="http://schemas.openxmlformats.org/officeDocument/2006/relationships/image" Target="../media/image112.png"/><Relationship Id="rId54" Type="http://schemas.openxmlformats.org/officeDocument/2006/relationships/customXml" Target="../ink/ink154.xml"/><Relationship Id="rId70" Type="http://schemas.openxmlformats.org/officeDocument/2006/relationships/customXml" Target="../ink/ink162.xml"/><Relationship Id="rId75" Type="http://schemas.openxmlformats.org/officeDocument/2006/relationships/image" Target="../media/image85.png"/><Relationship Id="rId91" Type="http://schemas.openxmlformats.org/officeDocument/2006/relationships/image" Target="../media/image93.png"/><Relationship Id="rId96" Type="http://schemas.openxmlformats.org/officeDocument/2006/relationships/customXml" Target="../ink/ink1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23" Type="http://schemas.openxmlformats.org/officeDocument/2006/relationships/image" Target="../media/image59.png"/><Relationship Id="rId28" Type="http://schemas.openxmlformats.org/officeDocument/2006/relationships/customXml" Target="../ink/ink141.xml"/><Relationship Id="rId49" Type="http://schemas.openxmlformats.org/officeDocument/2006/relationships/image" Target="../media/image72.png"/><Relationship Id="rId114" Type="http://schemas.openxmlformats.org/officeDocument/2006/relationships/customXml" Target="../ink/ink184.xml"/><Relationship Id="rId119" Type="http://schemas.openxmlformats.org/officeDocument/2006/relationships/image" Target="../media/image107.png"/><Relationship Id="rId44" Type="http://schemas.openxmlformats.org/officeDocument/2006/relationships/customXml" Target="../ink/ink149.xml"/><Relationship Id="rId60" Type="http://schemas.openxmlformats.org/officeDocument/2006/relationships/customXml" Target="../ink/ink157.xml"/><Relationship Id="rId65" Type="http://schemas.openxmlformats.org/officeDocument/2006/relationships/image" Target="../media/image80.png"/><Relationship Id="rId81" Type="http://schemas.openxmlformats.org/officeDocument/2006/relationships/image" Target="../media/image88.png"/><Relationship Id="rId86" Type="http://schemas.openxmlformats.org/officeDocument/2006/relationships/customXml" Target="../ink/ink170.xml"/><Relationship Id="rId13" Type="http://schemas.openxmlformats.org/officeDocument/2006/relationships/image" Target="../media/image54.png"/><Relationship Id="rId18" Type="http://schemas.openxmlformats.org/officeDocument/2006/relationships/customXml" Target="../ink/ink136.xml"/><Relationship Id="rId39" Type="http://schemas.openxmlformats.org/officeDocument/2006/relationships/image" Target="../media/image67.png"/><Relationship Id="rId109" Type="http://schemas.openxmlformats.org/officeDocument/2006/relationships/image" Target="../media/image102.png"/><Relationship Id="rId34" Type="http://schemas.openxmlformats.org/officeDocument/2006/relationships/customXml" Target="../ink/ink144.xml"/><Relationship Id="rId50" Type="http://schemas.openxmlformats.org/officeDocument/2006/relationships/customXml" Target="../ink/ink152.xml"/><Relationship Id="rId55" Type="http://schemas.openxmlformats.org/officeDocument/2006/relationships/image" Target="../media/image75.png"/><Relationship Id="rId76" Type="http://schemas.openxmlformats.org/officeDocument/2006/relationships/customXml" Target="../ink/ink165.xml"/><Relationship Id="rId97" Type="http://schemas.openxmlformats.org/officeDocument/2006/relationships/image" Target="../media/image96.png"/><Relationship Id="rId104" Type="http://schemas.openxmlformats.org/officeDocument/2006/relationships/customXml" Target="../ink/ink179.xml"/><Relationship Id="rId120" Type="http://schemas.openxmlformats.org/officeDocument/2006/relationships/customXml" Target="../ink/ink187.xml"/><Relationship Id="rId125" Type="http://schemas.openxmlformats.org/officeDocument/2006/relationships/image" Target="../media/image110.png"/><Relationship Id="rId7" Type="http://schemas.openxmlformats.org/officeDocument/2006/relationships/image" Target="../media/image51.png"/><Relationship Id="rId71" Type="http://schemas.openxmlformats.org/officeDocument/2006/relationships/image" Target="../media/image83.png"/><Relationship Id="rId92" Type="http://schemas.openxmlformats.org/officeDocument/2006/relationships/customXml" Target="../ink/ink173.xml"/><Relationship Id="rId2" Type="http://schemas.openxmlformats.org/officeDocument/2006/relationships/customXml" Target="../ink/ink128.xml"/><Relationship Id="rId29" Type="http://schemas.openxmlformats.org/officeDocument/2006/relationships/image" Target="../media/image62.png"/><Relationship Id="rId24" Type="http://schemas.openxmlformats.org/officeDocument/2006/relationships/customXml" Target="../ink/ink139.xml"/><Relationship Id="rId40" Type="http://schemas.openxmlformats.org/officeDocument/2006/relationships/customXml" Target="../ink/ink147.xml"/><Relationship Id="rId45" Type="http://schemas.openxmlformats.org/officeDocument/2006/relationships/image" Target="../media/image70.png"/><Relationship Id="rId66" Type="http://schemas.openxmlformats.org/officeDocument/2006/relationships/customXml" Target="../ink/ink160.xml"/><Relationship Id="rId87" Type="http://schemas.openxmlformats.org/officeDocument/2006/relationships/image" Target="../media/image91.png"/><Relationship Id="rId110" Type="http://schemas.openxmlformats.org/officeDocument/2006/relationships/customXml" Target="../ink/ink182.xml"/><Relationship Id="rId115" Type="http://schemas.openxmlformats.org/officeDocument/2006/relationships/image" Target="../media/image105.png"/><Relationship Id="rId61" Type="http://schemas.openxmlformats.org/officeDocument/2006/relationships/image" Target="../media/image78.png"/><Relationship Id="rId82" Type="http://schemas.openxmlformats.org/officeDocument/2006/relationships/customXml" Target="../ink/ink168.xml"/><Relationship Id="rId19" Type="http://schemas.openxmlformats.org/officeDocument/2006/relationships/image" Target="../media/image57.png"/><Relationship Id="rId14" Type="http://schemas.openxmlformats.org/officeDocument/2006/relationships/customXml" Target="../ink/ink134.xml"/><Relationship Id="rId30" Type="http://schemas.openxmlformats.org/officeDocument/2006/relationships/customXml" Target="../ink/ink142.xml"/><Relationship Id="rId35" Type="http://schemas.openxmlformats.org/officeDocument/2006/relationships/image" Target="../media/image65.png"/><Relationship Id="rId56" Type="http://schemas.openxmlformats.org/officeDocument/2006/relationships/customXml" Target="../ink/ink155.xml"/><Relationship Id="rId77" Type="http://schemas.openxmlformats.org/officeDocument/2006/relationships/image" Target="../media/image86.png"/><Relationship Id="rId100" Type="http://schemas.openxmlformats.org/officeDocument/2006/relationships/customXml" Target="../ink/ink177.xml"/><Relationship Id="rId105" Type="http://schemas.openxmlformats.org/officeDocument/2006/relationships/image" Target="../media/image100.png"/><Relationship Id="rId126" Type="http://schemas.openxmlformats.org/officeDocument/2006/relationships/customXml" Target="../ink/ink190.xml"/><Relationship Id="rId8" Type="http://schemas.openxmlformats.org/officeDocument/2006/relationships/customXml" Target="../ink/ink131.xml"/><Relationship Id="rId51" Type="http://schemas.openxmlformats.org/officeDocument/2006/relationships/image" Target="../media/image73.png"/><Relationship Id="rId72" Type="http://schemas.openxmlformats.org/officeDocument/2006/relationships/customXml" Target="../ink/ink163.xml"/><Relationship Id="rId93" Type="http://schemas.openxmlformats.org/officeDocument/2006/relationships/image" Target="../media/image94.png"/><Relationship Id="rId98" Type="http://schemas.openxmlformats.org/officeDocument/2006/relationships/customXml" Target="../ink/ink176.xml"/><Relationship Id="rId121" Type="http://schemas.openxmlformats.org/officeDocument/2006/relationships/image" Target="../media/image108.png"/><Relationship Id="rId3" Type="http://schemas.openxmlformats.org/officeDocument/2006/relationships/image" Target="../media/image4910.png"/><Relationship Id="rId25" Type="http://schemas.openxmlformats.org/officeDocument/2006/relationships/image" Target="../media/image60.png"/><Relationship Id="rId46" Type="http://schemas.openxmlformats.org/officeDocument/2006/relationships/customXml" Target="../ink/ink150.xml"/><Relationship Id="rId67" Type="http://schemas.openxmlformats.org/officeDocument/2006/relationships/image" Target="../media/image81.png"/><Relationship Id="rId116" Type="http://schemas.openxmlformats.org/officeDocument/2006/relationships/customXml" Target="../ink/ink185.xml"/><Relationship Id="rId20" Type="http://schemas.openxmlformats.org/officeDocument/2006/relationships/customXml" Target="../ink/ink137.xml"/><Relationship Id="rId41" Type="http://schemas.openxmlformats.org/officeDocument/2006/relationships/image" Target="../media/image68.png"/><Relationship Id="rId62" Type="http://schemas.openxmlformats.org/officeDocument/2006/relationships/customXml" Target="../ink/ink158.xml"/><Relationship Id="rId83" Type="http://schemas.openxmlformats.org/officeDocument/2006/relationships/image" Target="../media/image89.png"/><Relationship Id="rId88" Type="http://schemas.openxmlformats.org/officeDocument/2006/relationships/customXml" Target="../ink/ink171.xml"/><Relationship Id="rId111" Type="http://schemas.openxmlformats.org/officeDocument/2006/relationships/image" Target="../media/image103.png"/><Relationship Id="rId15" Type="http://schemas.openxmlformats.org/officeDocument/2006/relationships/image" Target="../media/image55.png"/><Relationship Id="rId36" Type="http://schemas.openxmlformats.org/officeDocument/2006/relationships/customXml" Target="../ink/ink145.xml"/><Relationship Id="rId57" Type="http://schemas.openxmlformats.org/officeDocument/2006/relationships/image" Target="../media/image76.png"/><Relationship Id="rId106" Type="http://schemas.openxmlformats.org/officeDocument/2006/relationships/customXml" Target="../ink/ink180.xml"/><Relationship Id="rId127" Type="http://schemas.openxmlformats.org/officeDocument/2006/relationships/image" Target="../media/image111.png"/><Relationship Id="rId10" Type="http://schemas.openxmlformats.org/officeDocument/2006/relationships/customXml" Target="../ink/ink132.xml"/><Relationship Id="rId31" Type="http://schemas.openxmlformats.org/officeDocument/2006/relationships/image" Target="../media/image63.png"/><Relationship Id="rId52" Type="http://schemas.openxmlformats.org/officeDocument/2006/relationships/customXml" Target="../ink/ink153.xml"/><Relationship Id="rId73" Type="http://schemas.openxmlformats.org/officeDocument/2006/relationships/image" Target="../media/image84.png"/><Relationship Id="rId78" Type="http://schemas.openxmlformats.org/officeDocument/2006/relationships/customXml" Target="../ink/ink166.xml"/><Relationship Id="rId94" Type="http://schemas.openxmlformats.org/officeDocument/2006/relationships/customXml" Target="../ink/ink174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customXml" Target="../ink/ink188.xml"/><Relationship Id="rId4" Type="http://schemas.openxmlformats.org/officeDocument/2006/relationships/customXml" Target="../ink/ink129.xml"/><Relationship Id="rId9" Type="http://schemas.openxmlformats.org/officeDocument/2006/relationships/image" Target="../media/image52.png"/><Relationship Id="rId26" Type="http://schemas.openxmlformats.org/officeDocument/2006/relationships/customXml" Target="../ink/ink14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9" Type="http://schemas.openxmlformats.org/officeDocument/2006/relationships/image" Target="../media/image127.png"/><Relationship Id="rId21" Type="http://schemas.openxmlformats.org/officeDocument/2006/relationships/image" Target="../media/image111.png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7" Type="http://schemas.openxmlformats.org/officeDocument/2006/relationships/image" Target="../media/image114.png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0" Type="http://schemas.openxmlformats.org/officeDocument/2006/relationships/customXml" Target="../ink/ink201.xml"/><Relationship Id="rId29" Type="http://schemas.openxmlformats.org/officeDocument/2006/relationships/image" Target="../media/image122.png"/><Relationship Id="rId41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1" Type="http://schemas.openxmlformats.org/officeDocument/2006/relationships/image" Target="../media/image116.png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126.png"/><Relationship Id="rId40" Type="http://schemas.openxmlformats.org/officeDocument/2006/relationships/customXml" Target="../ink/ink211.xm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19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10" Type="http://schemas.openxmlformats.org/officeDocument/2006/relationships/customXml" Target="../ink/ink196.xml"/><Relationship Id="rId19" Type="http://schemas.openxmlformats.org/officeDocument/2006/relationships/image" Target="../media/image110.png"/><Relationship Id="rId31" Type="http://schemas.openxmlformats.org/officeDocument/2006/relationships/image" Target="../media/image123.png"/><Relationship Id="rId4" Type="http://schemas.openxmlformats.org/officeDocument/2006/relationships/customXml" Target="../ink/ink193.xml"/><Relationship Id="rId9" Type="http://schemas.openxmlformats.org/officeDocument/2006/relationships/image" Target="../media/image115.png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121.png"/><Relationship Id="rId30" Type="http://schemas.openxmlformats.org/officeDocument/2006/relationships/customXml" Target="../ink/ink206.xml"/><Relationship Id="rId35" Type="http://schemas.openxmlformats.org/officeDocument/2006/relationships/image" Target="../media/image125.png"/><Relationship Id="rId43" Type="http://schemas.openxmlformats.org/officeDocument/2006/relationships/image" Target="../media/image129.png"/><Relationship Id="rId8" Type="http://schemas.openxmlformats.org/officeDocument/2006/relationships/customXml" Target="../ink/ink195.xml"/><Relationship Id="rId3" Type="http://schemas.openxmlformats.org/officeDocument/2006/relationships/image" Target="../media/image1120.png"/><Relationship Id="rId12" Type="http://schemas.openxmlformats.org/officeDocument/2006/relationships/customXml" Target="../ink/ink197.xml"/><Relationship Id="rId17" Type="http://schemas.openxmlformats.org/officeDocument/2006/relationships/image" Target="../media/image109.png"/><Relationship Id="rId25" Type="http://schemas.openxmlformats.org/officeDocument/2006/relationships/image" Target="../media/image120.png"/><Relationship Id="rId33" Type="http://schemas.openxmlformats.org/officeDocument/2006/relationships/image" Target="../media/image124.png"/><Relationship Id="rId38" Type="http://schemas.openxmlformats.org/officeDocument/2006/relationships/customXml" Target="../ink/ink21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221.xml"/><Relationship Id="rId26" Type="http://schemas.openxmlformats.org/officeDocument/2006/relationships/customXml" Target="../ink/ink225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229.xml"/><Relationship Id="rId42" Type="http://schemas.openxmlformats.org/officeDocument/2006/relationships/customXml" Target="../ink/ink233.xml"/><Relationship Id="rId47" Type="http://schemas.openxmlformats.org/officeDocument/2006/relationships/image" Target="../media/image149.png"/><Relationship Id="rId50" Type="http://schemas.openxmlformats.org/officeDocument/2006/relationships/customXml" Target="../ink/ink237.xml"/><Relationship Id="rId55" Type="http://schemas.openxmlformats.org/officeDocument/2006/relationships/image" Target="../media/image153.png"/><Relationship Id="rId63" Type="http://schemas.openxmlformats.org/officeDocument/2006/relationships/image" Target="../media/image157.png"/><Relationship Id="rId7" Type="http://schemas.openxmlformats.org/officeDocument/2006/relationships/image" Target="../media/image1290.png"/><Relationship Id="rId2" Type="http://schemas.openxmlformats.org/officeDocument/2006/relationships/customXml" Target="../ink/ink213.xml"/><Relationship Id="rId16" Type="http://schemas.openxmlformats.org/officeDocument/2006/relationships/customXml" Target="../ink/ink220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224.xml"/><Relationship Id="rId32" Type="http://schemas.openxmlformats.org/officeDocument/2006/relationships/customXml" Target="../ink/ink228.xml"/><Relationship Id="rId37" Type="http://schemas.openxmlformats.org/officeDocument/2006/relationships/image" Target="../media/image144.png"/><Relationship Id="rId40" Type="http://schemas.openxmlformats.org/officeDocument/2006/relationships/customXml" Target="../ink/ink232.xml"/><Relationship Id="rId45" Type="http://schemas.openxmlformats.org/officeDocument/2006/relationships/image" Target="../media/image148.png"/><Relationship Id="rId53" Type="http://schemas.openxmlformats.org/officeDocument/2006/relationships/image" Target="../media/image152.png"/><Relationship Id="rId58" Type="http://schemas.openxmlformats.org/officeDocument/2006/relationships/customXml" Target="../ink/ink241.xml"/><Relationship Id="rId5" Type="http://schemas.openxmlformats.org/officeDocument/2006/relationships/image" Target="../media/image1280.png"/><Relationship Id="rId61" Type="http://schemas.openxmlformats.org/officeDocument/2006/relationships/image" Target="../media/image156.png"/><Relationship Id="rId19" Type="http://schemas.openxmlformats.org/officeDocument/2006/relationships/image" Target="../media/image135.png"/><Relationship Id="rId14" Type="http://schemas.openxmlformats.org/officeDocument/2006/relationships/customXml" Target="../ink/ink219.xml"/><Relationship Id="rId22" Type="http://schemas.openxmlformats.org/officeDocument/2006/relationships/customXml" Target="../ink/ink223.xml"/><Relationship Id="rId27" Type="http://schemas.openxmlformats.org/officeDocument/2006/relationships/image" Target="../media/image139.png"/><Relationship Id="rId30" Type="http://schemas.openxmlformats.org/officeDocument/2006/relationships/customXml" Target="../ink/ink227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236.xml"/><Relationship Id="rId56" Type="http://schemas.openxmlformats.org/officeDocument/2006/relationships/customXml" Target="../ink/ink240.xml"/><Relationship Id="rId8" Type="http://schemas.openxmlformats.org/officeDocument/2006/relationships/customXml" Target="../ink/ink216.xml"/><Relationship Id="rId51" Type="http://schemas.openxmlformats.org/officeDocument/2006/relationships/image" Target="../media/image151.png"/><Relationship Id="rId3" Type="http://schemas.openxmlformats.org/officeDocument/2006/relationships/image" Target="../media/image1270.png"/><Relationship Id="rId12" Type="http://schemas.openxmlformats.org/officeDocument/2006/relationships/customXml" Target="../ink/ink218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231.xml"/><Relationship Id="rId46" Type="http://schemas.openxmlformats.org/officeDocument/2006/relationships/customXml" Target="../ink/ink235.xml"/><Relationship Id="rId59" Type="http://schemas.openxmlformats.org/officeDocument/2006/relationships/image" Target="../media/image155.png"/><Relationship Id="rId20" Type="http://schemas.openxmlformats.org/officeDocument/2006/relationships/customXml" Target="../ink/ink222.xml"/><Relationship Id="rId41" Type="http://schemas.openxmlformats.org/officeDocument/2006/relationships/image" Target="../media/image146.png"/><Relationship Id="rId54" Type="http://schemas.openxmlformats.org/officeDocument/2006/relationships/customXml" Target="../ink/ink239.xml"/><Relationship Id="rId62" Type="http://schemas.openxmlformats.org/officeDocument/2006/relationships/customXml" Target="../ink/ink2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.xml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226.xml"/><Relationship Id="rId36" Type="http://schemas.openxmlformats.org/officeDocument/2006/relationships/customXml" Target="../ink/ink230.xml"/><Relationship Id="rId49" Type="http://schemas.openxmlformats.org/officeDocument/2006/relationships/image" Target="../media/image150.png"/><Relationship Id="rId57" Type="http://schemas.openxmlformats.org/officeDocument/2006/relationships/image" Target="../media/image154.png"/><Relationship Id="rId10" Type="http://schemas.openxmlformats.org/officeDocument/2006/relationships/customXml" Target="../ink/ink217.xml"/><Relationship Id="rId31" Type="http://schemas.openxmlformats.org/officeDocument/2006/relationships/image" Target="../media/image141.png"/><Relationship Id="rId44" Type="http://schemas.openxmlformats.org/officeDocument/2006/relationships/customXml" Target="../ink/ink234.xml"/><Relationship Id="rId52" Type="http://schemas.openxmlformats.org/officeDocument/2006/relationships/customXml" Target="../ink/ink238.xml"/><Relationship Id="rId60" Type="http://schemas.openxmlformats.org/officeDocument/2006/relationships/customXml" Target="../ink/ink242.xml"/><Relationship Id="rId4" Type="http://schemas.openxmlformats.org/officeDocument/2006/relationships/customXml" Target="../ink/ink214.xml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7.xml"/><Relationship Id="rId13" Type="http://schemas.openxmlformats.org/officeDocument/2006/relationships/image" Target="../media/image162.png"/><Relationship Id="rId18" Type="http://schemas.openxmlformats.org/officeDocument/2006/relationships/customXml" Target="../ink/ink252.xml"/><Relationship Id="rId26" Type="http://schemas.openxmlformats.org/officeDocument/2006/relationships/customXml" Target="../ink/ink256.xml"/><Relationship Id="rId3" Type="http://schemas.openxmlformats.org/officeDocument/2006/relationships/image" Target="../media/image1570.png"/><Relationship Id="rId21" Type="http://schemas.openxmlformats.org/officeDocument/2006/relationships/image" Target="../media/image166.png"/><Relationship Id="rId7" Type="http://schemas.openxmlformats.org/officeDocument/2006/relationships/image" Target="../media/image159.png"/><Relationship Id="rId12" Type="http://schemas.openxmlformats.org/officeDocument/2006/relationships/customXml" Target="../ink/ink249.xml"/><Relationship Id="rId17" Type="http://schemas.openxmlformats.org/officeDocument/2006/relationships/image" Target="../media/image164.png"/><Relationship Id="rId25" Type="http://schemas.openxmlformats.org/officeDocument/2006/relationships/image" Target="../media/image168.png"/><Relationship Id="rId2" Type="http://schemas.openxmlformats.org/officeDocument/2006/relationships/customXml" Target="../ink/ink244.xml"/><Relationship Id="rId16" Type="http://schemas.openxmlformats.org/officeDocument/2006/relationships/customXml" Target="../ink/ink251.xml"/><Relationship Id="rId20" Type="http://schemas.openxmlformats.org/officeDocument/2006/relationships/customXml" Target="../ink/ink253.xml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6.xml"/><Relationship Id="rId11" Type="http://schemas.openxmlformats.org/officeDocument/2006/relationships/image" Target="../media/image161.png"/><Relationship Id="rId24" Type="http://schemas.openxmlformats.org/officeDocument/2006/relationships/customXml" Target="../ink/ink255.xml"/><Relationship Id="rId5" Type="http://schemas.openxmlformats.org/officeDocument/2006/relationships/image" Target="../media/image158.png"/><Relationship Id="rId15" Type="http://schemas.openxmlformats.org/officeDocument/2006/relationships/image" Target="../media/image163.png"/><Relationship Id="rId23" Type="http://schemas.openxmlformats.org/officeDocument/2006/relationships/image" Target="../media/image167.png"/><Relationship Id="rId28" Type="http://schemas.openxmlformats.org/officeDocument/2006/relationships/customXml" Target="../ink/ink257.xml"/><Relationship Id="rId10" Type="http://schemas.openxmlformats.org/officeDocument/2006/relationships/customXml" Target="../ink/ink248.xml"/><Relationship Id="rId19" Type="http://schemas.openxmlformats.org/officeDocument/2006/relationships/image" Target="../media/image165.png"/><Relationship Id="rId31" Type="http://schemas.openxmlformats.org/officeDocument/2006/relationships/image" Target="../media/image171.png"/><Relationship Id="rId4" Type="http://schemas.openxmlformats.org/officeDocument/2006/relationships/customXml" Target="../ink/ink245.xml"/><Relationship Id="rId9" Type="http://schemas.openxmlformats.org/officeDocument/2006/relationships/image" Target="../media/image160.png"/><Relationship Id="rId14" Type="http://schemas.openxmlformats.org/officeDocument/2006/relationships/customXml" Target="../ink/ink250.xml"/><Relationship Id="rId22" Type="http://schemas.openxmlformats.org/officeDocument/2006/relationships/customXml" Target="../ink/ink254.xml"/><Relationship Id="rId27" Type="http://schemas.openxmlformats.org/officeDocument/2006/relationships/image" Target="../media/image169.png"/><Relationship Id="rId30" Type="http://schemas.openxmlformats.org/officeDocument/2006/relationships/customXml" Target="../ink/ink25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1.xml"/><Relationship Id="rId21" Type="http://schemas.openxmlformats.org/officeDocument/2006/relationships/image" Target="../media/image180.png"/><Relationship Id="rId42" Type="http://schemas.openxmlformats.org/officeDocument/2006/relationships/customXml" Target="../ink/ink279.xml"/><Relationship Id="rId47" Type="http://schemas.openxmlformats.org/officeDocument/2006/relationships/image" Target="../media/image193.png"/><Relationship Id="rId63" Type="http://schemas.openxmlformats.org/officeDocument/2006/relationships/image" Target="../media/image201.png"/><Relationship Id="rId68" Type="http://schemas.openxmlformats.org/officeDocument/2006/relationships/customXml" Target="../ink/ink292.xml"/><Relationship Id="rId84" Type="http://schemas.openxmlformats.org/officeDocument/2006/relationships/customXml" Target="../ink/ink300.xml"/><Relationship Id="rId89" Type="http://schemas.openxmlformats.org/officeDocument/2006/relationships/image" Target="../media/image214.png"/><Relationship Id="rId16" Type="http://schemas.openxmlformats.org/officeDocument/2006/relationships/customXml" Target="../ink/ink266.xml"/><Relationship Id="rId11" Type="http://schemas.openxmlformats.org/officeDocument/2006/relationships/image" Target="../media/image175.png"/><Relationship Id="rId32" Type="http://schemas.openxmlformats.org/officeDocument/2006/relationships/customXml" Target="../ink/ink274.xml"/><Relationship Id="rId37" Type="http://schemas.openxmlformats.org/officeDocument/2006/relationships/image" Target="../media/image188.png"/><Relationship Id="rId53" Type="http://schemas.openxmlformats.org/officeDocument/2006/relationships/image" Target="../media/image196.png"/><Relationship Id="rId58" Type="http://schemas.openxmlformats.org/officeDocument/2006/relationships/customXml" Target="../ink/ink287.xml"/><Relationship Id="rId74" Type="http://schemas.openxmlformats.org/officeDocument/2006/relationships/customXml" Target="../ink/ink295.xml"/><Relationship Id="rId79" Type="http://schemas.openxmlformats.org/officeDocument/2006/relationships/image" Target="../media/image209.png"/><Relationship Id="rId5" Type="http://schemas.openxmlformats.org/officeDocument/2006/relationships/image" Target="../media/image172.png"/><Relationship Id="rId90" Type="http://schemas.openxmlformats.org/officeDocument/2006/relationships/customXml" Target="../ink/ink303.xml"/><Relationship Id="rId95" Type="http://schemas.openxmlformats.org/officeDocument/2006/relationships/image" Target="../media/image217.png"/><Relationship Id="rId22" Type="http://schemas.openxmlformats.org/officeDocument/2006/relationships/customXml" Target="../ink/ink269.xml"/><Relationship Id="rId27" Type="http://schemas.openxmlformats.org/officeDocument/2006/relationships/image" Target="../media/image183.png"/><Relationship Id="rId43" Type="http://schemas.openxmlformats.org/officeDocument/2006/relationships/image" Target="../media/image191.png"/><Relationship Id="rId48" Type="http://schemas.openxmlformats.org/officeDocument/2006/relationships/customXml" Target="../ink/ink282.xml"/><Relationship Id="rId64" Type="http://schemas.openxmlformats.org/officeDocument/2006/relationships/customXml" Target="../ink/ink290.xml"/><Relationship Id="rId69" Type="http://schemas.openxmlformats.org/officeDocument/2006/relationships/image" Target="../media/image204.png"/><Relationship Id="rId8" Type="http://schemas.openxmlformats.org/officeDocument/2006/relationships/customXml" Target="../ink/ink262.xml"/><Relationship Id="rId51" Type="http://schemas.openxmlformats.org/officeDocument/2006/relationships/image" Target="../media/image195.png"/><Relationship Id="rId72" Type="http://schemas.openxmlformats.org/officeDocument/2006/relationships/customXml" Target="../ink/ink294.xml"/><Relationship Id="rId80" Type="http://schemas.openxmlformats.org/officeDocument/2006/relationships/customXml" Target="../ink/ink298.xml"/><Relationship Id="rId85" Type="http://schemas.openxmlformats.org/officeDocument/2006/relationships/image" Target="../media/image212.png"/><Relationship Id="rId93" Type="http://schemas.openxmlformats.org/officeDocument/2006/relationships/image" Target="../media/image216.png"/><Relationship Id="rId3" Type="http://schemas.openxmlformats.org/officeDocument/2006/relationships/image" Target="../media/image1710.png"/><Relationship Id="rId12" Type="http://schemas.openxmlformats.org/officeDocument/2006/relationships/customXml" Target="../ink/ink264.xml"/><Relationship Id="rId17" Type="http://schemas.openxmlformats.org/officeDocument/2006/relationships/image" Target="../media/image178.png"/><Relationship Id="rId25" Type="http://schemas.openxmlformats.org/officeDocument/2006/relationships/image" Target="../media/image182.png"/><Relationship Id="rId33" Type="http://schemas.openxmlformats.org/officeDocument/2006/relationships/image" Target="../media/image186.png"/><Relationship Id="rId38" Type="http://schemas.openxmlformats.org/officeDocument/2006/relationships/customXml" Target="../ink/ink277.xml"/><Relationship Id="rId46" Type="http://schemas.openxmlformats.org/officeDocument/2006/relationships/customXml" Target="../ink/ink281.xml"/><Relationship Id="rId59" Type="http://schemas.openxmlformats.org/officeDocument/2006/relationships/image" Target="../media/image199.png"/><Relationship Id="rId67" Type="http://schemas.openxmlformats.org/officeDocument/2006/relationships/image" Target="../media/image203.png"/><Relationship Id="rId20" Type="http://schemas.openxmlformats.org/officeDocument/2006/relationships/customXml" Target="../ink/ink268.xml"/><Relationship Id="rId41" Type="http://schemas.openxmlformats.org/officeDocument/2006/relationships/image" Target="../media/image190.png"/><Relationship Id="rId54" Type="http://schemas.openxmlformats.org/officeDocument/2006/relationships/customXml" Target="../ink/ink285.xml"/><Relationship Id="rId62" Type="http://schemas.openxmlformats.org/officeDocument/2006/relationships/customXml" Target="../ink/ink289.xml"/><Relationship Id="rId70" Type="http://schemas.openxmlformats.org/officeDocument/2006/relationships/customXml" Target="../ink/ink293.xml"/><Relationship Id="rId75" Type="http://schemas.openxmlformats.org/officeDocument/2006/relationships/image" Target="../media/image207.png"/><Relationship Id="rId83" Type="http://schemas.openxmlformats.org/officeDocument/2006/relationships/image" Target="../media/image211.png"/><Relationship Id="rId88" Type="http://schemas.openxmlformats.org/officeDocument/2006/relationships/customXml" Target="../ink/ink302.xml"/><Relationship Id="rId91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1.xml"/><Relationship Id="rId15" Type="http://schemas.openxmlformats.org/officeDocument/2006/relationships/image" Target="../media/image177.png"/><Relationship Id="rId23" Type="http://schemas.openxmlformats.org/officeDocument/2006/relationships/image" Target="../media/image181.png"/><Relationship Id="rId28" Type="http://schemas.openxmlformats.org/officeDocument/2006/relationships/customXml" Target="../ink/ink272.xml"/><Relationship Id="rId36" Type="http://schemas.openxmlformats.org/officeDocument/2006/relationships/customXml" Target="../ink/ink276.xml"/><Relationship Id="rId49" Type="http://schemas.openxmlformats.org/officeDocument/2006/relationships/image" Target="../media/image194.png"/><Relationship Id="rId57" Type="http://schemas.openxmlformats.org/officeDocument/2006/relationships/image" Target="../media/image198.png"/><Relationship Id="rId10" Type="http://schemas.openxmlformats.org/officeDocument/2006/relationships/customXml" Target="../ink/ink263.xml"/><Relationship Id="rId31" Type="http://schemas.openxmlformats.org/officeDocument/2006/relationships/image" Target="../media/image185.png"/><Relationship Id="rId44" Type="http://schemas.openxmlformats.org/officeDocument/2006/relationships/customXml" Target="../ink/ink280.xml"/><Relationship Id="rId52" Type="http://schemas.openxmlformats.org/officeDocument/2006/relationships/customXml" Target="../ink/ink284.xml"/><Relationship Id="rId60" Type="http://schemas.openxmlformats.org/officeDocument/2006/relationships/customXml" Target="../ink/ink288.xml"/><Relationship Id="rId65" Type="http://schemas.openxmlformats.org/officeDocument/2006/relationships/image" Target="../media/image202.png"/><Relationship Id="rId73" Type="http://schemas.openxmlformats.org/officeDocument/2006/relationships/image" Target="../media/image206.png"/><Relationship Id="rId78" Type="http://schemas.openxmlformats.org/officeDocument/2006/relationships/customXml" Target="../ink/ink297.xml"/><Relationship Id="rId81" Type="http://schemas.openxmlformats.org/officeDocument/2006/relationships/image" Target="../media/image210.png"/><Relationship Id="rId86" Type="http://schemas.openxmlformats.org/officeDocument/2006/relationships/customXml" Target="../ink/ink301.xml"/><Relationship Id="rId94" Type="http://schemas.openxmlformats.org/officeDocument/2006/relationships/customXml" Target="../ink/ink305.xml"/><Relationship Id="rId4" Type="http://schemas.openxmlformats.org/officeDocument/2006/relationships/customXml" Target="../ink/ink260.xml"/><Relationship Id="rId9" Type="http://schemas.openxmlformats.org/officeDocument/2006/relationships/image" Target="../media/image174.png"/><Relationship Id="rId13" Type="http://schemas.openxmlformats.org/officeDocument/2006/relationships/image" Target="../media/image176.png"/><Relationship Id="rId18" Type="http://schemas.openxmlformats.org/officeDocument/2006/relationships/customXml" Target="../ink/ink267.xml"/><Relationship Id="rId39" Type="http://schemas.openxmlformats.org/officeDocument/2006/relationships/image" Target="../media/image189.png"/><Relationship Id="rId34" Type="http://schemas.openxmlformats.org/officeDocument/2006/relationships/customXml" Target="../ink/ink275.xml"/><Relationship Id="rId50" Type="http://schemas.openxmlformats.org/officeDocument/2006/relationships/customXml" Target="../ink/ink283.xml"/><Relationship Id="rId55" Type="http://schemas.openxmlformats.org/officeDocument/2006/relationships/image" Target="../media/image197.png"/><Relationship Id="rId76" Type="http://schemas.openxmlformats.org/officeDocument/2006/relationships/customXml" Target="../ink/ink296.xml"/><Relationship Id="rId7" Type="http://schemas.openxmlformats.org/officeDocument/2006/relationships/image" Target="../media/image173.png"/><Relationship Id="rId71" Type="http://schemas.openxmlformats.org/officeDocument/2006/relationships/image" Target="../media/image205.png"/><Relationship Id="rId92" Type="http://schemas.openxmlformats.org/officeDocument/2006/relationships/customXml" Target="../ink/ink304.xml"/><Relationship Id="rId2" Type="http://schemas.openxmlformats.org/officeDocument/2006/relationships/customXml" Target="../ink/ink259.xml"/><Relationship Id="rId29" Type="http://schemas.openxmlformats.org/officeDocument/2006/relationships/image" Target="../media/image184.png"/><Relationship Id="rId24" Type="http://schemas.openxmlformats.org/officeDocument/2006/relationships/customXml" Target="../ink/ink270.xml"/><Relationship Id="rId40" Type="http://schemas.openxmlformats.org/officeDocument/2006/relationships/customXml" Target="../ink/ink278.xml"/><Relationship Id="rId45" Type="http://schemas.openxmlformats.org/officeDocument/2006/relationships/image" Target="../media/image192.png"/><Relationship Id="rId66" Type="http://schemas.openxmlformats.org/officeDocument/2006/relationships/customXml" Target="../ink/ink291.xml"/><Relationship Id="rId87" Type="http://schemas.openxmlformats.org/officeDocument/2006/relationships/image" Target="../media/image213.png"/><Relationship Id="rId61" Type="http://schemas.openxmlformats.org/officeDocument/2006/relationships/image" Target="../media/image200.png"/><Relationship Id="rId82" Type="http://schemas.openxmlformats.org/officeDocument/2006/relationships/customXml" Target="../ink/ink299.xml"/><Relationship Id="rId19" Type="http://schemas.openxmlformats.org/officeDocument/2006/relationships/image" Target="../media/image179.png"/><Relationship Id="rId14" Type="http://schemas.openxmlformats.org/officeDocument/2006/relationships/customXml" Target="../ink/ink265.xml"/><Relationship Id="rId30" Type="http://schemas.openxmlformats.org/officeDocument/2006/relationships/customXml" Target="../ink/ink273.xml"/><Relationship Id="rId35" Type="http://schemas.openxmlformats.org/officeDocument/2006/relationships/image" Target="../media/image187.png"/><Relationship Id="rId56" Type="http://schemas.openxmlformats.org/officeDocument/2006/relationships/customXml" Target="../ink/ink286.xml"/><Relationship Id="rId77" Type="http://schemas.openxmlformats.org/officeDocument/2006/relationships/image" Target="../media/image2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Aldehyde and Ketone Electrophiles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with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Oxygen and Nitrogen Nucleophiles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2/6/2023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0E68-F341-651E-1ED8-DF1B9439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Nucleophiles: Formation of Hydrates (</a:t>
            </a:r>
            <a:r>
              <a:rPr lang="en-US" i="1" dirty="0"/>
              <a:t>gem</a:t>
            </a:r>
            <a:r>
              <a:rPr lang="en-US" dirty="0"/>
              <a:t>-diols)			(19.5)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2EA771-11AD-CFCB-80EA-B148D951AF50}"/>
              </a:ext>
            </a:extLst>
          </p:cNvPr>
          <p:cNvGrpSpPr/>
          <p:nvPr/>
        </p:nvGrpSpPr>
        <p:grpSpPr>
          <a:xfrm>
            <a:off x="514631" y="1933893"/>
            <a:ext cx="195120" cy="305280"/>
            <a:chOff x="674851" y="2383113"/>
            <a:chExt cx="1951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14:cNvPr>
                <p14:cNvContentPartPr/>
                <p14:nvPr/>
              </p14:nvContentPartPr>
              <p14:xfrm>
                <a:off x="674851" y="2383113"/>
                <a:ext cx="34200" cy="30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851" y="2374113"/>
                  <a:ext cx="51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14:cNvPr>
                <p14:cNvContentPartPr/>
                <p14:nvPr/>
              </p14:nvContentPartPr>
              <p14:xfrm>
                <a:off x="770611" y="2383473"/>
                <a:ext cx="99360" cy="28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578" y="2374473"/>
                  <a:ext cx="117064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14:cNvPr>
                <p14:cNvContentPartPr/>
                <p14:nvPr/>
              </p14:nvContentPartPr>
              <p14:xfrm>
                <a:off x="693931" y="2527113"/>
                <a:ext cx="81720" cy="4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931" y="2518113"/>
                  <a:ext cx="99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6CB6B2-E295-30BE-4463-2F62C01E001C}"/>
              </a:ext>
            </a:extLst>
          </p:cNvPr>
          <p:cNvGrpSpPr/>
          <p:nvPr/>
        </p:nvGrpSpPr>
        <p:grpSpPr>
          <a:xfrm>
            <a:off x="917111" y="1221093"/>
            <a:ext cx="1179360" cy="961920"/>
            <a:chOff x="1077331" y="1670313"/>
            <a:chExt cx="117936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14:cNvPr>
                <p14:cNvContentPartPr/>
                <p14:nvPr/>
              </p14:nvContentPartPr>
              <p14:xfrm>
                <a:off x="1077331" y="2224353"/>
                <a:ext cx="846000" cy="30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8331" y="2215353"/>
                  <a:ext cx="863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14:cNvPr>
                <p14:cNvContentPartPr/>
                <p14:nvPr/>
              </p14:nvContentPartPr>
              <p14:xfrm>
                <a:off x="2073091" y="2380953"/>
                <a:ext cx="26280" cy="25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4091" y="2371953"/>
                  <a:ext cx="43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14:cNvPr>
                <p14:cNvContentPartPr/>
                <p14:nvPr/>
              </p14:nvContentPartPr>
              <p14:xfrm>
                <a:off x="2194051" y="2386353"/>
                <a:ext cx="62640" cy="21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5102" y="2377353"/>
                  <a:ext cx="8017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14:cNvPr>
                <p14:cNvContentPartPr/>
                <p14:nvPr/>
              </p14:nvContentPartPr>
              <p14:xfrm>
                <a:off x="2114851" y="2534313"/>
                <a:ext cx="107280" cy="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5851" y="2525313"/>
                  <a:ext cx="12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14:cNvPr>
                <p14:cNvContentPartPr/>
                <p14:nvPr/>
              </p14:nvContentPartPr>
              <p14:xfrm>
                <a:off x="1401691" y="1959393"/>
                <a:ext cx="40320" cy="30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2691" y="1950393"/>
                  <a:ext cx="57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14:cNvPr>
                <p14:cNvContentPartPr/>
                <p14:nvPr/>
              </p14:nvContentPartPr>
              <p14:xfrm>
                <a:off x="1516531" y="1956513"/>
                <a:ext cx="32760" cy="28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07629" y="1947502"/>
                  <a:ext cx="50208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14:cNvPr>
                <p14:cNvContentPartPr/>
                <p14:nvPr/>
              </p14:nvContentPartPr>
              <p14:xfrm>
                <a:off x="1397731" y="1670313"/>
                <a:ext cx="118800" cy="18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88731" y="1661330"/>
                  <a:ext cx="136440" cy="2058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1277E2-0126-1D95-30E2-D7B2D399653E}"/>
              </a:ext>
            </a:extLst>
          </p:cNvPr>
          <p:cNvGrpSpPr/>
          <p:nvPr/>
        </p:nvGrpSpPr>
        <p:grpSpPr>
          <a:xfrm>
            <a:off x="2555111" y="1698093"/>
            <a:ext cx="165240" cy="171720"/>
            <a:chOff x="2715331" y="2147313"/>
            <a:chExt cx="1652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14:cNvPr>
                <p14:cNvContentPartPr/>
                <p14:nvPr/>
              </p14:nvContentPartPr>
              <p14:xfrm>
                <a:off x="2770771" y="2147313"/>
                <a:ext cx="30600" cy="171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1664" y="2138313"/>
                  <a:ext cx="4845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14:cNvPr>
                <p14:cNvContentPartPr/>
                <p14:nvPr/>
              </p14:nvContentPartPr>
              <p14:xfrm>
                <a:off x="2715331" y="2254593"/>
                <a:ext cx="16524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6331" y="2245593"/>
                  <a:ext cx="182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80EA93-F756-C6EE-48BD-11233BF9E0E0}"/>
              </a:ext>
            </a:extLst>
          </p:cNvPr>
          <p:cNvGrpSpPr/>
          <p:nvPr/>
        </p:nvGrpSpPr>
        <p:grpSpPr>
          <a:xfrm>
            <a:off x="3370871" y="1553013"/>
            <a:ext cx="692640" cy="391320"/>
            <a:chOff x="3531091" y="2002233"/>
            <a:chExt cx="6926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14:cNvPr>
                <p14:cNvContentPartPr/>
                <p14:nvPr/>
              </p14:nvContentPartPr>
              <p14:xfrm>
                <a:off x="3531091" y="2002233"/>
                <a:ext cx="21240" cy="31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2091" y="1993233"/>
                  <a:ext cx="38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14:cNvPr>
                <p14:cNvContentPartPr/>
                <p14:nvPr/>
              </p14:nvContentPartPr>
              <p14:xfrm>
                <a:off x="3659611" y="2018433"/>
                <a:ext cx="34920" cy="29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50611" y="2009433"/>
                  <a:ext cx="52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14:cNvPr>
                <p14:cNvContentPartPr/>
                <p14:nvPr/>
              </p14:nvContentPartPr>
              <p14:xfrm>
                <a:off x="3604171" y="2201313"/>
                <a:ext cx="8640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5171" y="2192313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14:cNvPr>
                <p14:cNvContentPartPr/>
                <p14:nvPr/>
              </p14:nvContentPartPr>
              <p14:xfrm>
                <a:off x="3763291" y="2256753"/>
                <a:ext cx="215640" cy="13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4291" y="2247753"/>
                  <a:ext cx="233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14:cNvPr>
                <p14:cNvContentPartPr/>
                <p14:nvPr/>
              </p14:nvContentPartPr>
              <p14:xfrm>
                <a:off x="4027531" y="2104833"/>
                <a:ext cx="196200" cy="23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18531" y="2095833"/>
                  <a:ext cx="2138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14:cNvPr>
              <p14:cNvContentPartPr/>
              <p14:nvPr/>
            </p14:nvContentPartPr>
            <p14:xfrm>
              <a:off x="5163311" y="1879173"/>
              <a:ext cx="223200" cy="93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54311" y="1870173"/>
                <a:ext cx="2408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E9BD3F7-FBC6-0D1C-F255-A4DACDB50DD9}"/>
              </a:ext>
            </a:extLst>
          </p:cNvPr>
          <p:cNvGrpSpPr/>
          <p:nvPr/>
        </p:nvGrpSpPr>
        <p:grpSpPr>
          <a:xfrm>
            <a:off x="4561391" y="1009053"/>
            <a:ext cx="1449360" cy="652680"/>
            <a:chOff x="4721611" y="1458273"/>
            <a:chExt cx="144936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14:cNvPr>
                <p14:cNvContentPartPr/>
                <p14:nvPr/>
              </p14:nvContentPartPr>
              <p14:xfrm>
                <a:off x="4721611" y="1936713"/>
                <a:ext cx="1449360" cy="174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12611" y="1927732"/>
                  <a:ext cx="146700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14:cNvPr>
                <p14:cNvContentPartPr/>
                <p14:nvPr/>
              </p14:nvContentPartPr>
              <p14:xfrm>
                <a:off x="4899091" y="1613073"/>
                <a:ext cx="24120" cy="267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0091" y="1604061"/>
                  <a:ext cx="41760" cy="28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14:cNvPr>
                <p14:cNvContentPartPr/>
                <p14:nvPr/>
              </p14:nvContentPartPr>
              <p14:xfrm>
                <a:off x="5025451" y="1600473"/>
                <a:ext cx="26280" cy="222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6451" y="1591473"/>
                  <a:ext cx="43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14:cNvPr>
                <p14:cNvContentPartPr/>
                <p14:nvPr/>
              </p14:nvContentPartPr>
              <p14:xfrm>
                <a:off x="4941931" y="1798833"/>
                <a:ext cx="9612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2931" y="1789833"/>
                  <a:ext cx="113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14:cNvPr>
                <p14:cNvContentPartPr/>
                <p14:nvPr/>
              </p14:nvContentPartPr>
              <p14:xfrm>
                <a:off x="5145691" y="1773633"/>
                <a:ext cx="127800" cy="156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6691" y="1764612"/>
                  <a:ext cx="145440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14:cNvPr>
                <p14:cNvContentPartPr/>
                <p14:nvPr/>
              </p14:nvContentPartPr>
              <p14:xfrm>
                <a:off x="5330731" y="1644393"/>
                <a:ext cx="141120" cy="18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1731" y="1635393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14:cNvPr>
                <p14:cNvContentPartPr/>
                <p14:nvPr/>
              </p14:nvContentPartPr>
              <p14:xfrm>
                <a:off x="5589211" y="1506513"/>
                <a:ext cx="52920" cy="13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0211" y="1497513"/>
                  <a:ext cx="70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14:cNvPr>
                <p14:cNvContentPartPr/>
                <p14:nvPr/>
              </p14:nvContentPartPr>
              <p14:xfrm>
                <a:off x="5588131" y="1581393"/>
                <a:ext cx="82440" cy="3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79131" y="1572393"/>
                  <a:ext cx="100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14:cNvPr>
                <p14:cNvContentPartPr/>
                <p14:nvPr/>
              </p14:nvContentPartPr>
              <p14:xfrm>
                <a:off x="5523331" y="1458273"/>
                <a:ext cx="182880" cy="24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14331" y="1449273"/>
                  <a:ext cx="2005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9E32E0A-3CC6-89FF-3CBC-229C1C4C84B1}"/>
              </a:ext>
            </a:extLst>
          </p:cNvPr>
          <p:cNvGrpSpPr/>
          <p:nvPr/>
        </p:nvGrpSpPr>
        <p:grpSpPr>
          <a:xfrm>
            <a:off x="752591" y="2996613"/>
            <a:ext cx="1181160" cy="943200"/>
            <a:chOff x="912811" y="3445833"/>
            <a:chExt cx="118116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14:cNvPr>
                <p14:cNvContentPartPr/>
                <p14:nvPr/>
              </p14:nvContentPartPr>
              <p14:xfrm>
                <a:off x="912811" y="4047753"/>
                <a:ext cx="1181160" cy="34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3814" y="4038753"/>
                  <a:ext cx="1198795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14:cNvPr>
                <p14:cNvContentPartPr/>
                <p14:nvPr/>
              </p14:nvContentPartPr>
              <p14:xfrm>
                <a:off x="1371091" y="3795033"/>
                <a:ext cx="57960" cy="28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62091" y="3786033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14:cNvPr>
                <p14:cNvContentPartPr/>
                <p14:nvPr/>
              </p14:nvContentPartPr>
              <p14:xfrm>
                <a:off x="1517971" y="3746433"/>
                <a:ext cx="33480" cy="311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8971" y="3737433"/>
                  <a:ext cx="51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14:cNvPr>
                <p14:cNvContentPartPr/>
                <p14:nvPr/>
              </p14:nvContentPartPr>
              <p14:xfrm>
                <a:off x="1385131" y="3445833"/>
                <a:ext cx="109800" cy="19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6131" y="3436833"/>
                  <a:ext cx="1274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24F7D6-81E9-6E56-A208-599F935E3D6F}"/>
              </a:ext>
            </a:extLst>
          </p:cNvPr>
          <p:cNvGrpSpPr/>
          <p:nvPr/>
        </p:nvGrpSpPr>
        <p:grpSpPr>
          <a:xfrm>
            <a:off x="2533871" y="3491973"/>
            <a:ext cx="152280" cy="258120"/>
            <a:chOff x="2694091" y="3941193"/>
            <a:chExt cx="1522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14:cNvPr>
                <p14:cNvContentPartPr/>
                <p14:nvPr/>
              </p14:nvContentPartPr>
              <p14:xfrm>
                <a:off x="2738731" y="3941193"/>
                <a:ext cx="48960" cy="25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9731" y="3932193"/>
                  <a:ext cx="66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14:cNvPr>
                <p14:cNvContentPartPr/>
                <p14:nvPr/>
              </p14:nvContentPartPr>
              <p14:xfrm>
                <a:off x="2694091" y="4077993"/>
                <a:ext cx="152280" cy="12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85112" y="4068993"/>
                  <a:ext cx="169878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A39F39-8630-903A-346D-3318CD095E30}"/>
              </a:ext>
            </a:extLst>
          </p:cNvPr>
          <p:cNvGrpSpPr/>
          <p:nvPr/>
        </p:nvGrpSpPr>
        <p:grpSpPr>
          <a:xfrm>
            <a:off x="3223991" y="3462093"/>
            <a:ext cx="595080" cy="365400"/>
            <a:chOff x="3384211" y="3911313"/>
            <a:chExt cx="5950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14:cNvPr>
                <p14:cNvContentPartPr/>
                <p14:nvPr/>
              </p14:nvContentPartPr>
              <p14:xfrm>
                <a:off x="3384211" y="3963153"/>
                <a:ext cx="2412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5343" y="3954153"/>
                  <a:ext cx="41501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14:cNvPr>
                <p14:cNvContentPartPr/>
                <p14:nvPr/>
              </p14:nvContentPartPr>
              <p14:xfrm>
                <a:off x="3484291" y="3911313"/>
                <a:ext cx="65520" cy="24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5291" y="3902313"/>
                  <a:ext cx="8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14:cNvPr>
                <p14:cNvContentPartPr/>
                <p14:nvPr/>
              </p14:nvContentPartPr>
              <p14:xfrm>
                <a:off x="3438211" y="4053153"/>
                <a:ext cx="94320" cy="5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9211" y="4044153"/>
                  <a:ext cx="111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14:cNvPr>
                <p14:cNvContentPartPr/>
                <p14:nvPr/>
              </p14:nvContentPartPr>
              <p14:xfrm>
                <a:off x="3616771" y="3996273"/>
                <a:ext cx="362520" cy="28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07771" y="3987273"/>
                  <a:ext cx="3801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14:cNvPr>
              <p14:cNvContentPartPr/>
              <p14:nvPr/>
            </p14:nvContentPartPr>
            <p14:xfrm>
              <a:off x="4546271" y="3506733"/>
              <a:ext cx="1936800" cy="291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537271" y="3497733"/>
                <a:ext cx="1954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14:cNvPr>
              <p14:cNvContentPartPr/>
              <p14:nvPr/>
            </p14:nvContentPartPr>
            <p14:xfrm>
              <a:off x="5220911" y="3371733"/>
              <a:ext cx="254160" cy="77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11911" y="3362733"/>
                <a:ext cx="2718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0628BD-B756-1425-4016-CC14FAA919DE}"/>
              </a:ext>
            </a:extLst>
          </p:cNvPr>
          <p:cNvGrpSpPr/>
          <p:nvPr/>
        </p:nvGrpSpPr>
        <p:grpSpPr>
          <a:xfrm>
            <a:off x="5012471" y="2688093"/>
            <a:ext cx="734760" cy="549000"/>
            <a:chOff x="5172691" y="3137313"/>
            <a:chExt cx="73476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14:cNvPr>
                <p14:cNvContentPartPr/>
                <p14:nvPr/>
              </p14:nvContentPartPr>
              <p14:xfrm>
                <a:off x="5172691" y="3422073"/>
                <a:ext cx="33480" cy="21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63691" y="3413073"/>
                  <a:ext cx="5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14:cNvPr>
                <p14:cNvContentPartPr/>
                <p14:nvPr/>
              </p14:nvContentPartPr>
              <p14:xfrm>
                <a:off x="5261251" y="3405153"/>
                <a:ext cx="52920" cy="17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2251" y="3396153"/>
                  <a:ext cx="7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14:cNvPr>
                <p14:cNvContentPartPr/>
                <p14:nvPr/>
              </p14:nvContentPartPr>
              <p14:xfrm>
                <a:off x="5205451" y="3548433"/>
                <a:ext cx="9000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6451" y="3539433"/>
                  <a:ext cx="10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14:cNvPr>
                <p14:cNvContentPartPr/>
                <p14:nvPr/>
              </p14:nvContentPartPr>
              <p14:xfrm>
                <a:off x="5364571" y="3539793"/>
                <a:ext cx="104760" cy="14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55571" y="3530793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14:cNvPr>
                <p14:cNvContentPartPr/>
                <p14:nvPr/>
              </p14:nvContentPartPr>
              <p14:xfrm>
                <a:off x="5518651" y="3393633"/>
                <a:ext cx="118080" cy="163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09651" y="3384633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14:cNvPr>
                <p14:cNvContentPartPr/>
                <p14:nvPr/>
              </p14:nvContentPartPr>
              <p14:xfrm>
                <a:off x="5741131" y="3229113"/>
                <a:ext cx="83880" cy="12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32131" y="3220113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14:cNvPr>
                <p14:cNvContentPartPr/>
                <p14:nvPr/>
              </p14:nvContentPartPr>
              <p14:xfrm>
                <a:off x="5686051" y="3137313"/>
                <a:ext cx="221400" cy="263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7051" y="3128313"/>
                  <a:ext cx="239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76541F-B988-CCDE-F247-1C43221EE203}"/>
              </a:ext>
            </a:extLst>
          </p:cNvPr>
          <p:cNvGrpSpPr/>
          <p:nvPr/>
        </p:nvGrpSpPr>
        <p:grpSpPr>
          <a:xfrm>
            <a:off x="-59280" y="4350155"/>
            <a:ext cx="12310560" cy="600120"/>
            <a:chOff x="43411" y="4606473"/>
            <a:chExt cx="1231056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14:cNvPr>
                <p14:cNvContentPartPr/>
                <p14:nvPr/>
              </p14:nvContentPartPr>
              <p14:xfrm>
                <a:off x="43411" y="4606473"/>
                <a:ext cx="12310560" cy="29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11" y="4597473"/>
                  <a:ext cx="12328199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14:cNvPr>
                <p14:cNvContentPartPr/>
                <p14:nvPr/>
              </p14:nvContentPartPr>
              <p14:xfrm>
                <a:off x="474331" y="5034873"/>
                <a:ext cx="435960" cy="17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331" y="5025873"/>
                  <a:ext cx="453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14:cNvPr>
                <p14:cNvContentPartPr/>
                <p14:nvPr/>
              </p14:nvContentPartPr>
              <p14:xfrm>
                <a:off x="919651" y="5052873"/>
                <a:ext cx="91800" cy="12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651" y="5043873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14:cNvPr>
                <p14:cNvContentPartPr/>
                <p14:nvPr/>
              </p14:nvContentPartPr>
              <p14:xfrm>
                <a:off x="1004971" y="4949193"/>
                <a:ext cx="200160" cy="215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5971" y="4940193"/>
                  <a:ext cx="21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14:cNvPr>
                <p14:cNvContentPartPr/>
                <p14:nvPr/>
              </p14:nvContentPartPr>
              <p14:xfrm>
                <a:off x="1212331" y="5054313"/>
                <a:ext cx="93240" cy="10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03331" y="5045313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14:cNvPr>
                <p14:cNvContentPartPr/>
                <p14:nvPr/>
              </p14:nvContentPartPr>
              <p14:xfrm>
                <a:off x="1367131" y="5050713"/>
                <a:ext cx="157680" cy="8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8152" y="5041713"/>
                  <a:ext cx="17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14:cNvPr>
                <p14:cNvContentPartPr/>
                <p14:nvPr/>
              </p14:nvContentPartPr>
              <p14:xfrm>
                <a:off x="1568371" y="5067993"/>
                <a:ext cx="28800" cy="66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59482" y="5058993"/>
                  <a:ext cx="46222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14:cNvPr>
                <p14:cNvContentPartPr/>
                <p14:nvPr/>
              </p14:nvContentPartPr>
              <p14:xfrm>
                <a:off x="1592131" y="5008233"/>
                <a:ext cx="118440" cy="19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83131" y="4999233"/>
                  <a:ext cx="13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14:cNvPr>
                <p14:cNvContentPartPr/>
                <p14:nvPr/>
              </p14:nvContentPartPr>
              <p14:xfrm>
                <a:off x="1772131" y="5006073"/>
                <a:ext cx="241560" cy="9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3131" y="4997073"/>
                  <a:ext cx="25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14:cNvPr>
                <p14:cNvContentPartPr/>
                <p14:nvPr/>
              </p14:nvContentPartPr>
              <p14:xfrm>
                <a:off x="2040331" y="4925433"/>
                <a:ext cx="20520" cy="4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31331" y="4916504"/>
                  <a:ext cx="38160" cy="62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14:cNvPr>
                <p14:cNvContentPartPr/>
                <p14:nvPr/>
              </p14:nvContentPartPr>
              <p14:xfrm>
                <a:off x="2067331" y="5078433"/>
                <a:ext cx="3600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58331" y="5069433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14:cNvPr>
              <p14:cNvContentPartPr/>
              <p14:nvPr/>
            </p14:nvContentPartPr>
            <p14:xfrm>
              <a:off x="773760" y="6133955"/>
              <a:ext cx="934920" cy="299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64760" y="6124955"/>
                <a:ext cx="9525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679DEA-C614-C38B-B7CA-A287472B61CD}"/>
              </a:ext>
            </a:extLst>
          </p:cNvPr>
          <p:cNvGrpSpPr/>
          <p:nvPr/>
        </p:nvGrpSpPr>
        <p:grpSpPr>
          <a:xfrm>
            <a:off x="1813080" y="6306035"/>
            <a:ext cx="151560" cy="196200"/>
            <a:chOff x="1781491" y="6403233"/>
            <a:chExt cx="1515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14:cNvPr>
                <p14:cNvContentPartPr/>
                <p14:nvPr/>
              </p14:nvContentPartPr>
              <p14:xfrm>
                <a:off x="1781491" y="6420513"/>
                <a:ext cx="34200" cy="171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2491" y="6411513"/>
                  <a:ext cx="5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14:cNvPr>
                <p14:cNvContentPartPr/>
                <p14:nvPr/>
              </p14:nvContentPartPr>
              <p14:xfrm>
                <a:off x="1861771" y="6403233"/>
                <a:ext cx="71280" cy="19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52771" y="6394233"/>
                  <a:ext cx="88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14:cNvPr>
                <p14:cNvContentPartPr/>
                <p14:nvPr/>
              </p14:nvContentPartPr>
              <p14:xfrm>
                <a:off x="1822171" y="6488193"/>
                <a:ext cx="9792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3171" y="6479373"/>
                  <a:ext cx="115560" cy="349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14:cNvPr>
              <p14:cNvContentPartPr/>
              <p14:nvPr/>
            </p14:nvContentPartPr>
            <p14:xfrm>
              <a:off x="2595720" y="6280475"/>
              <a:ext cx="975600" cy="177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86720" y="6271475"/>
                <a:ext cx="9932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598A5F9-A3A4-2340-9C6A-04CA21D818CF}"/>
              </a:ext>
            </a:extLst>
          </p:cNvPr>
          <p:cNvGrpSpPr/>
          <p:nvPr/>
        </p:nvGrpSpPr>
        <p:grpSpPr>
          <a:xfrm>
            <a:off x="2566540" y="5363917"/>
            <a:ext cx="1056240" cy="765000"/>
            <a:chOff x="2534951" y="5461115"/>
            <a:chExt cx="105624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14:cNvPr>
                <p14:cNvContentPartPr/>
                <p14:nvPr/>
              </p14:nvContentPartPr>
              <p14:xfrm>
                <a:off x="2536751" y="6105875"/>
                <a:ext cx="1054440" cy="12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27751" y="6096848"/>
                  <a:ext cx="107208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14:cNvPr>
                <p14:cNvContentPartPr/>
                <p14:nvPr/>
              </p14:nvContentPartPr>
              <p14:xfrm>
                <a:off x="2534951" y="5776115"/>
                <a:ext cx="78120" cy="245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25951" y="5767115"/>
                  <a:ext cx="95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14:cNvPr>
                <p14:cNvContentPartPr/>
                <p14:nvPr/>
              </p14:nvContentPartPr>
              <p14:xfrm>
                <a:off x="2665271" y="5769275"/>
                <a:ext cx="42120" cy="21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6271" y="5760275"/>
                  <a:ext cx="5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14:cNvPr>
                <p14:cNvContentPartPr/>
                <p14:nvPr/>
              </p14:nvContentPartPr>
              <p14:xfrm>
                <a:off x="2599031" y="5922635"/>
                <a:ext cx="8928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90031" y="5913635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14:cNvPr>
                <p14:cNvContentPartPr/>
                <p14:nvPr/>
              </p14:nvContentPartPr>
              <p14:xfrm>
                <a:off x="2810351" y="5893475"/>
                <a:ext cx="8712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1351" y="5885037"/>
                  <a:ext cx="104760" cy="2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14:cNvPr>
                <p14:cNvContentPartPr/>
                <p14:nvPr/>
              </p14:nvContentPartPr>
              <p14:xfrm>
                <a:off x="3013751" y="5782235"/>
                <a:ext cx="152280" cy="160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04730" y="5773215"/>
                  <a:ext cx="169962" cy="1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14:cNvPr>
                <p14:cNvContentPartPr/>
                <p14:nvPr/>
              </p14:nvContentPartPr>
              <p14:xfrm>
                <a:off x="3223991" y="5750195"/>
                <a:ext cx="45360" cy="18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4991" y="5741195"/>
                  <a:ext cx="6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14:cNvPr>
                <p14:cNvContentPartPr/>
                <p14:nvPr/>
              </p14:nvContentPartPr>
              <p14:xfrm>
                <a:off x="3316151" y="5706275"/>
                <a:ext cx="54000" cy="25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07151" y="5697275"/>
                  <a:ext cx="7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14:cNvPr>
                <p14:cNvContentPartPr/>
                <p14:nvPr/>
              </p14:nvContentPartPr>
              <p14:xfrm>
                <a:off x="3282311" y="5853875"/>
                <a:ext cx="75240" cy="2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3311" y="5844875"/>
                  <a:ext cx="92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14:cNvPr>
                <p14:cNvContentPartPr/>
                <p14:nvPr/>
              </p14:nvContentPartPr>
              <p14:xfrm>
                <a:off x="3425951" y="5883755"/>
                <a:ext cx="157680" cy="119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16951" y="5874755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14:cNvPr>
                <p14:cNvContentPartPr/>
                <p14:nvPr/>
              </p14:nvContentPartPr>
              <p14:xfrm>
                <a:off x="3021671" y="5512595"/>
                <a:ext cx="33120" cy="132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2768" y="5503595"/>
                  <a:ext cx="5057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14:cNvPr>
                <p14:cNvContentPartPr/>
                <p14:nvPr/>
              </p14:nvContentPartPr>
              <p14:xfrm>
                <a:off x="3001871" y="5597555"/>
                <a:ext cx="104040" cy="2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92871" y="5588412"/>
                  <a:ext cx="12168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14:cNvPr>
                <p14:cNvContentPartPr/>
                <p14:nvPr/>
              </p14:nvContentPartPr>
              <p14:xfrm>
                <a:off x="2949311" y="5461115"/>
                <a:ext cx="218160" cy="240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40311" y="5452115"/>
                  <a:ext cx="2358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285EBA5-2CDD-B50B-3496-B04381AA7120}"/>
              </a:ext>
            </a:extLst>
          </p:cNvPr>
          <p:cNvGrpSpPr/>
          <p:nvPr/>
        </p:nvGrpSpPr>
        <p:grpSpPr>
          <a:xfrm>
            <a:off x="558180" y="6353005"/>
            <a:ext cx="117000" cy="291600"/>
            <a:chOff x="526591" y="6450203"/>
            <a:chExt cx="1170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14:cNvPr>
                <p14:cNvContentPartPr/>
                <p14:nvPr/>
              </p14:nvContentPartPr>
              <p14:xfrm>
                <a:off x="526591" y="6479723"/>
                <a:ext cx="28800" cy="26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702" y="6470723"/>
                  <a:ext cx="46222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14:cNvPr>
                <p14:cNvContentPartPr/>
                <p14:nvPr/>
              </p14:nvContentPartPr>
              <p14:xfrm>
                <a:off x="616591" y="6450203"/>
                <a:ext cx="27000" cy="27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7469" y="6441203"/>
                  <a:ext cx="4487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14:cNvPr>
                <p14:cNvContentPartPr/>
                <p14:nvPr/>
              </p14:nvContentPartPr>
              <p14:xfrm>
                <a:off x="575551" y="6604283"/>
                <a:ext cx="5688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6551" y="6595283"/>
                  <a:ext cx="745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B35DF67-8EC4-A3CF-0EB9-CE2E16E0C1A0}"/>
              </a:ext>
            </a:extLst>
          </p:cNvPr>
          <p:cNvGrpSpPr/>
          <p:nvPr/>
        </p:nvGrpSpPr>
        <p:grpSpPr>
          <a:xfrm>
            <a:off x="1103220" y="5420245"/>
            <a:ext cx="173160" cy="754560"/>
            <a:chOff x="1071631" y="5517443"/>
            <a:chExt cx="17316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14:cNvPr>
                <p14:cNvContentPartPr/>
                <p14:nvPr/>
              </p14:nvContentPartPr>
              <p14:xfrm>
                <a:off x="1119871" y="5977163"/>
                <a:ext cx="17640" cy="29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0683" y="5968163"/>
                  <a:ext cx="35648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14:cNvPr>
                <p14:cNvContentPartPr/>
                <p14:nvPr/>
              </p14:nvContentPartPr>
              <p14:xfrm>
                <a:off x="1232911" y="5867003"/>
                <a:ext cx="11880" cy="36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3911" y="5858003"/>
                  <a:ext cx="29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14:cNvPr>
                <p14:cNvContentPartPr/>
                <p14:nvPr/>
              </p14:nvContentPartPr>
              <p14:xfrm>
                <a:off x="1106551" y="5863403"/>
                <a:ext cx="17640" cy="224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7551" y="5854403"/>
                  <a:ext cx="3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14:cNvPr>
                <p14:cNvContentPartPr/>
                <p14:nvPr/>
              </p14:nvContentPartPr>
              <p14:xfrm>
                <a:off x="1071631" y="5517443"/>
                <a:ext cx="172440" cy="248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2631" y="5508430"/>
                  <a:ext cx="190080" cy="2664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E7C16D-09B5-9BF4-7581-06E2D3299BD4}"/>
                  </a:ext>
                </a:extLst>
              </p14:cNvPr>
              <p14:cNvContentPartPr/>
              <p14:nvPr/>
            </p14:nvContentPartPr>
            <p14:xfrm>
              <a:off x="959400" y="535320"/>
              <a:ext cx="10662120" cy="592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E7C16D-09B5-9BF4-7581-06E2D3299BD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50040" y="525960"/>
                <a:ext cx="10680840" cy="59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4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BA9B-D646-B990-951A-D503D266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Nucleophiles: Formation of Acetals					(19.5)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550AF0-F162-7572-7C77-2E380D88A650}"/>
              </a:ext>
            </a:extLst>
          </p:cNvPr>
          <p:cNvGrpSpPr/>
          <p:nvPr/>
        </p:nvGrpSpPr>
        <p:grpSpPr>
          <a:xfrm>
            <a:off x="584652" y="1181152"/>
            <a:ext cx="1418760" cy="1224720"/>
            <a:chOff x="584652" y="1181152"/>
            <a:chExt cx="1418760" cy="12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3CE4E0-5B0A-E084-CCC0-B11BB4A274CA}"/>
                    </a:ext>
                  </a:extLst>
                </p14:cNvPr>
                <p14:cNvContentPartPr/>
                <p14:nvPr/>
              </p14:nvContentPartPr>
              <p14:xfrm>
                <a:off x="584652" y="1962712"/>
                <a:ext cx="1418760" cy="44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3CE4E0-5B0A-E084-CCC0-B11BB4A274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5652" y="1953712"/>
                  <a:ext cx="14364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528603-7FC1-7412-E51D-96834E0660F6}"/>
                    </a:ext>
                  </a:extLst>
                </p14:cNvPr>
                <p14:cNvContentPartPr/>
                <p14:nvPr/>
              </p14:nvContentPartPr>
              <p14:xfrm>
                <a:off x="1112772" y="1553752"/>
                <a:ext cx="40320" cy="442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528603-7FC1-7412-E51D-96834E0660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3772" y="1544752"/>
                  <a:ext cx="57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4F98E6-CD72-55B0-D535-D5CA3CE82C41}"/>
                    </a:ext>
                  </a:extLst>
                </p14:cNvPr>
                <p14:cNvContentPartPr/>
                <p14:nvPr/>
              </p14:nvContentPartPr>
              <p14:xfrm>
                <a:off x="1306452" y="1491472"/>
                <a:ext cx="52920" cy="511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4F98E6-CD72-55B0-D535-D5CA3CE82C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7452" y="1482472"/>
                  <a:ext cx="705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DF4354-2AEA-0BF4-A682-C65512DB9AA2}"/>
                    </a:ext>
                  </a:extLst>
                </p14:cNvPr>
                <p14:cNvContentPartPr/>
                <p14:nvPr/>
              </p14:nvContentPartPr>
              <p14:xfrm>
                <a:off x="1081092" y="1181152"/>
                <a:ext cx="214920" cy="20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DF4354-2AEA-0BF4-A682-C65512DB9A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092" y="1172152"/>
                  <a:ext cx="2325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91763B-00BE-4EE5-1809-49FCD34F3208}"/>
              </a:ext>
            </a:extLst>
          </p:cNvPr>
          <p:cNvGrpSpPr/>
          <p:nvPr/>
        </p:nvGrpSpPr>
        <p:grpSpPr>
          <a:xfrm>
            <a:off x="2128271" y="2238806"/>
            <a:ext cx="153000" cy="327600"/>
            <a:chOff x="2128271" y="2238806"/>
            <a:chExt cx="1530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FD2987-6BC9-0668-9368-2E855C4D576D}"/>
                    </a:ext>
                  </a:extLst>
                </p14:cNvPr>
                <p14:cNvContentPartPr/>
                <p14:nvPr/>
              </p14:nvContentPartPr>
              <p14:xfrm>
                <a:off x="2128271" y="2299286"/>
                <a:ext cx="29160" cy="26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FD2987-6BC9-0668-9368-2E855C4D57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9271" y="2290298"/>
                  <a:ext cx="46800" cy="284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CDD22C-579B-B515-FBD2-75D103A653E5}"/>
                    </a:ext>
                  </a:extLst>
                </p14:cNvPr>
                <p14:cNvContentPartPr/>
                <p14:nvPr/>
              </p14:nvContentPartPr>
              <p14:xfrm>
                <a:off x="2216831" y="2238806"/>
                <a:ext cx="64440" cy="29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CDD22C-579B-B515-FBD2-75D103A653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7831" y="2229806"/>
                  <a:ext cx="82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E6653E-6B9B-6D62-118D-6D8C48B05075}"/>
                    </a:ext>
                  </a:extLst>
                </p14:cNvPr>
                <p14:cNvContentPartPr/>
                <p14:nvPr/>
              </p14:nvContentPartPr>
              <p14:xfrm>
                <a:off x="2180471" y="2463806"/>
                <a:ext cx="8352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E6653E-6B9B-6D62-118D-6D8C48B050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1432" y="2454656"/>
                  <a:ext cx="101236" cy="398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24CC0A-89B0-C5F3-9241-B3745B4AE308}"/>
              </a:ext>
            </a:extLst>
          </p:cNvPr>
          <p:cNvGrpSpPr/>
          <p:nvPr/>
        </p:nvGrpSpPr>
        <p:grpSpPr>
          <a:xfrm>
            <a:off x="2746751" y="1748486"/>
            <a:ext cx="193680" cy="255240"/>
            <a:chOff x="2746751" y="1748486"/>
            <a:chExt cx="19368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81A4E6-CBCD-C2CD-20D9-00214F778ED5}"/>
                    </a:ext>
                  </a:extLst>
                </p14:cNvPr>
                <p14:cNvContentPartPr/>
                <p14:nvPr/>
              </p14:nvContentPartPr>
              <p14:xfrm>
                <a:off x="2802551" y="1748486"/>
                <a:ext cx="49320" cy="25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81A4E6-CBCD-C2CD-20D9-00214F778E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3616" y="1739486"/>
                  <a:ext cx="66832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8C263D-A544-0AC7-87D6-962D217798CB}"/>
                    </a:ext>
                  </a:extLst>
                </p14:cNvPr>
                <p14:cNvContentPartPr/>
                <p14:nvPr/>
              </p14:nvContentPartPr>
              <p14:xfrm>
                <a:off x="2746751" y="1889606"/>
                <a:ext cx="19368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8C263D-A544-0AC7-87D6-962D217798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7751" y="1880606"/>
                  <a:ext cx="2113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983185-9934-9E46-04ED-FF962F10A344}"/>
                  </a:ext>
                </a:extLst>
              </p14:cNvPr>
              <p14:cNvContentPartPr/>
              <p14:nvPr/>
            </p14:nvContentPartPr>
            <p14:xfrm>
              <a:off x="3428591" y="1698806"/>
              <a:ext cx="361800" cy="29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983185-9934-9E46-04ED-FF962F10A3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9591" y="1689806"/>
                <a:ext cx="37944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76C1245-8846-7A1E-318D-1CB1E76C9AD8}"/>
              </a:ext>
            </a:extLst>
          </p:cNvPr>
          <p:cNvGrpSpPr/>
          <p:nvPr/>
        </p:nvGrpSpPr>
        <p:grpSpPr>
          <a:xfrm>
            <a:off x="4134551" y="1601966"/>
            <a:ext cx="878760" cy="372960"/>
            <a:chOff x="4134551" y="1601966"/>
            <a:chExt cx="8787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9F9896-2113-6A7F-5808-2F84935C94CB}"/>
                    </a:ext>
                  </a:extLst>
                </p14:cNvPr>
                <p14:cNvContentPartPr/>
                <p14:nvPr/>
              </p14:nvContentPartPr>
              <p14:xfrm>
                <a:off x="4134551" y="1645886"/>
                <a:ext cx="306720" cy="32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9F9896-2113-6A7F-5808-2F84935C94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25540" y="1636896"/>
                  <a:ext cx="324381" cy="3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15352F-F4EB-EEAE-AFD3-E57F28C1C974}"/>
                    </a:ext>
                  </a:extLst>
                </p14:cNvPr>
                <p14:cNvContentPartPr/>
                <p14:nvPr/>
              </p14:nvContentPartPr>
              <p14:xfrm>
                <a:off x="4516871" y="1659926"/>
                <a:ext cx="185400" cy="23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15352F-F4EB-EEAE-AFD3-E57F28C1C9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07871" y="1650926"/>
                  <a:ext cx="20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0B82A0-ECE8-7AA3-D32E-F6E9DF06FBD0}"/>
                    </a:ext>
                  </a:extLst>
                </p14:cNvPr>
                <p14:cNvContentPartPr/>
                <p14:nvPr/>
              </p14:nvContentPartPr>
              <p14:xfrm>
                <a:off x="4799831" y="1642646"/>
                <a:ext cx="52920" cy="26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0B82A0-ECE8-7AA3-D32E-F6E9DF06FB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90892" y="1633658"/>
                  <a:ext cx="70441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C5D317-1161-3D3B-5DED-A80A070F866B}"/>
                    </a:ext>
                  </a:extLst>
                </p14:cNvPr>
                <p14:cNvContentPartPr/>
                <p14:nvPr/>
              </p14:nvContentPartPr>
              <p14:xfrm>
                <a:off x="4904591" y="1601966"/>
                <a:ext cx="108720" cy="277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C5D317-1161-3D3B-5DED-A80A070F86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5591" y="1592954"/>
                  <a:ext cx="126360" cy="295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73FC10-6516-7D2F-FA3A-5CEEA40933BE}"/>
                    </a:ext>
                  </a:extLst>
                </p14:cNvPr>
                <p14:cNvContentPartPr/>
                <p14:nvPr/>
              </p14:nvContentPartPr>
              <p14:xfrm>
                <a:off x="4882991" y="1779806"/>
                <a:ext cx="90000" cy="32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73FC10-6516-7D2F-FA3A-5CEEA40933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4027" y="1770806"/>
                  <a:ext cx="10757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A848F2-7517-E7D5-077C-9E1D2A552589}"/>
              </a:ext>
            </a:extLst>
          </p:cNvPr>
          <p:cNvGrpSpPr/>
          <p:nvPr/>
        </p:nvGrpSpPr>
        <p:grpSpPr>
          <a:xfrm>
            <a:off x="5659511" y="1055486"/>
            <a:ext cx="937080" cy="556560"/>
            <a:chOff x="5659511" y="1055486"/>
            <a:chExt cx="93708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A9BE52-C3CC-5623-37C6-D24630DB1853}"/>
                    </a:ext>
                  </a:extLst>
                </p14:cNvPr>
                <p14:cNvContentPartPr/>
                <p14:nvPr/>
              </p14:nvContentPartPr>
              <p14:xfrm>
                <a:off x="5793431" y="1231526"/>
                <a:ext cx="48240" cy="224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A9BE52-C3CC-5623-37C6-D24630DB18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4431" y="1222526"/>
                  <a:ext cx="65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3E735E-4E94-2AD4-140F-64E268A2C6F9}"/>
                    </a:ext>
                  </a:extLst>
                </p14:cNvPr>
                <p14:cNvContentPartPr/>
                <p14:nvPr/>
              </p14:nvContentPartPr>
              <p14:xfrm>
                <a:off x="5881271" y="1250246"/>
                <a:ext cx="48960" cy="19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3E735E-4E94-2AD4-140F-64E268A2C6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72204" y="1241246"/>
                  <a:ext cx="66731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2AD4C1-768B-13B1-B2C3-C923180AF33A}"/>
                    </a:ext>
                  </a:extLst>
                </p14:cNvPr>
                <p14:cNvContentPartPr/>
                <p14:nvPr/>
              </p14:nvContentPartPr>
              <p14:xfrm>
                <a:off x="5854991" y="1353566"/>
                <a:ext cx="64440" cy="34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2AD4C1-768B-13B1-B2C3-C923180AF3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45991" y="1344566"/>
                  <a:ext cx="82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D472BE-7013-03BA-25E9-67EB2131A120}"/>
                    </a:ext>
                  </a:extLst>
                </p14:cNvPr>
                <p14:cNvContentPartPr/>
                <p14:nvPr/>
              </p14:nvContentPartPr>
              <p14:xfrm>
                <a:off x="6009791" y="1395686"/>
                <a:ext cx="100800" cy="123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D472BE-7013-03BA-25E9-67EB2131A1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00759" y="1386686"/>
                  <a:ext cx="118503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C1CEF0-1111-B3EC-937E-BAB9B166D6DD}"/>
                    </a:ext>
                  </a:extLst>
                </p14:cNvPr>
                <p14:cNvContentPartPr/>
                <p14:nvPr/>
              </p14:nvContentPartPr>
              <p14:xfrm>
                <a:off x="6137591" y="1254206"/>
                <a:ext cx="136080" cy="17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C1CEF0-1111-B3EC-937E-BAB9B166D6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8591" y="1245206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C05D81-D6B2-1D3D-F06A-C25D0DBDFAE8}"/>
                    </a:ext>
                  </a:extLst>
                </p14:cNvPr>
                <p14:cNvContentPartPr/>
                <p14:nvPr/>
              </p14:nvContentPartPr>
              <p14:xfrm>
                <a:off x="6335231" y="1141166"/>
                <a:ext cx="34920" cy="9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C05D81-D6B2-1D3D-F06A-C25D0DBDFA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6231" y="1132166"/>
                  <a:ext cx="5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B3043C-3931-0A6C-5D01-2DCFE9A83979}"/>
                    </a:ext>
                  </a:extLst>
                </p14:cNvPr>
                <p14:cNvContentPartPr/>
                <p14:nvPr/>
              </p14:nvContentPartPr>
              <p14:xfrm>
                <a:off x="6329831" y="1167806"/>
                <a:ext cx="66240" cy="4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B3043C-3931-0A6C-5D01-2DCFE9A839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0831" y="1158806"/>
                  <a:ext cx="8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7E5523-4545-BB2A-0EA3-E82924E884AB}"/>
                    </a:ext>
                  </a:extLst>
                </p14:cNvPr>
                <p14:cNvContentPartPr/>
                <p14:nvPr/>
              </p14:nvContentPartPr>
              <p14:xfrm>
                <a:off x="5659511" y="1100846"/>
                <a:ext cx="121320" cy="51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7E5523-4545-BB2A-0EA3-E82924E884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50511" y="1091846"/>
                  <a:ext cx="1389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CA1475-C538-1835-6E94-90329CA782FA}"/>
                    </a:ext>
                  </a:extLst>
                </p14:cNvPr>
                <p14:cNvContentPartPr/>
                <p14:nvPr/>
              </p14:nvContentPartPr>
              <p14:xfrm>
                <a:off x="6343511" y="1055486"/>
                <a:ext cx="253080" cy="50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CA1475-C538-1835-6E94-90329CA782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34511" y="1046480"/>
                  <a:ext cx="270720" cy="5259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184C59-4C40-3B87-48E2-4EFCC41877E1}"/>
              </a:ext>
            </a:extLst>
          </p:cNvPr>
          <p:cNvGrpSpPr/>
          <p:nvPr/>
        </p:nvGrpSpPr>
        <p:grpSpPr>
          <a:xfrm>
            <a:off x="722831" y="4984526"/>
            <a:ext cx="1683000" cy="931680"/>
            <a:chOff x="722831" y="4984526"/>
            <a:chExt cx="168300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5A1379-1B6B-C866-2C81-26E188D27E10}"/>
                    </a:ext>
                  </a:extLst>
                </p14:cNvPr>
                <p14:cNvContentPartPr/>
                <p14:nvPr/>
              </p14:nvContentPartPr>
              <p14:xfrm>
                <a:off x="722831" y="5424086"/>
                <a:ext cx="892800" cy="492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5A1379-1B6B-C866-2C81-26E188D27E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831" y="5415079"/>
                  <a:ext cx="910440" cy="509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E4AA60-3CA2-7BF2-9E3F-D82EB36AF9FD}"/>
                    </a:ext>
                  </a:extLst>
                </p14:cNvPr>
                <p14:cNvContentPartPr/>
                <p14:nvPr/>
              </p14:nvContentPartPr>
              <p14:xfrm>
                <a:off x="1608071" y="5419406"/>
                <a:ext cx="797760" cy="41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E4AA60-3CA2-7BF2-9E3F-D82EB36AF9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99071" y="5410414"/>
                  <a:ext cx="815400" cy="432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2B7AE6-8190-422A-5893-CC4BD0B67AE7}"/>
                    </a:ext>
                  </a:extLst>
                </p14:cNvPr>
                <p14:cNvContentPartPr/>
                <p14:nvPr/>
              </p14:nvContentPartPr>
              <p14:xfrm>
                <a:off x="1495031" y="5049686"/>
                <a:ext cx="61200" cy="396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2B7AE6-8190-422A-5893-CC4BD0B67A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86084" y="5040686"/>
                  <a:ext cx="78737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0E68AF-5C4E-9C20-1CCC-EC3E6425F400}"/>
                    </a:ext>
                  </a:extLst>
                </p14:cNvPr>
                <p14:cNvContentPartPr/>
                <p14:nvPr/>
              </p14:nvContentPartPr>
              <p14:xfrm>
                <a:off x="1686911" y="4984526"/>
                <a:ext cx="25200" cy="451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0E68AF-5C4E-9C20-1CCC-EC3E6425F4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77911" y="4975526"/>
                  <a:ext cx="42840" cy="46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106FAF7-2985-B212-08AA-A629E9A1C244}"/>
                  </a:ext>
                </a:extLst>
              </p14:cNvPr>
              <p14:cNvContentPartPr/>
              <p14:nvPr/>
            </p14:nvContentPartPr>
            <p14:xfrm>
              <a:off x="1462631" y="4517246"/>
              <a:ext cx="226800" cy="268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106FAF7-2985-B212-08AA-A629E9A1C24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53631" y="4508246"/>
                <a:ext cx="24444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01517E-240B-2423-AC1A-F17AA4984E91}"/>
              </a:ext>
            </a:extLst>
          </p:cNvPr>
          <p:cNvGrpSpPr/>
          <p:nvPr/>
        </p:nvGrpSpPr>
        <p:grpSpPr>
          <a:xfrm>
            <a:off x="1935671" y="3887246"/>
            <a:ext cx="1353240" cy="396000"/>
            <a:chOff x="1935671" y="3887246"/>
            <a:chExt cx="13532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C04C9D-7489-784C-3FAA-B80F2C3FCA37}"/>
                    </a:ext>
                  </a:extLst>
                </p14:cNvPr>
                <p14:cNvContentPartPr/>
                <p14:nvPr/>
              </p14:nvContentPartPr>
              <p14:xfrm>
                <a:off x="1935671" y="4031606"/>
                <a:ext cx="64800" cy="251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C04C9D-7489-784C-3FAA-B80F2C3FCA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26671" y="4022593"/>
                  <a:ext cx="8244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A6ED98-D350-AF57-B02C-B175C8829D8F}"/>
                    </a:ext>
                  </a:extLst>
                </p14:cNvPr>
                <p14:cNvContentPartPr/>
                <p14:nvPr/>
              </p14:nvContentPartPr>
              <p14:xfrm>
                <a:off x="2057711" y="3997046"/>
                <a:ext cx="95040" cy="248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A6ED98-D350-AF57-B02C-B175C8829D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48677" y="3988046"/>
                  <a:ext cx="112747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40C5DF-26E2-35F2-161E-117AE7FCC2FB}"/>
                    </a:ext>
                  </a:extLst>
                </p14:cNvPr>
                <p14:cNvContentPartPr/>
                <p14:nvPr/>
              </p14:nvContentPartPr>
              <p14:xfrm>
                <a:off x="2018471" y="4190006"/>
                <a:ext cx="82440" cy="9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40C5DF-26E2-35F2-161E-117AE7FCC2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09471" y="4180646"/>
                  <a:ext cx="100080" cy="27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A61324-C3E5-7829-9D02-824A15928C66}"/>
                    </a:ext>
                  </a:extLst>
                </p14:cNvPr>
                <p14:cNvContentPartPr/>
                <p14:nvPr/>
              </p14:nvContentPartPr>
              <p14:xfrm>
                <a:off x="2298911" y="4112246"/>
                <a:ext cx="121320" cy="3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A61324-C3E5-7829-9D02-824A15928C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89911" y="4103246"/>
                  <a:ext cx="138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BB5CB1-FC47-BFA6-0EF8-A6FB8F5D4E8B}"/>
                    </a:ext>
                  </a:extLst>
                </p14:cNvPr>
                <p14:cNvContentPartPr/>
                <p14:nvPr/>
              </p14:nvContentPartPr>
              <p14:xfrm>
                <a:off x="2644871" y="3944126"/>
                <a:ext cx="172440" cy="222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BB5CB1-FC47-BFA6-0EF8-A6FB8F5D4E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35890" y="3935126"/>
                  <a:ext cx="190043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9C45ED-40DD-1F02-45AD-E7F48B56E1C1}"/>
                    </a:ext>
                  </a:extLst>
                </p14:cNvPr>
                <p14:cNvContentPartPr/>
                <p14:nvPr/>
              </p14:nvContentPartPr>
              <p14:xfrm>
                <a:off x="2907671" y="3887246"/>
                <a:ext cx="381240" cy="26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9C45ED-40DD-1F02-45AD-E7F48B56E1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98671" y="3878246"/>
                  <a:ext cx="3988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51723DA-4673-B350-5F44-01B1DD23BF95}"/>
              </a:ext>
            </a:extLst>
          </p:cNvPr>
          <p:cNvGrpSpPr/>
          <p:nvPr/>
        </p:nvGrpSpPr>
        <p:grpSpPr>
          <a:xfrm>
            <a:off x="159071" y="3997046"/>
            <a:ext cx="1171080" cy="371520"/>
            <a:chOff x="159071" y="3997046"/>
            <a:chExt cx="11710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5198FF-73E5-EE78-90FF-A647E157CEA7}"/>
                    </a:ext>
                  </a:extLst>
                </p14:cNvPr>
                <p14:cNvContentPartPr/>
                <p14:nvPr/>
              </p14:nvContentPartPr>
              <p14:xfrm>
                <a:off x="159071" y="4134566"/>
                <a:ext cx="249120" cy="23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5198FF-73E5-EE78-90FF-A647E157CE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0071" y="4125580"/>
                  <a:ext cx="266760" cy="251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C8D846-612A-F262-175C-2942B4782A7C}"/>
                    </a:ext>
                  </a:extLst>
                </p14:cNvPr>
                <p14:cNvContentPartPr/>
                <p14:nvPr/>
              </p14:nvContentPartPr>
              <p14:xfrm>
                <a:off x="490271" y="4106846"/>
                <a:ext cx="155880" cy="21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C8D846-612A-F262-175C-2942B4782A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1271" y="4097846"/>
                  <a:ext cx="173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E335263-8A9F-6780-4E49-4C1327CBB8B6}"/>
                    </a:ext>
                  </a:extLst>
                </p14:cNvPr>
                <p14:cNvContentPartPr/>
                <p14:nvPr/>
              </p14:nvContentPartPr>
              <p14:xfrm>
                <a:off x="786191" y="4170926"/>
                <a:ext cx="151560" cy="2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E335263-8A9F-6780-4E49-4C1327CBB8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212" y="4161926"/>
                  <a:ext cx="169158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C2E7FA-5502-E240-EEDB-9C90393B0E45}"/>
                    </a:ext>
                  </a:extLst>
                </p14:cNvPr>
                <p14:cNvContentPartPr/>
                <p14:nvPr/>
              </p14:nvContentPartPr>
              <p14:xfrm>
                <a:off x="1140071" y="4005686"/>
                <a:ext cx="42120" cy="229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C2E7FA-5502-E240-EEDB-9C90393B0E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1071" y="3996672"/>
                  <a:ext cx="59760" cy="247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D3B05D-8979-1109-279B-6F2532C4862D}"/>
                    </a:ext>
                  </a:extLst>
                </p14:cNvPr>
                <p14:cNvContentPartPr/>
                <p14:nvPr/>
              </p14:nvContentPartPr>
              <p14:xfrm>
                <a:off x="1222871" y="3997046"/>
                <a:ext cx="107280" cy="276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D3B05D-8979-1109-279B-6F2532C486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13901" y="3988046"/>
                  <a:ext cx="124861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CC1821-27EE-0B6A-C800-A52B17696332}"/>
                    </a:ext>
                  </a:extLst>
                </p14:cNvPr>
                <p14:cNvContentPartPr/>
                <p14:nvPr/>
              </p14:nvContentPartPr>
              <p14:xfrm>
                <a:off x="1161671" y="4139966"/>
                <a:ext cx="79200" cy="20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CC1821-27EE-0B6A-C800-A52B176963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2671" y="4131121"/>
                  <a:ext cx="96840" cy="378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E2F6AB3-1F20-2E14-8C88-AD906B2F14B9}"/>
                  </a:ext>
                </a:extLst>
              </p14:cNvPr>
              <p14:cNvContentPartPr/>
              <p14:nvPr/>
            </p14:nvContentPartPr>
            <p14:xfrm>
              <a:off x="4158671" y="5228606"/>
              <a:ext cx="1413360" cy="280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E2F6AB3-1F20-2E14-8C88-AD906B2F14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49671" y="5219606"/>
                <a:ext cx="14310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6A52421-C66A-BCC8-CD38-EEA44BC5E309}"/>
                  </a:ext>
                </a:extLst>
              </p14:cNvPr>
              <p14:cNvContentPartPr/>
              <p14:nvPr/>
            </p14:nvContentPartPr>
            <p14:xfrm>
              <a:off x="5519471" y="1783406"/>
              <a:ext cx="1461600" cy="227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6A52421-C66A-BCC8-CD38-EEA44BC5E3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10473" y="1774420"/>
                <a:ext cx="1479236" cy="245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5B36BD-1283-C998-3B09-F78E9F662DC0}"/>
                  </a:ext>
                </a:extLst>
              </p14:cNvPr>
              <p14:cNvContentPartPr/>
              <p14:nvPr/>
            </p14:nvContentPartPr>
            <p14:xfrm>
              <a:off x="0" y="1079640"/>
              <a:ext cx="12195720" cy="55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5B36BD-1283-C998-3B09-F78E9F662DC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9360" y="1070280"/>
                <a:ext cx="12214440" cy="55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82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924B-7E18-8EB2-FB5C-A46A9F29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Nucleophiles: Formation of Acetals				(19.5)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3E9C5D-26E0-2A1E-2146-33F463CA3A4F}"/>
              </a:ext>
            </a:extLst>
          </p:cNvPr>
          <p:cNvGrpSpPr/>
          <p:nvPr/>
        </p:nvGrpSpPr>
        <p:grpSpPr>
          <a:xfrm>
            <a:off x="579911" y="1320446"/>
            <a:ext cx="1827000" cy="1138320"/>
            <a:chOff x="579911" y="1320446"/>
            <a:chExt cx="1827000" cy="11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54A0B5-CB48-99F7-BBFE-156E491C23A8}"/>
                    </a:ext>
                  </a:extLst>
                </p14:cNvPr>
                <p14:cNvContentPartPr/>
                <p14:nvPr/>
              </p14:nvContentPartPr>
              <p14:xfrm>
                <a:off x="579911" y="2189846"/>
                <a:ext cx="128520" cy="268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54A0B5-CB48-99F7-BBFE-156E491C23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0911" y="2180846"/>
                  <a:ext cx="146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D9B0E7-5A30-1D07-ED59-A4520A6B4301}"/>
                    </a:ext>
                  </a:extLst>
                </p14:cNvPr>
                <p14:cNvContentPartPr/>
                <p14:nvPr/>
              </p14:nvContentPartPr>
              <p14:xfrm>
                <a:off x="789791" y="2166086"/>
                <a:ext cx="226440" cy="266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D9B0E7-5A30-1D07-ED59-A4520A6B43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0791" y="2157086"/>
                  <a:ext cx="244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A4CFCA-E7FE-DB42-4722-22A1D02D1507}"/>
                    </a:ext>
                  </a:extLst>
                </p14:cNvPr>
                <p14:cNvContentPartPr/>
                <p14:nvPr/>
              </p14:nvContentPartPr>
              <p14:xfrm>
                <a:off x="1267151" y="1983206"/>
                <a:ext cx="1139760" cy="30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A4CFCA-E7FE-DB42-4722-22A1D02D15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8154" y="1974206"/>
                  <a:ext cx="1157394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531B2D-CDED-558F-D05B-F3D2C3CFB5F4}"/>
                    </a:ext>
                  </a:extLst>
                </p14:cNvPr>
                <p14:cNvContentPartPr/>
                <p14:nvPr/>
              </p14:nvContentPartPr>
              <p14:xfrm>
                <a:off x="1678631" y="1607006"/>
                <a:ext cx="47520" cy="41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531B2D-CDED-558F-D05B-F3D2C3CFB5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9699" y="1598006"/>
                  <a:ext cx="65027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7683B1-1BCA-D98A-3855-A9F764BECC4D}"/>
                    </a:ext>
                  </a:extLst>
                </p14:cNvPr>
                <p14:cNvContentPartPr/>
                <p14:nvPr/>
              </p14:nvContentPartPr>
              <p14:xfrm>
                <a:off x="1837031" y="1662806"/>
                <a:ext cx="36720" cy="27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7683B1-1BCA-D98A-3855-A9F764BECC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8031" y="1653806"/>
                  <a:ext cx="54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986B60-C097-085B-9DD7-6BE5ECF6A4B3}"/>
                    </a:ext>
                  </a:extLst>
                </p14:cNvPr>
                <p14:cNvContentPartPr/>
                <p14:nvPr/>
              </p14:nvContentPartPr>
              <p14:xfrm>
                <a:off x="1714631" y="1320446"/>
                <a:ext cx="158760" cy="20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986B60-C097-085B-9DD7-6BE5ECF6A4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5631" y="1311446"/>
                  <a:ext cx="17640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0BC215-857E-444F-8A44-1BAE33D885B3}"/>
              </a:ext>
            </a:extLst>
          </p:cNvPr>
          <p:cNvGrpSpPr/>
          <p:nvPr/>
        </p:nvGrpSpPr>
        <p:grpSpPr>
          <a:xfrm>
            <a:off x="3094871" y="1955846"/>
            <a:ext cx="1764720" cy="266400"/>
            <a:chOff x="3094871" y="1955846"/>
            <a:chExt cx="176472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EB7D95-DCA3-F226-B23D-41FE1FF4DAB7}"/>
                    </a:ext>
                  </a:extLst>
                </p14:cNvPr>
                <p14:cNvContentPartPr/>
                <p14:nvPr/>
              </p14:nvContentPartPr>
              <p14:xfrm>
                <a:off x="3094871" y="2096606"/>
                <a:ext cx="1714680" cy="6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EB7D95-DCA3-F226-B23D-41FE1FF4DA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5871" y="2087657"/>
                  <a:ext cx="1732320" cy="8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5A83B8-597F-8D8D-C0BC-96619F19C552}"/>
                    </a:ext>
                  </a:extLst>
                </p14:cNvPr>
                <p14:cNvContentPartPr/>
                <p14:nvPr/>
              </p14:nvContentPartPr>
              <p14:xfrm>
                <a:off x="4707671" y="1955846"/>
                <a:ext cx="151920" cy="26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5A83B8-597F-8D8D-C0BC-96619F19C5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8650" y="1946846"/>
                  <a:ext cx="169602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026556-3B9C-389F-C0B9-E290C3BF9A78}"/>
              </a:ext>
            </a:extLst>
          </p:cNvPr>
          <p:cNvGrpSpPr/>
          <p:nvPr/>
        </p:nvGrpSpPr>
        <p:grpSpPr>
          <a:xfrm>
            <a:off x="3152831" y="1427366"/>
            <a:ext cx="674640" cy="445320"/>
            <a:chOff x="3152831" y="1427366"/>
            <a:chExt cx="6746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1D404F-8BC1-5A1E-23DE-37C418FCE0CE}"/>
                    </a:ext>
                  </a:extLst>
                </p14:cNvPr>
                <p14:cNvContentPartPr/>
                <p14:nvPr/>
              </p14:nvContentPartPr>
              <p14:xfrm>
                <a:off x="3152831" y="1427366"/>
                <a:ext cx="230400" cy="29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1D404F-8BC1-5A1E-23DE-37C418FCE0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3831" y="1418366"/>
                  <a:ext cx="248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A5CD8B-63FE-4BB1-8412-7D7A95C65233}"/>
                    </a:ext>
                  </a:extLst>
                </p14:cNvPr>
                <p14:cNvContentPartPr/>
                <p14:nvPr/>
              </p14:nvContentPartPr>
              <p14:xfrm>
                <a:off x="3448031" y="1621766"/>
                <a:ext cx="77040" cy="11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A5CD8B-63FE-4BB1-8412-7D7A95C652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9031" y="1612766"/>
                  <a:ext cx="94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0AD00C-6845-61CD-5A4B-D5E9C1D2166D}"/>
                    </a:ext>
                  </a:extLst>
                </p14:cNvPr>
                <p14:cNvContentPartPr/>
                <p14:nvPr/>
              </p14:nvContentPartPr>
              <p14:xfrm>
                <a:off x="3605711" y="1643726"/>
                <a:ext cx="221760" cy="22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0AD00C-6845-61CD-5A4B-D5E9C1D216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6711" y="1634712"/>
                  <a:ext cx="239400" cy="246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2EDE71-4846-BEFC-ABD1-F2671A6E7976}"/>
              </a:ext>
            </a:extLst>
          </p:cNvPr>
          <p:cNvGrpSpPr/>
          <p:nvPr/>
        </p:nvGrpSpPr>
        <p:grpSpPr>
          <a:xfrm>
            <a:off x="4107551" y="1361486"/>
            <a:ext cx="955440" cy="358920"/>
            <a:chOff x="4107551" y="1361486"/>
            <a:chExt cx="9554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6E94D1-5036-0A28-ACE0-BEBBC03BA290}"/>
                    </a:ext>
                  </a:extLst>
                </p14:cNvPr>
                <p14:cNvContentPartPr/>
                <p14:nvPr/>
              </p14:nvContentPartPr>
              <p14:xfrm>
                <a:off x="4107551" y="1446806"/>
                <a:ext cx="125640" cy="200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6E94D1-5036-0A28-ACE0-BEBBC03BA2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8551" y="1437806"/>
                  <a:ext cx="14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9D7884-6D98-2BC9-1E32-4AFFB7C94080}"/>
                    </a:ext>
                  </a:extLst>
                </p14:cNvPr>
                <p14:cNvContentPartPr/>
                <p14:nvPr/>
              </p14:nvContentPartPr>
              <p14:xfrm>
                <a:off x="4364951" y="1402166"/>
                <a:ext cx="29520" cy="225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9D7884-6D98-2BC9-1E32-4AFFB7C940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6059" y="1393180"/>
                  <a:ext cx="46947" cy="24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EA5B8D-2B58-163B-C2D3-011F5CD9B013}"/>
                    </a:ext>
                  </a:extLst>
                </p14:cNvPr>
                <p14:cNvContentPartPr/>
                <p14:nvPr/>
              </p14:nvContentPartPr>
              <p14:xfrm>
                <a:off x="4389431" y="1381286"/>
                <a:ext cx="86400" cy="21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EA5B8D-2B58-163B-C2D3-011F5CD9B0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0431" y="1372286"/>
                  <a:ext cx="104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D7EECC-E0A1-F2DD-398A-5DBC22C675E0}"/>
                    </a:ext>
                  </a:extLst>
                </p14:cNvPr>
                <p14:cNvContentPartPr/>
                <p14:nvPr/>
              </p14:nvContentPartPr>
              <p14:xfrm>
                <a:off x="4531991" y="1564886"/>
                <a:ext cx="149400" cy="155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D7EECC-E0A1-F2DD-398A-5DBC22C675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23013" y="1555886"/>
                  <a:ext cx="166998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94E47A-C993-3113-1C1B-2171EC3BA8AA}"/>
                    </a:ext>
                  </a:extLst>
                </p14:cNvPr>
                <p14:cNvContentPartPr/>
                <p14:nvPr/>
              </p14:nvContentPartPr>
              <p14:xfrm>
                <a:off x="4699031" y="1423046"/>
                <a:ext cx="128880" cy="221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94E47A-C993-3113-1C1B-2171EC3BA8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90031" y="1414031"/>
                  <a:ext cx="146520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D38695-14EA-239A-AF72-51E6642978AF}"/>
                    </a:ext>
                  </a:extLst>
                </p14:cNvPr>
                <p14:cNvContentPartPr/>
                <p14:nvPr/>
              </p14:nvContentPartPr>
              <p14:xfrm>
                <a:off x="4880471" y="1421966"/>
                <a:ext cx="63000" cy="20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D38695-14EA-239A-AF72-51E6642978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1471" y="1412966"/>
                  <a:ext cx="80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1D274E-EBE7-83EA-902E-A997330940A2}"/>
                    </a:ext>
                  </a:extLst>
                </p14:cNvPr>
                <p14:cNvContentPartPr/>
                <p14:nvPr/>
              </p14:nvContentPartPr>
              <p14:xfrm>
                <a:off x="4926191" y="1361486"/>
                <a:ext cx="136800" cy="251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1D274E-EBE7-83EA-902E-A997330940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17191" y="1352486"/>
                  <a:ext cx="15444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51A59D-90B5-23C3-7211-44C288F38570}"/>
              </a:ext>
            </a:extLst>
          </p:cNvPr>
          <p:cNvGrpSpPr/>
          <p:nvPr/>
        </p:nvGrpSpPr>
        <p:grpSpPr>
          <a:xfrm>
            <a:off x="3277751" y="2334206"/>
            <a:ext cx="497520" cy="194040"/>
            <a:chOff x="3277751" y="2334206"/>
            <a:chExt cx="4975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7D01ED-EA37-4251-B388-EC59B96E9923}"/>
                    </a:ext>
                  </a:extLst>
                </p14:cNvPr>
                <p14:cNvContentPartPr/>
                <p14:nvPr/>
              </p14:nvContentPartPr>
              <p14:xfrm>
                <a:off x="3277751" y="2399366"/>
                <a:ext cx="280800" cy="10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7D01ED-EA37-4251-B388-EC59B96E99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8751" y="2390366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F8F679-C9AD-1ADE-7B47-B562B69E7CE4}"/>
                    </a:ext>
                  </a:extLst>
                </p14:cNvPr>
                <p14:cNvContentPartPr/>
                <p14:nvPr/>
              </p14:nvContentPartPr>
              <p14:xfrm>
                <a:off x="3585551" y="2334206"/>
                <a:ext cx="72000" cy="18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F8F679-C9AD-1ADE-7B47-B562B69E7C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76596" y="2325206"/>
                  <a:ext cx="89552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88214C-E0EA-550D-A4E2-2D412C1ACC70}"/>
                    </a:ext>
                  </a:extLst>
                </p14:cNvPr>
                <p14:cNvContentPartPr/>
                <p14:nvPr/>
              </p14:nvContentPartPr>
              <p14:xfrm>
                <a:off x="3600311" y="2433926"/>
                <a:ext cx="174960" cy="94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88214C-E0EA-550D-A4E2-2D412C1ACC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1311" y="2424892"/>
                  <a:ext cx="192600" cy="11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1A04D1-3E24-5467-BC94-D93D0388146A}"/>
                    </a:ext>
                  </a:extLst>
                </p14:cNvPr>
                <p14:cNvContentPartPr/>
                <p14:nvPr/>
              </p14:nvContentPartPr>
              <p14:xfrm>
                <a:off x="3448751" y="2422766"/>
                <a:ext cx="28440" cy="2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1A04D1-3E24-5467-BC94-D93D038814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9636" y="2413766"/>
                  <a:ext cx="46306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5A8699-B9EB-431F-D80E-ADE0B161BB63}"/>
              </a:ext>
            </a:extLst>
          </p:cNvPr>
          <p:cNvGrpSpPr/>
          <p:nvPr/>
        </p:nvGrpSpPr>
        <p:grpSpPr>
          <a:xfrm>
            <a:off x="4029071" y="2271206"/>
            <a:ext cx="997920" cy="320400"/>
            <a:chOff x="4029071" y="2271206"/>
            <a:chExt cx="9979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A53A58-A80A-8F0A-907A-CE7C437412F1}"/>
                    </a:ext>
                  </a:extLst>
                </p14:cNvPr>
                <p14:cNvContentPartPr/>
                <p14:nvPr/>
              </p14:nvContentPartPr>
              <p14:xfrm>
                <a:off x="4029071" y="2275166"/>
                <a:ext cx="88560" cy="22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A53A58-A80A-8F0A-907A-CE7C437412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0107" y="2266166"/>
                  <a:ext cx="106129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BD9A1F-CD21-4FD6-CB66-CEF4B287D5F0}"/>
                    </a:ext>
                  </a:extLst>
                </p14:cNvPr>
                <p14:cNvContentPartPr/>
                <p14:nvPr/>
              </p14:nvContentPartPr>
              <p14:xfrm>
                <a:off x="4152551" y="2271206"/>
                <a:ext cx="62640" cy="22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BD9A1F-CD21-4FD6-CB66-CEF4B287D5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3499" y="2262192"/>
                  <a:ext cx="80382" cy="24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8055FA-B153-4541-036F-F6A3B50FF7A0}"/>
                    </a:ext>
                  </a:extLst>
                </p14:cNvPr>
                <p14:cNvContentPartPr/>
                <p14:nvPr/>
              </p14:nvContentPartPr>
              <p14:xfrm>
                <a:off x="4144271" y="2420966"/>
                <a:ext cx="35640" cy="25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8055FA-B153-4541-036F-F6A3B50FF7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35271" y="2411966"/>
                  <a:ext cx="5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D30FA3-5C51-1C1E-EF7A-FFC60C0BA07E}"/>
                    </a:ext>
                  </a:extLst>
                </p14:cNvPr>
                <p14:cNvContentPartPr/>
                <p14:nvPr/>
              </p14:nvContentPartPr>
              <p14:xfrm>
                <a:off x="4296191" y="2464886"/>
                <a:ext cx="130320" cy="12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D30FA3-5C51-1C1E-EF7A-FFC60C0BA0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87191" y="2455886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1CF8FB-BD3C-DA2D-BA61-C7F71FC9E6A6}"/>
                    </a:ext>
                  </a:extLst>
                </p14:cNvPr>
                <p14:cNvContentPartPr/>
                <p14:nvPr/>
              </p14:nvContentPartPr>
              <p14:xfrm>
                <a:off x="4491671" y="2340326"/>
                <a:ext cx="119160" cy="174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1CF8FB-BD3C-DA2D-BA61-C7F71FC9E6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82644" y="2331326"/>
                  <a:ext cx="136853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6B7D41-E11D-CEB3-C640-305A1235D395}"/>
                    </a:ext>
                  </a:extLst>
                </p14:cNvPr>
                <p14:cNvContentPartPr/>
                <p14:nvPr/>
              </p14:nvContentPartPr>
              <p14:xfrm>
                <a:off x="4636031" y="2330246"/>
                <a:ext cx="167400" cy="149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6B7D41-E11D-CEB3-C640-305A1235D3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27031" y="2321246"/>
                  <a:ext cx="18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35AF6A-FDA1-F32E-E179-74AF467C6F48}"/>
                    </a:ext>
                  </a:extLst>
                </p14:cNvPr>
                <p14:cNvContentPartPr/>
                <p14:nvPr/>
              </p14:nvContentPartPr>
              <p14:xfrm>
                <a:off x="4877591" y="2414846"/>
                <a:ext cx="86040" cy="72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35AF6A-FDA1-F32E-E179-74AF467C6F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8591" y="2405891"/>
                  <a:ext cx="103680" cy="89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8901B5-E536-9783-12EF-410D7F2CAF2A}"/>
                    </a:ext>
                  </a:extLst>
                </p14:cNvPr>
                <p14:cNvContentPartPr/>
                <p14:nvPr/>
              </p14:nvContentPartPr>
              <p14:xfrm>
                <a:off x="4981631" y="2367686"/>
                <a:ext cx="45360" cy="22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8901B5-E536-9783-12EF-410D7F2CAF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72559" y="2358700"/>
                  <a:ext cx="63141" cy="2415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C264605-3161-C485-2605-D8DD7CB3521F}"/>
                  </a:ext>
                </a:extLst>
              </p14:cNvPr>
              <p14:cNvContentPartPr/>
              <p14:nvPr/>
            </p14:nvContentPartPr>
            <p14:xfrm>
              <a:off x="1103711" y="4643966"/>
              <a:ext cx="1185840" cy="41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C264605-3161-C485-2605-D8DD7CB3521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94711" y="4634966"/>
                <a:ext cx="120348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E0C53F1-204E-FA7C-93AF-7B0191C824D2}"/>
              </a:ext>
            </a:extLst>
          </p:cNvPr>
          <p:cNvGrpSpPr/>
          <p:nvPr/>
        </p:nvGrpSpPr>
        <p:grpSpPr>
          <a:xfrm>
            <a:off x="1097231" y="4924046"/>
            <a:ext cx="1266480" cy="930600"/>
            <a:chOff x="1097231" y="4924046"/>
            <a:chExt cx="1266480" cy="9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60239F-08DD-F0D3-42DE-1FF9B2EA005B}"/>
                    </a:ext>
                  </a:extLst>
                </p14:cNvPr>
                <p14:cNvContentPartPr/>
                <p14:nvPr/>
              </p14:nvContentPartPr>
              <p14:xfrm>
                <a:off x="1097231" y="5086766"/>
                <a:ext cx="128520" cy="56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60239F-08DD-F0D3-42DE-1FF9B2EA005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8231" y="5077766"/>
                  <a:ext cx="1461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689544-DB6D-BE11-4EAC-8459700780D8}"/>
                    </a:ext>
                  </a:extLst>
                </p14:cNvPr>
                <p14:cNvContentPartPr/>
                <p14:nvPr/>
              </p14:nvContentPartPr>
              <p14:xfrm>
                <a:off x="1217831" y="5655566"/>
                <a:ext cx="64836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689544-DB6D-BE11-4EAC-8459700780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08831" y="5646548"/>
                  <a:ext cx="666000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A973BE-5CA6-F03B-11A3-D5C56BEFC14A}"/>
                    </a:ext>
                  </a:extLst>
                </p14:cNvPr>
                <p14:cNvContentPartPr/>
                <p14:nvPr/>
              </p14:nvContentPartPr>
              <p14:xfrm>
                <a:off x="1870871" y="4924046"/>
                <a:ext cx="492840" cy="930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A973BE-5CA6-F03B-11A3-D5C56BEFC1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61871" y="4915043"/>
                  <a:ext cx="510480" cy="9482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BD155-82C7-CC0E-8E93-302F277F509A}"/>
              </a:ext>
            </a:extLst>
          </p:cNvPr>
          <p:cNvGrpSpPr/>
          <p:nvPr/>
        </p:nvGrpSpPr>
        <p:grpSpPr>
          <a:xfrm>
            <a:off x="1625711" y="4262006"/>
            <a:ext cx="159120" cy="424800"/>
            <a:chOff x="1625711" y="4262006"/>
            <a:chExt cx="1591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D886F7-C063-B83D-64DC-DD383210F7D7}"/>
                    </a:ext>
                  </a:extLst>
                </p14:cNvPr>
                <p14:cNvContentPartPr/>
                <p14:nvPr/>
              </p14:nvContentPartPr>
              <p14:xfrm>
                <a:off x="1625711" y="4274966"/>
                <a:ext cx="43200" cy="41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D886F7-C063-B83D-64DC-DD383210F7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16711" y="4265966"/>
                  <a:ext cx="60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60BEFC-CC48-65BA-6C7E-26698B6D6C89}"/>
                    </a:ext>
                  </a:extLst>
                </p14:cNvPr>
                <p14:cNvContentPartPr/>
                <p14:nvPr/>
              </p14:nvContentPartPr>
              <p14:xfrm>
                <a:off x="1750271" y="4262006"/>
                <a:ext cx="34560" cy="345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60BEFC-CC48-65BA-6C7E-26698B6D6C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41176" y="4253015"/>
                  <a:ext cx="52386" cy="3635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DABBC50-AC41-C22A-A8E6-DC0325BC68B7}"/>
                  </a:ext>
                </a:extLst>
              </p14:cNvPr>
              <p14:cNvContentPartPr/>
              <p14:nvPr/>
            </p14:nvContentPartPr>
            <p14:xfrm>
              <a:off x="1626431" y="3868526"/>
              <a:ext cx="135360" cy="241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DABBC50-AC41-C22A-A8E6-DC0325BC68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17431" y="3859526"/>
                <a:ext cx="153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FADFFB1-4F7B-BECC-2AF1-DAF6BED53D56}"/>
                  </a:ext>
                </a:extLst>
              </p14:cNvPr>
              <p14:cNvContentPartPr/>
              <p14:nvPr/>
            </p14:nvContentPartPr>
            <p14:xfrm>
              <a:off x="3263711" y="5124566"/>
              <a:ext cx="2206080" cy="354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FADFFB1-4F7B-BECC-2AF1-DAF6BED53D5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254711" y="5115566"/>
                <a:ext cx="222372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C10E705F-C13B-4A95-A2F4-27A0E08676FB}"/>
              </a:ext>
            </a:extLst>
          </p:cNvPr>
          <p:cNvGrpSpPr/>
          <p:nvPr/>
        </p:nvGrpSpPr>
        <p:grpSpPr>
          <a:xfrm>
            <a:off x="3206471" y="4172006"/>
            <a:ext cx="2267640" cy="897120"/>
            <a:chOff x="3206471" y="4172006"/>
            <a:chExt cx="226764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ED3A9F-6905-E2E9-C70A-414320082F4B}"/>
                    </a:ext>
                  </a:extLst>
                </p14:cNvPr>
                <p14:cNvContentPartPr/>
                <p14:nvPr/>
              </p14:nvContentPartPr>
              <p14:xfrm>
                <a:off x="3206471" y="4872566"/>
                <a:ext cx="63720" cy="196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ED3A9F-6905-E2E9-C70A-414320082F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97471" y="4863566"/>
                  <a:ext cx="81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B3D0BC-EBBA-4AF7-FE4D-12D6A771B649}"/>
                    </a:ext>
                  </a:extLst>
                </p14:cNvPr>
                <p14:cNvContentPartPr/>
                <p14:nvPr/>
              </p14:nvContentPartPr>
              <p14:xfrm>
                <a:off x="3303671" y="4775006"/>
                <a:ext cx="90000" cy="24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B3D0BC-EBBA-4AF7-FE4D-12D6A771B6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4671" y="4766006"/>
                  <a:ext cx="107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ACF94D-D2A0-CE16-D79E-CA1DB788262C}"/>
                    </a:ext>
                  </a:extLst>
                </p14:cNvPr>
                <p14:cNvContentPartPr/>
                <p14:nvPr/>
              </p14:nvContentPartPr>
              <p14:xfrm>
                <a:off x="3259391" y="4951406"/>
                <a:ext cx="97200" cy="6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ACF94D-D2A0-CE16-D79E-CA1DB78826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50391" y="4942406"/>
                  <a:ext cx="11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439B50-095F-B359-DEBC-1C619DB4A2BC}"/>
                    </a:ext>
                  </a:extLst>
                </p14:cNvPr>
                <p14:cNvContentPartPr/>
                <p14:nvPr/>
              </p14:nvContentPartPr>
              <p14:xfrm>
                <a:off x="3453431" y="4806326"/>
                <a:ext cx="156600" cy="18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439B50-095F-B359-DEBC-1C619DB4A2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44431" y="4797344"/>
                  <a:ext cx="174240" cy="1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B0E5E5D-3C0B-FEC9-7F98-8FC0133AC134}"/>
                    </a:ext>
                  </a:extLst>
                </p14:cNvPr>
                <p14:cNvContentPartPr/>
                <p14:nvPr/>
              </p14:nvContentPartPr>
              <p14:xfrm>
                <a:off x="3743951" y="4549646"/>
                <a:ext cx="411120" cy="243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B0E5E5D-3C0B-FEC9-7F98-8FC0133AC1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4951" y="4540646"/>
                  <a:ext cx="428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0C1576-D6C0-B425-A892-A02E58AE2C9D}"/>
                    </a:ext>
                  </a:extLst>
                </p14:cNvPr>
                <p14:cNvContentPartPr/>
                <p14:nvPr/>
              </p14:nvContentPartPr>
              <p14:xfrm>
                <a:off x="4166951" y="4541726"/>
                <a:ext cx="483840" cy="217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0C1576-D6C0-B425-A892-A02E58AE2C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57951" y="4532726"/>
                  <a:ext cx="501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2C0198-CFF2-934B-A3C3-57D1A59AECC2}"/>
                    </a:ext>
                  </a:extLst>
                </p14:cNvPr>
                <p14:cNvContentPartPr/>
                <p14:nvPr/>
              </p14:nvContentPartPr>
              <p14:xfrm>
                <a:off x="4652951" y="4484846"/>
                <a:ext cx="313560" cy="27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2C0198-CFF2-934B-A3C3-57D1A59AEC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43951" y="4475846"/>
                  <a:ext cx="331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E4C65EE-EBEE-11B1-F5CE-17DE0C62BBD7}"/>
                    </a:ext>
                  </a:extLst>
                </p14:cNvPr>
                <p14:cNvContentPartPr/>
                <p14:nvPr/>
              </p14:nvContentPartPr>
              <p14:xfrm>
                <a:off x="5078831" y="4258046"/>
                <a:ext cx="130680" cy="18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E4C65EE-EBEE-11B1-F5CE-17DE0C62BB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69856" y="4249046"/>
                  <a:ext cx="148272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27A7F3-5CAD-C8B0-D251-A186E0333D08}"/>
                    </a:ext>
                  </a:extLst>
                </p14:cNvPr>
                <p14:cNvContentPartPr/>
                <p14:nvPr/>
              </p14:nvContentPartPr>
              <p14:xfrm>
                <a:off x="5289791" y="4188206"/>
                <a:ext cx="65880" cy="230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27A7F3-5CAD-C8B0-D251-A186E0333D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80791" y="4179206"/>
                  <a:ext cx="8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0E87E5-AC57-F535-F404-4A587A7564F0}"/>
                    </a:ext>
                  </a:extLst>
                </p14:cNvPr>
                <p14:cNvContentPartPr/>
                <p14:nvPr/>
              </p14:nvContentPartPr>
              <p14:xfrm>
                <a:off x="5398511" y="4172006"/>
                <a:ext cx="75600" cy="27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0E87E5-AC57-F535-F404-4A587A7564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9511" y="4163006"/>
                  <a:ext cx="93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EAB37A-27F8-2719-B963-21CE7AA6BC63}"/>
                    </a:ext>
                  </a:extLst>
                </p14:cNvPr>
                <p14:cNvContentPartPr/>
                <p14:nvPr/>
              </p14:nvContentPartPr>
              <p14:xfrm>
                <a:off x="5354231" y="4303766"/>
                <a:ext cx="115920" cy="48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EAB37A-27F8-2719-B963-21CE7AA6BC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45203" y="4294698"/>
                  <a:ext cx="133615" cy="66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7DAAAF-9061-7EB8-FCD6-ED40D1D7E69A}"/>
              </a:ext>
            </a:extLst>
          </p:cNvPr>
          <p:cNvGrpSpPr/>
          <p:nvPr/>
        </p:nvGrpSpPr>
        <p:grpSpPr>
          <a:xfrm>
            <a:off x="3333191" y="5482046"/>
            <a:ext cx="565200" cy="303120"/>
            <a:chOff x="3333191" y="5482046"/>
            <a:chExt cx="5652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37EB26-7540-E371-C1AC-D06AF60F173C}"/>
                    </a:ext>
                  </a:extLst>
                </p14:cNvPr>
                <p14:cNvContentPartPr/>
                <p14:nvPr/>
              </p14:nvContentPartPr>
              <p14:xfrm>
                <a:off x="3333191" y="5636486"/>
                <a:ext cx="287280" cy="126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37EB26-7540-E371-C1AC-D06AF60F17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24191" y="5627486"/>
                  <a:ext cx="304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696FFA-4797-9BFF-06E9-8C16C7163339}"/>
                    </a:ext>
                  </a:extLst>
                </p14:cNvPr>
                <p14:cNvContentPartPr/>
                <p14:nvPr/>
              </p14:nvContentPartPr>
              <p14:xfrm>
                <a:off x="3671591" y="5482046"/>
                <a:ext cx="79200" cy="255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696FFA-4797-9BFF-06E9-8C16C71633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2591" y="5473046"/>
                  <a:ext cx="96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3BDFCBF-0D53-55BC-53C7-D94DB4DAB0CA}"/>
                    </a:ext>
                  </a:extLst>
                </p14:cNvPr>
                <p14:cNvContentPartPr/>
                <p14:nvPr/>
              </p14:nvContentPartPr>
              <p14:xfrm>
                <a:off x="3687791" y="5653766"/>
                <a:ext cx="210600" cy="131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3BDFCBF-0D53-55BC-53C7-D94DB4DAB0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8791" y="5644741"/>
                  <a:ext cx="22824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207521-22C9-B362-A881-3B3311B7C9A8}"/>
                    </a:ext>
                  </a:extLst>
                </p14:cNvPr>
                <p14:cNvContentPartPr/>
                <p14:nvPr/>
              </p14:nvContentPartPr>
              <p14:xfrm>
                <a:off x="3519311" y="5664566"/>
                <a:ext cx="101520" cy="37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207521-22C9-B362-A881-3B3311B7C9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10311" y="5655652"/>
                  <a:ext cx="119160" cy="549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F26F8-30D4-59FD-A158-89159A4E7DE9}"/>
              </a:ext>
            </a:extLst>
          </p:cNvPr>
          <p:cNvGrpSpPr/>
          <p:nvPr/>
        </p:nvGrpSpPr>
        <p:grpSpPr>
          <a:xfrm>
            <a:off x="4195751" y="5465486"/>
            <a:ext cx="935280" cy="297720"/>
            <a:chOff x="4195751" y="5465486"/>
            <a:chExt cx="9352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575B14-8165-A4AC-E51A-0FAD1EA74B79}"/>
                    </a:ext>
                  </a:extLst>
                </p14:cNvPr>
                <p14:cNvContentPartPr/>
                <p14:nvPr/>
              </p14:nvContentPartPr>
              <p14:xfrm>
                <a:off x="4264511" y="5493926"/>
                <a:ext cx="52560" cy="269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575B14-8165-A4AC-E51A-0FAD1EA74B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55511" y="5484926"/>
                  <a:ext cx="70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6D6D491-633A-0BB6-6215-36E1197FDE17}"/>
                    </a:ext>
                  </a:extLst>
                </p14:cNvPr>
                <p14:cNvContentPartPr/>
                <p14:nvPr/>
              </p14:nvContentPartPr>
              <p14:xfrm>
                <a:off x="4195751" y="5489966"/>
                <a:ext cx="227520" cy="5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6D6D491-633A-0BB6-6215-36E1197FDE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86765" y="5480966"/>
                  <a:ext cx="245132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46617F-E4A4-DE78-B21D-CD7400B1BCAF}"/>
                    </a:ext>
                  </a:extLst>
                </p14:cNvPr>
                <p14:cNvContentPartPr/>
                <p14:nvPr/>
              </p14:nvContentPartPr>
              <p14:xfrm>
                <a:off x="4467911" y="5644766"/>
                <a:ext cx="110880" cy="10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46617F-E4A4-DE78-B21D-CD7400B1BC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8911" y="5635766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67F2A4-A0A8-1A0E-F49F-9B98C6345B37}"/>
                    </a:ext>
                  </a:extLst>
                </p14:cNvPr>
                <p14:cNvContentPartPr/>
                <p14:nvPr/>
              </p14:nvContentPartPr>
              <p14:xfrm>
                <a:off x="4692191" y="5516966"/>
                <a:ext cx="196200" cy="19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67F2A4-A0A8-1A0E-F49F-9B98C6345B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83207" y="5507966"/>
                  <a:ext cx="213808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A493C9-5221-1EAE-BAA5-252D0D8B1FF1}"/>
                    </a:ext>
                  </a:extLst>
                </p14:cNvPr>
                <p14:cNvContentPartPr/>
                <p14:nvPr/>
              </p14:nvContentPartPr>
              <p14:xfrm>
                <a:off x="4965071" y="5479886"/>
                <a:ext cx="29160" cy="218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A493C9-5221-1EAE-BAA5-252D0D8B1F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56071" y="5470886"/>
                  <a:ext cx="46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E84A58-DCD8-D80A-7F24-8F6C484E6CF9}"/>
                    </a:ext>
                  </a:extLst>
                </p14:cNvPr>
                <p14:cNvContentPartPr/>
                <p14:nvPr/>
              </p14:nvContentPartPr>
              <p14:xfrm>
                <a:off x="5048591" y="5465486"/>
                <a:ext cx="82440" cy="27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E84A58-DCD8-D80A-7F24-8F6C484E6C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39591" y="5456486"/>
                  <a:ext cx="100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20AC9C6-4D7C-B5CC-4944-A66DCCA4EB53}"/>
                    </a:ext>
                  </a:extLst>
                </p14:cNvPr>
                <p14:cNvContentPartPr/>
                <p14:nvPr/>
              </p14:nvContentPartPr>
              <p14:xfrm>
                <a:off x="5009711" y="5605886"/>
                <a:ext cx="68400" cy="1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20AC9C6-4D7C-B5CC-4944-A66DCCA4E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00711" y="5596695"/>
                  <a:ext cx="86040" cy="352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A62851B-C6DF-E169-48FF-6719A2F628A2}"/>
                  </a:ext>
                </a:extLst>
              </p14:cNvPr>
              <p14:cNvContentPartPr/>
              <p14:nvPr/>
            </p14:nvContentPartPr>
            <p14:xfrm>
              <a:off x="2473871" y="2139806"/>
              <a:ext cx="64080" cy="202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A62851B-C6DF-E169-48FF-6719A2F628A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64921" y="2130822"/>
                <a:ext cx="81621" cy="22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55486E0-440D-EA25-24A0-6DB836ACF234}"/>
                  </a:ext>
                </a:extLst>
              </p14:cNvPr>
              <p14:cNvContentPartPr/>
              <p14:nvPr/>
            </p14:nvContentPartPr>
            <p14:xfrm>
              <a:off x="2578631" y="2096246"/>
              <a:ext cx="62280" cy="2408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55486E0-440D-EA25-24A0-6DB836ACF23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69631" y="2087246"/>
                <a:ext cx="79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294C70A-5CB5-99A8-947B-B0E59DB8D1A1}"/>
                  </a:ext>
                </a:extLst>
              </p14:cNvPr>
              <p14:cNvContentPartPr/>
              <p14:nvPr/>
            </p14:nvContentPartPr>
            <p14:xfrm>
              <a:off x="2548391" y="2251046"/>
              <a:ext cx="80640" cy="20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294C70A-5CB5-99A8-947B-B0E59DB8D1A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39391" y="2242046"/>
                <a:ext cx="98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2149B3-6A58-FABD-AB25-FAD4C89039CE}"/>
                  </a:ext>
                </a:extLst>
              </p14:cNvPr>
              <p14:cNvContentPartPr/>
              <p14:nvPr/>
            </p14:nvContentPartPr>
            <p14:xfrm>
              <a:off x="2588400" y="884880"/>
              <a:ext cx="8612280" cy="567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2149B3-6A58-FABD-AB25-FAD4C89039C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579040" y="875520"/>
                <a:ext cx="8631000" cy="56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50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ED9-480C-8003-F90B-4D5A5467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Acetal Formation: Mechanism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CDC438-6C9E-2D27-8DE7-E69858F123B5}"/>
              </a:ext>
            </a:extLst>
          </p:cNvPr>
          <p:cNvGrpSpPr/>
          <p:nvPr/>
        </p:nvGrpSpPr>
        <p:grpSpPr>
          <a:xfrm>
            <a:off x="530651" y="792789"/>
            <a:ext cx="1437120" cy="1180800"/>
            <a:chOff x="530651" y="792789"/>
            <a:chExt cx="1437120" cy="11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75BB0F-88D5-F909-29AC-02F3A9B625BF}"/>
                    </a:ext>
                  </a:extLst>
                </p14:cNvPr>
                <p14:cNvContentPartPr/>
                <p14:nvPr/>
              </p14:nvContentPartPr>
              <p14:xfrm>
                <a:off x="1072091" y="1108509"/>
                <a:ext cx="41040" cy="36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75BB0F-88D5-F909-29AC-02F3A9B625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3091" y="1099509"/>
                  <a:ext cx="58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598754-2CA1-0790-342C-A6D5339312BC}"/>
                    </a:ext>
                  </a:extLst>
                </p14:cNvPr>
                <p14:cNvContentPartPr/>
                <p14:nvPr/>
              </p14:nvContentPartPr>
              <p14:xfrm>
                <a:off x="1224371" y="1067829"/>
                <a:ext cx="55080" cy="38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598754-2CA1-0790-342C-A6D5339312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5371" y="1058829"/>
                  <a:ext cx="72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0C2630-ABFB-6BAF-5F6B-9CA06CCCEB46}"/>
                    </a:ext>
                  </a:extLst>
                </p14:cNvPr>
                <p14:cNvContentPartPr/>
                <p14:nvPr/>
              </p14:nvContentPartPr>
              <p14:xfrm>
                <a:off x="1032491" y="792789"/>
                <a:ext cx="151920" cy="18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0C2630-ABFB-6BAF-5F6B-9CA06CCCEB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3491" y="783789"/>
                  <a:ext cx="169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60747F-E49B-C342-BEC3-15F19D9D4E7B}"/>
                    </a:ext>
                  </a:extLst>
                </p14:cNvPr>
                <p14:cNvContentPartPr/>
                <p14:nvPr/>
              </p14:nvContentPartPr>
              <p14:xfrm>
                <a:off x="1166771" y="1431429"/>
                <a:ext cx="555480" cy="37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60747F-E49B-C342-BEC3-15F19D9D4E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7765" y="1422420"/>
                  <a:ext cx="573131" cy="396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64A2E4-5C44-59B8-5EC4-98AE8CD0AC49}"/>
                    </a:ext>
                  </a:extLst>
                </p14:cNvPr>
                <p14:cNvContentPartPr/>
                <p14:nvPr/>
              </p14:nvContentPartPr>
              <p14:xfrm>
                <a:off x="834491" y="1441509"/>
                <a:ext cx="339840" cy="36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64A2E4-5C44-59B8-5EC4-98AE8CD0AC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5491" y="1432518"/>
                  <a:ext cx="357480" cy="383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7D981C-04D0-E98A-24CC-FB8CD3D1E9CF}"/>
                    </a:ext>
                  </a:extLst>
                </p14:cNvPr>
                <p14:cNvContentPartPr/>
                <p14:nvPr/>
              </p14:nvContentPartPr>
              <p14:xfrm>
                <a:off x="530651" y="1696749"/>
                <a:ext cx="102960" cy="267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7D981C-04D0-E98A-24CC-FB8CD3D1E9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651" y="1687749"/>
                  <a:ext cx="120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2E231F-674C-67E2-E372-D38C2680B7AC}"/>
                    </a:ext>
                  </a:extLst>
                </p14:cNvPr>
                <p14:cNvContentPartPr/>
                <p14:nvPr/>
              </p14:nvContentPartPr>
              <p14:xfrm>
                <a:off x="672851" y="1719789"/>
                <a:ext cx="191880" cy="253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2E231F-674C-67E2-E372-D38C2680B7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3851" y="1710789"/>
                  <a:ext cx="20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11D8BE-B1BF-E9DE-F5DA-6DF9C7E05ECC}"/>
                    </a:ext>
                  </a:extLst>
                </p14:cNvPr>
                <p14:cNvContentPartPr/>
                <p14:nvPr/>
              </p14:nvContentPartPr>
              <p14:xfrm>
                <a:off x="1800731" y="1756509"/>
                <a:ext cx="64080" cy="20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11D8BE-B1BF-E9DE-F5DA-6DF9C7E05E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1781" y="1747525"/>
                  <a:ext cx="81621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EBFDC2-B024-1BEA-0CEC-A46DF890F264}"/>
                    </a:ext>
                  </a:extLst>
                </p14:cNvPr>
                <p14:cNvContentPartPr/>
                <p14:nvPr/>
              </p14:nvContentPartPr>
              <p14:xfrm>
                <a:off x="1905491" y="1712949"/>
                <a:ext cx="62280" cy="24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EBFDC2-B024-1BEA-0CEC-A46DF890F2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96491" y="1703949"/>
                  <a:ext cx="79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01BF7A-2391-323D-CF7C-52578BB45D81}"/>
                    </a:ext>
                  </a:extLst>
                </p14:cNvPr>
                <p14:cNvContentPartPr/>
                <p14:nvPr/>
              </p14:nvContentPartPr>
              <p14:xfrm>
                <a:off x="1875251" y="1867749"/>
                <a:ext cx="80640" cy="2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01BF7A-2391-323D-CF7C-52578BB45D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6251" y="1858749"/>
                  <a:ext cx="982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481A90-F810-9D58-598E-C3E34590545B}"/>
              </a:ext>
            </a:extLst>
          </p:cNvPr>
          <p:cNvGrpSpPr/>
          <p:nvPr/>
        </p:nvGrpSpPr>
        <p:grpSpPr>
          <a:xfrm>
            <a:off x="2340371" y="937509"/>
            <a:ext cx="885600" cy="518760"/>
            <a:chOff x="2340371" y="937509"/>
            <a:chExt cx="88560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C25E55-FA98-1A6D-EC6B-1C4016C34342}"/>
                    </a:ext>
                  </a:extLst>
                </p14:cNvPr>
                <p14:cNvContentPartPr/>
                <p14:nvPr/>
              </p14:nvContentPartPr>
              <p14:xfrm>
                <a:off x="2669051" y="1071069"/>
                <a:ext cx="91080" cy="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C25E55-FA98-1A6D-EC6B-1C4016C343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60051" y="1062069"/>
                  <a:ext cx="108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A41E0D9-EB4A-F28D-8D38-525748F9A43F}"/>
                    </a:ext>
                  </a:extLst>
                </p14:cNvPr>
                <p14:cNvContentPartPr/>
                <p14:nvPr/>
              </p14:nvContentPartPr>
              <p14:xfrm>
                <a:off x="2853371" y="947949"/>
                <a:ext cx="222120" cy="27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A41E0D9-EB4A-F28D-8D38-525748F9A4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44371" y="938949"/>
                  <a:ext cx="239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BCC805-84C2-C9AF-6B33-D4889ABA182C}"/>
                    </a:ext>
                  </a:extLst>
                </p14:cNvPr>
                <p14:cNvContentPartPr/>
                <p14:nvPr/>
              </p14:nvContentPartPr>
              <p14:xfrm>
                <a:off x="2928251" y="1103469"/>
                <a:ext cx="102240" cy="2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BCC805-84C2-C9AF-6B33-D4889ABA18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19251" y="1094469"/>
                  <a:ext cx="119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AF9101-ABAF-6FF2-68FD-B8FA957769AA}"/>
                    </a:ext>
                  </a:extLst>
                </p14:cNvPr>
                <p14:cNvContentPartPr/>
                <p14:nvPr/>
              </p14:nvContentPartPr>
              <p14:xfrm>
                <a:off x="2401571" y="937509"/>
                <a:ext cx="26280" cy="32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AF9101-ABAF-6FF2-68FD-B8FA957769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2571" y="928519"/>
                  <a:ext cx="43920" cy="3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338646-D553-682D-FE49-276AD7836104}"/>
                    </a:ext>
                  </a:extLst>
                </p14:cNvPr>
                <p14:cNvContentPartPr/>
                <p14:nvPr/>
              </p14:nvContentPartPr>
              <p14:xfrm>
                <a:off x="2512811" y="938949"/>
                <a:ext cx="26640" cy="28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338646-D553-682D-FE49-276AD78361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3811" y="929949"/>
                  <a:ext cx="44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CAF173-6077-642D-5FCF-C1092645AABE}"/>
                    </a:ext>
                  </a:extLst>
                </p14:cNvPr>
                <p14:cNvContentPartPr/>
                <p14:nvPr/>
              </p14:nvContentPartPr>
              <p14:xfrm>
                <a:off x="2419931" y="1107789"/>
                <a:ext cx="80280" cy="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CAF173-6077-642D-5FCF-C1092645AA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0931" y="1098789"/>
                  <a:ext cx="97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612661-B693-1C77-7E91-845511D3015D}"/>
                    </a:ext>
                  </a:extLst>
                </p14:cNvPr>
                <p14:cNvContentPartPr/>
                <p14:nvPr/>
              </p14:nvContentPartPr>
              <p14:xfrm>
                <a:off x="2340371" y="1325589"/>
                <a:ext cx="885600" cy="13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612661-B693-1C77-7E91-845511D301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31371" y="1316589"/>
                  <a:ext cx="90324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8028A87-39B4-F95B-75DE-48794A53F6EB}"/>
                  </a:ext>
                </a:extLst>
              </p14:cNvPr>
              <p14:cNvContentPartPr/>
              <p14:nvPr/>
            </p14:nvContentPartPr>
            <p14:xfrm>
              <a:off x="2378531" y="1599189"/>
              <a:ext cx="853560" cy="120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8028A87-39B4-F95B-75DE-48794A53F6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69531" y="1590189"/>
                <a:ext cx="8712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F43219-8271-434D-1D72-A35391E672EB}"/>
                  </a:ext>
                </a:extLst>
              </p14:cNvPr>
              <p14:cNvContentPartPr/>
              <p14:nvPr/>
            </p14:nvContentPartPr>
            <p14:xfrm>
              <a:off x="154440" y="19440"/>
              <a:ext cx="11595960" cy="666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F43219-8271-434D-1D72-A35391E672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080" y="10080"/>
                <a:ext cx="11614680" cy="66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654D04F-FD08-A969-CC49-47A832D17168}"/>
                  </a:ext>
                </a:extLst>
              </p14:cNvPr>
              <p14:cNvContentPartPr/>
              <p14:nvPr/>
            </p14:nvContentPartPr>
            <p14:xfrm>
              <a:off x="7829420" y="6241919"/>
              <a:ext cx="360" cy="54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654D04F-FD08-A969-CC49-47A832D171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0420" y="6232919"/>
                <a:ext cx="18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FF98D8-5A1B-9D97-0542-101B4369A450}"/>
                  </a:ext>
                </a:extLst>
              </p14:cNvPr>
              <p14:cNvContentPartPr/>
              <p14:nvPr/>
            </p14:nvContentPartPr>
            <p14:xfrm>
              <a:off x="7867940" y="6236159"/>
              <a:ext cx="360" cy="60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FF98D8-5A1B-9D97-0542-101B4369A45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8940" y="6227159"/>
                <a:ext cx="18000" cy="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593B-46F4-E1C9-E820-81815994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Nucleophiles: 1</a:t>
            </a:r>
            <a:r>
              <a:rPr lang="en-US" baseline="30000" dirty="0"/>
              <a:t>°</a:t>
            </a:r>
            <a:r>
              <a:rPr lang="en-US" dirty="0"/>
              <a:t> Amines						(19.6)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F3978E-C44E-B3BA-5E64-428410A5E188}"/>
              </a:ext>
            </a:extLst>
          </p:cNvPr>
          <p:cNvGrpSpPr/>
          <p:nvPr/>
        </p:nvGrpSpPr>
        <p:grpSpPr>
          <a:xfrm>
            <a:off x="473297" y="1252748"/>
            <a:ext cx="1830240" cy="1055160"/>
            <a:chOff x="473297" y="1252748"/>
            <a:chExt cx="1830240" cy="10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4BF79-444D-C679-76C9-5B35FAD57A91}"/>
                    </a:ext>
                  </a:extLst>
                </p14:cNvPr>
                <p14:cNvContentPartPr/>
                <p14:nvPr/>
              </p14:nvContentPartPr>
              <p14:xfrm>
                <a:off x="473297" y="2030348"/>
                <a:ext cx="281520" cy="27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4BF79-444D-C679-76C9-5B35FAD57A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297" y="2021348"/>
                  <a:ext cx="299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65A1F8-3335-F440-199D-1F75655B63A4}"/>
                    </a:ext>
                  </a:extLst>
                </p14:cNvPr>
                <p14:cNvContentPartPr/>
                <p14:nvPr/>
              </p14:nvContentPartPr>
              <p14:xfrm>
                <a:off x="856697" y="1885988"/>
                <a:ext cx="1081080" cy="28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65A1F8-3335-F440-199D-1F75655B63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7697" y="1876999"/>
                  <a:ext cx="1098720" cy="303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DAB7A4-24BF-3912-D0C8-40F83427EBD2}"/>
                    </a:ext>
                  </a:extLst>
                </p14:cNvPr>
                <p14:cNvContentPartPr/>
                <p14:nvPr/>
              </p14:nvContentPartPr>
              <p14:xfrm>
                <a:off x="1233617" y="1570628"/>
                <a:ext cx="58680" cy="28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DAB7A4-24BF-3912-D0C8-40F83427EB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4617" y="1561639"/>
                  <a:ext cx="76320" cy="304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28745A-0594-E841-D719-EEA30B4D1397}"/>
                    </a:ext>
                  </a:extLst>
                </p14:cNvPr>
                <p14:cNvContentPartPr/>
                <p14:nvPr/>
              </p14:nvContentPartPr>
              <p14:xfrm>
                <a:off x="1331537" y="1535348"/>
                <a:ext cx="65160" cy="31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28745A-0594-E841-D719-EEA30B4D13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2537" y="1526338"/>
                  <a:ext cx="82800" cy="330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3F050F-C560-AD85-200A-643548C5F6FB}"/>
                    </a:ext>
                  </a:extLst>
                </p14:cNvPr>
                <p14:cNvContentPartPr/>
                <p14:nvPr/>
              </p14:nvContentPartPr>
              <p14:xfrm>
                <a:off x="1204097" y="1252748"/>
                <a:ext cx="148320" cy="18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3F050F-C560-AD85-200A-643548C5F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5075" y="1243731"/>
                  <a:ext cx="166003" cy="20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E73901-5555-9D14-9777-D86FBC25BAE3}"/>
                    </a:ext>
                  </a:extLst>
                </p14:cNvPr>
                <p14:cNvContentPartPr/>
                <p14:nvPr/>
              </p14:nvContentPartPr>
              <p14:xfrm>
                <a:off x="2028137" y="2016308"/>
                <a:ext cx="275400" cy="22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E73901-5555-9D14-9777-D86FBC25BA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9137" y="2007308"/>
                  <a:ext cx="29304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E60B63-11AF-F8E3-4E65-9F7E2D991183}"/>
              </a:ext>
            </a:extLst>
          </p:cNvPr>
          <p:cNvGrpSpPr/>
          <p:nvPr/>
        </p:nvGrpSpPr>
        <p:grpSpPr>
          <a:xfrm>
            <a:off x="2787737" y="1692308"/>
            <a:ext cx="205200" cy="259560"/>
            <a:chOff x="2787737" y="1692308"/>
            <a:chExt cx="20520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B504A5-8523-711A-729F-73EC1A63C81D}"/>
                    </a:ext>
                  </a:extLst>
                </p14:cNvPr>
                <p14:cNvContentPartPr/>
                <p14:nvPr/>
              </p14:nvContentPartPr>
              <p14:xfrm>
                <a:off x="2854337" y="1692308"/>
                <a:ext cx="64440" cy="259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B504A5-8523-711A-729F-73EC1A63C8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5286" y="1683308"/>
                  <a:ext cx="82179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07BC50-BD96-24E9-FB47-68D0ED21F61A}"/>
                    </a:ext>
                  </a:extLst>
                </p14:cNvPr>
                <p14:cNvContentPartPr/>
                <p14:nvPr/>
              </p14:nvContentPartPr>
              <p14:xfrm>
                <a:off x="2787737" y="1766108"/>
                <a:ext cx="205200" cy="3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07BC50-BD96-24E9-FB47-68D0ED21F6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8737" y="1757108"/>
                  <a:ext cx="2228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3C0696-543D-D75D-51E3-3E39E9A1FF76}"/>
              </a:ext>
            </a:extLst>
          </p:cNvPr>
          <p:cNvGrpSpPr/>
          <p:nvPr/>
        </p:nvGrpSpPr>
        <p:grpSpPr>
          <a:xfrm>
            <a:off x="4043057" y="1426988"/>
            <a:ext cx="1022040" cy="483480"/>
            <a:chOff x="4043057" y="1426988"/>
            <a:chExt cx="102204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FF1D37-E4B5-72A4-8B88-30F4781D38BA}"/>
                    </a:ext>
                  </a:extLst>
                </p14:cNvPr>
                <p14:cNvContentPartPr/>
                <p14:nvPr/>
              </p14:nvContentPartPr>
              <p14:xfrm>
                <a:off x="4043057" y="1652708"/>
                <a:ext cx="164160" cy="25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FF1D37-E4B5-72A4-8B88-30F4781D38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34057" y="1643708"/>
                  <a:ext cx="181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951489-DABA-7F79-F226-DA5D68FEEB92}"/>
                    </a:ext>
                  </a:extLst>
                </p14:cNvPr>
                <p14:cNvContentPartPr/>
                <p14:nvPr/>
              </p14:nvContentPartPr>
              <p14:xfrm>
                <a:off x="4398017" y="1716428"/>
                <a:ext cx="159840" cy="1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951489-DABA-7F79-F226-DA5D68FEEB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89017" y="1707107"/>
                  <a:ext cx="177480" cy="28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CB800B-4730-4C3C-B749-B4463EB44E37}"/>
                    </a:ext>
                  </a:extLst>
                </p14:cNvPr>
                <p14:cNvContentPartPr/>
                <p14:nvPr/>
              </p14:nvContentPartPr>
              <p14:xfrm>
                <a:off x="4716617" y="1551548"/>
                <a:ext cx="270000" cy="25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CB800B-4730-4C3C-B749-B4463EB44E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7617" y="1542548"/>
                  <a:ext cx="287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7E9ABB-80B1-65DC-5F0D-FEEF157D2D9E}"/>
                    </a:ext>
                  </a:extLst>
                </p14:cNvPr>
                <p14:cNvContentPartPr/>
                <p14:nvPr/>
              </p14:nvContentPartPr>
              <p14:xfrm>
                <a:off x="5046737" y="1426988"/>
                <a:ext cx="1836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7E9ABB-80B1-65DC-5F0D-FEEF157D2D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7737" y="1417988"/>
                  <a:ext cx="360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5526DB-E16D-89EB-37BB-DB59C5A61160}"/>
                  </a:ext>
                </a:extLst>
              </p14:cNvPr>
              <p14:cNvContentPartPr/>
              <p14:nvPr/>
            </p14:nvContentPartPr>
            <p14:xfrm>
              <a:off x="3838937" y="1476308"/>
              <a:ext cx="103320" cy="140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5526DB-E16D-89EB-37BB-DB59C5A611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29937" y="1467285"/>
                <a:ext cx="120960" cy="158085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AED74B5-BEBE-44CF-AF60-674C36D89FC8}"/>
              </a:ext>
            </a:extLst>
          </p:cNvPr>
          <p:cNvGrpSpPr/>
          <p:nvPr/>
        </p:nvGrpSpPr>
        <p:grpSpPr>
          <a:xfrm>
            <a:off x="3591257" y="1964828"/>
            <a:ext cx="397800" cy="365760"/>
            <a:chOff x="3591257" y="1964828"/>
            <a:chExt cx="3978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602AE8-21E3-7ABB-6352-F2D1A600A69D}"/>
                    </a:ext>
                  </a:extLst>
                </p14:cNvPr>
                <p14:cNvContentPartPr/>
                <p14:nvPr/>
              </p14:nvContentPartPr>
              <p14:xfrm>
                <a:off x="3842177" y="1964828"/>
                <a:ext cx="146880" cy="14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602AE8-21E3-7ABB-6352-F2D1A600A6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3177" y="1955828"/>
                  <a:ext cx="164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CB31F8-221B-C8AE-437E-860F828056F4}"/>
                    </a:ext>
                  </a:extLst>
                </p14:cNvPr>
                <p14:cNvContentPartPr/>
                <p14:nvPr/>
              </p14:nvContentPartPr>
              <p14:xfrm>
                <a:off x="3591257" y="2136908"/>
                <a:ext cx="15480" cy="19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CB31F8-221B-C8AE-437E-860F828056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82257" y="2127908"/>
                  <a:ext cx="33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7892F3-5FF4-6ACB-8098-C392B6A677AB}"/>
                    </a:ext>
                  </a:extLst>
                </p14:cNvPr>
                <p14:cNvContentPartPr/>
                <p14:nvPr/>
              </p14:nvContentPartPr>
              <p14:xfrm>
                <a:off x="3675857" y="2104508"/>
                <a:ext cx="50040" cy="21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7892F3-5FF4-6ACB-8098-C392B6A677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6857" y="2095508"/>
                  <a:ext cx="67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7EDF46-36F2-E926-508A-35CFDF8EF9E7}"/>
                    </a:ext>
                  </a:extLst>
                </p14:cNvPr>
                <p14:cNvContentPartPr/>
                <p14:nvPr/>
              </p14:nvContentPartPr>
              <p14:xfrm>
                <a:off x="3595937" y="2240588"/>
                <a:ext cx="102240" cy="1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7EDF46-36F2-E926-508A-35CFDF8EF9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6905" y="2231588"/>
                  <a:ext cx="119942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B946A0-BFBC-D4FF-2904-0C839C394908}"/>
              </a:ext>
            </a:extLst>
          </p:cNvPr>
          <p:cNvGrpSpPr/>
          <p:nvPr/>
        </p:nvGrpSpPr>
        <p:grpSpPr>
          <a:xfrm>
            <a:off x="3596657" y="1157348"/>
            <a:ext cx="148320" cy="239400"/>
            <a:chOff x="3596657" y="1157348"/>
            <a:chExt cx="1483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90F75C-A523-FCAE-EF8C-E0E723445606}"/>
                    </a:ext>
                  </a:extLst>
                </p14:cNvPr>
                <p14:cNvContentPartPr/>
                <p14:nvPr/>
              </p14:nvContentPartPr>
              <p14:xfrm>
                <a:off x="3596657" y="1165988"/>
                <a:ext cx="27720" cy="23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90F75C-A523-FCAE-EF8C-E0E7234456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7772" y="1156988"/>
                  <a:ext cx="45134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3694A1-9947-1563-F235-826314D2854C}"/>
                    </a:ext>
                  </a:extLst>
                </p14:cNvPr>
                <p14:cNvContentPartPr/>
                <p14:nvPr/>
              </p14:nvContentPartPr>
              <p14:xfrm>
                <a:off x="3694937" y="1157348"/>
                <a:ext cx="50040" cy="22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3694A1-9947-1563-F235-826314D285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5937" y="1148348"/>
                  <a:ext cx="6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371B7B-F3A6-B20F-9DAC-63939249B59F}"/>
                    </a:ext>
                  </a:extLst>
                </p14:cNvPr>
                <p14:cNvContentPartPr/>
                <p14:nvPr/>
              </p14:nvContentPartPr>
              <p14:xfrm>
                <a:off x="3611057" y="1287308"/>
                <a:ext cx="104400" cy="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371B7B-F3A6-B20F-9DAC-63939249B5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02026" y="1278308"/>
                  <a:ext cx="122101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5F3D327-44E7-7779-BB00-06431972CB0B}"/>
                  </a:ext>
                </a:extLst>
              </p14:cNvPr>
              <p14:cNvContentPartPr/>
              <p14:nvPr/>
            </p14:nvContentPartPr>
            <p14:xfrm>
              <a:off x="5736137" y="2113868"/>
              <a:ext cx="1182960" cy="12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5F3D327-44E7-7779-BB00-06431972CB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27137" y="2104868"/>
                <a:ext cx="120060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0FBEBC9-A3FF-3EF2-1D65-927D73826757}"/>
              </a:ext>
            </a:extLst>
          </p:cNvPr>
          <p:cNvGrpSpPr/>
          <p:nvPr/>
        </p:nvGrpSpPr>
        <p:grpSpPr>
          <a:xfrm>
            <a:off x="5699417" y="1134668"/>
            <a:ext cx="797760" cy="252720"/>
            <a:chOff x="5699417" y="1134668"/>
            <a:chExt cx="7977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E0221B-30B5-99C8-23DF-5FE128FF80A7}"/>
                    </a:ext>
                  </a:extLst>
                </p14:cNvPr>
                <p14:cNvContentPartPr/>
                <p14:nvPr/>
              </p14:nvContentPartPr>
              <p14:xfrm>
                <a:off x="5699417" y="1218548"/>
                <a:ext cx="191880" cy="168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E0221B-30B5-99C8-23DF-5FE128FF80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0417" y="1209548"/>
                  <a:ext cx="209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6785AB-B6F9-AE63-E347-265066639242}"/>
                    </a:ext>
                  </a:extLst>
                </p14:cNvPr>
                <p14:cNvContentPartPr/>
                <p14:nvPr/>
              </p14:nvContentPartPr>
              <p14:xfrm>
                <a:off x="5994617" y="1245188"/>
                <a:ext cx="289080" cy="13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6785AB-B6F9-AE63-E347-2650666392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85617" y="1236188"/>
                  <a:ext cx="30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7D04F9-8810-C5BA-BC19-471AD096E91E}"/>
                    </a:ext>
                  </a:extLst>
                </p14:cNvPr>
                <p14:cNvContentPartPr/>
                <p14:nvPr/>
              </p14:nvContentPartPr>
              <p14:xfrm>
                <a:off x="6308177" y="1134668"/>
                <a:ext cx="45000" cy="18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7D04F9-8810-C5BA-BC19-471AD096E9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9177" y="1125668"/>
                  <a:ext cx="62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78351E-E863-1682-8EAE-732F805AB07A}"/>
                    </a:ext>
                  </a:extLst>
                </p14:cNvPr>
                <p14:cNvContentPartPr/>
                <p14:nvPr/>
              </p14:nvContentPartPr>
              <p14:xfrm>
                <a:off x="6369017" y="1193708"/>
                <a:ext cx="128160" cy="11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78351E-E863-1682-8EAE-732F805AB0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60017" y="1184708"/>
                  <a:ext cx="145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43B1F0-5BF4-0018-5AD2-578F72ADF59E}"/>
              </a:ext>
            </a:extLst>
          </p:cNvPr>
          <p:cNvGrpSpPr/>
          <p:nvPr/>
        </p:nvGrpSpPr>
        <p:grpSpPr>
          <a:xfrm>
            <a:off x="5723537" y="1473788"/>
            <a:ext cx="1105560" cy="442080"/>
            <a:chOff x="5723537" y="1473788"/>
            <a:chExt cx="11055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717539-8893-E299-EE5D-8DBDADEAAC12}"/>
                    </a:ext>
                  </a:extLst>
                </p14:cNvPr>
                <p14:cNvContentPartPr/>
                <p14:nvPr/>
              </p14:nvContentPartPr>
              <p14:xfrm>
                <a:off x="5851697" y="1605188"/>
                <a:ext cx="181440" cy="143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717539-8893-E299-EE5D-8DBDADEAAC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2697" y="1596188"/>
                  <a:ext cx="199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20C6B2-721F-D525-0DE0-8ED6EE10E7C1}"/>
                    </a:ext>
                  </a:extLst>
                </p14:cNvPr>
                <p14:cNvContentPartPr/>
                <p14:nvPr/>
              </p14:nvContentPartPr>
              <p14:xfrm>
                <a:off x="6052577" y="1622468"/>
                <a:ext cx="187560" cy="11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20C6B2-721F-D525-0DE0-8ED6EE10E7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3577" y="1613440"/>
                  <a:ext cx="205200" cy="13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F6F84F-0936-0D81-FD31-D8365E03949B}"/>
                    </a:ext>
                  </a:extLst>
                </p14:cNvPr>
                <p14:cNvContentPartPr/>
                <p14:nvPr/>
              </p14:nvContentPartPr>
              <p14:xfrm>
                <a:off x="6217457" y="1596188"/>
                <a:ext cx="23040" cy="1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F6F84F-0936-0D81-FD31-D8365E0394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08457" y="1587188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BD8113-59B4-1A82-36F4-EF4DBA978FFB}"/>
                    </a:ext>
                  </a:extLst>
                </p14:cNvPr>
                <p14:cNvContentPartPr/>
                <p14:nvPr/>
              </p14:nvContentPartPr>
              <p14:xfrm>
                <a:off x="6313937" y="1473788"/>
                <a:ext cx="159120" cy="258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BD8113-59B4-1A82-36F4-EF4DBA978F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04917" y="1464788"/>
                  <a:ext cx="176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C67C67B-3F8C-D1FA-4786-845CC7DE3E50}"/>
                    </a:ext>
                  </a:extLst>
                </p14:cNvPr>
                <p14:cNvContentPartPr/>
                <p14:nvPr/>
              </p14:nvContentPartPr>
              <p14:xfrm>
                <a:off x="5723537" y="1780148"/>
                <a:ext cx="1105560" cy="135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C67C67B-3F8C-D1FA-4786-845CC7DE3E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14537" y="1771148"/>
                  <a:ext cx="112320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3C3A4F-B1A7-DF2D-765A-F8335054DF5B}"/>
                  </a:ext>
                </a:extLst>
              </p14:cNvPr>
              <p14:cNvContentPartPr/>
              <p14:nvPr/>
            </p14:nvContentPartPr>
            <p14:xfrm>
              <a:off x="83880" y="195840"/>
              <a:ext cx="11551680" cy="618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3C3A4F-B1A7-DF2D-765A-F8335054DF5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520" y="186480"/>
                <a:ext cx="11570400" cy="62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55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5A2C-593A-4B6D-54DB-76E961C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1° Amine Nucleophiles: Mechanism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424EE0-88C7-59EB-A96D-6C20C0B9AC73}"/>
              </a:ext>
            </a:extLst>
          </p:cNvPr>
          <p:cNvGrpSpPr/>
          <p:nvPr/>
        </p:nvGrpSpPr>
        <p:grpSpPr>
          <a:xfrm>
            <a:off x="362211" y="1202040"/>
            <a:ext cx="1087560" cy="660600"/>
            <a:chOff x="362211" y="1202040"/>
            <a:chExt cx="108756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9018BF-537B-694F-89D2-9BEBA09D2316}"/>
                    </a:ext>
                  </a:extLst>
                </p14:cNvPr>
                <p14:cNvContentPartPr/>
                <p14:nvPr/>
              </p14:nvContentPartPr>
              <p14:xfrm>
                <a:off x="362211" y="1535040"/>
                <a:ext cx="1087560" cy="32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9018BF-537B-694F-89D2-9BEBA09D23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3208" y="1526040"/>
                  <a:ext cx="1105206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98205B-13F4-6C8C-8345-751A7D5721E3}"/>
                    </a:ext>
                  </a:extLst>
                </p14:cNvPr>
                <p14:cNvContentPartPr/>
                <p14:nvPr/>
              </p14:nvContentPartPr>
              <p14:xfrm>
                <a:off x="729771" y="1215720"/>
                <a:ext cx="47880" cy="32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98205B-13F4-6C8C-8345-751A7D572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771" y="1206720"/>
                  <a:ext cx="65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4B9B21-E23D-B717-B811-07D67A55DA01}"/>
                    </a:ext>
                  </a:extLst>
                </p14:cNvPr>
                <p14:cNvContentPartPr/>
                <p14:nvPr/>
              </p14:nvContentPartPr>
              <p14:xfrm>
                <a:off x="842811" y="1202040"/>
                <a:ext cx="51120" cy="31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4B9B21-E23D-B717-B811-07D67A55DA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811" y="1193040"/>
                  <a:ext cx="6876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CA1B8C-11D8-E4E8-725B-8CE8700539C8}"/>
                  </a:ext>
                </a:extLst>
              </p14:cNvPr>
              <p14:cNvContentPartPr/>
              <p14:nvPr/>
            </p14:nvContentPartPr>
            <p14:xfrm>
              <a:off x="676491" y="881280"/>
              <a:ext cx="157320" cy="15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CA1B8C-11D8-E4E8-725B-8CE8700539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491" y="872280"/>
                <a:ext cx="17496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A3B054D-CE05-82AD-F1AF-EF4001AB5FE6}"/>
              </a:ext>
            </a:extLst>
          </p:cNvPr>
          <p:cNvGrpSpPr/>
          <p:nvPr/>
        </p:nvGrpSpPr>
        <p:grpSpPr>
          <a:xfrm>
            <a:off x="1932891" y="856080"/>
            <a:ext cx="988920" cy="442800"/>
            <a:chOff x="1932891" y="856080"/>
            <a:chExt cx="9889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6E7EFA-6A35-2717-2584-113E6E2B403F}"/>
                    </a:ext>
                  </a:extLst>
                </p14:cNvPr>
                <p14:cNvContentPartPr/>
                <p14:nvPr/>
              </p14:nvContentPartPr>
              <p14:xfrm>
                <a:off x="1932891" y="1011600"/>
                <a:ext cx="41040" cy="234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6E7EFA-6A35-2717-2584-113E6E2B40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23811" y="1002600"/>
                  <a:ext cx="58836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64828E-8223-42AD-CCE5-239A42A1CA2A}"/>
                    </a:ext>
                  </a:extLst>
                </p14:cNvPr>
                <p14:cNvContentPartPr/>
                <p14:nvPr/>
              </p14:nvContentPartPr>
              <p14:xfrm>
                <a:off x="2014971" y="992160"/>
                <a:ext cx="65880" cy="209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64828E-8223-42AD-CCE5-239A42A1CA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5971" y="983160"/>
                  <a:ext cx="83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52E0D7-2E2E-FEEF-3CA5-E84C42C8FFCD}"/>
                    </a:ext>
                  </a:extLst>
                </p14:cNvPr>
                <p14:cNvContentPartPr/>
                <p14:nvPr/>
              </p14:nvContentPartPr>
              <p14:xfrm>
                <a:off x="1968891" y="1162800"/>
                <a:ext cx="6336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52E0D7-2E2E-FEEF-3CA5-E84C42C8FF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9891" y="1153680"/>
                  <a:ext cx="8100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E09327-8CDB-4C9E-7166-F4D70C9C1ECC}"/>
                    </a:ext>
                  </a:extLst>
                </p14:cNvPr>
                <p14:cNvContentPartPr/>
                <p14:nvPr/>
              </p14:nvContentPartPr>
              <p14:xfrm>
                <a:off x="2139171" y="1159560"/>
                <a:ext cx="140760" cy="13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E09327-8CDB-4C9E-7166-F4D70C9C1E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0171" y="1150560"/>
                  <a:ext cx="15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422CA4-6A90-72EE-7306-2028ADF94E6F}"/>
                    </a:ext>
                  </a:extLst>
                </p14:cNvPr>
                <p14:cNvContentPartPr/>
                <p14:nvPr/>
              </p14:nvContentPartPr>
              <p14:xfrm>
                <a:off x="2389371" y="970200"/>
                <a:ext cx="154440" cy="229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422CA4-6A90-72EE-7306-2028ADF94E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0371" y="961200"/>
                  <a:ext cx="172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33BD9F-39DC-99CE-9296-7967FEE7D726}"/>
                    </a:ext>
                  </a:extLst>
                </p14:cNvPr>
                <p14:cNvContentPartPr/>
                <p14:nvPr/>
              </p14:nvContentPartPr>
              <p14:xfrm>
                <a:off x="2700051" y="971280"/>
                <a:ext cx="221760" cy="227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33BD9F-39DC-99CE-9296-7967FEE7D7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1051" y="962280"/>
                  <a:ext cx="239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B068EE-A9BB-CCEC-C844-60DA6DF453F4}"/>
                    </a:ext>
                  </a:extLst>
                </p14:cNvPr>
                <p14:cNvContentPartPr/>
                <p14:nvPr/>
              </p14:nvContentPartPr>
              <p14:xfrm>
                <a:off x="2380011" y="856080"/>
                <a:ext cx="31320" cy="43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B068EE-A9BB-CCEC-C844-60DA6DF453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71011" y="847080"/>
                  <a:ext cx="48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9FF054-546D-D67C-970D-4DB09FADADB9}"/>
                    </a:ext>
                  </a:extLst>
                </p14:cNvPr>
                <p14:cNvContentPartPr/>
                <p14:nvPr/>
              </p14:nvContentPartPr>
              <p14:xfrm>
                <a:off x="2484051" y="869040"/>
                <a:ext cx="25920" cy="3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9FF054-546D-D67C-970D-4DB09FADAD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5051" y="860040"/>
                  <a:ext cx="435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6AC582-2823-88C1-C4F9-A883F49A7473}"/>
                  </a:ext>
                </a:extLst>
              </p14:cNvPr>
              <p14:cNvContentPartPr/>
              <p14:nvPr/>
            </p14:nvContentPartPr>
            <p14:xfrm>
              <a:off x="1904091" y="1356840"/>
              <a:ext cx="1180440" cy="136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6AC582-2823-88C1-C4F9-A883F49A747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5091" y="1347816"/>
                <a:ext cx="1198080" cy="15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25DCD-7F8D-8AD8-4E47-6DC1CF2D9224}"/>
                  </a:ext>
                </a:extLst>
              </p14:cNvPr>
              <p14:cNvContentPartPr/>
              <p14:nvPr/>
            </p14:nvContentPartPr>
            <p14:xfrm>
              <a:off x="1976451" y="1647720"/>
              <a:ext cx="1107000" cy="14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25DCD-7F8D-8AD8-4E47-6DC1CF2D92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67451" y="1638720"/>
                <a:ext cx="1124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55DB46-E000-258C-F7AB-79174650FC3B}"/>
                  </a:ext>
                </a:extLst>
              </p14:cNvPr>
              <p14:cNvContentPartPr/>
              <p14:nvPr/>
            </p14:nvContentPartPr>
            <p14:xfrm>
              <a:off x="51120" y="420120"/>
              <a:ext cx="10957680" cy="6103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55DB46-E000-258C-F7AB-79174650FC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760" y="410760"/>
                <a:ext cx="10976400" cy="612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59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C64A-FE54-926A-0F94-FADAFCE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2° Amine Nucleophiles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7EF5D6-685E-9663-0C1A-99D2BFCCFF91}"/>
              </a:ext>
            </a:extLst>
          </p:cNvPr>
          <p:cNvGrpSpPr/>
          <p:nvPr/>
        </p:nvGrpSpPr>
        <p:grpSpPr>
          <a:xfrm>
            <a:off x="731211" y="1453320"/>
            <a:ext cx="1105920" cy="1025640"/>
            <a:chOff x="731211" y="1453320"/>
            <a:chExt cx="110592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14:cNvPr>
                <p14:cNvContentPartPr/>
                <p14:nvPr/>
              </p14:nvContentPartPr>
              <p14:xfrm>
                <a:off x="731211" y="1453320"/>
                <a:ext cx="1090800" cy="30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6CD2AC-0B52-3AFB-6081-20DA757119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208" y="1444330"/>
                  <a:ext cx="1108446" cy="326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14:cNvPr>
                <p14:cNvContentPartPr/>
                <p14:nvPr/>
              </p14:nvContentPartPr>
              <p14:xfrm>
                <a:off x="749211" y="1748880"/>
                <a:ext cx="1087920" cy="73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E9C64C-D2AF-818C-FE7D-D4007CD204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211" y="1739880"/>
                  <a:ext cx="1105560" cy="74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E33564-5621-D1EF-2415-BA4A278C1FB3}"/>
              </a:ext>
            </a:extLst>
          </p:cNvPr>
          <p:cNvGrpSpPr/>
          <p:nvPr/>
        </p:nvGrpSpPr>
        <p:grpSpPr>
          <a:xfrm>
            <a:off x="1151691" y="826200"/>
            <a:ext cx="249480" cy="677520"/>
            <a:chOff x="1151691" y="826200"/>
            <a:chExt cx="24948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14:cNvPr>
                <p14:cNvContentPartPr/>
                <p14:nvPr/>
              </p14:nvContentPartPr>
              <p14:xfrm>
                <a:off x="1211451" y="1179720"/>
                <a:ext cx="33480" cy="324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B0310-68FA-4BC0-012F-F93A1D303D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2451" y="1170720"/>
                  <a:ext cx="51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14:cNvPr>
                <p14:cNvContentPartPr/>
                <p14:nvPr/>
              </p14:nvContentPartPr>
              <p14:xfrm>
                <a:off x="1358691" y="1168920"/>
                <a:ext cx="42480" cy="32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14C3FD-1311-3395-3821-6474360818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9691" y="1159920"/>
                  <a:ext cx="60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14:cNvPr>
                <p14:cNvContentPartPr/>
                <p14:nvPr/>
              </p14:nvContentPartPr>
              <p14:xfrm>
                <a:off x="1151691" y="826200"/>
                <a:ext cx="230760" cy="22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5312B9-9957-0715-194B-248040A0BF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2691" y="817200"/>
                  <a:ext cx="2484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E35B6F-9773-F4F8-17EC-0516BDB83500}"/>
              </a:ext>
            </a:extLst>
          </p:cNvPr>
          <p:cNvGrpSpPr/>
          <p:nvPr/>
        </p:nvGrpSpPr>
        <p:grpSpPr>
          <a:xfrm>
            <a:off x="2420691" y="1811520"/>
            <a:ext cx="190080" cy="259560"/>
            <a:chOff x="2420691" y="1811520"/>
            <a:chExt cx="1900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14:cNvPr>
                <p14:cNvContentPartPr/>
                <p14:nvPr/>
              </p14:nvContentPartPr>
              <p14:xfrm>
                <a:off x="2482611" y="1811520"/>
                <a:ext cx="41760" cy="259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8FEAB6-4FF4-4980-0BC0-B0DF8E106D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3611" y="1802520"/>
                  <a:ext cx="59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14:cNvPr>
                <p14:cNvContentPartPr/>
                <p14:nvPr/>
              </p14:nvContentPartPr>
              <p14:xfrm>
                <a:off x="2420691" y="1944360"/>
                <a:ext cx="19008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7600FC-4F7D-6562-DCF9-194397357F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1708" y="1935050"/>
                  <a:ext cx="207687" cy="29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9496B9-CBF2-B6E8-CB20-1E1E1ABFA4BF}"/>
              </a:ext>
            </a:extLst>
          </p:cNvPr>
          <p:cNvGrpSpPr/>
          <p:nvPr/>
        </p:nvGrpSpPr>
        <p:grpSpPr>
          <a:xfrm>
            <a:off x="3180651" y="1692720"/>
            <a:ext cx="814320" cy="366120"/>
            <a:chOff x="3180651" y="1692720"/>
            <a:chExt cx="814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14:cNvPr>
                <p14:cNvContentPartPr/>
                <p14:nvPr/>
              </p14:nvContentPartPr>
              <p14:xfrm>
                <a:off x="3180651" y="1715400"/>
                <a:ext cx="45720" cy="34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943024-D605-7C11-D8CF-A9F938E5D9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651" y="1706409"/>
                  <a:ext cx="63360" cy="361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14:cNvPr>
                <p14:cNvContentPartPr/>
                <p14:nvPr/>
              </p14:nvContentPartPr>
              <p14:xfrm>
                <a:off x="3329331" y="1729800"/>
                <a:ext cx="49320" cy="26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CE7541-3F10-6B0E-9237-AD36BDD4F7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0265" y="1720800"/>
                  <a:ext cx="6709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14:cNvPr>
                <p14:cNvContentPartPr/>
                <p14:nvPr/>
              </p14:nvContentPartPr>
              <p14:xfrm>
                <a:off x="3242211" y="1898280"/>
                <a:ext cx="128520" cy="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F574B4-38B3-D141-809C-7E44EDEB90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3211" y="1889280"/>
                  <a:ext cx="14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14:cNvPr>
                <p14:cNvContentPartPr/>
                <p14:nvPr/>
              </p14:nvContentPartPr>
              <p14:xfrm>
                <a:off x="3548931" y="1738800"/>
                <a:ext cx="132480" cy="287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C40A6E-2432-8560-CEA6-5F64B29C6D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931" y="1729800"/>
                  <a:ext cx="150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14:cNvPr>
                <p14:cNvContentPartPr/>
                <p14:nvPr/>
              </p14:nvContentPartPr>
              <p14:xfrm>
                <a:off x="3783291" y="1692720"/>
                <a:ext cx="211680" cy="27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EE13ED-FF65-4520-A022-5805C86BD7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276" y="1683720"/>
                  <a:ext cx="22935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14:cNvPr>
              <p14:cNvContentPartPr/>
              <p14:nvPr/>
            </p14:nvContentPartPr>
            <p14:xfrm>
              <a:off x="4073811" y="1899720"/>
              <a:ext cx="193680" cy="168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377870B-159B-B31A-AA58-A1904AA82E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64811" y="1890720"/>
                <a:ext cx="211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14:cNvPr>
              <p14:cNvContentPartPr/>
              <p14:nvPr/>
            </p14:nvContentPartPr>
            <p14:xfrm>
              <a:off x="4758171" y="1674720"/>
              <a:ext cx="1497960" cy="27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55B1973-D8FA-171C-1422-48E6E5E687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9171" y="1665720"/>
                <a:ext cx="15156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F6490E6B-3D31-17CD-02E1-76C25D967FCD}"/>
              </a:ext>
            </a:extLst>
          </p:cNvPr>
          <p:cNvGrpSpPr/>
          <p:nvPr/>
        </p:nvGrpSpPr>
        <p:grpSpPr>
          <a:xfrm>
            <a:off x="5021691" y="856800"/>
            <a:ext cx="1185480" cy="686880"/>
            <a:chOff x="5021691" y="856800"/>
            <a:chExt cx="11854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14:cNvPr>
                <p14:cNvContentPartPr/>
                <p14:nvPr/>
              </p14:nvContentPartPr>
              <p14:xfrm>
                <a:off x="5021691" y="1296720"/>
                <a:ext cx="750960" cy="246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0038BE-A6B5-5B3B-267E-29339E5B3C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2691" y="1287707"/>
                  <a:ext cx="76860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14:cNvPr>
                <p14:cNvContentPartPr/>
                <p14:nvPr/>
              </p14:nvContentPartPr>
              <p14:xfrm>
                <a:off x="5253531" y="1047240"/>
                <a:ext cx="73440" cy="261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2D8427-9B9C-04DD-6A24-A86AB36917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44531" y="1038240"/>
                  <a:ext cx="91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14:cNvPr>
                <p14:cNvContentPartPr/>
                <p14:nvPr/>
              </p14:nvContentPartPr>
              <p14:xfrm>
                <a:off x="5348211" y="1085040"/>
                <a:ext cx="59400" cy="20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7BA260-9230-5EE0-3FDE-26563FFAFA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39211" y="1076024"/>
                  <a:ext cx="77040" cy="221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14:cNvPr>
                <p14:cNvContentPartPr/>
                <p14:nvPr/>
              </p14:nvContentPartPr>
              <p14:xfrm>
                <a:off x="5238771" y="856800"/>
                <a:ext cx="100080" cy="111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C801FE-93B9-F341-C0D5-1828EEB915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29771" y="847800"/>
                  <a:ext cx="11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14:cNvPr>
                <p14:cNvContentPartPr/>
                <p14:nvPr/>
              </p14:nvContentPartPr>
              <p14:xfrm>
                <a:off x="5864091" y="1406520"/>
                <a:ext cx="98640" cy="12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86167E-4F45-E68D-D5B0-DE5526F97C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5058" y="1397547"/>
                  <a:ext cx="116345" cy="13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14:cNvPr>
                <p14:cNvContentPartPr/>
                <p14:nvPr/>
              </p14:nvContentPartPr>
              <p14:xfrm>
                <a:off x="6021051" y="1360440"/>
                <a:ext cx="61200" cy="15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500868-06C8-E804-CA59-66E1A251B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051" y="1351440"/>
                  <a:ext cx="7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14:cNvPr>
                <p14:cNvContentPartPr/>
                <p14:nvPr/>
              </p14:nvContentPartPr>
              <p14:xfrm>
                <a:off x="6104931" y="1314360"/>
                <a:ext cx="102240" cy="20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8B5A78-E30B-7B81-74FF-7F442511A1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95931" y="1305360"/>
                  <a:ext cx="1198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14:cNvPr>
              <p14:cNvContentPartPr/>
              <p14:nvPr/>
            </p14:nvContentPartPr>
            <p14:xfrm>
              <a:off x="591531" y="4710240"/>
              <a:ext cx="2434320" cy="60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AF9BD-7063-DDF9-B868-543009E2EC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2531" y="4701240"/>
                <a:ext cx="24519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14:cNvPr>
              <p14:cNvContentPartPr/>
              <p14:nvPr/>
            </p14:nvContentPartPr>
            <p14:xfrm>
              <a:off x="1647051" y="4234320"/>
              <a:ext cx="174240" cy="19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8F8FC0E-9744-9E35-81E7-1E7473A586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8051" y="4225320"/>
                <a:ext cx="19188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223C091-B618-9470-4D9A-EC1B45738432}"/>
              </a:ext>
            </a:extLst>
          </p:cNvPr>
          <p:cNvGrpSpPr/>
          <p:nvPr/>
        </p:nvGrpSpPr>
        <p:grpSpPr>
          <a:xfrm>
            <a:off x="1670811" y="4606920"/>
            <a:ext cx="238320" cy="347400"/>
            <a:chOff x="1670811" y="4606920"/>
            <a:chExt cx="2383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14:cNvPr>
                <p14:cNvContentPartPr/>
                <p14:nvPr/>
              </p14:nvContentPartPr>
              <p14:xfrm>
                <a:off x="1670811" y="4606920"/>
                <a:ext cx="82080" cy="316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4F62DE-65F4-BBB7-DC0C-37C42A54D7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61811" y="4597920"/>
                  <a:ext cx="99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14:cNvPr>
                <p14:cNvContentPartPr/>
                <p14:nvPr/>
              </p14:nvContentPartPr>
              <p14:xfrm>
                <a:off x="1822731" y="4610160"/>
                <a:ext cx="86400" cy="344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39BA07-3F21-6009-CD8B-086190DD5B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13731" y="4601160"/>
                  <a:ext cx="1040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B959CC-B4AB-DC83-E435-63814B49327B}"/>
              </a:ext>
            </a:extLst>
          </p:cNvPr>
          <p:cNvGrpSpPr/>
          <p:nvPr/>
        </p:nvGrpSpPr>
        <p:grpSpPr>
          <a:xfrm>
            <a:off x="3706971" y="4775760"/>
            <a:ext cx="282240" cy="313560"/>
            <a:chOff x="3706971" y="4775760"/>
            <a:chExt cx="2822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14:cNvPr>
                <p14:cNvContentPartPr/>
                <p14:nvPr/>
              </p14:nvContentPartPr>
              <p14:xfrm>
                <a:off x="3805251" y="4775760"/>
                <a:ext cx="50400" cy="313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5BC8D4-A115-1DDF-DB3A-ED7F7FA594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6251" y="4766760"/>
                  <a:ext cx="68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14:cNvPr>
                <p14:cNvContentPartPr/>
                <p14:nvPr/>
              </p14:nvContentPartPr>
              <p14:xfrm>
                <a:off x="3706971" y="4867200"/>
                <a:ext cx="282240" cy="60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7D26BB-3C0A-C32E-CD48-DF25E53A5B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7971" y="4858200"/>
                  <a:ext cx="2998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14:cNvPr>
              <p14:cNvContentPartPr/>
              <p14:nvPr/>
            </p14:nvContentPartPr>
            <p14:xfrm>
              <a:off x="5123931" y="4368240"/>
              <a:ext cx="9360" cy="180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981877-A2D0-2F6A-4469-154B845E90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14931" y="4359240"/>
                <a:ext cx="2700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1832C94-0D25-A287-0FD1-503E2CE2D83A}"/>
              </a:ext>
            </a:extLst>
          </p:cNvPr>
          <p:cNvGrpSpPr/>
          <p:nvPr/>
        </p:nvGrpSpPr>
        <p:grpSpPr>
          <a:xfrm>
            <a:off x="5062731" y="4676040"/>
            <a:ext cx="1032120" cy="595800"/>
            <a:chOff x="5062731" y="4676040"/>
            <a:chExt cx="103212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14:cNvPr>
                <p14:cNvContentPartPr/>
                <p14:nvPr/>
              </p14:nvContentPartPr>
              <p14:xfrm>
                <a:off x="5062731" y="4676040"/>
                <a:ext cx="200520" cy="31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73C1F1-3654-2301-9CE7-2B1E60FC8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3731" y="4667040"/>
                  <a:ext cx="218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14:cNvPr>
                <p14:cNvContentPartPr/>
                <p14:nvPr/>
              </p14:nvContentPartPr>
              <p14:xfrm>
                <a:off x="5502291" y="4843800"/>
                <a:ext cx="592560" cy="42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20E3F6-7EFD-0895-F05C-42A93D61B7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93291" y="4834800"/>
                  <a:ext cx="61020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2EC551F-53E4-1D31-F5B4-304A38D446D5}"/>
              </a:ext>
            </a:extLst>
          </p:cNvPr>
          <p:cNvGrpSpPr/>
          <p:nvPr/>
        </p:nvGrpSpPr>
        <p:grpSpPr>
          <a:xfrm>
            <a:off x="6616131" y="4600080"/>
            <a:ext cx="1364040" cy="292320"/>
            <a:chOff x="6616131" y="4600080"/>
            <a:chExt cx="136404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14:cNvPr>
                <p14:cNvContentPartPr/>
                <p14:nvPr/>
              </p14:nvContentPartPr>
              <p14:xfrm>
                <a:off x="6616131" y="4708080"/>
                <a:ext cx="1301040" cy="5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6644C4-F038-F674-5C99-180E6B1185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7133" y="4699024"/>
                  <a:ext cx="1318675" cy="7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14:cNvPr>
                <p14:cNvContentPartPr/>
                <p14:nvPr/>
              </p14:nvContentPartPr>
              <p14:xfrm>
                <a:off x="7775691" y="4600080"/>
                <a:ext cx="204480" cy="29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AB2005-7522-D986-67C8-6BACF148C8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66691" y="4591080"/>
                  <a:ext cx="2221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03B5D1D-51AB-F945-EAB6-31B7270989F9}"/>
              </a:ext>
            </a:extLst>
          </p:cNvPr>
          <p:cNvGrpSpPr/>
          <p:nvPr/>
        </p:nvGrpSpPr>
        <p:grpSpPr>
          <a:xfrm>
            <a:off x="6662211" y="4047120"/>
            <a:ext cx="1388160" cy="380160"/>
            <a:chOff x="6662211" y="4047120"/>
            <a:chExt cx="138816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14:cNvPr>
                <p14:cNvContentPartPr/>
                <p14:nvPr/>
              </p14:nvContentPartPr>
              <p14:xfrm>
                <a:off x="6662211" y="4094640"/>
                <a:ext cx="183960" cy="22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560807-D999-BD71-E234-C8F3CBB0D0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53211" y="4085640"/>
                  <a:ext cx="201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14:cNvPr>
                <p14:cNvContentPartPr/>
                <p14:nvPr/>
              </p14:nvContentPartPr>
              <p14:xfrm>
                <a:off x="6904851" y="4082760"/>
                <a:ext cx="47160" cy="21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29724A3-0CE1-7ECD-A57F-9B4FEBBAE1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95851" y="4073745"/>
                  <a:ext cx="6480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14:cNvPr>
                <p14:cNvContentPartPr/>
                <p14:nvPr/>
              </p14:nvContentPartPr>
              <p14:xfrm>
                <a:off x="6951291" y="4062960"/>
                <a:ext cx="87480" cy="235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373D9A-900C-DA0A-DCC5-8F190246CC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42328" y="4053946"/>
                  <a:ext cx="105048" cy="25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14:cNvPr>
                <p14:cNvContentPartPr/>
                <p14:nvPr/>
              </p14:nvContentPartPr>
              <p14:xfrm>
                <a:off x="7098891" y="4240080"/>
                <a:ext cx="148320" cy="187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11638D-2CEE-10E1-F0EC-CA63930670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9891" y="4231080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14:cNvPr>
                <p14:cNvContentPartPr/>
                <p14:nvPr/>
              </p14:nvContentPartPr>
              <p14:xfrm>
                <a:off x="7280331" y="4092480"/>
                <a:ext cx="176760" cy="221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DB18F1F-1D46-C5D6-9A5C-86A631C207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71313" y="4083465"/>
                  <a:ext cx="194436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14:cNvPr>
                <p14:cNvContentPartPr/>
                <p14:nvPr/>
              </p14:nvContentPartPr>
              <p14:xfrm>
                <a:off x="7538091" y="4136400"/>
                <a:ext cx="101520" cy="167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26BA4F-280C-1D06-4305-561F582842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9091" y="4127400"/>
                  <a:ext cx="11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14:cNvPr>
                <p14:cNvContentPartPr/>
                <p14:nvPr/>
              </p14:nvContentPartPr>
              <p14:xfrm>
                <a:off x="7664811" y="4129560"/>
                <a:ext cx="153720" cy="157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0436B0-D839-7BAB-8E3A-EFA53B511A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5811" y="4120560"/>
                  <a:ext cx="17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14:cNvPr>
                <p14:cNvContentPartPr/>
                <p14:nvPr/>
              </p14:nvContentPartPr>
              <p14:xfrm>
                <a:off x="7859211" y="4091760"/>
                <a:ext cx="54720" cy="15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04D14D-70F3-FEC6-E036-777553416B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0211" y="4082760"/>
                  <a:ext cx="7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14:cNvPr>
                <p14:cNvContentPartPr/>
                <p14:nvPr/>
              </p14:nvContentPartPr>
              <p14:xfrm>
                <a:off x="7953531" y="4047120"/>
                <a:ext cx="96840" cy="251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61CA00-4C99-606E-4D32-1A3405CBE0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44531" y="4038120"/>
                  <a:ext cx="114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14:cNvPr>
                <p14:cNvContentPartPr/>
                <p14:nvPr/>
              </p14:nvContentPartPr>
              <p14:xfrm>
                <a:off x="7923651" y="4197240"/>
                <a:ext cx="72720" cy="1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A09E35C-65FD-2164-6985-C1F4C4238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4651" y="4188240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7B228F7-6C57-5517-6F89-DADF1AB75D00}"/>
              </a:ext>
            </a:extLst>
          </p:cNvPr>
          <p:cNvGrpSpPr/>
          <p:nvPr/>
        </p:nvGrpSpPr>
        <p:grpSpPr>
          <a:xfrm>
            <a:off x="4483131" y="4869360"/>
            <a:ext cx="447480" cy="472320"/>
            <a:chOff x="4483131" y="4869360"/>
            <a:chExt cx="44748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14:cNvPr>
                <p14:cNvContentPartPr/>
                <p14:nvPr/>
              </p14:nvContentPartPr>
              <p14:xfrm>
                <a:off x="4626051" y="4869360"/>
                <a:ext cx="304560" cy="39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3F6724-7524-2D3C-39AC-241629F620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17062" y="4860360"/>
                  <a:ext cx="322179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14:cNvPr>
                <p14:cNvContentPartPr/>
                <p14:nvPr/>
              </p14:nvContentPartPr>
              <p14:xfrm>
                <a:off x="4483131" y="4898880"/>
                <a:ext cx="168840" cy="442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BC52C4-4D98-8923-3335-BF1A45BA75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4131" y="4889880"/>
                  <a:ext cx="18648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B22FBA8-2D5D-8486-DCC7-3D83E2F84100}"/>
              </a:ext>
            </a:extLst>
          </p:cNvPr>
          <p:cNvGrpSpPr/>
          <p:nvPr/>
        </p:nvGrpSpPr>
        <p:grpSpPr>
          <a:xfrm>
            <a:off x="4986411" y="4028040"/>
            <a:ext cx="180000" cy="274680"/>
            <a:chOff x="4986411" y="4028040"/>
            <a:chExt cx="1800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14:cNvPr>
                <p14:cNvContentPartPr/>
                <p14:nvPr/>
              </p14:nvContentPartPr>
              <p14:xfrm>
                <a:off x="4986411" y="4028040"/>
                <a:ext cx="30600" cy="261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E6E86E-372F-49A4-CC1B-BC2BDB0DB7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77411" y="4019040"/>
                  <a:ext cx="48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14:cNvPr>
                <p14:cNvContentPartPr/>
                <p14:nvPr/>
              </p14:nvContentPartPr>
              <p14:xfrm>
                <a:off x="5103411" y="4029840"/>
                <a:ext cx="63000" cy="27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2B00B6-699F-4A02-492B-2B2854A112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4359" y="4020828"/>
                  <a:ext cx="80741" cy="290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14:cNvPr>
                <p14:cNvContentPartPr/>
                <p14:nvPr/>
              </p14:nvContentPartPr>
              <p14:xfrm>
                <a:off x="5010891" y="4158720"/>
                <a:ext cx="121320" cy="3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277D3A-901D-AE13-714A-D8BC53ED01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1891" y="4149720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36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85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Aldehyde and Ketone Electrophiles  with  Oxygen and Nitrogen Nucleophiles</vt:lpstr>
      <vt:lpstr>Oxygen Nucleophiles: Formation of Hydrates (gem-diols)   (19.5)</vt:lpstr>
      <vt:lpstr>Oxygen Nucleophiles: Formation of Acetals     (19.5)</vt:lpstr>
      <vt:lpstr>Oxygen Nucleophiles: Formation of Acetals    (19.5)</vt:lpstr>
      <vt:lpstr>Acetal Formation: Mechanism</vt:lpstr>
      <vt:lpstr>Nitrogen Nucleophiles: 1° Amines      (19.6)</vt:lpstr>
      <vt:lpstr>1° Amine Nucleophiles: Mechanism</vt:lpstr>
      <vt:lpstr>2° Amine Nucleophiles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2023-02-01T14:35:25Z</cp:lastPrinted>
  <dcterms:created xsi:type="dcterms:W3CDTF">2022-03-01T00:08:26Z</dcterms:created>
  <dcterms:modified xsi:type="dcterms:W3CDTF">2023-02-07T01:57:09Z</dcterms:modified>
</cp:coreProperties>
</file>